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3" r:id="rId3"/>
    <p:sldId id="264" r:id="rId4"/>
    <p:sldId id="354" r:id="rId5"/>
    <p:sldId id="373" r:id="rId6"/>
    <p:sldId id="365" r:id="rId7"/>
    <p:sldId id="384" r:id="rId8"/>
    <p:sldId id="368" r:id="rId9"/>
    <p:sldId id="356" r:id="rId10"/>
    <p:sldId id="357" r:id="rId11"/>
    <p:sldId id="374" r:id="rId12"/>
    <p:sldId id="370" r:id="rId13"/>
    <p:sldId id="379" r:id="rId14"/>
    <p:sldId id="376" r:id="rId15"/>
    <p:sldId id="362" r:id="rId16"/>
    <p:sldId id="358" r:id="rId17"/>
    <p:sldId id="377" r:id="rId18"/>
    <p:sldId id="371" r:id="rId19"/>
    <p:sldId id="380" r:id="rId20"/>
    <p:sldId id="385" r:id="rId21"/>
    <p:sldId id="361" r:id="rId22"/>
    <p:sldId id="383" r:id="rId23"/>
    <p:sldId id="382" r:id="rId24"/>
    <p:sldId id="372" r:id="rId25"/>
    <p:sldId id="353" r:id="rId26"/>
    <p:sldId id="375" r:id="rId27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717"/>
    <a:srgbClr val="E8990A"/>
    <a:srgbClr val="00642D"/>
    <a:srgbClr val="CEC5E5"/>
    <a:srgbClr val="FFFF99"/>
    <a:srgbClr val="C0272D"/>
    <a:srgbClr val="EED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5" autoAdjust="0"/>
  </p:normalViewPr>
  <p:slideViewPr>
    <p:cSldViewPr snapToGrid="0" snapToObjects="1">
      <p:cViewPr varScale="1">
        <p:scale>
          <a:sx n="70" d="100"/>
          <a:sy n="70" d="100"/>
        </p:scale>
        <p:origin x="6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165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cy\Desktop\data%20for%20AVS2012\cryopump_chamber\CryoChamberCompleteDat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jlabgrp\group\inj_group\Vacuum%20research\CryopumpComparison\DataLogs\Exported_data\EXP_Sumitomo5Oct2015b_0000.csv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grp\group\inj_group\Vacuum%20research\CryopumpComparison\Sumitomo_Oct2015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jlabgrp\group\inj_group\Vacuum%20research\CryopumpComparison\DataLogs\Exported_data\EXP_Sumitomo5Oct2015b_0000.csv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\\jlabgrp\group\inj_group\Vacuum%20research\CryopumpComparison\DataLogs\Exported_data\EXP_Sumitomo5Oct2015b_0000.csv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aveluser\Documents\cryopumpComparison\Sumitomo_speed_capac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aveluser\Documents\cryopumpComparison\Sumitomo_speed_capaci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raveluser\Documents\cryopumpComparison\Sumitomo13Oct2015a_Bleedin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73750281214848"/>
          <c:y val="0.10045131181811048"/>
          <c:w val="0.8007286689163855"/>
          <c:h val="0.75437452098610369"/>
        </c:manualLayout>
      </c:layout>
      <c:scatterChart>
        <c:scatterStyle val="lineMarker"/>
        <c:varyColors val="0"/>
        <c:ser>
          <c:idx val="5"/>
          <c:order val="0"/>
          <c:tx>
            <c:v>Watanabe 3BG</c:v>
          </c:tx>
          <c:spPr>
            <a:ln w="28575">
              <a:noFill/>
            </a:ln>
          </c:spPr>
          <c:marker>
            <c:symbol val="diamond"/>
            <c:size val="2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CryoChamber19Sep2012a!$C$2:$C$5931</c:f>
              <c:numCache>
                <c:formatCode>0.00</c:formatCode>
                <c:ptCount val="5930"/>
                <c:pt idx="0">
                  <c:v>-6.2467550000001211</c:v>
                </c:pt>
                <c:pt idx="1">
                  <c:v>-6.2453619999942021</c:v>
                </c:pt>
                <c:pt idx="2">
                  <c:v>-6.2439729999969131</c:v>
                </c:pt>
                <c:pt idx="3">
                  <c:v>-6.2425829999992857</c:v>
                </c:pt>
                <c:pt idx="4">
                  <c:v>-6.2411929999943823</c:v>
                </c:pt>
                <c:pt idx="5">
                  <c:v>-6.2398039999970933</c:v>
                </c:pt>
                <c:pt idx="6">
                  <c:v>-6.2384139999994659</c:v>
                </c:pt>
                <c:pt idx="7">
                  <c:v>-6.237024999994901</c:v>
                </c:pt>
                <c:pt idx="8">
                  <c:v>-6.2356349999972736</c:v>
                </c:pt>
                <c:pt idx="9">
                  <c:v>-6.2342449999996461</c:v>
                </c:pt>
                <c:pt idx="10">
                  <c:v>-6.2328549999947427</c:v>
                </c:pt>
                <c:pt idx="11">
                  <c:v>-6.2314659999974538</c:v>
                </c:pt>
                <c:pt idx="12">
                  <c:v>-6.2300759999998263</c:v>
                </c:pt>
                <c:pt idx="13">
                  <c:v>-6.2286859999949229</c:v>
                </c:pt>
                <c:pt idx="14">
                  <c:v>-6.227296999997634</c:v>
                </c:pt>
                <c:pt idx="15">
                  <c:v>-6.2258399999991525</c:v>
                </c:pt>
                <c:pt idx="16">
                  <c:v>-6.2244509999945876</c:v>
                </c:pt>
                <c:pt idx="17">
                  <c:v>-6.2230609999969602</c:v>
                </c:pt>
                <c:pt idx="18">
                  <c:v>-6.2216719999996712</c:v>
                </c:pt>
                <c:pt idx="19">
                  <c:v>-6.2202819999947678</c:v>
                </c:pt>
                <c:pt idx="20">
                  <c:v>-6.2188929999974789</c:v>
                </c:pt>
                <c:pt idx="21">
                  <c:v>-6.2175029999998515</c:v>
                </c:pt>
                <c:pt idx="22">
                  <c:v>-6.216112999994948</c:v>
                </c:pt>
                <c:pt idx="23">
                  <c:v>-6.2147229999973206</c:v>
                </c:pt>
                <c:pt idx="24">
                  <c:v>-6.2133340000000317</c:v>
                </c:pt>
                <c:pt idx="25">
                  <c:v>-6.2119439999951283</c:v>
                </c:pt>
                <c:pt idx="26">
                  <c:v>-6.2105549999978393</c:v>
                </c:pt>
                <c:pt idx="27">
                  <c:v>-6.2091650000002119</c:v>
                </c:pt>
                <c:pt idx="28">
                  <c:v>-6.207775999995647</c:v>
                </c:pt>
                <c:pt idx="29">
                  <c:v>-6.2063859999980195</c:v>
                </c:pt>
                <c:pt idx="30">
                  <c:v>-6.2049960000003921</c:v>
                </c:pt>
                <c:pt idx="31">
                  <c:v>-6.2036069999958272</c:v>
                </c:pt>
                <c:pt idx="32">
                  <c:v>-6.2022169999981998</c:v>
                </c:pt>
                <c:pt idx="33">
                  <c:v>-6.2008279999936349</c:v>
                </c:pt>
                <c:pt idx="34">
                  <c:v>-6.1994379999960074</c:v>
                </c:pt>
                <c:pt idx="35">
                  <c:v>-6.19804799999838</c:v>
                </c:pt>
                <c:pt idx="36">
                  <c:v>-6.1966589999938151</c:v>
                </c:pt>
                <c:pt idx="37">
                  <c:v>-6.1952689999961876</c:v>
                </c:pt>
                <c:pt idx="38">
                  <c:v>-6.1938789999985602</c:v>
                </c:pt>
                <c:pt idx="39">
                  <c:v>-6.1924889999936568</c:v>
                </c:pt>
                <c:pt idx="40">
                  <c:v>-6.1910969999953522</c:v>
                </c:pt>
                <c:pt idx="41">
                  <c:v>-6.1897069999977248</c:v>
                </c:pt>
                <c:pt idx="42">
                  <c:v>-6.1883159999997588</c:v>
                </c:pt>
                <c:pt idx="43">
                  <c:v>-6.1869259999948554</c:v>
                </c:pt>
                <c:pt idx="44">
                  <c:v>-6.1855359999972279</c:v>
                </c:pt>
                <c:pt idx="45">
                  <c:v>-6.184146999999939</c:v>
                </c:pt>
                <c:pt idx="46">
                  <c:v>-6.1827569999950356</c:v>
                </c:pt>
                <c:pt idx="47">
                  <c:v>-6.1813669999974081</c:v>
                </c:pt>
                <c:pt idx="48">
                  <c:v>-6.1799780000001192</c:v>
                </c:pt>
                <c:pt idx="49">
                  <c:v>-6.1785879999952158</c:v>
                </c:pt>
                <c:pt idx="50">
                  <c:v>-6.1771969999972498</c:v>
                </c:pt>
                <c:pt idx="51">
                  <c:v>-6.1758079999999609</c:v>
                </c:pt>
                <c:pt idx="52">
                  <c:v>-6.1744179999950575</c:v>
                </c:pt>
                <c:pt idx="53">
                  <c:v>-6.1730289999977686</c:v>
                </c:pt>
                <c:pt idx="54">
                  <c:v>-6.1716390000001411</c:v>
                </c:pt>
                <c:pt idx="55">
                  <c:v>-6.1702489999952377</c:v>
                </c:pt>
                <c:pt idx="56">
                  <c:v>-6.1688599999979488</c:v>
                </c:pt>
                <c:pt idx="57">
                  <c:v>-6.1674700000003213</c:v>
                </c:pt>
                <c:pt idx="58">
                  <c:v>-6.1660799999954179</c:v>
                </c:pt>
                <c:pt idx="59">
                  <c:v>-6.164690999998129</c:v>
                </c:pt>
                <c:pt idx="60">
                  <c:v>-6.1633010000005015</c:v>
                </c:pt>
                <c:pt idx="61">
                  <c:v>-6.1619119999959366</c:v>
                </c:pt>
                <c:pt idx="62">
                  <c:v>-6.1605219999983092</c:v>
                </c:pt>
                <c:pt idx="63">
                  <c:v>-6.1591320000006817</c:v>
                </c:pt>
                <c:pt idx="64">
                  <c:v>-6.1577409999954398</c:v>
                </c:pt>
                <c:pt idx="65">
                  <c:v>-6.1563519999981509</c:v>
                </c:pt>
                <c:pt idx="66">
                  <c:v>-6.1549620000005234</c:v>
                </c:pt>
                <c:pt idx="67">
                  <c:v>-6.15357199999562</c:v>
                </c:pt>
                <c:pt idx="68">
                  <c:v>-6.1521819999979925</c:v>
                </c:pt>
                <c:pt idx="69">
                  <c:v>-6.1507930000007036</c:v>
                </c:pt>
                <c:pt idx="70">
                  <c:v>-6.1494029999958002</c:v>
                </c:pt>
                <c:pt idx="71">
                  <c:v>-6.1480129999981727</c:v>
                </c:pt>
                <c:pt idx="72">
                  <c:v>-6.1466239999936079</c:v>
                </c:pt>
                <c:pt idx="73">
                  <c:v>-6.1452339999959804</c:v>
                </c:pt>
                <c:pt idx="74">
                  <c:v>-6.143843999998353</c:v>
                </c:pt>
                <c:pt idx="75">
                  <c:v>-6.1424540000007255</c:v>
                </c:pt>
                <c:pt idx="76">
                  <c:v>-6.1410639999958221</c:v>
                </c:pt>
                <c:pt idx="77">
                  <c:v>-6.1396739999981946</c:v>
                </c:pt>
                <c:pt idx="78">
                  <c:v>-6.1382849999936298</c:v>
                </c:pt>
                <c:pt idx="79">
                  <c:v>-6.1368949999960023</c:v>
                </c:pt>
                <c:pt idx="80">
                  <c:v>-6.1355059999987134</c:v>
                </c:pt>
                <c:pt idx="81">
                  <c:v>-6.13411599999381</c:v>
                </c:pt>
                <c:pt idx="82">
                  <c:v>-6.1327259999961825</c:v>
                </c:pt>
                <c:pt idx="83">
                  <c:v>-6.1313359999985551</c:v>
                </c:pt>
                <c:pt idx="84">
                  <c:v>-6.1299459999936516</c:v>
                </c:pt>
                <c:pt idx="85">
                  <c:v>-6.1285559999960242</c:v>
                </c:pt>
                <c:pt idx="86">
                  <c:v>-6.1271669999987353</c:v>
                </c:pt>
                <c:pt idx="87">
                  <c:v>-6.1257769999938319</c:v>
                </c:pt>
                <c:pt idx="88">
                  <c:v>-6.1243869999962044</c:v>
                </c:pt>
                <c:pt idx="89">
                  <c:v>-6.1229979999989155</c:v>
                </c:pt>
                <c:pt idx="90">
                  <c:v>-6.1216079999940121</c:v>
                </c:pt>
                <c:pt idx="91">
                  <c:v>-6.1202189999967231</c:v>
                </c:pt>
                <c:pt idx="92">
                  <c:v>-6.1188289999990957</c:v>
                </c:pt>
                <c:pt idx="93">
                  <c:v>-6.1174389999941923</c:v>
                </c:pt>
                <c:pt idx="94">
                  <c:v>-6.1160499999969034</c:v>
                </c:pt>
                <c:pt idx="95">
                  <c:v>-6.1146599999992759</c:v>
                </c:pt>
                <c:pt idx="96">
                  <c:v>-6.1132699999943725</c:v>
                </c:pt>
                <c:pt idx="97">
                  <c:v>-6.1118809999970836</c:v>
                </c:pt>
                <c:pt idx="98">
                  <c:v>-6.1104909999994561</c:v>
                </c:pt>
                <c:pt idx="99">
                  <c:v>-6.1091009999945527</c:v>
                </c:pt>
                <c:pt idx="100">
                  <c:v>-6.1077119999972638</c:v>
                </c:pt>
                <c:pt idx="101">
                  <c:v>-6.1063209999992978</c:v>
                </c:pt>
                <c:pt idx="102">
                  <c:v>-6.1049299999940558</c:v>
                </c:pt>
                <c:pt idx="103">
                  <c:v>-6.1035389999960898</c:v>
                </c:pt>
                <c:pt idx="104">
                  <c:v>-6.1021489999984624</c:v>
                </c:pt>
                <c:pt idx="105">
                  <c:v>-6.1007599999938975</c:v>
                </c:pt>
                <c:pt idx="106">
                  <c:v>-6.0993699999962701</c:v>
                </c:pt>
                <c:pt idx="107">
                  <c:v>-6.0979799999986426</c:v>
                </c:pt>
                <c:pt idx="108">
                  <c:v>-6.0965909999940777</c:v>
                </c:pt>
                <c:pt idx="109">
                  <c:v>-6.0952009999964503</c:v>
                </c:pt>
                <c:pt idx="110">
                  <c:v>-6.0938109999988228</c:v>
                </c:pt>
                <c:pt idx="111">
                  <c:v>-6.0924219999942579</c:v>
                </c:pt>
                <c:pt idx="112">
                  <c:v>-6.0910309999962919</c:v>
                </c:pt>
                <c:pt idx="113">
                  <c:v>-6.0896409999986645</c:v>
                </c:pt>
                <c:pt idx="114">
                  <c:v>-6.0882509999937611</c:v>
                </c:pt>
                <c:pt idx="115">
                  <c:v>-6.0868619999964722</c:v>
                </c:pt>
                <c:pt idx="116">
                  <c:v>-6.0854719999988447</c:v>
                </c:pt>
                <c:pt idx="117">
                  <c:v>-6.0840819999939413</c:v>
                </c:pt>
                <c:pt idx="118">
                  <c:v>-6.0826909999959753</c:v>
                </c:pt>
                <c:pt idx="119">
                  <c:v>-6.0813019999986864</c:v>
                </c:pt>
                <c:pt idx="120">
                  <c:v>-6.079911999993783</c:v>
                </c:pt>
                <c:pt idx="121">
                  <c:v>-6.0785219999961555</c:v>
                </c:pt>
                <c:pt idx="122">
                  <c:v>-6.0771329999988666</c:v>
                </c:pt>
                <c:pt idx="123">
                  <c:v>-6.0757429999939632</c:v>
                </c:pt>
                <c:pt idx="124">
                  <c:v>-6.0743529999963357</c:v>
                </c:pt>
                <c:pt idx="125">
                  <c:v>-6.0729639999990468</c:v>
                </c:pt>
                <c:pt idx="126">
                  <c:v>-6.0715739999941434</c:v>
                </c:pt>
                <c:pt idx="127">
                  <c:v>-6.0701839999965159</c:v>
                </c:pt>
                <c:pt idx="128">
                  <c:v>-6.068794999999227</c:v>
                </c:pt>
                <c:pt idx="129">
                  <c:v>-6.0674049999943236</c:v>
                </c:pt>
                <c:pt idx="130">
                  <c:v>-6.0660139999963576</c:v>
                </c:pt>
                <c:pt idx="131">
                  <c:v>-6.0646229999983916</c:v>
                </c:pt>
                <c:pt idx="132">
                  <c:v>-6.0632329999934882</c:v>
                </c:pt>
                <c:pt idx="133">
                  <c:v>-6.0618419999955222</c:v>
                </c:pt>
                <c:pt idx="134">
                  <c:v>-6.0604529999982333</c:v>
                </c:pt>
                <c:pt idx="135">
                  <c:v>-6.0590630000006058</c:v>
                </c:pt>
                <c:pt idx="136">
                  <c:v>-6.0576719999953639</c:v>
                </c:pt>
                <c:pt idx="137">
                  <c:v>-6.0562819999977364</c:v>
                </c:pt>
                <c:pt idx="138">
                  <c:v>-6.0548909999997704</c:v>
                </c:pt>
                <c:pt idx="139">
                  <c:v>-6.053500999994867</c:v>
                </c:pt>
                <c:pt idx="140">
                  <c:v>-6.0521119999975781</c:v>
                </c:pt>
                <c:pt idx="141">
                  <c:v>-6.0507219999999506</c:v>
                </c:pt>
                <c:pt idx="142">
                  <c:v>-6.0493319999950472</c:v>
                </c:pt>
                <c:pt idx="143">
                  <c:v>-6.0479419999974198</c:v>
                </c:pt>
                <c:pt idx="144">
                  <c:v>-6.0465530000001309</c:v>
                </c:pt>
                <c:pt idx="145">
                  <c:v>-6.0451629999952274</c:v>
                </c:pt>
                <c:pt idx="146">
                  <c:v>-6.0437729999976</c:v>
                </c:pt>
                <c:pt idx="147">
                  <c:v>-6.0423829999999725</c:v>
                </c:pt>
                <c:pt idx="148">
                  <c:v>-6.0409929999950691</c:v>
                </c:pt>
                <c:pt idx="149">
                  <c:v>-6.0396029999974417</c:v>
                </c:pt>
                <c:pt idx="150">
                  <c:v>-6.0382140000001527</c:v>
                </c:pt>
                <c:pt idx="151">
                  <c:v>-6.0368239999952493</c:v>
                </c:pt>
                <c:pt idx="152">
                  <c:v>-6.0354349999979604</c:v>
                </c:pt>
                <c:pt idx="153">
                  <c:v>-6.0340450000003329</c:v>
                </c:pt>
                <c:pt idx="154">
                  <c:v>-6.032653999995091</c:v>
                </c:pt>
                <c:pt idx="155">
                  <c:v>-6.0312649999978021</c:v>
                </c:pt>
                <c:pt idx="156">
                  <c:v>-6.0298750000001746</c:v>
                </c:pt>
                <c:pt idx="157">
                  <c:v>-6.0284849999952712</c:v>
                </c:pt>
                <c:pt idx="158">
                  <c:v>-6.0270949999976438</c:v>
                </c:pt>
                <c:pt idx="159">
                  <c:v>-6.0257050000000163</c:v>
                </c:pt>
                <c:pt idx="160">
                  <c:v>-6.0243149999951129</c:v>
                </c:pt>
                <c:pt idx="161">
                  <c:v>-6.0229249999974854</c:v>
                </c:pt>
                <c:pt idx="162">
                  <c:v>-6.021534999999858</c:v>
                </c:pt>
                <c:pt idx="163">
                  <c:v>-6.0201449999949546</c:v>
                </c:pt>
                <c:pt idx="164">
                  <c:v>-6.0187539999969886</c:v>
                </c:pt>
                <c:pt idx="165">
                  <c:v>-6.0173639999993611</c:v>
                </c:pt>
                <c:pt idx="166">
                  <c:v>-6.0159749999947962</c:v>
                </c:pt>
                <c:pt idx="167">
                  <c:v>-6.0145849999971688</c:v>
                </c:pt>
                <c:pt idx="168">
                  <c:v>-6.0131929999988643</c:v>
                </c:pt>
                <c:pt idx="169">
                  <c:v>-6.0118039999942994</c:v>
                </c:pt>
                <c:pt idx="170">
                  <c:v>-6.0104139999966719</c:v>
                </c:pt>
                <c:pt idx="171">
                  <c:v>-6.0090239999990445</c:v>
                </c:pt>
                <c:pt idx="172">
                  <c:v>-6.007633999994141</c:v>
                </c:pt>
                <c:pt idx="173">
                  <c:v>-6.0062449999968521</c:v>
                </c:pt>
                <c:pt idx="174">
                  <c:v>-6.0048539999988861</c:v>
                </c:pt>
                <c:pt idx="175">
                  <c:v>-6.0034639999939827</c:v>
                </c:pt>
                <c:pt idx="176">
                  <c:v>-6.0020739999963553</c:v>
                </c:pt>
                <c:pt idx="177">
                  <c:v>-6.0006849999990663</c:v>
                </c:pt>
                <c:pt idx="178">
                  <c:v>-5.9992949999941629</c:v>
                </c:pt>
                <c:pt idx="179">
                  <c:v>-5.9979049999965355</c:v>
                </c:pt>
                <c:pt idx="180">
                  <c:v>-5.9965159999992466</c:v>
                </c:pt>
                <c:pt idx="181">
                  <c:v>-5.9951259999943431</c:v>
                </c:pt>
                <c:pt idx="182">
                  <c:v>-5.9937359999967157</c:v>
                </c:pt>
                <c:pt idx="183">
                  <c:v>-5.9923459999990882</c:v>
                </c:pt>
                <c:pt idx="184">
                  <c:v>-5.9909559999941848</c:v>
                </c:pt>
                <c:pt idx="185">
                  <c:v>-5.9895669999968959</c:v>
                </c:pt>
                <c:pt idx="186">
                  <c:v>-5.9881769999992684</c:v>
                </c:pt>
                <c:pt idx="187">
                  <c:v>-5.986786999994365</c:v>
                </c:pt>
                <c:pt idx="188">
                  <c:v>-5.9853969999967376</c:v>
                </c:pt>
                <c:pt idx="189">
                  <c:v>-5.9840069999991101</c:v>
                </c:pt>
                <c:pt idx="190">
                  <c:v>-5.9826179999945452</c:v>
                </c:pt>
                <c:pt idx="191">
                  <c:v>-5.9812279999969178</c:v>
                </c:pt>
                <c:pt idx="192">
                  <c:v>-5.9798379999992903</c:v>
                </c:pt>
                <c:pt idx="193">
                  <c:v>-5.9784479999943869</c:v>
                </c:pt>
                <c:pt idx="194">
                  <c:v>-5.977058999997098</c:v>
                </c:pt>
                <c:pt idx="195">
                  <c:v>-5.975667999999132</c:v>
                </c:pt>
                <c:pt idx="196">
                  <c:v>-5.9742789999945671</c:v>
                </c:pt>
                <c:pt idx="197">
                  <c:v>-5.9728879999966011</c:v>
                </c:pt>
                <c:pt idx="198">
                  <c:v>-5.9714979999989737</c:v>
                </c:pt>
                <c:pt idx="199">
                  <c:v>-5.9701069999937317</c:v>
                </c:pt>
                <c:pt idx="200">
                  <c:v>-5.9687169999961043</c:v>
                </c:pt>
                <c:pt idx="201">
                  <c:v>-5.9673259999981383</c:v>
                </c:pt>
                <c:pt idx="202">
                  <c:v>-5.9659369999935734</c:v>
                </c:pt>
                <c:pt idx="203">
                  <c:v>-5.964546999995946</c:v>
                </c:pt>
                <c:pt idx="204">
                  <c:v>-5.9631569999983185</c:v>
                </c:pt>
                <c:pt idx="205">
                  <c:v>-5.961767000000691</c:v>
                </c:pt>
                <c:pt idx="206">
                  <c:v>-5.9603769999957876</c:v>
                </c:pt>
                <c:pt idx="207">
                  <c:v>-5.9589869999981602</c:v>
                </c:pt>
                <c:pt idx="208">
                  <c:v>-5.9575979999935953</c:v>
                </c:pt>
                <c:pt idx="209">
                  <c:v>-5.9562079999959678</c:v>
                </c:pt>
                <c:pt idx="210">
                  <c:v>-5.9548179999983404</c:v>
                </c:pt>
                <c:pt idx="211">
                  <c:v>-5.9534289999937755</c:v>
                </c:pt>
                <c:pt idx="212">
                  <c:v>-5.952038999996148</c:v>
                </c:pt>
                <c:pt idx="213">
                  <c:v>-5.9506499999988591</c:v>
                </c:pt>
                <c:pt idx="214">
                  <c:v>-5.9492599999939557</c:v>
                </c:pt>
                <c:pt idx="215">
                  <c:v>-5.9478699999963283</c:v>
                </c:pt>
                <c:pt idx="216">
                  <c:v>-5.9464799999987008</c:v>
                </c:pt>
                <c:pt idx="217">
                  <c:v>-5.9450909999941359</c:v>
                </c:pt>
                <c:pt idx="218">
                  <c:v>-5.9437009999965085</c:v>
                </c:pt>
                <c:pt idx="219">
                  <c:v>-5.942310999998881</c:v>
                </c:pt>
                <c:pt idx="220">
                  <c:v>-5.9409219999943161</c:v>
                </c:pt>
                <c:pt idx="221">
                  <c:v>-5.9395319999966887</c:v>
                </c:pt>
                <c:pt idx="222">
                  <c:v>-5.9381419999990612</c:v>
                </c:pt>
                <c:pt idx="223">
                  <c:v>-5.9367529999944963</c:v>
                </c:pt>
                <c:pt idx="224">
                  <c:v>-5.9353629999968689</c:v>
                </c:pt>
                <c:pt idx="225">
                  <c:v>-5.9339729999992414</c:v>
                </c:pt>
                <c:pt idx="226">
                  <c:v>-5.932582999994338</c:v>
                </c:pt>
                <c:pt idx="227">
                  <c:v>-5.9311939999970491</c:v>
                </c:pt>
                <c:pt idx="228">
                  <c:v>-5.9298039999994216</c:v>
                </c:pt>
                <c:pt idx="229">
                  <c:v>-5.9284149999948568</c:v>
                </c:pt>
                <c:pt idx="230">
                  <c:v>-5.9270249999972293</c:v>
                </c:pt>
                <c:pt idx="231">
                  <c:v>-5.9256349999996019</c:v>
                </c:pt>
                <c:pt idx="232">
                  <c:v>-5.9242439999943599</c:v>
                </c:pt>
                <c:pt idx="233">
                  <c:v>-5.9228529999963939</c:v>
                </c:pt>
                <c:pt idx="234">
                  <c:v>-5.9214629999987665</c:v>
                </c:pt>
                <c:pt idx="235">
                  <c:v>-5.920072999993863</c:v>
                </c:pt>
                <c:pt idx="236">
                  <c:v>-5.9186839999965741</c:v>
                </c:pt>
                <c:pt idx="237">
                  <c:v>-5.9172939999989467</c:v>
                </c:pt>
                <c:pt idx="238">
                  <c:v>-5.9159039999940433</c:v>
                </c:pt>
                <c:pt idx="239">
                  <c:v>-5.9145139999964158</c:v>
                </c:pt>
                <c:pt idx="240">
                  <c:v>-5.9131249999991269</c:v>
                </c:pt>
                <c:pt idx="241">
                  <c:v>-5.9117349999942235</c:v>
                </c:pt>
                <c:pt idx="242">
                  <c:v>-5.910344999996596</c:v>
                </c:pt>
                <c:pt idx="243">
                  <c:v>-5.9089559999993071</c:v>
                </c:pt>
                <c:pt idx="244">
                  <c:v>-5.9075659999944037</c:v>
                </c:pt>
                <c:pt idx="245">
                  <c:v>-5.9061759999967762</c:v>
                </c:pt>
                <c:pt idx="246">
                  <c:v>-5.9047869999994873</c:v>
                </c:pt>
                <c:pt idx="247">
                  <c:v>-5.9033969999945839</c:v>
                </c:pt>
                <c:pt idx="248">
                  <c:v>-5.9020069999969564</c:v>
                </c:pt>
                <c:pt idx="249">
                  <c:v>-5.900616999999329</c:v>
                </c:pt>
                <c:pt idx="250">
                  <c:v>-5.8992279999947641</c:v>
                </c:pt>
                <c:pt idx="251">
                  <c:v>-5.8978379999971366</c:v>
                </c:pt>
                <c:pt idx="252">
                  <c:v>-5.8964479999995092</c:v>
                </c:pt>
                <c:pt idx="253">
                  <c:v>-5.8950589999949443</c:v>
                </c:pt>
                <c:pt idx="254">
                  <c:v>-5.8936679999969783</c:v>
                </c:pt>
                <c:pt idx="255">
                  <c:v>-5.8922789999996894</c:v>
                </c:pt>
                <c:pt idx="256">
                  <c:v>-5.890888999994786</c:v>
                </c:pt>
                <c:pt idx="257">
                  <c:v>-5.8894989999971585</c:v>
                </c:pt>
                <c:pt idx="258">
                  <c:v>-5.8881099999998696</c:v>
                </c:pt>
                <c:pt idx="259">
                  <c:v>-5.8867199999949662</c:v>
                </c:pt>
                <c:pt idx="260">
                  <c:v>-5.8853299999973387</c:v>
                </c:pt>
                <c:pt idx="261">
                  <c:v>-5.8839399999997113</c:v>
                </c:pt>
                <c:pt idx="262">
                  <c:v>-5.8825489999944693</c:v>
                </c:pt>
                <c:pt idx="263">
                  <c:v>-5.8811599999971804</c:v>
                </c:pt>
                <c:pt idx="264">
                  <c:v>-5.879769999999553</c:v>
                </c:pt>
                <c:pt idx="265">
                  <c:v>-5.878378999994311</c:v>
                </c:pt>
                <c:pt idx="266">
                  <c:v>-5.8769889999966836</c:v>
                </c:pt>
                <c:pt idx="267">
                  <c:v>-5.8755999999993946</c:v>
                </c:pt>
                <c:pt idx="268">
                  <c:v>-5.8742099999944912</c:v>
                </c:pt>
                <c:pt idx="269">
                  <c:v>-5.8728199999968638</c:v>
                </c:pt>
                <c:pt idx="270">
                  <c:v>-5.8714309999995749</c:v>
                </c:pt>
                <c:pt idx="271">
                  <c:v>-5.8700409999946714</c:v>
                </c:pt>
                <c:pt idx="272">
                  <c:v>-5.868650999997044</c:v>
                </c:pt>
                <c:pt idx="273">
                  <c:v>-5.8672619999997551</c:v>
                </c:pt>
                <c:pt idx="274">
                  <c:v>-5.8658709999945131</c:v>
                </c:pt>
                <c:pt idx="275">
                  <c:v>-5.8644809999968857</c:v>
                </c:pt>
                <c:pt idx="276">
                  <c:v>-5.8630829999965499</c:v>
                </c:pt>
                <c:pt idx="277">
                  <c:v>-5.8616919999985839</c:v>
                </c:pt>
                <c:pt idx="278">
                  <c:v>-5.8603000000002794</c:v>
                </c:pt>
                <c:pt idx="279">
                  <c:v>-5.858909999995376</c:v>
                </c:pt>
                <c:pt idx="280">
                  <c:v>-5.8575209999980871</c:v>
                </c:pt>
                <c:pt idx="281">
                  <c:v>-5.8561289999997825</c:v>
                </c:pt>
                <c:pt idx="282">
                  <c:v>-5.8547379999945406</c:v>
                </c:pt>
                <c:pt idx="283">
                  <c:v>-5.8533469999965746</c:v>
                </c:pt>
                <c:pt idx="284">
                  <c:v>-5.8519569999989471</c:v>
                </c:pt>
                <c:pt idx="285">
                  <c:v>-5.8505679999943823</c:v>
                </c:pt>
                <c:pt idx="286">
                  <c:v>-5.8491779999967548</c:v>
                </c:pt>
                <c:pt idx="287">
                  <c:v>-5.8477889999994659</c:v>
                </c:pt>
                <c:pt idx="288">
                  <c:v>-5.8463989999945625</c:v>
                </c:pt>
                <c:pt idx="289">
                  <c:v>-5.8450099999972736</c:v>
                </c:pt>
                <c:pt idx="290">
                  <c:v>-5.8436199999996461</c:v>
                </c:pt>
                <c:pt idx="291">
                  <c:v>-5.8422309999950812</c:v>
                </c:pt>
                <c:pt idx="292">
                  <c:v>-5.8408409999974538</c:v>
                </c:pt>
                <c:pt idx="293">
                  <c:v>-5.8394520000001648</c:v>
                </c:pt>
                <c:pt idx="294">
                  <c:v>-5.8380619999952614</c:v>
                </c:pt>
                <c:pt idx="295">
                  <c:v>-5.8366729999979725</c:v>
                </c:pt>
                <c:pt idx="296">
                  <c:v>-5.8352830000003451</c:v>
                </c:pt>
                <c:pt idx="297">
                  <c:v>-5.8338929999954416</c:v>
                </c:pt>
                <c:pt idx="298">
                  <c:v>-5.8325039999981527</c:v>
                </c:pt>
                <c:pt idx="299">
                  <c:v>-5.8311149999935878</c:v>
                </c:pt>
                <c:pt idx="300">
                  <c:v>-5.8297249999959604</c:v>
                </c:pt>
                <c:pt idx="301">
                  <c:v>-5.8283359999986715</c:v>
                </c:pt>
                <c:pt idx="302">
                  <c:v>-5.8269459999937681</c:v>
                </c:pt>
                <c:pt idx="303">
                  <c:v>-5.8255569999964791</c:v>
                </c:pt>
                <c:pt idx="304">
                  <c:v>-5.8241669999988517</c:v>
                </c:pt>
                <c:pt idx="305">
                  <c:v>-5.8227779999942868</c:v>
                </c:pt>
                <c:pt idx="306">
                  <c:v>-5.8213879999966593</c:v>
                </c:pt>
                <c:pt idx="307">
                  <c:v>-5.8199989999993704</c:v>
                </c:pt>
                <c:pt idx="308">
                  <c:v>-5.818608999994467</c:v>
                </c:pt>
                <c:pt idx="309">
                  <c:v>-5.8172189999968396</c:v>
                </c:pt>
                <c:pt idx="310">
                  <c:v>-5.8158299999995506</c:v>
                </c:pt>
                <c:pt idx="311">
                  <c:v>-5.8144399999946472</c:v>
                </c:pt>
                <c:pt idx="312">
                  <c:v>-5.8130509999973583</c:v>
                </c:pt>
                <c:pt idx="313">
                  <c:v>-5.8116609999997308</c:v>
                </c:pt>
                <c:pt idx="314">
                  <c:v>-5.810271999995166</c:v>
                </c:pt>
                <c:pt idx="315">
                  <c:v>-5.8088819999975385</c:v>
                </c:pt>
                <c:pt idx="316">
                  <c:v>-5.8074919999999111</c:v>
                </c:pt>
                <c:pt idx="317">
                  <c:v>-5.8061019999950076</c:v>
                </c:pt>
                <c:pt idx="318">
                  <c:v>-5.8047119999973802</c:v>
                </c:pt>
                <c:pt idx="319">
                  <c:v>-5.8033209999994142</c:v>
                </c:pt>
                <c:pt idx="320">
                  <c:v>-5.8019309999945108</c:v>
                </c:pt>
                <c:pt idx="321">
                  <c:v>-5.8005399999965448</c:v>
                </c:pt>
                <c:pt idx="322">
                  <c:v>-5.7991489999985788</c:v>
                </c:pt>
                <c:pt idx="323">
                  <c:v>-5.7977589999936754</c:v>
                </c:pt>
                <c:pt idx="324">
                  <c:v>-5.7963679999957094</c:v>
                </c:pt>
                <c:pt idx="325">
                  <c:v>-5.7949779999980819</c:v>
                </c:pt>
                <c:pt idx="326">
                  <c:v>-5.7935870000001159</c:v>
                </c:pt>
                <c:pt idx="327">
                  <c:v>-5.7921969999952125</c:v>
                </c:pt>
                <c:pt idx="328">
                  <c:v>-5.7908069999975851</c:v>
                </c:pt>
                <c:pt idx="329">
                  <c:v>-5.7894169999999576</c:v>
                </c:pt>
                <c:pt idx="330">
                  <c:v>-5.7880269999950542</c:v>
                </c:pt>
                <c:pt idx="331">
                  <c:v>-5.7866369999974268</c:v>
                </c:pt>
                <c:pt idx="332">
                  <c:v>-5.7852469999997993</c:v>
                </c:pt>
                <c:pt idx="333">
                  <c:v>-5.7838569999948959</c:v>
                </c:pt>
                <c:pt idx="334">
                  <c:v>-5.7824669999972684</c:v>
                </c:pt>
                <c:pt idx="335">
                  <c:v>-5.7810759999993024</c:v>
                </c:pt>
                <c:pt idx="336">
                  <c:v>-5.779685999994399</c:v>
                </c:pt>
                <c:pt idx="337">
                  <c:v>-5.7782959999967716</c:v>
                </c:pt>
                <c:pt idx="338">
                  <c:v>-5.7769059999991441</c:v>
                </c:pt>
                <c:pt idx="339">
                  <c:v>-5.7755149999939022</c:v>
                </c:pt>
                <c:pt idx="340">
                  <c:v>-5.7741259999966132</c:v>
                </c:pt>
                <c:pt idx="341">
                  <c:v>-5.7727359999989858</c:v>
                </c:pt>
                <c:pt idx="342">
                  <c:v>-5.7713459999940824</c:v>
                </c:pt>
                <c:pt idx="343">
                  <c:v>-5.7699559999964549</c:v>
                </c:pt>
                <c:pt idx="344">
                  <c:v>-5.7685639999981504</c:v>
                </c:pt>
                <c:pt idx="345">
                  <c:v>-5.7671740000005229</c:v>
                </c:pt>
                <c:pt idx="346">
                  <c:v>-5.7657799999942654</c:v>
                </c:pt>
                <c:pt idx="347">
                  <c:v>-5.7643889999962994</c:v>
                </c:pt>
                <c:pt idx="348">
                  <c:v>-5.7629989999986719</c:v>
                </c:pt>
                <c:pt idx="349">
                  <c:v>-5.7616099999941071</c:v>
                </c:pt>
                <c:pt idx="350">
                  <c:v>-5.7602199999964796</c:v>
                </c:pt>
                <c:pt idx="351">
                  <c:v>-5.7588299999988521</c:v>
                </c:pt>
                <c:pt idx="352">
                  <c:v>-5.7574399999939487</c:v>
                </c:pt>
                <c:pt idx="353">
                  <c:v>-5.7560499999963213</c:v>
                </c:pt>
                <c:pt idx="354">
                  <c:v>-5.7546599999986938</c:v>
                </c:pt>
                <c:pt idx="355">
                  <c:v>-5.7532689999934519</c:v>
                </c:pt>
                <c:pt idx="356">
                  <c:v>-5.7518789999958244</c:v>
                </c:pt>
                <c:pt idx="357">
                  <c:v>-5.750488999998197</c:v>
                </c:pt>
                <c:pt idx="358">
                  <c:v>-5.749098000000231</c:v>
                </c:pt>
                <c:pt idx="359">
                  <c:v>-5.7477079999953276</c:v>
                </c:pt>
                <c:pt idx="360">
                  <c:v>-5.7463179999977001</c:v>
                </c:pt>
                <c:pt idx="361">
                  <c:v>-5.7449280000000726</c:v>
                </c:pt>
                <c:pt idx="362">
                  <c:v>-5.7435379999951692</c:v>
                </c:pt>
                <c:pt idx="363">
                  <c:v>-5.7421479999975418</c:v>
                </c:pt>
                <c:pt idx="364">
                  <c:v>-5.7407579999999143</c:v>
                </c:pt>
                <c:pt idx="365">
                  <c:v>-5.7393679999950109</c:v>
                </c:pt>
                <c:pt idx="366">
                  <c:v>-5.7379779999973834</c:v>
                </c:pt>
                <c:pt idx="367">
                  <c:v>-5.736587999999756</c:v>
                </c:pt>
                <c:pt idx="368">
                  <c:v>-5.735196999994514</c:v>
                </c:pt>
                <c:pt idx="369">
                  <c:v>-5.7338069999968866</c:v>
                </c:pt>
                <c:pt idx="370">
                  <c:v>-5.7324169999992591</c:v>
                </c:pt>
                <c:pt idx="371">
                  <c:v>-5.7310279999946943</c:v>
                </c:pt>
                <c:pt idx="372">
                  <c:v>-5.7296379999970668</c:v>
                </c:pt>
                <c:pt idx="373">
                  <c:v>-5.7282479999994393</c:v>
                </c:pt>
                <c:pt idx="374">
                  <c:v>-5.7268579999945359</c:v>
                </c:pt>
                <c:pt idx="375">
                  <c:v>-5.7254669999965699</c:v>
                </c:pt>
                <c:pt idx="376">
                  <c:v>-5.7240769999989425</c:v>
                </c:pt>
                <c:pt idx="377">
                  <c:v>-5.7226869999940391</c:v>
                </c:pt>
                <c:pt idx="378">
                  <c:v>-5.7212969999964116</c:v>
                </c:pt>
                <c:pt idx="379">
                  <c:v>-5.7199069999987842</c:v>
                </c:pt>
                <c:pt idx="380">
                  <c:v>-5.7185169999938807</c:v>
                </c:pt>
                <c:pt idx="381">
                  <c:v>-5.7171269999962533</c:v>
                </c:pt>
                <c:pt idx="382">
                  <c:v>-5.7157379999989644</c:v>
                </c:pt>
                <c:pt idx="383">
                  <c:v>-5.7143469999937224</c:v>
                </c:pt>
                <c:pt idx="384">
                  <c:v>-5.712956999996095</c:v>
                </c:pt>
                <c:pt idx="385">
                  <c:v>-5.7115669999984675</c:v>
                </c:pt>
                <c:pt idx="386">
                  <c:v>-5.7101779999939026</c:v>
                </c:pt>
                <c:pt idx="387">
                  <c:v>-5.7087879999962752</c:v>
                </c:pt>
                <c:pt idx="388">
                  <c:v>-5.7073979999986477</c:v>
                </c:pt>
                <c:pt idx="389">
                  <c:v>-5.7060089999940828</c:v>
                </c:pt>
                <c:pt idx="390">
                  <c:v>-5.7046189999964554</c:v>
                </c:pt>
                <c:pt idx="391">
                  <c:v>-5.7032289999988279</c:v>
                </c:pt>
                <c:pt idx="392">
                  <c:v>-5.7018399999942631</c:v>
                </c:pt>
                <c:pt idx="393">
                  <c:v>-5.7004499999966356</c:v>
                </c:pt>
                <c:pt idx="394">
                  <c:v>-5.6990579999983311</c:v>
                </c:pt>
                <c:pt idx="395">
                  <c:v>-5.6976639999993495</c:v>
                </c:pt>
                <c:pt idx="396">
                  <c:v>-5.6962749999947846</c:v>
                </c:pt>
                <c:pt idx="397">
                  <c:v>-5.6948849999971571</c:v>
                </c:pt>
                <c:pt idx="398">
                  <c:v>-5.6934959999998682</c:v>
                </c:pt>
                <c:pt idx="399">
                  <c:v>-5.6921059999949648</c:v>
                </c:pt>
                <c:pt idx="400">
                  <c:v>-5.6907169999976759</c:v>
                </c:pt>
                <c:pt idx="401">
                  <c:v>-5.689328000000387</c:v>
                </c:pt>
                <c:pt idx="402">
                  <c:v>-5.6879379999954836</c:v>
                </c:pt>
                <c:pt idx="403">
                  <c:v>-5.6865479999978561</c:v>
                </c:pt>
                <c:pt idx="404">
                  <c:v>-5.6851590000005672</c:v>
                </c:pt>
                <c:pt idx="405">
                  <c:v>-5.6837689999956638</c:v>
                </c:pt>
                <c:pt idx="406">
                  <c:v>-5.6823799999983748</c:v>
                </c:pt>
                <c:pt idx="407">
                  <c:v>-5.68099099999381</c:v>
                </c:pt>
                <c:pt idx="408">
                  <c:v>-5.6796009999961825</c:v>
                </c:pt>
                <c:pt idx="409">
                  <c:v>-5.6782119999988936</c:v>
                </c:pt>
                <c:pt idx="410">
                  <c:v>-5.6768219999939902</c:v>
                </c:pt>
                <c:pt idx="411">
                  <c:v>-5.6754319999963627</c:v>
                </c:pt>
                <c:pt idx="412">
                  <c:v>-5.6740429999990738</c:v>
                </c:pt>
                <c:pt idx="413">
                  <c:v>-5.6726539999945089</c:v>
                </c:pt>
                <c:pt idx="414">
                  <c:v>-5.6712639999968815</c:v>
                </c:pt>
                <c:pt idx="415">
                  <c:v>-5.6698749999995925</c:v>
                </c:pt>
                <c:pt idx="416">
                  <c:v>-5.6684849999946891</c:v>
                </c:pt>
                <c:pt idx="417">
                  <c:v>-5.6670959999974002</c:v>
                </c:pt>
                <c:pt idx="418">
                  <c:v>-5.6657059999997728</c:v>
                </c:pt>
                <c:pt idx="419">
                  <c:v>-5.6643169999952079</c:v>
                </c:pt>
                <c:pt idx="420">
                  <c:v>-5.6629269999975804</c:v>
                </c:pt>
                <c:pt idx="421">
                  <c:v>-5.6615380000002915</c:v>
                </c:pt>
                <c:pt idx="422">
                  <c:v>-5.6601479999953881</c:v>
                </c:pt>
                <c:pt idx="423">
                  <c:v>-5.6587589999980992</c:v>
                </c:pt>
                <c:pt idx="424">
                  <c:v>-5.6573690000004717</c:v>
                </c:pt>
                <c:pt idx="425">
                  <c:v>-5.6559799999959068</c:v>
                </c:pt>
                <c:pt idx="426">
                  <c:v>-5.6545899999982794</c:v>
                </c:pt>
                <c:pt idx="427">
                  <c:v>-5.6532009999937145</c:v>
                </c:pt>
                <c:pt idx="428">
                  <c:v>-5.651810999996087</c:v>
                </c:pt>
                <c:pt idx="429">
                  <c:v>-5.6504219999987981</c:v>
                </c:pt>
                <c:pt idx="430">
                  <c:v>-5.6490319999938947</c:v>
                </c:pt>
                <c:pt idx="431">
                  <c:v>-5.6476429999966058</c:v>
                </c:pt>
                <c:pt idx="432">
                  <c:v>-5.6462529999989783</c:v>
                </c:pt>
                <c:pt idx="433">
                  <c:v>-5.6448629999940749</c:v>
                </c:pt>
                <c:pt idx="434">
                  <c:v>-5.643473999996786</c:v>
                </c:pt>
                <c:pt idx="435">
                  <c:v>-5.64208299999882</c:v>
                </c:pt>
                <c:pt idx="436">
                  <c:v>-5.6406939999942551</c:v>
                </c:pt>
                <c:pt idx="437">
                  <c:v>-5.6393039999966277</c:v>
                </c:pt>
                <c:pt idx="438">
                  <c:v>-5.6379129999986617</c:v>
                </c:pt>
                <c:pt idx="439">
                  <c:v>-5.6365229999937583</c:v>
                </c:pt>
                <c:pt idx="440">
                  <c:v>-5.6351329999961308</c:v>
                </c:pt>
                <c:pt idx="441">
                  <c:v>-5.6337419999981648</c:v>
                </c:pt>
                <c:pt idx="442">
                  <c:v>-5.6323529999936</c:v>
                </c:pt>
                <c:pt idx="443">
                  <c:v>-5.6309629999959725</c:v>
                </c:pt>
                <c:pt idx="444">
                  <c:v>-5.629572999998345</c:v>
                </c:pt>
                <c:pt idx="445">
                  <c:v>-5.6281839999937802</c:v>
                </c:pt>
                <c:pt idx="446">
                  <c:v>-5.6267939999961527</c:v>
                </c:pt>
                <c:pt idx="447">
                  <c:v>-5.6254039999985253</c:v>
                </c:pt>
                <c:pt idx="448">
                  <c:v>-5.6240149999939604</c:v>
                </c:pt>
                <c:pt idx="449">
                  <c:v>-5.6226249999963329</c:v>
                </c:pt>
                <c:pt idx="450">
                  <c:v>-5.6212349999987055</c:v>
                </c:pt>
                <c:pt idx="451">
                  <c:v>-5.6198459999941406</c:v>
                </c:pt>
                <c:pt idx="452">
                  <c:v>-5.6184559999965131</c:v>
                </c:pt>
                <c:pt idx="453">
                  <c:v>-5.6170669999992242</c:v>
                </c:pt>
                <c:pt idx="454">
                  <c:v>-5.6156769999943208</c:v>
                </c:pt>
                <c:pt idx="455">
                  <c:v>-5.6142879999970319</c:v>
                </c:pt>
                <c:pt idx="456">
                  <c:v>-5.6128979999994044</c:v>
                </c:pt>
                <c:pt idx="457">
                  <c:v>-5.6115089999948395</c:v>
                </c:pt>
                <c:pt idx="458">
                  <c:v>-5.6101189999972121</c:v>
                </c:pt>
                <c:pt idx="459">
                  <c:v>-5.6087299999999232</c:v>
                </c:pt>
                <c:pt idx="460">
                  <c:v>-5.6073399999950198</c:v>
                </c:pt>
                <c:pt idx="461">
                  <c:v>-5.6059509999977308</c:v>
                </c:pt>
                <c:pt idx="462">
                  <c:v>-5.6045610000001034</c:v>
                </c:pt>
                <c:pt idx="463">
                  <c:v>-5.6031719999955385</c:v>
                </c:pt>
                <c:pt idx="464">
                  <c:v>-5.601781999997911</c:v>
                </c:pt>
                <c:pt idx="465">
                  <c:v>-5.6003930000006221</c:v>
                </c:pt>
                <c:pt idx="466">
                  <c:v>-5.5990029999957187</c:v>
                </c:pt>
                <c:pt idx="467">
                  <c:v>-5.5976139999984298</c:v>
                </c:pt>
                <c:pt idx="468">
                  <c:v>-5.5962239999935264</c:v>
                </c:pt>
                <c:pt idx="469">
                  <c:v>-5.5948349999962375</c:v>
                </c:pt>
                <c:pt idx="470">
                  <c:v>-5.5934429999979329</c:v>
                </c:pt>
                <c:pt idx="471">
                  <c:v>-5.5920530000003055</c:v>
                </c:pt>
                <c:pt idx="472">
                  <c:v>-5.5906619999950635</c:v>
                </c:pt>
                <c:pt idx="473">
                  <c:v>-5.5892709999970975</c:v>
                </c:pt>
                <c:pt idx="474">
                  <c:v>-5.5878809999994701</c:v>
                </c:pt>
                <c:pt idx="475">
                  <c:v>-5.5864909999945667</c:v>
                </c:pt>
                <c:pt idx="476">
                  <c:v>-5.5851009999969392</c:v>
                </c:pt>
                <c:pt idx="477">
                  <c:v>-5.5837109999993118</c:v>
                </c:pt>
                <c:pt idx="478">
                  <c:v>-5.5823219999947469</c:v>
                </c:pt>
                <c:pt idx="479">
                  <c:v>-5.5809319999971194</c:v>
                </c:pt>
                <c:pt idx="480">
                  <c:v>-5.5795429999998305</c:v>
                </c:pt>
                <c:pt idx="481">
                  <c:v>-5.5781529999949271</c:v>
                </c:pt>
                <c:pt idx="482">
                  <c:v>-5.5767629999972996</c:v>
                </c:pt>
                <c:pt idx="483">
                  <c:v>-5.5753740000000107</c:v>
                </c:pt>
                <c:pt idx="484">
                  <c:v>-5.5739839999951073</c:v>
                </c:pt>
                <c:pt idx="485">
                  <c:v>-5.5725949999978184</c:v>
                </c:pt>
                <c:pt idx="486">
                  <c:v>-5.5712050000001909</c:v>
                </c:pt>
                <c:pt idx="487">
                  <c:v>-5.569815999995626</c:v>
                </c:pt>
                <c:pt idx="488">
                  <c:v>-5.5684259999979986</c:v>
                </c:pt>
                <c:pt idx="489">
                  <c:v>-5.5670360000003711</c:v>
                </c:pt>
                <c:pt idx="490">
                  <c:v>-5.5656469999958063</c:v>
                </c:pt>
                <c:pt idx="491">
                  <c:v>-5.5642569999981788</c:v>
                </c:pt>
                <c:pt idx="492">
                  <c:v>-5.5628679999936139</c:v>
                </c:pt>
                <c:pt idx="493">
                  <c:v>-5.5614779999959865</c:v>
                </c:pt>
                <c:pt idx="494">
                  <c:v>-5.5600889999986975</c:v>
                </c:pt>
                <c:pt idx="495">
                  <c:v>-5.5586989999937941</c:v>
                </c:pt>
                <c:pt idx="496">
                  <c:v>-5.5573099999965052</c:v>
                </c:pt>
                <c:pt idx="497">
                  <c:v>-5.5559199999988778</c:v>
                </c:pt>
                <c:pt idx="498">
                  <c:v>-5.5545309999943129</c:v>
                </c:pt>
                <c:pt idx="499">
                  <c:v>-5.5531409999966854</c:v>
                </c:pt>
                <c:pt idx="500">
                  <c:v>-5.5517519999993965</c:v>
                </c:pt>
                <c:pt idx="501">
                  <c:v>-5.5503619999944931</c:v>
                </c:pt>
                <c:pt idx="502">
                  <c:v>-5.5489729999972042</c:v>
                </c:pt>
                <c:pt idx="503">
                  <c:v>-5.5475829999995767</c:v>
                </c:pt>
                <c:pt idx="504">
                  <c:v>-5.5461939999950118</c:v>
                </c:pt>
                <c:pt idx="505">
                  <c:v>-5.5448049999977229</c:v>
                </c:pt>
                <c:pt idx="506">
                  <c:v>-5.5434150000000955</c:v>
                </c:pt>
                <c:pt idx="507">
                  <c:v>-5.542024999995192</c:v>
                </c:pt>
                <c:pt idx="508">
                  <c:v>-5.5406359999979031</c:v>
                </c:pt>
                <c:pt idx="509">
                  <c:v>-5.5392460000002757</c:v>
                </c:pt>
                <c:pt idx="510">
                  <c:v>-5.5378569999957108</c:v>
                </c:pt>
                <c:pt idx="511">
                  <c:v>-5.5364669999980833</c:v>
                </c:pt>
                <c:pt idx="512">
                  <c:v>-5.5350779999935185</c:v>
                </c:pt>
                <c:pt idx="513">
                  <c:v>-5.533687999995891</c:v>
                </c:pt>
                <c:pt idx="514">
                  <c:v>-5.5322989999986021</c:v>
                </c:pt>
                <c:pt idx="515">
                  <c:v>-5.5309089999936987</c:v>
                </c:pt>
                <c:pt idx="516">
                  <c:v>-5.5295199999964098</c:v>
                </c:pt>
                <c:pt idx="517">
                  <c:v>-5.5281299999987823</c:v>
                </c:pt>
                <c:pt idx="518">
                  <c:v>-5.5267409999942174</c:v>
                </c:pt>
                <c:pt idx="519">
                  <c:v>-5.52535099999659</c:v>
                </c:pt>
                <c:pt idx="520">
                  <c:v>-5.523961999999301</c:v>
                </c:pt>
                <c:pt idx="521">
                  <c:v>-5.5225719999943976</c:v>
                </c:pt>
                <c:pt idx="522">
                  <c:v>-5.5211829999971087</c:v>
                </c:pt>
                <c:pt idx="523">
                  <c:v>-5.5197929999994813</c:v>
                </c:pt>
                <c:pt idx="524">
                  <c:v>-5.5184039999949164</c:v>
                </c:pt>
                <c:pt idx="525">
                  <c:v>-5.5170139999972889</c:v>
                </c:pt>
                <c:pt idx="526">
                  <c:v>-5.515625</c:v>
                </c:pt>
                <c:pt idx="527">
                  <c:v>-5.5142349999950966</c:v>
                </c:pt>
                <c:pt idx="528">
                  <c:v>-5.5128449999974691</c:v>
                </c:pt>
                <c:pt idx="529">
                  <c:v>-5.5114560000001802</c:v>
                </c:pt>
                <c:pt idx="530">
                  <c:v>-5.5100659999952768</c:v>
                </c:pt>
                <c:pt idx="531">
                  <c:v>-5.5086769999979879</c:v>
                </c:pt>
                <c:pt idx="532">
                  <c:v>-5.5072870000003604</c:v>
                </c:pt>
                <c:pt idx="533">
                  <c:v>-5.5058979999957955</c:v>
                </c:pt>
                <c:pt idx="534">
                  <c:v>-5.5045079999981681</c:v>
                </c:pt>
                <c:pt idx="535">
                  <c:v>-5.5031189999936032</c:v>
                </c:pt>
                <c:pt idx="536">
                  <c:v>-5.5017289999959758</c:v>
                </c:pt>
                <c:pt idx="537">
                  <c:v>-5.5003399999986868</c:v>
                </c:pt>
                <c:pt idx="538">
                  <c:v>-5.4989499999937834</c:v>
                </c:pt>
                <c:pt idx="539">
                  <c:v>-5.4975609999964945</c:v>
                </c:pt>
                <c:pt idx="540">
                  <c:v>-5.496170999998867</c:v>
                </c:pt>
                <c:pt idx="541">
                  <c:v>-5.4947819999943022</c:v>
                </c:pt>
                <c:pt idx="542">
                  <c:v>-5.4933919999966747</c:v>
                </c:pt>
                <c:pt idx="543">
                  <c:v>-5.4920029999993858</c:v>
                </c:pt>
                <c:pt idx="544">
                  <c:v>-5.4906129999944824</c:v>
                </c:pt>
                <c:pt idx="545">
                  <c:v>-5.4892239999971935</c:v>
                </c:pt>
                <c:pt idx="546">
                  <c:v>-5.487833999999566</c:v>
                </c:pt>
                <c:pt idx="547">
                  <c:v>-5.4864449999950011</c:v>
                </c:pt>
                <c:pt idx="548">
                  <c:v>-5.4850549999973737</c:v>
                </c:pt>
                <c:pt idx="549">
                  <c:v>-5.4836660000000848</c:v>
                </c:pt>
                <c:pt idx="550">
                  <c:v>-5.4822759999951813</c:v>
                </c:pt>
                <c:pt idx="551">
                  <c:v>-5.4808869999978924</c:v>
                </c:pt>
                <c:pt idx="552">
                  <c:v>-5.479497000000265</c:v>
                </c:pt>
                <c:pt idx="553">
                  <c:v>-5.4781079999957001</c:v>
                </c:pt>
                <c:pt idx="554">
                  <c:v>-5.4767179999980726</c:v>
                </c:pt>
                <c:pt idx="555">
                  <c:v>-5.4753280000004452</c:v>
                </c:pt>
                <c:pt idx="556">
                  <c:v>-5.4739389999958803</c:v>
                </c:pt>
                <c:pt idx="557">
                  <c:v>-5.4725489999982528</c:v>
                </c:pt>
                <c:pt idx="558">
                  <c:v>-5.4711590000006254</c:v>
                </c:pt>
                <c:pt idx="559">
                  <c:v>-5.4697699999960605</c:v>
                </c:pt>
                <c:pt idx="560">
                  <c:v>-5.468379999998433</c:v>
                </c:pt>
                <c:pt idx="561">
                  <c:v>-5.4669899999935296</c:v>
                </c:pt>
                <c:pt idx="562">
                  <c:v>-5.4655989999955636</c:v>
                </c:pt>
                <c:pt idx="563">
                  <c:v>-5.4642089999979362</c:v>
                </c:pt>
                <c:pt idx="564">
                  <c:v>-5.4628190000003087</c:v>
                </c:pt>
                <c:pt idx="565">
                  <c:v>-5.4614299999957439</c:v>
                </c:pt>
                <c:pt idx="566">
                  <c:v>-5.4600399999981164</c:v>
                </c:pt>
                <c:pt idx="567">
                  <c:v>-5.4586500000004889</c:v>
                </c:pt>
                <c:pt idx="568">
                  <c:v>-5.4572609999959241</c:v>
                </c:pt>
                <c:pt idx="569">
                  <c:v>-5.4558709999982966</c:v>
                </c:pt>
                <c:pt idx="570">
                  <c:v>-5.4544819999937317</c:v>
                </c:pt>
                <c:pt idx="571">
                  <c:v>-5.4530919999961043</c:v>
                </c:pt>
                <c:pt idx="572">
                  <c:v>-5.4517029999988154</c:v>
                </c:pt>
                <c:pt idx="573">
                  <c:v>-5.4503129999939119</c:v>
                </c:pt>
                <c:pt idx="574">
                  <c:v>-5.448923999996623</c:v>
                </c:pt>
                <c:pt idx="575">
                  <c:v>-5.4475339999989956</c:v>
                </c:pt>
                <c:pt idx="576">
                  <c:v>-5.4461449999944307</c:v>
                </c:pt>
                <c:pt idx="577">
                  <c:v>-5.4447549999968032</c:v>
                </c:pt>
                <c:pt idx="578">
                  <c:v>-5.4433659999995143</c:v>
                </c:pt>
                <c:pt idx="579">
                  <c:v>-5.4419759999946109</c:v>
                </c:pt>
                <c:pt idx="580">
                  <c:v>-5.440586999997322</c:v>
                </c:pt>
                <c:pt idx="581">
                  <c:v>-5.4391969999996945</c:v>
                </c:pt>
                <c:pt idx="582">
                  <c:v>-5.4378079999951296</c:v>
                </c:pt>
                <c:pt idx="583">
                  <c:v>-5.4364179999975022</c:v>
                </c:pt>
                <c:pt idx="584">
                  <c:v>-5.4350290000002133</c:v>
                </c:pt>
                <c:pt idx="585">
                  <c:v>-5.4336389999953099</c:v>
                </c:pt>
                <c:pt idx="586">
                  <c:v>-5.4322499999980209</c:v>
                </c:pt>
                <c:pt idx="587">
                  <c:v>-5.4308600000003935</c:v>
                </c:pt>
                <c:pt idx="588">
                  <c:v>-5.4294709999958286</c:v>
                </c:pt>
                <c:pt idx="589">
                  <c:v>-5.4280809999982012</c:v>
                </c:pt>
                <c:pt idx="590">
                  <c:v>-5.4266919999936363</c:v>
                </c:pt>
                <c:pt idx="591">
                  <c:v>-5.4253019999960088</c:v>
                </c:pt>
                <c:pt idx="592">
                  <c:v>-5.4239129999987199</c:v>
                </c:pt>
                <c:pt idx="593">
                  <c:v>-5.4225229999938165</c:v>
                </c:pt>
                <c:pt idx="594">
                  <c:v>-5.421132999996189</c:v>
                </c:pt>
                <c:pt idx="595">
                  <c:v>-5.4197429999985616</c:v>
                </c:pt>
                <c:pt idx="596">
                  <c:v>-5.4183529999936582</c:v>
                </c:pt>
                <c:pt idx="597">
                  <c:v>-5.4169639999963692</c:v>
                </c:pt>
                <c:pt idx="598">
                  <c:v>-5.4155739999987418</c:v>
                </c:pt>
                <c:pt idx="599">
                  <c:v>-5.4141839999938384</c:v>
                </c:pt>
                <c:pt idx="600">
                  <c:v>-5.4127949999965494</c:v>
                </c:pt>
                <c:pt idx="601">
                  <c:v>-5.411404999998922</c:v>
                </c:pt>
                <c:pt idx="602">
                  <c:v>-5.4100149999940186</c:v>
                </c:pt>
                <c:pt idx="603">
                  <c:v>-5.4086259999967297</c:v>
                </c:pt>
                <c:pt idx="604">
                  <c:v>-5.4072349999987637</c:v>
                </c:pt>
                <c:pt idx="605">
                  <c:v>-5.4058459999941988</c:v>
                </c:pt>
                <c:pt idx="606">
                  <c:v>-5.4044559999965713</c:v>
                </c:pt>
                <c:pt idx="607">
                  <c:v>-5.4030659999989439</c:v>
                </c:pt>
                <c:pt idx="608">
                  <c:v>-5.4016759999940405</c:v>
                </c:pt>
                <c:pt idx="609">
                  <c:v>-5.4002869999967515</c:v>
                </c:pt>
                <c:pt idx="610">
                  <c:v>-5.3988969999991241</c:v>
                </c:pt>
                <c:pt idx="611">
                  <c:v>-5.3975069999942207</c:v>
                </c:pt>
                <c:pt idx="612">
                  <c:v>-5.3961179999969318</c:v>
                </c:pt>
                <c:pt idx="613">
                  <c:v>-5.3947269999989658</c:v>
                </c:pt>
                <c:pt idx="614">
                  <c:v>-5.3933369999940624</c:v>
                </c:pt>
                <c:pt idx="615">
                  <c:v>-5.3919479999967734</c:v>
                </c:pt>
                <c:pt idx="616">
                  <c:v>-5.390557999999146</c:v>
                </c:pt>
                <c:pt idx="617">
                  <c:v>-5.3891679999942426</c:v>
                </c:pt>
                <c:pt idx="618">
                  <c:v>-5.3877789999969536</c:v>
                </c:pt>
                <c:pt idx="619">
                  <c:v>-5.3863889999993262</c:v>
                </c:pt>
                <c:pt idx="620">
                  <c:v>-5.3849999999947613</c:v>
                </c:pt>
                <c:pt idx="621">
                  <c:v>-5.3836099999971339</c:v>
                </c:pt>
                <c:pt idx="622">
                  <c:v>-5.3822199999995064</c:v>
                </c:pt>
                <c:pt idx="623">
                  <c:v>-5.380829999994603</c:v>
                </c:pt>
                <c:pt idx="624">
                  <c:v>-5.3794409999973141</c:v>
                </c:pt>
                <c:pt idx="625">
                  <c:v>-5.3780509999996866</c:v>
                </c:pt>
                <c:pt idx="626">
                  <c:v>-5.3766609999947832</c:v>
                </c:pt>
                <c:pt idx="627">
                  <c:v>-5.3752719999974943</c:v>
                </c:pt>
                <c:pt idx="628">
                  <c:v>-5.3738819999998668</c:v>
                </c:pt>
                <c:pt idx="629">
                  <c:v>-5.3724929999953019</c:v>
                </c:pt>
                <c:pt idx="630">
                  <c:v>-5.3711029999976745</c:v>
                </c:pt>
                <c:pt idx="631">
                  <c:v>-5.369713000000047</c:v>
                </c:pt>
                <c:pt idx="632">
                  <c:v>-5.3683239999954822</c:v>
                </c:pt>
                <c:pt idx="633">
                  <c:v>-5.3669339999978547</c:v>
                </c:pt>
                <c:pt idx="634">
                  <c:v>-5.3655440000002272</c:v>
                </c:pt>
                <c:pt idx="635">
                  <c:v>-5.3641549999956624</c:v>
                </c:pt>
                <c:pt idx="636">
                  <c:v>-5.3627649999980349</c:v>
                </c:pt>
                <c:pt idx="637">
                  <c:v>-5.3613750000004075</c:v>
                </c:pt>
                <c:pt idx="638">
                  <c:v>-5.3599859999958426</c:v>
                </c:pt>
                <c:pt idx="639">
                  <c:v>-5.3585959999982151</c:v>
                </c:pt>
                <c:pt idx="640">
                  <c:v>-5.3572060000005877</c:v>
                </c:pt>
                <c:pt idx="641">
                  <c:v>-5.3558159999956843</c:v>
                </c:pt>
                <c:pt idx="642">
                  <c:v>-5.3544259999980568</c:v>
                </c:pt>
                <c:pt idx="643">
                  <c:v>-5.3530360000004293</c:v>
                </c:pt>
                <c:pt idx="644">
                  <c:v>-5.3516459999955259</c:v>
                </c:pt>
                <c:pt idx="645">
                  <c:v>-5.3502559999978985</c:v>
                </c:pt>
                <c:pt idx="646">
                  <c:v>-5.348866000000271</c:v>
                </c:pt>
                <c:pt idx="647">
                  <c:v>-5.3474759999953676</c:v>
                </c:pt>
                <c:pt idx="648">
                  <c:v>-5.3460869999980787</c:v>
                </c:pt>
                <c:pt idx="649">
                  <c:v>-5.3446970000004512</c:v>
                </c:pt>
                <c:pt idx="650">
                  <c:v>-5.3433069999955478</c:v>
                </c:pt>
                <c:pt idx="651">
                  <c:v>-5.3419169999979204</c:v>
                </c:pt>
                <c:pt idx="652">
                  <c:v>-5.3405280000006314</c:v>
                </c:pt>
                <c:pt idx="653">
                  <c:v>-5.339137999995728</c:v>
                </c:pt>
                <c:pt idx="654">
                  <c:v>-5.3377489999984391</c:v>
                </c:pt>
                <c:pt idx="655">
                  <c:v>-5.3363589999935357</c:v>
                </c:pt>
                <c:pt idx="656">
                  <c:v>-5.3349689999959082</c:v>
                </c:pt>
                <c:pt idx="657">
                  <c:v>-5.3335789999982808</c:v>
                </c:pt>
                <c:pt idx="658">
                  <c:v>-5.3321890000006533</c:v>
                </c:pt>
                <c:pt idx="659">
                  <c:v>-5.3307999999960884</c:v>
                </c:pt>
                <c:pt idx="660">
                  <c:v>-5.329409999998461</c:v>
                </c:pt>
                <c:pt idx="661">
                  <c:v>-5.3280199999935576</c:v>
                </c:pt>
                <c:pt idx="662">
                  <c:v>-5.3266299999959301</c:v>
                </c:pt>
                <c:pt idx="663">
                  <c:v>-5.3252409999986412</c:v>
                </c:pt>
                <c:pt idx="664">
                  <c:v>-5.3238509999937378</c:v>
                </c:pt>
                <c:pt idx="665">
                  <c:v>-5.3224609999961103</c:v>
                </c:pt>
                <c:pt idx="666">
                  <c:v>-5.3210719999988214</c:v>
                </c:pt>
                <c:pt idx="667">
                  <c:v>-5.319681999993918</c:v>
                </c:pt>
                <c:pt idx="668">
                  <c:v>-5.3182919999962905</c:v>
                </c:pt>
                <c:pt idx="669">
                  <c:v>-5.3169029999990016</c:v>
                </c:pt>
                <c:pt idx="670">
                  <c:v>-5.3155129999940982</c:v>
                </c:pt>
                <c:pt idx="671">
                  <c:v>-5.3141239999968093</c:v>
                </c:pt>
                <c:pt idx="672">
                  <c:v>-5.3127339999991818</c:v>
                </c:pt>
                <c:pt idx="673">
                  <c:v>-5.3113439999942784</c:v>
                </c:pt>
                <c:pt idx="674">
                  <c:v>-5.309953999996651</c:v>
                </c:pt>
                <c:pt idx="675">
                  <c:v>-5.308564999999362</c:v>
                </c:pt>
                <c:pt idx="676">
                  <c:v>-5.3071729999937816</c:v>
                </c:pt>
                <c:pt idx="677">
                  <c:v>-5.3057839999964926</c:v>
                </c:pt>
                <c:pt idx="678">
                  <c:v>-5.3043939999988652</c:v>
                </c:pt>
                <c:pt idx="679">
                  <c:v>-5.3030039999939618</c:v>
                </c:pt>
                <c:pt idx="680">
                  <c:v>-5.3016149999966729</c:v>
                </c:pt>
                <c:pt idx="681">
                  <c:v>-5.3002249999990454</c:v>
                </c:pt>
                <c:pt idx="682">
                  <c:v>-5.298834999994142</c:v>
                </c:pt>
                <c:pt idx="683">
                  <c:v>-5.2974459999968531</c:v>
                </c:pt>
                <c:pt idx="684">
                  <c:v>-5.2960559999992256</c:v>
                </c:pt>
                <c:pt idx="685">
                  <c:v>-5.2946669999946607</c:v>
                </c:pt>
                <c:pt idx="686">
                  <c:v>-5.2932749999963562</c:v>
                </c:pt>
                <c:pt idx="687">
                  <c:v>-5.2918859999990673</c:v>
                </c:pt>
                <c:pt idx="688">
                  <c:v>-5.2904959999941639</c:v>
                </c:pt>
                <c:pt idx="689">
                  <c:v>-5.2891059999965364</c:v>
                </c:pt>
                <c:pt idx="690">
                  <c:v>-5.2877169999992475</c:v>
                </c:pt>
                <c:pt idx="691">
                  <c:v>-5.2863269999943441</c:v>
                </c:pt>
                <c:pt idx="692">
                  <c:v>-5.2849369999967166</c:v>
                </c:pt>
                <c:pt idx="693">
                  <c:v>-5.2835479999994277</c:v>
                </c:pt>
                <c:pt idx="694">
                  <c:v>-5.2821579999945243</c:v>
                </c:pt>
                <c:pt idx="695">
                  <c:v>-5.2807679999968968</c:v>
                </c:pt>
                <c:pt idx="696">
                  <c:v>-5.2793779999992694</c:v>
                </c:pt>
                <c:pt idx="697">
                  <c:v>-5.2779889999947045</c:v>
                </c:pt>
                <c:pt idx="698">
                  <c:v>-5.276598999997077</c:v>
                </c:pt>
                <c:pt idx="699">
                  <c:v>-5.2752089999994496</c:v>
                </c:pt>
                <c:pt idx="700">
                  <c:v>-5.2738199999948847</c:v>
                </c:pt>
                <c:pt idx="701">
                  <c:v>-5.2724299999972573</c:v>
                </c:pt>
                <c:pt idx="702">
                  <c:v>-5.2710409999999683</c:v>
                </c:pt>
                <c:pt idx="703">
                  <c:v>-5.2696509999950649</c:v>
                </c:pt>
                <c:pt idx="704">
                  <c:v>-5.268261999997776</c:v>
                </c:pt>
                <c:pt idx="705">
                  <c:v>-5.2668720000001485</c:v>
                </c:pt>
                <c:pt idx="706">
                  <c:v>-5.2654829999955837</c:v>
                </c:pt>
                <c:pt idx="707">
                  <c:v>-5.2640929999979562</c:v>
                </c:pt>
                <c:pt idx="708">
                  <c:v>-5.2627040000006673</c:v>
                </c:pt>
                <c:pt idx="709">
                  <c:v>-5.2613139999957639</c:v>
                </c:pt>
                <c:pt idx="710">
                  <c:v>-5.259924999998475</c:v>
                </c:pt>
                <c:pt idx="711">
                  <c:v>-5.2585349999935715</c:v>
                </c:pt>
                <c:pt idx="712">
                  <c:v>-5.2570619999969495</c:v>
                </c:pt>
                <c:pt idx="713">
                  <c:v>-5.255671999999322</c:v>
                </c:pt>
                <c:pt idx="714">
                  <c:v>-5.2542819999944186</c:v>
                </c:pt>
                <c:pt idx="715">
                  <c:v>-5.2528929999971297</c:v>
                </c:pt>
                <c:pt idx="716">
                  <c:v>-5.2515039999998407</c:v>
                </c:pt>
                <c:pt idx="717">
                  <c:v>-5.2501139999949373</c:v>
                </c:pt>
                <c:pt idx="718">
                  <c:v>-5.2487249999976484</c:v>
                </c:pt>
                <c:pt idx="719">
                  <c:v>-5.247335000000021</c:v>
                </c:pt>
                <c:pt idx="720">
                  <c:v>-5.2459449999951175</c:v>
                </c:pt>
                <c:pt idx="721">
                  <c:v>-5.2445559999978286</c:v>
                </c:pt>
                <c:pt idx="722">
                  <c:v>-5.2431660000002012</c:v>
                </c:pt>
                <c:pt idx="723">
                  <c:v>-5.2417769999956363</c:v>
                </c:pt>
                <c:pt idx="724">
                  <c:v>-5.2403879999983474</c:v>
                </c:pt>
                <c:pt idx="725">
                  <c:v>-5.2389980000007199</c:v>
                </c:pt>
                <c:pt idx="726">
                  <c:v>-5.2376079999958165</c:v>
                </c:pt>
                <c:pt idx="727">
                  <c:v>-5.2362189999985276</c:v>
                </c:pt>
                <c:pt idx="728">
                  <c:v>-5.2348289999936242</c:v>
                </c:pt>
                <c:pt idx="729">
                  <c:v>-5.2334399999963352</c:v>
                </c:pt>
                <c:pt idx="730">
                  <c:v>-5.2320499999987078</c:v>
                </c:pt>
                <c:pt idx="731">
                  <c:v>-5.2306609999941429</c:v>
                </c:pt>
                <c:pt idx="732">
                  <c:v>-5.2292709999965155</c:v>
                </c:pt>
                <c:pt idx="733">
                  <c:v>-5.2278819999992265</c:v>
                </c:pt>
                <c:pt idx="734">
                  <c:v>-5.2264919999943231</c:v>
                </c:pt>
                <c:pt idx="735">
                  <c:v>-5.2251029999970342</c:v>
                </c:pt>
                <c:pt idx="736">
                  <c:v>-5.2237129999994067</c:v>
                </c:pt>
                <c:pt idx="737">
                  <c:v>-5.2223239999948419</c:v>
                </c:pt>
                <c:pt idx="738">
                  <c:v>-5.2209339999972144</c:v>
                </c:pt>
                <c:pt idx="739">
                  <c:v>-5.2195449999999255</c:v>
                </c:pt>
                <c:pt idx="740">
                  <c:v>-5.2181549999950221</c:v>
                </c:pt>
                <c:pt idx="741">
                  <c:v>-5.2167659999977332</c:v>
                </c:pt>
                <c:pt idx="742">
                  <c:v>-5.2153760000001057</c:v>
                </c:pt>
                <c:pt idx="743">
                  <c:v>-5.2139869999955408</c:v>
                </c:pt>
                <c:pt idx="744">
                  <c:v>-5.2125969999979134</c:v>
                </c:pt>
                <c:pt idx="745">
                  <c:v>-5.2112070000002859</c:v>
                </c:pt>
                <c:pt idx="746">
                  <c:v>-5.2098169999953825</c:v>
                </c:pt>
                <c:pt idx="747">
                  <c:v>-5.208426999997755</c:v>
                </c:pt>
                <c:pt idx="748">
                  <c:v>-5.2070380000004661</c:v>
                </c:pt>
                <c:pt idx="749">
                  <c:v>-5.2056479999955627</c:v>
                </c:pt>
                <c:pt idx="750">
                  <c:v>-5.2042589999982738</c:v>
                </c:pt>
                <c:pt idx="751">
                  <c:v>-5.2028690000006463</c:v>
                </c:pt>
                <c:pt idx="752">
                  <c:v>-5.2014789999957429</c:v>
                </c:pt>
                <c:pt idx="753">
                  <c:v>-5.200089999998454</c:v>
                </c:pt>
                <c:pt idx="754">
                  <c:v>-5.198699000000488</c:v>
                </c:pt>
                <c:pt idx="755">
                  <c:v>-5.1973099999959231</c:v>
                </c:pt>
                <c:pt idx="756">
                  <c:v>-5.1959199999982957</c:v>
                </c:pt>
                <c:pt idx="757">
                  <c:v>-5.1945309999937308</c:v>
                </c:pt>
                <c:pt idx="758">
                  <c:v>-5.1931409999961033</c:v>
                </c:pt>
                <c:pt idx="759">
                  <c:v>-5.1917519999988144</c:v>
                </c:pt>
                <c:pt idx="760">
                  <c:v>-5.190361999993911</c:v>
                </c:pt>
                <c:pt idx="761">
                  <c:v>-5.1889729999966221</c:v>
                </c:pt>
                <c:pt idx="762">
                  <c:v>-5.1875829999989946</c:v>
                </c:pt>
                <c:pt idx="763">
                  <c:v>-5.1861939999944298</c:v>
                </c:pt>
                <c:pt idx="764">
                  <c:v>-5.1848039999968023</c:v>
                </c:pt>
                <c:pt idx="765">
                  <c:v>-5.1834149999995134</c:v>
                </c:pt>
                <c:pt idx="766">
                  <c:v>-5.18202499999461</c:v>
                </c:pt>
                <c:pt idx="767">
                  <c:v>-5.1806359999973211</c:v>
                </c:pt>
                <c:pt idx="768">
                  <c:v>-5.1792459999996936</c:v>
                </c:pt>
                <c:pt idx="769">
                  <c:v>-5.1778569999951287</c:v>
                </c:pt>
                <c:pt idx="770">
                  <c:v>-5.1764669999975013</c:v>
                </c:pt>
                <c:pt idx="771">
                  <c:v>-5.1750780000002123</c:v>
                </c:pt>
                <c:pt idx="772">
                  <c:v>-5.1736879999953089</c:v>
                </c:pt>
                <c:pt idx="773">
                  <c:v>-5.17229899999802</c:v>
                </c:pt>
                <c:pt idx="774">
                  <c:v>-5.1709090000003926</c:v>
                </c:pt>
                <c:pt idx="775">
                  <c:v>-5.1695199999958277</c:v>
                </c:pt>
                <c:pt idx="776">
                  <c:v>-5.1681299999982002</c:v>
                </c:pt>
                <c:pt idx="777">
                  <c:v>-5.1667409999936353</c:v>
                </c:pt>
                <c:pt idx="778">
                  <c:v>-5.1653509999960079</c:v>
                </c:pt>
                <c:pt idx="779">
                  <c:v>-5.1639609999983804</c:v>
                </c:pt>
                <c:pt idx="780">
                  <c:v>-5.1625719999938156</c:v>
                </c:pt>
                <c:pt idx="781">
                  <c:v>-5.1611819999961881</c:v>
                </c:pt>
                <c:pt idx="782">
                  <c:v>-5.1597929999988992</c:v>
                </c:pt>
                <c:pt idx="783">
                  <c:v>-5.1584029999939958</c:v>
                </c:pt>
                <c:pt idx="784">
                  <c:v>-5.1570139999967068</c:v>
                </c:pt>
                <c:pt idx="785">
                  <c:v>-5.1556239999990794</c:v>
                </c:pt>
                <c:pt idx="786">
                  <c:v>-5.1542349999945145</c:v>
                </c:pt>
                <c:pt idx="787">
                  <c:v>-5.1528449999968871</c:v>
                </c:pt>
                <c:pt idx="788">
                  <c:v>-5.1514559999995981</c:v>
                </c:pt>
                <c:pt idx="789">
                  <c:v>-5.1500649999943562</c:v>
                </c:pt>
                <c:pt idx="790">
                  <c:v>-5.1486749999967287</c:v>
                </c:pt>
                <c:pt idx="791">
                  <c:v>-5.1472849999991013</c:v>
                </c:pt>
                <c:pt idx="792">
                  <c:v>-5.1458949999941979</c:v>
                </c:pt>
                <c:pt idx="793">
                  <c:v>-5.1445049999965704</c:v>
                </c:pt>
                <c:pt idx="794">
                  <c:v>-5.1431149999989429</c:v>
                </c:pt>
                <c:pt idx="795">
                  <c:v>-5.1417249999940395</c:v>
                </c:pt>
                <c:pt idx="796">
                  <c:v>-5.1403349999964121</c:v>
                </c:pt>
                <c:pt idx="797">
                  <c:v>-5.1389429999981076</c:v>
                </c:pt>
                <c:pt idx="798">
                  <c:v>-5.1375530000004801</c:v>
                </c:pt>
                <c:pt idx="799">
                  <c:v>-5.1361639999959152</c:v>
                </c:pt>
                <c:pt idx="800">
                  <c:v>-5.1347739999982878</c:v>
                </c:pt>
                <c:pt idx="801">
                  <c:v>-5.1333840000006603</c:v>
                </c:pt>
                <c:pt idx="802">
                  <c:v>-5.1319949999960954</c:v>
                </c:pt>
                <c:pt idx="803">
                  <c:v>-5.130604999998468</c:v>
                </c:pt>
                <c:pt idx="804">
                  <c:v>-5.1292149999935646</c:v>
                </c:pt>
                <c:pt idx="805">
                  <c:v>-5.1278259999962756</c:v>
                </c:pt>
                <c:pt idx="806">
                  <c:v>-5.1264359999986482</c:v>
                </c:pt>
                <c:pt idx="807">
                  <c:v>-5.1250450000006822</c:v>
                </c:pt>
                <c:pt idx="808">
                  <c:v>-5.1236549999957788</c:v>
                </c:pt>
                <c:pt idx="809">
                  <c:v>-5.1222659999984899</c:v>
                </c:pt>
                <c:pt idx="810">
                  <c:v>-5.1208759999935864</c:v>
                </c:pt>
                <c:pt idx="811">
                  <c:v>-5.119485999995959</c:v>
                </c:pt>
                <c:pt idx="812">
                  <c:v>-5.1180969999986701</c:v>
                </c:pt>
                <c:pt idx="813">
                  <c:v>-5.1167069999937667</c:v>
                </c:pt>
                <c:pt idx="814">
                  <c:v>-5.1153159999958007</c:v>
                </c:pt>
                <c:pt idx="815">
                  <c:v>-5.1139259999981732</c:v>
                </c:pt>
                <c:pt idx="816">
                  <c:v>-5.1125369999936083</c:v>
                </c:pt>
                <c:pt idx="817">
                  <c:v>-5.1111449999953038</c:v>
                </c:pt>
                <c:pt idx="818">
                  <c:v>-5.1097539999973378</c:v>
                </c:pt>
                <c:pt idx="819">
                  <c:v>-5.1083639999997104</c:v>
                </c:pt>
                <c:pt idx="820">
                  <c:v>-5.1069729999944684</c:v>
                </c:pt>
                <c:pt idx="821">
                  <c:v>-5.1055819999965024</c:v>
                </c:pt>
                <c:pt idx="822">
                  <c:v>-5.104191999998875</c:v>
                </c:pt>
                <c:pt idx="823">
                  <c:v>-5.102800999993633</c:v>
                </c:pt>
                <c:pt idx="824">
                  <c:v>-5.101409999995667</c:v>
                </c:pt>
                <c:pt idx="825">
                  <c:v>-5.1000199999980396</c:v>
                </c:pt>
                <c:pt idx="826">
                  <c:v>-5.0986309999934747</c:v>
                </c:pt>
                <c:pt idx="827">
                  <c:v>-5.0972409999958472</c:v>
                </c:pt>
                <c:pt idx="828">
                  <c:v>-5.0958509999982198</c:v>
                </c:pt>
                <c:pt idx="829">
                  <c:v>-5.0944610000005923</c:v>
                </c:pt>
                <c:pt idx="830">
                  <c:v>-5.0930709999956889</c:v>
                </c:pt>
                <c:pt idx="831">
                  <c:v>-5.0916809999980615</c:v>
                </c:pt>
                <c:pt idx="832">
                  <c:v>-5.0902900000000955</c:v>
                </c:pt>
                <c:pt idx="833">
                  <c:v>-5.088899999995192</c:v>
                </c:pt>
                <c:pt idx="834">
                  <c:v>-5.0875099999975646</c:v>
                </c:pt>
                <c:pt idx="835">
                  <c:v>-5.0861199999999371</c:v>
                </c:pt>
                <c:pt idx="836">
                  <c:v>-5.0847299999950337</c:v>
                </c:pt>
                <c:pt idx="837">
                  <c:v>-5.0833399999974063</c:v>
                </c:pt>
                <c:pt idx="838">
                  <c:v>-5.0819499999997788</c:v>
                </c:pt>
                <c:pt idx="839">
                  <c:v>-5.0805599999948754</c:v>
                </c:pt>
                <c:pt idx="840">
                  <c:v>-5.0791699999972479</c:v>
                </c:pt>
                <c:pt idx="841">
                  <c:v>-5.077780999999959</c:v>
                </c:pt>
                <c:pt idx="842">
                  <c:v>-5.0763909999950556</c:v>
                </c:pt>
                <c:pt idx="843">
                  <c:v>-5.0750019999977667</c:v>
                </c:pt>
                <c:pt idx="844">
                  <c:v>-5.0736120000001392</c:v>
                </c:pt>
                <c:pt idx="845">
                  <c:v>-5.0722229999955744</c:v>
                </c:pt>
                <c:pt idx="846">
                  <c:v>-5.0708329999979469</c:v>
                </c:pt>
                <c:pt idx="847">
                  <c:v>-5.069444000000658</c:v>
                </c:pt>
                <c:pt idx="848">
                  <c:v>-5.0680539999957546</c:v>
                </c:pt>
                <c:pt idx="849">
                  <c:v>-5.0666649999984656</c:v>
                </c:pt>
                <c:pt idx="850">
                  <c:v>-5.0652749999935622</c:v>
                </c:pt>
                <c:pt idx="851">
                  <c:v>-5.0638849999959348</c:v>
                </c:pt>
                <c:pt idx="852">
                  <c:v>-5.0624949999983073</c:v>
                </c:pt>
                <c:pt idx="853">
                  <c:v>-5.0611050000006799</c:v>
                </c:pt>
                <c:pt idx="854">
                  <c:v>-5.0597139999954379</c:v>
                </c:pt>
                <c:pt idx="855">
                  <c:v>-5.0583209999967949</c:v>
                </c:pt>
                <c:pt idx="856">
                  <c:v>-5.0569309999991674</c:v>
                </c:pt>
                <c:pt idx="857">
                  <c:v>-5.0555419999946025</c:v>
                </c:pt>
                <c:pt idx="858">
                  <c:v>-5.0541519999969751</c:v>
                </c:pt>
                <c:pt idx="859">
                  <c:v>-5.0527619999993476</c:v>
                </c:pt>
                <c:pt idx="860">
                  <c:v>-5.0513709999941057</c:v>
                </c:pt>
                <c:pt idx="861">
                  <c:v>-5.0499769999951241</c:v>
                </c:pt>
                <c:pt idx="862">
                  <c:v>-5.0485849999968195</c:v>
                </c:pt>
                <c:pt idx="863">
                  <c:v>-5.0471939999988535</c:v>
                </c:pt>
                <c:pt idx="864">
                  <c:v>-5.0458029999936116</c:v>
                </c:pt>
                <c:pt idx="865">
                  <c:v>-5.0444119999956456</c:v>
                </c:pt>
                <c:pt idx="866">
                  <c:v>-5.0430219999980181</c:v>
                </c:pt>
                <c:pt idx="867">
                  <c:v>-5.0416320000003907</c:v>
                </c:pt>
                <c:pt idx="868">
                  <c:v>-5.0402419999954873</c:v>
                </c:pt>
                <c:pt idx="869">
                  <c:v>-5.0388519999978598</c:v>
                </c:pt>
                <c:pt idx="870">
                  <c:v>-5.0374620000002324</c:v>
                </c:pt>
                <c:pt idx="871">
                  <c:v>-5.036071999995329</c:v>
                </c:pt>
                <c:pt idx="872">
                  <c:v>-5.03468299999804</c:v>
                </c:pt>
                <c:pt idx="873">
                  <c:v>-5.0332930000004126</c:v>
                </c:pt>
                <c:pt idx="874">
                  <c:v>-5.0319039999958477</c:v>
                </c:pt>
                <c:pt idx="875">
                  <c:v>-5.0305139999982202</c:v>
                </c:pt>
                <c:pt idx="876">
                  <c:v>-5.0291240000005928</c:v>
                </c:pt>
                <c:pt idx="877">
                  <c:v>-5.0277339999956894</c:v>
                </c:pt>
                <c:pt idx="878">
                  <c:v>-5.0263439999980619</c:v>
                </c:pt>
                <c:pt idx="879">
                  <c:v>-5.0249530000000959</c:v>
                </c:pt>
                <c:pt idx="880">
                  <c:v>-5.0235629999951925</c:v>
                </c:pt>
                <c:pt idx="881">
                  <c:v>-5.0221729999975651</c:v>
                </c:pt>
                <c:pt idx="882">
                  <c:v>-5.0207819999995991</c:v>
                </c:pt>
                <c:pt idx="883">
                  <c:v>-5.0193909999943571</c:v>
                </c:pt>
                <c:pt idx="884">
                  <c:v>-5.0179999999963911</c:v>
                </c:pt>
                <c:pt idx="885">
                  <c:v>-5.0166099999987637</c:v>
                </c:pt>
                <c:pt idx="886">
                  <c:v>-5.0152189999935217</c:v>
                </c:pt>
                <c:pt idx="887">
                  <c:v>-5.0138289999958943</c:v>
                </c:pt>
                <c:pt idx="888">
                  <c:v>-5.0124389999982668</c:v>
                </c:pt>
                <c:pt idx="889">
                  <c:v>-5.0110469999999623</c:v>
                </c:pt>
                <c:pt idx="890">
                  <c:v>-5.0096559999947203</c:v>
                </c:pt>
                <c:pt idx="891">
                  <c:v>-5.0082649999967543</c:v>
                </c:pt>
                <c:pt idx="892">
                  <c:v>-5.0068749999991269</c:v>
                </c:pt>
                <c:pt idx="893">
                  <c:v>-5.0054839999938849</c:v>
                </c:pt>
                <c:pt idx="894">
                  <c:v>-5.0040929999959189</c:v>
                </c:pt>
                <c:pt idx="895">
                  <c:v>-5.00270399999863</c:v>
                </c:pt>
                <c:pt idx="896">
                  <c:v>-5.0013139999937266</c:v>
                </c:pt>
                <c:pt idx="897">
                  <c:v>-4.9999239999960992</c:v>
                </c:pt>
                <c:pt idx="898">
                  <c:v>-4.9985339999984717</c:v>
                </c:pt>
                <c:pt idx="899">
                  <c:v>-4.9971430000005057</c:v>
                </c:pt>
                <c:pt idx="900">
                  <c:v>-4.9957529999956023</c:v>
                </c:pt>
                <c:pt idx="901">
                  <c:v>-4.9943639999983134</c:v>
                </c:pt>
                <c:pt idx="902">
                  <c:v>-4.9929740000006859</c:v>
                </c:pt>
                <c:pt idx="903">
                  <c:v>-4.9915839999957825</c:v>
                </c:pt>
                <c:pt idx="904">
                  <c:v>-4.990193999998155</c:v>
                </c:pt>
                <c:pt idx="905">
                  <c:v>-4.9888049999935902</c:v>
                </c:pt>
                <c:pt idx="906">
                  <c:v>-4.9874149999959627</c:v>
                </c:pt>
                <c:pt idx="907">
                  <c:v>-4.9860239999979967</c:v>
                </c:pt>
                <c:pt idx="908">
                  <c:v>-4.9846330000000307</c:v>
                </c:pt>
                <c:pt idx="909">
                  <c:v>-4.9832419999947888</c:v>
                </c:pt>
                <c:pt idx="910">
                  <c:v>-4.9818519999971613</c:v>
                </c:pt>
                <c:pt idx="911">
                  <c:v>-4.9804619999995339</c:v>
                </c:pt>
                <c:pt idx="912">
                  <c:v>-4.9790699999939534</c:v>
                </c:pt>
                <c:pt idx="913">
                  <c:v>-4.9776809999966645</c:v>
                </c:pt>
                <c:pt idx="914">
                  <c:v>-4.9762889999983599</c:v>
                </c:pt>
                <c:pt idx="915">
                  <c:v>-4.9748989999934565</c:v>
                </c:pt>
                <c:pt idx="916">
                  <c:v>-4.9735079999954905</c:v>
                </c:pt>
                <c:pt idx="917">
                  <c:v>-4.9721169999975245</c:v>
                </c:pt>
                <c:pt idx="918">
                  <c:v>-4.9707280000002356</c:v>
                </c:pt>
                <c:pt idx="919">
                  <c:v>-4.9693359999946551</c:v>
                </c:pt>
                <c:pt idx="920">
                  <c:v>-4.9679459999970277</c:v>
                </c:pt>
                <c:pt idx="921">
                  <c:v>-4.9665549999990617</c:v>
                </c:pt>
                <c:pt idx="922">
                  <c:v>-4.9651649999941583</c:v>
                </c:pt>
                <c:pt idx="923">
                  <c:v>-4.9637749999965308</c:v>
                </c:pt>
                <c:pt idx="924">
                  <c:v>-4.9623829999982263</c:v>
                </c:pt>
                <c:pt idx="925">
                  <c:v>-4.9609930000005988</c:v>
                </c:pt>
                <c:pt idx="926">
                  <c:v>-4.9596029999956954</c:v>
                </c:pt>
                <c:pt idx="927">
                  <c:v>-4.958212999998068</c:v>
                </c:pt>
                <c:pt idx="928">
                  <c:v>-4.9568230000004405</c:v>
                </c:pt>
                <c:pt idx="929">
                  <c:v>-4.9554329999955371</c:v>
                </c:pt>
                <c:pt idx="930">
                  <c:v>-4.9540429999979096</c:v>
                </c:pt>
                <c:pt idx="931">
                  <c:v>-4.9526530000002822</c:v>
                </c:pt>
                <c:pt idx="932">
                  <c:v>-4.9512629999953788</c:v>
                </c:pt>
                <c:pt idx="933">
                  <c:v>-4.9498729999977513</c:v>
                </c:pt>
                <c:pt idx="934">
                  <c:v>-4.9484830000001239</c:v>
                </c:pt>
                <c:pt idx="935">
                  <c:v>-4.9470929999952205</c:v>
                </c:pt>
                <c:pt idx="936">
                  <c:v>-4.945702999997593</c:v>
                </c:pt>
                <c:pt idx="937">
                  <c:v>-4.944311999999627</c:v>
                </c:pt>
                <c:pt idx="938">
                  <c:v>-4.9429219999947236</c:v>
                </c:pt>
                <c:pt idx="939">
                  <c:v>-4.9415309999967576</c:v>
                </c:pt>
                <c:pt idx="940">
                  <c:v>-4.9401409999991301</c:v>
                </c:pt>
                <c:pt idx="941">
                  <c:v>-4.9387509999942267</c:v>
                </c:pt>
                <c:pt idx="942">
                  <c:v>-4.9373599999962607</c:v>
                </c:pt>
                <c:pt idx="943">
                  <c:v>-4.9359699999986333</c:v>
                </c:pt>
                <c:pt idx="944">
                  <c:v>-4.9345799999937299</c:v>
                </c:pt>
                <c:pt idx="945">
                  <c:v>-4.9331899999961024</c:v>
                </c:pt>
                <c:pt idx="946">
                  <c:v>-4.931799999998475</c:v>
                </c:pt>
                <c:pt idx="947">
                  <c:v>-4.9304099999935715</c:v>
                </c:pt>
                <c:pt idx="948">
                  <c:v>-4.929017999995267</c:v>
                </c:pt>
                <c:pt idx="949">
                  <c:v>-4.927624999996624</c:v>
                </c:pt>
                <c:pt idx="950">
                  <c:v>-4.9262349999989965</c:v>
                </c:pt>
                <c:pt idx="951">
                  <c:v>-4.9248449999940931</c:v>
                </c:pt>
                <c:pt idx="952">
                  <c:v>-4.9234539999961271</c:v>
                </c:pt>
                <c:pt idx="953">
                  <c:v>-4.9220639999984996</c:v>
                </c:pt>
                <c:pt idx="954">
                  <c:v>-4.9206730000005336</c:v>
                </c:pt>
                <c:pt idx="955">
                  <c:v>-4.9192819999952917</c:v>
                </c:pt>
                <c:pt idx="956">
                  <c:v>-4.9178919999976642</c:v>
                </c:pt>
                <c:pt idx="957">
                  <c:v>-4.9165020000000368</c:v>
                </c:pt>
                <c:pt idx="958">
                  <c:v>-4.9151119999951334</c:v>
                </c:pt>
                <c:pt idx="959">
                  <c:v>-4.9137219999975059</c:v>
                </c:pt>
                <c:pt idx="960">
                  <c:v>-4.9123319999998785</c:v>
                </c:pt>
                <c:pt idx="961">
                  <c:v>-4.910941999994975</c:v>
                </c:pt>
                <c:pt idx="962">
                  <c:v>-4.9095509999970091</c:v>
                </c:pt>
                <c:pt idx="963">
                  <c:v>-4.9081609999993816</c:v>
                </c:pt>
                <c:pt idx="964">
                  <c:v>-4.9067709999944782</c:v>
                </c:pt>
                <c:pt idx="965">
                  <c:v>-4.9053779999958351</c:v>
                </c:pt>
                <c:pt idx="966">
                  <c:v>-4.9039869999978691</c:v>
                </c:pt>
                <c:pt idx="967">
                  <c:v>-4.9025970000002417</c:v>
                </c:pt>
                <c:pt idx="968">
                  <c:v>-4.9012069999953383</c:v>
                </c:pt>
                <c:pt idx="969">
                  <c:v>-4.8998159999973723</c:v>
                </c:pt>
                <c:pt idx="970">
                  <c:v>-4.8984259999997448</c:v>
                </c:pt>
                <c:pt idx="971">
                  <c:v>-4.8970349999945029</c:v>
                </c:pt>
                <c:pt idx="972">
                  <c:v>-4.8956449999968754</c:v>
                </c:pt>
                <c:pt idx="973">
                  <c:v>-4.8942529999985709</c:v>
                </c:pt>
                <c:pt idx="974">
                  <c:v>-4.8928610000002664</c:v>
                </c:pt>
                <c:pt idx="975">
                  <c:v>-4.8914699999950244</c:v>
                </c:pt>
                <c:pt idx="976">
                  <c:v>-4.8900789999970584</c:v>
                </c:pt>
                <c:pt idx="977">
                  <c:v>-4.8886879999990924</c:v>
                </c:pt>
                <c:pt idx="978">
                  <c:v>-4.887297999994189</c:v>
                </c:pt>
                <c:pt idx="979">
                  <c:v>-4.885906999996223</c:v>
                </c:pt>
                <c:pt idx="980">
                  <c:v>-4.8845169999985956</c:v>
                </c:pt>
                <c:pt idx="981">
                  <c:v>-4.8831269999936922</c:v>
                </c:pt>
                <c:pt idx="982">
                  <c:v>-4.8817369999960647</c:v>
                </c:pt>
                <c:pt idx="983">
                  <c:v>-4.8803469999984372</c:v>
                </c:pt>
                <c:pt idx="984">
                  <c:v>-4.8789569999935338</c:v>
                </c:pt>
                <c:pt idx="985">
                  <c:v>-4.8775669999959064</c:v>
                </c:pt>
                <c:pt idx="986">
                  <c:v>-4.8761759999979404</c:v>
                </c:pt>
                <c:pt idx="987">
                  <c:v>-4.8747849999999744</c:v>
                </c:pt>
                <c:pt idx="988">
                  <c:v>-4.873394999995071</c:v>
                </c:pt>
                <c:pt idx="989">
                  <c:v>-4.8720049999974435</c:v>
                </c:pt>
                <c:pt idx="990">
                  <c:v>-4.8706149999998161</c:v>
                </c:pt>
                <c:pt idx="991">
                  <c:v>-4.8692249999949127</c:v>
                </c:pt>
                <c:pt idx="992">
                  <c:v>-4.8678349999972852</c:v>
                </c:pt>
                <c:pt idx="993">
                  <c:v>-4.8664449999996577</c:v>
                </c:pt>
                <c:pt idx="994">
                  <c:v>-4.8650529999940773</c:v>
                </c:pt>
                <c:pt idx="995">
                  <c:v>-4.8636629999964498</c:v>
                </c:pt>
                <c:pt idx="996">
                  <c:v>-4.8622719999984838</c:v>
                </c:pt>
                <c:pt idx="997">
                  <c:v>-4.8608729999978095</c:v>
                </c:pt>
                <c:pt idx="998">
                  <c:v>-4.8594799999991665</c:v>
                </c:pt>
                <c:pt idx="999">
                  <c:v>-4.8580870000005234</c:v>
                </c:pt>
                <c:pt idx="1000">
                  <c:v>-4.8566919999939273</c:v>
                </c:pt>
                <c:pt idx="1001">
                  <c:v>-4.8552989999952842</c:v>
                </c:pt>
                <c:pt idx="1002">
                  <c:v>-4.8539079999973183</c:v>
                </c:pt>
                <c:pt idx="1003">
                  <c:v>-4.8525059999956284</c:v>
                </c:pt>
                <c:pt idx="1004">
                  <c:v>-4.8511149999976624</c:v>
                </c:pt>
                <c:pt idx="1005">
                  <c:v>-4.8497239999996964</c:v>
                </c:pt>
                <c:pt idx="1006">
                  <c:v>-4.848333999994793</c:v>
                </c:pt>
                <c:pt idx="1007">
                  <c:v>-4.846942999996827</c:v>
                </c:pt>
                <c:pt idx="1008">
                  <c:v>-4.8455509999985225</c:v>
                </c:pt>
                <c:pt idx="1009">
                  <c:v>-4.844160999993619</c:v>
                </c:pt>
                <c:pt idx="1010">
                  <c:v>-4.8427719999963301</c:v>
                </c:pt>
                <c:pt idx="1011">
                  <c:v>-4.8413819999987027</c:v>
                </c:pt>
                <c:pt idx="1012">
                  <c:v>-4.8399919999937993</c:v>
                </c:pt>
                <c:pt idx="1013">
                  <c:v>-4.8386029999965103</c:v>
                </c:pt>
                <c:pt idx="1014">
                  <c:v>-4.8372129999988829</c:v>
                </c:pt>
                <c:pt idx="1015">
                  <c:v>-4.835823999994318</c:v>
                </c:pt>
                <c:pt idx="1016">
                  <c:v>-4.8344339999966905</c:v>
                </c:pt>
                <c:pt idx="1017">
                  <c:v>-4.8330439999990631</c:v>
                </c:pt>
                <c:pt idx="1018">
                  <c:v>-4.8316549999944982</c:v>
                </c:pt>
                <c:pt idx="1019">
                  <c:v>-4.8302649999968708</c:v>
                </c:pt>
                <c:pt idx="1020">
                  <c:v>-4.8288749999992433</c:v>
                </c:pt>
                <c:pt idx="1021">
                  <c:v>-4.8274849999943399</c:v>
                </c:pt>
                <c:pt idx="1022">
                  <c:v>-4.826095999997051</c:v>
                </c:pt>
                <c:pt idx="1023">
                  <c:v>-4.8247059999994235</c:v>
                </c:pt>
                <c:pt idx="1024">
                  <c:v>-4.8233169999948586</c:v>
                </c:pt>
                <c:pt idx="1025">
                  <c:v>-4.8219269999972312</c:v>
                </c:pt>
                <c:pt idx="1026">
                  <c:v>-4.8205379999999423</c:v>
                </c:pt>
                <c:pt idx="1027">
                  <c:v>-4.8191479999950388</c:v>
                </c:pt>
                <c:pt idx="1028">
                  <c:v>-4.8177579999974114</c:v>
                </c:pt>
                <c:pt idx="1029">
                  <c:v>-4.8163690000001225</c:v>
                </c:pt>
                <c:pt idx="1030">
                  <c:v>-4.8149789999952191</c:v>
                </c:pt>
                <c:pt idx="1031">
                  <c:v>-4.8135899999979301</c:v>
                </c:pt>
                <c:pt idx="1032">
                  <c:v>-4.8122000000003027</c:v>
                </c:pt>
                <c:pt idx="1033">
                  <c:v>-4.8108109999957378</c:v>
                </c:pt>
                <c:pt idx="1034">
                  <c:v>-4.8094209999981103</c:v>
                </c:pt>
                <c:pt idx="1035">
                  <c:v>-4.8080319999935455</c:v>
                </c:pt>
                <c:pt idx="1036">
                  <c:v>-4.806641999995918</c:v>
                </c:pt>
                <c:pt idx="1037">
                  <c:v>-4.8052529999986291</c:v>
                </c:pt>
                <c:pt idx="1038">
                  <c:v>-4.8038629999937257</c:v>
                </c:pt>
                <c:pt idx="1039">
                  <c:v>-4.8024739999964368</c:v>
                </c:pt>
                <c:pt idx="1040">
                  <c:v>-4.8010839999988093</c:v>
                </c:pt>
                <c:pt idx="1041">
                  <c:v>-4.7996949999942444</c:v>
                </c:pt>
                <c:pt idx="1042">
                  <c:v>-4.798304999996617</c:v>
                </c:pt>
                <c:pt idx="1043">
                  <c:v>-4.7969159999993281</c:v>
                </c:pt>
                <c:pt idx="1044">
                  <c:v>-4.7955249999940861</c:v>
                </c:pt>
                <c:pt idx="1045">
                  <c:v>-4.7941349999964586</c:v>
                </c:pt>
                <c:pt idx="1046">
                  <c:v>-4.7927449999988312</c:v>
                </c:pt>
                <c:pt idx="1047">
                  <c:v>-4.7913539999935892</c:v>
                </c:pt>
                <c:pt idx="1048">
                  <c:v>-4.7899639999959618</c:v>
                </c:pt>
                <c:pt idx="1049">
                  <c:v>-4.7885719999976573</c:v>
                </c:pt>
                <c:pt idx="1050">
                  <c:v>-4.7871809999996913</c:v>
                </c:pt>
                <c:pt idx="1051">
                  <c:v>-4.7857909999947879</c:v>
                </c:pt>
                <c:pt idx="1052">
                  <c:v>-4.7843989999964833</c:v>
                </c:pt>
                <c:pt idx="1053">
                  <c:v>-4.7830049999975017</c:v>
                </c:pt>
                <c:pt idx="1054">
                  <c:v>-4.7816139999995357</c:v>
                </c:pt>
                <c:pt idx="1055">
                  <c:v>-4.7802239999946323</c:v>
                </c:pt>
                <c:pt idx="1056">
                  <c:v>-4.7788329999966663</c:v>
                </c:pt>
                <c:pt idx="1057">
                  <c:v>-4.7774429999990389</c:v>
                </c:pt>
                <c:pt idx="1058">
                  <c:v>-4.7760529999941355</c:v>
                </c:pt>
                <c:pt idx="1059">
                  <c:v>-4.7746619999961695</c:v>
                </c:pt>
                <c:pt idx="1060">
                  <c:v>-4.7732699999978649</c:v>
                </c:pt>
                <c:pt idx="1061">
                  <c:v>-4.7718779999995604</c:v>
                </c:pt>
                <c:pt idx="1062">
                  <c:v>-4.770487999994657</c:v>
                </c:pt>
                <c:pt idx="1063">
                  <c:v>-4.769096999996691</c:v>
                </c:pt>
                <c:pt idx="1064">
                  <c:v>-4.7677039999980479</c:v>
                </c:pt>
                <c:pt idx="1065">
                  <c:v>-4.766313000000082</c:v>
                </c:pt>
                <c:pt idx="1066">
                  <c:v>-4.7649209999945015</c:v>
                </c:pt>
                <c:pt idx="1067">
                  <c:v>-4.7635299999965355</c:v>
                </c:pt>
                <c:pt idx="1068">
                  <c:v>-4.762137999998231</c:v>
                </c:pt>
                <c:pt idx="1069">
                  <c:v>-4.7607480000006035</c:v>
                </c:pt>
                <c:pt idx="1070">
                  <c:v>-4.7593569999953615</c:v>
                </c:pt>
                <c:pt idx="1071">
                  <c:v>-4.7579659999973956</c:v>
                </c:pt>
                <c:pt idx="1072">
                  <c:v>-4.7565759999997681</c:v>
                </c:pt>
                <c:pt idx="1073">
                  <c:v>-4.7551849999945262</c:v>
                </c:pt>
                <c:pt idx="1074">
                  <c:v>-4.7537949999968987</c:v>
                </c:pt>
                <c:pt idx="1075">
                  <c:v>-4.7524019999982556</c:v>
                </c:pt>
                <c:pt idx="1076">
                  <c:v>-4.7510110000002896</c:v>
                </c:pt>
                <c:pt idx="1077">
                  <c:v>-4.7496209999953862</c:v>
                </c:pt>
                <c:pt idx="1078">
                  <c:v>-4.7482299999974202</c:v>
                </c:pt>
                <c:pt idx="1079">
                  <c:v>-4.7468399999997928</c:v>
                </c:pt>
                <c:pt idx="1080">
                  <c:v>-4.7454499999948894</c:v>
                </c:pt>
                <c:pt idx="1081">
                  <c:v>-4.7440599999972619</c:v>
                </c:pt>
                <c:pt idx="1082">
                  <c:v>-4.7426689999992959</c:v>
                </c:pt>
                <c:pt idx="1083">
                  <c:v>-4.741277999994054</c:v>
                </c:pt>
                <c:pt idx="1084">
                  <c:v>-4.739886999996088</c:v>
                </c:pt>
                <c:pt idx="1085">
                  <c:v>-4.7384969999984605</c:v>
                </c:pt>
                <c:pt idx="1086">
                  <c:v>-4.7371069999935571</c:v>
                </c:pt>
                <c:pt idx="1087">
                  <c:v>-4.7357169999959297</c:v>
                </c:pt>
                <c:pt idx="1088">
                  <c:v>-4.7343259999979637</c:v>
                </c:pt>
                <c:pt idx="1089">
                  <c:v>-4.7329360000003362</c:v>
                </c:pt>
                <c:pt idx="1090">
                  <c:v>-4.7315439999947557</c:v>
                </c:pt>
                <c:pt idx="1091">
                  <c:v>-4.7301539999971283</c:v>
                </c:pt>
                <c:pt idx="1092">
                  <c:v>-4.7287639999995008</c:v>
                </c:pt>
                <c:pt idx="1093">
                  <c:v>-4.7273739999945974</c:v>
                </c:pt>
                <c:pt idx="1094">
                  <c:v>-4.7259839999969699</c:v>
                </c:pt>
                <c:pt idx="1095">
                  <c:v>-4.7245939999993425</c:v>
                </c:pt>
                <c:pt idx="1096">
                  <c:v>-4.7232039999944391</c:v>
                </c:pt>
                <c:pt idx="1097">
                  <c:v>-4.7218139999968116</c:v>
                </c:pt>
                <c:pt idx="1098">
                  <c:v>-4.7204239999991842</c:v>
                </c:pt>
                <c:pt idx="1099">
                  <c:v>-4.7190349999946193</c:v>
                </c:pt>
                <c:pt idx="1100">
                  <c:v>-4.7176449999969918</c:v>
                </c:pt>
                <c:pt idx="1101">
                  <c:v>-4.7162549999993644</c:v>
                </c:pt>
                <c:pt idx="1102">
                  <c:v>-4.7148639999941224</c:v>
                </c:pt>
                <c:pt idx="1103">
                  <c:v>-4.7134749999968335</c:v>
                </c:pt>
                <c:pt idx="1104">
                  <c:v>-4.7120839999988675</c:v>
                </c:pt>
                <c:pt idx="1105">
                  <c:v>-4.7106939999939641</c:v>
                </c:pt>
                <c:pt idx="1106">
                  <c:v>-4.7093039999963366</c:v>
                </c:pt>
                <c:pt idx="1107">
                  <c:v>-4.7079139999987092</c:v>
                </c:pt>
                <c:pt idx="1108">
                  <c:v>-4.7065239999938058</c:v>
                </c:pt>
                <c:pt idx="1109">
                  <c:v>-4.7051339999961783</c:v>
                </c:pt>
                <c:pt idx="1110">
                  <c:v>-4.7037439999985509</c:v>
                </c:pt>
                <c:pt idx="1111">
                  <c:v>-4.7023539999936474</c:v>
                </c:pt>
                <c:pt idx="1112">
                  <c:v>-4.7009649999963585</c:v>
                </c:pt>
                <c:pt idx="1113">
                  <c:v>-4.6995699999970384</c:v>
                </c:pt>
                <c:pt idx="1114">
                  <c:v>-4.6981769999983953</c:v>
                </c:pt>
                <c:pt idx="1115">
                  <c:v>-4.6967819999990752</c:v>
                </c:pt>
                <c:pt idx="1116">
                  <c:v>-4.6953919999941718</c:v>
                </c:pt>
                <c:pt idx="1117">
                  <c:v>-4.6940019999965443</c:v>
                </c:pt>
                <c:pt idx="1118">
                  <c:v>-4.6926129999992554</c:v>
                </c:pt>
                <c:pt idx="1119">
                  <c:v>-4.6912239999946905</c:v>
                </c:pt>
                <c:pt idx="1120">
                  <c:v>-4.6898339999970631</c:v>
                </c:pt>
                <c:pt idx="1121">
                  <c:v>-4.6884449999997742</c:v>
                </c:pt>
                <c:pt idx="1122">
                  <c:v>-4.6870549999948707</c:v>
                </c:pt>
                <c:pt idx="1123">
                  <c:v>-4.6856659999975818</c:v>
                </c:pt>
                <c:pt idx="1124">
                  <c:v>-4.6842759999999544</c:v>
                </c:pt>
                <c:pt idx="1125">
                  <c:v>-4.682885999995051</c:v>
                </c:pt>
                <c:pt idx="1126">
                  <c:v>-4.681496999997762</c:v>
                </c:pt>
                <c:pt idx="1127">
                  <c:v>-4.6801070000001346</c:v>
                </c:pt>
                <c:pt idx="1128">
                  <c:v>-4.6787179999955697</c:v>
                </c:pt>
                <c:pt idx="1129">
                  <c:v>-4.6773279999979422</c:v>
                </c:pt>
                <c:pt idx="1130">
                  <c:v>-4.6759390000006533</c:v>
                </c:pt>
                <c:pt idx="1131">
                  <c:v>-4.6745489999957499</c:v>
                </c:pt>
                <c:pt idx="1132">
                  <c:v>-4.673159999998461</c:v>
                </c:pt>
                <c:pt idx="1133">
                  <c:v>-4.6717699999935576</c:v>
                </c:pt>
                <c:pt idx="1134">
                  <c:v>-4.6703809999962687</c:v>
                </c:pt>
                <c:pt idx="1135">
                  <c:v>-4.6689909999986412</c:v>
                </c:pt>
                <c:pt idx="1136">
                  <c:v>-4.6676019999940763</c:v>
                </c:pt>
                <c:pt idx="1137">
                  <c:v>-4.6662119999964489</c:v>
                </c:pt>
                <c:pt idx="1138">
                  <c:v>-4.6648229999991599</c:v>
                </c:pt>
                <c:pt idx="1139">
                  <c:v>-4.6634329999942565</c:v>
                </c:pt>
                <c:pt idx="1140">
                  <c:v>-4.6620439999969676</c:v>
                </c:pt>
                <c:pt idx="1141">
                  <c:v>-4.6606539999993402</c:v>
                </c:pt>
                <c:pt idx="1142">
                  <c:v>-4.6592649999947753</c:v>
                </c:pt>
                <c:pt idx="1143">
                  <c:v>-4.6578749999971478</c:v>
                </c:pt>
                <c:pt idx="1144">
                  <c:v>-4.6564859999998589</c:v>
                </c:pt>
                <c:pt idx="1145">
                  <c:v>-4.6550959999949555</c:v>
                </c:pt>
                <c:pt idx="1146">
                  <c:v>-4.6537069999976666</c:v>
                </c:pt>
                <c:pt idx="1147">
                  <c:v>-4.6523170000000391</c:v>
                </c:pt>
                <c:pt idx="1148">
                  <c:v>-4.6509279999954742</c:v>
                </c:pt>
                <c:pt idx="1149">
                  <c:v>-4.6495379999978468</c:v>
                </c:pt>
                <c:pt idx="1150">
                  <c:v>-4.6481490000005579</c:v>
                </c:pt>
                <c:pt idx="1151">
                  <c:v>-4.6467589999956544</c:v>
                </c:pt>
                <c:pt idx="1152">
                  <c:v>-4.645368999998027</c:v>
                </c:pt>
                <c:pt idx="1153">
                  <c:v>-4.6439799999934621</c:v>
                </c:pt>
                <c:pt idx="1154">
                  <c:v>-4.6425899999958347</c:v>
                </c:pt>
                <c:pt idx="1155">
                  <c:v>-4.6412009999985457</c:v>
                </c:pt>
                <c:pt idx="1156">
                  <c:v>-4.6398109999936423</c:v>
                </c:pt>
                <c:pt idx="1157">
                  <c:v>-4.6384219999963534</c:v>
                </c:pt>
                <c:pt idx="1158">
                  <c:v>-4.6370329999990645</c:v>
                </c:pt>
                <c:pt idx="1159">
                  <c:v>-4.6356429999941611</c:v>
                </c:pt>
                <c:pt idx="1160">
                  <c:v>-4.6342529999965336</c:v>
                </c:pt>
                <c:pt idx="1161">
                  <c:v>-4.6328639999992447</c:v>
                </c:pt>
                <c:pt idx="1162">
                  <c:v>-4.6314739999943413</c:v>
                </c:pt>
                <c:pt idx="1163">
                  <c:v>-4.6300849999970524</c:v>
                </c:pt>
                <c:pt idx="1164">
                  <c:v>-4.6286949999994249</c:v>
                </c:pt>
                <c:pt idx="1165">
                  <c:v>-4.62730599999486</c:v>
                </c:pt>
                <c:pt idx="1166">
                  <c:v>-4.6259159999972326</c:v>
                </c:pt>
                <c:pt idx="1167">
                  <c:v>-4.6245269999999437</c:v>
                </c:pt>
                <c:pt idx="1168">
                  <c:v>-4.6231369999950402</c:v>
                </c:pt>
                <c:pt idx="1169">
                  <c:v>-4.6217479999977513</c:v>
                </c:pt>
                <c:pt idx="1170">
                  <c:v>-4.6203580000001239</c:v>
                </c:pt>
                <c:pt idx="1171">
                  <c:v>-4.618968999995559</c:v>
                </c:pt>
                <c:pt idx="1172">
                  <c:v>-4.6175789999979315</c:v>
                </c:pt>
                <c:pt idx="1173">
                  <c:v>-4.6161900000006426</c:v>
                </c:pt>
                <c:pt idx="1174">
                  <c:v>-4.6147999999957392</c:v>
                </c:pt>
                <c:pt idx="1175">
                  <c:v>-4.6134109999984503</c:v>
                </c:pt>
                <c:pt idx="1176">
                  <c:v>-4.6120209999935469</c:v>
                </c:pt>
                <c:pt idx="1177">
                  <c:v>-4.6106319999962579</c:v>
                </c:pt>
                <c:pt idx="1178">
                  <c:v>-4.6092419999986305</c:v>
                </c:pt>
                <c:pt idx="1179">
                  <c:v>-4.6078529999940656</c:v>
                </c:pt>
                <c:pt idx="1180">
                  <c:v>-4.6064629999964382</c:v>
                </c:pt>
                <c:pt idx="1181">
                  <c:v>-4.6050739999991492</c:v>
                </c:pt>
                <c:pt idx="1182">
                  <c:v>-4.6036839999942458</c:v>
                </c:pt>
                <c:pt idx="1183">
                  <c:v>-4.6022949999969569</c:v>
                </c:pt>
                <c:pt idx="1184">
                  <c:v>-4.6009049999993294</c:v>
                </c:pt>
                <c:pt idx="1185">
                  <c:v>-4.5995159999947646</c:v>
                </c:pt>
                <c:pt idx="1186">
                  <c:v>-4.5981259999971371</c:v>
                </c:pt>
                <c:pt idx="1187">
                  <c:v>-4.5967369999998482</c:v>
                </c:pt>
                <c:pt idx="1188">
                  <c:v>-4.5953429999935906</c:v>
                </c:pt>
                <c:pt idx="1189">
                  <c:v>-4.5939539999963017</c:v>
                </c:pt>
                <c:pt idx="1190">
                  <c:v>-4.5925639999986743</c:v>
                </c:pt>
                <c:pt idx="1191">
                  <c:v>-4.5911749999941094</c:v>
                </c:pt>
                <c:pt idx="1192">
                  <c:v>-4.5897849999964819</c:v>
                </c:pt>
                <c:pt idx="1193">
                  <c:v>-4.588395999999193</c:v>
                </c:pt>
                <c:pt idx="1194">
                  <c:v>-4.5870059999942896</c:v>
                </c:pt>
                <c:pt idx="1195">
                  <c:v>-4.5856169999970007</c:v>
                </c:pt>
                <c:pt idx="1196">
                  <c:v>-4.5842269999993732</c:v>
                </c:pt>
                <c:pt idx="1197">
                  <c:v>-4.5828379999948083</c:v>
                </c:pt>
                <c:pt idx="1198">
                  <c:v>-4.5814479999971809</c:v>
                </c:pt>
                <c:pt idx="1199">
                  <c:v>-4.580058999999892</c:v>
                </c:pt>
                <c:pt idx="1200">
                  <c:v>-4.5786689999949886</c:v>
                </c:pt>
                <c:pt idx="1201">
                  <c:v>-4.5772799999976996</c:v>
                </c:pt>
                <c:pt idx="1202">
                  <c:v>-4.5758900000000722</c:v>
                </c:pt>
                <c:pt idx="1203">
                  <c:v>-4.5745009999955073</c:v>
                </c:pt>
                <c:pt idx="1204">
                  <c:v>-4.5731109999978798</c:v>
                </c:pt>
                <c:pt idx="1205">
                  <c:v>-4.5717220000005909</c:v>
                </c:pt>
                <c:pt idx="1206">
                  <c:v>-4.5703319999956875</c:v>
                </c:pt>
                <c:pt idx="1207">
                  <c:v>-4.5689429999983986</c:v>
                </c:pt>
                <c:pt idx="1208">
                  <c:v>-4.5675529999934952</c:v>
                </c:pt>
                <c:pt idx="1209">
                  <c:v>-4.5661639999962063</c:v>
                </c:pt>
                <c:pt idx="1210">
                  <c:v>-4.5647739999985788</c:v>
                </c:pt>
                <c:pt idx="1211">
                  <c:v>-4.5633849999940139</c:v>
                </c:pt>
                <c:pt idx="1212">
                  <c:v>-4.5619949999963865</c:v>
                </c:pt>
                <c:pt idx="1213">
                  <c:v>-4.5606059999990975</c:v>
                </c:pt>
                <c:pt idx="1214">
                  <c:v>-4.5592159999941941</c:v>
                </c:pt>
                <c:pt idx="1215">
                  <c:v>-4.5578269999969052</c:v>
                </c:pt>
                <c:pt idx="1216">
                  <c:v>-4.5564369999992778</c:v>
                </c:pt>
                <c:pt idx="1217">
                  <c:v>-4.5550479999947129</c:v>
                </c:pt>
                <c:pt idx="1218">
                  <c:v>-4.5536579999970854</c:v>
                </c:pt>
                <c:pt idx="1219">
                  <c:v>-4.5522689999997965</c:v>
                </c:pt>
                <c:pt idx="1220">
                  <c:v>-4.5508789999948931</c:v>
                </c:pt>
                <c:pt idx="1221">
                  <c:v>-4.5494899999976042</c:v>
                </c:pt>
                <c:pt idx="1222">
                  <c:v>-4.5480999999999767</c:v>
                </c:pt>
                <c:pt idx="1223">
                  <c:v>-4.5467109999954118</c:v>
                </c:pt>
                <c:pt idx="1224">
                  <c:v>-4.5453209999977844</c:v>
                </c:pt>
                <c:pt idx="1225">
                  <c:v>-4.5439320000004955</c:v>
                </c:pt>
                <c:pt idx="1226">
                  <c:v>-4.5425419999955921</c:v>
                </c:pt>
                <c:pt idx="1227">
                  <c:v>-4.5411529999983031</c:v>
                </c:pt>
                <c:pt idx="1228">
                  <c:v>-4.5397630000006757</c:v>
                </c:pt>
                <c:pt idx="1229">
                  <c:v>-4.5383739999961108</c:v>
                </c:pt>
                <c:pt idx="1230">
                  <c:v>-4.5369839999984833</c:v>
                </c:pt>
                <c:pt idx="1231">
                  <c:v>-4.5355949999939185</c:v>
                </c:pt>
                <c:pt idx="1232">
                  <c:v>-4.534204999996291</c:v>
                </c:pt>
                <c:pt idx="1233">
                  <c:v>-4.5328159999990021</c:v>
                </c:pt>
                <c:pt idx="1234">
                  <c:v>-4.5314259999940987</c:v>
                </c:pt>
                <c:pt idx="1235">
                  <c:v>-4.5300369999968098</c:v>
                </c:pt>
                <c:pt idx="1236">
                  <c:v>-4.5286469999991823</c:v>
                </c:pt>
                <c:pt idx="1237">
                  <c:v>-4.5272579999946174</c:v>
                </c:pt>
                <c:pt idx="1238">
                  <c:v>-4.52586799999699</c:v>
                </c:pt>
                <c:pt idx="1239">
                  <c:v>-4.5244779999993625</c:v>
                </c:pt>
                <c:pt idx="1240">
                  <c:v>-4.5230889999947976</c:v>
                </c:pt>
                <c:pt idx="1241">
                  <c:v>-4.5216989999971702</c:v>
                </c:pt>
                <c:pt idx="1242">
                  <c:v>-4.5203099999998813</c:v>
                </c:pt>
                <c:pt idx="1243">
                  <c:v>-4.5189199999949778</c:v>
                </c:pt>
                <c:pt idx="1244">
                  <c:v>-4.5175309999976889</c:v>
                </c:pt>
                <c:pt idx="1245">
                  <c:v>-4.5161420000004</c:v>
                </c:pt>
                <c:pt idx="1246">
                  <c:v>-4.5147519999954966</c:v>
                </c:pt>
                <c:pt idx="1247">
                  <c:v>-4.5133619999978691</c:v>
                </c:pt>
                <c:pt idx="1248">
                  <c:v>-4.5119730000005802</c:v>
                </c:pt>
                <c:pt idx="1249">
                  <c:v>-4.5105829999956768</c:v>
                </c:pt>
                <c:pt idx="1250">
                  <c:v>-4.5091939999983879</c:v>
                </c:pt>
                <c:pt idx="1251">
                  <c:v>-4.5078039999934845</c:v>
                </c:pt>
                <c:pt idx="1252">
                  <c:v>-4.5064149999961955</c:v>
                </c:pt>
                <c:pt idx="1253">
                  <c:v>-4.5050249999985681</c:v>
                </c:pt>
                <c:pt idx="1254">
                  <c:v>-4.5036359999940032</c:v>
                </c:pt>
                <c:pt idx="1255">
                  <c:v>-4.5022459999963758</c:v>
                </c:pt>
                <c:pt idx="1256">
                  <c:v>-4.5008569999990868</c:v>
                </c:pt>
                <c:pt idx="1257">
                  <c:v>-4.4994669999941834</c:v>
                </c:pt>
                <c:pt idx="1258">
                  <c:v>-4.4980779999968945</c:v>
                </c:pt>
                <c:pt idx="1259">
                  <c:v>-4.496687999999267</c:v>
                </c:pt>
                <c:pt idx="1260">
                  <c:v>-4.4952989999947022</c:v>
                </c:pt>
                <c:pt idx="1261">
                  <c:v>-4.4939089999970747</c:v>
                </c:pt>
                <c:pt idx="1262">
                  <c:v>-4.4925199999997858</c:v>
                </c:pt>
                <c:pt idx="1263">
                  <c:v>-4.4911299999948824</c:v>
                </c:pt>
                <c:pt idx="1264">
                  <c:v>-4.4897409999975935</c:v>
                </c:pt>
                <c:pt idx="1265">
                  <c:v>-4.488350999999966</c:v>
                </c:pt>
                <c:pt idx="1266">
                  <c:v>-4.4869619999954011</c:v>
                </c:pt>
                <c:pt idx="1267">
                  <c:v>-4.4855719999977737</c:v>
                </c:pt>
                <c:pt idx="1268">
                  <c:v>-4.4841830000004848</c:v>
                </c:pt>
                <c:pt idx="1269">
                  <c:v>-4.4827929999955813</c:v>
                </c:pt>
                <c:pt idx="1270">
                  <c:v>-4.4814039999982924</c:v>
                </c:pt>
                <c:pt idx="1271">
                  <c:v>-4.480014000000665</c:v>
                </c:pt>
                <c:pt idx="1272">
                  <c:v>-4.4786239999957616</c:v>
                </c:pt>
                <c:pt idx="1273">
                  <c:v>-4.4772349999984726</c:v>
                </c:pt>
                <c:pt idx="1274">
                  <c:v>-4.4758449999935692</c:v>
                </c:pt>
                <c:pt idx="1275">
                  <c:v>-4.4744559999962803</c:v>
                </c:pt>
                <c:pt idx="1276">
                  <c:v>-4.4730659999986528</c:v>
                </c:pt>
                <c:pt idx="1277">
                  <c:v>-4.471676999994088</c:v>
                </c:pt>
                <c:pt idx="1278">
                  <c:v>-4.4702869999964605</c:v>
                </c:pt>
                <c:pt idx="1279">
                  <c:v>-4.4688979999991716</c:v>
                </c:pt>
                <c:pt idx="1280">
                  <c:v>-4.4675079999942682</c:v>
                </c:pt>
                <c:pt idx="1281">
                  <c:v>-4.4661189999969793</c:v>
                </c:pt>
                <c:pt idx="1282">
                  <c:v>-4.4647289999993518</c:v>
                </c:pt>
                <c:pt idx="1283">
                  <c:v>-4.4633399999947869</c:v>
                </c:pt>
                <c:pt idx="1284">
                  <c:v>-4.4619499999971595</c:v>
                </c:pt>
                <c:pt idx="1285">
                  <c:v>-4.4605609999998705</c:v>
                </c:pt>
                <c:pt idx="1286">
                  <c:v>-4.4591709999949671</c:v>
                </c:pt>
                <c:pt idx="1287">
                  <c:v>-4.4577809999973397</c:v>
                </c:pt>
                <c:pt idx="1288">
                  <c:v>-4.4563920000000508</c:v>
                </c:pt>
                <c:pt idx="1289">
                  <c:v>-4.4550019999951473</c:v>
                </c:pt>
                <c:pt idx="1290">
                  <c:v>-4.4536129999978584</c:v>
                </c:pt>
                <c:pt idx="1291">
                  <c:v>-4.452223000000231</c:v>
                </c:pt>
                <c:pt idx="1292">
                  <c:v>-4.4508329999953276</c:v>
                </c:pt>
                <c:pt idx="1293">
                  <c:v>-4.4494429999977001</c:v>
                </c:pt>
                <c:pt idx="1294">
                  <c:v>-4.4480530000000726</c:v>
                </c:pt>
                <c:pt idx="1295">
                  <c:v>-4.4466639999955078</c:v>
                </c:pt>
                <c:pt idx="1296">
                  <c:v>-4.4452739999978803</c:v>
                </c:pt>
                <c:pt idx="1297">
                  <c:v>-4.4438850000005914</c:v>
                </c:pt>
                <c:pt idx="1298">
                  <c:v>-4.442494999995688</c:v>
                </c:pt>
                <c:pt idx="1299">
                  <c:v>-4.4411059999983991</c:v>
                </c:pt>
                <c:pt idx="1300">
                  <c:v>-4.4397159999934956</c:v>
                </c:pt>
                <c:pt idx="1301">
                  <c:v>-4.4383269999962067</c:v>
                </c:pt>
                <c:pt idx="1302">
                  <c:v>-4.4369369999985793</c:v>
                </c:pt>
                <c:pt idx="1303">
                  <c:v>-4.4355479999940144</c:v>
                </c:pt>
                <c:pt idx="1304">
                  <c:v>-4.4341579999963869</c:v>
                </c:pt>
                <c:pt idx="1305">
                  <c:v>-4.432768999999098</c:v>
                </c:pt>
                <c:pt idx="1306">
                  <c:v>-4.4313789999941946</c:v>
                </c:pt>
                <c:pt idx="1307">
                  <c:v>-4.4299899999969057</c:v>
                </c:pt>
                <c:pt idx="1308">
                  <c:v>-4.4285999999992782</c:v>
                </c:pt>
                <c:pt idx="1309">
                  <c:v>-4.4272109999947133</c:v>
                </c:pt>
                <c:pt idx="1310">
                  <c:v>-4.4258209999970859</c:v>
                </c:pt>
                <c:pt idx="1311">
                  <c:v>-4.4244299999991199</c:v>
                </c:pt>
                <c:pt idx="1312">
                  <c:v>-4.4230399999942165</c:v>
                </c:pt>
                <c:pt idx="1313">
                  <c:v>-4.4216509999969276</c:v>
                </c:pt>
                <c:pt idx="1314">
                  <c:v>-4.4202609999993001</c:v>
                </c:pt>
                <c:pt idx="1315">
                  <c:v>-4.4188719999947352</c:v>
                </c:pt>
                <c:pt idx="1316">
                  <c:v>-4.4174819999971078</c:v>
                </c:pt>
                <c:pt idx="1317">
                  <c:v>-4.4160929999998189</c:v>
                </c:pt>
                <c:pt idx="1318">
                  <c:v>-4.4147029999949154</c:v>
                </c:pt>
                <c:pt idx="1319">
                  <c:v>-4.4133139999976265</c:v>
                </c:pt>
                <c:pt idx="1320">
                  <c:v>-4.4119239999999991</c:v>
                </c:pt>
                <c:pt idx="1321">
                  <c:v>-4.4105349999954342</c:v>
                </c:pt>
                <c:pt idx="1322">
                  <c:v>-4.4091449999978067</c:v>
                </c:pt>
                <c:pt idx="1323">
                  <c:v>-4.4077560000005178</c:v>
                </c:pt>
                <c:pt idx="1324">
                  <c:v>-4.4063659999956144</c:v>
                </c:pt>
                <c:pt idx="1325">
                  <c:v>-4.4049769999983255</c:v>
                </c:pt>
                <c:pt idx="1326">
                  <c:v>-4.403587000000698</c:v>
                </c:pt>
                <c:pt idx="1327">
                  <c:v>-4.4021979999961331</c:v>
                </c:pt>
                <c:pt idx="1328">
                  <c:v>-4.4008079999985057</c:v>
                </c:pt>
                <c:pt idx="1329">
                  <c:v>-4.3994189999939408</c:v>
                </c:pt>
                <c:pt idx="1330">
                  <c:v>-4.3980289999963134</c:v>
                </c:pt>
                <c:pt idx="1331">
                  <c:v>-4.3966399999990244</c:v>
                </c:pt>
                <c:pt idx="1332">
                  <c:v>-4.395249999994121</c:v>
                </c:pt>
                <c:pt idx="1333">
                  <c:v>-4.3938609999968321</c:v>
                </c:pt>
                <c:pt idx="1334">
                  <c:v>-4.3924709999992047</c:v>
                </c:pt>
                <c:pt idx="1335">
                  <c:v>-4.3910819999946398</c:v>
                </c:pt>
                <c:pt idx="1336">
                  <c:v>-4.3896919999970123</c:v>
                </c:pt>
                <c:pt idx="1337">
                  <c:v>-4.3883029999997234</c:v>
                </c:pt>
                <c:pt idx="1338">
                  <c:v>-4.38691299999482</c:v>
                </c:pt>
                <c:pt idx="1339">
                  <c:v>-4.3855239999975311</c:v>
                </c:pt>
                <c:pt idx="1340">
                  <c:v>-4.3841339999999036</c:v>
                </c:pt>
                <c:pt idx="1341">
                  <c:v>-4.3827439999950002</c:v>
                </c:pt>
                <c:pt idx="1342">
                  <c:v>-4.3813549999977113</c:v>
                </c:pt>
                <c:pt idx="1343">
                  <c:v>-4.3799650000000838</c:v>
                </c:pt>
                <c:pt idx="1344">
                  <c:v>-4.3785759999955189</c:v>
                </c:pt>
                <c:pt idx="1345">
                  <c:v>-4.3771859999978915</c:v>
                </c:pt>
                <c:pt idx="1346">
                  <c:v>-4.3757970000006026</c:v>
                </c:pt>
                <c:pt idx="1347">
                  <c:v>-4.3744079999960377</c:v>
                </c:pt>
                <c:pt idx="1348">
                  <c:v>-4.3730179999984102</c:v>
                </c:pt>
                <c:pt idx="1349">
                  <c:v>-4.3716289999938454</c:v>
                </c:pt>
                <c:pt idx="1350">
                  <c:v>-4.3702389999962179</c:v>
                </c:pt>
                <c:pt idx="1351">
                  <c:v>-4.3688489999985904</c:v>
                </c:pt>
                <c:pt idx="1352">
                  <c:v>-4.3674599999940256</c:v>
                </c:pt>
                <c:pt idx="1353">
                  <c:v>-4.3660699999963981</c:v>
                </c:pt>
                <c:pt idx="1354">
                  <c:v>-4.3646799999987707</c:v>
                </c:pt>
                <c:pt idx="1355">
                  <c:v>-4.3632909999942058</c:v>
                </c:pt>
                <c:pt idx="1356">
                  <c:v>-4.3619009999965783</c:v>
                </c:pt>
                <c:pt idx="1357">
                  <c:v>-4.3605119999992894</c:v>
                </c:pt>
                <c:pt idx="1358">
                  <c:v>-4.359121999994386</c:v>
                </c:pt>
                <c:pt idx="1359">
                  <c:v>-4.3577329999970971</c:v>
                </c:pt>
                <c:pt idx="1360">
                  <c:v>-4.3563429999994696</c:v>
                </c:pt>
                <c:pt idx="1361">
                  <c:v>-4.3549539999949047</c:v>
                </c:pt>
                <c:pt idx="1362">
                  <c:v>-4.3535639999972773</c:v>
                </c:pt>
                <c:pt idx="1363">
                  <c:v>-4.3521749999999884</c:v>
                </c:pt>
                <c:pt idx="1364">
                  <c:v>-4.3507790000003297</c:v>
                </c:pt>
                <c:pt idx="1365">
                  <c:v>-4.3493889999954263</c:v>
                </c:pt>
                <c:pt idx="1366">
                  <c:v>-4.3479989999977988</c:v>
                </c:pt>
                <c:pt idx="1367">
                  <c:v>-4.3466100000005099</c:v>
                </c:pt>
                <c:pt idx="1368">
                  <c:v>-4.3452199999956065</c:v>
                </c:pt>
                <c:pt idx="1369">
                  <c:v>-4.3438309999983176</c:v>
                </c:pt>
                <c:pt idx="1370">
                  <c:v>-4.3424410000006901</c:v>
                </c:pt>
                <c:pt idx="1371">
                  <c:v>-4.3410519999961252</c:v>
                </c:pt>
                <c:pt idx="1372">
                  <c:v>-4.3396619999984978</c:v>
                </c:pt>
                <c:pt idx="1373">
                  <c:v>-4.3382729999939329</c:v>
                </c:pt>
                <c:pt idx="1374">
                  <c:v>-4.3368829999963054</c:v>
                </c:pt>
                <c:pt idx="1375">
                  <c:v>-4.3354939999990165</c:v>
                </c:pt>
                <c:pt idx="1376">
                  <c:v>-4.3341039999941131</c:v>
                </c:pt>
                <c:pt idx="1377">
                  <c:v>-4.3327149999968242</c:v>
                </c:pt>
                <c:pt idx="1378">
                  <c:v>-4.3313249999991967</c:v>
                </c:pt>
                <c:pt idx="1379">
                  <c:v>-4.3299359999946319</c:v>
                </c:pt>
                <c:pt idx="1380">
                  <c:v>-4.3285459999970044</c:v>
                </c:pt>
                <c:pt idx="1381">
                  <c:v>-4.3271569999997155</c:v>
                </c:pt>
                <c:pt idx="1382">
                  <c:v>-4.3257669999948121</c:v>
                </c:pt>
                <c:pt idx="1383">
                  <c:v>-4.3243779999975231</c:v>
                </c:pt>
                <c:pt idx="1384">
                  <c:v>-4.3229879999998957</c:v>
                </c:pt>
                <c:pt idx="1385">
                  <c:v>-4.3215989999953308</c:v>
                </c:pt>
                <c:pt idx="1386">
                  <c:v>-4.3202089999977034</c:v>
                </c:pt>
                <c:pt idx="1387">
                  <c:v>-4.3188200000004144</c:v>
                </c:pt>
                <c:pt idx="1388">
                  <c:v>-4.317429999995511</c:v>
                </c:pt>
                <c:pt idx="1389">
                  <c:v>-4.3160409999982221</c:v>
                </c:pt>
                <c:pt idx="1390">
                  <c:v>-4.3146510000005946</c:v>
                </c:pt>
                <c:pt idx="1391">
                  <c:v>-4.3132609999956912</c:v>
                </c:pt>
                <c:pt idx="1392">
                  <c:v>-4.3118719999984023</c:v>
                </c:pt>
                <c:pt idx="1393">
                  <c:v>-4.3104819999934989</c:v>
                </c:pt>
                <c:pt idx="1394">
                  <c:v>-4.30909299999621</c:v>
                </c:pt>
                <c:pt idx="1395">
                  <c:v>-4.3077029999985825</c:v>
                </c:pt>
                <c:pt idx="1396">
                  <c:v>-4.3063139999940176</c:v>
                </c:pt>
                <c:pt idx="1397">
                  <c:v>-4.3049239999963902</c:v>
                </c:pt>
                <c:pt idx="1398">
                  <c:v>-4.3035349999991013</c:v>
                </c:pt>
                <c:pt idx="1399">
                  <c:v>-4.3021449999941979</c:v>
                </c:pt>
                <c:pt idx="1400">
                  <c:v>-4.3007559999969089</c:v>
                </c:pt>
                <c:pt idx="1401">
                  <c:v>-4.2993659999992815</c:v>
                </c:pt>
                <c:pt idx="1402">
                  <c:v>-4.2979769999947166</c:v>
                </c:pt>
                <c:pt idx="1403">
                  <c:v>-4.2965869999970892</c:v>
                </c:pt>
                <c:pt idx="1404">
                  <c:v>-4.2951979999998002</c:v>
                </c:pt>
                <c:pt idx="1405">
                  <c:v>-4.2938079999948968</c:v>
                </c:pt>
                <c:pt idx="1406">
                  <c:v>-4.2924189999976079</c:v>
                </c:pt>
                <c:pt idx="1407">
                  <c:v>-4.2910289999999804</c:v>
                </c:pt>
                <c:pt idx="1408">
                  <c:v>-4.2896399999954156</c:v>
                </c:pt>
                <c:pt idx="1409">
                  <c:v>-4.2882499999977881</c:v>
                </c:pt>
                <c:pt idx="1410">
                  <c:v>-4.2868610000004992</c:v>
                </c:pt>
                <c:pt idx="1411">
                  <c:v>-4.2854709999955958</c:v>
                </c:pt>
                <c:pt idx="1412">
                  <c:v>-4.2840819999983069</c:v>
                </c:pt>
                <c:pt idx="1413">
                  <c:v>-4.2826920000006794</c:v>
                </c:pt>
                <c:pt idx="1414">
                  <c:v>-4.2813029999961145</c:v>
                </c:pt>
                <c:pt idx="1415">
                  <c:v>-4.2799129999984871</c:v>
                </c:pt>
                <c:pt idx="1416">
                  <c:v>-4.2785239999939222</c:v>
                </c:pt>
                <c:pt idx="1417">
                  <c:v>-4.2771339999962947</c:v>
                </c:pt>
                <c:pt idx="1418">
                  <c:v>-4.2757449999990058</c:v>
                </c:pt>
                <c:pt idx="1419">
                  <c:v>-4.2743549999941024</c:v>
                </c:pt>
                <c:pt idx="1420">
                  <c:v>-4.2729649999964749</c:v>
                </c:pt>
                <c:pt idx="1421">
                  <c:v>-4.271575999999186</c:v>
                </c:pt>
                <c:pt idx="1422">
                  <c:v>-4.2701869999946211</c:v>
                </c:pt>
                <c:pt idx="1423">
                  <c:v>-4.2687969999969937</c:v>
                </c:pt>
                <c:pt idx="1424">
                  <c:v>-4.2674079999997048</c:v>
                </c:pt>
                <c:pt idx="1425">
                  <c:v>-4.2660179999948014</c:v>
                </c:pt>
                <c:pt idx="1426">
                  <c:v>-4.2646289999975124</c:v>
                </c:pt>
                <c:pt idx="1427">
                  <c:v>-4.263238999999885</c:v>
                </c:pt>
                <c:pt idx="1428">
                  <c:v>-4.2618489999949816</c:v>
                </c:pt>
                <c:pt idx="1429">
                  <c:v>-4.2604599999976926</c:v>
                </c:pt>
                <c:pt idx="1430">
                  <c:v>-4.2590700000000652</c:v>
                </c:pt>
                <c:pt idx="1431">
                  <c:v>-4.2576799999951618</c:v>
                </c:pt>
                <c:pt idx="1432">
                  <c:v>-4.2562899999975343</c:v>
                </c:pt>
                <c:pt idx="1433">
                  <c:v>-4.2549010000002454</c:v>
                </c:pt>
                <c:pt idx="1434">
                  <c:v>-4.253510999995342</c:v>
                </c:pt>
                <c:pt idx="1435">
                  <c:v>-4.2521219999980531</c:v>
                </c:pt>
                <c:pt idx="1436">
                  <c:v>-4.2507320000004256</c:v>
                </c:pt>
                <c:pt idx="1437">
                  <c:v>-4.2493429999958607</c:v>
                </c:pt>
                <c:pt idx="1438">
                  <c:v>-4.2479529999982333</c:v>
                </c:pt>
                <c:pt idx="1439">
                  <c:v>-4.2465639999936684</c:v>
                </c:pt>
                <c:pt idx="1440">
                  <c:v>-4.2451739999960409</c:v>
                </c:pt>
                <c:pt idx="1441">
                  <c:v>-4.243784999998752</c:v>
                </c:pt>
                <c:pt idx="1442">
                  <c:v>-4.2423949999938486</c:v>
                </c:pt>
                <c:pt idx="1443">
                  <c:v>-4.2410059999965597</c:v>
                </c:pt>
                <c:pt idx="1444">
                  <c:v>-4.2396159999989322</c:v>
                </c:pt>
                <c:pt idx="1445">
                  <c:v>-4.2382269999943674</c:v>
                </c:pt>
                <c:pt idx="1446">
                  <c:v>-4.2368369999967399</c:v>
                </c:pt>
                <c:pt idx="1447">
                  <c:v>-4.2354469999991124</c:v>
                </c:pt>
                <c:pt idx="1448">
                  <c:v>-4.2340579999945476</c:v>
                </c:pt>
                <c:pt idx="1449">
                  <c:v>-4.2326679999969201</c:v>
                </c:pt>
                <c:pt idx="1450">
                  <c:v>-4.2312789999996312</c:v>
                </c:pt>
                <c:pt idx="1451">
                  <c:v>-4.2298889999947278</c:v>
                </c:pt>
                <c:pt idx="1452">
                  <c:v>-4.2284999999974389</c:v>
                </c:pt>
                <c:pt idx="1453">
                  <c:v>-4.2271099999998114</c:v>
                </c:pt>
                <c:pt idx="1454">
                  <c:v>-4.2257209999952465</c:v>
                </c:pt>
                <c:pt idx="1455">
                  <c:v>-4.2243309999976191</c:v>
                </c:pt>
                <c:pt idx="1456">
                  <c:v>-4.2229420000003302</c:v>
                </c:pt>
                <c:pt idx="1457">
                  <c:v>-4.2215519999954267</c:v>
                </c:pt>
                <c:pt idx="1458">
                  <c:v>-4.2201629999981378</c:v>
                </c:pt>
                <c:pt idx="1459">
                  <c:v>-4.2187730000005104</c:v>
                </c:pt>
                <c:pt idx="1460">
                  <c:v>-4.2173839999959455</c:v>
                </c:pt>
                <c:pt idx="1461">
                  <c:v>-4.215993999998318</c:v>
                </c:pt>
                <c:pt idx="1462">
                  <c:v>-4.2146049999937532</c:v>
                </c:pt>
                <c:pt idx="1463">
                  <c:v>-4.2132149999961257</c:v>
                </c:pt>
                <c:pt idx="1464">
                  <c:v>-4.2118259999988368</c:v>
                </c:pt>
                <c:pt idx="1465">
                  <c:v>-4.2104359999939334</c:v>
                </c:pt>
                <c:pt idx="1466">
                  <c:v>-4.2090469999966444</c:v>
                </c:pt>
                <c:pt idx="1467">
                  <c:v>-4.207656999999017</c:v>
                </c:pt>
                <c:pt idx="1468">
                  <c:v>-4.2062679999944521</c:v>
                </c:pt>
                <c:pt idx="1469">
                  <c:v>-4.2048779999968247</c:v>
                </c:pt>
                <c:pt idx="1470">
                  <c:v>-4.2034889999995357</c:v>
                </c:pt>
                <c:pt idx="1471">
                  <c:v>-4.2020989999946323</c:v>
                </c:pt>
                <c:pt idx="1472">
                  <c:v>-4.2007099999973434</c:v>
                </c:pt>
                <c:pt idx="1473">
                  <c:v>-4.1993199999997159</c:v>
                </c:pt>
                <c:pt idx="1474">
                  <c:v>-4.1979309999951511</c:v>
                </c:pt>
                <c:pt idx="1475">
                  <c:v>-4.1965409999975236</c:v>
                </c:pt>
                <c:pt idx="1476">
                  <c:v>-4.1951520000002347</c:v>
                </c:pt>
                <c:pt idx="1477">
                  <c:v>-4.1937619999953313</c:v>
                </c:pt>
                <c:pt idx="1478">
                  <c:v>-4.1923729999980424</c:v>
                </c:pt>
                <c:pt idx="1479">
                  <c:v>-4.1909830000004149</c:v>
                </c:pt>
                <c:pt idx="1480">
                  <c:v>-4.18959399999585</c:v>
                </c:pt>
                <c:pt idx="1481">
                  <c:v>-4.1882039999982226</c:v>
                </c:pt>
                <c:pt idx="1482">
                  <c:v>-4.1868149999936577</c:v>
                </c:pt>
                <c:pt idx="1483">
                  <c:v>-4.1854249999960302</c:v>
                </c:pt>
                <c:pt idx="1484">
                  <c:v>-4.1840359999987413</c:v>
                </c:pt>
                <c:pt idx="1485">
                  <c:v>-4.1826459999938379</c:v>
                </c:pt>
                <c:pt idx="1486">
                  <c:v>-4.181256999996549</c:v>
                </c:pt>
                <c:pt idx="1487">
                  <c:v>-4.1798669999989215</c:v>
                </c:pt>
                <c:pt idx="1488">
                  <c:v>-4.1784779999943567</c:v>
                </c:pt>
                <c:pt idx="1489">
                  <c:v>-4.1770879999967292</c:v>
                </c:pt>
                <c:pt idx="1490">
                  <c:v>-4.1756989999994403</c:v>
                </c:pt>
                <c:pt idx="1491">
                  <c:v>-4.1743089999945369</c:v>
                </c:pt>
                <c:pt idx="1492">
                  <c:v>-4.1729199999972479</c:v>
                </c:pt>
                <c:pt idx="1493">
                  <c:v>-4.1715299999996205</c:v>
                </c:pt>
                <c:pt idx="1494">
                  <c:v>-4.1701409999950556</c:v>
                </c:pt>
                <c:pt idx="1495">
                  <c:v>-4.1687509999974282</c:v>
                </c:pt>
                <c:pt idx="1496">
                  <c:v>-4.1673620000001392</c:v>
                </c:pt>
                <c:pt idx="1497">
                  <c:v>-4.1659719999952358</c:v>
                </c:pt>
                <c:pt idx="1498">
                  <c:v>-4.1645829999979469</c:v>
                </c:pt>
                <c:pt idx="1499">
                  <c:v>-4.1631930000003194</c:v>
                </c:pt>
                <c:pt idx="1500">
                  <c:v>-4.1618039999957546</c:v>
                </c:pt>
                <c:pt idx="1501">
                  <c:v>-4.1604139999981271</c:v>
                </c:pt>
                <c:pt idx="1502">
                  <c:v>-4.1590249999935622</c:v>
                </c:pt>
                <c:pt idx="1503">
                  <c:v>-4.1576349999959348</c:v>
                </c:pt>
                <c:pt idx="1504">
                  <c:v>-4.1562449999983073</c:v>
                </c:pt>
                <c:pt idx="1505">
                  <c:v>-4.1548559999937424</c:v>
                </c:pt>
                <c:pt idx="1506">
                  <c:v>-4.153465999996115</c:v>
                </c:pt>
                <c:pt idx="1507">
                  <c:v>-4.1520769999988261</c:v>
                </c:pt>
                <c:pt idx="1508">
                  <c:v>-4.1506869999939227</c:v>
                </c:pt>
                <c:pt idx="1509">
                  <c:v>-4.1492979999966337</c:v>
                </c:pt>
                <c:pt idx="1510">
                  <c:v>-4.1479079999990063</c:v>
                </c:pt>
                <c:pt idx="1511">
                  <c:v>-4.1465169999937643</c:v>
                </c:pt>
                <c:pt idx="1512">
                  <c:v>-4.1451269999961369</c:v>
                </c:pt>
                <c:pt idx="1513">
                  <c:v>-4.143737999998848</c:v>
                </c:pt>
                <c:pt idx="1514">
                  <c:v>-4.1423479999939445</c:v>
                </c:pt>
                <c:pt idx="1515">
                  <c:v>-4.1409579999963171</c:v>
                </c:pt>
                <c:pt idx="1516">
                  <c:v>-4.1395669999983511</c:v>
                </c:pt>
                <c:pt idx="1517">
                  <c:v>-4.1381770000007236</c:v>
                </c:pt>
                <c:pt idx="1518">
                  <c:v>-4.1367869999958202</c:v>
                </c:pt>
                <c:pt idx="1519">
                  <c:v>-4.1353969999981928</c:v>
                </c:pt>
                <c:pt idx="1520">
                  <c:v>-4.1340070000005653</c:v>
                </c:pt>
                <c:pt idx="1521">
                  <c:v>-4.1326159999953234</c:v>
                </c:pt>
                <c:pt idx="1522">
                  <c:v>-4.1312259999976959</c:v>
                </c:pt>
                <c:pt idx="1523">
                  <c:v>-4.1298349999997299</c:v>
                </c:pt>
                <c:pt idx="1524">
                  <c:v>-4.1284449999948265</c:v>
                </c:pt>
                <c:pt idx="1525">
                  <c:v>-4.1270539999968605</c:v>
                </c:pt>
                <c:pt idx="1526">
                  <c:v>-4.1256639999992331</c:v>
                </c:pt>
                <c:pt idx="1527">
                  <c:v>-4.1242739999943296</c:v>
                </c:pt>
                <c:pt idx="1528">
                  <c:v>-4.1228839999967022</c:v>
                </c:pt>
                <c:pt idx="1529">
                  <c:v>-4.1214939999990747</c:v>
                </c:pt>
                <c:pt idx="1530">
                  <c:v>-4.1201039999941713</c:v>
                </c:pt>
                <c:pt idx="1531">
                  <c:v>-4.1187129999962053</c:v>
                </c:pt>
                <c:pt idx="1532">
                  <c:v>-4.1173239999989164</c:v>
                </c:pt>
                <c:pt idx="1533">
                  <c:v>-4.1159320000006119</c:v>
                </c:pt>
                <c:pt idx="1534">
                  <c:v>-4.1145419999957085</c:v>
                </c:pt>
                <c:pt idx="1535">
                  <c:v>-4.1131529999984195</c:v>
                </c:pt>
                <c:pt idx="1536">
                  <c:v>-4.1117629999935161</c:v>
                </c:pt>
                <c:pt idx="1537">
                  <c:v>-4.1103739999962272</c:v>
                </c:pt>
                <c:pt idx="1538">
                  <c:v>-4.1089839999985998</c:v>
                </c:pt>
                <c:pt idx="1539">
                  <c:v>-4.1075949999940349</c:v>
                </c:pt>
                <c:pt idx="1540">
                  <c:v>-4.1062049999964074</c:v>
                </c:pt>
                <c:pt idx="1541">
                  <c:v>-4.1048159999991185</c:v>
                </c:pt>
                <c:pt idx="1542">
                  <c:v>-4.1034259999942151</c:v>
                </c:pt>
                <c:pt idx="1543">
                  <c:v>-4.1020359999965876</c:v>
                </c:pt>
                <c:pt idx="1544">
                  <c:v>-4.1006469999992987</c:v>
                </c:pt>
                <c:pt idx="1545">
                  <c:v>-4.0992559999940568</c:v>
                </c:pt>
                <c:pt idx="1546">
                  <c:v>-4.0978659999964293</c:v>
                </c:pt>
                <c:pt idx="1547">
                  <c:v>-4.0964759999988019</c:v>
                </c:pt>
                <c:pt idx="1548">
                  <c:v>-4.0950859999938984</c:v>
                </c:pt>
                <c:pt idx="1549">
                  <c:v>-4.0936929999952554</c:v>
                </c:pt>
                <c:pt idx="1550">
                  <c:v>-4.0923029999976279</c:v>
                </c:pt>
                <c:pt idx="1551">
                  <c:v>-4.0909109999993234</c:v>
                </c:pt>
                <c:pt idx="1552">
                  <c:v>-4.08952099999442</c:v>
                </c:pt>
                <c:pt idx="1553">
                  <c:v>-4.0881309999967925</c:v>
                </c:pt>
                <c:pt idx="1554">
                  <c:v>-4.0867409999991651</c:v>
                </c:pt>
                <c:pt idx="1555">
                  <c:v>-4.0853499999939231</c:v>
                </c:pt>
                <c:pt idx="1556">
                  <c:v>-4.0839599999962957</c:v>
                </c:pt>
                <c:pt idx="1557">
                  <c:v>-4.0825669999976526</c:v>
                </c:pt>
                <c:pt idx="1558">
                  <c:v>-4.0811759999996866</c:v>
                </c:pt>
                <c:pt idx="1559">
                  <c:v>-4.0797859999947832</c:v>
                </c:pt>
                <c:pt idx="1560">
                  <c:v>-4.0783959999971557</c:v>
                </c:pt>
                <c:pt idx="1561">
                  <c:v>-4.0770059999995283</c:v>
                </c:pt>
                <c:pt idx="1562">
                  <c:v>-4.0756159999946249</c:v>
                </c:pt>
                <c:pt idx="1563">
                  <c:v>-4.0742249999966589</c:v>
                </c:pt>
                <c:pt idx="1564">
                  <c:v>-4.0728339999986929</c:v>
                </c:pt>
                <c:pt idx="1565">
                  <c:v>-4.0714439999937895</c:v>
                </c:pt>
                <c:pt idx="1566">
                  <c:v>-4.0700529999958235</c:v>
                </c:pt>
                <c:pt idx="1567">
                  <c:v>-4.0686619999978575</c:v>
                </c:pt>
                <c:pt idx="1568">
                  <c:v>-4.0672689999992144</c:v>
                </c:pt>
                <c:pt idx="1569">
                  <c:v>-4.065878999994311</c:v>
                </c:pt>
                <c:pt idx="1570">
                  <c:v>-4.064487999996345</c:v>
                </c:pt>
                <c:pt idx="1571">
                  <c:v>-4.063096999998379</c:v>
                </c:pt>
                <c:pt idx="1572">
                  <c:v>-4.0617069999934756</c:v>
                </c:pt>
                <c:pt idx="1573">
                  <c:v>-4.0603159999955096</c:v>
                </c:pt>
                <c:pt idx="1574">
                  <c:v>-4.0589249999975436</c:v>
                </c:pt>
                <c:pt idx="1575">
                  <c:v>-4.0575339999995776</c:v>
                </c:pt>
                <c:pt idx="1576">
                  <c:v>-4.0561439999946742</c:v>
                </c:pt>
                <c:pt idx="1577">
                  <c:v>-4.0547529999967082</c:v>
                </c:pt>
                <c:pt idx="1578">
                  <c:v>-4.0533629999990808</c:v>
                </c:pt>
                <c:pt idx="1579">
                  <c:v>-4.0519719999938388</c:v>
                </c:pt>
                <c:pt idx="1580">
                  <c:v>-4.0505819999962114</c:v>
                </c:pt>
                <c:pt idx="1581">
                  <c:v>-4.0491919999985839</c:v>
                </c:pt>
                <c:pt idx="1582">
                  <c:v>-4.0478019999936805</c:v>
                </c:pt>
                <c:pt idx="1583">
                  <c:v>-4.0464119999960531</c:v>
                </c:pt>
                <c:pt idx="1584">
                  <c:v>-4.0450209999980871</c:v>
                </c:pt>
                <c:pt idx="1585">
                  <c:v>-4.0436310000004596</c:v>
                </c:pt>
                <c:pt idx="1586">
                  <c:v>-4.0422409999955562</c:v>
                </c:pt>
                <c:pt idx="1587">
                  <c:v>-4.0408509999979287</c:v>
                </c:pt>
                <c:pt idx="1588">
                  <c:v>-4.0394610000003013</c:v>
                </c:pt>
                <c:pt idx="1589">
                  <c:v>-4.0380709999953979</c:v>
                </c:pt>
                <c:pt idx="1590">
                  <c:v>-4.0366799999974319</c:v>
                </c:pt>
                <c:pt idx="1591">
                  <c:v>-4.0352899999998044</c:v>
                </c:pt>
                <c:pt idx="1592">
                  <c:v>-4.033899999994901</c:v>
                </c:pt>
                <c:pt idx="1593">
                  <c:v>-4.0325109999976121</c:v>
                </c:pt>
                <c:pt idx="1594">
                  <c:v>-4.0311169999986305</c:v>
                </c:pt>
                <c:pt idx="1595">
                  <c:v>-4.0297269999937271</c:v>
                </c:pt>
                <c:pt idx="1596">
                  <c:v>-4.0283349999954225</c:v>
                </c:pt>
                <c:pt idx="1597">
                  <c:v>-4.0269439999974566</c:v>
                </c:pt>
                <c:pt idx="1598">
                  <c:v>-4.0255539999998291</c:v>
                </c:pt>
                <c:pt idx="1599">
                  <c:v>-4.0241639999949257</c:v>
                </c:pt>
                <c:pt idx="1600">
                  <c:v>-4.0227739999972982</c:v>
                </c:pt>
                <c:pt idx="1601">
                  <c:v>-4.0213839999996708</c:v>
                </c:pt>
                <c:pt idx="1602">
                  <c:v>-4.0199929999944288</c:v>
                </c:pt>
                <c:pt idx="1603">
                  <c:v>-4.0186029999968014</c:v>
                </c:pt>
                <c:pt idx="1604">
                  <c:v>-4.0172119999988354</c:v>
                </c:pt>
                <c:pt idx="1605">
                  <c:v>-4.0158200000005309</c:v>
                </c:pt>
                <c:pt idx="1606">
                  <c:v>-4.0144299999956274</c:v>
                </c:pt>
                <c:pt idx="1607">
                  <c:v>-4.013039999998</c:v>
                </c:pt>
                <c:pt idx="1608">
                  <c:v>-4.0116500000003725</c:v>
                </c:pt>
                <c:pt idx="1609">
                  <c:v>-4.0102599999954691</c:v>
                </c:pt>
                <c:pt idx="1610">
                  <c:v>-4.0088699999978417</c:v>
                </c:pt>
                <c:pt idx="1611">
                  <c:v>-4.0074800000002142</c:v>
                </c:pt>
                <c:pt idx="1612">
                  <c:v>-4.0060899999953108</c:v>
                </c:pt>
                <c:pt idx="1613">
                  <c:v>-4.0046989999973448</c:v>
                </c:pt>
                <c:pt idx="1614">
                  <c:v>-4.0033089999997173</c:v>
                </c:pt>
                <c:pt idx="1615">
                  <c:v>-4.0019189999948139</c:v>
                </c:pt>
                <c:pt idx="1616">
                  <c:v>-4.000529999997525</c:v>
                </c:pt>
                <c:pt idx="1617">
                  <c:v>-3.9991399999998976</c:v>
                </c:pt>
                <c:pt idx="1618">
                  <c:v>-3.9977499999949941</c:v>
                </c:pt>
                <c:pt idx="1619">
                  <c:v>-3.9963599999973667</c:v>
                </c:pt>
                <c:pt idx="1620">
                  <c:v>-3.9949699999997392</c:v>
                </c:pt>
                <c:pt idx="1621">
                  <c:v>-3.9935809999951744</c:v>
                </c:pt>
                <c:pt idx="1622">
                  <c:v>-3.9921909999975469</c:v>
                </c:pt>
                <c:pt idx="1623">
                  <c:v>-3.9908009999999194</c:v>
                </c:pt>
                <c:pt idx="1624">
                  <c:v>-3.9894119999953546</c:v>
                </c:pt>
                <c:pt idx="1625">
                  <c:v>-3.9880219999977271</c:v>
                </c:pt>
                <c:pt idx="1626">
                  <c:v>-3.9866330000004382</c:v>
                </c:pt>
                <c:pt idx="1627">
                  <c:v>-3.9852429999955348</c:v>
                </c:pt>
                <c:pt idx="1628">
                  <c:v>-3.9838539999982459</c:v>
                </c:pt>
                <c:pt idx="1629">
                  <c:v>-3.9824640000006184</c:v>
                </c:pt>
                <c:pt idx="1630">
                  <c:v>-3.981073999995715</c:v>
                </c:pt>
                <c:pt idx="1631">
                  <c:v>-3.9796849999984261</c:v>
                </c:pt>
                <c:pt idx="1632">
                  <c:v>-3.9782949999935227</c:v>
                </c:pt>
                <c:pt idx="1633">
                  <c:v>-3.9769059999962337</c:v>
                </c:pt>
                <c:pt idx="1634">
                  <c:v>-3.9755159999986063</c:v>
                </c:pt>
                <c:pt idx="1635">
                  <c:v>-3.9741269999940414</c:v>
                </c:pt>
                <c:pt idx="1636">
                  <c:v>-3.9727369999964139</c:v>
                </c:pt>
                <c:pt idx="1637">
                  <c:v>-3.971347999999125</c:v>
                </c:pt>
                <c:pt idx="1638">
                  <c:v>-3.9699579999942216</c:v>
                </c:pt>
                <c:pt idx="1639">
                  <c:v>-3.9685669999962556</c:v>
                </c:pt>
                <c:pt idx="1640">
                  <c:v>-3.9671749999979511</c:v>
                </c:pt>
                <c:pt idx="1641">
                  <c:v>-3.9657850000003236</c:v>
                </c:pt>
                <c:pt idx="1642">
                  <c:v>-3.9643929999947431</c:v>
                </c:pt>
                <c:pt idx="1643">
                  <c:v>-3.9630039999974542</c:v>
                </c:pt>
                <c:pt idx="1644">
                  <c:v>-3.9616139999998268</c:v>
                </c:pt>
                <c:pt idx="1645">
                  <c:v>-3.9602239999949234</c:v>
                </c:pt>
                <c:pt idx="1646">
                  <c:v>-3.9588339999972959</c:v>
                </c:pt>
                <c:pt idx="1647">
                  <c:v>-3.9574429999993299</c:v>
                </c:pt>
                <c:pt idx="1648">
                  <c:v>-3.9560529999944265</c:v>
                </c:pt>
                <c:pt idx="1649">
                  <c:v>-3.954662999996799</c:v>
                </c:pt>
                <c:pt idx="1650">
                  <c:v>-3.9532729999991716</c:v>
                </c:pt>
                <c:pt idx="1651">
                  <c:v>-3.9518829999942682</c:v>
                </c:pt>
                <c:pt idx="1652">
                  <c:v>-3.9504929999966407</c:v>
                </c:pt>
                <c:pt idx="1653">
                  <c:v>-3.9491029999990133</c:v>
                </c:pt>
                <c:pt idx="1654">
                  <c:v>-3.9477139999944484</c:v>
                </c:pt>
                <c:pt idx="1655">
                  <c:v>-3.9463239999968209</c:v>
                </c:pt>
                <c:pt idx="1656">
                  <c:v>-3.9449339999991935</c:v>
                </c:pt>
                <c:pt idx="1657">
                  <c:v>-3.9435429999939515</c:v>
                </c:pt>
                <c:pt idx="1658">
                  <c:v>-3.9421529999963241</c:v>
                </c:pt>
                <c:pt idx="1659">
                  <c:v>-3.9407629999986966</c:v>
                </c:pt>
                <c:pt idx="1660">
                  <c:v>-3.9393729999937932</c:v>
                </c:pt>
                <c:pt idx="1661">
                  <c:v>-3.9379829999961657</c:v>
                </c:pt>
                <c:pt idx="1662">
                  <c:v>-3.9365929999985383</c:v>
                </c:pt>
                <c:pt idx="1663">
                  <c:v>-3.9352029999936349</c:v>
                </c:pt>
                <c:pt idx="1664">
                  <c:v>-3.9338129999960074</c:v>
                </c:pt>
                <c:pt idx="1665">
                  <c:v>-3.93242299999838</c:v>
                </c:pt>
                <c:pt idx="1666">
                  <c:v>-3.9310310000000754</c:v>
                </c:pt>
                <c:pt idx="1667">
                  <c:v>-3.929640999995172</c:v>
                </c:pt>
                <c:pt idx="1668">
                  <c:v>-3.928249999997206</c:v>
                </c:pt>
                <c:pt idx="1669">
                  <c:v>-3.9268599999995786</c:v>
                </c:pt>
                <c:pt idx="1670">
                  <c:v>-3.9254699999946752</c:v>
                </c:pt>
                <c:pt idx="1671">
                  <c:v>-3.9240799999970477</c:v>
                </c:pt>
                <c:pt idx="1672">
                  <c:v>-3.9226899999994203</c:v>
                </c:pt>
                <c:pt idx="1673">
                  <c:v>-3.9212989999941783</c:v>
                </c:pt>
                <c:pt idx="1674">
                  <c:v>-3.9199089999965508</c:v>
                </c:pt>
                <c:pt idx="1675">
                  <c:v>-3.9185179999985849</c:v>
                </c:pt>
                <c:pt idx="1676">
                  <c:v>-3.9171279999936814</c:v>
                </c:pt>
                <c:pt idx="1677">
                  <c:v>-3.915737999996054</c:v>
                </c:pt>
                <c:pt idx="1678">
                  <c:v>-3.9143479999984265</c:v>
                </c:pt>
                <c:pt idx="1679">
                  <c:v>-3.9129579999935231</c:v>
                </c:pt>
                <c:pt idx="1680">
                  <c:v>-3.9115679999958957</c:v>
                </c:pt>
                <c:pt idx="1681">
                  <c:v>-3.9101789999986067</c:v>
                </c:pt>
                <c:pt idx="1682">
                  <c:v>-3.9087889999937033</c:v>
                </c:pt>
                <c:pt idx="1683">
                  <c:v>-3.9073979999957373</c:v>
                </c:pt>
                <c:pt idx="1684">
                  <c:v>-3.9060069999977713</c:v>
                </c:pt>
                <c:pt idx="1685">
                  <c:v>-3.9046159999998054</c:v>
                </c:pt>
                <c:pt idx="1686">
                  <c:v>-3.9032259999949019</c:v>
                </c:pt>
                <c:pt idx="1687">
                  <c:v>-3.9018339999965974</c:v>
                </c:pt>
                <c:pt idx="1688">
                  <c:v>-3.9004429999986314</c:v>
                </c:pt>
                <c:pt idx="1689">
                  <c:v>-3.899052999993728</c:v>
                </c:pt>
                <c:pt idx="1690">
                  <c:v>-3.8976629999961006</c:v>
                </c:pt>
                <c:pt idx="1691">
                  <c:v>-3.896270999997796</c:v>
                </c:pt>
                <c:pt idx="1692">
                  <c:v>-3.8948820000005071</c:v>
                </c:pt>
                <c:pt idx="1693">
                  <c:v>-3.8934909999952652</c:v>
                </c:pt>
                <c:pt idx="1694">
                  <c:v>-3.8921019999979762</c:v>
                </c:pt>
                <c:pt idx="1695">
                  <c:v>-3.8907110000000102</c:v>
                </c:pt>
                <c:pt idx="1696">
                  <c:v>-3.8893209999951068</c:v>
                </c:pt>
                <c:pt idx="1697">
                  <c:v>-3.8879309999974794</c:v>
                </c:pt>
                <c:pt idx="1698">
                  <c:v>-3.8865409999998519</c:v>
                </c:pt>
                <c:pt idx="1699">
                  <c:v>-3.88514999999461</c:v>
                </c:pt>
                <c:pt idx="1700">
                  <c:v>-3.8837609999973211</c:v>
                </c:pt>
                <c:pt idx="1701">
                  <c:v>-3.8823709999996936</c:v>
                </c:pt>
                <c:pt idx="1702">
                  <c:v>-3.8809809999947902</c:v>
                </c:pt>
                <c:pt idx="1703">
                  <c:v>-3.8795899999968242</c:v>
                </c:pt>
                <c:pt idx="1704">
                  <c:v>-3.8781999999991967</c:v>
                </c:pt>
                <c:pt idx="1705">
                  <c:v>-3.8768109999946319</c:v>
                </c:pt>
                <c:pt idx="1706">
                  <c:v>-3.8754209999970044</c:v>
                </c:pt>
                <c:pt idx="1707">
                  <c:v>-3.8740299999990384</c:v>
                </c:pt>
                <c:pt idx="1708">
                  <c:v>-3.872639999994135</c:v>
                </c:pt>
                <c:pt idx="1709">
                  <c:v>-3.8712499999965075</c:v>
                </c:pt>
                <c:pt idx="1710">
                  <c:v>-3.8698609999992186</c:v>
                </c:pt>
                <c:pt idx="1711">
                  <c:v>-3.8684709999943152</c:v>
                </c:pt>
                <c:pt idx="1712">
                  <c:v>-3.8670809999966878</c:v>
                </c:pt>
                <c:pt idx="1713">
                  <c:v>-3.8656899999987218</c:v>
                </c:pt>
                <c:pt idx="1714">
                  <c:v>-3.8642909999980475</c:v>
                </c:pt>
                <c:pt idx="1715">
                  <c:v>-3.8628969999990659</c:v>
                </c:pt>
                <c:pt idx="1716">
                  <c:v>-3.8615030000000843</c:v>
                </c:pt>
                <c:pt idx="1717">
                  <c:v>-3.8601099999941653</c:v>
                </c:pt>
                <c:pt idx="1718">
                  <c:v>-3.8587069999994128</c:v>
                </c:pt>
                <c:pt idx="1719">
                  <c:v>-3.8573139999934938</c:v>
                </c:pt>
                <c:pt idx="1720">
                  <c:v>-3.8559219999951893</c:v>
                </c:pt>
                <c:pt idx="1721">
                  <c:v>-3.8545289999965462</c:v>
                </c:pt>
                <c:pt idx="1722">
                  <c:v>-3.8531389999989187</c:v>
                </c:pt>
                <c:pt idx="1723">
                  <c:v>-3.8517489999940153</c:v>
                </c:pt>
                <c:pt idx="1724">
                  <c:v>-3.8503569999957108</c:v>
                </c:pt>
                <c:pt idx="1725">
                  <c:v>-3.8489669999980833</c:v>
                </c:pt>
                <c:pt idx="1726">
                  <c:v>-3.8475739999994403</c:v>
                </c:pt>
                <c:pt idx="1727">
                  <c:v>-3.8461829999941983</c:v>
                </c:pt>
                <c:pt idx="1728">
                  <c:v>-3.8447919999962323</c:v>
                </c:pt>
                <c:pt idx="1729">
                  <c:v>-3.8434009999982663</c:v>
                </c:pt>
                <c:pt idx="1730">
                  <c:v>-3.8420089999999618</c:v>
                </c:pt>
                <c:pt idx="1731">
                  <c:v>-3.8406179999947199</c:v>
                </c:pt>
                <c:pt idx="1732">
                  <c:v>-3.8392279999970924</c:v>
                </c:pt>
                <c:pt idx="1733">
                  <c:v>-3.8378369999991264</c:v>
                </c:pt>
                <c:pt idx="1734">
                  <c:v>-3.836446999994223</c:v>
                </c:pt>
                <c:pt idx="1735">
                  <c:v>-3.8350549999959185</c:v>
                </c:pt>
                <c:pt idx="1736">
                  <c:v>-3.833664999998291</c:v>
                </c:pt>
                <c:pt idx="1737">
                  <c:v>-3.8322750000006636</c:v>
                </c:pt>
                <c:pt idx="1738">
                  <c:v>-3.8308839999954216</c:v>
                </c:pt>
                <c:pt idx="1739">
                  <c:v>-3.8294939999977942</c:v>
                </c:pt>
                <c:pt idx="1740">
                  <c:v>-3.8281040000001667</c:v>
                </c:pt>
                <c:pt idx="1741">
                  <c:v>-3.8267129999949248</c:v>
                </c:pt>
                <c:pt idx="1742">
                  <c:v>-3.8253229999972973</c:v>
                </c:pt>
                <c:pt idx="1743">
                  <c:v>-3.8239329999996698</c:v>
                </c:pt>
                <c:pt idx="1744">
                  <c:v>-3.8225419999944279</c:v>
                </c:pt>
                <c:pt idx="1745">
                  <c:v>-3.8211519999968004</c:v>
                </c:pt>
                <c:pt idx="1746">
                  <c:v>-3.8197609999988344</c:v>
                </c:pt>
                <c:pt idx="1747">
                  <c:v>-3.8183690000005299</c:v>
                </c:pt>
                <c:pt idx="1748">
                  <c:v>-3.8169759999946109</c:v>
                </c:pt>
                <c:pt idx="1749">
                  <c:v>-3.8155819999956293</c:v>
                </c:pt>
                <c:pt idx="1750">
                  <c:v>-3.8141889999969862</c:v>
                </c:pt>
                <c:pt idx="1751">
                  <c:v>-3.8127989999993588</c:v>
                </c:pt>
                <c:pt idx="1752">
                  <c:v>-3.8114069999937783</c:v>
                </c:pt>
                <c:pt idx="1753">
                  <c:v>-3.8100169999961508</c:v>
                </c:pt>
                <c:pt idx="1754">
                  <c:v>-3.8086239999975078</c:v>
                </c:pt>
                <c:pt idx="1755">
                  <c:v>-3.8072329999995418</c:v>
                </c:pt>
                <c:pt idx="1756">
                  <c:v>-3.8058429999946384</c:v>
                </c:pt>
                <c:pt idx="1757">
                  <c:v>-3.8044519999966724</c:v>
                </c:pt>
                <c:pt idx="1758">
                  <c:v>-3.8030589999980293</c:v>
                </c:pt>
                <c:pt idx="1759">
                  <c:v>-3.8016680000000633</c:v>
                </c:pt>
                <c:pt idx="1760">
                  <c:v>-3.8002779999951599</c:v>
                </c:pt>
                <c:pt idx="1761">
                  <c:v>-3.7988879999975325</c:v>
                </c:pt>
                <c:pt idx="1762">
                  <c:v>-3.7974969999995665</c:v>
                </c:pt>
                <c:pt idx="1763">
                  <c:v>-3.7961059999943245</c:v>
                </c:pt>
                <c:pt idx="1764">
                  <c:v>-3.7947159999966971</c:v>
                </c:pt>
                <c:pt idx="1765">
                  <c:v>-3.7933249999987311</c:v>
                </c:pt>
                <c:pt idx="1766">
                  <c:v>-3.791932000000088</c:v>
                </c:pt>
                <c:pt idx="1767">
                  <c:v>-3.7905409999948461</c:v>
                </c:pt>
                <c:pt idx="1768">
                  <c:v>-3.789147999996203</c:v>
                </c:pt>
                <c:pt idx="1769">
                  <c:v>-3.787756999998237</c:v>
                </c:pt>
                <c:pt idx="1770">
                  <c:v>-3.7863679999936721</c:v>
                </c:pt>
                <c:pt idx="1771">
                  <c:v>-3.7849779999960447</c:v>
                </c:pt>
                <c:pt idx="1772">
                  <c:v>-3.7835889999987558</c:v>
                </c:pt>
                <c:pt idx="1773">
                  <c:v>-3.7821979999935138</c:v>
                </c:pt>
                <c:pt idx="1774">
                  <c:v>-3.7808049999948707</c:v>
                </c:pt>
                <c:pt idx="1775">
                  <c:v>-3.7794139999969047</c:v>
                </c:pt>
                <c:pt idx="1776">
                  <c:v>-3.7780209999982617</c:v>
                </c:pt>
                <c:pt idx="1777">
                  <c:v>-3.7766289999999572</c:v>
                </c:pt>
                <c:pt idx="1778">
                  <c:v>-3.7752379999947152</c:v>
                </c:pt>
                <c:pt idx="1779">
                  <c:v>-3.7738449999960721</c:v>
                </c:pt>
                <c:pt idx="1780">
                  <c:v>-3.7724529999977676</c:v>
                </c:pt>
                <c:pt idx="1781">
                  <c:v>-3.771058999998786</c:v>
                </c:pt>
                <c:pt idx="1782">
                  <c:v>-3.7696689999938826</c:v>
                </c:pt>
                <c:pt idx="1783">
                  <c:v>-3.7682779999959166</c:v>
                </c:pt>
                <c:pt idx="1784">
                  <c:v>-3.7668859999976121</c:v>
                </c:pt>
                <c:pt idx="1785">
                  <c:v>-3.7654959999999846</c:v>
                </c:pt>
                <c:pt idx="1786">
                  <c:v>-3.7641049999947427</c:v>
                </c:pt>
                <c:pt idx="1787">
                  <c:v>-3.7627149999971152</c:v>
                </c:pt>
                <c:pt idx="1788">
                  <c:v>-3.7613249999994878</c:v>
                </c:pt>
                <c:pt idx="1789">
                  <c:v>-3.7599349999945844</c:v>
                </c:pt>
                <c:pt idx="1790">
                  <c:v>-3.7585439999966184</c:v>
                </c:pt>
                <c:pt idx="1791">
                  <c:v>-3.7571529999986524</c:v>
                </c:pt>
                <c:pt idx="1792">
                  <c:v>-3.7557620000006864</c:v>
                </c:pt>
                <c:pt idx="1793">
                  <c:v>-3.7543709999954444</c:v>
                </c:pt>
                <c:pt idx="1794">
                  <c:v>-3.7529799999974784</c:v>
                </c:pt>
                <c:pt idx="1795">
                  <c:v>-3.7515849999981583</c:v>
                </c:pt>
                <c:pt idx="1796">
                  <c:v>-3.7501950000005309</c:v>
                </c:pt>
                <c:pt idx="1797">
                  <c:v>-3.7488019999946118</c:v>
                </c:pt>
                <c:pt idx="1798">
                  <c:v>-3.7474119999969844</c:v>
                </c:pt>
                <c:pt idx="1799">
                  <c:v>-3.7460209999990184</c:v>
                </c:pt>
                <c:pt idx="1800">
                  <c:v>-3.7446299999937764</c:v>
                </c:pt>
                <c:pt idx="1801">
                  <c:v>-3.7432409999964875</c:v>
                </c:pt>
                <c:pt idx="1802">
                  <c:v>-3.7418509999988601</c:v>
                </c:pt>
                <c:pt idx="1803">
                  <c:v>-3.7404609999939566</c:v>
                </c:pt>
                <c:pt idx="1804">
                  <c:v>-3.7390719999966677</c:v>
                </c:pt>
                <c:pt idx="1805">
                  <c:v>-3.7376819999990403</c:v>
                </c:pt>
                <c:pt idx="1806">
                  <c:v>-3.7362929999944754</c:v>
                </c:pt>
                <c:pt idx="1807">
                  <c:v>-3.7349029999968479</c:v>
                </c:pt>
                <c:pt idx="1808">
                  <c:v>-3.733513999999559</c:v>
                </c:pt>
                <c:pt idx="1809">
                  <c:v>-3.7321249999949941</c:v>
                </c:pt>
                <c:pt idx="1810">
                  <c:v>-3.7307349999973667</c:v>
                </c:pt>
                <c:pt idx="1811">
                  <c:v>-3.7293449999997392</c:v>
                </c:pt>
                <c:pt idx="1812">
                  <c:v>-3.7279559999951744</c:v>
                </c:pt>
                <c:pt idx="1813">
                  <c:v>-3.7265659999975469</c:v>
                </c:pt>
                <c:pt idx="1814">
                  <c:v>-3.725177000000258</c:v>
                </c:pt>
                <c:pt idx="1815">
                  <c:v>-3.7237869999953546</c:v>
                </c:pt>
                <c:pt idx="1816">
                  <c:v>-3.7223979999980656</c:v>
                </c:pt>
                <c:pt idx="1817">
                  <c:v>-3.7210080000004382</c:v>
                </c:pt>
                <c:pt idx="1818">
                  <c:v>-3.7196189999958733</c:v>
                </c:pt>
                <c:pt idx="1819">
                  <c:v>-3.7182289999982459</c:v>
                </c:pt>
                <c:pt idx="1820">
                  <c:v>-3.716839999993681</c:v>
                </c:pt>
                <c:pt idx="1821">
                  <c:v>-3.7154499999960535</c:v>
                </c:pt>
                <c:pt idx="1822">
                  <c:v>-3.7140609999987646</c:v>
                </c:pt>
                <c:pt idx="1823">
                  <c:v>-3.7126709999938612</c:v>
                </c:pt>
                <c:pt idx="1824">
                  <c:v>-3.7112819999965723</c:v>
                </c:pt>
                <c:pt idx="1825">
                  <c:v>-3.7098919999989448</c:v>
                </c:pt>
                <c:pt idx="1826">
                  <c:v>-3.7085029999943799</c:v>
                </c:pt>
                <c:pt idx="1827">
                  <c:v>-3.7071129999967525</c:v>
                </c:pt>
                <c:pt idx="1828">
                  <c:v>-3.7057239999994636</c:v>
                </c:pt>
                <c:pt idx="1829">
                  <c:v>-3.7043339999945601</c:v>
                </c:pt>
                <c:pt idx="1830">
                  <c:v>-3.7029449999972712</c:v>
                </c:pt>
                <c:pt idx="1831">
                  <c:v>-3.7015549999996438</c:v>
                </c:pt>
                <c:pt idx="1832">
                  <c:v>-3.7001659999950789</c:v>
                </c:pt>
                <c:pt idx="1833">
                  <c:v>-3.6987759999974514</c:v>
                </c:pt>
                <c:pt idx="1834">
                  <c:v>-3.6973870000001625</c:v>
                </c:pt>
                <c:pt idx="1835">
                  <c:v>-3.6959969999952591</c:v>
                </c:pt>
                <c:pt idx="1836">
                  <c:v>-3.6946069999976316</c:v>
                </c:pt>
                <c:pt idx="1837">
                  <c:v>-3.6932170000000042</c:v>
                </c:pt>
                <c:pt idx="1838">
                  <c:v>-3.6918269999951008</c:v>
                </c:pt>
                <c:pt idx="1839">
                  <c:v>-3.6904379999978119</c:v>
                </c:pt>
                <c:pt idx="1840">
                  <c:v>-3.6890480000001844</c:v>
                </c:pt>
                <c:pt idx="1841">
                  <c:v>-3.687657999995281</c:v>
                </c:pt>
                <c:pt idx="1842">
                  <c:v>-3.6862689999979921</c:v>
                </c:pt>
                <c:pt idx="1843">
                  <c:v>-3.6848790000003646</c:v>
                </c:pt>
                <c:pt idx="1844">
                  <c:v>-3.6834899999957997</c:v>
                </c:pt>
                <c:pt idx="1845">
                  <c:v>-3.6820999999981723</c:v>
                </c:pt>
                <c:pt idx="1846">
                  <c:v>-3.6807109999936074</c:v>
                </c:pt>
                <c:pt idx="1847">
                  <c:v>-3.6793209999959799</c:v>
                </c:pt>
                <c:pt idx="1848">
                  <c:v>-3.677931999998691</c:v>
                </c:pt>
                <c:pt idx="1849">
                  <c:v>-3.6765419999937876</c:v>
                </c:pt>
                <c:pt idx="1850">
                  <c:v>-3.6751529999964987</c:v>
                </c:pt>
                <c:pt idx="1851">
                  <c:v>-3.6737629999988712</c:v>
                </c:pt>
                <c:pt idx="1852">
                  <c:v>-3.6723739999943064</c:v>
                </c:pt>
                <c:pt idx="1853">
                  <c:v>-3.6709839999966789</c:v>
                </c:pt>
                <c:pt idx="1854">
                  <c:v>-3.6695939999990514</c:v>
                </c:pt>
                <c:pt idx="1855">
                  <c:v>-3.6682049999944866</c:v>
                </c:pt>
                <c:pt idx="1856">
                  <c:v>-3.6668159999971977</c:v>
                </c:pt>
                <c:pt idx="1857">
                  <c:v>-3.6654259999995702</c:v>
                </c:pt>
                <c:pt idx="1858">
                  <c:v>-3.6640359999946668</c:v>
                </c:pt>
                <c:pt idx="1859">
                  <c:v>-3.6626469999973779</c:v>
                </c:pt>
                <c:pt idx="1860">
                  <c:v>-3.6612569999997504</c:v>
                </c:pt>
                <c:pt idx="1861">
                  <c:v>-3.6598679999951855</c:v>
                </c:pt>
                <c:pt idx="1862">
                  <c:v>-3.6584779999975581</c:v>
                </c:pt>
                <c:pt idx="1863">
                  <c:v>-3.6570890000002692</c:v>
                </c:pt>
                <c:pt idx="1864">
                  <c:v>-3.6556989999953657</c:v>
                </c:pt>
                <c:pt idx="1865">
                  <c:v>-3.6543099999980768</c:v>
                </c:pt>
                <c:pt idx="1866">
                  <c:v>-3.6529200000004494</c:v>
                </c:pt>
                <c:pt idx="1867">
                  <c:v>-3.6515309999958845</c:v>
                </c:pt>
                <c:pt idx="1868">
                  <c:v>-3.650140999998257</c:v>
                </c:pt>
                <c:pt idx="1869">
                  <c:v>-3.6487519999936922</c:v>
                </c:pt>
                <c:pt idx="1870">
                  <c:v>-3.6473609999957262</c:v>
                </c:pt>
                <c:pt idx="1871">
                  <c:v>-3.6459719999984372</c:v>
                </c:pt>
                <c:pt idx="1872">
                  <c:v>-3.6445819999935338</c:v>
                </c:pt>
                <c:pt idx="1873">
                  <c:v>-3.6431929999962449</c:v>
                </c:pt>
                <c:pt idx="1874">
                  <c:v>-3.6418029999986175</c:v>
                </c:pt>
                <c:pt idx="1875">
                  <c:v>-3.6404139999940526</c:v>
                </c:pt>
                <c:pt idx="1876">
                  <c:v>-3.6390239999964251</c:v>
                </c:pt>
                <c:pt idx="1877">
                  <c:v>-3.6376349999991362</c:v>
                </c:pt>
                <c:pt idx="1878">
                  <c:v>-3.6362449999942328</c:v>
                </c:pt>
                <c:pt idx="1879">
                  <c:v>-3.6348559999969439</c:v>
                </c:pt>
                <c:pt idx="1880">
                  <c:v>-3.6334659999993164</c:v>
                </c:pt>
                <c:pt idx="1881">
                  <c:v>-3.632075999994413</c:v>
                </c:pt>
                <c:pt idx="1882">
                  <c:v>-3.6306869999971241</c:v>
                </c:pt>
                <c:pt idx="1883">
                  <c:v>-3.6292969999994966</c:v>
                </c:pt>
                <c:pt idx="1884">
                  <c:v>-3.6279079999949317</c:v>
                </c:pt>
                <c:pt idx="1885">
                  <c:v>-3.6265139999959501</c:v>
                </c:pt>
                <c:pt idx="1886">
                  <c:v>-3.6251239999983227</c:v>
                </c:pt>
                <c:pt idx="1887">
                  <c:v>-3.6237349999937578</c:v>
                </c:pt>
                <c:pt idx="1888">
                  <c:v>-3.6223449999961304</c:v>
                </c:pt>
                <c:pt idx="1889">
                  <c:v>-3.6209549999985029</c:v>
                </c:pt>
                <c:pt idx="1890">
                  <c:v>-3.619565999993938</c:v>
                </c:pt>
                <c:pt idx="1891">
                  <c:v>-3.6181759999963106</c:v>
                </c:pt>
                <c:pt idx="1892">
                  <c:v>-3.6167869999990216</c:v>
                </c:pt>
                <c:pt idx="1893">
                  <c:v>-3.6153969999941182</c:v>
                </c:pt>
                <c:pt idx="1894">
                  <c:v>-3.6140079999968293</c:v>
                </c:pt>
                <c:pt idx="1895">
                  <c:v>-3.6126179999992019</c:v>
                </c:pt>
                <c:pt idx="1896">
                  <c:v>-3.611228999994637</c:v>
                </c:pt>
                <c:pt idx="1897">
                  <c:v>-3.6098389999970095</c:v>
                </c:pt>
                <c:pt idx="1898">
                  <c:v>-3.6084499999997206</c:v>
                </c:pt>
                <c:pt idx="1899">
                  <c:v>-3.6070599999948172</c:v>
                </c:pt>
                <c:pt idx="1900">
                  <c:v>-3.6056709999975283</c:v>
                </c:pt>
                <c:pt idx="1901">
                  <c:v>-3.6042809999999008</c:v>
                </c:pt>
                <c:pt idx="1902">
                  <c:v>-3.6028919999953359</c:v>
                </c:pt>
                <c:pt idx="1903">
                  <c:v>-3.6015019999977085</c:v>
                </c:pt>
                <c:pt idx="1904">
                  <c:v>-3.6001130000004196</c:v>
                </c:pt>
                <c:pt idx="1905">
                  <c:v>-3.5987229999955161</c:v>
                </c:pt>
                <c:pt idx="1906">
                  <c:v>-3.5973339999982272</c:v>
                </c:pt>
                <c:pt idx="1907">
                  <c:v>-3.5959440000005998</c:v>
                </c:pt>
                <c:pt idx="1908">
                  <c:v>-3.5945539999956964</c:v>
                </c:pt>
                <c:pt idx="1909">
                  <c:v>-3.5931649999984074</c:v>
                </c:pt>
                <c:pt idx="1910">
                  <c:v>-3.591774999993504</c:v>
                </c:pt>
                <c:pt idx="1911">
                  <c:v>-3.5903859999962151</c:v>
                </c:pt>
                <c:pt idx="1912">
                  <c:v>-3.5889959999985876</c:v>
                </c:pt>
                <c:pt idx="1913">
                  <c:v>-3.5876069999940228</c:v>
                </c:pt>
                <c:pt idx="1914">
                  <c:v>-3.5862169999963953</c:v>
                </c:pt>
                <c:pt idx="1915">
                  <c:v>-3.5848269999987679</c:v>
                </c:pt>
                <c:pt idx="1916">
                  <c:v>-3.583437999994203</c:v>
                </c:pt>
                <c:pt idx="1917">
                  <c:v>-3.5820479999965755</c:v>
                </c:pt>
                <c:pt idx="1918">
                  <c:v>-3.5806579999989481</c:v>
                </c:pt>
                <c:pt idx="1919">
                  <c:v>-3.5792679999940447</c:v>
                </c:pt>
                <c:pt idx="1920">
                  <c:v>-3.5778789999967557</c:v>
                </c:pt>
                <c:pt idx="1921">
                  <c:v>-3.5764889999991283</c:v>
                </c:pt>
                <c:pt idx="1922">
                  <c:v>-3.5750999999945634</c:v>
                </c:pt>
                <c:pt idx="1923">
                  <c:v>-3.5737099999969359</c:v>
                </c:pt>
                <c:pt idx="1924">
                  <c:v>-3.572320999999647</c:v>
                </c:pt>
                <c:pt idx="1925">
                  <c:v>-3.5709309999947436</c:v>
                </c:pt>
                <c:pt idx="1926">
                  <c:v>-3.5695419999974547</c:v>
                </c:pt>
                <c:pt idx="1927">
                  <c:v>-3.5681519999998272</c:v>
                </c:pt>
                <c:pt idx="1928">
                  <c:v>-3.5667619999949238</c:v>
                </c:pt>
                <c:pt idx="1929">
                  <c:v>-3.5653729999976349</c:v>
                </c:pt>
                <c:pt idx="1930">
                  <c:v>-3.5639830000000075</c:v>
                </c:pt>
                <c:pt idx="1931">
                  <c:v>-3.5625939999954426</c:v>
                </c:pt>
                <c:pt idx="1932">
                  <c:v>-3.5612039999978151</c:v>
                </c:pt>
                <c:pt idx="1933">
                  <c:v>-3.5598140000001877</c:v>
                </c:pt>
                <c:pt idx="1934">
                  <c:v>-3.5584249999956228</c:v>
                </c:pt>
                <c:pt idx="1935">
                  <c:v>-3.5570349999979953</c:v>
                </c:pt>
                <c:pt idx="1936">
                  <c:v>-3.5556460000007064</c:v>
                </c:pt>
                <c:pt idx="1937">
                  <c:v>-3.554255999995803</c:v>
                </c:pt>
                <c:pt idx="1938">
                  <c:v>-3.5528669999985141</c:v>
                </c:pt>
                <c:pt idx="1939">
                  <c:v>-3.5514769999936107</c:v>
                </c:pt>
                <c:pt idx="1940">
                  <c:v>-3.5500869999959832</c:v>
                </c:pt>
                <c:pt idx="1941">
                  <c:v>-3.5486979999986943</c:v>
                </c:pt>
                <c:pt idx="1942">
                  <c:v>-3.5473079999937909</c:v>
                </c:pt>
                <c:pt idx="1943">
                  <c:v>-3.5459179999961634</c:v>
                </c:pt>
                <c:pt idx="1944">
                  <c:v>-3.5445289999988745</c:v>
                </c:pt>
                <c:pt idx="1945">
                  <c:v>-3.5431389999939711</c:v>
                </c:pt>
                <c:pt idx="1946">
                  <c:v>-3.5417499999966822</c:v>
                </c:pt>
                <c:pt idx="1947">
                  <c:v>-3.5403599999990547</c:v>
                </c:pt>
                <c:pt idx="1948">
                  <c:v>-3.5389699999941513</c:v>
                </c:pt>
                <c:pt idx="1949">
                  <c:v>-3.5375809999968624</c:v>
                </c:pt>
                <c:pt idx="1950">
                  <c:v>-3.5361909999992349</c:v>
                </c:pt>
                <c:pt idx="1951">
                  <c:v>-3.53480199999467</c:v>
                </c:pt>
                <c:pt idx="1952">
                  <c:v>-3.5334119999970426</c:v>
                </c:pt>
                <c:pt idx="1953">
                  <c:v>-3.532017999998061</c:v>
                </c:pt>
                <c:pt idx="1954">
                  <c:v>-3.5306280000004335</c:v>
                </c:pt>
                <c:pt idx="1955">
                  <c:v>-3.5292389999958687</c:v>
                </c:pt>
                <c:pt idx="1956">
                  <c:v>-3.5278489999982412</c:v>
                </c:pt>
                <c:pt idx="1957">
                  <c:v>-3.5264599999936763</c:v>
                </c:pt>
                <c:pt idx="1958">
                  <c:v>-3.5250699999960489</c:v>
                </c:pt>
                <c:pt idx="1959">
                  <c:v>-3.5236809999987599</c:v>
                </c:pt>
                <c:pt idx="1960">
                  <c:v>-3.5222909999938565</c:v>
                </c:pt>
                <c:pt idx="1961">
                  <c:v>-3.5209009999962291</c:v>
                </c:pt>
                <c:pt idx="1962">
                  <c:v>-3.5195109999986016</c:v>
                </c:pt>
                <c:pt idx="1963">
                  <c:v>-3.5181219999940367</c:v>
                </c:pt>
                <c:pt idx="1964">
                  <c:v>-3.5167319999964093</c:v>
                </c:pt>
                <c:pt idx="1965">
                  <c:v>-3.5153429999991204</c:v>
                </c:pt>
                <c:pt idx="1966">
                  <c:v>-3.513952999994217</c:v>
                </c:pt>
                <c:pt idx="1967">
                  <c:v>-3.512563999996928</c:v>
                </c:pt>
                <c:pt idx="1968">
                  <c:v>-3.5111739999993006</c:v>
                </c:pt>
                <c:pt idx="1969">
                  <c:v>-3.5097839999943972</c:v>
                </c:pt>
                <c:pt idx="1970">
                  <c:v>-3.5083949999971082</c:v>
                </c:pt>
                <c:pt idx="1971">
                  <c:v>-3.5070049999994808</c:v>
                </c:pt>
                <c:pt idx="1972">
                  <c:v>-3.5056159999949159</c:v>
                </c:pt>
                <c:pt idx="1973">
                  <c:v>-3.5042249999969499</c:v>
                </c:pt>
                <c:pt idx="1974">
                  <c:v>-3.502835999999661</c:v>
                </c:pt>
                <c:pt idx="1975">
                  <c:v>-3.5014459999947576</c:v>
                </c:pt>
                <c:pt idx="1976">
                  <c:v>-3.5000559999971301</c:v>
                </c:pt>
                <c:pt idx="1977">
                  <c:v>-3.4986669999998412</c:v>
                </c:pt>
                <c:pt idx="1978">
                  <c:v>-3.4972769999949378</c:v>
                </c:pt>
                <c:pt idx="1979">
                  <c:v>-3.4958879999976489</c:v>
                </c:pt>
                <c:pt idx="1980">
                  <c:v>-3.4944980000000214</c:v>
                </c:pt>
                <c:pt idx="1981">
                  <c:v>-3.4931089999954565</c:v>
                </c:pt>
                <c:pt idx="1982">
                  <c:v>-3.4917189999978291</c:v>
                </c:pt>
                <c:pt idx="1983">
                  <c:v>-3.4903300000005402</c:v>
                </c:pt>
                <c:pt idx="1984">
                  <c:v>-3.4889399999956368</c:v>
                </c:pt>
                <c:pt idx="1985">
                  <c:v>-3.4875509999983478</c:v>
                </c:pt>
                <c:pt idx="1986">
                  <c:v>-3.4861610000007204</c:v>
                </c:pt>
                <c:pt idx="1987">
                  <c:v>-3.4847719999961555</c:v>
                </c:pt>
                <c:pt idx="1988">
                  <c:v>-3.4833769999968354</c:v>
                </c:pt>
                <c:pt idx="1989">
                  <c:v>-3.4819879999995464</c:v>
                </c:pt>
                <c:pt idx="1990">
                  <c:v>-3.480597999994643</c:v>
                </c:pt>
                <c:pt idx="1991">
                  <c:v>-3.4792089999973541</c:v>
                </c:pt>
                <c:pt idx="1992">
                  <c:v>-3.4778189999997267</c:v>
                </c:pt>
                <c:pt idx="1993">
                  <c:v>-3.4764289999948232</c:v>
                </c:pt>
                <c:pt idx="1994">
                  <c:v>-3.4750399999975343</c:v>
                </c:pt>
                <c:pt idx="1995">
                  <c:v>-3.4736499999999069</c:v>
                </c:pt>
                <c:pt idx="1996">
                  <c:v>-3.4722589999946649</c:v>
                </c:pt>
                <c:pt idx="1997">
                  <c:v>-3.4708689999970375</c:v>
                </c:pt>
                <c:pt idx="1998">
                  <c:v>-3.46947899999941</c:v>
                </c:pt>
                <c:pt idx="1999">
                  <c:v>-3.4680879999941681</c:v>
                </c:pt>
                <c:pt idx="2000">
                  <c:v>-3.4666979999965406</c:v>
                </c:pt>
                <c:pt idx="2001">
                  <c:v>-3.4653079999989131</c:v>
                </c:pt>
                <c:pt idx="2002">
                  <c:v>-3.4639179999940097</c:v>
                </c:pt>
                <c:pt idx="2003">
                  <c:v>-3.4625279999963823</c:v>
                </c:pt>
                <c:pt idx="2004">
                  <c:v>-3.4611369999984163</c:v>
                </c:pt>
                <c:pt idx="2005">
                  <c:v>-3.4597469999935129</c:v>
                </c:pt>
                <c:pt idx="2006">
                  <c:v>-3.4583569999958854</c:v>
                </c:pt>
                <c:pt idx="2007">
                  <c:v>-3.4569659999979194</c:v>
                </c:pt>
                <c:pt idx="2008">
                  <c:v>-3.455576000000292</c:v>
                </c:pt>
                <c:pt idx="2009">
                  <c:v>-3.45418499999505</c:v>
                </c:pt>
                <c:pt idx="2010">
                  <c:v>-3.4527949999974226</c:v>
                </c:pt>
                <c:pt idx="2011">
                  <c:v>-3.4514049999997951</c:v>
                </c:pt>
                <c:pt idx="2012">
                  <c:v>-3.4500149999948917</c:v>
                </c:pt>
                <c:pt idx="2013">
                  <c:v>-3.4486249999972642</c:v>
                </c:pt>
                <c:pt idx="2014">
                  <c:v>-3.4472359999999753</c:v>
                </c:pt>
                <c:pt idx="2015">
                  <c:v>-3.4458459999950719</c:v>
                </c:pt>
                <c:pt idx="2016">
                  <c:v>-3.4444509999957518</c:v>
                </c:pt>
                <c:pt idx="2017">
                  <c:v>-3.4430599999977858</c:v>
                </c:pt>
                <c:pt idx="2018">
                  <c:v>-3.4416689999998198</c:v>
                </c:pt>
                <c:pt idx="2019">
                  <c:v>-3.4402789999949164</c:v>
                </c:pt>
                <c:pt idx="2020">
                  <c:v>-3.4388889999972889</c:v>
                </c:pt>
                <c:pt idx="2021">
                  <c:v>-3.4374979999993229</c:v>
                </c:pt>
                <c:pt idx="2022">
                  <c:v>-3.4361089999947581</c:v>
                </c:pt>
                <c:pt idx="2023">
                  <c:v>-3.4347189999971306</c:v>
                </c:pt>
                <c:pt idx="2024">
                  <c:v>-3.4333299999998417</c:v>
                </c:pt>
                <c:pt idx="2025">
                  <c:v>-3.4319399999949383</c:v>
                </c:pt>
                <c:pt idx="2026">
                  <c:v>-3.4305499999973108</c:v>
                </c:pt>
                <c:pt idx="2027">
                  <c:v>-3.4291599999996834</c:v>
                </c:pt>
                <c:pt idx="2028">
                  <c:v>-3.4277709999951185</c:v>
                </c:pt>
                <c:pt idx="2029">
                  <c:v>-3.4263789999968139</c:v>
                </c:pt>
                <c:pt idx="2030">
                  <c:v>-3.4249889999991865</c:v>
                </c:pt>
                <c:pt idx="2031">
                  <c:v>-3.423596999993606</c:v>
                </c:pt>
                <c:pt idx="2032">
                  <c:v>-3.4222079999963171</c:v>
                </c:pt>
                <c:pt idx="2033">
                  <c:v>-3.4208169999983511</c:v>
                </c:pt>
                <c:pt idx="2034">
                  <c:v>-3.4194270000007236</c:v>
                </c:pt>
                <c:pt idx="2035">
                  <c:v>-3.4180369999958202</c:v>
                </c:pt>
                <c:pt idx="2036">
                  <c:v>-3.4166469999981928</c:v>
                </c:pt>
                <c:pt idx="2037">
                  <c:v>-3.4152579999936279</c:v>
                </c:pt>
                <c:pt idx="2038">
                  <c:v>-3.4138669999956619</c:v>
                </c:pt>
                <c:pt idx="2039">
                  <c:v>-3.4124769999980344</c:v>
                </c:pt>
                <c:pt idx="2040">
                  <c:v>-3.411087000000407</c:v>
                </c:pt>
                <c:pt idx="2041">
                  <c:v>-3.4096969999955036</c:v>
                </c:pt>
                <c:pt idx="2042">
                  <c:v>-3.4083059999975376</c:v>
                </c:pt>
                <c:pt idx="2043">
                  <c:v>-3.4069139999992331</c:v>
                </c:pt>
                <c:pt idx="2044">
                  <c:v>-3.4055249999946682</c:v>
                </c:pt>
                <c:pt idx="2045">
                  <c:v>-3.4041349999970407</c:v>
                </c:pt>
                <c:pt idx="2046">
                  <c:v>-3.4027449999994133</c:v>
                </c:pt>
                <c:pt idx="2047">
                  <c:v>-3.4013549999945099</c:v>
                </c:pt>
                <c:pt idx="2048">
                  <c:v>-3.3999639999965439</c:v>
                </c:pt>
                <c:pt idx="2049">
                  <c:v>-3.3985739999989164</c:v>
                </c:pt>
                <c:pt idx="2050">
                  <c:v>-3.3971799999999348</c:v>
                </c:pt>
                <c:pt idx="2051">
                  <c:v>-3.3957859999936773</c:v>
                </c:pt>
                <c:pt idx="2052">
                  <c:v>-3.3943959999960498</c:v>
                </c:pt>
                <c:pt idx="2053">
                  <c:v>-3.3930059999984223</c:v>
                </c:pt>
                <c:pt idx="2054">
                  <c:v>-3.3916159999935189</c:v>
                </c:pt>
                <c:pt idx="2055">
                  <c:v>-3.3902249999955529</c:v>
                </c:pt>
                <c:pt idx="2056">
                  <c:v>-3.3888349999979255</c:v>
                </c:pt>
                <c:pt idx="2057">
                  <c:v>-3.387445000000298</c:v>
                </c:pt>
                <c:pt idx="2058">
                  <c:v>-3.3860549999953946</c:v>
                </c:pt>
                <c:pt idx="2059">
                  <c:v>-3.3846649999977672</c:v>
                </c:pt>
                <c:pt idx="2060">
                  <c:v>-3.3832750000001397</c:v>
                </c:pt>
                <c:pt idx="2061">
                  <c:v>-3.3818849999952363</c:v>
                </c:pt>
                <c:pt idx="2062">
                  <c:v>-3.3804949999976088</c:v>
                </c:pt>
                <c:pt idx="2063">
                  <c:v>-3.3791049999999814</c:v>
                </c:pt>
                <c:pt idx="2064">
                  <c:v>-3.377714999995078</c:v>
                </c:pt>
                <c:pt idx="2065">
                  <c:v>-3.3763249999974505</c:v>
                </c:pt>
                <c:pt idx="2066">
                  <c:v>-3.374934999999823</c:v>
                </c:pt>
                <c:pt idx="2067">
                  <c:v>-3.3735400000005029</c:v>
                </c:pt>
                <c:pt idx="2068">
                  <c:v>-3.3721499999955995</c:v>
                </c:pt>
                <c:pt idx="2069">
                  <c:v>-3.3707609999983106</c:v>
                </c:pt>
                <c:pt idx="2070">
                  <c:v>-3.3693710000006831</c:v>
                </c:pt>
                <c:pt idx="2071">
                  <c:v>-3.3679809999957797</c:v>
                </c:pt>
                <c:pt idx="2072">
                  <c:v>-3.3665919999984908</c:v>
                </c:pt>
                <c:pt idx="2073">
                  <c:v>-3.3652019999935874</c:v>
                </c:pt>
                <c:pt idx="2074">
                  <c:v>-3.3638129999962985</c:v>
                </c:pt>
                <c:pt idx="2075">
                  <c:v>-3.362422999998671</c:v>
                </c:pt>
                <c:pt idx="2076">
                  <c:v>-3.3610329999937676</c:v>
                </c:pt>
                <c:pt idx="2077">
                  <c:v>-3.3596439999964787</c:v>
                </c:pt>
                <c:pt idx="2078">
                  <c:v>-3.3582539999988512</c:v>
                </c:pt>
                <c:pt idx="2079">
                  <c:v>-3.3568649999942863</c:v>
                </c:pt>
                <c:pt idx="2080">
                  <c:v>-3.3554749999966589</c:v>
                </c:pt>
                <c:pt idx="2081">
                  <c:v>-3.35408599999937</c:v>
                </c:pt>
                <c:pt idx="2082">
                  <c:v>-3.3526959999944665</c:v>
                </c:pt>
                <c:pt idx="2083">
                  <c:v>-3.3513069999971776</c:v>
                </c:pt>
                <c:pt idx="2084">
                  <c:v>-3.3499169999995502</c:v>
                </c:pt>
                <c:pt idx="2085">
                  <c:v>-3.3485269999946468</c:v>
                </c:pt>
                <c:pt idx="2086">
                  <c:v>-3.3471379999973578</c:v>
                </c:pt>
                <c:pt idx="2087">
                  <c:v>-3.3457479999997304</c:v>
                </c:pt>
                <c:pt idx="2088">
                  <c:v>-3.3443589999951655</c:v>
                </c:pt>
                <c:pt idx="2089">
                  <c:v>-3.342968999997538</c:v>
                </c:pt>
                <c:pt idx="2090">
                  <c:v>-3.3415800000002491</c:v>
                </c:pt>
                <c:pt idx="2091">
                  <c:v>-3.3401899999953457</c:v>
                </c:pt>
                <c:pt idx="2092">
                  <c:v>-3.3388009999980568</c:v>
                </c:pt>
                <c:pt idx="2093">
                  <c:v>-3.3374110000004293</c:v>
                </c:pt>
                <c:pt idx="2094">
                  <c:v>-3.3360209999955259</c:v>
                </c:pt>
                <c:pt idx="2095">
                  <c:v>-3.334631999998237</c:v>
                </c:pt>
                <c:pt idx="2096">
                  <c:v>-3.3332420000006096</c:v>
                </c:pt>
                <c:pt idx="2097">
                  <c:v>-3.3318529999960447</c:v>
                </c:pt>
                <c:pt idx="2098">
                  <c:v>-3.3304629999984172</c:v>
                </c:pt>
                <c:pt idx="2099">
                  <c:v>-3.3290729999935138</c:v>
                </c:pt>
                <c:pt idx="2100">
                  <c:v>-3.3276839999962249</c:v>
                </c:pt>
                <c:pt idx="2101">
                  <c:v>-3.3262939999985974</c:v>
                </c:pt>
                <c:pt idx="2102">
                  <c:v>-3.3249049999940326</c:v>
                </c:pt>
                <c:pt idx="2103">
                  <c:v>-3.3235149999964051</c:v>
                </c:pt>
                <c:pt idx="2104">
                  <c:v>-3.3221259999991162</c:v>
                </c:pt>
                <c:pt idx="2105">
                  <c:v>-3.3207320000001346</c:v>
                </c:pt>
                <c:pt idx="2106">
                  <c:v>-3.3193419999952312</c:v>
                </c:pt>
                <c:pt idx="2107">
                  <c:v>-3.3179519999976037</c:v>
                </c:pt>
                <c:pt idx="2108">
                  <c:v>-3.3165619999999763</c:v>
                </c:pt>
                <c:pt idx="2109">
                  <c:v>-3.3151729999954114</c:v>
                </c:pt>
                <c:pt idx="2110">
                  <c:v>-3.3137829999977839</c:v>
                </c:pt>
                <c:pt idx="2111">
                  <c:v>-3.312394000000495</c:v>
                </c:pt>
                <c:pt idx="2112">
                  <c:v>-3.3110039999955916</c:v>
                </c:pt>
                <c:pt idx="2113">
                  <c:v>-3.3096139999979641</c:v>
                </c:pt>
                <c:pt idx="2114">
                  <c:v>-3.3082250000006752</c:v>
                </c:pt>
                <c:pt idx="2115">
                  <c:v>-3.3068349999957718</c:v>
                </c:pt>
                <c:pt idx="2116">
                  <c:v>-3.3054459999984829</c:v>
                </c:pt>
                <c:pt idx="2117">
                  <c:v>-3.3040559999935795</c:v>
                </c:pt>
                <c:pt idx="2118">
                  <c:v>-3.3026669999962905</c:v>
                </c:pt>
                <c:pt idx="2119">
                  <c:v>-3.3012769999986631</c:v>
                </c:pt>
                <c:pt idx="2120">
                  <c:v>-3.2998869999937597</c:v>
                </c:pt>
                <c:pt idx="2121">
                  <c:v>-3.2984979999964708</c:v>
                </c:pt>
                <c:pt idx="2122">
                  <c:v>-3.2971079999988433</c:v>
                </c:pt>
                <c:pt idx="2123">
                  <c:v>-3.2957189999942784</c:v>
                </c:pt>
                <c:pt idx="2124">
                  <c:v>-3.294328999996651</c:v>
                </c:pt>
                <c:pt idx="2125">
                  <c:v>-3.292939999999362</c:v>
                </c:pt>
                <c:pt idx="2126">
                  <c:v>-3.2915499999944586</c:v>
                </c:pt>
                <c:pt idx="2127">
                  <c:v>-3.2901609999971697</c:v>
                </c:pt>
                <c:pt idx="2128">
                  <c:v>-3.2887709999995423</c:v>
                </c:pt>
                <c:pt idx="2129">
                  <c:v>-3.2873819999949774</c:v>
                </c:pt>
                <c:pt idx="2130">
                  <c:v>-3.2859919999973499</c:v>
                </c:pt>
                <c:pt idx="2131">
                  <c:v>-3.284603000000061</c:v>
                </c:pt>
                <c:pt idx="2132">
                  <c:v>-3.2832129999951576</c:v>
                </c:pt>
                <c:pt idx="2133">
                  <c:v>-3.2818239999978687</c:v>
                </c:pt>
                <c:pt idx="2134">
                  <c:v>-3.2804340000002412</c:v>
                </c:pt>
                <c:pt idx="2135">
                  <c:v>-3.2790439999953378</c:v>
                </c:pt>
                <c:pt idx="2136">
                  <c:v>-3.2776539999977103</c:v>
                </c:pt>
                <c:pt idx="2137">
                  <c:v>-3.2762650000004214</c:v>
                </c:pt>
                <c:pt idx="2138">
                  <c:v>-3.274874999995518</c:v>
                </c:pt>
                <c:pt idx="2139">
                  <c:v>-3.2734859999982291</c:v>
                </c:pt>
                <c:pt idx="2140">
                  <c:v>-3.2720960000006016</c:v>
                </c:pt>
                <c:pt idx="2141">
                  <c:v>-3.2707059999956982</c:v>
                </c:pt>
                <c:pt idx="2142">
                  <c:v>-3.2693169999984093</c:v>
                </c:pt>
                <c:pt idx="2143">
                  <c:v>-3.2679269999935059</c:v>
                </c:pt>
                <c:pt idx="2144">
                  <c:v>-3.2665369999958784</c:v>
                </c:pt>
                <c:pt idx="2145">
                  <c:v>-3.2651479999985895</c:v>
                </c:pt>
                <c:pt idx="2146">
                  <c:v>-3.2637579999936861</c:v>
                </c:pt>
                <c:pt idx="2147">
                  <c:v>-3.2623689999963972</c:v>
                </c:pt>
                <c:pt idx="2148">
                  <c:v>-3.2609789999987697</c:v>
                </c:pt>
                <c:pt idx="2149">
                  <c:v>-3.2595899999942048</c:v>
                </c:pt>
                <c:pt idx="2150">
                  <c:v>-3.2581999999965774</c:v>
                </c:pt>
                <c:pt idx="2151">
                  <c:v>-3.2568109999992885</c:v>
                </c:pt>
                <c:pt idx="2152">
                  <c:v>-3.2554209999943851</c:v>
                </c:pt>
                <c:pt idx="2153">
                  <c:v>-3.2540319999970961</c:v>
                </c:pt>
                <c:pt idx="2154">
                  <c:v>-3.2526419999994687</c:v>
                </c:pt>
                <c:pt idx="2155">
                  <c:v>-3.2512519999945653</c:v>
                </c:pt>
                <c:pt idx="2156">
                  <c:v>-3.2498629999972763</c:v>
                </c:pt>
                <c:pt idx="2157">
                  <c:v>-3.2484729999996489</c:v>
                </c:pt>
                <c:pt idx="2158">
                  <c:v>-3.247083999995084</c:v>
                </c:pt>
                <c:pt idx="2159">
                  <c:v>-3.2456939999974566</c:v>
                </c:pt>
                <c:pt idx="2160">
                  <c:v>-3.2443050000001676</c:v>
                </c:pt>
                <c:pt idx="2161">
                  <c:v>-3.2429149999952642</c:v>
                </c:pt>
                <c:pt idx="2162">
                  <c:v>-3.2415259999979753</c:v>
                </c:pt>
                <c:pt idx="2163">
                  <c:v>-3.2401360000003478</c:v>
                </c:pt>
                <c:pt idx="2164">
                  <c:v>-3.238746999995783</c:v>
                </c:pt>
                <c:pt idx="2165">
                  <c:v>-3.2373569999981555</c:v>
                </c:pt>
                <c:pt idx="2166">
                  <c:v>-3.2359670000005281</c:v>
                </c:pt>
                <c:pt idx="2167">
                  <c:v>-3.2345779999959632</c:v>
                </c:pt>
                <c:pt idx="2168">
                  <c:v>-3.2331879999983357</c:v>
                </c:pt>
                <c:pt idx="2169">
                  <c:v>-3.2317989999937708</c:v>
                </c:pt>
                <c:pt idx="2170">
                  <c:v>-3.2304089999961434</c:v>
                </c:pt>
                <c:pt idx="2171">
                  <c:v>-3.2290199999988545</c:v>
                </c:pt>
                <c:pt idx="2172">
                  <c:v>-3.2276299999939511</c:v>
                </c:pt>
                <c:pt idx="2173">
                  <c:v>-3.2262409999966621</c:v>
                </c:pt>
                <c:pt idx="2174">
                  <c:v>-3.2248509999990347</c:v>
                </c:pt>
                <c:pt idx="2175">
                  <c:v>-3.2234609999941313</c:v>
                </c:pt>
                <c:pt idx="2176">
                  <c:v>-3.2220719999968424</c:v>
                </c:pt>
                <c:pt idx="2177">
                  <c:v>-3.2206819999992149</c:v>
                </c:pt>
                <c:pt idx="2178">
                  <c:v>-3.2192919999943115</c:v>
                </c:pt>
                <c:pt idx="2179">
                  <c:v>-3.2179029999970226</c:v>
                </c:pt>
                <c:pt idx="2180">
                  <c:v>-3.2165129999993951</c:v>
                </c:pt>
                <c:pt idx="2181">
                  <c:v>-3.2151239999948302</c:v>
                </c:pt>
                <c:pt idx="2182">
                  <c:v>-3.2137339999972028</c:v>
                </c:pt>
                <c:pt idx="2183">
                  <c:v>-3.2123449999999139</c:v>
                </c:pt>
                <c:pt idx="2184">
                  <c:v>-3.2109549999950104</c:v>
                </c:pt>
                <c:pt idx="2185">
                  <c:v>-3.2095659999977215</c:v>
                </c:pt>
                <c:pt idx="2186">
                  <c:v>-3.2081760000000941</c:v>
                </c:pt>
                <c:pt idx="2187">
                  <c:v>-3.2067859999951907</c:v>
                </c:pt>
                <c:pt idx="2188">
                  <c:v>-3.2053969999979017</c:v>
                </c:pt>
                <c:pt idx="2189">
                  <c:v>-3.2040070000002743</c:v>
                </c:pt>
                <c:pt idx="2190">
                  <c:v>-3.2026179999957094</c:v>
                </c:pt>
                <c:pt idx="2191">
                  <c:v>-3.2012279999980819</c:v>
                </c:pt>
                <c:pt idx="2192">
                  <c:v>-3.1998389999935171</c:v>
                </c:pt>
                <c:pt idx="2193">
                  <c:v>-3.1984489999958896</c:v>
                </c:pt>
                <c:pt idx="2194">
                  <c:v>-3.1970599999986007</c:v>
                </c:pt>
                <c:pt idx="2195">
                  <c:v>-3.1956699999936973</c:v>
                </c:pt>
                <c:pt idx="2196">
                  <c:v>-3.1942809999964084</c:v>
                </c:pt>
                <c:pt idx="2197">
                  <c:v>-3.1928909999987809</c:v>
                </c:pt>
                <c:pt idx="2198">
                  <c:v>-3.1915009999938775</c:v>
                </c:pt>
                <c:pt idx="2199">
                  <c:v>-3.1901119999965886</c:v>
                </c:pt>
                <c:pt idx="2200">
                  <c:v>-3.1887219999989611</c:v>
                </c:pt>
                <c:pt idx="2201">
                  <c:v>-3.1873319999940577</c:v>
                </c:pt>
                <c:pt idx="2202">
                  <c:v>-3.1859429999967688</c:v>
                </c:pt>
                <c:pt idx="2203">
                  <c:v>-3.1845529999991413</c:v>
                </c:pt>
                <c:pt idx="2204">
                  <c:v>-3.1831639999945764</c:v>
                </c:pt>
                <c:pt idx="2205">
                  <c:v>-3.181773999996949</c:v>
                </c:pt>
                <c:pt idx="2206">
                  <c:v>-3.1803849999996601</c:v>
                </c:pt>
                <c:pt idx="2207">
                  <c:v>-3.1789949999947567</c:v>
                </c:pt>
                <c:pt idx="2208">
                  <c:v>-3.1776049999971292</c:v>
                </c:pt>
                <c:pt idx="2209">
                  <c:v>-3.1762159999998403</c:v>
                </c:pt>
                <c:pt idx="2210">
                  <c:v>-3.1748259999949369</c:v>
                </c:pt>
                <c:pt idx="2211">
                  <c:v>-3.1734369999976479</c:v>
                </c:pt>
                <c:pt idx="2212">
                  <c:v>-3.1720470000000205</c:v>
                </c:pt>
                <c:pt idx="2213">
                  <c:v>-3.1706579999954556</c:v>
                </c:pt>
                <c:pt idx="2214">
                  <c:v>-3.1692679999978282</c:v>
                </c:pt>
                <c:pt idx="2215">
                  <c:v>-3.1678780000002007</c:v>
                </c:pt>
                <c:pt idx="2216">
                  <c:v>-3.1664879999952973</c:v>
                </c:pt>
                <c:pt idx="2217">
                  <c:v>-3.1650989999980084</c:v>
                </c:pt>
                <c:pt idx="2218">
                  <c:v>-3.1637090000003809</c:v>
                </c:pt>
                <c:pt idx="2219">
                  <c:v>-3.162319999995816</c:v>
                </c:pt>
                <c:pt idx="2220">
                  <c:v>-3.1609299999981886</c:v>
                </c:pt>
                <c:pt idx="2221">
                  <c:v>-3.1595409999936237</c:v>
                </c:pt>
                <c:pt idx="2222">
                  <c:v>-3.1581509999959962</c:v>
                </c:pt>
                <c:pt idx="2223">
                  <c:v>-3.1567609999983688</c:v>
                </c:pt>
                <c:pt idx="2224">
                  <c:v>-3.1553719999938039</c:v>
                </c:pt>
                <c:pt idx="2225">
                  <c:v>-3.1539819999961765</c:v>
                </c:pt>
                <c:pt idx="2226">
                  <c:v>-3.152591999998549</c:v>
                </c:pt>
                <c:pt idx="2227">
                  <c:v>-3.1512019999936456</c:v>
                </c:pt>
                <c:pt idx="2228">
                  <c:v>-3.1498129999963567</c:v>
                </c:pt>
                <c:pt idx="2229">
                  <c:v>-3.1484229999987292</c:v>
                </c:pt>
                <c:pt idx="2230">
                  <c:v>-3.1470339999941643</c:v>
                </c:pt>
                <c:pt idx="2231">
                  <c:v>-3.1456439999965369</c:v>
                </c:pt>
                <c:pt idx="2232">
                  <c:v>-3.144254999999248</c:v>
                </c:pt>
                <c:pt idx="2233">
                  <c:v>-3.1428649999943445</c:v>
                </c:pt>
                <c:pt idx="2234">
                  <c:v>-3.1414759999970556</c:v>
                </c:pt>
                <c:pt idx="2235">
                  <c:v>-3.1400859999994282</c:v>
                </c:pt>
                <c:pt idx="2236">
                  <c:v>-3.1386969999948633</c:v>
                </c:pt>
                <c:pt idx="2237">
                  <c:v>-3.1373069999972358</c:v>
                </c:pt>
                <c:pt idx="2238">
                  <c:v>-3.1359169999996084</c:v>
                </c:pt>
                <c:pt idx="2239">
                  <c:v>-3.1345279999950435</c:v>
                </c:pt>
                <c:pt idx="2240">
                  <c:v>-3.133137999997416</c:v>
                </c:pt>
                <c:pt idx="2241">
                  <c:v>-3.1317479999997886</c:v>
                </c:pt>
                <c:pt idx="2242">
                  <c:v>-3.1303589999952237</c:v>
                </c:pt>
                <c:pt idx="2243">
                  <c:v>-3.1289689999975963</c:v>
                </c:pt>
                <c:pt idx="2244">
                  <c:v>-3.1275800000003073</c:v>
                </c:pt>
                <c:pt idx="2245">
                  <c:v>-3.1261899999954039</c:v>
                </c:pt>
                <c:pt idx="2246">
                  <c:v>-3.1247999999977765</c:v>
                </c:pt>
                <c:pt idx="2247">
                  <c:v>-3.1234110000004875</c:v>
                </c:pt>
                <c:pt idx="2248">
                  <c:v>-3.1220209999955841</c:v>
                </c:pt>
                <c:pt idx="2249">
                  <c:v>-3.1206319999982952</c:v>
                </c:pt>
                <c:pt idx="2250">
                  <c:v>-3.1192420000006678</c:v>
                </c:pt>
                <c:pt idx="2251">
                  <c:v>-3.1178529999961029</c:v>
                </c:pt>
                <c:pt idx="2252">
                  <c:v>-3.1164629999984754</c:v>
                </c:pt>
                <c:pt idx="2253">
                  <c:v>-3.1150739999939105</c:v>
                </c:pt>
                <c:pt idx="2254">
                  <c:v>-3.1136839999962831</c:v>
                </c:pt>
                <c:pt idx="2255">
                  <c:v>-3.1122939999986556</c:v>
                </c:pt>
                <c:pt idx="2256">
                  <c:v>-3.1109049999940908</c:v>
                </c:pt>
                <c:pt idx="2257">
                  <c:v>-3.1095149999964633</c:v>
                </c:pt>
                <c:pt idx="2258">
                  <c:v>-3.1081249999988358</c:v>
                </c:pt>
                <c:pt idx="2259">
                  <c:v>-3.1067349999939324</c:v>
                </c:pt>
                <c:pt idx="2260">
                  <c:v>-3.1053459999966435</c:v>
                </c:pt>
                <c:pt idx="2261">
                  <c:v>-3.1039559999990161</c:v>
                </c:pt>
                <c:pt idx="2262">
                  <c:v>-3.1025669999944512</c:v>
                </c:pt>
                <c:pt idx="2263">
                  <c:v>-3.1011769999968237</c:v>
                </c:pt>
                <c:pt idx="2264">
                  <c:v>-3.0997869999991963</c:v>
                </c:pt>
                <c:pt idx="2265">
                  <c:v>-3.0983979999946314</c:v>
                </c:pt>
                <c:pt idx="2266">
                  <c:v>-3.0970079999970039</c:v>
                </c:pt>
                <c:pt idx="2267">
                  <c:v>-3.095618999999715</c:v>
                </c:pt>
                <c:pt idx="2268">
                  <c:v>-3.0942289999948116</c:v>
                </c:pt>
                <c:pt idx="2269">
                  <c:v>-3.0928399999975227</c:v>
                </c:pt>
                <c:pt idx="2270">
                  <c:v>-3.0914499999998952</c:v>
                </c:pt>
                <c:pt idx="2271">
                  <c:v>-3.0900609999953303</c:v>
                </c:pt>
                <c:pt idx="2272">
                  <c:v>-3.0886709999977029</c:v>
                </c:pt>
                <c:pt idx="2273">
                  <c:v>-3.0872810000000754</c:v>
                </c:pt>
                <c:pt idx="2274">
                  <c:v>-3.085890999995172</c:v>
                </c:pt>
                <c:pt idx="2275">
                  <c:v>-3.0845019999978831</c:v>
                </c:pt>
                <c:pt idx="2276">
                  <c:v>-3.0831120000002556</c:v>
                </c:pt>
                <c:pt idx="2277">
                  <c:v>-3.0817229999956908</c:v>
                </c:pt>
                <c:pt idx="2278">
                  <c:v>-3.0803329999980633</c:v>
                </c:pt>
                <c:pt idx="2279">
                  <c:v>-3.0789439999934984</c:v>
                </c:pt>
                <c:pt idx="2280">
                  <c:v>-3.077553999995871</c:v>
                </c:pt>
                <c:pt idx="2281">
                  <c:v>-3.0761649999985821</c:v>
                </c:pt>
                <c:pt idx="2282">
                  <c:v>-3.0747749999936786</c:v>
                </c:pt>
                <c:pt idx="2283">
                  <c:v>-3.0733859999963897</c:v>
                </c:pt>
                <c:pt idx="2284">
                  <c:v>-3.0719919999974081</c:v>
                </c:pt>
                <c:pt idx="2285">
                  <c:v>-3.0706030000001192</c:v>
                </c:pt>
                <c:pt idx="2286">
                  <c:v>-3.0692129999952158</c:v>
                </c:pt>
                <c:pt idx="2287">
                  <c:v>-3.0678239999979269</c:v>
                </c:pt>
                <c:pt idx="2288">
                  <c:v>-3.0664340000002994</c:v>
                </c:pt>
                <c:pt idx="2289">
                  <c:v>-3.0650449999957345</c:v>
                </c:pt>
                <c:pt idx="2290">
                  <c:v>-3.0636549999981071</c:v>
                </c:pt>
                <c:pt idx="2291">
                  <c:v>-3.0622659999935422</c:v>
                </c:pt>
                <c:pt idx="2292">
                  <c:v>-3.0608759999959148</c:v>
                </c:pt>
                <c:pt idx="2293">
                  <c:v>-3.0594859999982873</c:v>
                </c:pt>
                <c:pt idx="2294">
                  <c:v>-3.0580960000006598</c:v>
                </c:pt>
                <c:pt idx="2295">
                  <c:v>-3.056706999996095</c:v>
                </c:pt>
                <c:pt idx="2296">
                  <c:v>-3.0553169999984675</c:v>
                </c:pt>
                <c:pt idx="2297">
                  <c:v>-3.0539279999939026</c:v>
                </c:pt>
                <c:pt idx="2298">
                  <c:v>-3.0525379999962752</c:v>
                </c:pt>
                <c:pt idx="2299">
                  <c:v>-3.0511479999986477</c:v>
                </c:pt>
                <c:pt idx="2300">
                  <c:v>-3.0497589999940828</c:v>
                </c:pt>
                <c:pt idx="2301">
                  <c:v>-3.0483689999964554</c:v>
                </c:pt>
                <c:pt idx="2302">
                  <c:v>-3.0469789999988279</c:v>
                </c:pt>
                <c:pt idx="2303">
                  <c:v>-3.0455889999939245</c:v>
                </c:pt>
                <c:pt idx="2304">
                  <c:v>-3.0441999999966356</c:v>
                </c:pt>
                <c:pt idx="2305">
                  <c:v>-3.0428099999990081</c:v>
                </c:pt>
                <c:pt idx="2306">
                  <c:v>-3.0414199999941047</c:v>
                </c:pt>
                <c:pt idx="2307">
                  <c:v>-3.0400309999968158</c:v>
                </c:pt>
                <c:pt idx="2308">
                  <c:v>-3.0386409999991884</c:v>
                </c:pt>
                <c:pt idx="2309">
                  <c:v>-3.0372519999946235</c:v>
                </c:pt>
                <c:pt idx="2310">
                  <c:v>-3.035861999996996</c:v>
                </c:pt>
                <c:pt idx="2311">
                  <c:v>-3.0344729999997071</c:v>
                </c:pt>
                <c:pt idx="2312">
                  <c:v>-3.0330829999948037</c:v>
                </c:pt>
                <c:pt idx="2313">
                  <c:v>-3.0316919999968377</c:v>
                </c:pt>
                <c:pt idx="2314">
                  <c:v>-3.0303029999995488</c:v>
                </c:pt>
                <c:pt idx="2315">
                  <c:v>-3.0289129999946454</c:v>
                </c:pt>
                <c:pt idx="2316">
                  <c:v>-3.0275239999973564</c:v>
                </c:pt>
                <c:pt idx="2317">
                  <c:v>-3.026133999999729</c:v>
                </c:pt>
                <c:pt idx="2318">
                  <c:v>-3.0247449999951641</c:v>
                </c:pt>
                <c:pt idx="2319">
                  <c:v>-3.0233549999975367</c:v>
                </c:pt>
                <c:pt idx="2320">
                  <c:v>-3.0219649999999092</c:v>
                </c:pt>
                <c:pt idx="2321">
                  <c:v>-3.0205759999953443</c:v>
                </c:pt>
                <c:pt idx="2322">
                  <c:v>-3.0191859999977169</c:v>
                </c:pt>
                <c:pt idx="2323">
                  <c:v>-3.0177960000000894</c:v>
                </c:pt>
                <c:pt idx="2324">
                  <c:v>-3.0164069999955245</c:v>
                </c:pt>
                <c:pt idx="2325">
                  <c:v>-3.0150169999978971</c:v>
                </c:pt>
                <c:pt idx="2326">
                  <c:v>-3.0136270000002696</c:v>
                </c:pt>
                <c:pt idx="2327">
                  <c:v>-3.0122379999957047</c:v>
                </c:pt>
                <c:pt idx="2328">
                  <c:v>-3.0108479999980773</c:v>
                </c:pt>
                <c:pt idx="2329">
                  <c:v>-3.0094580000004498</c:v>
                </c:pt>
                <c:pt idx="2330">
                  <c:v>-3.008068999995885</c:v>
                </c:pt>
                <c:pt idx="2331">
                  <c:v>-3.0066789999982575</c:v>
                </c:pt>
                <c:pt idx="2332">
                  <c:v>-3.00528900000063</c:v>
                </c:pt>
                <c:pt idx="2333">
                  <c:v>-3.0038999999960652</c:v>
                </c:pt>
                <c:pt idx="2334">
                  <c:v>-3.0025099999984377</c:v>
                </c:pt>
                <c:pt idx="2335">
                  <c:v>-3.0011209999938728</c:v>
                </c:pt>
                <c:pt idx="2336">
                  <c:v>-2.9997309999962454</c:v>
                </c:pt>
                <c:pt idx="2337">
                  <c:v>-2.9983419999989565</c:v>
                </c:pt>
                <c:pt idx="2338">
                  <c:v>-2.996951999994053</c:v>
                </c:pt>
                <c:pt idx="2339">
                  <c:v>-2.9955629999967641</c:v>
                </c:pt>
                <c:pt idx="2340">
                  <c:v>-2.9941729999991367</c:v>
                </c:pt>
                <c:pt idx="2341">
                  <c:v>-2.9927839999945718</c:v>
                </c:pt>
                <c:pt idx="2342">
                  <c:v>-2.9913939999969443</c:v>
                </c:pt>
                <c:pt idx="2343">
                  <c:v>-2.9900039999993169</c:v>
                </c:pt>
                <c:pt idx="2344">
                  <c:v>-2.9886139999944135</c:v>
                </c:pt>
                <c:pt idx="2345">
                  <c:v>-2.987223999996786</c:v>
                </c:pt>
                <c:pt idx="2346">
                  <c:v>-2.9858349999994971</c:v>
                </c:pt>
                <c:pt idx="2347">
                  <c:v>-2.9844449999945937</c:v>
                </c:pt>
                <c:pt idx="2348">
                  <c:v>-2.9830549999969662</c:v>
                </c:pt>
                <c:pt idx="2349">
                  <c:v>-2.9816659999996773</c:v>
                </c:pt>
                <c:pt idx="2350">
                  <c:v>-2.9802759999947739</c:v>
                </c:pt>
                <c:pt idx="2351">
                  <c:v>-2.978886999997485</c:v>
                </c:pt>
                <c:pt idx="2352">
                  <c:v>-2.9774969999998575</c:v>
                </c:pt>
                <c:pt idx="2353">
                  <c:v>-2.9761079999952926</c:v>
                </c:pt>
                <c:pt idx="2354">
                  <c:v>-2.9747179999976652</c:v>
                </c:pt>
                <c:pt idx="2355">
                  <c:v>-2.9733290000003763</c:v>
                </c:pt>
                <c:pt idx="2356">
                  <c:v>-2.9719389999954728</c:v>
                </c:pt>
                <c:pt idx="2357">
                  <c:v>-2.9705499999981839</c:v>
                </c:pt>
                <c:pt idx="2358">
                  <c:v>-2.9691600000005565</c:v>
                </c:pt>
                <c:pt idx="2359">
                  <c:v>-2.9677699999956531</c:v>
                </c:pt>
                <c:pt idx="2360">
                  <c:v>-2.9663809999983641</c:v>
                </c:pt>
                <c:pt idx="2361">
                  <c:v>-2.9649909999934607</c:v>
                </c:pt>
                <c:pt idx="2362">
                  <c:v>-2.9636019999961718</c:v>
                </c:pt>
                <c:pt idx="2363">
                  <c:v>-2.9622119999985443</c:v>
                </c:pt>
                <c:pt idx="2364">
                  <c:v>-2.9608219999936409</c:v>
                </c:pt>
                <c:pt idx="2365">
                  <c:v>-2.959432999996352</c:v>
                </c:pt>
                <c:pt idx="2366">
                  <c:v>-2.9580429999987246</c:v>
                </c:pt>
                <c:pt idx="2367">
                  <c:v>-2.9566529999938211</c:v>
                </c:pt>
                <c:pt idx="2368">
                  <c:v>-2.9552639999965322</c:v>
                </c:pt>
                <c:pt idx="2369">
                  <c:v>-2.9538739999989048</c:v>
                </c:pt>
                <c:pt idx="2370">
                  <c:v>-2.9524849999943399</c:v>
                </c:pt>
                <c:pt idx="2371">
                  <c:v>-2.9510949999967124</c:v>
                </c:pt>
                <c:pt idx="2372">
                  <c:v>-2.9497059999994235</c:v>
                </c:pt>
                <c:pt idx="2373">
                  <c:v>-2.9483159999945201</c:v>
                </c:pt>
                <c:pt idx="2374">
                  <c:v>-2.9469259999968926</c:v>
                </c:pt>
                <c:pt idx="2375">
                  <c:v>-2.9455369999996037</c:v>
                </c:pt>
                <c:pt idx="2376">
                  <c:v>-2.9441469999947003</c:v>
                </c:pt>
                <c:pt idx="2377">
                  <c:v>-2.9427569999970729</c:v>
                </c:pt>
                <c:pt idx="2378">
                  <c:v>-2.9413679999997839</c:v>
                </c:pt>
                <c:pt idx="2379">
                  <c:v>-2.9399779999948805</c:v>
                </c:pt>
                <c:pt idx="2380">
                  <c:v>-2.9385889999975916</c:v>
                </c:pt>
                <c:pt idx="2381">
                  <c:v>-2.9371989999999641</c:v>
                </c:pt>
                <c:pt idx="2382">
                  <c:v>-2.9358099999953993</c:v>
                </c:pt>
                <c:pt idx="2383">
                  <c:v>-2.9344199999977718</c:v>
                </c:pt>
                <c:pt idx="2384">
                  <c:v>-2.9330300000001444</c:v>
                </c:pt>
                <c:pt idx="2385">
                  <c:v>-2.9316409999955795</c:v>
                </c:pt>
                <c:pt idx="2386">
                  <c:v>-2.930250999997952</c:v>
                </c:pt>
                <c:pt idx="2387">
                  <c:v>-2.9288620000006631</c:v>
                </c:pt>
                <c:pt idx="2388">
                  <c:v>-2.9274719999957597</c:v>
                </c:pt>
                <c:pt idx="2389">
                  <c:v>-2.9260819999981322</c:v>
                </c:pt>
                <c:pt idx="2390">
                  <c:v>-2.9246929999935674</c:v>
                </c:pt>
                <c:pt idx="2391">
                  <c:v>-2.9233029999959399</c:v>
                </c:pt>
                <c:pt idx="2392">
                  <c:v>-2.921913999998651</c:v>
                </c:pt>
                <c:pt idx="2393">
                  <c:v>-2.9205239999937476</c:v>
                </c:pt>
                <c:pt idx="2394">
                  <c:v>-2.9191309999951045</c:v>
                </c:pt>
                <c:pt idx="2395">
                  <c:v>-2.917740999997477</c:v>
                </c:pt>
                <c:pt idx="2396">
                  <c:v>-2.9163509999998496</c:v>
                </c:pt>
                <c:pt idx="2397">
                  <c:v>-2.9149619999952847</c:v>
                </c:pt>
                <c:pt idx="2398">
                  <c:v>-2.9135719999976573</c:v>
                </c:pt>
                <c:pt idx="2399">
                  <c:v>-2.9121830000003683</c:v>
                </c:pt>
                <c:pt idx="2400">
                  <c:v>-2.9107929999954649</c:v>
                </c:pt>
                <c:pt idx="2401">
                  <c:v>-2.909403999998176</c:v>
                </c:pt>
                <c:pt idx="2402">
                  <c:v>-2.9080140000005485</c:v>
                </c:pt>
                <c:pt idx="2403">
                  <c:v>-2.9066249999959837</c:v>
                </c:pt>
                <c:pt idx="2404">
                  <c:v>-2.9052349999983562</c:v>
                </c:pt>
                <c:pt idx="2405">
                  <c:v>-2.9038449999934528</c:v>
                </c:pt>
                <c:pt idx="2406">
                  <c:v>-2.9024559999961639</c:v>
                </c:pt>
                <c:pt idx="2407">
                  <c:v>-2.9010659999985364</c:v>
                </c:pt>
                <c:pt idx="2408">
                  <c:v>-2.899675999993633</c:v>
                </c:pt>
                <c:pt idx="2409">
                  <c:v>-2.8982869999963441</c:v>
                </c:pt>
                <c:pt idx="2410">
                  <c:v>-2.8968979999990552</c:v>
                </c:pt>
                <c:pt idx="2411">
                  <c:v>-2.8955079999941518</c:v>
                </c:pt>
                <c:pt idx="2412">
                  <c:v>-2.8941179999965243</c:v>
                </c:pt>
                <c:pt idx="2413">
                  <c:v>-2.8927289999992354</c:v>
                </c:pt>
                <c:pt idx="2414">
                  <c:v>-2.891338999994332</c:v>
                </c:pt>
                <c:pt idx="2415">
                  <c:v>-2.8899499999970431</c:v>
                </c:pt>
                <c:pt idx="2416">
                  <c:v>-2.8885599999994156</c:v>
                </c:pt>
                <c:pt idx="2417">
                  <c:v>-2.8871699999945122</c:v>
                </c:pt>
                <c:pt idx="2418">
                  <c:v>-2.8857809999972233</c:v>
                </c:pt>
                <c:pt idx="2419">
                  <c:v>-2.8843909999995958</c:v>
                </c:pt>
                <c:pt idx="2420">
                  <c:v>-2.8830019999950309</c:v>
                </c:pt>
                <c:pt idx="2421">
                  <c:v>-2.8816119999974035</c:v>
                </c:pt>
                <c:pt idx="2422">
                  <c:v>-2.8802230000001146</c:v>
                </c:pt>
                <c:pt idx="2423">
                  <c:v>-2.8788329999952111</c:v>
                </c:pt>
                <c:pt idx="2424">
                  <c:v>-2.8774429999975837</c:v>
                </c:pt>
                <c:pt idx="2425">
                  <c:v>-2.8760540000002948</c:v>
                </c:pt>
                <c:pt idx="2426">
                  <c:v>-2.8746639999953914</c:v>
                </c:pt>
                <c:pt idx="2427">
                  <c:v>-2.8732739999977639</c:v>
                </c:pt>
                <c:pt idx="2428">
                  <c:v>-2.871885000000475</c:v>
                </c:pt>
                <c:pt idx="2429">
                  <c:v>-2.8704949999955716</c:v>
                </c:pt>
                <c:pt idx="2430">
                  <c:v>-2.8691059999982826</c:v>
                </c:pt>
                <c:pt idx="2431">
                  <c:v>-2.8677160000006552</c:v>
                </c:pt>
                <c:pt idx="2432">
                  <c:v>-2.8663259999957518</c:v>
                </c:pt>
                <c:pt idx="2433">
                  <c:v>-2.8649369999984629</c:v>
                </c:pt>
                <c:pt idx="2434">
                  <c:v>-2.8635469999935594</c:v>
                </c:pt>
                <c:pt idx="2435">
                  <c:v>-2.8621579999962705</c:v>
                </c:pt>
                <c:pt idx="2436">
                  <c:v>-2.8607679999986431</c:v>
                </c:pt>
                <c:pt idx="2437">
                  <c:v>-2.8593789999940782</c:v>
                </c:pt>
                <c:pt idx="2438">
                  <c:v>-2.8579889999964507</c:v>
                </c:pt>
                <c:pt idx="2439">
                  <c:v>-2.8565979999984847</c:v>
                </c:pt>
                <c:pt idx="2440">
                  <c:v>-2.8552049999998417</c:v>
                </c:pt>
                <c:pt idx="2441">
                  <c:v>-2.8538129999942612</c:v>
                </c:pt>
                <c:pt idx="2442">
                  <c:v>-2.8524219999962952</c:v>
                </c:pt>
                <c:pt idx="2443">
                  <c:v>-2.8510279999973136</c:v>
                </c:pt>
                <c:pt idx="2444">
                  <c:v>-2.849633999998332</c:v>
                </c:pt>
                <c:pt idx="2445">
                  <c:v>-2.8482409999996889</c:v>
                </c:pt>
                <c:pt idx="2446">
                  <c:v>-2.846849999994447</c:v>
                </c:pt>
                <c:pt idx="2447">
                  <c:v>-2.8454599999968195</c:v>
                </c:pt>
                <c:pt idx="2448">
                  <c:v>-2.844067999998515</c:v>
                </c:pt>
                <c:pt idx="2449">
                  <c:v>-2.842677000000549</c:v>
                </c:pt>
                <c:pt idx="2450">
                  <c:v>-2.8412829999942915</c:v>
                </c:pt>
                <c:pt idx="2451">
                  <c:v>-2.839892999996664</c:v>
                </c:pt>
                <c:pt idx="2452">
                  <c:v>-2.8385029999990365</c:v>
                </c:pt>
                <c:pt idx="2453">
                  <c:v>-2.8371119999937946</c:v>
                </c:pt>
                <c:pt idx="2454">
                  <c:v>-2.8357199999954901</c:v>
                </c:pt>
                <c:pt idx="2455">
                  <c:v>-2.8343289999975241</c:v>
                </c:pt>
                <c:pt idx="2456">
                  <c:v>-2.8329379999995581</c:v>
                </c:pt>
                <c:pt idx="2457">
                  <c:v>-2.8315479999946547</c:v>
                </c:pt>
                <c:pt idx="2458">
                  <c:v>-2.8301579999970272</c:v>
                </c:pt>
                <c:pt idx="2459">
                  <c:v>-2.8287669999990612</c:v>
                </c:pt>
                <c:pt idx="2460">
                  <c:v>-2.8273769999941578</c:v>
                </c:pt>
                <c:pt idx="2461">
                  <c:v>-2.8259859999961918</c:v>
                </c:pt>
                <c:pt idx="2462">
                  <c:v>-2.8245869999955175</c:v>
                </c:pt>
                <c:pt idx="2463">
                  <c:v>-2.8231939999968745</c:v>
                </c:pt>
                <c:pt idx="2464">
                  <c:v>-2.821803999999247</c:v>
                </c:pt>
                <c:pt idx="2465">
                  <c:v>-2.8204129999940051</c:v>
                </c:pt>
                <c:pt idx="2466">
                  <c:v>-2.8190219999960391</c:v>
                </c:pt>
                <c:pt idx="2467">
                  <c:v>-2.8176319999984116</c:v>
                </c:pt>
                <c:pt idx="2468">
                  <c:v>-2.8162400000001071</c:v>
                </c:pt>
                <c:pt idx="2469">
                  <c:v>-2.8148479999945266</c:v>
                </c:pt>
                <c:pt idx="2470">
                  <c:v>-2.8134579999968992</c:v>
                </c:pt>
                <c:pt idx="2471">
                  <c:v>-2.8120669999989332</c:v>
                </c:pt>
                <c:pt idx="2472">
                  <c:v>-2.8106759999936912</c:v>
                </c:pt>
                <c:pt idx="2473">
                  <c:v>-2.8092849999957252</c:v>
                </c:pt>
                <c:pt idx="2474">
                  <c:v>-2.8078899999964051</c:v>
                </c:pt>
                <c:pt idx="2475">
                  <c:v>-2.8064999999987776</c:v>
                </c:pt>
                <c:pt idx="2476">
                  <c:v>-2.8051099999938742</c:v>
                </c:pt>
                <c:pt idx="2477">
                  <c:v>-2.8037189999959082</c:v>
                </c:pt>
                <c:pt idx="2478">
                  <c:v>-2.8023279999979422</c:v>
                </c:pt>
                <c:pt idx="2479">
                  <c:v>-2.8009369999999763</c:v>
                </c:pt>
                <c:pt idx="2480">
                  <c:v>-2.7995469999950728</c:v>
                </c:pt>
                <c:pt idx="2481">
                  <c:v>-2.7981559999971068</c:v>
                </c:pt>
                <c:pt idx="2482">
                  <c:v>-2.7967649999991409</c:v>
                </c:pt>
                <c:pt idx="2483">
                  <c:v>-2.7953739999938989</c:v>
                </c:pt>
                <c:pt idx="2484">
                  <c:v>-2.7939799999949173</c:v>
                </c:pt>
                <c:pt idx="2485">
                  <c:v>-2.7925859999959357</c:v>
                </c:pt>
                <c:pt idx="2486">
                  <c:v>-2.7911959999983083</c:v>
                </c:pt>
                <c:pt idx="2487">
                  <c:v>-2.7898050000003423</c:v>
                </c:pt>
                <c:pt idx="2488">
                  <c:v>-2.7884139999951003</c:v>
                </c:pt>
                <c:pt idx="2489">
                  <c:v>-2.7870239999974729</c:v>
                </c:pt>
                <c:pt idx="2490">
                  <c:v>-2.7856329999995069</c:v>
                </c:pt>
                <c:pt idx="2491">
                  <c:v>-2.784243999994942</c:v>
                </c:pt>
                <c:pt idx="2492">
                  <c:v>-2.7828539999973145</c:v>
                </c:pt>
                <c:pt idx="2493">
                  <c:v>-2.7814650000000256</c:v>
                </c:pt>
                <c:pt idx="2494">
                  <c:v>-2.7800729999944451</c:v>
                </c:pt>
                <c:pt idx="2495">
                  <c:v>-2.7786819999964791</c:v>
                </c:pt>
                <c:pt idx="2496">
                  <c:v>-2.7772909999985131</c:v>
                </c:pt>
                <c:pt idx="2497">
                  <c:v>-2.7759009999936097</c:v>
                </c:pt>
                <c:pt idx="2498">
                  <c:v>-2.7745089999953052</c:v>
                </c:pt>
                <c:pt idx="2499">
                  <c:v>-2.7731179999973392</c:v>
                </c:pt>
                <c:pt idx="2500">
                  <c:v>-2.7717279999997118</c:v>
                </c:pt>
                <c:pt idx="2501">
                  <c:v>-2.7703369999944698</c:v>
                </c:pt>
                <c:pt idx="2502">
                  <c:v>-2.7689469999968424</c:v>
                </c:pt>
                <c:pt idx="2503">
                  <c:v>-2.7675559999988764</c:v>
                </c:pt>
                <c:pt idx="2504">
                  <c:v>-2.7661649999936344</c:v>
                </c:pt>
                <c:pt idx="2505">
                  <c:v>-2.764774999996007</c:v>
                </c:pt>
                <c:pt idx="2506">
                  <c:v>-2.7633819999973639</c:v>
                </c:pt>
                <c:pt idx="2507">
                  <c:v>-2.7619919999997364</c:v>
                </c:pt>
                <c:pt idx="2508">
                  <c:v>-2.7606009999944945</c:v>
                </c:pt>
                <c:pt idx="2509">
                  <c:v>-2.7592099999965285</c:v>
                </c:pt>
                <c:pt idx="2510">
                  <c:v>-2.7578189999985625</c:v>
                </c:pt>
                <c:pt idx="2511">
                  <c:v>-2.7564280000005965</c:v>
                </c:pt>
                <c:pt idx="2512">
                  <c:v>-2.7550319999936619</c:v>
                </c:pt>
                <c:pt idx="2513">
                  <c:v>-2.7536409999956959</c:v>
                </c:pt>
                <c:pt idx="2514">
                  <c:v>-2.7522499999977299</c:v>
                </c:pt>
                <c:pt idx="2515">
                  <c:v>-2.7508579999994254</c:v>
                </c:pt>
                <c:pt idx="2516">
                  <c:v>-2.749467999994522</c:v>
                </c:pt>
                <c:pt idx="2517">
                  <c:v>-2.748076999996556</c:v>
                </c:pt>
                <c:pt idx="2518">
                  <c:v>-2.7466869999989285</c:v>
                </c:pt>
                <c:pt idx="2519">
                  <c:v>-2.7452969999940251</c:v>
                </c:pt>
                <c:pt idx="2520">
                  <c:v>-2.7439069999963976</c:v>
                </c:pt>
                <c:pt idx="2521">
                  <c:v>-2.7425169999987702</c:v>
                </c:pt>
                <c:pt idx="2522">
                  <c:v>-2.7411269999938668</c:v>
                </c:pt>
                <c:pt idx="2523">
                  <c:v>-2.7397379999965779</c:v>
                </c:pt>
                <c:pt idx="2524">
                  <c:v>-2.7383449999979348</c:v>
                </c:pt>
                <c:pt idx="2525">
                  <c:v>-2.7369509999989532</c:v>
                </c:pt>
                <c:pt idx="2526">
                  <c:v>-2.7355609999940498</c:v>
                </c:pt>
                <c:pt idx="2527">
                  <c:v>-2.7341699999960838</c:v>
                </c:pt>
                <c:pt idx="2528">
                  <c:v>-2.7327799999984563</c:v>
                </c:pt>
                <c:pt idx="2529">
                  <c:v>-2.7313899999935529</c:v>
                </c:pt>
                <c:pt idx="2530">
                  <c:v>-2.7299989999955869</c:v>
                </c:pt>
                <c:pt idx="2531">
                  <c:v>-2.7286089999979595</c:v>
                </c:pt>
                <c:pt idx="2532">
                  <c:v>-2.7272179999999935</c:v>
                </c:pt>
                <c:pt idx="2533">
                  <c:v>-2.7258279999950901</c:v>
                </c:pt>
                <c:pt idx="2534">
                  <c:v>-2.7244359999967855</c:v>
                </c:pt>
                <c:pt idx="2535">
                  <c:v>-2.7230459999991581</c:v>
                </c:pt>
                <c:pt idx="2536">
                  <c:v>-2.7216549999939161</c:v>
                </c:pt>
                <c:pt idx="2537">
                  <c:v>-2.7202649999962887</c:v>
                </c:pt>
                <c:pt idx="2538">
                  <c:v>-2.7188749999986612</c:v>
                </c:pt>
                <c:pt idx="2539">
                  <c:v>-2.7174840000006952</c:v>
                </c:pt>
                <c:pt idx="2540">
                  <c:v>-2.7160939999957918</c:v>
                </c:pt>
                <c:pt idx="2541">
                  <c:v>-2.7147039999981644</c:v>
                </c:pt>
                <c:pt idx="2542">
                  <c:v>-2.7133140000005369</c:v>
                </c:pt>
                <c:pt idx="2543">
                  <c:v>-2.7119239999956335</c:v>
                </c:pt>
                <c:pt idx="2544">
                  <c:v>-2.710533999998006</c:v>
                </c:pt>
                <c:pt idx="2545">
                  <c:v>-2.7091440000003786</c:v>
                </c:pt>
                <c:pt idx="2546">
                  <c:v>-2.7077539999954752</c:v>
                </c:pt>
                <c:pt idx="2547">
                  <c:v>-2.7063639999978477</c:v>
                </c:pt>
                <c:pt idx="2548">
                  <c:v>-2.7049740000002203</c:v>
                </c:pt>
                <c:pt idx="2549">
                  <c:v>-2.7035839999953168</c:v>
                </c:pt>
                <c:pt idx="2550">
                  <c:v>-2.7021939999976894</c:v>
                </c:pt>
                <c:pt idx="2551">
                  <c:v>-2.7008040000000619</c:v>
                </c:pt>
                <c:pt idx="2552">
                  <c:v>-2.6994139999951585</c:v>
                </c:pt>
                <c:pt idx="2553">
                  <c:v>-2.6980189999958384</c:v>
                </c:pt>
                <c:pt idx="2554">
                  <c:v>-2.6966239999965183</c:v>
                </c:pt>
                <c:pt idx="2555">
                  <c:v>-2.6952259999961825</c:v>
                </c:pt>
                <c:pt idx="2556">
                  <c:v>-2.693833999997878</c:v>
                </c:pt>
                <c:pt idx="2557">
                  <c:v>-2.6924440000002505</c:v>
                </c:pt>
                <c:pt idx="2558">
                  <c:v>-2.6910539999953471</c:v>
                </c:pt>
                <c:pt idx="2559">
                  <c:v>-2.6896639999977197</c:v>
                </c:pt>
                <c:pt idx="2560">
                  <c:v>-2.6882719999994151</c:v>
                </c:pt>
                <c:pt idx="2561">
                  <c:v>-2.6868819999945117</c:v>
                </c:pt>
                <c:pt idx="2562">
                  <c:v>-2.6854899999962072</c:v>
                </c:pt>
                <c:pt idx="2563">
                  <c:v>-2.6840989999982412</c:v>
                </c:pt>
                <c:pt idx="2564">
                  <c:v>-2.6827069999999367</c:v>
                </c:pt>
                <c:pt idx="2565">
                  <c:v>-2.6813079999992624</c:v>
                </c:pt>
                <c:pt idx="2566">
                  <c:v>-2.6799169999940204</c:v>
                </c:pt>
                <c:pt idx="2567">
                  <c:v>-2.678526999996393</c:v>
                </c:pt>
                <c:pt idx="2568">
                  <c:v>-2.6771339999977499</c:v>
                </c:pt>
                <c:pt idx="2569">
                  <c:v>-2.6757429999997839</c:v>
                </c:pt>
                <c:pt idx="2570">
                  <c:v>-2.674351999994542</c:v>
                </c:pt>
                <c:pt idx="2571">
                  <c:v>-2.6729619999969145</c:v>
                </c:pt>
                <c:pt idx="2572">
                  <c:v>-2.6715719999992871</c:v>
                </c:pt>
                <c:pt idx="2573">
                  <c:v>-2.6701809999940451</c:v>
                </c:pt>
                <c:pt idx="2574">
                  <c:v>-2.6687909999964177</c:v>
                </c:pt>
                <c:pt idx="2575">
                  <c:v>-2.6674009999987902</c:v>
                </c:pt>
                <c:pt idx="2576">
                  <c:v>-2.6660109999938868</c:v>
                </c:pt>
                <c:pt idx="2577">
                  <c:v>-2.6646199999959208</c:v>
                </c:pt>
                <c:pt idx="2578">
                  <c:v>-2.6632289999979548</c:v>
                </c:pt>
                <c:pt idx="2579">
                  <c:v>-2.6618390000003274</c:v>
                </c:pt>
                <c:pt idx="2580">
                  <c:v>-2.6604489999954239</c:v>
                </c:pt>
                <c:pt idx="2581">
                  <c:v>-2.6590589999977965</c:v>
                </c:pt>
                <c:pt idx="2582">
                  <c:v>-2.657666999999492</c:v>
                </c:pt>
                <c:pt idx="2583">
                  <c:v>-2.6562769999945886</c:v>
                </c:pt>
                <c:pt idx="2584">
                  <c:v>-2.6548879999972996</c:v>
                </c:pt>
                <c:pt idx="2585">
                  <c:v>-2.6534969999993336</c:v>
                </c:pt>
                <c:pt idx="2586">
                  <c:v>-2.6521069999944302</c:v>
                </c:pt>
                <c:pt idx="2587">
                  <c:v>-2.6507169999968028</c:v>
                </c:pt>
                <c:pt idx="2588">
                  <c:v>-2.6493259999988368</c:v>
                </c:pt>
                <c:pt idx="2589">
                  <c:v>-2.6479359999939334</c:v>
                </c:pt>
                <c:pt idx="2590">
                  <c:v>-2.6465459999963059</c:v>
                </c:pt>
                <c:pt idx="2591">
                  <c:v>-2.645156999999017</c:v>
                </c:pt>
                <c:pt idx="2592">
                  <c:v>-2.6437650000007125</c:v>
                </c:pt>
                <c:pt idx="2593">
                  <c:v>-2.642374999995809</c:v>
                </c:pt>
                <c:pt idx="2594">
                  <c:v>-2.6409849999981816</c:v>
                </c:pt>
                <c:pt idx="2595">
                  <c:v>-2.6395940000002156</c:v>
                </c:pt>
                <c:pt idx="2596">
                  <c:v>-2.6382039999953122</c:v>
                </c:pt>
                <c:pt idx="2597">
                  <c:v>-2.6368109999966691</c:v>
                </c:pt>
                <c:pt idx="2598">
                  <c:v>-2.6354199999987031</c:v>
                </c:pt>
                <c:pt idx="2599">
                  <c:v>-2.6340280000003986</c:v>
                </c:pt>
                <c:pt idx="2600">
                  <c:v>-2.6326379999954952</c:v>
                </c:pt>
                <c:pt idx="2601">
                  <c:v>-2.6312479999978677</c:v>
                </c:pt>
                <c:pt idx="2602">
                  <c:v>-2.6298559999995632</c:v>
                </c:pt>
                <c:pt idx="2603">
                  <c:v>-2.6284659999946598</c:v>
                </c:pt>
                <c:pt idx="2604">
                  <c:v>-2.6270749999966938</c:v>
                </c:pt>
                <c:pt idx="2605">
                  <c:v>-2.6256839999987278</c:v>
                </c:pt>
                <c:pt idx="2606">
                  <c:v>-2.6242929999934859</c:v>
                </c:pt>
                <c:pt idx="2607">
                  <c:v>-2.6229029999958584</c:v>
                </c:pt>
                <c:pt idx="2608">
                  <c:v>-2.6215109999975539</c:v>
                </c:pt>
                <c:pt idx="2609">
                  <c:v>-2.6201189999992494</c:v>
                </c:pt>
                <c:pt idx="2610">
                  <c:v>-2.6187289999943459</c:v>
                </c:pt>
                <c:pt idx="2611">
                  <c:v>-2.6173389999967185</c:v>
                </c:pt>
                <c:pt idx="2612">
                  <c:v>-2.615948999999091</c:v>
                </c:pt>
                <c:pt idx="2613">
                  <c:v>-2.6145589999941876</c:v>
                </c:pt>
                <c:pt idx="2614">
                  <c:v>-2.6131689999965602</c:v>
                </c:pt>
                <c:pt idx="2615">
                  <c:v>-2.6117789999989327</c:v>
                </c:pt>
                <c:pt idx="2616">
                  <c:v>-2.6103889999940293</c:v>
                </c:pt>
                <c:pt idx="2617">
                  <c:v>-2.6089989999964018</c:v>
                </c:pt>
                <c:pt idx="2618">
                  <c:v>-2.6076099999991129</c:v>
                </c:pt>
                <c:pt idx="2619">
                  <c:v>-2.606218999993871</c:v>
                </c:pt>
                <c:pt idx="2620">
                  <c:v>-2.6048289999962435</c:v>
                </c:pt>
                <c:pt idx="2621">
                  <c:v>-2.6034329999965848</c:v>
                </c:pt>
                <c:pt idx="2622">
                  <c:v>-2.6020409999982803</c:v>
                </c:pt>
                <c:pt idx="2623">
                  <c:v>-2.6006510000006529</c:v>
                </c:pt>
                <c:pt idx="2624">
                  <c:v>-2.5992609999957494</c:v>
                </c:pt>
                <c:pt idx="2625">
                  <c:v>-2.5978719999984605</c:v>
                </c:pt>
                <c:pt idx="2626">
                  <c:v>-2.5964819999935571</c:v>
                </c:pt>
                <c:pt idx="2627">
                  <c:v>-2.5950929999962682</c:v>
                </c:pt>
                <c:pt idx="2628">
                  <c:v>-2.5937029999986407</c:v>
                </c:pt>
                <c:pt idx="2629">
                  <c:v>-2.5923139999940759</c:v>
                </c:pt>
                <c:pt idx="2630">
                  <c:v>-2.5909239999964484</c:v>
                </c:pt>
                <c:pt idx="2631">
                  <c:v>-2.5895259999961127</c:v>
                </c:pt>
                <c:pt idx="2632">
                  <c:v>-2.5881349999981467</c:v>
                </c:pt>
                <c:pt idx="2633">
                  <c:v>-2.5867450000005192</c:v>
                </c:pt>
                <c:pt idx="2634">
                  <c:v>-2.5853549999956158</c:v>
                </c:pt>
                <c:pt idx="2635">
                  <c:v>-2.5839649999979883</c:v>
                </c:pt>
                <c:pt idx="2636">
                  <c:v>-2.5825740000000224</c:v>
                </c:pt>
                <c:pt idx="2637">
                  <c:v>-2.5811839999951189</c:v>
                </c:pt>
                <c:pt idx="2638">
                  <c:v>-2.5797939999974915</c:v>
                </c:pt>
                <c:pt idx="2639">
                  <c:v>-2.578403999999864</c:v>
                </c:pt>
                <c:pt idx="2640">
                  <c:v>-2.5770139999949606</c:v>
                </c:pt>
                <c:pt idx="2641">
                  <c:v>-2.5756239999973332</c:v>
                </c:pt>
                <c:pt idx="2642">
                  <c:v>-2.5742319999990286</c:v>
                </c:pt>
                <c:pt idx="2643">
                  <c:v>-2.5728419999941252</c:v>
                </c:pt>
                <c:pt idx="2644">
                  <c:v>-2.5714509999961592</c:v>
                </c:pt>
                <c:pt idx="2645">
                  <c:v>-2.5700549999965006</c:v>
                </c:pt>
                <c:pt idx="2646">
                  <c:v>-2.5686649999988731</c:v>
                </c:pt>
                <c:pt idx="2647">
                  <c:v>-2.5672749999939697</c:v>
                </c:pt>
                <c:pt idx="2648">
                  <c:v>-2.5658849999963422</c:v>
                </c:pt>
                <c:pt idx="2649">
                  <c:v>-2.5644959999990533</c:v>
                </c:pt>
                <c:pt idx="2650">
                  <c:v>-2.5631059999941499</c:v>
                </c:pt>
                <c:pt idx="2651">
                  <c:v>-2.5617159999965224</c:v>
                </c:pt>
                <c:pt idx="2652">
                  <c:v>-2.5603269999992335</c:v>
                </c:pt>
                <c:pt idx="2653">
                  <c:v>-2.5589369999943301</c:v>
                </c:pt>
                <c:pt idx="2654">
                  <c:v>-2.5575469999967027</c:v>
                </c:pt>
                <c:pt idx="2655">
                  <c:v>-2.5561559999987367</c:v>
                </c:pt>
                <c:pt idx="2656">
                  <c:v>-2.5547649999934947</c:v>
                </c:pt>
                <c:pt idx="2657">
                  <c:v>-2.5533749999958673</c:v>
                </c:pt>
                <c:pt idx="2658">
                  <c:v>-2.5519849999982398</c:v>
                </c:pt>
                <c:pt idx="2659">
                  <c:v>-2.5505950000006123</c:v>
                </c:pt>
                <c:pt idx="2660">
                  <c:v>-2.5492049999957089</c:v>
                </c:pt>
                <c:pt idx="2661">
                  <c:v>-2.5478149999980815</c:v>
                </c:pt>
                <c:pt idx="2662">
                  <c:v>-2.5464229999997769</c:v>
                </c:pt>
                <c:pt idx="2663">
                  <c:v>-2.5450329999948735</c:v>
                </c:pt>
                <c:pt idx="2664">
                  <c:v>-2.5436439999975846</c:v>
                </c:pt>
                <c:pt idx="2665">
                  <c:v>-2.5422539999999572</c:v>
                </c:pt>
                <c:pt idx="2666">
                  <c:v>-2.5408639999950537</c:v>
                </c:pt>
                <c:pt idx="2667">
                  <c:v>-2.5394739999974263</c:v>
                </c:pt>
                <c:pt idx="2668">
                  <c:v>-2.5380850000001374</c:v>
                </c:pt>
                <c:pt idx="2669">
                  <c:v>-2.536694999995234</c:v>
                </c:pt>
                <c:pt idx="2670">
                  <c:v>-2.535305999997945</c:v>
                </c:pt>
                <c:pt idx="2671">
                  <c:v>-2.5339160000003176</c:v>
                </c:pt>
                <c:pt idx="2672">
                  <c:v>-2.5325269999957527</c:v>
                </c:pt>
                <c:pt idx="2673">
                  <c:v>-2.5311369999981252</c:v>
                </c:pt>
                <c:pt idx="2674">
                  <c:v>-2.5297479999935604</c:v>
                </c:pt>
                <c:pt idx="2675">
                  <c:v>-2.5283579999959329</c:v>
                </c:pt>
                <c:pt idx="2676">
                  <c:v>-2.526968999998644</c:v>
                </c:pt>
                <c:pt idx="2677">
                  <c:v>-2.5255789999937406</c:v>
                </c:pt>
                <c:pt idx="2678">
                  <c:v>-2.5241889999961131</c:v>
                </c:pt>
                <c:pt idx="2679">
                  <c:v>-2.5227989999984857</c:v>
                </c:pt>
                <c:pt idx="2680">
                  <c:v>-2.5214099999939208</c:v>
                </c:pt>
                <c:pt idx="2681">
                  <c:v>-2.5200199999962933</c:v>
                </c:pt>
                <c:pt idx="2682">
                  <c:v>-2.5186309999990044</c:v>
                </c:pt>
                <c:pt idx="2683">
                  <c:v>-2.517240999994101</c:v>
                </c:pt>
                <c:pt idx="2684">
                  <c:v>-2.5158519999968121</c:v>
                </c:pt>
                <c:pt idx="2685">
                  <c:v>-2.5144619999991846</c:v>
                </c:pt>
                <c:pt idx="2686">
                  <c:v>-2.5130729999946197</c:v>
                </c:pt>
                <c:pt idx="2687">
                  <c:v>-2.5116829999969923</c:v>
                </c:pt>
                <c:pt idx="2688">
                  <c:v>-2.5102939999997034</c:v>
                </c:pt>
                <c:pt idx="2689">
                  <c:v>-2.5089039999948</c:v>
                </c:pt>
                <c:pt idx="2690">
                  <c:v>-2.507514999997511</c:v>
                </c:pt>
                <c:pt idx="2691">
                  <c:v>-2.5061249999998836</c:v>
                </c:pt>
                <c:pt idx="2692">
                  <c:v>-2.5047359999953187</c:v>
                </c:pt>
                <c:pt idx="2693">
                  <c:v>-2.5033409999959986</c:v>
                </c:pt>
                <c:pt idx="2694">
                  <c:v>-2.5019519999987097</c:v>
                </c:pt>
                <c:pt idx="2695">
                  <c:v>-2.5005619999938062</c:v>
                </c:pt>
                <c:pt idx="2696">
                  <c:v>-2.4991729999965173</c:v>
                </c:pt>
                <c:pt idx="2697">
                  <c:v>-2.4977829999988899</c:v>
                </c:pt>
                <c:pt idx="2698">
                  <c:v>-2.496393999994325</c:v>
                </c:pt>
                <c:pt idx="2699">
                  <c:v>-2.4950039999966975</c:v>
                </c:pt>
                <c:pt idx="2700">
                  <c:v>-2.4936139999990701</c:v>
                </c:pt>
                <c:pt idx="2701">
                  <c:v>-2.4922239999941667</c:v>
                </c:pt>
                <c:pt idx="2702">
                  <c:v>-2.4908329999962007</c:v>
                </c:pt>
                <c:pt idx="2703">
                  <c:v>-2.4894439999989117</c:v>
                </c:pt>
                <c:pt idx="2704">
                  <c:v>-2.4880539999940083</c:v>
                </c:pt>
                <c:pt idx="2705">
                  <c:v>-2.4866619999957038</c:v>
                </c:pt>
                <c:pt idx="2706">
                  <c:v>-2.4852729999984149</c:v>
                </c:pt>
                <c:pt idx="2707">
                  <c:v>-2.4838820000004489</c:v>
                </c:pt>
                <c:pt idx="2708">
                  <c:v>-2.4824919999955455</c:v>
                </c:pt>
                <c:pt idx="2709">
                  <c:v>-2.4811029999982566</c:v>
                </c:pt>
                <c:pt idx="2710">
                  <c:v>-2.4797130000006291</c:v>
                </c:pt>
                <c:pt idx="2711">
                  <c:v>-2.4783229999957257</c:v>
                </c:pt>
                <c:pt idx="2712">
                  <c:v>-2.4769329999980982</c:v>
                </c:pt>
                <c:pt idx="2713">
                  <c:v>-2.4755430000004708</c:v>
                </c:pt>
                <c:pt idx="2714">
                  <c:v>-2.4741529999955674</c:v>
                </c:pt>
                <c:pt idx="2715">
                  <c:v>-2.4727619999976014</c:v>
                </c:pt>
                <c:pt idx="2716">
                  <c:v>-2.4713719999999739</c:v>
                </c:pt>
                <c:pt idx="2717">
                  <c:v>-2.469982999995409</c:v>
                </c:pt>
                <c:pt idx="2718">
                  <c:v>-2.4685929999977816</c:v>
                </c:pt>
                <c:pt idx="2719">
                  <c:v>-2.4672030000001541</c:v>
                </c:pt>
                <c:pt idx="2720">
                  <c:v>-2.4658129999952507</c:v>
                </c:pt>
                <c:pt idx="2721">
                  <c:v>-2.4644229999976233</c:v>
                </c:pt>
                <c:pt idx="2722">
                  <c:v>-2.4630329999999958</c:v>
                </c:pt>
                <c:pt idx="2723">
                  <c:v>-2.4616429999950924</c:v>
                </c:pt>
                <c:pt idx="2724">
                  <c:v>-2.4602529999974649</c:v>
                </c:pt>
                <c:pt idx="2725">
                  <c:v>-2.458864000000176</c:v>
                </c:pt>
                <c:pt idx="2726">
                  <c:v>-2.4574739999952726</c:v>
                </c:pt>
                <c:pt idx="2727">
                  <c:v>-2.4560839999976452</c:v>
                </c:pt>
                <c:pt idx="2728">
                  <c:v>-2.4546950000003562</c:v>
                </c:pt>
                <c:pt idx="2729">
                  <c:v>-2.4533049999954528</c:v>
                </c:pt>
                <c:pt idx="2730">
                  <c:v>-2.4519159999981639</c:v>
                </c:pt>
                <c:pt idx="2731">
                  <c:v>-2.4505260000005364</c:v>
                </c:pt>
                <c:pt idx="2732">
                  <c:v>-2.4491369999959716</c:v>
                </c:pt>
                <c:pt idx="2733">
                  <c:v>-2.4477469999983441</c:v>
                </c:pt>
                <c:pt idx="2734">
                  <c:v>-2.4463579999937792</c:v>
                </c:pt>
                <c:pt idx="2735">
                  <c:v>-2.4449679999961518</c:v>
                </c:pt>
                <c:pt idx="2736">
                  <c:v>-2.4435779999985243</c:v>
                </c:pt>
                <c:pt idx="2737">
                  <c:v>-2.4421889999939594</c:v>
                </c:pt>
                <c:pt idx="2738">
                  <c:v>-2.440798999996332</c:v>
                </c:pt>
                <c:pt idx="2739">
                  <c:v>-2.4394099999990431</c:v>
                </c:pt>
                <c:pt idx="2740">
                  <c:v>-2.4380199999941397</c:v>
                </c:pt>
                <c:pt idx="2741">
                  <c:v>-2.4366309999968507</c:v>
                </c:pt>
                <c:pt idx="2742">
                  <c:v>-2.4352409999992233</c:v>
                </c:pt>
                <c:pt idx="2743">
                  <c:v>-2.4338499999939813</c:v>
                </c:pt>
                <c:pt idx="2744">
                  <c:v>-2.4324599999963539</c:v>
                </c:pt>
                <c:pt idx="2745">
                  <c:v>-2.4310699999987264</c:v>
                </c:pt>
                <c:pt idx="2746">
                  <c:v>-2.4296809999941615</c:v>
                </c:pt>
                <c:pt idx="2747">
                  <c:v>-2.4282909999965341</c:v>
                </c:pt>
                <c:pt idx="2748">
                  <c:v>-2.4269009999989066</c:v>
                </c:pt>
                <c:pt idx="2749">
                  <c:v>-2.4255119999943417</c:v>
                </c:pt>
                <c:pt idx="2750">
                  <c:v>-2.4241219999967143</c:v>
                </c:pt>
                <c:pt idx="2751">
                  <c:v>-2.4227319999990868</c:v>
                </c:pt>
                <c:pt idx="2752">
                  <c:v>-2.4213419999941834</c:v>
                </c:pt>
                <c:pt idx="2753">
                  <c:v>-2.4199509999962174</c:v>
                </c:pt>
                <c:pt idx="2754">
                  <c:v>-2.41856099999859</c:v>
                </c:pt>
                <c:pt idx="2755">
                  <c:v>-2.4171709999936866</c:v>
                </c:pt>
                <c:pt idx="2756">
                  <c:v>-2.4157809999960591</c:v>
                </c:pt>
                <c:pt idx="2757">
                  <c:v>-2.4143909999984317</c:v>
                </c:pt>
                <c:pt idx="2758">
                  <c:v>-2.4130009999935282</c:v>
                </c:pt>
                <c:pt idx="2759">
                  <c:v>-2.4116109999959008</c:v>
                </c:pt>
                <c:pt idx="2760">
                  <c:v>-2.4102219999986119</c:v>
                </c:pt>
                <c:pt idx="2761">
                  <c:v>-2.4088319999937085</c:v>
                </c:pt>
                <c:pt idx="2762">
                  <c:v>-2.4074429999964195</c:v>
                </c:pt>
                <c:pt idx="2763">
                  <c:v>-2.4060529999987921</c:v>
                </c:pt>
                <c:pt idx="2764">
                  <c:v>-2.4046629999938887</c:v>
                </c:pt>
                <c:pt idx="2765">
                  <c:v>-2.4032739999965997</c:v>
                </c:pt>
                <c:pt idx="2766">
                  <c:v>-2.4018839999989723</c:v>
                </c:pt>
                <c:pt idx="2767">
                  <c:v>-2.4004949999944074</c:v>
                </c:pt>
                <c:pt idx="2768">
                  <c:v>-2.39910499999678</c:v>
                </c:pt>
                <c:pt idx="2769">
                  <c:v>-2.3977149999991525</c:v>
                </c:pt>
                <c:pt idx="2770">
                  <c:v>-2.3963259999945876</c:v>
                </c:pt>
                <c:pt idx="2771">
                  <c:v>-2.3949329999959446</c:v>
                </c:pt>
                <c:pt idx="2772">
                  <c:v>-2.3935439999986556</c:v>
                </c:pt>
                <c:pt idx="2773">
                  <c:v>-2.3921539999937522</c:v>
                </c:pt>
                <c:pt idx="2774">
                  <c:v>-2.3907649999964633</c:v>
                </c:pt>
                <c:pt idx="2775">
                  <c:v>-2.3893749999988358</c:v>
                </c:pt>
                <c:pt idx="2776">
                  <c:v>-2.3879849999939324</c:v>
                </c:pt>
                <c:pt idx="2777">
                  <c:v>-2.3865959999966435</c:v>
                </c:pt>
                <c:pt idx="2778">
                  <c:v>-2.3852059999990161</c:v>
                </c:pt>
                <c:pt idx="2779">
                  <c:v>-2.3838169999944512</c:v>
                </c:pt>
                <c:pt idx="2780">
                  <c:v>-2.3824269999968237</c:v>
                </c:pt>
                <c:pt idx="2781">
                  <c:v>-2.3810379999995348</c:v>
                </c:pt>
                <c:pt idx="2782">
                  <c:v>-2.3796479999946314</c:v>
                </c:pt>
                <c:pt idx="2783">
                  <c:v>-2.3782579999970039</c:v>
                </c:pt>
                <c:pt idx="2784">
                  <c:v>-2.3768679999993765</c:v>
                </c:pt>
                <c:pt idx="2785">
                  <c:v>-2.3754779999944731</c:v>
                </c:pt>
                <c:pt idx="2786">
                  <c:v>-2.3740879999968456</c:v>
                </c:pt>
                <c:pt idx="2787">
                  <c:v>-2.3726979999992182</c:v>
                </c:pt>
                <c:pt idx="2788">
                  <c:v>-2.3713069999939762</c:v>
                </c:pt>
                <c:pt idx="2789">
                  <c:v>-2.3699179999966873</c:v>
                </c:pt>
                <c:pt idx="2790">
                  <c:v>-2.3685279999990598</c:v>
                </c:pt>
                <c:pt idx="2791">
                  <c:v>-2.367138999994495</c:v>
                </c:pt>
                <c:pt idx="2792">
                  <c:v>-2.3657489999968675</c:v>
                </c:pt>
                <c:pt idx="2793">
                  <c:v>-2.3643599999995786</c:v>
                </c:pt>
                <c:pt idx="2794">
                  <c:v>-2.3629699999946752</c:v>
                </c:pt>
                <c:pt idx="2795">
                  <c:v>-2.3615809999973862</c:v>
                </c:pt>
                <c:pt idx="2796">
                  <c:v>-2.3601899999994203</c:v>
                </c:pt>
                <c:pt idx="2797">
                  <c:v>-2.3588009999948554</c:v>
                </c:pt>
                <c:pt idx="2798">
                  <c:v>-2.3574109999972279</c:v>
                </c:pt>
                <c:pt idx="2799">
                  <c:v>-2.356021999999939</c:v>
                </c:pt>
                <c:pt idx="2800">
                  <c:v>-2.3546319999950356</c:v>
                </c:pt>
                <c:pt idx="2801">
                  <c:v>-2.3532429999977467</c:v>
                </c:pt>
                <c:pt idx="2802">
                  <c:v>-2.3518530000001192</c:v>
                </c:pt>
                <c:pt idx="2803">
                  <c:v>-2.3504639999955543</c:v>
                </c:pt>
                <c:pt idx="2804">
                  <c:v>-2.3490739999979269</c:v>
                </c:pt>
                <c:pt idx="2805">
                  <c:v>-2.347685000000638</c:v>
                </c:pt>
                <c:pt idx="2806">
                  <c:v>-2.3462949999957345</c:v>
                </c:pt>
                <c:pt idx="2807">
                  <c:v>-2.3449059999984456</c:v>
                </c:pt>
                <c:pt idx="2808">
                  <c:v>-2.3435109999991255</c:v>
                </c:pt>
                <c:pt idx="2809">
                  <c:v>-2.3421219999945606</c:v>
                </c:pt>
                <c:pt idx="2810">
                  <c:v>-2.3407319999969332</c:v>
                </c:pt>
                <c:pt idx="2811">
                  <c:v>-2.3393429999996442</c:v>
                </c:pt>
                <c:pt idx="2812">
                  <c:v>-2.3379529999947408</c:v>
                </c:pt>
                <c:pt idx="2813">
                  <c:v>-2.3365629999971134</c:v>
                </c:pt>
                <c:pt idx="2814">
                  <c:v>-2.3351739999998244</c:v>
                </c:pt>
                <c:pt idx="2815">
                  <c:v>-2.333783999994921</c:v>
                </c:pt>
                <c:pt idx="2816">
                  <c:v>-2.3323949999976321</c:v>
                </c:pt>
                <c:pt idx="2817">
                  <c:v>-2.3310050000000047</c:v>
                </c:pt>
                <c:pt idx="2818">
                  <c:v>-2.3296149999951012</c:v>
                </c:pt>
                <c:pt idx="2819">
                  <c:v>-2.3282249999974738</c:v>
                </c:pt>
                <c:pt idx="2820">
                  <c:v>-2.3268360000001849</c:v>
                </c:pt>
                <c:pt idx="2821">
                  <c:v>-2.3254459999952815</c:v>
                </c:pt>
                <c:pt idx="2822">
                  <c:v>-2.324055999997654</c:v>
                </c:pt>
                <c:pt idx="2823">
                  <c:v>-2.3226660000000265</c:v>
                </c:pt>
                <c:pt idx="2824">
                  <c:v>-2.3212759999951231</c:v>
                </c:pt>
                <c:pt idx="2825">
                  <c:v>-2.3198849999971571</c:v>
                </c:pt>
                <c:pt idx="2826">
                  <c:v>-2.3184939999991911</c:v>
                </c:pt>
                <c:pt idx="2827">
                  <c:v>-2.3171039999942877</c:v>
                </c:pt>
                <c:pt idx="2828">
                  <c:v>-2.3157139999966603</c:v>
                </c:pt>
                <c:pt idx="2829">
                  <c:v>-2.3143239999990328</c:v>
                </c:pt>
                <c:pt idx="2830">
                  <c:v>-2.3129310000003898</c:v>
                </c:pt>
                <c:pt idx="2831">
                  <c:v>-2.3115389999948093</c:v>
                </c:pt>
                <c:pt idx="2832">
                  <c:v>-2.3101479999968433</c:v>
                </c:pt>
                <c:pt idx="2833">
                  <c:v>-2.3087579999992158</c:v>
                </c:pt>
                <c:pt idx="2834">
                  <c:v>-2.3073679999943124</c:v>
                </c:pt>
                <c:pt idx="2835">
                  <c:v>-2.3059789999970235</c:v>
                </c:pt>
                <c:pt idx="2836">
                  <c:v>-2.304588999999396</c:v>
                </c:pt>
                <c:pt idx="2837">
                  <c:v>-2.3031989999944926</c:v>
                </c:pt>
                <c:pt idx="2838">
                  <c:v>-2.3018089999968652</c:v>
                </c:pt>
                <c:pt idx="2839">
                  <c:v>-2.3004189999992377</c:v>
                </c:pt>
                <c:pt idx="2840">
                  <c:v>-2.2990289999943343</c:v>
                </c:pt>
                <c:pt idx="2841">
                  <c:v>-2.2976389999967068</c:v>
                </c:pt>
                <c:pt idx="2842">
                  <c:v>-2.2962489999990794</c:v>
                </c:pt>
                <c:pt idx="2843">
                  <c:v>-2.294858999994176</c:v>
                </c:pt>
                <c:pt idx="2844">
                  <c:v>-2.2934689999965485</c:v>
                </c:pt>
                <c:pt idx="2845">
                  <c:v>-2.2920789999989211</c:v>
                </c:pt>
                <c:pt idx="2846">
                  <c:v>-2.2906889999940176</c:v>
                </c:pt>
                <c:pt idx="2847">
                  <c:v>-2.2892999999967287</c:v>
                </c:pt>
                <c:pt idx="2848">
                  <c:v>-2.2879099999991013</c:v>
                </c:pt>
                <c:pt idx="2849">
                  <c:v>-2.2865199999941979</c:v>
                </c:pt>
                <c:pt idx="2850">
                  <c:v>-2.2851299999965704</c:v>
                </c:pt>
                <c:pt idx="2851">
                  <c:v>-2.2837409999992815</c:v>
                </c:pt>
                <c:pt idx="2852">
                  <c:v>-2.282348999993701</c:v>
                </c:pt>
                <c:pt idx="2853">
                  <c:v>-2.2809599999964121</c:v>
                </c:pt>
                <c:pt idx="2854">
                  <c:v>-2.2795689999984461</c:v>
                </c:pt>
                <c:pt idx="2855">
                  <c:v>-2.2781789999935427</c:v>
                </c:pt>
                <c:pt idx="2856">
                  <c:v>-2.2767879999955767</c:v>
                </c:pt>
                <c:pt idx="2857">
                  <c:v>-2.2753979999979492</c:v>
                </c:pt>
                <c:pt idx="2858">
                  <c:v>-2.2740059999996447</c:v>
                </c:pt>
                <c:pt idx="2859">
                  <c:v>-2.2726139999940642</c:v>
                </c:pt>
                <c:pt idx="2860">
                  <c:v>-2.2712219999957597</c:v>
                </c:pt>
                <c:pt idx="2861">
                  <c:v>-2.2698299999974552</c:v>
                </c:pt>
                <c:pt idx="2862">
                  <c:v>-2.2684399999998277</c:v>
                </c:pt>
                <c:pt idx="2863">
                  <c:v>-2.2670499999949243</c:v>
                </c:pt>
                <c:pt idx="2864">
                  <c:v>-2.2656599999972968</c:v>
                </c:pt>
                <c:pt idx="2865">
                  <c:v>-2.2642689999993308</c:v>
                </c:pt>
                <c:pt idx="2866">
                  <c:v>-2.2628789999944274</c:v>
                </c:pt>
                <c:pt idx="2867">
                  <c:v>-2.2614889999968</c:v>
                </c:pt>
                <c:pt idx="2868">
                  <c:v>-2.2600989999991725</c:v>
                </c:pt>
                <c:pt idx="2869">
                  <c:v>-2.2587089999942691</c:v>
                </c:pt>
                <c:pt idx="2870">
                  <c:v>-2.2573189999966417</c:v>
                </c:pt>
                <c:pt idx="2871">
                  <c:v>-2.2559289999990142</c:v>
                </c:pt>
                <c:pt idx="2872">
                  <c:v>-2.2545389999941108</c:v>
                </c:pt>
                <c:pt idx="2873">
                  <c:v>-2.2531479999961448</c:v>
                </c:pt>
                <c:pt idx="2874">
                  <c:v>-2.2517579999985173</c:v>
                </c:pt>
                <c:pt idx="2875">
                  <c:v>-2.2503679999936139</c:v>
                </c:pt>
                <c:pt idx="2876">
                  <c:v>-2.2489779999959865</c:v>
                </c:pt>
                <c:pt idx="2877">
                  <c:v>-2.247587999998359</c:v>
                </c:pt>
                <c:pt idx="2878">
                  <c:v>-2.2461979999934556</c:v>
                </c:pt>
                <c:pt idx="2879">
                  <c:v>-2.2448079999958281</c:v>
                </c:pt>
                <c:pt idx="2880">
                  <c:v>-2.2434179999982007</c:v>
                </c:pt>
                <c:pt idx="2881">
                  <c:v>-2.2420289999936358</c:v>
                </c:pt>
                <c:pt idx="2882">
                  <c:v>-2.2406379999956698</c:v>
                </c:pt>
                <c:pt idx="2883">
                  <c:v>-2.2392489999983809</c:v>
                </c:pt>
                <c:pt idx="2884">
                  <c:v>-2.2378589999934775</c:v>
                </c:pt>
                <c:pt idx="2885">
                  <c:v>-2.23646899999585</c:v>
                </c:pt>
                <c:pt idx="2886">
                  <c:v>-2.2350769999975455</c:v>
                </c:pt>
                <c:pt idx="2887">
                  <c:v>-2.233686999999918</c:v>
                </c:pt>
                <c:pt idx="2888">
                  <c:v>-2.2322959999946761</c:v>
                </c:pt>
                <c:pt idx="2889">
                  <c:v>-2.2309049999967101</c:v>
                </c:pt>
                <c:pt idx="2890">
                  <c:v>-2.2295139999987441</c:v>
                </c:pt>
                <c:pt idx="2891">
                  <c:v>-2.2281239999938407</c:v>
                </c:pt>
                <c:pt idx="2892">
                  <c:v>-2.2267339999962132</c:v>
                </c:pt>
                <c:pt idx="2893">
                  <c:v>-2.2253439999985858</c:v>
                </c:pt>
                <c:pt idx="2894">
                  <c:v>-2.2239530000006198</c:v>
                </c:pt>
                <c:pt idx="2895">
                  <c:v>-2.2225629999957164</c:v>
                </c:pt>
                <c:pt idx="2896">
                  <c:v>-2.2211709999974119</c:v>
                </c:pt>
                <c:pt idx="2897">
                  <c:v>-2.2197799999994459</c:v>
                </c:pt>
                <c:pt idx="2898">
                  <c:v>-2.2183889999942039</c:v>
                </c:pt>
                <c:pt idx="2899">
                  <c:v>-2.2169989999965765</c:v>
                </c:pt>
                <c:pt idx="2900">
                  <c:v>-2.2156069999982719</c:v>
                </c:pt>
                <c:pt idx="2901">
                  <c:v>-2.2142160000003059</c:v>
                </c:pt>
                <c:pt idx="2902">
                  <c:v>-2.2128259999954025</c:v>
                </c:pt>
                <c:pt idx="2903">
                  <c:v>-2.2114349999974365</c:v>
                </c:pt>
                <c:pt idx="2904">
                  <c:v>-2.2100449999998091</c:v>
                </c:pt>
                <c:pt idx="2905">
                  <c:v>-2.2086549999949057</c:v>
                </c:pt>
                <c:pt idx="2906">
                  <c:v>-2.2072649999972782</c:v>
                </c:pt>
                <c:pt idx="2907">
                  <c:v>-2.2058739999993122</c:v>
                </c:pt>
                <c:pt idx="2908">
                  <c:v>-2.2044839999944088</c:v>
                </c:pt>
                <c:pt idx="2909">
                  <c:v>-2.2030939999967813</c:v>
                </c:pt>
                <c:pt idx="2910">
                  <c:v>-2.2017039999991539</c:v>
                </c:pt>
                <c:pt idx="2911">
                  <c:v>-2.2003139999942505</c:v>
                </c:pt>
                <c:pt idx="2912">
                  <c:v>-2.198923999996623</c:v>
                </c:pt>
                <c:pt idx="2913">
                  <c:v>-2.197532999998657</c:v>
                </c:pt>
                <c:pt idx="2914">
                  <c:v>-2.1961439999940922</c:v>
                </c:pt>
                <c:pt idx="2915">
                  <c:v>-2.1947539999964647</c:v>
                </c:pt>
                <c:pt idx="2916">
                  <c:v>-2.1933639999988372</c:v>
                </c:pt>
                <c:pt idx="2917">
                  <c:v>-2.1919729999935953</c:v>
                </c:pt>
                <c:pt idx="2918">
                  <c:v>-2.1905819999956293</c:v>
                </c:pt>
                <c:pt idx="2919">
                  <c:v>-2.1891919999980018</c:v>
                </c:pt>
                <c:pt idx="2920">
                  <c:v>-2.1878020000003744</c:v>
                </c:pt>
                <c:pt idx="2921">
                  <c:v>-2.1864109999951324</c:v>
                </c:pt>
                <c:pt idx="2922">
                  <c:v>-2.185020999997505</c:v>
                </c:pt>
                <c:pt idx="2923">
                  <c:v>-2.183629999999539</c:v>
                </c:pt>
                <c:pt idx="2924">
                  <c:v>-2.182238999994297</c:v>
                </c:pt>
                <c:pt idx="2925">
                  <c:v>-2.1808489999966696</c:v>
                </c:pt>
                <c:pt idx="2926">
                  <c:v>-2.1794579999987036</c:v>
                </c:pt>
                <c:pt idx="2927">
                  <c:v>-2.1780679999938002</c:v>
                </c:pt>
                <c:pt idx="2928">
                  <c:v>-2.1766759999954957</c:v>
                </c:pt>
                <c:pt idx="2929">
                  <c:v>-2.1752859999978682</c:v>
                </c:pt>
                <c:pt idx="2930">
                  <c:v>-2.1738960000002407</c:v>
                </c:pt>
                <c:pt idx="2931">
                  <c:v>-2.1725049999949988</c:v>
                </c:pt>
                <c:pt idx="2932">
                  <c:v>-2.1711139999970328</c:v>
                </c:pt>
                <c:pt idx="2933">
                  <c:v>-2.1697239999994054</c:v>
                </c:pt>
                <c:pt idx="2934">
                  <c:v>-2.1683309999934863</c:v>
                </c:pt>
                <c:pt idx="2935">
                  <c:v>-2.1669409999958589</c:v>
                </c:pt>
                <c:pt idx="2936">
                  <c:v>-2.1655499999978929</c:v>
                </c:pt>
                <c:pt idx="2937">
                  <c:v>-2.1641600000002654</c:v>
                </c:pt>
                <c:pt idx="2938">
                  <c:v>-2.162769999995362</c:v>
                </c:pt>
                <c:pt idx="2939">
                  <c:v>-2.1613799999977346</c:v>
                </c:pt>
                <c:pt idx="2940">
                  <c:v>-2.1599900000001071</c:v>
                </c:pt>
                <c:pt idx="2941">
                  <c:v>-2.1585999999952037</c:v>
                </c:pt>
                <c:pt idx="2942">
                  <c:v>-2.1572099999975762</c:v>
                </c:pt>
                <c:pt idx="2943">
                  <c:v>-2.1558199999999488</c:v>
                </c:pt>
                <c:pt idx="2944">
                  <c:v>-2.1544299999950454</c:v>
                </c:pt>
                <c:pt idx="2945">
                  <c:v>-2.1530379999967408</c:v>
                </c:pt>
                <c:pt idx="2946">
                  <c:v>-2.1516479999991134</c:v>
                </c:pt>
                <c:pt idx="2947">
                  <c:v>-2.15025799999421</c:v>
                </c:pt>
                <c:pt idx="2948">
                  <c:v>-2.148866999996244</c:v>
                </c:pt>
                <c:pt idx="2949">
                  <c:v>-2.1474769999986165</c:v>
                </c:pt>
                <c:pt idx="2950">
                  <c:v>-2.1460860000006505</c:v>
                </c:pt>
                <c:pt idx="2951">
                  <c:v>-2.1446949999954086</c:v>
                </c:pt>
                <c:pt idx="2952">
                  <c:v>-2.1433049999977811</c:v>
                </c:pt>
                <c:pt idx="2953">
                  <c:v>-2.1419119999991381</c:v>
                </c:pt>
                <c:pt idx="2954">
                  <c:v>-2.140519000000495</c:v>
                </c:pt>
                <c:pt idx="2955">
                  <c:v>-2.1391289999955916</c:v>
                </c:pt>
                <c:pt idx="2956">
                  <c:v>-2.1377369999972871</c:v>
                </c:pt>
                <c:pt idx="2957">
                  <c:v>-2.1363469999996596</c:v>
                </c:pt>
                <c:pt idx="2958">
                  <c:v>-2.1349549999940791</c:v>
                </c:pt>
                <c:pt idx="2959">
                  <c:v>-2.1335649999964517</c:v>
                </c:pt>
                <c:pt idx="2960">
                  <c:v>-2.1321739999984857</c:v>
                </c:pt>
                <c:pt idx="2961">
                  <c:v>-2.1307839999935823</c:v>
                </c:pt>
                <c:pt idx="2962">
                  <c:v>-2.1293939999959548</c:v>
                </c:pt>
                <c:pt idx="2963">
                  <c:v>-2.1280039999983273</c:v>
                </c:pt>
                <c:pt idx="2964">
                  <c:v>-2.1266130000003614</c:v>
                </c:pt>
                <c:pt idx="2965">
                  <c:v>-2.1252229999954579</c:v>
                </c:pt>
                <c:pt idx="2966">
                  <c:v>-2.1238319999974919</c:v>
                </c:pt>
                <c:pt idx="2967">
                  <c:v>-2.1224419999998645</c:v>
                </c:pt>
                <c:pt idx="2968">
                  <c:v>-2.1210519999949611</c:v>
                </c:pt>
                <c:pt idx="2969">
                  <c:v>-2.1196619999973336</c:v>
                </c:pt>
                <c:pt idx="2970">
                  <c:v>-2.1182719999997062</c:v>
                </c:pt>
                <c:pt idx="2971">
                  <c:v>-2.1168819999948028</c:v>
                </c:pt>
                <c:pt idx="2972">
                  <c:v>-2.1154929999975138</c:v>
                </c:pt>
                <c:pt idx="2973">
                  <c:v>-2.1141029999998864</c:v>
                </c:pt>
                <c:pt idx="2974">
                  <c:v>-2.112712999994983</c:v>
                </c:pt>
                <c:pt idx="2975">
                  <c:v>-2.111323999997694</c:v>
                </c:pt>
                <c:pt idx="2976">
                  <c:v>-2.1099340000000666</c:v>
                </c:pt>
                <c:pt idx="2977">
                  <c:v>-2.1085439999951632</c:v>
                </c:pt>
                <c:pt idx="2978">
                  <c:v>-2.1071539999975357</c:v>
                </c:pt>
                <c:pt idx="2979">
                  <c:v>-2.1057629999995697</c:v>
                </c:pt>
                <c:pt idx="2980">
                  <c:v>-2.1043719999943278</c:v>
                </c:pt>
                <c:pt idx="2981">
                  <c:v>-2.1029819999967003</c:v>
                </c:pt>
                <c:pt idx="2982">
                  <c:v>-2.1015889999980573</c:v>
                </c:pt>
                <c:pt idx="2983">
                  <c:v>-2.1001990000004298</c:v>
                </c:pt>
                <c:pt idx="2984">
                  <c:v>-2.0988089999955264</c:v>
                </c:pt>
                <c:pt idx="2985">
                  <c:v>-2.0974169999972219</c:v>
                </c:pt>
                <c:pt idx="2986">
                  <c:v>-2.0960259999992559</c:v>
                </c:pt>
                <c:pt idx="2987">
                  <c:v>-2.0946359999943525</c:v>
                </c:pt>
                <c:pt idx="2988">
                  <c:v>-2.093245999996725</c:v>
                </c:pt>
                <c:pt idx="2989">
                  <c:v>-2.0918539999984205</c:v>
                </c:pt>
                <c:pt idx="2990">
                  <c:v>-2.0904639999935171</c:v>
                </c:pt>
                <c:pt idx="2991">
                  <c:v>-2.0890739999958896</c:v>
                </c:pt>
                <c:pt idx="2992">
                  <c:v>-2.0876829999979236</c:v>
                </c:pt>
                <c:pt idx="2993">
                  <c:v>-2.0862919999999576</c:v>
                </c:pt>
                <c:pt idx="2994">
                  <c:v>-2.0849019999950542</c:v>
                </c:pt>
                <c:pt idx="2995">
                  <c:v>-2.0835099999967497</c:v>
                </c:pt>
                <c:pt idx="2996">
                  <c:v>-2.0821189999987837</c:v>
                </c:pt>
                <c:pt idx="2997">
                  <c:v>-2.0807289999938803</c:v>
                </c:pt>
                <c:pt idx="2998">
                  <c:v>-2.0793389999962528</c:v>
                </c:pt>
                <c:pt idx="2999">
                  <c:v>-2.0779489999986254</c:v>
                </c:pt>
                <c:pt idx="3000">
                  <c:v>-2.076558999993722</c:v>
                </c:pt>
                <c:pt idx="3001">
                  <c:v>-2.0751689999960945</c:v>
                </c:pt>
                <c:pt idx="3002">
                  <c:v>-2.07377699999779</c:v>
                </c:pt>
                <c:pt idx="3003">
                  <c:v>-2.072385999999824</c:v>
                </c:pt>
                <c:pt idx="3004">
                  <c:v>-2.0709959999949206</c:v>
                </c:pt>
                <c:pt idx="3005">
                  <c:v>-2.0696059999972931</c:v>
                </c:pt>
                <c:pt idx="3006">
                  <c:v>-2.0682159999996657</c:v>
                </c:pt>
                <c:pt idx="3007">
                  <c:v>-2.0668259999947622</c:v>
                </c:pt>
                <c:pt idx="3008">
                  <c:v>-2.0654349999967963</c:v>
                </c:pt>
                <c:pt idx="3009">
                  <c:v>-2.0640449999991688</c:v>
                </c:pt>
                <c:pt idx="3010">
                  <c:v>-2.0626529999935883</c:v>
                </c:pt>
                <c:pt idx="3011">
                  <c:v>-2.0612629999959609</c:v>
                </c:pt>
                <c:pt idx="3012">
                  <c:v>-2.0598729999983334</c:v>
                </c:pt>
                <c:pt idx="3013">
                  <c:v>-2.0584830000007059</c:v>
                </c:pt>
                <c:pt idx="3014">
                  <c:v>-2.0570929999958025</c:v>
                </c:pt>
                <c:pt idx="3015">
                  <c:v>-2.055700999997498</c:v>
                </c:pt>
                <c:pt idx="3016">
                  <c:v>-2.0543109999998705</c:v>
                </c:pt>
                <c:pt idx="3017">
                  <c:v>-2.0529199999946286</c:v>
                </c:pt>
                <c:pt idx="3018">
                  <c:v>-2.0515289999966626</c:v>
                </c:pt>
                <c:pt idx="3019">
                  <c:v>-2.0501389999990351</c:v>
                </c:pt>
                <c:pt idx="3020">
                  <c:v>-2.0487460000003921</c:v>
                </c:pt>
                <c:pt idx="3021">
                  <c:v>-2.0473559999954887</c:v>
                </c:pt>
                <c:pt idx="3022">
                  <c:v>-2.0459649999975227</c:v>
                </c:pt>
                <c:pt idx="3023">
                  <c:v>-2.0445749999998952</c:v>
                </c:pt>
                <c:pt idx="3024">
                  <c:v>-2.0431859999953303</c:v>
                </c:pt>
                <c:pt idx="3025">
                  <c:v>-2.0417959999977029</c:v>
                </c:pt>
                <c:pt idx="3026">
                  <c:v>-2.0404060000000754</c:v>
                </c:pt>
                <c:pt idx="3027">
                  <c:v>-2.0390149999948335</c:v>
                </c:pt>
                <c:pt idx="3028">
                  <c:v>-2.037624999997206</c:v>
                </c:pt>
                <c:pt idx="3029">
                  <c:v>-2.0362359999999171</c:v>
                </c:pt>
                <c:pt idx="3030">
                  <c:v>-2.0348459999950137</c:v>
                </c:pt>
                <c:pt idx="3031">
                  <c:v>-2.0334559999973862</c:v>
                </c:pt>
                <c:pt idx="3032">
                  <c:v>-2.0320649999994203</c:v>
                </c:pt>
                <c:pt idx="3033">
                  <c:v>-2.0306749999945168</c:v>
                </c:pt>
                <c:pt idx="3034">
                  <c:v>-2.0292859999972279</c:v>
                </c:pt>
                <c:pt idx="3035">
                  <c:v>-2.0278959999996005</c:v>
                </c:pt>
                <c:pt idx="3036">
                  <c:v>-2.026505999994697</c:v>
                </c:pt>
                <c:pt idx="3037">
                  <c:v>-2.0251149999967311</c:v>
                </c:pt>
                <c:pt idx="3038">
                  <c:v>-2.0237249999991036</c:v>
                </c:pt>
                <c:pt idx="3039">
                  <c:v>-2.0223339999938617</c:v>
                </c:pt>
                <c:pt idx="3040">
                  <c:v>-2.0209409999952186</c:v>
                </c:pt>
                <c:pt idx="3041">
                  <c:v>-2.0195509999975911</c:v>
                </c:pt>
                <c:pt idx="3042">
                  <c:v>-2.0181599999996251</c:v>
                </c:pt>
                <c:pt idx="3043">
                  <c:v>-2.0167699999947217</c:v>
                </c:pt>
                <c:pt idx="3044">
                  <c:v>-2.0153789999967557</c:v>
                </c:pt>
                <c:pt idx="3045">
                  <c:v>-2.0139869999984512</c:v>
                </c:pt>
                <c:pt idx="3046">
                  <c:v>-2.0125969999935478</c:v>
                </c:pt>
                <c:pt idx="3047">
                  <c:v>-2.0112059999955818</c:v>
                </c:pt>
                <c:pt idx="3048">
                  <c:v>-2.0098159999979543</c:v>
                </c:pt>
                <c:pt idx="3049">
                  <c:v>-2.0084260000003269</c:v>
                </c:pt>
                <c:pt idx="3050">
                  <c:v>-2.0070359999954235</c:v>
                </c:pt>
                <c:pt idx="3051">
                  <c:v>-2.005645999997796</c:v>
                </c:pt>
                <c:pt idx="3052">
                  <c:v>-2.004252999999153</c:v>
                </c:pt>
                <c:pt idx="3053">
                  <c:v>-2.0028629999942495</c:v>
                </c:pt>
                <c:pt idx="3054">
                  <c:v>-2.0014729999966221</c:v>
                </c:pt>
                <c:pt idx="3055">
                  <c:v>-2.0000829999989946</c:v>
                </c:pt>
                <c:pt idx="3056">
                  <c:v>-1.9986919999937527</c:v>
                </c:pt>
                <c:pt idx="3057">
                  <c:v>-1.9973019999961252</c:v>
                </c:pt>
                <c:pt idx="3058">
                  <c:v>-1.9959119999984978</c:v>
                </c:pt>
                <c:pt idx="3059">
                  <c:v>-1.9945219999935944</c:v>
                </c:pt>
                <c:pt idx="3060">
                  <c:v>-1.9931319999959669</c:v>
                </c:pt>
                <c:pt idx="3061">
                  <c:v>-1.9917419999983395</c:v>
                </c:pt>
                <c:pt idx="3062">
                  <c:v>-1.9903479999993579</c:v>
                </c:pt>
                <c:pt idx="3063">
                  <c:v>-1.9889579999944544</c:v>
                </c:pt>
                <c:pt idx="3064">
                  <c:v>-1.987567999996827</c:v>
                </c:pt>
                <c:pt idx="3065">
                  <c:v>-1.9861779999991995</c:v>
                </c:pt>
                <c:pt idx="3066">
                  <c:v>-1.9847879999942961</c:v>
                </c:pt>
                <c:pt idx="3067">
                  <c:v>-1.9833979999966687</c:v>
                </c:pt>
                <c:pt idx="3068">
                  <c:v>-1.9820079999990412</c:v>
                </c:pt>
                <c:pt idx="3069">
                  <c:v>-1.9806159999934607</c:v>
                </c:pt>
                <c:pt idx="3070">
                  <c:v>-1.9792259999958333</c:v>
                </c:pt>
                <c:pt idx="3071">
                  <c:v>-1.9778359999982058</c:v>
                </c:pt>
                <c:pt idx="3072">
                  <c:v>-1.9764460000005784</c:v>
                </c:pt>
                <c:pt idx="3073">
                  <c:v>-1.9750549999953364</c:v>
                </c:pt>
                <c:pt idx="3074">
                  <c:v>-1.9736649999977089</c:v>
                </c:pt>
                <c:pt idx="3075">
                  <c:v>-1.9722729999994044</c:v>
                </c:pt>
                <c:pt idx="3076">
                  <c:v>-1.970882999994501</c:v>
                </c:pt>
                <c:pt idx="3077">
                  <c:v>-1.9694929999968736</c:v>
                </c:pt>
                <c:pt idx="3078">
                  <c:v>-1.9681029999992461</c:v>
                </c:pt>
                <c:pt idx="3079">
                  <c:v>-1.9667129999943427</c:v>
                </c:pt>
                <c:pt idx="3080">
                  <c:v>-1.9653219999963767</c:v>
                </c:pt>
                <c:pt idx="3081">
                  <c:v>-1.9639319999987492</c:v>
                </c:pt>
                <c:pt idx="3082">
                  <c:v>-1.9625409999935073</c:v>
                </c:pt>
                <c:pt idx="3083">
                  <c:v>-1.9611509999958798</c:v>
                </c:pt>
                <c:pt idx="3084">
                  <c:v>-1.9597589999975753</c:v>
                </c:pt>
                <c:pt idx="3085">
                  <c:v>-1.9583679999996093</c:v>
                </c:pt>
                <c:pt idx="3086">
                  <c:v>-1.9569779999947059</c:v>
                </c:pt>
                <c:pt idx="3087">
                  <c:v>-1.9555879999970784</c:v>
                </c:pt>
                <c:pt idx="3088">
                  <c:v>-1.954197999999451</c:v>
                </c:pt>
                <c:pt idx="3089">
                  <c:v>-1.9528079999945476</c:v>
                </c:pt>
                <c:pt idx="3090">
                  <c:v>-1.9514179999969201</c:v>
                </c:pt>
                <c:pt idx="3091">
                  <c:v>-1.9500279999992927</c:v>
                </c:pt>
                <c:pt idx="3092">
                  <c:v>-1.9486359999937122</c:v>
                </c:pt>
                <c:pt idx="3093">
                  <c:v>-1.9472459999960847</c:v>
                </c:pt>
                <c:pt idx="3094">
                  <c:v>-1.9458559999984573</c:v>
                </c:pt>
                <c:pt idx="3095">
                  <c:v>-1.9444640000001527</c:v>
                </c:pt>
                <c:pt idx="3096">
                  <c:v>-1.9430739999952493</c:v>
                </c:pt>
                <c:pt idx="3097">
                  <c:v>-1.9416829999972833</c:v>
                </c:pt>
                <c:pt idx="3098">
                  <c:v>-1.9402919999993173</c:v>
                </c:pt>
                <c:pt idx="3099">
                  <c:v>-1.9388999999937369</c:v>
                </c:pt>
                <c:pt idx="3100">
                  <c:v>-1.9375079999954323</c:v>
                </c:pt>
                <c:pt idx="3101">
                  <c:v>-1.9361179999978049</c:v>
                </c:pt>
                <c:pt idx="3102">
                  <c:v>-1.9347259999995003</c:v>
                </c:pt>
                <c:pt idx="3103">
                  <c:v>-1.9333359999945969</c:v>
                </c:pt>
                <c:pt idx="3104">
                  <c:v>-1.9319459999969695</c:v>
                </c:pt>
                <c:pt idx="3105">
                  <c:v>-1.930555999999342</c:v>
                </c:pt>
                <c:pt idx="3106">
                  <c:v>-1.9291659999944386</c:v>
                </c:pt>
                <c:pt idx="3107">
                  <c:v>-1.9277759999968112</c:v>
                </c:pt>
                <c:pt idx="3108">
                  <c:v>-1.9263869999995222</c:v>
                </c:pt>
                <c:pt idx="3109">
                  <c:v>-1.9249969999946188</c:v>
                </c:pt>
                <c:pt idx="3110">
                  <c:v>-1.9236069999969914</c:v>
                </c:pt>
                <c:pt idx="3111">
                  <c:v>-1.9222139999983483</c:v>
                </c:pt>
                <c:pt idx="3112">
                  <c:v>-1.9208230000003823</c:v>
                </c:pt>
                <c:pt idx="3113">
                  <c:v>-1.9194309999948018</c:v>
                </c:pt>
                <c:pt idx="3114">
                  <c:v>-1.9180389999964973</c:v>
                </c:pt>
                <c:pt idx="3115">
                  <c:v>-1.9166489999988698</c:v>
                </c:pt>
                <c:pt idx="3116">
                  <c:v>-1.9152589999939664</c:v>
                </c:pt>
                <c:pt idx="3117">
                  <c:v>-1.9138679999960004</c:v>
                </c:pt>
                <c:pt idx="3118">
                  <c:v>-1.912477999998373</c:v>
                </c:pt>
                <c:pt idx="3119">
                  <c:v>-1.9110879999934696</c:v>
                </c:pt>
                <c:pt idx="3120">
                  <c:v>-1.9096979999958421</c:v>
                </c:pt>
                <c:pt idx="3121">
                  <c:v>-1.9083069999978761</c:v>
                </c:pt>
                <c:pt idx="3122">
                  <c:v>-1.9069170000002487</c:v>
                </c:pt>
                <c:pt idx="3123">
                  <c:v>-1.9055279999956838</c:v>
                </c:pt>
                <c:pt idx="3124">
                  <c:v>-1.9041369999977178</c:v>
                </c:pt>
                <c:pt idx="3125">
                  <c:v>-1.9027339999956894</c:v>
                </c:pt>
                <c:pt idx="3126">
                  <c:v>-1.9013439999980619</c:v>
                </c:pt>
                <c:pt idx="3127">
                  <c:v>-1.8999509999994189</c:v>
                </c:pt>
                <c:pt idx="3128">
                  <c:v>-1.8985609999945154</c:v>
                </c:pt>
                <c:pt idx="3129">
                  <c:v>-1.897170999996888</c:v>
                </c:pt>
                <c:pt idx="3130">
                  <c:v>-1.895779999998922</c:v>
                </c:pt>
                <c:pt idx="3131">
                  <c:v>-1.8943899999940186</c:v>
                </c:pt>
                <c:pt idx="3132">
                  <c:v>-1.8929999999963911</c:v>
                </c:pt>
                <c:pt idx="3133">
                  <c:v>-1.8916089999984251</c:v>
                </c:pt>
                <c:pt idx="3134">
                  <c:v>-1.8902189999935217</c:v>
                </c:pt>
                <c:pt idx="3135">
                  <c:v>-1.8888289999958943</c:v>
                </c:pt>
                <c:pt idx="3136">
                  <c:v>-1.8874379999979283</c:v>
                </c:pt>
                <c:pt idx="3137">
                  <c:v>-1.8860480000003008</c:v>
                </c:pt>
                <c:pt idx="3138">
                  <c:v>-1.8846559999947203</c:v>
                </c:pt>
                <c:pt idx="3139">
                  <c:v>-1.8832649999967543</c:v>
                </c:pt>
                <c:pt idx="3140">
                  <c:v>-1.8818719999981113</c:v>
                </c:pt>
                <c:pt idx="3141">
                  <c:v>-1.8804799999998068</c:v>
                </c:pt>
                <c:pt idx="3142">
                  <c:v>-1.8790899999949033</c:v>
                </c:pt>
                <c:pt idx="3143">
                  <c:v>-1.8776999999972759</c:v>
                </c:pt>
                <c:pt idx="3144">
                  <c:v>-1.8763089999993099</c:v>
                </c:pt>
                <c:pt idx="3145">
                  <c:v>-1.8749189999944065</c:v>
                </c:pt>
                <c:pt idx="3146">
                  <c:v>-1.873528999996779</c:v>
                </c:pt>
                <c:pt idx="3147">
                  <c:v>-1.8721389999991516</c:v>
                </c:pt>
                <c:pt idx="3148">
                  <c:v>-1.8707499999945867</c:v>
                </c:pt>
                <c:pt idx="3149">
                  <c:v>-1.8693599999969592</c:v>
                </c:pt>
                <c:pt idx="3150">
                  <c:v>-1.8679699999993318</c:v>
                </c:pt>
                <c:pt idx="3151">
                  <c:v>-1.8665809999947669</c:v>
                </c:pt>
                <c:pt idx="3152">
                  <c:v>-1.8651909999971394</c:v>
                </c:pt>
                <c:pt idx="3153">
                  <c:v>-1.863800999999512</c:v>
                </c:pt>
                <c:pt idx="3154">
                  <c:v>-1.8624119999949471</c:v>
                </c:pt>
                <c:pt idx="3155">
                  <c:v>-1.8610219999973197</c:v>
                </c:pt>
                <c:pt idx="3156">
                  <c:v>-1.8596330000000307</c:v>
                </c:pt>
                <c:pt idx="3157">
                  <c:v>-1.8582429999951273</c:v>
                </c:pt>
                <c:pt idx="3158">
                  <c:v>-1.8568539999978384</c:v>
                </c:pt>
                <c:pt idx="3159">
                  <c:v>-1.8554640000002109</c:v>
                </c:pt>
                <c:pt idx="3160">
                  <c:v>-1.8540749999956461</c:v>
                </c:pt>
                <c:pt idx="3161">
                  <c:v>-1.8526849999980186</c:v>
                </c:pt>
                <c:pt idx="3162">
                  <c:v>-1.8512959999934537</c:v>
                </c:pt>
                <c:pt idx="3163">
                  <c:v>-1.8499059999958263</c:v>
                </c:pt>
                <c:pt idx="3164">
                  <c:v>-1.8485129999971832</c:v>
                </c:pt>
                <c:pt idx="3165">
                  <c:v>-1.8471229999995558</c:v>
                </c:pt>
                <c:pt idx="3166">
                  <c:v>-1.8457290000005742</c:v>
                </c:pt>
                <c:pt idx="3167">
                  <c:v>-1.8443389999956707</c:v>
                </c:pt>
                <c:pt idx="3168">
                  <c:v>-1.8429479999977048</c:v>
                </c:pt>
                <c:pt idx="3169">
                  <c:v>-1.8415580000000773</c:v>
                </c:pt>
                <c:pt idx="3170">
                  <c:v>-1.8401679999951739</c:v>
                </c:pt>
                <c:pt idx="3171">
                  <c:v>-1.8387779999975464</c:v>
                </c:pt>
                <c:pt idx="3172">
                  <c:v>-1.8373869999995804</c:v>
                </c:pt>
                <c:pt idx="3173">
                  <c:v>-1.835996999994677</c:v>
                </c:pt>
                <c:pt idx="3174">
                  <c:v>-1.834603999996034</c:v>
                </c:pt>
                <c:pt idx="3175">
                  <c:v>-1.8332139999984065</c:v>
                </c:pt>
                <c:pt idx="3176">
                  <c:v>-1.831822000000102</c:v>
                </c:pt>
                <c:pt idx="3177">
                  <c:v>-1.8304319999951986</c:v>
                </c:pt>
                <c:pt idx="3178">
                  <c:v>-1.8290419999975711</c:v>
                </c:pt>
                <c:pt idx="3179">
                  <c:v>-1.8276509999996051</c:v>
                </c:pt>
                <c:pt idx="3180">
                  <c:v>-1.8262609999947017</c:v>
                </c:pt>
                <c:pt idx="3181">
                  <c:v>-1.8248709999970743</c:v>
                </c:pt>
                <c:pt idx="3182">
                  <c:v>-1.8234789999987697</c:v>
                </c:pt>
                <c:pt idx="3183">
                  <c:v>-1.8220889999938663</c:v>
                </c:pt>
                <c:pt idx="3184">
                  <c:v>-1.8206969999955618</c:v>
                </c:pt>
                <c:pt idx="3185">
                  <c:v>-1.8193069999979343</c:v>
                </c:pt>
                <c:pt idx="3186">
                  <c:v>-1.8179170000003069</c:v>
                </c:pt>
                <c:pt idx="3187">
                  <c:v>-1.8165259999950649</c:v>
                </c:pt>
                <c:pt idx="3188">
                  <c:v>-1.8151359999974375</c:v>
                </c:pt>
                <c:pt idx="3189">
                  <c:v>-1.8137449999994715</c:v>
                </c:pt>
                <c:pt idx="3190">
                  <c:v>-1.8123549999945681</c:v>
                </c:pt>
                <c:pt idx="3191">
                  <c:v>-1.8109629999962635</c:v>
                </c:pt>
                <c:pt idx="3192">
                  <c:v>-1.8095729999986361</c:v>
                </c:pt>
                <c:pt idx="3193">
                  <c:v>-1.8081820000006701</c:v>
                </c:pt>
                <c:pt idx="3194">
                  <c:v>-1.8067919999957667</c:v>
                </c:pt>
                <c:pt idx="3195">
                  <c:v>-1.8054009999978007</c:v>
                </c:pt>
                <c:pt idx="3196">
                  <c:v>-1.8040110000001732</c:v>
                </c:pt>
                <c:pt idx="3197">
                  <c:v>-1.8026199999949313</c:v>
                </c:pt>
                <c:pt idx="3198">
                  <c:v>-1.8012299999973038</c:v>
                </c:pt>
                <c:pt idx="3199">
                  <c:v>-1.7998389999993378</c:v>
                </c:pt>
                <c:pt idx="3200">
                  <c:v>-1.7984479999940959</c:v>
                </c:pt>
                <c:pt idx="3201">
                  <c:v>-1.7970559999957914</c:v>
                </c:pt>
                <c:pt idx="3202">
                  <c:v>-1.7956659999981639</c:v>
                </c:pt>
                <c:pt idx="3203">
                  <c:v>-1.7942750000001979</c:v>
                </c:pt>
                <c:pt idx="3204">
                  <c:v>-1.792883999994956</c:v>
                </c:pt>
                <c:pt idx="3205">
                  <c:v>-1.7914939999973285</c:v>
                </c:pt>
                <c:pt idx="3206">
                  <c:v>-1.7901029999993625</c:v>
                </c:pt>
                <c:pt idx="3207">
                  <c:v>-1.7887119999941206</c:v>
                </c:pt>
                <c:pt idx="3208">
                  <c:v>-1.7873209999961546</c:v>
                </c:pt>
                <c:pt idx="3209">
                  <c:v>-1.7859309999985271</c:v>
                </c:pt>
                <c:pt idx="3210">
                  <c:v>-1.7845409999936237</c:v>
                </c:pt>
                <c:pt idx="3211">
                  <c:v>-1.7831509999959962</c:v>
                </c:pt>
                <c:pt idx="3212">
                  <c:v>-1.7817579999973532</c:v>
                </c:pt>
                <c:pt idx="3213">
                  <c:v>-1.7803649999987101</c:v>
                </c:pt>
                <c:pt idx="3214">
                  <c:v>-1.7789739999934682</c:v>
                </c:pt>
                <c:pt idx="3215">
                  <c:v>-1.7775839999958407</c:v>
                </c:pt>
                <c:pt idx="3216">
                  <c:v>-1.7761929999978747</c:v>
                </c:pt>
                <c:pt idx="3217">
                  <c:v>-1.7748019999999087</c:v>
                </c:pt>
                <c:pt idx="3218">
                  <c:v>-1.7734119999950053</c:v>
                </c:pt>
                <c:pt idx="3219">
                  <c:v>-1.7720209999970393</c:v>
                </c:pt>
                <c:pt idx="3220">
                  <c:v>-1.7706289999987348</c:v>
                </c:pt>
                <c:pt idx="3221">
                  <c:v>-1.7692379999934928</c:v>
                </c:pt>
                <c:pt idx="3222">
                  <c:v>-1.7678469999955269</c:v>
                </c:pt>
                <c:pt idx="3223">
                  <c:v>-1.7664529999965453</c:v>
                </c:pt>
                <c:pt idx="3224">
                  <c:v>-1.7650609999982407</c:v>
                </c:pt>
                <c:pt idx="3225">
                  <c:v>-1.7636700000002747</c:v>
                </c:pt>
                <c:pt idx="3226">
                  <c:v>-1.7622789999950328</c:v>
                </c:pt>
                <c:pt idx="3227">
                  <c:v>-1.7608889999974053</c:v>
                </c:pt>
                <c:pt idx="3228">
                  <c:v>-1.7594989999997779</c:v>
                </c:pt>
                <c:pt idx="3229">
                  <c:v>-1.7581079999945359</c:v>
                </c:pt>
                <c:pt idx="3230">
                  <c:v>-1.7567179999969085</c:v>
                </c:pt>
                <c:pt idx="3231">
                  <c:v>-1.7553269999989425</c:v>
                </c:pt>
                <c:pt idx="3232">
                  <c:v>-1.753935000000638</c:v>
                </c:pt>
                <c:pt idx="3233">
                  <c:v>-1.7525419999947189</c:v>
                </c:pt>
                <c:pt idx="3234">
                  <c:v>-1.7511519999970915</c:v>
                </c:pt>
                <c:pt idx="3235">
                  <c:v>-1.7497609999991255</c:v>
                </c:pt>
                <c:pt idx="3236">
                  <c:v>-1.7483699999938835</c:v>
                </c:pt>
                <c:pt idx="3237">
                  <c:v>-1.746977999995579</c:v>
                </c:pt>
                <c:pt idx="3238">
                  <c:v>-1.7455879999979516</c:v>
                </c:pt>
                <c:pt idx="3239">
                  <c:v>-1.7441980000003241</c:v>
                </c:pt>
                <c:pt idx="3240">
                  <c:v>-1.7428079999954207</c:v>
                </c:pt>
                <c:pt idx="3241">
                  <c:v>-1.7414179999977932</c:v>
                </c:pt>
                <c:pt idx="3242">
                  <c:v>-1.7400269999998272</c:v>
                </c:pt>
                <c:pt idx="3243">
                  <c:v>-1.7386369999949238</c:v>
                </c:pt>
                <c:pt idx="3244">
                  <c:v>-1.7372469999972964</c:v>
                </c:pt>
                <c:pt idx="3245">
                  <c:v>-1.7358559999993304</c:v>
                </c:pt>
                <c:pt idx="3246">
                  <c:v>-1.734465999994427</c:v>
                </c:pt>
                <c:pt idx="3247">
                  <c:v>-1.7330739999961224</c:v>
                </c:pt>
                <c:pt idx="3248">
                  <c:v>-1.7316829999981564</c:v>
                </c:pt>
                <c:pt idx="3249">
                  <c:v>-1.730293000000529</c:v>
                </c:pt>
                <c:pt idx="3250">
                  <c:v>-1.7289029999956256</c:v>
                </c:pt>
                <c:pt idx="3251">
                  <c:v>-1.7275119999976596</c:v>
                </c:pt>
                <c:pt idx="3252">
                  <c:v>-1.7261220000000321</c:v>
                </c:pt>
                <c:pt idx="3253">
                  <c:v>-1.7247309999947902</c:v>
                </c:pt>
                <c:pt idx="3254">
                  <c:v>-1.7233409999971627</c:v>
                </c:pt>
                <c:pt idx="3255">
                  <c:v>-1.7219499999991967</c:v>
                </c:pt>
                <c:pt idx="3256">
                  <c:v>-1.7205589999939548</c:v>
                </c:pt>
                <c:pt idx="3257">
                  <c:v>-1.7191659999953117</c:v>
                </c:pt>
                <c:pt idx="3258">
                  <c:v>-1.7177759999976843</c:v>
                </c:pt>
                <c:pt idx="3259">
                  <c:v>-1.7163849999997183</c:v>
                </c:pt>
                <c:pt idx="3260">
                  <c:v>-1.7149949999948149</c:v>
                </c:pt>
                <c:pt idx="3261">
                  <c:v>-1.7136039999968489</c:v>
                </c:pt>
                <c:pt idx="3262">
                  <c:v>-1.7122109999982058</c:v>
                </c:pt>
                <c:pt idx="3263">
                  <c:v>-1.7108210000005784</c:v>
                </c:pt>
                <c:pt idx="3264">
                  <c:v>-1.7094299999953364</c:v>
                </c:pt>
                <c:pt idx="3265">
                  <c:v>-1.7080399999977089</c:v>
                </c:pt>
                <c:pt idx="3266">
                  <c:v>-1.7066500000000815</c:v>
                </c:pt>
                <c:pt idx="3267">
                  <c:v>-1.7052599999951781</c:v>
                </c:pt>
                <c:pt idx="3268">
                  <c:v>-1.7038689999972121</c:v>
                </c:pt>
                <c:pt idx="3269">
                  <c:v>-1.7024789999995846</c:v>
                </c:pt>
                <c:pt idx="3270">
                  <c:v>-1.7010889999946812</c:v>
                </c:pt>
                <c:pt idx="3271">
                  <c:v>-1.6996989999970538</c:v>
                </c:pt>
                <c:pt idx="3272">
                  <c:v>-1.6983079999990878</c:v>
                </c:pt>
                <c:pt idx="3273">
                  <c:v>-1.6969140000001062</c:v>
                </c:pt>
                <c:pt idx="3274">
                  <c:v>-1.6955149999994319</c:v>
                </c:pt>
                <c:pt idx="3275">
                  <c:v>-1.6941189999997732</c:v>
                </c:pt>
                <c:pt idx="3276">
                  <c:v>-1.6927279999945313</c:v>
                </c:pt>
                <c:pt idx="3277">
                  <c:v>-1.6913369999965653</c:v>
                </c:pt>
                <c:pt idx="3278">
                  <c:v>-1.6899469999989378</c:v>
                </c:pt>
                <c:pt idx="3279">
                  <c:v>-1.6885540000002948</c:v>
                </c:pt>
                <c:pt idx="3280">
                  <c:v>-1.6871639999953914</c:v>
                </c:pt>
                <c:pt idx="3281">
                  <c:v>-1.6857729999974254</c:v>
                </c:pt>
                <c:pt idx="3282">
                  <c:v>-1.6843809999991208</c:v>
                </c:pt>
                <c:pt idx="3283">
                  <c:v>-1.6829880000004778</c:v>
                </c:pt>
                <c:pt idx="3284">
                  <c:v>-1.6815979999955744</c:v>
                </c:pt>
                <c:pt idx="3285">
                  <c:v>-1.6802079999979469</c:v>
                </c:pt>
                <c:pt idx="3286">
                  <c:v>-1.6788180000003194</c:v>
                </c:pt>
                <c:pt idx="3287">
                  <c:v>-1.677427999995416</c:v>
                </c:pt>
                <c:pt idx="3288">
                  <c:v>-1.67603699999745</c:v>
                </c:pt>
                <c:pt idx="3289">
                  <c:v>-1.6746469999998226</c:v>
                </c:pt>
                <c:pt idx="3290">
                  <c:v>-1.6732549999942421</c:v>
                </c:pt>
                <c:pt idx="3291">
                  <c:v>-1.6718649999966146</c:v>
                </c:pt>
                <c:pt idx="3292">
                  <c:v>-1.6704739999986487</c:v>
                </c:pt>
                <c:pt idx="3293">
                  <c:v>-1.6690849999940838</c:v>
                </c:pt>
                <c:pt idx="3294">
                  <c:v>-1.6676929999957792</c:v>
                </c:pt>
                <c:pt idx="3295">
                  <c:v>-1.6663029999981518</c:v>
                </c:pt>
                <c:pt idx="3296">
                  <c:v>-1.6649120000001858</c:v>
                </c:pt>
                <c:pt idx="3297">
                  <c:v>-1.6635219999952824</c:v>
                </c:pt>
                <c:pt idx="3298">
                  <c:v>-1.6621319999976549</c:v>
                </c:pt>
                <c:pt idx="3299">
                  <c:v>-1.6607420000000275</c:v>
                </c:pt>
                <c:pt idx="3300">
                  <c:v>-1.6593519999951241</c:v>
                </c:pt>
                <c:pt idx="3301">
                  <c:v>-1.6579619999974966</c:v>
                </c:pt>
                <c:pt idx="3302">
                  <c:v>-1.6565699999991921</c:v>
                </c:pt>
                <c:pt idx="3303">
                  <c:v>-1.655177000000549</c:v>
                </c:pt>
                <c:pt idx="3304">
                  <c:v>-1.6537859999953071</c:v>
                </c:pt>
                <c:pt idx="3305">
                  <c:v>-1.652392999996664</c:v>
                </c:pt>
                <c:pt idx="3306">
                  <c:v>-1.6510029999990365</c:v>
                </c:pt>
                <c:pt idx="3307">
                  <c:v>-1.6496109999934561</c:v>
                </c:pt>
                <c:pt idx="3308">
                  <c:v>-1.6482199999954901</c:v>
                </c:pt>
                <c:pt idx="3309">
                  <c:v>-1.6468289999975241</c:v>
                </c:pt>
                <c:pt idx="3310">
                  <c:v>-1.6454379999995581</c:v>
                </c:pt>
                <c:pt idx="3311">
                  <c:v>-1.6440479999946547</c:v>
                </c:pt>
                <c:pt idx="3312">
                  <c:v>-1.6426579999970272</c:v>
                </c:pt>
                <c:pt idx="3313">
                  <c:v>-1.6412669999990612</c:v>
                </c:pt>
                <c:pt idx="3314">
                  <c:v>-1.6398759999938193</c:v>
                </c:pt>
                <c:pt idx="3315">
                  <c:v>-1.6384859999961918</c:v>
                </c:pt>
                <c:pt idx="3316">
                  <c:v>-1.6370949999982258</c:v>
                </c:pt>
                <c:pt idx="3317">
                  <c:v>-1.6357050000005984</c:v>
                </c:pt>
                <c:pt idx="3318">
                  <c:v>-1.634314999995695</c:v>
                </c:pt>
                <c:pt idx="3319">
                  <c:v>-1.632923999997729</c:v>
                </c:pt>
                <c:pt idx="3320">
                  <c:v>-1.6315340000001015</c:v>
                </c:pt>
                <c:pt idx="3321">
                  <c:v>-1.6301429999948596</c:v>
                </c:pt>
                <c:pt idx="3322">
                  <c:v>-1.6287519999968936</c:v>
                </c:pt>
                <c:pt idx="3323">
                  <c:v>-1.6273609999989276</c:v>
                </c:pt>
                <c:pt idx="3324">
                  <c:v>-1.6259699999936856</c:v>
                </c:pt>
                <c:pt idx="3325">
                  <c:v>-1.6245799999960582</c:v>
                </c:pt>
                <c:pt idx="3326">
                  <c:v>-1.6231899999984307</c:v>
                </c:pt>
                <c:pt idx="3327">
                  <c:v>-1.6217990000004647</c:v>
                </c:pt>
                <c:pt idx="3328">
                  <c:v>-1.6204089999955613</c:v>
                </c:pt>
                <c:pt idx="3329">
                  <c:v>-1.6190189999979339</c:v>
                </c:pt>
                <c:pt idx="3330">
                  <c:v>-1.6176290000003064</c:v>
                </c:pt>
                <c:pt idx="3331">
                  <c:v>-1.616238999995403</c:v>
                </c:pt>
                <c:pt idx="3332">
                  <c:v>-1.6148489999977755</c:v>
                </c:pt>
                <c:pt idx="3333">
                  <c:v>-1.6134590000001481</c:v>
                </c:pt>
                <c:pt idx="3334">
                  <c:v>-1.6120679999949061</c:v>
                </c:pt>
                <c:pt idx="3335">
                  <c:v>-1.6106779999972787</c:v>
                </c:pt>
                <c:pt idx="3336">
                  <c:v>-1.6092859999989741</c:v>
                </c:pt>
                <c:pt idx="3337">
                  <c:v>-1.6078940000006696</c:v>
                </c:pt>
                <c:pt idx="3338">
                  <c:v>-1.6065039999957662</c:v>
                </c:pt>
                <c:pt idx="3339">
                  <c:v>-1.6051119999974617</c:v>
                </c:pt>
                <c:pt idx="3340">
                  <c:v>-1.6037209999994957</c:v>
                </c:pt>
                <c:pt idx="3341">
                  <c:v>-1.6023319999949308</c:v>
                </c:pt>
                <c:pt idx="3342">
                  <c:v>-1.6009419999973034</c:v>
                </c:pt>
                <c:pt idx="3343">
                  <c:v>-1.5995530000000144</c:v>
                </c:pt>
                <c:pt idx="3344">
                  <c:v>-1.598162999995111</c:v>
                </c:pt>
                <c:pt idx="3345">
                  <c:v>-1.5967729999974836</c:v>
                </c:pt>
                <c:pt idx="3346">
                  <c:v>-1.5953840000001946</c:v>
                </c:pt>
                <c:pt idx="3347">
                  <c:v>-1.5939939999952912</c:v>
                </c:pt>
                <c:pt idx="3348">
                  <c:v>-1.5926049999980023</c:v>
                </c:pt>
                <c:pt idx="3349">
                  <c:v>-1.5912150000003749</c:v>
                </c:pt>
                <c:pt idx="3350">
                  <c:v>-1.58982599999581</c:v>
                </c:pt>
                <c:pt idx="3351">
                  <c:v>-1.5884359999981825</c:v>
                </c:pt>
                <c:pt idx="3352">
                  <c:v>-1.5870469999936176</c:v>
                </c:pt>
                <c:pt idx="3353">
                  <c:v>-1.5856569999959902</c:v>
                </c:pt>
                <c:pt idx="3354">
                  <c:v>-1.5842679999987013</c:v>
                </c:pt>
                <c:pt idx="3355">
                  <c:v>-1.5828779999937979</c:v>
                </c:pt>
                <c:pt idx="3356">
                  <c:v>-1.5814889999965089</c:v>
                </c:pt>
                <c:pt idx="3357">
                  <c:v>-1.5800989999988815</c:v>
                </c:pt>
                <c:pt idx="3358">
                  <c:v>-1.5787099999943166</c:v>
                </c:pt>
                <c:pt idx="3359">
                  <c:v>-1.5773199999966891</c:v>
                </c:pt>
                <c:pt idx="3360">
                  <c:v>-1.5759309999994002</c:v>
                </c:pt>
                <c:pt idx="3361">
                  <c:v>-1.5745409999944968</c:v>
                </c:pt>
                <c:pt idx="3362">
                  <c:v>-1.5731519999972079</c:v>
                </c:pt>
                <c:pt idx="3363">
                  <c:v>-1.5717619999995804</c:v>
                </c:pt>
                <c:pt idx="3364">
                  <c:v>-1.570371999994677</c:v>
                </c:pt>
                <c:pt idx="3365">
                  <c:v>-1.5689829999973881</c:v>
                </c:pt>
                <c:pt idx="3366">
                  <c:v>-1.5675929999997607</c:v>
                </c:pt>
                <c:pt idx="3367">
                  <c:v>-1.5662039999951958</c:v>
                </c:pt>
                <c:pt idx="3368">
                  <c:v>-1.5648139999975683</c:v>
                </c:pt>
                <c:pt idx="3369">
                  <c:v>-1.5634250000002794</c:v>
                </c:pt>
                <c:pt idx="3370">
                  <c:v>-1.562034999995376</c:v>
                </c:pt>
                <c:pt idx="3371">
                  <c:v>-1.5606459999980871</c:v>
                </c:pt>
                <c:pt idx="3372">
                  <c:v>-1.5592560000004596</c:v>
                </c:pt>
                <c:pt idx="3373">
                  <c:v>-1.5578669999958947</c:v>
                </c:pt>
                <c:pt idx="3374">
                  <c:v>-1.5564769999982673</c:v>
                </c:pt>
                <c:pt idx="3375">
                  <c:v>-1.5550879999937024</c:v>
                </c:pt>
                <c:pt idx="3376">
                  <c:v>-1.5536979999960749</c:v>
                </c:pt>
                <c:pt idx="3377">
                  <c:v>-1.552308999998786</c:v>
                </c:pt>
                <c:pt idx="3378">
                  <c:v>-1.5509189999938826</c:v>
                </c:pt>
                <c:pt idx="3379">
                  <c:v>-1.5495289999962552</c:v>
                </c:pt>
                <c:pt idx="3380">
                  <c:v>-1.5481389999986277</c:v>
                </c:pt>
                <c:pt idx="3381">
                  <c:v>-1.5467499999940628</c:v>
                </c:pt>
                <c:pt idx="3382">
                  <c:v>-1.5453599999964354</c:v>
                </c:pt>
                <c:pt idx="3383">
                  <c:v>-1.5439709999991464</c:v>
                </c:pt>
                <c:pt idx="3384">
                  <c:v>-1.542580999994243</c:v>
                </c:pt>
                <c:pt idx="3385">
                  <c:v>-1.5411919999969541</c:v>
                </c:pt>
                <c:pt idx="3386">
                  <c:v>-1.5398019999993267</c:v>
                </c:pt>
                <c:pt idx="3387">
                  <c:v>-1.5384129999947618</c:v>
                </c:pt>
                <c:pt idx="3388">
                  <c:v>-1.5370229999971343</c:v>
                </c:pt>
                <c:pt idx="3389">
                  <c:v>-1.5356339999998454</c:v>
                </c:pt>
                <c:pt idx="3390">
                  <c:v>-1.534243999994942</c:v>
                </c:pt>
                <c:pt idx="3391">
                  <c:v>-1.5328549999976531</c:v>
                </c:pt>
                <c:pt idx="3392">
                  <c:v>-1.5314650000000256</c:v>
                </c:pt>
                <c:pt idx="3393">
                  <c:v>-1.5300759999954607</c:v>
                </c:pt>
                <c:pt idx="3394">
                  <c:v>-1.5286859999978333</c:v>
                </c:pt>
                <c:pt idx="3395">
                  <c:v>-1.5272970000005444</c:v>
                </c:pt>
                <c:pt idx="3396">
                  <c:v>-1.5259069999956409</c:v>
                </c:pt>
                <c:pt idx="3397">
                  <c:v>-1.524517999998352</c:v>
                </c:pt>
                <c:pt idx="3398">
                  <c:v>-1.5231280000007246</c:v>
                </c:pt>
                <c:pt idx="3399">
                  <c:v>-1.5217389999961597</c:v>
                </c:pt>
                <c:pt idx="3400">
                  <c:v>-1.5203489999985322</c:v>
                </c:pt>
                <c:pt idx="3401">
                  <c:v>-1.5189599999939674</c:v>
                </c:pt>
                <c:pt idx="3402">
                  <c:v>-1.5175699999963399</c:v>
                </c:pt>
                <c:pt idx="3403">
                  <c:v>-1.516180999999051</c:v>
                </c:pt>
                <c:pt idx="3404">
                  <c:v>-1.5147909999941476</c:v>
                </c:pt>
                <c:pt idx="3405">
                  <c:v>-1.5134019999968586</c:v>
                </c:pt>
                <c:pt idx="3406">
                  <c:v>-1.5120119999992312</c:v>
                </c:pt>
                <c:pt idx="3407">
                  <c:v>-1.5106229999946663</c:v>
                </c:pt>
                <c:pt idx="3408">
                  <c:v>-1.5092329999970389</c:v>
                </c:pt>
                <c:pt idx="3409">
                  <c:v>-1.5078439999997499</c:v>
                </c:pt>
                <c:pt idx="3410">
                  <c:v>-1.5064539999948465</c:v>
                </c:pt>
                <c:pt idx="3411">
                  <c:v>-1.5050649999975576</c:v>
                </c:pt>
                <c:pt idx="3412">
                  <c:v>-1.5036749999999302</c:v>
                </c:pt>
                <c:pt idx="3413">
                  <c:v>-1.5022849999950267</c:v>
                </c:pt>
                <c:pt idx="3414">
                  <c:v>-1.5008959999977378</c:v>
                </c:pt>
                <c:pt idx="3415">
                  <c:v>-1.4995070000004489</c:v>
                </c:pt>
                <c:pt idx="3416">
                  <c:v>-1.4981169999955455</c:v>
                </c:pt>
                <c:pt idx="3417">
                  <c:v>-1.4967279999982566</c:v>
                </c:pt>
                <c:pt idx="3418">
                  <c:v>-1.4953380000006291</c:v>
                </c:pt>
                <c:pt idx="3419">
                  <c:v>-1.4939489999960642</c:v>
                </c:pt>
                <c:pt idx="3420">
                  <c:v>-1.4925589999984368</c:v>
                </c:pt>
                <c:pt idx="3421">
                  <c:v>-1.4911689999935334</c:v>
                </c:pt>
                <c:pt idx="3422">
                  <c:v>-1.4897799999962444</c:v>
                </c:pt>
                <c:pt idx="3423">
                  <c:v>-1.488389999998617</c:v>
                </c:pt>
                <c:pt idx="3424">
                  <c:v>-1.4870009999940521</c:v>
                </c:pt>
                <c:pt idx="3425">
                  <c:v>-1.4856109999964247</c:v>
                </c:pt>
                <c:pt idx="3426">
                  <c:v>-1.4842219999991357</c:v>
                </c:pt>
                <c:pt idx="3427">
                  <c:v>-1.4828319999942323</c:v>
                </c:pt>
                <c:pt idx="3428">
                  <c:v>-1.4814429999969434</c:v>
                </c:pt>
                <c:pt idx="3429">
                  <c:v>-1.4800529999993159</c:v>
                </c:pt>
                <c:pt idx="3430">
                  <c:v>-1.4786639999947511</c:v>
                </c:pt>
                <c:pt idx="3431">
                  <c:v>-1.4772739999971236</c:v>
                </c:pt>
                <c:pt idx="3432">
                  <c:v>-1.4758849999998347</c:v>
                </c:pt>
                <c:pt idx="3433">
                  <c:v>-1.4744949999949313</c:v>
                </c:pt>
                <c:pt idx="3434">
                  <c:v>-1.4731059999976424</c:v>
                </c:pt>
                <c:pt idx="3435">
                  <c:v>-1.4717160000000149</c:v>
                </c:pt>
                <c:pt idx="3436">
                  <c:v>-1.47032699999545</c:v>
                </c:pt>
                <c:pt idx="3437">
                  <c:v>-1.4689369999978226</c:v>
                </c:pt>
                <c:pt idx="3438">
                  <c:v>-1.4675480000005336</c:v>
                </c:pt>
                <c:pt idx="3439">
                  <c:v>-1.4661579999956302</c:v>
                </c:pt>
                <c:pt idx="3440">
                  <c:v>-1.4647689999983413</c:v>
                </c:pt>
                <c:pt idx="3441">
                  <c:v>-1.4633790000007139</c:v>
                </c:pt>
                <c:pt idx="3442">
                  <c:v>-1.461989999996149</c:v>
                </c:pt>
                <c:pt idx="3443">
                  <c:v>-1.4605999999985215</c:v>
                </c:pt>
                <c:pt idx="3444">
                  <c:v>-1.4592109999939566</c:v>
                </c:pt>
                <c:pt idx="3445">
                  <c:v>-1.4578209999963292</c:v>
                </c:pt>
                <c:pt idx="3446">
                  <c:v>-1.4564319999990403</c:v>
                </c:pt>
                <c:pt idx="3447">
                  <c:v>-1.4550419999941369</c:v>
                </c:pt>
                <c:pt idx="3448">
                  <c:v>-1.4536529999968479</c:v>
                </c:pt>
                <c:pt idx="3449">
                  <c:v>-1.4522629999992205</c:v>
                </c:pt>
                <c:pt idx="3450">
                  <c:v>-1.4508739999946556</c:v>
                </c:pt>
                <c:pt idx="3451">
                  <c:v>-1.4494839999970281</c:v>
                </c:pt>
                <c:pt idx="3452">
                  <c:v>-1.4480949999997392</c:v>
                </c:pt>
                <c:pt idx="3453">
                  <c:v>-1.4467049999948358</c:v>
                </c:pt>
                <c:pt idx="3454">
                  <c:v>-1.4453159999975469</c:v>
                </c:pt>
                <c:pt idx="3455">
                  <c:v>-1.4439259999999194</c:v>
                </c:pt>
                <c:pt idx="3456">
                  <c:v>-1.442535999995016</c:v>
                </c:pt>
                <c:pt idx="3457">
                  <c:v>-1.4411469999977271</c:v>
                </c:pt>
                <c:pt idx="3458">
                  <c:v>-1.4397570000000997</c:v>
                </c:pt>
                <c:pt idx="3459">
                  <c:v>-1.4383669999951962</c:v>
                </c:pt>
                <c:pt idx="3460">
                  <c:v>-1.4369769999975688</c:v>
                </c:pt>
                <c:pt idx="3461">
                  <c:v>-1.4355869999999413</c:v>
                </c:pt>
                <c:pt idx="3462">
                  <c:v>-1.4341959999946994</c:v>
                </c:pt>
                <c:pt idx="3463">
                  <c:v>-1.4328059999970719</c:v>
                </c:pt>
                <c:pt idx="3464">
                  <c:v>-1.431416999999783</c:v>
                </c:pt>
                <c:pt idx="3465">
                  <c:v>-1.4300269999948796</c:v>
                </c:pt>
                <c:pt idx="3466">
                  <c:v>-1.4286369999972521</c:v>
                </c:pt>
                <c:pt idx="3467">
                  <c:v>-1.4272479999999632</c:v>
                </c:pt>
                <c:pt idx="3468">
                  <c:v>-1.4258589999953983</c:v>
                </c:pt>
                <c:pt idx="3469">
                  <c:v>-1.4244689999977709</c:v>
                </c:pt>
                <c:pt idx="3470">
                  <c:v>-1.423080000000482</c:v>
                </c:pt>
                <c:pt idx="3471">
                  <c:v>-1.4216899999955785</c:v>
                </c:pt>
                <c:pt idx="3472">
                  <c:v>-1.4202999999979511</c:v>
                </c:pt>
                <c:pt idx="3473">
                  <c:v>-1.4189100000003236</c:v>
                </c:pt>
                <c:pt idx="3474">
                  <c:v>-1.4175199999954202</c:v>
                </c:pt>
                <c:pt idx="3475">
                  <c:v>-1.4161299999977928</c:v>
                </c:pt>
                <c:pt idx="3476">
                  <c:v>-1.4147410000005038</c:v>
                </c:pt>
                <c:pt idx="3477">
                  <c:v>-1.4133509999956004</c:v>
                </c:pt>
                <c:pt idx="3478">
                  <c:v>-1.411960999997973</c:v>
                </c:pt>
                <c:pt idx="3479">
                  <c:v>-1.4105720000006841</c:v>
                </c:pt>
                <c:pt idx="3480">
                  <c:v>-1.4091819999957806</c:v>
                </c:pt>
                <c:pt idx="3481">
                  <c:v>-1.4077929999984917</c:v>
                </c:pt>
                <c:pt idx="3482">
                  <c:v>-1.4064029999935883</c:v>
                </c:pt>
                <c:pt idx="3483">
                  <c:v>-1.4050139999962994</c:v>
                </c:pt>
                <c:pt idx="3484">
                  <c:v>-1.4036239999986719</c:v>
                </c:pt>
                <c:pt idx="3485">
                  <c:v>-1.4022339999937685</c:v>
                </c:pt>
                <c:pt idx="3486">
                  <c:v>-1.4008449999964796</c:v>
                </c:pt>
                <c:pt idx="3487">
                  <c:v>-1.3994549999988521</c:v>
                </c:pt>
                <c:pt idx="3488">
                  <c:v>-1.3980659999942873</c:v>
                </c:pt>
                <c:pt idx="3489">
                  <c:v>-1.3966759999966598</c:v>
                </c:pt>
                <c:pt idx="3490">
                  <c:v>-1.3952869999993709</c:v>
                </c:pt>
                <c:pt idx="3491">
                  <c:v>-1.3938969999944675</c:v>
                </c:pt>
                <c:pt idx="3492">
                  <c:v>-1.3925079999971786</c:v>
                </c:pt>
                <c:pt idx="3493">
                  <c:v>-1.3911179999995511</c:v>
                </c:pt>
                <c:pt idx="3494">
                  <c:v>-1.3897289999949862</c:v>
                </c:pt>
                <c:pt idx="3495">
                  <c:v>-1.3883389999973588</c:v>
                </c:pt>
                <c:pt idx="3496">
                  <c:v>-1.3869500000000698</c:v>
                </c:pt>
                <c:pt idx="3497">
                  <c:v>-1.3855599999951664</c:v>
                </c:pt>
                <c:pt idx="3498">
                  <c:v>-1.384169999997539</c:v>
                </c:pt>
                <c:pt idx="3499">
                  <c:v>-1.3827810000002501</c:v>
                </c:pt>
                <c:pt idx="3500">
                  <c:v>-1.3813909999953466</c:v>
                </c:pt>
                <c:pt idx="3501">
                  <c:v>-1.3800009999977192</c:v>
                </c:pt>
                <c:pt idx="3502">
                  <c:v>-1.3786110000000917</c:v>
                </c:pt>
                <c:pt idx="3503">
                  <c:v>-1.3772209999951883</c:v>
                </c:pt>
                <c:pt idx="3504">
                  <c:v>-1.3758309999975609</c:v>
                </c:pt>
                <c:pt idx="3505">
                  <c:v>-1.3744420000002719</c:v>
                </c:pt>
                <c:pt idx="3506">
                  <c:v>-1.3730519999953685</c:v>
                </c:pt>
                <c:pt idx="3507">
                  <c:v>-1.3716619999977411</c:v>
                </c:pt>
                <c:pt idx="3508">
                  <c:v>-1.3702720000001136</c:v>
                </c:pt>
                <c:pt idx="3509">
                  <c:v>-1.3688819999952102</c:v>
                </c:pt>
                <c:pt idx="3510">
                  <c:v>-1.3674919999975828</c:v>
                </c:pt>
                <c:pt idx="3511">
                  <c:v>-1.3661019999999553</c:v>
                </c:pt>
                <c:pt idx="3512">
                  <c:v>-1.3647119999950519</c:v>
                </c:pt>
                <c:pt idx="3513">
                  <c:v>-1.3633219999974244</c:v>
                </c:pt>
                <c:pt idx="3514">
                  <c:v>-1.361931999999797</c:v>
                </c:pt>
                <c:pt idx="3515">
                  <c:v>-1.3605419999948936</c:v>
                </c:pt>
                <c:pt idx="3516">
                  <c:v>-1.3591519999972661</c:v>
                </c:pt>
                <c:pt idx="3517">
                  <c:v>-1.3577629999999772</c:v>
                </c:pt>
                <c:pt idx="3518">
                  <c:v>-1.3563729999950738</c:v>
                </c:pt>
                <c:pt idx="3519">
                  <c:v>-1.3549829999974463</c:v>
                </c:pt>
                <c:pt idx="3520">
                  <c:v>-1.3535929999998189</c:v>
                </c:pt>
                <c:pt idx="3521">
                  <c:v>-1.352203999995254</c:v>
                </c:pt>
                <c:pt idx="3522">
                  <c:v>-1.3508139999976265</c:v>
                </c:pt>
                <c:pt idx="3523">
                  <c:v>-1.3494239999999991</c:v>
                </c:pt>
                <c:pt idx="3524">
                  <c:v>-1.3480339999950957</c:v>
                </c:pt>
                <c:pt idx="3525">
                  <c:v>-1.3466449999978067</c:v>
                </c:pt>
                <c:pt idx="3526">
                  <c:v>-1.3452550000001793</c:v>
                </c:pt>
                <c:pt idx="3527">
                  <c:v>-1.3438649999952759</c:v>
                </c:pt>
                <c:pt idx="3528">
                  <c:v>-1.3424739999973099</c:v>
                </c:pt>
                <c:pt idx="3529">
                  <c:v>-1.341085000000021</c:v>
                </c:pt>
                <c:pt idx="3530">
                  <c:v>-1.3396949999951175</c:v>
                </c:pt>
                <c:pt idx="3531">
                  <c:v>-1.3383039999971515</c:v>
                </c:pt>
                <c:pt idx="3532">
                  <c:v>-1.3369139999995241</c:v>
                </c:pt>
                <c:pt idx="3533">
                  <c:v>-1.3355239999946207</c:v>
                </c:pt>
                <c:pt idx="3534">
                  <c:v>-1.3341339999969932</c:v>
                </c:pt>
                <c:pt idx="3535">
                  <c:v>-1.3327439999993658</c:v>
                </c:pt>
                <c:pt idx="3536">
                  <c:v>-1.3313539999944624</c:v>
                </c:pt>
                <c:pt idx="3537">
                  <c:v>-1.3299649999971734</c:v>
                </c:pt>
                <c:pt idx="3538">
                  <c:v>-1.328574999999546</c:v>
                </c:pt>
                <c:pt idx="3539">
                  <c:v>-1.3271859999949811</c:v>
                </c:pt>
                <c:pt idx="3540">
                  <c:v>-1.3257959999973536</c:v>
                </c:pt>
                <c:pt idx="3541">
                  <c:v>-1.3244070000000647</c:v>
                </c:pt>
                <c:pt idx="3542">
                  <c:v>-1.3230179999954998</c:v>
                </c:pt>
                <c:pt idx="3543">
                  <c:v>-1.3216279999978724</c:v>
                </c:pt>
                <c:pt idx="3544">
                  <c:v>-1.3202380000002449</c:v>
                </c:pt>
                <c:pt idx="3545">
                  <c:v>-1.3188489999956801</c:v>
                </c:pt>
                <c:pt idx="3546">
                  <c:v>-1.3174589999980526</c:v>
                </c:pt>
                <c:pt idx="3547">
                  <c:v>-1.3160699999934877</c:v>
                </c:pt>
                <c:pt idx="3548">
                  <c:v>-1.3146799999958603</c:v>
                </c:pt>
                <c:pt idx="3549">
                  <c:v>-1.3132909999985714</c:v>
                </c:pt>
                <c:pt idx="3550">
                  <c:v>-1.3119009999936679</c:v>
                </c:pt>
                <c:pt idx="3551">
                  <c:v>-1.310511999996379</c:v>
                </c:pt>
                <c:pt idx="3552">
                  <c:v>-1.3091219999987516</c:v>
                </c:pt>
                <c:pt idx="3553">
                  <c:v>-1.3077329999941867</c:v>
                </c:pt>
                <c:pt idx="3554">
                  <c:v>-1.3063429999965592</c:v>
                </c:pt>
                <c:pt idx="3555">
                  <c:v>-1.3049539999992703</c:v>
                </c:pt>
                <c:pt idx="3556">
                  <c:v>-1.3035639999943669</c:v>
                </c:pt>
                <c:pt idx="3557">
                  <c:v>-1.302174999997078</c:v>
                </c:pt>
                <c:pt idx="3558">
                  <c:v>-1.3007849999994505</c:v>
                </c:pt>
                <c:pt idx="3559">
                  <c:v>-1.2993959999948856</c:v>
                </c:pt>
                <c:pt idx="3560">
                  <c:v>-1.2980059999972582</c:v>
                </c:pt>
                <c:pt idx="3561">
                  <c:v>-1.2966169999999693</c:v>
                </c:pt>
                <c:pt idx="3562">
                  <c:v>-1.2952269999950659</c:v>
                </c:pt>
                <c:pt idx="3563">
                  <c:v>-1.2938369999974384</c:v>
                </c:pt>
                <c:pt idx="3564">
                  <c:v>-1.2924480000001495</c:v>
                </c:pt>
                <c:pt idx="3565">
                  <c:v>-1.2910579999952461</c:v>
                </c:pt>
                <c:pt idx="3566">
                  <c:v>-1.2896689999979571</c:v>
                </c:pt>
                <c:pt idx="3567">
                  <c:v>-1.2882800000006682</c:v>
                </c:pt>
                <c:pt idx="3568">
                  <c:v>-1.2868899999957648</c:v>
                </c:pt>
                <c:pt idx="3569">
                  <c:v>-1.2854999999981374</c:v>
                </c:pt>
                <c:pt idx="3570">
                  <c:v>-1.2841109999935725</c:v>
                </c:pt>
                <c:pt idx="3571">
                  <c:v>-1.282720999995945</c:v>
                </c:pt>
                <c:pt idx="3572">
                  <c:v>-1.2813319999986561</c:v>
                </c:pt>
                <c:pt idx="3573">
                  <c:v>-1.2799419999937527</c:v>
                </c:pt>
                <c:pt idx="3574">
                  <c:v>-1.2785519999961252</c:v>
                </c:pt>
                <c:pt idx="3575">
                  <c:v>-1.2771629999988363</c:v>
                </c:pt>
                <c:pt idx="3576">
                  <c:v>-1.2757729999939329</c:v>
                </c:pt>
                <c:pt idx="3577">
                  <c:v>-1.2743819999959669</c:v>
                </c:pt>
                <c:pt idx="3578">
                  <c:v>-1.2729909999980009</c:v>
                </c:pt>
                <c:pt idx="3579">
                  <c:v>-1.271602000000712</c:v>
                </c:pt>
                <c:pt idx="3580">
                  <c:v>-1.27021099999547</c:v>
                </c:pt>
                <c:pt idx="3581">
                  <c:v>-1.2688209999978426</c:v>
                </c:pt>
                <c:pt idx="3582">
                  <c:v>-1.2674310000002151</c:v>
                </c:pt>
                <c:pt idx="3583">
                  <c:v>-1.2660399999949732</c:v>
                </c:pt>
                <c:pt idx="3584">
                  <c:v>-1.2646499999973457</c:v>
                </c:pt>
                <c:pt idx="3585">
                  <c:v>-1.2632610000000568</c:v>
                </c:pt>
                <c:pt idx="3586">
                  <c:v>-1.2618699999948149</c:v>
                </c:pt>
                <c:pt idx="3587">
                  <c:v>-1.2604799999971874</c:v>
                </c:pt>
                <c:pt idx="3588">
                  <c:v>-1.25908999999956</c:v>
                </c:pt>
                <c:pt idx="3589">
                  <c:v>-1.2576999999946565</c:v>
                </c:pt>
                <c:pt idx="3590">
                  <c:v>-1.2563089999966905</c:v>
                </c:pt>
                <c:pt idx="3591">
                  <c:v>-1.2549189999990631</c:v>
                </c:pt>
                <c:pt idx="3592">
                  <c:v>-1.2535289999941597</c:v>
                </c:pt>
                <c:pt idx="3593">
                  <c:v>-1.2521389999965322</c:v>
                </c:pt>
                <c:pt idx="3594">
                  <c:v>-1.2507489999989048</c:v>
                </c:pt>
                <c:pt idx="3595">
                  <c:v>-1.2493599999943399</c:v>
                </c:pt>
                <c:pt idx="3596">
                  <c:v>-1.2479699999967124</c:v>
                </c:pt>
                <c:pt idx="3597">
                  <c:v>-1.246579999999085</c:v>
                </c:pt>
                <c:pt idx="3598">
                  <c:v>-1.2451899999941816</c:v>
                </c:pt>
                <c:pt idx="3599">
                  <c:v>-1.2438009999968926</c:v>
                </c:pt>
                <c:pt idx="3600">
                  <c:v>-1.2424109999992652</c:v>
                </c:pt>
                <c:pt idx="3601">
                  <c:v>-1.2410219999947003</c:v>
                </c:pt>
                <c:pt idx="3602">
                  <c:v>-1.2396319999970729</c:v>
                </c:pt>
                <c:pt idx="3603">
                  <c:v>-1.2382429999997839</c:v>
                </c:pt>
                <c:pt idx="3604">
                  <c:v>-1.2368529999948805</c:v>
                </c:pt>
                <c:pt idx="3605">
                  <c:v>-1.2354639999975916</c:v>
                </c:pt>
                <c:pt idx="3606">
                  <c:v>-1.2340739999999641</c:v>
                </c:pt>
                <c:pt idx="3607">
                  <c:v>-1.2326849999953993</c:v>
                </c:pt>
                <c:pt idx="3608">
                  <c:v>-1.2312949999977718</c:v>
                </c:pt>
                <c:pt idx="3609">
                  <c:v>-1.2299060000004829</c:v>
                </c:pt>
                <c:pt idx="3610">
                  <c:v>-1.2285159999955795</c:v>
                </c:pt>
                <c:pt idx="3611">
                  <c:v>-1.2271269999982906</c:v>
                </c:pt>
                <c:pt idx="3612">
                  <c:v>-1.2257370000006631</c:v>
                </c:pt>
                <c:pt idx="3613">
                  <c:v>-1.2243479999960982</c:v>
                </c:pt>
                <c:pt idx="3614">
                  <c:v>-1.2229579999984708</c:v>
                </c:pt>
                <c:pt idx="3615">
                  <c:v>-1.2215689999939059</c:v>
                </c:pt>
                <c:pt idx="3616">
                  <c:v>-1.2201789999962784</c:v>
                </c:pt>
                <c:pt idx="3617">
                  <c:v>-1.218788999998651</c:v>
                </c:pt>
                <c:pt idx="3618">
                  <c:v>-1.2173989999937476</c:v>
                </c:pt>
                <c:pt idx="3619">
                  <c:v>-1.2160089999961201</c:v>
                </c:pt>
                <c:pt idx="3620">
                  <c:v>-1.2146189999984927</c:v>
                </c:pt>
                <c:pt idx="3621">
                  <c:v>-1.2132289999935892</c:v>
                </c:pt>
                <c:pt idx="3622">
                  <c:v>-1.2118389999959618</c:v>
                </c:pt>
                <c:pt idx="3623">
                  <c:v>-1.2104489999983343</c:v>
                </c:pt>
                <c:pt idx="3624">
                  <c:v>-1.2090599999937695</c:v>
                </c:pt>
                <c:pt idx="3625">
                  <c:v>-1.2076689999958035</c:v>
                </c:pt>
                <c:pt idx="3626">
                  <c:v>-1.206278999998176</c:v>
                </c:pt>
                <c:pt idx="3627">
                  <c:v>-1.2048890000005485</c:v>
                </c:pt>
                <c:pt idx="3628">
                  <c:v>-1.2034989999956451</c:v>
                </c:pt>
                <c:pt idx="3629">
                  <c:v>-1.2021089999980177</c:v>
                </c:pt>
                <c:pt idx="3630">
                  <c:v>-1.2007199999934528</c:v>
                </c:pt>
                <c:pt idx="3631">
                  <c:v>-1.1993289999954868</c:v>
                </c:pt>
                <c:pt idx="3632">
                  <c:v>-1.1979389999978594</c:v>
                </c:pt>
                <c:pt idx="3633">
                  <c:v>-1.1965490000002319</c:v>
                </c:pt>
                <c:pt idx="3634">
                  <c:v>-1.1951589999953285</c:v>
                </c:pt>
                <c:pt idx="3635">
                  <c:v>-1.193768999997701</c:v>
                </c:pt>
                <c:pt idx="3636">
                  <c:v>-1.1923790000000736</c:v>
                </c:pt>
                <c:pt idx="3637">
                  <c:v>-1.1909899999955087</c:v>
                </c:pt>
                <c:pt idx="3638">
                  <c:v>-1.1895999999978812</c:v>
                </c:pt>
                <c:pt idx="3639">
                  <c:v>-1.1882100000002538</c:v>
                </c:pt>
                <c:pt idx="3640">
                  <c:v>-1.1868199999953504</c:v>
                </c:pt>
                <c:pt idx="3641">
                  <c:v>-1.1854309999980615</c:v>
                </c:pt>
                <c:pt idx="3642">
                  <c:v>-1.184041000000434</c:v>
                </c:pt>
                <c:pt idx="3643">
                  <c:v>-1.182649999995192</c:v>
                </c:pt>
                <c:pt idx="3644">
                  <c:v>-1.1812599999975646</c:v>
                </c:pt>
                <c:pt idx="3645">
                  <c:v>-1.1798689999995986</c:v>
                </c:pt>
                <c:pt idx="3646">
                  <c:v>-1.1784799999950337</c:v>
                </c:pt>
                <c:pt idx="3647">
                  <c:v>-1.1770899999974063</c:v>
                </c:pt>
                <c:pt idx="3648">
                  <c:v>-1.1757010000001173</c:v>
                </c:pt>
                <c:pt idx="3649">
                  <c:v>-1.1743109999952139</c:v>
                </c:pt>
                <c:pt idx="3650">
                  <c:v>-1.172921999997925</c:v>
                </c:pt>
                <c:pt idx="3651">
                  <c:v>-1.1715320000002976</c:v>
                </c:pt>
                <c:pt idx="3652">
                  <c:v>-1.1701429999957327</c:v>
                </c:pt>
                <c:pt idx="3653">
                  <c:v>-1.1687529999981052</c:v>
                </c:pt>
                <c:pt idx="3654">
                  <c:v>-1.1673639999935403</c:v>
                </c:pt>
                <c:pt idx="3655">
                  <c:v>-1.1659739999959129</c:v>
                </c:pt>
                <c:pt idx="3656">
                  <c:v>-1.164584999998624</c:v>
                </c:pt>
                <c:pt idx="3657">
                  <c:v>-1.1631949999937206</c:v>
                </c:pt>
                <c:pt idx="3658">
                  <c:v>-1.1618049999960931</c:v>
                </c:pt>
                <c:pt idx="3659">
                  <c:v>-1.1604149999984656</c:v>
                </c:pt>
                <c:pt idx="3660">
                  <c:v>-1.1590249999935622</c:v>
                </c:pt>
                <c:pt idx="3661">
                  <c:v>-1.1576339999955962</c:v>
                </c:pt>
                <c:pt idx="3662">
                  <c:v>-1.1562439999979688</c:v>
                </c:pt>
                <c:pt idx="3663">
                  <c:v>-1.1548540000003413</c:v>
                </c:pt>
                <c:pt idx="3664">
                  <c:v>-1.1534629999950994</c:v>
                </c:pt>
                <c:pt idx="3665">
                  <c:v>-1.1520739999978105</c:v>
                </c:pt>
                <c:pt idx="3666">
                  <c:v>-1.150684000000183</c:v>
                </c:pt>
                <c:pt idx="3667">
                  <c:v>-1.1492939999952796</c:v>
                </c:pt>
                <c:pt idx="3668">
                  <c:v>-1.1479049999979907</c:v>
                </c:pt>
                <c:pt idx="3669">
                  <c:v>-1.1465140000000247</c:v>
                </c:pt>
                <c:pt idx="3670">
                  <c:v>-1.1451229999947827</c:v>
                </c:pt>
                <c:pt idx="3671">
                  <c:v>-1.1437339999974938</c:v>
                </c:pt>
                <c:pt idx="3672">
                  <c:v>-1.1423419999991893</c:v>
                </c:pt>
                <c:pt idx="3673">
                  <c:v>-1.1409529999946244</c:v>
                </c:pt>
                <c:pt idx="3674">
                  <c:v>-1.139562999996997</c:v>
                </c:pt>
                <c:pt idx="3675">
                  <c:v>-1.138171999999031</c:v>
                </c:pt>
                <c:pt idx="3676">
                  <c:v>-1.1367819999941275</c:v>
                </c:pt>
                <c:pt idx="3677">
                  <c:v>-1.1353929999968386</c:v>
                </c:pt>
                <c:pt idx="3678">
                  <c:v>-1.1340029999992112</c:v>
                </c:pt>
                <c:pt idx="3679">
                  <c:v>-1.1326119999939692</c:v>
                </c:pt>
                <c:pt idx="3680">
                  <c:v>-1.1312229999966803</c:v>
                </c:pt>
                <c:pt idx="3681">
                  <c:v>-1.1298319999987143</c:v>
                </c:pt>
                <c:pt idx="3682">
                  <c:v>-1.1284419999938109</c:v>
                </c:pt>
                <c:pt idx="3683">
                  <c:v>-1.1270519999961834</c:v>
                </c:pt>
                <c:pt idx="3684">
                  <c:v>-1.1256629999988945</c:v>
                </c:pt>
                <c:pt idx="3685">
                  <c:v>-1.1242729999939911</c:v>
                </c:pt>
                <c:pt idx="3686">
                  <c:v>-1.1228829999963637</c:v>
                </c:pt>
                <c:pt idx="3687">
                  <c:v>-1.1214919999983977</c:v>
                </c:pt>
                <c:pt idx="3688">
                  <c:v>-1.1201029999938328</c:v>
                </c:pt>
                <c:pt idx="3689">
                  <c:v>-1.1187129999962053</c:v>
                </c:pt>
                <c:pt idx="3690">
                  <c:v>-1.1173239999989164</c:v>
                </c:pt>
                <c:pt idx="3691">
                  <c:v>-1.115933999994013</c:v>
                </c:pt>
                <c:pt idx="3692">
                  <c:v>-1.1145449999967241</c:v>
                </c:pt>
                <c:pt idx="3693">
                  <c:v>-1.1131549999990966</c:v>
                </c:pt>
                <c:pt idx="3694">
                  <c:v>-1.1117659999945317</c:v>
                </c:pt>
                <c:pt idx="3695">
                  <c:v>-1.1103759999969043</c:v>
                </c:pt>
                <c:pt idx="3696">
                  <c:v>-1.1089859999992768</c:v>
                </c:pt>
                <c:pt idx="3697">
                  <c:v>-1.1075959999943734</c:v>
                </c:pt>
                <c:pt idx="3698">
                  <c:v>-1.1062069999970845</c:v>
                </c:pt>
                <c:pt idx="3699">
                  <c:v>-1.1048159999991185</c:v>
                </c:pt>
                <c:pt idx="3700">
                  <c:v>-1.1034259999942151</c:v>
                </c:pt>
                <c:pt idx="3701">
                  <c:v>-1.1020359999965876</c:v>
                </c:pt>
                <c:pt idx="3702">
                  <c:v>-1.1006459999989602</c:v>
                </c:pt>
                <c:pt idx="3703">
                  <c:v>-1.0992569999943953</c:v>
                </c:pt>
                <c:pt idx="3704">
                  <c:v>-1.0978669999967678</c:v>
                </c:pt>
                <c:pt idx="3705">
                  <c:v>-1.0964769999991404</c:v>
                </c:pt>
                <c:pt idx="3706">
                  <c:v>-1.0950859999938984</c:v>
                </c:pt>
                <c:pt idx="3707">
                  <c:v>-1.093695999996271</c:v>
                </c:pt>
                <c:pt idx="3708">
                  <c:v>-1.0923059999986435</c:v>
                </c:pt>
                <c:pt idx="3709">
                  <c:v>-1.0909159999937401</c:v>
                </c:pt>
                <c:pt idx="3710">
                  <c:v>-1.0895259999961127</c:v>
                </c:pt>
                <c:pt idx="3711">
                  <c:v>-1.0881349999981467</c:v>
                </c:pt>
                <c:pt idx="3712">
                  <c:v>-1.0867459999935818</c:v>
                </c:pt>
                <c:pt idx="3713">
                  <c:v>-1.0853559999959543</c:v>
                </c:pt>
                <c:pt idx="3714">
                  <c:v>-1.0839659999983269</c:v>
                </c:pt>
                <c:pt idx="3715">
                  <c:v>-1.082576999993762</c:v>
                </c:pt>
                <c:pt idx="3716">
                  <c:v>-1.0811869999961345</c:v>
                </c:pt>
                <c:pt idx="3717">
                  <c:v>-1.0797889999957988</c:v>
                </c:pt>
                <c:pt idx="3718">
                  <c:v>-1.0783989999981713</c:v>
                </c:pt>
                <c:pt idx="3719">
                  <c:v>-1.0770090000005439</c:v>
                </c:pt>
                <c:pt idx="3720">
                  <c:v>-1.0756189999956405</c:v>
                </c:pt>
                <c:pt idx="3721">
                  <c:v>-1.074228999998013</c:v>
                </c:pt>
                <c:pt idx="3722">
                  <c:v>-1.0728390000003856</c:v>
                </c:pt>
                <c:pt idx="3723">
                  <c:v>-1.0714489999954822</c:v>
                </c:pt>
                <c:pt idx="3724">
                  <c:v>-1.0700589999978547</c:v>
                </c:pt>
                <c:pt idx="3725">
                  <c:v>-1.0686690000002272</c:v>
                </c:pt>
                <c:pt idx="3726">
                  <c:v>-1.0672789999953238</c:v>
                </c:pt>
                <c:pt idx="3727">
                  <c:v>-1.0658889999976964</c:v>
                </c:pt>
                <c:pt idx="3728">
                  <c:v>-1.0644979999997304</c:v>
                </c:pt>
                <c:pt idx="3729">
                  <c:v>-1.063107999994827</c:v>
                </c:pt>
                <c:pt idx="3730">
                  <c:v>-1.0617179999971995</c:v>
                </c:pt>
                <c:pt idx="3731">
                  <c:v>-1.0603289999999106</c:v>
                </c:pt>
                <c:pt idx="3732">
                  <c:v>-1.0589389999950072</c:v>
                </c:pt>
                <c:pt idx="3733">
                  <c:v>-1.0575489999973797</c:v>
                </c:pt>
                <c:pt idx="3734">
                  <c:v>-1.0561589999997523</c:v>
                </c:pt>
                <c:pt idx="3735">
                  <c:v>-1.0547689999948489</c:v>
                </c:pt>
                <c:pt idx="3736">
                  <c:v>-1.0533779999968829</c:v>
                </c:pt>
                <c:pt idx="3737">
                  <c:v>-1.0519869999989169</c:v>
                </c:pt>
                <c:pt idx="3738">
                  <c:v>-1.0505969999940135</c:v>
                </c:pt>
                <c:pt idx="3739">
                  <c:v>-1.0492079999967245</c:v>
                </c:pt>
                <c:pt idx="3740">
                  <c:v>-1.0478179999990971</c:v>
                </c:pt>
                <c:pt idx="3741">
                  <c:v>-1.0464279999941937</c:v>
                </c:pt>
                <c:pt idx="3742">
                  <c:v>-1.0450379999965662</c:v>
                </c:pt>
                <c:pt idx="3743">
                  <c:v>-1.0436489999992773</c:v>
                </c:pt>
                <c:pt idx="3744">
                  <c:v>-1.0422579999940353</c:v>
                </c:pt>
                <c:pt idx="3745">
                  <c:v>-1.0408679999964079</c:v>
                </c:pt>
                <c:pt idx="3746">
                  <c:v>-1.0394779999987804</c:v>
                </c:pt>
                <c:pt idx="3747">
                  <c:v>-1.038087999993877</c:v>
                </c:pt>
                <c:pt idx="3748">
                  <c:v>-1.0366979999962496</c:v>
                </c:pt>
                <c:pt idx="3749">
                  <c:v>-1.0352569999959087</c:v>
                </c:pt>
                <c:pt idx="3750">
                  <c:v>-1.0338669999982812</c:v>
                </c:pt>
                <c:pt idx="3751">
                  <c:v>-1.0324779999937164</c:v>
                </c:pt>
                <c:pt idx="3752">
                  <c:v>-1.0310879999960889</c:v>
                </c:pt>
                <c:pt idx="3753">
                  <c:v>-1.0296989999988</c:v>
                </c:pt>
                <c:pt idx="3754">
                  <c:v>-1.0283089999938966</c:v>
                </c:pt>
                <c:pt idx="3755">
                  <c:v>-1.0269189999962691</c:v>
                </c:pt>
                <c:pt idx="3756">
                  <c:v>-1.0255299999989802</c:v>
                </c:pt>
                <c:pt idx="3757">
                  <c:v>-1.0241409999944153</c:v>
                </c:pt>
                <c:pt idx="3758">
                  <c:v>-1.0227509999967879</c:v>
                </c:pt>
                <c:pt idx="3759">
                  <c:v>-1.0213609999991604</c:v>
                </c:pt>
                <c:pt idx="3760">
                  <c:v>-1.0199719999945955</c:v>
                </c:pt>
                <c:pt idx="3761">
                  <c:v>-1.0185819999969681</c:v>
                </c:pt>
                <c:pt idx="3762">
                  <c:v>-1.0171929999996792</c:v>
                </c:pt>
                <c:pt idx="3763">
                  <c:v>-1.0158029999947757</c:v>
                </c:pt>
                <c:pt idx="3764">
                  <c:v>-1.0144139999974868</c:v>
                </c:pt>
                <c:pt idx="3765">
                  <c:v>-1.0130239999998594</c:v>
                </c:pt>
                <c:pt idx="3766">
                  <c:v>-1.0116349999952945</c:v>
                </c:pt>
                <c:pt idx="3767">
                  <c:v>-1.010244999997667</c:v>
                </c:pt>
                <c:pt idx="3768">
                  <c:v>-1.0088560000003781</c:v>
                </c:pt>
                <c:pt idx="3769">
                  <c:v>-1.0074659999954747</c:v>
                </c:pt>
                <c:pt idx="3770">
                  <c:v>-1.0060769999981858</c:v>
                </c:pt>
                <c:pt idx="3771">
                  <c:v>-1.0046870000005583</c:v>
                </c:pt>
                <c:pt idx="3772">
                  <c:v>-1.0032979999959935</c:v>
                </c:pt>
                <c:pt idx="3773">
                  <c:v>-1.001907999998366</c:v>
                </c:pt>
                <c:pt idx="3774">
                  <c:v>-1.0005179999934626</c:v>
                </c:pt>
                <c:pt idx="3775">
                  <c:v>-0.99912899999617366</c:v>
                </c:pt>
                <c:pt idx="3776">
                  <c:v>-0.99773899999854621</c:v>
                </c:pt>
                <c:pt idx="3777">
                  <c:v>-0.99634899999364279</c:v>
                </c:pt>
                <c:pt idx="3778">
                  <c:v>-0.99495899999601534</c:v>
                </c:pt>
                <c:pt idx="3779">
                  <c:v>-0.99356899999838788</c:v>
                </c:pt>
                <c:pt idx="3780">
                  <c:v>-0.99217899999348447</c:v>
                </c:pt>
                <c:pt idx="3781">
                  <c:v>-0.99078899999585701</c:v>
                </c:pt>
                <c:pt idx="3782">
                  <c:v>-0.98939999999856809</c:v>
                </c:pt>
                <c:pt idx="3783">
                  <c:v>-0.9880090000006021</c:v>
                </c:pt>
                <c:pt idx="3784">
                  <c:v>-0.98661999999603722</c:v>
                </c:pt>
                <c:pt idx="3785">
                  <c:v>-0.98522999999840977</c:v>
                </c:pt>
                <c:pt idx="3786">
                  <c:v>-0.98384099999384489</c:v>
                </c:pt>
                <c:pt idx="3787">
                  <c:v>-0.9824499999958789</c:v>
                </c:pt>
                <c:pt idx="3788">
                  <c:v>-0.98105999999825144</c:v>
                </c:pt>
                <c:pt idx="3789">
                  <c:v>-0.97967000000062399</c:v>
                </c:pt>
                <c:pt idx="3790">
                  <c:v>-0.97827899999538204</c:v>
                </c:pt>
                <c:pt idx="3791">
                  <c:v>-0.97688899999775458</c:v>
                </c:pt>
                <c:pt idx="3792">
                  <c:v>-0.97549699999945005</c:v>
                </c:pt>
                <c:pt idx="3793">
                  <c:v>-0.97410699999454664</c:v>
                </c:pt>
                <c:pt idx="3794">
                  <c:v>-0.97271399999590358</c:v>
                </c:pt>
                <c:pt idx="3795">
                  <c:v>-0.97131999999692198</c:v>
                </c:pt>
                <c:pt idx="3796">
                  <c:v>-0.96992999999929452</c:v>
                </c:pt>
                <c:pt idx="3797">
                  <c:v>-0.96853999999439111</c:v>
                </c:pt>
                <c:pt idx="3798">
                  <c:v>-0.96714899999642512</c:v>
                </c:pt>
                <c:pt idx="3799">
                  <c:v>-0.96575899999879766</c:v>
                </c:pt>
                <c:pt idx="3800">
                  <c:v>-0.96436799999355571</c:v>
                </c:pt>
                <c:pt idx="3801">
                  <c:v>-0.96297699999558972</c:v>
                </c:pt>
                <c:pt idx="3802">
                  <c:v>-0.96158599999762373</c:v>
                </c:pt>
                <c:pt idx="3803">
                  <c:v>-0.96019599999999627</c:v>
                </c:pt>
                <c:pt idx="3804">
                  <c:v>-0.95880599999509286</c:v>
                </c:pt>
                <c:pt idx="3805">
                  <c:v>-0.95741599999746541</c:v>
                </c:pt>
                <c:pt idx="3806">
                  <c:v>-0.95602599999983795</c:v>
                </c:pt>
                <c:pt idx="3807">
                  <c:v>-0.95463599999493454</c:v>
                </c:pt>
                <c:pt idx="3808">
                  <c:v>-0.95324599999730708</c:v>
                </c:pt>
                <c:pt idx="3809">
                  <c:v>-0.95185599999967963</c:v>
                </c:pt>
                <c:pt idx="3810">
                  <c:v>-0.95046599999477621</c:v>
                </c:pt>
                <c:pt idx="3811">
                  <c:v>-0.94907599999714876</c:v>
                </c:pt>
                <c:pt idx="3812">
                  <c:v>-0.9476859999995213</c:v>
                </c:pt>
                <c:pt idx="3813">
                  <c:v>-0.94629499999427935</c:v>
                </c:pt>
                <c:pt idx="3814">
                  <c:v>-0.9449049999966519</c:v>
                </c:pt>
                <c:pt idx="3815">
                  <c:v>-0.94351499999902444</c:v>
                </c:pt>
                <c:pt idx="3816">
                  <c:v>-0.94212499999412103</c:v>
                </c:pt>
                <c:pt idx="3817">
                  <c:v>-0.94073499999649357</c:v>
                </c:pt>
                <c:pt idx="3818">
                  <c:v>-0.93934299999818904</c:v>
                </c:pt>
                <c:pt idx="3819">
                  <c:v>-0.93795300000056159</c:v>
                </c:pt>
                <c:pt idx="3820">
                  <c:v>-0.93656299999565817</c:v>
                </c:pt>
                <c:pt idx="3821">
                  <c:v>-0.93517299999803072</c:v>
                </c:pt>
                <c:pt idx="3822">
                  <c:v>-0.93378200000006473</c:v>
                </c:pt>
                <c:pt idx="3823">
                  <c:v>-0.93239199999516131</c:v>
                </c:pt>
                <c:pt idx="3824">
                  <c:v>-0.93100199999753386</c:v>
                </c:pt>
                <c:pt idx="3825">
                  <c:v>-0.92961099999956787</c:v>
                </c:pt>
                <c:pt idx="3826">
                  <c:v>-0.92822099999466445</c:v>
                </c:pt>
                <c:pt idx="3827">
                  <c:v>-0.92682899999635993</c:v>
                </c:pt>
                <c:pt idx="3828">
                  <c:v>-0.92543799999839393</c:v>
                </c:pt>
                <c:pt idx="3829">
                  <c:v>-0.92404600000008941</c:v>
                </c:pt>
                <c:pt idx="3830">
                  <c:v>-0.92265499999484746</c:v>
                </c:pt>
                <c:pt idx="3831">
                  <c:v>-0.92126499999722</c:v>
                </c:pt>
                <c:pt idx="3832">
                  <c:v>-0.91987599999993108</c:v>
                </c:pt>
                <c:pt idx="3833">
                  <c:v>-0.9184839999943506</c:v>
                </c:pt>
                <c:pt idx="3834">
                  <c:v>-0.91709399999672314</c:v>
                </c:pt>
                <c:pt idx="3835">
                  <c:v>-0.91570399999909569</c:v>
                </c:pt>
                <c:pt idx="3836">
                  <c:v>-0.91431299999385374</c:v>
                </c:pt>
                <c:pt idx="3837">
                  <c:v>-0.91292299999622628</c:v>
                </c:pt>
                <c:pt idx="3838">
                  <c:v>-0.91153299999859883</c:v>
                </c:pt>
                <c:pt idx="3839">
                  <c:v>-0.91014399999403395</c:v>
                </c:pt>
                <c:pt idx="3840">
                  <c:v>-0.90875299999606796</c:v>
                </c:pt>
                <c:pt idx="3841">
                  <c:v>-0.9073629999984405</c:v>
                </c:pt>
                <c:pt idx="3842">
                  <c:v>-0.90597299999353709</c:v>
                </c:pt>
                <c:pt idx="3843">
                  <c:v>-0.9045819999955711</c:v>
                </c:pt>
                <c:pt idx="3844">
                  <c:v>-0.90319199999794364</c:v>
                </c:pt>
                <c:pt idx="3845">
                  <c:v>-0.90180200000031618</c:v>
                </c:pt>
                <c:pt idx="3846">
                  <c:v>-0.90041199999541277</c:v>
                </c:pt>
                <c:pt idx="3847">
                  <c:v>-0.89901999999710824</c:v>
                </c:pt>
                <c:pt idx="3848">
                  <c:v>-0.89762999999948079</c:v>
                </c:pt>
                <c:pt idx="3849">
                  <c:v>-0.89623999999457737</c:v>
                </c:pt>
                <c:pt idx="3850">
                  <c:v>-0.89484999999694992</c:v>
                </c:pt>
                <c:pt idx="3851">
                  <c:v>-0.89345899999898393</c:v>
                </c:pt>
                <c:pt idx="3852">
                  <c:v>-0.89206899999408051</c:v>
                </c:pt>
                <c:pt idx="3853">
                  <c:v>-0.89067899999645306</c:v>
                </c:pt>
                <c:pt idx="3854">
                  <c:v>-0.8892889999988256</c:v>
                </c:pt>
                <c:pt idx="3855">
                  <c:v>-0.88789899999392219</c:v>
                </c:pt>
                <c:pt idx="3856">
                  <c:v>-0.8865079999959562</c:v>
                </c:pt>
                <c:pt idx="3857">
                  <c:v>-0.88511599999765167</c:v>
                </c:pt>
                <c:pt idx="3858">
                  <c:v>-0.88372600000002421</c:v>
                </c:pt>
                <c:pt idx="3859">
                  <c:v>-0.8823359999951208</c:v>
                </c:pt>
                <c:pt idx="3860">
                  <c:v>-0.88094499999715481</c:v>
                </c:pt>
                <c:pt idx="3861">
                  <c:v>-0.87955499999952735</c:v>
                </c:pt>
                <c:pt idx="3862">
                  <c:v>-0.8781639999942854</c:v>
                </c:pt>
                <c:pt idx="3863">
                  <c:v>-0.87677299999631941</c:v>
                </c:pt>
                <c:pt idx="3864">
                  <c:v>-0.87538299999869196</c:v>
                </c:pt>
                <c:pt idx="3865">
                  <c:v>-0.87399299999378854</c:v>
                </c:pt>
                <c:pt idx="3866">
                  <c:v>-0.87260299999616109</c:v>
                </c:pt>
                <c:pt idx="3867">
                  <c:v>-0.87121299999853363</c:v>
                </c:pt>
                <c:pt idx="3868">
                  <c:v>-0.86982299999363022</c:v>
                </c:pt>
                <c:pt idx="3869">
                  <c:v>-0.86843299999600276</c:v>
                </c:pt>
                <c:pt idx="3870">
                  <c:v>-0.86704299999837531</c:v>
                </c:pt>
                <c:pt idx="3871">
                  <c:v>-0.86565399999381043</c:v>
                </c:pt>
                <c:pt idx="3872">
                  <c:v>-0.86425400000007357</c:v>
                </c:pt>
                <c:pt idx="3873">
                  <c:v>-0.86286099999415455</c:v>
                </c:pt>
                <c:pt idx="3874">
                  <c:v>-0.86146499999449588</c:v>
                </c:pt>
                <c:pt idx="3875">
                  <c:v>-0.86007299999619136</c:v>
                </c:pt>
                <c:pt idx="3876">
                  <c:v>-0.85867999999754829</c:v>
                </c:pt>
                <c:pt idx="3877">
                  <c:v>-0.85728499999822816</c:v>
                </c:pt>
                <c:pt idx="3878">
                  <c:v>-0.85589400000026217</c:v>
                </c:pt>
                <c:pt idx="3879">
                  <c:v>-0.85450099999434315</c:v>
                </c:pt>
                <c:pt idx="3880">
                  <c:v>-0.85310199999366887</c:v>
                </c:pt>
                <c:pt idx="3881">
                  <c:v>-0.85171299999637995</c:v>
                </c:pt>
                <c:pt idx="3882">
                  <c:v>-0.85032299999875249</c:v>
                </c:pt>
                <c:pt idx="3883">
                  <c:v>-0.84893399999418762</c:v>
                </c:pt>
                <c:pt idx="3884">
                  <c:v>-0.84754399999656016</c:v>
                </c:pt>
                <c:pt idx="3885">
                  <c:v>-0.84615499999927124</c:v>
                </c:pt>
                <c:pt idx="3886">
                  <c:v>-0.84476499999436783</c:v>
                </c:pt>
                <c:pt idx="3887">
                  <c:v>-0.84337599999707891</c:v>
                </c:pt>
                <c:pt idx="3888">
                  <c:v>-0.84198599999945145</c:v>
                </c:pt>
                <c:pt idx="3889">
                  <c:v>-0.84059699999488657</c:v>
                </c:pt>
                <c:pt idx="3890">
                  <c:v>-0.83920699999725912</c:v>
                </c:pt>
                <c:pt idx="3891">
                  <c:v>-0.83781699999963166</c:v>
                </c:pt>
                <c:pt idx="3892">
                  <c:v>-0.83642799999506678</c:v>
                </c:pt>
                <c:pt idx="3893">
                  <c:v>-0.83503799999743933</c:v>
                </c:pt>
                <c:pt idx="3894">
                  <c:v>-0.83364900000015041</c:v>
                </c:pt>
                <c:pt idx="3895">
                  <c:v>-0.832258999995247</c:v>
                </c:pt>
                <c:pt idx="3896">
                  <c:v>-0.83086999999795808</c:v>
                </c:pt>
                <c:pt idx="3897">
                  <c:v>-0.82948000000033062</c:v>
                </c:pt>
                <c:pt idx="3898">
                  <c:v>-0.82809099999576574</c:v>
                </c:pt>
                <c:pt idx="3899">
                  <c:v>-0.82670099999813829</c:v>
                </c:pt>
                <c:pt idx="3900">
                  <c:v>-0.82531199999357341</c:v>
                </c:pt>
                <c:pt idx="3901">
                  <c:v>-0.82392199999594595</c:v>
                </c:pt>
                <c:pt idx="3902">
                  <c:v>-0.82253299999865703</c:v>
                </c:pt>
                <c:pt idx="3903">
                  <c:v>-0.82114299999375362</c:v>
                </c:pt>
                <c:pt idx="3904">
                  <c:v>-0.8197539999964647</c:v>
                </c:pt>
                <c:pt idx="3905">
                  <c:v>-0.81836399999883724</c:v>
                </c:pt>
                <c:pt idx="3906">
                  <c:v>-0.81697499999427237</c:v>
                </c:pt>
                <c:pt idx="3907">
                  <c:v>-0.81558499999664491</c:v>
                </c:pt>
                <c:pt idx="3908">
                  <c:v>-0.81419599999935599</c:v>
                </c:pt>
                <c:pt idx="3909">
                  <c:v>-0.81280599999445258</c:v>
                </c:pt>
                <c:pt idx="3910">
                  <c:v>-0.81141599999682512</c:v>
                </c:pt>
                <c:pt idx="3911">
                  <c:v>-0.8100269999995362</c:v>
                </c:pt>
                <c:pt idx="3912">
                  <c:v>-0.80863699999463279</c:v>
                </c:pt>
                <c:pt idx="3913">
                  <c:v>-0.80724699999700533</c:v>
                </c:pt>
                <c:pt idx="3914">
                  <c:v>-0.80585099999734666</c:v>
                </c:pt>
                <c:pt idx="3915">
                  <c:v>-0.80446099999971921</c:v>
                </c:pt>
                <c:pt idx="3916">
                  <c:v>-0.80306299999938346</c:v>
                </c:pt>
                <c:pt idx="3917">
                  <c:v>-0.80167299999448005</c:v>
                </c:pt>
                <c:pt idx="3918">
                  <c:v>-0.8002829999968526</c:v>
                </c:pt>
                <c:pt idx="3919">
                  <c:v>-0.7988919999988866</c:v>
                </c:pt>
                <c:pt idx="3920">
                  <c:v>-0.79750199999398319</c:v>
                </c:pt>
                <c:pt idx="3921">
                  <c:v>-0.79610899999534013</c:v>
                </c:pt>
                <c:pt idx="3922">
                  <c:v>-0.79471899999771267</c:v>
                </c:pt>
                <c:pt idx="3923">
                  <c:v>-0.79332799999974668</c:v>
                </c:pt>
                <c:pt idx="3924">
                  <c:v>-0.79193699999450473</c:v>
                </c:pt>
                <c:pt idx="3925">
                  <c:v>-0.79054599999653874</c:v>
                </c:pt>
                <c:pt idx="3926">
                  <c:v>-0.78915599999891128</c:v>
                </c:pt>
                <c:pt idx="3927">
                  <c:v>-0.78776499999366933</c:v>
                </c:pt>
                <c:pt idx="3928">
                  <c:v>-0.78637499999604188</c:v>
                </c:pt>
                <c:pt idx="3929">
                  <c:v>-0.78498499999841442</c:v>
                </c:pt>
                <c:pt idx="3930">
                  <c:v>-0.78359400000044843</c:v>
                </c:pt>
                <c:pt idx="3931">
                  <c:v>-0.78220299999520648</c:v>
                </c:pt>
                <c:pt idx="3932">
                  <c:v>-0.78081199999724049</c:v>
                </c:pt>
                <c:pt idx="3933">
                  <c:v>-0.77942199999961304</c:v>
                </c:pt>
                <c:pt idx="3934">
                  <c:v>-0.77803099999437109</c:v>
                </c:pt>
                <c:pt idx="3935">
                  <c:v>-0.77663999999640509</c:v>
                </c:pt>
                <c:pt idx="3936">
                  <c:v>-0.7752489999984391</c:v>
                </c:pt>
                <c:pt idx="3937">
                  <c:v>-0.77385800000047311</c:v>
                </c:pt>
                <c:pt idx="3938">
                  <c:v>-0.77246699999523116</c:v>
                </c:pt>
                <c:pt idx="3939">
                  <c:v>-0.7710739999965881</c:v>
                </c:pt>
                <c:pt idx="3940">
                  <c:v>-0.76968299999862211</c:v>
                </c:pt>
                <c:pt idx="3941">
                  <c:v>-0.76828899999964051</c:v>
                </c:pt>
                <c:pt idx="3942">
                  <c:v>-0.76689799999439856</c:v>
                </c:pt>
                <c:pt idx="3943">
                  <c:v>-0.7655079999967711</c:v>
                </c:pt>
                <c:pt idx="3944">
                  <c:v>-0.76411399999778951</c:v>
                </c:pt>
                <c:pt idx="3945">
                  <c:v>-0.76272299999982351</c:v>
                </c:pt>
                <c:pt idx="3946">
                  <c:v>-0.76133099999424303</c:v>
                </c:pt>
                <c:pt idx="3947">
                  <c:v>-0.75993999999627704</c:v>
                </c:pt>
                <c:pt idx="3948">
                  <c:v>-0.75854999999864958</c:v>
                </c:pt>
                <c:pt idx="3949">
                  <c:v>-0.75715900000068359</c:v>
                </c:pt>
                <c:pt idx="3950">
                  <c:v>-0.75576799999544164</c:v>
                </c:pt>
                <c:pt idx="3951">
                  <c:v>-0.75437699999747565</c:v>
                </c:pt>
                <c:pt idx="3952">
                  <c:v>-0.75298699999984819</c:v>
                </c:pt>
                <c:pt idx="3953">
                  <c:v>-0.75159599999460625</c:v>
                </c:pt>
                <c:pt idx="3954">
                  <c:v>-0.75020599999697879</c:v>
                </c:pt>
                <c:pt idx="3955">
                  <c:v>-0.7488149999990128</c:v>
                </c:pt>
                <c:pt idx="3956">
                  <c:v>-0.74742399999377085</c:v>
                </c:pt>
                <c:pt idx="3957">
                  <c:v>-0.74603399999614339</c:v>
                </c:pt>
                <c:pt idx="3958">
                  <c:v>-0.7446429999981774</c:v>
                </c:pt>
                <c:pt idx="3959">
                  <c:v>-0.74325300000054995</c:v>
                </c:pt>
                <c:pt idx="3960">
                  <c:v>-0.74186299999564653</c:v>
                </c:pt>
                <c:pt idx="3961">
                  <c:v>-0.74046899999666493</c:v>
                </c:pt>
                <c:pt idx="3962">
                  <c:v>-0.73907799999869894</c:v>
                </c:pt>
                <c:pt idx="3963">
                  <c:v>-0.73768699999345699</c:v>
                </c:pt>
                <c:pt idx="3964">
                  <c:v>-0.73629699999582954</c:v>
                </c:pt>
                <c:pt idx="3965">
                  <c:v>-0.73490499999752501</c:v>
                </c:pt>
                <c:pt idx="3966">
                  <c:v>-0.73351399999955902</c:v>
                </c:pt>
                <c:pt idx="3967">
                  <c:v>-0.73212499999499414</c:v>
                </c:pt>
                <c:pt idx="3968">
                  <c:v>-0.73073499999736669</c:v>
                </c:pt>
                <c:pt idx="3969">
                  <c:v>-0.72934499999973923</c:v>
                </c:pt>
                <c:pt idx="3970">
                  <c:v>-0.72795499999483582</c:v>
                </c:pt>
                <c:pt idx="3971">
                  <c:v>-0.72656499999720836</c:v>
                </c:pt>
                <c:pt idx="3972">
                  <c:v>-0.7251749999995809</c:v>
                </c:pt>
                <c:pt idx="3973">
                  <c:v>-0.72378499999467749</c:v>
                </c:pt>
                <c:pt idx="3974">
                  <c:v>-0.72239499999705004</c:v>
                </c:pt>
                <c:pt idx="3975">
                  <c:v>-0.72100499999942258</c:v>
                </c:pt>
                <c:pt idx="3976">
                  <c:v>-0.71961399999418063</c:v>
                </c:pt>
                <c:pt idx="3977">
                  <c:v>-0.71822399999655318</c:v>
                </c:pt>
                <c:pt idx="3978">
                  <c:v>-0.71683399999892572</c:v>
                </c:pt>
                <c:pt idx="3979">
                  <c:v>-0.71544499999436084</c:v>
                </c:pt>
                <c:pt idx="3980">
                  <c:v>-0.71405499999673339</c:v>
                </c:pt>
                <c:pt idx="3981">
                  <c:v>-0.71266499999910593</c:v>
                </c:pt>
                <c:pt idx="3982">
                  <c:v>-0.71127499999420252</c:v>
                </c:pt>
                <c:pt idx="3983">
                  <c:v>-0.70988499999657506</c:v>
                </c:pt>
                <c:pt idx="3984">
                  <c:v>-0.70849399999860907</c:v>
                </c:pt>
                <c:pt idx="3985">
                  <c:v>-0.70710399999370566</c:v>
                </c:pt>
                <c:pt idx="3986">
                  <c:v>-0.7057139999960782</c:v>
                </c:pt>
                <c:pt idx="3987">
                  <c:v>-0.70432499999878928</c:v>
                </c:pt>
                <c:pt idx="3988">
                  <c:v>-0.70293499999388587</c:v>
                </c:pt>
                <c:pt idx="3989">
                  <c:v>-0.70154499999625841</c:v>
                </c:pt>
                <c:pt idx="3990">
                  <c:v>-0.70015499999863096</c:v>
                </c:pt>
                <c:pt idx="3991">
                  <c:v>-0.69876099999964936</c:v>
                </c:pt>
                <c:pt idx="3992">
                  <c:v>-0.69736999999440741</c:v>
                </c:pt>
                <c:pt idx="3993">
                  <c:v>-0.69597799999610288</c:v>
                </c:pt>
                <c:pt idx="3994">
                  <c:v>-0.69458899999881396</c:v>
                </c:pt>
                <c:pt idx="3995">
                  <c:v>-0.69319899999391055</c:v>
                </c:pt>
                <c:pt idx="3996">
                  <c:v>-0.69180899999628309</c:v>
                </c:pt>
                <c:pt idx="3997">
                  <c:v>-0.69041999999899417</c:v>
                </c:pt>
                <c:pt idx="3998">
                  <c:v>-0.68902999999409076</c:v>
                </c:pt>
                <c:pt idx="3999">
                  <c:v>-0.68764099999680184</c:v>
                </c:pt>
                <c:pt idx="4000">
                  <c:v>-0.68625199999951292</c:v>
                </c:pt>
                <c:pt idx="4001">
                  <c:v>-0.6848619999946095</c:v>
                </c:pt>
                <c:pt idx="4002">
                  <c:v>-0.68347299999732058</c:v>
                </c:pt>
                <c:pt idx="4003">
                  <c:v>-0.68208299999969313</c:v>
                </c:pt>
                <c:pt idx="4004">
                  <c:v>-0.68069299999478972</c:v>
                </c:pt>
                <c:pt idx="4005">
                  <c:v>-0.6793039999975008</c:v>
                </c:pt>
                <c:pt idx="4006">
                  <c:v>-0.67791399999987334</c:v>
                </c:pt>
                <c:pt idx="4007">
                  <c:v>-0.67652499999530846</c:v>
                </c:pt>
                <c:pt idx="4008">
                  <c:v>-0.67513499999768101</c:v>
                </c:pt>
                <c:pt idx="4009">
                  <c:v>-0.67374600000039209</c:v>
                </c:pt>
                <c:pt idx="4010">
                  <c:v>-0.67235599999548867</c:v>
                </c:pt>
                <c:pt idx="4011">
                  <c:v>-0.67096699999819975</c:v>
                </c:pt>
                <c:pt idx="4012">
                  <c:v>-0.6695770000005723</c:v>
                </c:pt>
                <c:pt idx="4013">
                  <c:v>-0.66818799999600742</c:v>
                </c:pt>
                <c:pt idx="4014">
                  <c:v>-0.66679799999837996</c:v>
                </c:pt>
                <c:pt idx="4015">
                  <c:v>-0.66540899999381509</c:v>
                </c:pt>
                <c:pt idx="4016">
                  <c:v>-0.66401899999618763</c:v>
                </c:pt>
                <c:pt idx="4017">
                  <c:v>-0.66262899999856018</c:v>
                </c:pt>
                <c:pt idx="4018">
                  <c:v>-0.6612399999939953</c:v>
                </c:pt>
                <c:pt idx="4019">
                  <c:v>-0.65984899999602931</c:v>
                </c:pt>
                <c:pt idx="4020">
                  <c:v>-0.65845899999840185</c:v>
                </c:pt>
                <c:pt idx="4021">
                  <c:v>-0.65706999999383697</c:v>
                </c:pt>
                <c:pt idx="4022">
                  <c:v>-0.65567999999620952</c:v>
                </c:pt>
                <c:pt idx="4023">
                  <c:v>-0.65428999999858206</c:v>
                </c:pt>
                <c:pt idx="4024">
                  <c:v>-0.65290099999401718</c:v>
                </c:pt>
                <c:pt idx="4025">
                  <c:v>-0.65151099999638973</c:v>
                </c:pt>
                <c:pt idx="4026">
                  <c:v>-0.65012099999876227</c:v>
                </c:pt>
                <c:pt idx="4027">
                  <c:v>-0.64873199999419739</c:v>
                </c:pt>
                <c:pt idx="4028">
                  <c:v>-0.64734199999656994</c:v>
                </c:pt>
                <c:pt idx="4029">
                  <c:v>-0.64595299999928102</c:v>
                </c:pt>
                <c:pt idx="4030">
                  <c:v>-0.64456299999437761</c:v>
                </c:pt>
                <c:pt idx="4031">
                  <c:v>-0.64317399999708869</c:v>
                </c:pt>
                <c:pt idx="4032">
                  <c:v>-0.64178399999946123</c:v>
                </c:pt>
                <c:pt idx="4033">
                  <c:v>-0.64039499999489635</c:v>
                </c:pt>
                <c:pt idx="4034">
                  <c:v>-0.6390049999972689</c:v>
                </c:pt>
                <c:pt idx="4035">
                  <c:v>-0.63761599999997998</c:v>
                </c:pt>
                <c:pt idx="4036">
                  <c:v>-0.63622599999507656</c:v>
                </c:pt>
                <c:pt idx="4037">
                  <c:v>-0.63483699999778764</c:v>
                </c:pt>
                <c:pt idx="4038">
                  <c:v>-0.63344700000016019</c:v>
                </c:pt>
                <c:pt idx="4039">
                  <c:v>-0.63205799999559531</c:v>
                </c:pt>
                <c:pt idx="4040">
                  <c:v>-0.63066799999796785</c:v>
                </c:pt>
                <c:pt idx="4041">
                  <c:v>-0.62927900000067893</c:v>
                </c:pt>
                <c:pt idx="4042">
                  <c:v>-0.62788899999577552</c:v>
                </c:pt>
                <c:pt idx="4043">
                  <c:v>-0.6264999999984866</c:v>
                </c:pt>
                <c:pt idx="4044">
                  <c:v>-0.62510999999358319</c:v>
                </c:pt>
                <c:pt idx="4045">
                  <c:v>-0.62372099999629427</c:v>
                </c:pt>
                <c:pt idx="4046">
                  <c:v>-0.62233099999866681</c:v>
                </c:pt>
                <c:pt idx="4047">
                  <c:v>-0.62094199999410193</c:v>
                </c:pt>
                <c:pt idx="4048">
                  <c:v>-0.61955199999647448</c:v>
                </c:pt>
                <c:pt idx="4049">
                  <c:v>-0.61816299999918556</c:v>
                </c:pt>
                <c:pt idx="4050">
                  <c:v>-0.61677299999428215</c:v>
                </c:pt>
                <c:pt idx="4051">
                  <c:v>-0.61538399999699323</c:v>
                </c:pt>
                <c:pt idx="4052">
                  <c:v>-0.61399399999936577</c:v>
                </c:pt>
                <c:pt idx="4053">
                  <c:v>-0.61260499999480089</c:v>
                </c:pt>
                <c:pt idx="4054">
                  <c:v>-0.61121499999717344</c:v>
                </c:pt>
                <c:pt idx="4055">
                  <c:v>-0.60982499999954598</c:v>
                </c:pt>
                <c:pt idx="4056">
                  <c:v>-0.60843499999464257</c:v>
                </c:pt>
                <c:pt idx="4057">
                  <c:v>-0.60704599999735365</c:v>
                </c:pt>
                <c:pt idx="4058">
                  <c:v>-0.60565499999938766</c:v>
                </c:pt>
                <c:pt idx="4059">
                  <c:v>-0.60426599999482278</c:v>
                </c:pt>
                <c:pt idx="4060">
                  <c:v>-0.60287599999719532</c:v>
                </c:pt>
                <c:pt idx="4061">
                  <c:v>-0.6014869999999064</c:v>
                </c:pt>
                <c:pt idx="4062">
                  <c:v>-0.60009699999500299</c:v>
                </c:pt>
                <c:pt idx="4063">
                  <c:v>-0.59870799999771407</c:v>
                </c:pt>
                <c:pt idx="4064">
                  <c:v>-0.59731800000008661</c:v>
                </c:pt>
                <c:pt idx="4065">
                  <c:v>-0.59592899999552174</c:v>
                </c:pt>
                <c:pt idx="4066">
                  <c:v>-0.59453899999789428</c:v>
                </c:pt>
                <c:pt idx="4067">
                  <c:v>-0.59315000000060536</c:v>
                </c:pt>
                <c:pt idx="4068">
                  <c:v>-0.59175999999570195</c:v>
                </c:pt>
                <c:pt idx="4069">
                  <c:v>-0.59037099999841303</c:v>
                </c:pt>
                <c:pt idx="4070">
                  <c:v>-0.58898099999350961</c:v>
                </c:pt>
                <c:pt idx="4071">
                  <c:v>-0.58759099999588216</c:v>
                </c:pt>
                <c:pt idx="4072">
                  <c:v>-0.58620199999859324</c:v>
                </c:pt>
                <c:pt idx="4073">
                  <c:v>-0.58481199999368982</c:v>
                </c:pt>
                <c:pt idx="4074">
                  <c:v>-0.5834229999964009</c:v>
                </c:pt>
                <c:pt idx="4075">
                  <c:v>-0.58203299999877345</c:v>
                </c:pt>
                <c:pt idx="4076">
                  <c:v>-0.58064399999420857</c:v>
                </c:pt>
                <c:pt idx="4077">
                  <c:v>-0.57925399999658111</c:v>
                </c:pt>
                <c:pt idx="4078">
                  <c:v>-0.57786499999929219</c:v>
                </c:pt>
                <c:pt idx="4079">
                  <c:v>-0.57647499999438878</c:v>
                </c:pt>
                <c:pt idx="4080">
                  <c:v>-0.57508599999709986</c:v>
                </c:pt>
                <c:pt idx="4081">
                  <c:v>-0.57369599999947241</c:v>
                </c:pt>
                <c:pt idx="4082">
                  <c:v>-0.57230599999456899</c:v>
                </c:pt>
                <c:pt idx="4083">
                  <c:v>-0.57091699999728007</c:v>
                </c:pt>
                <c:pt idx="4084">
                  <c:v>-0.56952699999965262</c:v>
                </c:pt>
                <c:pt idx="4085">
                  <c:v>-0.56813799999508774</c:v>
                </c:pt>
                <c:pt idx="4086">
                  <c:v>-0.56674799999746028</c:v>
                </c:pt>
                <c:pt idx="4087">
                  <c:v>-0.56535900000017136</c:v>
                </c:pt>
                <c:pt idx="4088">
                  <c:v>-0.56396899999526795</c:v>
                </c:pt>
                <c:pt idx="4089">
                  <c:v>-0.56257999999797903</c:v>
                </c:pt>
                <c:pt idx="4090">
                  <c:v>-0.56119000000035157</c:v>
                </c:pt>
                <c:pt idx="4091">
                  <c:v>-0.5598009999957867</c:v>
                </c:pt>
                <c:pt idx="4092">
                  <c:v>-0.55841099999815924</c:v>
                </c:pt>
                <c:pt idx="4093">
                  <c:v>-0.55702199999359436</c:v>
                </c:pt>
                <c:pt idx="4094">
                  <c:v>-0.55563199999596691</c:v>
                </c:pt>
                <c:pt idx="4095">
                  <c:v>-0.55424199999833945</c:v>
                </c:pt>
                <c:pt idx="4096">
                  <c:v>-0.55285299999377457</c:v>
                </c:pt>
                <c:pt idx="4097">
                  <c:v>-0.55146299999614712</c:v>
                </c:pt>
                <c:pt idx="4098">
                  <c:v>-0.5500739999988582</c:v>
                </c:pt>
                <c:pt idx="4099">
                  <c:v>-0.54868399999395479</c:v>
                </c:pt>
                <c:pt idx="4100">
                  <c:v>-0.54729499999666587</c:v>
                </c:pt>
                <c:pt idx="4101">
                  <c:v>-0.54590499999903841</c:v>
                </c:pt>
                <c:pt idx="4102">
                  <c:v>-0.54451599999447353</c:v>
                </c:pt>
                <c:pt idx="4103">
                  <c:v>-0.54312599999684608</c:v>
                </c:pt>
                <c:pt idx="4104">
                  <c:v>-0.54173699999955716</c:v>
                </c:pt>
                <c:pt idx="4105">
                  <c:v>-0.54034699999465374</c:v>
                </c:pt>
                <c:pt idx="4106">
                  <c:v>-0.53895799999736482</c:v>
                </c:pt>
                <c:pt idx="4107">
                  <c:v>-0.53756799999973737</c:v>
                </c:pt>
                <c:pt idx="4108">
                  <c:v>-0.53617899999517249</c:v>
                </c:pt>
                <c:pt idx="4109">
                  <c:v>-0.53478899999754503</c:v>
                </c:pt>
                <c:pt idx="4110">
                  <c:v>-0.53340000000025611</c:v>
                </c:pt>
                <c:pt idx="4111">
                  <c:v>-0.5320099999953527</c:v>
                </c:pt>
                <c:pt idx="4112">
                  <c:v>-0.53062099999806378</c:v>
                </c:pt>
                <c:pt idx="4113">
                  <c:v>-0.52923100000043632</c:v>
                </c:pt>
                <c:pt idx="4114">
                  <c:v>-0.52784199999587145</c:v>
                </c:pt>
                <c:pt idx="4115">
                  <c:v>-0.52645199999824399</c:v>
                </c:pt>
                <c:pt idx="4116">
                  <c:v>-0.52506299999367911</c:v>
                </c:pt>
                <c:pt idx="4117">
                  <c:v>-0.52367299999605166</c:v>
                </c:pt>
                <c:pt idx="4118">
                  <c:v>-0.5222829999984242</c:v>
                </c:pt>
                <c:pt idx="4119">
                  <c:v>-0.52089399999385932</c:v>
                </c:pt>
                <c:pt idx="4120">
                  <c:v>-0.51950399999623187</c:v>
                </c:pt>
                <c:pt idx="4121">
                  <c:v>-0.51811499999894295</c:v>
                </c:pt>
                <c:pt idx="4122">
                  <c:v>-0.51672499999403954</c:v>
                </c:pt>
                <c:pt idx="4123">
                  <c:v>-0.51533599999675062</c:v>
                </c:pt>
                <c:pt idx="4124">
                  <c:v>-0.5139469999994617</c:v>
                </c:pt>
                <c:pt idx="4125">
                  <c:v>-0.51255699999455828</c:v>
                </c:pt>
                <c:pt idx="4126">
                  <c:v>-0.51116799999726936</c:v>
                </c:pt>
                <c:pt idx="4127">
                  <c:v>-0.50977799999964191</c:v>
                </c:pt>
                <c:pt idx="4128">
                  <c:v>-0.50838799999473849</c:v>
                </c:pt>
                <c:pt idx="4129">
                  <c:v>-0.50699899999744957</c:v>
                </c:pt>
                <c:pt idx="4130">
                  <c:v>-0.50560899999982212</c:v>
                </c:pt>
                <c:pt idx="4131">
                  <c:v>-0.50421999999525724</c:v>
                </c:pt>
                <c:pt idx="4132">
                  <c:v>-0.50282999999762978</c:v>
                </c:pt>
                <c:pt idx="4133">
                  <c:v>-0.50144100000034086</c:v>
                </c:pt>
                <c:pt idx="4134">
                  <c:v>-0.50004999999509891</c:v>
                </c:pt>
                <c:pt idx="4135">
                  <c:v>-0.49865999999747146</c:v>
                </c:pt>
                <c:pt idx="4136">
                  <c:v>-0.49727100000018254</c:v>
                </c:pt>
                <c:pt idx="4137">
                  <c:v>-0.49588199999561766</c:v>
                </c:pt>
                <c:pt idx="4138">
                  <c:v>-0.49449199999799021</c:v>
                </c:pt>
                <c:pt idx="4139">
                  <c:v>-0.49310300000070129</c:v>
                </c:pt>
                <c:pt idx="4140">
                  <c:v>-0.49171299999579787</c:v>
                </c:pt>
                <c:pt idx="4141">
                  <c:v>-0.49032399999850895</c:v>
                </c:pt>
                <c:pt idx="4142">
                  <c:v>-0.48893399999360554</c:v>
                </c:pt>
                <c:pt idx="4143">
                  <c:v>-0.48754399999597808</c:v>
                </c:pt>
                <c:pt idx="4144">
                  <c:v>-0.48615499999868916</c:v>
                </c:pt>
                <c:pt idx="4145">
                  <c:v>-0.48476499999378575</c:v>
                </c:pt>
                <c:pt idx="4146">
                  <c:v>-0.48337599999649683</c:v>
                </c:pt>
                <c:pt idx="4147">
                  <c:v>-0.48198599999886937</c:v>
                </c:pt>
                <c:pt idx="4148">
                  <c:v>-0.4805969999943045</c:v>
                </c:pt>
                <c:pt idx="4149">
                  <c:v>-0.47920699999667704</c:v>
                </c:pt>
                <c:pt idx="4150">
                  <c:v>-0.47781799999938812</c:v>
                </c:pt>
                <c:pt idx="4151">
                  <c:v>-0.47642799999448471</c:v>
                </c:pt>
                <c:pt idx="4152">
                  <c:v>-0.47503899999719579</c:v>
                </c:pt>
                <c:pt idx="4153">
                  <c:v>-0.47364899999956833</c:v>
                </c:pt>
                <c:pt idx="4154">
                  <c:v>-0.47225999999500345</c:v>
                </c:pt>
                <c:pt idx="4155">
                  <c:v>-0.470869999997376</c:v>
                </c:pt>
                <c:pt idx="4156">
                  <c:v>-0.46948100000008708</c:v>
                </c:pt>
                <c:pt idx="4157">
                  <c:v>-0.46809099999518367</c:v>
                </c:pt>
                <c:pt idx="4158">
                  <c:v>-0.46670199999789475</c:v>
                </c:pt>
                <c:pt idx="4159">
                  <c:v>-0.46531200000026729</c:v>
                </c:pt>
                <c:pt idx="4160">
                  <c:v>-0.46392299999570241</c:v>
                </c:pt>
                <c:pt idx="4161">
                  <c:v>-0.46253299999807496</c:v>
                </c:pt>
                <c:pt idx="4162">
                  <c:v>-0.46114399999351008</c:v>
                </c:pt>
                <c:pt idx="4163">
                  <c:v>-0.45975399999588262</c:v>
                </c:pt>
                <c:pt idx="4164">
                  <c:v>-0.4583649999985937</c:v>
                </c:pt>
                <c:pt idx="4165">
                  <c:v>-0.45697499999369029</c:v>
                </c:pt>
                <c:pt idx="4166">
                  <c:v>-0.45558599999640137</c:v>
                </c:pt>
                <c:pt idx="4167">
                  <c:v>-0.45419599999877391</c:v>
                </c:pt>
                <c:pt idx="4168">
                  <c:v>-0.45280699999420904</c:v>
                </c:pt>
                <c:pt idx="4169">
                  <c:v>-0.45141699999658158</c:v>
                </c:pt>
                <c:pt idx="4170">
                  <c:v>-0.45002799999929266</c:v>
                </c:pt>
                <c:pt idx="4171">
                  <c:v>-0.44863799999438925</c:v>
                </c:pt>
                <c:pt idx="4172">
                  <c:v>-0.44724799999676179</c:v>
                </c:pt>
                <c:pt idx="4173">
                  <c:v>-0.44585899999947287</c:v>
                </c:pt>
                <c:pt idx="4174">
                  <c:v>-0.44446899999456946</c:v>
                </c:pt>
                <c:pt idx="4175">
                  <c:v>-0.44307999999728054</c:v>
                </c:pt>
                <c:pt idx="4176">
                  <c:v>-0.44168999999965308</c:v>
                </c:pt>
                <c:pt idx="4177">
                  <c:v>-0.44029999999474967</c:v>
                </c:pt>
                <c:pt idx="4178">
                  <c:v>-0.43890999999712221</c:v>
                </c:pt>
                <c:pt idx="4179">
                  <c:v>-0.43751999999949476</c:v>
                </c:pt>
                <c:pt idx="4180">
                  <c:v>-0.43612899999425281</c:v>
                </c:pt>
                <c:pt idx="4181">
                  <c:v>-0.43473899999662535</c:v>
                </c:pt>
                <c:pt idx="4182">
                  <c:v>-0.4333489999989979</c:v>
                </c:pt>
                <c:pt idx="4183">
                  <c:v>-0.43195899999409448</c:v>
                </c:pt>
                <c:pt idx="4184">
                  <c:v>-0.43056899999646703</c:v>
                </c:pt>
                <c:pt idx="4185">
                  <c:v>-0.42917999999917811</c:v>
                </c:pt>
                <c:pt idx="4186">
                  <c:v>-0.42778999999427469</c:v>
                </c:pt>
                <c:pt idx="4187">
                  <c:v>-0.42639999999664724</c:v>
                </c:pt>
                <c:pt idx="4188">
                  <c:v>-0.42500899999868125</c:v>
                </c:pt>
                <c:pt idx="4189">
                  <c:v>-0.42361899999377783</c:v>
                </c:pt>
                <c:pt idx="4190">
                  <c:v>-0.42222899999615038</c:v>
                </c:pt>
                <c:pt idx="4191">
                  <c:v>-0.42083999999886146</c:v>
                </c:pt>
                <c:pt idx="4192">
                  <c:v>-0.41945099999429658</c:v>
                </c:pt>
                <c:pt idx="4193">
                  <c:v>-0.41806099999666912</c:v>
                </c:pt>
                <c:pt idx="4194">
                  <c:v>-0.4166719999993802</c:v>
                </c:pt>
                <c:pt idx="4195">
                  <c:v>-0.41528199999447679</c:v>
                </c:pt>
                <c:pt idx="4196">
                  <c:v>-0.41389199999684934</c:v>
                </c:pt>
                <c:pt idx="4197">
                  <c:v>-0.41250299999956042</c:v>
                </c:pt>
                <c:pt idx="4198">
                  <c:v>-0.411112999994657</c:v>
                </c:pt>
                <c:pt idx="4199">
                  <c:v>-0.40972399999736808</c:v>
                </c:pt>
                <c:pt idx="4200">
                  <c:v>-0.40833399999974063</c:v>
                </c:pt>
                <c:pt idx="4201">
                  <c:v>-0.40694499999517575</c:v>
                </c:pt>
                <c:pt idx="4202">
                  <c:v>-0.40555499999754829</c:v>
                </c:pt>
                <c:pt idx="4203">
                  <c:v>-0.40416600000025937</c:v>
                </c:pt>
                <c:pt idx="4204">
                  <c:v>-0.40277599999535596</c:v>
                </c:pt>
                <c:pt idx="4205">
                  <c:v>-0.40138699999806704</c:v>
                </c:pt>
                <c:pt idx="4206">
                  <c:v>-0.39999700000043958</c:v>
                </c:pt>
                <c:pt idx="4207">
                  <c:v>-0.39860799999587471</c:v>
                </c:pt>
                <c:pt idx="4208">
                  <c:v>-0.39721799999824725</c:v>
                </c:pt>
                <c:pt idx="4209">
                  <c:v>-0.39582899999368237</c:v>
                </c:pt>
                <c:pt idx="4210">
                  <c:v>-0.39443899999605492</c:v>
                </c:pt>
                <c:pt idx="4211">
                  <c:v>-0.393049999998766</c:v>
                </c:pt>
                <c:pt idx="4212">
                  <c:v>-0.39165999999386258</c:v>
                </c:pt>
                <c:pt idx="4213">
                  <c:v>-0.39026999999623513</c:v>
                </c:pt>
                <c:pt idx="4214">
                  <c:v>-0.38887999999860767</c:v>
                </c:pt>
                <c:pt idx="4215">
                  <c:v>-0.38748999999370426</c:v>
                </c:pt>
                <c:pt idx="4216">
                  <c:v>-0.3860999999960768</c:v>
                </c:pt>
                <c:pt idx="4217">
                  <c:v>-0.38470999999844935</c:v>
                </c:pt>
                <c:pt idx="4218">
                  <c:v>-0.38331999999354593</c:v>
                </c:pt>
                <c:pt idx="4219">
                  <c:v>-0.38192999999591848</c:v>
                </c:pt>
                <c:pt idx="4220">
                  <c:v>-0.38053999999829102</c:v>
                </c:pt>
                <c:pt idx="4221">
                  <c:v>-0.37915000000066357</c:v>
                </c:pt>
                <c:pt idx="4222">
                  <c:v>-0.37775999999576015</c:v>
                </c:pt>
                <c:pt idx="4223">
                  <c:v>-0.37636799999745563</c:v>
                </c:pt>
                <c:pt idx="4224">
                  <c:v>-0.37497900000016671</c:v>
                </c:pt>
                <c:pt idx="4225">
                  <c:v>-0.37358799999492476</c:v>
                </c:pt>
                <c:pt idx="4226">
                  <c:v>-0.37219899999763584</c:v>
                </c:pt>
                <c:pt idx="4227">
                  <c:v>-0.37080799999966985</c:v>
                </c:pt>
                <c:pt idx="4228">
                  <c:v>-0.36941799999476643</c:v>
                </c:pt>
                <c:pt idx="4229">
                  <c:v>-0.36802799999713898</c:v>
                </c:pt>
                <c:pt idx="4230">
                  <c:v>-0.36663799999951152</c:v>
                </c:pt>
                <c:pt idx="4231">
                  <c:v>-0.36524899999494664</c:v>
                </c:pt>
                <c:pt idx="4232">
                  <c:v>-0.36385799999698065</c:v>
                </c:pt>
                <c:pt idx="4233">
                  <c:v>-0.3624679999993532</c:v>
                </c:pt>
                <c:pt idx="4234">
                  <c:v>-0.36107699999411125</c:v>
                </c:pt>
                <c:pt idx="4235">
                  <c:v>-0.35968699999648379</c:v>
                </c:pt>
                <c:pt idx="4236">
                  <c:v>-0.35829699999885634</c:v>
                </c:pt>
                <c:pt idx="4237">
                  <c:v>-0.35690699999395292</c:v>
                </c:pt>
                <c:pt idx="4238">
                  <c:v>-0.355517999996664</c:v>
                </c:pt>
                <c:pt idx="4239">
                  <c:v>-0.35412699999869801</c:v>
                </c:pt>
                <c:pt idx="4240">
                  <c:v>-0.3527369999937946</c:v>
                </c:pt>
                <c:pt idx="4241">
                  <c:v>-0.35134699999616714</c:v>
                </c:pt>
                <c:pt idx="4242">
                  <c:v>-0.34995699999853969</c:v>
                </c:pt>
                <c:pt idx="4243">
                  <c:v>-0.34856699999363627</c:v>
                </c:pt>
                <c:pt idx="4244">
                  <c:v>-0.34717699999600882</c:v>
                </c:pt>
                <c:pt idx="4245">
                  <c:v>-0.34578699999838136</c:v>
                </c:pt>
                <c:pt idx="4246">
                  <c:v>-0.34439699999347795</c:v>
                </c:pt>
                <c:pt idx="4247">
                  <c:v>-0.34300799999618903</c:v>
                </c:pt>
                <c:pt idx="4248">
                  <c:v>-0.34161799999856157</c:v>
                </c:pt>
                <c:pt idx="4249">
                  <c:v>-0.34022799999365816</c:v>
                </c:pt>
                <c:pt idx="4250">
                  <c:v>-0.3388379999960307</c:v>
                </c:pt>
                <c:pt idx="4251">
                  <c:v>-0.33744799999840325</c:v>
                </c:pt>
                <c:pt idx="4252">
                  <c:v>-0.33605700000043726</c:v>
                </c:pt>
                <c:pt idx="4253">
                  <c:v>-0.33466699999553384</c:v>
                </c:pt>
                <c:pt idx="4254">
                  <c:v>-0.33327699999790639</c:v>
                </c:pt>
                <c:pt idx="4255">
                  <c:v>-0.33188700000027893</c:v>
                </c:pt>
                <c:pt idx="4256">
                  <c:v>-0.33049699999537552</c:v>
                </c:pt>
                <c:pt idx="4257">
                  <c:v>-0.3291079999980866</c:v>
                </c:pt>
                <c:pt idx="4258">
                  <c:v>-0.32771899999352172</c:v>
                </c:pt>
                <c:pt idx="4259">
                  <c:v>-0.32632899999589426</c:v>
                </c:pt>
                <c:pt idx="4260">
                  <c:v>-0.32493999999860534</c:v>
                </c:pt>
                <c:pt idx="4261">
                  <c:v>-0.32354999999370193</c:v>
                </c:pt>
                <c:pt idx="4262">
                  <c:v>-0.32216099999641301</c:v>
                </c:pt>
                <c:pt idx="4263">
                  <c:v>-0.32077099999878556</c:v>
                </c:pt>
                <c:pt idx="4264">
                  <c:v>-0.31938099999388214</c:v>
                </c:pt>
                <c:pt idx="4265">
                  <c:v>-0.31799199999659322</c:v>
                </c:pt>
                <c:pt idx="4266">
                  <c:v>-0.31660199999896577</c:v>
                </c:pt>
                <c:pt idx="4267">
                  <c:v>-0.31521299999440089</c:v>
                </c:pt>
                <c:pt idx="4268">
                  <c:v>-0.31382299999677343</c:v>
                </c:pt>
                <c:pt idx="4269">
                  <c:v>-0.31243399999948451</c:v>
                </c:pt>
                <c:pt idx="4270">
                  <c:v>-0.3110439999945811</c:v>
                </c:pt>
                <c:pt idx="4271">
                  <c:v>-0.30965499999729218</c:v>
                </c:pt>
                <c:pt idx="4272">
                  <c:v>-0.30826499999966472</c:v>
                </c:pt>
                <c:pt idx="4273">
                  <c:v>-0.30687599999509985</c:v>
                </c:pt>
                <c:pt idx="4274">
                  <c:v>-0.30548599999747239</c:v>
                </c:pt>
                <c:pt idx="4275">
                  <c:v>-0.30409700000018347</c:v>
                </c:pt>
                <c:pt idx="4276">
                  <c:v>-0.30270699999528006</c:v>
                </c:pt>
                <c:pt idx="4277">
                  <c:v>-0.30131799999799114</c:v>
                </c:pt>
                <c:pt idx="4278">
                  <c:v>-0.29992800000036368</c:v>
                </c:pt>
                <c:pt idx="4279">
                  <c:v>-0.2985389999957988</c:v>
                </c:pt>
                <c:pt idx="4280">
                  <c:v>-0.29714899999817135</c:v>
                </c:pt>
                <c:pt idx="4281">
                  <c:v>-0.29575999999360647</c:v>
                </c:pt>
                <c:pt idx="4282">
                  <c:v>-0.29436999999597901</c:v>
                </c:pt>
                <c:pt idx="4283">
                  <c:v>-0.29298099999869009</c:v>
                </c:pt>
                <c:pt idx="4284">
                  <c:v>-0.29159099999378668</c:v>
                </c:pt>
                <c:pt idx="4285">
                  <c:v>-0.2887300000002142</c:v>
                </c:pt>
                <c:pt idx="4286">
                  <c:v>-0.28733799999463372</c:v>
                </c:pt>
                <c:pt idx="4287">
                  <c:v>-0.2859489999973448</c:v>
                </c:pt>
                <c:pt idx="4288">
                  <c:v>-0.28455899999971734</c:v>
                </c:pt>
                <c:pt idx="4289">
                  <c:v>-0.28316899999481393</c:v>
                </c:pt>
                <c:pt idx="4290">
                  <c:v>-0.28177999999752501</c:v>
                </c:pt>
                <c:pt idx="4291">
                  <c:v>-0.28039100000023609</c:v>
                </c:pt>
                <c:pt idx="4292">
                  <c:v>-0.27900099999533268</c:v>
                </c:pt>
                <c:pt idx="4293">
                  <c:v>-0.27761199999804376</c:v>
                </c:pt>
                <c:pt idx="4294">
                  <c:v>-0.2762220000004163</c:v>
                </c:pt>
                <c:pt idx="4295">
                  <c:v>-0.27483299999585142</c:v>
                </c:pt>
                <c:pt idx="4296">
                  <c:v>-0.27344299999822397</c:v>
                </c:pt>
                <c:pt idx="4297">
                  <c:v>-0.27205399999365909</c:v>
                </c:pt>
                <c:pt idx="4298">
                  <c:v>-0.27066399999603163</c:v>
                </c:pt>
                <c:pt idx="4299">
                  <c:v>-0.26927499999874271</c:v>
                </c:pt>
                <c:pt idx="4300">
                  <c:v>-0.2678849999938393</c:v>
                </c:pt>
                <c:pt idx="4301">
                  <c:v>-0.26649599999655038</c:v>
                </c:pt>
                <c:pt idx="4302">
                  <c:v>-0.26510599999892293</c:v>
                </c:pt>
                <c:pt idx="4303">
                  <c:v>-0.26371699999435805</c:v>
                </c:pt>
                <c:pt idx="4304">
                  <c:v>-0.26232699999673059</c:v>
                </c:pt>
                <c:pt idx="4305">
                  <c:v>-0.26093799999944167</c:v>
                </c:pt>
                <c:pt idx="4306">
                  <c:v>-0.25954799999453826</c:v>
                </c:pt>
                <c:pt idx="4307">
                  <c:v>-0.25815899999724934</c:v>
                </c:pt>
                <c:pt idx="4308">
                  <c:v>-0.25676999999996042</c:v>
                </c:pt>
                <c:pt idx="4309">
                  <c:v>-0.25537999999505701</c:v>
                </c:pt>
                <c:pt idx="4310">
                  <c:v>-0.25398999999742955</c:v>
                </c:pt>
                <c:pt idx="4311">
                  <c:v>-0.25260100000014063</c:v>
                </c:pt>
                <c:pt idx="4312">
                  <c:v>-0.25121199999557575</c:v>
                </c:pt>
                <c:pt idx="4313">
                  <c:v>-0.2498219999979483</c:v>
                </c:pt>
                <c:pt idx="4314">
                  <c:v>-0.24843300000065938</c:v>
                </c:pt>
                <c:pt idx="4315">
                  <c:v>-0.24704299999575596</c:v>
                </c:pt>
                <c:pt idx="4316">
                  <c:v>-0.24565399999846704</c:v>
                </c:pt>
                <c:pt idx="4317">
                  <c:v>-0.24426399999356363</c:v>
                </c:pt>
                <c:pt idx="4318">
                  <c:v>-0.24287399999593617</c:v>
                </c:pt>
                <c:pt idx="4319">
                  <c:v>-0.24148399999830872</c:v>
                </c:pt>
                <c:pt idx="4320">
                  <c:v>-0.24009400000068126</c:v>
                </c:pt>
                <c:pt idx="4321">
                  <c:v>-0.23870399999577785</c:v>
                </c:pt>
                <c:pt idx="4322">
                  <c:v>-0.23731399999815039</c:v>
                </c:pt>
                <c:pt idx="4323">
                  <c:v>-0.23592499999358552</c:v>
                </c:pt>
                <c:pt idx="4324">
                  <c:v>-0.23453499999595806</c:v>
                </c:pt>
                <c:pt idx="4325">
                  <c:v>-0.2331449999983306</c:v>
                </c:pt>
                <c:pt idx="4326">
                  <c:v>-0.23175500000070315</c:v>
                </c:pt>
                <c:pt idx="4327">
                  <c:v>-0.2303639999954612</c:v>
                </c:pt>
                <c:pt idx="4328">
                  <c:v>-0.22897499999817228</c:v>
                </c:pt>
                <c:pt idx="4329">
                  <c:v>-0.22758500000054482</c:v>
                </c:pt>
                <c:pt idx="4330">
                  <c:v>-0.22619499999564141</c:v>
                </c:pt>
                <c:pt idx="4331">
                  <c:v>-0.22480599999835249</c:v>
                </c:pt>
                <c:pt idx="4332">
                  <c:v>-0.22341599999344908</c:v>
                </c:pt>
                <c:pt idx="4333">
                  <c:v>-0.22202699999616016</c:v>
                </c:pt>
                <c:pt idx="4334">
                  <c:v>-0.2206369999985327</c:v>
                </c:pt>
                <c:pt idx="4335">
                  <c:v>-0.21924699999362929</c:v>
                </c:pt>
                <c:pt idx="4336">
                  <c:v>-0.21785699999600183</c:v>
                </c:pt>
                <c:pt idx="4337">
                  <c:v>-0.21646699999837438</c:v>
                </c:pt>
                <c:pt idx="4338">
                  <c:v>-0.2150779999938095</c:v>
                </c:pt>
                <c:pt idx="4339">
                  <c:v>-0.21368799999618204</c:v>
                </c:pt>
                <c:pt idx="4340">
                  <c:v>-0.21229799999855459</c:v>
                </c:pt>
                <c:pt idx="4341">
                  <c:v>-0.21090899999398971</c:v>
                </c:pt>
                <c:pt idx="4342">
                  <c:v>-0.20951899999636225</c:v>
                </c:pt>
                <c:pt idx="4343">
                  <c:v>-0.2081289999987348</c:v>
                </c:pt>
                <c:pt idx="4344">
                  <c:v>-0.20673899999383138</c:v>
                </c:pt>
                <c:pt idx="4345">
                  <c:v>-0.20534999999654246</c:v>
                </c:pt>
                <c:pt idx="4346">
                  <c:v>-0.20395999999891501</c:v>
                </c:pt>
                <c:pt idx="4347">
                  <c:v>-0.20257099999435013</c:v>
                </c:pt>
                <c:pt idx="4348">
                  <c:v>-0.20118099999672268</c:v>
                </c:pt>
                <c:pt idx="4349">
                  <c:v>-0.19979099999909522</c:v>
                </c:pt>
                <c:pt idx="4350">
                  <c:v>-0.19840099999419181</c:v>
                </c:pt>
                <c:pt idx="4351">
                  <c:v>-0.19701199999690289</c:v>
                </c:pt>
                <c:pt idx="4352">
                  <c:v>-0.19562199999927543</c:v>
                </c:pt>
                <c:pt idx="4353">
                  <c:v>-0.19423299999471055</c:v>
                </c:pt>
                <c:pt idx="4354">
                  <c:v>-0.19284099999640603</c:v>
                </c:pt>
                <c:pt idx="4355">
                  <c:v>-0.19145199999911711</c:v>
                </c:pt>
                <c:pt idx="4356">
                  <c:v>-0.19006199999421369</c:v>
                </c:pt>
                <c:pt idx="4357">
                  <c:v>-0.18867199999658624</c:v>
                </c:pt>
                <c:pt idx="4358">
                  <c:v>-0.18728299999929732</c:v>
                </c:pt>
                <c:pt idx="4359">
                  <c:v>-0.1858929999943939</c:v>
                </c:pt>
                <c:pt idx="4360">
                  <c:v>-0.18450299999676645</c:v>
                </c:pt>
                <c:pt idx="4361">
                  <c:v>-0.18311399999947753</c:v>
                </c:pt>
                <c:pt idx="4362">
                  <c:v>-0.18172299999423558</c:v>
                </c:pt>
                <c:pt idx="4363">
                  <c:v>-0.18033299999660812</c:v>
                </c:pt>
                <c:pt idx="4364">
                  <c:v>-0.1789439999993192</c:v>
                </c:pt>
                <c:pt idx="4365">
                  <c:v>-0.17755399999441579</c:v>
                </c:pt>
                <c:pt idx="4366">
                  <c:v>-0.17616399999678833</c:v>
                </c:pt>
                <c:pt idx="4367">
                  <c:v>-0.17477399999916088</c:v>
                </c:pt>
                <c:pt idx="4368">
                  <c:v>-0.17338399999425747</c:v>
                </c:pt>
                <c:pt idx="4369">
                  <c:v>-0.17199499999696855</c:v>
                </c:pt>
                <c:pt idx="4370">
                  <c:v>-0.17060499999934109</c:v>
                </c:pt>
                <c:pt idx="4371">
                  <c:v>-0.16921499999443768</c:v>
                </c:pt>
                <c:pt idx="4372">
                  <c:v>-0.16782599999714876</c:v>
                </c:pt>
                <c:pt idx="4373">
                  <c:v>-0.1664359999995213</c:v>
                </c:pt>
                <c:pt idx="4374">
                  <c:v>-0.16504599999461789</c:v>
                </c:pt>
                <c:pt idx="4375">
                  <c:v>-0.16365599999699043</c:v>
                </c:pt>
                <c:pt idx="4376">
                  <c:v>-0.16226599999936298</c:v>
                </c:pt>
                <c:pt idx="4377">
                  <c:v>-0.1608769999947981</c:v>
                </c:pt>
                <c:pt idx="4378">
                  <c:v>-0.15948699999717064</c:v>
                </c:pt>
                <c:pt idx="4379">
                  <c:v>-0.15809699999954319</c:v>
                </c:pt>
                <c:pt idx="4380">
                  <c:v>-0.15670799999497831</c:v>
                </c:pt>
                <c:pt idx="4381">
                  <c:v>-0.15531799999735085</c:v>
                </c:pt>
                <c:pt idx="4382">
                  <c:v>-0.15392900000006193</c:v>
                </c:pt>
                <c:pt idx="4383">
                  <c:v>-0.15253899999515852</c:v>
                </c:pt>
                <c:pt idx="4384">
                  <c:v>-0.15114899999753106</c:v>
                </c:pt>
                <c:pt idx="4385">
                  <c:v>-0.14975799999956507</c:v>
                </c:pt>
                <c:pt idx="4386">
                  <c:v>-0.14836899999500019</c:v>
                </c:pt>
                <c:pt idx="4387">
                  <c:v>-0.14697899999737274</c:v>
                </c:pt>
                <c:pt idx="4388">
                  <c:v>-0.14558899999974528</c:v>
                </c:pt>
                <c:pt idx="4389">
                  <c:v>-0.1441969999941648</c:v>
                </c:pt>
                <c:pt idx="4390">
                  <c:v>-0.14280699999653734</c:v>
                </c:pt>
                <c:pt idx="4391">
                  <c:v>-0.14141799999924842</c:v>
                </c:pt>
                <c:pt idx="4392">
                  <c:v>-0.14002799999434501</c:v>
                </c:pt>
                <c:pt idx="4393">
                  <c:v>-0.13863899999705609</c:v>
                </c:pt>
                <c:pt idx="4394">
                  <c:v>-0.1372479999990901</c:v>
                </c:pt>
                <c:pt idx="4395">
                  <c:v>-0.13585799999418668</c:v>
                </c:pt>
                <c:pt idx="4396">
                  <c:v>-0.13446899999689776</c:v>
                </c:pt>
                <c:pt idx="4397">
                  <c:v>-0.13307899999927031</c:v>
                </c:pt>
                <c:pt idx="4398">
                  <c:v>-0.1316889999943669</c:v>
                </c:pt>
                <c:pt idx="4399">
                  <c:v>-0.13029999999707798</c:v>
                </c:pt>
                <c:pt idx="4400">
                  <c:v>-0.12890999999945052</c:v>
                </c:pt>
                <c:pt idx="4401">
                  <c:v>-0.12752099999488564</c:v>
                </c:pt>
                <c:pt idx="4402">
                  <c:v>-0.12613099999725819</c:v>
                </c:pt>
                <c:pt idx="4403">
                  <c:v>-0.12474099999963073</c:v>
                </c:pt>
                <c:pt idx="4404">
                  <c:v>-0.12335099999472732</c:v>
                </c:pt>
                <c:pt idx="4405">
                  <c:v>-0.12196099999709986</c:v>
                </c:pt>
                <c:pt idx="4406">
                  <c:v>-0.12057199999981094</c:v>
                </c:pt>
                <c:pt idx="4407">
                  <c:v>-0.11918099999456899</c:v>
                </c:pt>
                <c:pt idx="4408">
                  <c:v>-0.11779199999728007</c:v>
                </c:pt>
                <c:pt idx="4409">
                  <c:v>-0.11639999999897555</c:v>
                </c:pt>
                <c:pt idx="4410">
                  <c:v>-0.11500999999407213</c:v>
                </c:pt>
                <c:pt idx="4411">
                  <c:v>-0.11362099999678321</c:v>
                </c:pt>
                <c:pt idx="4412">
                  <c:v>-0.11223099999915576</c:v>
                </c:pt>
                <c:pt idx="4413">
                  <c:v>-0.11084099999425234</c:v>
                </c:pt>
                <c:pt idx="4414">
                  <c:v>-0.10945099999662489</c:v>
                </c:pt>
                <c:pt idx="4415">
                  <c:v>-0.1080599999986589</c:v>
                </c:pt>
                <c:pt idx="4416">
                  <c:v>-0.10666999999375548</c:v>
                </c:pt>
                <c:pt idx="4417">
                  <c:v>-0.10527999999612803</c:v>
                </c:pt>
                <c:pt idx="4418">
                  <c:v>-0.10389099999883911</c:v>
                </c:pt>
                <c:pt idx="4419">
                  <c:v>-0.10250099999393569</c:v>
                </c:pt>
                <c:pt idx="4420">
                  <c:v>-0.10111099999630824</c:v>
                </c:pt>
                <c:pt idx="4421">
                  <c:v>-9.9721999999019317E-2</c:v>
                </c:pt>
                <c:pt idx="4422">
                  <c:v>-9.8331999994115904E-2</c:v>
                </c:pt>
                <c:pt idx="4423">
                  <c:v>-9.6940999996149912E-2</c:v>
                </c:pt>
                <c:pt idx="4424">
                  <c:v>-9.5550999998522457E-2</c:v>
                </c:pt>
                <c:pt idx="4425">
                  <c:v>-9.4160999993619043E-2</c:v>
                </c:pt>
                <c:pt idx="4426">
                  <c:v>-9.2770999995991588E-2</c:v>
                </c:pt>
                <c:pt idx="4427">
                  <c:v>-9.1380999998364132E-2</c:v>
                </c:pt>
                <c:pt idx="4428">
                  <c:v>-8.9991999993799254E-2</c:v>
                </c:pt>
                <c:pt idx="4429">
                  <c:v>-8.8601999996171799E-2</c:v>
                </c:pt>
                <c:pt idx="4430">
                  <c:v>-8.7211999998544343E-2</c:v>
                </c:pt>
                <c:pt idx="4431">
                  <c:v>-8.5821999993640929E-2</c:v>
                </c:pt>
                <c:pt idx="4432">
                  <c:v>-8.4432999996352009E-2</c:v>
                </c:pt>
                <c:pt idx="4433">
                  <c:v>-8.3042999998724554E-2</c:v>
                </c:pt>
                <c:pt idx="4434">
                  <c:v>-8.165299999382114E-2</c:v>
                </c:pt>
                <c:pt idx="4435">
                  <c:v>-8.0262999996193685E-2</c:v>
                </c:pt>
                <c:pt idx="4436">
                  <c:v>-7.8873999998904765E-2</c:v>
                </c:pt>
                <c:pt idx="4437">
                  <c:v>-7.7483999994001351E-2</c:v>
                </c:pt>
                <c:pt idx="4438">
                  <c:v>-7.6094999996712431E-2</c:v>
                </c:pt>
                <c:pt idx="4439">
                  <c:v>-7.470399999874644E-2</c:v>
                </c:pt>
                <c:pt idx="4440">
                  <c:v>-7.3313999993843026E-2</c:v>
                </c:pt>
                <c:pt idx="4441">
                  <c:v>-7.1924999996554106E-2</c:v>
                </c:pt>
                <c:pt idx="4442">
                  <c:v>-7.0534999998926651E-2</c:v>
                </c:pt>
                <c:pt idx="4443">
                  <c:v>-6.9144999994023237E-2</c:v>
                </c:pt>
                <c:pt idx="4444">
                  <c:v>-6.7754999996395782E-2</c:v>
                </c:pt>
                <c:pt idx="4445">
                  <c:v>-6.6364999998768326E-2</c:v>
                </c:pt>
                <c:pt idx="4446">
                  <c:v>-6.4975999994203448E-2</c:v>
                </c:pt>
                <c:pt idx="4447">
                  <c:v>-6.3585999996575993E-2</c:v>
                </c:pt>
                <c:pt idx="4448">
                  <c:v>-6.2195999998948537E-2</c:v>
                </c:pt>
                <c:pt idx="4449">
                  <c:v>-6.0806999994383659E-2</c:v>
                </c:pt>
                <c:pt idx="4450">
                  <c:v>-5.9415999996417668E-2</c:v>
                </c:pt>
                <c:pt idx="4451">
                  <c:v>-5.8026999999128748E-2</c:v>
                </c:pt>
                <c:pt idx="4452">
                  <c:v>-5.6636999994225334E-2</c:v>
                </c:pt>
                <c:pt idx="4453">
                  <c:v>-5.5246999996597879E-2</c:v>
                </c:pt>
                <c:pt idx="4454">
                  <c:v>-5.3856999998970423E-2</c:v>
                </c:pt>
                <c:pt idx="4455">
                  <c:v>-5.246699999406701E-2</c:v>
                </c:pt>
                <c:pt idx="4456">
                  <c:v>-5.107799999677809E-2</c:v>
                </c:pt>
                <c:pt idx="4457">
                  <c:v>-4.9687999999150634E-2</c:v>
                </c:pt>
                <c:pt idx="4458">
                  <c:v>-4.8296999993908685E-2</c:v>
                </c:pt>
                <c:pt idx="4459">
                  <c:v>-4.6906999996281229E-2</c:v>
                </c:pt>
                <c:pt idx="4460">
                  <c:v>-4.5516999998653773E-2</c:v>
                </c:pt>
                <c:pt idx="4461">
                  <c:v>-4.412699999375036E-2</c:v>
                </c:pt>
                <c:pt idx="4462">
                  <c:v>-4.2736999996122904E-2</c:v>
                </c:pt>
                <c:pt idx="4463">
                  <c:v>-4.1347999998833984E-2</c:v>
                </c:pt>
                <c:pt idx="4464">
                  <c:v>-3.9957999993930571E-2</c:v>
                </c:pt>
                <c:pt idx="4465">
                  <c:v>-3.8568999996641651E-2</c:v>
                </c:pt>
                <c:pt idx="4466">
                  <c:v>-3.7178999999014195E-2</c:v>
                </c:pt>
                <c:pt idx="4467">
                  <c:v>-3.5788999994110782E-2</c:v>
                </c:pt>
                <c:pt idx="4468">
                  <c:v>-3.4399999996821862E-2</c:v>
                </c:pt>
                <c:pt idx="4469">
                  <c:v>-3.3009999999194406E-2</c:v>
                </c:pt>
                <c:pt idx="4470">
                  <c:v>-3.1618999993952457E-2</c:v>
                </c:pt>
                <c:pt idx="4471">
                  <c:v>-3.0228999996325001E-2</c:v>
                </c:pt>
                <c:pt idx="4472">
                  <c:v>-2.8839999999036081E-2</c:v>
                </c:pt>
                <c:pt idx="4473">
                  <c:v>-2.7449999994132668E-2</c:v>
                </c:pt>
                <c:pt idx="4474">
                  <c:v>-2.6058999996166676E-2</c:v>
                </c:pt>
                <c:pt idx="4475">
                  <c:v>-2.4669999998877756E-2</c:v>
                </c:pt>
                <c:pt idx="4476">
                  <c:v>-2.3279999993974343E-2</c:v>
                </c:pt>
                <c:pt idx="4477">
                  <c:v>-2.1889999996346887E-2</c:v>
                </c:pt>
                <c:pt idx="4478">
                  <c:v>-2.0499999998719431E-2</c:v>
                </c:pt>
                <c:pt idx="4479">
                  <c:v>-1.9109999993816018E-2</c:v>
                </c:pt>
                <c:pt idx="4480">
                  <c:v>-1.7718999995850027E-2</c:v>
                </c:pt>
                <c:pt idx="4481">
                  <c:v>-1.6328999998222571E-2</c:v>
                </c:pt>
                <c:pt idx="4482">
                  <c:v>-1.4939999993657693E-2</c:v>
                </c:pt>
                <c:pt idx="4483">
                  <c:v>-1.3549999996030238E-2</c:v>
                </c:pt>
                <c:pt idx="4484">
                  <c:v>-1.2159999998402782E-2</c:v>
                </c:pt>
                <c:pt idx="4485">
                  <c:v>-1.0770999993837904E-2</c:v>
                </c:pt>
                <c:pt idx="4486">
                  <c:v>-9.3799999958719127E-3</c:v>
                </c:pt>
                <c:pt idx="4487">
                  <c:v>-7.9899999982444569E-3</c:v>
                </c:pt>
                <c:pt idx="4488">
                  <c:v>-6.6000000006170012E-3</c:v>
                </c:pt>
                <c:pt idx="4489">
                  <c:v>-5.2109999960521236E-3</c:v>
                </c:pt>
                <c:pt idx="4490">
                  <c:v>-3.8209999984246679E-3</c:v>
                </c:pt>
                <c:pt idx="4491">
                  <c:v>-2.4309999935212545E-3</c:v>
                </c:pt>
                <c:pt idx="4492">
                  <c:v>-1.0409999958937988E-3</c:v>
                </c:pt>
                <c:pt idx="4493">
                  <c:v>3.4900000173365697E-4</c:v>
                </c:pt>
                <c:pt idx="4494">
                  <c:v>1.7389999993611127E-3</c:v>
                </c:pt>
                <c:pt idx="4495">
                  <c:v>3.1290000042645261E-3</c:v>
                </c:pt>
                <c:pt idx="4496">
                  <c:v>4.5190000018919818E-3</c:v>
                </c:pt>
                <c:pt idx="4497">
                  <c:v>5.9080000064568594E-3</c:v>
                </c:pt>
                <c:pt idx="4498">
                  <c:v>7.2980000040843152E-3</c:v>
                </c:pt>
                <c:pt idx="4499">
                  <c:v>8.6890000020503066E-3</c:v>
                </c:pt>
                <c:pt idx="4500">
                  <c:v>1.0077999999339227E-2</c:v>
                </c:pt>
                <c:pt idx="4501">
                  <c:v>1.146800000424264E-2</c:v>
                </c:pt>
                <c:pt idx="4502">
                  <c:v>1.2858000001870096E-2</c:v>
                </c:pt>
                <c:pt idx="4503">
                  <c:v>1.4247999999497551E-2</c:v>
                </c:pt>
                <c:pt idx="4504">
                  <c:v>1.5638000004400965E-2</c:v>
                </c:pt>
                <c:pt idx="4505">
                  <c:v>1.7027000001689885E-2</c:v>
                </c:pt>
                <c:pt idx="4506">
                  <c:v>1.8416999999317341E-2</c:v>
                </c:pt>
                <c:pt idx="4507">
                  <c:v>1.9807000004220754E-2</c:v>
                </c:pt>
                <c:pt idx="4508">
                  <c:v>2.1196000001509674E-2</c:v>
                </c:pt>
                <c:pt idx="4509">
                  <c:v>2.2586000006413087E-2</c:v>
                </c:pt>
                <c:pt idx="4510">
                  <c:v>2.3977000004379079E-2</c:v>
                </c:pt>
                <c:pt idx="4511">
                  <c:v>2.5367000002006534E-2</c:v>
                </c:pt>
                <c:pt idx="4512">
                  <c:v>2.675699999963399E-2</c:v>
                </c:pt>
                <c:pt idx="4513">
                  <c:v>2.8147000004537404E-2</c:v>
                </c:pt>
                <c:pt idx="4514">
                  <c:v>2.9536000001826324E-2</c:v>
                </c:pt>
                <c:pt idx="4515">
                  <c:v>3.0925999999453779E-2</c:v>
                </c:pt>
                <c:pt idx="4516">
                  <c:v>3.2316000004357193E-2</c:v>
                </c:pt>
                <c:pt idx="4517">
                  <c:v>3.3705000001646113E-2</c:v>
                </c:pt>
                <c:pt idx="4518">
                  <c:v>3.5094999999273568E-2</c:v>
                </c:pt>
                <c:pt idx="4519">
                  <c:v>3.6484000003838446E-2</c:v>
                </c:pt>
                <c:pt idx="4520">
                  <c:v>3.7875000001804437E-2</c:v>
                </c:pt>
                <c:pt idx="4521">
                  <c:v>3.9264000006369315E-2</c:v>
                </c:pt>
                <c:pt idx="4522">
                  <c:v>4.0654000003996771E-2</c:v>
                </c:pt>
                <c:pt idx="4523">
                  <c:v>4.2044000001624227E-2</c:v>
                </c:pt>
                <c:pt idx="4524">
                  <c:v>4.343400000652764E-2</c:v>
                </c:pt>
                <c:pt idx="4525">
                  <c:v>4.4824000004155096E-2</c:v>
                </c:pt>
                <c:pt idx="4526">
                  <c:v>4.6214000001782551E-2</c:v>
                </c:pt>
                <c:pt idx="4527">
                  <c:v>4.7603999999410007E-2</c:v>
                </c:pt>
                <c:pt idx="4528">
                  <c:v>4.8993000003974885E-2</c:v>
                </c:pt>
                <c:pt idx="4529">
                  <c:v>5.0384000001940876E-2</c:v>
                </c:pt>
                <c:pt idx="4530">
                  <c:v>5.1773999999568332E-2</c:v>
                </c:pt>
                <c:pt idx="4531">
                  <c:v>5.3164000004471745E-2</c:v>
                </c:pt>
                <c:pt idx="4532">
                  <c:v>5.4553000001760665E-2</c:v>
                </c:pt>
                <c:pt idx="4533">
                  <c:v>5.5942999999388121E-2</c:v>
                </c:pt>
                <c:pt idx="4534">
                  <c:v>5.7332000003952999E-2</c:v>
                </c:pt>
                <c:pt idx="4535">
                  <c:v>5.8722000001580454E-2</c:v>
                </c:pt>
                <c:pt idx="4536">
                  <c:v>6.0112000006483868E-2</c:v>
                </c:pt>
                <c:pt idx="4537">
                  <c:v>6.1502000004111324E-2</c:v>
                </c:pt>
                <c:pt idx="4538">
                  <c:v>6.2892000001738779E-2</c:v>
                </c:pt>
                <c:pt idx="4539">
                  <c:v>6.4281000006303657E-2</c:v>
                </c:pt>
                <c:pt idx="4540">
                  <c:v>6.5671000003931113E-2</c:v>
                </c:pt>
                <c:pt idx="4541">
                  <c:v>6.7061000001558568E-2</c:v>
                </c:pt>
                <c:pt idx="4542">
                  <c:v>6.8450000006123446E-2</c:v>
                </c:pt>
                <c:pt idx="4543">
                  <c:v>6.9840000003750902E-2</c:v>
                </c:pt>
                <c:pt idx="4544">
                  <c:v>7.1230000001378357E-2</c:v>
                </c:pt>
                <c:pt idx="4545">
                  <c:v>7.2619000005943235E-2</c:v>
                </c:pt>
                <c:pt idx="4546">
                  <c:v>7.4009000003570691E-2</c:v>
                </c:pt>
                <c:pt idx="4547">
                  <c:v>7.5399000001198146E-2</c:v>
                </c:pt>
                <c:pt idx="4548">
                  <c:v>7.6788000005763024E-2</c:v>
                </c:pt>
                <c:pt idx="4549">
                  <c:v>7.817800000339048E-2</c:v>
                </c:pt>
                <c:pt idx="4550">
                  <c:v>7.95670000006794E-2</c:v>
                </c:pt>
                <c:pt idx="4551">
                  <c:v>8.0958000005921349E-2</c:v>
                </c:pt>
                <c:pt idx="4552">
                  <c:v>8.2348000003548805E-2</c:v>
                </c:pt>
                <c:pt idx="4553">
                  <c:v>8.373800000117626E-2</c:v>
                </c:pt>
                <c:pt idx="4554">
                  <c:v>8.5128000006079674E-2</c:v>
                </c:pt>
                <c:pt idx="4555">
                  <c:v>8.6517000003368594E-2</c:v>
                </c:pt>
                <c:pt idx="4556">
                  <c:v>8.7907000000996049E-2</c:v>
                </c:pt>
                <c:pt idx="4557">
                  <c:v>8.9296000005560927E-2</c:v>
                </c:pt>
                <c:pt idx="4558">
                  <c:v>9.0686000003188383E-2</c:v>
                </c:pt>
                <c:pt idx="4559">
                  <c:v>9.2079000001831446E-2</c:v>
                </c:pt>
                <c:pt idx="4560">
                  <c:v>9.3468999999458902E-2</c:v>
                </c:pt>
                <c:pt idx="4561">
                  <c:v>9.4860000004700851E-2</c:v>
                </c:pt>
                <c:pt idx="4562">
                  <c:v>9.6250000002328306E-2</c:v>
                </c:pt>
                <c:pt idx="4563">
                  <c:v>9.7639999999955762E-2</c:v>
                </c:pt>
                <c:pt idx="4564">
                  <c:v>9.9030000004859176E-2</c:v>
                </c:pt>
                <c:pt idx="4565">
                  <c:v>0.1004190000021481</c:v>
                </c:pt>
                <c:pt idx="4566">
                  <c:v>0.10180899999977555</c:v>
                </c:pt>
                <c:pt idx="4567">
                  <c:v>0.10319800000434043</c:v>
                </c:pt>
                <c:pt idx="4568">
                  <c:v>0.10458800000196788</c:v>
                </c:pt>
                <c:pt idx="4569">
                  <c:v>0.10597799999959534</c:v>
                </c:pt>
                <c:pt idx="4570">
                  <c:v>0.10736800000449875</c:v>
                </c:pt>
                <c:pt idx="4571">
                  <c:v>0.10875700000178767</c:v>
                </c:pt>
                <c:pt idx="4572">
                  <c:v>0.11014699999941513</c:v>
                </c:pt>
                <c:pt idx="4573">
                  <c:v>0.11153700000431854</c:v>
                </c:pt>
                <c:pt idx="4574">
                  <c:v>0.11292600000160746</c:v>
                </c:pt>
                <c:pt idx="4575">
                  <c:v>0.11431600000651088</c:v>
                </c:pt>
                <c:pt idx="4576">
                  <c:v>0.11570600000413833</c:v>
                </c:pt>
                <c:pt idx="4577">
                  <c:v>0.11709500000142725</c:v>
                </c:pt>
                <c:pt idx="4578">
                  <c:v>0.11848500000633067</c:v>
                </c:pt>
                <c:pt idx="4579">
                  <c:v>0.11987500000395812</c:v>
                </c:pt>
                <c:pt idx="4580">
                  <c:v>0.12126400000124704</c:v>
                </c:pt>
                <c:pt idx="4581">
                  <c:v>0.12265400000615045</c:v>
                </c:pt>
                <c:pt idx="4582">
                  <c:v>0.12404400000377791</c:v>
                </c:pt>
                <c:pt idx="4583">
                  <c:v>0.12543300000106683</c:v>
                </c:pt>
                <c:pt idx="4584">
                  <c:v>0.12682300000597024</c:v>
                </c:pt>
                <c:pt idx="4585">
                  <c:v>0.1282130000035977</c:v>
                </c:pt>
                <c:pt idx="4586">
                  <c:v>0.12960300000122515</c:v>
                </c:pt>
                <c:pt idx="4587">
                  <c:v>0.13099200000579003</c:v>
                </c:pt>
                <c:pt idx="4588">
                  <c:v>0.13238200000341749</c:v>
                </c:pt>
                <c:pt idx="4589">
                  <c:v>0.13377400000172202</c:v>
                </c:pt>
                <c:pt idx="4590">
                  <c:v>0.13516700000036508</c:v>
                </c:pt>
                <c:pt idx="4591">
                  <c:v>0.13655700000526849</c:v>
                </c:pt>
                <c:pt idx="4592">
                  <c:v>0.13794700000289595</c:v>
                </c:pt>
                <c:pt idx="4593">
                  <c:v>0.13933900000120047</c:v>
                </c:pt>
                <c:pt idx="4594">
                  <c:v>0.14073000000644242</c:v>
                </c:pt>
                <c:pt idx="4595">
                  <c:v>0.14212000000406988</c:v>
                </c:pt>
                <c:pt idx="4596">
                  <c:v>0.14351100000203587</c:v>
                </c:pt>
                <c:pt idx="4597">
                  <c:v>0.1449030000003404</c:v>
                </c:pt>
                <c:pt idx="4598">
                  <c:v>0.14629400000558235</c:v>
                </c:pt>
                <c:pt idx="4599">
                  <c:v>0.14768500000354834</c:v>
                </c:pt>
                <c:pt idx="4600">
                  <c:v>0.14908500000456115</c:v>
                </c:pt>
                <c:pt idx="4601">
                  <c:v>0.15047500000218861</c:v>
                </c:pt>
                <c:pt idx="4602">
                  <c:v>0.15186499999981606</c:v>
                </c:pt>
                <c:pt idx="4603">
                  <c:v>0.15325400000438094</c:v>
                </c:pt>
                <c:pt idx="4604">
                  <c:v>0.1546440000020084</c:v>
                </c:pt>
                <c:pt idx="4605">
                  <c:v>0.15603299999929732</c:v>
                </c:pt>
                <c:pt idx="4606">
                  <c:v>0.15742300000420073</c:v>
                </c:pt>
                <c:pt idx="4607">
                  <c:v>0.15881200000148965</c:v>
                </c:pt>
                <c:pt idx="4608">
                  <c:v>0.16020200000639306</c:v>
                </c:pt>
                <c:pt idx="4609">
                  <c:v>0.16159100000368198</c:v>
                </c:pt>
                <c:pt idx="4610">
                  <c:v>0.16298100000130944</c:v>
                </c:pt>
                <c:pt idx="4611">
                  <c:v>0.16437000000587432</c:v>
                </c:pt>
                <c:pt idx="4612">
                  <c:v>0.16576000000350177</c:v>
                </c:pt>
                <c:pt idx="4613">
                  <c:v>0.16714900000079069</c:v>
                </c:pt>
                <c:pt idx="4614">
                  <c:v>0.16853900000569411</c:v>
                </c:pt>
                <c:pt idx="4615">
                  <c:v>0.16992800000298303</c:v>
                </c:pt>
                <c:pt idx="4616">
                  <c:v>0.17131800000061048</c:v>
                </c:pt>
                <c:pt idx="4617">
                  <c:v>0.17270700000517536</c:v>
                </c:pt>
                <c:pt idx="4618">
                  <c:v>0.17409700000280282</c:v>
                </c:pt>
                <c:pt idx="4619">
                  <c:v>0.17548600000009174</c:v>
                </c:pt>
                <c:pt idx="4620">
                  <c:v>0.17687600000499515</c:v>
                </c:pt>
                <c:pt idx="4621">
                  <c:v>0.17826500000228407</c:v>
                </c:pt>
                <c:pt idx="4622">
                  <c:v>0.17965499999991152</c:v>
                </c:pt>
                <c:pt idx="4623">
                  <c:v>0.1810440000044764</c:v>
                </c:pt>
                <c:pt idx="4624">
                  <c:v>0.18243400000210386</c:v>
                </c:pt>
                <c:pt idx="4625">
                  <c:v>0.18382299999939278</c:v>
                </c:pt>
                <c:pt idx="4626">
                  <c:v>0.18521300000429619</c:v>
                </c:pt>
                <c:pt idx="4627">
                  <c:v>0.18660200000158511</c:v>
                </c:pt>
                <c:pt idx="4628">
                  <c:v>0.18799200000648852</c:v>
                </c:pt>
                <c:pt idx="4629">
                  <c:v>0.18938100000377744</c:v>
                </c:pt>
                <c:pt idx="4630">
                  <c:v>0.1907710000014049</c:v>
                </c:pt>
                <c:pt idx="4631">
                  <c:v>0.19216199999937089</c:v>
                </c:pt>
                <c:pt idx="4632">
                  <c:v>0.1935520000042743</c:v>
                </c:pt>
                <c:pt idx="4633">
                  <c:v>0.19494200000190176</c:v>
                </c:pt>
                <c:pt idx="4634">
                  <c:v>0.19633199999952922</c:v>
                </c:pt>
                <c:pt idx="4635">
                  <c:v>0.19772200000443263</c:v>
                </c:pt>
                <c:pt idx="4636">
                  <c:v>0.19911300000239862</c:v>
                </c:pt>
                <c:pt idx="4637">
                  <c:v>0.20050300000002608</c:v>
                </c:pt>
                <c:pt idx="4638">
                  <c:v>0.20189300000492949</c:v>
                </c:pt>
                <c:pt idx="4639">
                  <c:v>0.20328300000255695</c:v>
                </c:pt>
                <c:pt idx="4640">
                  <c:v>0.2046730000001844</c:v>
                </c:pt>
                <c:pt idx="4641">
                  <c:v>0.20606400000542635</c:v>
                </c:pt>
                <c:pt idx="4642">
                  <c:v>0.20745400000305381</c:v>
                </c:pt>
                <c:pt idx="4643">
                  <c:v>0.2088450000010198</c:v>
                </c:pt>
                <c:pt idx="4644">
                  <c:v>0.21023600000626175</c:v>
                </c:pt>
                <c:pt idx="4645">
                  <c:v>0.2116260000038892</c:v>
                </c:pt>
                <c:pt idx="4646">
                  <c:v>0.21301600000151666</c:v>
                </c:pt>
                <c:pt idx="4647">
                  <c:v>0.21440600000642007</c:v>
                </c:pt>
                <c:pt idx="4648">
                  <c:v>0.21579600000404753</c:v>
                </c:pt>
                <c:pt idx="4649">
                  <c:v>0.21718800000235206</c:v>
                </c:pt>
                <c:pt idx="4650">
                  <c:v>0.21857900000031805</c:v>
                </c:pt>
                <c:pt idx="4651">
                  <c:v>0.21997200000623707</c:v>
                </c:pt>
                <c:pt idx="4652">
                  <c:v>0.22136300000420306</c:v>
                </c:pt>
                <c:pt idx="4653">
                  <c:v>0.22275300000183051</c:v>
                </c:pt>
                <c:pt idx="4654">
                  <c:v>0.22414299999945797</c:v>
                </c:pt>
                <c:pt idx="4655">
                  <c:v>0.22553400000469992</c:v>
                </c:pt>
                <c:pt idx="4656">
                  <c:v>0.22692400000232738</c:v>
                </c:pt>
                <c:pt idx="4657">
                  <c:v>0.22831399999995483</c:v>
                </c:pt>
                <c:pt idx="4658">
                  <c:v>0.22970500000519678</c:v>
                </c:pt>
                <c:pt idx="4659">
                  <c:v>0.23109800000383984</c:v>
                </c:pt>
                <c:pt idx="4660">
                  <c:v>0.23248900000180583</c:v>
                </c:pt>
                <c:pt idx="4661">
                  <c:v>0.23387999999977183</c:v>
                </c:pt>
                <c:pt idx="4662">
                  <c:v>0.23527100000501378</c:v>
                </c:pt>
                <c:pt idx="4663">
                  <c:v>0.23666100000264123</c:v>
                </c:pt>
                <c:pt idx="4664">
                  <c:v>0.23805100000026869</c:v>
                </c:pt>
                <c:pt idx="4665">
                  <c:v>0.2394410000051721</c:v>
                </c:pt>
                <c:pt idx="4666">
                  <c:v>0.24083200000313809</c:v>
                </c:pt>
                <c:pt idx="4667">
                  <c:v>0.24222200000076555</c:v>
                </c:pt>
                <c:pt idx="4668">
                  <c:v>0.24361400000634603</c:v>
                </c:pt>
                <c:pt idx="4669">
                  <c:v>0.24500600000465056</c:v>
                </c:pt>
                <c:pt idx="4670">
                  <c:v>0.24639700000261655</c:v>
                </c:pt>
                <c:pt idx="4671">
                  <c:v>0.24778599999990547</c:v>
                </c:pt>
                <c:pt idx="4672">
                  <c:v>0.24917600000480888</c:v>
                </c:pt>
                <c:pt idx="4673">
                  <c:v>0.25056800000311341</c:v>
                </c:pt>
                <c:pt idx="4674">
                  <c:v>0.25195800000074087</c:v>
                </c:pt>
                <c:pt idx="4675">
                  <c:v>0.25334800000564428</c:v>
                </c:pt>
                <c:pt idx="4676">
                  <c:v>0.25473800000327174</c:v>
                </c:pt>
                <c:pt idx="4677">
                  <c:v>0.25612800000089919</c:v>
                </c:pt>
                <c:pt idx="4678">
                  <c:v>0.25751800000580261</c:v>
                </c:pt>
                <c:pt idx="4679">
                  <c:v>0.25891100000444567</c:v>
                </c:pt>
                <c:pt idx="4680">
                  <c:v>0.2603030000027502</c:v>
                </c:pt>
                <c:pt idx="4681">
                  <c:v>0.26169300000037765</c:v>
                </c:pt>
                <c:pt idx="4682">
                  <c:v>0.2630840000056196</c:v>
                </c:pt>
                <c:pt idx="4683">
                  <c:v>0.26447500000358559</c:v>
                </c:pt>
                <c:pt idx="4684">
                  <c:v>0.26586500000121305</c:v>
                </c:pt>
                <c:pt idx="4685">
                  <c:v>0.26725500000611646</c:v>
                </c:pt>
                <c:pt idx="4686">
                  <c:v>0.26864500000374392</c:v>
                </c:pt>
                <c:pt idx="4687">
                  <c:v>0.27003400000103284</c:v>
                </c:pt>
                <c:pt idx="4688">
                  <c:v>0.27142400000593625</c:v>
                </c:pt>
                <c:pt idx="4689">
                  <c:v>0.27281400000356371</c:v>
                </c:pt>
                <c:pt idx="4690">
                  <c:v>0.27420400000119116</c:v>
                </c:pt>
                <c:pt idx="4691">
                  <c:v>0.27559300000575604</c:v>
                </c:pt>
                <c:pt idx="4692">
                  <c:v>0.27698300000338349</c:v>
                </c:pt>
                <c:pt idx="4693">
                  <c:v>0.27837300000101095</c:v>
                </c:pt>
                <c:pt idx="4694">
                  <c:v>0.27976300000591436</c:v>
                </c:pt>
                <c:pt idx="4695">
                  <c:v>0.28115300000354182</c:v>
                </c:pt>
                <c:pt idx="4696">
                  <c:v>0.28254200000083074</c:v>
                </c:pt>
                <c:pt idx="4697">
                  <c:v>0.28393200000573415</c:v>
                </c:pt>
                <c:pt idx="4698">
                  <c:v>0.28532200000336161</c:v>
                </c:pt>
                <c:pt idx="4699">
                  <c:v>0.28671100000065053</c:v>
                </c:pt>
                <c:pt idx="4700">
                  <c:v>0.28810100000555394</c:v>
                </c:pt>
                <c:pt idx="4701">
                  <c:v>0.28949000000284286</c:v>
                </c:pt>
                <c:pt idx="4702">
                  <c:v>0.29088000000047032</c:v>
                </c:pt>
                <c:pt idx="4703">
                  <c:v>0.29227000000537373</c:v>
                </c:pt>
                <c:pt idx="4704">
                  <c:v>0.29365900000266265</c:v>
                </c:pt>
                <c:pt idx="4705">
                  <c:v>0.29504900000029011</c:v>
                </c:pt>
                <c:pt idx="4706">
                  <c:v>0.29643900000519352</c:v>
                </c:pt>
                <c:pt idx="4707">
                  <c:v>0.29782800000248244</c:v>
                </c:pt>
                <c:pt idx="4708">
                  <c:v>0.2992180000001099</c:v>
                </c:pt>
                <c:pt idx="4709">
                  <c:v>0.30061200000636745</c:v>
                </c:pt>
                <c:pt idx="4710">
                  <c:v>0.30200200000399491</c:v>
                </c:pt>
                <c:pt idx="4711">
                  <c:v>0.30339200000162236</c:v>
                </c:pt>
                <c:pt idx="4712">
                  <c:v>0.30478200000652578</c:v>
                </c:pt>
                <c:pt idx="4713">
                  <c:v>0.3061710000038147</c:v>
                </c:pt>
                <c:pt idx="4714">
                  <c:v>0.30756100000144215</c:v>
                </c:pt>
                <c:pt idx="4715">
                  <c:v>0.30895000000600703</c:v>
                </c:pt>
                <c:pt idx="4716">
                  <c:v>0.31034000000363449</c:v>
                </c:pt>
                <c:pt idx="4717">
                  <c:v>0.31172900000092341</c:v>
                </c:pt>
                <c:pt idx="4718">
                  <c:v>0.31311900000582682</c:v>
                </c:pt>
                <c:pt idx="4719">
                  <c:v>0.31450900000345428</c:v>
                </c:pt>
                <c:pt idx="4720">
                  <c:v>0.3158980000007432</c:v>
                </c:pt>
                <c:pt idx="4721">
                  <c:v>0.31728800000564661</c:v>
                </c:pt>
                <c:pt idx="4722">
                  <c:v>0.31867700000293553</c:v>
                </c:pt>
                <c:pt idx="4723">
                  <c:v>0.32006700000056298</c:v>
                </c:pt>
                <c:pt idx="4724">
                  <c:v>0.32145600000512786</c:v>
                </c:pt>
                <c:pt idx="4725">
                  <c:v>0.32284600000275532</c:v>
                </c:pt>
                <c:pt idx="4726">
                  <c:v>0.32423500000004424</c:v>
                </c:pt>
                <c:pt idx="4727">
                  <c:v>0.32562500000494765</c:v>
                </c:pt>
                <c:pt idx="4728">
                  <c:v>0.32701400000223657</c:v>
                </c:pt>
                <c:pt idx="4729">
                  <c:v>0.32840399999986403</c:v>
                </c:pt>
                <c:pt idx="4730">
                  <c:v>0.3297930000044289</c:v>
                </c:pt>
                <c:pt idx="4731">
                  <c:v>0.33118300000205636</c:v>
                </c:pt>
                <c:pt idx="4732">
                  <c:v>0.33257199999934528</c:v>
                </c:pt>
                <c:pt idx="4733">
                  <c:v>0.33396200000424869</c:v>
                </c:pt>
                <c:pt idx="4734">
                  <c:v>0.33535100000153761</c:v>
                </c:pt>
                <c:pt idx="4735">
                  <c:v>0.33674100000644103</c:v>
                </c:pt>
                <c:pt idx="4736">
                  <c:v>0.33813000000372995</c:v>
                </c:pt>
                <c:pt idx="4737">
                  <c:v>0.3395200000013574</c:v>
                </c:pt>
                <c:pt idx="4738">
                  <c:v>0.34090900000592228</c:v>
                </c:pt>
                <c:pt idx="4739">
                  <c:v>0.34229900000354974</c:v>
                </c:pt>
                <c:pt idx="4740">
                  <c:v>0.34368800000083866</c:v>
                </c:pt>
                <c:pt idx="4741">
                  <c:v>0.34507800000574207</c:v>
                </c:pt>
                <c:pt idx="4742">
                  <c:v>0.34646800000336953</c:v>
                </c:pt>
                <c:pt idx="4743">
                  <c:v>0.34785700000065845</c:v>
                </c:pt>
                <c:pt idx="4744">
                  <c:v>0.34924600000522332</c:v>
                </c:pt>
                <c:pt idx="4745">
                  <c:v>0.35063600000285078</c:v>
                </c:pt>
                <c:pt idx="4746">
                  <c:v>0.3520250000001397</c:v>
                </c:pt>
                <c:pt idx="4747">
                  <c:v>0.35341500000504311</c:v>
                </c:pt>
                <c:pt idx="4748">
                  <c:v>0.35480500000267057</c:v>
                </c:pt>
                <c:pt idx="4749">
                  <c:v>0.35619399999995949</c:v>
                </c:pt>
                <c:pt idx="4750">
                  <c:v>0.3575840000048629</c:v>
                </c:pt>
                <c:pt idx="4751">
                  <c:v>0.35897300000215182</c:v>
                </c:pt>
                <c:pt idx="4752">
                  <c:v>0.36036299999977928</c:v>
                </c:pt>
                <c:pt idx="4753">
                  <c:v>0.36175200000434415</c:v>
                </c:pt>
                <c:pt idx="4754">
                  <c:v>0.36314200000197161</c:v>
                </c:pt>
                <c:pt idx="4755">
                  <c:v>0.36453100000653649</c:v>
                </c:pt>
                <c:pt idx="4756">
                  <c:v>0.36592100000416394</c:v>
                </c:pt>
                <c:pt idx="4757">
                  <c:v>0.36731000000145286</c:v>
                </c:pt>
                <c:pt idx="4758">
                  <c:v>0.36870000000635628</c:v>
                </c:pt>
                <c:pt idx="4759">
                  <c:v>0.37009100000432227</c:v>
                </c:pt>
                <c:pt idx="4760">
                  <c:v>0.37148200000228826</c:v>
                </c:pt>
                <c:pt idx="4761">
                  <c:v>0.37287099999957718</c:v>
                </c:pt>
                <c:pt idx="4762">
                  <c:v>0.37426100000448059</c:v>
                </c:pt>
                <c:pt idx="4763">
                  <c:v>0.37565000000176951</c:v>
                </c:pt>
                <c:pt idx="4764">
                  <c:v>0.37703999999939697</c:v>
                </c:pt>
                <c:pt idx="4765">
                  <c:v>0.37842900000396185</c:v>
                </c:pt>
                <c:pt idx="4766">
                  <c:v>0.3798190000015893</c:v>
                </c:pt>
                <c:pt idx="4767">
                  <c:v>0.38120800000615418</c:v>
                </c:pt>
                <c:pt idx="4768">
                  <c:v>0.38259800000378164</c:v>
                </c:pt>
                <c:pt idx="4769">
                  <c:v>0.38398700000107056</c:v>
                </c:pt>
                <c:pt idx="4770">
                  <c:v>0.38537700000597397</c:v>
                </c:pt>
                <c:pt idx="4771">
                  <c:v>0.38676600000326289</c:v>
                </c:pt>
                <c:pt idx="4772">
                  <c:v>0.38815600000089034</c:v>
                </c:pt>
                <c:pt idx="4773">
                  <c:v>0.38954500000545522</c:v>
                </c:pt>
                <c:pt idx="4774">
                  <c:v>0.39093500000308268</c:v>
                </c:pt>
                <c:pt idx="4775">
                  <c:v>0.3923240000003716</c:v>
                </c:pt>
                <c:pt idx="4776">
                  <c:v>0.39371400000527501</c:v>
                </c:pt>
                <c:pt idx="4777">
                  <c:v>0.39510300000256393</c:v>
                </c:pt>
                <c:pt idx="4778">
                  <c:v>0.39649300000019139</c:v>
                </c:pt>
                <c:pt idx="4779">
                  <c:v>0.39788200000475626</c:v>
                </c:pt>
                <c:pt idx="4780">
                  <c:v>0.39927200000238372</c:v>
                </c:pt>
                <c:pt idx="4781">
                  <c:v>0.40066099999967264</c:v>
                </c:pt>
                <c:pt idx="4782">
                  <c:v>0.40205100000457605</c:v>
                </c:pt>
                <c:pt idx="4783">
                  <c:v>0.40344000000186497</c:v>
                </c:pt>
                <c:pt idx="4784">
                  <c:v>0.40482999999949243</c:v>
                </c:pt>
                <c:pt idx="4785">
                  <c:v>0.40621900000405731</c:v>
                </c:pt>
                <c:pt idx="4786">
                  <c:v>0.40760900000168476</c:v>
                </c:pt>
                <c:pt idx="4787">
                  <c:v>0.40899899999931222</c:v>
                </c:pt>
                <c:pt idx="4788">
                  <c:v>0.4103880000038771</c:v>
                </c:pt>
                <c:pt idx="4789">
                  <c:v>0.41177800000150455</c:v>
                </c:pt>
                <c:pt idx="4790">
                  <c:v>0.41316700000606943</c:v>
                </c:pt>
                <c:pt idx="4791">
                  <c:v>0.41455700000369688</c:v>
                </c:pt>
                <c:pt idx="4792">
                  <c:v>0.4159460000009858</c:v>
                </c:pt>
                <c:pt idx="4793">
                  <c:v>0.41733500000555068</c:v>
                </c:pt>
                <c:pt idx="4794">
                  <c:v>0.41872500000317814</c:v>
                </c:pt>
                <c:pt idx="4795">
                  <c:v>0.42011500000080559</c:v>
                </c:pt>
                <c:pt idx="4796">
                  <c:v>0.42150400000537047</c:v>
                </c:pt>
                <c:pt idx="4797">
                  <c:v>0.42289400000299793</c:v>
                </c:pt>
                <c:pt idx="4798">
                  <c:v>0.42428400000062538</c:v>
                </c:pt>
                <c:pt idx="4799">
                  <c:v>0.42567300000519026</c:v>
                </c:pt>
                <c:pt idx="4800">
                  <c:v>0.42706300000281772</c:v>
                </c:pt>
                <c:pt idx="4801">
                  <c:v>0.42845300000044517</c:v>
                </c:pt>
                <c:pt idx="4802">
                  <c:v>0.42984200000501005</c:v>
                </c:pt>
                <c:pt idx="4803">
                  <c:v>0.43123100000229897</c:v>
                </c:pt>
                <c:pt idx="4804">
                  <c:v>0.43262099999992643</c:v>
                </c:pt>
                <c:pt idx="4805">
                  <c:v>0.4340100000044913</c:v>
                </c:pt>
                <c:pt idx="4806">
                  <c:v>0.43540000000211876</c:v>
                </c:pt>
                <c:pt idx="4807">
                  <c:v>0.43678899999940768</c:v>
                </c:pt>
                <c:pt idx="4808">
                  <c:v>0.43817900000431109</c:v>
                </c:pt>
                <c:pt idx="4809">
                  <c:v>0.43956900000193855</c:v>
                </c:pt>
                <c:pt idx="4810">
                  <c:v>0.44095800000650343</c:v>
                </c:pt>
                <c:pt idx="4811">
                  <c:v>0.44234800000413088</c:v>
                </c:pt>
                <c:pt idx="4812">
                  <c:v>0.4437370000014198</c:v>
                </c:pt>
                <c:pt idx="4813">
                  <c:v>0.44512700000632321</c:v>
                </c:pt>
                <c:pt idx="4814">
                  <c:v>0.44651600000361213</c:v>
                </c:pt>
                <c:pt idx="4815">
                  <c:v>0.44790600000123959</c:v>
                </c:pt>
                <c:pt idx="4816">
                  <c:v>0.44929500000580447</c:v>
                </c:pt>
                <c:pt idx="4817">
                  <c:v>0.45068500000343192</c:v>
                </c:pt>
                <c:pt idx="4818">
                  <c:v>0.45207400000072084</c:v>
                </c:pt>
                <c:pt idx="4819">
                  <c:v>0.45346400000562426</c:v>
                </c:pt>
                <c:pt idx="4820">
                  <c:v>0.45485300000291318</c:v>
                </c:pt>
                <c:pt idx="4821">
                  <c:v>0.45624300000054063</c:v>
                </c:pt>
                <c:pt idx="4822">
                  <c:v>0.45763200000510551</c:v>
                </c:pt>
                <c:pt idx="4823">
                  <c:v>0.45902200000273297</c:v>
                </c:pt>
                <c:pt idx="4824">
                  <c:v>0.46041100000002189</c:v>
                </c:pt>
                <c:pt idx="4825">
                  <c:v>0.4618010000049253</c:v>
                </c:pt>
                <c:pt idx="4826">
                  <c:v>0.46319000000221422</c:v>
                </c:pt>
                <c:pt idx="4827">
                  <c:v>0.46457999999984168</c:v>
                </c:pt>
                <c:pt idx="4828">
                  <c:v>0.46596900000440655</c:v>
                </c:pt>
                <c:pt idx="4829">
                  <c:v>0.46735900000203401</c:v>
                </c:pt>
                <c:pt idx="4830">
                  <c:v>0.46874799999932293</c:v>
                </c:pt>
                <c:pt idx="4831">
                  <c:v>0.47013800000422634</c:v>
                </c:pt>
                <c:pt idx="4832">
                  <c:v>0.47152700000151526</c:v>
                </c:pt>
                <c:pt idx="4833">
                  <c:v>0.47291700000641868</c:v>
                </c:pt>
                <c:pt idx="4834">
                  <c:v>0.4743060000037076</c:v>
                </c:pt>
                <c:pt idx="4835">
                  <c:v>0.47569600000133505</c:v>
                </c:pt>
                <c:pt idx="4836">
                  <c:v>0.47708699999930104</c:v>
                </c:pt>
                <c:pt idx="4837">
                  <c:v>0.47847800000454299</c:v>
                </c:pt>
                <c:pt idx="4838">
                  <c:v>0.47986900000250898</c:v>
                </c:pt>
                <c:pt idx="4839">
                  <c:v>0.48125900000013644</c:v>
                </c:pt>
                <c:pt idx="4840">
                  <c:v>0.48264900000503985</c:v>
                </c:pt>
                <c:pt idx="4841">
                  <c:v>0.48403900000266731</c:v>
                </c:pt>
                <c:pt idx="4842">
                  <c:v>0.48542900000029476</c:v>
                </c:pt>
                <c:pt idx="4843">
                  <c:v>0.48681800000485964</c:v>
                </c:pt>
                <c:pt idx="4844">
                  <c:v>0.4882080000024871</c:v>
                </c:pt>
                <c:pt idx="4845">
                  <c:v>0.48959699999977602</c:v>
                </c:pt>
                <c:pt idx="4846">
                  <c:v>0.49098700000467943</c:v>
                </c:pt>
                <c:pt idx="4847">
                  <c:v>0.49237600000196835</c:v>
                </c:pt>
                <c:pt idx="4848">
                  <c:v>0.49376599999959581</c:v>
                </c:pt>
                <c:pt idx="4849">
                  <c:v>0.49515500000416068</c:v>
                </c:pt>
                <c:pt idx="4850">
                  <c:v>0.49654500000178814</c:v>
                </c:pt>
                <c:pt idx="4851">
                  <c:v>0.49793400000635302</c:v>
                </c:pt>
                <c:pt idx="4852">
                  <c:v>0.49932400000398047</c:v>
                </c:pt>
                <c:pt idx="4853">
                  <c:v>0.50071400000160793</c:v>
                </c:pt>
                <c:pt idx="4854">
                  <c:v>0.50210300000617281</c:v>
                </c:pt>
                <c:pt idx="4855">
                  <c:v>0.50349200000346173</c:v>
                </c:pt>
                <c:pt idx="4856">
                  <c:v>0.50488200000108918</c:v>
                </c:pt>
                <c:pt idx="4857">
                  <c:v>0.50627100000565406</c:v>
                </c:pt>
                <c:pt idx="4858">
                  <c:v>0.50766100000328152</c:v>
                </c:pt>
                <c:pt idx="4859">
                  <c:v>0.50905000000057044</c:v>
                </c:pt>
                <c:pt idx="4860">
                  <c:v>0.51044000000547385</c:v>
                </c:pt>
                <c:pt idx="4861">
                  <c:v>0.5118300000031013</c:v>
                </c:pt>
                <c:pt idx="4862">
                  <c:v>0.51321900000039022</c:v>
                </c:pt>
                <c:pt idx="4863">
                  <c:v>0.51460900000529364</c:v>
                </c:pt>
                <c:pt idx="4864">
                  <c:v>0.51599800000258256</c:v>
                </c:pt>
                <c:pt idx="4865">
                  <c:v>0.51738699999987148</c:v>
                </c:pt>
                <c:pt idx="4866">
                  <c:v>0.51877700000477489</c:v>
                </c:pt>
                <c:pt idx="4867">
                  <c:v>0.52016600000206381</c:v>
                </c:pt>
                <c:pt idx="4868">
                  <c:v>0.52155599999969127</c:v>
                </c:pt>
                <c:pt idx="4869">
                  <c:v>0.52294600000459468</c:v>
                </c:pt>
                <c:pt idx="4870">
                  <c:v>0.5243350000018836</c:v>
                </c:pt>
                <c:pt idx="4871">
                  <c:v>0.52572499999951106</c:v>
                </c:pt>
                <c:pt idx="4872">
                  <c:v>0.52711400000407593</c:v>
                </c:pt>
                <c:pt idx="4873">
                  <c:v>0.52850400000170339</c:v>
                </c:pt>
                <c:pt idx="4874">
                  <c:v>0.52989300000626827</c:v>
                </c:pt>
                <c:pt idx="4875">
                  <c:v>0.53128300000389572</c:v>
                </c:pt>
                <c:pt idx="4876">
                  <c:v>0.53267200000118464</c:v>
                </c:pt>
                <c:pt idx="4877">
                  <c:v>0.53406200000608806</c:v>
                </c:pt>
                <c:pt idx="4878">
                  <c:v>0.53545100000337698</c:v>
                </c:pt>
                <c:pt idx="4879">
                  <c:v>0.53684100000100443</c:v>
                </c:pt>
                <c:pt idx="4880">
                  <c:v>0.53823000000556931</c:v>
                </c:pt>
                <c:pt idx="4881">
                  <c:v>0.53962000000319676</c:v>
                </c:pt>
                <c:pt idx="4882">
                  <c:v>0.54100900000048568</c:v>
                </c:pt>
                <c:pt idx="4883">
                  <c:v>0.5423990000053891</c:v>
                </c:pt>
                <c:pt idx="4884">
                  <c:v>0.54378800000267802</c:v>
                </c:pt>
                <c:pt idx="4885">
                  <c:v>0.54517800000030547</c:v>
                </c:pt>
                <c:pt idx="4886">
                  <c:v>0.54656700000487035</c:v>
                </c:pt>
                <c:pt idx="4887">
                  <c:v>0.54795700000249781</c:v>
                </c:pt>
                <c:pt idx="4888">
                  <c:v>0.54934599999978673</c:v>
                </c:pt>
                <c:pt idx="4889">
                  <c:v>0.55073600000469014</c:v>
                </c:pt>
                <c:pt idx="4890">
                  <c:v>0.55212500000197906</c:v>
                </c:pt>
                <c:pt idx="4891">
                  <c:v>0.55351499999960652</c:v>
                </c:pt>
                <c:pt idx="4892">
                  <c:v>0.55490400000417139</c:v>
                </c:pt>
                <c:pt idx="4893">
                  <c:v>0.55629400000179885</c:v>
                </c:pt>
                <c:pt idx="4894">
                  <c:v>0.55768300000636373</c:v>
                </c:pt>
                <c:pt idx="4895">
                  <c:v>0.55907300000399118</c:v>
                </c:pt>
                <c:pt idx="4896">
                  <c:v>0.5604620000012801</c:v>
                </c:pt>
                <c:pt idx="4897">
                  <c:v>0.56185200000618352</c:v>
                </c:pt>
                <c:pt idx="4898">
                  <c:v>0.56324100000347244</c:v>
                </c:pt>
                <c:pt idx="4899">
                  <c:v>0.56463100000109989</c:v>
                </c:pt>
                <c:pt idx="4900">
                  <c:v>0.56602000000566477</c:v>
                </c:pt>
                <c:pt idx="4901">
                  <c:v>0.56741000000329223</c:v>
                </c:pt>
                <c:pt idx="4902">
                  <c:v>0.56879900000058115</c:v>
                </c:pt>
                <c:pt idx="4903">
                  <c:v>0.57018900000548456</c:v>
                </c:pt>
                <c:pt idx="4904">
                  <c:v>0.57157800000277348</c:v>
                </c:pt>
                <c:pt idx="4905">
                  <c:v>0.57296800000040093</c:v>
                </c:pt>
                <c:pt idx="4906">
                  <c:v>0.57435700000496581</c:v>
                </c:pt>
                <c:pt idx="4907">
                  <c:v>0.57574700000259327</c:v>
                </c:pt>
                <c:pt idx="4908">
                  <c:v>0.57713599999988219</c:v>
                </c:pt>
                <c:pt idx="4909">
                  <c:v>0.5785260000047856</c:v>
                </c:pt>
                <c:pt idx="4910">
                  <c:v>0.57991500000207452</c:v>
                </c:pt>
                <c:pt idx="4911">
                  <c:v>0.58130499999970198</c:v>
                </c:pt>
                <c:pt idx="4912">
                  <c:v>0.58269400000426685</c:v>
                </c:pt>
                <c:pt idx="4913">
                  <c:v>0.58408400000189431</c:v>
                </c:pt>
                <c:pt idx="4914">
                  <c:v>0.58547300000645919</c:v>
                </c:pt>
                <c:pt idx="4915">
                  <c:v>0.58686300000408664</c:v>
                </c:pt>
                <c:pt idx="4916">
                  <c:v>0.58825200000137556</c:v>
                </c:pt>
                <c:pt idx="4917">
                  <c:v>0.58964200000627898</c:v>
                </c:pt>
                <c:pt idx="4918">
                  <c:v>0.5910310000035679</c:v>
                </c:pt>
                <c:pt idx="4919">
                  <c:v>0.59242100000119535</c:v>
                </c:pt>
                <c:pt idx="4920">
                  <c:v>0.59381100000609877</c:v>
                </c:pt>
                <c:pt idx="4921">
                  <c:v>0.59520100000372622</c:v>
                </c:pt>
                <c:pt idx="4922">
                  <c:v>0.59659100000135368</c:v>
                </c:pt>
                <c:pt idx="4923">
                  <c:v>0.59798100000625709</c:v>
                </c:pt>
                <c:pt idx="4924">
                  <c:v>0.59937000000354601</c:v>
                </c:pt>
                <c:pt idx="4925">
                  <c:v>0.600761000001512</c:v>
                </c:pt>
                <c:pt idx="4926">
                  <c:v>0.60215000000607688</c:v>
                </c:pt>
                <c:pt idx="4927">
                  <c:v>0.60354000000370434</c:v>
                </c:pt>
                <c:pt idx="4928">
                  <c:v>0.60493000000133179</c:v>
                </c:pt>
                <c:pt idx="4929">
                  <c:v>0.6063200000062352</c:v>
                </c:pt>
                <c:pt idx="4930">
                  <c:v>0.60771000000386266</c:v>
                </c:pt>
                <c:pt idx="4931">
                  <c:v>0.60909900000115158</c:v>
                </c:pt>
                <c:pt idx="4932">
                  <c:v>0.61048900000605499</c:v>
                </c:pt>
                <c:pt idx="4933">
                  <c:v>0.61187900000368245</c:v>
                </c:pt>
                <c:pt idx="4934">
                  <c:v>0.61326900000130991</c:v>
                </c:pt>
                <c:pt idx="4935">
                  <c:v>0.61465800000587478</c:v>
                </c:pt>
                <c:pt idx="4936">
                  <c:v>0.61604800000350224</c:v>
                </c:pt>
                <c:pt idx="4937">
                  <c:v>0.61743800000112969</c:v>
                </c:pt>
                <c:pt idx="4938">
                  <c:v>0.61882900000637164</c:v>
                </c:pt>
                <c:pt idx="4939">
                  <c:v>0.62021800000366056</c:v>
                </c:pt>
                <c:pt idx="4940">
                  <c:v>0.62160800000128802</c:v>
                </c:pt>
                <c:pt idx="4941">
                  <c:v>0.6229970000058529</c:v>
                </c:pt>
                <c:pt idx="4942">
                  <c:v>0.62438700000348035</c:v>
                </c:pt>
                <c:pt idx="4943">
                  <c:v>0.62577600000076927</c:v>
                </c:pt>
                <c:pt idx="4944">
                  <c:v>0.62716600000567269</c:v>
                </c:pt>
                <c:pt idx="4945">
                  <c:v>0.62855600000330014</c:v>
                </c:pt>
                <c:pt idx="4946">
                  <c:v>0.62994500000058906</c:v>
                </c:pt>
                <c:pt idx="4947">
                  <c:v>0.63133500000549247</c:v>
                </c:pt>
                <c:pt idx="4948">
                  <c:v>0.63272400000278139</c:v>
                </c:pt>
                <c:pt idx="4949">
                  <c:v>0.63411400000040885</c:v>
                </c:pt>
                <c:pt idx="4950">
                  <c:v>0.63550300000497373</c:v>
                </c:pt>
                <c:pt idx="4951">
                  <c:v>0.63689300000260118</c:v>
                </c:pt>
                <c:pt idx="4952">
                  <c:v>0.6382819999998901</c:v>
                </c:pt>
                <c:pt idx="4953">
                  <c:v>0.63967200000479352</c:v>
                </c:pt>
                <c:pt idx="4954">
                  <c:v>0.64106100000208244</c:v>
                </c:pt>
                <c:pt idx="4955">
                  <c:v>0.64245099999970989</c:v>
                </c:pt>
                <c:pt idx="4956">
                  <c:v>0.64384000000427477</c:v>
                </c:pt>
                <c:pt idx="4957">
                  <c:v>0.64523000000190223</c:v>
                </c:pt>
                <c:pt idx="4958">
                  <c:v>0.6466190000064671</c:v>
                </c:pt>
                <c:pt idx="4959">
                  <c:v>0.6480100000044331</c:v>
                </c:pt>
                <c:pt idx="4960">
                  <c:v>0.64940000000206055</c:v>
                </c:pt>
                <c:pt idx="4961">
                  <c:v>0.65078899999934947</c:v>
                </c:pt>
                <c:pt idx="4962">
                  <c:v>0.65217900000425288</c:v>
                </c:pt>
                <c:pt idx="4963">
                  <c:v>0.6535680000015418</c:v>
                </c:pt>
                <c:pt idx="4964">
                  <c:v>0.65495800000644522</c:v>
                </c:pt>
                <c:pt idx="4965">
                  <c:v>0.65634700000373414</c:v>
                </c:pt>
                <c:pt idx="4966">
                  <c:v>0.65773600000102306</c:v>
                </c:pt>
                <c:pt idx="4967">
                  <c:v>0.65912600000592647</c:v>
                </c:pt>
                <c:pt idx="4968">
                  <c:v>0.66051600000355393</c:v>
                </c:pt>
                <c:pt idx="4969">
                  <c:v>0.66190500000084285</c:v>
                </c:pt>
                <c:pt idx="4970">
                  <c:v>0.66329500000574626</c:v>
                </c:pt>
                <c:pt idx="4971">
                  <c:v>0.66468400000303518</c:v>
                </c:pt>
                <c:pt idx="4972">
                  <c:v>0.66607400000066264</c:v>
                </c:pt>
                <c:pt idx="4973">
                  <c:v>0.66746300000522751</c:v>
                </c:pt>
                <c:pt idx="4974">
                  <c:v>0.66885300000285497</c:v>
                </c:pt>
                <c:pt idx="4975">
                  <c:v>0.67024200000014389</c:v>
                </c:pt>
                <c:pt idx="4976">
                  <c:v>0.6716320000050473</c:v>
                </c:pt>
                <c:pt idx="4977">
                  <c:v>0.67302100000233622</c:v>
                </c:pt>
                <c:pt idx="4978">
                  <c:v>0.67441099999996368</c:v>
                </c:pt>
                <c:pt idx="4979">
                  <c:v>0.67580000000452856</c:v>
                </c:pt>
                <c:pt idx="4980">
                  <c:v>0.67719000000215601</c:v>
                </c:pt>
                <c:pt idx="4981">
                  <c:v>0.67857899999944493</c:v>
                </c:pt>
                <c:pt idx="4982">
                  <c:v>0.67996900000434835</c:v>
                </c:pt>
                <c:pt idx="4983">
                  <c:v>0.68135800000163727</c:v>
                </c:pt>
                <c:pt idx="4984">
                  <c:v>0.68274800000654068</c:v>
                </c:pt>
                <c:pt idx="4985">
                  <c:v>0.6841370000038296</c:v>
                </c:pt>
                <c:pt idx="4986">
                  <c:v>0.68552700000145705</c:v>
                </c:pt>
                <c:pt idx="4987">
                  <c:v>0.68691600000602193</c:v>
                </c:pt>
                <c:pt idx="4988">
                  <c:v>0.68830600000364939</c:v>
                </c:pt>
                <c:pt idx="4989">
                  <c:v>0.68969500000093831</c:v>
                </c:pt>
                <c:pt idx="4990">
                  <c:v>0.69108500000584172</c:v>
                </c:pt>
                <c:pt idx="4991">
                  <c:v>0.69247400000313064</c:v>
                </c:pt>
                <c:pt idx="4992">
                  <c:v>0.6938640000007581</c:v>
                </c:pt>
                <c:pt idx="4993">
                  <c:v>0.69525300000532297</c:v>
                </c:pt>
                <c:pt idx="4994">
                  <c:v>0.69664300000295043</c:v>
                </c:pt>
                <c:pt idx="4995">
                  <c:v>0.69803300000057789</c:v>
                </c:pt>
                <c:pt idx="4996">
                  <c:v>0.69942200000514276</c:v>
                </c:pt>
                <c:pt idx="4997">
                  <c:v>0.70081200000277022</c:v>
                </c:pt>
                <c:pt idx="4998">
                  <c:v>0.70220100000005914</c:v>
                </c:pt>
                <c:pt idx="4999">
                  <c:v>0.70359100000496255</c:v>
                </c:pt>
                <c:pt idx="5000">
                  <c:v>0.70498000000225147</c:v>
                </c:pt>
                <c:pt idx="5001">
                  <c:v>0.70636999999987893</c:v>
                </c:pt>
                <c:pt idx="5002">
                  <c:v>0.70775900000444381</c:v>
                </c:pt>
                <c:pt idx="5003">
                  <c:v>0.70914900000207126</c:v>
                </c:pt>
                <c:pt idx="5004">
                  <c:v>0.71053799999936018</c:v>
                </c:pt>
                <c:pt idx="5005">
                  <c:v>0.71193800000037299</c:v>
                </c:pt>
                <c:pt idx="5006">
                  <c:v>0.71332800000527641</c:v>
                </c:pt>
                <c:pt idx="5007">
                  <c:v>0.71471700000256533</c:v>
                </c:pt>
                <c:pt idx="5008">
                  <c:v>0.71610700000019278</c:v>
                </c:pt>
                <c:pt idx="5009">
                  <c:v>0.71749600000475766</c:v>
                </c:pt>
                <c:pt idx="5010">
                  <c:v>0.71888600000238512</c:v>
                </c:pt>
                <c:pt idx="5011">
                  <c:v>0.72027499999967404</c:v>
                </c:pt>
                <c:pt idx="5012">
                  <c:v>0.72166500000457745</c:v>
                </c:pt>
                <c:pt idx="5013">
                  <c:v>0.72305500000220491</c:v>
                </c:pt>
                <c:pt idx="5014">
                  <c:v>0.72444399999949383</c:v>
                </c:pt>
                <c:pt idx="5015">
                  <c:v>0.72583400000439724</c:v>
                </c:pt>
                <c:pt idx="5016">
                  <c:v>0.7272240000020247</c:v>
                </c:pt>
                <c:pt idx="5017">
                  <c:v>0.72861299999931362</c:v>
                </c:pt>
                <c:pt idx="5018">
                  <c:v>0.73000200000387849</c:v>
                </c:pt>
                <c:pt idx="5019">
                  <c:v>0.73139200000150595</c:v>
                </c:pt>
                <c:pt idx="5020">
                  <c:v>0.73278100000607083</c:v>
                </c:pt>
                <c:pt idx="5021">
                  <c:v>0.73417100000369828</c:v>
                </c:pt>
                <c:pt idx="5022">
                  <c:v>0.73556100000132574</c:v>
                </c:pt>
                <c:pt idx="5023">
                  <c:v>0.73695000000589062</c:v>
                </c:pt>
                <c:pt idx="5024">
                  <c:v>0.73834000000351807</c:v>
                </c:pt>
                <c:pt idx="5025">
                  <c:v>0.73972900000080699</c:v>
                </c:pt>
                <c:pt idx="5026">
                  <c:v>0.7411190000057104</c:v>
                </c:pt>
                <c:pt idx="5027">
                  <c:v>0.74250800000299932</c:v>
                </c:pt>
                <c:pt idx="5028">
                  <c:v>0.74389800000062678</c:v>
                </c:pt>
                <c:pt idx="5029">
                  <c:v>0.74528700000519166</c:v>
                </c:pt>
                <c:pt idx="5030">
                  <c:v>0.74667700000281911</c:v>
                </c:pt>
                <c:pt idx="5031">
                  <c:v>0.74806600000010803</c:v>
                </c:pt>
                <c:pt idx="5032">
                  <c:v>0.74945600000501145</c:v>
                </c:pt>
                <c:pt idx="5033">
                  <c:v>0.75084500000230037</c:v>
                </c:pt>
                <c:pt idx="5034">
                  <c:v>0.75223499999992782</c:v>
                </c:pt>
                <c:pt idx="5035">
                  <c:v>0.7536240000044927</c:v>
                </c:pt>
                <c:pt idx="5036">
                  <c:v>0.75501400000212016</c:v>
                </c:pt>
                <c:pt idx="5037">
                  <c:v>0.75640299999940908</c:v>
                </c:pt>
                <c:pt idx="5038">
                  <c:v>0.75779300000431249</c:v>
                </c:pt>
                <c:pt idx="5039">
                  <c:v>0.75918300000193994</c:v>
                </c:pt>
                <c:pt idx="5040">
                  <c:v>0.7605729999995674</c:v>
                </c:pt>
                <c:pt idx="5041">
                  <c:v>0.76196200000413228</c:v>
                </c:pt>
                <c:pt idx="5042">
                  <c:v>0.76335200000175973</c:v>
                </c:pt>
                <c:pt idx="5043">
                  <c:v>0.76474100000632461</c:v>
                </c:pt>
                <c:pt idx="5044">
                  <c:v>0.76613100000395207</c:v>
                </c:pt>
                <c:pt idx="5045">
                  <c:v>0.76752000000124099</c:v>
                </c:pt>
                <c:pt idx="5046">
                  <c:v>0.7689100000061444</c:v>
                </c:pt>
                <c:pt idx="5047">
                  <c:v>0.77029900000343332</c:v>
                </c:pt>
                <c:pt idx="5048">
                  <c:v>0.77168900000106078</c:v>
                </c:pt>
                <c:pt idx="5049">
                  <c:v>0.77307800000562565</c:v>
                </c:pt>
                <c:pt idx="5050">
                  <c:v>0.77446800000325311</c:v>
                </c:pt>
                <c:pt idx="5051">
                  <c:v>0.77585700000054203</c:v>
                </c:pt>
                <c:pt idx="5052">
                  <c:v>0.77724700000544544</c:v>
                </c:pt>
                <c:pt idx="5053">
                  <c:v>0.7786370000030729</c:v>
                </c:pt>
                <c:pt idx="5054">
                  <c:v>0.78002600000036182</c:v>
                </c:pt>
                <c:pt idx="5055">
                  <c:v>0.78141600000526523</c:v>
                </c:pt>
                <c:pt idx="5056">
                  <c:v>0.78280500000255415</c:v>
                </c:pt>
                <c:pt idx="5057">
                  <c:v>0.78419500000018161</c:v>
                </c:pt>
                <c:pt idx="5058">
                  <c:v>0.78558400000474649</c:v>
                </c:pt>
                <c:pt idx="5059">
                  <c:v>0.78697300000203541</c:v>
                </c:pt>
                <c:pt idx="5060">
                  <c:v>0.78836299999966286</c:v>
                </c:pt>
                <c:pt idx="5061">
                  <c:v>0.78975300000456627</c:v>
                </c:pt>
                <c:pt idx="5062">
                  <c:v>0.79114200000185519</c:v>
                </c:pt>
                <c:pt idx="5063">
                  <c:v>0.79253199999948265</c:v>
                </c:pt>
                <c:pt idx="5064">
                  <c:v>0.79392100000404753</c:v>
                </c:pt>
                <c:pt idx="5065">
                  <c:v>0.79531100000167498</c:v>
                </c:pt>
                <c:pt idx="5066">
                  <c:v>0.79670000000623986</c:v>
                </c:pt>
                <c:pt idx="5067">
                  <c:v>0.79809000000386732</c:v>
                </c:pt>
                <c:pt idx="5068">
                  <c:v>0.79947900000115624</c:v>
                </c:pt>
                <c:pt idx="5069">
                  <c:v>0.80086900000605965</c:v>
                </c:pt>
                <c:pt idx="5070">
                  <c:v>0.80225800000334857</c:v>
                </c:pt>
                <c:pt idx="5071">
                  <c:v>0.80364800000097603</c:v>
                </c:pt>
                <c:pt idx="5072">
                  <c:v>0.8050370000055409</c:v>
                </c:pt>
                <c:pt idx="5073">
                  <c:v>0.80642700000316836</c:v>
                </c:pt>
                <c:pt idx="5074">
                  <c:v>0.80781600000045728</c:v>
                </c:pt>
                <c:pt idx="5075">
                  <c:v>0.80920600000536069</c:v>
                </c:pt>
                <c:pt idx="5076">
                  <c:v>0.81059500000264961</c:v>
                </c:pt>
                <c:pt idx="5077">
                  <c:v>0.81198500000027707</c:v>
                </c:pt>
                <c:pt idx="5078">
                  <c:v>0.81337400000484195</c:v>
                </c:pt>
                <c:pt idx="5079">
                  <c:v>0.8147640000024694</c:v>
                </c:pt>
                <c:pt idx="5080">
                  <c:v>0.81615400000009686</c:v>
                </c:pt>
                <c:pt idx="5081">
                  <c:v>0.81754300000466174</c:v>
                </c:pt>
                <c:pt idx="5082">
                  <c:v>0.81893300000228919</c:v>
                </c:pt>
                <c:pt idx="5083">
                  <c:v>0.82032199999957811</c:v>
                </c:pt>
                <c:pt idx="5084">
                  <c:v>0.82171100000414299</c:v>
                </c:pt>
                <c:pt idx="5085">
                  <c:v>0.82310100000177044</c:v>
                </c:pt>
                <c:pt idx="5086">
                  <c:v>0.8244909999993979</c:v>
                </c:pt>
                <c:pt idx="5087">
                  <c:v>0.82588000000396278</c:v>
                </c:pt>
                <c:pt idx="5088">
                  <c:v>0.82727000000159023</c:v>
                </c:pt>
                <c:pt idx="5089">
                  <c:v>0.82865900000615511</c:v>
                </c:pt>
                <c:pt idx="5090">
                  <c:v>0.83004900000378257</c:v>
                </c:pt>
                <c:pt idx="5091">
                  <c:v>0.83143800000107149</c:v>
                </c:pt>
                <c:pt idx="5092">
                  <c:v>0.8328280000059749</c:v>
                </c:pt>
                <c:pt idx="5093">
                  <c:v>0.83421700000326382</c:v>
                </c:pt>
                <c:pt idx="5094">
                  <c:v>0.83560700000089128</c:v>
                </c:pt>
                <c:pt idx="5095">
                  <c:v>0.83699600000545615</c:v>
                </c:pt>
                <c:pt idx="5096">
                  <c:v>0.83838600000308361</c:v>
                </c:pt>
                <c:pt idx="5097">
                  <c:v>0.83977500000037253</c:v>
                </c:pt>
                <c:pt idx="5098">
                  <c:v>0.84116500000527594</c:v>
                </c:pt>
                <c:pt idx="5099">
                  <c:v>0.84255400000256486</c:v>
                </c:pt>
                <c:pt idx="5100">
                  <c:v>0.84394400000019232</c:v>
                </c:pt>
                <c:pt idx="5101">
                  <c:v>0.8453330000047572</c:v>
                </c:pt>
                <c:pt idx="5102">
                  <c:v>0.84672300000238465</c:v>
                </c:pt>
                <c:pt idx="5103">
                  <c:v>0.84811199999967357</c:v>
                </c:pt>
                <c:pt idx="5104">
                  <c:v>0.84950200000457698</c:v>
                </c:pt>
                <c:pt idx="5105">
                  <c:v>0.8508910000018659</c:v>
                </c:pt>
                <c:pt idx="5106">
                  <c:v>0.85228099999949336</c:v>
                </c:pt>
                <c:pt idx="5107">
                  <c:v>0.85367000000405824</c:v>
                </c:pt>
                <c:pt idx="5108">
                  <c:v>0.85506000000168569</c:v>
                </c:pt>
                <c:pt idx="5109">
                  <c:v>0.85644999999931315</c:v>
                </c:pt>
                <c:pt idx="5110">
                  <c:v>0.85784000000421656</c:v>
                </c:pt>
                <c:pt idx="5111">
                  <c:v>0.85923000000184402</c:v>
                </c:pt>
                <c:pt idx="5112">
                  <c:v>0.8606190000064089</c:v>
                </c:pt>
                <c:pt idx="5113">
                  <c:v>0.86200900000403635</c:v>
                </c:pt>
                <c:pt idx="5114">
                  <c:v>0.86339900000166381</c:v>
                </c:pt>
                <c:pt idx="5115">
                  <c:v>0.86478800000622869</c:v>
                </c:pt>
                <c:pt idx="5116">
                  <c:v>0.86617800000385614</c:v>
                </c:pt>
                <c:pt idx="5117">
                  <c:v>0.86756700000114506</c:v>
                </c:pt>
                <c:pt idx="5118">
                  <c:v>0.86895700000604847</c:v>
                </c:pt>
                <c:pt idx="5119">
                  <c:v>0.87034600000333739</c:v>
                </c:pt>
                <c:pt idx="5120">
                  <c:v>0.87173600000096485</c:v>
                </c:pt>
                <c:pt idx="5121">
                  <c:v>0.87312500000552973</c:v>
                </c:pt>
                <c:pt idx="5122">
                  <c:v>0.87451500000315718</c:v>
                </c:pt>
                <c:pt idx="5123">
                  <c:v>0.8759040000004461</c:v>
                </c:pt>
                <c:pt idx="5124">
                  <c:v>0.87729400000534952</c:v>
                </c:pt>
                <c:pt idx="5125">
                  <c:v>0.87868300000263844</c:v>
                </c:pt>
                <c:pt idx="5126">
                  <c:v>0.88007300000026589</c:v>
                </c:pt>
                <c:pt idx="5127">
                  <c:v>0.88146200000483077</c:v>
                </c:pt>
                <c:pt idx="5128">
                  <c:v>0.88285200000245823</c:v>
                </c:pt>
                <c:pt idx="5129">
                  <c:v>0.88424200000008568</c:v>
                </c:pt>
                <c:pt idx="5130">
                  <c:v>0.88563100000465056</c:v>
                </c:pt>
                <c:pt idx="5131">
                  <c:v>0.88702100000227802</c:v>
                </c:pt>
                <c:pt idx="5132">
                  <c:v>0.88840999999956694</c:v>
                </c:pt>
                <c:pt idx="5133">
                  <c:v>0.88980000000447035</c:v>
                </c:pt>
                <c:pt idx="5134">
                  <c:v>0.89118900000175927</c:v>
                </c:pt>
                <c:pt idx="5135">
                  <c:v>0.89257899999938672</c:v>
                </c:pt>
                <c:pt idx="5136">
                  <c:v>0.89396900000429014</c:v>
                </c:pt>
                <c:pt idx="5137">
                  <c:v>0.89535800000157906</c:v>
                </c:pt>
                <c:pt idx="5138">
                  <c:v>0.89674800000648247</c:v>
                </c:pt>
                <c:pt idx="5139">
                  <c:v>0.89813700000377139</c:v>
                </c:pt>
                <c:pt idx="5140">
                  <c:v>0.89952600000106031</c:v>
                </c:pt>
                <c:pt idx="5141">
                  <c:v>0.90091600000596372</c:v>
                </c:pt>
                <c:pt idx="5142">
                  <c:v>0.90230500000325264</c:v>
                </c:pt>
                <c:pt idx="5143">
                  <c:v>0.9036950000008801</c:v>
                </c:pt>
                <c:pt idx="5144">
                  <c:v>0.90508500000578351</c:v>
                </c:pt>
                <c:pt idx="5145">
                  <c:v>0.90647400000307243</c:v>
                </c:pt>
                <c:pt idx="5146">
                  <c:v>0.90786400000069989</c:v>
                </c:pt>
                <c:pt idx="5147">
                  <c:v>0.90925300000526477</c:v>
                </c:pt>
                <c:pt idx="5148">
                  <c:v>0.91064300000289222</c:v>
                </c:pt>
                <c:pt idx="5149">
                  <c:v>0.91203200000018114</c:v>
                </c:pt>
                <c:pt idx="5150">
                  <c:v>0.91342200000508456</c:v>
                </c:pt>
                <c:pt idx="5151">
                  <c:v>0.91481100000237348</c:v>
                </c:pt>
                <c:pt idx="5152">
                  <c:v>0.91620100000000093</c:v>
                </c:pt>
                <c:pt idx="5153">
                  <c:v>0.91759000000456581</c:v>
                </c:pt>
                <c:pt idx="5154">
                  <c:v>0.91898000000219326</c:v>
                </c:pt>
                <c:pt idx="5155">
                  <c:v>0.92036899999948218</c:v>
                </c:pt>
                <c:pt idx="5156">
                  <c:v>0.9217590000043856</c:v>
                </c:pt>
                <c:pt idx="5157">
                  <c:v>0.92314800000167452</c:v>
                </c:pt>
                <c:pt idx="5158">
                  <c:v>0.92453799999930197</c:v>
                </c:pt>
                <c:pt idx="5159">
                  <c:v>0.92592700000386685</c:v>
                </c:pt>
                <c:pt idx="5160">
                  <c:v>0.92731700000149431</c:v>
                </c:pt>
                <c:pt idx="5161">
                  <c:v>0.92870600000605918</c:v>
                </c:pt>
                <c:pt idx="5162">
                  <c:v>0.93009600000368664</c:v>
                </c:pt>
                <c:pt idx="5163">
                  <c:v>0.93148500000097556</c:v>
                </c:pt>
                <c:pt idx="5164">
                  <c:v>0.93287500000587897</c:v>
                </c:pt>
                <c:pt idx="5165">
                  <c:v>0.93426400000316789</c:v>
                </c:pt>
                <c:pt idx="5166">
                  <c:v>0.93565400000079535</c:v>
                </c:pt>
                <c:pt idx="5167">
                  <c:v>0.93704300000536023</c:v>
                </c:pt>
                <c:pt idx="5168">
                  <c:v>0.93843300000298768</c:v>
                </c:pt>
                <c:pt idx="5169">
                  <c:v>0.9398220000002766</c:v>
                </c:pt>
                <c:pt idx="5170">
                  <c:v>0.94121200000518002</c:v>
                </c:pt>
                <c:pt idx="5171">
                  <c:v>0.94260100000246894</c:v>
                </c:pt>
                <c:pt idx="5172">
                  <c:v>0.94399100000009639</c:v>
                </c:pt>
                <c:pt idx="5173">
                  <c:v>0.94538000000466127</c:v>
                </c:pt>
                <c:pt idx="5174">
                  <c:v>0.94677000000228873</c:v>
                </c:pt>
                <c:pt idx="5175">
                  <c:v>0.94815899999957765</c:v>
                </c:pt>
                <c:pt idx="5176">
                  <c:v>0.94954900000448106</c:v>
                </c:pt>
                <c:pt idx="5177">
                  <c:v>0.95093800000176998</c:v>
                </c:pt>
                <c:pt idx="5178">
                  <c:v>0.95232799999939743</c:v>
                </c:pt>
                <c:pt idx="5179">
                  <c:v>0.95371800000430085</c:v>
                </c:pt>
                <c:pt idx="5180">
                  <c:v>0.95510700000158977</c:v>
                </c:pt>
                <c:pt idx="5181">
                  <c:v>0.95649700000649318</c:v>
                </c:pt>
                <c:pt idx="5182">
                  <c:v>0.9578860000037821</c:v>
                </c:pt>
                <c:pt idx="5183">
                  <c:v>0.95927600000140956</c:v>
                </c:pt>
                <c:pt idx="5184">
                  <c:v>0.96066500000597443</c:v>
                </c:pt>
                <c:pt idx="5185">
                  <c:v>0.96205500000360189</c:v>
                </c:pt>
                <c:pt idx="5186">
                  <c:v>0.96344400000089081</c:v>
                </c:pt>
                <c:pt idx="5187">
                  <c:v>0.96483400000579422</c:v>
                </c:pt>
                <c:pt idx="5188">
                  <c:v>0.96622400000342168</c:v>
                </c:pt>
                <c:pt idx="5189">
                  <c:v>0.9676130000007106</c:v>
                </c:pt>
                <c:pt idx="5190">
                  <c:v>0.96900300000561401</c:v>
                </c:pt>
                <c:pt idx="5191">
                  <c:v>0.97039200000290293</c:v>
                </c:pt>
                <c:pt idx="5192">
                  <c:v>0.97178200000053039</c:v>
                </c:pt>
                <c:pt idx="5193">
                  <c:v>0.97317100000509527</c:v>
                </c:pt>
                <c:pt idx="5194">
                  <c:v>0.97456100000272272</c:v>
                </c:pt>
                <c:pt idx="5195">
                  <c:v>0.97595000000001164</c:v>
                </c:pt>
                <c:pt idx="5196">
                  <c:v>0.97734000000491505</c:v>
                </c:pt>
                <c:pt idx="5197">
                  <c:v>0.97872900000220397</c:v>
                </c:pt>
                <c:pt idx="5198">
                  <c:v>0.98011899999983143</c:v>
                </c:pt>
                <c:pt idx="5199">
                  <c:v>0.98150800000439631</c:v>
                </c:pt>
                <c:pt idx="5200">
                  <c:v>0.98289800000202376</c:v>
                </c:pt>
                <c:pt idx="5201">
                  <c:v>0.98428699999931268</c:v>
                </c:pt>
                <c:pt idx="5202">
                  <c:v>0.9856770000042161</c:v>
                </c:pt>
                <c:pt idx="5203">
                  <c:v>0.98706600000150502</c:v>
                </c:pt>
                <c:pt idx="5204">
                  <c:v>0.98845600000640843</c:v>
                </c:pt>
                <c:pt idx="5205">
                  <c:v>0.98984500000369735</c:v>
                </c:pt>
                <c:pt idx="5206">
                  <c:v>0.99123500000132481</c:v>
                </c:pt>
                <c:pt idx="5207">
                  <c:v>0.99262400000588968</c:v>
                </c:pt>
                <c:pt idx="5208">
                  <c:v>0.99401400000351714</c:v>
                </c:pt>
                <c:pt idx="5209">
                  <c:v>0.9954040000011446</c:v>
                </c:pt>
                <c:pt idx="5210">
                  <c:v>0.99679300000570947</c:v>
                </c:pt>
                <c:pt idx="5211">
                  <c:v>0.99818200000299839</c:v>
                </c:pt>
                <c:pt idx="5212">
                  <c:v>0.99957200000062585</c:v>
                </c:pt>
                <c:pt idx="5213">
                  <c:v>1.0009610000051907</c:v>
                </c:pt>
                <c:pt idx="5214">
                  <c:v>1.0023510000028182</c:v>
                </c:pt>
                <c:pt idx="5215">
                  <c:v>1.0037400000001071</c:v>
                </c:pt>
                <c:pt idx="5216">
                  <c:v>1.0051300000050105</c:v>
                </c:pt>
                <c:pt idx="5217">
                  <c:v>1.006520000002638</c:v>
                </c:pt>
                <c:pt idx="5218">
                  <c:v>1.0079089999999269</c:v>
                </c:pt>
                <c:pt idx="5219">
                  <c:v>1.0092990000048303</c:v>
                </c:pt>
                <c:pt idx="5220">
                  <c:v>1.0106880000021192</c:v>
                </c:pt>
                <c:pt idx="5221">
                  <c:v>1.0120779999997467</c:v>
                </c:pt>
                <c:pt idx="5222">
                  <c:v>1.0134670000043116</c:v>
                </c:pt>
                <c:pt idx="5223">
                  <c:v>1.014857000001939</c:v>
                </c:pt>
                <c:pt idx="5224">
                  <c:v>1.0162460000065039</c:v>
                </c:pt>
                <c:pt idx="5225">
                  <c:v>1.0176360000041313</c:v>
                </c:pt>
                <c:pt idx="5226">
                  <c:v>1.0190250000014203</c:v>
                </c:pt>
                <c:pt idx="5227">
                  <c:v>1.0204150000063237</c:v>
                </c:pt>
                <c:pt idx="5228">
                  <c:v>1.0218040000036126</c:v>
                </c:pt>
                <c:pt idx="5229">
                  <c:v>1.0231940000012401</c:v>
                </c:pt>
                <c:pt idx="5230">
                  <c:v>1.0245830000058049</c:v>
                </c:pt>
                <c:pt idx="5231">
                  <c:v>1.0259730000034324</c:v>
                </c:pt>
                <c:pt idx="5232">
                  <c:v>1.0273620000007213</c:v>
                </c:pt>
                <c:pt idx="5233">
                  <c:v>1.0287520000056247</c:v>
                </c:pt>
                <c:pt idx="5234">
                  <c:v>1.0301410000029136</c:v>
                </c:pt>
                <c:pt idx="5235">
                  <c:v>1.0315310000005411</c:v>
                </c:pt>
                <c:pt idx="5236">
                  <c:v>1.032920000005106</c:v>
                </c:pt>
                <c:pt idx="5237">
                  <c:v>1.0343100000027334</c:v>
                </c:pt>
                <c:pt idx="5238">
                  <c:v>1.0356990000000224</c:v>
                </c:pt>
                <c:pt idx="5239">
                  <c:v>1.0370890000049258</c:v>
                </c:pt>
                <c:pt idx="5240">
                  <c:v>1.0384790000025532</c:v>
                </c:pt>
                <c:pt idx="5241">
                  <c:v>1.0398679999998421</c:v>
                </c:pt>
                <c:pt idx="5242">
                  <c:v>1.0412580000047456</c:v>
                </c:pt>
                <c:pt idx="5243">
                  <c:v>1.042648000002373</c:v>
                </c:pt>
                <c:pt idx="5244">
                  <c:v>1.0440369999996619</c:v>
                </c:pt>
                <c:pt idx="5245">
                  <c:v>1.0454270000045653</c:v>
                </c:pt>
                <c:pt idx="5246">
                  <c:v>1.0468160000018543</c:v>
                </c:pt>
                <c:pt idx="5247">
                  <c:v>1.0482059999994817</c:v>
                </c:pt>
                <c:pt idx="5248">
                  <c:v>1.0495960000043851</c:v>
                </c:pt>
                <c:pt idx="5249">
                  <c:v>1.0509860000020126</c:v>
                </c:pt>
                <c:pt idx="5250">
                  <c:v>1.05237599999964</c:v>
                </c:pt>
                <c:pt idx="5251">
                  <c:v>1.0537660000045435</c:v>
                </c:pt>
                <c:pt idx="5252">
                  <c:v>1.0551560000021709</c:v>
                </c:pt>
                <c:pt idx="5253">
                  <c:v>1.0565449999994598</c:v>
                </c:pt>
                <c:pt idx="5254">
                  <c:v>1.0579360000047018</c:v>
                </c:pt>
                <c:pt idx="5255">
                  <c:v>1.0593260000023292</c:v>
                </c:pt>
                <c:pt idx="5256">
                  <c:v>1.0607149999996182</c:v>
                </c:pt>
                <c:pt idx="5257">
                  <c:v>1.0621050000045216</c:v>
                </c:pt>
                <c:pt idx="5258">
                  <c:v>1.063495000002149</c:v>
                </c:pt>
                <c:pt idx="5259">
                  <c:v>1.0648849999997765</c:v>
                </c:pt>
                <c:pt idx="5260">
                  <c:v>1.0662740000043414</c:v>
                </c:pt>
                <c:pt idx="5261">
                  <c:v>1.0676640000019688</c:v>
                </c:pt>
                <c:pt idx="5262">
                  <c:v>1.0690539999995963</c:v>
                </c:pt>
                <c:pt idx="5263">
                  <c:v>1.0704430000041611</c:v>
                </c:pt>
                <c:pt idx="5264">
                  <c:v>1.0718330000017886</c:v>
                </c:pt>
                <c:pt idx="5265">
                  <c:v>1.0732220000063535</c:v>
                </c:pt>
                <c:pt idx="5266">
                  <c:v>1.0746120000039809</c:v>
                </c:pt>
                <c:pt idx="5267">
                  <c:v>1.0760010000012699</c:v>
                </c:pt>
                <c:pt idx="5268">
                  <c:v>1.0773910000061733</c:v>
                </c:pt>
                <c:pt idx="5269">
                  <c:v>1.0787800000034622</c:v>
                </c:pt>
                <c:pt idx="5270">
                  <c:v>1.0801700000010896</c:v>
                </c:pt>
                <c:pt idx="5271">
                  <c:v>1.0815590000056545</c:v>
                </c:pt>
                <c:pt idx="5272">
                  <c:v>1.082949000003282</c:v>
                </c:pt>
                <c:pt idx="5273">
                  <c:v>1.0843380000005709</c:v>
                </c:pt>
                <c:pt idx="5274">
                  <c:v>1.0857280000054743</c:v>
                </c:pt>
                <c:pt idx="5275">
                  <c:v>1.0871170000027632</c:v>
                </c:pt>
                <c:pt idx="5276">
                  <c:v>1.0885070000003907</c:v>
                </c:pt>
                <c:pt idx="5277">
                  <c:v>1.0898960000049556</c:v>
                </c:pt>
                <c:pt idx="5278">
                  <c:v>1.091286000002583</c:v>
                </c:pt>
                <c:pt idx="5279">
                  <c:v>1.0926749999998719</c:v>
                </c:pt>
                <c:pt idx="5280">
                  <c:v>1.0940650000047754</c:v>
                </c:pt>
                <c:pt idx="5281">
                  <c:v>1.0954550000024028</c:v>
                </c:pt>
                <c:pt idx="5282">
                  <c:v>1.0968460000003688</c:v>
                </c:pt>
                <c:pt idx="5283">
                  <c:v>1.0982360000052722</c:v>
                </c:pt>
                <c:pt idx="5284">
                  <c:v>1.0996260000028997</c:v>
                </c:pt>
                <c:pt idx="5285">
                  <c:v>1.1010160000005271</c:v>
                </c:pt>
                <c:pt idx="5286">
                  <c:v>1.1024060000054305</c:v>
                </c:pt>
                <c:pt idx="5287">
                  <c:v>1.103796000003058</c:v>
                </c:pt>
                <c:pt idx="5288">
                  <c:v>1.105187000001024</c:v>
                </c:pt>
                <c:pt idx="5289">
                  <c:v>1.1065770000059274</c:v>
                </c:pt>
                <c:pt idx="5290">
                  <c:v>1.1079670000035549</c:v>
                </c:pt>
                <c:pt idx="5291">
                  <c:v>1.1093570000011823</c:v>
                </c:pt>
                <c:pt idx="5292">
                  <c:v>1.1107480000064243</c:v>
                </c:pt>
                <c:pt idx="5293">
                  <c:v>1.1121380000040517</c:v>
                </c:pt>
                <c:pt idx="5294">
                  <c:v>1.1135300000023562</c:v>
                </c:pt>
                <c:pt idx="5295">
                  <c:v>1.1149199999999837</c:v>
                </c:pt>
                <c:pt idx="5296">
                  <c:v>1.1163100000048871</c:v>
                </c:pt>
                <c:pt idx="5297">
                  <c:v>1.1177010000028531</c:v>
                </c:pt>
                <c:pt idx="5298">
                  <c:v>1.1190910000004806</c:v>
                </c:pt>
                <c:pt idx="5299">
                  <c:v>1.120481000005384</c:v>
                </c:pt>
                <c:pt idx="5300">
                  <c:v>1.12187200000335</c:v>
                </c:pt>
                <c:pt idx="5301">
                  <c:v>1.123263000001316</c:v>
                </c:pt>
                <c:pt idx="5302">
                  <c:v>1.1246520000058808</c:v>
                </c:pt>
                <c:pt idx="5303">
                  <c:v>1.1260430000038468</c:v>
                </c:pt>
                <c:pt idx="5304">
                  <c:v>1.1274320000011357</c:v>
                </c:pt>
                <c:pt idx="5305">
                  <c:v>1.1288220000060392</c:v>
                </c:pt>
                <c:pt idx="5306">
                  <c:v>1.1302120000036666</c:v>
                </c:pt>
                <c:pt idx="5307">
                  <c:v>1.1316020000012941</c:v>
                </c:pt>
                <c:pt idx="5308">
                  <c:v>1.132991000005859</c:v>
                </c:pt>
                <c:pt idx="5309">
                  <c:v>1.1343820000038249</c:v>
                </c:pt>
                <c:pt idx="5310">
                  <c:v>1.1357780000034836</c:v>
                </c:pt>
                <c:pt idx="5311">
                  <c:v>1.1371680000011111</c:v>
                </c:pt>
                <c:pt idx="5312">
                  <c:v>1.1385580000060145</c:v>
                </c:pt>
                <c:pt idx="5313">
                  <c:v>1.139950000004319</c:v>
                </c:pt>
                <c:pt idx="5314">
                  <c:v>1.1413420000026235</c:v>
                </c:pt>
                <c:pt idx="5315">
                  <c:v>1.1427350000012666</c:v>
                </c:pt>
                <c:pt idx="5316">
                  <c:v>1.1441269999995711</c:v>
                </c:pt>
                <c:pt idx="5317">
                  <c:v>1.1455190000051516</c:v>
                </c:pt>
                <c:pt idx="5318">
                  <c:v>1.1469100000031176</c:v>
                </c:pt>
                <c:pt idx="5319">
                  <c:v>1.1483020000014221</c:v>
                </c:pt>
                <c:pt idx="5320">
                  <c:v>1.1496929999993881</c:v>
                </c:pt>
                <c:pt idx="5321">
                  <c:v>1.1510850000049686</c:v>
                </c:pt>
                <c:pt idx="5322">
                  <c:v>1.1524780000036117</c:v>
                </c:pt>
                <c:pt idx="5323">
                  <c:v>1.1538720000025933</c:v>
                </c:pt>
                <c:pt idx="5324">
                  <c:v>1.1552620000002207</c:v>
                </c:pt>
                <c:pt idx="5325">
                  <c:v>1.1566520000051241</c:v>
                </c:pt>
                <c:pt idx="5326">
                  <c:v>1.1580430000030901</c:v>
                </c:pt>
                <c:pt idx="5327">
                  <c:v>1.1594330000007176</c:v>
                </c:pt>
                <c:pt idx="5328">
                  <c:v>1.1608240000059595</c:v>
                </c:pt>
                <c:pt idx="5329">
                  <c:v>1.1622150000039255</c:v>
                </c:pt>
                <c:pt idx="5330">
                  <c:v>1.163605000001553</c:v>
                </c:pt>
                <c:pt idx="5331">
                  <c:v>1.1649950000064564</c:v>
                </c:pt>
                <c:pt idx="5332">
                  <c:v>1.1663860000044224</c:v>
                </c:pt>
                <c:pt idx="5333">
                  <c:v>1.1677780000027269</c:v>
                </c:pt>
                <c:pt idx="5334">
                  <c:v>1.1691690000006929</c:v>
                </c:pt>
                <c:pt idx="5335">
                  <c:v>1.1705590000055963</c:v>
                </c:pt>
                <c:pt idx="5336">
                  <c:v>1.1719490000032238</c:v>
                </c:pt>
                <c:pt idx="5337">
                  <c:v>1.1733400000011898</c:v>
                </c:pt>
                <c:pt idx="5338">
                  <c:v>1.1747300000060932</c:v>
                </c:pt>
                <c:pt idx="5339">
                  <c:v>1.1761240000050748</c:v>
                </c:pt>
                <c:pt idx="5340">
                  <c:v>1.1775160000033793</c:v>
                </c:pt>
                <c:pt idx="5341">
                  <c:v>1.1789060000010068</c:v>
                </c:pt>
                <c:pt idx="5342">
                  <c:v>1.1802989999996498</c:v>
                </c:pt>
                <c:pt idx="5343">
                  <c:v>1.1816920000055688</c:v>
                </c:pt>
                <c:pt idx="5344">
                  <c:v>1.1830830000035348</c:v>
                </c:pt>
                <c:pt idx="5345">
                  <c:v>1.1844740000015008</c:v>
                </c:pt>
                <c:pt idx="5346">
                  <c:v>1.1858700000011595</c:v>
                </c:pt>
                <c:pt idx="5347">
                  <c:v>1.187261999999464</c:v>
                </c:pt>
                <c:pt idx="5348">
                  <c:v>1.188653000004706</c:v>
                </c:pt>
                <c:pt idx="5349">
                  <c:v>1.1900450000030105</c:v>
                </c:pt>
                <c:pt idx="5350">
                  <c:v>1.191437000001315</c:v>
                </c:pt>
                <c:pt idx="5351">
                  <c:v>1.1928289999996196</c:v>
                </c:pt>
                <c:pt idx="5352">
                  <c:v>1.1942200000048615</c:v>
                </c:pt>
                <c:pt idx="5353">
                  <c:v>1.1956130000035046</c:v>
                </c:pt>
                <c:pt idx="5354">
                  <c:v>1.197003000001132</c:v>
                </c:pt>
                <c:pt idx="5355">
                  <c:v>1.1983970000001136</c:v>
                </c:pt>
                <c:pt idx="5356">
                  <c:v>1.199787000005017</c:v>
                </c:pt>
                <c:pt idx="5357">
                  <c:v>1.201178000002983</c:v>
                </c:pt>
                <c:pt idx="5358">
                  <c:v>1.2025680000006105</c:v>
                </c:pt>
                <c:pt idx="5359">
                  <c:v>1.2039580000055139</c:v>
                </c:pt>
                <c:pt idx="5360">
                  <c:v>1.2053490000034799</c:v>
                </c:pt>
                <c:pt idx="5361">
                  <c:v>1.2067400000014459</c:v>
                </c:pt>
                <c:pt idx="5362">
                  <c:v>1.2081309999994119</c:v>
                </c:pt>
                <c:pt idx="5363">
                  <c:v>1.2095210000043153</c:v>
                </c:pt>
                <c:pt idx="5364">
                  <c:v>1.2109120000022813</c:v>
                </c:pt>
                <c:pt idx="5365">
                  <c:v>1.2123030000002473</c:v>
                </c:pt>
                <c:pt idx="5366">
                  <c:v>1.2136930000051507</c:v>
                </c:pt>
                <c:pt idx="5367">
                  <c:v>1.2150830000027781</c:v>
                </c:pt>
                <c:pt idx="5368">
                  <c:v>1.2164740000007441</c:v>
                </c:pt>
                <c:pt idx="5369">
                  <c:v>1.2178669999993872</c:v>
                </c:pt>
                <c:pt idx="5370">
                  <c:v>1.2192580000046291</c:v>
                </c:pt>
                <c:pt idx="5371">
                  <c:v>1.2206480000022566</c:v>
                </c:pt>
                <c:pt idx="5372">
                  <c:v>1.2220379999998841</c:v>
                </c:pt>
                <c:pt idx="5373">
                  <c:v>1.2234320000061416</c:v>
                </c:pt>
                <c:pt idx="5374">
                  <c:v>1.2248230000041076</c:v>
                </c:pt>
                <c:pt idx="5375">
                  <c:v>1.2262140000020736</c:v>
                </c:pt>
                <c:pt idx="5376">
                  <c:v>1.2276050000000396</c:v>
                </c:pt>
                <c:pt idx="5377">
                  <c:v>1.228995000004943</c:v>
                </c:pt>
                <c:pt idx="5378">
                  <c:v>1.2303850000025705</c:v>
                </c:pt>
                <c:pt idx="5379">
                  <c:v>1.231777000000875</c:v>
                </c:pt>
                <c:pt idx="5380">
                  <c:v>1.2331670000057784</c:v>
                </c:pt>
                <c:pt idx="5381">
                  <c:v>1.2345580000037444</c:v>
                </c:pt>
                <c:pt idx="5382">
                  <c:v>1.2359490000017104</c:v>
                </c:pt>
                <c:pt idx="5383">
                  <c:v>1.2373389999993378</c:v>
                </c:pt>
                <c:pt idx="5384">
                  <c:v>1.2387310000049183</c:v>
                </c:pt>
                <c:pt idx="5385">
                  <c:v>1.2401230000032228</c:v>
                </c:pt>
                <c:pt idx="5386">
                  <c:v>1.2415130000008503</c:v>
                </c:pt>
                <c:pt idx="5387">
                  <c:v>1.2429040000060922</c:v>
                </c:pt>
                <c:pt idx="5388">
                  <c:v>1.2442950000040582</c:v>
                </c:pt>
                <c:pt idx="5389">
                  <c:v>1.2456850000016857</c:v>
                </c:pt>
                <c:pt idx="5390">
                  <c:v>1.2470759999996517</c:v>
                </c:pt>
                <c:pt idx="5391">
                  <c:v>1.2484660000045551</c:v>
                </c:pt>
                <c:pt idx="5392">
                  <c:v>1.2498560000021826</c:v>
                </c:pt>
                <c:pt idx="5393">
                  <c:v>1.2512470000001485</c:v>
                </c:pt>
                <c:pt idx="5394">
                  <c:v>1.2526380000053905</c:v>
                </c:pt>
                <c:pt idx="5395">
                  <c:v>1.254028000003018</c:v>
                </c:pt>
                <c:pt idx="5396">
                  <c:v>1.2554180000006454</c:v>
                </c:pt>
                <c:pt idx="5397">
                  <c:v>1.2568090000058874</c:v>
                </c:pt>
                <c:pt idx="5398">
                  <c:v>1.2581990000035148</c:v>
                </c:pt>
                <c:pt idx="5399">
                  <c:v>1.2595910000018193</c:v>
                </c:pt>
                <c:pt idx="5400">
                  <c:v>1.2609809999994468</c:v>
                </c:pt>
                <c:pt idx="5401">
                  <c:v>1.2623710000043502</c:v>
                </c:pt>
                <c:pt idx="5402">
                  <c:v>1.2637650000033318</c:v>
                </c:pt>
                <c:pt idx="5403">
                  <c:v>1.2651550000009593</c:v>
                </c:pt>
                <c:pt idx="5404">
                  <c:v>1.2665479999996023</c:v>
                </c:pt>
                <c:pt idx="5405">
                  <c:v>1.2679400000051828</c:v>
                </c:pt>
                <c:pt idx="5406">
                  <c:v>1.2693300000028103</c:v>
                </c:pt>
                <c:pt idx="5407">
                  <c:v>1.2707210000007763</c:v>
                </c:pt>
                <c:pt idx="5408">
                  <c:v>1.2721110000056797</c:v>
                </c:pt>
                <c:pt idx="5409">
                  <c:v>1.2735010000033071</c:v>
                </c:pt>
                <c:pt idx="5410">
                  <c:v>1.274890000000596</c:v>
                </c:pt>
                <c:pt idx="5411">
                  <c:v>1.276281000005838</c:v>
                </c:pt>
                <c:pt idx="5412">
                  <c:v>1.2776710000034655</c:v>
                </c:pt>
                <c:pt idx="5413">
                  <c:v>1.2790610000010929</c:v>
                </c:pt>
                <c:pt idx="5414">
                  <c:v>1.2804500000056578</c:v>
                </c:pt>
                <c:pt idx="5415">
                  <c:v>1.2818400000032852</c:v>
                </c:pt>
                <c:pt idx="5416">
                  <c:v>1.2832300000009127</c:v>
                </c:pt>
                <c:pt idx="5417">
                  <c:v>1.2846200000058161</c:v>
                </c:pt>
                <c:pt idx="5418">
                  <c:v>1.286009000003105</c:v>
                </c:pt>
                <c:pt idx="5419">
                  <c:v>1.2873990000007325</c:v>
                </c:pt>
                <c:pt idx="5420">
                  <c:v>1.2887890000056359</c:v>
                </c:pt>
                <c:pt idx="5421">
                  <c:v>1.2901780000029248</c:v>
                </c:pt>
                <c:pt idx="5422">
                  <c:v>1.2915680000005523</c:v>
                </c:pt>
                <c:pt idx="5423">
                  <c:v>1.2929580000054557</c:v>
                </c:pt>
                <c:pt idx="5424">
                  <c:v>1.2943470000027446</c:v>
                </c:pt>
                <c:pt idx="5425">
                  <c:v>1.2957370000003721</c:v>
                </c:pt>
                <c:pt idx="5426">
                  <c:v>1.2971270000052755</c:v>
                </c:pt>
                <c:pt idx="5427">
                  <c:v>1.2985160000025644</c:v>
                </c:pt>
                <c:pt idx="5428">
                  <c:v>1.2999060000001919</c:v>
                </c:pt>
                <c:pt idx="5429">
                  <c:v>1.3013000000064494</c:v>
                </c:pt>
                <c:pt idx="5430">
                  <c:v>1.3026910000044154</c:v>
                </c:pt>
                <c:pt idx="5431">
                  <c:v>1.3040830000027199</c:v>
                </c:pt>
                <c:pt idx="5432">
                  <c:v>1.3054730000003474</c:v>
                </c:pt>
                <c:pt idx="5433">
                  <c:v>1.3068640000055893</c:v>
                </c:pt>
                <c:pt idx="5434">
                  <c:v>1.3082550000035553</c:v>
                </c:pt>
                <c:pt idx="5435">
                  <c:v>1.3096450000011828</c:v>
                </c:pt>
                <c:pt idx="5436">
                  <c:v>1.3110340000057477</c:v>
                </c:pt>
                <c:pt idx="5437">
                  <c:v>1.3124250000037136</c:v>
                </c:pt>
                <c:pt idx="5438">
                  <c:v>1.3138150000013411</c:v>
                </c:pt>
                <c:pt idx="5439">
                  <c:v>1.315204000005906</c:v>
                </c:pt>
                <c:pt idx="5440">
                  <c:v>1.3165960000042105</c:v>
                </c:pt>
                <c:pt idx="5441">
                  <c:v>1.317986000001838</c:v>
                </c:pt>
                <c:pt idx="5442">
                  <c:v>1.3193750000064028</c:v>
                </c:pt>
                <c:pt idx="5443">
                  <c:v>1.3207660000043688</c:v>
                </c:pt>
                <c:pt idx="5444">
                  <c:v>1.3221560000019963</c:v>
                </c:pt>
                <c:pt idx="5445">
                  <c:v>1.3235469999999623</c:v>
                </c:pt>
                <c:pt idx="5446">
                  <c:v>1.3249360000045272</c:v>
                </c:pt>
                <c:pt idx="5447">
                  <c:v>1.3263260000021546</c:v>
                </c:pt>
                <c:pt idx="5448">
                  <c:v>1.3277159999997821</c:v>
                </c:pt>
                <c:pt idx="5449">
                  <c:v>1.3291060000046855</c:v>
                </c:pt>
                <c:pt idx="5450">
                  <c:v>1.3304950000019744</c:v>
                </c:pt>
                <c:pt idx="5451">
                  <c:v>1.3318849999996019</c:v>
                </c:pt>
                <c:pt idx="5452">
                  <c:v>1.3332750000045053</c:v>
                </c:pt>
                <c:pt idx="5453">
                  <c:v>1.3346650000021327</c:v>
                </c:pt>
                <c:pt idx="5454">
                  <c:v>1.3360539999994216</c:v>
                </c:pt>
                <c:pt idx="5455">
                  <c:v>1.3374440000043251</c:v>
                </c:pt>
                <c:pt idx="5456">
                  <c:v>1.3388340000019525</c:v>
                </c:pt>
                <c:pt idx="5457">
                  <c:v>1.34022399999958</c:v>
                </c:pt>
                <c:pt idx="5458">
                  <c:v>1.3416140000044834</c:v>
                </c:pt>
                <c:pt idx="5459">
                  <c:v>1.3430030000017723</c:v>
                </c:pt>
                <c:pt idx="5460">
                  <c:v>1.3443929999993998</c:v>
                </c:pt>
                <c:pt idx="5461">
                  <c:v>1.3457840000046417</c:v>
                </c:pt>
                <c:pt idx="5462">
                  <c:v>1.3471750000026077</c:v>
                </c:pt>
                <c:pt idx="5463">
                  <c:v>1.3485660000005737</c:v>
                </c:pt>
                <c:pt idx="5464">
                  <c:v>1.3499560000054771</c:v>
                </c:pt>
                <c:pt idx="5465">
                  <c:v>1.3513480000037816</c:v>
                </c:pt>
                <c:pt idx="5466">
                  <c:v>1.3527380000014091</c:v>
                </c:pt>
                <c:pt idx="5467">
                  <c:v>1.3541280000063125</c:v>
                </c:pt>
                <c:pt idx="5468">
                  <c:v>1.35551800000394</c:v>
                </c:pt>
                <c:pt idx="5469">
                  <c:v>1.3569080000015674</c:v>
                </c:pt>
                <c:pt idx="5470">
                  <c:v>1.3582980000064708</c:v>
                </c:pt>
                <c:pt idx="5471">
                  <c:v>1.3596870000037597</c:v>
                </c:pt>
                <c:pt idx="5472">
                  <c:v>1.3610770000013872</c:v>
                </c:pt>
                <c:pt idx="5473">
                  <c:v>1.3624660000059521</c:v>
                </c:pt>
                <c:pt idx="5474">
                  <c:v>1.3638560000035795</c:v>
                </c:pt>
                <c:pt idx="5475">
                  <c:v>1.3652450000008685</c:v>
                </c:pt>
                <c:pt idx="5476">
                  <c:v>1.3666350000057719</c:v>
                </c:pt>
                <c:pt idx="5477">
                  <c:v>1.3680240000030608</c:v>
                </c:pt>
                <c:pt idx="5478">
                  <c:v>1.3694140000006882</c:v>
                </c:pt>
                <c:pt idx="5479">
                  <c:v>1.3708030000052531</c:v>
                </c:pt>
                <c:pt idx="5480">
                  <c:v>1.3721930000028806</c:v>
                </c:pt>
                <c:pt idx="5481">
                  <c:v>1.3735820000001695</c:v>
                </c:pt>
                <c:pt idx="5482">
                  <c:v>1.3749720000050729</c:v>
                </c:pt>
                <c:pt idx="5483">
                  <c:v>1.3763610000023618</c:v>
                </c:pt>
                <c:pt idx="5484">
                  <c:v>1.3777509999999893</c:v>
                </c:pt>
                <c:pt idx="5485">
                  <c:v>1.3791410000048927</c:v>
                </c:pt>
                <c:pt idx="5486">
                  <c:v>1.3805300000021816</c:v>
                </c:pt>
                <c:pt idx="5487">
                  <c:v>1.3819199999998091</c:v>
                </c:pt>
                <c:pt idx="5488">
                  <c:v>1.383309000004374</c:v>
                </c:pt>
                <c:pt idx="5489">
                  <c:v>1.3846990000020014</c:v>
                </c:pt>
                <c:pt idx="5490">
                  <c:v>1.3860879999992903</c:v>
                </c:pt>
                <c:pt idx="5491">
                  <c:v>1.3874780000041937</c:v>
                </c:pt>
                <c:pt idx="5492">
                  <c:v>1.3888670000014827</c:v>
                </c:pt>
                <c:pt idx="5493">
                  <c:v>1.3902570000063861</c:v>
                </c:pt>
                <c:pt idx="5494">
                  <c:v>1.391646000003675</c:v>
                </c:pt>
                <c:pt idx="5495">
                  <c:v>1.3930360000013025</c:v>
                </c:pt>
                <c:pt idx="5496">
                  <c:v>1.3944250000058673</c:v>
                </c:pt>
                <c:pt idx="5497">
                  <c:v>1.3958150000034948</c:v>
                </c:pt>
                <c:pt idx="5498">
                  <c:v>1.3972040000007837</c:v>
                </c:pt>
                <c:pt idx="5499">
                  <c:v>1.3985940000056871</c:v>
                </c:pt>
                <c:pt idx="5500">
                  <c:v>1.399983000002976</c:v>
                </c:pt>
                <c:pt idx="5501">
                  <c:v>1.4013730000006035</c:v>
                </c:pt>
                <c:pt idx="5502">
                  <c:v>1.4027620000051684</c:v>
                </c:pt>
                <c:pt idx="5503">
                  <c:v>1.4041520000027958</c:v>
                </c:pt>
                <c:pt idx="5504">
                  <c:v>1.4055410000000848</c:v>
                </c:pt>
                <c:pt idx="5505">
                  <c:v>1.4069310000049882</c:v>
                </c:pt>
                <c:pt idx="5506">
                  <c:v>1.4083210000026156</c:v>
                </c:pt>
                <c:pt idx="5507">
                  <c:v>1.4097099999999045</c:v>
                </c:pt>
                <c:pt idx="5508">
                  <c:v>1.411100000004808</c:v>
                </c:pt>
                <c:pt idx="5509">
                  <c:v>1.4124890000020969</c:v>
                </c:pt>
                <c:pt idx="5510">
                  <c:v>1.4138789999997243</c:v>
                </c:pt>
                <c:pt idx="5511">
                  <c:v>1.4152680000042892</c:v>
                </c:pt>
                <c:pt idx="5512">
                  <c:v>1.4166580000019167</c:v>
                </c:pt>
                <c:pt idx="5513">
                  <c:v>1.4180470000064815</c:v>
                </c:pt>
                <c:pt idx="5514">
                  <c:v>1.419437000004109</c:v>
                </c:pt>
                <c:pt idx="5515">
                  <c:v>1.4208260000013979</c:v>
                </c:pt>
                <c:pt idx="5516">
                  <c:v>1.4222160000063013</c:v>
                </c:pt>
                <c:pt idx="5517">
                  <c:v>1.4236050000035902</c:v>
                </c:pt>
                <c:pt idx="5518">
                  <c:v>1.4249950000012177</c:v>
                </c:pt>
                <c:pt idx="5519">
                  <c:v>1.4263840000057826</c:v>
                </c:pt>
                <c:pt idx="5520">
                  <c:v>1.42777400000341</c:v>
                </c:pt>
                <c:pt idx="5521">
                  <c:v>1.429163000000699</c:v>
                </c:pt>
                <c:pt idx="5522">
                  <c:v>1.4305530000056024</c:v>
                </c:pt>
                <c:pt idx="5523">
                  <c:v>1.4319420000028913</c:v>
                </c:pt>
                <c:pt idx="5524">
                  <c:v>1.4333320000005187</c:v>
                </c:pt>
                <c:pt idx="5525">
                  <c:v>1.4347210000050836</c:v>
                </c:pt>
                <c:pt idx="5526">
                  <c:v>1.4361110000027111</c:v>
                </c:pt>
                <c:pt idx="5527">
                  <c:v>1.4375</c:v>
                </c:pt>
                <c:pt idx="5528">
                  <c:v>1.4388900000049034</c:v>
                </c:pt>
                <c:pt idx="5529">
                  <c:v>1.4402790000021923</c:v>
                </c:pt>
                <c:pt idx="5530">
                  <c:v>1.4416689999998198</c:v>
                </c:pt>
                <c:pt idx="5531">
                  <c:v>1.4430580000043847</c:v>
                </c:pt>
                <c:pt idx="5532">
                  <c:v>1.4444480000020121</c:v>
                </c:pt>
                <c:pt idx="5533">
                  <c:v>1.445836999999301</c:v>
                </c:pt>
                <c:pt idx="5534">
                  <c:v>1.4472270000042045</c:v>
                </c:pt>
                <c:pt idx="5535">
                  <c:v>1.4486160000014934</c:v>
                </c:pt>
                <c:pt idx="5536">
                  <c:v>1.4500060000063968</c:v>
                </c:pt>
                <c:pt idx="5537">
                  <c:v>1.4513950000036857</c:v>
                </c:pt>
                <c:pt idx="5538">
                  <c:v>1.4527850000013132</c:v>
                </c:pt>
                <c:pt idx="5539">
                  <c:v>1.454174000005878</c:v>
                </c:pt>
                <c:pt idx="5540">
                  <c:v>1.4555640000035055</c:v>
                </c:pt>
                <c:pt idx="5541">
                  <c:v>1.4569530000007944</c:v>
                </c:pt>
                <c:pt idx="5542">
                  <c:v>1.4583430000056978</c:v>
                </c:pt>
                <c:pt idx="5543">
                  <c:v>1.4597320000029868</c:v>
                </c:pt>
                <c:pt idx="5544">
                  <c:v>1.4611220000006142</c:v>
                </c:pt>
                <c:pt idx="5545">
                  <c:v>1.4625110000051791</c:v>
                </c:pt>
                <c:pt idx="5546">
                  <c:v>1.4639010000028065</c:v>
                </c:pt>
                <c:pt idx="5547">
                  <c:v>1.465291000000434</c:v>
                </c:pt>
                <c:pt idx="5548">
                  <c:v>1.4666800000049989</c:v>
                </c:pt>
                <c:pt idx="5549">
                  <c:v>1.4680700000026263</c:v>
                </c:pt>
                <c:pt idx="5550">
                  <c:v>1.4694589999999152</c:v>
                </c:pt>
                <c:pt idx="5551">
                  <c:v>1.4708490000048187</c:v>
                </c:pt>
                <c:pt idx="5552">
                  <c:v>1.4722380000021076</c:v>
                </c:pt>
                <c:pt idx="5553">
                  <c:v>1.473627999999735</c:v>
                </c:pt>
                <c:pt idx="5554">
                  <c:v>1.4750170000042999</c:v>
                </c:pt>
                <c:pt idx="5555">
                  <c:v>1.4764070000019274</c:v>
                </c:pt>
                <c:pt idx="5556">
                  <c:v>1.4777960000064922</c:v>
                </c:pt>
                <c:pt idx="5557">
                  <c:v>1.4791860000041197</c:v>
                </c:pt>
                <c:pt idx="5558">
                  <c:v>1.4805760000017472</c:v>
                </c:pt>
                <c:pt idx="5559">
                  <c:v>1.481965000006312</c:v>
                </c:pt>
                <c:pt idx="5560">
                  <c:v>1.4833550000039395</c:v>
                </c:pt>
                <c:pt idx="5561">
                  <c:v>1.4847440000012284</c:v>
                </c:pt>
                <c:pt idx="5562">
                  <c:v>1.4861340000061318</c:v>
                </c:pt>
                <c:pt idx="5563">
                  <c:v>1.4875230000034207</c:v>
                </c:pt>
                <c:pt idx="5564">
                  <c:v>1.4889130000010482</c:v>
                </c:pt>
                <c:pt idx="5565">
                  <c:v>1.4903020000056131</c:v>
                </c:pt>
                <c:pt idx="5566">
                  <c:v>1.4916920000032405</c:v>
                </c:pt>
                <c:pt idx="5567">
                  <c:v>1.493082000000868</c:v>
                </c:pt>
                <c:pt idx="5568">
                  <c:v>1.4944710000054329</c:v>
                </c:pt>
                <c:pt idx="5569">
                  <c:v>1.4958610000030603</c:v>
                </c:pt>
                <c:pt idx="5570">
                  <c:v>1.4972500000003492</c:v>
                </c:pt>
                <c:pt idx="5571">
                  <c:v>1.4986400000052527</c:v>
                </c:pt>
                <c:pt idx="5572">
                  <c:v>1.5000290000025416</c:v>
                </c:pt>
                <c:pt idx="5573">
                  <c:v>1.501419000000169</c:v>
                </c:pt>
                <c:pt idx="5574">
                  <c:v>1.5028080000047339</c:v>
                </c:pt>
                <c:pt idx="5575">
                  <c:v>1.5041980000023614</c:v>
                </c:pt>
                <c:pt idx="5576">
                  <c:v>1.5055869999996503</c:v>
                </c:pt>
                <c:pt idx="5577">
                  <c:v>1.5069770000045537</c:v>
                </c:pt>
                <c:pt idx="5578">
                  <c:v>1.5083670000021812</c:v>
                </c:pt>
                <c:pt idx="5579">
                  <c:v>1.5097569999998086</c:v>
                </c:pt>
                <c:pt idx="5580">
                  <c:v>1.5111460000043735</c:v>
                </c:pt>
                <c:pt idx="5581">
                  <c:v>1.5125360000020009</c:v>
                </c:pt>
                <c:pt idx="5582">
                  <c:v>1.5139249999992899</c:v>
                </c:pt>
                <c:pt idx="5583">
                  <c:v>1.5153150000041933</c:v>
                </c:pt>
                <c:pt idx="5584">
                  <c:v>1.5167040000014822</c:v>
                </c:pt>
                <c:pt idx="5585">
                  <c:v>1.5180940000063856</c:v>
                </c:pt>
                <c:pt idx="5586">
                  <c:v>1.5194830000036745</c:v>
                </c:pt>
                <c:pt idx="5587">
                  <c:v>1.520873000001302</c:v>
                </c:pt>
                <c:pt idx="5588">
                  <c:v>1.5222620000058669</c:v>
                </c:pt>
                <c:pt idx="5589">
                  <c:v>1.5236520000034943</c:v>
                </c:pt>
                <c:pt idx="5590">
                  <c:v>1.5250410000007832</c:v>
                </c:pt>
                <c:pt idx="5591">
                  <c:v>1.5264310000056867</c:v>
                </c:pt>
                <c:pt idx="5592">
                  <c:v>1.5278210000033141</c:v>
                </c:pt>
                <c:pt idx="5593">
                  <c:v>1.529210000000603</c:v>
                </c:pt>
                <c:pt idx="5594">
                  <c:v>1.5306000000055064</c:v>
                </c:pt>
                <c:pt idx="5595">
                  <c:v>1.5319890000027954</c:v>
                </c:pt>
                <c:pt idx="5596">
                  <c:v>1.5333790000004228</c:v>
                </c:pt>
                <c:pt idx="5597">
                  <c:v>1.5347680000049877</c:v>
                </c:pt>
                <c:pt idx="5598">
                  <c:v>1.5361580000026152</c:v>
                </c:pt>
                <c:pt idx="5599">
                  <c:v>1.5375469999999041</c:v>
                </c:pt>
                <c:pt idx="5600">
                  <c:v>1.5389370000048075</c:v>
                </c:pt>
                <c:pt idx="5601">
                  <c:v>1.5403260000020964</c:v>
                </c:pt>
                <c:pt idx="5602">
                  <c:v>1.5417159999997239</c:v>
                </c:pt>
                <c:pt idx="5603">
                  <c:v>1.5431050000042887</c:v>
                </c:pt>
                <c:pt idx="5604">
                  <c:v>1.5444950000019162</c:v>
                </c:pt>
                <c:pt idx="5605">
                  <c:v>1.5458840000064811</c:v>
                </c:pt>
                <c:pt idx="5606">
                  <c:v>1.5472740000041085</c:v>
                </c:pt>
                <c:pt idx="5607">
                  <c:v>1.5486630000013974</c:v>
                </c:pt>
                <c:pt idx="5608">
                  <c:v>1.5500530000063009</c:v>
                </c:pt>
                <c:pt idx="5609">
                  <c:v>1.5514420000035898</c:v>
                </c:pt>
                <c:pt idx="5610">
                  <c:v>1.5528320000012172</c:v>
                </c:pt>
                <c:pt idx="5611">
                  <c:v>1.5542210000057821</c:v>
                </c:pt>
                <c:pt idx="5612">
                  <c:v>1.5556110000034096</c:v>
                </c:pt>
                <c:pt idx="5613">
                  <c:v>1.5570000000006985</c:v>
                </c:pt>
                <c:pt idx="5614">
                  <c:v>1.5583900000056019</c:v>
                </c:pt>
                <c:pt idx="5615">
                  <c:v>1.5597790000028908</c:v>
                </c:pt>
                <c:pt idx="5616">
                  <c:v>1.5611690000005183</c:v>
                </c:pt>
                <c:pt idx="5617">
                  <c:v>1.5625580000050832</c:v>
                </c:pt>
                <c:pt idx="5618">
                  <c:v>1.5639480000027106</c:v>
                </c:pt>
                <c:pt idx="5619">
                  <c:v>1.5653380000003381</c:v>
                </c:pt>
                <c:pt idx="5620">
                  <c:v>1.5667270000049029</c:v>
                </c:pt>
                <c:pt idx="5621">
                  <c:v>1.5681170000025304</c:v>
                </c:pt>
                <c:pt idx="5622">
                  <c:v>1.5695059999998193</c:v>
                </c:pt>
                <c:pt idx="5623">
                  <c:v>1.5708960000047227</c:v>
                </c:pt>
                <c:pt idx="5624">
                  <c:v>1.5722850000020117</c:v>
                </c:pt>
                <c:pt idx="5625">
                  <c:v>1.5736749999996391</c:v>
                </c:pt>
                <c:pt idx="5626">
                  <c:v>1.575064000004204</c:v>
                </c:pt>
                <c:pt idx="5627">
                  <c:v>1.5764540000018314</c:v>
                </c:pt>
                <c:pt idx="5628">
                  <c:v>1.5778430000063963</c:v>
                </c:pt>
                <c:pt idx="5629">
                  <c:v>1.5792330000040238</c:v>
                </c:pt>
                <c:pt idx="5630">
                  <c:v>1.5806220000013127</c:v>
                </c:pt>
                <c:pt idx="5631">
                  <c:v>1.5820120000062161</c:v>
                </c:pt>
                <c:pt idx="5632">
                  <c:v>1.583401000003505</c:v>
                </c:pt>
                <c:pt idx="5633">
                  <c:v>1.5847910000011325</c:v>
                </c:pt>
                <c:pt idx="5634">
                  <c:v>1.5861800000056974</c:v>
                </c:pt>
                <c:pt idx="5635">
                  <c:v>1.5875700000033248</c:v>
                </c:pt>
                <c:pt idx="5636">
                  <c:v>1.5889590000006137</c:v>
                </c:pt>
                <c:pt idx="5637">
                  <c:v>1.5903490000055172</c:v>
                </c:pt>
                <c:pt idx="5638">
                  <c:v>1.5917380000028061</c:v>
                </c:pt>
                <c:pt idx="5639">
                  <c:v>1.5931280000004335</c:v>
                </c:pt>
                <c:pt idx="5640">
                  <c:v>1.5945170000049984</c:v>
                </c:pt>
                <c:pt idx="5641">
                  <c:v>1.5959070000026259</c:v>
                </c:pt>
                <c:pt idx="5642">
                  <c:v>1.5972959999999148</c:v>
                </c:pt>
                <c:pt idx="5643">
                  <c:v>1.5986860000048182</c:v>
                </c:pt>
                <c:pt idx="5644">
                  <c:v>1.6000750000021071</c:v>
                </c:pt>
                <c:pt idx="5645">
                  <c:v>1.6014649999997346</c:v>
                </c:pt>
                <c:pt idx="5646">
                  <c:v>1.6028540000042995</c:v>
                </c:pt>
                <c:pt idx="5647">
                  <c:v>1.6042440000019269</c:v>
                </c:pt>
                <c:pt idx="5648">
                  <c:v>1.6056330000064918</c:v>
                </c:pt>
                <c:pt idx="5649">
                  <c:v>1.6070230000041192</c:v>
                </c:pt>
                <c:pt idx="5650">
                  <c:v>1.6084120000014082</c:v>
                </c:pt>
                <c:pt idx="5651">
                  <c:v>1.6098020000063116</c:v>
                </c:pt>
                <c:pt idx="5652">
                  <c:v>1.6111910000036005</c:v>
                </c:pt>
                <c:pt idx="5653">
                  <c:v>1.6125810000012279</c:v>
                </c:pt>
                <c:pt idx="5654">
                  <c:v>1.6139710000061314</c:v>
                </c:pt>
                <c:pt idx="5655">
                  <c:v>1.6153610000037588</c:v>
                </c:pt>
                <c:pt idx="5656">
                  <c:v>1.6167500000010477</c:v>
                </c:pt>
                <c:pt idx="5657">
                  <c:v>1.6181400000059512</c:v>
                </c:pt>
                <c:pt idx="5658">
                  <c:v>1.6195300000035786</c:v>
                </c:pt>
                <c:pt idx="5659">
                  <c:v>1.6209190000008675</c:v>
                </c:pt>
                <c:pt idx="5660">
                  <c:v>1.6223090000057709</c:v>
                </c:pt>
                <c:pt idx="5661">
                  <c:v>1.6236990000033984</c:v>
                </c:pt>
                <c:pt idx="5662">
                  <c:v>1.6250880000006873</c:v>
                </c:pt>
                <c:pt idx="5663">
                  <c:v>1.6264780000055907</c:v>
                </c:pt>
                <c:pt idx="5664">
                  <c:v>1.6278670000028796</c:v>
                </c:pt>
                <c:pt idx="5665">
                  <c:v>1.6292570000005071</c:v>
                </c:pt>
                <c:pt idx="5666">
                  <c:v>1.630646000005072</c:v>
                </c:pt>
                <c:pt idx="5667">
                  <c:v>1.6320360000026994</c:v>
                </c:pt>
                <c:pt idx="5668">
                  <c:v>1.6334249999999884</c:v>
                </c:pt>
                <c:pt idx="5669">
                  <c:v>1.6348150000048918</c:v>
                </c:pt>
                <c:pt idx="5670">
                  <c:v>1.6362040000021807</c:v>
                </c:pt>
                <c:pt idx="5671">
                  <c:v>1.6375950000001467</c:v>
                </c:pt>
                <c:pt idx="5672">
                  <c:v>1.6389850000050501</c:v>
                </c:pt>
                <c:pt idx="5673">
                  <c:v>1.640374000002339</c:v>
                </c:pt>
                <c:pt idx="5674">
                  <c:v>1.6417629999996279</c:v>
                </c:pt>
                <c:pt idx="5675">
                  <c:v>1.6431530000045313</c:v>
                </c:pt>
                <c:pt idx="5676">
                  <c:v>1.6445420000018203</c:v>
                </c:pt>
                <c:pt idx="5677">
                  <c:v>1.6459319999994477</c:v>
                </c:pt>
                <c:pt idx="5678">
                  <c:v>1.6473210000040126</c:v>
                </c:pt>
                <c:pt idx="5679">
                  <c:v>1.6487110000016401</c:v>
                </c:pt>
                <c:pt idx="5680">
                  <c:v>1.6501010000065435</c:v>
                </c:pt>
                <c:pt idx="5681">
                  <c:v>1.6514900000038324</c:v>
                </c:pt>
                <c:pt idx="5682">
                  <c:v>1.6528800000014598</c:v>
                </c:pt>
                <c:pt idx="5683">
                  <c:v>1.6542690000060247</c:v>
                </c:pt>
                <c:pt idx="5684">
                  <c:v>1.6556590000036522</c:v>
                </c:pt>
                <c:pt idx="5685">
                  <c:v>1.6570480000009411</c:v>
                </c:pt>
                <c:pt idx="5686">
                  <c:v>1.6584380000058445</c:v>
                </c:pt>
                <c:pt idx="5687">
                  <c:v>1.6598270000031334</c:v>
                </c:pt>
                <c:pt idx="5688">
                  <c:v>1.6612170000007609</c:v>
                </c:pt>
                <c:pt idx="5689">
                  <c:v>1.6626060000053258</c:v>
                </c:pt>
                <c:pt idx="5690">
                  <c:v>1.6639960000029532</c:v>
                </c:pt>
                <c:pt idx="5691">
                  <c:v>1.6653850000002421</c:v>
                </c:pt>
                <c:pt idx="5692">
                  <c:v>1.6667750000051456</c:v>
                </c:pt>
                <c:pt idx="5693">
                  <c:v>1.6681640000024345</c:v>
                </c:pt>
                <c:pt idx="5694">
                  <c:v>1.6695540000000619</c:v>
                </c:pt>
                <c:pt idx="5695">
                  <c:v>1.6709430000046268</c:v>
                </c:pt>
                <c:pt idx="5696">
                  <c:v>1.6723330000022543</c:v>
                </c:pt>
                <c:pt idx="5697">
                  <c:v>1.6737219999995432</c:v>
                </c:pt>
                <c:pt idx="5698">
                  <c:v>1.6751120000044466</c:v>
                </c:pt>
                <c:pt idx="5699">
                  <c:v>1.6765010000017355</c:v>
                </c:pt>
                <c:pt idx="5700">
                  <c:v>1.677890999999363</c:v>
                </c:pt>
                <c:pt idx="5701">
                  <c:v>1.6792800000039279</c:v>
                </c:pt>
                <c:pt idx="5702">
                  <c:v>1.6806700000015553</c:v>
                </c:pt>
                <c:pt idx="5703">
                  <c:v>1.6820590000061202</c:v>
                </c:pt>
                <c:pt idx="5704">
                  <c:v>1.6834490000037476</c:v>
                </c:pt>
                <c:pt idx="5705">
                  <c:v>1.6848380000010366</c:v>
                </c:pt>
                <c:pt idx="5706">
                  <c:v>1.68622800000594</c:v>
                </c:pt>
                <c:pt idx="5707">
                  <c:v>1.6876180000035674</c:v>
                </c:pt>
                <c:pt idx="5708">
                  <c:v>1.6890070000008564</c:v>
                </c:pt>
                <c:pt idx="5709">
                  <c:v>1.6903970000057598</c:v>
                </c:pt>
                <c:pt idx="5710">
                  <c:v>1.6917860000030487</c:v>
                </c:pt>
                <c:pt idx="5711">
                  <c:v>1.6931760000006761</c:v>
                </c:pt>
                <c:pt idx="5712">
                  <c:v>1.694565000005241</c:v>
                </c:pt>
                <c:pt idx="5713">
                  <c:v>1.6959550000028685</c:v>
                </c:pt>
                <c:pt idx="5714">
                  <c:v>1.6973440000001574</c:v>
                </c:pt>
                <c:pt idx="5715">
                  <c:v>1.6987340000050608</c:v>
                </c:pt>
                <c:pt idx="5716">
                  <c:v>1.7001230000023497</c:v>
                </c:pt>
                <c:pt idx="5717">
                  <c:v>1.7015129999999772</c:v>
                </c:pt>
                <c:pt idx="5718">
                  <c:v>1.7029020000045421</c:v>
                </c:pt>
                <c:pt idx="5719">
                  <c:v>1.7042920000021695</c:v>
                </c:pt>
                <c:pt idx="5720">
                  <c:v>1.7056809999994584</c:v>
                </c:pt>
                <c:pt idx="5721">
                  <c:v>1.7070710000043618</c:v>
                </c:pt>
                <c:pt idx="5722">
                  <c:v>1.7084600000016508</c:v>
                </c:pt>
                <c:pt idx="5723">
                  <c:v>1.7098499999992782</c:v>
                </c:pt>
                <c:pt idx="5724">
                  <c:v>1.7112390000038431</c:v>
                </c:pt>
                <c:pt idx="5725">
                  <c:v>1.7126290000014706</c:v>
                </c:pt>
                <c:pt idx="5726">
                  <c:v>1.7140180000060354</c:v>
                </c:pt>
                <c:pt idx="5727">
                  <c:v>1.7154080000036629</c:v>
                </c:pt>
                <c:pt idx="5728">
                  <c:v>1.7167970000009518</c:v>
                </c:pt>
                <c:pt idx="5729">
                  <c:v>1.7181870000058552</c:v>
                </c:pt>
                <c:pt idx="5730">
                  <c:v>1.7195760000031441</c:v>
                </c:pt>
                <c:pt idx="5731">
                  <c:v>1.7209660000007716</c:v>
                </c:pt>
                <c:pt idx="5732">
                  <c:v>1.7223550000053365</c:v>
                </c:pt>
                <c:pt idx="5733">
                  <c:v>1.7237450000029639</c:v>
                </c:pt>
                <c:pt idx="5734">
                  <c:v>1.7251340000002529</c:v>
                </c:pt>
                <c:pt idx="5735">
                  <c:v>1.7265240000051563</c:v>
                </c:pt>
                <c:pt idx="5736">
                  <c:v>1.7279130000024452</c:v>
                </c:pt>
                <c:pt idx="5737">
                  <c:v>1.7293030000000726</c:v>
                </c:pt>
                <c:pt idx="5738">
                  <c:v>1.7306920000046375</c:v>
                </c:pt>
                <c:pt idx="5739">
                  <c:v>1.732082000002265</c:v>
                </c:pt>
                <c:pt idx="5740">
                  <c:v>1.7334709999995539</c:v>
                </c:pt>
                <c:pt idx="5741">
                  <c:v>1.7348610000044573</c:v>
                </c:pt>
                <c:pt idx="5742">
                  <c:v>1.7362510000020848</c:v>
                </c:pt>
                <c:pt idx="5743">
                  <c:v>1.7376399999993737</c:v>
                </c:pt>
                <c:pt idx="5744">
                  <c:v>1.7390300000042771</c:v>
                </c:pt>
                <c:pt idx="5745">
                  <c:v>1.740419000001566</c:v>
                </c:pt>
                <c:pt idx="5746">
                  <c:v>1.7418080000061309</c:v>
                </c:pt>
                <c:pt idx="5747">
                  <c:v>1.7431980000037584</c:v>
                </c:pt>
                <c:pt idx="5748">
                  <c:v>1.7445880000013858</c:v>
                </c:pt>
                <c:pt idx="5749">
                  <c:v>1.7459770000059507</c:v>
                </c:pt>
                <c:pt idx="5750">
                  <c:v>1.7473670000035781</c:v>
                </c:pt>
                <c:pt idx="5751">
                  <c:v>1.7487570000012056</c:v>
                </c:pt>
                <c:pt idx="5752">
                  <c:v>1.7501460000057705</c:v>
                </c:pt>
                <c:pt idx="5753">
                  <c:v>1.7515360000033979</c:v>
                </c:pt>
                <c:pt idx="5754">
                  <c:v>1.7529250000006869</c:v>
                </c:pt>
                <c:pt idx="5755">
                  <c:v>1.7543160000059288</c:v>
                </c:pt>
                <c:pt idx="5756">
                  <c:v>1.7557050000032177</c:v>
                </c:pt>
                <c:pt idx="5757">
                  <c:v>1.7570950000008452</c:v>
                </c:pt>
                <c:pt idx="5758">
                  <c:v>1.7584840000054101</c:v>
                </c:pt>
                <c:pt idx="5759">
                  <c:v>1.759875000003376</c:v>
                </c:pt>
                <c:pt idx="5760">
                  <c:v>1.761264000000665</c:v>
                </c:pt>
                <c:pt idx="5761">
                  <c:v>1.7626540000055684</c:v>
                </c:pt>
                <c:pt idx="5762">
                  <c:v>1.7640430000028573</c:v>
                </c:pt>
                <c:pt idx="5763">
                  <c:v>1.7654330000004848</c:v>
                </c:pt>
                <c:pt idx="5764">
                  <c:v>1.7668230000053882</c:v>
                </c:pt>
                <c:pt idx="5765">
                  <c:v>1.7682120000026771</c:v>
                </c:pt>
                <c:pt idx="5766">
                  <c:v>1.7730169999995269</c:v>
                </c:pt>
                <c:pt idx="5767">
                  <c:v>1.7744070000044303</c:v>
                </c:pt>
                <c:pt idx="5768">
                  <c:v>1.7757960000017192</c:v>
                </c:pt>
                <c:pt idx="5769">
                  <c:v>1.7771859999993467</c:v>
                </c:pt>
                <c:pt idx="5770">
                  <c:v>1.7785760000042501</c:v>
                </c:pt>
                <c:pt idx="5771">
                  <c:v>1.779965000001539</c:v>
                </c:pt>
                <c:pt idx="5772">
                  <c:v>1.7813550000064424</c:v>
                </c:pt>
                <c:pt idx="5773">
                  <c:v>1.7827440000037313</c:v>
                </c:pt>
                <c:pt idx="5774">
                  <c:v>1.7841330000010203</c:v>
                </c:pt>
                <c:pt idx="5775">
                  <c:v>1.7855230000059237</c:v>
                </c:pt>
                <c:pt idx="5776">
                  <c:v>1.7869130000035511</c:v>
                </c:pt>
                <c:pt idx="5777">
                  <c:v>1.7883020000008401</c:v>
                </c:pt>
                <c:pt idx="5778">
                  <c:v>1.7896920000057435</c:v>
                </c:pt>
                <c:pt idx="5779">
                  <c:v>1.7910820000033709</c:v>
                </c:pt>
                <c:pt idx="5780">
                  <c:v>1.7924710000006598</c:v>
                </c:pt>
                <c:pt idx="5781">
                  <c:v>1.7938610000055633</c:v>
                </c:pt>
                <c:pt idx="5782">
                  <c:v>1.7952500000028522</c:v>
                </c:pt>
                <c:pt idx="5783">
                  <c:v>1.7966390000001411</c:v>
                </c:pt>
                <c:pt idx="5784">
                  <c:v>1.7980290000050445</c:v>
                </c:pt>
                <c:pt idx="5785">
                  <c:v>1.7994180000023334</c:v>
                </c:pt>
                <c:pt idx="5786">
                  <c:v>1.8008079999999609</c:v>
                </c:pt>
                <c:pt idx="5787">
                  <c:v>1.8021980000048643</c:v>
                </c:pt>
                <c:pt idx="5788">
                  <c:v>1.8035870000021532</c:v>
                </c:pt>
                <c:pt idx="5789">
                  <c:v>1.8049769999997807</c:v>
                </c:pt>
                <c:pt idx="5790">
                  <c:v>1.8063660000043456</c:v>
                </c:pt>
                <c:pt idx="5791">
                  <c:v>1.807756000001973</c:v>
                </c:pt>
                <c:pt idx="5792">
                  <c:v>1.8091459999996005</c:v>
                </c:pt>
                <c:pt idx="5793">
                  <c:v>1.8105350000041653</c:v>
                </c:pt>
                <c:pt idx="5794">
                  <c:v>1.8119250000017928</c:v>
                </c:pt>
                <c:pt idx="5795">
                  <c:v>1.8133149999994203</c:v>
                </c:pt>
                <c:pt idx="5796">
                  <c:v>1.8147040000039851</c:v>
                </c:pt>
                <c:pt idx="5797">
                  <c:v>1.8160940000016126</c:v>
                </c:pt>
                <c:pt idx="5798">
                  <c:v>1.8174830000061775</c:v>
                </c:pt>
                <c:pt idx="5799">
                  <c:v>1.8188730000038049</c:v>
                </c:pt>
                <c:pt idx="5800">
                  <c:v>1.8202630000014324</c:v>
                </c:pt>
                <c:pt idx="5801">
                  <c:v>1.8216530000063358</c:v>
                </c:pt>
                <c:pt idx="5802">
                  <c:v>1.8230420000036247</c:v>
                </c:pt>
                <c:pt idx="5803">
                  <c:v>1.8244320000012522</c:v>
                </c:pt>
                <c:pt idx="5804">
                  <c:v>1.825821000005817</c:v>
                </c:pt>
                <c:pt idx="5805">
                  <c:v>1.8272110000034445</c:v>
                </c:pt>
                <c:pt idx="5806">
                  <c:v>1.8286000000007334</c:v>
                </c:pt>
                <c:pt idx="5807">
                  <c:v>1.8299900000056368</c:v>
                </c:pt>
                <c:pt idx="5808">
                  <c:v>1.8313790000029257</c:v>
                </c:pt>
                <c:pt idx="5809">
                  <c:v>1.8327690000005532</c:v>
                </c:pt>
                <c:pt idx="5810">
                  <c:v>1.8341580000051181</c:v>
                </c:pt>
                <c:pt idx="5811">
                  <c:v>1.8355480000027455</c:v>
                </c:pt>
                <c:pt idx="5812">
                  <c:v>1.8369370000000345</c:v>
                </c:pt>
                <c:pt idx="5813">
                  <c:v>1.8383270000049379</c:v>
                </c:pt>
                <c:pt idx="5814">
                  <c:v>1.8397160000022268</c:v>
                </c:pt>
                <c:pt idx="5815">
                  <c:v>1.8411059999998542</c:v>
                </c:pt>
                <c:pt idx="5816">
                  <c:v>1.7933550000016112</c:v>
                </c:pt>
                <c:pt idx="5817">
                  <c:v>1.7947450000065146</c:v>
                </c:pt>
                <c:pt idx="5818">
                  <c:v>1.7961350000041421</c:v>
                </c:pt>
                <c:pt idx="5819">
                  <c:v>1.797524000001431</c:v>
                </c:pt>
                <c:pt idx="5820">
                  <c:v>1.7989140000063344</c:v>
                </c:pt>
                <c:pt idx="5821">
                  <c:v>1.8003030000036233</c:v>
                </c:pt>
                <c:pt idx="5822">
                  <c:v>1.8016930000012508</c:v>
                </c:pt>
                <c:pt idx="5823">
                  <c:v>1.8030820000058156</c:v>
                </c:pt>
                <c:pt idx="5824">
                  <c:v>1.8044720000034431</c:v>
                </c:pt>
                <c:pt idx="5825">
                  <c:v>1.805861000000732</c:v>
                </c:pt>
                <c:pt idx="5826">
                  <c:v>1.8072510000056354</c:v>
                </c:pt>
                <c:pt idx="5827">
                  <c:v>1.8086400000029244</c:v>
                </c:pt>
                <c:pt idx="5828">
                  <c:v>1.8100300000005518</c:v>
                </c:pt>
                <c:pt idx="5829">
                  <c:v>1.8114190000051167</c:v>
                </c:pt>
                <c:pt idx="5830">
                  <c:v>1.8128090000027441</c:v>
                </c:pt>
                <c:pt idx="5831">
                  <c:v>1.8141990000003716</c:v>
                </c:pt>
                <c:pt idx="5832">
                  <c:v>1.8155880000049365</c:v>
                </c:pt>
                <c:pt idx="5833">
                  <c:v>1.8169770000022254</c:v>
                </c:pt>
                <c:pt idx="5834">
                  <c:v>1.8183669999998529</c:v>
                </c:pt>
                <c:pt idx="5835">
                  <c:v>1.8197560000044177</c:v>
                </c:pt>
                <c:pt idx="5836">
                  <c:v>1.8211460000020452</c:v>
                </c:pt>
                <c:pt idx="5837">
                  <c:v>1.8225349999993341</c:v>
                </c:pt>
                <c:pt idx="5838">
                  <c:v>1.8239250000042375</c:v>
                </c:pt>
                <c:pt idx="5839">
                  <c:v>1.8253140000015264</c:v>
                </c:pt>
                <c:pt idx="5840">
                  <c:v>1.8267040000064299</c:v>
                </c:pt>
                <c:pt idx="5841">
                  <c:v>1.8280930000037188</c:v>
                </c:pt>
                <c:pt idx="5842">
                  <c:v>1.8294830000013462</c:v>
                </c:pt>
                <c:pt idx="5843">
                  <c:v>1.8308720000059111</c:v>
                </c:pt>
                <c:pt idx="5844">
                  <c:v>1.8322620000035386</c:v>
                </c:pt>
                <c:pt idx="5845">
                  <c:v>1.8336510000008275</c:v>
                </c:pt>
                <c:pt idx="5846">
                  <c:v>1.8350400000053924</c:v>
                </c:pt>
                <c:pt idx="5847">
                  <c:v>1.8364300000030198</c:v>
                </c:pt>
                <c:pt idx="5848">
                  <c:v>1.8378190000003087</c:v>
                </c:pt>
                <c:pt idx="5849">
                  <c:v>1.8392090000052121</c:v>
                </c:pt>
                <c:pt idx="5850">
                  <c:v>1.8405980000025011</c:v>
                </c:pt>
                <c:pt idx="5851">
                  <c:v>1.8419880000001285</c:v>
                </c:pt>
                <c:pt idx="5852">
                  <c:v>1.8433780000050319</c:v>
                </c:pt>
                <c:pt idx="5853">
                  <c:v>1.8447670000023209</c:v>
                </c:pt>
                <c:pt idx="5854">
                  <c:v>1.8461569999999483</c:v>
                </c:pt>
                <c:pt idx="5855">
                  <c:v>1.8475460000045132</c:v>
                </c:pt>
                <c:pt idx="5856">
                  <c:v>1.8489360000021406</c:v>
                </c:pt>
                <c:pt idx="5857">
                  <c:v>1.8503249999994296</c:v>
                </c:pt>
                <c:pt idx="5858">
                  <c:v>1.8517160000046715</c:v>
                </c:pt>
                <c:pt idx="5859">
                  <c:v>1.8531050000019604</c:v>
                </c:pt>
                <c:pt idx="5860">
                  <c:v>1.8544949999995879</c:v>
                </c:pt>
                <c:pt idx="5861">
                  <c:v>1.8558850000044913</c:v>
                </c:pt>
                <c:pt idx="5862">
                  <c:v>1.8572750000021188</c:v>
                </c:pt>
                <c:pt idx="5863">
                  <c:v>1.8586639999994077</c:v>
                </c:pt>
                <c:pt idx="5864">
                  <c:v>1.8600540000043111</c:v>
                </c:pt>
                <c:pt idx="5865">
                  <c:v>1.8656950000004144</c:v>
                </c:pt>
                <c:pt idx="5866">
                  <c:v>1.865817000005336</c:v>
                </c:pt>
                <c:pt idx="5867">
                  <c:v>1.8713540000026114</c:v>
                </c:pt>
                <c:pt idx="5868">
                  <c:v>1.8727440000002389</c:v>
                </c:pt>
                <c:pt idx="5869">
                  <c:v>1.8741340000051423</c:v>
                </c:pt>
                <c:pt idx="5870">
                  <c:v>1.8755240000027698</c:v>
                </c:pt>
                <c:pt idx="5871">
                  <c:v>1.8769140000003972</c:v>
                </c:pt>
                <c:pt idx="5872">
                  <c:v>1.8783030000049621</c:v>
                </c:pt>
                <c:pt idx="5873">
                  <c:v>1.8796930000025895</c:v>
                </c:pt>
                <c:pt idx="5874">
                  <c:v>1.881083000000217</c:v>
                </c:pt>
                <c:pt idx="5875">
                  <c:v>1.8851980000035837</c:v>
                </c:pt>
                <c:pt idx="5876">
                  <c:v>1.8852570000017295</c:v>
                </c:pt>
                <c:pt idx="5877">
                  <c:v>1.8853159999998752</c:v>
                </c:pt>
                <c:pt idx="5878">
                  <c:v>1.8853740000049584</c:v>
                </c:pt>
                <c:pt idx="5879">
                  <c:v>1.8854320000027656</c:v>
                </c:pt>
                <c:pt idx="5880">
                  <c:v>1.8854910000009113</c:v>
                </c:pt>
                <c:pt idx="5881">
                  <c:v>1.8855490000059945</c:v>
                </c:pt>
                <c:pt idx="5882">
                  <c:v>1.8856080000041402</c:v>
                </c:pt>
                <c:pt idx="5883">
                  <c:v>1.8856660000019474</c:v>
                </c:pt>
                <c:pt idx="5884">
                  <c:v>1.8857239999997546</c:v>
                </c:pt>
                <c:pt idx="5885">
                  <c:v>1.8857830000051763</c:v>
                </c:pt>
                <c:pt idx="5886">
                  <c:v>1.8858410000029835</c:v>
                </c:pt>
                <c:pt idx="5887">
                  <c:v>1.8859000000011292</c:v>
                </c:pt>
                <c:pt idx="5888">
                  <c:v>5.671940000000177</c:v>
                </c:pt>
                <c:pt idx="5889">
                  <c:v>5.6733320000057574</c:v>
                </c:pt>
                <c:pt idx="5890">
                  <c:v>5.6747220000033849</c:v>
                </c:pt>
                <c:pt idx="5891">
                  <c:v>5.6761120000010123</c:v>
                </c:pt>
                <c:pt idx="5892">
                  <c:v>5.6775010000055772</c:v>
                </c:pt>
                <c:pt idx="5893">
                  <c:v>5.6788910000032047</c:v>
                </c:pt>
                <c:pt idx="5894">
                  <c:v>5.6802810000008321</c:v>
                </c:pt>
                <c:pt idx="5895">
                  <c:v>5.6816710000057356</c:v>
                </c:pt>
                <c:pt idx="5896">
                  <c:v>5.6830600000030245</c:v>
                </c:pt>
                <c:pt idx="5897">
                  <c:v>5.6844500000006519</c:v>
                </c:pt>
                <c:pt idx="5898">
                  <c:v>5.6858400000055553</c:v>
                </c:pt>
                <c:pt idx="5899">
                  <c:v>5.6872290000028443</c:v>
                </c:pt>
                <c:pt idx="5900">
                  <c:v>5.6886190000004717</c:v>
                </c:pt>
                <c:pt idx="5901">
                  <c:v>5.6900080000050366</c:v>
                </c:pt>
                <c:pt idx="5902">
                  <c:v>5.691398000002664</c:v>
                </c:pt>
                <c:pt idx="5903">
                  <c:v>5.6927880000002915</c:v>
                </c:pt>
                <c:pt idx="5904">
                  <c:v>5.6941770000048564</c:v>
                </c:pt>
                <c:pt idx="5905">
                  <c:v>5.6955670000024838</c:v>
                </c:pt>
                <c:pt idx="5906">
                  <c:v>5.6969570000001113</c:v>
                </c:pt>
                <c:pt idx="5907">
                  <c:v>5.6983460000046762</c:v>
                </c:pt>
                <c:pt idx="5908">
                  <c:v>5.6997360000023036</c:v>
                </c:pt>
                <c:pt idx="5909">
                  <c:v>5.7011259999999311</c:v>
                </c:pt>
                <c:pt idx="5910">
                  <c:v>5.702515000004496</c:v>
                </c:pt>
                <c:pt idx="5911">
                  <c:v>5.7039050000021234</c:v>
                </c:pt>
                <c:pt idx="5912">
                  <c:v>5.7052939999994123</c:v>
                </c:pt>
                <c:pt idx="5913">
                  <c:v>5.7066840000043157</c:v>
                </c:pt>
                <c:pt idx="5914">
                  <c:v>5.7080740000019432</c:v>
                </c:pt>
                <c:pt idx="5915">
                  <c:v>5.7094630000065081</c:v>
                </c:pt>
                <c:pt idx="5916">
                  <c:v>5.7108530000041355</c:v>
                </c:pt>
                <c:pt idx="5917">
                  <c:v>5.7122420000014245</c:v>
                </c:pt>
                <c:pt idx="5918">
                  <c:v>5.7136320000063279</c:v>
                </c:pt>
                <c:pt idx="5919">
                  <c:v>5.7150210000036168</c:v>
                </c:pt>
                <c:pt idx="5920">
                  <c:v>5.7164110000012442</c:v>
                </c:pt>
                <c:pt idx="5921">
                  <c:v>5.7178000000058091</c:v>
                </c:pt>
                <c:pt idx="5922">
                  <c:v>5.7191900000034366</c:v>
                </c:pt>
                <c:pt idx="5923">
                  <c:v>5.7205790000007255</c:v>
                </c:pt>
                <c:pt idx="5924">
                  <c:v>5.7219690000056289</c:v>
                </c:pt>
                <c:pt idx="5925">
                  <c:v>5.7233590000032564</c:v>
                </c:pt>
                <c:pt idx="5926">
                  <c:v>5.7247480000005453</c:v>
                </c:pt>
                <c:pt idx="5927">
                  <c:v>5.7261380000054487</c:v>
                </c:pt>
                <c:pt idx="5928">
                  <c:v>5.7275280000030762</c:v>
                </c:pt>
              </c:numCache>
            </c:numRef>
          </c:xVal>
          <c:yVal>
            <c:numRef>
              <c:f>CryoChamber19Sep2012a!$L$2:$L$5931</c:f>
              <c:numCache>
                <c:formatCode>General</c:formatCode>
                <c:ptCount val="5930"/>
                <c:pt idx="0">
                  <c:v>1655.8302366028086</c:v>
                </c:pt>
                <c:pt idx="1">
                  <c:v>1520.1986912201514</c:v>
                </c:pt>
                <c:pt idx="2">
                  <c:v>1425.8146791293016</c:v>
                </c:pt>
                <c:pt idx="3">
                  <c:v>1337.2906521771149</c:v>
                </c:pt>
                <c:pt idx="4">
                  <c:v>1267.7351619954404</c:v>
                </c:pt>
                <c:pt idx="5">
                  <c:v>1189.0257593700928</c:v>
                </c:pt>
                <c:pt idx="6">
                  <c:v>1127.1818592448824</c:v>
                </c:pt>
                <c:pt idx="7">
                  <c:v>1091.6308708856136</c:v>
                </c:pt>
                <c:pt idx="8">
                  <c:v>1002.2116463275293</c:v>
                </c:pt>
                <c:pt idx="9">
                  <c:v>991.56101921252423</c:v>
                </c:pt>
                <c:pt idx="10">
                  <c:v>939.98770370023658</c:v>
                </c:pt>
                <c:pt idx="11">
                  <c:v>910.34076462113364</c:v>
                </c:pt>
                <c:pt idx="12">
                  <c:v>844.74888463867114</c:v>
                </c:pt>
                <c:pt idx="13">
                  <c:v>835.77163376649094</c:v>
                </c:pt>
                <c:pt idx="14">
                  <c:v>800.80992165997702</c:v>
                </c:pt>
                <c:pt idx="15">
                  <c:v>767.31071589375404</c:v>
                </c:pt>
                <c:pt idx="16">
                  <c:v>743.10995884204465</c:v>
                </c:pt>
                <c:pt idx="17">
                  <c:v>712.02443811500746</c:v>
                </c:pt>
                <c:pt idx="18">
                  <c:v>704.45914096487388</c:v>
                </c:pt>
                <c:pt idx="19">
                  <c:v>674.9904479844464</c:v>
                </c:pt>
                <c:pt idx="20">
                  <c:v>660.72164766064532</c:v>
                </c:pt>
                <c:pt idx="21">
                  <c:v>646.75447925369679</c:v>
                </c:pt>
                <c:pt idx="22">
                  <c:v>613.11532627042561</c:v>
                </c:pt>
                <c:pt idx="23">
                  <c:v>600.1545203921537</c:v>
                </c:pt>
                <c:pt idx="24">
                  <c:v>593.77660407926396</c:v>
                </c:pt>
                <c:pt idx="25">
                  <c:v>568.9391359260585</c:v>
                </c:pt>
                <c:pt idx="26">
                  <c:v>556.91218213557966</c:v>
                </c:pt>
                <c:pt idx="27">
                  <c:v>545.13946927940094</c:v>
                </c:pt>
                <c:pt idx="28">
                  <c:v>527.94482367176238</c:v>
                </c:pt>
                <c:pt idx="29">
                  <c:v>522.33538211870996</c:v>
                </c:pt>
                <c:pt idx="30">
                  <c:v>505.86107592132623</c:v>
                </c:pt>
                <c:pt idx="31">
                  <c:v>495.16754580477891</c:v>
                </c:pt>
                <c:pt idx="32">
                  <c:v>474.45386699409971</c:v>
                </c:pt>
                <c:pt idx="33">
                  <c:v>469.41178707101835</c:v>
                </c:pt>
                <c:pt idx="34">
                  <c:v>459.48876804259459</c:v>
                </c:pt>
                <c:pt idx="35">
                  <c:v>454.60667568549349</c:v>
                </c:pt>
                <c:pt idx="36">
                  <c:v>449.77551431906898</c:v>
                </c:pt>
                <c:pt idx="37">
                  <c:v>440.268513211722</c:v>
                </c:pt>
                <c:pt idx="38">
                  <c:v>430.96156150206076</c:v>
                </c:pt>
                <c:pt idx="39">
                  <c:v>426.3816796883965</c:v>
                </c:pt>
                <c:pt idx="40">
                  <c:v>417.3682853990889</c:v>
                </c:pt>
                <c:pt idx="41">
                  <c:v>408.54542761846506</c:v>
                </c:pt>
                <c:pt idx="42">
                  <c:v>399.90907854523545</c:v>
                </c:pt>
                <c:pt idx="43">
                  <c:v>387.29606239391882</c:v>
                </c:pt>
                <c:pt idx="44">
                  <c:v>387.29606239391882</c:v>
                </c:pt>
                <c:pt idx="45">
                  <c:v>379.1089092319823</c:v>
                </c:pt>
                <c:pt idx="46">
                  <c:v>375.08085710754204</c:v>
                </c:pt>
                <c:pt idx="47">
                  <c:v>371.09482645057767</c:v>
                </c:pt>
                <c:pt idx="48">
                  <c:v>363.2501554694847</c:v>
                </c:pt>
                <c:pt idx="49">
                  <c:v>359.39060343889133</c:v>
                </c:pt>
                <c:pt idx="50">
                  <c:v>355.57131504817141</c:v>
                </c:pt>
                <c:pt idx="51">
                  <c:v>351.79335110142227</c:v>
                </c:pt>
                <c:pt idx="52">
                  <c:v>340.69789101457121</c:v>
                </c:pt>
                <c:pt idx="53">
                  <c:v>340.69789101457121</c:v>
                </c:pt>
                <c:pt idx="54">
                  <c:v>333.49578883350648</c:v>
                </c:pt>
                <c:pt idx="55">
                  <c:v>329.95168784016323</c:v>
                </c:pt>
                <c:pt idx="56">
                  <c:v>326.4459337816271</c:v>
                </c:pt>
                <c:pt idx="57">
                  <c:v>319.54510746689112</c:v>
                </c:pt>
                <c:pt idx="58">
                  <c:v>316.14926208979472</c:v>
                </c:pt>
                <c:pt idx="59">
                  <c:v>306.17800621465568</c:v>
                </c:pt>
                <c:pt idx="60">
                  <c:v>306.17800621465568</c:v>
                </c:pt>
                <c:pt idx="61">
                  <c:v>302.92484877531166</c:v>
                </c:pt>
                <c:pt idx="62">
                  <c:v>299.705628942857</c:v>
                </c:pt>
                <c:pt idx="63">
                  <c:v>296.52124085286022</c:v>
                </c:pt>
                <c:pt idx="64">
                  <c:v>293.37007295376981</c:v>
                </c:pt>
                <c:pt idx="65">
                  <c:v>287.1684459463724</c:v>
                </c:pt>
                <c:pt idx="66">
                  <c:v>287.1684459463724</c:v>
                </c:pt>
                <c:pt idx="67">
                  <c:v>284.11726608591999</c:v>
                </c:pt>
                <c:pt idx="68">
                  <c:v>281.09791676075122</c:v>
                </c:pt>
                <c:pt idx="69">
                  <c:v>278.11123659257026</c:v>
                </c:pt>
                <c:pt idx="70">
                  <c:v>275.15571408562874</c:v>
                </c:pt>
                <c:pt idx="71">
                  <c:v>269.3391251932016</c:v>
                </c:pt>
                <c:pt idx="72">
                  <c:v>272.23217013378695</c:v>
                </c:pt>
                <c:pt idx="73">
                  <c:v>269.3391251932016</c:v>
                </c:pt>
                <c:pt idx="74">
                  <c:v>263.64604657966305</c:v>
                </c:pt>
                <c:pt idx="75">
                  <c:v>258.07276357093599</c:v>
                </c:pt>
                <c:pt idx="76">
                  <c:v>258.07276357093599</c:v>
                </c:pt>
                <c:pt idx="77">
                  <c:v>252.61729565520366</c:v>
                </c:pt>
                <c:pt idx="78">
                  <c:v>255.33019239507263</c:v>
                </c:pt>
                <c:pt idx="79">
                  <c:v>252.61729565520366</c:v>
                </c:pt>
                <c:pt idx="80">
                  <c:v>249.93270041159099</c:v>
                </c:pt>
                <c:pt idx="81">
                  <c:v>247.27715230827812</c:v>
                </c:pt>
                <c:pt idx="82">
                  <c:v>244.64930742846053</c:v>
                </c:pt>
                <c:pt idx="83">
                  <c:v>242.04989565381655</c:v>
                </c:pt>
                <c:pt idx="84">
                  <c:v>239.47760147695143</c:v>
                </c:pt>
                <c:pt idx="85">
                  <c:v>234.41522157557597</c:v>
                </c:pt>
                <c:pt idx="86">
                  <c:v>234.41522157557597</c:v>
                </c:pt>
                <c:pt idx="87">
                  <c:v>234.41522157557597</c:v>
                </c:pt>
                <c:pt idx="88">
                  <c:v>231.92454750204519</c:v>
                </c:pt>
                <c:pt idx="89">
                  <c:v>229.46033697170438</c:v>
                </c:pt>
                <c:pt idx="90">
                  <c:v>224.60971465511045</c:v>
                </c:pt>
                <c:pt idx="91">
                  <c:v>227.0218335919802</c:v>
                </c:pt>
                <c:pt idx="92">
                  <c:v>222.22275943865006</c:v>
                </c:pt>
                <c:pt idx="93">
                  <c:v>219.86163091737853</c:v>
                </c:pt>
                <c:pt idx="94">
                  <c:v>217.52513417402241</c:v>
                </c:pt>
                <c:pt idx="95">
                  <c:v>217.52513417402241</c:v>
                </c:pt>
                <c:pt idx="96">
                  <c:v>212.9268132434004</c:v>
                </c:pt>
                <c:pt idx="97">
                  <c:v>212.9268132434004</c:v>
                </c:pt>
                <c:pt idx="98">
                  <c:v>212.9268132434004</c:v>
                </c:pt>
                <c:pt idx="99">
                  <c:v>208.42569742639088</c:v>
                </c:pt>
                <c:pt idx="100">
                  <c:v>208.42569742639088</c:v>
                </c:pt>
                <c:pt idx="101">
                  <c:v>206.21116341555185</c:v>
                </c:pt>
                <c:pt idx="102">
                  <c:v>204.02015894519516</c:v>
                </c:pt>
                <c:pt idx="103">
                  <c:v>197.58500880918709</c:v>
                </c:pt>
                <c:pt idx="104">
                  <c:v>201.8520114836968</c:v>
                </c:pt>
                <c:pt idx="105">
                  <c:v>199.70732323216907</c:v>
                </c:pt>
                <c:pt idx="106">
                  <c:v>197.58500880918709</c:v>
                </c:pt>
                <c:pt idx="107">
                  <c:v>197.58500880918709</c:v>
                </c:pt>
                <c:pt idx="108">
                  <c:v>195.48565768577564</c:v>
                </c:pt>
                <c:pt idx="109">
                  <c:v>193.40820742467403</c:v>
                </c:pt>
                <c:pt idx="110">
                  <c:v>193.40820742467403</c:v>
                </c:pt>
                <c:pt idx="111">
                  <c:v>189.31970054140257</c:v>
                </c:pt>
                <c:pt idx="112">
                  <c:v>191.35323503592323</c:v>
                </c:pt>
                <c:pt idx="113">
                  <c:v>189.31970054140257</c:v>
                </c:pt>
                <c:pt idx="114">
                  <c:v>189.31970054140257</c:v>
                </c:pt>
                <c:pt idx="115">
                  <c:v>185.31762167872657</c:v>
                </c:pt>
                <c:pt idx="116">
                  <c:v>185.31762167872657</c:v>
                </c:pt>
                <c:pt idx="117">
                  <c:v>185.31762167872657</c:v>
                </c:pt>
                <c:pt idx="118">
                  <c:v>183.34861218957604</c:v>
                </c:pt>
                <c:pt idx="119">
                  <c:v>181.4001438120232</c:v>
                </c:pt>
                <c:pt idx="120">
                  <c:v>181.4001438120232</c:v>
                </c:pt>
                <c:pt idx="121">
                  <c:v>177.56585022957992</c:v>
                </c:pt>
                <c:pt idx="122">
                  <c:v>175.67883597856425</c:v>
                </c:pt>
                <c:pt idx="123">
                  <c:v>179.47275773150054</c:v>
                </c:pt>
                <c:pt idx="124">
                  <c:v>175.67883597856425</c:v>
                </c:pt>
                <c:pt idx="125">
                  <c:v>173.8122390950561</c:v>
                </c:pt>
                <c:pt idx="126">
                  <c:v>173.8122390950561</c:v>
                </c:pt>
                <c:pt idx="127">
                  <c:v>170.1379765319551</c:v>
                </c:pt>
                <c:pt idx="128">
                  <c:v>171.9651149337983</c:v>
                </c:pt>
                <c:pt idx="129">
                  <c:v>170.1379765319551</c:v>
                </c:pt>
                <c:pt idx="130">
                  <c:v>168.32989921337344</c:v>
                </c:pt>
                <c:pt idx="131">
                  <c:v>168.32989921337344</c:v>
                </c:pt>
                <c:pt idx="132">
                  <c:v>166.54138516999012</c:v>
                </c:pt>
                <c:pt idx="133">
                  <c:v>166.54138516999012</c:v>
                </c:pt>
                <c:pt idx="134">
                  <c:v>164.77152927262392</c:v>
                </c:pt>
                <c:pt idx="135">
                  <c:v>163.02082309724446</c:v>
                </c:pt>
                <c:pt idx="136">
                  <c:v>161.28838064843407</c:v>
                </c:pt>
                <c:pt idx="137">
                  <c:v>159.5746831106091</c:v>
                </c:pt>
                <c:pt idx="138">
                  <c:v>161.28838064843407</c:v>
                </c:pt>
                <c:pt idx="139">
                  <c:v>157.87919369936631</c:v>
                </c:pt>
                <c:pt idx="140">
                  <c:v>159.5746831106091</c:v>
                </c:pt>
                <c:pt idx="141">
                  <c:v>157.87919369936631</c:v>
                </c:pt>
                <c:pt idx="142">
                  <c:v>156.20139198206354</c:v>
                </c:pt>
                <c:pt idx="143">
                  <c:v>156.20139198206354</c:v>
                </c:pt>
                <c:pt idx="144">
                  <c:v>152.89940974046738</c:v>
                </c:pt>
                <c:pt idx="145">
                  <c:v>154.54174396669885</c:v>
                </c:pt>
                <c:pt idx="146">
                  <c:v>154.54174396669885</c:v>
                </c:pt>
                <c:pt idx="147">
                  <c:v>151.27484546030183</c:v>
                </c:pt>
                <c:pt idx="148">
                  <c:v>149.66722896853437</c:v>
                </c:pt>
                <c:pt idx="149">
                  <c:v>152.89940974046738</c:v>
                </c:pt>
                <c:pt idx="150">
                  <c:v>149.66722896853437</c:v>
                </c:pt>
                <c:pt idx="151">
                  <c:v>146.50337411466907</c:v>
                </c:pt>
                <c:pt idx="152">
                  <c:v>149.66722896853437</c:v>
                </c:pt>
                <c:pt idx="153">
                  <c:v>148.0770067792773</c:v>
                </c:pt>
                <c:pt idx="154">
                  <c:v>151.27484546030183</c:v>
                </c:pt>
                <c:pt idx="155">
                  <c:v>146.50337411466907</c:v>
                </c:pt>
                <c:pt idx="156">
                  <c:v>146.50337411466907</c:v>
                </c:pt>
                <c:pt idx="157">
                  <c:v>144.94676804984246</c:v>
                </c:pt>
                <c:pt idx="158">
                  <c:v>144.94676804984246</c:v>
                </c:pt>
                <c:pt idx="159">
                  <c:v>144.94676804984246</c:v>
                </c:pt>
                <c:pt idx="160">
                  <c:v>143.4064008193472</c:v>
                </c:pt>
                <c:pt idx="161">
                  <c:v>143.4064008193472</c:v>
                </c:pt>
                <c:pt idx="162">
                  <c:v>141.88270025886979</c:v>
                </c:pt>
                <c:pt idx="163">
                  <c:v>143.4064008193472</c:v>
                </c:pt>
                <c:pt idx="164">
                  <c:v>140.37489525574085</c:v>
                </c:pt>
                <c:pt idx="165">
                  <c:v>140.37489525574085</c:v>
                </c:pt>
                <c:pt idx="166">
                  <c:v>138.88340460151551</c:v>
                </c:pt>
                <c:pt idx="167">
                  <c:v>140.37489525574085</c:v>
                </c:pt>
                <c:pt idx="168">
                  <c:v>135.9475118426387</c:v>
                </c:pt>
                <c:pt idx="169">
                  <c:v>137.40776111403326</c:v>
                </c:pt>
                <c:pt idx="170">
                  <c:v>137.40776111403326</c:v>
                </c:pt>
                <c:pt idx="171">
                  <c:v>134.50306237032356</c:v>
                </c:pt>
                <c:pt idx="172">
                  <c:v>134.50306237032356</c:v>
                </c:pt>
                <c:pt idx="173">
                  <c:v>134.50306237032356</c:v>
                </c:pt>
                <c:pt idx="174">
                  <c:v>134.50306237032356</c:v>
                </c:pt>
                <c:pt idx="175">
                  <c:v>130.26060219099207</c:v>
                </c:pt>
                <c:pt idx="176">
                  <c:v>133.07368169171968</c:v>
                </c:pt>
                <c:pt idx="177">
                  <c:v>130.26060219099207</c:v>
                </c:pt>
                <c:pt idx="178">
                  <c:v>131.65976681609374</c:v>
                </c:pt>
                <c:pt idx="179">
                  <c:v>130.26060219099207</c:v>
                </c:pt>
                <c:pt idx="180">
                  <c:v>128.87657643319807</c:v>
                </c:pt>
                <c:pt idx="181">
                  <c:v>128.87657643319807</c:v>
                </c:pt>
                <c:pt idx="182">
                  <c:v>128.87657643319807</c:v>
                </c:pt>
                <c:pt idx="183">
                  <c:v>127.50698911650871</c:v>
                </c:pt>
                <c:pt idx="184">
                  <c:v>128.87657643319807</c:v>
                </c:pt>
                <c:pt idx="185">
                  <c:v>126.15222064263618</c:v>
                </c:pt>
                <c:pt idx="186">
                  <c:v>127.50698911650871</c:v>
                </c:pt>
                <c:pt idx="187">
                  <c:v>124.81158539187075</c:v>
                </c:pt>
                <c:pt idx="188">
                  <c:v>128.87657643319807</c:v>
                </c:pt>
                <c:pt idx="189">
                  <c:v>124.81158539187075</c:v>
                </c:pt>
                <c:pt idx="190">
                  <c:v>126.15222064263618</c:v>
                </c:pt>
                <c:pt idx="191">
                  <c:v>126.15222064263618</c:v>
                </c:pt>
                <c:pt idx="192">
                  <c:v>122.17316051434643</c:v>
                </c:pt>
                <c:pt idx="193">
                  <c:v>123.48545572451216</c:v>
                </c:pt>
                <c:pt idx="194">
                  <c:v>122.17316051434643</c:v>
                </c:pt>
                <c:pt idx="195">
                  <c:v>122.17316051434643</c:v>
                </c:pt>
                <c:pt idx="196">
                  <c:v>120.87506425025072</c:v>
                </c:pt>
                <c:pt idx="197">
                  <c:v>119.59076032731892</c:v>
                </c:pt>
                <c:pt idx="198">
                  <c:v>120.87506425025072</c:v>
                </c:pt>
                <c:pt idx="199">
                  <c:v>122.17316051434643</c:v>
                </c:pt>
                <c:pt idx="200">
                  <c:v>119.59076032731892</c:v>
                </c:pt>
                <c:pt idx="201">
                  <c:v>118.31985452681911</c:v>
                </c:pt>
                <c:pt idx="202">
                  <c:v>117.06269984175593</c:v>
                </c:pt>
                <c:pt idx="203">
                  <c:v>118.31985452681911</c:v>
                </c:pt>
                <c:pt idx="204">
                  <c:v>117.06269984175593</c:v>
                </c:pt>
                <c:pt idx="205">
                  <c:v>117.06269984175593</c:v>
                </c:pt>
                <c:pt idx="206">
                  <c:v>113.37033898534416</c:v>
                </c:pt>
                <c:pt idx="207">
                  <c:v>115.81866005269652</c:v>
                </c:pt>
                <c:pt idx="208">
                  <c:v>113.37033898534416</c:v>
                </c:pt>
                <c:pt idx="209">
                  <c:v>113.37033898534416</c:v>
                </c:pt>
                <c:pt idx="210">
                  <c:v>113.37033898534416</c:v>
                </c:pt>
                <c:pt idx="211">
                  <c:v>113.37033898534416</c:v>
                </c:pt>
                <c:pt idx="212">
                  <c:v>114.58808069063372</c:v>
                </c:pt>
                <c:pt idx="213">
                  <c:v>113.37033898534416</c:v>
                </c:pt>
                <c:pt idx="214">
                  <c:v>113.37033898534416</c:v>
                </c:pt>
                <c:pt idx="215">
                  <c:v>110.97377361993215</c:v>
                </c:pt>
                <c:pt idx="216">
                  <c:v>112.1657731635501</c:v>
                </c:pt>
                <c:pt idx="217">
                  <c:v>110.97377361993215</c:v>
                </c:pt>
                <c:pt idx="218">
                  <c:v>112.1657731635501</c:v>
                </c:pt>
                <c:pt idx="219">
                  <c:v>110.97377361993215</c:v>
                </c:pt>
                <c:pt idx="220">
                  <c:v>109.79467143134877</c:v>
                </c:pt>
                <c:pt idx="221">
                  <c:v>109.79467143134877</c:v>
                </c:pt>
                <c:pt idx="222">
                  <c:v>108.62786987908709</c:v>
                </c:pt>
                <c:pt idx="223">
                  <c:v>110.97377361993215</c:v>
                </c:pt>
                <c:pt idx="224">
                  <c:v>108.62786987908709</c:v>
                </c:pt>
                <c:pt idx="225">
                  <c:v>106.33177939316401</c:v>
                </c:pt>
                <c:pt idx="226">
                  <c:v>107.47369304128543</c:v>
                </c:pt>
                <c:pt idx="227">
                  <c:v>107.47369304128543</c:v>
                </c:pt>
                <c:pt idx="228">
                  <c:v>105.20177842286859</c:v>
                </c:pt>
                <c:pt idx="229">
                  <c:v>104.08400398720691</c:v>
                </c:pt>
                <c:pt idx="230">
                  <c:v>105.20177842286859</c:v>
                </c:pt>
                <c:pt idx="231">
                  <c:v>106.33177939316401</c:v>
                </c:pt>
                <c:pt idx="232">
                  <c:v>104.08400398720691</c:v>
                </c:pt>
                <c:pt idx="233">
                  <c:v>104.08400398720691</c:v>
                </c:pt>
                <c:pt idx="234">
                  <c:v>102.97789040414635</c:v>
                </c:pt>
                <c:pt idx="235">
                  <c:v>104.08400398720691</c:v>
                </c:pt>
                <c:pt idx="236">
                  <c:v>101.8837448957933</c:v>
                </c:pt>
                <c:pt idx="237">
                  <c:v>102.97789040414635</c:v>
                </c:pt>
                <c:pt idx="238">
                  <c:v>102.97789040414635</c:v>
                </c:pt>
                <c:pt idx="239">
                  <c:v>102.97789040414635</c:v>
                </c:pt>
                <c:pt idx="240">
                  <c:v>102.97789040414635</c:v>
                </c:pt>
                <c:pt idx="241">
                  <c:v>101.8837448957933</c:v>
                </c:pt>
                <c:pt idx="242">
                  <c:v>100.80101373821654</c:v>
                </c:pt>
                <c:pt idx="243">
                  <c:v>100.80101373821654</c:v>
                </c:pt>
                <c:pt idx="244">
                  <c:v>99.729997659073163</c:v>
                </c:pt>
                <c:pt idx="245">
                  <c:v>100.80101373821654</c:v>
                </c:pt>
                <c:pt idx="246">
                  <c:v>98.670154639747594</c:v>
                </c:pt>
                <c:pt idx="247">
                  <c:v>99.729997659073163</c:v>
                </c:pt>
                <c:pt idx="248">
                  <c:v>99.729997659073163</c:v>
                </c:pt>
                <c:pt idx="249">
                  <c:v>99.729997659073163</c:v>
                </c:pt>
                <c:pt idx="250">
                  <c:v>98.670154639747594</c:v>
                </c:pt>
                <c:pt idx="251">
                  <c:v>97.621779050736265</c:v>
                </c:pt>
                <c:pt idx="252">
                  <c:v>97.621779050736265</c:v>
                </c:pt>
                <c:pt idx="253">
                  <c:v>96.584340331297611</c:v>
                </c:pt>
                <c:pt idx="254">
                  <c:v>95.558126629152412</c:v>
                </c:pt>
                <c:pt idx="255">
                  <c:v>95.558126629152412</c:v>
                </c:pt>
                <c:pt idx="256">
                  <c:v>97.621779050736265</c:v>
                </c:pt>
                <c:pt idx="257">
                  <c:v>95.558126629152412</c:v>
                </c:pt>
                <c:pt idx="258">
                  <c:v>95.558126629152412</c:v>
                </c:pt>
                <c:pt idx="259">
                  <c:v>94.54261859922218</c:v>
                </c:pt>
                <c:pt idx="260">
                  <c:v>94.54261859922218</c:v>
                </c:pt>
                <c:pt idx="261">
                  <c:v>93.538098297997308</c:v>
                </c:pt>
                <c:pt idx="262">
                  <c:v>94.54261859922218</c:v>
                </c:pt>
                <c:pt idx="263">
                  <c:v>94.54261859922218</c:v>
                </c:pt>
                <c:pt idx="264">
                  <c:v>93.538098297997308</c:v>
                </c:pt>
                <c:pt idx="265">
                  <c:v>92.544251077870925</c:v>
                </c:pt>
                <c:pt idx="266">
                  <c:v>91.560771876167919</c:v>
                </c:pt>
                <c:pt idx="267">
                  <c:v>93.538098297997308</c:v>
                </c:pt>
                <c:pt idx="268">
                  <c:v>90.587933853399349</c:v>
                </c:pt>
                <c:pt idx="269">
                  <c:v>92.544251077870925</c:v>
                </c:pt>
                <c:pt idx="270">
                  <c:v>92.544251077870925</c:v>
                </c:pt>
                <c:pt idx="271">
                  <c:v>91.560771876167919</c:v>
                </c:pt>
                <c:pt idx="272">
                  <c:v>92.544251077870925</c:v>
                </c:pt>
                <c:pt idx="273">
                  <c:v>92.544251077870925</c:v>
                </c:pt>
                <c:pt idx="274">
                  <c:v>90.587933853399349</c:v>
                </c:pt>
                <c:pt idx="275">
                  <c:v>91.560771876167919</c:v>
                </c:pt>
                <c:pt idx="276">
                  <c:v>91.560771876167919</c:v>
                </c:pt>
                <c:pt idx="277">
                  <c:v>89.625244676790061</c:v>
                </c:pt>
                <c:pt idx="278">
                  <c:v>90.587933853399349</c:v>
                </c:pt>
                <c:pt idx="279">
                  <c:v>89.625244676790061</c:v>
                </c:pt>
                <c:pt idx="280">
                  <c:v>89.625244676790061</c:v>
                </c:pt>
                <c:pt idx="281">
                  <c:v>89.625244676790061</c:v>
                </c:pt>
                <c:pt idx="282">
                  <c:v>87.730633095124759</c:v>
                </c:pt>
                <c:pt idx="283">
                  <c:v>88.672971732439777</c:v>
                </c:pt>
                <c:pt idx="284">
                  <c:v>87.730633095124759</c:v>
                </c:pt>
                <c:pt idx="285">
                  <c:v>88.672971732439777</c:v>
                </c:pt>
                <c:pt idx="286">
                  <c:v>88.672971732439777</c:v>
                </c:pt>
                <c:pt idx="287">
                  <c:v>86.798490498599719</c:v>
                </c:pt>
                <c:pt idx="288">
                  <c:v>86.798490498599719</c:v>
                </c:pt>
                <c:pt idx="289">
                  <c:v>86.798490498599719</c:v>
                </c:pt>
                <c:pt idx="290">
                  <c:v>86.798490498599719</c:v>
                </c:pt>
                <c:pt idx="291">
                  <c:v>86.798490498599719</c:v>
                </c:pt>
                <c:pt idx="292">
                  <c:v>85.876072205184911</c:v>
                </c:pt>
                <c:pt idx="293">
                  <c:v>85.876072205184911</c:v>
                </c:pt>
                <c:pt idx="294">
                  <c:v>86.798490498599719</c:v>
                </c:pt>
                <c:pt idx="295">
                  <c:v>86.798490498599719</c:v>
                </c:pt>
                <c:pt idx="296">
                  <c:v>84.060715364881503</c:v>
                </c:pt>
                <c:pt idx="297">
                  <c:v>84.963634415776596</c:v>
                </c:pt>
                <c:pt idx="298">
                  <c:v>84.060715364881503</c:v>
                </c:pt>
                <c:pt idx="299">
                  <c:v>84.963634415776596</c:v>
                </c:pt>
                <c:pt idx="300">
                  <c:v>84.963634415776596</c:v>
                </c:pt>
                <c:pt idx="301">
                  <c:v>84.060715364881503</c:v>
                </c:pt>
                <c:pt idx="302">
                  <c:v>83.167565837497989</c:v>
                </c:pt>
                <c:pt idx="303">
                  <c:v>83.167565837497989</c:v>
                </c:pt>
                <c:pt idx="304">
                  <c:v>83.167565837497989</c:v>
                </c:pt>
                <c:pt idx="305">
                  <c:v>82.283906070875915</c:v>
                </c:pt>
                <c:pt idx="306">
                  <c:v>83.167565837497989</c:v>
                </c:pt>
                <c:pt idx="307">
                  <c:v>82.283906070875915</c:v>
                </c:pt>
                <c:pt idx="308">
                  <c:v>83.167565837497989</c:v>
                </c:pt>
                <c:pt idx="309">
                  <c:v>82.283906070875915</c:v>
                </c:pt>
                <c:pt idx="310">
                  <c:v>82.283906070875915</c:v>
                </c:pt>
                <c:pt idx="311">
                  <c:v>82.283906070875915</c:v>
                </c:pt>
                <c:pt idx="312">
                  <c:v>82.283906070875915</c:v>
                </c:pt>
                <c:pt idx="313">
                  <c:v>81.409464824520271</c:v>
                </c:pt>
                <c:pt idx="314">
                  <c:v>82.283906070875915</c:v>
                </c:pt>
                <c:pt idx="315">
                  <c:v>81.409464824520271</c:v>
                </c:pt>
                <c:pt idx="316">
                  <c:v>80.544484973742556</c:v>
                </c:pt>
                <c:pt idx="317">
                  <c:v>81.409464824520271</c:v>
                </c:pt>
                <c:pt idx="318">
                  <c:v>80.544484973742556</c:v>
                </c:pt>
                <c:pt idx="319">
                  <c:v>79.6885287705107</c:v>
                </c:pt>
                <c:pt idx="320">
                  <c:v>80.544484973742556</c:v>
                </c:pt>
                <c:pt idx="321">
                  <c:v>80.544484973742556</c:v>
                </c:pt>
                <c:pt idx="322">
                  <c:v>79.6885287705107</c:v>
                </c:pt>
                <c:pt idx="323">
                  <c:v>79.6885287705107</c:v>
                </c:pt>
                <c:pt idx="324">
                  <c:v>79.6885287705107</c:v>
                </c:pt>
                <c:pt idx="325">
                  <c:v>78.003972035642661</c:v>
                </c:pt>
                <c:pt idx="326">
                  <c:v>78.003972035642661</c:v>
                </c:pt>
                <c:pt idx="327">
                  <c:v>78.841833955931236</c:v>
                </c:pt>
                <c:pt idx="328">
                  <c:v>78.841833955931236</c:v>
                </c:pt>
                <c:pt idx="329">
                  <c:v>78.003972035642661</c:v>
                </c:pt>
                <c:pt idx="330">
                  <c:v>78.003972035642661</c:v>
                </c:pt>
                <c:pt idx="331">
                  <c:v>78.003972035642661</c:v>
                </c:pt>
                <c:pt idx="332">
                  <c:v>78.003972035642661</c:v>
                </c:pt>
                <c:pt idx="333">
                  <c:v>77.175175725079868</c:v>
                </c:pt>
                <c:pt idx="334">
                  <c:v>77.175175725079868</c:v>
                </c:pt>
                <c:pt idx="335">
                  <c:v>77.175175725079868</c:v>
                </c:pt>
                <c:pt idx="336">
                  <c:v>77.175175725079868</c:v>
                </c:pt>
                <c:pt idx="337">
                  <c:v>78.003972035642661</c:v>
                </c:pt>
                <c:pt idx="338">
                  <c:v>77.175175725079868</c:v>
                </c:pt>
                <c:pt idx="339">
                  <c:v>76.355025587936026</c:v>
                </c:pt>
                <c:pt idx="340">
                  <c:v>77.175175725079868</c:v>
                </c:pt>
                <c:pt idx="341">
                  <c:v>76.355025587936026</c:v>
                </c:pt>
                <c:pt idx="342">
                  <c:v>76.355025587936026</c:v>
                </c:pt>
                <c:pt idx="343">
                  <c:v>75.543749420213459</c:v>
                </c:pt>
                <c:pt idx="344">
                  <c:v>75.543749420213459</c:v>
                </c:pt>
                <c:pt idx="345">
                  <c:v>75.543749420213459</c:v>
                </c:pt>
                <c:pt idx="346">
                  <c:v>75.543749420213459</c:v>
                </c:pt>
                <c:pt idx="347">
                  <c:v>76.355025587936026</c:v>
                </c:pt>
                <c:pt idx="348">
                  <c:v>75.543749420213459</c:v>
                </c:pt>
                <c:pt idx="349">
                  <c:v>74.740936652179698</c:v>
                </c:pt>
                <c:pt idx="350">
                  <c:v>73.946810264397371</c:v>
                </c:pt>
                <c:pt idx="351">
                  <c:v>73.946810264397371</c:v>
                </c:pt>
                <c:pt idx="352">
                  <c:v>73.16096836627537</c:v>
                </c:pt>
                <c:pt idx="353">
                  <c:v>73.946810264397371</c:v>
                </c:pt>
                <c:pt idx="354">
                  <c:v>73.946810264397371</c:v>
                </c:pt>
                <c:pt idx="355">
                  <c:v>73.16096836627537</c:v>
                </c:pt>
                <c:pt idx="356">
                  <c:v>72.383629224731934</c:v>
                </c:pt>
                <c:pt idx="357">
                  <c:v>73.946810264397371</c:v>
                </c:pt>
                <c:pt idx="358">
                  <c:v>73.16096836627537</c:v>
                </c:pt>
                <c:pt idx="359">
                  <c:v>73.16096836627537</c:v>
                </c:pt>
                <c:pt idx="360">
                  <c:v>73.16096836627537</c:v>
                </c:pt>
                <c:pt idx="361">
                  <c:v>73.16096836627537</c:v>
                </c:pt>
                <c:pt idx="362">
                  <c:v>73.16096836627537</c:v>
                </c:pt>
                <c:pt idx="363">
                  <c:v>71.614549352502024</c:v>
                </c:pt>
                <c:pt idx="364">
                  <c:v>72.383629224731934</c:v>
                </c:pt>
                <c:pt idx="365">
                  <c:v>71.614549352502024</c:v>
                </c:pt>
                <c:pt idx="366">
                  <c:v>70.853492679535208</c:v>
                </c:pt>
                <c:pt idx="367">
                  <c:v>71.614549352502024</c:v>
                </c:pt>
                <c:pt idx="368">
                  <c:v>71.614549352502024</c:v>
                </c:pt>
                <c:pt idx="369">
                  <c:v>70.853492679535208</c:v>
                </c:pt>
                <c:pt idx="370">
                  <c:v>70.853492679535208</c:v>
                </c:pt>
                <c:pt idx="371">
                  <c:v>72.383629224731934</c:v>
                </c:pt>
                <c:pt idx="372">
                  <c:v>70.853492679535208</c:v>
                </c:pt>
                <c:pt idx="373">
                  <c:v>70.853492679535208</c:v>
                </c:pt>
                <c:pt idx="374">
                  <c:v>70.100670588674902</c:v>
                </c:pt>
                <c:pt idx="375">
                  <c:v>70.100670588674902</c:v>
                </c:pt>
                <c:pt idx="376">
                  <c:v>70.853492679535208</c:v>
                </c:pt>
                <c:pt idx="377">
                  <c:v>70.853492679535208</c:v>
                </c:pt>
                <c:pt idx="378">
                  <c:v>69.355702092561728</c:v>
                </c:pt>
                <c:pt idx="379">
                  <c:v>70.853492679535208</c:v>
                </c:pt>
                <c:pt idx="380">
                  <c:v>70.100670588674902</c:v>
                </c:pt>
                <c:pt idx="381">
                  <c:v>70.100670588674902</c:v>
                </c:pt>
                <c:pt idx="382">
                  <c:v>70.100670588674902</c:v>
                </c:pt>
                <c:pt idx="383">
                  <c:v>70.100670588674902</c:v>
                </c:pt>
                <c:pt idx="384">
                  <c:v>70.100670588674902</c:v>
                </c:pt>
                <c:pt idx="385">
                  <c:v>70.100670588674902</c:v>
                </c:pt>
                <c:pt idx="386">
                  <c:v>68.618794105561634</c:v>
                </c:pt>
                <c:pt idx="387">
                  <c:v>67.889573694107</c:v>
                </c:pt>
                <c:pt idx="388">
                  <c:v>69.355702092561728</c:v>
                </c:pt>
                <c:pt idx="389">
                  <c:v>67.889573694107</c:v>
                </c:pt>
                <c:pt idx="390">
                  <c:v>68.618794105561634</c:v>
                </c:pt>
                <c:pt idx="391">
                  <c:v>67.168243398546522</c:v>
                </c:pt>
                <c:pt idx="392">
                  <c:v>67.889573694107</c:v>
                </c:pt>
                <c:pt idx="393">
                  <c:v>68.618794105561634</c:v>
                </c:pt>
                <c:pt idx="394">
                  <c:v>67.889573694107</c:v>
                </c:pt>
                <c:pt idx="395">
                  <c:v>67.168243398546522</c:v>
                </c:pt>
                <c:pt idx="396">
                  <c:v>67.889573694107</c:v>
                </c:pt>
                <c:pt idx="397">
                  <c:v>66.454438168853656</c:v>
                </c:pt>
                <c:pt idx="398">
                  <c:v>67.889573694107</c:v>
                </c:pt>
                <c:pt idx="399">
                  <c:v>66.454438168853656</c:v>
                </c:pt>
                <c:pt idx="400">
                  <c:v>67.889573694107</c:v>
                </c:pt>
                <c:pt idx="401">
                  <c:v>67.889573694107</c:v>
                </c:pt>
                <c:pt idx="402">
                  <c:v>67.889573694107</c:v>
                </c:pt>
                <c:pt idx="403">
                  <c:v>67.168243398546522</c:v>
                </c:pt>
                <c:pt idx="404">
                  <c:v>67.168243398546522</c:v>
                </c:pt>
                <c:pt idx="405">
                  <c:v>66.454438168853656</c:v>
                </c:pt>
                <c:pt idx="406">
                  <c:v>67.168243398546522</c:v>
                </c:pt>
                <c:pt idx="407">
                  <c:v>65.748356263823197</c:v>
                </c:pt>
                <c:pt idx="408">
                  <c:v>65.748356263823197</c:v>
                </c:pt>
                <c:pt idx="409">
                  <c:v>66.454438168853656</c:v>
                </c:pt>
                <c:pt idx="410">
                  <c:v>65.748356263823197</c:v>
                </c:pt>
                <c:pt idx="411">
                  <c:v>65.748356263823197</c:v>
                </c:pt>
                <c:pt idx="412">
                  <c:v>65.748356263823197</c:v>
                </c:pt>
                <c:pt idx="413">
                  <c:v>65.049640350316977</c:v>
                </c:pt>
                <c:pt idx="414">
                  <c:v>65.748356263823197</c:v>
                </c:pt>
                <c:pt idx="415">
                  <c:v>65.049640350316977</c:v>
                </c:pt>
                <c:pt idx="416">
                  <c:v>65.049640350316977</c:v>
                </c:pt>
                <c:pt idx="417">
                  <c:v>65.049640350316977</c:v>
                </c:pt>
                <c:pt idx="418">
                  <c:v>65.049640350316977</c:v>
                </c:pt>
                <c:pt idx="419">
                  <c:v>65.049640350316977</c:v>
                </c:pt>
                <c:pt idx="420">
                  <c:v>65.049640350316977</c:v>
                </c:pt>
                <c:pt idx="421">
                  <c:v>65.049640350316977</c:v>
                </c:pt>
                <c:pt idx="422">
                  <c:v>64.35848449608504</c:v>
                </c:pt>
                <c:pt idx="423">
                  <c:v>63.674538921748223</c:v>
                </c:pt>
                <c:pt idx="424">
                  <c:v>64.35848449608504</c:v>
                </c:pt>
                <c:pt idx="425">
                  <c:v>62.997993592607628</c:v>
                </c:pt>
                <c:pt idx="426">
                  <c:v>62.997993592607628</c:v>
                </c:pt>
                <c:pt idx="427">
                  <c:v>63.674538921748223</c:v>
                </c:pt>
                <c:pt idx="428">
                  <c:v>63.674538921748223</c:v>
                </c:pt>
                <c:pt idx="429">
                  <c:v>63.674538921748223</c:v>
                </c:pt>
                <c:pt idx="430">
                  <c:v>63.674538921748223</c:v>
                </c:pt>
                <c:pt idx="431">
                  <c:v>62.997993592607628</c:v>
                </c:pt>
                <c:pt idx="432">
                  <c:v>62.997993592607628</c:v>
                </c:pt>
                <c:pt idx="433">
                  <c:v>63.674538921748223</c:v>
                </c:pt>
                <c:pt idx="434">
                  <c:v>63.674538921748223</c:v>
                </c:pt>
                <c:pt idx="435">
                  <c:v>62.997993592607628</c:v>
                </c:pt>
                <c:pt idx="436">
                  <c:v>62.997993592607628</c:v>
                </c:pt>
                <c:pt idx="437">
                  <c:v>62.328636593215876</c:v>
                </c:pt>
                <c:pt idx="438">
                  <c:v>62.997993592607628</c:v>
                </c:pt>
                <c:pt idx="439">
                  <c:v>63.674538921748223</c:v>
                </c:pt>
                <c:pt idx="440">
                  <c:v>61.666262463586179</c:v>
                </c:pt>
                <c:pt idx="441">
                  <c:v>63.674538921748223</c:v>
                </c:pt>
                <c:pt idx="442">
                  <c:v>62.328636593215876</c:v>
                </c:pt>
                <c:pt idx="443">
                  <c:v>62.328636593215876</c:v>
                </c:pt>
                <c:pt idx="444">
                  <c:v>61.666262463586179</c:v>
                </c:pt>
                <c:pt idx="445">
                  <c:v>61.666262463586179</c:v>
                </c:pt>
                <c:pt idx="446">
                  <c:v>62.328636593215876</c:v>
                </c:pt>
                <c:pt idx="447">
                  <c:v>61.666262463586179</c:v>
                </c:pt>
                <c:pt idx="448">
                  <c:v>60.36268314859683</c:v>
                </c:pt>
                <c:pt idx="449">
                  <c:v>61.666262463586179</c:v>
                </c:pt>
                <c:pt idx="450">
                  <c:v>61.011055177569325</c:v>
                </c:pt>
                <c:pt idx="451">
                  <c:v>61.011055177569325</c:v>
                </c:pt>
                <c:pt idx="452">
                  <c:v>61.011055177569325</c:v>
                </c:pt>
                <c:pt idx="453">
                  <c:v>60.36268314859683</c:v>
                </c:pt>
                <c:pt idx="454">
                  <c:v>60.36268314859683</c:v>
                </c:pt>
                <c:pt idx="455">
                  <c:v>61.011055177569325</c:v>
                </c:pt>
                <c:pt idx="456">
                  <c:v>60.36268314859683</c:v>
                </c:pt>
                <c:pt idx="457">
                  <c:v>60.36268314859683</c:v>
                </c:pt>
                <c:pt idx="458">
                  <c:v>60.36268314859683</c:v>
                </c:pt>
                <c:pt idx="459">
                  <c:v>59.721326461448037</c:v>
                </c:pt>
                <c:pt idx="460">
                  <c:v>61.011055177569325</c:v>
                </c:pt>
                <c:pt idx="461">
                  <c:v>59.721326461448037</c:v>
                </c:pt>
                <c:pt idx="462">
                  <c:v>59.721326461448037</c:v>
                </c:pt>
                <c:pt idx="463">
                  <c:v>60.36268314859683</c:v>
                </c:pt>
                <c:pt idx="464">
                  <c:v>59.08666053905025</c:v>
                </c:pt>
                <c:pt idx="465">
                  <c:v>59.08666053905025</c:v>
                </c:pt>
                <c:pt idx="466">
                  <c:v>59.721326461448037</c:v>
                </c:pt>
                <c:pt idx="467">
                  <c:v>59.721326461448037</c:v>
                </c:pt>
                <c:pt idx="468">
                  <c:v>58.458861659323148</c:v>
                </c:pt>
                <c:pt idx="469">
                  <c:v>59.721326461448037</c:v>
                </c:pt>
                <c:pt idx="470">
                  <c:v>59.721326461448037</c:v>
                </c:pt>
                <c:pt idx="471">
                  <c:v>59.721326461448037</c:v>
                </c:pt>
                <c:pt idx="472">
                  <c:v>59.08666053905025</c:v>
                </c:pt>
                <c:pt idx="473">
                  <c:v>58.458861659323148</c:v>
                </c:pt>
                <c:pt idx="474">
                  <c:v>59.08666053905025</c:v>
                </c:pt>
                <c:pt idx="475">
                  <c:v>58.458861659323148</c:v>
                </c:pt>
                <c:pt idx="476">
                  <c:v>57.83761210651403</c:v>
                </c:pt>
                <c:pt idx="477">
                  <c:v>58.458861659323148</c:v>
                </c:pt>
                <c:pt idx="478">
                  <c:v>58.458861659323148</c:v>
                </c:pt>
                <c:pt idx="479">
                  <c:v>58.458861659323148</c:v>
                </c:pt>
                <c:pt idx="480">
                  <c:v>57.83761210651403</c:v>
                </c:pt>
                <c:pt idx="481">
                  <c:v>57.223084432157542</c:v>
                </c:pt>
                <c:pt idx="482">
                  <c:v>58.458861659323148</c:v>
                </c:pt>
                <c:pt idx="483">
                  <c:v>57.83761210651403</c:v>
                </c:pt>
                <c:pt idx="484">
                  <c:v>56.614967636777386</c:v>
                </c:pt>
                <c:pt idx="485">
                  <c:v>57.223084432157542</c:v>
                </c:pt>
                <c:pt idx="486">
                  <c:v>57.223084432157542</c:v>
                </c:pt>
                <c:pt idx="487">
                  <c:v>57.223084432157542</c:v>
                </c:pt>
                <c:pt idx="488">
                  <c:v>57.223084432157542</c:v>
                </c:pt>
                <c:pt idx="489">
                  <c:v>57.223084432157542</c:v>
                </c:pt>
                <c:pt idx="490">
                  <c:v>57.223084432157542</c:v>
                </c:pt>
                <c:pt idx="491">
                  <c:v>57.223084432157542</c:v>
                </c:pt>
                <c:pt idx="492">
                  <c:v>56.614967636777386</c:v>
                </c:pt>
                <c:pt idx="493">
                  <c:v>57.223084432157542</c:v>
                </c:pt>
                <c:pt idx="494">
                  <c:v>57.223084432157542</c:v>
                </c:pt>
                <c:pt idx="495">
                  <c:v>56.013430624296113</c:v>
                </c:pt>
                <c:pt idx="496">
                  <c:v>56.614967636777386</c:v>
                </c:pt>
                <c:pt idx="497">
                  <c:v>56.614967636777386</c:v>
                </c:pt>
                <c:pt idx="498">
                  <c:v>56.013430624296113</c:v>
                </c:pt>
                <c:pt idx="499">
                  <c:v>57.223084432157542</c:v>
                </c:pt>
                <c:pt idx="500">
                  <c:v>55.41828497424936</c:v>
                </c:pt>
                <c:pt idx="501">
                  <c:v>56.614967636777386</c:v>
                </c:pt>
                <c:pt idx="502">
                  <c:v>55.41828497424936</c:v>
                </c:pt>
                <c:pt idx="503">
                  <c:v>54.829348005918803</c:v>
                </c:pt>
                <c:pt idx="504">
                  <c:v>57.223084432157542</c:v>
                </c:pt>
                <c:pt idx="505">
                  <c:v>56.013430624296113</c:v>
                </c:pt>
                <c:pt idx="506">
                  <c:v>56.013430624296113</c:v>
                </c:pt>
                <c:pt idx="507">
                  <c:v>56.013430624296113</c:v>
                </c:pt>
                <c:pt idx="508">
                  <c:v>54.829348005918803</c:v>
                </c:pt>
                <c:pt idx="509">
                  <c:v>55.41828497424936</c:v>
                </c:pt>
                <c:pt idx="510">
                  <c:v>55.41828497424936</c:v>
                </c:pt>
                <c:pt idx="511">
                  <c:v>54.829348005918803</c:v>
                </c:pt>
                <c:pt idx="512">
                  <c:v>54.829348005918803</c:v>
                </c:pt>
                <c:pt idx="513">
                  <c:v>55.41828497424936</c:v>
                </c:pt>
                <c:pt idx="514">
                  <c:v>55.41828497424936</c:v>
                </c:pt>
                <c:pt idx="515">
                  <c:v>54.246783296046011</c:v>
                </c:pt>
                <c:pt idx="516">
                  <c:v>54.829348005918803</c:v>
                </c:pt>
                <c:pt idx="517">
                  <c:v>54.246783296046011</c:v>
                </c:pt>
                <c:pt idx="518">
                  <c:v>54.829348005918803</c:v>
                </c:pt>
                <c:pt idx="519">
                  <c:v>54.246783296046011</c:v>
                </c:pt>
                <c:pt idx="520">
                  <c:v>53.670296020936405</c:v>
                </c:pt>
                <c:pt idx="521">
                  <c:v>53.670296020936405</c:v>
                </c:pt>
                <c:pt idx="522">
                  <c:v>54.829348005918803</c:v>
                </c:pt>
                <c:pt idx="523">
                  <c:v>54.246783296046011</c:v>
                </c:pt>
                <c:pt idx="524">
                  <c:v>53.670296020936405</c:v>
                </c:pt>
                <c:pt idx="525">
                  <c:v>54.246783296046011</c:v>
                </c:pt>
                <c:pt idx="526">
                  <c:v>54.246783296046011</c:v>
                </c:pt>
                <c:pt idx="527">
                  <c:v>54.246783296046011</c:v>
                </c:pt>
                <c:pt idx="528">
                  <c:v>53.670296020936405</c:v>
                </c:pt>
                <c:pt idx="529">
                  <c:v>53.100046299439654</c:v>
                </c:pt>
                <c:pt idx="530">
                  <c:v>53.670296020936405</c:v>
                </c:pt>
                <c:pt idx="531">
                  <c:v>53.670296020936405</c:v>
                </c:pt>
                <c:pt idx="532">
                  <c:v>53.670296020936405</c:v>
                </c:pt>
                <c:pt idx="533">
                  <c:v>52.535745540216581</c:v>
                </c:pt>
                <c:pt idx="534">
                  <c:v>53.670296020936405</c:v>
                </c:pt>
                <c:pt idx="535">
                  <c:v>53.100046299439654</c:v>
                </c:pt>
                <c:pt idx="536">
                  <c:v>53.670296020936405</c:v>
                </c:pt>
                <c:pt idx="537">
                  <c:v>53.100046299439654</c:v>
                </c:pt>
                <c:pt idx="538">
                  <c:v>52.535745540216581</c:v>
                </c:pt>
                <c:pt idx="539">
                  <c:v>52.535745540216581</c:v>
                </c:pt>
                <c:pt idx="540">
                  <c:v>52.535745540216581</c:v>
                </c:pt>
                <c:pt idx="541">
                  <c:v>53.100046299439654</c:v>
                </c:pt>
                <c:pt idx="542">
                  <c:v>52.535745540216581</c:v>
                </c:pt>
                <c:pt idx="543">
                  <c:v>53.100046299439654</c:v>
                </c:pt>
                <c:pt idx="544">
                  <c:v>53.670296020936405</c:v>
                </c:pt>
                <c:pt idx="545">
                  <c:v>52.535745540216581</c:v>
                </c:pt>
                <c:pt idx="546">
                  <c:v>53.100046299439654</c:v>
                </c:pt>
                <c:pt idx="547">
                  <c:v>52.535745540216581</c:v>
                </c:pt>
                <c:pt idx="548">
                  <c:v>51.977550477322893</c:v>
                </c:pt>
                <c:pt idx="549">
                  <c:v>51.977550477322893</c:v>
                </c:pt>
                <c:pt idx="550">
                  <c:v>51.977550477322893</c:v>
                </c:pt>
                <c:pt idx="551">
                  <c:v>50.878783389142882</c:v>
                </c:pt>
                <c:pt idx="552">
                  <c:v>51.977550477322893</c:v>
                </c:pt>
                <c:pt idx="553">
                  <c:v>52.535745540216581</c:v>
                </c:pt>
                <c:pt idx="554">
                  <c:v>51.425178620027232</c:v>
                </c:pt>
                <c:pt idx="555">
                  <c:v>51.977550477322893</c:v>
                </c:pt>
                <c:pt idx="556">
                  <c:v>51.977550477322893</c:v>
                </c:pt>
                <c:pt idx="557">
                  <c:v>51.977550477322893</c:v>
                </c:pt>
                <c:pt idx="558">
                  <c:v>51.425178620027232</c:v>
                </c:pt>
                <c:pt idx="559">
                  <c:v>50.878783389142882</c:v>
                </c:pt>
                <c:pt idx="560">
                  <c:v>50.878783389142882</c:v>
                </c:pt>
                <c:pt idx="561">
                  <c:v>50.338088265584481</c:v>
                </c:pt>
                <c:pt idx="562">
                  <c:v>50.338088265584481</c:v>
                </c:pt>
                <c:pt idx="563">
                  <c:v>50.338088265584481</c:v>
                </c:pt>
                <c:pt idx="564">
                  <c:v>51.425178620027232</c:v>
                </c:pt>
                <c:pt idx="565">
                  <c:v>50.878783389142882</c:v>
                </c:pt>
                <c:pt idx="566">
                  <c:v>50.878783389142882</c:v>
                </c:pt>
                <c:pt idx="567">
                  <c:v>51.425178620027232</c:v>
                </c:pt>
                <c:pt idx="568">
                  <c:v>50.338088265584481</c:v>
                </c:pt>
                <c:pt idx="569">
                  <c:v>50.338088265584481</c:v>
                </c:pt>
                <c:pt idx="570">
                  <c:v>50.878783389142882</c:v>
                </c:pt>
                <c:pt idx="571">
                  <c:v>50.338088265584481</c:v>
                </c:pt>
                <c:pt idx="572">
                  <c:v>49.80324342696219</c:v>
                </c:pt>
                <c:pt idx="573">
                  <c:v>54.829348005918803</c:v>
                </c:pt>
                <c:pt idx="574">
                  <c:v>54.829348005918803</c:v>
                </c:pt>
                <c:pt idx="575">
                  <c:v>54.829348005918803</c:v>
                </c:pt>
                <c:pt idx="576">
                  <c:v>54.829348005918803</c:v>
                </c:pt>
                <c:pt idx="577">
                  <c:v>54.829348005918803</c:v>
                </c:pt>
                <c:pt idx="578">
                  <c:v>54.829348005918803</c:v>
                </c:pt>
                <c:pt idx="579">
                  <c:v>54.829348005918803</c:v>
                </c:pt>
                <c:pt idx="580">
                  <c:v>54.246783296046011</c:v>
                </c:pt>
                <c:pt idx="581">
                  <c:v>53.670296020936405</c:v>
                </c:pt>
                <c:pt idx="582">
                  <c:v>54.246783296046011</c:v>
                </c:pt>
                <c:pt idx="583">
                  <c:v>54.246783296046011</c:v>
                </c:pt>
                <c:pt idx="584">
                  <c:v>53.100046299439654</c:v>
                </c:pt>
                <c:pt idx="585">
                  <c:v>54.246783296046011</c:v>
                </c:pt>
                <c:pt idx="586">
                  <c:v>54.246783296046011</c:v>
                </c:pt>
                <c:pt idx="587">
                  <c:v>54.246783296046011</c:v>
                </c:pt>
                <c:pt idx="588">
                  <c:v>53.100046299439654</c:v>
                </c:pt>
                <c:pt idx="589">
                  <c:v>53.670296020936405</c:v>
                </c:pt>
                <c:pt idx="590">
                  <c:v>53.670296020936405</c:v>
                </c:pt>
                <c:pt idx="591">
                  <c:v>53.670296020936405</c:v>
                </c:pt>
                <c:pt idx="592">
                  <c:v>54.246783296046011</c:v>
                </c:pt>
                <c:pt idx="593">
                  <c:v>53.670296020936405</c:v>
                </c:pt>
                <c:pt idx="594">
                  <c:v>54.246783296046011</c:v>
                </c:pt>
                <c:pt idx="595">
                  <c:v>53.100046299439654</c:v>
                </c:pt>
                <c:pt idx="596">
                  <c:v>53.670296020936405</c:v>
                </c:pt>
                <c:pt idx="597">
                  <c:v>53.100046299439654</c:v>
                </c:pt>
                <c:pt idx="598">
                  <c:v>52.535745540216581</c:v>
                </c:pt>
                <c:pt idx="599">
                  <c:v>52.535745540216581</c:v>
                </c:pt>
                <c:pt idx="600">
                  <c:v>51.977550477322893</c:v>
                </c:pt>
                <c:pt idx="601">
                  <c:v>52.535745540216581</c:v>
                </c:pt>
                <c:pt idx="602">
                  <c:v>52.535745540216581</c:v>
                </c:pt>
                <c:pt idx="603">
                  <c:v>51.977550477322893</c:v>
                </c:pt>
                <c:pt idx="604">
                  <c:v>52.535745540216581</c:v>
                </c:pt>
                <c:pt idx="605">
                  <c:v>52.535745540216581</c:v>
                </c:pt>
                <c:pt idx="606">
                  <c:v>51.977550477322893</c:v>
                </c:pt>
                <c:pt idx="607">
                  <c:v>52.535745540216581</c:v>
                </c:pt>
                <c:pt idx="608">
                  <c:v>51.977550477322893</c:v>
                </c:pt>
                <c:pt idx="609">
                  <c:v>51.425178620027232</c:v>
                </c:pt>
                <c:pt idx="610">
                  <c:v>52.535745540216581</c:v>
                </c:pt>
                <c:pt idx="611">
                  <c:v>51.977550477322893</c:v>
                </c:pt>
                <c:pt idx="612">
                  <c:v>51.977550477322893</c:v>
                </c:pt>
                <c:pt idx="613">
                  <c:v>51.977550477322893</c:v>
                </c:pt>
                <c:pt idx="614">
                  <c:v>51.977550477322893</c:v>
                </c:pt>
                <c:pt idx="615">
                  <c:v>51.425178620027232</c:v>
                </c:pt>
                <c:pt idx="616">
                  <c:v>51.425178620027232</c:v>
                </c:pt>
                <c:pt idx="617">
                  <c:v>51.977550477322893</c:v>
                </c:pt>
                <c:pt idx="618">
                  <c:v>50.878783389142882</c:v>
                </c:pt>
                <c:pt idx="619">
                  <c:v>50.878783389142882</c:v>
                </c:pt>
                <c:pt idx="620">
                  <c:v>51.425178620027232</c:v>
                </c:pt>
                <c:pt idx="621">
                  <c:v>51.425178620027232</c:v>
                </c:pt>
                <c:pt idx="622">
                  <c:v>51.425178620027232</c:v>
                </c:pt>
                <c:pt idx="623">
                  <c:v>51.977550477322893</c:v>
                </c:pt>
                <c:pt idx="624">
                  <c:v>51.977550477322893</c:v>
                </c:pt>
                <c:pt idx="625">
                  <c:v>51.425178620027232</c:v>
                </c:pt>
                <c:pt idx="626">
                  <c:v>51.425178620027232</c:v>
                </c:pt>
                <c:pt idx="627">
                  <c:v>51.425178620027232</c:v>
                </c:pt>
                <c:pt idx="628">
                  <c:v>51.425178620027232</c:v>
                </c:pt>
                <c:pt idx="629">
                  <c:v>51.977550477322893</c:v>
                </c:pt>
                <c:pt idx="630">
                  <c:v>50.878783389142882</c:v>
                </c:pt>
                <c:pt idx="631">
                  <c:v>50.338088265584481</c:v>
                </c:pt>
                <c:pt idx="632">
                  <c:v>50.338088265584481</c:v>
                </c:pt>
                <c:pt idx="633">
                  <c:v>50.338088265584481</c:v>
                </c:pt>
                <c:pt idx="634">
                  <c:v>50.878783389142882</c:v>
                </c:pt>
                <c:pt idx="635">
                  <c:v>50.338088265584481</c:v>
                </c:pt>
                <c:pt idx="636">
                  <c:v>50.338088265584481</c:v>
                </c:pt>
                <c:pt idx="637">
                  <c:v>50.878783389142882</c:v>
                </c:pt>
                <c:pt idx="638">
                  <c:v>50.338088265584481</c:v>
                </c:pt>
                <c:pt idx="639">
                  <c:v>50.338088265584481</c:v>
                </c:pt>
                <c:pt idx="640">
                  <c:v>50.338088265584481</c:v>
                </c:pt>
                <c:pt idx="641">
                  <c:v>50.338088265584481</c:v>
                </c:pt>
                <c:pt idx="642">
                  <c:v>49.80324342696219</c:v>
                </c:pt>
                <c:pt idx="643">
                  <c:v>50.338088265584481</c:v>
                </c:pt>
                <c:pt idx="644">
                  <c:v>50.878783389142882</c:v>
                </c:pt>
                <c:pt idx="645">
                  <c:v>50.338088265584481</c:v>
                </c:pt>
                <c:pt idx="646">
                  <c:v>50.878783389142882</c:v>
                </c:pt>
                <c:pt idx="647">
                  <c:v>50.338088265584481</c:v>
                </c:pt>
                <c:pt idx="648">
                  <c:v>50.338088265584481</c:v>
                </c:pt>
                <c:pt idx="649">
                  <c:v>49.80324342696219</c:v>
                </c:pt>
                <c:pt idx="650">
                  <c:v>50.338088265584481</c:v>
                </c:pt>
                <c:pt idx="651">
                  <c:v>49.80324342696219</c:v>
                </c:pt>
                <c:pt idx="652">
                  <c:v>50.338088265584481</c:v>
                </c:pt>
                <c:pt idx="653">
                  <c:v>49.80324342696219</c:v>
                </c:pt>
                <c:pt idx="654">
                  <c:v>49.273978199600222</c:v>
                </c:pt>
                <c:pt idx="655">
                  <c:v>49.273978199600222</c:v>
                </c:pt>
                <c:pt idx="656">
                  <c:v>50.338088265584481</c:v>
                </c:pt>
                <c:pt idx="657">
                  <c:v>50.338088265584481</c:v>
                </c:pt>
                <c:pt idx="658">
                  <c:v>49.273978199600222</c:v>
                </c:pt>
                <c:pt idx="659">
                  <c:v>49.273978199600222</c:v>
                </c:pt>
                <c:pt idx="660">
                  <c:v>49.80324342696219</c:v>
                </c:pt>
                <c:pt idx="661">
                  <c:v>49.273978199600222</c:v>
                </c:pt>
                <c:pt idx="662">
                  <c:v>49.80324342696219</c:v>
                </c:pt>
                <c:pt idx="663">
                  <c:v>48.23246359866387</c:v>
                </c:pt>
                <c:pt idx="664">
                  <c:v>50.338088265584481</c:v>
                </c:pt>
                <c:pt idx="665">
                  <c:v>48.750439586465028</c:v>
                </c:pt>
                <c:pt idx="666">
                  <c:v>49.273978199600222</c:v>
                </c:pt>
                <c:pt idx="667">
                  <c:v>48.750439586465028</c:v>
                </c:pt>
                <c:pt idx="668">
                  <c:v>49.80324342696219</c:v>
                </c:pt>
                <c:pt idx="669">
                  <c:v>49.273978199600222</c:v>
                </c:pt>
                <c:pt idx="670">
                  <c:v>49.273978199600222</c:v>
                </c:pt>
                <c:pt idx="671">
                  <c:v>48.23246359866387</c:v>
                </c:pt>
                <c:pt idx="672">
                  <c:v>48.23246359866387</c:v>
                </c:pt>
                <c:pt idx="673">
                  <c:v>49.273978199600222</c:v>
                </c:pt>
                <c:pt idx="674">
                  <c:v>49.273978199600222</c:v>
                </c:pt>
                <c:pt idx="675">
                  <c:v>49.273978199600222</c:v>
                </c:pt>
                <c:pt idx="676">
                  <c:v>48.750439586465028</c:v>
                </c:pt>
                <c:pt idx="677">
                  <c:v>48.750439586465028</c:v>
                </c:pt>
                <c:pt idx="678">
                  <c:v>48.23246359866387</c:v>
                </c:pt>
                <c:pt idx="679">
                  <c:v>49.273978199600222</c:v>
                </c:pt>
                <c:pt idx="680">
                  <c:v>48.23246359866387</c:v>
                </c:pt>
                <c:pt idx="681">
                  <c:v>49.80324342696219</c:v>
                </c:pt>
                <c:pt idx="682">
                  <c:v>138526860.16643772</c:v>
                </c:pt>
                <c:pt idx="683">
                  <c:v>138526860.16643772</c:v>
                </c:pt>
                <c:pt idx="684">
                  <c:v>138526860.16643772</c:v>
                </c:pt>
                <c:pt idx="685">
                  <c:v>138526860.16643772</c:v>
                </c:pt>
                <c:pt idx="686">
                  <c:v>140014814.92106912</c:v>
                </c:pt>
                <c:pt idx="687">
                  <c:v>138526860.16643772</c:v>
                </c:pt>
                <c:pt idx="688">
                  <c:v>138526860.16643772</c:v>
                </c:pt>
                <c:pt idx="689">
                  <c:v>138526860.16643772</c:v>
                </c:pt>
                <c:pt idx="690">
                  <c:v>137055004.98235413</c:v>
                </c:pt>
                <c:pt idx="691">
                  <c:v>138526860.16643772</c:v>
                </c:pt>
                <c:pt idx="692">
                  <c:v>138526860.16643772</c:v>
                </c:pt>
                <c:pt idx="693">
                  <c:v>137055004.98235413</c:v>
                </c:pt>
                <c:pt idx="694">
                  <c:v>137055004.98235413</c:v>
                </c:pt>
                <c:pt idx="695">
                  <c:v>138526860.16643772</c:v>
                </c:pt>
                <c:pt idx="696">
                  <c:v>140014814.92106912</c:v>
                </c:pt>
                <c:pt idx="697">
                  <c:v>138526860.16643772</c:v>
                </c:pt>
                <c:pt idx="698">
                  <c:v>138526860.16643772</c:v>
                </c:pt>
                <c:pt idx="699">
                  <c:v>140014814.92106912</c:v>
                </c:pt>
                <c:pt idx="700">
                  <c:v>138526860.16643772</c:v>
                </c:pt>
                <c:pt idx="701">
                  <c:v>137055004.98235413</c:v>
                </c:pt>
                <c:pt idx="702">
                  <c:v>138526860.16643772</c:v>
                </c:pt>
                <c:pt idx="703">
                  <c:v>137055004.98235413</c:v>
                </c:pt>
                <c:pt idx="704">
                  <c:v>140014814.92106912</c:v>
                </c:pt>
                <c:pt idx="705">
                  <c:v>138526860.16643772</c:v>
                </c:pt>
                <c:pt idx="706">
                  <c:v>138526860.16643772</c:v>
                </c:pt>
                <c:pt idx="707">
                  <c:v>137055004.98235413</c:v>
                </c:pt>
                <c:pt idx="708">
                  <c:v>140014814.92106912</c:v>
                </c:pt>
                <c:pt idx="709">
                  <c:v>140014814.92106912</c:v>
                </c:pt>
                <c:pt idx="710">
                  <c:v>137055004.98235413</c:v>
                </c:pt>
                <c:pt idx="711">
                  <c:v>138526860.16643772</c:v>
                </c:pt>
                <c:pt idx="712">
                  <c:v>138526860.16643772</c:v>
                </c:pt>
                <c:pt idx="713">
                  <c:v>140014814.92106912</c:v>
                </c:pt>
                <c:pt idx="714">
                  <c:v>138526860.16643772</c:v>
                </c:pt>
                <c:pt idx="715">
                  <c:v>140014814.92106912</c:v>
                </c:pt>
                <c:pt idx="716">
                  <c:v>140014814.92106912</c:v>
                </c:pt>
                <c:pt idx="717">
                  <c:v>138526860.16643772</c:v>
                </c:pt>
                <c:pt idx="718">
                  <c:v>138526860.16643772</c:v>
                </c:pt>
                <c:pt idx="719">
                  <c:v>138526860.16643772</c:v>
                </c:pt>
                <c:pt idx="720">
                  <c:v>140014814.92106912</c:v>
                </c:pt>
                <c:pt idx="721">
                  <c:v>138526860.16643772</c:v>
                </c:pt>
                <c:pt idx="722">
                  <c:v>138526860.16643772</c:v>
                </c:pt>
                <c:pt idx="723">
                  <c:v>138526860.16643772</c:v>
                </c:pt>
                <c:pt idx="724">
                  <c:v>140014814.92106912</c:v>
                </c:pt>
                <c:pt idx="725">
                  <c:v>137055004.98235413</c:v>
                </c:pt>
                <c:pt idx="726">
                  <c:v>137055004.98235413</c:v>
                </c:pt>
                <c:pt idx="727">
                  <c:v>140014814.92106912</c:v>
                </c:pt>
                <c:pt idx="728">
                  <c:v>140014814.92106912</c:v>
                </c:pt>
                <c:pt idx="729">
                  <c:v>138526860.16643772</c:v>
                </c:pt>
                <c:pt idx="730">
                  <c:v>138526860.16643772</c:v>
                </c:pt>
                <c:pt idx="731">
                  <c:v>138526860.16643772</c:v>
                </c:pt>
                <c:pt idx="732">
                  <c:v>138526860.16643772</c:v>
                </c:pt>
                <c:pt idx="733">
                  <c:v>61.011055177569325</c:v>
                </c:pt>
                <c:pt idx="734">
                  <c:v>45.237872527273112</c:v>
                </c:pt>
                <c:pt idx="735">
                  <c:v>45.237872527273112</c:v>
                </c:pt>
                <c:pt idx="736">
                  <c:v>46.214819737116471</c:v>
                </c:pt>
                <c:pt idx="737">
                  <c:v>45.723689132108255</c:v>
                </c:pt>
                <c:pt idx="738">
                  <c:v>46.214819737116471</c:v>
                </c:pt>
                <c:pt idx="739">
                  <c:v>46.214819737116471</c:v>
                </c:pt>
                <c:pt idx="740">
                  <c:v>46.711127931190319</c:v>
                </c:pt>
                <c:pt idx="741">
                  <c:v>46.711127931190319</c:v>
                </c:pt>
                <c:pt idx="742">
                  <c:v>46.711127931190319</c:v>
                </c:pt>
                <c:pt idx="743">
                  <c:v>46.214819737116471</c:v>
                </c:pt>
                <c:pt idx="744">
                  <c:v>46.711127931190319</c:v>
                </c:pt>
                <c:pt idx="745">
                  <c:v>50.338088265584481</c:v>
                </c:pt>
                <c:pt idx="746">
                  <c:v>48.23246359866387</c:v>
                </c:pt>
                <c:pt idx="747">
                  <c:v>47.719891242804913</c:v>
                </c:pt>
                <c:pt idx="748">
                  <c:v>46.711127931190319</c:v>
                </c:pt>
                <c:pt idx="749">
                  <c:v>46.711127931190319</c:v>
                </c:pt>
                <c:pt idx="750">
                  <c:v>46.711127931190319</c:v>
                </c:pt>
                <c:pt idx="751">
                  <c:v>46.214819737116471</c:v>
                </c:pt>
                <c:pt idx="752">
                  <c:v>46.214819737116471</c:v>
                </c:pt>
                <c:pt idx="753">
                  <c:v>46.214819737116471</c:v>
                </c:pt>
                <c:pt idx="754">
                  <c:v>46.214819737116471</c:v>
                </c:pt>
                <c:pt idx="755">
                  <c:v>46.214819737116471</c:v>
                </c:pt>
                <c:pt idx="756">
                  <c:v>45.723689132108255</c:v>
                </c:pt>
                <c:pt idx="757">
                  <c:v>46.214819737116471</c:v>
                </c:pt>
                <c:pt idx="758">
                  <c:v>45.723689132108255</c:v>
                </c:pt>
                <c:pt idx="759">
                  <c:v>46.711127931190319</c:v>
                </c:pt>
                <c:pt idx="760">
                  <c:v>46.711127931190319</c:v>
                </c:pt>
                <c:pt idx="761">
                  <c:v>46.711127931190319</c:v>
                </c:pt>
                <c:pt idx="762">
                  <c:v>46.214819737116471</c:v>
                </c:pt>
                <c:pt idx="763">
                  <c:v>45.723689132108255</c:v>
                </c:pt>
                <c:pt idx="764">
                  <c:v>46.214819737116471</c:v>
                </c:pt>
                <c:pt idx="765">
                  <c:v>46.214819737116471</c:v>
                </c:pt>
                <c:pt idx="766">
                  <c:v>46.214819737116471</c:v>
                </c:pt>
                <c:pt idx="767">
                  <c:v>45.723689132108255</c:v>
                </c:pt>
                <c:pt idx="768">
                  <c:v>46.214819737116471</c:v>
                </c:pt>
                <c:pt idx="769">
                  <c:v>46.214819737116471</c:v>
                </c:pt>
                <c:pt idx="770">
                  <c:v>47.212864885423748</c:v>
                </c:pt>
                <c:pt idx="771">
                  <c:v>46.214819737116471</c:v>
                </c:pt>
                <c:pt idx="772">
                  <c:v>46.214819737116471</c:v>
                </c:pt>
                <c:pt idx="773">
                  <c:v>46.214819737116471</c:v>
                </c:pt>
                <c:pt idx="774">
                  <c:v>46.711127931190319</c:v>
                </c:pt>
                <c:pt idx="775">
                  <c:v>46.711127931190319</c:v>
                </c:pt>
                <c:pt idx="776">
                  <c:v>46.214819737116471</c:v>
                </c:pt>
                <c:pt idx="777">
                  <c:v>46.711127931190319</c:v>
                </c:pt>
                <c:pt idx="778">
                  <c:v>46.711127931190319</c:v>
                </c:pt>
                <c:pt idx="779">
                  <c:v>46.214819737116471</c:v>
                </c:pt>
                <c:pt idx="780">
                  <c:v>46.711127931190319</c:v>
                </c:pt>
                <c:pt idx="781">
                  <c:v>46.711127931190319</c:v>
                </c:pt>
                <c:pt idx="782">
                  <c:v>46.214819737116471</c:v>
                </c:pt>
                <c:pt idx="783">
                  <c:v>45.723689132108255</c:v>
                </c:pt>
                <c:pt idx="784">
                  <c:v>46.711127931190319</c:v>
                </c:pt>
                <c:pt idx="785">
                  <c:v>46.214819737116471</c:v>
                </c:pt>
                <c:pt idx="786">
                  <c:v>46.214819737116471</c:v>
                </c:pt>
                <c:pt idx="787">
                  <c:v>46.214819737116471</c:v>
                </c:pt>
                <c:pt idx="788">
                  <c:v>46.711127931190319</c:v>
                </c:pt>
                <c:pt idx="789">
                  <c:v>46.214819737116471</c:v>
                </c:pt>
                <c:pt idx="790">
                  <c:v>46.214819737116471</c:v>
                </c:pt>
                <c:pt idx="791">
                  <c:v>45.723689132108255</c:v>
                </c:pt>
                <c:pt idx="792">
                  <c:v>45.723689132108255</c:v>
                </c:pt>
                <c:pt idx="793">
                  <c:v>46.214819737116471</c:v>
                </c:pt>
                <c:pt idx="794">
                  <c:v>44.757124061088739</c:v>
                </c:pt>
                <c:pt idx="795">
                  <c:v>46.214819737116471</c:v>
                </c:pt>
                <c:pt idx="796">
                  <c:v>46.214819737116471</c:v>
                </c:pt>
                <c:pt idx="797">
                  <c:v>46.214819737116471</c:v>
                </c:pt>
                <c:pt idx="798">
                  <c:v>45.237872527273112</c:v>
                </c:pt>
                <c:pt idx="799">
                  <c:v>45.723689132108255</c:v>
                </c:pt>
                <c:pt idx="800">
                  <c:v>45.723689132108255</c:v>
                </c:pt>
                <c:pt idx="801">
                  <c:v>45.723689132108255</c:v>
                </c:pt>
                <c:pt idx="802">
                  <c:v>44.757124061088739</c:v>
                </c:pt>
                <c:pt idx="803">
                  <c:v>45.237872527273112</c:v>
                </c:pt>
                <c:pt idx="804">
                  <c:v>45.723689132108255</c:v>
                </c:pt>
                <c:pt idx="805">
                  <c:v>45.237872527273112</c:v>
                </c:pt>
                <c:pt idx="806">
                  <c:v>45.237872527273112</c:v>
                </c:pt>
                <c:pt idx="807">
                  <c:v>44.757124061088739</c:v>
                </c:pt>
                <c:pt idx="808">
                  <c:v>45.723689132108255</c:v>
                </c:pt>
                <c:pt idx="809">
                  <c:v>44.757124061088739</c:v>
                </c:pt>
                <c:pt idx="810">
                  <c:v>45.237872527273112</c:v>
                </c:pt>
                <c:pt idx="811">
                  <c:v>44.281577261032467</c:v>
                </c:pt>
                <c:pt idx="812">
                  <c:v>44.757124061088739</c:v>
                </c:pt>
                <c:pt idx="813">
                  <c:v>45.237872527273112</c:v>
                </c:pt>
                <c:pt idx="814">
                  <c:v>44.281577261032467</c:v>
                </c:pt>
                <c:pt idx="815">
                  <c:v>45.237872527273112</c:v>
                </c:pt>
                <c:pt idx="816">
                  <c:v>44.281577261032467</c:v>
                </c:pt>
                <c:pt idx="817">
                  <c:v>43.810991462913201</c:v>
                </c:pt>
                <c:pt idx="818">
                  <c:v>44.757124061088739</c:v>
                </c:pt>
                <c:pt idx="819">
                  <c:v>44.281577261032467</c:v>
                </c:pt>
                <c:pt idx="820">
                  <c:v>44.757124061088739</c:v>
                </c:pt>
                <c:pt idx="821">
                  <c:v>44.757124061088739</c:v>
                </c:pt>
                <c:pt idx="822">
                  <c:v>43.810991462913201</c:v>
                </c:pt>
                <c:pt idx="823">
                  <c:v>44.281577261032467</c:v>
                </c:pt>
                <c:pt idx="824">
                  <c:v>44.757124061088739</c:v>
                </c:pt>
                <c:pt idx="825">
                  <c:v>44.281577261032467</c:v>
                </c:pt>
                <c:pt idx="826">
                  <c:v>44.757124061088739</c:v>
                </c:pt>
                <c:pt idx="827">
                  <c:v>44.757124061088739</c:v>
                </c:pt>
                <c:pt idx="828">
                  <c:v>44.757124061088739</c:v>
                </c:pt>
                <c:pt idx="829">
                  <c:v>44.757124061088739</c:v>
                </c:pt>
                <c:pt idx="830">
                  <c:v>44.281577261032467</c:v>
                </c:pt>
                <c:pt idx="831">
                  <c:v>44.281577261032467</c:v>
                </c:pt>
                <c:pt idx="832">
                  <c:v>44.281577261032467</c:v>
                </c:pt>
                <c:pt idx="833">
                  <c:v>43.810991462913201</c:v>
                </c:pt>
                <c:pt idx="834">
                  <c:v>44.281577261032467</c:v>
                </c:pt>
                <c:pt idx="835">
                  <c:v>44.281577261032467</c:v>
                </c:pt>
                <c:pt idx="836">
                  <c:v>43.810991462913201</c:v>
                </c:pt>
                <c:pt idx="837">
                  <c:v>43.810991462913201</c:v>
                </c:pt>
                <c:pt idx="838">
                  <c:v>44.281577261032467</c:v>
                </c:pt>
                <c:pt idx="839">
                  <c:v>43.810991462913201</c:v>
                </c:pt>
                <c:pt idx="840">
                  <c:v>43.810991462913201</c:v>
                </c:pt>
                <c:pt idx="841">
                  <c:v>43.810991462913201</c:v>
                </c:pt>
                <c:pt idx="842">
                  <c:v>44.281577261032467</c:v>
                </c:pt>
                <c:pt idx="843">
                  <c:v>43.810991462913201</c:v>
                </c:pt>
                <c:pt idx="844">
                  <c:v>43.810991462913201</c:v>
                </c:pt>
                <c:pt idx="845">
                  <c:v>43.810991462913201</c:v>
                </c:pt>
                <c:pt idx="846">
                  <c:v>44.281577261032467</c:v>
                </c:pt>
                <c:pt idx="847">
                  <c:v>42.884949179392159</c:v>
                </c:pt>
                <c:pt idx="848">
                  <c:v>43.810991462913201</c:v>
                </c:pt>
                <c:pt idx="849">
                  <c:v>43.345497371535792</c:v>
                </c:pt>
                <c:pt idx="850">
                  <c:v>42.884949179392159</c:v>
                </c:pt>
                <c:pt idx="851">
                  <c:v>43.810991462913201</c:v>
                </c:pt>
                <c:pt idx="852">
                  <c:v>43.810991462913201</c:v>
                </c:pt>
                <c:pt idx="853">
                  <c:v>43.810991462913201</c:v>
                </c:pt>
                <c:pt idx="854">
                  <c:v>42.884949179392159</c:v>
                </c:pt>
                <c:pt idx="855">
                  <c:v>43.345497371535792</c:v>
                </c:pt>
                <c:pt idx="856">
                  <c:v>43.810991462913201</c:v>
                </c:pt>
                <c:pt idx="857">
                  <c:v>43.345497371535792</c:v>
                </c:pt>
                <c:pt idx="858">
                  <c:v>42.884949179392159</c:v>
                </c:pt>
                <c:pt idx="859">
                  <c:v>42.884949179392159</c:v>
                </c:pt>
                <c:pt idx="860">
                  <c:v>42.884949179392159</c:v>
                </c:pt>
                <c:pt idx="861">
                  <c:v>43.345497371535792</c:v>
                </c:pt>
                <c:pt idx="862">
                  <c:v>41.978392977649904</c:v>
                </c:pt>
                <c:pt idx="863">
                  <c:v>42.884949179392159</c:v>
                </c:pt>
                <c:pt idx="864">
                  <c:v>42.429205520625793</c:v>
                </c:pt>
                <c:pt idx="865">
                  <c:v>42.429205520625793</c:v>
                </c:pt>
                <c:pt idx="866">
                  <c:v>42.429205520625793</c:v>
                </c:pt>
                <c:pt idx="867">
                  <c:v>42.884949179392159</c:v>
                </c:pt>
                <c:pt idx="868">
                  <c:v>42.884949179392159</c:v>
                </c:pt>
                <c:pt idx="869">
                  <c:v>42.429205520625793</c:v>
                </c:pt>
                <c:pt idx="870">
                  <c:v>42.884949179392159</c:v>
                </c:pt>
                <c:pt idx="871">
                  <c:v>42.429205520625793</c:v>
                </c:pt>
                <c:pt idx="872">
                  <c:v>42.884949179392159</c:v>
                </c:pt>
                <c:pt idx="873">
                  <c:v>42.884949179392159</c:v>
                </c:pt>
                <c:pt idx="874">
                  <c:v>42.429205520625793</c:v>
                </c:pt>
                <c:pt idx="875">
                  <c:v>42.884949179392159</c:v>
                </c:pt>
                <c:pt idx="876">
                  <c:v>42.429205520625793</c:v>
                </c:pt>
                <c:pt idx="877">
                  <c:v>41.978392977649904</c:v>
                </c:pt>
                <c:pt idx="878">
                  <c:v>41.978392977649904</c:v>
                </c:pt>
                <c:pt idx="879">
                  <c:v>41.978392977649904</c:v>
                </c:pt>
                <c:pt idx="880">
                  <c:v>41.978392977649904</c:v>
                </c:pt>
                <c:pt idx="881">
                  <c:v>41.978392977649904</c:v>
                </c:pt>
                <c:pt idx="882">
                  <c:v>41.978392977649904</c:v>
                </c:pt>
                <c:pt idx="883">
                  <c:v>41.978392977649904</c:v>
                </c:pt>
                <c:pt idx="884">
                  <c:v>41.53228340375869</c:v>
                </c:pt>
                <c:pt idx="885">
                  <c:v>41.978392977649904</c:v>
                </c:pt>
                <c:pt idx="886">
                  <c:v>41.978392977649904</c:v>
                </c:pt>
                <c:pt idx="887">
                  <c:v>41.978392977649904</c:v>
                </c:pt>
                <c:pt idx="888">
                  <c:v>41.978392977649904</c:v>
                </c:pt>
                <c:pt idx="889">
                  <c:v>41.978392977649904</c:v>
                </c:pt>
                <c:pt idx="890">
                  <c:v>41.53228340375869</c:v>
                </c:pt>
                <c:pt idx="891">
                  <c:v>41.978392977649904</c:v>
                </c:pt>
                <c:pt idx="892">
                  <c:v>41.978392977649904</c:v>
                </c:pt>
                <c:pt idx="893">
                  <c:v>41.091000705506417</c:v>
                </c:pt>
                <c:pt idx="894">
                  <c:v>41.53228340375869</c:v>
                </c:pt>
                <c:pt idx="895">
                  <c:v>41.53228340375869</c:v>
                </c:pt>
                <c:pt idx="896">
                  <c:v>41.53228340375869</c:v>
                </c:pt>
                <c:pt idx="897">
                  <c:v>41.091000705506417</c:v>
                </c:pt>
                <c:pt idx="898">
                  <c:v>40.654321559040319</c:v>
                </c:pt>
                <c:pt idx="899">
                  <c:v>41.53228340375869</c:v>
                </c:pt>
                <c:pt idx="900">
                  <c:v>40.654321559040319</c:v>
                </c:pt>
                <c:pt idx="901">
                  <c:v>40.654321559040319</c:v>
                </c:pt>
                <c:pt idx="902">
                  <c:v>41.53228340375869</c:v>
                </c:pt>
                <c:pt idx="903">
                  <c:v>41.091000705506417</c:v>
                </c:pt>
                <c:pt idx="904">
                  <c:v>41.978392977649904</c:v>
                </c:pt>
                <c:pt idx="905">
                  <c:v>41.091000705506417</c:v>
                </c:pt>
                <c:pt idx="906">
                  <c:v>40.654321559040319</c:v>
                </c:pt>
                <c:pt idx="907">
                  <c:v>41.091000705506417</c:v>
                </c:pt>
                <c:pt idx="908">
                  <c:v>40.654321559040319</c:v>
                </c:pt>
                <c:pt idx="909">
                  <c:v>40.654321559040319</c:v>
                </c:pt>
                <c:pt idx="910">
                  <c:v>40.654321559040319</c:v>
                </c:pt>
                <c:pt idx="911">
                  <c:v>40.654321559040319</c:v>
                </c:pt>
                <c:pt idx="912">
                  <c:v>41.53228340375869</c:v>
                </c:pt>
                <c:pt idx="913">
                  <c:v>40.654321559040319</c:v>
                </c:pt>
                <c:pt idx="914">
                  <c:v>40.654321559040319</c:v>
                </c:pt>
                <c:pt idx="915">
                  <c:v>41.091000705506417</c:v>
                </c:pt>
                <c:pt idx="916">
                  <c:v>40.654321559040319</c:v>
                </c:pt>
                <c:pt idx="917">
                  <c:v>40.654321559040319</c:v>
                </c:pt>
                <c:pt idx="918">
                  <c:v>40.654321559040319</c:v>
                </c:pt>
                <c:pt idx="919">
                  <c:v>40.654321559040319</c:v>
                </c:pt>
                <c:pt idx="920">
                  <c:v>40.654321559040319</c:v>
                </c:pt>
                <c:pt idx="921">
                  <c:v>40.222367251621598</c:v>
                </c:pt>
                <c:pt idx="922">
                  <c:v>40.654321559040319</c:v>
                </c:pt>
                <c:pt idx="923">
                  <c:v>40.222367251621598</c:v>
                </c:pt>
                <c:pt idx="924">
                  <c:v>40.654321559040319</c:v>
                </c:pt>
                <c:pt idx="925">
                  <c:v>40.222367251621598</c:v>
                </c:pt>
                <c:pt idx="926">
                  <c:v>40.654321559040319</c:v>
                </c:pt>
                <c:pt idx="927">
                  <c:v>40.222367251621598</c:v>
                </c:pt>
                <c:pt idx="928">
                  <c:v>39.794919180298997</c:v>
                </c:pt>
                <c:pt idx="929">
                  <c:v>40.222367251621598</c:v>
                </c:pt>
                <c:pt idx="930">
                  <c:v>40.222367251621598</c:v>
                </c:pt>
                <c:pt idx="931">
                  <c:v>39.372096068410436</c:v>
                </c:pt>
                <c:pt idx="932">
                  <c:v>39.794919180298997</c:v>
                </c:pt>
                <c:pt idx="933">
                  <c:v>40.222367251621598</c:v>
                </c:pt>
                <c:pt idx="934">
                  <c:v>39.794919180298997</c:v>
                </c:pt>
                <c:pt idx="935">
                  <c:v>39.794919180298997</c:v>
                </c:pt>
                <c:pt idx="936">
                  <c:v>40.222367251621598</c:v>
                </c:pt>
                <c:pt idx="937">
                  <c:v>39.372096068410436</c:v>
                </c:pt>
                <c:pt idx="938">
                  <c:v>38.953683934109968</c:v>
                </c:pt>
                <c:pt idx="939">
                  <c:v>38.953683934109968</c:v>
                </c:pt>
                <c:pt idx="940">
                  <c:v>39.794919180298997</c:v>
                </c:pt>
                <c:pt idx="941">
                  <c:v>39.372096068410436</c:v>
                </c:pt>
                <c:pt idx="942">
                  <c:v>39.372096068410436</c:v>
                </c:pt>
                <c:pt idx="943">
                  <c:v>40.222367251621598</c:v>
                </c:pt>
                <c:pt idx="944">
                  <c:v>38.953683934109968</c:v>
                </c:pt>
                <c:pt idx="945">
                  <c:v>39.372096068410436</c:v>
                </c:pt>
                <c:pt idx="946">
                  <c:v>39.372096068410436</c:v>
                </c:pt>
                <c:pt idx="947">
                  <c:v>38.953683934109968</c:v>
                </c:pt>
                <c:pt idx="948">
                  <c:v>38.953683934109968</c:v>
                </c:pt>
                <c:pt idx="949">
                  <c:v>39.794919180298997</c:v>
                </c:pt>
                <c:pt idx="950">
                  <c:v>38.953683934109968</c:v>
                </c:pt>
                <c:pt idx="951">
                  <c:v>39.372096068410436</c:v>
                </c:pt>
                <c:pt idx="952">
                  <c:v>38.953683934109968</c:v>
                </c:pt>
                <c:pt idx="953">
                  <c:v>39.794919180298997</c:v>
                </c:pt>
                <c:pt idx="954">
                  <c:v>38.953683934109968</c:v>
                </c:pt>
                <c:pt idx="955">
                  <c:v>39.372096068410436</c:v>
                </c:pt>
                <c:pt idx="956">
                  <c:v>39.372096068410436</c:v>
                </c:pt>
                <c:pt idx="957">
                  <c:v>39.372096068410436</c:v>
                </c:pt>
                <c:pt idx="958">
                  <c:v>38.953683934109968</c:v>
                </c:pt>
                <c:pt idx="959">
                  <c:v>38.953683934109968</c:v>
                </c:pt>
                <c:pt idx="960">
                  <c:v>38.130231780687737</c:v>
                </c:pt>
                <c:pt idx="961">
                  <c:v>38.953683934109968</c:v>
                </c:pt>
                <c:pt idx="962">
                  <c:v>38.953683934109968</c:v>
                </c:pt>
                <c:pt idx="963">
                  <c:v>38.953683934109968</c:v>
                </c:pt>
                <c:pt idx="964">
                  <c:v>38.953683934109968</c:v>
                </c:pt>
                <c:pt idx="965">
                  <c:v>38.130231780687737</c:v>
                </c:pt>
                <c:pt idx="966">
                  <c:v>38.539798991011594</c:v>
                </c:pt>
                <c:pt idx="967">
                  <c:v>38.953683934109968</c:v>
                </c:pt>
                <c:pt idx="968">
                  <c:v>38.539798991011594</c:v>
                </c:pt>
                <c:pt idx="969">
                  <c:v>38.953683934109968</c:v>
                </c:pt>
                <c:pt idx="970">
                  <c:v>38.953683934109968</c:v>
                </c:pt>
                <c:pt idx="971">
                  <c:v>38.539798991011594</c:v>
                </c:pt>
                <c:pt idx="972">
                  <c:v>38.539798991011594</c:v>
                </c:pt>
                <c:pt idx="973">
                  <c:v>38.539798991011594</c:v>
                </c:pt>
                <c:pt idx="974">
                  <c:v>38.130231780687737</c:v>
                </c:pt>
                <c:pt idx="975">
                  <c:v>38.130231780687737</c:v>
                </c:pt>
                <c:pt idx="976">
                  <c:v>38.539798991011594</c:v>
                </c:pt>
                <c:pt idx="977">
                  <c:v>38.539798991011594</c:v>
                </c:pt>
                <c:pt idx="978">
                  <c:v>38.130231780687737</c:v>
                </c:pt>
                <c:pt idx="979">
                  <c:v>38.539798991011594</c:v>
                </c:pt>
                <c:pt idx="980">
                  <c:v>38.539798991011594</c:v>
                </c:pt>
                <c:pt idx="981">
                  <c:v>38.539798991011594</c:v>
                </c:pt>
                <c:pt idx="982">
                  <c:v>38.130231780687737</c:v>
                </c:pt>
                <c:pt idx="983">
                  <c:v>38.539798991011594</c:v>
                </c:pt>
                <c:pt idx="984">
                  <c:v>38.130231780687737</c:v>
                </c:pt>
                <c:pt idx="985">
                  <c:v>38.539798991011594</c:v>
                </c:pt>
                <c:pt idx="986">
                  <c:v>38.539798991011594</c:v>
                </c:pt>
                <c:pt idx="987">
                  <c:v>38.130231780687737</c:v>
                </c:pt>
                <c:pt idx="988">
                  <c:v>38.130231780687737</c:v>
                </c:pt>
                <c:pt idx="989">
                  <c:v>38.130231780687737</c:v>
                </c:pt>
                <c:pt idx="990">
                  <c:v>38.130231780687737</c:v>
                </c:pt>
                <c:pt idx="991">
                  <c:v>38.130231780687737</c:v>
                </c:pt>
                <c:pt idx="992">
                  <c:v>38.130231780687737</c:v>
                </c:pt>
                <c:pt idx="993">
                  <c:v>38.130231780687737</c:v>
                </c:pt>
                <c:pt idx="994">
                  <c:v>37.725096060082407</c:v>
                </c:pt>
                <c:pt idx="995">
                  <c:v>38.130231780687737</c:v>
                </c:pt>
                <c:pt idx="996">
                  <c:v>37.725096060082407</c:v>
                </c:pt>
                <c:pt idx="997">
                  <c:v>37.725096060082407</c:v>
                </c:pt>
                <c:pt idx="998">
                  <c:v>37.725096060082407</c:v>
                </c:pt>
                <c:pt idx="999">
                  <c:v>38.130231780687737</c:v>
                </c:pt>
                <c:pt idx="1000">
                  <c:v>37.324264927842925</c:v>
                </c:pt>
                <c:pt idx="1001">
                  <c:v>37.725096060082407</c:v>
                </c:pt>
                <c:pt idx="1002">
                  <c:v>37.324264927842925</c:v>
                </c:pt>
                <c:pt idx="1003">
                  <c:v>37.725096060082407</c:v>
                </c:pt>
                <c:pt idx="1004">
                  <c:v>38.130231780687737</c:v>
                </c:pt>
                <c:pt idx="1005">
                  <c:v>37.725096060082407</c:v>
                </c:pt>
                <c:pt idx="1006">
                  <c:v>37.324264927842925</c:v>
                </c:pt>
                <c:pt idx="1007">
                  <c:v>37.324264927842925</c:v>
                </c:pt>
                <c:pt idx="1008">
                  <c:v>37.725096060082407</c:v>
                </c:pt>
                <c:pt idx="1009">
                  <c:v>37.324264927842925</c:v>
                </c:pt>
                <c:pt idx="1010">
                  <c:v>37.324264927842925</c:v>
                </c:pt>
                <c:pt idx="1011">
                  <c:v>37.725096060082407</c:v>
                </c:pt>
                <c:pt idx="1012">
                  <c:v>36.927615348340666</c:v>
                </c:pt>
                <c:pt idx="1013">
                  <c:v>37.324264927842925</c:v>
                </c:pt>
                <c:pt idx="1014">
                  <c:v>36.927615348340666</c:v>
                </c:pt>
                <c:pt idx="1015">
                  <c:v>37.324264927842925</c:v>
                </c:pt>
                <c:pt idx="1016">
                  <c:v>37.725096060082407</c:v>
                </c:pt>
                <c:pt idx="1017">
                  <c:v>37.324264927842925</c:v>
                </c:pt>
                <c:pt idx="1018">
                  <c:v>37.324264927842925</c:v>
                </c:pt>
                <c:pt idx="1019">
                  <c:v>36.927615348340666</c:v>
                </c:pt>
                <c:pt idx="1020">
                  <c:v>36.927615348340666</c:v>
                </c:pt>
                <c:pt idx="1021">
                  <c:v>36.927615348340666</c:v>
                </c:pt>
                <c:pt idx="1022">
                  <c:v>37.324264927842925</c:v>
                </c:pt>
                <c:pt idx="1023">
                  <c:v>37.324264927842925</c:v>
                </c:pt>
                <c:pt idx="1024">
                  <c:v>36.927615348340666</c:v>
                </c:pt>
                <c:pt idx="1025">
                  <c:v>36.535257490658793</c:v>
                </c:pt>
                <c:pt idx="1026">
                  <c:v>37.324264927842925</c:v>
                </c:pt>
                <c:pt idx="1027">
                  <c:v>37.324264927842925</c:v>
                </c:pt>
                <c:pt idx="1028">
                  <c:v>36.927615348340666</c:v>
                </c:pt>
                <c:pt idx="1029">
                  <c:v>36.927615348340666</c:v>
                </c:pt>
                <c:pt idx="1030">
                  <c:v>36.927615348340666</c:v>
                </c:pt>
                <c:pt idx="1031">
                  <c:v>37.324264927842925</c:v>
                </c:pt>
                <c:pt idx="1032">
                  <c:v>37.324264927842925</c:v>
                </c:pt>
                <c:pt idx="1033">
                  <c:v>36.927615348340666</c:v>
                </c:pt>
                <c:pt idx="1034">
                  <c:v>36.927615348340666</c:v>
                </c:pt>
                <c:pt idx="1035">
                  <c:v>36.535257490658793</c:v>
                </c:pt>
                <c:pt idx="1036">
                  <c:v>36.927615348340666</c:v>
                </c:pt>
                <c:pt idx="1037">
                  <c:v>36.535257490658793</c:v>
                </c:pt>
                <c:pt idx="1038">
                  <c:v>36.535257490658793</c:v>
                </c:pt>
                <c:pt idx="1039">
                  <c:v>36.535257490658793</c:v>
                </c:pt>
                <c:pt idx="1040">
                  <c:v>36.927615348340666</c:v>
                </c:pt>
                <c:pt idx="1041">
                  <c:v>36.535257490658793</c:v>
                </c:pt>
                <c:pt idx="1042">
                  <c:v>36.927615348340666</c:v>
                </c:pt>
                <c:pt idx="1043">
                  <c:v>36.927615348340666</c:v>
                </c:pt>
                <c:pt idx="1044">
                  <c:v>36.927615348340666</c:v>
                </c:pt>
                <c:pt idx="1045">
                  <c:v>36.146992790772735</c:v>
                </c:pt>
                <c:pt idx="1046">
                  <c:v>36.146992790772735</c:v>
                </c:pt>
                <c:pt idx="1047">
                  <c:v>36.927615348340666</c:v>
                </c:pt>
                <c:pt idx="1048">
                  <c:v>36.535257490658793</c:v>
                </c:pt>
                <c:pt idx="1049">
                  <c:v>36.535257490658793</c:v>
                </c:pt>
                <c:pt idx="1050">
                  <c:v>36.146992790772735</c:v>
                </c:pt>
                <c:pt idx="1051">
                  <c:v>36.927615348340666</c:v>
                </c:pt>
                <c:pt idx="1052">
                  <c:v>36.927615348340666</c:v>
                </c:pt>
                <c:pt idx="1053">
                  <c:v>36.535257490658793</c:v>
                </c:pt>
                <c:pt idx="1054">
                  <c:v>36.146992790772735</c:v>
                </c:pt>
                <c:pt idx="1055">
                  <c:v>36.535257490658793</c:v>
                </c:pt>
                <c:pt idx="1056">
                  <c:v>36.146992790772735</c:v>
                </c:pt>
                <c:pt idx="1057">
                  <c:v>36.146992790772735</c:v>
                </c:pt>
                <c:pt idx="1058">
                  <c:v>36.146992790772735</c:v>
                </c:pt>
                <c:pt idx="1059">
                  <c:v>36.146992790772735</c:v>
                </c:pt>
                <c:pt idx="1060">
                  <c:v>35.76292908887249</c:v>
                </c:pt>
                <c:pt idx="1061">
                  <c:v>36.146992790772735</c:v>
                </c:pt>
                <c:pt idx="1062">
                  <c:v>36.146992790772735</c:v>
                </c:pt>
                <c:pt idx="1063">
                  <c:v>36.146992790772735</c:v>
                </c:pt>
                <c:pt idx="1064">
                  <c:v>35.382872018430668</c:v>
                </c:pt>
                <c:pt idx="1065">
                  <c:v>36.146992790772735</c:v>
                </c:pt>
                <c:pt idx="1066">
                  <c:v>36.535257490658793</c:v>
                </c:pt>
                <c:pt idx="1067">
                  <c:v>36.146992790772735</c:v>
                </c:pt>
                <c:pt idx="1068">
                  <c:v>35.76292908887249</c:v>
                </c:pt>
                <c:pt idx="1069">
                  <c:v>35.76292908887249</c:v>
                </c:pt>
                <c:pt idx="1070">
                  <c:v>36.146992790772735</c:v>
                </c:pt>
                <c:pt idx="1071">
                  <c:v>35.76292908887249</c:v>
                </c:pt>
                <c:pt idx="1072">
                  <c:v>35.76292908887249</c:v>
                </c:pt>
                <c:pt idx="1073">
                  <c:v>35.76292908887249</c:v>
                </c:pt>
                <c:pt idx="1074">
                  <c:v>35.76292908887249</c:v>
                </c:pt>
                <c:pt idx="1075">
                  <c:v>35.76292908887249</c:v>
                </c:pt>
                <c:pt idx="1076">
                  <c:v>35.382872018430668</c:v>
                </c:pt>
                <c:pt idx="1077">
                  <c:v>35.76292908887249</c:v>
                </c:pt>
                <c:pt idx="1078">
                  <c:v>35.382872018430668</c:v>
                </c:pt>
                <c:pt idx="1079">
                  <c:v>35.76292908887249</c:v>
                </c:pt>
                <c:pt idx="1080">
                  <c:v>35.382872018430668</c:v>
                </c:pt>
                <c:pt idx="1081">
                  <c:v>35.382872018430668</c:v>
                </c:pt>
                <c:pt idx="1082">
                  <c:v>35.006927139975105</c:v>
                </c:pt>
                <c:pt idx="1083">
                  <c:v>35.382872018430668</c:v>
                </c:pt>
                <c:pt idx="1084">
                  <c:v>35.76292908887249</c:v>
                </c:pt>
                <c:pt idx="1085">
                  <c:v>35.382872018430668</c:v>
                </c:pt>
                <c:pt idx="1086">
                  <c:v>35.382872018430668</c:v>
                </c:pt>
                <c:pt idx="1087">
                  <c:v>35.382872018430668</c:v>
                </c:pt>
                <c:pt idx="1088">
                  <c:v>35.76292908887249</c:v>
                </c:pt>
                <c:pt idx="1089">
                  <c:v>35.006927139975105</c:v>
                </c:pt>
                <c:pt idx="1090">
                  <c:v>34.634904195743509</c:v>
                </c:pt>
                <c:pt idx="1091">
                  <c:v>35.76292908887249</c:v>
                </c:pt>
                <c:pt idx="1092">
                  <c:v>35.006927139975105</c:v>
                </c:pt>
                <c:pt idx="1093">
                  <c:v>35.006927139975105</c:v>
                </c:pt>
                <c:pt idx="1094">
                  <c:v>35.006927139975105</c:v>
                </c:pt>
                <c:pt idx="1095">
                  <c:v>35.006927139975105</c:v>
                </c:pt>
                <c:pt idx="1096">
                  <c:v>35.382872018430668</c:v>
                </c:pt>
                <c:pt idx="1097">
                  <c:v>35.006927139975105</c:v>
                </c:pt>
                <c:pt idx="1098">
                  <c:v>34.634904195743509</c:v>
                </c:pt>
                <c:pt idx="1099">
                  <c:v>35.006927139975105</c:v>
                </c:pt>
                <c:pt idx="1100">
                  <c:v>35.382872018430668</c:v>
                </c:pt>
                <c:pt idx="1101">
                  <c:v>35.382872018430668</c:v>
                </c:pt>
                <c:pt idx="1102">
                  <c:v>35.382872018430668</c:v>
                </c:pt>
                <c:pt idx="1103">
                  <c:v>35.382872018430668</c:v>
                </c:pt>
                <c:pt idx="1104">
                  <c:v>35.006927139975105</c:v>
                </c:pt>
                <c:pt idx="1105">
                  <c:v>34.266906514791991</c:v>
                </c:pt>
                <c:pt idx="1106">
                  <c:v>35.006927139975105</c:v>
                </c:pt>
                <c:pt idx="1107">
                  <c:v>35.382872018430668</c:v>
                </c:pt>
                <c:pt idx="1108">
                  <c:v>34.634904195743509</c:v>
                </c:pt>
                <c:pt idx="1109">
                  <c:v>34.266906514791991</c:v>
                </c:pt>
                <c:pt idx="1110">
                  <c:v>34.266906514791991</c:v>
                </c:pt>
                <c:pt idx="1111">
                  <c:v>34.266906514791991</c:v>
                </c:pt>
                <c:pt idx="1112">
                  <c:v>34.634904195743509</c:v>
                </c:pt>
                <c:pt idx="1113">
                  <c:v>35.006927139975105</c:v>
                </c:pt>
                <c:pt idx="1114">
                  <c:v>35.006927139975105</c:v>
                </c:pt>
                <c:pt idx="1115">
                  <c:v>35.006927139975105</c:v>
                </c:pt>
                <c:pt idx="1116">
                  <c:v>34.634904195743509</c:v>
                </c:pt>
                <c:pt idx="1117">
                  <c:v>34.266906514791991</c:v>
                </c:pt>
                <c:pt idx="1118">
                  <c:v>35.006927139975105</c:v>
                </c:pt>
                <c:pt idx="1119">
                  <c:v>35.006927139975105</c:v>
                </c:pt>
                <c:pt idx="1120">
                  <c:v>34.634904195743509</c:v>
                </c:pt>
                <c:pt idx="1121">
                  <c:v>34.634904195743509</c:v>
                </c:pt>
                <c:pt idx="1122">
                  <c:v>34.634904195743509</c:v>
                </c:pt>
                <c:pt idx="1123">
                  <c:v>35.006927139975105</c:v>
                </c:pt>
                <c:pt idx="1124">
                  <c:v>34.266906514791991</c:v>
                </c:pt>
                <c:pt idx="1125">
                  <c:v>34.266906514791991</c:v>
                </c:pt>
                <c:pt idx="1126">
                  <c:v>34.266906514791991</c:v>
                </c:pt>
                <c:pt idx="1127">
                  <c:v>34.266906514791991</c:v>
                </c:pt>
                <c:pt idx="1128">
                  <c:v>34.634904195743509</c:v>
                </c:pt>
                <c:pt idx="1129">
                  <c:v>34.266906514791991</c:v>
                </c:pt>
                <c:pt idx="1130">
                  <c:v>34.266906514791991</c:v>
                </c:pt>
                <c:pt idx="1131">
                  <c:v>33.902747861266946</c:v>
                </c:pt>
                <c:pt idx="1132">
                  <c:v>34.266906514791991</c:v>
                </c:pt>
                <c:pt idx="1133">
                  <c:v>34.266906514791991</c:v>
                </c:pt>
                <c:pt idx="1134">
                  <c:v>34.266906514791991</c:v>
                </c:pt>
                <c:pt idx="1135">
                  <c:v>33.902747861266946</c:v>
                </c:pt>
                <c:pt idx="1136">
                  <c:v>34.266906514791991</c:v>
                </c:pt>
                <c:pt idx="1137">
                  <c:v>33.542529379924488</c:v>
                </c:pt>
                <c:pt idx="1138">
                  <c:v>34.266906514791991</c:v>
                </c:pt>
                <c:pt idx="1139">
                  <c:v>33.902747861266946</c:v>
                </c:pt>
                <c:pt idx="1140">
                  <c:v>34.266906514791991</c:v>
                </c:pt>
                <c:pt idx="1141">
                  <c:v>33.542529379924488</c:v>
                </c:pt>
                <c:pt idx="1142">
                  <c:v>33.902747861266946</c:v>
                </c:pt>
                <c:pt idx="1143">
                  <c:v>33.902747861266946</c:v>
                </c:pt>
                <c:pt idx="1144">
                  <c:v>34.634904195743509</c:v>
                </c:pt>
                <c:pt idx="1145">
                  <c:v>34.266906514791991</c:v>
                </c:pt>
                <c:pt idx="1146">
                  <c:v>34.266906514791991</c:v>
                </c:pt>
                <c:pt idx="1147">
                  <c:v>34.634904195743509</c:v>
                </c:pt>
                <c:pt idx="1148">
                  <c:v>34.266906514791991</c:v>
                </c:pt>
                <c:pt idx="1149">
                  <c:v>33.902747861266946</c:v>
                </c:pt>
                <c:pt idx="1150">
                  <c:v>33.902747861266946</c:v>
                </c:pt>
                <c:pt idx="1151">
                  <c:v>34.266906514791991</c:v>
                </c:pt>
                <c:pt idx="1152">
                  <c:v>33.902747861266946</c:v>
                </c:pt>
                <c:pt idx="1153">
                  <c:v>33.902747861266946</c:v>
                </c:pt>
                <c:pt idx="1154">
                  <c:v>33.902747861266946</c:v>
                </c:pt>
                <c:pt idx="1155">
                  <c:v>33.902747861266946</c:v>
                </c:pt>
                <c:pt idx="1156">
                  <c:v>33.902747861266946</c:v>
                </c:pt>
                <c:pt idx="1157">
                  <c:v>33.186138238915383</c:v>
                </c:pt>
                <c:pt idx="1158">
                  <c:v>33.902747861266946</c:v>
                </c:pt>
                <c:pt idx="1159">
                  <c:v>33.542529379924488</c:v>
                </c:pt>
                <c:pt idx="1160">
                  <c:v>33.542529379924488</c:v>
                </c:pt>
                <c:pt idx="1161">
                  <c:v>33.542529379924488</c:v>
                </c:pt>
                <c:pt idx="1162">
                  <c:v>33.542529379924488</c:v>
                </c:pt>
                <c:pt idx="1163">
                  <c:v>33.186138238915383</c:v>
                </c:pt>
                <c:pt idx="1164">
                  <c:v>33.186138238915383</c:v>
                </c:pt>
                <c:pt idx="1165">
                  <c:v>33.542529379924488</c:v>
                </c:pt>
                <c:pt idx="1166">
                  <c:v>33.542529379924488</c:v>
                </c:pt>
                <c:pt idx="1167">
                  <c:v>33.186138238915383</c:v>
                </c:pt>
                <c:pt idx="1168">
                  <c:v>33.542529379924488</c:v>
                </c:pt>
                <c:pt idx="1169">
                  <c:v>34.266906514791991</c:v>
                </c:pt>
                <c:pt idx="1170">
                  <c:v>33.902747861266946</c:v>
                </c:pt>
                <c:pt idx="1171">
                  <c:v>33.902747861266946</c:v>
                </c:pt>
                <c:pt idx="1172">
                  <c:v>33.902747861266946</c:v>
                </c:pt>
                <c:pt idx="1173">
                  <c:v>33.542529379924488</c:v>
                </c:pt>
                <c:pt idx="1174">
                  <c:v>32.833465043523148</c:v>
                </c:pt>
                <c:pt idx="1175">
                  <c:v>33.186138238915383</c:v>
                </c:pt>
                <c:pt idx="1176">
                  <c:v>33.542529379924488</c:v>
                </c:pt>
                <c:pt idx="1177">
                  <c:v>33.542529379924488</c:v>
                </c:pt>
                <c:pt idx="1178">
                  <c:v>33.186138238915383</c:v>
                </c:pt>
                <c:pt idx="1179">
                  <c:v>32.833465043523148</c:v>
                </c:pt>
                <c:pt idx="1180">
                  <c:v>33.542529379924488</c:v>
                </c:pt>
                <c:pt idx="1181">
                  <c:v>33.542529379924488</c:v>
                </c:pt>
                <c:pt idx="1182">
                  <c:v>33.542529379924488</c:v>
                </c:pt>
                <c:pt idx="1183">
                  <c:v>33.186138238915383</c:v>
                </c:pt>
                <c:pt idx="1184">
                  <c:v>33.186138238915383</c:v>
                </c:pt>
                <c:pt idx="1185">
                  <c:v>33.186138238915383</c:v>
                </c:pt>
                <c:pt idx="1186">
                  <c:v>32.833465043523148</c:v>
                </c:pt>
                <c:pt idx="1187">
                  <c:v>32.833465043523148</c:v>
                </c:pt>
                <c:pt idx="1188">
                  <c:v>33.186138238915383</c:v>
                </c:pt>
                <c:pt idx="1189">
                  <c:v>32.833465043523148</c:v>
                </c:pt>
                <c:pt idx="1190">
                  <c:v>32.833465043523148</c:v>
                </c:pt>
                <c:pt idx="1191">
                  <c:v>32.833465043523148</c:v>
                </c:pt>
                <c:pt idx="1192">
                  <c:v>33.186138238915383</c:v>
                </c:pt>
                <c:pt idx="1193">
                  <c:v>33.186138238915383</c:v>
                </c:pt>
                <c:pt idx="1194">
                  <c:v>33.186138238915383</c:v>
                </c:pt>
                <c:pt idx="1195">
                  <c:v>32.833465043523148</c:v>
                </c:pt>
                <c:pt idx="1196">
                  <c:v>33.186138238915383</c:v>
                </c:pt>
                <c:pt idx="1197">
                  <c:v>33.186138238915383</c:v>
                </c:pt>
                <c:pt idx="1198">
                  <c:v>32.833465043523148</c:v>
                </c:pt>
                <c:pt idx="1199">
                  <c:v>32.484607748427585</c:v>
                </c:pt>
                <c:pt idx="1200">
                  <c:v>32.833465043523148</c:v>
                </c:pt>
                <c:pt idx="1201">
                  <c:v>32.484607748427585</c:v>
                </c:pt>
                <c:pt idx="1202">
                  <c:v>32.833465043523148</c:v>
                </c:pt>
                <c:pt idx="1203">
                  <c:v>32.484607748427585</c:v>
                </c:pt>
                <c:pt idx="1204">
                  <c:v>32.484607748427585</c:v>
                </c:pt>
                <c:pt idx="1205">
                  <c:v>32.484607748427585</c:v>
                </c:pt>
                <c:pt idx="1206">
                  <c:v>32.139389804320217</c:v>
                </c:pt>
                <c:pt idx="1207">
                  <c:v>32.484607748427585</c:v>
                </c:pt>
                <c:pt idx="1208">
                  <c:v>32.484607748427585</c:v>
                </c:pt>
                <c:pt idx="1209">
                  <c:v>32.833465043523148</c:v>
                </c:pt>
                <c:pt idx="1210">
                  <c:v>32.833465043523148</c:v>
                </c:pt>
                <c:pt idx="1211">
                  <c:v>32.484607748427585</c:v>
                </c:pt>
                <c:pt idx="1212">
                  <c:v>32.484607748427585</c:v>
                </c:pt>
                <c:pt idx="1213">
                  <c:v>32.484607748427585</c:v>
                </c:pt>
                <c:pt idx="1214">
                  <c:v>32.833465043523148</c:v>
                </c:pt>
                <c:pt idx="1215">
                  <c:v>32.484607748427585</c:v>
                </c:pt>
                <c:pt idx="1216">
                  <c:v>32.484607748427585</c:v>
                </c:pt>
                <c:pt idx="1217">
                  <c:v>32.484607748427585</c:v>
                </c:pt>
                <c:pt idx="1218">
                  <c:v>32.833465043523148</c:v>
                </c:pt>
                <c:pt idx="1219">
                  <c:v>32.833465043523148</c:v>
                </c:pt>
                <c:pt idx="1220">
                  <c:v>32.833465043523148</c:v>
                </c:pt>
                <c:pt idx="1221">
                  <c:v>32.833465043523148</c:v>
                </c:pt>
                <c:pt idx="1222">
                  <c:v>32.139389804320217</c:v>
                </c:pt>
                <c:pt idx="1223">
                  <c:v>32.139389804320217</c:v>
                </c:pt>
                <c:pt idx="1224">
                  <c:v>32.484607748427585</c:v>
                </c:pt>
                <c:pt idx="1225">
                  <c:v>32.484607748427585</c:v>
                </c:pt>
                <c:pt idx="1226">
                  <c:v>32.484607748427585</c:v>
                </c:pt>
                <c:pt idx="1227">
                  <c:v>32.484607748427585</c:v>
                </c:pt>
                <c:pt idx="1228">
                  <c:v>32.833465043523148</c:v>
                </c:pt>
                <c:pt idx="1229">
                  <c:v>32.139389804320217</c:v>
                </c:pt>
                <c:pt idx="1230">
                  <c:v>32.139389804320217</c:v>
                </c:pt>
                <c:pt idx="1231">
                  <c:v>31.797907095191142</c:v>
                </c:pt>
                <c:pt idx="1232">
                  <c:v>32.139389804320217</c:v>
                </c:pt>
                <c:pt idx="1233">
                  <c:v>32.484607748427585</c:v>
                </c:pt>
                <c:pt idx="1234">
                  <c:v>31.797907095191142</c:v>
                </c:pt>
                <c:pt idx="1235">
                  <c:v>32.484607748427585</c:v>
                </c:pt>
                <c:pt idx="1236">
                  <c:v>32.139389804320217</c:v>
                </c:pt>
                <c:pt idx="1237">
                  <c:v>31.459986803854072</c:v>
                </c:pt>
                <c:pt idx="1238">
                  <c:v>32.139389804320217</c:v>
                </c:pt>
                <c:pt idx="1239">
                  <c:v>32.139389804320217</c:v>
                </c:pt>
                <c:pt idx="1240">
                  <c:v>31.797907095191142</c:v>
                </c:pt>
                <c:pt idx="1241">
                  <c:v>32.484607748427585</c:v>
                </c:pt>
                <c:pt idx="1242">
                  <c:v>31.459986803854072</c:v>
                </c:pt>
                <c:pt idx="1243">
                  <c:v>32.833465043523148</c:v>
                </c:pt>
                <c:pt idx="1244">
                  <c:v>32.139389804320217</c:v>
                </c:pt>
                <c:pt idx="1245">
                  <c:v>31.797907095191142</c:v>
                </c:pt>
                <c:pt idx="1246">
                  <c:v>31.797907095191142</c:v>
                </c:pt>
                <c:pt idx="1247">
                  <c:v>31.797907095191142</c:v>
                </c:pt>
                <c:pt idx="1248">
                  <c:v>32.139389804320217</c:v>
                </c:pt>
                <c:pt idx="1249">
                  <c:v>32.139389804320217</c:v>
                </c:pt>
                <c:pt idx="1250">
                  <c:v>32.139389804320217</c:v>
                </c:pt>
                <c:pt idx="1251">
                  <c:v>31.797907095191142</c:v>
                </c:pt>
                <c:pt idx="1252">
                  <c:v>31.459986803854072</c:v>
                </c:pt>
                <c:pt idx="1253">
                  <c:v>32.139389804320217</c:v>
                </c:pt>
                <c:pt idx="1254">
                  <c:v>32.139389804320217</c:v>
                </c:pt>
                <c:pt idx="1255">
                  <c:v>31.797907095191142</c:v>
                </c:pt>
                <c:pt idx="1256">
                  <c:v>31.797907095191142</c:v>
                </c:pt>
                <c:pt idx="1257">
                  <c:v>32.139389804320217</c:v>
                </c:pt>
                <c:pt idx="1258">
                  <c:v>31.797907095191142</c:v>
                </c:pt>
                <c:pt idx="1259">
                  <c:v>32.139389804320217</c:v>
                </c:pt>
                <c:pt idx="1260">
                  <c:v>31.459986803854072</c:v>
                </c:pt>
                <c:pt idx="1261">
                  <c:v>31.797907095191142</c:v>
                </c:pt>
                <c:pt idx="1262">
                  <c:v>31.459986803854072</c:v>
                </c:pt>
                <c:pt idx="1263">
                  <c:v>32.139389804320217</c:v>
                </c:pt>
                <c:pt idx="1264">
                  <c:v>32.139389804320217</c:v>
                </c:pt>
                <c:pt idx="1265">
                  <c:v>32.139389804320217</c:v>
                </c:pt>
                <c:pt idx="1266">
                  <c:v>32.484607748427585</c:v>
                </c:pt>
                <c:pt idx="1267">
                  <c:v>32.139389804320217</c:v>
                </c:pt>
                <c:pt idx="1268">
                  <c:v>31.459986803854072</c:v>
                </c:pt>
                <c:pt idx="1269">
                  <c:v>31.797907095191142</c:v>
                </c:pt>
                <c:pt idx="1270">
                  <c:v>32.139389804320217</c:v>
                </c:pt>
                <c:pt idx="1271">
                  <c:v>31.459986803854072</c:v>
                </c:pt>
                <c:pt idx="1272">
                  <c:v>31.459986803854072</c:v>
                </c:pt>
                <c:pt idx="1273">
                  <c:v>32.139389804320217</c:v>
                </c:pt>
                <c:pt idx="1274">
                  <c:v>31.459986803854072</c:v>
                </c:pt>
                <c:pt idx="1275">
                  <c:v>31.797907095191142</c:v>
                </c:pt>
                <c:pt idx="1276">
                  <c:v>31.125722787382269</c:v>
                </c:pt>
                <c:pt idx="1277">
                  <c:v>31.125722787382269</c:v>
                </c:pt>
                <c:pt idx="1278">
                  <c:v>32.139389804320217</c:v>
                </c:pt>
                <c:pt idx="1279">
                  <c:v>32.139389804320217</c:v>
                </c:pt>
                <c:pt idx="1280">
                  <c:v>31.797907095191142</c:v>
                </c:pt>
                <c:pt idx="1281">
                  <c:v>31.459986803854072</c:v>
                </c:pt>
                <c:pt idx="1282">
                  <c:v>31.797907095191142</c:v>
                </c:pt>
                <c:pt idx="1283">
                  <c:v>31.125722787382269</c:v>
                </c:pt>
                <c:pt idx="1284">
                  <c:v>31.459986803854072</c:v>
                </c:pt>
                <c:pt idx="1285">
                  <c:v>31.797907095191142</c:v>
                </c:pt>
                <c:pt idx="1286">
                  <c:v>31.459986803854072</c:v>
                </c:pt>
                <c:pt idx="1287">
                  <c:v>32.139389804320217</c:v>
                </c:pt>
                <c:pt idx="1288">
                  <c:v>32.139389804320217</c:v>
                </c:pt>
                <c:pt idx="1289">
                  <c:v>31.125722787382269</c:v>
                </c:pt>
                <c:pt idx="1290">
                  <c:v>31.797907095191142</c:v>
                </c:pt>
                <c:pt idx="1291">
                  <c:v>31.459986803854072</c:v>
                </c:pt>
                <c:pt idx="1292">
                  <c:v>31.459986803854072</c:v>
                </c:pt>
                <c:pt idx="1293">
                  <c:v>31.125722787382269</c:v>
                </c:pt>
                <c:pt idx="1294">
                  <c:v>31.125722787382269</c:v>
                </c:pt>
                <c:pt idx="1295">
                  <c:v>31.797907095191142</c:v>
                </c:pt>
                <c:pt idx="1296">
                  <c:v>31.459986803854072</c:v>
                </c:pt>
                <c:pt idx="1297">
                  <c:v>31.125722787382269</c:v>
                </c:pt>
                <c:pt idx="1298">
                  <c:v>31.459986803854072</c:v>
                </c:pt>
                <c:pt idx="1299">
                  <c:v>31.797907095191142</c:v>
                </c:pt>
                <c:pt idx="1300">
                  <c:v>31.459986803854072</c:v>
                </c:pt>
                <c:pt idx="1301">
                  <c:v>31.125722787382269</c:v>
                </c:pt>
                <c:pt idx="1302">
                  <c:v>31.797907095191142</c:v>
                </c:pt>
                <c:pt idx="1303">
                  <c:v>30.794945881817323</c:v>
                </c:pt>
                <c:pt idx="1304">
                  <c:v>31.459986803854072</c:v>
                </c:pt>
                <c:pt idx="1305">
                  <c:v>31.459986803854072</c:v>
                </c:pt>
                <c:pt idx="1306">
                  <c:v>31.125722787382269</c:v>
                </c:pt>
                <c:pt idx="1307">
                  <c:v>31.125722787382269</c:v>
                </c:pt>
                <c:pt idx="1308">
                  <c:v>30.794945881817323</c:v>
                </c:pt>
                <c:pt idx="1309">
                  <c:v>31.125722787382269</c:v>
                </c:pt>
                <c:pt idx="1310">
                  <c:v>31.459986803854072</c:v>
                </c:pt>
                <c:pt idx="1311">
                  <c:v>31.125722787382269</c:v>
                </c:pt>
                <c:pt idx="1312">
                  <c:v>31.125722787382269</c:v>
                </c:pt>
                <c:pt idx="1313">
                  <c:v>31.459986803854072</c:v>
                </c:pt>
                <c:pt idx="1314">
                  <c:v>31.125722787382269</c:v>
                </c:pt>
                <c:pt idx="1315">
                  <c:v>31.125722787382269</c:v>
                </c:pt>
                <c:pt idx="1316">
                  <c:v>31.125722787382269</c:v>
                </c:pt>
                <c:pt idx="1317">
                  <c:v>31.125722787382269</c:v>
                </c:pt>
                <c:pt idx="1318">
                  <c:v>31.459986803854072</c:v>
                </c:pt>
                <c:pt idx="1319">
                  <c:v>30.794945881817323</c:v>
                </c:pt>
                <c:pt idx="1320">
                  <c:v>31.125722787382269</c:v>
                </c:pt>
                <c:pt idx="1321">
                  <c:v>30.794945881817323</c:v>
                </c:pt>
                <c:pt idx="1322">
                  <c:v>31.459986803854072</c:v>
                </c:pt>
                <c:pt idx="1323">
                  <c:v>31.459986803854072</c:v>
                </c:pt>
                <c:pt idx="1324">
                  <c:v>31.125722787382269</c:v>
                </c:pt>
                <c:pt idx="1325">
                  <c:v>30.794945881817323</c:v>
                </c:pt>
                <c:pt idx="1326">
                  <c:v>31.125722787382269</c:v>
                </c:pt>
                <c:pt idx="1327">
                  <c:v>31.125722787382269</c:v>
                </c:pt>
                <c:pt idx="1328">
                  <c:v>31.125722787382269</c:v>
                </c:pt>
                <c:pt idx="1329">
                  <c:v>30.794945881817323</c:v>
                </c:pt>
                <c:pt idx="1330">
                  <c:v>30.467747960163198</c:v>
                </c:pt>
                <c:pt idx="1331">
                  <c:v>30.794945881817323</c:v>
                </c:pt>
                <c:pt idx="1332">
                  <c:v>30.794945881817323</c:v>
                </c:pt>
                <c:pt idx="1333">
                  <c:v>30.794945881817323</c:v>
                </c:pt>
                <c:pt idx="1334">
                  <c:v>30.467747960163198</c:v>
                </c:pt>
                <c:pt idx="1335">
                  <c:v>30.467747960163198</c:v>
                </c:pt>
                <c:pt idx="1336">
                  <c:v>30.143963434462748</c:v>
                </c:pt>
                <c:pt idx="1337">
                  <c:v>30.467747960163198</c:v>
                </c:pt>
                <c:pt idx="1338">
                  <c:v>30.467747960163198</c:v>
                </c:pt>
                <c:pt idx="1339">
                  <c:v>30.794945881817323</c:v>
                </c:pt>
                <c:pt idx="1340">
                  <c:v>30.794945881817323</c:v>
                </c:pt>
                <c:pt idx="1341">
                  <c:v>30.794945881817323</c:v>
                </c:pt>
                <c:pt idx="1342">
                  <c:v>30.467747960163198</c:v>
                </c:pt>
                <c:pt idx="1343">
                  <c:v>30.467747960163198</c:v>
                </c:pt>
                <c:pt idx="1344">
                  <c:v>30.143963434462748</c:v>
                </c:pt>
                <c:pt idx="1345">
                  <c:v>30.143963434462748</c:v>
                </c:pt>
                <c:pt idx="1346">
                  <c:v>30.467747960163198</c:v>
                </c:pt>
                <c:pt idx="1347">
                  <c:v>31.125722787382269</c:v>
                </c:pt>
                <c:pt idx="1348">
                  <c:v>30.794945881817323</c:v>
                </c:pt>
                <c:pt idx="1349">
                  <c:v>30.467747960163198</c:v>
                </c:pt>
                <c:pt idx="1350">
                  <c:v>30.143963434462748</c:v>
                </c:pt>
                <c:pt idx="1351">
                  <c:v>30.794945881817323</c:v>
                </c:pt>
                <c:pt idx="1352">
                  <c:v>30.794945881817323</c:v>
                </c:pt>
                <c:pt idx="1353">
                  <c:v>30.467747960163198</c:v>
                </c:pt>
                <c:pt idx="1354">
                  <c:v>31.125722787382269</c:v>
                </c:pt>
                <c:pt idx="1355">
                  <c:v>30.794945881817323</c:v>
                </c:pt>
                <c:pt idx="1356">
                  <c:v>30.467747960163198</c:v>
                </c:pt>
                <c:pt idx="1357">
                  <c:v>30.467747960163198</c:v>
                </c:pt>
                <c:pt idx="1358">
                  <c:v>30.467747960163198</c:v>
                </c:pt>
                <c:pt idx="1359">
                  <c:v>30.467747960163198</c:v>
                </c:pt>
                <c:pt idx="1360">
                  <c:v>30.467747960163198</c:v>
                </c:pt>
                <c:pt idx="1361">
                  <c:v>30.467747960163198</c:v>
                </c:pt>
                <c:pt idx="1362">
                  <c:v>30.794945881817323</c:v>
                </c:pt>
                <c:pt idx="1363">
                  <c:v>30.467747960163198</c:v>
                </c:pt>
                <c:pt idx="1364">
                  <c:v>30.143963434462748</c:v>
                </c:pt>
                <c:pt idx="1365">
                  <c:v>30.467747960163198</c:v>
                </c:pt>
                <c:pt idx="1366">
                  <c:v>30.143963434462748</c:v>
                </c:pt>
                <c:pt idx="1367">
                  <c:v>30.143963434462748</c:v>
                </c:pt>
                <c:pt idx="1368">
                  <c:v>30.143963434462748</c:v>
                </c:pt>
                <c:pt idx="1369">
                  <c:v>30.467747960163198</c:v>
                </c:pt>
                <c:pt idx="1370">
                  <c:v>30.143963434462748</c:v>
                </c:pt>
                <c:pt idx="1371">
                  <c:v>30.143963434462748</c:v>
                </c:pt>
                <c:pt idx="1372">
                  <c:v>30.143963434462748</c:v>
                </c:pt>
                <c:pt idx="1373">
                  <c:v>30.467747960163198</c:v>
                </c:pt>
                <c:pt idx="1374">
                  <c:v>30.143963434462748</c:v>
                </c:pt>
                <c:pt idx="1375">
                  <c:v>30.143963434462748</c:v>
                </c:pt>
                <c:pt idx="1376">
                  <c:v>30.143963434462748</c:v>
                </c:pt>
                <c:pt idx="1377">
                  <c:v>30.143963434462748</c:v>
                </c:pt>
                <c:pt idx="1378">
                  <c:v>30.143963434462748</c:v>
                </c:pt>
                <c:pt idx="1379">
                  <c:v>30.143963434462748</c:v>
                </c:pt>
                <c:pt idx="1380">
                  <c:v>30.143963434462748</c:v>
                </c:pt>
                <c:pt idx="1381">
                  <c:v>30.467747960163198</c:v>
                </c:pt>
                <c:pt idx="1382">
                  <c:v>29.823682235592404</c:v>
                </c:pt>
                <c:pt idx="1383">
                  <c:v>29.823682235592404</c:v>
                </c:pt>
                <c:pt idx="1384">
                  <c:v>30.143963434462748</c:v>
                </c:pt>
                <c:pt idx="1385">
                  <c:v>30.143963434462748</c:v>
                </c:pt>
                <c:pt idx="1386">
                  <c:v>30.143963434462748</c:v>
                </c:pt>
                <c:pt idx="1387">
                  <c:v>30.143963434462748</c:v>
                </c:pt>
                <c:pt idx="1388">
                  <c:v>30.143963434462748</c:v>
                </c:pt>
                <c:pt idx="1389">
                  <c:v>29.823682235592404</c:v>
                </c:pt>
                <c:pt idx="1390">
                  <c:v>30.143963434462748</c:v>
                </c:pt>
                <c:pt idx="1391">
                  <c:v>29.506742276002459</c:v>
                </c:pt>
                <c:pt idx="1392">
                  <c:v>30.143963434462748</c:v>
                </c:pt>
                <c:pt idx="1393">
                  <c:v>30.143963434462748</c:v>
                </c:pt>
                <c:pt idx="1394">
                  <c:v>30.143963434462748</c:v>
                </c:pt>
                <c:pt idx="1395">
                  <c:v>29.823682235592404</c:v>
                </c:pt>
                <c:pt idx="1396">
                  <c:v>29.823682235592404</c:v>
                </c:pt>
                <c:pt idx="1397">
                  <c:v>29.506742276002459</c:v>
                </c:pt>
                <c:pt idx="1398">
                  <c:v>29.823682235592404</c:v>
                </c:pt>
                <c:pt idx="1399">
                  <c:v>7.4438346561789381E-2</c:v>
                </c:pt>
                <c:pt idx="1400">
                  <c:v>7.4438346561789381E-2</c:v>
                </c:pt>
                <c:pt idx="1401">
                  <c:v>7.4438346561789381E-2</c:v>
                </c:pt>
                <c:pt idx="1402">
                  <c:v>7.4438346561789381E-2</c:v>
                </c:pt>
                <c:pt idx="1403">
                  <c:v>7.5237909127204336E-2</c:v>
                </c:pt>
                <c:pt idx="1404">
                  <c:v>7.4438346561789381E-2</c:v>
                </c:pt>
                <c:pt idx="1405">
                  <c:v>7.4438346561789381E-2</c:v>
                </c:pt>
                <c:pt idx="1406">
                  <c:v>7.4438346561789381E-2</c:v>
                </c:pt>
                <c:pt idx="1407">
                  <c:v>7.4438346561789381E-2</c:v>
                </c:pt>
                <c:pt idx="1408">
                  <c:v>7.4438346561789381E-2</c:v>
                </c:pt>
                <c:pt idx="1409">
                  <c:v>7.4438346561789381E-2</c:v>
                </c:pt>
                <c:pt idx="1410">
                  <c:v>7.5237909127204336E-2</c:v>
                </c:pt>
                <c:pt idx="1411">
                  <c:v>7.4438346561789381E-2</c:v>
                </c:pt>
                <c:pt idx="1412">
                  <c:v>7.4438346561789381E-2</c:v>
                </c:pt>
                <c:pt idx="1413">
                  <c:v>7.4438346561789381E-2</c:v>
                </c:pt>
                <c:pt idx="1414">
                  <c:v>7.4438346561789381E-2</c:v>
                </c:pt>
                <c:pt idx="1415">
                  <c:v>7.5237909127204336E-2</c:v>
                </c:pt>
                <c:pt idx="1416">
                  <c:v>7.5237909127204336E-2</c:v>
                </c:pt>
                <c:pt idx="1417">
                  <c:v>7.4438346561789381E-2</c:v>
                </c:pt>
                <c:pt idx="1418">
                  <c:v>7.4438346561789381E-2</c:v>
                </c:pt>
                <c:pt idx="1419">
                  <c:v>7.5237909127204336E-2</c:v>
                </c:pt>
                <c:pt idx="1420">
                  <c:v>7.4438346561789381E-2</c:v>
                </c:pt>
                <c:pt idx="1421">
                  <c:v>7.4438346561789381E-2</c:v>
                </c:pt>
                <c:pt idx="1422">
                  <c:v>7.4438346561789381E-2</c:v>
                </c:pt>
                <c:pt idx="1423">
                  <c:v>7.4438346561789381E-2</c:v>
                </c:pt>
                <c:pt idx="1424">
                  <c:v>7.4438346561789381E-2</c:v>
                </c:pt>
                <c:pt idx="1425">
                  <c:v>7.4438346561789381E-2</c:v>
                </c:pt>
                <c:pt idx="1426">
                  <c:v>7.4438346561789381E-2</c:v>
                </c:pt>
                <c:pt idx="1427">
                  <c:v>7.5237909127204336E-2</c:v>
                </c:pt>
                <c:pt idx="1428">
                  <c:v>7.4438346561789381E-2</c:v>
                </c:pt>
                <c:pt idx="1429">
                  <c:v>7.4438346561789381E-2</c:v>
                </c:pt>
                <c:pt idx="1430">
                  <c:v>7.4438346561789381E-2</c:v>
                </c:pt>
                <c:pt idx="1431">
                  <c:v>7.4438346561789381E-2</c:v>
                </c:pt>
                <c:pt idx="1432">
                  <c:v>7.4438346561789381E-2</c:v>
                </c:pt>
                <c:pt idx="1433">
                  <c:v>7.5237909127204336E-2</c:v>
                </c:pt>
                <c:pt idx="1434">
                  <c:v>7.5237909127204336E-2</c:v>
                </c:pt>
                <c:pt idx="1435">
                  <c:v>7.4438346561789381E-2</c:v>
                </c:pt>
                <c:pt idx="1436">
                  <c:v>7.4438346561789381E-2</c:v>
                </c:pt>
                <c:pt idx="1437">
                  <c:v>7.4438346561789381E-2</c:v>
                </c:pt>
                <c:pt idx="1438">
                  <c:v>7.5237909127204336E-2</c:v>
                </c:pt>
                <c:pt idx="1439">
                  <c:v>7.5237909127204336E-2</c:v>
                </c:pt>
                <c:pt idx="1440">
                  <c:v>7.4438346561789381E-2</c:v>
                </c:pt>
                <c:pt idx="1441">
                  <c:v>7.4438346561789381E-2</c:v>
                </c:pt>
                <c:pt idx="1442">
                  <c:v>7.4438346561789381E-2</c:v>
                </c:pt>
                <c:pt idx="1443">
                  <c:v>7.4438346561789381E-2</c:v>
                </c:pt>
                <c:pt idx="1444">
                  <c:v>7.5237909127204336E-2</c:v>
                </c:pt>
                <c:pt idx="1445">
                  <c:v>7.5237909127204336E-2</c:v>
                </c:pt>
                <c:pt idx="1446">
                  <c:v>7.5237909127204336E-2</c:v>
                </c:pt>
                <c:pt idx="1447">
                  <c:v>7.4438346561789381E-2</c:v>
                </c:pt>
                <c:pt idx="1448">
                  <c:v>7.4438346561789381E-2</c:v>
                </c:pt>
                <c:pt idx="1449">
                  <c:v>7.4438346561789381E-2</c:v>
                </c:pt>
                <c:pt idx="1450">
                  <c:v>7.4438346561789381E-2</c:v>
                </c:pt>
                <c:pt idx="1451">
                  <c:v>7.4438346561789381E-2</c:v>
                </c:pt>
                <c:pt idx="1452">
                  <c:v>7.4438346561789381E-2</c:v>
                </c:pt>
                <c:pt idx="1453">
                  <c:v>7.5237909127204336E-2</c:v>
                </c:pt>
                <c:pt idx="1454">
                  <c:v>7.4438346561789381E-2</c:v>
                </c:pt>
                <c:pt idx="1455">
                  <c:v>7.4438346561789381E-2</c:v>
                </c:pt>
                <c:pt idx="1456">
                  <c:v>7.5237909127204336E-2</c:v>
                </c:pt>
                <c:pt idx="1457">
                  <c:v>7.4438346561789381E-2</c:v>
                </c:pt>
                <c:pt idx="1458">
                  <c:v>7.4438346561789381E-2</c:v>
                </c:pt>
                <c:pt idx="1459">
                  <c:v>7.4438346561789381E-2</c:v>
                </c:pt>
                <c:pt idx="1460">
                  <c:v>7.4438346561789381E-2</c:v>
                </c:pt>
                <c:pt idx="1461">
                  <c:v>7.4438346561789381E-2</c:v>
                </c:pt>
                <c:pt idx="1462">
                  <c:v>7.4438346561789381E-2</c:v>
                </c:pt>
                <c:pt idx="1463">
                  <c:v>7.4438346561789381E-2</c:v>
                </c:pt>
                <c:pt idx="1464">
                  <c:v>7.5237909127204336E-2</c:v>
                </c:pt>
                <c:pt idx="1465">
                  <c:v>7.4438346561789381E-2</c:v>
                </c:pt>
                <c:pt idx="1466">
                  <c:v>7.4438346561789381E-2</c:v>
                </c:pt>
                <c:pt idx="1467">
                  <c:v>7.5237909127204336E-2</c:v>
                </c:pt>
                <c:pt idx="1468">
                  <c:v>7.5237909127204336E-2</c:v>
                </c:pt>
                <c:pt idx="1469">
                  <c:v>7.4438346561789381E-2</c:v>
                </c:pt>
                <c:pt idx="1470">
                  <c:v>7.4438346561789381E-2</c:v>
                </c:pt>
                <c:pt idx="1471">
                  <c:v>7.5237909127204336E-2</c:v>
                </c:pt>
                <c:pt idx="1472">
                  <c:v>7.5237909127204336E-2</c:v>
                </c:pt>
                <c:pt idx="1473">
                  <c:v>7.5237909127204336E-2</c:v>
                </c:pt>
                <c:pt idx="1474">
                  <c:v>7.5237909127204336E-2</c:v>
                </c:pt>
                <c:pt idx="1475">
                  <c:v>7.4438346561789381E-2</c:v>
                </c:pt>
                <c:pt idx="1476">
                  <c:v>7.5237909127204336E-2</c:v>
                </c:pt>
                <c:pt idx="1477">
                  <c:v>7.4438346561789381E-2</c:v>
                </c:pt>
                <c:pt idx="1478">
                  <c:v>7.4438346561789381E-2</c:v>
                </c:pt>
                <c:pt idx="1479">
                  <c:v>7.5237909127204336E-2</c:v>
                </c:pt>
                <c:pt idx="1480">
                  <c:v>7.4438346561789381E-2</c:v>
                </c:pt>
                <c:pt idx="1481">
                  <c:v>7.4438346561789381E-2</c:v>
                </c:pt>
                <c:pt idx="1482">
                  <c:v>7.4438346561789381E-2</c:v>
                </c:pt>
                <c:pt idx="1483">
                  <c:v>7.4438346561789381E-2</c:v>
                </c:pt>
                <c:pt idx="1484">
                  <c:v>7.5237909127204336E-2</c:v>
                </c:pt>
                <c:pt idx="1485">
                  <c:v>7.4438346561789381E-2</c:v>
                </c:pt>
                <c:pt idx="1486">
                  <c:v>7.4438346561789381E-2</c:v>
                </c:pt>
                <c:pt idx="1487">
                  <c:v>7.5237909127204336E-2</c:v>
                </c:pt>
                <c:pt idx="1488">
                  <c:v>7.5237909127204336E-2</c:v>
                </c:pt>
                <c:pt idx="1489">
                  <c:v>7.4438346561789381E-2</c:v>
                </c:pt>
                <c:pt idx="1490">
                  <c:v>7.4438346561789381E-2</c:v>
                </c:pt>
                <c:pt idx="1491">
                  <c:v>7.5237909127204336E-2</c:v>
                </c:pt>
                <c:pt idx="1492">
                  <c:v>7.5237909127204336E-2</c:v>
                </c:pt>
                <c:pt idx="1493">
                  <c:v>7.4438346561789381E-2</c:v>
                </c:pt>
                <c:pt idx="1494">
                  <c:v>7.4438346561789381E-2</c:v>
                </c:pt>
                <c:pt idx="1495">
                  <c:v>7.5237909127204336E-2</c:v>
                </c:pt>
                <c:pt idx="1496">
                  <c:v>7.4438346561789381E-2</c:v>
                </c:pt>
                <c:pt idx="1497">
                  <c:v>7.5237909127204336E-2</c:v>
                </c:pt>
                <c:pt idx="1498">
                  <c:v>7.4438346561789381E-2</c:v>
                </c:pt>
                <c:pt idx="1499">
                  <c:v>7.4438346561789381E-2</c:v>
                </c:pt>
                <c:pt idx="1500">
                  <c:v>7.4438346561789381E-2</c:v>
                </c:pt>
                <c:pt idx="1501">
                  <c:v>7.5237909127204336E-2</c:v>
                </c:pt>
                <c:pt idx="1502">
                  <c:v>7.4438346561789381E-2</c:v>
                </c:pt>
                <c:pt idx="1503">
                  <c:v>7.4438346561789381E-2</c:v>
                </c:pt>
                <c:pt idx="1504">
                  <c:v>7.5237909127204336E-2</c:v>
                </c:pt>
                <c:pt idx="1505">
                  <c:v>7.5237909127204336E-2</c:v>
                </c:pt>
                <c:pt idx="1506">
                  <c:v>7.5237909127204336E-2</c:v>
                </c:pt>
                <c:pt idx="1507">
                  <c:v>7.5237909127204336E-2</c:v>
                </c:pt>
                <c:pt idx="1508">
                  <c:v>7.4438346561789381E-2</c:v>
                </c:pt>
                <c:pt idx="1509">
                  <c:v>7.4438346561789381E-2</c:v>
                </c:pt>
                <c:pt idx="1510">
                  <c:v>7.5237909127204336E-2</c:v>
                </c:pt>
                <c:pt idx="1511">
                  <c:v>7.4438346561789381E-2</c:v>
                </c:pt>
                <c:pt idx="1512">
                  <c:v>7.4438346561789381E-2</c:v>
                </c:pt>
                <c:pt idx="1513">
                  <c:v>7.4438346561789381E-2</c:v>
                </c:pt>
                <c:pt idx="1514">
                  <c:v>7.5237909127204336E-2</c:v>
                </c:pt>
                <c:pt idx="1515">
                  <c:v>7.4438346561789381E-2</c:v>
                </c:pt>
                <c:pt idx="1516">
                  <c:v>7.4438346561789381E-2</c:v>
                </c:pt>
                <c:pt idx="1517">
                  <c:v>7.4438346561789381E-2</c:v>
                </c:pt>
                <c:pt idx="1518">
                  <c:v>7.5237909127204336E-2</c:v>
                </c:pt>
                <c:pt idx="1519">
                  <c:v>7.5237909127204336E-2</c:v>
                </c:pt>
                <c:pt idx="1520">
                  <c:v>7.4438346561789381E-2</c:v>
                </c:pt>
                <c:pt idx="1521">
                  <c:v>7.5237909127204336E-2</c:v>
                </c:pt>
                <c:pt idx="1522">
                  <c:v>7.4438346561789381E-2</c:v>
                </c:pt>
                <c:pt idx="1523">
                  <c:v>7.4438346561789381E-2</c:v>
                </c:pt>
                <c:pt idx="1524">
                  <c:v>7.5237909127204336E-2</c:v>
                </c:pt>
                <c:pt idx="1525">
                  <c:v>7.5237909127204336E-2</c:v>
                </c:pt>
                <c:pt idx="1526">
                  <c:v>7.5237909127204336E-2</c:v>
                </c:pt>
                <c:pt idx="1527">
                  <c:v>7.5237909127204336E-2</c:v>
                </c:pt>
                <c:pt idx="1528">
                  <c:v>7.4438346561789381E-2</c:v>
                </c:pt>
                <c:pt idx="1529">
                  <c:v>7.4438346561789381E-2</c:v>
                </c:pt>
                <c:pt idx="1530">
                  <c:v>7.4438346561789381E-2</c:v>
                </c:pt>
                <c:pt idx="1531">
                  <c:v>7.5237909127204336E-2</c:v>
                </c:pt>
                <c:pt idx="1532">
                  <c:v>7.5237909127204336E-2</c:v>
                </c:pt>
                <c:pt idx="1533">
                  <c:v>7.5237909127204336E-2</c:v>
                </c:pt>
                <c:pt idx="1534">
                  <c:v>7.5237909127204336E-2</c:v>
                </c:pt>
                <c:pt idx="1535">
                  <c:v>7.5237909127204336E-2</c:v>
                </c:pt>
                <c:pt idx="1536">
                  <c:v>7.5237909127204336E-2</c:v>
                </c:pt>
                <c:pt idx="1537">
                  <c:v>7.4438346561789381E-2</c:v>
                </c:pt>
                <c:pt idx="1538">
                  <c:v>7.5237909127204336E-2</c:v>
                </c:pt>
                <c:pt idx="1539">
                  <c:v>7.5237909127204336E-2</c:v>
                </c:pt>
                <c:pt idx="1540">
                  <c:v>7.4438346561789381E-2</c:v>
                </c:pt>
                <c:pt idx="1541">
                  <c:v>7.5237909127204336E-2</c:v>
                </c:pt>
                <c:pt idx="1542">
                  <c:v>7.4438346561789381E-2</c:v>
                </c:pt>
                <c:pt idx="1543">
                  <c:v>7.4438346561789381E-2</c:v>
                </c:pt>
                <c:pt idx="1544">
                  <c:v>7.5237909127204336E-2</c:v>
                </c:pt>
                <c:pt idx="1545">
                  <c:v>7.4438346561789381E-2</c:v>
                </c:pt>
                <c:pt idx="1546">
                  <c:v>7.4438346561789381E-2</c:v>
                </c:pt>
                <c:pt idx="1547">
                  <c:v>7.4438346561789381E-2</c:v>
                </c:pt>
                <c:pt idx="1548">
                  <c:v>7.4438346561789381E-2</c:v>
                </c:pt>
                <c:pt idx="1549">
                  <c:v>7.4438346561789381E-2</c:v>
                </c:pt>
                <c:pt idx="1550">
                  <c:v>7.5237909127204336E-2</c:v>
                </c:pt>
                <c:pt idx="1551">
                  <c:v>7.5237909127204336E-2</c:v>
                </c:pt>
                <c:pt idx="1552">
                  <c:v>7.4438346561789381E-2</c:v>
                </c:pt>
                <c:pt idx="1553">
                  <c:v>7.4438346561789381E-2</c:v>
                </c:pt>
                <c:pt idx="1554">
                  <c:v>7.5237909127204336E-2</c:v>
                </c:pt>
                <c:pt idx="1555">
                  <c:v>7.5237909127204336E-2</c:v>
                </c:pt>
                <c:pt idx="1556">
                  <c:v>7.5237909127204336E-2</c:v>
                </c:pt>
                <c:pt idx="1557">
                  <c:v>7.4438346561789381E-2</c:v>
                </c:pt>
                <c:pt idx="1558">
                  <c:v>7.4438346561789381E-2</c:v>
                </c:pt>
                <c:pt idx="1559">
                  <c:v>7.4438346561789381E-2</c:v>
                </c:pt>
                <c:pt idx="1560">
                  <c:v>7.4438346561789381E-2</c:v>
                </c:pt>
                <c:pt idx="1561">
                  <c:v>7.5237909127204336E-2</c:v>
                </c:pt>
                <c:pt idx="1562">
                  <c:v>7.4438346561789381E-2</c:v>
                </c:pt>
                <c:pt idx="1563">
                  <c:v>7.5237909127204336E-2</c:v>
                </c:pt>
                <c:pt idx="1564">
                  <c:v>7.4438346561789381E-2</c:v>
                </c:pt>
                <c:pt idx="1565">
                  <c:v>7.5237909127204336E-2</c:v>
                </c:pt>
                <c:pt idx="1566">
                  <c:v>7.4438346561789381E-2</c:v>
                </c:pt>
                <c:pt idx="1567">
                  <c:v>7.4438346561789381E-2</c:v>
                </c:pt>
                <c:pt idx="1568">
                  <c:v>52188.837971251072</c:v>
                </c:pt>
                <c:pt idx="1569">
                  <c:v>41.978392977649904</c:v>
                </c:pt>
                <c:pt idx="1570">
                  <c:v>35.382872018430668</c:v>
                </c:pt>
                <c:pt idx="1571">
                  <c:v>33.186138238915383</c:v>
                </c:pt>
                <c:pt idx="1572">
                  <c:v>32.833465043523148</c:v>
                </c:pt>
                <c:pt idx="1573">
                  <c:v>32.139389804320217</c:v>
                </c:pt>
                <c:pt idx="1574">
                  <c:v>31.459986803854072</c:v>
                </c:pt>
                <c:pt idx="1575">
                  <c:v>31.459986803854072</c:v>
                </c:pt>
                <c:pt idx="1576">
                  <c:v>31.125722787382269</c:v>
                </c:pt>
                <c:pt idx="1577">
                  <c:v>31.125722787382269</c:v>
                </c:pt>
                <c:pt idx="1578">
                  <c:v>30.794945881817323</c:v>
                </c:pt>
                <c:pt idx="1579">
                  <c:v>31.125722787382269</c:v>
                </c:pt>
                <c:pt idx="1580">
                  <c:v>31.125722787382269</c:v>
                </c:pt>
                <c:pt idx="1581">
                  <c:v>30.467747960163198</c:v>
                </c:pt>
                <c:pt idx="1582">
                  <c:v>30.143963434462748</c:v>
                </c:pt>
                <c:pt idx="1583">
                  <c:v>30.143963434462748</c:v>
                </c:pt>
                <c:pt idx="1584">
                  <c:v>30.467747960163198</c:v>
                </c:pt>
                <c:pt idx="1585">
                  <c:v>30.143963434462748</c:v>
                </c:pt>
                <c:pt idx="1586">
                  <c:v>30.467747960163198</c:v>
                </c:pt>
                <c:pt idx="1587">
                  <c:v>30.467747960163198</c:v>
                </c:pt>
                <c:pt idx="1588">
                  <c:v>30.143963434462748</c:v>
                </c:pt>
                <c:pt idx="1589">
                  <c:v>30.143963434462748</c:v>
                </c:pt>
                <c:pt idx="1590">
                  <c:v>30.143963434462748</c:v>
                </c:pt>
                <c:pt idx="1591">
                  <c:v>30.467747960163198</c:v>
                </c:pt>
                <c:pt idx="1592">
                  <c:v>30.143963434462748</c:v>
                </c:pt>
                <c:pt idx="1593">
                  <c:v>29.823682235592404</c:v>
                </c:pt>
                <c:pt idx="1594">
                  <c:v>30.143963434462748</c:v>
                </c:pt>
                <c:pt idx="1595">
                  <c:v>30.143963434462748</c:v>
                </c:pt>
                <c:pt idx="1596">
                  <c:v>29.823682235592404</c:v>
                </c:pt>
                <c:pt idx="1597">
                  <c:v>30.143963434462748</c:v>
                </c:pt>
                <c:pt idx="1598">
                  <c:v>30.143963434462748</c:v>
                </c:pt>
                <c:pt idx="1599">
                  <c:v>30.143963434462748</c:v>
                </c:pt>
                <c:pt idx="1600">
                  <c:v>29.823682235592404</c:v>
                </c:pt>
                <c:pt idx="1601">
                  <c:v>29.823682235592404</c:v>
                </c:pt>
                <c:pt idx="1602">
                  <c:v>30.143963434462748</c:v>
                </c:pt>
                <c:pt idx="1603">
                  <c:v>30.143963434462748</c:v>
                </c:pt>
                <c:pt idx="1604">
                  <c:v>29.823682235592404</c:v>
                </c:pt>
                <c:pt idx="1605">
                  <c:v>30.143963434462748</c:v>
                </c:pt>
                <c:pt idx="1606">
                  <c:v>30.143963434462748</c:v>
                </c:pt>
                <c:pt idx="1607">
                  <c:v>30.467747960163198</c:v>
                </c:pt>
                <c:pt idx="1608">
                  <c:v>30.467747960163198</c:v>
                </c:pt>
                <c:pt idx="1609">
                  <c:v>30.467747960163198</c:v>
                </c:pt>
                <c:pt idx="1610">
                  <c:v>30.143963434462748</c:v>
                </c:pt>
                <c:pt idx="1611">
                  <c:v>29.823682235592404</c:v>
                </c:pt>
                <c:pt idx="1612">
                  <c:v>30.794945881817323</c:v>
                </c:pt>
                <c:pt idx="1613">
                  <c:v>31.125722787382269</c:v>
                </c:pt>
                <c:pt idx="1614">
                  <c:v>31.125722787382269</c:v>
                </c:pt>
                <c:pt idx="1615">
                  <c:v>30.467747960163198</c:v>
                </c:pt>
                <c:pt idx="1616">
                  <c:v>30.143963434462748</c:v>
                </c:pt>
                <c:pt idx="1617">
                  <c:v>30.143963434462748</c:v>
                </c:pt>
                <c:pt idx="1618">
                  <c:v>30.467747960163198</c:v>
                </c:pt>
                <c:pt idx="1619">
                  <c:v>30.467747960163198</c:v>
                </c:pt>
                <c:pt idx="1620">
                  <c:v>29.823682235592404</c:v>
                </c:pt>
                <c:pt idx="1621">
                  <c:v>30.143963434462748</c:v>
                </c:pt>
                <c:pt idx="1622">
                  <c:v>30.143963434462748</c:v>
                </c:pt>
                <c:pt idx="1623">
                  <c:v>29.823682235592404</c:v>
                </c:pt>
                <c:pt idx="1624">
                  <c:v>30.143963434462748</c:v>
                </c:pt>
                <c:pt idx="1625">
                  <c:v>30.143963434462748</c:v>
                </c:pt>
                <c:pt idx="1626">
                  <c:v>30.143963434462748</c:v>
                </c:pt>
                <c:pt idx="1627">
                  <c:v>30.143963434462748</c:v>
                </c:pt>
                <c:pt idx="1628">
                  <c:v>30.143963434462748</c:v>
                </c:pt>
                <c:pt idx="1629">
                  <c:v>30.143963434462748</c:v>
                </c:pt>
                <c:pt idx="1630">
                  <c:v>29.506742276002459</c:v>
                </c:pt>
                <c:pt idx="1631">
                  <c:v>29.506742276002459</c:v>
                </c:pt>
                <c:pt idx="1632">
                  <c:v>30.143963434462748</c:v>
                </c:pt>
                <c:pt idx="1633">
                  <c:v>30.143963434462748</c:v>
                </c:pt>
                <c:pt idx="1634">
                  <c:v>30.467747960163198</c:v>
                </c:pt>
                <c:pt idx="1635">
                  <c:v>30.143963434462748</c:v>
                </c:pt>
                <c:pt idx="1636">
                  <c:v>30.143963434462748</c:v>
                </c:pt>
                <c:pt idx="1637">
                  <c:v>29.823682235592404</c:v>
                </c:pt>
                <c:pt idx="1638">
                  <c:v>30.143963434462748</c:v>
                </c:pt>
                <c:pt idx="1639">
                  <c:v>30.467747960163198</c:v>
                </c:pt>
                <c:pt idx="1640">
                  <c:v>30.143963434462748</c:v>
                </c:pt>
                <c:pt idx="1641">
                  <c:v>30.143963434462748</c:v>
                </c:pt>
                <c:pt idx="1642">
                  <c:v>29.823682235592404</c:v>
                </c:pt>
                <c:pt idx="1643">
                  <c:v>29.506742276002459</c:v>
                </c:pt>
                <c:pt idx="1644">
                  <c:v>29.506742276002459</c:v>
                </c:pt>
                <c:pt idx="1645">
                  <c:v>29.823682235592404</c:v>
                </c:pt>
                <c:pt idx="1646">
                  <c:v>30.143963434462748</c:v>
                </c:pt>
                <c:pt idx="1647">
                  <c:v>29.823682235592404</c:v>
                </c:pt>
                <c:pt idx="1648">
                  <c:v>29.506742276002459</c:v>
                </c:pt>
                <c:pt idx="1649">
                  <c:v>30.143963434462748</c:v>
                </c:pt>
                <c:pt idx="1650">
                  <c:v>29.823682235592404</c:v>
                </c:pt>
                <c:pt idx="1651">
                  <c:v>29.506742276002459</c:v>
                </c:pt>
                <c:pt idx="1652">
                  <c:v>29.823682235592404</c:v>
                </c:pt>
                <c:pt idx="1653">
                  <c:v>29.506742276002459</c:v>
                </c:pt>
                <c:pt idx="1654">
                  <c:v>29.823682235592404</c:v>
                </c:pt>
                <c:pt idx="1655">
                  <c:v>29.823682235592404</c:v>
                </c:pt>
                <c:pt idx="1656">
                  <c:v>29.506742276002459</c:v>
                </c:pt>
                <c:pt idx="1657">
                  <c:v>29.823682235592404</c:v>
                </c:pt>
                <c:pt idx="1658">
                  <c:v>29.506742276002459</c:v>
                </c:pt>
                <c:pt idx="1659">
                  <c:v>29.823682235592404</c:v>
                </c:pt>
                <c:pt idx="1660">
                  <c:v>29.506742276002459</c:v>
                </c:pt>
                <c:pt idx="1661">
                  <c:v>29.823682235592404</c:v>
                </c:pt>
                <c:pt idx="1662">
                  <c:v>30.143963434462748</c:v>
                </c:pt>
                <c:pt idx="1663">
                  <c:v>29.506742276002459</c:v>
                </c:pt>
                <c:pt idx="1664">
                  <c:v>30.143963434462748</c:v>
                </c:pt>
                <c:pt idx="1665">
                  <c:v>29.823682235592404</c:v>
                </c:pt>
                <c:pt idx="1666">
                  <c:v>29.823682235592404</c:v>
                </c:pt>
                <c:pt idx="1667">
                  <c:v>29.193231585496811</c:v>
                </c:pt>
                <c:pt idx="1668">
                  <c:v>29.193231585496811</c:v>
                </c:pt>
                <c:pt idx="1669">
                  <c:v>29.506742276002459</c:v>
                </c:pt>
                <c:pt idx="1670">
                  <c:v>29.193231585496811</c:v>
                </c:pt>
                <c:pt idx="1671">
                  <c:v>29.506742276002459</c:v>
                </c:pt>
                <c:pt idx="1672">
                  <c:v>29.506742276002459</c:v>
                </c:pt>
                <c:pt idx="1673">
                  <c:v>29.506742276002459</c:v>
                </c:pt>
                <c:pt idx="1674">
                  <c:v>29.506742276002459</c:v>
                </c:pt>
                <c:pt idx="1675">
                  <c:v>29.506742276002459</c:v>
                </c:pt>
                <c:pt idx="1676">
                  <c:v>29.506742276002459</c:v>
                </c:pt>
                <c:pt idx="1677">
                  <c:v>29.823682235592404</c:v>
                </c:pt>
                <c:pt idx="1678">
                  <c:v>29.823682235592404</c:v>
                </c:pt>
                <c:pt idx="1679">
                  <c:v>29.193231585496811</c:v>
                </c:pt>
                <c:pt idx="1680">
                  <c:v>29.506742276002459</c:v>
                </c:pt>
                <c:pt idx="1681">
                  <c:v>29.823682235592404</c:v>
                </c:pt>
                <c:pt idx="1682">
                  <c:v>29.823682235592404</c:v>
                </c:pt>
                <c:pt idx="1683">
                  <c:v>29.823682235592404</c:v>
                </c:pt>
                <c:pt idx="1684">
                  <c:v>29.823682235592404</c:v>
                </c:pt>
                <c:pt idx="1685">
                  <c:v>29.823682235592404</c:v>
                </c:pt>
                <c:pt idx="1686">
                  <c:v>29.823682235592404</c:v>
                </c:pt>
                <c:pt idx="1687">
                  <c:v>29.823682235592404</c:v>
                </c:pt>
                <c:pt idx="1688">
                  <c:v>29.506742276002459</c:v>
                </c:pt>
                <c:pt idx="1689">
                  <c:v>29.506742276002459</c:v>
                </c:pt>
                <c:pt idx="1690">
                  <c:v>29.506742276002459</c:v>
                </c:pt>
                <c:pt idx="1691">
                  <c:v>28.883051962587231</c:v>
                </c:pt>
                <c:pt idx="1692">
                  <c:v>29.823682235592404</c:v>
                </c:pt>
                <c:pt idx="1693">
                  <c:v>29.823682235592404</c:v>
                </c:pt>
                <c:pt idx="1694">
                  <c:v>29.506742276002459</c:v>
                </c:pt>
                <c:pt idx="1695">
                  <c:v>29.193231585496811</c:v>
                </c:pt>
                <c:pt idx="1696">
                  <c:v>29.506742276002459</c:v>
                </c:pt>
                <c:pt idx="1697">
                  <c:v>29.193231585496811</c:v>
                </c:pt>
                <c:pt idx="1698">
                  <c:v>29.823682235592404</c:v>
                </c:pt>
                <c:pt idx="1699">
                  <c:v>29.506742276002459</c:v>
                </c:pt>
                <c:pt idx="1700">
                  <c:v>29.506742276002459</c:v>
                </c:pt>
                <c:pt idx="1701">
                  <c:v>29.506742276002459</c:v>
                </c:pt>
                <c:pt idx="1702">
                  <c:v>29.193231585496811</c:v>
                </c:pt>
                <c:pt idx="1703">
                  <c:v>29.506742276002459</c:v>
                </c:pt>
                <c:pt idx="1704">
                  <c:v>29.506742276002459</c:v>
                </c:pt>
                <c:pt idx="1705">
                  <c:v>29.193231585496811</c:v>
                </c:pt>
                <c:pt idx="1706">
                  <c:v>28.883051962587231</c:v>
                </c:pt>
                <c:pt idx="1707">
                  <c:v>29.506742276002459</c:v>
                </c:pt>
                <c:pt idx="1708">
                  <c:v>29.506742276002459</c:v>
                </c:pt>
                <c:pt idx="1709">
                  <c:v>29.823682235592404</c:v>
                </c:pt>
                <c:pt idx="1710">
                  <c:v>29.823682235592404</c:v>
                </c:pt>
                <c:pt idx="1711">
                  <c:v>28.883051962587231</c:v>
                </c:pt>
                <c:pt idx="1712">
                  <c:v>29.193231585496811</c:v>
                </c:pt>
                <c:pt idx="1713">
                  <c:v>29.506742276002459</c:v>
                </c:pt>
                <c:pt idx="1714">
                  <c:v>28.883051962587231</c:v>
                </c:pt>
                <c:pt idx="1715">
                  <c:v>28.883051962587231</c:v>
                </c:pt>
                <c:pt idx="1716">
                  <c:v>28.883051962587231</c:v>
                </c:pt>
                <c:pt idx="1717">
                  <c:v>29.193231585496811</c:v>
                </c:pt>
                <c:pt idx="1718">
                  <c:v>29.506742276002459</c:v>
                </c:pt>
                <c:pt idx="1719">
                  <c:v>28.883051962587231</c:v>
                </c:pt>
                <c:pt idx="1720">
                  <c:v>29.193231585496811</c:v>
                </c:pt>
                <c:pt idx="1721">
                  <c:v>29.193231585496811</c:v>
                </c:pt>
                <c:pt idx="1722">
                  <c:v>29.193231585496811</c:v>
                </c:pt>
                <c:pt idx="1723">
                  <c:v>28.883051962587231</c:v>
                </c:pt>
                <c:pt idx="1724">
                  <c:v>28.883051962587231</c:v>
                </c:pt>
                <c:pt idx="1725">
                  <c:v>28.883051962587231</c:v>
                </c:pt>
                <c:pt idx="1726">
                  <c:v>29.193231585496811</c:v>
                </c:pt>
                <c:pt idx="1727">
                  <c:v>28.883051962587231</c:v>
                </c:pt>
                <c:pt idx="1728">
                  <c:v>28.883051962587231</c:v>
                </c:pt>
                <c:pt idx="1729">
                  <c:v>28.883051962587231</c:v>
                </c:pt>
                <c:pt idx="1730">
                  <c:v>28.883051962587231</c:v>
                </c:pt>
                <c:pt idx="1731">
                  <c:v>29.506742276002459</c:v>
                </c:pt>
                <c:pt idx="1732">
                  <c:v>29.506742276002459</c:v>
                </c:pt>
                <c:pt idx="1733">
                  <c:v>28.883051962587231</c:v>
                </c:pt>
                <c:pt idx="1734">
                  <c:v>28.883051962587231</c:v>
                </c:pt>
                <c:pt idx="1735">
                  <c:v>29.193231585496811</c:v>
                </c:pt>
                <c:pt idx="1736">
                  <c:v>28.883051962587231</c:v>
                </c:pt>
                <c:pt idx="1737">
                  <c:v>28.883051962587231</c:v>
                </c:pt>
                <c:pt idx="1738">
                  <c:v>29.193231585496811</c:v>
                </c:pt>
                <c:pt idx="1739">
                  <c:v>28.883051962587231</c:v>
                </c:pt>
                <c:pt idx="1740">
                  <c:v>28.883051962587231</c:v>
                </c:pt>
                <c:pt idx="1741">
                  <c:v>28.576108197241862</c:v>
                </c:pt>
                <c:pt idx="1742">
                  <c:v>28.883051962587231</c:v>
                </c:pt>
                <c:pt idx="1743">
                  <c:v>28.883051962587231</c:v>
                </c:pt>
                <c:pt idx="1744">
                  <c:v>28.883051962587231</c:v>
                </c:pt>
                <c:pt idx="1745">
                  <c:v>28.576108197241862</c:v>
                </c:pt>
                <c:pt idx="1746">
                  <c:v>28.883051962587231</c:v>
                </c:pt>
                <c:pt idx="1747">
                  <c:v>29.506742276002459</c:v>
                </c:pt>
                <c:pt idx="1748">
                  <c:v>29.193231585496811</c:v>
                </c:pt>
                <c:pt idx="1749">
                  <c:v>29.506742276002459</c:v>
                </c:pt>
                <c:pt idx="1750">
                  <c:v>29.193231585496811</c:v>
                </c:pt>
                <c:pt idx="1751">
                  <c:v>28.883051962587231</c:v>
                </c:pt>
                <c:pt idx="1752">
                  <c:v>28.883051962587231</c:v>
                </c:pt>
                <c:pt idx="1753">
                  <c:v>29.193231585496811</c:v>
                </c:pt>
                <c:pt idx="1754">
                  <c:v>28.883051962587231</c:v>
                </c:pt>
                <c:pt idx="1755">
                  <c:v>28.576108197241862</c:v>
                </c:pt>
                <c:pt idx="1756">
                  <c:v>29.193231585496811</c:v>
                </c:pt>
                <c:pt idx="1757">
                  <c:v>28.883051962587231</c:v>
                </c:pt>
                <c:pt idx="1758">
                  <c:v>28.883051962587231</c:v>
                </c:pt>
                <c:pt idx="1759">
                  <c:v>28.883051962587231</c:v>
                </c:pt>
                <c:pt idx="1760">
                  <c:v>29.193231585496811</c:v>
                </c:pt>
                <c:pt idx="1761">
                  <c:v>28.883051962587231</c:v>
                </c:pt>
                <c:pt idx="1762">
                  <c:v>29.193231585496811</c:v>
                </c:pt>
                <c:pt idx="1763">
                  <c:v>29.193231585496811</c:v>
                </c:pt>
                <c:pt idx="1764">
                  <c:v>28.883051962587231</c:v>
                </c:pt>
                <c:pt idx="1765">
                  <c:v>29.506742276002459</c:v>
                </c:pt>
                <c:pt idx="1766">
                  <c:v>29.506742276002459</c:v>
                </c:pt>
                <c:pt idx="1767">
                  <c:v>29.506742276002459</c:v>
                </c:pt>
                <c:pt idx="1768">
                  <c:v>28.883051962587231</c:v>
                </c:pt>
                <c:pt idx="1769">
                  <c:v>28.883051962587231</c:v>
                </c:pt>
                <c:pt idx="1770">
                  <c:v>28.883051962587231</c:v>
                </c:pt>
                <c:pt idx="1771">
                  <c:v>29.193231585496811</c:v>
                </c:pt>
                <c:pt idx="1772">
                  <c:v>29.193231585496811</c:v>
                </c:pt>
                <c:pt idx="1773">
                  <c:v>28.883051962587231</c:v>
                </c:pt>
                <c:pt idx="1774">
                  <c:v>28.883051962587231</c:v>
                </c:pt>
                <c:pt idx="1775">
                  <c:v>29.193231585496811</c:v>
                </c:pt>
                <c:pt idx="1776">
                  <c:v>29.193231585496811</c:v>
                </c:pt>
                <c:pt idx="1777">
                  <c:v>28.883051962587231</c:v>
                </c:pt>
                <c:pt idx="1778">
                  <c:v>28.883051962587231</c:v>
                </c:pt>
                <c:pt idx="1779">
                  <c:v>28.883051962587231</c:v>
                </c:pt>
                <c:pt idx="1780">
                  <c:v>29.193231585496811</c:v>
                </c:pt>
                <c:pt idx="1781">
                  <c:v>28.883051962587231</c:v>
                </c:pt>
                <c:pt idx="1782">
                  <c:v>28.883051962587231</c:v>
                </c:pt>
                <c:pt idx="1783">
                  <c:v>28.883051962587231</c:v>
                </c:pt>
                <c:pt idx="1784">
                  <c:v>28.883051962587231</c:v>
                </c:pt>
                <c:pt idx="1785">
                  <c:v>28.576108197241862</c:v>
                </c:pt>
                <c:pt idx="1786">
                  <c:v>29.193231585496811</c:v>
                </c:pt>
                <c:pt idx="1787">
                  <c:v>28.576108197241862</c:v>
                </c:pt>
                <c:pt idx="1788">
                  <c:v>29.193231585496811</c:v>
                </c:pt>
                <c:pt idx="1789">
                  <c:v>28.576108197241862</c:v>
                </c:pt>
                <c:pt idx="1790">
                  <c:v>28.576108197241862</c:v>
                </c:pt>
                <c:pt idx="1791">
                  <c:v>28.883051962587231</c:v>
                </c:pt>
                <c:pt idx="1792">
                  <c:v>29.193231585496811</c:v>
                </c:pt>
                <c:pt idx="1793">
                  <c:v>28.883051962587231</c:v>
                </c:pt>
                <c:pt idx="1794">
                  <c:v>28.883051962587231</c:v>
                </c:pt>
                <c:pt idx="1795">
                  <c:v>28.883051962587231</c:v>
                </c:pt>
                <c:pt idx="1796">
                  <c:v>28.576108197241862</c:v>
                </c:pt>
                <c:pt idx="1797">
                  <c:v>28.883051962587231</c:v>
                </c:pt>
                <c:pt idx="1798">
                  <c:v>28.883051962587231</c:v>
                </c:pt>
                <c:pt idx="1799">
                  <c:v>28.576108197241862</c:v>
                </c:pt>
                <c:pt idx="1800">
                  <c:v>28.576108197241862</c:v>
                </c:pt>
                <c:pt idx="1801">
                  <c:v>28.576108197241862</c:v>
                </c:pt>
                <c:pt idx="1802">
                  <c:v>28.576108197241862</c:v>
                </c:pt>
                <c:pt idx="1803">
                  <c:v>28.576108197241862</c:v>
                </c:pt>
                <c:pt idx="1804">
                  <c:v>28.576108197241862</c:v>
                </c:pt>
                <c:pt idx="1805">
                  <c:v>28.883051962587231</c:v>
                </c:pt>
                <c:pt idx="1806">
                  <c:v>28.576108197241862</c:v>
                </c:pt>
                <c:pt idx="1807">
                  <c:v>28.576108197241862</c:v>
                </c:pt>
                <c:pt idx="1808">
                  <c:v>28.883051962587231</c:v>
                </c:pt>
                <c:pt idx="1809">
                  <c:v>27.972030342339867</c:v>
                </c:pt>
                <c:pt idx="1810">
                  <c:v>28.576108197241862</c:v>
                </c:pt>
                <c:pt idx="1811">
                  <c:v>28.883051962587231</c:v>
                </c:pt>
                <c:pt idx="1812">
                  <c:v>28.272485542830172</c:v>
                </c:pt>
                <c:pt idx="1813">
                  <c:v>28.883051962587231</c:v>
                </c:pt>
                <c:pt idx="1814">
                  <c:v>28.883051962587231</c:v>
                </c:pt>
                <c:pt idx="1815">
                  <c:v>28.883051962587231</c:v>
                </c:pt>
                <c:pt idx="1816">
                  <c:v>28.576108197241862</c:v>
                </c:pt>
                <c:pt idx="1817">
                  <c:v>28.883051962587231</c:v>
                </c:pt>
                <c:pt idx="1818">
                  <c:v>28.883051962587231</c:v>
                </c:pt>
                <c:pt idx="1819">
                  <c:v>28.272485542830172</c:v>
                </c:pt>
                <c:pt idx="1820">
                  <c:v>28.272485542830172</c:v>
                </c:pt>
                <c:pt idx="1821">
                  <c:v>27.972030342339867</c:v>
                </c:pt>
                <c:pt idx="1822">
                  <c:v>28.272485542830172</c:v>
                </c:pt>
                <c:pt idx="1823">
                  <c:v>28.576108197241862</c:v>
                </c:pt>
                <c:pt idx="1824">
                  <c:v>28.576108197241862</c:v>
                </c:pt>
                <c:pt idx="1825">
                  <c:v>27.972030342339867</c:v>
                </c:pt>
                <c:pt idx="1826">
                  <c:v>28.272485542830172</c:v>
                </c:pt>
                <c:pt idx="1827">
                  <c:v>28.576108197241862</c:v>
                </c:pt>
                <c:pt idx="1828">
                  <c:v>28.576108197241862</c:v>
                </c:pt>
                <c:pt idx="1829">
                  <c:v>28.576108197241862</c:v>
                </c:pt>
                <c:pt idx="1830">
                  <c:v>28.883051962587231</c:v>
                </c:pt>
                <c:pt idx="1831">
                  <c:v>28.272485542830172</c:v>
                </c:pt>
                <c:pt idx="1832">
                  <c:v>28.576108197241862</c:v>
                </c:pt>
                <c:pt idx="1833">
                  <c:v>27.972030342339867</c:v>
                </c:pt>
                <c:pt idx="1834">
                  <c:v>28.576108197241862</c:v>
                </c:pt>
                <c:pt idx="1835">
                  <c:v>28.272485542830172</c:v>
                </c:pt>
                <c:pt idx="1836">
                  <c:v>28.576108197241862</c:v>
                </c:pt>
                <c:pt idx="1837">
                  <c:v>27.67482604694726</c:v>
                </c:pt>
                <c:pt idx="1838">
                  <c:v>28.576108197241862</c:v>
                </c:pt>
                <c:pt idx="1839">
                  <c:v>28.576108197241862</c:v>
                </c:pt>
                <c:pt idx="1840">
                  <c:v>28.272485542830172</c:v>
                </c:pt>
                <c:pt idx="1841">
                  <c:v>28.576108197241862</c:v>
                </c:pt>
                <c:pt idx="1842">
                  <c:v>28.272485542830172</c:v>
                </c:pt>
                <c:pt idx="1843">
                  <c:v>28.576108197241862</c:v>
                </c:pt>
                <c:pt idx="1844">
                  <c:v>28.272485542830172</c:v>
                </c:pt>
                <c:pt idx="1845">
                  <c:v>28.883051962587231</c:v>
                </c:pt>
                <c:pt idx="1846">
                  <c:v>28.576108197241862</c:v>
                </c:pt>
                <c:pt idx="1847">
                  <c:v>28.272485542830172</c:v>
                </c:pt>
                <c:pt idx="1848">
                  <c:v>28.883051962587231</c:v>
                </c:pt>
                <c:pt idx="1849">
                  <c:v>28.576108197241862</c:v>
                </c:pt>
                <c:pt idx="1850">
                  <c:v>28.883051962587231</c:v>
                </c:pt>
                <c:pt idx="1851">
                  <c:v>28.272485542830172</c:v>
                </c:pt>
                <c:pt idx="1852">
                  <c:v>28.883051962587231</c:v>
                </c:pt>
                <c:pt idx="1853">
                  <c:v>28.576108197241862</c:v>
                </c:pt>
                <c:pt idx="1854">
                  <c:v>28.576108197241862</c:v>
                </c:pt>
                <c:pt idx="1855">
                  <c:v>28.272485542830172</c:v>
                </c:pt>
                <c:pt idx="1856">
                  <c:v>28.576108197241862</c:v>
                </c:pt>
                <c:pt idx="1857">
                  <c:v>28.576108197241862</c:v>
                </c:pt>
                <c:pt idx="1858">
                  <c:v>27.972030342339867</c:v>
                </c:pt>
                <c:pt idx="1859">
                  <c:v>28.272485542830172</c:v>
                </c:pt>
                <c:pt idx="1860">
                  <c:v>28.576108197241862</c:v>
                </c:pt>
                <c:pt idx="1861">
                  <c:v>28.272485542830172</c:v>
                </c:pt>
                <c:pt idx="1862">
                  <c:v>27.972030342339867</c:v>
                </c:pt>
                <c:pt idx="1863">
                  <c:v>28.576108197241862</c:v>
                </c:pt>
                <c:pt idx="1864">
                  <c:v>28.576108197241862</c:v>
                </c:pt>
                <c:pt idx="1865">
                  <c:v>28.883051962587231</c:v>
                </c:pt>
                <c:pt idx="1866">
                  <c:v>28.576108197241862</c:v>
                </c:pt>
                <c:pt idx="1867">
                  <c:v>28.883051962587231</c:v>
                </c:pt>
                <c:pt idx="1868">
                  <c:v>28.576108197241862</c:v>
                </c:pt>
                <c:pt idx="1869">
                  <c:v>28.272485542830172</c:v>
                </c:pt>
                <c:pt idx="1870">
                  <c:v>28.576108197241862</c:v>
                </c:pt>
                <c:pt idx="1871">
                  <c:v>27.972030342339867</c:v>
                </c:pt>
                <c:pt idx="1872">
                  <c:v>28.272485542830172</c:v>
                </c:pt>
                <c:pt idx="1873">
                  <c:v>28.272485542830172</c:v>
                </c:pt>
                <c:pt idx="1874">
                  <c:v>28.272485542830172</c:v>
                </c:pt>
                <c:pt idx="1875">
                  <c:v>28.272485542830172</c:v>
                </c:pt>
                <c:pt idx="1876">
                  <c:v>28.272485542830172</c:v>
                </c:pt>
                <c:pt idx="1877">
                  <c:v>28.272485542830172</c:v>
                </c:pt>
                <c:pt idx="1878">
                  <c:v>27.972030342339867</c:v>
                </c:pt>
                <c:pt idx="1879">
                  <c:v>27.67482604694726</c:v>
                </c:pt>
                <c:pt idx="1880">
                  <c:v>28.576108197241862</c:v>
                </c:pt>
                <c:pt idx="1881">
                  <c:v>28.272485542830172</c:v>
                </c:pt>
                <c:pt idx="1882">
                  <c:v>27.972030342339867</c:v>
                </c:pt>
                <c:pt idx="1883">
                  <c:v>27.67482604694726</c:v>
                </c:pt>
                <c:pt idx="1884">
                  <c:v>28.272485542830172</c:v>
                </c:pt>
                <c:pt idx="1885">
                  <c:v>27.67482604694726</c:v>
                </c:pt>
                <c:pt idx="1886">
                  <c:v>27.972030342339867</c:v>
                </c:pt>
                <c:pt idx="1887">
                  <c:v>28.883051962587231</c:v>
                </c:pt>
                <c:pt idx="1888">
                  <c:v>27.972030342339867</c:v>
                </c:pt>
                <c:pt idx="1889">
                  <c:v>27.972030342339867</c:v>
                </c:pt>
                <c:pt idx="1890">
                  <c:v>27.972030342339867</c:v>
                </c:pt>
                <c:pt idx="1891">
                  <c:v>27.972030342339867</c:v>
                </c:pt>
                <c:pt idx="1892">
                  <c:v>28.272485542830172</c:v>
                </c:pt>
                <c:pt idx="1893">
                  <c:v>28.576108197241862</c:v>
                </c:pt>
                <c:pt idx="1894">
                  <c:v>27.972030342339867</c:v>
                </c:pt>
                <c:pt idx="1895">
                  <c:v>27.972030342339867</c:v>
                </c:pt>
                <c:pt idx="1896">
                  <c:v>28.272485542830172</c:v>
                </c:pt>
                <c:pt idx="1897">
                  <c:v>28.272485542830172</c:v>
                </c:pt>
                <c:pt idx="1898">
                  <c:v>27.67482604694726</c:v>
                </c:pt>
                <c:pt idx="1899">
                  <c:v>27.972030342339867</c:v>
                </c:pt>
                <c:pt idx="1900">
                  <c:v>27.67482604694726</c:v>
                </c:pt>
                <c:pt idx="1901">
                  <c:v>28.272485542830172</c:v>
                </c:pt>
                <c:pt idx="1902">
                  <c:v>27.67482604694726</c:v>
                </c:pt>
                <c:pt idx="1903">
                  <c:v>27.972030342339867</c:v>
                </c:pt>
                <c:pt idx="1904">
                  <c:v>28.272485542830172</c:v>
                </c:pt>
                <c:pt idx="1905">
                  <c:v>27.972030342339867</c:v>
                </c:pt>
                <c:pt idx="1906">
                  <c:v>27.972030342339867</c:v>
                </c:pt>
                <c:pt idx="1907">
                  <c:v>27.972030342339867</c:v>
                </c:pt>
                <c:pt idx="1908">
                  <c:v>27.380722247835809</c:v>
                </c:pt>
                <c:pt idx="1909">
                  <c:v>27.380722247835809</c:v>
                </c:pt>
                <c:pt idx="1910">
                  <c:v>27.67482604694726</c:v>
                </c:pt>
                <c:pt idx="1911">
                  <c:v>27.972030342339867</c:v>
                </c:pt>
                <c:pt idx="1912">
                  <c:v>27.972030342339867</c:v>
                </c:pt>
                <c:pt idx="1913">
                  <c:v>27.67482604694726</c:v>
                </c:pt>
                <c:pt idx="1914">
                  <c:v>27.972030342339867</c:v>
                </c:pt>
                <c:pt idx="1915">
                  <c:v>27.67482604694726</c:v>
                </c:pt>
                <c:pt idx="1916">
                  <c:v>27.972030342339867</c:v>
                </c:pt>
                <c:pt idx="1917">
                  <c:v>27.972030342339867</c:v>
                </c:pt>
                <c:pt idx="1918">
                  <c:v>27.972030342339867</c:v>
                </c:pt>
                <c:pt idx="1919">
                  <c:v>28.272485542830172</c:v>
                </c:pt>
                <c:pt idx="1920">
                  <c:v>27.67482604694726</c:v>
                </c:pt>
                <c:pt idx="1921">
                  <c:v>28.272485542830172</c:v>
                </c:pt>
                <c:pt idx="1922">
                  <c:v>28.272485542830172</c:v>
                </c:pt>
                <c:pt idx="1923">
                  <c:v>27.67482604694726</c:v>
                </c:pt>
                <c:pt idx="1924">
                  <c:v>27.972030342339867</c:v>
                </c:pt>
                <c:pt idx="1925">
                  <c:v>27.67482604694726</c:v>
                </c:pt>
                <c:pt idx="1926">
                  <c:v>28.883051962587231</c:v>
                </c:pt>
                <c:pt idx="1927">
                  <c:v>27.972030342339867</c:v>
                </c:pt>
                <c:pt idx="1928">
                  <c:v>28.272485542830172</c:v>
                </c:pt>
                <c:pt idx="1929">
                  <c:v>27.67482604694726</c:v>
                </c:pt>
                <c:pt idx="1930">
                  <c:v>27.67482604694726</c:v>
                </c:pt>
                <c:pt idx="1931">
                  <c:v>28.272485542830172</c:v>
                </c:pt>
                <c:pt idx="1932">
                  <c:v>27.67482604694726</c:v>
                </c:pt>
                <c:pt idx="1933">
                  <c:v>27.67482604694726</c:v>
                </c:pt>
                <c:pt idx="1934">
                  <c:v>27.380722247835809</c:v>
                </c:pt>
                <c:pt idx="1935">
                  <c:v>27.67482604694726</c:v>
                </c:pt>
                <c:pt idx="1936">
                  <c:v>27.972030342339867</c:v>
                </c:pt>
                <c:pt idx="1937">
                  <c:v>27.972030342339867</c:v>
                </c:pt>
                <c:pt idx="1938">
                  <c:v>28.272485542830172</c:v>
                </c:pt>
                <c:pt idx="1939">
                  <c:v>27.67482604694726</c:v>
                </c:pt>
                <c:pt idx="1940">
                  <c:v>27.972030342339867</c:v>
                </c:pt>
                <c:pt idx="1941">
                  <c:v>27.380722247835809</c:v>
                </c:pt>
                <c:pt idx="1942">
                  <c:v>27.972030342339867</c:v>
                </c:pt>
                <c:pt idx="1943">
                  <c:v>27.972030342339867</c:v>
                </c:pt>
                <c:pt idx="1944">
                  <c:v>27.67482604694726</c:v>
                </c:pt>
                <c:pt idx="1945">
                  <c:v>27.380722247835809</c:v>
                </c:pt>
                <c:pt idx="1946">
                  <c:v>27.67482604694726</c:v>
                </c:pt>
                <c:pt idx="1947">
                  <c:v>27.089800632085506</c:v>
                </c:pt>
                <c:pt idx="1948">
                  <c:v>27.972030342339867</c:v>
                </c:pt>
                <c:pt idx="1949">
                  <c:v>27.972030342339867</c:v>
                </c:pt>
                <c:pt idx="1950">
                  <c:v>27.972030342339867</c:v>
                </c:pt>
                <c:pt idx="1951">
                  <c:v>27.972030342339867</c:v>
                </c:pt>
                <c:pt idx="1952">
                  <c:v>27.972030342339867</c:v>
                </c:pt>
                <c:pt idx="1953">
                  <c:v>27.972030342339867</c:v>
                </c:pt>
                <c:pt idx="1954">
                  <c:v>27.972030342339867</c:v>
                </c:pt>
                <c:pt idx="1955">
                  <c:v>27.67482604694726</c:v>
                </c:pt>
                <c:pt idx="1956">
                  <c:v>27.67482604694726</c:v>
                </c:pt>
                <c:pt idx="1957">
                  <c:v>27.67482604694726</c:v>
                </c:pt>
                <c:pt idx="1958">
                  <c:v>27.67482604694726</c:v>
                </c:pt>
                <c:pt idx="1959">
                  <c:v>27.380722247835809</c:v>
                </c:pt>
                <c:pt idx="1960">
                  <c:v>27.972030342339867</c:v>
                </c:pt>
                <c:pt idx="1961">
                  <c:v>27.380722247835809</c:v>
                </c:pt>
                <c:pt idx="1962">
                  <c:v>27.089800632085506</c:v>
                </c:pt>
                <c:pt idx="1963">
                  <c:v>27.67482604694726</c:v>
                </c:pt>
                <c:pt idx="1964">
                  <c:v>27.67482604694726</c:v>
                </c:pt>
                <c:pt idx="1965">
                  <c:v>27.089800632085506</c:v>
                </c:pt>
                <c:pt idx="1966">
                  <c:v>27.380722247835809</c:v>
                </c:pt>
                <c:pt idx="1967">
                  <c:v>27.380722247835809</c:v>
                </c:pt>
                <c:pt idx="1968">
                  <c:v>27.380722247835809</c:v>
                </c:pt>
                <c:pt idx="1969">
                  <c:v>27.380722247835809</c:v>
                </c:pt>
                <c:pt idx="1970">
                  <c:v>27.089800632085506</c:v>
                </c:pt>
                <c:pt idx="1971">
                  <c:v>27.380722247835809</c:v>
                </c:pt>
                <c:pt idx="1972">
                  <c:v>27.380722247835809</c:v>
                </c:pt>
                <c:pt idx="1973">
                  <c:v>27.380722247835809</c:v>
                </c:pt>
                <c:pt idx="1974">
                  <c:v>27.380722247835809</c:v>
                </c:pt>
                <c:pt idx="1975">
                  <c:v>27.089800632085506</c:v>
                </c:pt>
                <c:pt idx="1976">
                  <c:v>27.380722247835809</c:v>
                </c:pt>
                <c:pt idx="1977">
                  <c:v>27.089800632085506</c:v>
                </c:pt>
                <c:pt idx="1978">
                  <c:v>27.089800632085506</c:v>
                </c:pt>
                <c:pt idx="1979">
                  <c:v>27.380722247835809</c:v>
                </c:pt>
                <c:pt idx="1980">
                  <c:v>27.089800632085506</c:v>
                </c:pt>
                <c:pt idx="1981">
                  <c:v>27.380722247835809</c:v>
                </c:pt>
                <c:pt idx="1982">
                  <c:v>27.67482604694726</c:v>
                </c:pt>
                <c:pt idx="1983">
                  <c:v>27.380722247835809</c:v>
                </c:pt>
                <c:pt idx="1984">
                  <c:v>27.380722247835809</c:v>
                </c:pt>
                <c:pt idx="1985">
                  <c:v>27.67482604694726</c:v>
                </c:pt>
                <c:pt idx="1986">
                  <c:v>27.972030342339867</c:v>
                </c:pt>
                <c:pt idx="1987">
                  <c:v>27.67482604694726</c:v>
                </c:pt>
                <c:pt idx="1988">
                  <c:v>27.380722247835809</c:v>
                </c:pt>
                <c:pt idx="1989">
                  <c:v>27.380722247835809</c:v>
                </c:pt>
                <c:pt idx="1990">
                  <c:v>27.380722247835809</c:v>
                </c:pt>
                <c:pt idx="1991">
                  <c:v>27.380722247835809</c:v>
                </c:pt>
                <c:pt idx="1992">
                  <c:v>27.380722247835809</c:v>
                </c:pt>
                <c:pt idx="1993">
                  <c:v>27.380722247835809</c:v>
                </c:pt>
                <c:pt idx="1994">
                  <c:v>27.380722247835809</c:v>
                </c:pt>
                <c:pt idx="1995">
                  <c:v>27.67482604694726</c:v>
                </c:pt>
                <c:pt idx="1996">
                  <c:v>27.380722247835809</c:v>
                </c:pt>
                <c:pt idx="1997">
                  <c:v>27.67482604694726</c:v>
                </c:pt>
                <c:pt idx="1998">
                  <c:v>27.380722247835809</c:v>
                </c:pt>
                <c:pt idx="1999">
                  <c:v>27.67482604694726</c:v>
                </c:pt>
                <c:pt idx="2000">
                  <c:v>27.380722247835809</c:v>
                </c:pt>
                <c:pt idx="2001">
                  <c:v>27.380722247835809</c:v>
                </c:pt>
                <c:pt idx="2002">
                  <c:v>27.380722247835809</c:v>
                </c:pt>
                <c:pt idx="2003">
                  <c:v>27.380722247835809</c:v>
                </c:pt>
                <c:pt idx="2004">
                  <c:v>27.380722247835809</c:v>
                </c:pt>
                <c:pt idx="2005">
                  <c:v>27.380722247835809</c:v>
                </c:pt>
                <c:pt idx="2006">
                  <c:v>27.380722247835809</c:v>
                </c:pt>
                <c:pt idx="2007">
                  <c:v>27.089800632085506</c:v>
                </c:pt>
                <c:pt idx="2008">
                  <c:v>27.380722247835809</c:v>
                </c:pt>
                <c:pt idx="2009">
                  <c:v>26.517142223088776</c:v>
                </c:pt>
                <c:pt idx="2010">
                  <c:v>27.380722247835809</c:v>
                </c:pt>
                <c:pt idx="2011">
                  <c:v>27.972030342339867</c:v>
                </c:pt>
                <c:pt idx="2012">
                  <c:v>27.380722247835809</c:v>
                </c:pt>
                <c:pt idx="2013">
                  <c:v>27.67482604694726</c:v>
                </c:pt>
                <c:pt idx="2014">
                  <c:v>27.380722247835809</c:v>
                </c:pt>
                <c:pt idx="2015">
                  <c:v>27.380722247835809</c:v>
                </c:pt>
                <c:pt idx="2016">
                  <c:v>27.089800632085506</c:v>
                </c:pt>
                <c:pt idx="2017">
                  <c:v>27.380722247835809</c:v>
                </c:pt>
                <c:pt idx="2018">
                  <c:v>27.380722247835809</c:v>
                </c:pt>
                <c:pt idx="2019">
                  <c:v>27.380722247835809</c:v>
                </c:pt>
                <c:pt idx="2020">
                  <c:v>27.380722247835809</c:v>
                </c:pt>
                <c:pt idx="2021">
                  <c:v>27.380722247835809</c:v>
                </c:pt>
                <c:pt idx="2022">
                  <c:v>27.089800632085506</c:v>
                </c:pt>
                <c:pt idx="2023">
                  <c:v>27.380722247835809</c:v>
                </c:pt>
                <c:pt idx="2024">
                  <c:v>26.801913970411444</c:v>
                </c:pt>
                <c:pt idx="2025">
                  <c:v>27.380722247835809</c:v>
                </c:pt>
                <c:pt idx="2026">
                  <c:v>27.380722247835809</c:v>
                </c:pt>
                <c:pt idx="2027">
                  <c:v>27.089800632085506</c:v>
                </c:pt>
                <c:pt idx="2028">
                  <c:v>27.380722247835809</c:v>
                </c:pt>
                <c:pt idx="2029">
                  <c:v>27.380722247835809</c:v>
                </c:pt>
                <c:pt idx="2030">
                  <c:v>27.380722247835809</c:v>
                </c:pt>
                <c:pt idx="2031">
                  <c:v>26.801913970411444</c:v>
                </c:pt>
                <c:pt idx="2032">
                  <c:v>27.380722247835809</c:v>
                </c:pt>
                <c:pt idx="2033">
                  <c:v>27.380722247835809</c:v>
                </c:pt>
                <c:pt idx="2034">
                  <c:v>27.67482604694726</c:v>
                </c:pt>
                <c:pt idx="2035">
                  <c:v>27.380722247835809</c:v>
                </c:pt>
                <c:pt idx="2036">
                  <c:v>27.089800632085506</c:v>
                </c:pt>
                <c:pt idx="2037">
                  <c:v>27.089800632085506</c:v>
                </c:pt>
                <c:pt idx="2038">
                  <c:v>27.089800632085506</c:v>
                </c:pt>
                <c:pt idx="2039">
                  <c:v>27.089800632085506</c:v>
                </c:pt>
                <c:pt idx="2040">
                  <c:v>27.089800632085506</c:v>
                </c:pt>
                <c:pt idx="2041">
                  <c:v>26.517142223088776</c:v>
                </c:pt>
                <c:pt idx="2042">
                  <c:v>27.089800632085506</c:v>
                </c:pt>
                <c:pt idx="2043">
                  <c:v>26.801913970411444</c:v>
                </c:pt>
                <c:pt idx="2044">
                  <c:v>26.517142223088776</c:v>
                </c:pt>
                <c:pt idx="2045">
                  <c:v>26.517142223088776</c:v>
                </c:pt>
                <c:pt idx="2046">
                  <c:v>26.801913970411444</c:v>
                </c:pt>
                <c:pt idx="2047">
                  <c:v>27.089800632085506</c:v>
                </c:pt>
                <c:pt idx="2048">
                  <c:v>26.517142223088776</c:v>
                </c:pt>
                <c:pt idx="2049">
                  <c:v>27.089800632085506</c:v>
                </c:pt>
                <c:pt idx="2050">
                  <c:v>27.380722247835809</c:v>
                </c:pt>
                <c:pt idx="2051">
                  <c:v>26.517142223088776</c:v>
                </c:pt>
                <c:pt idx="2052">
                  <c:v>27.089800632085506</c:v>
                </c:pt>
                <c:pt idx="2053">
                  <c:v>26.801913970411444</c:v>
                </c:pt>
                <c:pt idx="2054">
                  <c:v>27.089800632085506</c:v>
                </c:pt>
                <c:pt idx="2055">
                  <c:v>27.089800632085506</c:v>
                </c:pt>
                <c:pt idx="2056">
                  <c:v>27.089800632085506</c:v>
                </c:pt>
                <c:pt idx="2057">
                  <c:v>26.23534127315115</c:v>
                </c:pt>
                <c:pt idx="2058">
                  <c:v>26.517142223088776</c:v>
                </c:pt>
                <c:pt idx="2059">
                  <c:v>26.23534127315115</c:v>
                </c:pt>
                <c:pt idx="2060">
                  <c:v>26.801913970411444</c:v>
                </c:pt>
                <c:pt idx="2061">
                  <c:v>26.801913970411444</c:v>
                </c:pt>
                <c:pt idx="2062">
                  <c:v>27.089800632085506</c:v>
                </c:pt>
                <c:pt idx="2063">
                  <c:v>26.801913970411444</c:v>
                </c:pt>
                <c:pt idx="2064">
                  <c:v>26.801913970411444</c:v>
                </c:pt>
                <c:pt idx="2065">
                  <c:v>26.517142223088776</c:v>
                </c:pt>
                <c:pt idx="2066">
                  <c:v>26.801913970411444</c:v>
                </c:pt>
                <c:pt idx="2067">
                  <c:v>27.089800632085506</c:v>
                </c:pt>
                <c:pt idx="2068">
                  <c:v>27.380722247835809</c:v>
                </c:pt>
                <c:pt idx="2069">
                  <c:v>27.089800632085506</c:v>
                </c:pt>
                <c:pt idx="2070">
                  <c:v>27.089800632085506</c:v>
                </c:pt>
                <c:pt idx="2071">
                  <c:v>26.517142223088776</c:v>
                </c:pt>
                <c:pt idx="2072">
                  <c:v>27.089800632085506</c:v>
                </c:pt>
                <c:pt idx="2073">
                  <c:v>26.23534127315115</c:v>
                </c:pt>
                <c:pt idx="2074">
                  <c:v>26.801913970411444</c:v>
                </c:pt>
                <c:pt idx="2075">
                  <c:v>26.23534127315115</c:v>
                </c:pt>
                <c:pt idx="2076">
                  <c:v>26.23534127315115</c:v>
                </c:pt>
                <c:pt idx="2077">
                  <c:v>26.517142223088776</c:v>
                </c:pt>
                <c:pt idx="2078">
                  <c:v>26.517142223088776</c:v>
                </c:pt>
                <c:pt idx="2079">
                  <c:v>26.517142223088776</c:v>
                </c:pt>
                <c:pt idx="2080">
                  <c:v>26.517142223088776</c:v>
                </c:pt>
                <c:pt idx="2081">
                  <c:v>26.23534127315115</c:v>
                </c:pt>
                <c:pt idx="2082">
                  <c:v>26.517142223088776</c:v>
                </c:pt>
                <c:pt idx="2083">
                  <c:v>26.23534127315115</c:v>
                </c:pt>
                <c:pt idx="2084">
                  <c:v>26.801913970411444</c:v>
                </c:pt>
                <c:pt idx="2085">
                  <c:v>26.23534127315115</c:v>
                </c:pt>
                <c:pt idx="2086">
                  <c:v>27.089800632085506</c:v>
                </c:pt>
                <c:pt idx="2087">
                  <c:v>26.517142223088776</c:v>
                </c:pt>
                <c:pt idx="2088">
                  <c:v>26.517142223088776</c:v>
                </c:pt>
                <c:pt idx="2089">
                  <c:v>26.517142223088776</c:v>
                </c:pt>
                <c:pt idx="2090">
                  <c:v>26.517142223088776</c:v>
                </c:pt>
                <c:pt idx="2091">
                  <c:v>27.089800632085506</c:v>
                </c:pt>
                <c:pt idx="2092">
                  <c:v>26.517142223088776</c:v>
                </c:pt>
                <c:pt idx="2093">
                  <c:v>26.517142223088776</c:v>
                </c:pt>
                <c:pt idx="2094">
                  <c:v>27.089800632085506</c:v>
                </c:pt>
                <c:pt idx="2095">
                  <c:v>26.801913970411444</c:v>
                </c:pt>
                <c:pt idx="2096">
                  <c:v>26.517142223088776</c:v>
                </c:pt>
                <c:pt idx="2097">
                  <c:v>27.089800632085506</c:v>
                </c:pt>
                <c:pt idx="2098">
                  <c:v>26.517142223088776</c:v>
                </c:pt>
                <c:pt idx="2099">
                  <c:v>26.801913970411444</c:v>
                </c:pt>
                <c:pt idx="2100">
                  <c:v>26.517142223088776</c:v>
                </c:pt>
                <c:pt idx="2101">
                  <c:v>26.801913970411444</c:v>
                </c:pt>
                <c:pt idx="2102">
                  <c:v>26.23534127315115</c:v>
                </c:pt>
                <c:pt idx="2103">
                  <c:v>25.956589390572603</c:v>
                </c:pt>
                <c:pt idx="2104">
                  <c:v>26.23534127315115</c:v>
                </c:pt>
                <c:pt idx="2105">
                  <c:v>25.956589390572603</c:v>
                </c:pt>
                <c:pt idx="2106">
                  <c:v>25.956589390572603</c:v>
                </c:pt>
                <c:pt idx="2107">
                  <c:v>26.23534127315115</c:v>
                </c:pt>
                <c:pt idx="2108">
                  <c:v>26.23534127315115</c:v>
                </c:pt>
                <c:pt idx="2109">
                  <c:v>26.801913970411444</c:v>
                </c:pt>
                <c:pt idx="2110">
                  <c:v>26.23534127315115</c:v>
                </c:pt>
                <c:pt idx="2111">
                  <c:v>26.23534127315115</c:v>
                </c:pt>
                <c:pt idx="2112">
                  <c:v>26.23534127315115</c:v>
                </c:pt>
                <c:pt idx="2113">
                  <c:v>26.23534127315115</c:v>
                </c:pt>
                <c:pt idx="2114">
                  <c:v>26.517142223088776</c:v>
                </c:pt>
                <c:pt idx="2115">
                  <c:v>26.23534127315115</c:v>
                </c:pt>
                <c:pt idx="2116">
                  <c:v>26.23534127315115</c:v>
                </c:pt>
                <c:pt idx="2117">
                  <c:v>26.23534127315115</c:v>
                </c:pt>
                <c:pt idx="2118">
                  <c:v>25.680745504913006</c:v>
                </c:pt>
                <c:pt idx="2119">
                  <c:v>26.23534127315115</c:v>
                </c:pt>
                <c:pt idx="2120">
                  <c:v>26.517142223088776</c:v>
                </c:pt>
                <c:pt idx="2121">
                  <c:v>26.23534127315115</c:v>
                </c:pt>
                <c:pt idx="2122">
                  <c:v>26.517142223088776</c:v>
                </c:pt>
                <c:pt idx="2123">
                  <c:v>27.089800632085506</c:v>
                </c:pt>
                <c:pt idx="2124">
                  <c:v>26.517142223088776</c:v>
                </c:pt>
                <c:pt idx="2125">
                  <c:v>26.517142223088776</c:v>
                </c:pt>
                <c:pt idx="2126">
                  <c:v>26.517142223088776</c:v>
                </c:pt>
                <c:pt idx="2127">
                  <c:v>26.517142223088776</c:v>
                </c:pt>
                <c:pt idx="2128">
                  <c:v>26.517142223088776</c:v>
                </c:pt>
                <c:pt idx="2129">
                  <c:v>26.23534127315115</c:v>
                </c:pt>
                <c:pt idx="2130">
                  <c:v>25.956589390572603</c:v>
                </c:pt>
                <c:pt idx="2131">
                  <c:v>26.23534127315115</c:v>
                </c:pt>
                <c:pt idx="2132">
                  <c:v>25.956589390572603</c:v>
                </c:pt>
                <c:pt idx="2133">
                  <c:v>26.23534127315115</c:v>
                </c:pt>
                <c:pt idx="2134">
                  <c:v>25.680745504913006</c:v>
                </c:pt>
                <c:pt idx="2135">
                  <c:v>25.956589390572603</c:v>
                </c:pt>
                <c:pt idx="2136">
                  <c:v>26.23534127315115</c:v>
                </c:pt>
                <c:pt idx="2137">
                  <c:v>25.956589390572603</c:v>
                </c:pt>
                <c:pt idx="2138">
                  <c:v>26.23534127315115</c:v>
                </c:pt>
                <c:pt idx="2139">
                  <c:v>25.680745504913006</c:v>
                </c:pt>
                <c:pt idx="2140">
                  <c:v>25.956589390572603</c:v>
                </c:pt>
                <c:pt idx="2141">
                  <c:v>25.956589390572603</c:v>
                </c:pt>
                <c:pt idx="2142">
                  <c:v>25.680745504913006</c:v>
                </c:pt>
                <c:pt idx="2143">
                  <c:v>25.956589390572603</c:v>
                </c:pt>
                <c:pt idx="2144">
                  <c:v>25.680745504913006</c:v>
                </c:pt>
                <c:pt idx="2145">
                  <c:v>26.23534127315115</c:v>
                </c:pt>
                <c:pt idx="2146">
                  <c:v>26.23534127315115</c:v>
                </c:pt>
                <c:pt idx="2147">
                  <c:v>26.23534127315115</c:v>
                </c:pt>
                <c:pt idx="2148">
                  <c:v>26.23534127315115</c:v>
                </c:pt>
                <c:pt idx="2149">
                  <c:v>26.23534127315115</c:v>
                </c:pt>
                <c:pt idx="2150">
                  <c:v>26.23534127315115</c:v>
                </c:pt>
                <c:pt idx="2151">
                  <c:v>26.23534127315115</c:v>
                </c:pt>
                <c:pt idx="2152">
                  <c:v>26.23534127315115</c:v>
                </c:pt>
                <c:pt idx="2153">
                  <c:v>25.956589390572603</c:v>
                </c:pt>
                <c:pt idx="2154">
                  <c:v>26.23534127315115</c:v>
                </c:pt>
                <c:pt idx="2155">
                  <c:v>26.23534127315115</c:v>
                </c:pt>
                <c:pt idx="2156">
                  <c:v>26.23534127315115</c:v>
                </c:pt>
                <c:pt idx="2157">
                  <c:v>25.956589390572603</c:v>
                </c:pt>
                <c:pt idx="2158">
                  <c:v>26.23534127315115</c:v>
                </c:pt>
                <c:pt idx="2159">
                  <c:v>25.956589390572603</c:v>
                </c:pt>
                <c:pt idx="2160">
                  <c:v>25.956589390572603</c:v>
                </c:pt>
                <c:pt idx="2161">
                  <c:v>26.23534127315115</c:v>
                </c:pt>
                <c:pt idx="2162">
                  <c:v>26.23534127315115</c:v>
                </c:pt>
                <c:pt idx="2163">
                  <c:v>26.23534127315115</c:v>
                </c:pt>
                <c:pt idx="2164">
                  <c:v>25.956589390572603</c:v>
                </c:pt>
                <c:pt idx="2165">
                  <c:v>25.956589390572603</c:v>
                </c:pt>
                <c:pt idx="2166">
                  <c:v>25.407886231576921</c:v>
                </c:pt>
                <c:pt idx="2167">
                  <c:v>25.680745504913006</c:v>
                </c:pt>
                <c:pt idx="2168">
                  <c:v>25.956589390572603</c:v>
                </c:pt>
                <c:pt idx="2169">
                  <c:v>26.23534127315115</c:v>
                </c:pt>
                <c:pt idx="2170">
                  <c:v>25.956589390572603</c:v>
                </c:pt>
                <c:pt idx="2171">
                  <c:v>25.680745504913006</c:v>
                </c:pt>
                <c:pt idx="2172">
                  <c:v>26.23534127315115</c:v>
                </c:pt>
                <c:pt idx="2173">
                  <c:v>25.956589390572603</c:v>
                </c:pt>
                <c:pt idx="2174">
                  <c:v>25.680745504913006</c:v>
                </c:pt>
                <c:pt idx="2175">
                  <c:v>25.680745504913006</c:v>
                </c:pt>
                <c:pt idx="2176">
                  <c:v>25.956589390572603</c:v>
                </c:pt>
                <c:pt idx="2177">
                  <c:v>25.956589390572603</c:v>
                </c:pt>
                <c:pt idx="2178">
                  <c:v>25.407886231576921</c:v>
                </c:pt>
                <c:pt idx="2179">
                  <c:v>26.23534127315115</c:v>
                </c:pt>
                <c:pt idx="2180">
                  <c:v>25.680745504913006</c:v>
                </c:pt>
                <c:pt idx="2181">
                  <c:v>25.680745504913006</c:v>
                </c:pt>
                <c:pt idx="2182">
                  <c:v>25.680745504913006</c:v>
                </c:pt>
                <c:pt idx="2183">
                  <c:v>25.956589390572603</c:v>
                </c:pt>
                <c:pt idx="2184">
                  <c:v>25.956589390572603</c:v>
                </c:pt>
                <c:pt idx="2185">
                  <c:v>25.407886231576921</c:v>
                </c:pt>
                <c:pt idx="2186">
                  <c:v>25.680745504913006</c:v>
                </c:pt>
                <c:pt idx="2187">
                  <c:v>26.23534127315115</c:v>
                </c:pt>
                <c:pt idx="2188">
                  <c:v>25.956589390572603</c:v>
                </c:pt>
                <c:pt idx="2189">
                  <c:v>26.517142223088776</c:v>
                </c:pt>
                <c:pt idx="2190">
                  <c:v>26.23534127315115</c:v>
                </c:pt>
                <c:pt idx="2191">
                  <c:v>26.23534127315115</c:v>
                </c:pt>
                <c:pt idx="2192">
                  <c:v>26.23534127315115</c:v>
                </c:pt>
                <c:pt idx="2193">
                  <c:v>26.23534127315115</c:v>
                </c:pt>
                <c:pt idx="2194">
                  <c:v>25.680745504913006</c:v>
                </c:pt>
                <c:pt idx="2195">
                  <c:v>25.956589390572603</c:v>
                </c:pt>
                <c:pt idx="2196">
                  <c:v>25.956589390572603</c:v>
                </c:pt>
                <c:pt idx="2197">
                  <c:v>25.956589390572603</c:v>
                </c:pt>
                <c:pt idx="2198">
                  <c:v>25.680745504913006</c:v>
                </c:pt>
                <c:pt idx="2199">
                  <c:v>25.407886231576921</c:v>
                </c:pt>
                <c:pt idx="2200">
                  <c:v>25.680745504913006</c:v>
                </c:pt>
                <c:pt idx="2201">
                  <c:v>25.680745504913006</c:v>
                </c:pt>
                <c:pt idx="2202">
                  <c:v>25.680745504913006</c:v>
                </c:pt>
                <c:pt idx="2203">
                  <c:v>25.680745504913006</c:v>
                </c:pt>
                <c:pt idx="2204">
                  <c:v>25.407886231576921</c:v>
                </c:pt>
                <c:pt idx="2205">
                  <c:v>25.680745504913006</c:v>
                </c:pt>
                <c:pt idx="2206">
                  <c:v>25.407886231576921</c:v>
                </c:pt>
                <c:pt idx="2207">
                  <c:v>25.407886231576921</c:v>
                </c:pt>
                <c:pt idx="2208">
                  <c:v>25.680745504913006</c:v>
                </c:pt>
                <c:pt idx="2209">
                  <c:v>25.137926102388782</c:v>
                </c:pt>
                <c:pt idx="2210">
                  <c:v>25.407886231576921</c:v>
                </c:pt>
                <c:pt idx="2211">
                  <c:v>25.680745504913006</c:v>
                </c:pt>
                <c:pt idx="2212">
                  <c:v>25.137926102388782</c:v>
                </c:pt>
                <c:pt idx="2213">
                  <c:v>25.407886231576921</c:v>
                </c:pt>
                <c:pt idx="2214">
                  <c:v>25.407886231576921</c:v>
                </c:pt>
                <c:pt idx="2215">
                  <c:v>25.407886231576921</c:v>
                </c:pt>
                <c:pt idx="2216">
                  <c:v>25.956589390572603</c:v>
                </c:pt>
                <c:pt idx="2217">
                  <c:v>25.680745504913006</c:v>
                </c:pt>
                <c:pt idx="2218">
                  <c:v>25.680745504913006</c:v>
                </c:pt>
                <c:pt idx="2219">
                  <c:v>25.407886231576921</c:v>
                </c:pt>
                <c:pt idx="2220">
                  <c:v>25.137926102388782</c:v>
                </c:pt>
                <c:pt idx="2221">
                  <c:v>25.407886231576921</c:v>
                </c:pt>
                <c:pt idx="2222">
                  <c:v>25.680745504913006</c:v>
                </c:pt>
                <c:pt idx="2223">
                  <c:v>25.407886231576921</c:v>
                </c:pt>
                <c:pt idx="2224">
                  <c:v>25.407886231576921</c:v>
                </c:pt>
                <c:pt idx="2225">
                  <c:v>25.407886231576921</c:v>
                </c:pt>
                <c:pt idx="2226">
                  <c:v>25.407886231576921</c:v>
                </c:pt>
                <c:pt idx="2227">
                  <c:v>25.137926102388782</c:v>
                </c:pt>
                <c:pt idx="2228">
                  <c:v>25.137926102388782</c:v>
                </c:pt>
                <c:pt idx="2229">
                  <c:v>25.137926102388782</c:v>
                </c:pt>
                <c:pt idx="2230">
                  <c:v>25.137926102388782</c:v>
                </c:pt>
                <c:pt idx="2231">
                  <c:v>25.407886231576921</c:v>
                </c:pt>
                <c:pt idx="2232">
                  <c:v>25.137926102388782</c:v>
                </c:pt>
                <c:pt idx="2233">
                  <c:v>25.407886231576921</c:v>
                </c:pt>
                <c:pt idx="2234">
                  <c:v>25.407886231576921</c:v>
                </c:pt>
                <c:pt idx="2235">
                  <c:v>25.407886231576921</c:v>
                </c:pt>
                <c:pt idx="2236">
                  <c:v>25.680745504913006</c:v>
                </c:pt>
                <c:pt idx="2237">
                  <c:v>25.407886231576921</c:v>
                </c:pt>
                <c:pt idx="2238">
                  <c:v>25.407886231576921</c:v>
                </c:pt>
                <c:pt idx="2239">
                  <c:v>25.407886231576921</c:v>
                </c:pt>
                <c:pt idx="2240">
                  <c:v>25.137926102388782</c:v>
                </c:pt>
                <c:pt idx="2241">
                  <c:v>25.407886231576921</c:v>
                </c:pt>
                <c:pt idx="2242">
                  <c:v>25.137926102388782</c:v>
                </c:pt>
                <c:pt idx="2243">
                  <c:v>25.407886231576921</c:v>
                </c:pt>
                <c:pt idx="2244">
                  <c:v>25.137926102388782</c:v>
                </c:pt>
                <c:pt idx="2245">
                  <c:v>25.407886231576921</c:v>
                </c:pt>
                <c:pt idx="2246">
                  <c:v>25.407886231576921</c:v>
                </c:pt>
                <c:pt idx="2247">
                  <c:v>25.407886231576921</c:v>
                </c:pt>
                <c:pt idx="2248">
                  <c:v>25.407886231576921</c:v>
                </c:pt>
                <c:pt idx="2249">
                  <c:v>25.680745504913006</c:v>
                </c:pt>
                <c:pt idx="2250">
                  <c:v>25.407886231576921</c:v>
                </c:pt>
                <c:pt idx="2251">
                  <c:v>25.407886231576921</c:v>
                </c:pt>
                <c:pt idx="2252">
                  <c:v>25.137926102388782</c:v>
                </c:pt>
                <c:pt idx="2253">
                  <c:v>25.407886231576921</c:v>
                </c:pt>
                <c:pt idx="2254">
                  <c:v>25.680745504913006</c:v>
                </c:pt>
                <c:pt idx="2255">
                  <c:v>25.137926102388782</c:v>
                </c:pt>
                <c:pt idx="2256">
                  <c:v>25.137926102388782</c:v>
                </c:pt>
                <c:pt idx="2257">
                  <c:v>24.870782252741748</c:v>
                </c:pt>
                <c:pt idx="2258">
                  <c:v>24.870782252741748</c:v>
                </c:pt>
                <c:pt idx="2259">
                  <c:v>25.407886231576921</c:v>
                </c:pt>
                <c:pt idx="2260">
                  <c:v>25.407886231576921</c:v>
                </c:pt>
                <c:pt idx="2261">
                  <c:v>25.137926102388782</c:v>
                </c:pt>
                <c:pt idx="2262">
                  <c:v>25.137926102388782</c:v>
                </c:pt>
                <c:pt idx="2263">
                  <c:v>25.407886231576921</c:v>
                </c:pt>
                <c:pt idx="2264">
                  <c:v>25.407886231576921</c:v>
                </c:pt>
                <c:pt idx="2265">
                  <c:v>25.680745504913006</c:v>
                </c:pt>
                <c:pt idx="2266">
                  <c:v>25.680745504913006</c:v>
                </c:pt>
                <c:pt idx="2267">
                  <c:v>25.407886231576921</c:v>
                </c:pt>
                <c:pt idx="2268">
                  <c:v>25.680745504913006</c:v>
                </c:pt>
                <c:pt idx="2269">
                  <c:v>25.680745504913006</c:v>
                </c:pt>
                <c:pt idx="2270">
                  <c:v>25.407886231576921</c:v>
                </c:pt>
                <c:pt idx="2271">
                  <c:v>25.680745504913006</c:v>
                </c:pt>
                <c:pt idx="2272">
                  <c:v>25.407886231576921</c:v>
                </c:pt>
                <c:pt idx="2273">
                  <c:v>25.407886231576921</c:v>
                </c:pt>
                <c:pt idx="2274">
                  <c:v>25.680745504913006</c:v>
                </c:pt>
                <c:pt idx="2275">
                  <c:v>25.407886231576921</c:v>
                </c:pt>
                <c:pt idx="2276">
                  <c:v>25.407886231576921</c:v>
                </c:pt>
                <c:pt idx="2277">
                  <c:v>25.407886231576921</c:v>
                </c:pt>
                <c:pt idx="2278">
                  <c:v>25.407886231576921</c:v>
                </c:pt>
                <c:pt idx="2279">
                  <c:v>25.407886231576921</c:v>
                </c:pt>
                <c:pt idx="2280">
                  <c:v>25.407886231576921</c:v>
                </c:pt>
                <c:pt idx="2281">
                  <c:v>25.137926102388782</c:v>
                </c:pt>
                <c:pt idx="2282">
                  <c:v>25.137926102388782</c:v>
                </c:pt>
                <c:pt idx="2283">
                  <c:v>25.137926102388782</c:v>
                </c:pt>
                <c:pt idx="2284">
                  <c:v>25.407886231576921</c:v>
                </c:pt>
                <c:pt idx="2285">
                  <c:v>25.137926102388782</c:v>
                </c:pt>
                <c:pt idx="2286">
                  <c:v>25.137926102388782</c:v>
                </c:pt>
                <c:pt idx="2287">
                  <c:v>25.137926102388782</c:v>
                </c:pt>
                <c:pt idx="2288">
                  <c:v>25.407886231576921</c:v>
                </c:pt>
                <c:pt idx="2289">
                  <c:v>24.870782252741748</c:v>
                </c:pt>
                <c:pt idx="2290">
                  <c:v>25.407886231576921</c:v>
                </c:pt>
                <c:pt idx="2291">
                  <c:v>25.137926102388782</c:v>
                </c:pt>
                <c:pt idx="2292">
                  <c:v>25.137926102388782</c:v>
                </c:pt>
                <c:pt idx="2293">
                  <c:v>25.137926102388782</c:v>
                </c:pt>
                <c:pt idx="2294">
                  <c:v>24.870782252741748</c:v>
                </c:pt>
                <c:pt idx="2295">
                  <c:v>25.137926102388782</c:v>
                </c:pt>
                <c:pt idx="2296">
                  <c:v>25.137926102388782</c:v>
                </c:pt>
                <c:pt idx="2297">
                  <c:v>25.407886231576921</c:v>
                </c:pt>
                <c:pt idx="2298">
                  <c:v>25.407886231576921</c:v>
                </c:pt>
                <c:pt idx="2299">
                  <c:v>25.407886231576921</c:v>
                </c:pt>
                <c:pt idx="2300">
                  <c:v>25.407886231576921</c:v>
                </c:pt>
                <c:pt idx="2301">
                  <c:v>25.407886231576921</c:v>
                </c:pt>
                <c:pt idx="2302">
                  <c:v>25.407886231576921</c:v>
                </c:pt>
                <c:pt idx="2303">
                  <c:v>25.137926102388782</c:v>
                </c:pt>
                <c:pt idx="2304">
                  <c:v>25.137926102388782</c:v>
                </c:pt>
                <c:pt idx="2305">
                  <c:v>25.137926102388782</c:v>
                </c:pt>
                <c:pt idx="2306">
                  <c:v>25.137926102388782</c:v>
                </c:pt>
                <c:pt idx="2307">
                  <c:v>25.407886231576921</c:v>
                </c:pt>
                <c:pt idx="2308">
                  <c:v>25.137926102388782</c:v>
                </c:pt>
                <c:pt idx="2309">
                  <c:v>25.137926102388782</c:v>
                </c:pt>
                <c:pt idx="2310">
                  <c:v>25.137926102388782</c:v>
                </c:pt>
                <c:pt idx="2311">
                  <c:v>25.137926102388782</c:v>
                </c:pt>
                <c:pt idx="2312">
                  <c:v>25.137926102388782</c:v>
                </c:pt>
                <c:pt idx="2313">
                  <c:v>25.137926102388782</c:v>
                </c:pt>
                <c:pt idx="2314">
                  <c:v>25.407886231576921</c:v>
                </c:pt>
                <c:pt idx="2315">
                  <c:v>25.137926102388782</c:v>
                </c:pt>
                <c:pt idx="2316">
                  <c:v>25.407886231576921</c:v>
                </c:pt>
                <c:pt idx="2317">
                  <c:v>25.407886231576921</c:v>
                </c:pt>
                <c:pt idx="2318">
                  <c:v>25.407886231576921</c:v>
                </c:pt>
                <c:pt idx="2319">
                  <c:v>25.680745504913006</c:v>
                </c:pt>
                <c:pt idx="2320">
                  <c:v>25.956589390572603</c:v>
                </c:pt>
                <c:pt idx="2321">
                  <c:v>25.407886231576921</c:v>
                </c:pt>
                <c:pt idx="2322">
                  <c:v>25.407886231576921</c:v>
                </c:pt>
                <c:pt idx="2323">
                  <c:v>25.137926102388782</c:v>
                </c:pt>
                <c:pt idx="2324">
                  <c:v>25.137926102388782</c:v>
                </c:pt>
                <c:pt idx="2325">
                  <c:v>25.137926102388782</c:v>
                </c:pt>
                <c:pt idx="2326">
                  <c:v>25.407886231576921</c:v>
                </c:pt>
                <c:pt idx="2327">
                  <c:v>25.137926102388782</c:v>
                </c:pt>
                <c:pt idx="2328">
                  <c:v>25.407886231576921</c:v>
                </c:pt>
                <c:pt idx="2329">
                  <c:v>25.137926102388782</c:v>
                </c:pt>
                <c:pt idx="2330">
                  <c:v>25.407886231576921</c:v>
                </c:pt>
                <c:pt idx="2331">
                  <c:v>25.137926102388782</c:v>
                </c:pt>
                <c:pt idx="2332">
                  <c:v>25.137926102388782</c:v>
                </c:pt>
                <c:pt idx="2333">
                  <c:v>25.137926102388782</c:v>
                </c:pt>
                <c:pt idx="2334">
                  <c:v>24.870782252741748</c:v>
                </c:pt>
                <c:pt idx="2335">
                  <c:v>24.870782252741748</c:v>
                </c:pt>
                <c:pt idx="2336">
                  <c:v>25.137926102388782</c:v>
                </c:pt>
                <c:pt idx="2337">
                  <c:v>25.137926102388782</c:v>
                </c:pt>
                <c:pt idx="2338">
                  <c:v>24.870782252741748</c:v>
                </c:pt>
                <c:pt idx="2339">
                  <c:v>25.407886231576921</c:v>
                </c:pt>
                <c:pt idx="2340">
                  <c:v>25.137926102388782</c:v>
                </c:pt>
                <c:pt idx="2341">
                  <c:v>25.407886231576921</c:v>
                </c:pt>
                <c:pt idx="2342">
                  <c:v>25.137926102388782</c:v>
                </c:pt>
                <c:pt idx="2343">
                  <c:v>25.137926102388782</c:v>
                </c:pt>
                <c:pt idx="2344">
                  <c:v>25.137926102388782</c:v>
                </c:pt>
                <c:pt idx="2345">
                  <c:v>25.137926102388782</c:v>
                </c:pt>
                <c:pt idx="2346">
                  <c:v>25.137926102388782</c:v>
                </c:pt>
                <c:pt idx="2347">
                  <c:v>25.137926102388782</c:v>
                </c:pt>
                <c:pt idx="2348">
                  <c:v>25.137926102388782</c:v>
                </c:pt>
                <c:pt idx="2349">
                  <c:v>24.870782252741748</c:v>
                </c:pt>
                <c:pt idx="2350">
                  <c:v>25.137926102388782</c:v>
                </c:pt>
                <c:pt idx="2351">
                  <c:v>25.137926102388782</c:v>
                </c:pt>
                <c:pt idx="2352">
                  <c:v>25.137926102388782</c:v>
                </c:pt>
                <c:pt idx="2353">
                  <c:v>25.407886231576921</c:v>
                </c:pt>
                <c:pt idx="2354">
                  <c:v>25.137926102388782</c:v>
                </c:pt>
                <c:pt idx="2355">
                  <c:v>25.407886231576921</c:v>
                </c:pt>
                <c:pt idx="2356">
                  <c:v>25.680745504913006</c:v>
                </c:pt>
                <c:pt idx="2357">
                  <c:v>25.407886231576921</c:v>
                </c:pt>
                <c:pt idx="2358">
                  <c:v>24.870782252741748</c:v>
                </c:pt>
                <c:pt idx="2359">
                  <c:v>25.137926102388782</c:v>
                </c:pt>
                <c:pt idx="2360">
                  <c:v>24.870782252741748</c:v>
                </c:pt>
                <c:pt idx="2361">
                  <c:v>25.407886231576921</c:v>
                </c:pt>
                <c:pt idx="2362">
                  <c:v>25.137926102388782</c:v>
                </c:pt>
                <c:pt idx="2363">
                  <c:v>24.870782252741748</c:v>
                </c:pt>
                <c:pt idx="2364">
                  <c:v>25.137926102388782</c:v>
                </c:pt>
                <c:pt idx="2365">
                  <c:v>24.870782252741748</c:v>
                </c:pt>
                <c:pt idx="2366">
                  <c:v>25.137926102388782</c:v>
                </c:pt>
                <c:pt idx="2367">
                  <c:v>24.870782252741748</c:v>
                </c:pt>
                <c:pt idx="2368">
                  <c:v>25.137926102388782</c:v>
                </c:pt>
                <c:pt idx="2369">
                  <c:v>24.345032255951782</c:v>
                </c:pt>
                <c:pt idx="2370">
                  <c:v>25.407886231576921</c:v>
                </c:pt>
                <c:pt idx="2371">
                  <c:v>25.137926102388782</c:v>
                </c:pt>
                <c:pt idx="2372">
                  <c:v>25.137926102388782</c:v>
                </c:pt>
                <c:pt idx="2373">
                  <c:v>24.870782252741748</c:v>
                </c:pt>
                <c:pt idx="2374">
                  <c:v>24.870782252741748</c:v>
                </c:pt>
                <c:pt idx="2375">
                  <c:v>25.137926102388782</c:v>
                </c:pt>
                <c:pt idx="2376">
                  <c:v>24.870782252741748</c:v>
                </c:pt>
                <c:pt idx="2377">
                  <c:v>24.606528881612594</c:v>
                </c:pt>
                <c:pt idx="2378">
                  <c:v>24.606528881612594</c:v>
                </c:pt>
                <c:pt idx="2379">
                  <c:v>25.137926102388782</c:v>
                </c:pt>
                <c:pt idx="2380">
                  <c:v>24.345032255951782</c:v>
                </c:pt>
                <c:pt idx="2381">
                  <c:v>24.870782252741748</c:v>
                </c:pt>
                <c:pt idx="2382">
                  <c:v>24.345032255951782</c:v>
                </c:pt>
                <c:pt idx="2383">
                  <c:v>24.870782252741748</c:v>
                </c:pt>
                <c:pt idx="2384">
                  <c:v>25.137926102388782</c:v>
                </c:pt>
                <c:pt idx="2385">
                  <c:v>24.870782252741748</c:v>
                </c:pt>
                <c:pt idx="2386">
                  <c:v>24.870782252741748</c:v>
                </c:pt>
                <c:pt idx="2387">
                  <c:v>25.137926102388782</c:v>
                </c:pt>
                <c:pt idx="2388">
                  <c:v>25.137926102388782</c:v>
                </c:pt>
                <c:pt idx="2389">
                  <c:v>25.137926102388782</c:v>
                </c:pt>
                <c:pt idx="2390">
                  <c:v>24.870782252741748</c:v>
                </c:pt>
                <c:pt idx="2391">
                  <c:v>25.137926102388782</c:v>
                </c:pt>
                <c:pt idx="2392">
                  <c:v>24.606528881612594</c:v>
                </c:pt>
                <c:pt idx="2393">
                  <c:v>25.137926102388782</c:v>
                </c:pt>
                <c:pt idx="2394">
                  <c:v>25.137926102388782</c:v>
                </c:pt>
                <c:pt idx="2395">
                  <c:v>25.137926102388782</c:v>
                </c:pt>
                <c:pt idx="2396">
                  <c:v>25.137926102388782</c:v>
                </c:pt>
                <c:pt idx="2397">
                  <c:v>25.137926102388782</c:v>
                </c:pt>
                <c:pt idx="2398">
                  <c:v>25.137926102388782</c:v>
                </c:pt>
                <c:pt idx="2399">
                  <c:v>24.870782252741748</c:v>
                </c:pt>
                <c:pt idx="2400">
                  <c:v>24.870782252741748</c:v>
                </c:pt>
                <c:pt idx="2401">
                  <c:v>24.606528881612594</c:v>
                </c:pt>
                <c:pt idx="2402">
                  <c:v>24.870782252741748</c:v>
                </c:pt>
                <c:pt idx="2403">
                  <c:v>25.137926102388782</c:v>
                </c:pt>
                <c:pt idx="2404">
                  <c:v>24.870782252741748</c:v>
                </c:pt>
                <c:pt idx="2405">
                  <c:v>24.870782252741748</c:v>
                </c:pt>
                <c:pt idx="2406">
                  <c:v>25.137926102388782</c:v>
                </c:pt>
                <c:pt idx="2407">
                  <c:v>25.137926102388782</c:v>
                </c:pt>
                <c:pt idx="2408">
                  <c:v>25.137926102388782</c:v>
                </c:pt>
                <c:pt idx="2409">
                  <c:v>25.137926102388782</c:v>
                </c:pt>
                <c:pt idx="2410">
                  <c:v>24.870782252741748</c:v>
                </c:pt>
                <c:pt idx="2411">
                  <c:v>24.345032255951782</c:v>
                </c:pt>
                <c:pt idx="2412">
                  <c:v>24.870782252741748</c:v>
                </c:pt>
                <c:pt idx="2413">
                  <c:v>24.345032255951782</c:v>
                </c:pt>
                <c:pt idx="2414">
                  <c:v>24.870782252741748</c:v>
                </c:pt>
                <c:pt idx="2415">
                  <c:v>24.345032255951782</c:v>
                </c:pt>
                <c:pt idx="2416">
                  <c:v>24.870782252741748</c:v>
                </c:pt>
                <c:pt idx="2417">
                  <c:v>25.137926102388782</c:v>
                </c:pt>
                <c:pt idx="2418">
                  <c:v>24.606528881612594</c:v>
                </c:pt>
                <c:pt idx="2419">
                  <c:v>24.870782252741748</c:v>
                </c:pt>
                <c:pt idx="2420">
                  <c:v>24.870782252741748</c:v>
                </c:pt>
                <c:pt idx="2421">
                  <c:v>24.870782252741748</c:v>
                </c:pt>
                <c:pt idx="2422">
                  <c:v>24.606528881612594</c:v>
                </c:pt>
                <c:pt idx="2423">
                  <c:v>24.870782252741748</c:v>
                </c:pt>
                <c:pt idx="2424">
                  <c:v>24.870782252741748</c:v>
                </c:pt>
                <c:pt idx="2425">
                  <c:v>25.407886231576921</c:v>
                </c:pt>
                <c:pt idx="2426">
                  <c:v>24.870782252741748</c:v>
                </c:pt>
                <c:pt idx="2427">
                  <c:v>25.137926102388782</c:v>
                </c:pt>
                <c:pt idx="2428">
                  <c:v>24.606528881612594</c:v>
                </c:pt>
                <c:pt idx="2429">
                  <c:v>24.870782252741748</c:v>
                </c:pt>
                <c:pt idx="2430">
                  <c:v>24.870782252741748</c:v>
                </c:pt>
                <c:pt idx="2431">
                  <c:v>24.870782252741748</c:v>
                </c:pt>
                <c:pt idx="2432">
                  <c:v>25.137926102388782</c:v>
                </c:pt>
                <c:pt idx="2433">
                  <c:v>25.137926102388782</c:v>
                </c:pt>
                <c:pt idx="2434">
                  <c:v>25.137926102388782</c:v>
                </c:pt>
                <c:pt idx="2435">
                  <c:v>24.870782252741748</c:v>
                </c:pt>
                <c:pt idx="2436">
                  <c:v>24.870782252741748</c:v>
                </c:pt>
                <c:pt idx="2437">
                  <c:v>24.606528881612594</c:v>
                </c:pt>
                <c:pt idx="2438">
                  <c:v>24.870782252741748</c:v>
                </c:pt>
                <c:pt idx="2439">
                  <c:v>24.606528881612594</c:v>
                </c:pt>
                <c:pt idx="2440">
                  <c:v>25.137926102388782</c:v>
                </c:pt>
                <c:pt idx="2441">
                  <c:v>25.137926102388782</c:v>
                </c:pt>
                <c:pt idx="2442">
                  <c:v>25.137926102388782</c:v>
                </c:pt>
                <c:pt idx="2443">
                  <c:v>24.870782252741748</c:v>
                </c:pt>
                <c:pt idx="2444">
                  <c:v>24.870782252741748</c:v>
                </c:pt>
                <c:pt idx="2445">
                  <c:v>24.870782252741748</c:v>
                </c:pt>
                <c:pt idx="2446">
                  <c:v>25.137926102388782</c:v>
                </c:pt>
                <c:pt idx="2447">
                  <c:v>24.870782252741748</c:v>
                </c:pt>
                <c:pt idx="2448">
                  <c:v>25.137926102388782</c:v>
                </c:pt>
                <c:pt idx="2449">
                  <c:v>24.870782252741748</c:v>
                </c:pt>
                <c:pt idx="2450">
                  <c:v>25.137926102388782</c:v>
                </c:pt>
                <c:pt idx="2451">
                  <c:v>24.870782252741748</c:v>
                </c:pt>
                <c:pt idx="2452">
                  <c:v>24.870782252741748</c:v>
                </c:pt>
                <c:pt idx="2453">
                  <c:v>25.137926102388782</c:v>
                </c:pt>
                <c:pt idx="2454">
                  <c:v>24.870782252741748</c:v>
                </c:pt>
                <c:pt idx="2455">
                  <c:v>25.137926102388782</c:v>
                </c:pt>
                <c:pt idx="2456">
                  <c:v>25.137926102388782</c:v>
                </c:pt>
                <c:pt idx="2457">
                  <c:v>24.870782252741748</c:v>
                </c:pt>
                <c:pt idx="2458">
                  <c:v>24.870782252741748</c:v>
                </c:pt>
                <c:pt idx="2459">
                  <c:v>25.137926102388782</c:v>
                </c:pt>
                <c:pt idx="2460">
                  <c:v>25.137926102388782</c:v>
                </c:pt>
                <c:pt idx="2461">
                  <c:v>25.137926102388782</c:v>
                </c:pt>
                <c:pt idx="2462">
                  <c:v>24.345032255951782</c:v>
                </c:pt>
                <c:pt idx="2463">
                  <c:v>25.137926102388782</c:v>
                </c:pt>
                <c:pt idx="2464">
                  <c:v>25.137926102388782</c:v>
                </c:pt>
                <c:pt idx="2465">
                  <c:v>24.870782252741748</c:v>
                </c:pt>
                <c:pt idx="2466">
                  <c:v>25.137926102388782</c:v>
                </c:pt>
                <c:pt idx="2467">
                  <c:v>24.870782252741748</c:v>
                </c:pt>
                <c:pt idx="2468">
                  <c:v>24.870782252741748</c:v>
                </c:pt>
                <c:pt idx="2469">
                  <c:v>25.137926102388782</c:v>
                </c:pt>
                <c:pt idx="2470">
                  <c:v>24.870782252741748</c:v>
                </c:pt>
                <c:pt idx="2471">
                  <c:v>24.870782252741748</c:v>
                </c:pt>
                <c:pt idx="2472">
                  <c:v>25.137926102388782</c:v>
                </c:pt>
                <c:pt idx="2473">
                  <c:v>24.870782252741748</c:v>
                </c:pt>
                <c:pt idx="2474">
                  <c:v>24.870782252741748</c:v>
                </c:pt>
                <c:pt idx="2475">
                  <c:v>25.407886231576921</c:v>
                </c:pt>
                <c:pt idx="2476">
                  <c:v>24.870782252741748</c:v>
                </c:pt>
                <c:pt idx="2477">
                  <c:v>25.137926102388782</c:v>
                </c:pt>
                <c:pt idx="2478">
                  <c:v>25.137926102388782</c:v>
                </c:pt>
                <c:pt idx="2479">
                  <c:v>24.870782252741748</c:v>
                </c:pt>
                <c:pt idx="2480">
                  <c:v>25.137926102388782</c:v>
                </c:pt>
                <c:pt idx="2481">
                  <c:v>25.407886231576921</c:v>
                </c:pt>
                <c:pt idx="2482">
                  <c:v>25.137926102388782</c:v>
                </c:pt>
                <c:pt idx="2483">
                  <c:v>25.137926102388782</c:v>
                </c:pt>
                <c:pt idx="2484">
                  <c:v>25.137926102388782</c:v>
                </c:pt>
                <c:pt idx="2485">
                  <c:v>25.137926102388782</c:v>
                </c:pt>
                <c:pt idx="2486">
                  <c:v>25.137926102388782</c:v>
                </c:pt>
                <c:pt idx="2487">
                  <c:v>24.870782252741748</c:v>
                </c:pt>
                <c:pt idx="2488">
                  <c:v>25.137926102388782</c:v>
                </c:pt>
                <c:pt idx="2489">
                  <c:v>24.870782252741748</c:v>
                </c:pt>
                <c:pt idx="2490">
                  <c:v>25.137926102388782</c:v>
                </c:pt>
                <c:pt idx="2491">
                  <c:v>24.870782252741748</c:v>
                </c:pt>
                <c:pt idx="2492">
                  <c:v>24.870782252741748</c:v>
                </c:pt>
                <c:pt idx="2493">
                  <c:v>25.137926102388782</c:v>
                </c:pt>
                <c:pt idx="2494">
                  <c:v>24.870782252741748</c:v>
                </c:pt>
                <c:pt idx="2495">
                  <c:v>24.606528881612594</c:v>
                </c:pt>
                <c:pt idx="2496">
                  <c:v>25.137926102388782</c:v>
                </c:pt>
                <c:pt idx="2497">
                  <c:v>24.606528881612594</c:v>
                </c:pt>
                <c:pt idx="2498">
                  <c:v>25.137926102388782</c:v>
                </c:pt>
                <c:pt idx="2499">
                  <c:v>25.137926102388782</c:v>
                </c:pt>
                <c:pt idx="2500">
                  <c:v>25.137926102388782</c:v>
                </c:pt>
                <c:pt idx="2501">
                  <c:v>25.137926102388782</c:v>
                </c:pt>
                <c:pt idx="2502">
                  <c:v>25.407886231576921</c:v>
                </c:pt>
                <c:pt idx="2503">
                  <c:v>25.137926102388782</c:v>
                </c:pt>
                <c:pt idx="2504">
                  <c:v>24.870782252741748</c:v>
                </c:pt>
                <c:pt idx="2505">
                  <c:v>25.407886231576921</c:v>
                </c:pt>
                <c:pt idx="2506">
                  <c:v>25.407886231576921</c:v>
                </c:pt>
                <c:pt idx="2507">
                  <c:v>25.407886231576921</c:v>
                </c:pt>
                <c:pt idx="2508">
                  <c:v>25.137926102388782</c:v>
                </c:pt>
                <c:pt idx="2509">
                  <c:v>25.137926102388782</c:v>
                </c:pt>
                <c:pt idx="2510">
                  <c:v>25.137926102388782</c:v>
                </c:pt>
                <c:pt idx="2511">
                  <c:v>25.137926102388782</c:v>
                </c:pt>
                <c:pt idx="2512">
                  <c:v>25.137926102388782</c:v>
                </c:pt>
                <c:pt idx="2513">
                  <c:v>25.137926102388782</c:v>
                </c:pt>
                <c:pt idx="2514">
                  <c:v>25.407886231576921</c:v>
                </c:pt>
                <c:pt idx="2515">
                  <c:v>25.137926102388782</c:v>
                </c:pt>
                <c:pt idx="2516">
                  <c:v>25.680745504913006</c:v>
                </c:pt>
                <c:pt idx="2517">
                  <c:v>25.137926102388782</c:v>
                </c:pt>
                <c:pt idx="2518">
                  <c:v>25.137926102388782</c:v>
                </c:pt>
                <c:pt idx="2519">
                  <c:v>24.870782252741748</c:v>
                </c:pt>
                <c:pt idx="2520">
                  <c:v>25.137926102388782</c:v>
                </c:pt>
                <c:pt idx="2521">
                  <c:v>25.137926102388782</c:v>
                </c:pt>
                <c:pt idx="2522">
                  <c:v>25.407886231576921</c:v>
                </c:pt>
                <c:pt idx="2523">
                  <c:v>24.870782252741748</c:v>
                </c:pt>
                <c:pt idx="2524">
                  <c:v>25.407886231576921</c:v>
                </c:pt>
                <c:pt idx="2525">
                  <c:v>25.137926102388782</c:v>
                </c:pt>
                <c:pt idx="2526">
                  <c:v>25.407886231576921</c:v>
                </c:pt>
                <c:pt idx="2527">
                  <c:v>24.870782252741748</c:v>
                </c:pt>
                <c:pt idx="2528">
                  <c:v>25.137926102388782</c:v>
                </c:pt>
                <c:pt idx="2529">
                  <c:v>25.407886231576921</c:v>
                </c:pt>
                <c:pt idx="2530">
                  <c:v>25.137926102388782</c:v>
                </c:pt>
                <c:pt idx="2531">
                  <c:v>25.407886231576921</c:v>
                </c:pt>
                <c:pt idx="2532">
                  <c:v>25.407886231576921</c:v>
                </c:pt>
                <c:pt idx="2533">
                  <c:v>25.407886231576921</c:v>
                </c:pt>
                <c:pt idx="2534">
                  <c:v>24.870782252741748</c:v>
                </c:pt>
                <c:pt idx="2535">
                  <c:v>24.870782252741748</c:v>
                </c:pt>
                <c:pt idx="2536">
                  <c:v>24.870782252741748</c:v>
                </c:pt>
                <c:pt idx="2537">
                  <c:v>25.137926102388782</c:v>
                </c:pt>
                <c:pt idx="2538">
                  <c:v>25.137926102388782</c:v>
                </c:pt>
                <c:pt idx="2539">
                  <c:v>24.870782252741748</c:v>
                </c:pt>
                <c:pt idx="2540">
                  <c:v>24.870782252741748</c:v>
                </c:pt>
                <c:pt idx="2541">
                  <c:v>24.870782252741748</c:v>
                </c:pt>
                <c:pt idx="2542">
                  <c:v>24.870782252741748</c:v>
                </c:pt>
                <c:pt idx="2543">
                  <c:v>25.137926102388782</c:v>
                </c:pt>
                <c:pt idx="2544">
                  <c:v>25.137926102388782</c:v>
                </c:pt>
                <c:pt idx="2545">
                  <c:v>25.137926102388782</c:v>
                </c:pt>
                <c:pt idx="2546">
                  <c:v>24.606528881612594</c:v>
                </c:pt>
                <c:pt idx="2547">
                  <c:v>25.407886231576921</c:v>
                </c:pt>
                <c:pt idx="2548">
                  <c:v>25.137926102388782</c:v>
                </c:pt>
                <c:pt idx="2549">
                  <c:v>24.870782252741748</c:v>
                </c:pt>
                <c:pt idx="2550">
                  <c:v>25.407886231576921</c:v>
                </c:pt>
                <c:pt idx="2551">
                  <c:v>25.407886231576921</c:v>
                </c:pt>
                <c:pt idx="2552">
                  <c:v>25.137926102388782</c:v>
                </c:pt>
                <c:pt idx="2553">
                  <c:v>25.137926102388782</c:v>
                </c:pt>
                <c:pt idx="2554">
                  <c:v>25.137926102388782</c:v>
                </c:pt>
                <c:pt idx="2555">
                  <c:v>24.870782252741748</c:v>
                </c:pt>
                <c:pt idx="2556">
                  <c:v>24.870782252741748</c:v>
                </c:pt>
                <c:pt idx="2557">
                  <c:v>25.137926102388782</c:v>
                </c:pt>
                <c:pt idx="2558">
                  <c:v>24.870782252741748</c:v>
                </c:pt>
                <c:pt idx="2559">
                  <c:v>24.870782252741748</c:v>
                </c:pt>
                <c:pt idx="2560">
                  <c:v>25.137926102388782</c:v>
                </c:pt>
                <c:pt idx="2561">
                  <c:v>25.407886231576921</c:v>
                </c:pt>
                <c:pt idx="2562">
                  <c:v>25.407886231576921</c:v>
                </c:pt>
                <c:pt idx="2563">
                  <c:v>25.407886231576921</c:v>
                </c:pt>
                <c:pt idx="2564">
                  <c:v>25.407886231576921</c:v>
                </c:pt>
                <c:pt idx="2565">
                  <c:v>25.407886231576921</c:v>
                </c:pt>
                <c:pt idx="2566">
                  <c:v>25.407886231576921</c:v>
                </c:pt>
                <c:pt idx="2567">
                  <c:v>25.137926102388782</c:v>
                </c:pt>
                <c:pt idx="2568">
                  <c:v>25.137926102388782</c:v>
                </c:pt>
                <c:pt idx="2569">
                  <c:v>24.870782252741748</c:v>
                </c:pt>
                <c:pt idx="2570">
                  <c:v>24.870782252741748</c:v>
                </c:pt>
                <c:pt idx="2571">
                  <c:v>25.137926102388782</c:v>
                </c:pt>
                <c:pt idx="2572">
                  <c:v>25.407886231576921</c:v>
                </c:pt>
                <c:pt idx="2573">
                  <c:v>24.870782252741748</c:v>
                </c:pt>
                <c:pt idx="2574">
                  <c:v>24.870782252741748</c:v>
                </c:pt>
                <c:pt idx="2575">
                  <c:v>25.137926102388782</c:v>
                </c:pt>
                <c:pt idx="2576">
                  <c:v>25.137926102388782</c:v>
                </c:pt>
                <c:pt idx="2577">
                  <c:v>24.870782252741748</c:v>
                </c:pt>
                <c:pt idx="2578">
                  <c:v>25.137926102388782</c:v>
                </c:pt>
                <c:pt idx="2579">
                  <c:v>24.870782252741748</c:v>
                </c:pt>
                <c:pt idx="2580">
                  <c:v>24.870782252741748</c:v>
                </c:pt>
                <c:pt idx="2581">
                  <c:v>25.137926102388782</c:v>
                </c:pt>
                <c:pt idx="2582">
                  <c:v>24.870782252741748</c:v>
                </c:pt>
                <c:pt idx="2583">
                  <c:v>25.137926102388782</c:v>
                </c:pt>
                <c:pt idx="2584">
                  <c:v>25.137926102388782</c:v>
                </c:pt>
                <c:pt idx="2585">
                  <c:v>25.407886231576921</c:v>
                </c:pt>
                <c:pt idx="2586">
                  <c:v>25.137926102388782</c:v>
                </c:pt>
                <c:pt idx="2587">
                  <c:v>25.137926102388782</c:v>
                </c:pt>
                <c:pt idx="2588">
                  <c:v>25.407886231576921</c:v>
                </c:pt>
                <c:pt idx="2589">
                  <c:v>25.137926102388782</c:v>
                </c:pt>
                <c:pt idx="2590">
                  <c:v>25.137926102388782</c:v>
                </c:pt>
                <c:pt idx="2591">
                  <c:v>25.137926102388782</c:v>
                </c:pt>
                <c:pt idx="2592">
                  <c:v>24.870782252741748</c:v>
                </c:pt>
                <c:pt idx="2593">
                  <c:v>25.137926102388782</c:v>
                </c:pt>
                <c:pt idx="2594">
                  <c:v>25.137926102388782</c:v>
                </c:pt>
                <c:pt idx="2595">
                  <c:v>25.137926102388782</c:v>
                </c:pt>
                <c:pt idx="2596">
                  <c:v>24.870782252741748</c:v>
                </c:pt>
                <c:pt idx="2597">
                  <c:v>25.137926102388782</c:v>
                </c:pt>
                <c:pt idx="2598">
                  <c:v>25.137926102388782</c:v>
                </c:pt>
                <c:pt idx="2599">
                  <c:v>25.407886231576921</c:v>
                </c:pt>
                <c:pt idx="2600">
                  <c:v>25.407886231576921</c:v>
                </c:pt>
                <c:pt idx="2601">
                  <c:v>25.137926102388782</c:v>
                </c:pt>
                <c:pt idx="2602">
                  <c:v>25.407886231576921</c:v>
                </c:pt>
                <c:pt idx="2603">
                  <c:v>25.137926102388782</c:v>
                </c:pt>
                <c:pt idx="2604">
                  <c:v>25.137926102388782</c:v>
                </c:pt>
                <c:pt idx="2605">
                  <c:v>25.137926102388782</c:v>
                </c:pt>
                <c:pt idx="2606">
                  <c:v>25.137926102388782</c:v>
                </c:pt>
                <c:pt idx="2607">
                  <c:v>25.407886231576921</c:v>
                </c:pt>
                <c:pt idx="2608">
                  <c:v>24.870782252741748</c:v>
                </c:pt>
                <c:pt idx="2609">
                  <c:v>25.137926102388782</c:v>
                </c:pt>
                <c:pt idx="2610">
                  <c:v>25.137926102388782</c:v>
                </c:pt>
                <c:pt idx="2611">
                  <c:v>25.407886231576921</c:v>
                </c:pt>
                <c:pt idx="2612">
                  <c:v>25.407886231576921</c:v>
                </c:pt>
                <c:pt idx="2613">
                  <c:v>25.137926102388782</c:v>
                </c:pt>
                <c:pt idx="2614">
                  <c:v>25.137926102388782</c:v>
                </c:pt>
                <c:pt idx="2615">
                  <c:v>25.137926102388782</c:v>
                </c:pt>
                <c:pt idx="2616">
                  <c:v>25.137926102388782</c:v>
                </c:pt>
                <c:pt idx="2617">
                  <c:v>25.137926102388782</c:v>
                </c:pt>
                <c:pt idx="2618">
                  <c:v>25.137926102388782</c:v>
                </c:pt>
                <c:pt idx="2619">
                  <c:v>24.870782252741748</c:v>
                </c:pt>
                <c:pt idx="2620">
                  <c:v>25.137926102388782</c:v>
                </c:pt>
                <c:pt idx="2621">
                  <c:v>24.870782252741748</c:v>
                </c:pt>
                <c:pt idx="2622">
                  <c:v>24.606528881612594</c:v>
                </c:pt>
                <c:pt idx="2623">
                  <c:v>25.137926102388782</c:v>
                </c:pt>
                <c:pt idx="2624">
                  <c:v>24.606528881612594</c:v>
                </c:pt>
                <c:pt idx="2625">
                  <c:v>24.606528881612594</c:v>
                </c:pt>
                <c:pt idx="2626">
                  <c:v>25.137926102388782</c:v>
                </c:pt>
                <c:pt idx="2627">
                  <c:v>25.407886231576921</c:v>
                </c:pt>
                <c:pt idx="2628">
                  <c:v>25.137926102388782</c:v>
                </c:pt>
                <c:pt idx="2629">
                  <c:v>25.407886231576921</c:v>
                </c:pt>
                <c:pt idx="2630">
                  <c:v>25.680745504913006</c:v>
                </c:pt>
                <c:pt idx="2631">
                  <c:v>25.137926102388782</c:v>
                </c:pt>
                <c:pt idx="2632">
                  <c:v>25.137926102388782</c:v>
                </c:pt>
                <c:pt idx="2633">
                  <c:v>25.137926102388782</c:v>
                </c:pt>
                <c:pt idx="2634">
                  <c:v>25.407886231576921</c:v>
                </c:pt>
                <c:pt idx="2635">
                  <c:v>25.137926102388782</c:v>
                </c:pt>
                <c:pt idx="2636">
                  <c:v>25.407886231576921</c:v>
                </c:pt>
                <c:pt idx="2637">
                  <c:v>25.137926102388782</c:v>
                </c:pt>
                <c:pt idx="2638">
                  <c:v>25.407886231576921</c:v>
                </c:pt>
                <c:pt idx="2639">
                  <c:v>24.870782252741748</c:v>
                </c:pt>
                <c:pt idx="2640">
                  <c:v>25.137926102388782</c:v>
                </c:pt>
                <c:pt idx="2641">
                  <c:v>25.137926102388782</c:v>
                </c:pt>
                <c:pt idx="2642">
                  <c:v>25.407886231576921</c:v>
                </c:pt>
                <c:pt idx="2643">
                  <c:v>25.137926102388782</c:v>
                </c:pt>
                <c:pt idx="2644">
                  <c:v>25.407886231576921</c:v>
                </c:pt>
                <c:pt idx="2645">
                  <c:v>25.137926102388782</c:v>
                </c:pt>
                <c:pt idx="2646">
                  <c:v>24.870782252741748</c:v>
                </c:pt>
                <c:pt idx="2647">
                  <c:v>25.407886231576921</c:v>
                </c:pt>
                <c:pt idx="2648">
                  <c:v>25.137926102388782</c:v>
                </c:pt>
                <c:pt idx="2649">
                  <c:v>25.407886231576921</c:v>
                </c:pt>
                <c:pt idx="2650">
                  <c:v>25.680745504913006</c:v>
                </c:pt>
                <c:pt idx="2651">
                  <c:v>25.407886231576921</c:v>
                </c:pt>
                <c:pt idx="2652">
                  <c:v>25.407886231576921</c:v>
                </c:pt>
                <c:pt idx="2653">
                  <c:v>25.680745504913006</c:v>
                </c:pt>
                <c:pt idx="2654">
                  <c:v>25.680745504913006</c:v>
                </c:pt>
                <c:pt idx="2655">
                  <c:v>25.407886231576921</c:v>
                </c:pt>
                <c:pt idx="2656">
                  <c:v>25.407886231576921</c:v>
                </c:pt>
                <c:pt idx="2657">
                  <c:v>25.680745504913006</c:v>
                </c:pt>
                <c:pt idx="2658">
                  <c:v>26.23534127315115</c:v>
                </c:pt>
                <c:pt idx="2659">
                  <c:v>25.407886231576921</c:v>
                </c:pt>
                <c:pt idx="2660">
                  <c:v>25.137926102388782</c:v>
                </c:pt>
                <c:pt idx="2661">
                  <c:v>25.137926102388782</c:v>
                </c:pt>
                <c:pt idx="2662">
                  <c:v>25.137926102388782</c:v>
                </c:pt>
                <c:pt idx="2663">
                  <c:v>25.137926102388782</c:v>
                </c:pt>
                <c:pt idx="2664">
                  <c:v>25.407886231576921</c:v>
                </c:pt>
                <c:pt idx="2665">
                  <c:v>25.407886231576921</c:v>
                </c:pt>
                <c:pt idx="2666">
                  <c:v>25.407886231576921</c:v>
                </c:pt>
                <c:pt idx="2667">
                  <c:v>25.137926102388782</c:v>
                </c:pt>
                <c:pt idx="2668">
                  <c:v>25.137926102388782</c:v>
                </c:pt>
                <c:pt idx="2669">
                  <c:v>25.137926102388782</c:v>
                </c:pt>
                <c:pt idx="2670">
                  <c:v>25.137926102388782</c:v>
                </c:pt>
                <c:pt idx="2671">
                  <c:v>25.137926102388782</c:v>
                </c:pt>
                <c:pt idx="2672">
                  <c:v>24.870782252741748</c:v>
                </c:pt>
                <c:pt idx="2673">
                  <c:v>25.137926102388782</c:v>
                </c:pt>
                <c:pt idx="2674">
                  <c:v>24.870782252741748</c:v>
                </c:pt>
                <c:pt idx="2675">
                  <c:v>24.870782252741748</c:v>
                </c:pt>
                <c:pt idx="2676">
                  <c:v>24.606528881612594</c:v>
                </c:pt>
                <c:pt idx="2677">
                  <c:v>24.870782252741748</c:v>
                </c:pt>
                <c:pt idx="2678">
                  <c:v>24.345032255951782</c:v>
                </c:pt>
                <c:pt idx="2679">
                  <c:v>24.870782252741748</c:v>
                </c:pt>
                <c:pt idx="2680">
                  <c:v>24.606528881612594</c:v>
                </c:pt>
                <c:pt idx="2681">
                  <c:v>25.137926102388782</c:v>
                </c:pt>
                <c:pt idx="2682">
                  <c:v>25.137926102388782</c:v>
                </c:pt>
                <c:pt idx="2683">
                  <c:v>25.407886231576921</c:v>
                </c:pt>
                <c:pt idx="2684">
                  <c:v>25.137926102388782</c:v>
                </c:pt>
                <c:pt idx="2685">
                  <c:v>25.407886231576921</c:v>
                </c:pt>
                <c:pt idx="2686">
                  <c:v>24.870782252741748</c:v>
                </c:pt>
                <c:pt idx="2687">
                  <c:v>25.137926102388782</c:v>
                </c:pt>
                <c:pt idx="2688">
                  <c:v>25.137926102388782</c:v>
                </c:pt>
                <c:pt idx="2689">
                  <c:v>25.137926102388782</c:v>
                </c:pt>
                <c:pt idx="2690">
                  <c:v>25.407886231576921</c:v>
                </c:pt>
                <c:pt idx="2691">
                  <c:v>25.137926102388782</c:v>
                </c:pt>
                <c:pt idx="2692">
                  <c:v>25.137926102388782</c:v>
                </c:pt>
                <c:pt idx="2693">
                  <c:v>25.137926102388782</c:v>
                </c:pt>
                <c:pt idx="2694">
                  <c:v>25.137926102388782</c:v>
                </c:pt>
                <c:pt idx="2695">
                  <c:v>25.407886231576921</c:v>
                </c:pt>
                <c:pt idx="2696">
                  <c:v>24.870782252741748</c:v>
                </c:pt>
                <c:pt idx="2697">
                  <c:v>25.407886231576921</c:v>
                </c:pt>
                <c:pt idx="2698">
                  <c:v>24.870782252741748</c:v>
                </c:pt>
                <c:pt idx="2699">
                  <c:v>24.606528881612594</c:v>
                </c:pt>
                <c:pt idx="2700">
                  <c:v>25.137926102388782</c:v>
                </c:pt>
                <c:pt idx="2701">
                  <c:v>24.870782252741748</c:v>
                </c:pt>
                <c:pt idx="2702">
                  <c:v>24.870782252741748</c:v>
                </c:pt>
                <c:pt idx="2703">
                  <c:v>25.137926102388782</c:v>
                </c:pt>
                <c:pt idx="2704">
                  <c:v>24.870782252741748</c:v>
                </c:pt>
                <c:pt idx="2705">
                  <c:v>24.870782252741748</c:v>
                </c:pt>
                <c:pt idx="2706">
                  <c:v>24.606528881612594</c:v>
                </c:pt>
                <c:pt idx="2707">
                  <c:v>24.870782252741748</c:v>
                </c:pt>
                <c:pt idx="2708">
                  <c:v>25.137926102388782</c:v>
                </c:pt>
                <c:pt idx="2709">
                  <c:v>25.137926102388782</c:v>
                </c:pt>
                <c:pt idx="2710">
                  <c:v>25.137926102388782</c:v>
                </c:pt>
                <c:pt idx="2711">
                  <c:v>24.870782252741748</c:v>
                </c:pt>
                <c:pt idx="2712">
                  <c:v>24.606528881612594</c:v>
                </c:pt>
                <c:pt idx="2713">
                  <c:v>24.870782252741748</c:v>
                </c:pt>
                <c:pt idx="2714">
                  <c:v>24.606528881612594</c:v>
                </c:pt>
                <c:pt idx="2715">
                  <c:v>24.345032255951782</c:v>
                </c:pt>
                <c:pt idx="2716">
                  <c:v>24.870782252741748</c:v>
                </c:pt>
                <c:pt idx="2717">
                  <c:v>24.870782252741748</c:v>
                </c:pt>
                <c:pt idx="2718">
                  <c:v>24.606528881612594</c:v>
                </c:pt>
                <c:pt idx="2719">
                  <c:v>25.137926102388782</c:v>
                </c:pt>
                <c:pt idx="2720">
                  <c:v>25.407886231576921</c:v>
                </c:pt>
                <c:pt idx="2721">
                  <c:v>24.870782252741748</c:v>
                </c:pt>
                <c:pt idx="2722">
                  <c:v>25.137926102388782</c:v>
                </c:pt>
                <c:pt idx="2723">
                  <c:v>25.137926102388782</c:v>
                </c:pt>
                <c:pt idx="2724">
                  <c:v>25.137926102388782</c:v>
                </c:pt>
                <c:pt idx="2725">
                  <c:v>24.870782252741748</c:v>
                </c:pt>
                <c:pt idx="2726">
                  <c:v>24.870782252741748</c:v>
                </c:pt>
                <c:pt idx="2727">
                  <c:v>25.137926102388782</c:v>
                </c:pt>
                <c:pt idx="2728">
                  <c:v>24.870782252741748</c:v>
                </c:pt>
                <c:pt idx="2729">
                  <c:v>25.137926102388782</c:v>
                </c:pt>
                <c:pt idx="2730">
                  <c:v>24.870782252741748</c:v>
                </c:pt>
                <c:pt idx="2731">
                  <c:v>24.606528881612594</c:v>
                </c:pt>
                <c:pt idx="2732">
                  <c:v>24.345032255951782</c:v>
                </c:pt>
                <c:pt idx="2733">
                  <c:v>24.870782252741748</c:v>
                </c:pt>
                <c:pt idx="2734">
                  <c:v>24.870782252741748</c:v>
                </c:pt>
                <c:pt idx="2735">
                  <c:v>24.345032255951782</c:v>
                </c:pt>
                <c:pt idx="2736">
                  <c:v>24.606528881612594</c:v>
                </c:pt>
                <c:pt idx="2737">
                  <c:v>24.870782252741748</c:v>
                </c:pt>
                <c:pt idx="2738">
                  <c:v>24.345032255951782</c:v>
                </c:pt>
                <c:pt idx="2739">
                  <c:v>24.606528881612594</c:v>
                </c:pt>
                <c:pt idx="2740">
                  <c:v>24.606528881612594</c:v>
                </c:pt>
                <c:pt idx="2741">
                  <c:v>24.345032255951782</c:v>
                </c:pt>
                <c:pt idx="2742">
                  <c:v>24.345032255951782</c:v>
                </c:pt>
                <c:pt idx="2743">
                  <c:v>24.870782252741748</c:v>
                </c:pt>
                <c:pt idx="2744">
                  <c:v>24.870782252741748</c:v>
                </c:pt>
                <c:pt idx="2745">
                  <c:v>24.606528881612594</c:v>
                </c:pt>
                <c:pt idx="2746">
                  <c:v>24.606528881612594</c:v>
                </c:pt>
                <c:pt idx="2747">
                  <c:v>24.870782252741748</c:v>
                </c:pt>
                <c:pt idx="2748">
                  <c:v>24.606528881612594</c:v>
                </c:pt>
                <c:pt idx="2749">
                  <c:v>24.606528881612594</c:v>
                </c:pt>
                <c:pt idx="2750">
                  <c:v>24.870782252741748</c:v>
                </c:pt>
                <c:pt idx="2751">
                  <c:v>24.870782252741748</c:v>
                </c:pt>
                <c:pt idx="2752">
                  <c:v>24.345032255951782</c:v>
                </c:pt>
                <c:pt idx="2753">
                  <c:v>25.137926102388782</c:v>
                </c:pt>
                <c:pt idx="2754">
                  <c:v>24.870782252741748</c:v>
                </c:pt>
                <c:pt idx="2755">
                  <c:v>24.345032255951782</c:v>
                </c:pt>
                <c:pt idx="2756">
                  <c:v>24.870782252741748</c:v>
                </c:pt>
                <c:pt idx="2757">
                  <c:v>25.137926102388782</c:v>
                </c:pt>
                <c:pt idx="2758">
                  <c:v>24.870782252741748</c:v>
                </c:pt>
                <c:pt idx="2759">
                  <c:v>24.606528881612594</c:v>
                </c:pt>
                <c:pt idx="2760">
                  <c:v>25.137926102388782</c:v>
                </c:pt>
                <c:pt idx="2761">
                  <c:v>24.870782252741748</c:v>
                </c:pt>
                <c:pt idx="2762">
                  <c:v>24.345032255951782</c:v>
                </c:pt>
                <c:pt idx="2763">
                  <c:v>24.870782252741748</c:v>
                </c:pt>
                <c:pt idx="2764">
                  <c:v>24.870782252741748</c:v>
                </c:pt>
                <c:pt idx="2765">
                  <c:v>25.407886231576921</c:v>
                </c:pt>
                <c:pt idx="2766">
                  <c:v>25.137926102388782</c:v>
                </c:pt>
                <c:pt idx="2767">
                  <c:v>25.137926102388782</c:v>
                </c:pt>
                <c:pt idx="2768">
                  <c:v>24.606528881612594</c:v>
                </c:pt>
                <c:pt idx="2769">
                  <c:v>24.870782252741748</c:v>
                </c:pt>
                <c:pt idx="2770">
                  <c:v>24.870782252741748</c:v>
                </c:pt>
                <c:pt idx="2771">
                  <c:v>24.870782252741748</c:v>
                </c:pt>
                <c:pt idx="2772">
                  <c:v>24.870782252741748</c:v>
                </c:pt>
                <c:pt idx="2773">
                  <c:v>25.137926102388782</c:v>
                </c:pt>
                <c:pt idx="2774">
                  <c:v>24.870782252741748</c:v>
                </c:pt>
                <c:pt idx="2775">
                  <c:v>24.870782252741748</c:v>
                </c:pt>
                <c:pt idx="2776">
                  <c:v>24.606528881612594</c:v>
                </c:pt>
                <c:pt idx="2777">
                  <c:v>24.606528881612594</c:v>
                </c:pt>
                <c:pt idx="2778">
                  <c:v>24.345032255951782</c:v>
                </c:pt>
                <c:pt idx="2779">
                  <c:v>25.137926102388782</c:v>
                </c:pt>
                <c:pt idx="2780">
                  <c:v>25.137926102388782</c:v>
                </c:pt>
                <c:pt idx="2781">
                  <c:v>24.870782252741748</c:v>
                </c:pt>
                <c:pt idx="2782">
                  <c:v>24.870782252741748</c:v>
                </c:pt>
                <c:pt idx="2783">
                  <c:v>25.407886231576921</c:v>
                </c:pt>
                <c:pt idx="2784">
                  <c:v>24.870782252741748</c:v>
                </c:pt>
                <c:pt idx="2785">
                  <c:v>24.870782252741748</c:v>
                </c:pt>
                <c:pt idx="2786">
                  <c:v>24.870782252741748</c:v>
                </c:pt>
                <c:pt idx="2787">
                  <c:v>24.870782252741748</c:v>
                </c:pt>
                <c:pt idx="2788">
                  <c:v>24.870782252741748</c:v>
                </c:pt>
                <c:pt idx="2789">
                  <c:v>24.606528881612594</c:v>
                </c:pt>
                <c:pt idx="2790">
                  <c:v>24.606528881612594</c:v>
                </c:pt>
                <c:pt idx="2791">
                  <c:v>24.606528881612594</c:v>
                </c:pt>
                <c:pt idx="2792">
                  <c:v>24.606528881612594</c:v>
                </c:pt>
                <c:pt idx="2793">
                  <c:v>24.345032255951782</c:v>
                </c:pt>
                <c:pt idx="2794">
                  <c:v>24.345032255951782</c:v>
                </c:pt>
                <c:pt idx="2795">
                  <c:v>24.345032255951782</c:v>
                </c:pt>
                <c:pt idx="2796">
                  <c:v>24.870782252741748</c:v>
                </c:pt>
                <c:pt idx="2797">
                  <c:v>24.606528881612594</c:v>
                </c:pt>
                <c:pt idx="2798">
                  <c:v>24.345032255951782</c:v>
                </c:pt>
                <c:pt idx="2799">
                  <c:v>24.870782252741748</c:v>
                </c:pt>
                <c:pt idx="2800">
                  <c:v>24.870782252741748</c:v>
                </c:pt>
                <c:pt idx="2801">
                  <c:v>24.870782252741748</c:v>
                </c:pt>
                <c:pt idx="2802">
                  <c:v>24.870782252741748</c:v>
                </c:pt>
                <c:pt idx="2803">
                  <c:v>24.870782252741748</c:v>
                </c:pt>
                <c:pt idx="2804">
                  <c:v>24.606528881612594</c:v>
                </c:pt>
                <c:pt idx="2805">
                  <c:v>24.870782252741748</c:v>
                </c:pt>
                <c:pt idx="2806">
                  <c:v>24.606528881612594</c:v>
                </c:pt>
                <c:pt idx="2807">
                  <c:v>24.870782252741748</c:v>
                </c:pt>
                <c:pt idx="2808">
                  <c:v>24.606528881612594</c:v>
                </c:pt>
                <c:pt idx="2809">
                  <c:v>24.606528881612594</c:v>
                </c:pt>
                <c:pt idx="2810">
                  <c:v>24.606528881612594</c:v>
                </c:pt>
                <c:pt idx="2811">
                  <c:v>24.345032255951782</c:v>
                </c:pt>
                <c:pt idx="2812">
                  <c:v>24.345032255951782</c:v>
                </c:pt>
                <c:pt idx="2813">
                  <c:v>24.086365006224483</c:v>
                </c:pt>
                <c:pt idx="2814">
                  <c:v>24.086365006224483</c:v>
                </c:pt>
                <c:pt idx="2815">
                  <c:v>24.086365006224483</c:v>
                </c:pt>
                <c:pt idx="2816">
                  <c:v>24.345032255951782</c:v>
                </c:pt>
                <c:pt idx="2817">
                  <c:v>24.606528881612594</c:v>
                </c:pt>
                <c:pt idx="2818">
                  <c:v>24.606528881612594</c:v>
                </c:pt>
                <c:pt idx="2819">
                  <c:v>24.086365006224483</c:v>
                </c:pt>
                <c:pt idx="2820">
                  <c:v>24.086365006224483</c:v>
                </c:pt>
                <c:pt idx="2821">
                  <c:v>24.345032255951782</c:v>
                </c:pt>
                <c:pt idx="2822">
                  <c:v>24.345032255951782</c:v>
                </c:pt>
                <c:pt idx="2823">
                  <c:v>24.086365006224483</c:v>
                </c:pt>
                <c:pt idx="2824">
                  <c:v>24.606528881612594</c:v>
                </c:pt>
                <c:pt idx="2825">
                  <c:v>24.870782252741748</c:v>
                </c:pt>
                <c:pt idx="2826">
                  <c:v>24.870782252741748</c:v>
                </c:pt>
                <c:pt idx="2827">
                  <c:v>24.606528881612594</c:v>
                </c:pt>
                <c:pt idx="2828">
                  <c:v>24.606528881612594</c:v>
                </c:pt>
                <c:pt idx="2829">
                  <c:v>24.870782252741748</c:v>
                </c:pt>
                <c:pt idx="2830">
                  <c:v>24.870782252741748</c:v>
                </c:pt>
                <c:pt idx="2831">
                  <c:v>24.606528881612594</c:v>
                </c:pt>
                <c:pt idx="2832">
                  <c:v>25.137926102388782</c:v>
                </c:pt>
                <c:pt idx="2833">
                  <c:v>24.870782252741748</c:v>
                </c:pt>
                <c:pt idx="2834">
                  <c:v>24.345032255951782</c:v>
                </c:pt>
                <c:pt idx="2835">
                  <c:v>24.345032255951782</c:v>
                </c:pt>
                <c:pt idx="2836">
                  <c:v>24.345032255951782</c:v>
                </c:pt>
                <c:pt idx="2837">
                  <c:v>24.606528881612594</c:v>
                </c:pt>
                <c:pt idx="2838">
                  <c:v>24.606528881612594</c:v>
                </c:pt>
                <c:pt idx="2839">
                  <c:v>24.345032255951782</c:v>
                </c:pt>
                <c:pt idx="2840">
                  <c:v>24.345032255951782</c:v>
                </c:pt>
                <c:pt idx="2841">
                  <c:v>24.345032255951782</c:v>
                </c:pt>
                <c:pt idx="2842">
                  <c:v>24.345032255951782</c:v>
                </c:pt>
                <c:pt idx="2843">
                  <c:v>24.345032255951782</c:v>
                </c:pt>
                <c:pt idx="2844">
                  <c:v>24.345032255951782</c:v>
                </c:pt>
                <c:pt idx="2845">
                  <c:v>24.345032255951782</c:v>
                </c:pt>
                <c:pt idx="2846">
                  <c:v>24.345032255951782</c:v>
                </c:pt>
                <c:pt idx="2847">
                  <c:v>24.345032255951782</c:v>
                </c:pt>
                <c:pt idx="2848">
                  <c:v>24.345032255951782</c:v>
                </c:pt>
                <c:pt idx="2849">
                  <c:v>24.086365006224483</c:v>
                </c:pt>
                <c:pt idx="2850">
                  <c:v>24.606528881612594</c:v>
                </c:pt>
                <c:pt idx="2851">
                  <c:v>24.345032255951782</c:v>
                </c:pt>
                <c:pt idx="2852">
                  <c:v>24.345032255951782</c:v>
                </c:pt>
                <c:pt idx="2853">
                  <c:v>24.606528881612594</c:v>
                </c:pt>
                <c:pt idx="2854">
                  <c:v>24.345032255951782</c:v>
                </c:pt>
                <c:pt idx="2855">
                  <c:v>24.345032255951782</c:v>
                </c:pt>
                <c:pt idx="2856">
                  <c:v>24.345032255951782</c:v>
                </c:pt>
                <c:pt idx="2857">
                  <c:v>24.345032255951782</c:v>
                </c:pt>
                <c:pt idx="2858">
                  <c:v>24.345032255951782</c:v>
                </c:pt>
                <c:pt idx="2859">
                  <c:v>24.086365006224483</c:v>
                </c:pt>
                <c:pt idx="2860">
                  <c:v>23.830396226399163</c:v>
                </c:pt>
                <c:pt idx="2861">
                  <c:v>24.345032255951782</c:v>
                </c:pt>
                <c:pt idx="2862">
                  <c:v>23.830396226399163</c:v>
                </c:pt>
                <c:pt idx="2863">
                  <c:v>24.345032255951782</c:v>
                </c:pt>
                <c:pt idx="2864">
                  <c:v>24.086365006224483</c:v>
                </c:pt>
                <c:pt idx="2865">
                  <c:v>24.345032255951782</c:v>
                </c:pt>
                <c:pt idx="2866">
                  <c:v>23.830396226399163</c:v>
                </c:pt>
                <c:pt idx="2867">
                  <c:v>24.345032255951782</c:v>
                </c:pt>
                <c:pt idx="2868">
                  <c:v>23.830396226399163</c:v>
                </c:pt>
                <c:pt idx="2869">
                  <c:v>24.086365006224483</c:v>
                </c:pt>
                <c:pt idx="2870">
                  <c:v>24.086365006224483</c:v>
                </c:pt>
                <c:pt idx="2871">
                  <c:v>24.345032255951782</c:v>
                </c:pt>
                <c:pt idx="2872">
                  <c:v>24.345032255951782</c:v>
                </c:pt>
                <c:pt idx="2873">
                  <c:v>24.345032255951782</c:v>
                </c:pt>
                <c:pt idx="2874">
                  <c:v>24.345032255951782</c:v>
                </c:pt>
                <c:pt idx="2875">
                  <c:v>24.345032255951782</c:v>
                </c:pt>
                <c:pt idx="2876">
                  <c:v>24.345032255951782</c:v>
                </c:pt>
                <c:pt idx="2877">
                  <c:v>24.345032255951782</c:v>
                </c:pt>
                <c:pt idx="2878">
                  <c:v>24.086365006224483</c:v>
                </c:pt>
                <c:pt idx="2879">
                  <c:v>24.345032255951782</c:v>
                </c:pt>
                <c:pt idx="2880">
                  <c:v>24.345032255951782</c:v>
                </c:pt>
                <c:pt idx="2881">
                  <c:v>24.345032255951782</c:v>
                </c:pt>
                <c:pt idx="2882">
                  <c:v>24.345032255951782</c:v>
                </c:pt>
                <c:pt idx="2883">
                  <c:v>24.345032255951782</c:v>
                </c:pt>
                <c:pt idx="2884">
                  <c:v>24.345032255951782</c:v>
                </c:pt>
                <c:pt idx="2885">
                  <c:v>24.345032255951782</c:v>
                </c:pt>
                <c:pt idx="2886">
                  <c:v>24.345032255951782</c:v>
                </c:pt>
                <c:pt idx="2887">
                  <c:v>24.345032255951782</c:v>
                </c:pt>
                <c:pt idx="2888">
                  <c:v>24.345032255951782</c:v>
                </c:pt>
                <c:pt idx="2889">
                  <c:v>24.606528881612594</c:v>
                </c:pt>
                <c:pt idx="2890">
                  <c:v>24.345032255951782</c:v>
                </c:pt>
                <c:pt idx="2891">
                  <c:v>24.345032255951782</c:v>
                </c:pt>
                <c:pt idx="2892">
                  <c:v>24.345032255951782</c:v>
                </c:pt>
                <c:pt idx="2893">
                  <c:v>24.086365006224483</c:v>
                </c:pt>
                <c:pt idx="2894">
                  <c:v>24.345032255951782</c:v>
                </c:pt>
                <c:pt idx="2895">
                  <c:v>24.086365006224483</c:v>
                </c:pt>
                <c:pt idx="2896">
                  <c:v>24.345032255951782</c:v>
                </c:pt>
                <c:pt idx="2897">
                  <c:v>24.345032255951782</c:v>
                </c:pt>
                <c:pt idx="2898">
                  <c:v>24.345032255951782</c:v>
                </c:pt>
                <c:pt idx="2899">
                  <c:v>24.086365006224483</c:v>
                </c:pt>
                <c:pt idx="2900">
                  <c:v>24.606528881612594</c:v>
                </c:pt>
                <c:pt idx="2901">
                  <c:v>24.345032255951782</c:v>
                </c:pt>
                <c:pt idx="2902">
                  <c:v>23.830396226399163</c:v>
                </c:pt>
                <c:pt idx="2903">
                  <c:v>24.086365006224483</c:v>
                </c:pt>
                <c:pt idx="2904">
                  <c:v>24.345032255951782</c:v>
                </c:pt>
                <c:pt idx="2905">
                  <c:v>23.830396226399163</c:v>
                </c:pt>
                <c:pt idx="2906">
                  <c:v>24.086365006224483</c:v>
                </c:pt>
                <c:pt idx="2907">
                  <c:v>24.086365006224483</c:v>
                </c:pt>
                <c:pt idx="2908">
                  <c:v>23.577197011586559</c:v>
                </c:pt>
                <c:pt idx="2909">
                  <c:v>23.830396226399163</c:v>
                </c:pt>
                <c:pt idx="2910">
                  <c:v>23.830396226399163</c:v>
                </c:pt>
                <c:pt idx="2911">
                  <c:v>23.830396226399163</c:v>
                </c:pt>
                <c:pt idx="2912">
                  <c:v>23.830396226399163</c:v>
                </c:pt>
                <c:pt idx="2913">
                  <c:v>23.326639223012133</c:v>
                </c:pt>
                <c:pt idx="2914">
                  <c:v>23.577197011586559</c:v>
                </c:pt>
                <c:pt idx="2915">
                  <c:v>24.086365006224483</c:v>
                </c:pt>
                <c:pt idx="2916">
                  <c:v>24.086365006224483</c:v>
                </c:pt>
                <c:pt idx="2917">
                  <c:v>24.086365006224483</c:v>
                </c:pt>
                <c:pt idx="2918">
                  <c:v>23.830396226399163</c:v>
                </c:pt>
                <c:pt idx="2919">
                  <c:v>24.086365006224483</c:v>
                </c:pt>
                <c:pt idx="2920">
                  <c:v>23.577197011586559</c:v>
                </c:pt>
                <c:pt idx="2921">
                  <c:v>24.086365006224483</c:v>
                </c:pt>
                <c:pt idx="2922">
                  <c:v>23.830396226399163</c:v>
                </c:pt>
                <c:pt idx="2923">
                  <c:v>24.086365006224483</c:v>
                </c:pt>
                <c:pt idx="2924">
                  <c:v>24.086365006224483</c:v>
                </c:pt>
                <c:pt idx="2925">
                  <c:v>24.345032255951782</c:v>
                </c:pt>
                <c:pt idx="2926">
                  <c:v>24.086365006224483</c:v>
                </c:pt>
                <c:pt idx="2927">
                  <c:v>23.830396226399163</c:v>
                </c:pt>
                <c:pt idx="2928">
                  <c:v>23.830396226399163</c:v>
                </c:pt>
                <c:pt idx="2929">
                  <c:v>23.830396226399163</c:v>
                </c:pt>
                <c:pt idx="2930">
                  <c:v>23.830396226399163</c:v>
                </c:pt>
                <c:pt idx="2931">
                  <c:v>23.830396226399163</c:v>
                </c:pt>
                <c:pt idx="2932">
                  <c:v>23.577197011586559</c:v>
                </c:pt>
                <c:pt idx="2933">
                  <c:v>23.830396226399163</c:v>
                </c:pt>
                <c:pt idx="2934">
                  <c:v>23.577197011586559</c:v>
                </c:pt>
                <c:pt idx="2935">
                  <c:v>23.830396226399163</c:v>
                </c:pt>
                <c:pt idx="2936">
                  <c:v>23.830396226399163</c:v>
                </c:pt>
                <c:pt idx="2937">
                  <c:v>23.830396226399163</c:v>
                </c:pt>
                <c:pt idx="2938">
                  <c:v>23.830396226399163</c:v>
                </c:pt>
                <c:pt idx="2939">
                  <c:v>24.086365006224483</c:v>
                </c:pt>
                <c:pt idx="2940">
                  <c:v>24.086365006224483</c:v>
                </c:pt>
                <c:pt idx="2941">
                  <c:v>23.830396226399163</c:v>
                </c:pt>
                <c:pt idx="2942">
                  <c:v>23.577197011586559</c:v>
                </c:pt>
                <c:pt idx="2943">
                  <c:v>23.830396226399163</c:v>
                </c:pt>
                <c:pt idx="2944">
                  <c:v>23.577197011586559</c:v>
                </c:pt>
                <c:pt idx="2945">
                  <c:v>23.577197011586559</c:v>
                </c:pt>
                <c:pt idx="2946">
                  <c:v>23.326639223012133</c:v>
                </c:pt>
                <c:pt idx="2947">
                  <c:v>23.577197011586559</c:v>
                </c:pt>
                <c:pt idx="2948">
                  <c:v>24.086365006224483</c:v>
                </c:pt>
                <c:pt idx="2949">
                  <c:v>24.345032255951782</c:v>
                </c:pt>
                <c:pt idx="2950">
                  <c:v>24.086365006224483</c:v>
                </c:pt>
                <c:pt idx="2951">
                  <c:v>23.577197011586559</c:v>
                </c:pt>
                <c:pt idx="2952">
                  <c:v>23.577197011586559</c:v>
                </c:pt>
                <c:pt idx="2953">
                  <c:v>24.086365006224483</c:v>
                </c:pt>
                <c:pt idx="2954">
                  <c:v>24.345032255951782</c:v>
                </c:pt>
                <c:pt idx="2955">
                  <c:v>23.830396226399163</c:v>
                </c:pt>
                <c:pt idx="2956">
                  <c:v>24.345032255951782</c:v>
                </c:pt>
                <c:pt idx="2957">
                  <c:v>24.086365006224483</c:v>
                </c:pt>
                <c:pt idx="2958">
                  <c:v>23.577197011586559</c:v>
                </c:pt>
                <c:pt idx="2959">
                  <c:v>23.326639223012133</c:v>
                </c:pt>
                <c:pt idx="2960">
                  <c:v>23.326639223012133</c:v>
                </c:pt>
                <c:pt idx="2961">
                  <c:v>23.326639223012133</c:v>
                </c:pt>
                <c:pt idx="2962">
                  <c:v>23.830396226399163</c:v>
                </c:pt>
                <c:pt idx="2963">
                  <c:v>23.830396226399163</c:v>
                </c:pt>
                <c:pt idx="2964">
                  <c:v>23.577197011586559</c:v>
                </c:pt>
                <c:pt idx="2965">
                  <c:v>23.577197011586559</c:v>
                </c:pt>
                <c:pt idx="2966">
                  <c:v>23.577197011586559</c:v>
                </c:pt>
                <c:pt idx="2967">
                  <c:v>23.326639223012133</c:v>
                </c:pt>
                <c:pt idx="2968">
                  <c:v>23.577197011586559</c:v>
                </c:pt>
                <c:pt idx="2969">
                  <c:v>23.326639223012133</c:v>
                </c:pt>
                <c:pt idx="2970">
                  <c:v>23.326639223012133</c:v>
                </c:pt>
                <c:pt idx="2971">
                  <c:v>23.577197011586559</c:v>
                </c:pt>
                <c:pt idx="2972">
                  <c:v>23.577197011586559</c:v>
                </c:pt>
                <c:pt idx="2973">
                  <c:v>23.577197011586559</c:v>
                </c:pt>
                <c:pt idx="2974">
                  <c:v>23.577197011586559</c:v>
                </c:pt>
                <c:pt idx="2975">
                  <c:v>23.326639223012133</c:v>
                </c:pt>
                <c:pt idx="2976">
                  <c:v>23.577197011586559</c:v>
                </c:pt>
                <c:pt idx="2977">
                  <c:v>23.577197011586559</c:v>
                </c:pt>
                <c:pt idx="2978">
                  <c:v>23.577197011586559</c:v>
                </c:pt>
                <c:pt idx="2979">
                  <c:v>23.326639223012133</c:v>
                </c:pt>
                <c:pt idx="2980">
                  <c:v>23.830396226399163</c:v>
                </c:pt>
                <c:pt idx="2981">
                  <c:v>23.326639223012133</c:v>
                </c:pt>
                <c:pt idx="2982">
                  <c:v>23.577197011586559</c:v>
                </c:pt>
                <c:pt idx="2983">
                  <c:v>23.078792452888333</c:v>
                </c:pt>
                <c:pt idx="2984">
                  <c:v>23.078792452888333</c:v>
                </c:pt>
                <c:pt idx="2985">
                  <c:v>23.830396226399163</c:v>
                </c:pt>
                <c:pt idx="2986">
                  <c:v>23.577197011586559</c:v>
                </c:pt>
                <c:pt idx="2987">
                  <c:v>23.577197011586559</c:v>
                </c:pt>
                <c:pt idx="2988">
                  <c:v>23.577197011586559</c:v>
                </c:pt>
                <c:pt idx="2989">
                  <c:v>23.577197011586559</c:v>
                </c:pt>
                <c:pt idx="2990">
                  <c:v>23.577197011586559</c:v>
                </c:pt>
                <c:pt idx="2991">
                  <c:v>23.326639223012133</c:v>
                </c:pt>
                <c:pt idx="2992">
                  <c:v>23.326639223012133</c:v>
                </c:pt>
                <c:pt idx="2993">
                  <c:v>23.326639223012133</c:v>
                </c:pt>
                <c:pt idx="2994">
                  <c:v>23.326639223012133</c:v>
                </c:pt>
                <c:pt idx="2995">
                  <c:v>23.326639223012133</c:v>
                </c:pt>
                <c:pt idx="2996">
                  <c:v>23.577197011586559</c:v>
                </c:pt>
                <c:pt idx="2997">
                  <c:v>23.326639223012133</c:v>
                </c:pt>
                <c:pt idx="2998">
                  <c:v>23.577197011586559</c:v>
                </c:pt>
                <c:pt idx="2999">
                  <c:v>23.326639223012133</c:v>
                </c:pt>
                <c:pt idx="3000">
                  <c:v>23.577197011586559</c:v>
                </c:pt>
                <c:pt idx="3001">
                  <c:v>23.577197011586559</c:v>
                </c:pt>
                <c:pt idx="3002">
                  <c:v>23.326639223012133</c:v>
                </c:pt>
                <c:pt idx="3003">
                  <c:v>23.577197011586559</c:v>
                </c:pt>
                <c:pt idx="3004">
                  <c:v>23.577197011586559</c:v>
                </c:pt>
                <c:pt idx="3005">
                  <c:v>23.577197011586559</c:v>
                </c:pt>
                <c:pt idx="3006">
                  <c:v>23.830396226399163</c:v>
                </c:pt>
                <c:pt idx="3007">
                  <c:v>23.577197011586559</c:v>
                </c:pt>
                <c:pt idx="3008">
                  <c:v>24.345032255951782</c:v>
                </c:pt>
                <c:pt idx="3009">
                  <c:v>23.830396226399163</c:v>
                </c:pt>
                <c:pt idx="3010">
                  <c:v>24.086365006224483</c:v>
                </c:pt>
                <c:pt idx="3011">
                  <c:v>24.086365006224483</c:v>
                </c:pt>
                <c:pt idx="3012">
                  <c:v>23.577197011586559</c:v>
                </c:pt>
                <c:pt idx="3013">
                  <c:v>23.830396226399163</c:v>
                </c:pt>
                <c:pt idx="3014">
                  <c:v>23.577197011586559</c:v>
                </c:pt>
                <c:pt idx="3015">
                  <c:v>23.577197011586559</c:v>
                </c:pt>
                <c:pt idx="3016">
                  <c:v>23.078792452888333</c:v>
                </c:pt>
                <c:pt idx="3017">
                  <c:v>22.833531271199831</c:v>
                </c:pt>
                <c:pt idx="3018">
                  <c:v>23.326639223012133</c:v>
                </c:pt>
                <c:pt idx="3019">
                  <c:v>23.326639223012133</c:v>
                </c:pt>
                <c:pt idx="3020">
                  <c:v>23.326639223012133</c:v>
                </c:pt>
                <c:pt idx="3021">
                  <c:v>23.577197011586559</c:v>
                </c:pt>
                <c:pt idx="3022">
                  <c:v>23.078792452888333</c:v>
                </c:pt>
                <c:pt idx="3023">
                  <c:v>23.326639223012133</c:v>
                </c:pt>
                <c:pt idx="3024">
                  <c:v>23.326639223012133</c:v>
                </c:pt>
                <c:pt idx="3025">
                  <c:v>23.577197011586559</c:v>
                </c:pt>
                <c:pt idx="3026">
                  <c:v>23.830396226399163</c:v>
                </c:pt>
                <c:pt idx="3027">
                  <c:v>23.326639223012133</c:v>
                </c:pt>
                <c:pt idx="3028">
                  <c:v>23.830396226399163</c:v>
                </c:pt>
                <c:pt idx="3029">
                  <c:v>23.326639223012133</c:v>
                </c:pt>
                <c:pt idx="3030">
                  <c:v>23.577197011586559</c:v>
                </c:pt>
                <c:pt idx="3031">
                  <c:v>23.326639223012133</c:v>
                </c:pt>
                <c:pt idx="3032">
                  <c:v>23.326639223012133</c:v>
                </c:pt>
                <c:pt idx="3033">
                  <c:v>23.326639223012133</c:v>
                </c:pt>
                <c:pt idx="3034">
                  <c:v>23.326639223012133</c:v>
                </c:pt>
                <c:pt idx="3035">
                  <c:v>22.833531271199831</c:v>
                </c:pt>
                <c:pt idx="3036">
                  <c:v>23.326639223012133</c:v>
                </c:pt>
                <c:pt idx="3037">
                  <c:v>23.326639223012133</c:v>
                </c:pt>
                <c:pt idx="3038">
                  <c:v>23.078792452888333</c:v>
                </c:pt>
                <c:pt idx="3039">
                  <c:v>23.078792452888333</c:v>
                </c:pt>
                <c:pt idx="3040">
                  <c:v>23.078792452888333</c:v>
                </c:pt>
                <c:pt idx="3041">
                  <c:v>23.326639223012133</c:v>
                </c:pt>
                <c:pt idx="3042">
                  <c:v>23.326639223012133</c:v>
                </c:pt>
                <c:pt idx="3043">
                  <c:v>23.326639223012133</c:v>
                </c:pt>
                <c:pt idx="3044">
                  <c:v>23.078792452888333</c:v>
                </c:pt>
                <c:pt idx="3045">
                  <c:v>23.078792452888333</c:v>
                </c:pt>
                <c:pt idx="3046">
                  <c:v>23.078792452888333</c:v>
                </c:pt>
                <c:pt idx="3047">
                  <c:v>23.078792452888333</c:v>
                </c:pt>
                <c:pt idx="3048">
                  <c:v>23.326639223012133</c:v>
                </c:pt>
                <c:pt idx="3049">
                  <c:v>23.326639223012133</c:v>
                </c:pt>
                <c:pt idx="3050">
                  <c:v>23.326639223012133</c:v>
                </c:pt>
                <c:pt idx="3051">
                  <c:v>23.326639223012133</c:v>
                </c:pt>
                <c:pt idx="3052">
                  <c:v>23.326639223012133</c:v>
                </c:pt>
                <c:pt idx="3053">
                  <c:v>23.078792452888333</c:v>
                </c:pt>
                <c:pt idx="3054">
                  <c:v>23.078792452888333</c:v>
                </c:pt>
                <c:pt idx="3055">
                  <c:v>23.078792452888333</c:v>
                </c:pt>
                <c:pt idx="3056">
                  <c:v>23.078792452888333</c:v>
                </c:pt>
                <c:pt idx="3057">
                  <c:v>22.833531271199831</c:v>
                </c:pt>
                <c:pt idx="3058">
                  <c:v>22.833531271199831</c:v>
                </c:pt>
                <c:pt idx="3059">
                  <c:v>23.078792452888333</c:v>
                </c:pt>
                <c:pt idx="3060">
                  <c:v>23.078792452888333</c:v>
                </c:pt>
                <c:pt idx="3061">
                  <c:v>23.326639223012133</c:v>
                </c:pt>
                <c:pt idx="3062">
                  <c:v>23.326639223012133</c:v>
                </c:pt>
                <c:pt idx="3063">
                  <c:v>23.577197011586559</c:v>
                </c:pt>
                <c:pt idx="3064">
                  <c:v>23.326639223012133</c:v>
                </c:pt>
                <c:pt idx="3065">
                  <c:v>23.078792452888333</c:v>
                </c:pt>
                <c:pt idx="3066">
                  <c:v>23.078792452888333</c:v>
                </c:pt>
                <c:pt idx="3067">
                  <c:v>22.833531271199831</c:v>
                </c:pt>
                <c:pt idx="3068">
                  <c:v>23.078792452888333</c:v>
                </c:pt>
                <c:pt idx="3069">
                  <c:v>22.590923799031064</c:v>
                </c:pt>
                <c:pt idx="3070">
                  <c:v>23.078792452888333</c:v>
                </c:pt>
                <c:pt idx="3071">
                  <c:v>23.078792452888333</c:v>
                </c:pt>
                <c:pt idx="3072">
                  <c:v>23.078792452888333</c:v>
                </c:pt>
                <c:pt idx="3073">
                  <c:v>23.078792452888333</c:v>
                </c:pt>
                <c:pt idx="3074">
                  <c:v>23.326639223012133</c:v>
                </c:pt>
                <c:pt idx="3075">
                  <c:v>23.078792452888333</c:v>
                </c:pt>
                <c:pt idx="3076">
                  <c:v>23.078792452888333</c:v>
                </c:pt>
                <c:pt idx="3077">
                  <c:v>22.833531271199831</c:v>
                </c:pt>
                <c:pt idx="3078">
                  <c:v>23.078792452888333</c:v>
                </c:pt>
                <c:pt idx="3079">
                  <c:v>23.326639223012133</c:v>
                </c:pt>
                <c:pt idx="3080">
                  <c:v>23.326639223012133</c:v>
                </c:pt>
                <c:pt idx="3081">
                  <c:v>23.078792452888333</c:v>
                </c:pt>
                <c:pt idx="3082">
                  <c:v>23.326639223012133</c:v>
                </c:pt>
                <c:pt idx="3083">
                  <c:v>23.326639223012133</c:v>
                </c:pt>
                <c:pt idx="3084">
                  <c:v>23.326639223012133</c:v>
                </c:pt>
                <c:pt idx="3085">
                  <c:v>22.833531271199831</c:v>
                </c:pt>
                <c:pt idx="3086">
                  <c:v>22.833531271199831</c:v>
                </c:pt>
                <c:pt idx="3087">
                  <c:v>23.326639223012133</c:v>
                </c:pt>
                <c:pt idx="3088">
                  <c:v>23.078792452888333</c:v>
                </c:pt>
                <c:pt idx="3089">
                  <c:v>22.833531271199831</c:v>
                </c:pt>
                <c:pt idx="3090">
                  <c:v>23.078792452888333</c:v>
                </c:pt>
                <c:pt idx="3091">
                  <c:v>22.833531271199831</c:v>
                </c:pt>
                <c:pt idx="3092">
                  <c:v>22.833531271199831</c:v>
                </c:pt>
                <c:pt idx="3093">
                  <c:v>23.078792452888333</c:v>
                </c:pt>
                <c:pt idx="3094">
                  <c:v>22.833531271199831</c:v>
                </c:pt>
                <c:pt idx="3095">
                  <c:v>22.833531271199831</c:v>
                </c:pt>
                <c:pt idx="3096">
                  <c:v>22.833531271199831</c:v>
                </c:pt>
                <c:pt idx="3097">
                  <c:v>22.833531271199831</c:v>
                </c:pt>
                <c:pt idx="3098">
                  <c:v>23.326639223012133</c:v>
                </c:pt>
                <c:pt idx="3099">
                  <c:v>22.833531271199831</c:v>
                </c:pt>
                <c:pt idx="3100">
                  <c:v>22.833531271199831</c:v>
                </c:pt>
                <c:pt idx="3101">
                  <c:v>23.078792452888333</c:v>
                </c:pt>
                <c:pt idx="3102">
                  <c:v>23.078792452888333</c:v>
                </c:pt>
                <c:pt idx="3103">
                  <c:v>22.590923799031064</c:v>
                </c:pt>
                <c:pt idx="3104">
                  <c:v>23.326639223012133</c:v>
                </c:pt>
                <c:pt idx="3105">
                  <c:v>23.078792452888333</c:v>
                </c:pt>
                <c:pt idx="3106">
                  <c:v>23.078792452888333</c:v>
                </c:pt>
                <c:pt idx="3107">
                  <c:v>22.833531271199831</c:v>
                </c:pt>
                <c:pt idx="3108">
                  <c:v>22.833531271199831</c:v>
                </c:pt>
                <c:pt idx="3109">
                  <c:v>23.078792452888333</c:v>
                </c:pt>
                <c:pt idx="3110">
                  <c:v>22.833531271199831</c:v>
                </c:pt>
                <c:pt idx="3111">
                  <c:v>23.078792452888333</c:v>
                </c:pt>
                <c:pt idx="3112">
                  <c:v>22.833531271199831</c:v>
                </c:pt>
                <c:pt idx="3113">
                  <c:v>23.326639223012133</c:v>
                </c:pt>
                <c:pt idx="3114">
                  <c:v>22.833531271199831</c:v>
                </c:pt>
                <c:pt idx="3115">
                  <c:v>23.078792452888333</c:v>
                </c:pt>
                <c:pt idx="3116">
                  <c:v>22.590923799031064</c:v>
                </c:pt>
                <c:pt idx="3117">
                  <c:v>22.833531271199831</c:v>
                </c:pt>
                <c:pt idx="3118">
                  <c:v>22.350894044029783</c:v>
                </c:pt>
                <c:pt idx="3119">
                  <c:v>22.590923799031064</c:v>
                </c:pt>
                <c:pt idx="3120">
                  <c:v>22.590923799031064</c:v>
                </c:pt>
                <c:pt idx="3121">
                  <c:v>22.833531271199831</c:v>
                </c:pt>
                <c:pt idx="3122">
                  <c:v>22.350894044029783</c:v>
                </c:pt>
                <c:pt idx="3123">
                  <c:v>22.833531271199831</c:v>
                </c:pt>
                <c:pt idx="3124">
                  <c:v>22.833531271199831</c:v>
                </c:pt>
                <c:pt idx="3125">
                  <c:v>22.590923799031064</c:v>
                </c:pt>
                <c:pt idx="3126">
                  <c:v>22.833531271199831</c:v>
                </c:pt>
                <c:pt idx="3127">
                  <c:v>22.833531271199831</c:v>
                </c:pt>
                <c:pt idx="3128">
                  <c:v>23.078792452888333</c:v>
                </c:pt>
                <c:pt idx="3129">
                  <c:v>23.078792452888333</c:v>
                </c:pt>
                <c:pt idx="3130">
                  <c:v>22.833531271199831</c:v>
                </c:pt>
                <c:pt idx="3131">
                  <c:v>22.350894044029783</c:v>
                </c:pt>
                <c:pt idx="3132">
                  <c:v>22.833531271199831</c:v>
                </c:pt>
                <c:pt idx="3133">
                  <c:v>22.833531271199831</c:v>
                </c:pt>
                <c:pt idx="3134">
                  <c:v>22.833531271199831</c:v>
                </c:pt>
                <c:pt idx="3135">
                  <c:v>22.833531271199831</c:v>
                </c:pt>
                <c:pt idx="3136">
                  <c:v>23.577197011586559</c:v>
                </c:pt>
                <c:pt idx="3137">
                  <c:v>23.577197011586559</c:v>
                </c:pt>
                <c:pt idx="3138">
                  <c:v>23.326639223012133</c:v>
                </c:pt>
                <c:pt idx="3139">
                  <c:v>23.078792452888333</c:v>
                </c:pt>
                <c:pt idx="3140">
                  <c:v>23.326639223012133</c:v>
                </c:pt>
                <c:pt idx="3141">
                  <c:v>23.326639223012133</c:v>
                </c:pt>
                <c:pt idx="3142">
                  <c:v>23.078792452888333</c:v>
                </c:pt>
                <c:pt idx="3143">
                  <c:v>22.590923799031064</c:v>
                </c:pt>
                <c:pt idx="3144">
                  <c:v>22.833531271199831</c:v>
                </c:pt>
                <c:pt idx="3145">
                  <c:v>22.833531271199831</c:v>
                </c:pt>
                <c:pt idx="3146">
                  <c:v>22.590923799031064</c:v>
                </c:pt>
                <c:pt idx="3147">
                  <c:v>22.833531271199831</c:v>
                </c:pt>
                <c:pt idx="3148">
                  <c:v>22.590923799031064</c:v>
                </c:pt>
                <c:pt idx="3149">
                  <c:v>22.590923799031064</c:v>
                </c:pt>
                <c:pt idx="3150">
                  <c:v>22.833531271199831</c:v>
                </c:pt>
                <c:pt idx="3151">
                  <c:v>22.590923799031064</c:v>
                </c:pt>
                <c:pt idx="3152">
                  <c:v>22.590923799031064</c:v>
                </c:pt>
                <c:pt idx="3153">
                  <c:v>22.113368328755772</c:v>
                </c:pt>
                <c:pt idx="3154">
                  <c:v>22.113368328755772</c:v>
                </c:pt>
                <c:pt idx="3155">
                  <c:v>22.350894044029783</c:v>
                </c:pt>
                <c:pt idx="3156">
                  <c:v>22.350894044029783</c:v>
                </c:pt>
                <c:pt idx="3157">
                  <c:v>22.590923799031064</c:v>
                </c:pt>
                <c:pt idx="3158">
                  <c:v>22.350894044029783</c:v>
                </c:pt>
                <c:pt idx="3159">
                  <c:v>22.350894044029783</c:v>
                </c:pt>
                <c:pt idx="3160">
                  <c:v>22.113368328755772</c:v>
                </c:pt>
                <c:pt idx="3161">
                  <c:v>22.590923799031064</c:v>
                </c:pt>
                <c:pt idx="3162">
                  <c:v>22.833531271199831</c:v>
                </c:pt>
                <c:pt idx="3163">
                  <c:v>22.350894044029783</c:v>
                </c:pt>
                <c:pt idx="3164">
                  <c:v>22.833531271199831</c:v>
                </c:pt>
                <c:pt idx="3165">
                  <c:v>22.590923799031064</c:v>
                </c:pt>
                <c:pt idx="3166">
                  <c:v>22.590923799031064</c:v>
                </c:pt>
                <c:pt idx="3167">
                  <c:v>22.590923799031064</c:v>
                </c:pt>
                <c:pt idx="3168">
                  <c:v>22.833531271199831</c:v>
                </c:pt>
                <c:pt idx="3169">
                  <c:v>22.350894044029783</c:v>
                </c:pt>
                <c:pt idx="3170">
                  <c:v>22.590923799031064</c:v>
                </c:pt>
                <c:pt idx="3171">
                  <c:v>22.590923799031064</c:v>
                </c:pt>
                <c:pt idx="3172">
                  <c:v>22.350894044029783</c:v>
                </c:pt>
                <c:pt idx="3173">
                  <c:v>22.833531271199831</c:v>
                </c:pt>
                <c:pt idx="3174">
                  <c:v>22.350894044029783</c:v>
                </c:pt>
                <c:pt idx="3175">
                  <c:v>22.350894044029783</c:v>
                </c:pt>
                <c:pt idx="3176">
                  <c:v>22.350894044029783</c:v>
                </c:pt>
                <c:pt idx="3177">
                  <c:v>22.350894044029783</c:v>
                </c:pt>
                <c:pt idx="3178">
                  <c:v>22.590923799031064</c:v>
                </c:pt>
                <c:pt idx="3179">
                  <c:v>22.350894044029783</c:v>
                </c:pt>
                <c:pt idx="3180">
                  <c:v>22.590923799031064</c:v>
                </c:pt>
                <c:pt idx="3181">
                  <c:v>22.350894044029783</c:v>
                </c:pt>
                <c:pt idx="3182">
                  <c:v>23.078792452888333</c:v>
                </c:pt>
                <c:pt idx="3183">
                  <c:v>22.833531271199831</c:v>
                </c:pt>
                <c:pt idx="3184">
                  <c:v>22.833531271199831</c:v>
                </c:pt>
                <c:pt idx="3185">
                  <c:v>22.833531271199831</c:v>
                </c:pt>
                <c:pt idx="3186">
                  <c:v>22.833531271199831</c:v>
                </c:pt>
                <c:pt idx="3187">
                  <c:v>22.833531271199831</c:v>
                </c:pt>
                <c:pt idx="3188">
                  <c:v>22.350894044029783</c:v>
                </c:pt>
                <c:pt idx="3189">
                  <c:v>22.590923799031064</c:v>
                </c:pt>
                <c:pt idx="3190">
                  <c:v>22.833531271199831</c:v>
                </c:pt>
                <c:pt idx="3191">
                  <c:v>22.350894044029783</c:v>
                </c:pt>
                <c:pt idx="3192">
                  <c:v>22.350894044029783</c:v>
                </c:pt>
                <c:pt idx="3193">
                  <c:v>22.590923799031064</c:v>
                </c:pt>
                <c:pt idx="3194">
                  <c:v>22.350894044029783</c:v>
                </c:pt>
                <c:pt idx="3195">
                  <c:v>22.590923799031064</c:v>
                </c:pt>
                <c:pt idx="3196">
                  <c:v>22.833531271199831</c:v>
                </c:pt>
                <c:pt idx="3197">
                  <c:v>22.833531271199831</c:v>
                </c:pt>
                <c:pt idx="3198">
                  <c:v>22.833531271199831</c:v>
                </c:pt>
                <c:pt idx="3199">
                  <c:v>22.350894044029783</c:v>
                </c:pt>
                <c:pt idx="3200">
                  <c:v>22.833531271199831</c:v>
                </c:pt>
                <c:pt idx="3201">
                  <c:v>22.590923799031064</c:v>
                </c:pt>
                <c:pt idx="3202">
                  <c:v>22.590923799031064</c:v>
                </c:pt>
                <c:pt idx="3203">
                  <c:v>22.350894044029783</c:v>
                </c:pt>
                <c:pt idx="3204">
                  <c:v>22.590923799031064</c:v>
                </c:pt>
                <c:pt idx="3205">
                  <c:v>22.590923799031064</c:v>
                </c:pt>
                <c:pt idx="3206">
                  <c:v>22.350894044029783</c:v>
                </c:pt>
                <c:pt idx="3207">
                  <c:v>22.350894044029783</c:v>
                </c:pt>
                <c:pt idx="3208">
                  <c:v>22.350894044029783</c:v>
                </c:pt>
                <c:pt idx="3209">
                  <c:v>22.113368328755772</c:v>
                </c:pt>
                <c:pt idx="3210">
                  <c:v>22.833531271199831</c:v>
                </c:pt>
                <c:pt idx="3211">
                  <c:v>22.113368328755772</c:v>
                </c:pt>
                <c:pt idx="3212">
                  <c:v>22.350894044029783</c:v>
                </c:pt>
                <c:pt idx="3213">
                  <c:v>22.113368328755772</c:v>
                </c:pt>
                <c:pt idx="3214">
                  <c:v>22.113368328755772</c:v>
                </c:pt>
                <c:pt idx="3215">
                  <c:v>21.878412625774207</c:v>
                </c:pt>
                <c:pt idx="3216">
                  <c:v>22.113368328755772</c:v>
                </c:pt>
                <c:pt idx="3217">
                  <c:v>22.350894044029783</c:v>
                </c:pt>
                <c:pt idx="3218">
                  <c:v>22.833531271199831</c:v>
                </c:pt>
                <c:pt idx="3219">
                  <c:v>22.350894044029783</c:v>
                </c:pt>
                <c:pt idx="3220">
                  <c:v>22.350894044029783</c:v>
                </c:pt>
                <c:pt idx="3221">
                  <c:v>22.113368328755772</c:v>
                </c:pt>
                <c:pt idx="3222">
                  <c:v>23.078792452888333</c:v>
                </c:pt>
                <c:pt idx="3223">
                  <c:v>23.326639223012133</c:v>
                </c:pt>
                <c:pt idx="3224">
                  <c:v>22.833531271199831</c:v>
                </c:pt>
                <c:pt idx="3225">
                  <c:v>22.350894044029783</c:v>
                </c:pt>
                <c:pt idx="3226">
                  <c:v>22.833531271199831</c:v>
                </c:pt>
                <c:pt idx="3227">
                  <c:v>22.833531271199831</c:v>
                </c:pt>
                <c:pt idx="3228">
                  <c:v>22.350894044029783</c:v>
                </c:pt>
                <c:pt idx="3229">
                  <c:v>22.590923799031064</c:v>
                </c:pt>
                <c:pt idx="3230">
                  <c:v>22.350894044029783</c:v>
                </c:pt>
                <c:pt idx="3231">
                  <c:v>22.350894044029783</c:v>
                </c:pt>
                <c:pt idx="3232">
                  <c:v>22.350894044029783</c:v>
                </c:pt>
                <c:pt idx="3233">
                  <c:v>22.350894044029783</c:v>
                </c:pt>
                <c:pt idx="3234">
                  <c:v>22.113368328755772</c:v>
                </c:pt>
                <c:pt idx="3235">
                  <c:v>22.113368328755772</c:v>
                </c:pt>
                <c:pt idx="3236">
                  <c:v>22.113368328755772</c:v>
                </c:pt>
                <c:pt idx="3237">
                  <c:v>22.113368328755772</c:v>
                </c:pt>
                <c:pt idx="3238">
                  <c:v>22.350894044029783</c:v>
                </c:pt>
                <c:pt idx="3239">
                  <c:v>22.350894044029783</c:v>
                </c:pt>
                <c:pt idx="3240">
                  <c:v>22.350894044029783</c:v>
                </c:pt>
                <c:pt idx="3241">
                  <c:v>22.590923799031064</c:v>
                </c:pt>
                <c:pt idx="3242">
                  <c:v>22.350894044029783</c:v>
                </c:pt>
                <c:pt idx="3243">
                  <c:v>22.113368328755772</c:v>
                </c:pt>
                <c:pt idx="3244">
                  <c:v>22.350894044029783</c:v>
                </c:pt>
                <c:pt idx="3245">
                  <c:v>22.113368328755772</c:v>
                </c:pt>
                <c:pt idx="3246">
                  <c:v>22.350894044029783</c:v>
                </c:pt>
                <c:pt idx="3247">
                  <c:v>22.350894044029783</c:v>
                </c:pt>
                <c:pt idx="3248">
                  <c:v>22.113368328755772</c:v>
                </c:pt>
                <c:pt idx="3249">
                  <c:v>22.113368328755772</c:v>
                </c:pt>
                <c:pt idx="3250">
                  <c:v>22.350894044029783</c:v>
                </c:pt>
                <c:pt idx="3251">
                  <c:v>22.113368328755772</c:v>
                </c:pt>
                <c:pt idx="3252">
                  <c:v>21.878412625774207</c:v>
                </c:pt>
                <c:pt idx="3253">
                  <c:v>22.350894044029783</c:v>
                </c:pt>
                <c:pt idx="3254">
                  <c:v>22.350894044029783</c:v>
                </c:pt>
                <c:pt idx="3255">
                  <c:v>22.350894044029783</c:v>
                </c:pt>
                <c:pt idx="3256">
                  <c:v>22.113368328755772</c:v>
                </c:pt>
                <c:pt idx="3257">
                  <c:v>22.113368328755772</c:v>
                </c:pt>
                <c:pt idx="3258">
                  <c:v>22.113368328755772</c:v>
                </c:pt>
                <c:pt idx="3259">
                  <c:v>22.350894044029783</c:v>
                </c:pt>
                <c:pt idx="3260">
                  <c:v>22.113368328755772</c:v>
                </c:pt>
                <c:pt idx="3261">
                  <c:v>21.878412625774207</c:v>
                </c:pt>
                <c:pt idx="3262">
                  <c:v>21.878412625774207</c:v>
                </c:pt>
                <c:pt idx="3263">
                  <c:v>22.113368328755772</c:v>
                </c:pt>
                <c:pt idx="3264">
                  <c:v>22.113368328755772</c:v>
                </c:pt>
                <c:pt idx="3265">
                  <c:v>22.113368328755772</c:v>
                </c:pt>
                <c:pt idx="3266">
                  <c:v>22.350894044029783</c:v>
                </c:pt>
                <c:pt idx="3267">
                  <c:v>22.113368328755772</c:v>
                </c:pt>
                <c:pt idx="3268">
                  <c:v>22.113368328755772</c:v>
                </c:pt>
                <c:pt idx="3269">
                  <c:v>21.878412625774207</c:v>
                </c:pt>
                <c:pt idx="3270">
                  <c:v>22.350894044029783</c:v>
                </c:pt>
                <c:pt idx="3271">
                  <c:v>22.350894044029783</c:v>
                </c:pt>
                <c:pt idx="3272">
                  <c:v>21.878412625774207</c:v>
                </c:pt>
                <c:pt idx="3273">
                  <c:v>22.113368328755772</c:v>
                </c:pt>
                <c:pt idx="3274">
                  <c:v>22.113368328755772</c:v>
                </c:pt>
                <c:pt idx="3275">
                  <c:v>21.878412625774207</c:v>
                </c:pt>
                <c:pt idx="3276">
                  <c:v>22.113368328755772</c:v>
                </c:pt>
                <c:pt idx="3277">
                  <c:v>22.113368328755772</c:v>
                </c:pt>
                <c:pt idx="3278">
                  <c:v>22.350894044029783</c:v>
                </c:pt>
                <c:pt idx="3279">
                  <c:v>22.350894044029783</c:v>
                </c:pt>
                <c:pt idx="3280">
                  <c:v>22.113368328755772</c:v>
                </c:pt>
                <c:pt idx="3281">
                  <c:v>22.113368328755772</c:v>
                </c:pt>
                <c:pt idx="3282">
                  <c:v>21.645908028966549</c:v>
                </c:pt>
                <c:pt idx="3283">
                  <c:v>22.113368328755772</c:v>
                </c:pt>
                <c:pt idx="3284">
                  <c:v>22.350894044029783</c:v>
                </c:pt>
                <c:pt idx="3285">
                  <c:v>21.878412625774207</c:v>
                </c:pt>
                <c:pt idx="3286">
                  <c:v>22.113368328755772</c:v>
                </c:pt>
                <c:pt idx="3287">
                  <c:v>22.350894044029783</c:v>
                </c:pt>
                <c:pt idx="3288">
                  <c:v>22.113368328755772</c:v>
                </c:pt>
                <c:pt idx="3289">
                  <c:v>22.113368328755772</c:v>
                </c:pt>
                <c:pt idx="3290">
                  <c:v>22.113368328755772</c:v>
                </c:pt>
                <c:pt idx="3291">
                  <c:v>22.113368328755772</c:v>
                </c:pt>
                <c:pt idx="3292">
                  <c:v>22.113368328755772</c:v>
                </c:pt>
                <c:pt idx="3293">
                  <c:v>21.41591911628667</c:v>
                </c:pt>
                <c:pt idx="3294">
                  <c:v>21.878412625774207</c:v>
                </c:pt>
                <c:pt idx="3295">
                  <c:v>21.41591911628667</c:v>
                </c:pt>
                <c:pt idx="3296">
                  <c:v>22.113368328755772</c:v>
                </c:pt>
                <c:pt idx="3297">
                  <c:v>22.113368328755772</c:v>
                </c:pt>
                <c:pt idx="3298">
                  <c:v>21.878412625774207</c:v>
                </c:pt>
                <c:pt idx="3299">
                  <c:v>21.645908028966549</c:v>
                </c:pt>
                <c:pt idx="3300">
                  <c:v>22.113368328755772</c:v>
                </c:pt>
                <c:pt idx="3301">
                  <c:v>21.645908028966549</c:v>
                </c:pt>
                <c:pt idx="3302">
                  <c:v>21.878412625774207</c:v>
                </c:pt>
                <c:pt idx="3303">
                  <c:v>21.878412625774207</c:v>
                </c:pt>
                <c:pt idx="3304">
                  <c:v>22.113368328755772</c:v>
                </c:pt>
                <c:pt idx="3305">
                  <c:v>21.878412625774207</c:v>
                </c:pt>
                <c:pt idx="3306">
                  <c:v>21.41591911628667</c:v>
                </c:pt>
                <c:pt idx="3307">
                  <c:v>21.878412625774207</c:v>
                </c:pt>
                <c:pt idx="3308">
                  <c:v>21.645908028966549</c:v>
                </c:pt>
                <c:pt idx="3309">
                  <c:v>22.113368328755772</c:v>
                </c:pt>
                <c:pt idx="3310">
                  <c:v>22.113368328755772</c:v>
                </c:pt>
                <c:pt idx="3311">
                  <c:v>22.113368328755772</c:v>
                </c:pt>
                <c:pt idx="3312">
                  <c:v>21.878412625774207</c:v>
                </c:pt>
                <c:pt idx="3313">
                  <c:v>22.113368328755772</c:v>
                </c:pt>
                <c:pt idx="3314">
                  <c:v>22.350894044029783</c:v>
                </c:pt>
                <c:pt idx="3315">
                  <c:v>22.113368328755772</c:v>
                </c:pt>
                <c:pt idx="3316">
                  <c:v>22.350894044029783</c:v>
                </c:pt>
                <c:pt idx="3317">
                  <c:v>22.113368328755772</c:v>
                </c:pt>
                <c:pt idx="3318">
                  <c:v>21.878412625774207</c:v>
                </c:pt>
                <c:pt idx="3319">
                  <c:v>22.113368328755772</c:v>
                </c:pt>
                <c:pt idx="3320">
                  <c:v>21.645908028966549</c:v>
                </c:pt>
                <c:pt idx="3321">
                  <c:v>21.878412625774207</c:v>
                </c:pt>
                <c:pt idx="3322">
                  <c:v>21.645908028966549</c:v>
                </c:pt>
                <c:pt idx="3323">
                  <c:v>21.645908028966549</c:v>
                </c:pt>
                <c:pt idx="3324">
                  <c:v>21.645908028966549</c:v>
                </c:pt>
                <c:pt idx="3325">
                  <c:v>21.645908028966549</c:v>
                </c:pt>
                <c:pt idx="3326">
                  <c:v>21.645908028966549</c:v>
                </c:pt>
                <c:pt idx="3327">
                  <c:v>22.113368328755772</c:v>
                </c:pt>
                <c:pt idx="3328">
                  <c:v>22.113368328755772</c:v>
                </c:pt>
                <c:pt idx="3329">
                  <c:v>22.113368328755772</c:v>
                </c:pt>
                <c:pt idx="3330">
                  <c:v>22.350894044029783</c:v>
                </c:pt>
                <c:pt idx="3331">
                  <c:v>22.350894044029783</c:v>
                </c:pt>
                <c:pt idx="3332">
                  <c:v>22.350894044029783</c:v>
                </c:pt>
                <c:pt idx="3333">
                  <c:v>21.878412625774207</c:v>
                </c:pt>
                <c:pt idx="3334">
                  <c:v>22.113368328755772</c:v>
                </c:pt>
                <c:pt idx="3335">
                  <c:v>22.113368328755772</c:v>
                </c:pt>
                <c:pt idx="3336">
                  <c:v>21.645908028966549</c:v>
                </c:pt>
                <c:pt idx="3337">
                  <c:v>21.878412625774207</c:v>
                </c:pt>
                <c:pt idx="3338">
                  <c:v>21.878412625774207</c:v>
                </c:pt>
                <c:pt idx="3339">
                  <c:v>22.113368328755772</c:v>
                </c:pt>
                <c:pt idx="3340">
                  <c:v>21.878412625774207</c:v>
                </c:pt>
                <c:pt idx="3341">
                  <c:v>21.878412625774207</c:v>
                </c:pt>
                <c:pt idx="3342">
                  <c:v>21.41591911628667</c:v>
                </c:pt>
                <c:pt idx="3343">
                  <c:v>22.113368328755772</c:v>
                </c:pt>
                <c:pt idx="3344">
                  <c:v>22.113368328755772</c:v>
                </c:pt>
                <c:pt idx="3345">
                  <c:v>22.113368328755772</c:v>
                </c:pt>
                <c:pt idx="3346">
                  <c:v>22.113368328755772</c:v>
                </c:pt>
                <c:pt idx="3347">
                  <c:v>22.113368328755772</c:v>
                </c:pt>
                <c:pt idx="3348">
                  <c:v>22.113368328755772</c:v>
                </c:pt>
                <c:pt idx="3349">
                  <c:v>22.350894044029783</c:v>
                </c:pt>
                <c:pt idx="3350">
                  <c:v>22.113368328755772</c:v>
                </c:pt>
                <c:pt idx="3351">
                  <c:v>22.113368328755772</c:v>
                </c:pt>
                <c:pt idx="3352">
                  <c:v>21.645908028966549</c:v>
                </c:pt>
                <c:pt idx="3353">
                  <c:v>21.645908028966549</c:v>
                </c:pt>
                <c:pt idx="3354">
                  <c:v>21.645908028966549</c:v>
                </c:pt>
                <c:pt idx="3355">
                  <c:v>21.645908028966549</c:v>
                </c:pt>
                <c:pt idx="3356">
                  <c:v>21.645908028966549</c:v>
                </c:pt>
                <c:pt idx="3357">
                  <c:v>21.645908028966549</c:v>
                </c:pt>
                <c:pt idx="3358">
                  <c:v>21.41591911628667</c:v>
                </c:pt>
                <c:pt idx="3359">
                  <c:v>21.41591911628667</c:v>
                </c:pt>
                <c:pt idx="3360">
                  <c:v>21.41591911628667</c:v>
                </c:pt>
                <c:pt idx="3361">
                  <c:v>21.878412625774207</c:v>
                </c:pt>
                <c:pt idx="3362">
                  <c:v>21.878412625774207</c:v>
                </c:pt>
                <c:pt idx="3363">
                  <c:v>21.41591911628667</c:v>
                </c:pt>
                <c:pt idx="3364">
                  <c:v>21.645908028966549</c:v>
                </c:pt>
                <c:pt idx="3365">
                  <c:v>21.878412625774207</c:v>
                </c:pt>
                <c:pt idx="3366">
                  <c:v>21.645908028966549</c:v>
                </c:pt>
                <c:pt idx="3367">
                  <c:v>21.878412625774207</c:v>
                </c:pt>
                <c:pt idx="3368">
                  <c:v>22.113368328755772</c:v>
                </c:pt>
                <c:pt idx="3369">
                  <c:v>21.878412625774207</c:v>
                </c:pt>
                <c:pt idx="3370">
                  <c:v>21.878412625774207</c:v>
                </c:pt>
                <c:pt idx="3371">
                  <c:v>21.188329495203686</c:v>
                </c:pt>
                <c:pt idx="3372">
                  <c:v>21.41591911628667</c:v>
                </c:pt>
                <c:pt idx="3373">
                  <c:v>22.113368328755772</c:v>
                </c:pt>
                <c:pt idx="3374">
                  <c:v>21.878412625774207</c:v>
                </c:pt>
                <c:pt idx="3375">
                  <c:v>21.878412625774207</c:v>
                </c:pt>
                <c:pt idx="3376">
                  <c:v>21.645908028966549</c:v>
                </c:pt>
                <c:pt idx="3377">
                  <c:v>22.113368328755772</c:v>
                </c:pt>
                <c:pt idx="3378">
                  <c:v>21.878412625774207</c:v>
                </c:pt>
                <c:pt idx="3379">
                  <c:v>22.113368328755772</c:v>
                </c:pt>
                <c:pt idx="3380">
                  <c:v>22.113368328755772</c:v>
                </c:pt>
                <c:pt idx="3381">
                  <c:v>21.878412625774207</c:v>
                </c:pt>
                <c:pt idx="3382">
                  <c:v>21.878412625774207</c:v>
                </c:pt>
                <c:pt idx="3383">
                  <c:v>21.645908028966549</c:v>
                </c:pt>
                <c:pt idx="3384">
                  <c:v>21.645908028966549</c:v>
                </c:pt>
                <c:pt idx="3385">
                  <c:v>21.41591911628667</c:v>
                </c:pt>
                <c:pt idx="3386">
                  <c:v>21.41591911628667</c:v>
                </c:pt>
                <c:pt idx="3387">
                  <c:v>21.645908028966549</c:v>
                </c:pt>
                <c:pt idx="3388">
                  <c:v>21.645908028966549</c:v>
                </c:pt>
                <c:pt idx="3389">
                  <c:v>21.878412625774207</c:v>
                </c:pt>
                <c:pt idx="3390">
                  <c:v>21.41591911628667</c:v>
                </c:pt>
                <c:pt idx="3391">
                  <c:v>22.113368328755772</c:v>
                </c:pt>
                <c:pt idx="3392">
                  <c:v>21.41591911628667</c:v>
                </c:pt>
                <c:pt idx="3393">
                  <c:v>21.645908028966549</c:v>
                </c:pt>
                <c:pt idx="3394">
                  <c:v>21.878412625774207</c:v>
                </c:pt>
                <c:pt idx="3395">
                  <c:v>21.878412625774207</c:v>
                </c:pt>
                <c:pt idx="3396">
                  <c:v>22.113368328755772</c:v>
                </c:pt>
                <c:pt idx="3397">
                  <c:v>21.41591911628667</c:v>
                </c:pt>
                <c:pt idx="3398">
                  <c:v>21.41591911628667</c:v>
                </c:pt>
                <c:pt idx="3399">
                  <c:v>21.41591911628667</c:v>
                </c:pt>
                <c:pt idx="3400">
                  <c:v>21.645908028966549</c:v>
                </c:pt>
                <c:pt idx="3401">
                  <c:v>21.645908028966549</c:v>
                </c:pt>
                <c:pt idx="3402">
                  <c:v>21.41591911628667</c:v>
                </c:pt>
                <c:pt idx="3403">
                  <c:v>21.645908028966549</c:v>
                </c:pt>
                <c:pt idx="3404">
                  <c:v>21.645908028966549</c:v>
                </c:pt>
                <c:pt idx="3405">
                  <c:v>21.645908028966549</c:v>
                </c:pt>
                <c:pt idx="3406">
                  <c:v>21.645908028966549</c:v>
                </c:pt>
                <c:pt idx="3407">
                  <c:v>21.645908028966549</c:v>
                </c:pt>
                <c:pt idx="3408">
                  <c:v>21.41591911628667</c:v>
                </c:pt>
                <c:pt idx="3409">
                  <c:v>21.41591911628667</c:v>
                </c:pt>
                <c:pt idx="3410">
                  <c:v>21.188329495203686</c:v>
                </c:pt>
                <c:pt idx="3411">
                  <c:v>21.188329495203686</c:v>
                </c:pt>
                <c:pt idx="3412">
                  <c:v>21.41591911628667</c:v>
                </c:pt>
                <c:pt idx="3413">
                  <c:v>21.645908028966549</c:v>
                </c:pt>
                <c:pt idx="3414">
                  <c:v>21.645908028966549</c:v>
                </c:pt>
                <c:pt idx="3415">
                  <c:v>21.41591911628667</c:v>
                </c:pt>
                <c:pt idx="3416">
                  <c:v>21.645908028966549</c:v>
                </c:pt>
                <c:pt idx="3417">
                  <c:v>21.878412625774207</c:v>
                </c:pt>
                <c:pt idx="3418">
                  <c:v>21.645908028966549</c:v>
                </c:pt>
                <c:pt idx="3419">
                  <c:v>21.878412625774207</c:v>
                </c:pt>
                <c:pt idx="3420">
                  <c:v>21.41591911628667</c:v>
                </c:pt>
                <c:pt idx="3421">
                  <c:v>21.878412625774207</c:v>
                </c:pt>
                <c:pt idx="3422">
                  <c:v>22.113368328755772</c:v>
                </c:pt>
                <c:pt idx="3423">
                  <c:v>21.645908028966549</c:v>
                </c:pt>
                <c:pt idx="3424">
                  <c:v>21.878412625774207</c:v>
                </c:pt>
                <c:pt idx="3425">
                  <c:v>21.188329495203686</c:v>
                </c:pt>
                <c:pt idx="3426">
                  <c:v>21.645908028966549</c:v>
                </c:pt>
                <c:pt idx="3427">
                  <c:v>21.645908028966549</c:v>
                </c:pt>
                <c:pt idx="3428">
                  <c:v>21.645908028966549</c:v>
                </c:pt>
                <c:pt idx="3429">
                  <c:v>21.188329495203686</c:v>
                </c:pt>
                <c:pt idx="3430">
                  <c:v>21.645908028966549</c:v>
                </c:pt>
                <c:pt idx="3431">
                  <c:v>21.41591911628667</c:v>
                </c:pt>
                <c:pt idx="3432">
                  <c:v>21.645908028966549</c:v>
                </c:pt>
                <c:pt idx="3433">
                  <c:v>21.645908028966549</c:v>
                </c:pt>
                <c:pt idx="3434">
                  <c:v>21.41591911628667</c:v>
                </c:pt>
                <c:pt idx="3435">
                  <c:v>21.41591911628667</c:v>
                </c:pt>
                <c:pt idx="3436">
                  <c:v>21.188329495203686</c:v>
                </c:pt>
                <c:pt idx="3437">
                  <c:v>21.41591911628667</c:v>
                </c:pt>
                <c:pt idx="3438">
                  <c:v>21.188329495203686</c:v>
                </c:pt>
                <c:pt idx="3439">
                  <c:v>21.41591911628667</c:v>
                </c:pt>
                <c:pt idx="3440">
                  <c:v>21.188329495203686</c:v>
                </c:pt>
                <c:pt idx="3441">
                  <c:v>21.188329495203686</c:v>
                </c:pt>
                <c:pt idx="3442">
                  <c:v>21.41591911628667</c:v>
                </c:pt>
                <c:pt idx="3443">
                  <c:v>21.41591911628667</c:v>
                </c:pt>
                <c:pt idx="3444">
                  <c:v>21.645908028966549</c:v>
                </c:pt>
                <c:pt idx="3445">
                  <c:v>21.645908028966549</c:v>
                </c:pt>
                <c:pt idx="3446">
                  <c:v>21.188329495203686</c:v>
                </c:pt>
                <c:pt idx="3447">
                  <c:v>21.188329495203686</c:v>
                </c:pt>
                <c:pt idx="3448">
                  <c:v>21.188329495203686</c:v>
                </c:pt>
                <c:pt idx="3449">
                  <c:v>21.645908028966549</c:v>
                </c:pt>
                <c:pt idx="3450">
                  <c:v>21.41591911628667</c:v>
                </c:pt>
                <c:pt idx="3451">
                  <c:v>21.41591911628667</c:v>
                </c:pt>
                <c:pt idx="3452">
                  <c:v>21.41591911628667</c:v>
                </c:pt>
                <c:pt idx="3453">
                  <c:v>21.188329495203686</c:v>
                </c:pt>
                <c:pt idx="3454">
                  <c:v>21.41591911628667</c:v>
                </c:pt>
                <c:pt idx="3455">
                  <c:v>20.963202378541094</c:v>
                </c:pt>
                <c:pt idx="3456">
                  <c:v>21.41591911628667</c:v>
                </c:pt>
                <c:pt idx="3457">
                  <c:v>20.963202378541094</c:v>
                </c:pt>
                <c:pt idx="3458">
                  <c:v>21.41591911628667</c:v>
                </c:pt>
                <c:pt idx="3459">
                  <c:v>21.41591911628667</c:v>
                </c:pt>
                <c:pt idx="3460">
                  <c:v>21.188329495203686</c:v>
                </c:pt>
                <c:pt idx="3461">
                  <c:v>21.188329495203686</c:v>
                </c:pt>
                <c:pt idx="3462">
                  <c:v>21.188329495203686</c:v>
                </c:pt>
                <c:pt idx="3463">
                  <c:v>20.963202378541094</c:v>
                </c:pt>
                <c:pt idx="3464">
                  <c:v>21.188329495203686</c:v>
                </c:pt>
                <c:pt idx="3465">
                  <c:v>21.188329495203686</c:v>
                </c:pt>
                <c:pt idx="3466">
                  <c:v>21.41591911628667</c:v>
                </c:pt>
                <c:pt idx="3467">
                  <c:v>21.41591911628667</c:v>
                </c:pt>
                <c:pt idx="3468">
                  <c:v>21.645908028966549</c:v>
                </c:pt>
                <c:pt idx="3469">
                  <c:v>21.645908028966549</c:v>
                </c:pt>
                <c:pt idx="3470">
                  <c:v>21.645908028966549</c:v>
                </c:pt>
                <c:pt idx="3471">
                  <c:v>21.645908028966549</c:v>
                </c:pt>
                <c:pt idx="3472">
                  <c:v>21.878412625774207</c:v>
                </c:pt>
                <c:pt idx="3473">
                  <c:v>21.645908028966549</c:v>
                </c:pt>
                <c:pt idx="3474">
                  <c:v>21.878412625774207</c:v>
                </c:pt>
                <c:pt idx="3475">
                  <c:v>21.41591911628667</c:v>
                </c:pt>
                <c:pt idx="3476">
                  <c:v>20.963202378541094</c:v>
                </c:pt>
                <c:pt idx="3477">
                  <c:v>21.188329495203686</c:v>
                </c:pt>
                <c:pt idx="3478">
                  <c:v>21.188329495203686</c:v>
                </c:pt>
                <c:pt idx="3479">
                  <c:v>21.188329495203686</c:v>
                </c:pt>
                <c:pt idx="3480">
                  <c:v>21.188329495203686</c:v>
                </c:pt>
                <c:pt idx="3481">
                  <c:v>21.645908028966549</c:v>
                </c:pt>
                <c:pt idx="3482">
                  <c:v>21.41591911628667</c:v>
                </c:pt>
                <c:pt idx="3483">
                  <c:v>21.188329495203686</c:v>
                </c:pt>
                <c:pt idx="3484">
                  <c:v>21.41591911628667</c:v>
                </c:pt>
                <c:pt idx="3485">
                  <c:v>21.188329495203686</c:v>
                </c:pt>
                <c:pt idx="3486">
                  <c:v>21.188329495203686</c:v>
                </c:pt>
                <c:pt idx="3487">
                  <c:v>20.963202378541094</c:v>
                </c:pt>
                <c:pt idx="3488">
                  <c:v>21.188329495203686</c:v>
                </c:pt>
                <c:pt idx="3489">
                  <c:v>21.188329495203686</c:v>
                </c:pt>
                <c:pt idx="3490">
                  <c:v>21.188329495203686</c:v>
                </c:pt>
                <c:pt idx="3491">
                  <c:v>21.188329495203686</c:v>
                </c:pt>
                <c:pt idx="3492">
                  <c:v>20.963202378541094</c:v>
                </c:pt>
                <c:pt idx="3493">
                  <c:v>21.41591911628667</c:v>
                </c:pt>
                <c:pt idx="3494">
                  <c:v>20.963202378541094</c:v>
                </c:pt>
                <c:pt idx="3495">
                  <c:v>21.188329495203686</c:v>
                </c:pt>
                <c:pt idx="3496">
                  <c:v>21.41591911628667</c:v>
                </c:pt>
                <c:pt idx="3497">
                  <c:v>21.41591911628667</c:v>
                </c:pt>
                <c:pt idx="3498">
                  <c:v>21.188329495203686</c:v>
                </c:pt>
                <c:pt idx="3499">
                  <c:v>21.41591911628667</c:v>
                </c:pt>
                <c:pt idx="3500">
                  <c:v>21.645908028966549</c:v>
                </c:pt>
                <c:pt idx="3501">
                  <c:v>21.188329495203686</c:v>
                </c:pt>
                <c:pt idx="3502">
                  <c:v>21.188329495203686</c:v>
                </c:pt>
                <c:pt idx="3503">
                  <c:v>20.963202378541094</c:v>
                </c:pt>
                <c:pt idx="3504">
                  <c:v>21.188329495203686</c:v>
                </c:pt>
                <c:pt idx="3505">
                  <c:v>21.188329495203686</c:v>
                </c:pt>
                <c:pt idx="3506">
                  <c:v>21.188329495203686</c:v>
                </c:pt>
                <c:pt idx="3507">
                  <c:v>21.188329495203686</c:v>
                </c:pt>
                <c:pt idx="3508">
                  <c:v>21.188329495203686</c:v>
                </c:pt>
                <c:pt idx="3509">
                  <c:v>20.963202378541094</c:v>
                </c:pt>
                <c:pt idx="3510">
                  <c:v>21.188329495203686</c:v>
                </c:pt>
                <c:pt idx="3511">
                  <c:v>20.963202378541094</c:v>
                </c:pt>
                <c:pt idx="3512">
                  <c:v>20.963202378541094</c:v>
                </c:pt>
                <c:pt idx="3513">
                  <c:v>20.740423834220319</c:v>
                </c:pt>
                <c:pt idx="3514">
                  <c:v>20.963202378541094</c:v>
                </c:pt>
                <c:pt idx="3515">
                  <c:v>21.188329495203686</c:v>
                </c:pt>
                <c:pt idx="3516">
                  <c:v>21.188329495203686</c:v>
                </c:pt>
                <c:pt idx="3517">
                  <c:v>21.188329495203686</c:v>
                </c:pt>
                <c:pt idx="3518">
                  <c:v>20.963202378541094</c:v>
                </c:pt>
                <c:pt idx="3519">
                  <c:v>20.963202378541094</c:v>
                </c:pt>
                <c:pt idx="3520">
                  <c:v>20.963202378541094</c:v>
                </c:pt>
                <c:pt idx="3521">
                  <c:v>20.963202378541094</c:v>
                </c:pt>
                <c:pt idx="3522">
                  <c:v>20.963202378541094</c:v>
                </c:pt>
                <c:pt idx="3523">
                  <c:v>21.41591911628667</c:v>
                </c:pt>
                <c:pt idx="3524">
                  <c:v>21.188329495203686</c:v>
                </c:pt>
                <c:pt idx="3525">
                  <c:v>21.188329495203686</c:v>
                </c:pt>
                <c:pt idx="3526">
                  <c:v>21.188329495203686</c:v>
                </c:pt>
                <c:pt idx="3527">
                  <c:v>21.188329495203686</c:v>
                </c:pt>
                <c:pt idx="3528">
                  <c:v>21.188329495203686</c:v>
                </c:pt>
                <c:pt idx="3529">
                  <c:v>21.188329495203686</c:v>
                </c:pt>
                <c:pt idx="3530">
                  <c:v>21.188329495203686</c:v>
                </c:pt>
                <c:pt idx="3531">
                  <c:v>21.41591911628667</c:v>
                </c:pt>
                <c:pt idx="3532">
                  <c:v>21.188329495203686</c:v>
                </c:pt>
                <c:pt idx="3533">
                  <c:v>21.41591911628667</c:v>
                </c:pt>
                <c:pt idx="3534">
                  <c:v>21.188329495203686</c:v>
                </c:pt>
                <c:pt idx="3535">
                  <c:v>20.963202378541094</c:v>
                </c:pt>
                <c:pt idx="3536">
                  <c:v>20.963202378541094</c:v>
                </c:pt>
                <c:pt idx="3537">
                  <c:v>21.188329495203686</c:v>
                </c:pt>
                <c:pt idx="3538">
                  <c:v>21.188329495203686</c:v>
                </c:pt>
                <c:pt idx="3539">
                  <c:v>20.963202378541094</c:v>
                </c:pt>
                <c:pt idx="3540">
                  <c:v>21.188329495203686</c:v>
                </c:pt>
                <c:pt idx="3541">
                  <c:v>21.188329495203686</c:v>
                </c:pt>
                <c:pt idx="3542">
                  <c:v>21.188329495203686</c:v>
                </c:pt>
                <c:pt idx="3543">
                  <c:v>20.963202378541094</c:v>
                </c:pt>
                <c:pt idx="3544">
                  <c:v>21.645908028966549</c:v>
                </c:pt>
                <c:pt idx="3545">
                  <c:v>21.41591911628667</c:v>
                </c:pt>
                <c:pt idx="3546">
                  <c:v>21.188329495203686</c:v>
                </c:pt>
                <c:pt idx="3547">
                  <c:v>21.188329495203686</c:v>
                </c:pt>
                <c:pt idx="3548">
                  <c:v>20.963202378541094</c:v>
                </c:pt>
                <c:pt idx="3549">
                  <c:v>20.963202378541094</c:v>
                </c:pt>
                <c:pt idx="3550">
                  <c:v>20.963202378541094</c:v>
                </c:pt>
                <c:pt idx="3551">
                  <c:v>20.963202378541094</c:v>
                </c:pt>
                <c:pt idx="3552">
                  <c:v>21.188329495203686</c:v>
                </c:pt>
                <c:pt idx="3553">
                  <c:v>21.188329495203686</c:v>
                </c:pt>
                <c:pt idx="3554">
                  <c:v>21.188329495203686</c:v>
                </c:pt>
                <c:pt idx="3555">
                  <c:v>21.41591911628667</c:v>
                </c:pt>
                <c:pt idx="3556">
                  <c:v>21.188329495203686</c:v>
                </c:pt>
                <c:pt idx="3557">
                  <c:v>20.963202378541094</c:v>
                </c:pt>
                <c:pt idx="3558">
                  <c:v>20.963202378541094</c:v>
                </c:pt>
                <c:pt idx="3559">
                  <c:v>21.41591911628667</c:v>
                </c:pt>
                <c:pt idx="3560">
                  <c:v>21.188329495203686</c:v>
                </c:pt>
                <c:pt idx="3561">
                  <c:v>21.188329495203686</c:v>
                </c:pt>
                <c:pt idx="3562">
                  <c:v>20.963202378541094</c:v>
                </c:pt>
                <c:pt idx="3563">
                  <c:v>20.963202378541094</c:v>
                </c:pt>
                <c:pt idx="3564">
                  <c:v>21.188329495203686</c:v>
                </c:pt>
                <c:pt idx="3565">
                  <c:v>20.963202378541094</c:v>
                </c:pt>
                <c:pt idx="3566">
                  <c:v>20.963202378541094</c:v>
                </c:pt>
                <c:pt idx="3567">
                  <c:v>20.520055738792344</c:v>
                </c:pt>
                <c:pt idx="3568">
                  <c:v>20.963202378541094</c:v>
                </c:pt>
                <c:pt idx="3569">
                  <c:v>20.740423834220319</c:v>
                </c:pt>
                <c:pt idx="3570">
                  <c:v>21.188329495203686</c:v>
                </c:pt>
                <c:pt idx="3571">
                  <c:v>21.188329495203686</c:v>
                </c:pt>
                <c:pt idx="3572">
                  <c:v>21.188329495203686</c:v>
                </c:pt>
                <c:pt idx="3573">
                  <c:v>20.963202378541094</c:v>
                </c:pt>
                <c:pt idx="3574">
                  <c:v>20.963202378541094</c:v>
                </c:pt>
                <c:pt idx="3575">
                  <c:v>21.188329495203686</c:v>
                </c:pt>
                <c:pt idx="3576">
                  <c:v>20.963202378541094</c:v>
                </c:pt>
                <c:pt idx="3577">
                  <c:v>20.963202378541094</c:v>
                </c:pt>
                <c:pt idx="3578">
                  <c:v>21.188329495203686</c:v>
                </c:pt>
                <c:pt idx="3579">
                  <c:v>21.188329495203686</c:v>
                </c:pt>
                <c:pt idx="3580">
                  <c:v>21.41591911628667</c:v>
                </c:pt>
                <c:pt idx="3581">
                  <c:v>21.645908028966549</c:v>
                </c:pt>
                <c:pt idx="3582">
                  <c:v>21.645908028966549</c:v>
                </c:pt>
                <c:pt idx="3583">
                  <c:v>21.41591911628667</c:v>
                </c:pt>
                <c:pt idx="3584">
                  <c:v>21.188329495203686</c:v>
                </c:pt>
                <c:pt idx="3585">
                  <c:v>21.188329495203686</c:v>
                </c:pt>
                <c:pt idx="3586">
                  <c:v>21.188329495203686</c:v>
                </c:pt>
                <c:pt idx="3587">
                  <c:v>21.645908028966549</c:v>
                </c:pt>
                <c:pt idx="3588">
                  <c:v>21.188329495203686</c:v>
                </c:pt>
                <c:pt idx="3589">
                  <c:v>21.41591911628667</c:v>
                </c:pt>
                <c:pt idx="3590">
                  <c:v>21.878412625774207</c:v>
                </c:pt>
                <c:pt idx="3591">
                  <c:v>22.113368328755772</c:v>
                </c:pt>
                <c:pt idx="3592">
                  <c:v>21.41591911628667</c:v>
                </c:pt>
                <c:pt idx="3593">
                  <c:v>21.188329495203686</c:v>
                </c:pt>
                <c:pt idx="3594">
                  <c:v>21.188329495203686</c:v>
                </c:pt>
                <c:pt idx="3595">
                  <c:v>20.963202378541094</c:v>
                </c:pt>
                <c:pt idx="3596">
                  <c:v>20.963202378541094</c:v>
                </c:pt>
                <c:pt idx="3597">
                  <c:v>20.740423834220319</c:v>
                </c:pt>
                <c:pt idx="3598">
                  <c:v>20.963202378541094</c:v>
                </c:pt>
                <c:pt idx="3599">
                  <c:v>20.963202378541094</c:v>
                </c:pt>
                <c:pt idx="3600">
                  <c:v>21.188329495203686</c:v>
                </c:pt>
                <c:pt idx="3601">
                  <c:v>21.188329495203686</c:v>
                </c:pt>
                <c:pt idx="3602">
                  <c:v>20.520055738792344</c:v>
                </c:pt>
                <c:pt idx="3603">
                  <c:v>20.963202378541094</c:v>
                </c:pt>
                <c:pt idx="3604">
                  <c:v>20.963202378541094</c:v>
                </c:pt>
                <c:pt idx="3605">
                  <c:v>20.963202378541094</c:v>
                </c:pt>
                <c:pt idx="3606">
                  <c:v>20.963202378541094</c:v>
                </c:pt>
                <c:pt idx="3607">
                  <c:v>21.188329495203686</c:v>
                </c:pt>
                <c:pt idx="3608">
                  <c:v>21.188329495203686</c:v>
                </c:pt>
                <c:pt idx="3609">
                  <c:v>21.188329495203686</c:v>
                </c:pt>
                <c:pt idx="3610">
                  <c:v>21.188329495203686</c:v>
                </c:pt>
                <c:pt idx="3611">
                  <c:v>20.963202378541094</c:v>
                </c:pt>
                <c:pt idx="3612">
                  <c:v>21.188329495203686</c:v>
                </c:pt>
                <c:pt idx="3613">
                  <c:v>21.41591911628667</c:v>
                </c:pt>
                <c:pt idx="3614">
                  <c:v>20.963202378541094</c:v>
                </c:pt>
                <c:pt idx="3615">
                  <c:v>20.963202378541094</c:v>
                </c:pt>
                <c:pt idx="3616">
                  <c:v>20.963202378541094</c:v>
                </c:pt>
                <c:pt idx="3617">
                  <c:v>20.963202378541094</c:v>
                </c:pt>
                <c:pt idx="3618">
                  <c:v>20.740423834220319</c:v>
                </c:pt>
                <c:pt idx="3619">
                  <c:v>20.963202378541094</c:v>
                </c:pt>
                <c:pt idx="3620">
                  <c:v>21.188329495203686</c:v>
                </c:pt>
                <c:pt idx="3621">
                  <c:v>20.963202378541094</c:v>
                </c:pt>
                <c:pt idx="3622">
                  <c:v>20.740423834220319</c:v>
                </c:pt>
                <c:pt idx="3623">
                  <c:v>20.740423834220319</c:v>
                </c:pt>
                <c:pt idx="3624">
                  <c:v>20.963202378541094</c:v>
                </c:pt>
                <c:pt idx="3625">
                  <c:v>20.963202378541094</c:v>
                </c:pt>
                <c:pt idx="3626">
                  <c:v>20.520055738792344</c:v>
                </c:pt>
                <c:pt idx="3627">
                  <c:v>20.520055738792344</c:v>
                </c:pt>
                <c:pt idx="3628">
                  <c:v>20.740423834220319</c:v>
                </c:pt>
                <c:pt idx="3629">
                  <c:v>20.520055738792344</c:v>
                </c:pt>
                <c:pt idx="3630">
                  <c:v>20.963202378541094</c:v>
                </c:pt>
                <c:pt idx="3631">
                  <c:v>20.740423834220319</c:v>
                </c:pt>
                <c:pt idx="3632">
                  <c:v>20.520055738792344</c:v>
                </c:pt>
                <c:pt idx="3633">
                  <c:v>20.520055738792344</c:v>
                </c:pt>
                <c:pt idx="3634">
                  <c:v>20.963202378541094</c:v>
                </c:pt>
                <c:pt idx="3635">
                  <c:v>20.740423834220319</c:v>
                </c:pt>
                <c:pt idx="3636">
                  <c:v>20.520055738792344</c:v>
                </c:pt>
                <c:pt idx="3637">
                  <c:v>20.520055738792344</c:v>
                </c:pt>
                <c:pt idx="3638">
                  <c:v>20.963202378541094</c:v>
                </c:pt>
                <c:pt idx="3639">
                  <c:v>20.963202378541094</c:v>
                </c:pt>
                <c:pt idx="3640">
                  <c:v>21.188329495203686</c:v>
                </c:pt>
                <c:pt idx="3641">
                  <c:v>20.963202378541094</c:v>
                </c:pt>
                <c:pt idx="3642">
                  <c:v>21.41591911628667</c:v>
                </c:pt>
                <c:pt idx="3643">
                  <c:v>20.963202378541094</c:v>
                </c:pt>
                <c:pt idx="3644">
                  <c:v>20.963202378541094</c:v>
                </c:pt>
                <c:pt idx="3645">
                  <c:v>21.188329495203686</c:v>
                </c:pt>
                <c:pt idx="3646">
                  <c:v>20.963202378541094</c:v>
                </c:pt>
                <c:pt idx="3647">
                  <c:v>20.963202378541094</c:v>
                </c:pt>
                <c:pt idx="3648">
                  <c:v>20.740423834220319</c:v>
                </c:pt>
                <c:pt idx="3649">
                  <c:v>20.740423834220319</c:v>
                </c:pt>
                <c:pt idx="3650">
                  <c:v>20.740423834220319</c:v>
                </c:pt>
                <c:pt idx="3651">
                  <c:v>20.740423834220319</c:v>
                </c:pt>
                <c:pt idx="3652">
                  <c:v>20.740423834220319</c:v>
                </c:pt>
                <c:pt idx="3653">
                  <c:v>20.520055738792344</c:v>
                </c:pt>
                <c:pt idx="3654">
                  <c:v>20.963202378541094</c:v>
                </c:pt>
                <c:pt idx="3655">
                  <c:v>20.520055738792344</c:v>
                </c:pt>
                <c:pt idx="3656">
                  <c:v>20.520055738792344</c:v>
                </c:pt>
                <c:pt idx="3657">
                  <c:v>20.520055738792344</c:v>
                </c:pt>
                <c:pt idx="3658">
                  <c:v>20.520055738792344</c:v>
                </c:pt>
                <c:pt idx="3659">
                  <c:v>20.963202378541094</c:v>
                </c:pt>
                <c:pt idx="3660">
                  <c:v>20.520055738792344</c:v>
                </c:pt>
                <c:pt idx="3661">
                  <c:v>20.520055738792344</c:v>
                </c:pt>
                <c:pt idx="3662">
                  <c:v>21.188329495203686</c:v>
                </c:pt>
                <c:pt idx="3663">
                  <c:v>20.740423834220319</c:v>
                </c:pt>
                <c:pt idx="3664">
                  <c:v>20.740423834220319</c:v>
                </c:pt>
                <c:pt idx="3665">
                  <c:v>21.188329495203686</c:v>
                </c:pt>
                <c:pt idx="3666">
                  <c:v>21.41591911628667</c:v>
                </c:pt>
                <c:pt idx="3667">
                  <c:v>21.188329495203686</c:v>
                </c:pt>
                <c:pt idx="3668">
                  <c:v>20.963202378541094</c:v>
                </c:pt>
                <c:pt idx="3669">
                  <c:v>20.740423834220319</c:v>
                </c:pt>
                <c:pt idx="3670">
                  <c:v>20.963202378541094</c:v>
                </c:pt>
                <c:pt idx="3671">
                  <c:v>20.963202378541094</c:v>
                </c:pt>
                <c:pt idx="3672">
                  <c:v>20.740423834220319</c:v>
                </c:pt>
                <c:pt idx="3673">
                  <c:v>20.740423834220319</c:v>
                </c:pt>
                <c:pt idx="3674">
                  <c:v>20.963202378541094</c:v>
                </c:pt>
                <c:pt idx="3675">
                  <c:v>20.963202378541094</c:v>
                </c:pt>
                <c:pt idx="3676">
                  <c:v>20.520055738792344</c:v>
                </c:pt>
                <c:pt idx="3677">
                  <c:v>20.520055738792344</c:v>
                </c:pt>
                <c:pt idx="3678">
                  <c:v>20.520055738792344</c:v>
                </c:pt>
                <c:pt idx="3679">
                  <c:v>20.740423834220319</c:v>
                </c:pt>
                <c:pt idx="3680">
                  <c:v>20.520055738792344</c:v>
                </c:pt>
                <c:pt idx="3681">
                  <c:v>20.301986568618744</c:v>
                </c:pt>
                <c:pt idx="3682">
                  <c:v>20.520055738792344</c:v>
                </c:pt>
                <c:pt idx="3683">
                  <c:v>20.520055738792344</c:v>
                </c:pt>
                <c:pt idx="3684">
                  <c:v>20.520055738792344</c:v>
                </c:pt>
                <c:pt idx="3685">
                  <c:v>20.520055738792344</c:v>
                </c:pt>
                <c:pt idx="3686">
                  <c:v>20.520055738792344</c:v>
                </c:pt>
                <c:pt idx="3687">
                  <c:v>20.520055738792344</c:v>
                </c:pt>
                <c:pt idx="3688">
                  <c:v>20.520055738792344</c:v>
                </c:pt>
                <c:pt idx="3689">
                  <c:v>20.520055738792344</c:v>
                </c:pt>
                <c:pt idx="3690">
                  <c:v>20.520055738792344</c:v>
                </c:pt>
                <c:pt idx="3691">
                  <c:v>20.520055738792344</c:v>
                </c:pt>
                <c:pt idx="3692">
                  <c:v>20.740423834220319</c:v>
                </c:pt>
                <c:pt idx="3693">
                  <c:v>20.740423834220319</c:v>
                </c:pt>
                <c:pt idx="3694">
                  <c:v>20.740423834220319</c:v>
                </c:pt>
                <c:pt idx="3695">
                  <c:v>20.301986568618744</c:v>
                </c:pt>
                <c:pt idx="3696">
                  <c:v>20.520055738792344</c:v>
                </c:pt>
                <c:pt idx="3697">
                  <c:v>20.740423834220319</c:v>
                </c:pt>
                <c:pt idx="3698">
                  <c:v>20.520055738792344</c:v>
                </c:pt>
                <c:pt idx="3699">
                  <c:v>20.520055738792344</c:v>
                </c:pt>
                <c:pt idx="3700">
                  <c:v>20.520055738792344</c:v>
                </c:pt>
                <c:pt idx="3701">
                  <c:v>20.520055738792344</c:v>
                </c:pt>
                <c:pt idx="3702">
                  <c:v>20.520055738792344</c:v>
                </c:pt>
                <c:pt idx="3703">
                  <c:v>20.520055738792344</c:v>
                </c:pt>
                <c:pt idx="3704">
                  <c:v>20.301986568618744</c:v>
                </c:pt>
                <c:pt idx="3705">
                  <c:v>20.520055738792344</c:v>
                </c:pt>
                <c:pt idx="3706">
                  <c:v>20.301986568618744</c:v>
                </c:pt>
                <c:pt idx="3707">
                  <c:v>20.520055738792344</c:v>
                </c:pt>
                <c:pt idx="3708">
                  <c:v>20.520055738792344</c:v>
                </c:pt>
                <c:pt idx="3709">
                  <c:v>20.520055738792344</c:v>
                </c:pt>
                <c:pt idx="3710">
                  <c:v>20.740423834220319</c:v>
                </c:pt>
                <c:pt idx="3711">
                  <c:v>20.740423834220319</c:v>
                </c:pt>
                <c:pt idx="3712">
                  <c:v>20.520055738792344</c:v>
                </c:pt>
                <c:pt idx="3713">
                  <c:v>20.520055738792344</c:v>
                </c:pt>
                <c:pt idx="3714">
                  <c:v>20.520055738792344</c:v>
                </c:pt>
                <c:pt idx="3715">
                  <c:v>20.520055738792344</c:v>
                </c:pt>
                <c:pt idx="3716">
                  <c:v>20.740423834220319</c:v>
                </c:pt>
                <c:pt idx="3717">
                  <c:v>20.520055738792344</c:v>
                </c:pt>
                <c:pt idx="3718">
                  <c:v>20.520055738792344</c:v>
                </c:pt>
                <c:pt idx="3719">
                  <c:v>20.520055738792344</c:v>
                </c:pt>
                <c:pt idx="3720">
                  <c:v>20.520055738792344</c:v>
                </c:pt>
                <c:pt idx="3721">
                  <c:v>20.520055738792344</c:v>
                </c:pt>
                <c:pt idx="3722">
                  <c:v>20.740423834220319</c:v>
                </c:pt>
                <c:pt idx="3723">
                  <c:v>20.520055738792344</c:v>
                </c:pt>
                <c:pt idx="3724">
                  <c:v>20.301986568618744</c:v>
                </c:pt>
                <c:pt idx="3725">
                  <c:v>20.520055738792344</c:v>
                </c:pt>
                <c:pt idx="3726">
                  <c:v>20.520055738792344</c:v>
                </c:pt>
                <c:pt idx="3727">
                  <c:v>20.520055738792344</c:v>
                </c:pt>
                <c:pt idx="3728">
                  <c:v>20.520055738792344</c:v>
                </c:pt>
                <c:pt idx="3729">
                  <c:v>20.520055738792344</c:v>
                </c:pt>
                <c:pt idx="3730">
                  <c:v>20.086276892225879</c:v>
                </c:pt>
                <c:pt idx="3731">
                  <c:v>20.520055738792344</c:v>
                </c:pt>
                <c:pt idx="3732">
                  <c:v>20.740423834220319</c:v>
                </c:pt>
                <c:pt idx="3733">
                  <c:v>20.520055738792344</c:v>
                </c:pt>
                <c:pt idx="3734">
                  <c:v>20.301986568618744</c:v>
                </c:pt>
                <c:pt idx="3735">
                  <c:v>20.520055738792344</c:v>
                </c:pt>
                <c:pt idx="3736">
                  <c:v>20.301986568618744</c:v>
                </c:pt>
                <c:pt idx="3737">
                  <c:v>20.301986568618744</c:v>
                </c:pt>
                <c:pt idx="3738">
                  <c:v>20.301986568618744</c:v>
                </c:pt>
                <c:pt idx="3739">
                  <c:v>20.301986568618744</c:v>
                </c:pt>
                <c:pt idx="3740">
                  <c:v>20.301986568618744</c:v>
                </c:pt>
                <c:pt idx="3741">
                  <c:v>19.872817543502755</c:v>
                </c:pt>
                <c:pt idx="3742">
                  <c:v>20.301986568618744</c:v>
                </c:pt>
                <c:pt idx="3743">
                  <c:v>20.301986568618744</c:v>
                </c:pt>
                <c:pt idx="3744">
                  <c:v>20.301986568618744</c:v>
                </c:pt>
                <c:pt idx="3745">
                  <c:v>20.520055738792344</c:v>
                </c:pt>
                <c:pt idx="3746">
                  <c:v>20.520055738792344</c:v>
                </c:pt>
                <c:pt idx="3747">
                  <c:v>20.520055738792344</c:v>
                </c:pt>
                <c:pt idx="3748">
                  <c:v>20.301986568618744</c:v>
                </c:pt>
                <c:pt idx="3749">
                  <c:v>20.520055738792344</c:v>
                </c:pt>
                <c:pt idx="3750">
                  <c:v>20.520055738792344</c:v>
                </c:pt>
                <c:pt idx="3751">
                  <c:v>20.086276892225879</c:v>
                </c:pt>
                <c:pt idx="3752">
                  <c:v>20.086276892225879</c:v>
                </c:pt>
                <c:pt idx="3753">
                  <c:v>20.301986568618744</c:v>
                </c:pt>
                <c:pt idx="3754">
                  <c:v>20.301986568618744</c:v>
                </c:pt>
                <c:pt idx="3755">
                  <c:v>19.661667810601759</c:v>
                </c:pt>
                <c:pt idx="3756">
                  <c:v>19.661667810601759</c:v>
                </c:pt>
                <c:pt idx="3757">
                  <c:v>20.086276892225879</c:v>
                </c:pt>
                <c:pt idx="3758">
                  <c:v>19.661667810601759</c:v>
                </c:pt>
                <c:pt idx="3759">
                  <c:v>19.872817543502755</c:v>
                </c:pt>
                <c:pt idx="3760">
                  <c:v>19.661667810601759</c:v>
                </c:pt>
                <c:pt idx="3761">
                  <c:v>19.872817543502755</c:v>
                </c:pt>
                <c:pt idx="3762">
                  <c:v>19.872817543502755</c:v>
                </c:pt>
                <c:pt idx="3763">
                  <c:v>20.086276892225879</c:v>
                </c:pt>
                <c:pt idx="3764">
                  <c:v>19.872817543502755</c:v>
                </c:pt>
                <c:pt idx="3765">
                  <c:v>19.872817543502755</c:v>
                </c:pt>
                <c:pt idx="3766">
                  <c:v>19.661667810601759</c:v>
                </c:pt>
                <c:pt idx="3767">
                  <c:v>19.872817543502755</c:v>
                </c:pt>
                <c:pt idx="3768">
                  <c:v>20.086276892225879</c:v>
                </c:pt>
                <c:pt idx="3769">
                  <c:v>19.872817543502755</c:v>
                </c:pt>
                <c:pt idx="3770">
                  <c:v>20.301986568618744</c:v>
                </c:pt>
                <c:pt idx="3771">
                  <c:v>20.301986568618744</c:v>
                </c:pt>
                <c:pt idx="3772">
                  <c:v>20.520055738792344</c:v>
                </c:pt>
                <c:pt idx="3773">
                  <c:v>20.301986568618744</c:v>
                </c:pt>
                <c:pt idx="3774">
                  <c:v>20.301986568618744</c:v>
                </c:pt>
                <c:pt idx="3775">
                  <c:v>20.301986568618744</c:v>
                </c:pt>
                <c:pt idx="3776">
                  <c:v>19.661667810601759</c:v>
                </c:pt>
                <c:pt idx="3777">
                  <c:v>19.872817543502755</c:v>
                </c:pt>
                <c:pt idx="3778">
                  <c:v>20.301986568618744</c:v>
                </c:pt>
                <c:pt idx="3779">
                  <c:v>19.872817543502755</c:v>
                </c:pt>
                <c:pt idx="3780">
                  <c:v>19.872817543502755</c:v>
                </c:pt>
                <c:pt idx="3781">
                  <c:v>19.452761554731989</c:v>
                </c:pt>
                <c:pt idx="3782">
                  <c:v>19.661667810601759</c:v>
                </c:pt>
                <c:pt idx="3783">
                  <c:v>20.301986568618744</c:v>
                </c:pt>
                <c:pt idx="3784">
                  <c:v>19.872817543502755</c:v>
                </c:pt>
                <c:pt idx="3785">
                  <c:v>19.872817543502755</c:v>
                </c:pt>
                <c:pt idx="3786">
                  <c:v>19.452761554731989</c:v>
                </c:pt>
                <c:pt idx="3787">
                  <c:v>19.661667810601759</c:v>
                </c:pt>
                <c:pt idx="3788">
                  <c:v>19.661667810601759</c:v>
                </c:pt>
                <c:pt idx="3789">
                  <c:v>19.872817543502755</c:v>
                </c:pt>
                <c:pt idx="3790">
                  <c:v>19.661667810601759</c:v>
                </c:pt>
                <c:pt idx="3791">
                  <c:v>19.661667810601759</c:v>
                </c:pt>
                <c:pt idx="3792">
                  <c:v>19.661667810601759</c:v>
                </c:pt>
                <c:pt idx="3793">
                  <c:v>19.661667810601759</c:v>
                </c:pt>
                <c:pt idx="3794">
                  <c:v>19.872817543502755</c:v>
                </c:pt>
                <c:pt idx="3795">
                  <c:v>19.661667810601759</c:v>
                </c:pt>
                <c:pt idx="3796">
                  <c:v>19.452761554731989</c:v>
                </c:pt>
                <c:pt idx="3797">
                  <c:v>19.661667810601759</c:v>
                </c:pt>
                <c:pt idx="3798">
                  <c:v>19.661667810601759</c:v>
                </c:pt>
                <c:pt idx="3799">
                  <c:v>19.872817543502755</c:v>
                </c:pt>
                <c:pt idx="3800">
                  <c:v>19.452761554731989</c:v>
                </c:pt>
                <c:pt idx="3801">
                  <c:v>19.872817543502755</c:v>
                </c:pt>
                <c:pt idx="3802">
                  <c:v>19.452761554731989</c:v>
                </c:pt>
                <c:pt idx="3803">
                  <c:v>19.661667810601759</c:v>
                </c:pt>
                <c:pt idx="3804">
                  <c:v>19.452761554731989</c:v>
                </c:pt>
                <c:pt idx="3805">
                  <c:v>19.661667810601759</c:v>
                </c:pt>
                <c:pt idx="3806">
                  <c:v>19.661667810601759</c:v>
                </c:pt>
                <c:pt idx="3807">
                  <c:v>19.872817543502755</c:v>
                </c:pt>
                <c:pt idx="3808">
                  <c:v>19.452761554731989</c:v>
                </c:pt>
                <c:pt idx="3809">
                  <c:v>19.872817543502755</c:v>
                </c:pt>
                <c:pt idx="3810">
                  <c:v>19.452761554731989</c:v>
                </c:pt>
                <c:pt idx="3811">
                  <c:v>19.661667810601759</c:v>
                </c:pt>
                <c:pt idx="3812">
                  <c:v>19.661667810601759</c:v>
                </c:pt>
                <c:pt idx="3813">
                  <c:v>19.661667810601759</c:v>
                </c:pt>
                <c:pt idx="3814">
                  <c:v>19.661667810601759</c:v>
                </c:pt>
                <c:pt idx="3815">
                  <c:v>19.661667810601759</c:v>
                </c:pt>
                <c:pt idx="3816">
                  <c:v>19.452761554731989</c:v>
                </c:pt>
                <c:pt idx="3817">
                  <c:v>19.661667810601759</c:v>
                </c:pt>
                <c:pt idx="3818">
                  <c:v>19.452761554731989</c:v>
                </c:pt>
                <c:pt idx="3819">
                  <c:v>19.661667810601759</c:v>
                </c:pt>
                <c:pt idx="3820">
                  <c:v>19.452761554731989</c:v>
                </c:pt>
                <c:pt idx="3821">
                  <c:v>19.452761554731989</c:v>
                </c:pt>
                <c:pt idx="3822">
                  <c:v>19.452761554731989</c:v>
                </c:pt>
                <c:pt idx="3823">
                  <c:v>19.452761554731989</c:v>
                </c:pt>
                <c:pt idx="3824">
                  <c:v>19.452761554731989</c:v>
                </c:pt>
                <c:pt idx="3825">
                  <c:v>19.452761554731989</c:v>
                </c:pt>
                <c:pt idx="3826">
                  <c:v>19.452761554731989</c:v>
                </c:pt>
                <c:pt idx="3827">
                  <c:v>19.452761554731989</c:v>
                </c:pt>
                <c:pt idx="3828">
                  <c:v>19.661667810601759</c:v>
                </c:pt>
                <c:pt idx="3829">
                  <c:v>19.661667810601759</c:v>
                </c:pt>
                <c:pt idx="3830">
                  <c:v>19.452761554731989</c:v>
                </c:pt>
                <c:pt idx="3831">
                  <c:v>19.661667810601759</c:v>
                </c:pt>
                <c:pt idx="3832">
                  <c:v>19.661667810601759</c:v>
                </c:pt>
                <c:pt idx="3833">
                  <c:v>19.872817543502755</c:v>
                </c:pt>
                <c:pt idx="3834">
                  <c:v>19.661667810601759</c:v>
                </c:pt>
                <c:pt idx="3835">
                  <c:v>19.661667810601759</c:v>
                </c:pt>
                <c:pt idx="3836">
                  <c:v>19.452761554731989</c:v>
                </c:pt>
                <c:pt idx="3837">
                  <c:v>19.452761554731989</c:v>
                </c:pt>
                <c:pt idx="3838">
                  <c:v>19.872817543502755</c:v>
                </c:pt>
                <c:pt idx="3839">
                  <c:v>20.086276892225879</c:v>
                </c:pt>
                <c:pt idx="3840">
                  <c:v>19.872817543502755</c:v>
                </c:pt>
                <c:pt idx="3841">
                  <c:v>19.661667810601759</c:v>
                </c:pt>
                <c:pt idx="3842">
                  <c:v>19.452761554731989</c:v>
                </c:pt>
                <c:pt idx="3843">
                  <c:v>19.452761554731989</c:v>
                </c:pt>
                <c:pt idx="3844">
                  <c:v>19.452761554731989</c:v>
                </c:pt>
                <c:pt idx="3845">
                  <c:v>19.452761554731989</c:v>
                </c:pt>
                <c:pt idx="3846">
                  <c:v>19.246034651851005</c:v>
                </c:pt>
                <c:pt idx="3847">
                  <c:v>19.246034651851005</c:v>
                </c:pt>
                <c:pt idx="3848">
                  <c:v>19.246034651851005</c:v>
                </c:pt>
                <c:pt idx="3849">
                  <c:v>19.452761554731989</c:v>
                </c:pt>
                <c:pt idx="3850">
                  <c:v>19.452761554731989</c:v>
                </c:pt>
                <c:pt idx="3851">
                  <c:v>19.661667810601759</c:v>
                </c:pt>
                <c:pt idx="3852">
                  <c:v>19.452761554731989</c:v>
                </c:pt>
                <c:pt idx="3853">
                  <c:v>19.452761554731989</c:v>
                </c:pt>
                <c:pt idx="3854">
                  <c:v>19.452761554731989</c:v>
                </c:pt>
                <c:pt idx="3855">
                  <c:v>19.452761554731989</c:v>
                </c:pt>
                <c:pt idx="3856">
                  <c:v>19.246034651851005</c:v>
                </c:pt>
                <c:pt idx="3857">
                  <c:v>19.452761554731989</c:v>
                </c:pt>
                <c:pt idx="3858">
                  <c:v>19.246034651851005</c:v>
                </c:pt>
                <c:pt idx="3859">
                  <c:v>19.452761554731989</c:v>
                </c:pt>
                <c:pt idx="3860">
                  <c:v>19.246034651851005</c:v>
                </c:pt>
                <c:pt idx="3861">
                  <c:v>19.041544520180178</c:v>
                </c:pt>
                <c:pt idx="3862">
                  <c:v>19.041544520180178</c:v>
                </c:pt>
                <c:pt idx="3863">
                  <c:v>19.246034651851005</c:v>
                </c:pt>
                <c:pt idx="3864">
                  <c:v>19.661667810601759</c:v>
                </c:pt>
                <c:pt idx="3865">
                  <c:v>19.041544520180178</c:v>
                </c:pt>
                <c:pt idx="3866">
                  <c:v>19.246034651851005</c:v>
                </c:pt>
                <c:pt idx="3867">
                  <c:v>19.452761554731989</c:v>
                </c:pt>
                <c:pt idx="3868">
                  <c:v>19.246034651851005</c:v>
                </c:pt>
                <c:pt idx="3869">
                  <c:v>19.452761554731989</c:v>
                </c:pt>
                <c:pt idx="3870">
                  <c:v>19.452761554731989</c:v>
                </c:pt>
                <c:pt idx="3871">
                  <c:v>19.661667810601759</c:v>
                </c:pt>
                <c:pt idx="3872">
                  <c:v>19.661667810601759</c:v>
                </c:pt>
                <c:pt idx="3873">
                  <c:v>19.452761554731989</c:v>
                </c:pt>
                <c:pt idx="3874">
                  <c:v>19.661667810601759</c:v>
                </c:pt>
                <c:pt idx="3875">
                  <c:v>19.452761554731989</c:v>
                </c:pt>
                <c:pt idx="3876">
                  <c:v>19.452761554731989</c:v>
                </c:pt>
                <c:pt idx="3877">
                  <c:v>19.661667810601759</c:v>
                </c:pt>
                <c:pt idx="3878">
                  <c:v>19.661667810601759</c:v>
                </c:pt>
                <c:pt idx="3879">
                  <c:v>19.246034651851005</c:v>
                </c:pt>
                <c:pt idx="3880">
                  <c:v>19.452761554731989</c:v>
                </c:pt>
                <c:pt idx="3881">
                  <c:v>19.041544520180178</c:v>
                </c:pt>
                <c:pt idx="3882">
                  <c:v>19.452761554731989</c:v>
                </c:pt>
                <c:pt idx="3883">
                  <c:v>19.452761554731989</c:v>
                </c:pt>
                <c:pt idx="3884">
                  <c:v>19.661667810601759</c:v>
                </c:pt>
                <c:pt idx="3885">
                  <c:v>19.452761554731989</c:v>
                </c:pt>
                <c:pt idx="3886">
                  <c:v>19.246034651851005</c:v>
                </c:pt>
                <c:pt idx="3887">
                  <c:v>19.661667810601759</c:v>
                </c:pt>
                <c:pt idx="3888">
                  <c:v>19.661667810601759</c:v>
                </c:pt>
                <c:pt idx="3889">
                  <c:v>19.661667810601759</c:v>
                </c:pt>
                <c:pt idx="3890">
                  <c:v>19.661667810601759</c:v>
                </c:pt>
                <c:pt idx="3891">
                  <c:v>19.661667810601759</c:v>
                </c:pt>
                <c:pt idx="3892">
                  <c:v>19.452761554731989</c:v>
                </c:pt>
                <c:pt idx="3893">
                  <c:v>19.246034651851005</c:v>
                </c:pt>
                <c:pt idx="3894">
                  <c:v>19.452761554731989</c:v>
                </c:pt>
                <c:pt idx="3895">
                  <c:v>19.452761554731989</c:v>
                </c:pt>
                <c:pt idx="3896">
                  <c:v>19.661667810601759</c:v>
                </c:pt>
                <c:pt idx="3897">
                  <c:v>19.452761554731989</c:v>
                </c:pt>
                <c:pt idx="3898">
                  <c:v>19.246034651851005</c:v>
                </c:pt>
                <c:pt idx="3899">
                  <c:v>19.452761554731989</c:v>
                </c:pt>
                <c:pt idx="3900">
                  <c:v>19.661667810601759</c:v>
                </c:pt>
                <c:pt idx="3901">
                  <c:v>19.452761554731989</c:v>
                </c:pt>
                <c:pt idx="3902">
                  <c:v>19.452761554731989</c:v>
                </c:pt>
                <c:pt idx="3903">
                  <c:v>19.246034651851005</c:v>
                </c:pt>
                <c:pt idx="3904">
                  <c:v>19.452761554731989</c:v>
                </c:pt>
                <c:pt idx="3905">
                  <c:v>19.246034651851005</c:v>
                </c:pt>
                <c:pt idx="3906">
                  <c:v>19.452761554731989</c:v>
                </c:pt>
                <c:pt idx="3907">
                  <c:v>19.452761554731989</c:v>
                </c:pt>
                <c:pt idx="3908">
                  <c:v>19.452761554731989</c:v>
                </c:pt>
                <c:pt idx="3909">
                  <c:v>19.246034651851005</c:v>
                </c:pt>
                <c:pt idx="3910">
                  <c:v>19.872817543502755</c:v>
                </c:pt>
                <c:pt idx="3911">
                  <c:v>19.661667810601759</c:v>
                </c:pt>
                <c:pt idx="3912">
                  <c:v>19.452761554731989</c:v>
                </c:pt>
                <c:pt idx="3913">
                  <c:v>19.872817543502755</c:v>
                </c:pt>
                <c:pt idx="3914">
                  <c:v>19.452761554731989</c:v>
                </c:pt>
                <c:pt idx="3915">
                  <c:v>19.661667810601759</c:v>
                </c:pt>
                <c:pt idx="3916">
                  <c:v>19.661667810601759</c:v>
                </c:pt>
                <c:pt idx="3917">
                  <c:v>19.041544520180178</c:v>
                </c:pt>
                <c:pt idx="3918">
                  <c:v>19.452761554731989</c:v>
                </c:pt>
                <c:pt idx="3919">
                  <c:v>19.246034651851005</c:v>
                </c:pt>
                <c:pt idx="3920">
                  <c:v>19.452761554731989</c:v>
                </c:pt>
                <c:pt idx="3921">
                  <c:v>19.246034651851005</c:v>
                </c:pt>
                <c:pt idx="3922">
                  <c:v>19.246034651851005</c:v>
                </c:pt>
                <c:pt idx="3923">
                  <c:v>19.246034651851005</c:v>
                </c:pt>
                <c:pt idx="3924">
                  <c:v>19.246034651851005</c:v>
                </c:pt>
                <c:pt idx="3925">
                  <c:v>19.041544520180178</c:v>
                </c:pt>
                <c:pt idx="3926">
                  <c:v>19.452761554731989</c:v>
                </c:pt>
                <c:pt idx="3927">
                  <c:v>19.246034651851005</c:v>
                </c:pt>
                <c:pt idx="3928">
                  <c:v>19.452761554731989</c:v>
                </c:pt>
                <c:pt idx="3929">
                  <c:v>19.246034651851005</c:v>
                </c:pt>
                <c:pt idx="3930">
                  <c:v>19.452761554731989</c:v>
                </c:pt>
                <c:pt idx="3931">
                  <c:v>19.041544520180178</c:v>
                </c:pt>
                <c:pt idx="3932">
                  <c:v>19.041544520180178</c:v>
                </c:pt>
                <c:pt idx="3933">
                  <c:v>19.452761554731989</c:v>
                </c:pt>
                <c:pt idx="3934">
                  <c:v>19.246034651851005</c:v>
                </c:pt>
                <c:pt idx="3935">
                  <c:v>19.661667810601759</c:v>
                </c:pt>
                <c:pt idx="3936">
                  <c:v>19.452761554731989</c:v>
                </c:pt>
                <c:pt idx="3937">
                  <c:v>19.246034651851005</c:v>
                </c:pt>
                <c:pt idx="3938">
                  <c:v>19.452761554731989</c:v>
                </c:pt>
                <c:pt idx="3939">
                  <c:v>19.246034651851005</c:v>
                </c:pt>
                <c:pt idx="3940">
                  <c:v>19.041544520180178</c:v>
                </c:pt>
                <c:pt idx="3941">
                  <c:v>19.246034651851005</c:v>
                </c:pt>
                <c:pt idx="3942">
                  <c:v>19.246034651851005</c:v>
                </c:pt>
                <c:pt idx="3943">
                  <c:v>19.452761554731989</c:v>
                </c:pt>
                <c:pt idx="3944">
                  <c:v>19.246034651851005</c:v>
                </c:pt>
                <c:pt idx="3945">
                  <c:v>19.452761554731989</c:v>
                </c:pt>
                <c:pt idx="3946">
                  <c:v>19.041544520180178</c:v>
                </c:pt>
                <c:pt idx="3947">
                  <c:v>18.839187671583037</c:v>
                </c:pt>
                <c:pt idx="3948">
                  <c:v>19.041544520180178</c:v>
                </c:pt>
                <c:pt idx="3949">
                  <c:v>19.452761554731989</c:v>
                </c:pt>
                <c:pt idx="3950">
                  <c:v>19.872817543502755</c:v>
                </c:pt>
                <c:pt idx="3951">
                  <c:v>19.661667810601759</c:v>
                </c:pt>
                <c:pt idx="3952">
                  <c:v>19.661667810601759</c:v>
                </c:pt>
                <c:pt idx="3953">
                  <c:v>19.452761554731989</c:v>
                </c:pt>
                <c:pt idx="3954">
                  <c:v>19.246034651851005</c:v>
                </c:pt>
                <c:pt idx="3955">
                  <c:v>19.452761554731989</c:v>
                </c:pt>
                <c:pt idx="3956">
                  <c:v>19.246034651851005</c:v>
                </c:pt>
                <c:pt idx="3957">
                  <c:v>19.246034651851005</c:v>
                </c:pt>
                <c:pt idx="3958">
                  <c:v>19.452761554731989</c:v>
                </c:pt>
                <c:pt idx="3959">
                  <c:v>19.246034651851005</c:v>
                </c:pt>
                <c:pt idx="3960">
                  <c:v>19.452761554731989</c:v>
                </c:pt>
                <c:pt idx="3961">
                  <c:v>19.246034651851005</c:v>
                </c:pt>
                <c:pt idx="3962">
                  <c:v>18.839187671583037</c:v>
                </c:pt>
                <c:pt idx="3963">
                  <c:v>18.839187671583037</c:v>
                </c:pt>
                <c:pt idx="3964">
                  <c:v>19.246034651851005</c:v>
                </c:pt>
                <c:pt idx="3965">
                  <c:v>19.246034651851005</c:v>
                </c:pt>
                <c:pt idx="3966">
                  <c:v>18.839187671583037</c:v>
                </c:pt>
                <c:pt idx="3967">
                  <c:v>19.246034651851005</c:v>
                </c:pt>
                <c:pt idx="3968">
                  <c:v>18.839187671583037</c:v>
                </c:pt>
                <c:pt idx="3969">
                  <c:v>19.246034651851005</c:v>
                </c:pt>
                <c:pt idx="3970">
                  <c:v>19.246034651851005</c:v>
                </c:pt>
                <c:pt idx="3971">
                  <c:v>19.246034651851005</c:v>
                </c:pt>
                <c:pt idx="3972">
                  <c:v>19.246034651851005</c:v>
                </c:pt>
                <c:pt idx="3973">
                  <c:v>19.041544520180178</c:v>
                </c:pt>
                <c:pt idx="3974">
                  <c:v>19.246034651851005</c:v>
                </c:pt>
                <c:pt idx="3975">
                  <c:v>19.452761554731989</c:v>
                </c:pt>
                <c:pt idx="3976">
                  <c:v>18.839187671583037</c:v>
                </c:pt>
                <c:pt idx="3977">
                  <c:v>19.246034651851005</c:v>
                </c:pt>
                <c:pt idx="3978">
                  <c:v>19.041544520180178</c:v>
                </c:pt>
                <c:pt idx="3979">
                  <c:v>19.246034651851005</c:v>
                </c:pt>
                <c:pt idx="3980">
                  <c:v>19.246034651851005</c:v>
                </c:pt>
                <c:pt idx="3981">
                  <c:v>18.839187671583037</c:v>
                </c:pt>
                <c:pt idx="3982">
                  <c:v>19.246034651851005</c:v>
                </c:pt>
                <c:pt idx="3983">
                  <c:v>18.839187671583037</c:v>
                </c:pt>
                <c:pt idx="3984">
                  <c:v>19.041544520180178</c:v>
                </c:pt>
                <c:pt idx="3985">
                  <c:v>18.839187671583037</c:v>
                </c:pt>
                <c:pt idx="3986">
                  <c:v>19.246034651851005</c:v>
                </c:pt>
                <c:pt idx="3987">
                  <c:v>19.246034651851005</c:v>
                </c:pt>
                <c:pt idx="3988">
                  <c:v>19.041544520180178</c:v>
                </c:pt>
                <c:pt idx="3989">
                  <c:v>18.839187671583037</c:v>
                </c:pt>
                <c:pt idx="3990">
                  <c:v>19.246034651851005</c:v>
                </c:pt>
                <c:pt idx="3991">
                  <c:v>18.839187671583037</c:v>
                </c:pt>
                <c:pt idx="3992">
                  <c:v>19.246034651851005</c:v>
                </c:pt>
                <c:pt idx="3993">
                  <c:v>19.041544520180178</c:v>
                </c:pt>
                <c:pt idx="3994">
                  <c:v>19.246034651851005</c:v>
                </c:pt>
                <c:pt idx="3995">
                  <c:v>19.452761554731989</c:v>
                </c:pt>
                <c:pt idx="3996">
                  <c:v>19.452761554731989</c:v>
                </c:pt>
                <c:pt idx="3997">
                  <c:v>19.041544520180178</c:v>
                </c:pt>
                <c:pt idx="3998">
                  <c:v>19.246034651851005</c:v>
                </c:pt>
                <c:pt idx="3999">
                  <c:v>19.452761554731989</c:v>
                </c:pt>
                <c:pt idx="4000">
                  <c:v>19.452761554731989</c:v>
                </c:pt>
                <c:pt idx="4001">
                  <c:v>19.452761554731989</c:v>
                </c:pt>
                <c:pt idx="4002">
                  <c:v>19.661667810601759</c:v>
                </c:pt>
                <c:pt idx="4003">
                  <c:v>19.452761554731989</c:v>
                </c:pt>
                <c:pt idx="4004">
                  <c:v>19.452761554731989</c:v>
                </c:pt>
                <c:pt idx="4005">
                  <c:v>19.246034651851005</c:v>
                </c:pt>
                <c:pt idx="4006">
                  <c:v>19.452761554731989</c:v>
                </c:pt>
                <c:pt idx="4007">
                  <c:v>19.246034651851005</c:v>
                </c:pt>
                <c:pt idx="4008">
                  <c:v>19.246034651851005</c:v>
                </c:pt>
                <c:pt idx="4009">
                  <c:v>19.452761554731989</c:v>
                </c:pt>
                <c:pt idx="4010">
                  <c:v>18.839187671583037</c:v>
                </c:pt>
                <c:pt idx="4011">
                  <c:v>19.246034651851005</c:v>
                </c:pt>
                <c:pt idx="4012">
                  <c:v>19.246034651851005</c:v>
                </c:pt>
                <c:pt idx="4013">
                  <c:v>18.839187671583037</c:v>
                </c:pt>
                <c:pt idx="4014">
                  <c:v>19.246034651851005</c:v>
                </c:pt>
                <c:pt idx="4015">
                  <c:v>19.246034651851005</c:v>
                </c:pt>
                <c:pt idx="4016">
                  <c:v>19.041544520180178</c:v>
                </c:pt>
                <c:pt idx="4017">
                  <c:v>19.041544520180178</c:v>
                </c:pt>
                <c:pt idx="4018">
                  <c:v>19.246034651851005</c:v>
                </c:pt>
                <c:pt idx="4019">
                  <c:v>18.839187671583037</c:v>
                </c:pt>
                <c:pt idx="4020">
                  <c:v>19.246034651851005</c:v>
                </c:pt>
                <c:pt idx="4021">
                  <c:v>19.246034651851005</c:v>
                </c:pt>
                <c:pt idx="4022">
                  <c:v>19.246034651851005</c:v>
                </c:pt>
                <c:pt idx="4023">
                  <c:v>19.041544520180178</c:v>
                </c:pt>
                <c:pt idx="4024">
                  <c:v>18.839187671583037</c:v>
                </c:pt>
                <c:pt idx="4025">
                  <c:v>18.839187671583037</c:v>
                </c:pt>
                <c:pt idx="4026">
                  <c:v>19.246034651851005</c:v>
                </c:pt>
                <c:pt idx="4027">
                  <c:v>19.246034651851005</c:v>
                </c:pt>
                <c:pt idx="4028">
                  <c:v>19.246034651851005</c:v>
                </c:pt>
                <c:pt idx="4029">
                  <c:v>19.452761554731989</c:v>
                </c:pt>
                <c:pt idx="4030">
                  <c:v>19.246034651851005</c:v>
                </c:pt>
                <c:pt idx="4031">
                  <c:v>19.246034651851005</c:v>
                </c:pt>
                <c:pt idx="4032">
                  <c:v>18.639020310502072</c:v>
                </c:pt>
                <c:pt idx="4033">
                  <c:v>19.246034651851005</c:v>
                </c:pt>
                <c:pt idx="4034">
                  <c:v>19.246034651851005</c:v>
                </c:pt>
                <c:pt idx="4035">
                  <c:v>19.452761554731989</c:v>
                </c:pt>
                <c:pt idx="4036">
                  <c:v>19.246034651851005</c:v>
                </c:pt>
                <c:pt idx="4037">
                  <c:v>19.246034651851005</c:v>
                </c:pt>
                <c:pt idx="4038">
                  <c:v>19.246034651851005</c:v>
                </c:pt>
                <c:pt idx="4039">
                  <c:v>19.246034651851005</c:v>
                </c:pt>
                <c:pt idx="4040">
                  <c:v>19.246034651851005</c:v>
                </c:pt>
                <c:pt idx="4041">
                  <c:v>19.246034651851005</c:v>
                </c:pt>
                <c:pt idx="4042">
                  <c:v>19.246034651851005</c:v>
                </c:pt>
                <c:pt idx="4043">
                  <c:v>18.839187671583037</c:v>
                </c:pt>
                <c:pt idx="4044">
                  <c:v>18.839187671583037</c:v>
                </c:pt>
                <c:pt idx="4045">
                  <c:v>19.246034651851005</c:v>
                </c:pt>
                <c:pt idx="4046">
                  <c:v>19.452761554731989</c:v>
                </c:pt>
                <c:pt idx="4047">
                  <c:v>19.452761554731989</c:v>
                </c:pt>
                <c:pt idx="4048">
                  <c:v>19.452761554731989</c:v>
                </c:pt>
                <c:pt idx="4049">
                  <c:v>19.452761554731989</c:v>
                </c:pt>
                <c:pt idx="4050">
                  <c:v>19.452761554731989</c:v>
                </c:pt>
                <c:pt idx="4051">
                  <c:v>19.246034651851005</c:v>
                </c:pt>
                <c:pt idx="4052">
                  <c:v>19.246034651851005</c:v>
                </c:pt>
                <c:pt idx="4053">
                  <c:v>19.246034651851005</c:v>
                </c:pt>
                <c:pt idx="4054">
                  <c:v>19.246034651851005</c:v>
                </c:pt>
                <c:pt idx="4055">
                  <c:v>19.041544520180178</c:v>
                </c:pt>
                <c:pt idx="4056">
                  <c:v>19.246034651851005</c:v>
                </c:pt>
                <c:pt idx="4057">
                  <c:v>19.041544520180178</c:v>
                </c:pt>
                <c:pt idx="4058">
                  <c:v>18.639020310502072</c:v>
                </c:pt>
                <c:pt idx="4059">
                  <c:v>18.839187671583037</c:v>
                </c:pt>
                <c:pt idx="4060">
                  <c:v>19.041544520180178</c:v>
                </c:pt>
                <c:pt idx="4061">
                  <c:v>18.839187671583037</c:v>
                </c:pt>
                <c:pt idx="4062">
                  <c:v>19.452761554731989</c:v>
                </c:pt>
                <c:pt idx="4063">
                  <c:v>19.246034651851005</c:v>
                </c:pt>
                <c:pt idx="4064">
                  <c:v>19.246034651851005</c:v>
                </c:pt>
                <c:pt idx="4065">
                  <c:v>19.041544520180178</c:v>
                </c:pt>
                <c:pt idx="4066">
                  <c:v>19.041544520180178</c:v>
                </c:pt>
                <c:pt idx="4067">
                  <c:v>18.839187671583037</c:v>
                </c:pt>
                <c:pt idx="4068">
                  <c:v>18.639020310502072</c:v>
                </c:pt>
                <c:pt idx="4069">
                  <c:v>18.639020310502072</c:v>
                </c:pt>
                <c:pt idx="4070">
                  <c:v>18.839187671583037</c:v>
                </c:pt>
                <c:pt idx="4071">
                  <c:v>18.639020310502072</c:v>
                </c:pt>
                <c:pt idx="4072">
                  <c:v>18.839187671583037</c:v>
                </c:pt>
                <c:pt idx="4073">
                  <c:v>19.246034651851005</c:v>
                </c:pt>
                <c:pt idx="4074">
                  <c:v>18.639020310502072</c:v>
                </c:pt>
                <c:pt idx="4075">
                  <c:v>18.639020310502072</c:v>
                </c:pt>
                <c:pt idx="4076">
                  <c:v>18.839187671583037</c:v>
                </c:pt>
                <c:pt idx="4077">
                  <c:v>18.839187671583037</c:v>
                </c:pt>
                <c:pt idx="4078">
                  <c:v>19.041544520180178</c:v>
                </c:pt>
                <c:pt idx="4079">
                  <c:v>18.839187671583037</c:v>
                </c:pt>
                <c:pt idx="4080">
                  <c:v>19.041544520180178</c:v>
                </c:pt>
                <c:pt idx="4081">
                  <c:v>18.839187671583037</c:v>
                </c:pt>
                <c:pt idx="4082">
                  <c:v>19.246034651851005</c:v>
                </c:pt>
                <c:pt idx="4083">
                  <c:v>18.839187671583037</c:v>
                </c:pt>
                <c:pt idx="4084">
                  <c:v>19.246034651851005</c:v>
                </c:pt>
                <c:pt idx="4085">
                  <c:v>19.041544520180178</c:v>
                </c:pt>
                <c:pt idx="4086">
                  <c:v>19.246034651851005</c:v>
                </c:pt>
                <c:pt idx="4087">
                  <c:v>18.839187671583037</c:v>
                </c:pt>
                <c:pt idx="4088">
                  <c:v>18.839187671583037</c:v>
                </c:pt>
                <c:pt idx="4089">
                  <c:v>18.839187671583037</c:v>
                </c:pt>
                <c:pt idx="4090">
                  <c:v>18.639020310502072</c:v>
                </c:pt>
                <c:pt idx="4091">
                  <c:v>18.839187671583037</c:v>
                </c:pt>
                <c:pt idx="4092">
                  <c:v>18.639020310502072</c:v>
                </c:pt>
                <c:pt idx="4093">
                  <c:v>19.041544520180178</c:v>
                </c:pt>
                <c:pt idx="4094">
                  <c:v>18.839187671583037</c:v>
                </c:pt>
                <c:pt idx="4095">
                  <c:v>18.839187671583037</c:v>
                </c:pt>
                <c:pt idx="4096">
                  <c:v>18.839187671583037</c:v>
                </c:pt>
                <c:pt idx="4097">
                  <c:v>18.839187671583037</c:v>
                </c:pt>
                <c:pt idx="4098">
                  <c:v>18.839187671583037</c:v>
                </c:pt>
                <c:pt idx="4099">
                  <c:v>18.639020310502072</c:v>
                </c:pt>
                <c:pt idx="4100">
                  <c:v>18.839187671583037</c:v>
                </c:pt>
                <c:pt idx="4101">
                  <c:v>18.639020310502072</c:v>
                </c:pt>
                <c:pt idx="4102">
                  <c:v>19.041544520180178</c:v>
                </c:pt>
                <c:pt idx="4103">
                  <c:v>18.639020310502072</c:v>
                </c:pt>
                <c:pt idx="4104">
                  <c:v>18.839187671583037</c:v>
                </c:pt>
                <c:pt idx="4105">
                  <c:v>18.839187671583037</c:v>
                </c:pt>
                <c:pt idx="4106">
                  <c:v>18.639020310502072</c:v>
                </c:pt>
                <c:pt idx="4107">
                  <c:v>19.246034651851005</c:v>
                </c:pt>
                <c:pt idx="4108">
                  <c:v>19.041544520180178</c:v>
                </c:pt>
                <c:pt idx="4109">
                  <c:v>19.041544520180178</c:v>
                </c:pt>
                <c:pt idx="4110">
                  <c:v>18.839187671583037</c:v>
                </c:pt>
                <c:pt idx="4111">
                  <c:v>18.839187671583037</c:v>
                </c:pt>
                <c:pt idx="4112">
                  <c:v>18.440941136463781</c:v>
                </c:pt>
                <c:pt idx="4113">
                  <c:v>18.839187671583037</c:v>
                </c:pt>
                <c:pt idx="4114">
                  <c:v>18.839187671583037</c:v>
                </c:pt>
                <c:pt idx="4115">
                  <c:v>18.839187671583037</c:v>
                </c:pt>
                <c:pt idx="4116">
                  <c:v>19.041544520180178</c:v>
                </c:pt>
                <c:pt idx="4117">
                  <c:v>18.839187671583037</c:v>
                </c:pt>
                <c:pt idx="4118">
                  <c:v>19.041544520180178</c:v>
                </c:pt>
                <c:pt idx="4119">
                  <c:v>18.839187671583037</c:v>
                </c:pt>
                <c:pt idx="4120">
                  <c:v>18.639020310502072</c:v>
                </c:pt>
                <c:pt idx="4121">
                  <c:v>18.839187671583037</c:v>
                </c:pt>
                <c:pt idx="4122">
                  <c:v>19.041544520180178</c:v>
                </c:pt>
                <c:pt idx="4123">
                  <c:v>19.041544520180178</c:v>
                </c:pt>
                <c:pt idx="4124">
                  <c:v>18.639020310502072</c:v>
                </c:pt>
                <c:pt idx="4125">
                  <c:v>19.041544520180178</c:v>
                </c:pt>
                <c:pt idx="4126">
                  <c:v>18.639020310502072</c:v>
                </c:pt>
                <c:pt idx="4127">
                  <c:v>19.041544520180178</c:v>
                </c:pt>
                <c:pt idx="4128">
                  <c:v>18.839187671583037</c:v>
                </c:pt>
                <c:pt idx="4129">
                  <c:v>18.639020310502072</c:v>
                </c:pt>
                <c:pt idx="4130">
                  <c:v>18.639020310502072</c:v>
                </c:pt>
                <c:pt idx="4131">
                  <c:v>18.839187671583037</c:v>
                </c:pt>
                <c:pt idx="4132">
                  <c:v>18.839187671583037</c:v>
                </c:pt>
                <c:pt idx="4133">
                  <c:v>18.639020310502072</c:v>
                </c:pt>
                <c:pt idx="4134">
                  <c:v>18.639020310502072</c:v>
                </c:pt>
                <c:pt idx="4135">
                  <c:v>18.639020310502072</c:v>
                </c:pt>
                <c:pt idx="4136">
                  <c:v>18.839187671583037</c:v>
                </c:pt>
                <c:pt idx="4137">
                  <c:v>18.839187671583037</c:v>
                </c:pt>
                <c:pt idx="4138">
                  <c:v>18.440941136463781</c:v>
                </c:pt>
                <c:pt idx="4139">
                  <c:v>18.639020310502072</c:v>
                </c:pt>
                <c:pt idx="4140">
                  <c:v>18.839187671583037</c:v>
                </c:pt>
                <c:pt idx="4141">
                  <c:v>19.041544520180178</c:v>
                </c:pt>
                <c:pt idx="4142">
                  <c:v>19.246034651851005</c:v>
                </c:pt>
                <c:pt idx="4143">
                  <c:v>19.246034651851005</c:v>
                </c:pt>
                <c:pt idx="4144">
                  <c:v>18.839187671583037</c:v>
                </c:pt>
                <c:pt idx="4145">
                  <c:v>18.839187671583037</c:v>
                </c:pt>
                <c:pt idx="4146">
                  <c:v>18.839187671583037</c:v>
                </c:pt>
                <c:pt idx="4147">
                  <c:v>18.839187671583037</c:v>
                </c:pt>
                <c:pt idx="4148">
                  <c:v>18.639020310502072</c:v>
                </c:pt>
                <c:pt idx="4149">
                  <c:v>18.639020310502072</c:v>
                </c:pt>
                <c:pt idx="4150">
                  <c:v>18.639020310502072</c:v>
                </c:pt>
                <c:pt idx="4151">
                  <c:v>18.639020310502072</c:v>
                </c:pt>
                <c:pt idx="4152">
                  <c:v>19.246034651851005</c:v>
                </c:pt>
                <c:pt idx="4153">
                  <c:v>18.639020310502072</c:v>
                </c:pt>
                <c:pt idx="4154">
                  <c:v>18.839187671583037</c:v>
                </c:pt>
                <c:pt idx="4155">
                  <c:v>18.639020310502072</c:v>
                </c:pt>
                <c:pt idx="4156">
                  <c:v>18.839187671583037</c:v>
                </c:pt>
                <c:pt idx="4157">
                  <c:v>18.839187671583037</c:v>
                </c:pt>
                <c:pt idx="4158">
                  <c:v>18.839187671583037</c:v>
                </c:pt>
                <c:pt idx="4159">
                  <c:v>18.839187671583037</c:v>
                </c:pt>
                <c:pt idx="4160">
                  <c:v>19.041544520180178</c:v>
                </c:pt>
                <c:pt idx="4161">
                  <c:v>18.639020310502072</c:v>
                </c:pt>
                <c:pt idx="4162">
                  <c:v>18.839187671583037</c:v>
                </c:pt>
                <c:pt idx="4163">
                  <c:v>18.839187671583037</c:v>
                </c:pt>
                <c:pt idx="4164">
                  <c:v>19.041544520180178</c:v>
                </c:pt>
                <c:pt idx="4165">
                  <c:v>18.839187671583037</c:v>
                </c:pt>
                <c:pt idx="4166">
                  <c:v>18.639020310502072</c:v>
                </c:pt>
                <c:pt idx="4167">
                  <c:v>18.839187671583037</c:v>
                </c:pt>
                <c:pt idx="4168">
                  <c:v>18.839187671583037</c:v>
                </c:pt>
                <c:pt idx="4169">
                  <c:v>18.639020310502072</c:v>
                </c:pt>
                <c:pt idx="4170">
                  <c:v>18.639020310502072</c:v>
                </c:pt>
                <c:pt idx="4171">
                  <c:v>18.440941136463781</c:v>
                </c:pt>
                <c:pt idx="4172">
                  <c:v>18.839187671583037</c:v>
                </c:pt>
                <c:pt idx="4173">
                  <c:v>19.041544520180178</c:v>
                </c:pt>
                <c:pt idx="4174">
                  <c:v>19.041544520180178</c:v>
                </c:pt>
                <c:pt idx="4175">
                  <c:v>18.839187671583037</c:v>
                </c:pt>
                <c:pt idx="4176">
                  <c:v>18.639020310502072</c:v>
                </c:pt>
                <c:pt idx="4177">
                  <c:v>19.041544520180178</c:v>
                </c:pt>
                <c:pt idx="4178">
                  <c:v>18.639020310502072</c:v>
                </c:pt>
                <c:pt idx="4179">
                  <c:v>18.839187671583037</c:v>
                </c:pt>
                <c:pt idx="4180">
                  <c:v>19.041544520180178</c:v>
                </c:pt>
                <c:pt idx="4181">
                  <c:v>18.839187671583037</c:v>
                </c:pt>
                <c:pt idx="4182">
                  <c:v>19.041544520180178</c:v>
                </c:pt>
                <c:pt idx="4183">
                  <c:v>18.639020310502072</c:v>
                </c:pt>
                <c:pt idx="4184">
                  <c:v>18.440941136463781</c:v>
                </c:pt>
                <c:pt idx="4185">
                  <c:v>18.639020310502072</c:v>
                </c:pt>
                <c:pt idx="4186">
                  <c:v>18.839187671583037</c:v>
                </c:pt>
                <c:pt idx="4187">
                  <c:v>18.639020310502072</c:v>
                </c:pt>
                <c:pt idx="4188">
                  <c:v>18.839187671583037</c:v>
                </c:pt>
                <c:pt idx="4189">
                  <c:v>18.839187671583037</c:v>
                </c:pt>
                <c:pt idx="4190">
                  <c:v>18.639020310502072</c:v>
                </c:pt>
                <c:pt idx="4191">
                  <c:v>19.041544520180178</c:v>
                </c:pt>
                <c:pt idx="4192">
                  <c:v>18.639020310502072</c:v>
                </c:pt>
                <c:pt idx="4193">
                  <c:v>18.245005165790094</c:v>
                </c:pt>
                <c:pt idx="4194">
                  <c:v>18.639020310502072</c:v>
                </c:pt>
                <c:pt idx="4195">
                  <c:v>18.639020310502072</c:v>
                </c:pt>
                <c:pt idx="4196">
                  <c:v>18.639020310502072</c:v>
                </c:pt>
                <c:pt idx="4197">
                  <c:v>18.440941136463781</c:v>
                </c:pt>
                <c:pt idx="4198">
                  <c:v>18.639020310502072</c:v>
                </c:pt>
                <c:pt idx="4199">
                  <c:v>18.839187671583037</c:v>
                </c:pt>
                <c:pt idx="4200">
                  <c:v>18.839187671583037</c:v>
                </c:pt>
                <c:pt idx="4201">
                  <c:v>18.839187671583037</c:v>
                </c:pt>
                <c:pt idx="4202">
                  <c:v>19.041544520180178</c:v>
                </c:pt>
                <c:pt idx="4203">
                  <c:v>18.245005165790094</c:v>
                </c:pt>
                <c:pt idx="4204">
                  <c:v>18.839187671583037</c:v>
                </c:pt>
                <c:pt idx="4205">
                  <c:v>18.639020310502072</c:v>
                </c:pt>
                <c:pt idx="4206">
                  <c:v>18.839187671583037</c:v>
                </c:pt>
                <c:pt idx="4207">
                  <c:v>18.839187671583037</c:v>
                </c:pt>
                <c:pt idx="4208">
                  <c:v>18.639020310502072</c:v>
                </c:pt>
                <c:pt idx="4209">
                  <c:v>18.839187671583037</c:v>
                </c:pt>
                <c:pt idx="4210">
                  <c:v>18.839187671583037</c:v>
                </c:pt>
                <c:pt idx="4211">
                  <c:v>18.839187671583037</c:v>
                </c:pt>
                <c:pt idx="4212">
                  <c:v>18.839187671583037</c:v>
                </c:pt>
                <c:pt idx="4213">
                  <c:v>18.839187671583037</c:v>
                </c:pt>
                <c:pt idx="4214">
                  <c:v>18.639020310502072</c:v>
                </c:pt>
                <c:pt idx="4215">
                  <c:v>18.639020310502072</c:v>
                </c:pt>
                <c:pt idx="4216">
                  <c:v>19.041544520180178</c:v>
                </c:pt>
                <c:pt idx="4217">
                  <c:v>19.041544520180178</c:v>
                </c:pt>
                <c:pt idx="4218">
                  <c:v>18.839187671583037</c:v>
                </c:pt>
                <c:pt idx="4219">
                  <c:v>18.639020310502072</c:v>
                </c:pt>
                <c:pt idx="4220">
                  <c:v>18.839187671583037</c:v>
                </c:pt>
                <c:pt idx="4221">
                  <c:v>19.041544520180178</c:v>
                </c:pt>
                <c:pt idx="4222">
                  <c:v>18.839187671583037</c:v>
                </c:pt>
                <c:pt idx="4223">
                  <c:v>19.041544520180178</c:v>
                </c:pt>
                <c:pt idx="4224">
                  <c:v>18.839187671583037</c:v>
                </c:pt>
                <c:pt idx="4225">
                  <c:v>19.041544520180178</c:v>
                </c:pt>
                <c:pt idx="4226">
                  <c:v>18.839187671583037</c:v>
                </c:pt>
                <c:pt idx="4227">
                  <c:v>18.839187671583037</c:v>
                </c:pt>
                <c:pt idx="4228">
                  <c:v>18.839187671583037</c:v>
                </c:pt>
                <c:pt idx="4229">
                  <c:v>18.639020310502072</c:v>
                </c:pt>
                <c:pt idx="4230">
                  <c:v>18.839187671583037</c:v>
                </c:pt>
                <c:pt idx="4231">
                  <c:v>18.639020310502072</c:v>
                </c:pt>
                <c:pt idx="4232">
                  <c:v>18.639020310502072</c:v>
                </c:pt>
                <c:pt idx="4233">
                  <c:v>18.839187671583037</c:v>
                </c:pt>
                <c:pt idx="4234">
                  <c:v>19.246034651851005</c:v>
                </c:pt>
                <c:pt idx="4235">
                  <c:v>18.839187671583037</c:v>
                </c:pt>
                <c:pt idx="4236">
                  <c:v>18.839187671583037</c:v>
                </c:pt>
                <c:pt idx="4237">
                  <c:v>18.839187671583037</c:v>
                </c:pt>
                <c:pt idx="4238">
                  <c:v>18.639020310502072</c:v>
                </c:pt>
                <c:pt idx="4239">
                  <c:v>18.440941136463781</c:v>
                </c:pt>
                <c:pt idx="4240">
                  <c:v>18.639020310502072</c:v>
                </c:pt>
                <c:pt idx="4241">
                  <c:v>18.839187671583037</c:v>
                </c:pt>
                <c:pt idx="4242">
                  <c:v>18.639020310502072</c:v>
                </c:pt>
                <c:pt idx="4243">
                  <c:v>18.639020310502072</c:v>
                </c:pt>
                <c:pt idx="4244">
                  <c:v>18.639020310502072</c:v>
                </c:pt>
                <c:pt idx="4245">
                  <c:v>18.440941136463781</c:v>
                </c:pt>
                <c:pt idx="4246">
                  <c:v>18.639020310502072</c:v>
                </c:pt>
                <c:pt idx="4247">
                  <c:v>18.839187671583037</c:v>
                </c:pt>
                <c:pt idx="4248">
                  <c:v>18.639020310502072</c:v>
                </c:pt>
                <c:pt idx="4249">
                  <c:v>18.639020310502072</c:v>
                </c:pt>
                <c:pt idx="4250">
                  <c:v>18.639020310502072</c:v>
                </c:pt>
                <c:pt idx="4251">
                  <c:v>18.440941136463781</c:v>
                </c:pt>
                <c:pt idx="4252">
                  <c:v>18.639020310502072</c:v>
                </c:pt>
                <c:pt idx="4253">
                  <c:v>18.440941136463781</c:v>
                </c:pt>
                <c:pt idx="4254">
                  <c:v>18.440941136463781</c:v>
                </c:pt>
                <c:pt idx="4255">
                  <c:v>18.839187671583037</c:v>
                </c:pt>
                <c:pt idx="4256">
                  <c:v>18.440941136463781</c:v>
                </c:pt>
                <c:pt idx="4257">
                  <c:v>18.639020310502072</c:v>
                </c:pt>
                <c:pt idx="4258">
                  <c:v>18.839187671583037</c:v>
                </c:pt>
                <c:pt idx="4259">
                  <c:v>18.839187671583037</c:v>
                </c:pt>
                <c:pt idx="4260">
                  <c:v>18.639020310502072</c:v>
                </c:pt>
                <c:pt idx="4261">
                  <c:v>18.839187671583037</c:v>
                </c:pt>
                <c:pt idx="4262">
                  <c:v>18.639020310502072</c:v>
                </c:pt>
                <c:pt idx="4263">
                  <c:v>18.639020310502072</c:v>
                </c:pt>
                <c:pt idx="4264">
                  <c:v>18.839187671583037</c:v>
                </c:pt>
                <c:pt idx="4265">
                  <c:v>18.440941136463781</c:v>
                </c:pt>
                <c:pt idx="4266">
                  <c:v>18.245005165790094</c:v>
                </c:pt>
                <c:pt idx="4267">
                  <c:v>18.639020310502072</c:v>
                </c:pt>
                <c:pt idx="4268">
                  <c:v>18.639020310502072</c:v>
                </c:pt>
                <c:pt idx="4269">
                  <c:v>18.639020310502072</c:v>
                </c:pt>
                <c:pt idx="4270">
                  <c:v>18.051113239424822</c:v>
                </c:pt>
                <c:pt idx="4271">
                  <c:v>19.041544520180178</c:v>
                </c:pt>
                <c:pt idx="4272">
                  <c:v>18.440941136463781</c:v>
                </c:pt>
                <c:pt idx="4273">
                  <c:v>18.639020310502072</c:v>
                </c:pt>
                <c:pt idx="4274">
                  <c:v>19.041544520180178</c:v>
                </c:pt>
                <c:pt idx="4275">
                  <c:v>18.639020310502072</c:v>
                </c:pt>
                <c:pt idx="4276">
                  <c:v>19.041544520180178</c:v>
                </c:pt>
                <c:pt idx="4277">
                  <c:v>18.839187671583037</c:v>
                </c:pt>
                <c:pt idx="4278">
                  <c:v>18.639020310502072</c:v>
                </c:pt>
                <c:pt idx="4279">
                  <c:v>18.639020310502072</c:v>
                </c:pt>
                <c:pt idx="4280">
                  <c:v>18.839187671583037</c:v>
                </c:pt>
                <c:pt idx="4281">
                  <c:v>18.440941136463781</c:v>
                </c:pt>
                <c:pt idx="4282">
                  <c:v>18.839187671583037</c:v>
                </c:pt>
                <c:pt idx="4283">
                  <c:v>19.246034651851005</c:v>
                </c:pt>
                <c:pt idx="4284">
                  <c:v>18.639020310502072</c:v>
                </c:pt>
                <c:pt idx="4285">
                  <c:v>18.839187671583037</c:v>
                </c:pt>
                <c:pt idx="4286">
                  <c:v>18.839187671583037</c:v>
                </c:pt>
                <c:pt idx="4287">
                  <c:v>19.041544520180178</c:v>
                </c:pt>
                <c:pt idx="4288">
                  <c:v>18.639020310502072</c:v>
                </c:pt>
                <c:pt idx="4289">
                  <c:v>18.440941136463781</c:v>
                </c:pt>
                <c:pt idx="4290">
                  <c:v>18.639020310502072</c:v>
                </c:pt>
                <c:pt idx="4291">
                  <c:v>18.639020310502072</c:v>
                </c:pt>
                <c:pt idx="4292">
                  <c:v>18.639020310502072</c:v>
                </c:pt>
                <c:pt idx="4293">
                  <c:v>18.639020310502072</c:v>
                </c:pt>
                <c:pt idx="4294">
                  <c:v>18.245005165790094</c:v>
                </c:pt>
                <c:pt idx="4295">
                  <c:v>18.639020310502072</c:v>
                </c:pt>
                <c:pt idx="4296">
                  <c:v>18.440941136463781</c:v>
                </c:pt>
                <c:pt idx="4297">
                  <c:v>18.245005165790094</c:v>
                </c:pt>
                <c:pt idx="4298">
                  <c:v>18.839187671583037</c:v>
                </c:pt>
                <c:pt idx="4299">
                  <c:v>18.639020310502072</c:v>
                </c:pt>
                <c:pt idx="4300">
                  <c:v>18.639020310502072</c:v>
                </c:pt>
                <c:pt idx="4301">
                  <c:v>18.639020310502072</c:v>
                </c:pt>
                <c:pt idx="4302">
                  <c:v>18.839187671583037</c:v>
                </c:pt>
                <c:pt idx="4303">
                  <c:v>18.440941136463781</c:v>
                </c:pt>
                <c:pt idx="4304">
                  <c:v>18.639020310502072</c:v>
                </c:pt>
                <c:pt idx="4305">
                  <c:v>18.639020310502072</c:v>
                </c:pt>
                <c:pt idx="4306">
                  <c:v>18.051113239424822</c:v>
                </c:pt>
                <c:pt idx="4307">
                  <c:v>18.639020310502072</c:v>
                </c:pt>
                <c:pt idx="4308">
                  <c:v>18.440941136463781</c:v>
                </c:pt>
                <c:pt idx="4309">
                  <c:v>18.839187671583037</c:v>
                </c:pt>
                <c:pt idx="4310">
                  <c:v>18.440941136463781</c:v>
                </c:pt>
                <c:pt idx="4311">
                  <c:v>18.051113239424822</c:v>
                </c:pt>
                <c:pt idx="4312">
                  <c:v>18.639020310502072</c:v>
                </c:pt>
                <c:pt idx="4313">
                  <c:v>18.440941136463781</c:v>
                </c:pt>
                <c:pt idx="4314">
                  <c:v>18.245005165790094</c:v>
                </c:pt>
                <c:pt idx="4315">
                  <c:v>18.245005165790094</c:v>
                </c:pt>
                <c:pt idx="4316">
                  <c:v>18.245005165790094</c:v>
                </c:pt>
                <c:pt idx="4317">
                  <c:v>18.440941136463781</c:v>
                </c:pt>
                <c:pt idx="4318">
                  <c:v>18.245005165790094</c:v>
                </c:pt>
                <c:pt idx="4319">
                  <c:v>18.639020310502072</c:v>
                </c:pt>
                <c:pt idx="4320">
                  <c:v>18.639020310502072</c:v>
                </c:pt>
                <c:pt idx="4321">
                  <c:v>18.639020310502072</c:v>
                </c:pt>
                <c:pt idx="4322">
                  <c:v>18.639020310502072</c:v>
                </c:pt>
                <c:pt idx="4323">
                  <c:v>18.440941136463781</c:v>
                </c:pt>
                <c:pt idx="4324">
                  <c:v>18.440941136463781</c:v>
                </c:pt>
                <c:pt idx="4325">
                  <c:v>18.639020310502072</c:v>
                </c:pt>
                <c:pt idx="4326">
                  <c:v>18.639020310502072</c:v>
                </c:pt>
                <c:pt idx="4327">
                  <c:v>18.839187671583037</c:v>
                </c:pt>
                <c:pt idx="4328">
                  <c:v>18.839187671583037</c:v>
                </c:pt>
                <c:pt idx="4329">
                  <c:v>18.839187671583037</c:v>
                </c:pt>
                <c:pt idx="4330">
                  <c:v>18.639020310502072</c:v>
                </c:pt>
                <c:pt idx="4331">
                  <c:v>18.639020310502072</c:v>
                </c:pt>
                <c:pt idx="4332">
                  <c:v>18.639020310502072</c:v>
                </c:pt>
                <c:pt idx="4333">
                  <c:v>18.440941136463781</c:v>
                </c:pt>
                <c:pt idx="4334">
                  <c:v>18.639020310502072</c:v>
                </c:pt>
                <c:pt idx="4335">
                  <c:v>18.440941136463781</c:v>
                </c:pt>
                <c:pt idx="4336">
                  <c:v>18.440941136463781</c:v>
                </c:pt>
                <c:pt idx="4337">
                  <c:v>18.639020310502072</c:v>
                </c:pt>
                <c:pt idx="4338">
                  <c:v>19.246034651851005</c:v>
                </c:pt>
                <c:pt idx="4339">
                  <c:v>18.440941136463781</c:v>
                </c:pt>
                <c:pt idx="4340">
                  <c:v>18.245005165790094</c:v>
                </c:pt>
                <c:pt idx="4341">
                  <c:v>18.639020310502072</c:v>
                </c:pt>
                <c:pt idx="4342">
                  <c:v>18.051113239424822</c:v>
                </c:pt>
                <c:pt idx="4343">
                  <c:v>18.639020310502072</c:v>
                </c:pt>
                <c:pt idx="4344">
                  <c:v>18.639020310502072</c:v>
                </c:pt>
                <c:pt idx="4345">
                  <c:v>18.639020310502072</c:v>
                </c:pt>
                <c:pt idx="4346">
                  <c:v>18.440941136463781</c:v>
                </c:pt>
                <c:pt idx="4347">
                  <c:v>18.639020310502072</c:v>
                </c:pt>
                <c:pt idx="4348">
                  <c:v>18.639020310502072</c:v>
                </c:pt>
                <c:pt idx="4349">
                  <c:v>18.839187671583037</c:v>
                </c:pt>
                <c:pt idx="4350">
                  <c:v>18.639020310502072</c:v>
                </c:pt>
                <c:pt idx="4351">
                  <c:v>18.639020310502072</c:v>
                </c:pt>
                <c:pt idx="4352">
                  <c:v>18.440941136463781</c:v>
                </c:pt>
                <c:pt idx="4353">
                  <c:v>18.639020310502072</c:v>
                </c:pt>
                <c:pt idx="4354">
                  <c:v>18.245005165790094</c:v>
                </c:pt>
                <c:pt idx="4355">
                  <c:v>18.245005165790094</c:v>
                </c:pt>
                <c:pt idx="4356">
                  <c:v>18.639020310502072</c:v>
                </c:pt>
                <c:pt idx="4357">
                  <c:v>18.639020310502072</c:v>
                </c:pt>
                <c:pt idx="4358">
                  <c:v>18.639020310502072</c:v>
                </c:pt>
                <c:pt idx="4359">
                  <c:v>18.440941136463781</c:v>
                </c:pt>
                <c:pt idx="4360">
                  <c:v>18.440941136463781</c:v>
                </c:pt>
                <c:pt idx="4361">
                  <c:v>18.440941136463781</c:v>
                </c:pt>
                <c:pt idx="4362">
                  <c:v>18.245005165790094</c:v>
                </c:pt>
                <c:pt idx="4363">
                  <c:v>18.245005165790094</c:v>
                </c:pt>
                <c:pt idx="4364">
                  <c:v>18.051113239424822</c:v>
                </c:pt>
                <c:pt idx="4365">
                  <c:v>17.859319210685499</c:v>
                </c:pt>
                <c:pt idx="4366">
                  <c:v>18.245005165790094</c:v>
                </c:pt>
                <c:pt idx="4367">
                  <c:v>17.859319210685499</c:v>
                </c:pt>
                <c:pt idx="4368">
                  <c:v>18.051113239424822</c:v>
                </c:pt>
                <c:pt idx="4369">
                  <c:v>18.245005165790094</c:v>
                </c:pt>
                <c:pt idx="4370">
                  <c:v>18.440941136463781</c:v>
                </c:pt>
                <c:pt idx="4371">
                  <c:v>17.859319210685499</c:v>
                </c:pt>
                <c:pt idx="4372">
                  <c:v>17.859319210685499</c:v>
                </c:pt>
                <c:pt idx="4373">
                  <c:v>17.859319210685499</c:v>
                </c:pt>
                <c:pt idx="4374">
                  <c:v>18.051113239424822</c:v>
                </c:pt>
                <c:pt idx="4375">
                  <c:v>18.051113239424822</c:v>
                </c:pt>
                <c:pt idx="4376">
                  <c:v>17.859319210685499</c:v>
                </c:pt>
                <c:pt idx="4377">
                  <c:v>18.051113239424822</c:v>
                </c:pt>
                <c:pt idx="4378">
                  <c:v>17.859319210685499</c:v>
                </c:pt>
                <c:pt idx="4379">
                  <c:v>17.859319210685499</c:v>
                </c:pt>
                <c:pt idx="4380">
                  <c:v>17.859319210685499</c:v>
                </c:pt>
                <c:pt idx="4381">
                  <c:v>17.859319210685499</c:v>
                </c:pt>
                <c:pt idx="4382">
                  <c:v>17.859319210685499</c:v>
                </c:pt>
                <c:pt idx="4383">
                  <c:v>17.669526016665188</c:v>
                </c:pt>
                <c:pt idx="4384">
                  <c:v>17.859319210685499</c:v>
                </c:pt>
                <c:pt idx="4385">
                  <c:v>17.669526016665188</c:v>
                </c:pt>
                <c:pt idx="4386">
                  <c:v>17.669526016665188</c:v>
                </c:pt>
                <c:pt idx="4387">
                  <c:v>17.859319210685499</c:v>
                </c:pt>
                <c:pt idx="4388">
                  <c:v>17.859319210685499</c:v>
                </c:pt>
                <c:pt idx="4389">
                  <c:v>17.669526016665188</c:v>
                </c:pt>
                <c:pt idx="4390">
                  <c:v>17.859319210685499</c:v>
                </c:pt>
                <c:pt idx="4391">
                  <c:v>17.481786372262047</c:v>
                </c:pt>
                <c:pt idx="4392">
                  <c:v>17.859319210685499</c:v>
                </c:pt>
                <c:pt idx="4393">
                  <c:v>17.859319210685499</c:v>
                </c:pt>
                <c:pt idx="4394">
                  <c:v>18.051113239424822</c:v>
                </c:pt>
                <c:pt idx="4395">
                  <c:v>18.051113239424822</c:v>
                </c:pt>
                <c:pt idx="4396">
                  <c:v>17.859319210685499</c:v>
                </c:pt>
                <c:pt idx="4397">
                  <c:v>18.051113239424822</c:v>
                </c:pt>
                <c:pt idx="4398">
                  <c:v>17.859319210685499</c:v>
                </c:pt>
                <c:pt idx="4399">
                  <c:v>17.481786372262047</c:v>
                </c:pt>
                <c:pt idx="4400">
                  <c:v>17.669526016665188</c:v>
                </c:pt>
                <c:pt idx="4401">
                  <c:v>17.669526016665188</c:v>
                </c:pt>
                <c:pt idx="4402">
                  <c:v>17.669526016665188</c:v>
                </c:pt>
                <c:pt idx="4403">
                  <c:v>17.296041471467031</c:v>
                </c:pt>
                <c:pt idx="4404">
                  <c:v>17.669526016665188</c:v>
                </c:pt>
                <c:pt idx="4405">
                  <c:v>17.296041471467031</c:v>
                </c:pt>
                <c:pt idx="4406">
                  <c:v>17.669526016665188</c:v>
                </c:pt>
                <c:pt idx="4407">
                  <c:v>17.669526016665188</c:v>
                </c:pt>
                <c:pt idx="4408">
                  <c:v>17.112234299645337</c:v>
                </c:pt>
                <c:pt idx="4409">
                  <c:v>17.669526016665188</c:v>
                </c:pt>
                <c:pt idx="4410">
                  <c:v>17.481786372262047</c:v>
                </c:pt>
                <c:pt idx="4411">
                  <c:v>17.296041471467031</c:v>
                </c:pt>
                <c:pt idx="4412">
                  <c:v>17.481786372262047</c:v>
                </c:pt>
                <c:pt idx="4413">
                  <c:v>17.481786372262047</c:v>
                </c:pt>
                <c:pt idx="4414">
                  <c:v>17.296041471467031</c:v>
                </c:pt>
                <c:pt idx="4415">
                  <c:v>17.296041471467031</c:v>
                </c:pt>
                <c:pt idx="4416">
                  <c:v>17.669526016665188</c:v>
                </c:pt>
                <c:pt idx="4417">
                  <c:v>17.481786372262047</c:v>
                </c:pt>
                <c:pt idx="4418">
                  <c:v>17.296041471467031</c:v>
                </c:pt>
                <c:pt idx="4419">
                  <c:v>17.481786372262047</c:v>
                </c:pt>
                <c:pt idx="4420">
                  <c:v>17.112234299645337</c:v>
                </c:pt>
                <c:pt idx="4421">
                  <c:v>17.296041471467031</c:v>
                </c:pt>
                <c:pt idx="4422">
                  <c:v>17.112234299645337</c:v>
                </c:pt>
                <c:pt idx="4423">
                  <c:v>17.112234299645337</c:v>
                </c:pt>
                <c:pt idx="4424">
                  <c:v>17.112234299645337</c:v>
                </c:pt>
                <c:pt idx="4425">
                  <c:v>17.296041471467031</c:v>
                </c:pt>
                <c:pt idx="4426">
                  <c:v>17.112234299645337</c:v>
                </c:pt>
                <c:pt idx="4427">
                  <c:v>17.296041471467031</c:v>
                </c:pt>
                <c:pt idx="4428">
                  <c:v>17.296041471467031</c:v>
                </c:pt>
                <c:pt idx="4429">
                  <c:v>16.750494285331332</c:v>
                </c:pt>
                <c:pt idx="4430">
                  <c:v>17.112234299645337</c:v>
                </c:pt>
                <c:pt idx="4431">
                  <c:v>17.296041471467031</c:v>
                </c:pt>
                <c:pt idx="4432">
                  <c:v>17.112234299645337</c:v>
                </c:pt>
                <c:pt idx="4433">
                  <c:v>17.112234299645337</c:v>
                </c:pt>
                <c:pt idx="4434">
                  <c:v>16.930415909082459</c:v>
                </c:pt>
                <c:pt idx="4435">
                  <c:v>17.112234299645337</c:v>
                </c:pt>
                <c:pt idx="4436">
                  <c:v>17.112234299645337</c:v>
                </c:pt>
                <c:pt idx="4437">
                  <c:v>17.296041471467031</c:v>
                </c:pt>
                <c:pt idx="4438">
                  <c:v>17.296041471467031</c:v>
                </c:pt>
                <c:pt idx="4439">
                  <c:v>17.112234299645337</c:v>
                </c:pt>
                <c:pt idx="4440">
                  <c:v>17.112234299645337</c:v>
                </c:pt>
                <c:pt idx="4441">
                  <c:v>16.572519401469734</c:v>
                </c:pt>
                <c:pt idx="4442">
                  <c:v>17.112234299645337</c:v>
                </c:pt>
                <c:pt idx="4443">
                  <c:v>17.296041471467031</c:v>
                </c:pt>
                <c:pt idx="4444">
                  <c:v>17.296041471467031</c:v>
                </c:pt>
                <c:pt idx="4445">
                  <c:v>17.112234299645337</c:v>
                </c:pt>
                <c:pt idx="4446">
                  <c:v>17.296041471467031</c:v>
                </c:pt>
                <c:pt idx="4447">
                  <c:v>17.481786372262047</c:v>
                </c:pt>
                <c:pt idx="4448">
                  <c:v>17.296041471467031</c:v>
                </c:pt>
                <c:pt idx="4449">
                  <c:v>17.296041471467031</c:v>
                </c:pt>
                <c:pt idx="4450">
                  <c:v>17.296041471467031</c:v>
                </c:pt>
                <c:pt idx="4451">
                  <c:v>17.296041471467031</c:v>
                </c:pt>
                <c:pt idx="4452">
                  <c:v>17.112234299645337</c:v>
                </c:pt>
                <c:pt idx="4453">
                  <c:v>17.296041471467031</c:v>
                </c:pt>
                <c:pt idx="4454">
                  <c:v>17.112234299645337</c:v>
                </c:pt>
                <c:pt idx="4455">
                  <c:v>17.112234299645337</c:v>
                </c:pt>
                <c:pt idx="4456">
                  <c:v>16.930415909082459</c:v>
                </c:pt>
                <c:pt idx="4457">
                  <c:v>17.112234299645337</c:v>
                </c:pt>
                <c:pt idx="4458">
                  <c:v>17.481786372262047</c:v>
                </c:pt>
                <c:pt idx="4459">
                  <c:v>17.112234299645337</c:v>
                </c:pt>
                <c:pt idx="4460">
                  <c:v>17.296041471467031</c:v>
                </c:pt>
                <c:pt idx="4461">
                  <c:v>17.296041471467031</c:v>
                </c:pt>
                <c:pt idx="4462">
                  <c:v>16.930415909082459</c:v>
                </c:pt>
                <c:pt idx="4463">
                  <c:v>16.572519401469734</c:v>
                </c:pt>
                <c:pt idx="4464">
                  <c:v>16.930415909082459</c:v>
                </c:pt>
                <c:pt idx="4465">
                  <c:v>17.112234299645337</c:v>
                </c:pt>
                <c:pt idx="4466">
                  <c:v>16.572519401469734</c:v>
                </c:pt>
                <c:pt idx="4467">
                  <c:v>16.930415909082459</c:v>
                </c:pt>
                <c:pt idx="4468">
                  <c:v>16.750494285331332</c:v>
                </c:pt>
                <c:pt idx="4469">
                  <c:v>16.750494285331332</c:v>
                </c:pt>
                <c:pt idx="4470">
                  <c:v>16.750494285331332</c:v>
                </c:pt>
                <c:pt idx="4471">
                  <c:v>16.572519401469734</c:v>
                </c:pt>
                <c:pt idx="4472">
                  <c:v>16.572519401469734</c:v>
                </c:pt>
                <c:pt idx="4473">
                  <c:v>17.112234299645337</c:v>
                </c:pt>
                <c:pt idx="4474">
                  <c:v>16.750494285331332</c:v>
                </c:pt>
                <c:pt idx="4475">
                  <c:v>16.930415909082459</c:v>
                </c:pt>
                <c:pt idx="4476">
                  <c:v>16.930415909082459</c:v>
                </c:pt>
                <c:pt idx="4477">
                  <c:v>16.930415909082459</c:v>
                </c:pt>
                <c:pt idx="4478">
                  <c:v>16.930415909082459</c:v>
                </c:pt>
                <c:pt idx="4479">
                  <c:v>17.112234299645337</c:v>
                </c:pt>
                <c:pt idx="4480">
                  <c:v>17.112234299645337</c:v>
                </c:pt>
                <c:pt idx="4481">
                  <c:v>16.930415909082459</c:v>
                </c:pt>
                <c:pt idx="4482">
                  <c:v>16.572519401469734</c:v>
                </c:pt>
                <c:pt idx="4483">
                  <c:v>16.750494285331332</c:v>
                </c:pt>
                <c:pt idx="4484">
                  <c:v>16.572519401469734</c:v>
                </c:pt>
                <c:pt idx="4485">
                  <c:v>16.930415909082459</c:v>
                </c:pt>
                <c:pt idx="4486">
                  <c:v>16.750494285331332</c:v>
                </c:pt>
                <c:pt idx="4487">
                  <c:v>16.750494285331332</c:v>
                </c:pt>
                <c:pt idx="4488">
                  <c:v>16.572519401469734</c:v>
                </c:pt>
                <c:pt idx="4489">
                  <c:v>16.750494285331332</c:v>
                </c:pt>
                <c:pt idx="4490">
                  <c:v>16.750494285331332</c:v>
                </c:pt>
                <c:pt idx="4491">
                  <c:v>16.572519401469734</c:v>
                </c:pt>
                <c:pt idx="4492">
                  <c:v>16.572519401469734</c:v>
                </c:pt>
                <c:pt idx="4493">
                  <c:v>16.572519401469734</c:v>
                </c:pt>
                <c:pt idx="4494">
                  <c:v>17.296041471467031</c:v>
                </c:pt>
                <c:pt idx="4495">
                  <c:v>16.930415909082459</c:v>
                </c:pt>
                <c:pt idx="4496">
                  <c:v>16.930415909082459</c:v>
                </c:pt>
                <c:pt idx="4497">
                  <c:v>16.750494285331332</c:v>
                </c:pt>
                <c:pt idx="4498">
                  <c:v>16.750494285331332</c:v>
                </c:pt>
                <c:pt idx="4499">
                  <c:v>16.572519401469734</c:v>
                </c:pt>
                <c:pt idx="4500">
                  <c:v>16.750494285331332</c:v>
                </c:pt>
                <c:pt idx="4501">
                  <c:v>16.396401188168181</c:v>
                </c:pt>
                <c:pt idx="4502">
                  <c:v>16.750494285331332</c:v>
                </c:pt>
                <c:pt idx="4503">
                  <c:v>16.572519401469734</c:v>
                </c:pt>
                <c:pt idx="4504">
                  <c:v>16.572519401469734</c:v>
                </c:pt>
                <c:pt idx="4505">
                  <c:v>16.222188562110475</c:v>
                </c:pt>
                <c:pt idx="4506">
                  <c:v>16.396401188168181</c:v>
                </c:pt>
                <c:pt idx="4507">
                  <c:v>16.222188562110475</c:v>
                </c:pt>
                <c:pt idx="4508">
                  <c:v>16.750494285331332</c:v>
                </c:pt>
                <c:pt idx="4509">
                  <c:v>17.112234299645337</c:v>
                </c:pt>
                <c:pt idx="4510">
                  <c:v>16.750494285331332</c:v>
                </c:pt>
                <c:pt idx="4511">
                  <c:v>16.572519401469734</c:v>
                </c:pt>
                <c:pt idx="4512">
                  <c:v>16.396401188168181</c:v>
                </c:pt>
                <c:pt idx="4513">
                  <c:v>16.572519401469734</c:v>
                </c:pt>
                <c:pt idx="4514">
                  <c:v>16.750494285331332</c:v>
                </c:pt>
                <c:pt idx="4515">
                  <c:v>16.572519401469734</c:v>
                </c:pt>
                <c:pt idx="4516">
                  <c:v>16.222188562110475</c:v>
                </c:pt>
                <c:pt idx="4517">
                  <c:v>16.572519401469734</c:v>
                </c:pt>
                <c:pt idx="4518">
                  <c:v>16.750494285331332</c:v>
                </c:pt>
                <c:pt idx="4519">
                  <c:v>16.572519401469734</c:v>
                </c:pt>
                <c:pt idx="4520">
                  <c:v>16.572519401469734</c:v>
                </c:pt>
                <c:pt idx="4521">
                  <c:v>16.750494285331332</c:v>
                </c:pt>
                <c:pt idx="4522">
                  <c:v>16.572519401469734</c:v>
                </c:pt>
                <c:pt idx="4523">
                  <c:v>16.750494285331332</c:v>
                </c:pt>
                <c:pt idx="4524">
                  <c:v>16.572519401469734</c:v>
                </c:pt>
                <c:pt idx="4525">
                  <c:v>16.222188562110475</c:v>
                </c:pt>
                <c:pt idx="4526">
                  <c:v>16.396401188168181</c:v>
                </c:pt>
                <c:pt idx="4527">
                  <c:v>16.572519401469734</c:v>
                </c:pt>
                <c:pt idx="4528">
                  <c:v>16.222188562110475</c:v>
                </c:pt>
                <c:pt idx="4529">
                  <c:v>16.572519401469734</c:v>
                </c:pt>
                <c:pt idx="4530">
                  <c:v>16.396401188168181</c:v>
                </c:pt>
                <c:pt idx="4531">
                  <c:v>16.572519401469734</c:v>
                </c:pt>
                <c:pt idx="4532">
                  <c:v>16.222188562110475</c:v>
                </c:pt>
                <c:pt idx="4533">
                  <c:v>16.572519401469734</c:v>
                </c:pt>
                <c:pt idx="4534">
                  <c:v>16.222188562110475</c:v>
                </c:pt>
                <c:pt idx="4535">
                  <c:v>16.222188562110475</c:v>
                </c:pt>
                <c:pt idx="4536">
                  <c:v>16.572519401469734</c:v>
                </c:pt>
                <c:pt idx="4537">
                  <c:v>16.049793357966294</c:v>
                </c:pt>
                <c:pt idx="4538">
                  <c:v>16.222188562110475</c:v>
                </c:pt>
                <c:pt idx="4539">
                  <c:v>16.572519401469734</c:v>
                </c:pt>
                <c:pt idx="4540">
                  <c:v>16.572519401469734</c:v>
                </c:pt>
                <c:pt idx="4541">
                  <c:v>16.396401188168181</c:v>
                </c:pt>
                <c:pt idx="4542">
                  <c:v>16.572519401469734</c:v>
                </c:pt>
                <c:pt idx="4543">
                  <c:v>16.396401188168181</c:v>
                </c:pt>
                <c:pt idx="4544">
                  <c:v>16.396401188168181</c:v>
                </c:pt>
                <c:pt idx="4545">
                  <c:v>16.222188562110475</c:v>
                </c:pt>
                <c:pt idx="4546">
                  <c:v>16.396401188168181</c:v>
                </c:pt>
                <c:pt idx="4547">
                  <c:v>16.572519401469734</c:v>
                </c:pt>
                <c:pt idx="4548">
                  <c:v>16.222188562110475</c:v>
                </c:pt>
                <c:pt idx="4549">
                  <c:v>16.222188562110475</c:v>
                </c:pt>
                <c:pt idx="4550">
                  <c:v>16.572519401469734</c:v>
                </c:pt>
                <c:pt idx="4551">
                  <c:v>16.396401188168181</c:v>
                </c:pt>
                <c:pt idx="4552">
                  <c:v>16.222188562110475</c:v>
                </c:pt>
                <c:pt idx="4553">
                  <c:v>16.049793357966294</c:v>
                </c:pt>
                <c:pt idx="4554">
                  <c:v>15.87926345835683</c:v>
                </c:pt>
                <c:pt idx="4555">
                  <c:v>16.049793357966294</c:v>
                </c:pt>
                <c:pt idx="4556">
                  <c:v>15.87926345835683</c:v>
                </c:pt>
                <c:pt idx="4557">
                  <c:v>16.222188562110475</c:v>
                </c:pt>
                <c:pt idx="4558">
                  <c:v>16.222188562110475</c:v>
                </c:pt>
                <c:pt idx="4559">
                  <c:v>16.222188562110475</c:v>
                </c:pt>
                <c:pt idx="4560">
                  <c:v>16.222188562110475</c:v>
                </c:pt>
                <c:pt idx="4561">
                  <c:v>16.572519401469734</c:v>
                </c:pt>
                <c:pt idx="4562">
                  <c:v>16.396401188168181</c:v>
                </c:pt>
                <c:pt idx="4563">
                  <c:v>15.87926345835683</c:v>
                </c:pt>
                <c:pt idx="4564">
                  <c:v>16.222188562110475</c:v>
                </c:pt>
                <c:pt idx="4565">
                  <c:v>16.049793357966294</c:v>
                </c:pt>
                <c:pt idx="4566">
                  <c:v>16.396401188168181</c:v>
                </c:pt>
                <c:pt idx="4567">
                  <c:v>16.222188562110475</c:v>
                </c:pt>
                <c:pt idx="4568">
                  <c:v>16.049793357966294</c:v>
                </c:pt>
                <c:pt idx="4569">
                  <c:v>16.222188562110475</c:v>
                </c:pt>
                <c:pt idx="4570">
                  <c:v>16.222188562110475</c:v>
                </c:pt>
                <c:pt idx="4571">
                  <c:v>16.222188562110475</c:v>
                </c:pt>
                <c:pt idx="4572">
                  <c:v>16.222188562110475</c:v>
                </c:pt>
                <c:pt idx="4573">
                  <c:v>16.049793357966294</c:v>
                </c:pt>
                <c:pt idx="4574">
                  <c:v>16.049793357966294</c:v>
                </c:pt>
                <c:pt idx="4575">
                  <c:v>16.222188562110475</c:v>
                </c:pt>
                <c:pt idx="4576">
                  <c:v>16.396401188168181</c:v>
                </c:pt>
                <c:pt idx="4577">
                  <c:v>16.222188562110475</c:v>
                </c:pt>
                <c:pt idx="4578">
                  <c:v>15.87926345835683</c:v>
                </c:pt>
                <c:pt idx="4579">
                  <c:v>15.87926345835683</c:v>
                </c:pt>
                <c:pt idx="4580">
                  <c:v>16.222188562110475</c:v>
                </c:pt>
                <c:pt idx="4581">
                  <c:v>16.049793357966294</c:v>
                </c:pt>
                <c:pt idx="4582">
                  <c:v>16.572519401469734</c:v>
                </c:pt>
                <c:pt idx="4583">
                  <c:v>16.572519401469734</c:v>
                </c:pt>
                <c:pt idx="4584">
                  <c:v>16.222188562110475</c:v>
                </c:pt>
                <c:pt idx="4585">
                  <c:v>16.396401188168181</c:v>
                </c:pt>
                <c:pt idx="4586">
                  <c:v>16.396401188168181</c:v>
                </c:pt>
                <c:pt idx="4587">
                  <c:v>16.572519401469734</c:v>
                </c:pt>
                <c:pt idx="4588">
                  <c:v>16.572519401469734</c:v>
                </c:pt>
                <c:pt idx="4589">
                  <c:v>16.222188562110475</c:v>
                </c:pt>
                <c:pt idx="4590">
                  <c:v>16.222188562110475</c:v>
                </c:pt>
                <c:pt idx="4591">
                  <c:v>16.049793357966294</c:v>
                </c:pt>
                <c:pt idx="4592">
                  <c:v>16.396401188168181</c:v>
                </c:pt>
                <c:pt idx="4593">
                  <c:v>16.222188562110475</c:v>
                </c:pt>
                <c:pt idx="4594">
                  <c:v>16.396401188168181</c:v>
                </c:pt>
                <c:pt idx="4595">
                  <c:v>16.222188562110475</c:v>
                </c:pt>
                <c:pt idx="4596">
                  <c:v>16.396401188168181</c:v>
                </c:pt>
                <c:pt idx="4597">
                  <c:v>16.222188562110475</c:v>
                </c:pt>
                <c:pt idx="4598">
                  <c:v>16.049793357966294</c:v>
                </c:pt>
                <c:pt idx="4599">
                  <c:v>16.049793357966294</c:v>
                </c:pt>
                <c:pt idx="4600">
                  <c:v>16.222188562110475</c:v>
                </c:pt>
                <c:pt idx="4601">
                  <c:v>16.396401188168181</c:v>
                </c:pt>
                <c:pt idx="4602">
                  <c:v>16.222188562110475</c:v>
                </c:pt>
                <c:pt idx="4603">
                  <c:v>16.049793357966294</c:v>
                </c:pt>
                <c:pt idx="4604">
                  <c:v>16.222188562110475</c:v>
                </c:pt>
                <c:pt idx="4605">
                  <c:v>16.222188562110475</c:v>
                </c:pt>
                <c:pt idx="4606">
                  <c:v>15.87926345835683</c:v>
                </c:pt>
                <c:pt idx="4607">
                  <c:v>16.222188562110475</c:v>
                </c:pt>
                <c:pt idx="4608">
                  <c:v>15.87926345835683</c:v>
                </c:pt>
                <c:pt idx="4609">
                  <c:v>16.396401188168181</c:v>
                </c:pt>
                <c:pt idx="4610">
                  <c:v>16.222188562110475</c:v>
                </c:pt>
                <c:pt idx="4611">
                  <c:v>16.049793357966294</c:v>
                </c:pt>
                <c:pt idx="4612">
                  <c:v>15.87926345835683</c:v>
                </c:pt>
                <c:pt idx="4613">
                  <c:v>15.87926345835683</c:v>
                </c:pt>
                <c:pt idx="4614">
                  <c:v>16.049793357966294</c:v>
                </c:pt>
                <c:pt idx="4615">
                  <c:v>16.049793357966294</c:v>
                </c:pt>
                <c:pt idx="4616">
                  <c:v>16.049793357966294</c:v>
                </c:pt>
                <c:pt idx="4617">
                  <c:v>16.049793357966294</c:v>
                </c:pt>
                <c:pt idx="4618">
                  <c:v>15.87926345835683</c:v>
                </c:pt>
                <c:pt idx="4619">
                  <c:v>16.049793357966294</c:v>
                </c:pt>
                <c:pt idx="4620">
                  <c:v>16.222188562110475</c:v>
                </c:pt>
                <c:pt idx="4621">
                  <c:v>16.049793357966294</c:v>
                </c:pt>
                <c:pt idx="4622">
                  <c:v>16.049793357966294</c:v>
                </c:pt>
                <c:pt idx="4623">
                  <c:v>16.222188562110475</c:v>
                </c:pt>
                <c:pt idx="4624">
                  <c:v>16.396401188168181</c:v>
                </c:pt>
                <c:pt idx="4625">
                  <c:v>16.222188562110475</c:v>
                </c:pt>
                <c:pt idx="4626">
                  <c:v>16.049793357966294</c:v>
                </c:pt>
                <c:pt idx="4627">
                  <c:v>15.87926345835683</c:v>
                </c:pt>
                <c:pt idx="4628">
                  <c:v>16.049793357966294</c:v>
                </c:pt>
                <c:pt idx="4629">
                  <c:v>15.710512561701828</c:v>
                </c:pt>
                <c:pt idx="4630">
                  <c:v>15.710512561701828</c:v>
                </c:pt>
                <c:pt idx="4631">
                  <c:v>15.87926345835683</c:v>
                </c:pt>
                <c:pt idx="4632">
                  <c:v>15.87926345835683</c:v>
                </c:pt>
                <c:pt idx="4633">
                  <c:v>15.710512561701828</c:v>
                </c:pt>
                <c:pt idx="4634">
                  <c:v>15.87926345835683</c:v>
                </c:pt>
                <c:pt idx="4635">
                  <c:v>15.710512561701828</c:v>
                </c:pt>
                <c:pt idx="4636">
                  <c:v>15.87926345835683</c:v>
                </c:pt>
                <c:pt idx="4637">
                  <c:v>16.222188562110475</c:v>
                </c:pt>
                <c:pt idx="4638">
                  <c:v>16.222188562110475</c:v>
                </c:pt>
                <c:pt idx="4639">
                  <c:v>16.049793357966294</c:v>
                </c:pt>
                <c:pt idx="4640">
                  <c:v>15.87926345835683</c:v>
                </c:pt>
                <c:pt idx="4641">
                  <c:v>15.87926345835683</c:v>
                </c:pt>
                <c:pt idx="4642">
                  <c:v>15.710512561701828</c:v>
                </c:pt>
                <c:pt idx="4643">
                  <c:v>15.87926345835683</c:v>
                </c:pt>
                <c:pt idx="4644">
                  <c:v>15.87926345835683</c:v>
                </c:pt>
                <c:pt idx="4645">
                  <c:v>16.049793357966294</c:v>
                </c:pt>
                <c:pt idx="4646">
                  <c:v>15.87926345835683</c:v>
                </c:pt>
                <c:pt idx="4647">
                  <c:v>15.710512561701828</c:v>
                </c:pt>
                <c:pt idx="4648">
                  <c:v>15.87926345835683</c:v>
                </c:pt>
                <c:pt idx="4649">
                  <c:v>15.543587538419178</c:v>
                </c:pt>
                <c:pt idx="4650">
                  <c:v>15.543587538419178</c:v>
                </c:pt>
                <c:pt idx="4651">
                  <c:v>15.87926345835683</c:v>
                </c:pt>
                <c:pt idx="4652">
                  <c:v>15.87926345835683</c:v>
                </c:pt>
                <c:pt idx="4653">
                  <c:v>16.049793357966294</c:v>
                </c:pt>
                <c:pt idx="4654">
                  <c:v>15.87926345835683</c:v>
                </c:pt>
                <c:pt idx="4655">
                  <c:v>15.710512561701828</c:v>
                </c:pt>
                <c:pt idx="4656">
                  <c:v>15.87926345835683</c:v>
                </c:pt>
                <c:pt idx="4657">
                  <c:v>15.543587538419178</c:v>
                </c:pt>
                <c:pt idx="4658">
                  <c:v>15.87926345835683</c:v>
                </c:pt>
                <c:pt idx="4659">
                  <c:v>15.87926345835683</c:v>
                </c:pt>
                <c:pt idx="4660">
                  <c:v>15.87926345835683</c:v>
                </c:pt>
                <c:pt idx="4661">
                  <c:v>16.049793357966294</c:v>
                </c:pt>
                <c:pt idx="4662">
                  <c:v>16.049793357966294</c:v>
                </c:pt>
                <c:pt idx="4663">
                  <c:v>15.87926345835683</c:v>
                </c:pt>
                <c:pt idx="4664">
                  <c:v>15.710512561701828</c:v>
                </c:pt>
                <c:pt idx="4665">
                  <c:v>15.710512561701828</c:v>
                </c:pt>
                <c:pt idx="4666">
                  <c:v>15.543587538419178</c:v>
                </c:pt>
                <c:pt idx="4667">
                  <c:v>15.378403911280394</c:v>
                </c:pt>
                <c:pt idx="4668">
                  <c:v>15.543587538419178</c:v>
                </c:pt>
                <c:pt idx="4669">
                  <c:v>15.543587538419178</c:v>
                </c:pt>
                <c:pt idx="4670">
                  <c:v>15.710512561701828</c:v>
                </c:pt>
                <c:pt idx="4671">
                  <c:v>15.543587538419178</c:v>
                </c:pt>
                <c:pt idx="4672">
                  <c:v>15.87926345835683</c:v>
                </c:pt>
                <c:pt idx="4673">
                  <c:v>15.710512561701828</c:v>
                </c:pt>
                <c:pt idx="4674">
                  <c:v>15.543587538419178</c:v>
                </c:pt>
                <c:pt idx="4675">
                  <c:v>15.710512561701828</c:v>
                </c:pt>
                <c:pt idx="4676">
                  <c:v>15.710512561701828</c:v>
                </c:pt>
                <c:pt idx="4677">
                  <c:v>15.87926345835683</c:v>
                </c:pt>
                <c:pt idx="4678">
                  <c:v>15.378403911280394</c:v>
                </c:pt>
                <c:pt idx="4679">
                  <c:v>15.378403911280394</c:v>
                </c:pt>
                <c:pt idx="4680">
                  <c:v>15.543587538419178</c:v>
                </c:pt>
                <c:pt idx="4681">
                  <c:v>15.378403911280394</c:v>
                </c:pt>
                <c:pt idx="4682">
                  <c:v>15.710512561701828</c:v>
                </c:pt>
                <c:pt idx="4683">
                  <c:v>15.378403911280394</c:v>
                </c:pt>
                <c:pt idx="4684">
                  <c:v>15.543587538419178</c:v>
                </c:pt>
                <c:pt idx="4685">
                  <c:v>15.543587538419178</c:v>
                </c:pt>
                <c:pt idx="4686">
                  <c:v>15.378403911280394</c:v>
                </c:pt>
                <c:pt idx="4687">
                  <c:v>15.87926345835683</c:v>
                </c:pt>
                <c:pt idx="4688">
                  <c:v>15.710512561701828</c:v>
                </c:pt>
                <c:pt idx="4689">
                  <c:v>15.710512561701828</c:v>
                </c:pt>
                <c:pt idx="4690">
                  <c:v>15.710512561701828</c:v>
                </c:pt>
                <c:pt idx="4691">
                  <c:v>15.543587538419178</c:v>
                </c:pt>
                <c:pt idx="4692">
                  <c:v>15.543587538419178</c:v>
                </c:pt>
                <c:pt idx="4693">
                  <c:v>15.543587538419178</c:v>
                </c:pt>
                <c:pt idx="4694">
                  <c:v>15.710512561701828</c:v>
                </c:pt>
                <c:pt idx="4695">
                  <c:v>15.710512561701828</c:v>
                </c:pt>
                <c:pt idx="4696">
                  <c:v>15.543587538419178</c:v>
                </c:pt>
                <c:pt idx="4697">
                  <c:v>15.710512561701828</c:v>
                </c:pt>
                <c:pt idx="4698">
                  <c:v>15.87926345835683</c:v>
                </c:pt>
                <c:pt idx="4699">
                  <c:v>15.87926345835683</c:v>
                </c:pt>
                <c:pt idx="4700">
                  <c:v>16.049793357966294</c:v>
                </c:pt>
                <c:pt idx="4701">
                  <c:v>15.710512561701828</c:v>
                </c:pt>
                <c:pt idx="4702">
                  <c:v>15.87926345835683</c:v>
                </c:pt>
                <c:pt idx="4703">
                  <c:v>16.049793357966294</c:v>
                </c:pt>
                <c:pt idx="4704">
                  <c:v>15.543587538419178</c:v>
                </c:pt>
                <c:pt idx="4705">
                  <c:v>15.87926345835683</c:v>
                </c:pt>
                <c:pt idx="4706">
                  <c:v>15.710512561701828</c:v>
                </c:pt>
                <c:pt idx="4707">
                  <c:v>15.710512561701828</c:v>
                </c:pt>
                <c:pt idx="4708">
                  <c:v>15.543587538419178</c:v>
                </c:pt>
                <c:pt idx="4709">
                  <c:v>15.543587538419178</c:v>
                </c:pt>
                <c:pt idx="4710">
                  <c:v>15.543587538419178</c:v>
                </c:pt>
                <c:pt idx="4711">
                  <c:v>15.543587538419178</c:v>
                </c:pt>
                <c:pt idx="4712">
                  <c:v>15.710512561701828</c:v>
                </c:pt>
                <c:pt idx="4713">
                  <c:v>15.710512561701828</c:v>
                </c:pt>
                <c:pt idx="4714">
                  <c:v>15.87926345835683</c:v>
                </c:pt>
                <c:pt idx="4715">
                  <c:v>15.543587538419178</c:v>
                </c:pt>
                <c:pt idx="4716">
                  <c:v>15.710512561701828</c:v>
                </c:pt>
                <c:pt idx="4717">
                  <c:v>15.215007559897304</c:v>
                </c:pt>
                <c:pt idx="4718">
                  <c:v>15.378403911280394</c:v>
                </c:pt>
                <c:pt idx="4719">
                  <c:v>15.543587538419178</c:v>
                </c:pt>
                <c:pt idx="4720">
                  <c:v>16.049793357966294</c:v>
                </c:pt>
                <c:pt idx="4721">
                  <c:v>15.710512561701828</c:v>
                </c:pt>
                <c:pt idx="4722">
                  <c:v>15.710512561701828</c:v>
                </c:pt>
                <c:pt idx="4723">
                  <c:v>16.222188562110475</c:v>
                </c:pt>
                <c:pt idx="4724">
                  <c:v>15.87926345835683</c:v>
                </c:pt>
                <c:pt idx="4725">
                  <c:v>15.710512561701828</c:v>
                </c:pt>
                <c:pt idx="4726">
                  <c:v>15.710512561701828</c:v>
                </c:pt>
                <c:pt idx="4727">
                  <c:v>15.378403911280394</c:v>
                </c:pt>
                <c:pt idx="4728">
                  <c:v>15.710512561701828</c:v>
                </c:pt>
                <c:pt idx="4729">
                  <c:v>15.543587538419178</c:v>
                </c:pt>
                <c:pt idx="4730">
                  <c:v>15.543587538419178</c:v>
                </c:pt>
                <c:pt idx="4731">
                  <c:v>15.710512561701828</c:v>
                </c:pt>
                <c:pt idx="4732">
                  <c:v>15.378403911280394</c:v>
                </c:pt>
                <c:pt idx="4733">
                  <c:v>16.049793357966294</c:v>
                </c:pt>
                <c:pt idx="4734">
                  <c:v>15.87926345835683</c:v>
                </c:pt>
                <c:pt idx="4735">
                  <c:v>15.87926345835683</c:v>
                </c:pt>
                <c:pt idx="4736">
                  <c:v>15.710512561701828</c:v>
                </c:pt>
                <c:pt idx="4737">
                  <c:v>15.543587538419178</c:v>
                </c:pt>
                <c:pt idx="4738">
                  <c:v>15.378403911280394</c:v>
                </c:pt>
                <c:pt idx="4739">
                  <c:v>15.710512561701828</c:v>
                </c:pt>
                <c:pt idx="4740">
                  <c:v>15.378403911280394</c:v>
                </c:pt>
                <c:pt idx="4741">
                  <c:v>15.378403911280394</c:v>
                </c:pt>
                <c:pt idx="4742">
                  <c:v>15.543587538419178</c:v>
                </c:pt>
                <c:pt idx="4743">
                  <c:v>15.543587538419178</c:v>
                </c:pt>
                <c:pt idx="4744">
                  <c:v>15.378403911280394</c:v>
                </c:pt>
                <c:pt idx="4745">
                  <c:v>15.378403911280394</c:v>
                </c:pt>
                <c:pt idx="4746">
                  <c:v>15.378403911280394</c:v>
                </c:pt>
                <c:pt idx="4747">
                  <c:v>15.215007559897304</c:v>
                </c:pt>
                <c:pt idx="4748">
                  <c:v>15.543587538419178</c:v>
                </c:pt>
                <c:pt idx="4749">
                  <c:v>15.378403911280394</c:v>
                </c:pt>
                <c:pt idx="4750">
                  <c:v>15.215007559897304</c:v>
                </c:pt>
                <c:pt idx="4751">
                  <c:v>15.378403911280394</c:v>
                </c:pt>
                <c:pt idx="4752">
                  <c:v>15.543587538419178</c:v>
                </c:pt>
                <c:pt idx="4753">
                  <c:v>15.215007559897304</c:v>
                </c:pt>
                <c:pt idx="4754">
                  <c:v>15.215007559897304</c:v>
                </c:pt>
                <c:pt idx="4755">
                  <c:v>15.378403911280394</c:v>
                </c:pt>
                <c:pt idx="4756">
                  <c:v>15.215007559897304</c:v>
                </c:pt>
                <c:pt idx="4757">
                  <c:v>15.215007559897304</c:v>
                </c:pt>
                <c:pt idx="4758">
                  <c:v>15.543587538419178</c:v>
                </c:pt>
                <c:pt idx="4759">
                  <c:v>15.215007559897304</c:v>
                </c:pt>
                <c:pt idx="4760">
                  <c:v>15.543587538419178</c:v>
                </c:pt>
                <c:pt idx="4761">
                  <c:v>15.543587538419178</c:v>
                </c:pt>
                <c:pt idx="4762">
                  <c:v>15.378403911280394</c:v>
                </c:pt>
                <c:pt idx="4763">
                  <c:v>15.215007559897304</c:v>
                </c:pt>
                <c:pt idx="4764">
                  <c:v>15.215007559897304</c:v>
                </c:pt>
                <c:pt idx="4765">
                  <c:v>15.215007559897304</c:v>
                </c:pt>
                <c:pt idx="4766">
                  <c:v>15.215007559897304</c:v>
                </c:pt>
                <c:pt idx="4767">
                  <c:v>15.215007559897304</c:v>
                </c:pt>
                <c:pt idx="4768">
                  <c:v>15.378403911280394</c:v>
                </c:pt>
                <c:pt idx="4769">
                  <c:v>15.543587538419178</c:v>
                </c:pt>
                <c:pt idx="4770">
                  <c:v>15.215007559897304</c:v>
                </c:pt>
                <c:pt idx="4771">
                  <c:v>15.215007559897304</c:v>
                </c:pt>
                <c:pt idx="4772">
                  <c:v>15.378403911280394</c:v>
                </c:pt>
                <c:pt idx="4773">
                  <c:v>15.543587538419178</c:v>
                </c:pt>
                <c:pt idx="4774">
                  <c:v>15.215007559897304</c:v>
                </c:pt>
                <c:pt idx="4775">
                  <c:v>15.543587538419178</c:v>
                </c:pt>
                <c:pt idx="4776">
                  <c:v>15.543587538419178</c:v>
                </c:pt>
                <c:pt idx="4777">
                  <c:v>15.215007559897304</c:v>
                </c:pt>
                <c:pt idx="4778">
                  <c:v>15.215007559897304</c:v>
                </c:pt>
                <c:pt idx="4779">
                  <c:v>15.215007559897304</c:v>
                </c:pt>
                <c:pt idx="4780">
                  <c:v>15.215007559897304</c:v>
                </c:pt>
                <c:pt idx="4781">
                  <c:v>15.378403911280394</c:v>
                </c:pt>
                <c:pt idx="4782">
                  <c:v>15.378403911280394</c:v>
                </c:pt>
                <c:pt idx="4783">
                  <c:v>15.378403911280394</c:v>
                </c:pt>
                <c:pt idx="4784">
                  <c:v>15.378403911280394</c:v>
                </c:pt>
                <c:pt idx="4785">
                  <c:v>15.378403911280394</c:v>
                </c:pt>
                <c:pt idx="4786">
                  <c:v>15.378403911280394</c:v>
                </c:pt>
                <c:pt idx="4787">
                  <c:v>15.378403911280394</c:v>
                </c:pt>
                <c:pt idx="4788">
                  <c:v>15.378403911280394</c:v>
                </c:pt>
                <c:pt idx="4789">
                  <c:v>15.215007559897304</c:v>
                </c:pt>
                <c:pt idx="4790">
                  <c:v>15.053347303352087</c:v>
                </c:pt>
                <c:pt idx="4791">
                  <c:v>15.378403911280394</c:v>
                </c:pt>
                <c:pt idx="4792">
                  <c:v>15.215007559897304</c:v>
                </c:pt>
                <c:pt idx="4793">
                  <c:v>15.215007559897304</c:v>
                </c:pt>
                <c:pt idx="4794">
                  <c:v>15.215007559897304</c:v>
                </c:pt>
                <c:pt idx="4795">
                  <c:v>15.215007559897304</c:v>
                </c:pt>
                <c:pt idx="4796">
                  <c:v>15.053347303352087</c:v>
                </c:pt>
                <c:pt idx="4797">
                  <c:v>15.378403911280394</c:v>
                </c:pt>
                <c:pt idx="4798">
                  <c:v>15.543587538419178</c:v>
                </c:pt>
                <c:pt idx="4799">
                  <c:v>15.543587538419178</c:v>
                </c:pt>
                <c:pt idx="4800">
                  <c:v>15.215007559897304</c:v>
                </c:pt>
                <c:pt idx="4801">
                  <c:v>15.215007559897304</c:v>
                </c:pt>
                <c:pt idx="4802">
                  <c:v>15.378403911280394</c:v>
                </c:pt>
                <c:pt idx="4803">
                  <c:v>15.053347303352087</c:v>
                </c:pt>
                <c:pt idx="4804">
                  <c:v>15.215007559897304</c:v>
                </c:pt>
                <c:pt idx="4805">
                  <c:v>14.893373519822287</c:v>
                </c:pt>
                <c:pt idx="4806">
                  <c:v>14.893373519822287</c:v>
                </c:pt>
                <c:pt idx="4807">
                  <c:v>15.053347303352087</c:v>
                </c:pt>
                <c:pt idx="4808">
                  <c:v>15.215007559897304</c:v>
                </c:pt>
                <c:pt idx="4809">
                  <c:v>15.215007559897304</c:v>
                </c:pt>
                <c:pt idx="4810">
                  <c:v>15.543587538419178</c:v>
                </c:pt>
                <c:pt idx="4811">
                  <c:v>15.543587538419178</c:v>
                </c:pt>
                <c:pt idx="4812">
                  <c:v>15.215007559897304</c:v>
                </c:pt>
                <c:pt idx="4813">
                  <c:v>15.378403911280394</c:v>
                </c:pt>
                <c:pt idx="4814">
                  <c:v>15.215007559897304</c:v>
                </c:pt>
                <c:pt idx="4815">
                  <c:v>15.053347303352087</c:v>
                </c:pt>
                <c:pt idx="4816">
                  <c:v>15.053347303352087</c:v>
                </c:pt>
                <c:pt idx="4817">
                  <c:v>15.215007559897304</c:v>
                </c:pt>
                <c:pt idx="4818">
                  <c:v>15.215007559897304</c:v>
                </c:pt>
                <c:pt idx="4819">
                  <c:v>15.053347303352087</c:v>
                </c:pt>
                <c:pt idx="4820">
                  <c:v>15.053347303352087</c:v>
                </c:pt>
                <c:pt idx="4821">
                  <c:v>15.053347303352087</c:v>
                </c:pt>
                <c:pt idx="4822">
                  <c:v>15.215007559897304</c:v>
                </c:pt>
                <c:pt idx="4823">
                  <c:v>15.215007559897304</c:v>
                </c:pt>
                <c:pt idx="4824">
                  <c:v>15.215007559897304</c:v>
                </c:pt>
                <c:pt idx="4825">
                  <c:v>15.215007559897304</c:v>
                </c:pt>
                <c:pt idx="4826">
                  <c:v>15.053347303352087</c:v>
                </c:pt>
                <c:pt idx="4827">
                  <c:v>15.215007559897304</c:v>
                </c:pt>
                <c:pt idx="4828">
                  <c:v>15.215007559897304</c:v>
                </c:pt>
                <c:pt idx="4829">
                  <c:v>15.215007559897304</c:v>
                </c:pt>
                <c:pt idx="4830">
                  <c:v>15.215007559897304</c:v>
                </c:pt>
                <c:pt idx="4831">
                  <c:v>15.378403911280394</c:v>
                </c:pt>
                <c:pt idx="4832">
                  <c:v>15.215007559897304</c:v>
                </c:pt>
                <c:pt idx="4833">
                  <c:v>15.215007559897304</c:v>
                </c:pt>
                <c:pt idx="4834">
                  <c:v>15.378403911280394</c:v>
                </c:pt>
                <c:pt idx="4835">
                  <c:v>15.378403911280394</c:v>
                </c:pt>
                <c:pt idx="4836">
                  <c:v>15.215007559897304</c:v>
                </c:pt>
                <c:pt idx="4837">
                  <c:v>15.053347303352087</c:v>
                </c:pt>
                <c:pt idx="4838">
                  <c:v>15.215007559897304</c:v>
                </c:pt>
                <c:pt idx="4839">
                  <c:v>14.893373519822287</c:v>
                </c:pt>
                <c:pt idx="4840">
                  <c:v>15.053347303352087</c:v>
                </c:pt>
                <c:pt idx="4841">
                  <c:v>15.215007559897304</c:v>
                </c:pt>
                <c:pt idx="4842">
                  <c:v>15.215007559897304</c:v>
                </c:pt>
                <c:pt idx="4843">
                  <c:v>15.215007559897304</c:v>
                </c:pt>
                <c:pt idx="4844">
                  <c:v>15.87926345835683</c:v>
                </c:pt>
                <c:pt idx="4845">
                  <c:v>16.049793357966294</c:v>
                </c:pt>
                <c:pt idx="4846">
                  <c:v>15.710512561701828</c:v>
                </c:pt>
                <c:pt idx="4847">
                  <c:v>15.378403911280394</c:v>
                </c:pt>
                <c:pt idx="4848">
                  <c:v>15.378403911280394</c:v>
                </c:pt>
                <c:pt idx="4849">
                  <c:v>15.215007559897304</c:v>
                </c:pt>
                <c:pt idx="4850">
                  <c:v>14.893373519822287</c:v>
                </c:pt>
                <c:pt idx="4851">
                  <c:v>15.215007559897304</c:v>
                </c:pt>
                <c:pt idx="4852">
                  <c:v>15.053347303352087</c:v>
                </c:pt>
                <c:pt idx="4853">
                  <c:v>14.735130641890096</c:v>
                </c:pt>
                <c:pt idx="4854">
                  <c:v>14.893373519822287</c:v>
                </c:pt>
                <c:pt idx="4855">
                  <c:v>15.215007559897304</c:v>
                </c:pt>
                <c:pt idx="4856">
                  <c:v>14.893373519822287</c:v>
                </c:pt>
                <c:pt idx="4857">
                  <c:v>15.215007559897304</c:v>
                </c:pt>
                <c:pt idx="4858">
                  <c:v>15.215007559897304</c:v>
                </c:pt>
                <c:pt idx="4859">
                  <c:v>15.215007559897304</c:v>
                </c:pt>
                <c:pt idx="4860">
                  <c:v>15.215007559897304</c:v>
                </c:pt>
                <c:pt idx="4861">
                  <c:v>15.378403911280394</c:v>
                </c:pt>
                <c:pt idx="4862">
                  <c:v>15.215007559897304</c:v>
                </c:pt>
                <c:pt idx="4863">
                  <c:v>15.215007559897304</c:v>
                </c:pt>
                <c:pt idx="4864">
                  <c:v>15.215007559897304</c:v>
                </c:pt>
                <c:pt idx="4865">
                  <c:v>15.053347303352087</c:v>
                </c:pt>
                <c:pt idx="4866">
                  <c:v>15.215007559897304</c:v>
                </c:pt>
                <c:pt idx="4867">
                  <c:v>15.215007559897304</c:v>
                </c:pt>
                <c:pt idx="4868">
                  <c:v>15.053347303352087</c:v>
                </c:pt>
                <c:pt idx="4869">
                  <c:v>15.053347303352087</c:v>
                </c:pt>
                <c:pt idx="4870">
                  <c:v>15.053347303352087</c:v>
                </c:pt>
                <c:pt idx="4871">
                  <c:v>15.215007559897304</c:v>
                </c:pt>
                <c:pt idx="4872">
                  <c:v>14.893373519822287</c:v>
                </c:pt>
                <c:pt idx="4873">
                  <c:v>14.893373519822287</c:v>
                </c:pt>
                <c:pt idx="4874">
                  <c:v>15.053347303352087</c:v>
                </c:pt>
                <c:pt idx="4875">
                  <c:v>14.893373519822287</c:v>
                </c:pt>
                <c:pt idx="4876">
                  <c:v>15.215007559897304</c:v>
                </c:pt>
                <c:pt idx="4877">
                  <c:v>15.053347303352087</c:v>
                </c:pt>
                <c:pt idx="4878">
                  <c:v>15.053347303352087</c:v>
                </c:pt>
                <c:pt idx="4879">
                  <c:v>15.053347303352087</c:v>
                </c:pt>
                <c:pt idx="4880">
                  <c:v>15.053347303352087</c:v>
                </c:pt>
                <c:pt idx="4881">
                  <c:v>15.215007559897304</c:v>
                </c:pt>
                <c:pt idx="4882">
                  <c:v>15.215007559897304</c:v>
                </c:pt>
                <c:pt idx="4883">
                  <c:v>14.893373519822287</c:v>
                </c:pt>
                <c:pt idx="4884">
                  <c:v>15.215007559897304</c:v>
                </c:pt>
                <c:pt idx="4885">
                  <c:v>14.893373519822287</c:v>
                </c:pt>
                <c:pt idx="4886">
                  <c:v>15.053347303352087</c:v>
                </c:pt>
                <c:pt idx="4887">
                  <c:v>14.893373519822287</c:v>
                </c:pt>
                <c:pt idx="4888">
                  <c:v>15.053347303352087</c:v>
                </c:pt>
                <c:pt idx="4889">
                  <c:v>14.893373519822287</c:v>
                </c:pt>
                <c:pt idx="4890">
                  <c:v>14.735130641890096</c:v>
                </c:pt>
                <c:pt idx="4891">
                  <c:v>14.893373519822287</c:v>
                </c:pt>
                <c:pt idx="4892">
                  <c:v>14.578538586177377</c:v>
                </c:pt>
                <c:pt idx="4893">
                  <c:v>14.735130641890096</c:v>
                </c:pt>
                <c:pt idx="4894">
                  <c:v>14.578538586177377</c:v>
                </c:pt>
                <c:pt idx="4895">
                  <c:v>14.893373519822287</c:v>
                </c:pt>
                <c:pt idx="4896">
                  <c:v>15.053347303352087</c:v>
                </c:pt>
                <c:pt idx="4897">
                  <c:v>15.053347303352087</c:v>
                </c:pt>
                <c:pt idx="4898">
                  <c:v>14.578538586177377</c:v>
                </c:pt>
                <c:pt idx="4899">
                  <c:v>15.053347303352087</c:v>
                </c:pt>
                <c:pt idx="4900">
                  <c:v>15.053347303352087</c:v>
                </c:pt>
                <c:pt idx="4901">
                  <c:v>14.578538586177377</c:v>
                </c:pt>
                <c:pt idx="4902">
                  <c:v>14.893373519822287</c:v>
                </c:pt>
                <c:pt idx="4903">
                  <c:v>14.893373519822287</c:v>
                </c:pt>
                <c:pt idx="4904">
                  <c:v>15.053347303352087</c:v>
                </c:pt>
                <c:pt idx="4905">
                  <c:v>15.215007559897304</c:v>
                </c:pt>
                <c:pt idx="4906">
                  <c:v>15.053347303352087</c:v>
                </c:pt>
                <c:pt idx="4907">
                  <c:v>15.053347303352087</c:v>
                </c:pt>
                <c:pt idx="4908">
                  <c:v>14.893373519822287</c:v>
                </c:pt>
                <c:pt idx="4909">
                  <c:v>15.053347303352087</c:v>
                </c:pt>
                <c:pt idx="4910">
                  <c:v>14.578538586177377</c:v>
                </c:pt>
                <c:pt idx="4911">
                  <c:v>14.578538586177377</c:v>
                </c:pt>
                <c:pt idx="4912">
                  <c:v>14.735130641890096</c:v>
                </c:pt>
                <c:pt idx="4913">
                  <c:v>14.893373519822287</c:v>
                </c:pt>
                <c:pt idx="4914">
                  <c:v>15.053347303352087</c:v>
                </c:pt>
                <c:pt idx="4915">
                  <c:v>14.578538586177377</c:v>
                </c:pt>
                <c:pt idx="4916">
                  <c:v>14.735130641890096</c:v>
                </c:pt>
                <c:pt idx="4917">
                  <c:v>14.735130641890096</c:v>
                </c:pt>
                <c:pt idx="4918">
                  <c:v>14.893373519822287</c:v>
                </c:pt>
                <c:pt idx="4919">
                  <c:v>15.053347303352087</c:v>
                </c:pt>
                <c:pt idx="4920">
                  <c:v>14.893373519822287</c:v>
                </c:pt>
                <c:pt idx="4921">
                  <c:v>14.893373519822287</c:v>
                </c:pt>
                <c:pt idx="4922">
                  <c:v>15.053347303352087</c:v>
                </c:pt>
                <c:pt idx="4923">
                  <c:v>15.053347303352087</c:v>
                </c:pt>
                <c:pt idx="4924">
                  <c:v>14.893373519822287</c:v>
                </c:pt>
                <c:pt idx="4925">
                  <c:v>14.578538586177377</c:v>
                </c:pt>
                <c:pt idx="4926">
                  <c:v>14.893373519822287</c:v>
                </c:pt>
                <c:pt idx="4927">
                  <c:v>14.893373519822287</c:v>
                </c:pt>
                <c:pt idx="4928">
                  <c:v>15.053347303352087</c:v>
                </c:pt>
                <c:pt idx="4929">
                  <c:v>14.735130641890096</c:v>
                </c:pt>
                <c:pt idx="4930">
                  <c:v>15.053347303352087</c:v>
                </c:pt>
                <c:pt idx="4931">
                  <c:v>14.735130641890096</c:v>
                </c:pt>
                <c:pt idx="4932">
                  <c:v>15.053347303352087</c:v>
                </c:pt>
                <c:pt idx="4933">
                  <c:v>14.735130641890096</c:v>
                </c:pt>
                <c:pt idx="4934">
                  <c:v>14.893373519822287</c:v>
                </c:pt>
                <c:pt idx="4935">
                  <c:v>14.893373519822287</c:v>
                </c:pt>
                <c:pt idx="4936">
                  <c:v>14.893373519822287</c:v>
                </c:pt>
                <c:pt idx="4937">
                  <c:v>14.893373519822287</c:v>
                </c:pt>
                <c:pt idx="4938">
                  <c:v>14.893373519822287</c:v>
                </c:pt>
                <c:pt idx="4939">
                  <c:v>15.053347303352087</c:v>
                </c:pt>
                <c:pt idx="4940">
                  <c:v>14.893373519822287</c:v>
                </c:pt>
                <c:pt idx="4941">
                  <c:v>15.053347303352087</c:v>
                </c:pt>
                <c:pt idx="4942">
                  <c:v>14.893373519822287</c:v>
                </c:pt>
                <c:pt idx="4943">
                  <c:v>14.735130641890096</c:v>
                </c:pt>
                <c:pt idx="4944">
                  <c:v>14.893373519822287</c:v>
                </c:pt>
                <c:pt idx="4945">
                  <c:v>14.735130641890096</c:v>
                </c:pt>
                <c:pt idx="4946">
                  <c:v>14.735130641890096</c:v>
                </c:pt>
                <c:pt idx="4947">
                  <c:v>15.053347303352087</c:v>
                </c:pt>
                <c:pt idx="4948">
                  <c:v>15.053347303352087</c:v>
                </c:pt>
                <c:pt idx="4949">
                  <c:v>15.053347303352087</c:v>
                </c:pt>
                <c:pt idx="4950">
                  <c:v>14.893373519822287</c:v>
                </c:pt>
                <c:pt idx="4951">
                  <c:v>15.053347303352087</c:v>
                </c:pt>
                <c:pt idx="4952">
                  <c:v>14.893373519822287</c:v>
                </c:pt>
                <c:pt idx="4953">
                  <c:v>15.215007559897304</c:v>
                </c:pt>
                <c:pt idx="4954">
                  <c:v>14.893373519822287</c:v>
                </c:pt>
                <c:pt idx="4955">
                  <c:v>15.053347303352087</c:v>
                </c:pt>
                <c:pt idx="4956">
                  <c:v>14.735130641890096</c:v>
                </c:pt>
                <c:pt idx="4957">
                  <c:v>14.735130641890096</c:v>
                </c:pt>
                <c:pt idx="4958">
                  <c:v>14.893373519822287</c:v>
                </c:pt>
                <c:pt idx="4959">
                  <c:v>14.735130641890096</c:v>
                </c:pt>
                <c:pt idx="4960">
                  <c:v>15.053347303352087</c:v>
                </c:pt>
                <c:pt idx="4961">
                  <c:v>14.893373519822287</c:v>
                </c:pt>
                <c:pt idx="4962">
                  <c:v>14.893373519822287</c:v>
                </c:pt>
                <c:pt idx="4963">
                  <c:v>14.578538586177377</c:v>
                </c:pt>
                <c:pt idx="4964">
                  <c:v>14.578538586177377</c:v>
                </c:pt>
                <c:pt idx="4965">
                  <c:v>15.053347303352087</c:v>
                </c:pt>
                <c:pt idx="4966">
                  <c:v>14.893373519822287</c:v>
                </c:pt>
                <c:pt idx="4967">
                  <c:v>14.735130641890096</c:v>
                </c:pt>
                <c:pt idx="4968">
                  <c:v>14.735130641890096</c:v>
                </c:pt>
                <c:pt idx="4969">
                  <c:v>14.578538586177377</c:v>
                </c:pt>
                <c:pt idx="4970">
                  <c:v>15.053347303352087</c:v>
                </c:pt>
                <c:pt idx="4971">
                  <c:v>14.735130641890096</c:v>
                </c:pt>
                <c:pt idx="4972">
                  <c:v>14.735130641890096</c:v>
                </c:pt>
                <c:pt idx="4973">
                  <c:v>14.893373519822287</c:v>
                </c:pt>
                <c:pt idx="4974">
                  <c:v>14.735130641890096</c:v>
                </c:pt>
                <c:pt idx="4975">
                  <c:v>14.893373519822287</c:v>
                </c:pt>
                <c:pt idx="4976">
                  <c:v>14.893373519822287</c:v>
                </c:pt>
                <c:pt idx="4977">
                  <c:v>14.735130641890096</c:v>
                </c:pt>
                <c:pt idx="4978">
                  <c:v>14.893373519822287</c:v>
                </c:pt>
                <c:pt idx="4979">
                  <c:v>14.893373519822287</c:v>
                </c:pt>
                <c:pt idx="4980">
                  <c:v>14.893373519822287</c:v>
                </c:pt>
                <c:pt idx="4981">
                  <c:v>14.735130641890096</c:v>
                </c:pt>
                <c:pt idx="4982">
                  <c:v>14.893373519822287</c:v>
                </c:pt>
                <c:pt idx="4983">
                  <c:v>14.735130641890096</c:v>
                </c:pt>
                <c:pt idx="4984">
                  <c:v>14.735130641890096</c:v>
                </c:pt>
                <c:pt idx="4985">
                  <c:v>14.735130641890096</c:v>
                </c:pt>
                <c:pt idx="4986">
                  <c:v>14.735130641890096</c:v>
                </c:pt>
                <c:pt idx="4987">
                  <c:v>14.578538586177377</c:v>
                </c:pt>
                <c:pt idx="4988">
                  <c:v>14.893373519822287</c:v>
                </c:pt>
                <c:pt idx="4989">
                  <c:v>14.735130641890096</c:v>
                </c:pt>
                <c:pt idx="4990">
                  <c:v>140014814.92106912</c:v>
                </c:pt>
                <c:pt idx="4991">
                  <c:v>138526860.16643772</c:v>
                </c:pt>
                <c:pt idx="4992">
                  <c:v>138526860.16643772</c:v>
                </c:pt>
                <c:pt idx="4993">
                  <c:v>138526860.16643772</c:v>
                </c:pt>
                <c:pt idx="4994">
                  <c:v>15.543587538419178</c:v>
                </c:pt>
                <c:pt idx="4995">
                  <c:v>13.52812560850278</c:v>
                </c:pt>
                <c:pt idx="4996">
                  <c:v>12.553396995014968</c:v>
                </c:pt>
                <c:pt idx="4997">
                  <c:v>12.288027439575863</c:v>
                </c:pt>
                <c:pt idx="4998">
                  <c:v>12.157441052241985</c:v>
                </c:pt>
                <c:pt idx="4999">
                  <c:v>12.02826760085186</c:v>
                </c:pt>
                <c:pt idx="5000">
                  <c:v>11.900441713450146</c:v>
                </c:pt>
                <c:pt idx="5001">
                  <c:v>11.773998893568265</c:v>
                </c:pt>
                <c:pt idx="5002">
                  <c:v>11.773998893568265</c:v>
                </c:pt>
                <c:pt idx="5003">
                  <c:v>11.773998893568265</c:v>
                </c:pt>
                <c:pt idx="5004">
                  <c:v>11.648899535306088</c:v>
                </c:pt>
                <c:pt idx="5005">
                  <c:v>11.525105239255625</c:v>
                </c:pt>
                <c:pt idx="5006">
                  <c:v>11.525105239255625</c:v>
                </c:pt>
                <c:pt idx="5007">
                  <c:v>11.648899535306088</c:v>
                </c:pt>
                <c:pt idx="5008">
                  <c:v>11.402650389177243</c:v>
                </c:pt>
                <c:pt idx="5009">
                  <c:v>11.525105239255625</c:v>
                </c:pt>
                <c:pt idx="5010">
                  <c:v>11.402650389177243</c:v>
                </c:pt>
                <c:pt idx="5011">
                  <c:v>11.402650389177243</c:v>
                </c:pt>
                <c:pt idx="5012">
                  <c:v>11.402650389177243</c:v>
                </c:pt>
                <c:pt idx="5013">
                  <c:v>11.402650389177243</c:v>
                </c:pt>
                <c:pt idx="5014">
                  <c:v>11.04299099286006</c:v>
                </c:pt>
                <c:pt idx="5015">
                  <c:v>11.2814730132578</c:v>
                </c:pt>
                <c:pt idx="5016">
                  <c:v>11.161606768410302</c:v>
                </c:pt>
                <c:pt idx="5017">
                  <c:v>11.161606768410302</c:v>
                </c:pt>
                <c:pt idx="5018">
                  <c:v>11.402650389177243</c:v>
                </c:pt>
                <c:pt idx="5019">
                  <c:v>11.402650389177243</c:v>
                </c:pt>
                <c:pt idx="5020">
                  <c:v>11.2814730132578</c:v>
                </c:pt>
                <c:pt idx="5021">
                  <c:v>11.2814730132578</c:v>
                </c:pt>
                <c:pt idx="5022">
                  <c:v>11.161606768410302</c:v>
                </c:pt>
                <c:pt idx="5023">
                  <c:v>11.2814730132578</c:v>
                </c:pt>
                <c:pt idx="5024">
                  <c:v>11.161606768410302</c:v>
                </c:pt>
                <c:pt idx="5025">
                  <c:v>11.161606768410302</c:v>
                </c:pt>
                <c:pt idx="5026">
                  <c:v>10.925658632037736</c:v>
                </c:pt>
                <c:pt idx="5027">
                  <c:v>10.925658632037736</c:v>
                </c:pt>
                <c:pt idx="5028">
                  <c:v>11.161606768410302</c:v>
                </c:pt>
                <c:pt idx="5029">
                  <c:v>11.161606768410302</c:v>
                </c:pt>
                <c:pt idx="5030">
                  <c:v>11.161606768410302</c:v>
                </c:pt>
                <c:pt idx="5031">
                  <c:v>11.04299099286006</c:v>
                </c:pt>
                <c:pt idx="5032">
                  <c:v>11.04299099286006</c:v>
                </c:pt>
                <c:pt idx="5033">
                  <c:v>10.925658632037736</c:v>
                </c:pt>
                <c:pt idx="5034">
                  <c:v>11.161606768410302</c:v>
                </c:pt>
                <c:pt idx="5035">
                  <c:v>10.809550306513815</c:v>
                </c:pt>
                <c:pt idx="5036">
                  <c:v>10.925658632037736</c:v>
                </c:pt>
                <c:pt idx="5037">
                  <c:v>11.04299099286006</c:v>
                </c:pt>
                <c:pt idx="5038">
                  <c:v>10.925658632037736</c:v>
                </c:pt>
                <c:pt idx="5039">
                  <c:v>11.04299099286006</c:v>
                </c:pt>
                <c:pt idx="5040">
                  <c:v>11.161606768410302</c:v>
                </c:pt>
                <c:pt idx="5041">
                  <c:v>11.04299099286006</c:v>
                </c:pt>
                <c:pt idx="5042">
                  <c:v>11.161606768410302</c:v>
                </c:pt>
                <c:pt idx="5043">
                  <c:v>11.161606768410302</c:v>
                </c:pt>
                <c:pt idx="5044">
                  <c:v>11.161606768410302</c:v>
                </c:pt>
                <c:pt idx="5045">
                  <c:v>11.04299099286006</c:v>
                </c:pt>
                <c:pt idx="5046">
                  <c:v>11.161606768410302</c:v>
                </c:pt>
                <c:pt idx="5047">
                  <c:v>11.161606768410302</c:v>
                </c:pt>
                <c:pt idx="5048">
                  <c:v>11.04299099286006</c:v>
                </c:pt>
                <c:pt idx="5049">
                  <c:v>11.04299099286006</c:v>
                </c:pt>
                <c:pt idx="5050">
                  <c:v>10.809550306513815</c:v>
                </c:pt>
                <c:pt idx="5051">
                  <c:v>10.809550306513815</c:v>
                </c:pt>
                <c:pt idx="5052">
                  <c:v>11.04299099286006</c:v>
                </c:pt>
                <c:pt idx="5053">
                  <c:v>10.925658632037736</c:v>
                </c:pt>
                <c:pt idx="5054">
                  <c:v>11.04299099286006</c:v>
                </c:pt>
                <c:pt idx="5055">
                  <c:v>11.04299099286006</c:v>
                </c:pt>
                <c:pt idx="5056">
                  <c:v>10.809550306513815</c:v>
                </c:pt>
                <c:pt idx="5057">
                  <c:v>11.161606768410302</c:v>
                </c:pt>
                <c:pt idx="5058">
                  <c:v>10.925658632037736</c:v>
                </c:pt>
                <c:pt idx="5059">
                  <c:v>10.694698265276891</c:v>
                </c:pt>
                <c:pt idx="5060">
                  <c:v>10.925658632037736</c:v>
                </c:pt>
                <c:pt idx="5061">
                  <c:v>10.925658632037736</c:v>
                </c:pt>
                <c:pt idx="5062">
                  <c:v>10.925658632037736</c:v>
                </c:pt>
                <c:pt idx="5063">
                  <c:v>10.925658632037736</c:v>
                </c:pt>
                <c:pt idx="5064">
                  <c:v>10.925658632037736</c:v>
                </c:pt>
                <c:pt idx="5065">
                  <c:v>10.925658632037736</c:v>
                </c:pt>
                <c:pt idx="5066">
                  <c:v>10.809550306513815</c:v>
                </c:pt>
                <c:pt idx="5067">
                  <c:v>10.925658632037736</c:v>
                </c:pt>
                <c:pt idx="5068">
                  <c:v>10.925658632037736</c:v>
                </c:pt>
                <c:pt idx="5069">
                  <c:v>10.925658632037736</c:v>
                </c:pt>
                <c:pt idx="5070">
                  <c:v>11.04299099286006</c:v>
                </c:pt>
                <c:pt idx="5071">
                  <c:v>10.809550306513815</c:v>
                </c:pt>
                <c:pt idx="5072">
                  <c:v>10.809550306513815</c:v>
                </c:pt>
                <c:pt idx="5073">
                  <c:v>11.04299099286006</c:v>
                </c:pt>
                <c:pt idx="5074">
                  <c:v>10.809550306513815</c:v>
                </c:pt>
                <c:pt idx="5075">
                  <c:v>10.809550306513815</c:v>
                </c:pt>
                <c:pt idx="5076">
                  <c:v>10.809550306513815</c:v>
                </c:pt>
                <c:pt idx="5077">
                  <c:v>10.809550306513815</c:v>
                </c:pt>
                <c:pt idx="5078">
                  <c:v>10.809550306513815</c:v>
                </c:pt>
                <c:pt idx="5079">
                  <c:v>10.809550306513815</c:v>
                </c:pt>
                <c:pt idx="5080">
                  <c:v>10.694698265276891</c:v>
                </c:pt>
                <c:pt idx="5081">
                  <c:v>10.809550306513815</c:v>
                </c:pt>
                <c:pt idx="5082">
                  <c:v>11.04299099286006</c:v>
                </c:pt>
                <c:pt idx="5083">
                  <c:v>10.809550306513815</c:v>
                </c:pt>
                <c:pt idx="5084">
                  <c:v>10.694698265276891</c:v>
                </c:pt>
                <c:pt idx="5085">
                  <c:v>10.925658632037736</c:v>
                </c:pt>
                <c:pt idx="5086">
                  <c:v>10.809550306513815</c:v>
                </c:pt>
                <c:pt idx="5087">
                  <c:v>10.925658632037736</c:v>
                </c:pt>
                <c:pt idx="5088">
                  <c:v>10.925658632037736</c:v>
                </c:pt>
                <c:pt idx="5089">
                  <c:v>10.809550306513815</c:v>
                </c:pt>
                <c:pt idx="5090">
                  <c:v>10.925658632037736</c:v>
                </c:pt>
                <c:pt idx="5091">
                  <c:v>10.809550306513815</c:v>
                </c:pt>
                <c:pt idx="5092">
                  <c:v>10.809550306513815</c:v>
                </c:pt>
                <c:pt idx="5093">
                  <c:v>10.809550306513815</c:v>
                </c:pt>
                <c:pt idx="5094">
                  <c:v>10.925658632037736</c:v>
                </c:pt>
                <c:pt idx="5095">
                  <c:v>10.925658632037736</c:v>
                </c:pt>
                <c:pt idx="5096">
                  <c:v>10.694698265276891</c:v>
                </c:pt>
                <c:pt idx="5097">
                  <c:v>10.809550306513815</c:v>
                </c:pt>
                <c:pt idx="5098">
                  <c:v>10.694698265276891</c:v>
                </c:pt>
                <c:pt idx="5099">
                  <c:v>10.925658632037736</c:v>
                </c:pt>
                <c:pt idx="5100">
                  <c:v>10.809550306513815</c:v>
                </c:pt>
                <c:pt idx="5101">
                  <c:v>10.809550306513815</c:v>
                </c:pt>
                <c:pt idx="5102">
                  <c:v>10.694698265276891</c:v>
                </c:pt>
                <c:pt idx="5103">
                  <c:v>10.581044384134792</c:v>
                </c:pt>
                <c:pt idx="5104">
                  <c:v>10.925658632037736</c:v>
                </c:pt>
                <c:pt idx="5105">
                  <c:v>10.925658632037736</c:v>
                </c:pt>
                <c:pt idx="5106">
                  <c:v>10.809550306513815</c:v>
                </c:pt>
                <c:pt idx="5107">
                  <c:v>10.468620230356253</c:v>
                </c:pt>
                <c:pt idx="5108">
                  <c:v>10.581044384134792</c:v>
                </c:pt>
                <c:pt idx="5109">
                  <c:v>10.809550306513815</c:v>
                </c:pt>
                <c:pt idx="5110">
                  <c:v>10.809550306513815</c:v>
                </c:pt>
                <c:pt idx="5111">
                  <c:v>10.694698265276891</c:v>
                </c:pt>
                <c:pt idx="5112">
                  <c:v>10.581044384134792</c:v>
                </c:pt>
                <c:pt idx="5113">
                  <c:v>10.694698265276891</c:v>
                </c:pt>
                <c:pt idx="5114">
                  <c:v>10.809550306513815</c:v>
                </c:pt>
                <c:pt idx="5115">
                  <c:v>10.809550306513815</c:v>
                </c:pt>
                <c:pt idx="5116">
                  <c:v>10.694698265276891</c:v>
                </c:pt>
                <c:pt idx="5117">
                  <c:v>10.809550306513815</c:v>
                </c:pt>
                <c:pt idx="5118">
                  <c:v>10.809550306513815</c:v>
                </c:pt>
                <c:pt idx="5119">
                  <c:v>10.694698265276891</c:v>
                </c:pt>
                <c:pt idx="5120">
                  <c:v>10.809550306513815</c:v>
                </c:pt>
                <c:pt idx="5121">
                  <c:v>10.809550306513815</c:v>
                </c:pt>
                <c:pt idx="5122">
                  <c:v>10.694698265276891</c:v>
                </c:pt>
                <c:pt idx="5123">
                  <c:v>10.694698265276891</c:v>
                </c:pt>
                <c:pt idx="5124">
                  <c:v>10.581044384134792</c:v>
                </c:pt>
                <c:pt idx="5125">
                  <c:v>10.809550306513815</c:v>
                </c:pt>
                <c:pt idx="5126">
                  <c:v>10.809550306513815</c:v>
                </c:pt>
                <c:pt idx="5127">
                  <c:v>10.581044384134792</c:v>
                </c:pt>
                <c:pt idx="5128">
                  <c:v>10.694698265276891</c:v>
                </c:pt>
                <c:pt idx="5129">
                  <c:v>10.694698265276891</c:v>
                </c:pt>
                <c:pt idx="5130">
                  <c:v>10.581044384134792</c:v>
                </c:pt>
                <c:pt idx="5131">
                  <c:v>10.694698265276891</c:v>
                </c:pt>
                <c:pt idx="5132">
                  <c:v>10.694698265276891</c:v>
                </c:pt>
                <c:pt idx="5133">
                  <c:v>10.581044384134792</c:v>
                </c:pt>
                <c:pt idx="5134">
                  <c:v>10.809550306513815</c:v>
                </c:pt>
                <c:pt idx="5135">
                  <c:v>10.809550306513815</c:v>
                </c:pt>
                <c:pt idx="5136">
                  <c:v>10.694698265276891</c:v>
                </c:pt>
                <c:pt idx="5137">
                  <c:v>10.809550306513815</c:v>
                </c:pt>
                <c:pt idx="5138">
                  <c:v>10.581044384134792</c:v>
                </c:pt>
                <c:pt idx="5139">
                  <c:v>10.581044384134792</c:v>
                </c:pt>
                <c:pt idx="5140">
                  <c:v>10.581044384134792</c:v>
                </c:pt>
                <c:pt idx="5141">
                  <c:v>10.694698265276891</c:v>
                </c:pt>
                <c:pt idx="5142">
                  <c:v>10.581044384134792</c:v>
                </c:pt>
                <c:pt idx="5143">
                  <c:v>10.694698265276891</c:v>
                </c:pt>
                <c:pt idx="5144">
                  <c:v>10.694698265276891</c:v>
                </c:pt>
                <c:pt idx="5145">
                  <c:v>10.694698265276891</c:v>
                </c:pt>
                <c:pt idx="5146">
                  <c:v>10.468620230356253</c:v>
                </c:pt>
                <c:pt idx="5147">
                  <c:v>10.581044384134792</c:v>
                </c:pt>
                <c:pt idx="5148">
                  <c:v>10.581044384134792</c:v>
                </c:pt>
                <c:pt idx="5149">
                  <c:v>10.581044384134792</c:v>
                </c:pt>
                <c:pt idx="5150">
                  <c:v>10.694698265276891</c:v>
                </c:pt>
                <c:pt idx="5151">
                  <c:v>10.581044384134792</c:v>
                </c:pt>
                <c:pt idx="5152">
                  <c:v>10.581044384134792</c:v>
                </c:pt>
                <c:pt idx="5153">
                  <c:v>10.468620230356253</c:v>
                </c:pt>
                <c:pt idx="5154">
                  <c:v>10.694698265276891</c:v>
                </c:pt>
                <c:pt idx="5155">
                  <c:v>10.694698265276891</c:v>
                </c:pt>
                <c:pt idx="5156">
                  <c:v>10.809550306513815</c:v>
                </c:pt>
                <c:pt idx="5157">
                  <c:v>10.581044384134792</c:v>
                </c:pt>
                <c:pt idx="5158">
                  <c:v>10.581044384134792</c:v>
                </c:pt>
                <c:pt idx="5159">
                  <c:v>10.694698265276891</c:v>
                </c:pt>
                <c:pt idx="5160">
                  <c:v>10.581044384134792</c:v>
                </c:pt>
                <c:pt idx="5161">
                  <c:v>10.694698265276891</c:v>
                </c:pt>
                <c:pt idx="5162">
                  <c:v>10.694698265276891</c:v>
                </c:pt>
                <c:pt idx="5163">
                  <c:v>10.581044384134792</c:v>
                </c:pt>
                <c:pt idx="5164">
                  <c:v>10.581044384134792</c:v>
                </c:pt>
                <c:pt idx="5165">
                  <c:v>10.809550306513815</c:v>
                </c:pt>
                <c:pt idx="5166">
                  <c:v>10.581044384134792</c:v>
                </c:pt>
                <c:pt idx="5167">
                  <c:v>10.694698265276891</c:v>
                </c:pt>
                <c:pt idx="5168">
                  <c:v>10.694698265276891</c:v>
                </c:pt>
                <c:pt idx="5169">
                  <c:v>10.581044384134792</c:v>
                </c:pt>
                <c:pt idx="5170">
                  <c:v>10.581044384134792</c:v>
                </c:pt>
                <c:pt idx="5171">
                  <c:v>10.809550306513815</c:v>
                </c:pt>
                <c:pt idx="5172">
                  <c:v>10.581044384134792</c:v>
                </c:pt>
                <c:pt idx="5173">
                  <c:v>10.694698265276891</c:v>
                </c:pt>
                <c:pt idx="5174">
                  <c:v>10.694698265276891</c:v>
                </c:pt>
                <c:pt idx="5175">
                  <c:v>10.925658632037736</c:v>
                </c:pt>
                <c:pt idx="5176">
                  <c:v>10.694698265276891</c:v>
                </c:pt>
                <c:pt idx="5177">
                  <c:v>10.468620230356253</c:v>
                </c:pt>
                <c:pt idx="5178">
                  <c:v>10.468620230356253</c:v>
                </c:pt>
                <c:pt idx="5179">
                  <c:v>10.694698265276891</c:v>
                </c:pt>
                <c:pt idx="5180">
                  <c:v>10.694698265276891</c:v>
                </c:pt>
                <c:pt idx="5181">
                  <c:v>10.581044384134792</c:v>
                </c:pt>
                <c:pt idx="5182">
                  <c:v>10.694698265276891</c:v>
                </c:pt>
                <c:pt idx="5183">
                  <c:v>10.581044384134792</c:v>
                </c:pt>
                <c:pt idx="5184">
                  <c:v>10.468620230356253</c:v>
                </c:pt>
                <c:pt idx="5185">
                  <c:v>10.694698265276891</c:v>
                </c:pt>
                <c:pt idx="5186">
                  <c:v>10.694698265276891</c:v>
                </c:pt>
                <c:pt idx="5187">
                  <c:v>10.581044384134792</c:v>
                </c:pt>
                <c:pt idx="5188">
                  <c:v>10.581044384134792</c:v>
                </c:pt>
                <c:pt idx="5189">
                  <c:v>10.694698265276891</c:v>
                </c:pt>
                <c:pt idx="5190">
                  <c:v>10.694698265276891</c:v>
                </c:pt>
                <c:pt idx="5191">
                  <c:v>10.581044384134792</c:v>
                </c:pt>
                <c:pt idx="5192">
                  <c:v>10.581044384134792</c:v>
                </c:pt>
                <c:pt idx="5193">
                  <c:v>10.581044384134792</c:v>
                </c:pt>
                <c:pt idx="5194">
                  <c:v>10.694698265276891</c:v>
                </c:pt>
                <c:pt idx="5195">
                  <c:v>10.694698265276891</c:v>
                </c:pt>
                <c:pt idx="5196">
                  <c:v>10.581044384134792</c:v>
                </c:pt>
                <c:pt idx="5197">
                  <c:v>10.581044384134792</c:v>
                </c:pt>
                <c:pt idx="5198">
                  <c:v>10.694698265276891</c:v>
                </c:pt>
                <c:pt idx="5199">
                  <c:v>10.581044384134792</c:v>
                </c:pt>
                <c:pt idx="5200">
                  <c:v>10.581044384134792</c:v>
                </c:pt>
                <c:pt idx="5201">
                  <c:v>10.694698265276891</c:v>
                </c:pt>
                <c:pt idx="5202">
                  <c:v>10.694698265276891</c:v>
                </c:pt>
                <c:pt idx="5203">
                  <c:v>10.581044384134792</c:v>
                </c:pt>
                <c:pt idx="5204">
                  <c:v>10.357368908451679</c:v>
                </c:pt>
                <c:pt idx="5205">
                  <c:v>10.357368908451679</c:v>
                </c:pt>
                <c:pt idx="5206">
                  <c:v>10.694698265276891</c:v>
                </c:pt>
                <c:pt idx="5207">
                  <c:v>10.694698265276891</c:v>
                </c:pt>
                <c:pt idx="5208">
                  <c:v>10.581044384134792</c:v>
                </c:pt>
                <c:pt idx="5209">
                  <c:v>10.357368908451679</c:v>
                </c:pt>
                <c:pt idx="5210">
                  <c:v>10.581044384134792</c:v>
                </c:pt>
                <c:pt idx="5211">
                  <c:v>10.581044384134792</c:v>
                </c:pt>
                <c:pt idx="5212">
                  <c:v>10.694698265276891</c:v>
                </c:pt>
                <c:pt idx="5213">
                  <c:v>10.581044384134792</c:v>
                </c:pt>
                <c:pt idx="5214">
                  <c:v>10.468620230356253</c:v>
                </c:pt>
                <c:pt idx="5215">
                  <c:v>10.581044384134792</c:v>
                </c:pt>
                <c:pt idx="5216">
                  <c:v>10.357368908451679</c:v>
                </c:pt>
                <c:pt idx="5217">
                  <c:v>10.468620230356253</c:v>
                </c:pt>
                <c:pt idx="5218">
                  <c:v>10.357368908451679</c:v>
                </c:pt>
                <c:pt idx="5219">
                  <c:v>10.357368908451679</c:v>
                </c:pt>
                <c:pt idx="5220">
                  <c:v>10.468620230356253</c:v>
                </c:pt>
                <c:pt idx="5221">
                  <c:v>10.357368908451679</c:v>
                </c:pt>
                <c:pt idx="5222">
                  <c:v>10.357368908451679</c:v>
                </c:pt>
                <c:pt idx="5223">
                  <c:v>10.468620230356253</c:v>
                </c:pt>
                <c:pt idx="5224">
                  <c:v>10.357368908451679</c:v>
                </c:pt>
                <c:pt idx="5225">
                  <c:v>10.357368908451679</c:v>
                </c:pt>
                <c:pt idx="5226">
                  <c:v>10.357368908451679</c:v>
                </c:pt>
                <c:pt idx="5227">
                  <c:v>10.468620230356253</c:v>
                </c:pt>
                <c:pt idx="5228">
                  <c:v>10.468620230356253</c:v>
                </c:pt>
                <c:pt idx="5229">
                  <c:v>10.357368908451679</c:v>
                </c:pt>
                <c:pt idx="5230">
                  <c:v>10.357368908451679</c:v>
                </c:pt>
                <c:pt idx="5231">
                  <c:v>10.581044384134792</c:v>
                </c:pt>
                <c:pt idx="5232">
                  <c:v>10.357368908451679</c:v>
                </c:pt>
                <c:pt idx="5233">
                  <c:v>10.581044384134792</c:v>
                </c:pt>
                <c:pt idx="5234">
                  <c:v>10.468620230356253</c:v>
                </c:pt>
                <c:pt idx="5235">
                  <c:v>10.357368908451679</c:v>
                </c:pt>
                <c:pt idx="5236">
                  <c:v>10.468620230356253</c:v>
                </c:pt>
                <c:pt idx="5237">
                  <c:v>10.581044384134792</c:v>
                </c:pt>
                <c:pt idx="5238">
                  <c:v>10.581044384134792</c:v>
                </c:pt>
                <c:pt idx="5239">
                  <c:v>10.357368908451679</c:v>
                </c:pt>
                <c:pt idx="5240">
                  <c:v>10.468620230356253</c:v>
                </c:pt>
                <c:pt idx="5241">
                  <c:v>10.357368908451679</c:v>
                </c:pt>
                <c:pt idx="5242">
                  <c:v>10.581044384134792</c:v>
                </c:pt>
                <c:pt idx="5243">
                  <c:v>10.581044384134792</c:v>
                </c:pt>
                <c:pt idx="5244">
                  <c:v>10.357368908451679</c:v>
                </c:pt>
                <c:pt idx="5245">
                  <c:v>10.357368908451679</c:v>
                </c:pt>
                <c:pt idx="5246">
                  <c:v>10.24732131838101</c:v>
                </c:pt>
                <c:pt idx="5247">
                  <c:v>10.581044384134792</c:v>
                </c:pt>
                <c:pt idx="5248">
                  <c:v>10.468620230356253</c:v>
                </c:pt>
                <c:pt idx="5249">
                  <c:v>10.581044384134792</c:v>
                </c:pt>
                <c:pt idx="5250">
                  <c:v>10.357368908451679</c:v>
                </c:pt>
                <c:pt idx="5251">
                  <c:v>10.357368908451679</c:v>
                </c:pt>
                <c:pt idx="5252">
                  <c:v>10.468620230356253</c:v>
                </c:pt>
                <c:pt idx="5253">
                  <c:v>10.24732131838101</c:v>
                </c:pt>
                <c:pt idx="5254">
                  <c:v>10.468620230356253</c:v>
                </c:pt>
                <c:pt idx="5255">
                  <c:v>10.357368908451679</c:v>
                </c:pt>
                <c:pt idx="5256">
                  <c:v>10.357368908451679</c:v>
                </c:pt>
                <c:pt idx="5257">
                  <c:v>10.694698265276891</c:v>
                </c:pt>
                <c:pt idx="5258">
                  <c:v>10.468620230356253</c:v>
                </c:pt>
                <c:pt idx="5259">
                  <c:v>10.357368908451679</c:v>
                </c:pt>
                <c:pt idx="5260">
                  <c:v>10.357368908451679</c:v>
                </c:pt>
                <c:pt idx="5261">
                  <c:v>10.357368908451679</c:v>
                </c:pt>
                <c:pt idx="5262">
                  <c:v>10.357368908451679</c:v>
                </c:pt>
                <c:pt idx="5263">
                  <c:v>10.357368908451679</c:v>
                </c:pt>
                <c:pt idx="5264">
                  <c:v>10.468620230356253</c:v>
                </c:pt>
                <c:pt idx="5265">
                  <c:v>10.357368908451679</c:v>
                </c:pt>
                <c:pt idx="5266">
                  <c:v>10.468620230356253</c:v>
                </c:pt>
                <c:pt idx="5267">
                  <c:v>10.468620230356253</c:v>
                </c:pt>
                <c:pt idx="5268">
                  <c:v>10.357368908451679</c:v>
                </c:pt>
                <c:pt idx="5269">
                  <c:v>10.581044384134792</c:v>
                </c:pt>
                <c:pt idx="5270">
                  <c:v>10.24732131838101</c:v>
                </c:pt>
                <c:pt idx="5271">
                  <c:v>10.581044384134792</c:v>
                </c:pt>
                <c:pt idx="5272">
                  <c:v>10.468620230356253</c:v>
                </c:pt>
                <c:pt idx="5273">
                  <c:v>10.468620230356253</c:v>
                </c:pt>
                <c:pt idx="5274">
                  <c:v>10.357368908451679</c:v>
                </c:pt>
                <c:pt idx="5275">
                  <c:v>10.357368908451679</c:v>
                </c:pt>
                <c:pt idx="5276">
                  <c:v>10.357368908451679</c:v>
                </c:pt>
                <c:pt idx="5277">
                  <c:v>10.24732131838101</c:v>
                </c:pt>
                <c:pt idx="5278">
                  <c:v>10.357368908451679</c:v>
                </c:pt>
                <c:pt idx="5279">
                  <c:v>10.357368908451679</c:v>
                </c:pt>
                <c:pt idx="5280">
                  <c:v>10.357368908451679</c:v>
                </c:pt>
                <c:pt idx="5281">
                  <c:v>10.468620230356253</c:v>
                </c:pt>
                <c:pt idx="5282">
                  <c:v>10.468620230356253</c:v>
                </c:pt>
                <c:pt idx="5283">
                  <c:v>10.357368908451679</c:v>
                </c:pt>
                <c:pt idx="5284">
                  <c:v>10.468620230356253</c:v>
                </c:pt>
                <c:pt idx="5285">
                  <c:v>10.24732131838101</c:v>
                </c:pt>
                <c:pt idx="5286">
                  <c:v>10.581044384134792</c:v>
                </c:pt>
                <c:pt idx="5287">
                  <c:v>10.24732131838101</c:v>
                </c:pt>
                <c:pt idx="5288">
                  <c:v>10.357368908451679</c:v>
                </c:pt>
                <c:pt idx="5289">
                  <c:v>10.357368908451679</c:v>
                </c:pt>
                <c:pt idx="5290">
                  <c:v>10.138442989749937</c:v>
                </c:pt>
                <c:pt idx="5291">
                  <c:v>10.357368908451679</c:v>
                </c:pt>
                <c:pt idx="5292">
                  <c:v>10.357368908451679</c:v>
                </c:pt>
                <c:pt idx="5293">
                  <c:v>10.357368908451679</c:v>
                </c:pt>
                <c:pt idx="5294">
                  <c:v>10.357368908451679</c:v>
                </c:pt>
                <c:pt idx="5295">
                  <c:v>10.468620230356253</c:v>
                </c:pt>
                <c:pt idx="5296">
                  <c:v>10.357368908451679</c:v>
                </c:pt>
                <c:pt idx="5297">
                  <c:v>10.357368908451679</c:v>
                </c:pt>
                <c:pt idx="5298">
                  <c:v>10.357368908451679</c:v>
                </c:pt>
                <c:pt idx="5299">
                  <c:v>10.24732131838101</c:v>
                </c:pt>
                <c:pt idx="5300">
                  <c:v>10.357368908451679</c:v>
                </c:pt>
                <c:pt idx="5301">
                  <c:v>10.357368908451679</c:v>
                </c:pt>
                <c:pt idx="5302">
                  <c:v>10.581044384134792</c:v>
                </c:pt>
                <c:pt idx="5303">
                  <c:v>10.357368908451679</c:v>
                </c:pt>
                <c:pt idx="5304">
                  <c:v>10.357368908451679</c:v>
                </c:pt>
                <c:pt idx="5305">
                  <c:v>10.357368908451679</c:v>
                </c:pt>
                <c:pt idx="5306">
                  <c:v>10.24732131838101</c:v>
                </c:pt>
                <c:pt idx="5307">
                  <c:v>10.357368908451679</c:v>
                </c:pt>
                <c:pt idx="5308">
                  <c:v>10.357368908451679</c:v>
                </c:pt>
                <c:pt idx="5309">
                  <c:v>10.357368908451679</c:v>
                </c:pt>
                <c:pt idx="5310">
                  <c:v>10.357368908451679</c:v>
                </c:pt>
                <c:pt idx="5311">
                  <c:v>10.581044384134792</c:v>
                </c:pt>
                <c:pt idx="5312">
                  <c:v>10.138442989749937</c:v>
                </c:pt>
                <c:pt idx="5313">
                  <c:v>10.357368908451679</c:v>
                </c:pt>
                <c:pt idx="5314">
                  <c:v>10.138442989749937</c:v>
                </c:pt>
                <c:pt idx="5315">
                  <c:v>10.24732131838101</c:v>
                </c:pt>
                <c:pt idx="5316">
                  <c:v>10.357368908451679</c:v>
                </c:pt>
                <c:pt idx="5317">
                  <c:v>10.24732131838101</c:v>
                </c:pt>
                <c:pt idx="5318">
                  <c:v>10.468620230356253</c:v>
                </c:pt>
                <c:pt idx="5319">
                  <c:v>10.357368908451679</c:v>
                </c:pt>
                <c:pt idx="5320">
                  <c:v>10.24732131838101</c:v>
                </c:pt>
                <c:pt idx="5321">
                  <c:v>10.468620230356253</c:v>
                </c:pt>
                <c:pt idx="5322">
                  <c:v>10.357368908451679</c:v>
                </c:pt>
                <c:pt idx="5323">
                  <c:v>10.357368908451679</c:v>
                </c:pt>
                <c:pt idx="5324">
                  <c:v>10.357368908451679</c:v>
                </c:pt>
                <c:pt idx="5325">
                  <c:v>10.468620230356253</c:v>
                </c:pt>
                <c:pt idx="5326">
                  <c:v>10.357368908451679</c:v>
                </c:pt>
                <c:pt idx="5327">
                  <c:v>10.357368908451679</c:v>
                </c:pt>
                <c:pt idx="5328">
                  <c:v>10.357368908451679</c:v>
                </c:pt>
                <c:pt idx="5329">
                  <c:v>10.357368908451679</c:v>
                </c:pt>
                <c:pt idx="5330">
                  <c:v>10.357368908451679</c:v>
                </c:pt>
                <c:pt idx="5331">
                  <c:v>10.357368908451679</c:v>
                </c:pt>
                <c:pt idx="5332">
                  <c:v>10.24732131838101</c:v>
                </c:pt>
                <c:pt idx="5333">
                  <c:v>10.468620230356253</c:v>
                </c:pt>
                <c:pt idx="5334">
                  <c:v>10.357368908451679</c:v>
                </c:pt>
                <c:pt idx="5335">
                  <c:v>10.357368908451679</c:v>
                </c:pt>
                <c:pt idx="5336">
                  <c:v>10.357368908451679</c:v>
                </c:pt>
                <c:pt idx="5337">
                  <c:v>10.357368908451679</c:v>
                </c:pt>
                <c:pt idx="5338">
                  <c:v>10.357368908451679</c:v>
                </c:pt>
                <c:pt idx="5339">
                  <c:v>10.357368908451679</c:v>
                </c:pt>
                <c:pt idx="5340">
                  <c:v>10.24732131838101</c:v>
                </c:pt>
                <c:pt idx="5341">
                  <c:v>10.138442989749937</c:v>
                </c:pt>
                <c:pt idx="5342">
                  <c:v>10.357368908451679</c:v>
                </c:pt>
                <c:pt idx="5343">
                  <c:v>10.357368908451679</c:v>
                </c:pt>
                <c:pt idx="5344">
                  <c:v>10.138442989749937</c:v>
                </c:pt>
                <c:pt idx="5345">
                  <c:v>10.581044384134792</c:v>
                </c:pt>
                <c:pt idx="5346">
                  <c:v>10.357368908451679</c:v>
                </c:pt>
                <c:pt idx="5347">
                  <c:v>10.357368908451679</c:v>
                </c:pt>
                <c:pt idx="5348">
                  <c:v>10.24732131838101</c:v>
                </c:pt>
                <c:pt idx="5349">
                  <c:v>10.357368908451679</c:v>
                </c:pt>
                <c:pt idx="5350">
                  <c:v>10.357368908451679</c:v>
                </c:pt>
                <c:pt idx="5351">
                  <c:v>10.24732131838101</c:v>
                </c:pt>
                <c:pt idx="5352">
                  <c:v>10.357368908451679</c:v>
                </c:pt>
                <c:pt idx="5353">
                  <c:v>10.24732131838101</c:v>
                </c:pt>
                <c:pt idx="5354">
                  <c:v>10.357368908451679</c:v>
                </c:pt>
                <c:pt idx="5355">
                  <c:v>10.357368908451679</c:v>
                </c:pt>
                <c:pt idx="5356">
                  <c:v>10.357368908451679</c:v>
                </c:pt>
                <c:pt idx="5357">
                  <c:v>10.24732131838101</c:v>
                </c:pt>
                <c:pt idx="5358">
                  <c:v>10.357368908451679</c:v>
                </c:pt>
                <c:pt idx="5359">
                  <c:v>10.357368908451679</c:v>
                </c:pt>
                <c:pt idx="5360">
                  <c:v>10.24732131838101</c:v>
                </c:pt>
                <c:pt idx="5361">
                  <c:v>10.138442989749937</c:v>
                </c:pt>
                <c:pt idx="5362">
                  <c:v>10.24732131838101</c:v>
                </c:pt>
                <c:pt idx="5363">
                  <c:v>10.357368908451679</c:v>
                </c:pt>
                <c:pt idx="5364">
                  <c:v>10.138442989749937</c:v>
                </c:pt>
                <c:pt idx="5365">
                  <c:v>10.357368908451679</c:v>
                </c:pt>
                <c:pt idx="5366">
                  <c:v>10.357368908451679</c:v>
                </c:pt>
                <c:pt idx="5367">
                  <c:v>10.24732131838101</c:v>
                </c:pt>
                <c:pt idx="5368">
                  <c:v>10.24732131838101</c:v>
                </c:pt>
                <c:pt idx="5369">
                  <c:v>10.357368908451679</c:v>
                </c:pt>
                <c:pt idx="5370">
                  <c:v>10.24732131838101</c:v>
                </c:pt>
                <c:pt idx="5371">
                  <c:v>10.357368908451679</c:v>
                </c:pt>
                <c:pt idx="5372">
                  <c:v>10.030700502216256</c:v>
                </c:pt>
                <c:pt idx="5373">
                  <c:v>10.24732131838101</c:v>
                </c:pt>
                <c:pt idx="5374">
                  <c:v>10.138442989749937</c:v>
                </c:pt>
                <c:pt idx="5375">
                  <c:v>10.24732131838101</c:v>
                </c:pt>
                <c:pt idx="5376">
                  <c:v>10.24732131838101</c:v>
                </c:pt>
                <c:pt idx="5377">
                  <c:v>10.24732131838101</c:v>
                </c:pt>
                <c:pt idx="5378">
                  <c:v>10.24732131838101</c:v>
                </c:pt>
                <c:pt idx="5379">
                  <c:v>10.24732131838101</c:v>
                </c:pt>
                <c:pt idx="5380">
                  <c:v>10.24732131838101</c:v>
                </c:pt>
                <c:pt idx="5381">
                  <c:v>10.24732131838101</c:v>
                </c:pt>
                <c:pt idx="5382">
                  <c:v>10.24732131838101</c:v>
                </c:pt>
                <c:pt idx="5383">
                  <c:v>10.24732131838101</c:v>
                </c:pt>
                <c:pt idx="5384">
                  <c:v>10.24732131838101</c:v>
                </c:pt>
                <c:pt idx="5385">
                  <c:v>10.138442989749937</c:v>
                </c:pt>
                <c:pt idx="5386">
                  <c:v>10.24732131838101</c:v>
                </c:pt>
                <c:pt idx="5387">
                  <c:v>10.357368908451679</c:v>
                </c:pt>
                <c:pt idx="5388">
                  <c:v>10.24732131838101</c:v>
                </c:pt>
                <c:pt idx="5389">
                  <c:v>10.24732131838101</c:v>
                </c:pt>
                <c:pt idx="5390">
                  <c:v>10.357368908451679</c:v>
                </c:pt>
                <c:pt idx="5391">
                  <c:v>10.24732131838101</c:v>
                </c:pt>
                <c:pt idx="5392">
                  <c:v>10.24732131838101</c:v>
                </c:pt>
                <c:pt idx="5393">
                  <c:v>10.24732131838101</c:v>
                </c:pt>
                <c:pt idx="5394">
                  <c:v>10.357368908451679</c:v>
                </c:pt>
                <c:pt idx="5395">
                  <c:v>10.24732131838101</c:v>
                </c:pt>
                <c:pt idx="5396">
                  <c:v>10.24732131838101</c:v>
                </c:pt>
                <c:pt idx="5397">
                  <c:v>10.138442989749937</c:v>
                </c:pt>
                <c:pt idx="5398">
                  <c:v>10.24732131838101</c:v>
                </c:pt>
                <c:pt idx="5399">
                  <c:v>10.24732131838101</c:v>
                </c:pt>
                <c:pt idx="5400">
                  <c:v>10.24732131838101</c:v>
                </c:pt>
                <c:pt idx="5401">
                  <c:v>10.24732131838101</c:v>
                </c:pt>
                <c:pt idx="5402">
                  <c:v>10.357368908451679</c:v>
                </c:pt>
                <c:pt idx="5403">
                  <c:v>10.24732131838101</c:v>
                </c:pt>
                <c:pt idx="5404">
                  <c:v>10.030700502216256</c:v>
                </c:pt>
                <c:pt idx="5405">
                  <c:v>10.24732131838101</c:v>
                </c:pt>
                <c:pt idx="5406">
                  <c:v>10.24732131838101</c:v>
                </c:pt>
                <c:pt idx="5407">
                  <c:v>10.030700502216256</c:v>
                </c:pt>
                <c:pt idx="5408">
                  <c:v>10.24732131838101</c:v>
                </c:pt>
                <c:pt idx="5409">
                  <c:v>10.138442989749937</c:v>
                </c:pt>
                <c:pt idx="5410">
                  <c:v>10.357368908451679</c:v>
                </c:pt>
                <c:pt idx="5411">
                  <c:v>10.138442989749937</c:v>
                </c:pt>
                <c:pt idx="5412">
                  <c:v>10.030700502216256</c:v>
                </c:pt>
                <c:pt idx="5413">
                  <c:v>10.24732131838101</c:v>
                </c:pt>
                <c:pt idx="5414">
                  <c:v>10.24732131838101</c:v>
                </c:pt>
                <c:pt idx="5415">
                  <c:v>10.030700502216256</c:v>
                </c:pt>
                <c:pt idx="5416">
                  <c:v>10.24732131838101</c:v>
                </c:pt>
                <c:pt idx="5417">
                  <c:v>10.24732131838101</c:v>
                </c:pt>
                <c:pt idx="5418">
                  <c:v>10.030700502216256</c:v>
                </c:pt>
                <c:pt idx="5419">
                  <c:v>10.138442989749937</c:v>
                </c:pt>
                <c:pt idx="5420">
                  <c:v>10.24732131838101</c:v>
                </c:pt>
                <c:pt idx="5421">
                  <c:v>10.24732131838101</c:v>
                </c:pt>
                <c:pt idx="5422">
                  <c:v>10.24732131838101</c:v>
                </c:pt>
                <c:pt idx="5423">
                  <c:v>10.138442989749937</c:v>
                </c:pt>
                <c:pt idx="5424">
                  <c:v>10.24732131838101</c:v>
                </c:pt>
                <c:pt idx="5425">
                  <c:v>10.357368908451679</c:v>
                </c:pt>
                <c:pt idx="5426">
                  <c:v>10.138442989749937</c:v>
                </c:pt>
                <c:pt idx="5427">
                  <c:v>10.138442989749937</c:v>
                </c:pt>
                <c:pt idx="5428">
                  <c:v>10.138442989749937</c:v>
                </c:pt>
                <c:pt idx="5429">
                  <c:v>10.24732131838101</c:v>
                </c:pt>
                <c:pt idx="5430">
                  <c:v>10.030700502216256</c:v>
                </c:pt>
                <c:pt idx="5431">
                  <c:v>9.9241237811641803</c:v>
                </c:pt>
                <c:pt idx="5432">
                  <c:v>10.357368908451679</c:v>
                </c:pt>
                <c:pt idx="5433">
                  <c:v>10.030700502216256</c:v>
                </c:pt>
                <c:pt idx="5434">
                  <c:v>10.24732131838101</c:v>
                </c:pt>
                <c:pt idx="5435">
                  <c:v>10.24732131838101</c:v>
                </c:pt>
                <c:pt idx="5436">
                  <c:v>10.24732131838101</c:v>
                </c:pt>
                <c:pt idx="5437">
                  <c:v>10.138442989749937</c:v>
                </c:pt>
                <c:pt idx="5438">
                  <c:v>9.9241237811641803</c:v>
                </c:pt>
                <c:pt idx="5439">
                  <c:v>10.24732131838101</c:v>
                </c:pt>
                <c:pt idx="5440">
                  <c:v>10.030700502216256</c:v>
                </c:pt>
                <c:pt idx="5441">
                  <c:v>10.138442989749937</c:v>
                </c:pt>
                <c:pt idx="5442">
                  <c:v>9.9241237811641803</c:v>
                </c:pt>
                <c:pt idx="5443">
                  <c:v>10.138442989749937</c:v>
                </c:pt>
                <c:pt idx="5444">
                  <c:v>10.030700502216256</c:v>
                </c:pt>
                <c:pt idx="5445">
                  <c:v>10.138442989749937</c:v>
                </c:pt>
                <c:pt idx="5446">
                  <c:v>9.9241237811641803</c:v>
                </c:pt>
                <c:pt idx="5447">
                  <c:v>10.24732131838101</c:v>
                </c:pt>
                <c:pt idx="5448">
                  <c:v>9.9241237811641803</c:v>
                </c:pt>
                <c:pt idx="5449">
                  <c:v>10.24732131838101</c:v>
                </c:pt>
                <c:pt idx="5450">
                  <c:v>10.138442989749937</c:v>
                </c:pt>
                <c:pt idx="5451">
                  <c:v>10.24732131838101</c:v>
                </c:pt>
                <c:pt idx="5452">
                  <c:v>10.138442989749937</c:v>
                </c:pt>
                <c:pt idx="5453">
                  <c:v>10.030700502216256</c:v>
                </c:pt>
                <c:pt idx="5454">
                  <c:v>9.9241237811641803</c:v>
                </c:pt>
                <c:pt idx="5455">
                  <c:v>10.138442989749937</c:v>
                </c:pt>
                <c:pt idx="5456">
                  <c:v>10.138442989749937</c:v>
                </c:pt>
                <c:pt idx="5457">
                  <c:v>10.138442989749937</c:v>
                </c:pt>
                <c:pt idx="5458">
                  <c:v>9.9241237811641803</c:v>
                </c:pt>
                <c:pt idx="5459">
                  <c:v>10.030700502216256</c:v>
                </c:pt>
                <c:pt idx="5460">
                  <c:v>10.138442989749937</c:v>
                </c:pt>
                <c:pt idx="5461">
                  <c:v>10.030700502216256</c:v>
                </c:pt>
                <c:pt idx="5462">
                  <c:v>10.030700502216256</c:v>
                </c:pt>
                <c:pt idx="5463">
                  <c:v>10.030700502216256</c:v>
                </c:pt>
                <c:pt idx="5464">
                  <c:v>9.9241237811641803</c:v>
                </c:pt>
                <c:pt idx="5465">
                  <c:v>10.030700502216256</c:v>
                </c:pt>
                <c:pt idx="5466">
                  <c:v>10.24732131838101</c:v>
                </c:pt>
                <c:pt idx="5467">
                  <c:v>10.138442989749937</c:v>
                </c:pt>
                <c:pt idx="5468">
                  <c:v>10.030700502216256</c:v>
                </c:pt>
                <c:pt idx="5469">
                  <c:v>10.030700502216256</c:v>
                </c:pt>
                <c:pt idx="5470">
                  <c:v>10.138442989749937</c:v>
                </c:pt>
                <c:pt idx="5471">
                  <c:v>10.030700502216256</c:v>
                </c:pt>
                <c:pt idx="5472">
                  <c:v>10.138442989749937</c:v>
                </c:pt>
                <c:pt idx="5473">
                  <c:v>10.138442989749937</c:v>
                </c:pt>
                <c:pt idx="5474">
                  <c:v>10.138442989749937</c:v>
                </c:pt>
                <c:pt idx="5475">
                  <c:v>10.138442989749937</c:v>
                </c:pt>
                <c:pt idx="5476">
                  <c:v>10.24732131838101</c:v>
                </c:pt>
                <c:pt idx="5477">
                  <c:v>10.030700502216256</c:v>
                </c:pt>
                <c:pt idx="5478">
                  <c:v>10.030700502216256</c:v>
                </c:pt>
                <c:pt idx="5479">
                  <c:v>10.138442989749937</c:v>
                </c:pt>
                <c:pt idx="5480">
                  <c:v>10.030700502216256</c:v>
                </c:pt>
                <c:pt idx="5481">
                  <c:v>10.030700502216256</c:v>
                </c:pt>
                <c:pt idx="5482">
                  <c:v>10.030700502216256</c:v>
                </c:pt>
                <c:pt idx="5483">
                  <c:v>9.8186588903662742</c:v>
                </c:pt>
                <c:pt idx="5484">
                  <c:v>10.138442989749937</c:v>
                </c:pt>
                <c:pt idx="5485">
                  <c:v>10.24732131838101</c:v>
                </c:pt>
                <c:pt idx="5486">
                  <c:v>10.030700502216256</c:v>
                </c:pt>
                <c:pt idx="5487">
                  <c:v>10.030700502216256</c:v>
                </c:pt>
                <c:pt idx="5488">
                  <c:v>10.030700502216256</c:v>
                </c:pt>
                <c:pt idx="5489">
                  <c:v>10.357368908451679</c:v>
                </c:pt>
                <c:pt idx="5490">
                  <c:v>9.9241237811641803</c:v>
                </c:pt>
                <c:pt idx="5491">
                  <c:v>9.9241237811641803</c:v>
                </c:pt>
                <c:pt idx="5492">
                  <c:v>10.24732131838101</c:v>
                </c:pt>
                <c:pt idx="5493">
                  <c:v>10.030700502216256</c:v>
                </c:pt>
                <c:pt idx="5494">
                  <c:v>10.030700502216256</c:v>
                </c:pt>
                <c:pt idx="5495">
                  <c:v>10.030700502216256</c:v>
                </c:pt>
                <c:pt idx="5496">
                  <c:v>10.030700502216256</c:v>
                </c:pt>
                <c:pt idx="5497">
                  <c:v>10.138442989749937</c:v>
                </c:pt>
                <c:pt idx="5498">
                  <c:v>10.030700502216256</c:v>
                </c:pt>
                <c:pt idx="5499">
                  <c:v>10.030700502216256</c:v>
                </c:pt>
                <c:pt idx="5500">
                  <c:v>10.138442989749937</c:v>
                </c:pt>
                <c:pt idx="5501">
                  <c:v>9.7143351226062009</c:v>
                </c:pt>
                <c:pt idx="5502">
                  <c:v>10.030700502216256</c:v>
                </c:pt>
                <c:pt idx="5503">
                  <c:v>10.138442989749937</c:v>
                </c:pt>
                <c:pt idx="5504">
                  <c:v>10.138442989749937</c:v>
                </c:pt>
                <c:pt idx="5505">
                  <c:v>10.138442989749937</c:v>
                </c:pt>
                <c:pt idx="5506">
                  <c:v>10.030700502216256</c:v>
                </c:pt>
                <c:pt idx="5507">
                  <c:v>10.030700502216256</c:v>
                </c:pt>
                <c:pt idx="5508">
                  <c:v>10.030700502216256</c:v>
                </c:pt>
                <c:pt idx="5509">
                  <c:v>9.9241237811641803</c:v>
                </c:pt>
                <c:pt idx="5510">
                  <c:v>9.9241237811641803</c:v>
                </c:pt>
                <c:pt idx="5511">
                  <c:v>9.9241237811641803</c:v>
                </c:pt>
                <c:pt idx="5512">
                  <c:v>9.8186588903662742</c:v>
                </c:pt>
                <c:pt idx="5513">
                  <c:v>10.030700502216256</c:v>
                </c:pt>
                <c:pt idx="5514">
                  <c:v>10.030700502216256</c:v>
                </c:pt>
                <c:pt idx="5515">
                  <c:v>9.9241237811641803</c:v>
                </c:pt>
                <c:pt idx="5516">
                  <c:v>9.8186588903662742</c:v>
                </c:pt>
                <c:pt idx="5517">
                  <c:v>10.030700502216256</c:v>
                </c:pt>
                <c:pt idx="5518">
                  <c:v>9.9241237811641803</c:v>
                </c:pt>
                <c:pt idx="5519">
                  <c:v>9.9241237811641803</c:v>
                </c:pt>
                <c:pt idx="5520">
                  <c:v>10.030700502216256</c:v>
                </c:pt>
                <c:pt idx="5521">
                  <c:v>10.030700502216256</c:v>
                </c:pt>
                <c:pt idx="5522">
                  <c:v>9.8186588903662742</c:v>
                </c:pt>
                <c:pt idx="5523">
                  <c:v>10.24732131838101</c:v>
                </c:pt>
                <c:pt idx="5524">
                  <c:v>10.030700502216256</c:v>
                </c:pt>
                <c:pt idx="5525">
                  <c:v>10.030700502216256</c:v>
                </c:pt>
                <c:pt idx="5526">
                  <c:v>10.138442989749937</c:v>
                </c:pt>
                <c:pt idx="5527">
                  <c:v>10.030700502216256</c:v>
                </c:pt>
                <c:pt idx="5528">
                  <c:v>10.138442989749937</c:v>
                </c:pt>
                <c:pt idx="5529">
                  <c:v>9.9241237811641803</c:v>
                </c:pt>
                <c:pt idx="5530">
                  <c:v>9.9241237811641803</c:v>
                </c:pt>
                <c:pt idx="5531">
                  <c:v>10.138442989749937</c:v>
                </c:pt>
                <c:pt idx="5532">
                  <c:v>10.030700502216256</c:v>
                </c:pt>
                <c:pt idx="5533">
                  <c:v>10.030700502216256</c:v>
                </c:pt>
                <c:pt idx="5534">
                  <c:v>9.9241237811641803</c:v>
                </c:pt>
                <c:pt idx="5535">
                  <c:v>9.9241237811641803</c:v>
                </c:pt>
                <c:pt idx="5536">
                  <c:v>10.030700502216256</c:v>
                </c:pt>
                <c:pt idx="5537">
                  <c:v>10.030700502216256</c:v>
                </c:pt>
                <c:pt idx="5538">
                  <c:v>10.030700502216256</c:v>
                </c:pt>
                <c:pt idx="5539">
                  <c:v>10.138442989749937</c:v>
                </c:pt>
                <c:pt idx="5540">
                  <c:v>10.138442989749937</c:v>
                </c:pt>
                <c:pt idx="5541">
                  <c:v>9.9241237811641803</c:v>
                </c:pt>
                <c:pt idx="5542">
                  <c:v>10.030700502216256</c:v>
                </c:pt>
                <c:pt idx="5543">
                  <c:v>10.138442989749937</c:v>
                </c:pt>
                <c:pt idx="5544">
                  <c:v>10.030700502216256</c:v>
                </c:pt>
                <c:pt idx="5545">
                  <c:v>9.9241237811641803</c:v>
                </c:pt>
                <c:pt idx="5546">
                  <c:v>9.9241237811641803</c:v>
                </c:pt>
                <c:pt idx="5547">
                  <c:v>10.030700502216256</c:v>
                </c:pt>
                <c:pt idx="5548">
                  <c:v>10.030700502216256</c:v>
                </c:pt>
                <c:pt idx="5549">
                  <c:v>9.9241237811641803</c:v>
                </c:pt>
                <c:pt idx="5550">
                  <c:v>10.138442989749937</c:v>
                </c:pt>
                <c:pt idx="5551">
                  <c:v>10.030700502216256</c:v>
                </c:pt>
                <c:pt idx="5552">
                  <c:v>9.9241237811641803</c:v>
                </c:pt>
                <c:pt idx="5553">
                  <c:v>9.9241237811641803</c:v>
                </c:pt>
                <c:pt idx="5554">
                  <c:v>9.8186588903662742</c:v>
                </c:pt>
                <c:pt idx="5555">
                  <c:v>9.9241237811641803</c:v>
                </c:pt>
                <c:pt idx="5556">
                  <c:v>9.9241237811641803</c:v>
                </c:pt>
                <c:pt idx="5557">
                  <c:v>9.9241237811641803</c:v>
                </c:pt>
                <c:pt idx="5558">
                  <c:v>9.9241237811641803</c:v>
                </c:pt>
                <c:pt idx="5559">
                  <c:v>9.9241237811641803</c:v>
                </c:pt>
                <c:pt idx="5560">
                  <c:v>9.9241237811641803</c:v>
                </c:pt>
                <c:pt idx="5561">
                  <c:v>10.030700502216256</c:v>
                </c:pt>
                <c:pt idx="5562">
                  <c:v>9.9241237811641803</c:v>
                </c:pt>
                <c:pt idx="5563">
                  <c:v>9.9241237811641803</c:v>
                </c:pt>
                <c:pt idx="5564">
                  <c:v>10.030700502216256</c:v>
                </c:pt>
                <c:pt idx="5565">
                  <c:v>9.8186588903662742</c:v>
                </c:pt>
                <c:pt idx="5566">
                  <c:v>9.8186588903662742</c:v>
                </c:pt>
                <c:pt idx="5567">
                  <c:v>10.030700502216256</c:v>
                </c:pt>
                <c:pt idx="5568">
                  <c:v>10.030700502216256</c:v>
                </c:pt>
                <c:pt idx="5569">
                  <c:v>9.8186588903662742</c:v>
                </c:pt>
                <c:pt idx="5570">
                  <c:v>10.030700502216256</c:v>
                </c:pt>
                <c:pt idx="5571">
                  <c:v>10.030700502216256</c:v>
                </c:pt>
                <c:pt idx="5572">
                  <c:v>9.9241237811641803</c:v>
                </c:pt>
                <c:pt idx="5573">
                  <c:v>9.9241237811641803</c:v>
                </c:pt>
                <c:pt idx="5574">
                  <c:v>9.8186588903662742</c:v>
                </c:pt>
                <c:pt idx="5575">
                  <c:v>9.9241237811641803</c:v>
                </c:pt>
                <c:pt idx="5576">
                  <c:v>10.030700502216256</c:v>
                </c:pt>
                <c:pt idx="5577">
                  <c:v>9.9241237811641803</c:v>
                </c:pt>
                <c:pt idx="5578">
                  <c:v>9.9241237811641803</c:v>
                </c:pt>
                <c:pt idx="5579">
                  <c:v>9.9241237811641803</c:v>
                </c:pt>
                <c:pt idx="5580">
                  <c:v>9.9241237811641803</c:v>
                </c:pt>
                <c:pt idx="5581">
                  <c:v>9.8186588903662742</c:v>
                </c:pt>
                <c:pt idx="5582">
                  <c:v>10.030700502216256</c:v>
                </c:pt>
                <c:pt idx="5583">
                  <c:v>9.8186588903662742</c:v>
                </c:pt>
                <c:pt idx="5584">
                  <c:v>9.8186588903662742</c:v>
                </c:pt>
                <c:pt idx="5585">
                  <c:v>9.9241237811641803</c:v>
                </c:pt>
                <c:pt idx="5586">
                  <c:v>9.7143351226062009</c:v>
                </c:pt>
                <c:pt idx="5587">
                  <c:v>10.030700502216256</c:v>
                </c:pt>
                <c:pt idx="5588">
                  <c:v>9.9241237811641803</c:v>
                </c:pt>
                <c:pt idx="5589">
                  <c:v>9.8186588903662742</c:v>
                </c:pt>
                <c:pt idx="5590">
                  <c:v>9.9241237811641803</c:v>
                </c:pt>
                <c:pt idx="5591">
                  <c:v>9.9241237811641803</c:v>
                </c:pt>
                <c:pt idx="5592">
                  <c:v>9.8186588903662742</c:v>
                </c:pt>
                <c:pt idx="5593">
                  <c:v>9.9241237811641803</c:v>
                </c:pt>
                <c:pt idx="5594">
                  <c:v>9.9241237811641803</c:v>
                </c:pt>
                <c:pt idx="5595">
                  <c:v>9.9241237811641803</c:v>
                </c:pt>
                <c:pt idx="5596">
                  <c:v>9.9241237811641803</c:v>
                </c:pt>
                <c:pt idx="5597">
                  <c:v>9.8186588903662742</c:v>
                </c:pt>
                <c:pt idx="5598">
                  <c:v>10.030700502216256</c:v>
                </c:pt>
                <c:pt idx="5599">
                  <c:v>9.9241237811641803</c:v>
                </c:pt>
                <c:pt idx="5600">
                  <c:v>10.030700502216256</c:v>
                </c:pt>
                <c:pt idx="5601">
                  <c:v>9.9241237811641803</c:v>
                </c:pt>
                <c:pt idx="5602">
                  <c:v>9.8186588903662742</c:v>
                </c:pt>
                <c:pt idx="5603">
                  <c:v>9.8186588903662742</c:v>
                </c:pt>
                <c:pt idx="5604">
                  <c:v>9.9241237811641803</c:v>
                </c:pt>
                <c:pt idx="5605">
                  <c:v>9.9241237811641803</c:v>
                </c:pt>
                <c:pt idx="5606">
                  <c:v>9.9241237811641803</c:v>
                </c:pt>
                <c:pt idx="5607">
                  <c:v>9.8186588903662742</c:v>
                </c:pt>
                <c:pt idx="5608">
                  <c:v>10.030700502216256</c:v>
                </c:pt>
                <c:pt idx="5609">
                  <c:v>9.8186588903662742</c:v>
                </c:pt>
                <c:pt idx="5610">
                  <c:v>10.138442989749937</c:v>
                </c:pt>
                <c:pt idx="5611">
                  <c:v>9.8186588903662742</c:v>
                </c:pt>
                <c:pt idx="5612">
                  <c:v>10.138442989749937</c:v>
                </c:pt>
                <c:pt idx="5613">
                  <c:v>9.8186588903662742</c:v>
                </c:pt>
                <c:pt idx="5614">
                  <c:v>9.8186588903662742</c:v>
                </c:pt>
                <c:pt idx="5615">
                  <c:v>9.8186588903662742</c:v>
                </c:pt>
                <c:pt idx="5616">
                  <c:v>9.9241237811641803</c:v>
                </c:pt>
                <c:pt idx="5617">
                  <c:v>9.9241237811641803</c:v>
                </c:pt>
                <c:pt idx="5618">
                  <c:v>9.9241237811641803</c:v>
                </c:pt>
                <c:pt idx="5619">
                  <c:v>9.9241237811641803</c:v>
                </c:pt>
                <c:pt idx="5620">
                  <c:v>9.9241237811641803</c:v>
                </c:pt>
                <c:pt idx="5621">
                  <c:v>9.9241237811641803</c:v>
                </c:pt>
                <c:pt idx="5622">
                  <c:v>9.9241237811641803</c:v>
                </c:pt>
                <c:pt idx="5623">
                  <c:v>9.7143351226062009</c:v>
                </c:pt>
                <c:pt idx="5624">
                  <c:v>9.9241237811641803</c:v>
                </c:pt>
                <c:pt idx="5625">
                  <c:v>9.9241237811641803</c:v>
                </c:pt>
                <c:pt idx="5626">
                  <c:v>9.8186588903662742</c:v>
                </c:pt>
                <c:pt idx="5627">
                  <c:v>9.8186588903662742</c:v>
                </c:pt>
                <c:pt idx="5628">
                  <c:v>9.9241237811641803</c:v>
                </c:pt>
                <c:pt idx="5629">
                  <c:v>9.8186588903662742</c:v>
                </c:pt>
                <c:pt idx="5630">
                  <c:v>10.030700502216256</c:v>
                </c:pt>
                <c:pt idx="5631">
                  <c:v>9.9241237811641803</c:v>
                </c:pt>
                <c:pt idx="5632">
                  <c:v>9.9241237811641803</c:v>
                </c:pt>
                <c:pt idx="5633">
                  <c:v>9.9241237811641803</c:v>
                </c:pt>
                <c:pt idx="5634">
                  <c:v>10.030700502216256</c:v>
                </c:pt>
                <c:pt idx="5635">
                  <c:v>9.8186588903662742</c:v>
                </c:pt>
                <c:pt idx="5636">
                  <c:v>9.7143351226062009</c:v>
                </c:pt>
                <c:pt idx="5637">
                  <c:v>10.030700502216256</c:v>
                </c:pt>
                <c:pt idx="5638">
                  <c:v>9.9241237811641803</c:v>
                </c:pt>
                <c:pt idx="5639">
                  <c:v>9.9241237811641803</c:v>
                </c:pt>
                <c:pt idx="5640">
                  <c:v>9.8186588903662742</c:v>
                </c:pt>
                <c:pt idx="5641">
                  <c:v>9.9241237811641803</c:v>
                </c:pt>
                <c:pt idx="5642">
                  <c:v>10.138442989749937</c:v>
                </c:pt>
                <c:pt idx="5643">
                  <c:v>10.138442989749937</c:v>
                </c:pt>
                <c:pt idx="5644">
                  <c:v>9.8186588903662742</c:v>
                </c:pt>
                <c:pt idx="5645">
                  <c:v>9.9241237811641803</c:v>
                </c:pt>
                <c:pt idx="5646">
                  <c:v>9.9241237811641803</c:v>
                </c:pt>
                <c:pt idx="5647">
                  <c:v>9.8186588903662742</c:v>
                </c:pt>
                <c:pt idx="5648">
                  <c:v>9.9241237811641803</c:v>
                </c:pt>
                <c:pt idx="5649">
                  <c:v>9.9241237811641803</c:v>
                </c:pt>
                <c:pt idx="5650">
                  <c:v>9.9241237811641803</c:v>
                </c:pt>
                <c:pt idx="5651">
                  <c:v>9.8186588903662742</c:v>
                </c:pt>
                <c:pt idx="5652">
                  <c:v>9.7143351226062009</c:v>
                </c:pt>
                <c:pt idx="5653">
                  <c:v>9.9241237811641803</c:v>
                </c:pt>
                <c:pt idx="5654">
                  <c:v>9.9241237811641803</c:v>
                </c:pt>
                <c:pt idx="5655">
                  <c:v>9.8186588903662742</c:v>
                </c:pt>
                <c:pt idx="5656">
                  <c:v>9.8186588903662742</c:v>
                </c:pt>
                <c:pt idx="5657">
                  <c:v>9.9241237811641803</c:v>
                </c:pt>
                <c:pt idx="5658">
                  <c:v>9.8186588903662742</c:v>
                </c:pt>
                <c:pt idx="5659">
                  <c:v>9.9241237811641803</c:v>
                </c:pt>
                <c:pt idx="5660">
                  <c:v>9.7143351226062009</c:v>
                </c:pt>
                <c:pt idx="5661">
                  <c:v>9.7143351226062009</c:v>
                </c:pt>
                <c:pt idx="5662">
                  <c:v>9.9241237811641803</c:v>
                </c:pt>
                <c:pt idx="5663">
                  <c:v>9.8186588903662742</c:v>
                </c:pt>
                <c:pt idx="5664">
                  <c:v>9.7143351226062009</c:v>
                </c:pt>
                <c:pt idx="5665">
                  <c:v>9.9241237811641803</c:v>
                </c:pt>
                <c:pt idx="5666">
                  <c:v>9.8186588903662742</c:v>
                </c:pt>
                <c:pt idx="5667">
                  <c:v>9.9241237811641803</c:v>
                </c:pt>
                <c:pt idx="5668">
                  <c:v>9.8186588903662742</c:v>
                </c:pt>
                <c:pt idx="5669">
                  <c:v>9.9241237811641803</c:v>
                </c:pt>
                <c:pt idx="5670">
                  <c:v>9.8186588903662742</c:v>
                </c:pt>
                <c:pt idx="5671">
                  <c:v>9.9241237811641803</c:v>
                </c:pt>
                <c:pt idx="5672">
                  <c:v>10.030700502216256</c:v>
                </c:pt>
                <c:pt idx="5673">
                  <c:v>9.7143351226062009</c:v>
                </c:pt>
                <c:pt idx="5674">
                  <c:v>10.030700502216256</c:v>
                </c:pt>
                <c:pt idx="5675">
                  <c:v>9.9241237811641803</c:v>
                </c:pt>
                <c:pt idx="5676">
                  <c:v>10.030700502216256</c:v>
                </c:pt>
                <c:pt idx="5677">
                  <c:v>9.9241237811641803</c:v>
                </c:pt>
                <c:pt idx="5678">
                  <c:v>9.8186588903662742</c:v>
                </c:pt>
                <c:pt idx="5679">
                  <c:v>10.030700502216256</c:v>
                </c:pt>
                <c:pt idx="5680">
                  <c:v>9.8186588903662742</c:v>
                </c:pt>
                <c:pt idx="5681">
                  <c:v>9.9241237811641803</c:v>
                </c:pt>
                <c:pt idx="5682">
                  <c:v>9.9241237811641803</c:v>
                </c:pt>
                <c:pt idx="5683">
                  <c:v>10.030700502216256</c:v>
                </c:pt>
                <c:pt idx="5684">
                  <c:v>9.8186588903662742</c:v>
                </c:pt>
                <c:pt idx="5685">
                  <c:v>9.8186588903662742</c:v>
                </c:pt>
                <c:pt idx="5686">
                  <c:v>10.030700502216256</c:v>
                </c:pt>
                <c:pt idx="5687">
                  <c:v>9.7143351226062009</c:v>
                </c:pt>
                <c:pt idx="5688">
                  <c:v>10.030700502216256</c:v>
                </c:pt>
                <c:pt idx="5689">
                  <c:v>9.9241237811641803</c:v>
                </c:pt>
                <c:pt idx="5690">
                  <c:v>9.9241237811641803</c:v>
                </c:pt>
                <c:pt idx="5691">
                  <c:v>10.030700502216256</c:v>
                </c:pt>
                <c:pt idx="5692">
                  <c:v>9.8186588903662742</c:v>
                </c:pt>
                <c:pt idx="5693">
                  <c:v>9.9241237811641803</c:v>
                </c:pt>
                <c:pt idx="5694">
                  <c:v>10.030700502216256</c:v>
                </c:pt>
                <c:pt idx="5695">
                  <c:v>9.9241237811641803</c:v>
                </c:pt>
                <c:pt idx="5696">
                  <c:v>10.138442989749937</c:v>
                </c:pt>
                <c:pt idx="5697">
                  <c:v>9.9241237811641803</c:v>
                </c:pt>
                <c:pt idx="5698">
                  <c:v>9.8186588903662742</c:v>
                </c:pt>
                <c:pt idx="5699">
                  <c:v>10.030700502216256</c:v>
                </c:pt>
                <c:pt idx="5700">
                  <c:v>9.9241237811641803</c:v>
                </c:pt>
                <c:pt idx="5701">
                  <c:v>10.030700502216256</c:v>
                </c:pt>
                <c:pt idx="5702">
                  <c:v>9.8186588903662742</c:v>
                </c:pt>
                <c:pt idx="5703">
                  <c:v>10.138442989749937</c:v>
                </c:pt>
                <c:pt idx="5704">
                  <c:v>9.8186588903662742</c:v>
                </c:pt>
                <c:pt idx="5705">
                  <c:v>9.8186588903662742</c:v>
                </c:pt>
                <c:pt idx="5706">
                  <c:v>9.9241237811641803</c:v>
                </c:pt>
                <c:pt idx="5707">
                  <c:v>10.030700502216256</c:v>
                </c:pt>
                <c:pt idx="5708">
                  <c:v>9.9241237811641803</c:v>
                </c:pt>
                <c:pt idx="5709">
                  <c:v>9.8186588903662742</c:v>
                </c:pt>
                <c:pt idx="5710">
                  <c:v>9.8186588903662742</c:v>
                </c:pt>
                <c:pt idx="5711">
                  <c:v>9.7143351226062009</c:v>
                </c:pt>
                <c:pt idx="5712">
                  <c:v>9.8186588903662742</c:v>
                </c:pt>
                <c:pt idx="5713">
                  <c:v>9.7143351226062009</c:v>
                </c:pt>
                <c:pt idx="5714">
                  <c:v>9.9241237811641803</c:v>
                </c:pt>
                <c:pt idx="5715">
                  <c:v>9.9241237811641803</c:v>
                </c:pt>
                <c:pt idx="5716">
                  <c:v>9.9241237811641803</c:v>
                </c:pt>
                <c:pt idx="5717">
                  <c:v>10.030700502216256</c:v>
                </c:pt>
                <c:pt idx="5718">
                  <c:v>9.9241237811641803</c:v>
                </c:pt>
                <c:pt idx="5719">
                  <c:v>9.8186588903662742</c:v>
                </c:pt>
                <c:pt idx="5720">
                  <c:v>9.8186588903662742</c:v>
                </c:pt>
                <c:pt idx="5721">
                  <c:v>10.030700502216256</c:v>
                </c:pt>
                <c:pt idx="5722">
                  <c:v>9.8186588903662742</c:v>
                </c:pt>
                <c:pt idx="5723">
                  <c:v>9.9241237811641803</c:v>
                </c:pt>
                <c:pt idx="5724">
                  <c:v>9.9241237811641803</c:v>
                </c:pt>
                <c:pt idx="5725">
                  <c:v>10.030700502216256</c:v>
                </c:pt>
                <c:pt idx="5726">
                  <c:v>10.030700502216256</c:v>
                </c:pt>
                <c:pt idx="5727">
                  <c:v>9.9241237811641803</c:v>
                </c:pt>
                <c:pt idx="5728">
                  <c:v>9.8186588903662742</c:v>
                </c:pt>
                <c:pt idx="5729">
                  <c:v>9.8186588903662742</c:v>
                </c:pt>
                <c:pt idx="5730">
                  <c:v>9.9241237811641803</c:v>
                </c:pt>
                <c:pt idx="5731">
                  <c:v>9.8186588903662742</c:v>
                </c:pt>
                <c:pt idx="5732">
                  <c:v>9.8186588903662742</c:v>
                </c:pt>
                <c:pt idx="5733">
                  <c:v>9.8186588903662742</c:v>
                </c:pt>
                <c:pt idx="5734">
                  <c:v>10.030700502216256</c:v>
                </c:pt>
                <c:pt idx="5735">
                  <c:v>9.9241237811641803</c:v>
                </c:pt>
                <c:pt idx="5736">
                  <c:v>9.8186588903662742</c:v>
                </c:pt>
                <c:pt idx="5737">
                  <c:v>10.138442989749937</c:v>
                </c:pt>
                <c:pt idx="5738">
                  <c:v>9.7143351226062009</c:v>
                </c:pt>
                <c:pt idx="5739">
                  <c:v>9.8186588903662742</c:v>
                </c:pt>
                <c:pt idx="5740">
                  <c:v>9.9241237811641803</c:v>
                </c:pt>
                <c:pt idx="5741">
                  <c:v>9.8186588903662742</c:v>
                </c:pt>
                <c:pt idx="5742">
                  <c:v>9.7143351226062009</c:v>
                </c:pt>
                <c:pt idx="5743">
                  <c:v>9.9241237811641803</c:v>
                </c:pt>
                <c:pt idx="5744">
                  <c:v>10.030700502216256</c:v>
                </c:pt>
                <c:pt idx="5745">
                  <c:v>9.9241237811641803</c:v>
                </c:pt>
                <c:pt idx="5746">
                  <c:v>10.138442989749937</c:v>
                </c:pt>
                <c:pt idx="5747">
                  <c:v>9.8186588903662742</c:v>
                </c:pt>
                <c:pt idx="5748">
                  <c:v>9.9241237811641803</c:v>
                </c:pt>
                <c:pt idx="5749">
                  <c:v>10.030700502216256</c:v>
                </c:pt>
                <c:pt idx="5750">
                  <c:v>10.138442989749937</c:v>
                </c:pt>
                <c:pt idx="5751">
                  <c:v>10.138442989749937</c:v>
                </c:pt>
                <c:pt idx="5752">
                  <c:v>10.030700502216256</c:v>
                </c:pt>
                <c:pt idx="5753">
                  <c:v>9.9241237811641803</c:v>
                </c:pt>
                <c:pt idx="5754">
                  <c:v>10.030700502216256</c:v>
                </c:pt>
                <c:pt idx="5755">
                  <c:v>9.9241237811641803</c:v>
                </c:pt>
                <c:pt idx="5756">
                  <c:v>9.9241237811641803</c:v>
                </c:pt>
                <c:pt idx="5757">
                  <c:v>10.030700502216256</c:v>
                </c:pt>
                <c:pt idx="5758">
                  <c:v>10.138442989749937</c:v>
                </c:pt>
                <c:pt idx="5759">
                  <c:v>9.9241237811641803</c:v>
                </c:pt>
                <c:pt idx="5760">
                  <c:v>9.9241237811641803</c:v>
                </c:pt>
                <c:pt idx="5761">
                  <c:v>9.8186588903662742</c:v>
                </c:pt>
                <c:pt idx="5762">
                  <c:v>0.32512431126744579</c:v>
                </c:pt>
                <c:pt idx="5763">
                  <c:v>0.4112619554199351</c:v>
                </c:pt>
                <c:pt idx="5764">
                  <c:v>0.36566550289357264</c:v>
                </c:pt>
                <c:pt idx="5765">
                  <c:v>0.3775740796693543</c:v>
                </c:pt>
                <c:pt idx="5766">
                  <c:v>0.42014347874135138</c:v>
                </c:pt>
                <c:pt idx="5767">
                  <c:v>0.36959244205310071</c:v>
                </c:pt>
                <c:pt idx="5768">
                  <c:v>0.47253303157337334</c:v>
                </c:pt>
                <c:pt idx="5769">
                  <c:v>0.67225773643684195</c:v>
                </c:pt>
                <c:pt idx="5770">
                  <c:v>0.4776076378765991</c:v>
                </c:pt>
                <c:pt idx="5771">
                  <c:v>0.44795552736020222</c:v>
                </c:pt>
                <c:pt idx="5772">
                  <c:v>0.35036910909059688</c:v>
                </c:pt>
                <c:pt idx="5773">
                  <c:v>0.3898712974835048</c:v>
                </c:pt>
                <c:pt idx="5774">
                  <c:v>0.35036910909059688</c:v>
                </c:pt>
                <c:pt idx="5775">
                  <c:v>0.38162970575078575</c:v>
                </c:pt>
                <c:pt idx="5776">
                  <c:v>0.38572808698744304</c:v>
                </c:pt>
                <c:pt idx="5777">
                  <c:v>0.33931856918298081</c:v>
                </c:pt>
                <c:pt idx="5778">
                  <c:v>0.53145526998738191</c:v>
                </c:pt>
                <c:pt idx="5779">
                  <c:v>0.35036910909059688</c:v>
                </c:pt>
                <c:pt idx="5780">
                  <c:v>0.44319504856961844</c:v>
                </c:pt>
                <c:pt idx="5781">
                  <c:v>0.4984590038295848</c:v>
                </c:pt>
                <c:pt idx="5782">
                  <c:v>0.49316285066507687</c:v>
                </c:pt>
                <c:pt idx="5783">
                  <c:v>0.4984590038295848</c:v>
                </c:pt>
                <c:pt idx="5784">
                  <c:v>7.5237909127204336E-2</c:v>
                </c:pt>
                <c:pt idx="5785">
                  <c:v>7.5237909127204336E-2</c:v>
                </c:pt>
                <c:pt idx="5786">
                  <c:v>7.4438346561789381E-2</c:v>
                </c:pt>
                <c:pt idx="5787">
                  <c:v>7.4438346561789381E-2</c:v>
                </c:pt>
                <c:pt idx="5788">
                  <c:v>7.4438346561789381E-2</c:v>
                </c:pt>
                <c:pt idx="5789">
                  <c:v>7.4438346561789381E-2</c:v>
                </c:pt>
                <c:pt idx="5790">
                  <c:v>7.5237909127204336E-2</c:v>
                </c:pt>
                <c:pt idx="5791">
                  <c:v>7.5237909127204336E-2</c:v>
                </c:pt>
                <c:pt idx="5792">
                  <c:v>7.4438346561789381E-2</c:v>
                </c:pt>
                <c:pt idx="5793">
                  <c:v>7.5237909127204336E-2</c:v>
                </c:pt>
                <c:pt idx="5794">
                  <c:v>7.5237909127204336E-2</c:v>
                </c:pt>
                <c:pt idx="5795">
                  <c:v>7.5237909127204336E-2</c:v>
                </c:pt>
                <c:pt idx="5796">
                  <c:v>7.5237909127204336E-2</c:v>
                </c:pt>
                <c:pt idx="5797">
                  <c:v>7.5237909127204336E-2</c:v>
                </c:pt>
                <c:pt idx="5798">
                  <c:v>7.4438346561789381E-2</c:v>
                </c:pt>
                <c:pt idx="5799">
                  <c:v>7.5237909127204336E-2</c:v>
                </c:pt>
                <c:pt idx="5800">
                  <c:v>7.4438346561789381E-2</c:v>
                </c:pt>
                <c:pt idx="5801">
                  <c:v>7.4438346561789381E-2</c:v>
                </c:pt>
                <c:pt idx="5802">
                  <c:v>7.5237909127204336E-2</c:v>
                </c:pt>
                <c:pt idx="5803">
                  <c:v>7.5237909127204336E-2</c:v>
                </c:pt>
                <c:pt idx="5804">
                  <c:v>7.4438346561789381E-2</c:v>
                </c:pt>
                <c:pt idx="5805">
                  <c:v>7.4438346561789381E-2</c:v>
                </c:pt>
                <c:pt idx="5806">
                  <c:v>7.4438346561789381E-2</c:v>
                </c:pt>
                <c:pt idx="5807">
                  <c:v>7.5237909127204336E-2</c:v>
                </c:pt>
                <c:pt idx="5808">
                  <c:v>7.4438346561789381E-2</c:v>
                </c:pt>
                <c:pt idx="5809">
                  <c:v>7.5237909127204336E-2</c:v>
                </c:pt>
                <c:pt idx="5810">
                  <c:v>0.85036406584116875</c:v>
                </c:pt>
                <c:pt idx="5811">
                  <c:v>0.69415105917065523</c:v>
                </c:pt>
                <c:pt idx="5812">
                  <c:v>0.72445626497885818</c:v>
                </c:pt>
                <c:pt idx="5813">
                  <c:v>0.54293246186588373</c:v>
                </c:pt>
                <c:pt idx="5814">
                  <c:v>0.78070783186356951</c:v>
                </c:pt>
                <c:pt idx="5815">
                  <c:v>0.48792194805867339</c:v>
                </c:pt>
                <c:pt idx="5816">
                  <c:v>0.49316285066507687</c:v>
                </c:pt>
                <c:pt idx="5817">
                  <c:v>0.4984590038295848</c:v>
                </c:pt>
                <c:pt idx="5818">
                  <c:v>0.4984590038295848</c:v>
                </c:pt>
                <c:pt idx="5819">
                  <c:v>0.4984590038295848</c:v>
                </c:pt>
                <c:pt idx="5820">
                  <c:v>7.5237909127204336E-2</c:v>
                </c:pt>
                <c:pt idx="5821">
                  <c:v>7.4438346561789381E-2</c:v>
                </c:pt>
                <c:pt idx="5822">
                  <c:v>7.5237909127204336E-2</c:v>
                </c:pt>
                <c:pt idx="5823">
                  <c:v>7.4438346561789381E-2</c:v>
                </c:pt>
                <c:pt idx="5824">
                  <c:v>7.5237909127204336E-2</c:v>
                </c:pt>
                <c:pt idx="5825">
                  <c:v>7.4438346561789381E-2</c:v>
                </c:pt>
                <c:pt idx="5826">
                  <c:v>7.4438346561789381E-2</c:v>
                </c:pt>
                <c:pt idx="5827">
                  <c:v>7.5237909127204336E-2</c:v>
                </c:pt>
                <c:pt idx="5828">
                  <c:v>7.6045900828074803E-2</c:v>
                </c:pt>
                <c:pt idx="5829">
                  <c:v>7.5237909127204336E-2</c:v>
                </c:pt>
                <c:pt idx="5830">
                  <c:v>7.5237909127204336E-2</c:v>
                </c:pt>
                <c:pt idx="5831">
                  <c:v>7.5237909127204336E-2</c:v>
                </c:pt>
                <c:pt idx="5832">
                  <c:v>7.5237909127204336E-2</c:v>
                </c:pt>
                <c:pt idx="5833">
                  <c:v>7.5237909127204336E-2</c:v>
                </c:pt>
                <c:pt idx="5834">
                  <c:v>7.2864774807262181E-2</c:v>
                </c:pt>
                <c:pt idx="5835">
                  <c:v>7.5237909127204336E-2</c:v>
                </c:pt>
                <c:pt idx="5836">
                  <c:v>7.4438346561789381E-2</c:v>
                </c:pt>
                <c:pt idx="5837">
                  <c:v>7.5237909127204336E-2</c:v>
                </c:pt>
                <c:pt idx="5838">
                  <c:v>7.2864774807262181E-2</c:v>
                </c:pt>
                <c:pt idx="5839">
                  <c:v>7.4438346561789381E-2</c:v>
                </c:pt>
                <c:pt idx="5840">
                  <c:v>7.5237909127204336E-2</c:v>
                </c:pt>
                <c:pt idx="5841">
                  <c:v>7.4438346561789381E-2</c:v>
                </c:pt>
                <c:pt idx="5842">
                  <c:v>7.4438346561789381E-2</c:v>
                </c:pt>
                <c:pt idx="5843">
                  <c:v>7.4438346561789381E-2</c:v>
                </c:pt>
                <c:pt idx="5844">
                  <c:v>7.4438346561789381E-2</c:v>
                </c:pt>
                <c:pt idx="5845">
                  <c:v>7.4438346561789381E-2</c:v>
                </c:pt>
                <c:pt idx="5846">
                  <c:v>0.54876309868726492</c:v>
                </c:pt>
                <c:pt idx="5847">
                  <c:v>0.56663577511366303</c:v>
                </c:pt>
                <c:pt idx="5848">
                  <c:v>0.53145526998738191</c:v>
                </c:pt>
                <c:pt idx="5849">
                  <c:v>0.68677566761301778</c:v>
                </c:pt>
                <c:pt idx="5850">
                  <c:v>0.62382021668675181</c:v>
                </c:pt>
                <c:pt idx="5851">
                  <c:v>0.54876309868726492</c:v>
                </c:pt>
                <c:pt idx="5852">
                  <c:v>0.50381308782344858</c:v>
                </c:pt>
                <c:pt idx="5853">
                  <c:v>0.52580742910498879</c:v>
                </c:pt>
                <c:pt idx="5854">
                  <c:v>0.56663577511366303</c:v>
                </c:pt>
                <c:pt idx="5855">
                  <c:v>0.54293246186588373</c:v>
                </c:pt>
                <c:pt idx="5856">
                  <c:v>0.65804670362002149</c:v>
                </c:pt>
                <c:pt idx="5857">
                  <c:v>0.42921680549965086</c:v>
                </c:pt>
                <c:pt idx="5858">
                  <c:v>0.65804670362002149</c:v>
                </c:pt>
                <c:pt idx="5859">
                  <c:v>0.50922361555439621</c:v>
                </c:pt>
                <c:pt idx="5860">
                  <c:v>0.630519519787612</c:v>
                </c:pt>
                <c:pt idx="5861">
                  <c:v>0.56061406665231039</c:v>
                </c:pt>
                <c:pt idx="5862">
                  <c:v>0.65105492274136256</c:v>
                </c:pt>
                <c:pt idx="5863">
                  <c:v>0.60414384366061979</c:v>
                </c:pt>
                <c:pt idx="5864">
                  <c:v>0.48273775166661209</c:v>
                </c:pt>
                <c:pt idx="5865">
                  <c:v>0.57272096553188812</c:v>
                </c:pt>
                <c:pt idx="5866">
                  <c:v>0.57887271749332481</c:v>
                </c:pt>
                <c:pt idx="5867">
                  <c:v>0.72445626497885818</c:v>
                </c:pt>
                <c:pt idx="5868">
                  <c:v>0.764204244001916</c:v>
                </c:pt>
                <c:pt idx="5869">
                  <c:v>0.64413608155755164</c:v>
                </c:pt>
                <c:pt idx="5870">
                  <c:v>0.74010146417114875</c:v>
                </c:pt>
                <c:pt idx="5871">
                  <c:v>0.66511496258615177</c:v>
                </c:pt>
                <c:pt idx="5872">
                  <c:v>0.69415105917065523</c:v>
                </c:pt>
                <c:pt idx="5873">
                  <c:v>0.68677566761301778</c:v>
                </c:pt>
                <c:pt idx="5874">
                  <c:v>6.4730843067259061</c:v>
                </c:pt>
                <c:pt idx="5875">
                  <c:v>6.3362480778168946</c:v>
                </c:pt>
                <c:pt idx="5876">
                  <c:v>6.4043074450947453</c:v>
                </c:pt>
                <c:pt idx="5877">
                  <c:v>6.4730843067259061</c:v>
                </c:pt>
                <c:pt idx="5878">
                  <c:v>6.4730843067259061</c:v>
                </c:pt>
                <c:pt idx="5879">
                  <c:v>6.4730843067259061</c:v>
                </c:pt>
                <c:pt idx="5880">
                  <c:v>6.6128756209333579</c:v>
                </c:pt>
                <c:pt idx="5881">
                  <c:v>6.4730843067259061</c:v>
                </c:pt>
                <c:pt idx="5882">
                  <c:v>6.4730843067259061</c:v>
                </c:pt>
                <c:pt idx="5883">
                  <c:v>6.4730843067259061</c:v>
                </c:pt>
                <c:pt idx="5884">
                  <c:v>6.4730843067259061</c:v>
                </c:pt>
                <c:pt idx="5885">
                  <c:v>6.3362480778168946</c:v>
                </c:pt>
                <c:pt idx="5886">
                  <c:v>6.4730843067259061</c:v>
                </c:pt>
                <c:pt idx="5887">
                  <c:v>6.4043074450947453</c:v>
                </c:pt>
                <c:pt idx="5888">
                  <c:v>8.0149582304388556</c:v>
                </c:pt>
                <c:pt idx="5889">
                  <c:v>8.1010490809268312</c:v>
                </c:pt>
                <c:pt idx="5890">
                  <c:v>8.0149582304388556</c:v>
                </c:pt>
                <c:pt idx="5891">
                  <c:v>8.0149582304388556</c:v>
                </c:pt>
                <c:pt idx="5892">
                  <c:v>8.0149582304388556</c:v>
                </c:pt>
                <c:pt idx="5893">
                  <c:v>7.7621687764449563</c:v>
                </c:pt>
                <c:pt idx="5894">
                  <c:v>7.9297988771732717</c:v>
                </c:pt>
                <c:pt idx="5895">
                  <c:v>8.0149582304388556</c:v>
                </c:pt>
                <c:pt idx="5896">
                  <c:v>7.9297988771732717</c:v>
                </c:pt>
                <c:pt idx="5897">
                  <c:v>8.0149582304388556</c:v>
                </c:pt>
                <c:pt idx="5898">
                  <c:v>8.0149582304388556</c:v>
                </c:pt>
                <c:pt idx="5899">
                  <c:v>7.8455443465206134</c:v>
                </c:pt>
                <c:pt idx="5900">
                  <c:v>8.0149582304388556</c:v>
                </c:pt>
                <c:pt idx="5901">
                  <c:v>7.9297988771732717</c:v>
                </c:pt>
                <c:pt idx="5902">
                  <c:v>7.9297988771732717</c:v>
                </c:pt>
                <c:pt idx="5903">
                  <c:v>7.6796953244399271</c:v>
                </c:pt>
                <c:pt idx="5904">
                  <c:v>7.8455443465206134</c:v>
                </c:pt>
                <c:pt idx="5905">
                  <c:v>7.8455443465206134</c:v>
                </c:pt>
                <c:pt idx="5906">
                  <c:v>7.8455443465206134</c:v>
                </c:pt>
                <c:pt idx="5907">
                  <c:v>7.8455443465206134</c:v>
                </c:pt>
                <c:pt idx="5908">
                  <c:v>7.7621687764449563</c:v>
                </c:pt>
                <c:pt idx="5909">
                  <c:v>8.0149582304388556</c:v>
                </c:pt>
                <c:pt idx="5910">
                  <c:v>7.9297988771732717</c:v>
                </c:pt>
                <c:pt idx="5911">
                  <c:v>7.9297988771732717</c:v>
                </c:pt>
                <c:pt idx="5912">
                  <c:v>8.0149582304388556</c:v>
                </c:pt>
                <c:pt idx="5913">
                  <c:v>7.9297988771732717</c:v>
                </c:pt>
                <c:pt idx="5914">
                  <c:v>7.7621687764449563</c:v>
                </c:pt>
                <c:pt idx="5915">
                  <c:v>7.9297988771732717</c:v>
                </c:pt>
                <c:pt idx="5916">
                  <c:v>7.9297988771732717</c:v>
                </c:pt>
                <c:pt idx="5917">
                  <c:v>8.0149582304388556</c:v>
                </c:pt>
                <c:pt idx="5918">
                  <c:v>8.0149582304388556</c:v>
                </c:pt>
                <c:pt idx="5919">
                  <c:v>7.9297988771732717</c:v>
                </c:pt>
                <c:pt idx="5920">
                  <c:v>7.8455443465206134</c:v>
                </c:pt>
                <c:pt idx="5921">
                  <c:v>8.1010490809268312</c:v>
                </c:pt>
                <c:pt idx="5922">
                  <c:v>7.8455443465206134</c:v>
                </c:pt>
                <c:pt idx="5923">
                  <c:v>8.1010490809268312</c:v>
                </c:pt>
                <c:pt idx="5924">
                  <c:v>8.0149582304388556</c:v>
                </c:pt>
                <c:pt idx="5925">
                  <c:v>8.1880475169767735</c:v>
                </c:pt>
                <c:pt idx="5926">
                  <c:v>8.0149582304388556</c:v>
                </c:pt>
                <c:pt idx="5927">
                  <c:v>7.9297988771732717</c:v>
                </c:pt>
                <c:pt idx="5928">
                  <c:v>8.1880475169767735</c:v>
                </c:pt>
              </c:numCache>
            </c:numRef>
          </c:yVal>
          <c:smooth val="0"/>
        </c:ser>
        <c:ser>
          <c:idx val="1"/>
          <c:order val="1"/>
          <c:tx>
            <c:v>Leybold Extractor</c:v>
          </c:tx>
          <c:spPr>
            <a:ln w="28575">
              <a:noFill/>
            </a:ln>
          </c:spPr>
          <c:marker>
            <c:symbol val="square"/>
            <c:size val="2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CryoChamber19Sep2012a!$C$2:$C$5931</c:f>
              <c:numCache>
                <c:formatCode>0.00</c:formatCode>
                <c:ptCount val="5930"/>
                <c:pt idx="0">
                  <c:v>-6.2467550000001211</c:v>
                </c:pt>
                <c:pt idx="1">
                  <c:v>-6.2453619999942021</c:v>
                </c:pt>
                <c:pt idx="2">
                  <c:v>-6.2439729999969131</c:v>
                </c:pt>
                <c:pt idx="3">
                  <c:v>-6.2425829999992857</c:v>
                </c:pt>
                <c:pt idx="4">
                  <c:v>-6.2411929999943823</c:v>
                </c:pt>
                <c:pt idx="5">
                  <c:v>-6.2398039999970933</c:v>
                </c:pt>
                <c:pt idx="6">
                  <c:v>-6.2384139999994659</c:v>
                </c:pt>
                <c:pt idx="7">
                  <c:v>-6.237024999994901</c:v>
                </c:pt>
                <c:pt idx="8">
                  <c:v>-6.2356349999972736</c:v>
                </c:pt>
                <c:pt idx="9">
                  <c:v>-6.2342449999996461</c:v>
                </c:pt>
                <c:pt idx="10">
                  <c:v>-6.2328549999947427</c:v>
                </c:pt>
                <c:pt idx="11">
                  <c:v>-6.2314659999974538</c:v>
                </c:pt>
                <c:pt idx="12">
                  <c:v>-6.2300759999998263</c:v>
                </c:pt>
                <c:pt idx="13">
                  <c:v>-6.2286859999949229</c:v>
                </c:pt>
                <c:pt idx="14">
                  <c:v>-6.227296999997634</c:v>
                </c:pt>
                <c:pt idx="15">
                  <c:v>-6.2258399999991525</c:v>
                </c:pt>
                <c:pt idx="16">
                  <c:v>-6.2244509999945876</c:v>
                </c:pt>
                <c:pt idx="17">
                  <c:v>-6.2230609999969602</c:v>
                </c:pt>
                <c:pt idx="18">
                  <c:v>-6.2216719999996712</c:v>
                </c:pt>
                <c:pt idx="19">
                  <c:v>-6.2202819999947678</c:v>
                </c:pt>
                <c:pt idx="20">
                  <c:v>-6.2188929999974789</c:v>
                </c:pt>
                <c:pt idx="21">
                  <c:v>-6.2175029999998515</c:v>
                </c:pt>
                <c:pt idx="22">
                  <c:v>-6.216112999994948</c:v>
                </c:pt>
                <c:pt idx="23">
                  <c:v>-6.2147229999973206</c:v>
                </c:pt>
                <c:pt idx="24">
                  <c:v>-6.2133340000000317</c:v>
                </c:pt>
                <c:pt idx="25">
                  <c:v>-6.2119439999951283</c:v>
                </c:pt>
                <c:pt idx="26">
                  <c:v>-6.2105549999978393</c:v>
                </c:pt>
                <c:pt idx="27">
                  <c:v>-6.2091650000002119</c:v>
                </c:pt>
                <c:pt idx="28">
                  <c:v>-6.207775999995647</c:v>
                </c:pt>
                <c:pt idx="29">
                  <c:v>-6.2063859999980195</c:v>
                </c:pt>
                <c:pt idx="30">
                  <c:v>-6.2049960000003921</c:v>
                </c:pt>
                <c:pt idx="31">
                  <c:v>-6.2036069999958272</c:v>
                </c:pt>
                <c:pt idx="32">
                  <c:v>-6.2022169999981998</c:v>
                </c:pt>
                <c:pt idx="33">
                  <c:v>-6.2008279999936349</c:v>
                </c:pt>
                <c:pt idx="34">
                  <c:v>-6.1994379999960074</c:v>
                </c:pt>
                <c:pt idx="35">
                  <c:v>-6.19804799999838</c:v>
                </c:pt>
                <c:pt idx="36">
                  <c:v>-6.1966589999938151</c:v>
                </c:pt>
                <c:pt idx="37">
                  <c:v>-6.1952689999961876</c:v>
                </c:pt>
                <c:pt idx="38">
                  <c:v>-6.1938789999985602</c:v>
                </c:pt>
                <c:pt idx="39">
                  <c:v>-6.1924889999936568</c:v>
                </c:pt>
                <c:pt idx="40">
                  <c:v>-6.1910969999953522</c:v>
                </c:pt>
                <c:pt idx="41">
                  <c:v>-6.1897069999977248</c:v>
                </c:pt>
                <c:pt idx="42">
                  <c:v>-6.1883159999997588</c:v>
                </c:pt>
                <c:pt idx="43">
                  <c:v>-6.1869259999948554</c:v>
                </c:pt>
                <c:pt idx="44">
                  <c:v>-6.1855359999972279</c:v>
                </c:pt>
                <c:pt idx="45">
                  <c:v>-6.184146999999939</c:v>
                </c:pt>
                <c:pt idx="46">
                  <c:v>-6.1827569999950356</c:v>
                </c:pt>
                <c:pt idx="47">
                  <c:v>-6.1813669999974081</c:v>
                </c:pt>
                <c:pt idx="48">
                  <c:v>-6.1799780000001192</c:v>
                </c:pt>
                <c:pt idx="49">
                  <c:v>-6.1785879999952158</c:v>
                </c:pt>
                <c:pt idx="50">
                  <c:v>-6.1771969999972498</c:v>
                </c:pt>
                <c:pt idx="51">
                  <c:v>-6.1758079999999609</c:v>
                </c:pt>
                <c:pt idx="52">
                  <c:v>-6.1744179999950575</c:v>
                </c:pt>
                <c:pt idx="53">
                  <c:v>-6.1730289999977686</c:v>
                </c:pt>
                <c:pt idx="54">
                  <c:v>-6.1716390000001411</c:v>
                </c:pt>
                <c:pt idx="55">
                  <c:v>-6.1702489999952377</c:v>
                </c:pt>
                <c:pt idx="56">
                  <c:v>-6.1688599999979488</c:v>
                </c:pt>
                <c:pt idx="57">
                  <c:v>-6.1674700000003213</c:v>
                </c:pt>
                <c:pt idx="58">
                  <c:v>-6.1660799999954179</c:v>
                </c:pt>
                <c:pt idx="59">
                  <c:v>-6.164690999998129</c:v>
                </c:pt>
                <c:pt idx="60">
                  <c:v>-6.1633010000005015</c:v>
                </c:pt>
                <c:pt idx="61">
                  <c:v>-6.1619119999959366</c:v>
                </c:pt>
                <c:pt idx="62">
                  <c:v>-6.1605219999983092</c:v>
                </c:pt>
                <c:pt idx="63">
                  <c:v>-6.1591320000006817</c:v>
                </c:pt>
                <c:pt idx="64">
                  <c:v>-6.1577409999954398</c:v>
                </c:pt>
                <c:pt idx="65">
                  <c:v>-6.1563519999981509</c:v>
                </c:pt>
                <c:pt idx="66">
                  <c:v>-6.1549620000005234</c:v>
                </c:pt>
                <c:pt idx="67">
                  <c:v>-6.15357199999562</c:v>
                </c:pt>
                <c:pt idx="68">
                  <c:v>-6.1521819999979925</c:v>
                </c:pt>
                <c:pt idx="69">
                  <c:v>-6.1507930000007036</c:v>
                </c:pt>
                <c:pt idx="70">
                  <c:v>-6.1494029999958002</c:v>
                </c:pt>
                <c:pt idx="71">
                  <c:v>-6.1480129999981727</c:v>
                </c:pt>
                <c:pt idx="72">
                  <c:v>-6.1466239999936079</c:v>
                </c:pt>
                <c:pt idx="73">
                  <c:v>-6.1452339999959804</c:v>
                </c:pt>
                <c:pt idx="74">
                  <c:v>-6.143843999998353</c:v>
                </c:pt>
                <c:pt idx="75">
                  <c:v>-6.1424540000007255</c:v>
                </c:pt>
                <c:pt idx="76">
                  <c:v>-6.1410639999958221</c:v>
                </c:pt>
                <c:pt idx="77">
                  <c:v>-6.1396739999981946</c:v>
                </c:pt>
                <c:pt idx="78">
                  <c:v>-6.1382849999936298</c:v>
                </c:pt>
                <c:pt idx="79">
                  <c:v>-6.1368949999960023</c:v>
                </c:pt>
                <c:pt idx="80">
                  <c:v>-6.1355059999987134</c:v>
                </c:pt>
                <c:pt idx="81">
                  <c:v>-6.13411599999381</c:v>
                </c:pt>
                <c:pt idx="82">
                  <c:v>-6.1327259999961825</c:v>
                </c:pt>
                <c:pt idx="83">
                  <c:v>-6.1313359999985551</c:v>
                </c:pt>
                <c:pt idx="84">
                  <c:v>-6.1299459999936516</c:v>
                </c:pt>
                <c:pt idx="85">
                  <c:v>-6.1285559999960242</c:v>
                </c:pt>
                <c:pt idx="86">
                  <c:v>-6.1271669999987353</c:v>
                </c:pt>
                <c:pt idx="87">
                  <c:v>-6.1257769999938319</c:v>
                </c:pt>
                <c:pt idx="88">
                  <c:v>-6.1243869999962044</c:v>
                </c:pt>
                <c:pt idx="89">
                  <c:v>-6.1229979999989155</c:v>
                </c:pt>
                <c:pt idx="90">
                  <c:v>-6.1216079999940121</c:v>
                </c:pt>
                <c:pt idx="91">
                  <c:v>-6.1202189999967231</c:v>
                </c:pt>
                <c:pt idx="92">
                  <c:v>-6.1188289999990957</c:v>
                </c:pt>
                <c:pt idx="93">
                  <c:v>-6.1174389999941923</c:v>
                </c:pt>
                <c:pt idx="94">
                  <c:v>-6.1160499999969034</c:v>
                </c:pt>
                <c:pt idx="95">
                  <c:v>-6.1146599999992759</c:v>
                </c:pt>
                <c:pt idx="96">
                  <c:v>-6.1132699999943725</c:v>
                </c:pt>
                <c:pt idx="97">
                  <c:v>-6.1118809999970836</c:v>
                </c:pt>
                <c:pt idx="98">
                  <c:v>-6.1104909999994561</c:v>
                </c:pt>
                <c:pt idx="99">
                  <c:v>-6.1091009999945527</c:v>
                </c:pt>
                <c:pt idx="100">
                  <c:v>-6.1077119999972638</c:v>
                </c:pt>
                <c:pt idx="101">
                  <c:v>-6.1063209999992978</c:v>
                </c:pt>
                <c:pt idx="102">
                  <c:v>-6.1049299999940558</c:v>
                </c:pt>
                <c:pt idx="103">
                  <c:v>-6.1035389999960898</c:v>
                </c:pt>
                <c:pt idx="104">
                  <c:v>-6.1021489999984624</c:v>
                </c:pt>
                <c:pt idx="105">
                  <c:v>-6.1007599999938975</c:v>
                </c:pt>
                <c:pt idx="106">
                  <c:v>-6.0993699999962701</c:v>
                </c:pt>
                <c:pt idx="107">
                  <c:v>-6.0979799999986426</c:v>
                </c:pt>
                <c:pt idx="108">
                  <c:v>-6.0965909999940777</c:v>
                </c:pt>
                <c:pt idx="109">
                  <c:v>-6.0952009999964503</c:v>
                </c:pt>
                <c:pt idx="110">
                  <c:v>-6.0938109999988228</c:v>
                </c:pt>
                <c:pt idx="111">
                  <c:v>-6.0924219999942579</c:v>
                </c:pt>
                <c:pt idx="112">
                  <c:v>-6.0910309999962919</c:v>
                </c:pt>
                <c:pt idx="113">
                  <c:v>-6.0896409999986645</c:v>
                </c:pt>
                <c:pt idx="114">
                  <c:v>-6.0882509999937611</c:v>
                </c:pt>
                <c:pt idx="115">
                  <c:v>-6.0868619999964722</c:v>
                </c:pt>
                <c:pt idx="116">
                  <c:v>-6.0854719999988447</c:v>
                </c:pt>
                <c:pt idx="117">
                  <c:v>-6.0840819999939413</c:v>
                </c:pt>
                <c:pt idx="118">
                  <c:v>-6.0826909999959753</c:v>
                </c:pt>
                <c:pt idx="119">
                  <c:v>-6.0813019999986864</c:v>
                </c:pt>
                <c:pt idx="120">
                  <c:v>-6.079911999993783</c:v>
                </c:pt>
                <c:pt idx="121">
                  <c:v>-6.0785219999961555</c:v>
                </c:pt>
                <c:pt idx="122">
                  <c:v>-6.0771329999988666</c:v>
                </c:pt>
                <c:pt idx="123">
                  <c:v>-6.0757429999939632</c:v>
                </c:pt>
                <c:pt idx="124">
                  <c:v>-6.0743529999963357</c:v>
                </c:pt>
                <c:pt idx="125">
                  <c:v>-6.0729639999990468</c:v>
                </c:pt>
                <c:pt idx="126">
                  <c:v>-6.0715739999941434</c:v>
                </c:pt>
                <c:pt idx="127">
                  <c:v>-6.0701839999965159</c:v>
                </c:pt>
                <c:pt idx="128">
                  <c:v>-6.068794999999227</c:v>
                </c:pt>
                <c:pt idx="129">
                  <c:v>-6.0674049999943236</c:v>
                </c:pt>
                <c:pt idx="130">
                  <c:v>-6.0660139999963576</c:v>
                </c:pt>
                <c:pt idx="131">
                  <c:v>-6.0646229999983916</c:v>
                </c:pt>
                <c:pt idx="132">
                  <c:v>-6.0632329999934882</c:v>
                </c:pt>
                <c:pt idx="133">
                  <c:v>-6.0618419999955222</c:v>
                </c:pt>
                <c:pt idx="134">
                  <c:v>-6.0604529999982333</c:v>
                </c:pt>
                <c:pt idx="135">
                  <c:v>-6.0590630000006058</c:v>
                </c:pt>
                <c:pt idx="136">
                  <c:v>-6.0576719999953639</c:v>
                </c:pt>
                <c:pt idx="137">
                  <c:v>-6.0562819999977364</c:v>
                </c:pt>
                <c:pt idx="138">
                  <c:v>-6.0548909999997704</c:v>
                </c:pt>
                <c:pt idx="139">
                  <c:v>-6.053500999994867</c:v>
                </c:pt>
                <c:pt idx="140">
                  <c:v>-6.0521119999975781</c:v>
                </c:pt>
                <c:pt idx="141">
                  <c:v>-6.0507219999999506</c:v>
                </c:pt>
                <c:pt idx="142">
                  <c:v>-6.0493319999950472</c:v>
                </c:pt>
                <c:pt idx="143">
                  <c:v>-6.0479419999974198</c:v>
                </c:pt>
                <c:pt idx="144">
                  <c:v>-6.0465530000001309</c:v>
                </c:pt>
                <c:pt idx="145">
                  <c:v>-6.0451629999952274</c:v>
                </c:pt>
                <c:pt idx="146">
                  <c:v>-6.0437729999976</c:v>
                </c:pt>
                <c:pt idx="147">
                  <c:v>-6.0423829999999725</c:v>
                </c:pt>
                <c:pt idx="148">
                  <c:v>-6.0409929999950691</c:v>
                </c:pt>
                <c:pt idx="149">
                  <c:v>-6.0396029999974417</c:v>
                </c:pt>
                <c:pt idx="150">
                  <c:v>-6.0382140000001527</c:v>
                </c:pt>
                <c:pt idx="151">
                  <c:v>-6.0368239999952493</c:v>
                </c:pt>
                <c:pt idx="152">
                  <c:v>-6.0354349999979604</c:v>
                </c:pt>
                <c:pt idx="153">
                  <c:v>-6.0340450000003329</c:v>
                </c:pt>
                <c:pt idx="154">
                  <c:v>-6.032653999995091</c:v>
                </c:pt>
                <c:pt idx="155">
                  <c:v>-6.0312649999978021</c:v>
                </c:pt>
                <c:pt idx="156">
                  <c:v>-6.0298750000001746</c:v>
                </c:pt>
                <c:pt idx="157">
                  <c:v>-6.0284849999952712</c:v>
                </c:pt>
                <c:pt idx="158">
                  <c:v>-6.0270949999976438</c:v>
                </c:pt>
                <c:pt idx="159">
                  <c:v>-6.0257050000000163</c:v>
                </c:pt>
                <c:pt idx="160">
                  <c:v>-6.0243149999951129</c:v>
                </c:pt>
                <c:pt idx="161">
                  <c:v>-6.0229249999974854</c:v>
                </c:pt>
                <c:pt idx="162">
                  <c:v>-6.021534999999858</c:v>
                </c:pt>
                <c:pt idx="163">
                  <c:v>-6.0201449999949546</c:v>
                </c:pt>
                <c:pt idx="164">
                  <c:v>-6.0187539999969886</c:v>
                </c:pt>
                <c:pt idx="165">
                  <c:v>-6.0173639999993611</c:v>
                </c:pt>
                <c:pt idx="166">
                  <c:v>-6.0159749999947962</c:v>
                </c:pt>
                <c:pt idx="167">
                  <c:v>-6.0145849999971688</c:v>
                </c:pt>
                <c:pt idx="168">
                  <c:v>-6.0131929999988643</c:v>
                </c:pt>
                <c:pt idx="169">
                  <c:v>-6.0118039999942994</c:v>
                </c:pt>
                <c:pt idx="170">
                  <c:v>-6.0104139999966719</c:v>
                </c:pt>
                <c:pt idx="171">
                  <c:v>-6.0090239999990445</c:v>
                </c:pt>
                <c:pt idx="172">
                  <c:v>-6.007633999994141</c:v>
                </c:pt>
                <c:pt idx="173">
                  <c:v>-6.0062449999968521</c:v>
                </c:pt>
                <c:pt idx="174">
                  <c:v>-6.0048539999988861</c:v>
                </c:pt>
                <c:pt idx="175">
                  <c:v>-6.0034639999939827</c:v>
                </c:pt>
                <c:pt idx="176">
                  <c:v>-6.0020739999963553</c:v>
                </c:pt>
                <c:pt idx="177">
                  <c:v>-6.0006849999990663</c:v>
                </c:pt>
                <c:pt idx="178">
                  <c:v>-5.9992949999941629</c:v>
                </c:pt>
                <c:pt idx="179">
                  <c:v>-5.9979049999965355</c:v>
                </c:pt>
                <c:pt idx="180">
                  <c:v>-5.9965159999992466</c:v>
                </c:pt>
                <c:pt idx="181">
                  <c:v>-5.9951259999943431</c:v>
                </c:pt>
                <c:pt idx="182">
                  <c:v>-5.9937359999967157</c:v>
                </c:pt>
                <c:pt idx="183">
                  <c:v>-5.9923459999990882</c:v>
                </c:pt>
                <c:pt idx="184">
                  <c:v>-5.9909559999941848</c:v>
                </c:pt>
                <c:pt idx="185">
                  <c:v>-5.9895669999968959</c:v>
                </c:pt>
                <c:pt idx="186">
                  <c:v>-5.9881769999992684</c:v>
                </c:pt>
                <c:pt idx="187">
                  <c:v>-5.986786999994365</c:v>
                </c:pt>
                <c:pt idx="188">
                  <c:v>-5.9853969999967376</c:v>
                </c:pt>
                <c:pt idx="189">
                  <c:v>-5.9840069999991101</c:v>
                </c:pt>
                <c:pt idx="190">
                  <c:v>-5.9826179999945452</c:v>
                </c:pt>
                <c:pt idx="191">
                  <c:v>-5.9812279999969178</c:v>
                </c:pt>
                <c:pt idx="192">
                  <c:v>-5.9798379999992903</c:v>
                </c:pt>
                <c:pt idx="193">
                  <c:v>-5.9784479999943869</c:v>
                </c:pt>
                <c:pt idx="194">
                  <c:v>-5.977058999997098</c:v>
                </c:pt>
                <c:pt idx="195">
                  <c:v>-5.975667999999132</c:v>
                </c:pt>
                <c:pt idx="196">
                  <c:v>-5.9742789999945671</c:v>
                </c:pt>
                <c:pt idx="197">
                  <c:v>-5.9728879999966011</c:v>
                </c:pt>
                <c:pt idx="198">
                  <c:v>-5.9714979999989737</c:v>
                </c:pt>
                <c:pt idx="199">
                  <c:v>-5.9701069999937317</c:v>
                </c:pt>
                <c:pt idx="200">
                  <c:v>-5.9687169999961043</c:v>
                </c:pt>
                <c:pt idx="201">
                  <c:v>-5.9673259999981383</c:v>
                </c:pt>
                <c:pt idx="202">
                  <c:v>-5.9659369999935734</c:v>
                </c:pt>
                <c:pt idx="203">
                  <c:v>-5.964546999995946</c:v>
                </c:pt>
                <c:pt idx="204">
                  <c:v>-5.9631569999983185</c:v>
                </c:pt>
                <c:pt idx="205">
                  <c:v>-5.961767000000691</c:v>
                </c:pt>
                <c:pt idx="206">
                  <c:v>-5.9603769999957876</c:v>
                </c:pt>
                <c:pt idx="207">
                  <c:v>-5.9589869999981602</c:v>
                </c:pt>
                <c:pt idx="208">
                  <c:v>-5.9575979999935953</c:v>
                </c:pt>
                <c:pt idx="209">
                  <c:v>-5.9562079999959678</c:v>
                </c:pt>
                <c:pt idx="210">
                  <c:v>-5.9548179999983404</c:v>
                </c:pt>
                <c:pt idx="211">
                  <c:v>-5.9534289999937755</c:v>
                </c:pt>
                <c:pt idx="212">
                  <c:v>-5.952038999996148</c:v>
                </c:pt>
                <c:pt idx="213">
                  <c:v>-5.9506499999988591</c:v>
                </c:pt>
                <c:pt idx="214">
                  <c:v>-5.9492599999939557</c:v>
                </c:pt>
                <c:pt idx="215">
                  <c:v>-5.9478699999963283</c:v>
                </c:pt>
                <c:pt idx="216">
                  <c:v>-5.9464799999987008</c:v>
                </c:pt>
                <c:pt idx="217">
                  <c:v>-5.9450909999941359</c:v>
                </c:pt>
                <c:pt idx="218">
                  <c:v>-5.9437009999965085</c:v>
                </c:pt>
                <c:pt idx="219">
                  <c:v>-5.942310999998881</c:v>
                </c:pt>
                <c:pt idx="220">
                  <c:v>-5.9409219999943161</c:v>
                </c:pt>
                <c:pt idx="221">
                  <c:v>-5.9395319999966887</c:v>
                </c:pt>
                <c:pt idx="222">
                  <c:v>-5.9381419999990612</c:v>
                </c:pt>
                <c:pt idx="223">
                  <c:v>-5.9367529999944963</c:v>
                </c:pt>
                <c:pt idx="224">
                  <c:v>-5.9353629999968689</c:v>
                </c:pt>
                <c:pt idx="225">
                  <c:v>-5.9339729999992414</c:v>
                </c:pt>
                <c:pt idx="226">
                  <c:v>-5.932582999994338</c:v>
                </c:pt>
                <c:pt idx="227">
                  <c:v>-5.9311939999970491</c:v>
                </c:pt>
                <c:pt idx="228">
                  <c:v>-5.9298039999994216</c:v>
                </c:pt>
                <c:pt idx="229">
                  <c:v>-5.9284149999948568</c:v>
                </c:pt>
                <c:pt idx="230">
                  <c:v>-5.9270249999972293</c:v>
                </c:pt>
                <c:pt idx="231">
                  <c:v>-5.9256349999996019</c:v>
                </c:pt>
                <c:pt idx="232">
                  <c:v>-5.9242439999943599</c:v>
                </c:pt>
                <c:pt idx="233">
                  <c:v>-5.9228529999963939</c:v>
                </c:pt>
                <c:pt idx="234">
                  <c:v>-5.9214629999987665</c:v>
                </c:pt>
                <c:pt idx="235">
                  <c:v>-5.920072999993863</c:v>
                </c:pt>
                <c:pt idx="236">
                  <c:v>-5.9186839999965741</c:v>
                </c:pt>
                <c:pt idx="237">
                  <c:v>-5.9172939999989467</c:v>
                </c:pt>
                <c:pt idx="238">
                  <c:v>-5.9159039999940433</c:v>
                </c:pt>
                <c:pt idx="239">
                  <c:v>-5.9145139999964158</c:v>
                </c:pt>
                <c:pt idx="240">
                  <c:v>-5.9131249999991269</c:v>
                </c:pt>
                <c:pt idx="241">
                  <c:v>-5.9117349999942235</c:v>
                </c:pt>
                <c:pt idx="242">
                  <c:v>-5.910344999996596</c:v>
                </c:pt>
                <c:pt idx="243">
                  <c:v>-5.9089559999993071</c:v>
                </c:pt>
                <c:pt idx="244">
                  <c:v>-5.9075659999944037</c:v>
                </c:pt>
                <c:pt idx="245">
                  <c:v>-5.9061759999967762</c:v>
                </c:pt>
                <c:pt idx="246">
                  <c:v>-5.9047869999994873</c:v>
                </c:pt>
                <c:pt idx="247">
                  <c:v>-5.9033969999945839</c:v>
                </c:pt>
                <c:pt idx="248">
                  <c:v>-5.9020069999969564</c:v>
                </c:pt>
                <c:pt idx="249">
                  <c:v>-5.900616999999329</c:v>
                </c:pt>
                <c:pt idx="250">
                  <c:v>-5.8992279999947641</c:v>
                </c:pt>
                <c:pt idx="251">
                  <c:v>-5.8978379999971366</c:v>
                </c:pt>
                <c:pt idx="252">
                  <c:v>-5.8964479999995092</c:v>
                </c:pt>
                <c:pt idx="253">
                  <c:v>-5.8950589999949443</c:v>
                </c:pt>
                <c:pt idx="254">
                  <c:v>-5.8936679999969783</c:v>
                </c:pt>
                <c:pt idx="255">
                  <c:v>-5.8922789999996894</c:v>
                </c:pt>
                <c:pt idx="256">
                  <c:v>-5.890888999994786</c:v>
                </c:pt>
                <c:pt idx="257">
                  <c:v>-5.8894989999971585</c:v>
                </c:pt>
                <c:pt idx="258">
                  <c:v>-5.8881099999998696</c:v>
                </c:pt>
                <c:pt idx="259">
                  <c:v>-5.8867199999949662</c:v>
                </c:pt>
                <c:pt idx="260">
                  <c:v>-5.8853299999973387</c:v>
                </c:pt>
                <c:pt idx="261">
                  <c:v>-5.8839399999997113</c:v>
                </c:pt>
                <c:pt idx="262">
                  <c:v>-5.8825489999944693</c:v>
                </c:pt>
                <c:pt idx="263">
                  <c:v>-5.8811599999971804</c:v>
                </c:pt>
                <c:pt idx="264">
                  <c:v>-5.879769999999553</c:v>
                </c:pt>
                <c:pt idx="265">
                  <c:v>-5.878378999994311</c:v>
                </c:pt>
                <c:pt idx="266">
                  <c:v>-5.8769889999966836</c:v>
                </c:pt>
                <c:pt idx="267">
                  <c:v>-5.8755999999993946</c:v>
                </c:pt>
                <c:pt idx="268">
                  <c:v>-5.8742099999944912</c:v>
                </c:pt>
                <c:pt idx="269">
                  <c:v>-5.8728199999968638</c:v>
                </c:pt>
                <c:pt idx="270">
                  <c:v>-5.8714309999995749</c:v>
                </c:pt>
                <c:pt idx="271">
                  <c:v>-5.8700409999946714</c:v>
                </c:pt>
                <c:pt idx="272">
                  <c:v>-5.868650999997044</c:v>
                </c:pt>
                <c:pt idx="273">
                  <c:v>-5.8672619999997551</c:v>
                </c:pt>
                <c:pt idx="274">
                  <c:v>-5.8658709999945131</c:v>
                </c:pt>
                <c:pt idx="275">
                  <c:v>-5.8644809999968857</c:v>
                </c:pt>
                <c:pt idx="276">
                  <c:v>-5.8630829999965499</c:v>
                </c:pt>
                <c:pt idx="277">
                  <c:v>-5.8616919999985839</c:v>
                </c:pt>
                <c:pt idx="278">
                  <c:v>-5.8603000000002794</c:v>
                </c:pt>
                <c:pt idx="279">
                  <c:v>-5.858909999995376</c:v>
                </c:pt>
                <c:pt idx="280">
                  <c:v>-5.8575209999980871</c:v>
                </c:pt>
                <c:pt idx="281">
                  <c:v>-5.8561289999997825</c:v>
                </c:pt>
                <c:pt idx="282">
                  <c:v>-5.8547379999945406</c:v>
                </c:pt>
                <c:pt idx="283">
                  <c:v>-5.8533469999965746</c:v>
                </c:pt>
                <c:pt idx="284">
                  <c:v>-5.8519569999989471</c:v>
                </c:pt>
                <c:pt idx="285">
                  <c:v>-5.8505679999943823</c:v>
                </c:pt>
                <c:pt idx="286">
                  <c:v>-5.8491779999967548</c:v>
                </c:pt>
                <c:pt idx="287">
                  <c:v>-5.8477889999994659</c:v>
                </c:pt>
                <c:pt idx="288">
                  <c:v>-5.8463989999945625</c:v>
                </c:pt>
                <c:pt idx="289">
                  <c:v>-5.8450099999972736</c:v>
                </c:pt>
                <c:pt idx="290">
                  <c:v>-5.8436199999996461</c:v>
                </c:pt>
                <c:pt idx="291">
                  <c:v>-5.8422309999950812</c:v>
                </c:pt>
                <c:pt idx="292">
                  <c:v>-5.8408409999974538</c:v>
                </c:pt>
                <c:pt idx="293">
                  <c:v>-5.8394520000001648</c:v>
                </c:pt>
                <c:pt idx="294">
                  <c:v>-5.8380619999952614</c:v>
                </c:pt>
                <c:pt idx="295">
                  <c:v>-5.8366729999979725</c:v>
                </c:pt>
                <c:pt idx="296">
                  <c:v>-5.8352830000003451</c:v>
                </c:pt>
                <c:pt idx="297">
                  <c:v>-5.8338929999954416</c:v>
                </c:pt>
                <c:pt idx="298">
                  <c:v>-5.8325039999981527</c:v>
                </c:pt>
                <c:pt idx="299">
                  <c:v>-5.8311149999935878</c:v>
                </c:pt>
                <c:pt idx="300">
                  <c:v>-5.8297249999959604</c:v>
                </c:pt>
                <c:pt idx="301">
                  <c:v>-5.8283359999986715</c:v>
                </c:pt>
                <c:pt idx="302">
                  <c:v>-5.8269459999937681</c:v>
                </c:pt>
                <c:pt idx="303">
                  <c:v>-5.8255569999964791</c:v>
                </c:pt>
                <c:pt idx="304">
                  <c:v>-5.8241669999988517</c:v>
                </c:pt>
                <c:pt idx="305">
                  <c:v>-5.8227779999942868</c:v>
                </c:pt>
                <c:pt idx="306">
                  <c:v>-5.8213879999966593</c:v>
                </c:pt>
                <c:pt idx="307">
                  <c:v>-5.8199989999993704</c:v>
                </c:pt>
                <c:pt idx="308">
                  <c:v>-5.818608999994467</c:v>
                </c:pt>
                <c:pt idx="309">
                  <c:v>-5.8172189999968396</c:v>
                </c:pt>
                <c:pt idx="310">
                  <c:v>-5.8158299999995506</c:v>
                </c:pt>
                <c:pt idx="311">
                  <c:v>-5.8144399999946472</c:v>
                </c:pt>
                <c:pt idx="312">
                  <c:v>-5.8130509999973583</c:v>
                </c:pt>
                <c:pt idx="313">
                  <c:v>-5.8116609999997308</c:v>
                </c:pt>
                <c:pt idx="314">
                  <c:v>-5.810271999995166</c:v>
                </c:pt>
                <c:pt idx="315">
                  <c:v>-5.8088819999975385</c:v>
                </c:pt>
                <c:pt idx="316">
                  <c:v>-5.8074919999999111</c:v>
                </c:pt>
                <c:pt idx="317">
                  <c:v>-5.8061019999950076</c:v>
                </c:pt>
                <c:pt idx="318">
                  <c:v>-5.8047119999973802</c:v>
                </c:pt>
                <c:pt idx="319">
                  <c:v>-5.8033209999994142</c:v>
                </c:pt>
                <c:pt idx="320">
                  <c:v>-5.8019309999945108</c:v>
                </c:pt>
                <c:pt idx="321">
                  <c:v>-5.8005399999965448</c:v>
                </c:pt>
                <c:pt idx="322">
                  <c:v>-5.7991489999985788</c:v>
                </c:pt>
                <c:pt idx="323">
                  <c:v>-5.7977589999936754</c:v>
                </c:pt>
                <c:pt idx="324">
                  <c:v>-5.7963679999957094</c:v>
                </c:pt>
                <c:pt idx="325">
                  <c:v>-5.7949779999980819</c:v>
                </c:pt>
                <c:pt idx="326">
                  <c:v>-5.7935870000001159</c:v>
                </c:pt>
                <c:pt idx="327">
                  <c:v>-5.7921969999952125</c:v>
                </c:pt>
                <c:pt idx="328">
                  <c:v>-5.7908069999975851</c:v>
                </c:pt>
                <c:pt idx="329">
                  <c:v>-5.7894169999999576</c:v>
                </c:pt>
                <c:pt idx="330">
                  <c:v>-5.7880269999950542</c:v>
                </c:pt>
                <c:pt idx="331">
                  <c:v>-5.7866369999974268</c:v>
                </c:pt>
                <c:pt idx="332">
                  <c:v>-5.7852469999997993</c:v>
                </c:pt>
                <c:pt idx="333">
                  <c:v>-5.7838569999948959</c:v>
                </c:pt>
                <c:pt idx="334">
                  <c:v>-5.7824669999972684</c:v>
                </c:pt>
                <c:pt idx="335">
                  <c:v>-5.7810759999993024</c:v>
                </c:pt>
                <c:pt idx="336">
                  <c:v>-5.779685999994399</c:v>
                </c:pt>
                <c:pt idx="337">
                  <c:v>-5.7782959999967716</c:v>
                </c:pt>
                <c:pt idx="338">
                  <c:v>-5.7769059999991441</c:v>
                </c:pt>
                <c:pt idx="339">
                  <c:v>-5.7755149999939022</c:v>
                </c:pt>
                <c:pt idx="340">
                  <c:v>-5.7741259999966132</c:v>
                </c:pt>
                <c:pt idx="341">
                  <c:v>-5.7727359999989858</c:v>
                </c:pt>
                <c:pt idx="342">
                  <c:v>-5.7713459999940824</c:v>
                </c:pt>
                <c:pt idx="343">
                  <c:v>-5.7699559999964549</c:v>
                </c:pt>
                <c:pt idx="344">
                  <c:v>-5.7685639999981504</c:v>
                </c:pt>
                <c:pt idx="345">
                  <c:v>-5.7671740000005229</c:v>
                </c:pt>
                <c:pt idx="346">
                  <c:v>-5.7657799999942654</c:v>
                </c:pt>
                <c:pt idx="347">
                  <c:v>-5.7643889999962994</c:v>
                </c:pt>
                <c:pt idx="348">
                  <c:v>-5.7629989999986719</c:v>
                </c:pt>
                <c:pt idx="349">
                  <c:v>-5.7616099999941071</c:v>
                </c:pt>
                <c:pt idx="350">
                  <c:v>-5.7602199999964796</c:v>
                </c:pt>
                <c:pt idx="351">
                  <c:v>-5.7588299999988521</c:v>
                </c:pt>
                <c:pt idx="352">
                  <c:v>-5.7574399999939487</c:v>
                </c:pt>
                <c:pt idx="353">
                  <c:v>-5.7560499999963213</c:v>
                </c:pt>
                <c:pt idx="354">
                  <c:v>-5.7546599999986938</c:v>
                </c:pt>
                <c:pt idx="355">
                  <c:v>-5.7532689999934519</c:v>
                </c:pt>
                <c:pt idx="356">
                  <c:v>-5.7518789999958244</c:v>
                </c:pt>
                <c:pt idx="357">
                  <c:v>-5.750488999998197</c:v>
                </c:pt>
                <c:pt idx="358">
                  <c:v>-5.749098000000231</c:v>
                </c:pt>
                <c:pt idx="359">
                  <c:v>-5.7477079999953276</c:v>
                </c:pt>
                <c:pt idx="360">
                  <c:v>-5.7463179999977001</c:v>
                </c:pt>
                <c:pt idx="361">
                  <c:v>-5.7449280000000726</c:v>
                </c:pt>
                <c:pt idx="362">
                  <c:v>-5.7435379999951692</c:v>
                </c:pt>
                <c:pt idx="363">
                  <c:v>-5.7421479999975418</c:v>
                </c:pt>
                <c:pt idx="364">
                  <c:v>-5.7407579999999143</c:v>
                </c:pt>
                <c:pt idx="365">
                  <c:v>-5.7393679999950109</c:v>
                </c:pt>
                <c:pt idx="366">
                  <c:v>-5.7379779999973834</c:v>
                </c:pt>
                <c:pt idx="367">
                  <c:v>-5.736587999999756</c:v>
                </c:pt>
                <c:pt idx="368">
                  <c:v>-5.735196999994514</c:v>
                </c:pt>
                <c:pt idx="369">
                  <c:v>-5.7338069999968866</c:v>
                </c:pt>
                <c:pt idx="370">
                  <c:v>-5.7324169999992591</c:v>
                </c:pt>
                <c:pt idx="371">
                  <c:v>-5.7310279999946943</c:v>
                </c:pt>
                <c:pt idx="372">
                  <c:v>-5.7296379999970668</c:v>
                </c:pt>
                <c:pt idx="373">
                  <c:v>-5.7282479999994393</c:v>
                </c:pt>
                <c:pt idx="374">
                  <c:v>-5.7268579999945359</c:v>
                </c:pt>
                <c:pt idx="375">
                  <c:v>-5.7254669999965699</c:v>
                </c:pt>
                <c:pt idx="376">
                  <c:v>-5.7240769999989425</c:v>
                </c:pt>
                <c:pt idx="377">
                  <c:v>-5.7226869999940391</c:v>
                </c:pt>
                <c:pt idx="378">
                  <c:v>-5.7212969999964116</c:v>
                </c:pt>
                <c:pt idx="379">
                  <c:v>-5.7199069999987842</c:v>
                </c:pt>
                <c:pt idx="380">
                  <c:v>-5.7185169999938807</c:v>
                </c:pt>
                <c:pt idx="381">
                  <c:v>-5.7171269999962533</c:v>
                </c:pt>
                <c:pt idx="382">
                  <c:v>-5.7157379999989644</c:v>
                </c:pt>
                <c:pt idx="383">
                  <c:v>-5.7143469999937224</c:v>
                </c:pt>
                <c:pt idx="384">
                  <c:v>-5.712956999996095</c:v>
                </c:pt>
                <c:pt idx="385">
                  <c:v>-5.7115669999984675</c:v>
                </c:pt>
                <c:pt idx="386">
                  <c:v>-5.7101779999939026</c:v>
                </c:pt>
                <c:pt idx="387">
                  <c:v>-5.7087879999962752</c:v>
                </c:pt>
                <c:pt idx="388">
                  <c:v>-5.7073979999986477</c:v>
                </c:pt>
                <c:pt idx="389">
                  <c:v>-5.7060089999940828</c:v>
                </c:pt>
                <c:pt idx="390">
                  <c:v>-5.7046189999964554</c:v>
                </c:pt>
                <c:pt idx="391">
                  <c:v>-5.7032289999988279</c:v>
                </c:pt>
                <c:pt idx="392">
                  <c:v>-5.7018399999942631</c:v>
                </c:pt>
                <c:pt idx="393">
                  <c:v>-5.7004499999966356</c:v>
                </c:pt>
                <c:pt idx="394">
                  <c:v>-5.6990579999983311</c:v>
                </c:pt>
                <c:pt idx="395">
                  <c:v>-5.6976639999993495</c:v>
                </c:pt>
                <c:pt idx="396">
                  <c:v>-5.6962749999947846</c:v>
                </c:pt>
                <c:pt idx="397">
                  <c:v>-5.6948849999971571</c:v>
                </c:pt>
                <c:pt idx="398">
                  <c:v>-5.6934959999998682</c:v>
                </c:pt>
                <c:pt idx="399">
                  <c:v>-5.6921059999949648</c:v>
                </c:pt>
                <c:pt idx="400">
                  <c:v>-5.6907169999976759</c:v>
                </c:pt>
                <c:pt idx="401">
                  <c:v>-5.689328000000387</c:v>
                </c:pt>
                <c:pt idx="402">
                  <c:v>-5.6879379999954836</c:v>
                </c:pt>
                <c:pt idx="403">
                  <c:v>-5.6865479999978561</c:v>
                </c:pt>
                <c:pt idx="404">
                  <c:v>-5.6851590000005672</c:v>
                </c:pt>
                <c:pt idx="405">
                  <c:v>-5.6837689999956638</c:v>
                </c:pt>
                <c:pt idx="406">
                  <c:v>-5.6823799999983748</c:v>
                </c:pt>
                <c:pt idx="407">
                  <c:v>-5.68099099999381</c:v>
                </c:pt>
                <c:pt idx="408">
                  <c:v>-5.6796009999961825</c:v>
                </c:pt>
                <c:pt idx="409">
                  <c:v>-5.6782119999988936</c:v>
                </c:pt>
                <c:pt idx="410">
                  <c:v>-5.6768219999939902</c:v>
                </c:pt>
                <c:pt idx="411">
                  <c:v>-5.6754319999963627</c:v>
                </c:pt>
                <c:pt idx="412">
                  <c:v>-5.6740429999990738</c:v>
                </c:pt>
                <c:pt idx="413">
                  <c:v>-5.6726539999945089</c:v>
                </c:pt>
                <c:pt idx="414">
                  <c:v>-5.6712639999968815</c:v>
                </c:pt>
                <c:pt idx="415">
                  <c:v>-5.6698749999995925</c:v>
                </c:pt>
                <c:pt idx="416">
                  <c:v>-5.6684849999946891</c:v>
                </c:pt>
                <c:pt idx="417">
                  <c:v>-5.6670959999974002</c:v>
                </c:pt>
                <c:pt idx="418">
                  <c:v>-5.6657059999997728</c:v>
                </c:pt>
                <c:pt idx="419">
                  <c:v>-5.6643169999952079</c:v>
                </c:pt>
                <c:pt idx="420">
                  <c:v>-5.6629269999975804</c:v>
                </c:pt>
                <c:pt idx="421">
                  <c:v>-5.6615380000002915</c:v>
                </c:pt>
                <c:pt idx="422">
                  <c:v>-5.6601479999953881</c:v>
                </c:pt>
                <c:pt idx="423">
                  <c:v>-5.6587589999980992</c:v>
                </c:pt>
                <c:pt idx="424">
                  <c:v>-5.6573690000004717</c:v>
                </c:pt>
                <c:pt idx="425">
                  <c:v>-5.6559799999959068</c:v>
                </c:pt>
                <c:pt idx="426">
                  <c:v>-5.6545899999982794</c:v>
                </c:pt>
                <c:pt idx="427">
                  <c:v>-5.6532009999937145</c:v>
                </c:pt>
                <c:pt idx="428">
                  <c:v>-5.651810999996087</c:v>
                </c:pt>
                <c:pt idx="429">
                  <c:v>-5.6504219999987981</c:v>
                </c:pt>
                <c:pt idx="430">
                  <c:v>-5.6490319999938947</c:v>
                </c:pt>
                <c:pt idx="431">
                  <c:v>-5.6476429999966058</c:v>
                </c:pt>
                <c:pt idx="432">
                  <c:v>-5.6462529999989783</c:v>
                </c:pt>
                <c:pt idx="433">
                  <c:v>-5.6448629999940749</c:v>
                </c:pt>
                <c:pt idx="434">
                  <c:v>-5.643473999996786</c:v>
                </c:pt>
                <c:pt idx="435">
                  <c:v>-5.64208299999882</c:v>
                </c:pt>
                <c:pt idx="436">
                  <c:v>-5.6406939999942551</c:v>
                </c:pt>
                <c:pt idx="437">
                  <c:v>-5.6393039999966277</c:v>
                </c:pt>
                <c:pt idx="438">
                  <c:v>-5.6379129999986617</c:v>
                </c:pt>
                <c:pt idx="439">
                  <c:v>-5.6365229999937583</c:v>
                </c:pt>
                <c:pt idx="440">
                  <c:v>-5.6351329999961308</c:v>
                </c:pt>
                <c:pt idx="441">
                  <c:v>-5.6337419999981648</c:v>
                </c:pt>
                <c:pt idx="442">
                  <c:v>-5.6323529999936</c:v>
                </c:pt>
                <c:pt idx="443">
                  <c:v>-5.6309629999959725</c:v>
                </c:pt>
                <c:pt idx="444">
                  <c:v>-5.629572999998345</c:v>
                </c:pt>
                <c:pt idx="445">
                  <c:v>-5.6281839999937802</c:v>
                </c:pt>
                <c:pt idx="446">
                  <c:v>-5.6267939999961527</c:v>
                </c:pt>
                <c:pt idx="447">
                  <c:v>-5.6254039999985253</c:v>
                </c:pt>
                <c:pt idx="448">
                  <c:v>-5.6240149999939604</c:v>
                </c:pt>
                <c:pt idx="449">
                  <c:v>-5.6226249999963329</c:v>
                </c:pt>
                <c:pt idx="450">
                  <c:v>-5.6212349999987055</c:v>
                </c:pt>
                <c:pt idx="451">
                  <c:v>-5.6198459999941406</c:v>
                </c:pt>
                <c:pt idx="452">
                  <c:v>-5.6184559999965131</c:v>
                </c:pt>
                <c:pt idx="453">
                  <c:v>-5.6170669999992242</c:v>
                </c:pt>
                <c:pt idx="454">
                  <c:v>-5.6156769999943208</c:v>
                </c:pt>
                <c:pt idx="455">
                  <c:v>-5.6142879999970319</c:v>
                </c:pt>
                <c:pt idx="456">
                  <c:v>-5.6128979999994044</c:v>
                </c:pt>
                <c:pt idx="457">
                  <c:v>-5.6115089999948395</c:v>
                </c:pt>
                <c:pt idx="458">
                  <c:v>-5.6101189999972121</c:v>
                </c:pt>
                <c:pt idx="459">
                  <c:v>-5.6087299999999232</c:v>
                </c:pt>
                <c:pt idx="460">
                  <c:v>-5.6073399999950198</c:v>
                </c:pt>
                <c:pt idx="461">
                  <c:v>-5.6059509999977308</c:v>
                </c:pt>
                <c:pt idx="462">
                  <c:v>-5.6045610000001034</c:v>
                </c:pt>
                <c:pt idx="463">
                  <c:v>-5.6031719999955385</c:v>
                </c:pt>
                <c:pt idx="464">
                  <c:v>-5.601781999997911</c:v>
                </c:pt>
                <c:pt idx="465">
                  <c:v>-5.6003930000006221</c:v>
                </c:pt>
                <c:pt idx="466">
                  <c:v>-5.5990029999957187</c:v>
                </c:pt>
                <c:pt idx="467">
                  <c:v>-5.5976139999984298</c:v>
                </c:pt>
                <c:pt idx="468">
                  <c:v>-5.5962239999935264</c:v>
                </c:pt>
                <c:pt idx="469">
                  <c:v>-5.5948349999962375</c:v>
                </c:pt>
                <c:pt idx="470">
                  <c:v>-5.5934429999979329</c:v>
                </c:pt>
                <c:pt idx="471">
                  <c:v>-5.5920530000003055</c:v>
                </c:pt>
                <c:pt idx="472">
                  <c:v>-5.5906619999950635</c:v>
                </c:pt>
                <c:pt idx="473">
                  <c:v>-5.5892709999970975</c:v>
                </c:pt>
                <c:pt idx="474">
                  <c:v>-5.5878809999994701</c:v>
                </c:pt>
                <c:pt idx="475">
                  <c:v>-5.5864909999945667</c:v>
                </c:pt>
                <c:pt idx="476">
                  <c:v>-5.5851009999969392</c:v>
                </c:pt>
                <c:pt idx="477">
                  <c:v>-5.5837109999993118</c:v>
                </c:pt>
                <c:pt idx="478">
                  <c:v>-5.5823219999947469</c:v>
                </c:pt>
                <c:pt idx="479">
                  <c:v>-5.5809319999971194</c:v>
                </c:pt>
                <c:pt idx="480">
                  <c:v>-5.5795429999998305</c:v>
                </c:pt>
                <c:pt idx="481">
                  <c:v>-5.5781529999949271</c:v>
                </c:pt>
                <c:pt idx="482">
                  <c:v>-5.5767629999972996</c:v>
                </c:pt>
                <c:pt idx="483">
                  <c:v>-5.5753740000000107</c:v>
                </c:pt>
                <c:pt idx="484">
                  <c:v>-5.5739839999951073</c:v>
                </c:pt>
                <c:pt idx="485">
                  <c:v>-5.5725949999978184</c:v>
                </c:pt>
                <c:pt idx="486">
                  <c:v>-5.5712050000001909</c:v>
                </c:pt>
                <c:pt idx="487">
                  <c:v>-5.569815999995626</c:v>
                </c:pt>
                <c:pt idx="488">
                  <c:v>-5.5684259999979986</c:v>
                </c:pt>
                <c:pt idx="489">
                  <c:v>-5.5670360000003711</c:v>
                </c:pt>
                <c:pt idx="490">
                  <c:v>-5.5656469999958063</c:v>
                </c:pt>
                <c:pt idx="491">
                  <c:v>-5.5642569999981788</c:v>
                </c:pt>
                <c:pt idx="492">
                  <c:v>-5.5628679999936139</c:v>
                </c:pt>
                <c:pt idx="493">
                  <c:v>-5.5614779999959865</c:v>
                </c:pt>
                <c:pt idx="494">
                  <c:v>-5.5600889999986975</c:v>
                </c:pt>
                <c:pt idx="495">
                  <c:v>-5.5586989999937941</c:v>
                </c:pt>
                <c:pt idx="496">
                  <c:v>-5.5573099999965052</c:v>
                </c:pt>
                <c:pt idx="497">
                  <c:v>-5.5559199999988778</c:v>
                </c:pt>
                <c:pt idx="498">
                  <c:v>-5.5545309999943129</c:v>
                </c:pt>
                <c:pt idx="499">
                  <c:v>-5.5531409999966854</c:v>
                </c:pt>
                <c:pt idx="500">
                  <c:v>-5.5517519999993965</c:v>
                </c:pt>
                <c:pt idx="501">
                  <c:v>-5.5503619999944931</c:v>
                </c:pt>
                <c:pt idx="502">
                  <c:v>-5.5489729999972042</c:v>
                </c:pt>
                <c:pt idx="503">
                  <c:v>-5.5475829999995767</c:v>
                </c:pt>
                <c:pt idx="504">
                  <c:v>-5.5461939999950118</c:v>
                </c:pt>
                <c:pt idx="505">
                  <c:v>-5.5448049999977229</c:v>
                </c:pt>
                <c:pt idx="506">
                  <c:v>-5.5434150000000955</c:v>
                </c:pt>
                <c:pt idx="507">
                  <c:v>-5.542024999995192</c:v>
                </c:pt>
                <c:pt idx="508">
                  <c:v>-5.5406359999979031</c:v>
                </c:pt>
                <c:pt idx="509">
                  <c:v>-5.5392460000002757</c:v>
                </c:pt>
                <c:pt idx="510">
                  <c:v>-5.5378569999957108</c:v>
                </c:pt>
                <c:pt idx="511">
                  <c:v>-5.5364669999980833</c:v>
                </c:pt>
                <c:pt idx="512">
                  <c:v>-5.5350779999935185</c:v>
                </c:pt>
                <c:pt idx="513">
                  <c:v>-5.533687999995891</c:v>
                </c:pt>
                <c:pt idx="514">
                  <c:v>-5.5322989999986021</c:v>
                </c:pt>
                <c:pt idx="515">
                  <c:v>-5.5309089999936987</c:v>
                </c:pt>
                <c:pt idx="516">
                  <c:v>-5.5295199999964098</c:v>
                </c:pt>
                <c:pt idx="517">
                  <c:v>-5.5281299999987823</c:v>
                </c:pt>
                <c:pt idx="518">
                  <c:v>-5.5267409999942174</c:v>
                </c:pt>
                <c:pt idx="519">
                  <c:v>-5.52535099999659</c:v>
                </c:pt>
                <c:pt idx="520">
                  <c:v>-5.523961999999301</c:v>
                </c:pt>
                <c:pt idx="521">
                  <c:v>-5.5225719999943976</c:v>
                </c:pt>
                <c:pt idx="522">
                  <c:v>-5.5211829999971087</c:v>
                </c:pt>
                <c:pt idx="523">
                  <c:v>-5.5197929999994813</c:v>
                </c:pt>
                <c:pt idx="524">
                  <c:v>-5.5184039999949164</c:v>
                </c:pt>
                <c:pt idx="525">
                  <c:v>-5.5170139999972889</c:v>
                </c:pt>
                <c:pt idx="526">
                  <c:v>-5.515625</c:v>
                </c:pt>
                <c:pt idx="527">
                  <c:v>-5.5142349999950966</c:v>
                </c:pt>
                <c:pt idx="528">
                  <c:v>-5.5128449999974691</c:v>
                </c:pt>
                <c:pt idx="529">
                  <c:v>-5.5114560000001802</c:v>
                </c:pt>
                <c:pt idx="530">
                  <c:v>-5.5100659999952768</c:v>
                </c:pt>
                <c:pt idx="531">
                  <c:v>-5.5086769999979879</c:v>
                </c:pt>
                <c:pt idx="532">
                  <c:v>-5.5072870000003604</c:v>
                </c:pt>
                <c:pt idx="533">
                  <c:v>-5.5058979999957955</c:v>
                </c:pt>
                <c:pt idx="534">
                  <c:v>-5.5045079999981681</c:v>
                </c:pt>
                <c:pt idx="535">
                  <c:v>-5.5031189999936032</c:v>
                </c:pt>
                <c:pt idx="536">
                  <c:v>-5.5017289999959758</c:v>
                </c:pt>
                <c:pt idx="537">
                  <c:v>-5.5003399999986868</c:v>
                </c:pt>
                <c:pt idx="538">
                  <c:v>-5.4989499999937834</c:v>
                </c:pt>
                <c:pt idx="539">
                  <c:v>-5.4975609999964945</c:v>
                </c:pt>
                <c:pt idx="540">
                  <c:v>-5.496170999998867</c:v>
                </c:pt>
                <c:pt idx="541">
                  <c:v>-5.4947819999943022</c:v>
                </c:pt>
                <c:pt idx="542">
                  <c:v>-5.4933919999966747</c:v>
                </c:pt>
                <c:pt idx="543">
                  <c:v>-5.4920029999993858</c:v>
                </c:pt>
                <c:pt idx="544">
                  <c:v>-5.4906129999944824</c:v>
                </c:pt>
                <c:pt idx="545">
                  <c:v>-5.4892239999971935</c:v>
                </c:pt>
                <c:pt idx="546">
                  <c:v>-5.487833999999566</c:v>
                </c:pt>
                <c:pt idx="547">
                  <c:v>-5.4864449999950011</c:v>
                </c:pt>
                <c:pt idx="548">
                  <c:v>-5.4850549999973737</c:v>
                </c:pt>
                <c:pt idx="549">
                  <c:v>-5.4836660000000848</c:v>
                </c:pt>
                <c:pt idx="550">
                  <c:v>-5.4822759999951813</c:v>
                </c:pt>
                <c:pt idx="551">
                  <c:v>-5.4808869999978924</c:v>
                </c:pt>
                <c:pt idx="552">
                  <c:v>-5.479497000000265</c:v>
                </c:pt>
                <c:pt idx="553">
                  <c:v>-5.4781079999957001</c:v>
                </c:pt>
                <c:pt idx="554">
                  <c:v>-5.4767179999980726</c:v>
                </c:pt>
                <c:pt idx="555">
                  <c:v>-5.4753280000004452</c:v>
                </c:pt>
                <c:pt idx="556">
                  <c:v>-5.4739389999958803</c:v>
                </c:pt>
                <c:pt idx="557">
                  <c:v>-5.4725489999982528</c:v>
                </c:pt>
                <c:pt idx="558">
                  <c:v>-5.4711590000006254</c:v>
                </c:pt>
                <c:pt idx="559">
                  <c:v>-5.4697699999960605</c:v>
                </c:pt>
                <c:pt idx="560">
                  <c:v>-5.468379999998433</c:v>
                </c:pt>
                <c:pt idx="561">
                  <c:v>-5.4669899999935296</c:v>
                </c:pt>
                <c:pt idx="562">
                  <c:v>-5.4655989999955636</c:v>
                </c:pt>
                <c:pt idx="563">
                  <c:v>-5.4642089999979362</c:v>
                </c:pt>
                <c:pt idx="564">
                  <c:v>-5.4628190000003087</c:v>
                </c:pt>
                <c:pt idx="565">
                  <c:v>-5.4614299999957439</c:v>
                </c:pt>
                <c:pt idx="566">
                  <c:v>-5.4600399999981164</c:v>
                </c:pt>
                <c:pt idx="567">
                  <c:v>-5.4586500000004889</c:v>
                </c:pt>
                <c:pt idx="568">
                  <c:v>-5.4572609999959241</c:v>
                </c:pt>
                <c:pt idx="569">
                  <c:v>-5.4558709999982966</c:v>
                </c:pt>
                <c:pt idx="570">
                  <c:v>-5.4544819999937317</c:v>
                </c:pt>
                <c:pt idx="571">
                  <c:v>-5.4530919999961043</c:v>
                </c:pt>
                <c:pt idx="572">
                  <c:v>-5.4517029999988154</c:v>
                </c:pt>
                <c:pt idx="573">
                  <c:v>-5.4503129999939119</c:v>
                </c:pt>
                <c:pt idx="574">
                  <c:v>-5.448923999996623</c:v>
                </c:pt>
                <c:pt idx="575">
                  <c:v>-5.4475339999989956</c:v>
                </c:pt>
                <c:pt idx="576">
                  <c:v>-5.4461449999944307</c:v>
                </c:pt>
                <c:pt idx="577">
                  <c:v>-5.4447549999968032</c:v>
                </c:pt>
                <c:pt idx="578">
                  <c:v>-5.4433659999995143</c:v>
                </c:pt>
                <c:pt idx="579">
                  <c:v>-5.4419759999946109</c:v>
                </c:pt>
                <c:pt idx="580">
                  <c:v>-5.440586999997322</c:v>
                </c:pt>
                <c:pt idx="581">
                  <c:v>-5.4391969999996945</c:v>
                </c:pt>
                <c:pt idx="582">
                  <c:v>-5.4378079999951296</c:v>
                </c:pt>
                <c:pt idx="583">
                  <c:v>-5.4364179999975022</c:v>
                </c:pt>
                <c:pt idx="584">
                  <c:v>-5.4350290000002133</c:v>
                </c:pt>
                <c:pt idx="585">
                  <c:v>-5.4336389999953099</c:v>
                </c:pt>
                <c:pt idx="586">
                  <c:v>-5.4322499999980209</c:v>
                </c:pt>
                <c:pt idx="587">
                  <c:v>-5.4308600000003935</c:v>
                </c:pt>
                <c:pt idx="588">
                  <c:v>-5.4294709999958286</c:v>
                </c:pt>
                <c:pt idx="589">
                  <c:v>-5.4280809999982012</c:v>
                </c:pt>
                <c:pt idx="590">
                  <c:v>-5.4266919999936363</c:v>
                </c:pt>
                <c:pt idx="591">
                  <c:v>-5.4253019999960088</c:v>
                </c:pt>
                <c:pt idx="592">
                  <c:v>-5.4239129999987199</c:v>
                </c:pt>
                <c:pt idx="593">
                  <c:v>-5.4225229999938165</c:v>
                </c:pt>
                <c:pt idx="594">
                  <c:v>-5.421132999996189</c:v>
                </c:pt>
                <c:pt idx="595">
                  <c:v>-5.4197429999985616</c:v>
                </c:pt>
                <c:pt idx="596">
                  <c:v>-5.4183529999936582</c:v>
                </c:pt>
                <c:pt idx="597">
                  <c:v>-5.4169639999963692</c:v>
                </c:pt>
                <c:pt idx="598">
                  <c:v>-5.4155739999987418</c:v>
                </c:pt>
                <c:pt idx="599">
                  <c:v>-5.4141839999938384</c:v>
                </c:pt>
                <c:pt idx="600">
                  <c:v>-5.4127949999965494</c:v>
                </c:pt>
                <c:pt idx="601">
                  <c:v>-5.411404999998922</c:v>
                </c:pt>
                <c:pt idx="602">
                  <c:v>-5.4100149999940186</c:v>
                </c:pt>
                <c:pt idx="603">
                  <c:v>-5.4086259999967297</c:v>
                </c:pt>
                <c:pt idx="604">
                  <c:v>-5.4072349999987637</c:v>
                </c:pt>
                <c:pt idx="605">
                  <c:v>-5.4058459999941988</c:v>
                </c:pt>
                <c:pt idx="606">
                  <c:v>-5.4044559999965713</c:v>
                </c:pt>
                <c:pt idx="607">
                  <c:v>-5.4030659999989439</c:v>
                </c:pt>
                <c:pt idx="608">
                  <c:v>-5.4016759999940405</c:v>
                </c:pt>
                <c:pt idx="609">
                  <c:v>-5.4002869999967515</c:v>
                </c:pt>
                <c:pt idx="610">
                  <c:v>-5.3988969999991241</c:v>
                </c:pt>
                <c:pt idx="611">
                  <c:v>-5.3975069999942207</c:v>
                </c:pt>
                <c:pt idx="612">
                  <c:v>-5.3961179999969318</c:v>
                </c:pt>
                <c:pt idx="613">
                  <c:v>-5.3947269999989658</c:v>
                </c:pt>
                <c:pt idx="614">
                  <c:v>-5.3933369999940624</c:v>
                </c:pt>
                <c:pt idx="615">
                  <c:v>-5.3919479999967734</c:v>
                </c:pt>
                <c:pt idx="616">
                  <c:v>-5.390557999999146</c:v>
                </c:pt>
                <c:pt idx="617">
                  <c:v>-5.3891679999942426</c:v>
                </c:pt>
                <c:pt idx="618">
                  <c:v>-5.3877789999969536</c:v>
                </c:pt>
                <c:pt idx="619">
                  <c:v>-5.3863889999993262</c:v>
                </c:pt>
                <c:pt idx="620">
                  <c:v>-5.3849999999947613</c:v>
                </c:pt>
                <c:pt idx="621">
                  <c:v>-5.3836099999971339</c:v>
                </c:pt>
                <c:pt idx="622">
                  <c:v>-5.3822199999995064</c:v>
                </c:pt>
                <c:pt idx="623">
                  <c:v>-5.380829999994603</c:v>
                </c:pt>
                <c:pt idx="624">
                  <c:v>-5.3794409999973141</c:v>
                </c:pt>
                <c:pt idx="625">
                  <c:v>-5.3780509999996866</c:v>
                </c:pt>
                <c:pt idx="626">
                  <c:v>-5.3766609999947832</c:v>
                </c:pt>
                <c:pt idx="627">
                  <c:v>-5.3752719999974943</c:v>
                </c:pt>
                <c:pt idx="628">
                  <c:v>-5.3738819999998668</c:v>
                </c:pt>
                <c:pt idx="629">
                  <c:v>-5.3724929999953019</c:v>
                </c:pt>
                <c:pt idx="630">
                  <c:v>-5.3711029999976745</c:v>
                </c:pt>
                <c:pt idx="631">
                  <c:v>-5.369713000000047</c:v>
                </c:pt>
                <c:pt idx="632">
                  <c:v>-5.3683239999954822</c:v>
                </c:pt>
                <c:pt idx="633">
                  <c:v>-5.3669339999978547</c:v>
                </c:pt>
                <c:pt idx="634">
                  <c:v>-5.3655440000002272</c:v>
                </c:pt>
                <c:pt idx="635">
                  <c:v>-5.3641549999956624</c:v>
                </c:pt>
                <c:pt idx="636">
                  <c:v>-5.3627649999980349</c:v>
                </c:pt>
                <c:pt idx="637">
                  <c:v>-5.3613750000004075</c:v>
                </c:pt>
                <c:pt idx="638">
                  <c:v>-5.3599859999958426</c:v>
                </c:pt>
                <c:pt idx="639">
                  <c:v>-5.3585959999982151</c:v>
                </c:pt>
                <c:pt idx="640">
                  <c:v>-5.3572060000005877</c:v>
                </c:pt>
                <c:pt idx="641">
                  <c:v>-5.3558159999956843</c:v>
                </c:pt>
                <c:pt idx="642">
                  <c:v>-5.3544259999980568</c:v>
                </c:pt>
                <c:pt idx="643">
                  <c:v>-5.3530360000004293</c:v>
                </c:pt>
                <c:pt idx="644">
                  <c:v>-5.3516459999955259</c:v>
                </c:pt>
                <c:pt idx="645">
                  <c:v>-5.3502559999978985</c:v>
                </c:pt>
                <c:pt idx="646">
                  <c:v>-5.348866000000271</c:v>
                </c:pt>
                <c:pt idx="647">
                  <c:v>-5.3474759999953676</c:v>
                </c:pt>
                <c:pt idx="648">
                  <c:v>-5.3460869999980787</c:v>
                </c:pt>
                <c:pt idx="649">
                  <c:v>-5.3446970000004512</c:v>
                </c:pt>
                <c:pt idx="650">
                  <c:v>-5.3433069999955478</c:v>
                </c:pt>
                <c:pt idx="651">
                  <c:v>-5.3419169999979204</c:v>
                </c:pt>
                <c:pt idx="652">
                  <c:v>-5.3405280000006314</c:v>
                </c:pt>
                <c:pt idx="653">
                  <c:v>-5.339137999995728</c:v>
                </c:pt>
                <c:pt idx="654">
                  <c:v>-5.3377489999984391</c:v>
                </c:pt>
                <c:pt idx="655">
                  <c:v>-5.3363589999935357</c:v>
                </c:pt>
                <c:pt idx="656">
                  <c:v>-5.3349689999959082</c:v>
                </c:pt>
                <c:pt idx="657">
                  <c:v>-5.3335789999982808</c:v>
                </c:pt>
                <c:pt idx="658">
                  <c:v>-5.3321890000006533</c:v>
                </c:pt>
                <c:pt idx="659">
                  <c:v>-5.3307999999960884</c:v>
                </c:pt>
                <c:pt idx="660">
                  <c:v>-5.329409999998461</c:v>
                </c:pt>
                <c:pt idx="661">
                  <c:v>-5.3280199999935576</c:v>
                </c:pt>
                <c:pt idx="662">
                  <c:v>-5.3266299999959301</c:v>
                </c:pt>
                <c:pt idx="663">
                  <c:v>-5.3252409999986412</c:v>
                </c:pt>
                <c:pt idx="664">
                  <c:v>-5.3238509999937378</c:v>
                </c:pt>
                <c:pt idx="665">
                  <c:v>-5.3224609999961103</c:v>
                </c:pt>
                <c:pt idx="666">
                  <c:v>-5.3210719999988214</c:v>
                </c:pt>
                <c:pt idx="667">
                  <c:v>-5.319681999993918</c:v>
                </c:pt>
                <c:pt idx="668">
                  <c:v>-5.3182919999962905</c:v>
                </c:pt>
                <c:pt idx="669">
                  <c:v>-5.3169029999990016</c:v>
                </c:pt>
                <c:pt idx="670">
                  <c:v>-5.3155129999940982</c:v>
                </c:pt>
                <c:pt idx="671">
                  <c:v>-5.3141239999968093</c:v>
                </c:pt>
                <c:pt idx="672">
                  <c:v>-5.3127339999991818</c:v>
                </c:pt>
                <c:pt idx="673">
                  <c:v>-5.3113439999942784</c:v>
                </c:pt>
                <c:pt idx="674">
                  <c:v>-5.309953999996651</c:v>
                </c:pt>
                <c:pt idx="675">
                  <c:v>-5.308564999999362</c:v>
                </c:pt>
                <c:pt idx="676">
                  <c:v>-5.3071729999937816</c:v>
                </c:pt>
                <c:pt idx="677">
                  <c:v>-5.3057839999964926</c:v>
                </c:pt>
                <c:pt idx="678">
                  <c:v>-5.3043939999988652</c:v>
                </c:pt>
                <c:pt idx="679">
                  <c:v>-5.3030039999939618</c:v>
                </c:pt>
                <c:pt idx="680">
                  <c:v>-5.3016149999966729</c:v>
                </c:pt>
                <c:pt idx="681">
                  <c:v>-5.3002249999990454</c:v>
                </c:pt>
                <c:pt idx="682">
                  <c:v>-5.298834999994142</c:v>
                </c:pt>
                <c:pt idx="683">
                  <c:v>-5.2974459999968531</c:v>
                </c:pt>
                <c:pt idx="684">
                  <c:v>-5.2960559999992256</c:v>
                </c:pt>
                <c:pt idx="685">
                  <c:v>-5.2946669999946607</c:v>
                </c:pt>
                <c:pt idx="686">
                  <c:v>-5.2932749999963562</c:v>
                </c:pt>
                <c:pt idx="687">
                  <c:v>-5.2918859999990673</c:v>
                </c:pt>
                <c:pt idx="688">
                  <c:v>-5.2904959999941639</c:v>
                </c:pt>
                <c:pt idx="689">
                  <c:v>-5.2891059999965364</c:v>
                </c:pt>
                <c:pt idx="690">
                  <c:v>-5.2877169999992475</c:v>
                </c:pt>
                <c:pt idx="691">
                  <c:v>-5.2863269999943441</c:v>
                </c:pt>
                <c:pt idx="692">
                  <c:v>-5.2849369999967166</c:v>
                </c:pt>
                <c:pt idx="693">
                  <c:v>-5.2835479999994277</c:v>
                </c:pt>
                <c:pt idx="694">
                  <c:v>-5.2821579999945243</c:v>
                </c:pt>
                <c:pt idx="695">
                  <c:v>-5.2807679999968968</c:v>
                </c:pt>
                <c:pt idx="696">
                  <c:v>-5.2793779999992694</c:v>
                </c:pt>
                <c:pt idx="697">
                  <c:v>-5.2779889999947045</c:v>
                </c:pt>
                <c:pt idx="698">
                  <c:v>-5.276598999997077</c:v>
                </c:pt>
                <c:pt idx="699">
                  <c:v>-5.2752089999994496</c:v>
                </c:pt>
                <c:pt idx="700">
                  <c:v>-5.2738199999948847</c:v>
                </c:pt>
                <c:pt idx="701">
                  <c:v>-5.2724299999972573</c:v>
                </c:pt>
                <c:pt idx="702">
                  <c:v>-5.2710409999999683</c:v>
                </c:pt>
                <c:pt idx="703">
                  <c:v>-5.2696509999950649</c:v>
                </c:pt>
                <c:pt idx="704">
                  <c:v>-5.268261999997776</c:v>
                </c:pt>
                <c:pt idx="705">
                  <c:v>-5.2668720000001485</c:v>
                </c:pt>
                <c:pt idx="706">
                  <c:v>-5.2654829999955837</c:v>
                </c:pt>
                <c:pt idx="707">
                  <c:v>-5.2640929999979562</c:v>
                </c:pt>
                <c:pt idx="708">
                  <c:v>-5.2627040000006673</c:v>
                </c:pt>
                <c:pt idx="709">
                  <c:v>-5.2613139999957639</c:v>
                </c:pt>
                <c:pt idx="710">
                  <c:v>-5.259924999998475</c:v>
                </c:pt>
                <c:pt idx="711">
                  <c:v>-5.2585349999935715</c:v>
                </c:pt>
                <c:pt idx="712">
                  <c:v>-5.2570619999969495</c:v>
                </c:pt>
                <c:pt idx="713">
                  <c:v>-5.255671999999322</c:v>
                </c:pt>
                <c:pt idx="714">
                  <c:v>-5.2542819999944186</c:v>
                </c:pt>
                <c:pt idx="715">
                  <c:v>-5.2528929999971297</c:v>
                </c:pt>
                <c:pt idx="716">
                  <c:v>-5.2515039999998407</c:v>
                </c:pt>
                <c:pt idx="717">
                  <c:v>-5.2501139999949373</c:v>
                </c:pt>
                <c:pt idx="718">
                  <c:v>-5.2487249999976484</c:v>
                </c:pt>
                <c:pt idx="719">
                  <c:v>-5.247335000000021</c:v>
                </c:pt>
                <c:pt idx="720">
                  <c:v>-5.2459449999951175</c:v>
                </c:pt>
                <c:pt idx="721">
                  <c:v>-5.2445559999978286</c:v>
                </c:pt>
                <c:pt idx="722">
                  <c:v>-5.2431660000002012</c:v>
                </c:pt>
                <c:pt idx="723">
                  <c:v>-5.2417769999956363</c:v>
                </c:pt>
                <c:pt idx="724">
                  <c:v>-5.2403879999983474</c:v>
                </c:pt>
                <c:pt idx="725">
                  <c:v>-5.2389980000007199</c:v>
                </c:pt>
                <c:pt idx="726">
                  <c:v>-5.2376079999958165</c:v>
                </c:pt>
                <c:pt idx="727">
                  <c:v>-5.2362189999985276</c:v>
                </c:pt>
                <c:pt idx="728">
                  <c:v>-5.2348289999936242</c:v>
                </c:pt>
                <c:pt idx="729">
                  <c:v>-5.2334399999963352</c:v>
                </c:pt>
                <c:pt idx="730">
                  <c:v>-5.2320499999987078</c:v>
                </c:pt>
                <c:pt idx="731">
                  <c:v>-5.2306609999941429</c:v>
                </c:pt>
                <c:pt idx="732">
                  <c:v>-5.2292709999965155</c:v>
                </c:pt>
                <c:pt idx="733">
                  <c:v>-5.2278819999992265</c:v>
                </c:pt>
                <c:pt idx="734">
                  <c:v>-5.2264919999943231</c:v>
                </c:pt>
                <c:pt idx="735">
                  <c:v>-5.2251029999970342</c:v>
                </c:pt>
                <c:pt idx="736">
                  <c:v>-5.2237129999994067</c:v>
                </c:pt>
                <c:pt idx="737">
                  <c:v>-5.2223239999948419</c:v>
                </c:pt>
                <c:pt idx="738">
                  <c:v>-5.2209339999972144</c:v>
                </c:pt>
                <c:pt idx="739">
                  <c:v>-5.2195449999999255</c:v>
                </c:pt>
                <c:pt idx="740">
                  <c:v>-5.2181549999950221</c:v>
                </c:pt>
                <c:pt idx="741">
                  <c:v>-5.2167659999977332</c:v>
                </c:pt>
                <c:pt idx="742">
                  <c:v>-5.2153760000001057</c:v>
                </c:pt>
                <c:pt idx="743">
                  <c:v>-5.2139869999955408</c:v>
                </c:pt>
                <c:pt idx="744">
                  <c:v>-5.2125969999979134</c:v>
                </c:pt>
                <c:pt idx="745">
                  <c:v>-5.2112070000002859</c:v>
                </c:pt>
                <c:pt idx="746">
                  <c:v>-5.2098169999953825</c:v>
                </c:pt>
                <c:pt idx="747">
                  <c:v>-5.208426999997755</c:v>
                </c:pt>
                <c:pt idx="748">
                  <c:v>-5.2070380000004661</c:v>
                </c:pt>
                <c:pt idx="749">
                  <c:v>-5.2056479999955627</c:v>
                </c:pt>
                <c:pt idx="750">
                  <c:v>-5.2042589999982738</c:v>
                </c:pt>
                <c:pt idx="751">
                  <c:v>-5.2028690000006463</c:v>
                </c:pt>
                <c:pt idx="752">
                  <c:v>-5.2014789999957429</c:v>
                </c:pt>
                <c:pt idx="753">
                  <c:v>-5.200089999998454</c:v>
                </c:pt>
                <c:pt idx="754">
                  <c:v>-5.198699000000488</c:v>
                </c:pt>
                <c:pt idx="755">
                  <c:v>-5.1973099999959231</c:v>
                </c:pt>
                <c:pt idx="756">
                  <c:v>-5.1959199999982957</c:v>
                </c:pt>
                <c:pt idx="757">
                  <c:v>-5.1945309999937308</c:v>
                </c:pt>
                <c:pt idx="758">
                  <c:v>-5.1931409999961033</c:v>
                </c:pt>
                <c:pt idx="759">
                  <c:v>-5.1917519999988144</c:v>
                </c:pt>
                <c:pt idx="760">
                  <c:v>-5.190361999993911</c:v>
                </c:pt>
                <c:pt idx="761">
                  <c:v>-5.1889729999966221</c:v>
                </c:pt>
                <c:pt idx="762">
                  <c:v>-5.1875829999989946</c:v>
                </c:pt>
                <c:pt idx="763">
                  <c:v>-5.1861939999944298</c:v>
                </c:pt>
                <c:pt idx="764">
                  <c:v>-5.1848039999968023</c:v>
                </c:pt>
                <c:pt idx="765">
                  <c:v>-5.1834149999995134</c:v>
                </c:pt>
                <c:pt idx="766">
                  <c:v>-5.18202499999461</c:v>
                </c:pt>
                <c:pt idx="767">
                  <c:v>-5.1806359999973211</c:v>
                </c:pt>
                <c:pt idx="768">
                  <c:v>-5.1792459999996936</c:v>
                </c:pt>
                <c:pt idx="769">
                  <c:v>-5.1778569999951287</c:v>
                </c:pt>
                <c:pt idx="770">
                  <c:v>-5.1764669999975013</c:v>
                </c:pt>
                <c:pt idx="771">
                  <c:v>-5.1750780000002123</c:v>
                </c:pt>
                <c:pt idx="772">
                  <c:v>-5.1736879999953089</c:v>
                </c:pt>
                <c:pt idx="773">
                  <c:v>-5.17229899999802</c:v>
                </c:pt>
                <c:pt idx="774">
                  <c:v>-5.1709090000003926</c:v>
                </c:pt>
                <c:pt idx="775">
                  <c:v>-5.1695199999958277</c:v>
                </c:pt>
                <c:pt idx="776">
                  <c:v>-5.1681299999982002</c:v>
                </c:pt>
                <c:pt idx="777">
                  <c:v>-5.1667409999936353</c:v>
                </c:pt>
                <c:pt idx="778">
                  <c:v>-5.1653509999960079</c:v>
                </c:pt>
                <c:pt idx="779">
                  <c:v>-5.1639609999983804</c:v>
                </c:pt>
                <c:pt idx="780">
                  <c:v>-5.1625719999938156</c:v>
                </c:pt>
                <c:pt idx="781">
                  <c:v>-5.1611819999961881</c:v>
                </c:pt>
                <c:pt idx="782">
                  <c:v>-5.1597929999988992</c:v>
                </c:pt>
                <c:pt idx="783">
                  <c:v>-5.1584029999939958</c:v>
                </c:pt>
                <c:pt idx="784">
                  <c:v>-5.1570139999967068</c:v>
                </c:pt>
                <c:pt idx="785">
                  <c:v>-5.1556239999990794</c:v>
                </c:pt>
                <c:pt idx="786">
                  <c:v>-5.1542349999945145</c:v>
                </c:pt>
                <c:pt idx="787">
                  <c:v>-5.1528449999968871</c:v>
                </c:pt>
                <c:pt idx="788">
                  <c:v>-5.1514559999995981</c:v>
                </c:pt>
                <c:pt idx="789">
                  <c:v>-5.1500649999943562</c:v>
                </c:pt>
                <c:pt idx="790">
                  <c:v>-5.1486749999967287</c:v>
                </c:pt>
                <c:pt idx="791">
                  <c:v>-5.1472849999991013</c:v>
                </c:pt>
                <c:pt idx="792">
                  <c:v>-5.1458949999941979</c:v>
                </c:pt>
                <c:pt idx="793">
                  <c:v>-5.1445049999965704</c:v>
                </c:pt>
                <c:pt idx="794">
                  <c:v>-5.1431149999989429</c:v>
                </c:pt>
                <c:pt idx="795">
                  <c:v>-5.1417249999940395</c:v>
                </c:pt>
                <c:pt idx="796">
                  <c:v>-5.1403349999964121</c:v>
                </c:pt>
                <c:pt idx="797">
                  <c:v>-5.1389429999981076</c:v>
                </c:pt>
                <c:pt idx="798">
                  <c:v>-5.1375530000004801</c:v>
                </c:pt>
                <c:pt idx="799">
                  <c:v>-5.1361639999959152</c:v>
                </c:pt>
                <c:pt idx="800">
                  <c:v>-5.1347739999982878</c:v>
                </c:pt>
                <c:pt idx="801">
                  <c:v>-5.1333840000006603</c:v>
                </c:pt>
                <c:pt idx="802">
                  <c:v>-5.1319949999960954</c:v>
                </c:pt>
                <c:pt idx="803">
                  <c:v>-5.130604999998468</c:v>
                </c:pt>
                <c:pt idx="804">
                  <c:v>-5.1292149999935646</c:v>
                </c:pt>
                <c:pt idx="805">
                  <c:v>-5.1278259999962756</c:v>
                </c:pt>
                <c:pt idx="806">
                  <c:v>-5.1264359999986482</c:v>
                </c:pt>
                <c:pt idx="807">
                  <c:v>-5.1250450000006822</c:v>
                </c:pt>
                <c:pt idx="808">
                  <c:v>-5.1236549999957788</c:v>
                </c:pt>
                <c:pt idx="809">
                  <c:v>-5.1222659999984899</c:v>
                </c:pt>
                <c:pt idx="810">
                  <c:v>-5.1208759999935864</c:v>
                </c:pt>
                <c:pt idx="811">
                  <c:v>-5.119485999995959</c:v>
                </c:pt>
                <c:pt idx="812">
                  <c:v>-5.1180969999986701</c:v>
                </c:pt>
                <c:pt idx="813">
                  <c:v>-5.1167069999937667</c:v>
                </c:pt>
                <c:pt idx="814">
                  <c:v>-5.1153159999958007</c:v>
                </c:pt>
                <c:pt idx="815">
                  <c:v>-5.1139259999981732</c:v>
                </c:pt>
                <c:pt idx="816">
                  <c:v>-5.1125369999936083</c:v>
                </c:pt>
                <c:pt idx="817">
                  <c:v>-5.1111449999953038</c:v>
                </c:pt>
                <c:pt idx="818">
                  <c:v>-5.1097539999973378</c:v>
                </c:pt>
                <c:pt idx="819">
                  <c:v>-5.1083639999997104</c:v>
                </c:pt>
                <c:pt idx="820">
                  <c:v>-5.1069729999944684</c:v>
                </c:pt>
                <c:pt idx="821">
                  <c:v>-5.1055819999965024</c:v>
                </c:pt>
                <c:pt idx="822">
                  <c:v>-5.104191999998875</c:v>
                </c:pt>
                <c:pt idx="823">
                  <c:v>-5.102800999993633</c:v>
                </c:pt>
                <c:pt idx="824">
                  <c:v>-5.101409999995667</c:v>
                </c:pt>
                <c:pt idx="825">
                  <c:v>-5.1000199999980396</c:v>
                </c:pt>
                <c:pt idx="826">
                  <c:v>-5.0986309999934747</c:v>
                </c:pt>
                <c:pt idx="827">
                  <c:v>-5.0972409999958472</c:v>
                </c:pt>
                <c:pt idx="828">
                  <c:v>-5.0958509999982198</c:v>
                </c:pt>
                <c:pt idx="829">
                  <c:v>-5.0944610000005923</c:v>
                </c:pt>
                <c:pt idx="830">
                  <c:v>-5.0930709999956889</c:v>
                </c:pt>
                <c:pt idx="831">
                  <c:v>-5.0916809999980615</c:v>
                </c:pt>
                <c:pt idx="832">
                  <c:v>-5.0902900000000955</c:v>
                </c:pt>
                <c:pt idx="833">
                  <c:v>-5.088899999995192</c:v>
                </c:pt>
                <c:pt idx="834">
                  <c:v>-5.0875099999975646</c:v>
                </c:pt>
                <c:pt idx="835">
                  <c:v>-5.0861199999999371</c:v>
                </c:pt>
                <c:pt idx="836">
                  <c:v>-5.0847299999950337</c:v>
                </c:pt>
                <c:pt idx="837">
                  <c:v>-5.0833399999974063</c:v>
                </c:pt>
                <c:pt idx="838">
                  <c:v>-5.0819499999997788</c:v>
                </c:pt>
                <c:pt idx="839">
                  <c:v>-5.0805599999948754</c:v>
                </c:pt>
                <c:pt idx="840">
                  <c:v>-5.0791699999972479</c:v>
                </c:pt>
                <c:pt idx="841">
                  <c:v>-5.077780999999959</c:v>
                </c:pt>
                <c:pt idx="842">
                  <c:v>-5.0763909999950556</c:v>
                </c:pt>
                <c:pt idx="843">
                  <c:v>-5.0750019999977667</c:v>
                </c:pt>
                <c:pt idx="844">
                  <c:v>-5.0736120000001392</c:v>
                </c:pt>
                <c:pt idx="845">
                  <c:v>-5.0722229999955744</c:v>
                </c:pt>
                <c:pt idx="846">
                  <c:v>-5.0708329999979469</c:v>
                </c:pt>
                <c:pt idx="847">
                  <c:v>-5.069444000000658</c:v>
                </c:pt>
                <c:pt idx="848">
                  <c:v>-5.0680539999957546</c:v>
                </c:pt>
                <c:pt idx="849">
                  <c:v>-5.0666649999984656</c:v>
                </c:pt>
                <c:pt idx="850">
                  <c:v>-5.0652749999935622</c:v>
                </c:pt>
                <c:pt idx="851">
                  <c:v>-5.0638849999959348</c:v>
                </c:pt>
                <c:pt idx="852">
                  <c:v>-5.0624949999983073</c:v>
                </c:pt>
                <c:pt idx="853">
                  <c:v>-5.0611050000006799</c:v>
                </c:pt>
                <c:pt idx="854">
                  <c:v>-5.0597139999954379</c:v>
                </c:pt>
                <c:pt idx="855">
                  <c:v>-5.0583209999967949</c:v>
                </c:pt>
                <c:pt idx="856">
                  <c:v>-5.0569309999991674</c:v>
                </c:pt>
                <c:pt idx="857">
                  <c:v>-5.0555419999946025</c:v>
                </c:pt>
                <c:pt idx="858">
                  <c:v>-5.0541519999969751</c:v>
                </c:pt>
                <c:pt idx="859">
                  <c:v>-5.0527619999993476</c:v>
                </c:pt>
                <c:pt idx="860">
                  <c:v>-5.0513709999941057</c:v>
                </c:pt>
                <c:pt idx="861">
                  <c:v>-5.0499769999951241</c:v>
                </c:pt>
                <c:pt idx="862">
                  <c:v>-5.0485849999968195</c:v>
                </c:pt>
                <c:pt idx="863">
                  <c:v>-5.0471939999988535</c:v>
                </c:pt>
                <c:pt idx="864">
                  <c:v>-5.0458029999936116</c:v>
                </c:pt>
                <c:pt idx="865">
                  <c:v>-5.0444119999956456</c:v>
                </c:pt>
                <c:pt idx="866">
                  <c:v>-5.0430219999980181</c:v>
                </c:pt>
                <c:pt idx="867">
                  <c:v>-5.0416320000003907</c:v>
                </c:pt>
                <c:pt idx="868">
                  <c:v>-5.0402419999954873</c:v>
                </c:pt>
                <c:pt idx="869">
                  <c:v>-5.0388519999978598</c:v>
                </c:pt>
                <c:pt idx="870">
                  <c:v>-5.0374620000002324</c:v>
                </c:pt>
                <c:pt idx="871">
                  <c:v>-5.036071999995329</c:v>
                </c:pt>
                <c:pt idx="872">
                  <c:v>-5.03468299999804</c:v>
                </c:pt>
                <c:pt idx="873">
                  <c:v>-5.0332930000004126</c:v>
                </c:pt>
                <c:pt idx="874">
                  <c:v>-5.0319039999958477</c:v>
                </c:pt>
                <c:pt idx="875">
                  <c:v>-5.0305139999982202</c:v>
                </c:pt>
                <c:pt idx="876">
                  <c:v>-5.0291240000005928</c:v>
                </c:pt>
                <c:pt idx="877">
                  <c:v>-5.0277339999956894</c:v>
                </c:pt>
                <c:pt idx="878">
                  <c:v>-5.0263439999980619</c:v>
                </c:pt>
                <c:pt idx="879">
                  <c:v>-5.0249530000000959</c:v>
                </c:pt>
                <c:pt idx="880">
                  <c:v>-5.0235629999951925</c:v>
                </c:pt>
                <c:pt idx="881">
                  <c:v>-5.0221729999975651</c:v>
                </c:pt>
                <c:pt idx="882">
                  <c:v>-5.0207819999995991</c:v>
                </c:pt>
                <c:pt idx="883">
                  <c:v>-5.0193909999943571</c:v>
                </c:pt>
                <c:pt idx="884">
                  <c:v>-5.0179999999963911</c:v>
                </c:pt>
                <c:pt idx="885">
                  <c:v>-5.0166099999987637</c:v>
                </c:pt>
                <c:pt idx="886">
                  <c:v>-5.0152189999935217</c:v>
                </c:pt>
                <c:pt idx="887">
                  <c:v>-5.0138289999958943</c:v>
                </c:pt>
                <c:pt idx="888">
                  <c:v>-5.0124389999982668</c:v>
                </c:pt>
                <c:pt idx="889">
                  <c:v>-5.0110469999999623</c:v>
                </c:pt>
                <c:pt idx="890">
                  <c:v>-5.0096559999947203</c:v>
                </c:pt>
                <c:pt idx="891">
                  <c:v>-5.0082649999967543</c:v>
                </c:pt>
                <c:pt idx="892">
                  <c:v>-5.0068749999991269</c:v>
                </c:pt>
                <c:pt idx="893">
                  <c:v>-5.0054839999938849</c:v>
                </c:pt>
                <c:pt idx="894">
                  <c:v>-5.0040929999959189</c:v>
                </c:pt>
                <c:pt idx="895">
                  <c:v>-5.00270399999863</c:v>
                </c:pt>
                <c:pt idx="896">
                  <c:v>-5.0013139999937266</c:v>
                </c:pt>
                <c:pt idx="897">
                  <c:v>-4.9999239999960992</c:v>
                </c:pt>
                <c:pt idx="898">
                  <c:v>-4.9985339999984717</c:v>
                </c:pt>
                <c:pt idx="899">
                  <c:v>-4.9971430000005057</c:v>
                </c:pt>
                <c:pt idx="900">
                  <c:v>-4.9957529999956023</c:v>
                </c:pt>
                <c:pt idx="901">
                  <c:v>-4.9943639999983134</c:v>
                </c:pt>
                <c:pt idx="902">
                  <c:v>-4.9929740000006859</c:v>
                </c:pt>
                <c:pt idx="903">
                  <c:v>-4.9915839999957825</c:v>
                </c:pt>
                <c:pt idx="904">
                  <c:v>-4.990193999998155</c:v>
                </c:pt>
                <c:pt idx="905">
                  <c:v>-4.9888049999935902</c:v>
                </c:pt>
                <c:pt idx="906">
                  <c:v>-4.9874149999959627</c:v>
                </c:pt>
                <c:pt idx="907">
                  <c:v>-4.9860239999979967</c:v>
                </c:pt>
                <c:pt idx="908">
                  <c:v>-4.9846330000000307</c:v>
                </c:pt>
                <c:pt idx="909">
                  <c:v>-4.9832419999947888</c:v>
                </c:pt>
                <c:pt idx="910">
                  <c:v>-4.9818519999971613</c:v>
                </c:pt>
                <c:pt idx="911">
                  <c:v>-4.9804619999995339</c:v>
                </c:pt>
                <c:pt idx="912">
                  <c:v>-4.9790699999939534</c:v>
                </c:pt>
                <c:pt idx="913">
                  <c:v>-4.9776809999966645</c:v>
                </c:pt>
                <c:pt idx="914">
                  <c:v>-4.9762889999983599</c:v>
                </c:pt>
                <c:pt idx="915">
                  <c:v>-4.9748989999934565</c:v>
                </c:pt>
                <c:pt idx="916">
                  <c:v>-4.9735079999954905</c:v>
                </c:pt>
                <c:pt idx="917">
                  <c:v>-4.9721169999975245</c:v>
                </c:pt>
                <c:pt idx="918">
                  <c:v>-4.9707280000002356</c:v>
                </c:pt>
                <c:pt idx="919">
                  <c:v>-4.9693359999946551</c:v>
                </c:pt>
                <c:pt idx="920">
                  <c:v>-4.9679459999970277</c:v>
                </c:pt>
                <c:pt idx="921">
                  <c:v>-4.9665549999990617</c:v>
                </c:pt>
                <c:pt idx="922">
                  <c:v>-4.9651649999941583</c:v>
                </c:pt>
                <c:pt idx="923">
                  <c:v>-4.9637749999965308</c:v>
                </c:pt>
                <c:pt idx="924">
                  <c:v>-4.9623829999982263</c:v>
                </c:pt>
                <c:pt idx="925">
                  <c:v>-4.9609930000005988</c:v>
                </c:pt>
                <c:pt idx="926">
                  <c:v>-4.9596029999956954</c:v>
                </c:pt>
                <c:pt idx="927">
                  <c:v>-4.958212999998068</c:v>
                </c:pt>
                <c:pt idx="928">
                  <c:v>-4.9568230000004405</c:v>
                </c:pt>
                <c:pt idx="929">
                  <c:v>-4.9554329999955371</c:v>
                </c:pt>
                <c:pt idx="930">
                  <c:v>-4.9540429999979096</c:v>
                </c:pt>
                <c:pt idx="931">
                  <c:v>-4.9526530000002822</c:v>
                </c:pt>
                <c:pt idx="932">
                  <c:v>-4.9512629999953788</c:v>
                </c:pt>
                <c:pt idx="933">
                  <c:v>-4.9498729999977513</c:v>
                </c:pt>
                <c:pt idx="934">
                  <c:v>-4.9484830000001239</c:v>
                </c:pt>
                <c:pt idx="935">
                  <c:v>-4.9470929999952205</c:v>
                </c:pt>
                <c:pt idx="936">
                  <c:v>-4.945702999997593</c:v>
                </c:pt>
                <c:pt idx="937">
                  <c:v>-4.944311999999627</c:v>
                </c:pt>
                <c:pt idx="938">
                  <c:v>-4.9429219999947236</c:v>
                </c:pt>
                <c:pt idx="939">
                  <c:v>-4.9415309999967576</c:v>
                </c:pt>
                <c:pt idx="940">
                  <c:v>-4.9401409999991301</c:v>
                </c:pt>
                <c:pt idx="941">
                  <c:v>-4.9387509999942267</c:v>
                </c:pt>
                <c:pt idx="942">
                  <c:v>-4.9373599999962607</c:v>
                </c:pt>
                <c:pt idx="943">
                  <c:v>-4.9359699999986333</c:v>
                </c:pt>
                <c:pt idx="944">
                  <c:v>-4.9345799999937299</c:v>
                </c:pt>
                <c:pt idx="945">
                  <c:v>-4.9331899999961024</c:v>
                </c:pt>
                <c:pt idx="946">
                  <c:v>-4.931799999998475</c:v>
                </c:pt>
                <c:pt idx="947">
                  <c:v>-4.9304099999935715</c:v>
                </c:pt>
                <c:pt idx="948">
                  <c:v>-4.929017999995267</c:v>
                </c:pt>
                <c:pt idx="949">
                  <c:v>-4.927624999996624</c:v>
                </c:pt>
                <c:pt idx="950">
                  <c:v>-4.9262349999989965</c:v>
                </c:pt>
                <c:pt idx="951">
                  <c:v>-4.9248449999940931</c:v>
                </c:pt>
                <c:pt idx="952">
                  <c:v>-4.9234539999961271</c:v>
                </c:pt>
                <c:pt idx="953">
                  <c:v>-4.9220639999984996</c:v>
                </c:pt>
                <c:pt idx="954">
                  <c:v>-4.9206730000005336</c:v>
                </c:pt>
                <c:pt idx="955">
                  <c:v>-4.9192819999952917</c:v>
                </c:pt>
                <c:pt idx="956">
                  <c:v>-4.9178919999976642</c:v>
                </c:pt>
                <c:pt idx="957">
                  <c:v>-4.9165020000000368</c:v>
                </c:pt>
                <c:pt idx="958">
                  <c:v>-4.9151119999951334</c:v>
                </c:pt>
                <c:pt idx="959">
                  <c:v>-4.9137219999975059</c:v>
                </c:pt>
                <c:pt idx="960">
                  <c:v>-4.9123319999998785</c:v>
                </c:pt>
                <c:pt idx="961">
                  <c:v>-4.910941999994975</c:v>
                </c:pt>
                <c:pt idx="962">
                  <c:v>-4.9095509999970091</c:v>
                </c:pt>
                <c:pt idx="963">
                  <c:v>-4.9081609999993816</c:v>
                </c:pt>
                <c:pt idx="964">
                  <c:v>-4.9067709999944782</c:v>
                </c:pt>
                <c:pt idx="965">
                  <c:v>-4.9053779999958351</c:v>
                </c:pt>
                <c:pt idx="966">
                  <c:v>-4.9039869999978691</c:v>
                </c:pt>
                <c:pt idx="967">
                  <c:v>-4.9025970000002417</c:v>
                </c:pt>
                <c:pt idx="968">
                  <c:v>-4.9012069999953383</c:v>
                </c:pt>
                <c:pt idx="969">
                  <c:v>-4.8998159999973723</c:v>
                </c:pt>
                <c:pt idx="970">
                  <c:v>-4.8984259999997448</c:v>
                </c:pt>
                <c:pt idx="971">
                  <c:v>-4.8970349999945029</c:v>
                </c:pt>
                <c:pt idx="972">
                  <c:v>-4.8956449999968754</c:v>
                </c:pt>
                <c:pt idx="973">
                  <c:v>-4.8942529999985709</c:v>
                </c:pt>
                <c:pt idx="974">
                  <c:v>-4.8928610000002664</c:v>
                </c:pt>
                <c:pt idx="975">
                  <c:v>-4.8914699999950244</c:v>
                </c:pt>
                <c:pt idx="976">
                  <c:v>-4.8900789999970584</c:v>
                </c:pt>
                <c:pt idx="977">
                  <c:v>-4.8886879999990924</c:v>
                </c:pt>
                <c:pt idx="978">
                  <c:v>-4.887297999994189</c:v>
                </c:pt>
                <c:pt idx="979">
                  <c:v>-4.885906999996223</c:v>
                </c:pt>
                <c:pt idx="980">
                  <c:v>-4.8845169999985956</c:v>
                </c:pt>
                <c:pt idx="981">
                  <c:v>-4.8831269999936922</c:v>
                </c:pt>
                <c:pt idx="982">
                  <c:v>-4.8817369999960647</c:v>
                </c:pt>
                <c:pt idx="983">
                  <c:v>-4.8803469999984372</c:v>
                </c:pt>
                <c:pt idx="984">
                  <c:v>-4.8789569999935338</c:v>
                </c:pt>
                <c:pt idx="985">
                  <c:v>-4.8775669999959064</c:v>
                </c:pt>
                <c:pt idx="986">
                  <c:v>-4.8761759999979404</c:v>
                </c:pt>
                <c:pt idx="987">
                  <c:v>-4.8747849999999744</c:v>
                </c:pt>
                <c:pt idx="988">
                  <c:v>-4.873394999995071</c:v>
                </c:pt>
                <c:pt idx="989">
                  <c:v>-4.8720049999974435</c:v>
                </c:pt>
                <c:pt idx="990">
                  <c:v>-4.8706149999998161</c:v>
                </c:pt>
                <c:pt idx="991">
                  <c:v>-4.8692249999949127</c:v>
                </c:pt>
                <c:pt idx="992">
                  <c:v>-4.8678349999972852</c:v>
                </c:pt>
                <c:pt idx="993">
                  <c:v>-4.8664449999996577</c:v>
                </c:pt>
                <c:pt idx="994">
                  <c:v>-4.8650529999940773</c:v>
                </c:pt>
                <c:pt idx="995">
                  <c:v>-4.8636629999964498</c:v>
                </c:pt>
                <c:pt idx="996">
                  <c:v>-4.8622719999984838</c:v>
                </c:pt>
                <c:pt idx="997">
                  <c:v>-4.8608729999978095</c:v>
                </c:pt>
                <c:pt idx="998">
                  <c:v>-4.8594799999991665</c:v>
                </c:pt>
                <c:pt idx="999">
                  <c:v>-4.8580870000005234</c:v>
                </c:pt>
                <c:pt idx="1000">
                  <c:v>-4.8566919999939273</c:v>
                </c:pt>
                <c:pt idx="1001">
                  <c:v>-4.8552989999952842</c:v>
                </c:pt>
                <c:pt idx="1002">
                  <c:v>-4.8539079999973183</c:v>
                </c:pt>
                <c:pt idx="1003">
                  <c:v>-4.8525059999956284</c:v>
                </c:pt>
                <c:pt idx="1004">
                  <c:v>-4.8511149999976624</c:v>
                </c:pt>
                <c:pt idx="1005">
                  <c:v>-4.8497239999996964</c:v>
                </c:pt>
                <c:pt idx="1006">
                  <c:v>-4.848333999994793</c:v>
                </c:pt>
                <c:pt idx="1007">
                  <c:v>-4.846942999996827</c:v>
                </c:pt>
                <c:pt idx="1008">
                  <c:v>-4.8455509999985225</c:v>
                </c:pt>
                <c:pt idx="1009">
                  <c:v>-4.844160999993619</c:v>
                </c:pt>
                <c:pt idx="1010">
                  <c:v>-4.8427719999963301</c:v>
                </c:pt>
                <c:pt idx="1011">
                  <c:v>-4.8413819999987027</c:v>
                </c:pt>
                <c:pt idx="1012">
                  <c:v>-4.8399919999937993</c:v>
                </c:pt>
                <c:pt idx="1013">
                  <c:v>-4.8386029999965103</c:v>
                </c:pt>
                <c:pt idx="1014">
                  <c:v>-4.8372129999988829</c:v>
                </c:pt>
                <c:pt idx="1015">
                  <c:v>-4.835823999994318</c:v>
                </c:pt>
                <c:pt idx="1016">
                  <c:v>-4.8344339999966905</c:v>
                </c:pt>
                <c:pt idx="1017">
                  <c:v>-4.8330439999990631</c:v>
                </c:pt>
                <c:pt idx="1018">
                  <c:v>-4.8316549999944982</c:v>
                </c:pt>
                <c:pt idx="1019">
                  <c:v>-4.8302649999968708</c:v>
                </c:pt>
                <c:pt idx="1020">
                  <c:v>-4.8288749999992433</c:v>
                </c:pt>
                <c:pt idx="1021">
                  <c:v>-4.8274849999943399</c:v>
                </c:pt>
                <c:pt idx="1022">
                  <c:v>-4.826095999997051</c:v>
                </c:pt>
                <c:pt idx="1023">
                  <c:v>-4.8247059999994235</c:v>
                </c:pt>
                <c:pt idx="1024">
                  <c:v>-4.8233169999948586</c:v>
                </c:pt>
                <c:pt idx="1025">
                  <c:v>-4.8219269999972312</c:v>
                </c:pt>
                <c:pt idx="1026">
                  <c:v>-4.8205379999999423</c:v>
                </c:pt>
                <c:pt idx="1027">
                  <c:v>-4.8191479999950388</c:v>
                </c:pt>
                <c:pt idx="1028">
                  <c:v>-4.8177579999974114</c:v>
                </c:pt>
                <c:pt idx="1029">
                  <c:v>-4.8163690000001225</c:v>
                </c:pt>
                <c:pt idx="1030">
                  <c:v>-4.8149789999952191</c:v>
                </c:pt>
                <c:pt idx="1031">
                  <c:v>-4.8135899999979301</c:v>
                </c:pt>
                <c:pt idx="1032">
                  <c:v>-4.8122000000003027</c:v>
                </c:pt>
                <c:pt idx="1033">
                  <c:v>-4.8108109999957378</c:v>
                </c:pt>
                <c:pt idx="1034">
                  <c:v>-4.8094209999981103</c:v>
                </c:pt>
                <c:pt idx="1035">
                  <c:v>-4.8080319999935455</c:v>
                </c:pt>
                <c:pt idx="1036">
                  <c:v>-4.806641999995918</c:v>
                </c:pt>
                <c:pt idx="1037">
                  <c:v>-4.8052529999986291</c:v>
                </c:pt>
                <c:pt idx="1038">
                  <c:v>-4.8038629999937257</c:v>
                </c:pt>
                <c:pt idx="1039">
                  <c:v>-4.8024739999964368</c:v>
                </c:pt>
                <c:pt idx="1040">
                  <c:v>-4.8010839999988093</c:v>
                </c:pt>
                <c:pt idx="1041">
                  <c:v>-4.7996949999942444</c:v>
                </c:pt>
                <c:pt idx="1042">
                  <c:v>-4.798304999996617</c:v>
                </c:pt>
                <c:pt idx="1043">
                  <c:v>-4.7969159999993281</c:v>
                </c:pt>
                <c:pt idx="1044">
                  <c:v>-4.7955249999940861</c:v>
                </c:pt>
                <c:pt idx="1045">
                  <c:v>-4.7941349999964586</c:v>
                </c:pt>
                <c:pt idx="1046">
                  <c:v>-4.7927449999988312</c:v>
                </c:pt>
                <c:pt idx="1047">
                  <c:v>-4.7913539999935892</c:v>
                </c:pt>
                <c:pt idx="1048">
                  <c:v>-4.7899639999959618</c:v>
                </c:pt>
                <c:pt idx="1049">
                  <c:v>-4.7885719999976573</c:v>
                </c:pt>
                <c:pt idx="1050">
                  <c:v>-4.7871809999996913</c:v>
                </c:pt>
                <c:pt idx="1051">
                  <c:v>-4.7857909999947879</c:v>
                </c:pt>
                <c:pt idx="1052">
                  <c:v>-4.7843989999964833</c:v>
                </c:pt>
                <c:pt idx="1053">
                  <c:v>-4.7830049999975017</c:v>
                </c:pt>
                <c:pt idx="1054">
                  <c:v>-4.7816139999995357</c:v>
                </c:pt>
                <c:pt idx="1055">
                  <c:v>-4.7802239999946323</c:v>
                </c:pt>
                <c:pt idx="1056">
                  <c:v>-4.7788329999966663</c:v>
                </c:pt>
                <c:pt idx="1057">
                  <c:v>-4.7774429999990389</c:v>
                </c:pt>
                <c:pt idx="1058">
                  <c:v>-4.7760529999941355</c:v>
                </c:pt>
                <c:pt idx="1059">
                  <c:v>-4.7746619999961695</c:v>
                </c:pt>
                <c:pt idx="1060">
                  <c:v>-4.7732699999978649</c:v>
                </c:pt>
                <c:pt idx="1061">
                  <c:v>-4.7718779999995604</c:v>
                </c:pt>
                <c:pt idx="1062">
                  <c:v>-4.770487999994657</c:v>
                </c:pt>
                <c:pt idx="1063">
                  <c:v>-4.769096999996691</c:v>
                </c:pt>
                <c:pt idx="1064">
                  <c:v>-4.7677039999980479</c:v>
                </c:pt>
                <c:pt idx="1065">
                  <c:v>-4.766313000000082</c:v>
                </c:pt>
                <c:pt idx="1066">
                  <c:v>-4.7649209999945015</c:v>
                </c:pt>
                <c:pt idx="1067">
                  <c:v>-4.7635299999965355</c:v>
                </c:pt>
                <c:pt idx="1068">
                  <c:v>-4.762137999998231</c:v>
                </c:pt>
                <c:pt idx="1069">
                  <c:v>-4.7607480000006035</c:v>
                </c:pt>
                <c:pt idx="1070">
                  <c:v>-4.7593569999953615</c:v>
                </c:pt>
                <c:pt idx="1071">
                  <c:v>-4.7579659999973956</c:v>
                </c:pt>
                <c:pt idx="1072">
                  <c:v>-4.7565759999997681</c:v>
                </c:pt>
                <c:pt idx="1073">
                  <c:v>-4.7551849999945262</c:v>
                </c:pt>
                <c:pt idx="1074">
                  <c:v>-4.7537949999968987</c:v>
                </c:pt>
                <c:pt idx="1075">
                  <c:v>-4.7524019999982556</c:v>
                </c:pt>
                <c:pt idx="1076">
                  <c:v>-4.7510110000002896</c:v>
                </c:pt>
                <c:pt idx="1077">
                  <c:v>-4.7496209999953862</c:v>
                </c:pt>
                <c:pt idx="1078">
                  <c:v>-4.7482299999974202</c:v>
                </c:pt>
                <c:pt idx="1079">
                  <c:v>-4.7468399999997928</c:v>
                </c:pt>
                <c:pt idx="1080">
                  <c:v>-4.7454499999948894</c:v>
                </c:pt>
                <c:pt idx="1081">
                  <c:v>-4.7440599999972619</c:v>
                </c:pt>
                <c:pt idx="1082">
                  <c:v>-4.7426689999992959</c:v>
                </c:pt>
                <c:pt idx="1083">
                  <c:v>-4.741277999994054</c:v>
                </c:pt>
                <c:pt idx="1084">
                  <c:v>-4.739886999996088</c:v>
                </c:pt>
                <c:pt idx="1085">
                  <c:v>-4.7384969999984605</c:v>
                </c:pt>
                <c:pt idx="1086">
                  <c:v>-4.7371069999935571</c:v>
                </c:pt>
                <c:pt idx="1087">
                  <c:v>-4.7357169999959297</c:v>
                </c:pt>
                <c:pt idx="1088">
                  <c:v>-4.7343259999979637</c:v>
                </c:pt>
                <c:pt idx="1089">
                  <c:v>-4.7329360000003362</c:v>
                </c:pt>
                <c:pt idx="1090">
                  <c:v>-4.7315439999947557</c:v>
                </c:pt>
                <c:pt idx="1091">
                  <c:v>-4.7301539999971283</c:v>
                </c:pt>
                <c:pt idx="1092">
                  <c:v>-4.7287639999995008</c:v>
                </c:pt>
                <c:pt idx="1093">
                  <c:v>-4.7273739999945974</c:v>
                </c:pt>
                <c:pt idx="1094">
                  <c:v>-4.7259839999969699</c:v>
                </c:pt>
                <c:pt idx="1095">
                  <c:v>-4.7245939999993425</c:v>
                </c:pt>
                <c:pt idx="1096">
                  <c:v>-4.7232039999944391</c:v>
                </c:pt>
                <c:pt idx="1097">
                  <c:v>-4.7218139999968116</c:v>
                </c:pt>
                <c:pt idx="1098">
                  <c:v>-4.7204239999991842</c:v>
                </c:pt>
                <c:pt idx="1099">
                  <c:v>-4.7190349999946193</c:v>
                </c:pt>
                <c:pt idx="1100">
                  <c:v>-4.7176449999969918</c:v>
                </c:pt>
                <c:pt idx="1101">
                  <c:v>-4.7162549999993644</c:v>
                </c:pt>
                <c:pt idx="1102">
                  <c:v>-4.7148639999941224</c:v>
                </c:pt>
                <c:pt idx="1103">
                  <c:v>-4.7134749999968335</c:v>
                </c:pt>
                <c:pt idx="1104">
                  <c:v>-4.7120839999988675</c:v>
                </c:pt>
                <c:pt idx="1105">
                  <c:v>-4.7106939999939641</c:v>
                </c:pt>
                <c:pt idx="1106">
                  <c:v>-4.7093039999963366</c:v>
                </c:pt>
                <c:pt idx="1107">
                  <c:v>-4.7079139999987092</c:v>
                </c:pt>
                <c:pt idx="1108">
                  <c:v>-4.7065239999938058</c:v>
                </c:pt>
                <c:pt idx="1109">
                  <c:v>-4.7051339999961783</c:v>
                </c:pt>
                <c:pt idx="1110">
                  <c:v>-4.7037439999985509</c:v>
                </c:pt>
                <c:pt idx="1111">
                  <c:v>-4.7023539999936474</c:v>
                </c:pt>
                <c:pt idx="1112">
                  <c:v>-4.7009649999963585</c:v>
                </c:pt>
                <c:pt idx="1113">
                  <c:v>-4.6995699999970384</c:v>
                </c:pt>
                <c:pt idx="1114">
                  <c:v>-4.6981769999983953</c:v>
                </c:pt>
                <c:pt idx="1115">
                  <c:v>-4.6967819999990752</c:v>
                </c:pt>
                <c:pt idx="1116">
                  <c:v>-4.6953919999941718</c:v>
                </c:pt>
                <c:pt idx="1117">
                  <c:v>-4.6940019999965443</c:v>
                </c:pt>
                <c:pt idx="1118">
                  <c:v>-4.6926129999992554</c:v>
                </c:pt>
                <c:pt idx="1119">
                  <c:v>-4.6912239999946905</c:v>
                </c:pt>
                <c:pt idx="1120">
                  <c:v>-4.6898339999970631</c:v>
                </c:pt>
                <c:pt idx="1121">
                  <c:v>-4.6884449999997742</c:v>
                </c:pt>
                <c:pt idx="1122">
                  <c:v>-4.6870549999948707</c:v>
                </c:pt>
                <c:pt idx="1123">
                  <c:v>-4.6856659999975818</c:v>
                </c:pt>
                <c:pt idx="1124">
                  <c:v>-4.6842759999999544</c:v>
                </c:pt>
                <c:pt idx="1125">
                  <c:v>-4.682885999995051</c:v>
                </c:pt>
                <c:pt idx="1126">
                  <c:v>-4.681496999997762</c:v>
                </c:pt>
                <c:pt idx="1127">
                  <c:v>-4.6801070000001346</c:v>
                </c:pt>
                <c:pt idx="1128">
                  <c:v>-4.6787179999955697</c:v>
                </c:pt>
                <c:pt idx="1129">
                  <c:v>-4.6773279999979422</c:v>
                </c:pt>
                <c:pt idx="1130">
                  <c:v>-4.6759390000006533</c:v>
                </c:pt>
                <c:pt idx="1131">
                  <c:v>-4.6745489999957499</c:v>
                </c:pt>
                <c:pt idx="1132">
                  <c:v>-4.673159999998461</c:v>
                </c:pt>
                <c:pt idx="1133">
                  <c:v>-4.6717699999935576</c:v>
                </c:pt>
                <c:pt idx="1134">
                  <c:v>-4.6703809999962687</c:v>
                </c:pt>
                <c:pt idx="1135">
                  <c:v>-4.6689909999986412</c:v>
                </c:pt>
                <c:pt idx="1136">
                  <c:v>-4.6676019999940763</c:v>
                </c:pt>
                <c:pt idx="1137">
                  <c:v>-4.6662119999964489</c:v>
                </c:pt>
                <c:pt idx="1138">
                  <c:v>-4.6648229999991599</c:v>
                </c:pt>
                <c:pt idx="1139">
                  <c:v>-4.6634329999942565</c:v>
                </c:pt>
                <c:pt idx="1140">
                  <c:v>-4.6620439999969676</c:v>
                </c:pt>
                <c:pt idx="1141">
                  <c:v>-4.6606539999993402</c:v>
                </c:pt>
                <c:pt idx="1142">
                  <c:v>-4.6592649999947753</c:v>
                </c:pt>
                <c:pt idx="1143">
                  <c:v>-4.6578749999971478</c:v>
                </c:pt>
                <c:pt idx="1144">
                  <c:v>-4.6564859999998589</c:v>
                </c:pt>
                <c:pt idx="1145">
                  <c:v>-4.6550959999949555</c:v>
                </c:pt>
                <c:pt idx="1146">
                  <c:v>-4.6537069999976666</c:v>
                </c:pt>
                <c:pt idx="1147">
                  <c:v>-4.6523170000000391</c:v>
                </c:pt>
                <c:pt idx="1148">
                  <c:v>-4.6509279999954742</c:v>
                </c:pt>
                <c:pt idx="1149">
                  <c:v>-4.6495379999978468</c:v>
                </c:pt>
                <c:pt idx="1150">
                  <c:v>-4.6481490000005579</c:v>
                </c:pt>
                <c:pt idx="1151">
                  <c:v>-4.6467589999956544</c:v>
                </c:pt>
                <c:pt idx="1152">
                  <c:v>-4.645368999998027</c:v>
                </c:pt>
                <c:pt idx="1153">
                  <c:v>-4.6439799999934621</c:v>
                </c:pt>
                <c:pt idx="1154">
                  <c:v>-4.6425899999958347</c:v>
                </c:pt>
                <c:pt idx="1155">
                  <c:v>-4.6412009999985457</c:v>
                </c:pt>
                <c:pt idx="1156">
                  <c:v>-4.6398109999936423</c:v>
                </c:pt>
                <c:pt idx="1157">
                  <c:v>-4.6384219999963534</c:v>
                </c:pt>
                <c:pt idx="1158">
                  <c:v>-4.6370329999990645</c:v>
                </c:pt>
                <c:pt idx="1159">
                  <c:v>-4.6356429999941611</c:v>
                </c:pt>
                <c:pt idx="1160">
                  <c:v>-4.6342529999965336</c:v>
                </c:pt>
                <c:pt idx="1161">
                  <c:v>-4.6328639999992447</c:v>
                </c:pt>
                <c:pt idx="1162">
                  <c:v>-4.6314739999943413</c:v>
                </c:pt>
                <c:pt idx="1163">
                  <c:v>-4.6300849999970524</c:v>
                </c:pt>
                <c:pt idx="1164">
                  <c:v>-4.6286949999994249</c:v>
                </c:pt>
                <c:pt idx="1165">
                  <c:v>-4.62730599999486</c:v>
                </c:pt>
                <c:pt idx="1166">
                  <c:v>-4.6259159999972326</c:v>
                </c:pt>
                <c:pt idx="1167">
                  <c:v>-4.6245269999999437</c:v>
                </c:pt>
                <c:pt idx="1168">
                  <c:v>-4.6231369999950402</c:v>
                </c:pt>
                <c:pt idx="1169">
                  <c:v>-4.6217479999977513</c:v>
                </c:pt>
                <c:pt idx="1170">
                  <c:v>-4.6203580000001239</c:v>
                </c:pt>
                <c:pt idx="1171">
                  <c:v>-4.618968999995559</c:v>
                </c:pt>
                <c:pt idx="1172">
                  <c:v>-4.6175789999979315</c:v>
                </c:pt>
                <c:pt idx="1173">
                  <c:v>-4.6161900000006426</c:v>
                </c:pt>
                <c:pt idx="1174">
                  <c:v>-4.6147999999957392</c:v>
                </c:pt>
                <c:pt idx="1175">
                  <c:v>-4.6134109999984503</c:v>
                </c:pt>
                <c:pt idx="1176">
                  <c:v>-4.6120209999935469</c:v>
                </c:pt>
                <c:pt idx="1177">
                  <c:v>-4.6106319999962579</c:v>
                </c:pt>
                <c:pt idx="1178">
                  <c:v>-4.6092419999986305</c:v>
                </c:pt>
                <c:pt idx="1179">
                  <c:v>-4.6078529999940656</c:v>
                </c:pt>
                <c:pt idx="1180">
                  <c:v>-4.6064629999964382</c:v>
                </c:pt>
                <c:pt idx="1181">
                  <c:v>-4.6050739999991492</c:v>
                </c:pt>
                <c:pt idx="1182">
                  <c:v>-4.6036839999942458</c:v>
                </c:pt>
                <c:pt idx="1183">
                  <c:v>-4.6022949999969569</c:v>
                </c:pt>
                <c:pt idx="1184">
                  <c:v>-4.6009049999993294</c:v>
                </c:pt>
                <c:pt idx="1185">
                  <c:v>-4.5995159999947646</c:v>
                </c:pt>
                <c:pt idx="1186">
                  <c:v>-4.5981259999971371</c:v>
                </c:pt>
                <c:pt idx="1187">
                  <c:v>-4.5967369999998482</c:v>
                </c:pt>
                <c:pt idx="1188">
                  <c:v>-4.5953429999935906</c:v>
                </c:pt>
                <c:pt idx="1189">
                  <c:v>-4.5939539999963017</c:v>
                </c:pt>
                <c:pt idx="1190">
                  <c:v>-4.5925639999986743</c:v>
                </c:pt>
                <c:pt idx="1191">
                  <c:v>-4.5911749999941094</c:v>
                </c:pt>
                <c:pt idx="1192">
                  <c:v>-4.5897849999964819</c:v>
                </c:pt>
                <c:pt idx="1193">
                  <c:v>-4.588395999999193</c:v>
                </c:pt>
                <c:pt idx="1194">
                  <c:v>-4.5870059999942896</c:v>
                </c:pt>
                <c:pt idx="1195">
                  <c:v>-4.5856169999970007</c:v>
                </c:pt>
                <c:pt idx="1196">
                  <c:v>-4.5842269999993732</c:v>
                </c:pt>
                <c:pt idx="1197">
                  <c:v>-4.5828379999948083</c:v>
                </c:pt>
                <c:pt idx="1198">
                  <c:v>-4.5814479999971809</c:v>
                </c:pt>
                <c:pt idx="1199">
                  <c:v>-4.580058999999892</c:v>
                </c:pt>
                <c:pt idx="1200">
                  <c:v>-4.5786689999949886</c:v>
                </c:pt>
                <c:pt idx="1201">
                  <c:v>-4.5772799999976996</c:v>
                </c:pt>
                <c:pt idx="1202">
                  <c:v>-4.5758900000000722</c:v>
                </c:pt>
                <c:pt idx="1203">
                  <c:v>-4.5745009999955073</c:v>
                </c:pt>
                <c:pt idx="1204">
                  <c:v>-4.5731109999978798</c:v>
                </c:pt>
                <c:pt idx="1205">
                  <c:v>-4.5717220000005909</c:v>
                </c:pt>
                <c:pt idx="1206">
                  <c:v>-4.5703319999956875</c:v>
                </c:pt>
                <c:pt idx="1207">
                  <c:v>-4.5689429999983986</c:v>
                </c:pt>
                <c:pt idx="1208">
                  <c:v>-4.5675529999934952</c:v>
                </c:pt>
                <c:pt idx="1209">
                  <c:v>-4.5661639999962063</c:v>
                </c:pt>
                <c:pt idx="1210">
                  <c:v>-4.5647739999985788</c:v>
                </c:pt>
                <c:pt idx="1211">
                  <c:v>-4.5633849999940139</c:v>
                </c:pt>
                <c:pt idx="1212">
                  <c:v>-4.5619949999963865</c:v>
                </c:pt>
                <c:pt idx="1213">
                  <c:v>-4.5606059999990975</c:v>
                </c:pt>
                <c:pt idx="1214">
                  <c:v>-4.5592159999941941</c:v>
                </c:pt>
                <c:pt idx="1215">
                  <c:v>-4.5578269999969052</c:v>
                </c:pt>
                <c:pt idx="1216">
                  <c:v>-4.5564369999992778</c:v>
                </c:pt>
                <c:pt idx="1217">
                  <c:v>-4.5550479999947129</c:v>
                </c:pt>
                <c:pt idx="1218">
                  <c:v>-4.5536579999970854</c:v>
                </c:pt>
                <c:pt idx="1219">
                  <c:v>-4.5522689999997965</c:v>
                </c:pt>
                <c:pt idx="1220">
                  <c:v>-4.5508789999948931</c:v>
                </c:pt>
                <c:pt idx="1221">
                  <c:v>-4.5494899999976042</c:v>
                </c:pt>
                <c:pt idx="1222">
                  <c:v>-4.5480999999999767</c:v>
                </c:pt>
                <c:pt idx="1223">
                  <c:v>-4.5467109999954118</c:v>
                </c:pt>
                <c:pt idx="1224">
                  <c:v>-4.5453209999977844</c:v>
                </c:pt>
                <c:pt idx="1225">
                  <c:v>-4.5439320000004955</c:v>
                </c:pt>
                <c:pt idx="1226">
                  <c:v>-4.5425419999955921</c:v>
                </c:pt>
                <c:pt idx="1227">
                  <c:v>-4.5411529999983031</c:v>
                </c:pt>
                <c:pt idx="1228">
                  <c:v>-4.5397630000006757</c:v>
                </c:pt>
                <c:pt idx="1229">
                  <c:v>-4.5383739999961108</c:v>
                </c:pt>
                <c:pt idx="1230">
                  <c:v>-4.5369839999984833</c:v>
                </c:pt>
                <c:pt idx="1231">
                  <c:v>-4.5355949999939185</c:v>
                </c:pt>
                <c:pt idx="1232">
                  <c:v>-4.534204999996291</c:v>
                </c:pt>
                <c:pt idx="1233">
                  <c:v>-4.5328159999990021</c:v>
                </c:pt>
                <c:pt idx="1234">
                  <c:v>-4.5314259999940987</c:v>
                </c:pt>
                <c:pt idx="1235">
                  <c:v>-4.5300369999968098</c:v>
                </c:pt>
                <c:pt idx="1236">
                  <c:v>-4.5286469999991823</c:v>
                </c:pt>
                <c:pt idx="1237">
                  <c:v>-4.5272579999946174</c:v>
                </c:pt>
                <c:pt idx="1238">
                  <c:v>-4.52586799999699</c:v>
                </c:pt>
                <c:pt idx="1239">
                  <c:v>-4.5244779999993625</c:v>
                </c:pt>
                <c:pt idx="1240">
                  <c:v>-4.5230889999947976</c:v>
                </c:pt>
                <c:pt idx="1241">
                  <c:v>-4.5216989999971702</c:v>
                </c:pt>
                <c:pt idx="1242">
                  <c:v>-4.5203099999998813</c:v>
                </c:pt>
                <c:pt idx="1243">
                  <c:v>-4.5189199999949778</c:v>
                </c:pt>
                <c:pt idx="1244">
                  <c:v>-4.5175309999976889</c:v>
                </c:pt>
                <c:pt idx="1245">
                  <c:v>-4.5161420000004</c:v>
                </c:pt>
                <c:pt idx="1246">
                  <c:v>-4.5147519999954966</c:v>
                </c:pt>
                <c:pt idx="1247">
                  <c:v>-4.5133619999978691</c:v>
                </c:pt>
                <c:pt idx="1248">
                  <c:v>-4.5119730000005802</c:v>
                </c:pt>
                <c:pt idx="1249">
                  <c:v>-4.5105829999956768</c:v>
                </c:pt>
                <c:pt idx="1250">
                  <c:v>-4.5091939999983879</c:v>
                </c:pt>
                <c:pt idx="1251">
                  <c:v>-4.5078039999934845</c:v>
                </c:pt>
                <c:pt idx="1252">
                  <c:v>-4.5064149999961955</c:v>
                </c:pt>
                <c:pt idx="1253">
                  <c:v>-4.5050249999985681</c:v>
                </c:pt>
                <c:pt idx="1254">
                  <c:v>-4.5036359999940032</c:v>
                </c:pt>
                <c:pt idx="1255">
                  <c:v>-4.5022459999963758</c:v>
                </c:pt>
                <c:pt idx="1256">
                  <c:v>-4.5008569999990868</c:v>
                </c:pt>
                <c:pt idx="1257">
                  <c:v>-4.4994669999941834</c:v>
                </c:pt>
                <c:pt idx="1258">
                  <c:v>-4.4980779999968945</c:v>
                </c:pt>
                <c:pt idx="1259">
                  <c:v>-4.496687999999267</c:v>
                </c:pt>
                <c:pt idx="1260">
                  <c:v>-4.4952989999947022</c:v>
                </c:pt>
                <c:pt idx="1261">
                  <c:v>-4.4939089999970747</c:v>
                </c:pt>
                <c:pt idx="1262">
                  <c:v>-4.4925199999997858</c:v>
                </c:pt>
                <c:pt idx="1263">
                  <c:v>-4.4911299999948824</c:v>
                </c:pt>
                <c:pt idx="1264">
                  <c:v>-4.4897409999975935</c:v>
                </c:pt>
                <c:pt idx="1265">
                  <c:v>-4.488350999999966</c:v>
                </c:pt>
                <c:pt idx="1266">
                  <c:v>-4.4869619999954011</c:v>
                </c:pt>
                <c:pt idx="1267">
                  <c:v>-4.4855719999977737</c:v>
                </c:pt>
                <c:pt idx="1268">
                  <c:v>-4.4841830000004848</c:v>
                </c:pt>
                <c:pt idx="1269">
                  <c:v>-4.4827929999955813</c:v>
                </c:pt>
                <c:pt idx="1270">
                  <c:v>-4.4814039999982924</c:v>
                </c:pt>
                <c:pt idx="1271">
                  <c:v>-4.480014000000665</c:v>
                </c:pt>
                <c:pt idx="1272">
                  <c:v>-4.4786239999957616</c:v>
                </c:pt>
                <c:pt idx="1273">
                  <c:v>-4.4772349999984726</c:v>
                </c:pt>
                <c:pt idx="1274">
                  <c:v>-4.4758449999935692</c:v>
                </c:pt>
                <c:pt idx="1275">
                  <c:v>-4.4744559999962803</c:v>
                </c:pt>
                <c:pt idx="1276">
                  <c:v>-4.4730659999986528</c:v>
                </c:pt>
                <c:pt idx="1277">
                  <c:v>-4.471676999994088</c:v>
                </c:pt>
                <c:pt idx="1278">
                  <c:v>-4.4702869999964605</c:v>
                </c:pt>
                <c:pt idx="1279">
                  <c:v>-4.4688979999991716</c:v>
                </c:pt>
                <c:pt idx="1280">
                  <c:v>-4.4675079999942682</c:v>
                </c:pt>
                <c:pt idx="1281">
                  <c:v>-4.4661189999969793</c:v>
                </c:pt>
                <c:pt idx="1282">
                  <c:v>-4.4647289999993518</c:v>
                </c:pt>
                <c:pt idx="1283">
                  <c:v>-4.4633399999947869</c:v>
                </c:pt>
                <c:pt idx="1284">
                  <c:v>-4.4619499999971595</c:v>
                </c:pt>
                <c:pt idx="1285">
                  <c:v>-4.4605609999998705</c:v>
                </c:pt>
                <c:pt idx="1286">
                  <c:v>-4.4591709999949671</c:v>
                </c:pt>
                <c:pt idx="1287">
                  <c:v>-4.4577809999973397</c:v>
                </c:pt>
                <c:pt idx="1288">
                  <c:v>-4.4563920000000508</c:v>
                </c:pt>
                <c:pt idx="1289">
                  <c:v>-4.4550019999951473</c:v>
                </c:pt>
                <c:pt idx="1290">
                  <c:v>-4.4536129999978584</c:v>
                </c:pt>
                <c:pt idx="1291">
                  <c:v>-4.452223000000231</c:v>
                </c:pt>
                <c:pt idx="1292">
                  <c:v>-4.4508329999953276</c:v>
                </c:pt>
                <c:pt idx="1293">
                  <c:v>-4.4494429999977001</c:v>
                </c:pt>
                <c:pt idx="1294">
                  <c:v>-4.4480530000000726</c:v>
                </c:pt>
                <c:pt idx="1295">
                  <c:v>-4.4466639999955078</c:v>
                </c:pt>
                <c:pt idx="1296">
                  <c:v>-4.4452739999978803</c:v>
                </c:pt>
                <c:pt idx="1297">
                  <c:v>-4.4438850000005914</c:v>
                </c:pt>
                <c:pt idx="1298">
                  <c:v>-4.442494999995688</c:v>
                </c:pt>
                <c:pt idx="1299">
                  <c:v>-4.4411059999983991</c:v>
                </c:pt>
                <c:pt idx="1300">
                  <c:v>-4.4397159999934956</c:v>
                </c:pt>
                <c:pt idx="1301">
                  <c:v>-4.4383269999962067</c:v>
                </c:pt>
                <c:pt idx="1302">
                  <c:v>-4.4369369999985793</c:v>
                </c:pt>
                <c:pt idx="1303">
                  <c:v>-4.4355479999940144</c:v>
                </c:pt>
                <c:pt idx="1304">
                  <c:v>-4.4341579999963869</c:v>
                </c:pt>
                <c:pt idx="1305">
                  <c:v>-4.432768999999098</c:v>
                </c:pt>
                <c:pt idx="1306">
                  <c:v>-4.4313789999941946</c:v>
                </c:pt>
                <c:pt idx="1307">
                  <c:v>-4.4299899999969057</c:v>
                </c:pt>
                <c:pt idx="1308">
                  <c:v>-4.4285999999992782</c:v>
                </c:pt>
                <c:pt idx="1309">
                  <c:v>-4.4272109999947133</c:v>
                </c:pt>
                <c:pt idx="1310">
                  <c:v>-4.4258209999970859</c:v>
                </c:pt>
                <c:pt idx="1311">
                  <c:v>-4.4244299999991199</c:v>
                </c:pt>
                <c:pt idx="1312">
                  <c:v>-4.4230399999942165</c:v>
                </c:pt>
                <c:pt idx="1313">
                  <c:v>-4.4216509999969276</c:v>
                </c:pt>
                <c:pt idx="1314">
                  <c:v>-4.4202609999993001</c:v>
                </c:pt>
                <c:pt idx="1315">
                  <c:v>-4.4188719999947352</c:v>
                </c:pt>
                <c:pt idx="1316">
                  <c:v>-4.4174819999971078</c:v>
                </c:pt>
                <c:pt idx="1317">
                  <c:v>-4.4160929999998189</c:v>
                </c:pt>
                <c:pt idx="1318">
                  <c:v>-4.4147029999949154</c:v>
                </c:pt>
                <c:pt idx="1319">
                  <c:v>-4.4133139999976265</c:v>
                </c:pt>
                <c:pt idx="1320">
                  <c:v>-4.4119239999999991</c:v>
                </c:pt>
                <c:pt idx="1321">
                  <c:v>-4.4105349999954342</c:v>
                </c:pt>
                <c:pt idx="1322">
                  <c:v>-4.4091449999978067</c:v>
                </c:pt>
                <c:pt idx="1323">
                  <c:v>-4.4077560000005178</c:v>
                </c:pt>
                <c:pt idx="1324">
                  <c:v>-4.4063659999956144</c:v>
                </c:pt>
                <c:pt idx="1325">
                  <c:v>-4.4049769999983255</c:v>
                </c:pt>
                <c:pt idx="1326">
                  <c:v>-4.403587000000698</c:v>
                </c:pt>
                <c:pt idx="1327">
                  <c:v>-4.4021979999961331</c:v>
                </c:pt>
                <c:pt idx="1328">
                  <c:v>-4.4008079999985057</c:v>
                </c:pt>
                <c:pt idx="1329">
                  <c:v>-4.3994189999939408</c:v>
                </c:pt>
                <c:pt idx="1330">
                  <c:v>-4.3980289999963134</c:v>
                </c:pt>
                <c:pt idx="1331">
                  <c:v>-4.3966399999990244</c:v>
                </c:pt>
                <c:pt idx="1332">
                  <c:v>-4.395249999994121</c:v>
                </c:pt>
                <c:pt idx="1333">
                  <c:v>-4.3938609999968321</c:v>
                </c:pt>
                <c:pt idx="1334">
                  <c:v>-4.3924709999992047</c:v>
                </c:pt>
                <c:pt idx="1335">
                  <c:v>-4.3910819999946398</c:v>
                </c:pt>
                <c:pt idx="1336">
                  <c:v>-4.3896919999970123</c:v>
                </c:pt>
                <c:pt idx="1337">
                  <c:v>-4.3883029999997234</c:v>
                </c:pt>
                <c:pt idx="1338">
                  <c:v>-4.38691299999482</c:v>
                </c:pt>
                <c:pt idx="1339">
                  <c:v>-4.3855239999975311</c:v>
                </c:pt>
                <c:pt idx="1340">
                  <c:v>-4.3841339999999036</c:v>
                </c:pt>
                <c:pt idx="1341">
                  <c:v>-4.3827439999950002</c:v>
                </c:pt>
                <c:pt idx="1342">
                  <c:v>-4.3813549999977113</c:v>
                </c:pt>
                <c:pt idx="1343">
                  <c:v>-4.3799650000000838</c:v>
                </c:pt>
                <c:pt idx="1344">
                  <c:v>-4.3785759999955189</c:v>
                </c:pt>
                <c:pt idx="1345">
                  <c:v>-4.3771859999978915</c:v>
                </c:pt>
                <c:pt idx="1346">
                  <c:v>-4.3757970000006026</c:v>
                </c:pt>
                <c:pt idx="1347">
                  <c:v>-4.3744079999960377</c:v>
                </c:pt>
                <c:pt idx="1348">
                  <c:v>-4.3730179999984102</c:v>
                </c:pt>
                <c:pt idx="1349">
                  <c:v>-4.3716289999938454</c:v>
                </c:pt>
                <c:pt idx="1350">
                  <c:v>-4.3702389999962179</c:v>
                </c:pt>
                <c:pt idx="1351">
                  <c:v>-4.3688489999985904</c:v>
                </c:pt>
                <c:pt idx="1352">
                  <c:v>-4.3674599999940256</c:v>
                </c:pt>
                <c:pt idx="1353">
                  <c:v>-4.3660699999963981</c:v>
                </c:pt>
                <c:pt idx="1354">
                  <c:v>-4.3646799999987707</c:v>
                </c:pt>
                <c:pt idx="1355">
                  <c:v>-4.3632909999942058</c:v>
                </c:pt>
                <c:pt idx="1356">
                  <c:v>-4.3619009999965783</c:v>
                </c:pt>
                <c:pt idx="1357">
                  <c:v>-4.3605119999992894</c:v>
                </c:pt>
                <c:pt idx="1358">
                  <c:v>-4.359121999994386</c:v>
                </c:pt>
                <c:pt idx="1359">
                  <c:v>-4.3577329999970971</c:v>
                </c:pt>
                <c:pt idx="1360">
                  <c:v>-4.3563429999994696</c:v>
                </c:pt>
                <c:pt idx="1361">
                  <c:v>-4.3549539999949047</c:v>
                </c:pt>
                <c:pt idx="1362">
                  <c:v>-4.3535639999972773</c:v>
                </c:pt>
                <c:pt idx="1363">
                  <c:v>-4.3521749999999884</c:v>
                </c:pt>
                <c:pt idx="1364">
                  <c:v>-4.3507790000003297</c:v>
                </c:pt>
                <c:pt idx="1365">
                  <c:v>-4.3493889999954263</c:v>
                </c:pt>
                <c:pt idx="1366">
                  <c:v>-4.3479989999977988</c:v>
                </c:pt>
                <c:pt idx="1367">
                  <c:v>-4.3466100000005099</c:v>
                </c:pt>
                <c:pt idx="1368">
                  <c:v>-4.3452199999956065</c:v>
                </c:pt>
                <c:pt idx="1369">
                  <c:v>-4.3438309999983176</c:v>
                </c:pt>
                <c:pt idx="1370">
                  <c:v>-4.3424410000006901</c:v>
                </c:pt>
                <c:pt idx="1371">
                  <c:v>-4.3410519999961252</c:v>
                </c:pt>
                <c:pt idx="1372">
                  <c:v>-4.3396619999984978</c:v>
                </c:pt>
                <c:pt idx="1373">
                  <c:v>-4.3382729999939329</c:v>
                </c:pt>
                <c:pt idx="1374">
                  <c:v>-4.3368829999963054</c:v>
                </c:pt>
                <c:pt idx="1375">
                  <c:v>-4.3354939999990165</c:v>
                </c:pt>
                <c:pt idx="1376">
                  <c:v>-4.3341039999941131</c:v>
                </c:pt>
                <c:pt idx="1377">
                  <c:v>-4.3327149999968242</c:v>
                </c:pt>
                <c:pt idx="1378">
                  <c:v>-4.3313249999991967</c:v>
                </c:pt>
                <c:pt idx="1379">
                  <c:v>-4.3299359999946319</c:v>
                </c:pt>
                <c:pt idx="1380">
                  <c:v>-4.3285459999970044</c:v>
                </c:pt>
                <c:pt idx="1381">
                  <c:v>-4.3271569999997155</c:v>
                </c:pt>
                <c:pt idx="1382">
                  <c:v>-4.3257669999948121</c:v>
                </c:pt>
                <c:pt idx="1383">
                  <c:v>-4.3243779999975231</c:v>
                </c:pt>
                <c:pt idx="1384">
                  <c:v>-4.3229879999998957</c:v>
                </c:pt>
                <c:pt idx="1385">
                  <c:v>-4.3215989999953308</c:v>
                </c:pt>
                <c:pt idx="1386">
                  <c:v>-4.3202089999977034</c:v>
                </c:pt>
                <c:pt idx="1387">
                  <c:v>-4.3188200000004144</c:v>
                </c:pt>
                <c:pt idx="1388">
                  <c:v>-4.317429999995511</c:v>
                </c:pt>
                <c:pt idx="1389">
                  <c:v>-4.3160409999982221</c:v>
                </c:pt>
                <c:pt idx="1390">
                  <c:v>-4.3146510000005946</c:v>
                </c:pt>
                <c:pt idx="1391">
                  <c:v>-4.3132609999956912</c:v>
                </c:pt>
                <c:pt idx="1392">
                  <c:v>-4.3118719999984023</c:v>
                </c:pt>
                <c:pt idx="1393">
                  <c:v>-4.3104819999934989</c:v>
                </c:pt>
                <c:pt idx="1394">
                  <c:v>-4.30909299999621</c:v>
                </c:pt>
                <c:pt idx="1395">
                  <c:v>-4.3077029999985825</c:v>
                </c:pt>
                <c:pt idx="1396">
                  <c:v>-4.3063139999940176</c:v>
                </c:pt>
                <c:pt idx="1397">
                  <c:v>-4.3049239999963902</c:v>
                </c:pt>
                <c:pt idx="1398">
                  <c:v>-4.3035349999991013</c:v>
                </c:pt>
                <c:pt idx="1399">
                  <c:v>-4.3021449999941979</c:v>
                </c:pt>
                <c:pt idx="1400">
                  <c:v>-4.3007559999969089</c:v>
                </c:pt>
                <c:pt idx="1401">
                  <c:v>-4.2993659999992815</c:v>
                </c:pt>
                <c:pt idx="1402">
                  <c:v>-4.2979769999947166</c:v>
                </c:pt>
                <c:pt idx="1403">
                  <c:v>-4.2965869999970892</c:v>
                </c:pt>
                <c:pt idx="1404">
                  <c:v>-4.2951979999998002</c:v>
                </c:pt>
                <c:pt idx="1405">
                  <c:v>-4.2938079999948968</c:v>
                </c:pt>
                <c:pt idx="1406">
                  <c:v>-4.2924189999976079</c:v>
                </c:pt>
                <c:pt idx="1407">
                  <c:v>-4.2910289999999804</c:v>
                </c:pt>
                <c:pt idx="1408">
                  <c:v>-4.2896399999954156</c:v>
                </c:pt>
                <c:pt idx="1409">
                  <c:v>-4.2882499999977881</c:v>
                </c:pt>
                <c:pt idx="1410">
                  <c:v>-4.2868610000004992</c:v>
                </c:pt>
                <c:pt idx="1411">
                  <c:v>-4.2854709999955958</c:v>
                </c:pt>
                <c:pt idx="1412">
                  <c:v>-4.2840819999983069</c:v>
                </c:pt>
                <c:pt idx="1413">
                  <c:v>-4.2826920000006794</c:v>
                </c:pt>
                <c:pt idx="1414">
                  <c:v>-4.2813029999961145</c:v>
                </c:pt>
                <c:pt idx="1415">
                  <c:v>-4.2799129999984871</c:v>
                </c:pt>
                <c:pt idx="1416">
                  <c:v>-4.2785239999939222</c:v>
                </c:pt>
                <c:pt idx="1417">
                  <c:v>-4.2771339999962947</c:v>
                </c:pt>
                <c:pt idx="1418">
                  <c:v>-4.2757449999990058</c:v>
                </c:pt>
                <c:pt idx="1419">
                  <c:v>-4.2743549999941024</c:v>
                </c:pt>
                <c:pt idx="1420">
                  <c:v>-4.2729649999964749</c:v>
                </c:pt>
                <c:pt idx="1421">
                  <c:v>-4.271575999999186</c:v>
                </c:pt>
                <c:pt idx="1422">
                  <c:v>-4.2701869999946211</c:v>
                </c:pt>
                <c:pt idx="1423">
                  <c:v>-4.2687969999969937</c:v>
                </c:pt>
                <c:pt idx="1424">
                  <c:v>-4.2674079999997048</c:v>
                </c:pt>
                <c:pt idx="1425">
                  <c:v>-4.2660179999948014</c:v>
                </c:pt>
                <c:pt idx="1426">
                  <c:v>-4.2646289999975124</c:v>
                </c:pt>
                <c:pt idx="1427">
                  <c:v>-4.263238999999885</c:v>
                </c:pt>
                <c:pt idx="1428">
                  <c:v>-4.2618489999949816</c:v>
                </c:pt>
                <c:pt idx="1429">
                  <c:v>-4.2604599999976926</c:v>
                </c:pt>
                <c:pt idx="1430">
                  <c:v>-4.2590700000000652</c:v>
                </c:pt>
                <c:pt idx="1431">
                  <c:v>-4.2576799999951618</c:v>
                </c:pt>
                <c:pt idx="1432">
                  <c:v>-4.2562899999975343</c:v>
                </c:pt>
                <c:pt idx="1433">
                  <c:v>-4.2549010000002454</c:v>
                </c:pt>
                <c:pt idx="1434">
                  <c:v>-4.253510999995342</c:v>
                </c:pt>
                <c:pt idx="1435">
                  <c:v>-4.2521219999980531</c:v>
                </c:pt>
                <c:pt idx="1436">
                  <c:v>-4.2507320000004256</c:v>
                </c:pt>
                <c:pt idx="1437">
                  <c:v>-4.2493429999958607</c:v>
                </c:pt>
                <c:pt idx="1438">
                  <c:v>-4.2479529999982333</c:v>
                </c:pt>
                <c:pt idx="1439">
                  <c:v>-4.2465639999936684</c:v>
                </c:pt>
                <c:pt idx="1440">
                  <c:v>-4.2451739999960409</c:v>
                </c:pt>
                <c:pt idx="1441">
                  <c:v>-4.243784999998752</c:v>
                </c:pt>
                <c:pt idx="1442">
                  <c:v>-4.2423949999938486</c:v>
                </c:pt>
                <c:pt idx="1443">
                  <c:v>-4.2410059999965597</c:v>
                </c:pt>
                <c:pt idx="1444">
                  <c:v>-4.2396159999989322</c:v>
                </c:pt>
                <c:pt idx="1445">
                  <c:v>-4.2382269999943674</c:v>
                </c:pt>
                <c:pt idx="1446">
                  <c:v>-4.2368369999967399</c:v>
                </c:pt>
                <c:pt idx="1447">
                  <c:v>-4.2354469999991124</c:v>
                </c:pt>
                <c:pt idx="1448">
                  <c:v>-4.2340579999945476</c:v>
                </c:pt>
                <c:pt idx="1449">
                  <c:v>-4.2326679999969201</c:v>
                </c:pt>
                <c:pt idx="1450">
                  <c:v>-4.2312789999996312</c:v>
                </c:pt>
                <c:pt idx="1451">
                  <c:v>-4.2298889999947278</c:v>
                </c:pt>
                <c:pt idx="1452">
                  <c:v>-4.2284999999974389</c:v>
                </c:pt>
                <c:pt idx="1453">
                  <c:v>-4.2271099999998114</c:v>
                </c:pt>
                <c:pt idx="1454">
                  <c:v>-4.2257209999952465</c:v>
                </c:pt>
                <c:pt idx="1455">
                  <c:v>-4.2243309999976191</c:v>
                </c:pt>
                <c:pt idx="1456">
                  <c:v>-4.2229420000003302</c:v>
                </c:pt>
                <c:pt idx="1457">
                  <c:v>-4.2215519999954267</c:v>
                </c:pt>
                <c:pt idx="1458">
                  <c:v>-4.2201629999981378</c:v>
                </c:pt>
                <c:pt idx="1459">
                  <c:v>-4.2187730000005104</c:v>
                </c:pt>
                <c:pt idx="1460">
                  <c:v>-4.2173839999959455</c:v>
                </c:pt>
                <c:pt idx="1461">
                  <c:v>-4.215993999998318</c:v>
                </c:pt>
                <c:pt idx="1462">
                  <c:v>-4.2146049999937532</c:v>
                </c:pt>
                <c:pt idx="1463">
                  <c:v>-4.2132149999961257</c:v>
                </c:pt>
                <c:pt idx="1464">
                  <c:v>-4.2118259999988368</c:v>
                </c:pt>
                <c:pt idx="1465">
                  <c:v>-4.2104359999939334</c:v>
                </c:pt>
                <c:pt idx="1466">
                  <c:v>-4.2090469999966444</c:v>
                </c:pt>
                <c:pt idx="1467">
                  <c:v>-4.207656999999017</c:v>
                </c:pt>
                <c:pt idx="1468">
                  <c:v>-4.2062679999944521</c:v>
                </c:pt>
                <c:pt idx="1469">
                  <c:v>-4.2048779999968247</c:v>
                </c:pt>
                <c:pt idx="1470">
                  <c:v>-4.2034889999995357</c:v>
                </c:pt>
                <c:pt idx="1471">
                  <c:v>-4.2020989999946323</c:v>
                </c:pt>
                <c:pt idx="1472">
                  <c:v>-4.2007099999973434</c:v>
                </c:pt>
                <c:pt idx="1473">
                  <c:v>-4.1993199999997159</c:v>
                </c:pt>
                <c:pt idx="1474">
                  <c:v>-4.1979309999951511</c:v>
                </c:pt>
                <c:pt idx="1475">
                  <c:v>-4.1965409999975236</c:v>
                </c:pt>
                <c:pt idx="1476">
                  <c:v>-4.1951520000002347</c:v>
                </c:pt>
                <c:pt idx="1477">
                  <c:v>-4.1937619999953313</c:v>
                </c:pt>
                <c:pt idx="1478">
                  <c:v>-4.1923729999980424</c:v>
                </c:pt>
                <c:pt idx="1479">
                  <c:v>-4.1909830000004149</c:v>
                </c:pt>
                <c:pt idx="1480">
                  <c:v>-4.18959399999585</c:v>
                </c:pt>
                <c:pt idx="1481">
                  <c:v>-4.1882039999982226</c:v>
                </c:pt>
                <c:pt idx="1482">
                  <c:v>-4.1868149999936577</c:v>
                </c:pt>
                <c:pt idx="1483">
                  <c:v>-4.1854249999960302</c:v>
                </c:pt>
                <c:pt idx="1484">
                  <c:v>-4.1840359999987413</c:v>
                </c:pt>
                <c:pt idx="1485">
                  <c:v>-4.1826459999938379</c:v>
                </c:pt>
                <c:pt idx="1486">
                  <c:v>-4.181256999996549</c:v>
                </c:pt>
                <c:pt idx="1487">
                  <c:v>-4.1798669999989215</c:v>
                </c:pt>
                <c:pt idx="1488">
                  <c:v>-4.1784779999943567</c:v>
                </c:pt>
                <c:pt idx="1489">
                  <c:v>-4.1770879999967292</c:v>
                </c:pt>
                <c:pt idx="1490">
                  <c:v>-4.1756989999994403</c:v>
                </c:pt>
                <c:pt idx="1491">
                  <c:v>-4.1743089999945369</c:v>
                </c:pt>
                <c:pt idx="1492">
                  <c:v>-4.1729199999972479</c:v>
                </c:pt>
                <c:pt idx="1493">
                  <c:v>-4.1715299999996205</c:v>
                </c:pt>
                <c:pt idx="1494">
                  <c:v>-4.1701409999950556</c:v>
                </c:pt>
                <c:pt idx="1495">
                  <c:v>-4.1687509999974282</c:v>
                </c:pt>
                <c:pt idx="1496">
                  <c:v>-4.1673620000001392</c:v>
                </c:pt>
                <c:pt idx="1497">
                  <c:v>-4.1659719999952358</c:v>
                </c:pt>
                <c:pt idx="1498">
                  <c:v>-4.1645829999979469</c:v>
                </c:pt>
                <c:pt idx="1499">
                  <c:v>-4.1631930000003194</c:v>
                </c:pt>
                <c:pt idx="1500">
                  <c:v>-4.1618039999957546</c:v>
                </c:pt>
                <c:pt idx="1501">
                  <c:v>-4.1604139999981271</c:v>
                </c:pt>
                <c:pt idx="1502">
                  <c:v>-4.1590249999935622</c:v>
                </c:pt>
                <c:pt idx="1503">
                  <c:v>-4.1576349999959348</c:v>
                </c:pt>
                <c:pt idx="1504">
                  <c:v>-4.1562449999983073</c:v>
                </c:pt>
                <c:pt idx="1505">
                  <c:v>-4.1548559999937424</c:v>
                </c:pt>
                <c:pt idx="1506">
                  <c:v>-4.153465999996115</c:v>
                </c:pt>
                <c:pt idx="1507">
                  <c:v>-4.1520769999988261</c:v>
                </c:pt>
                <c:pt idx="1508">
                  <c:v>-4.1506869999939227</c:v>
                </c:pt>
                <c:pt idx="1509">
                  <c:v>-4.1492979999966337</c:v>
                </c:pt>
                <c:pt idx="1510">
                  <c:v>-4.1479079999990063</c:v>
                </c:pt>
                <c:pt idx="1511">
                  <c:v>-4.1465169999937643</c:v>
                </c:pt>
                <c:pt idx="1512">
                  <c:v>-4.1451269999961369</c:v>
                </c:pt>
                <c:pt idx="1513">
                  <c:v>-4.143737999998848</c:v>
                </c:pt>
                <c:pt idx="1514">
                  <c:v>-4.1423479999939445</c:v>
                </c:pt>
                <c:pt idx="1515">
                  <c:v>-4.1409579999963171</c:v>
                </c:pt>
                <c:pt idx="1516">
                  <c:v>-4.1395669999983511</c:v>
                </c:pt>
                <c:pt idx="1517">
                  <c:v>-4.1381770000007236</c:v>
                </c:pt>
                <c:pt idx="1518">
                  <c:v>-4.1367869999958202</c:v>
                </c:pt>
                <c:pt idx="1519">
                  <c:v>-4.1353969999981928</c:v>
                </c:pt>
                <c:pt idx="1520">
                  <c:v>-4.1340070000005653</c:v>
                </c:pt>
                <c:pt idx="1521">
                  <c:v>-4.1326159999953234</c:v>
                </c:pt>
                <c:pt idx="1522">
                  <c:v>-4.1312259999976959</c:v>
                </c:pt>
                <c:pt idx="1523">
                  <c:v>-4.1298349999997299</c:v>
                </c:pt>
                <c:pt idx="1524">
                  <c:v>-4.1284449999948265</c:v>
                </c:pt>
                <c:pt idx="1525">
                  <c:v>-4.1270539999968605</c:v>
                </c:pt>
                <c:pt idx="1526">
                  <c:v>-4.1256639999992331</c:v>
                </c:pt>
                <c:pt idx="1527">
                  <c:v>-4.1242739999943296</c:v>
                </c:pt>
                <c:pt idx="1528">
                  <c:v>-4.1228839999967022</c:v>
                </c:pt>
                <c:pt idx="1529">
                  <c:v>-4.1214939999990747</c:v>
                </c:pt>
                <c:pt idx="1530">
                  <c:v>-4.1201039999941713</c:v>
                </c:pt>
                <c:pt idx="1531">
                  <c:v>-4.1187129999962053</c:v>
                </c:pt>
                <c:pt idx="1532">
                  <c:v>-4.1173239999989164</c:v>
                </c:pt>
                <c:pt idx="1533">
                  <c:v>-4.1159320000006119</c:v>
                </c:pt>
                <c:pt idx="1534">
                  <c:v>-4.1145419999957085</c:v>
                </c:pt>
                <c:pt idx="1535">
                  <c:v>-4.1131529999984195</c:v>
                </c:pt>
                <c:pt idx="1536">
                  <c:v>-4.1117629999935161</c:v>
                </c:pt>
                <c:pt idx="1537">
                  <c:v>-4.1103739999962272</c:v>
                </c:pt>
                <c:pt idx="1538">
                  <c:v>-4.1089839999985998</c:v>
                </c:pt>
                <c:pt idx="1539">
                  <c:v>-4.1075949999940349</c:v>
                </c:pt>
                <c:pt idx="1540">
                  <c:v>-4.1062049999964074</c:v>
                </c:pt>
                <c:pt idx="1541">
                  <c:v>-4.1048159999991185</c:v>
                </c:pt>
                <c:pt idx="1542">
                  <c:v>-4.1034259999942151</c:v>
                </c:pt>
                <c:pt idx="1543">
                  <c:v>-4.1020359999965876</c:v>
                </c:pt>
                <c:pt idx="1544">
                  <c:v>-4.1006469999992987</c:v>
                </c:pt>
                <c:pt idx="1545">
                  <c:v>-4.0992559999940568</c:v>
                </c:pt>
                <c:pt idx="1546">
                  <c:v>-4.0978659999964293</c:v>
                </c:pt>
                <c:pt idx="1547">
                  <c:v>-4.0964759999988019</c:v>
                </c:pt>
                <c:pt idx="1548">
                  <c:v>-4.0950859999938984</c:v>
                </c:pt>
                <c:pt idx="1549">
                  <c:v>-4.0936929999952554</c:v>
                </c:pt>
                <c:pt idx="1550">
                  <c:v>-4.0923029999976279</c:v>
                </c:pt>
                <c:pt idx="1551">
                  <c:v>-4.0909109999993234</c:v>
                </c:pt>
                <c:pt idx="1552">
                  <c:v>-4.08952099999442</c:v>
                </c:pt>
                <c:pt idx="1553">
                  <c:v>-4.0881309999967925</c:v>
                </c:pt>
                <c:pt idx="1554">
                  <c:v>-4.0867409999991651</c:v>
                </c:pt>
                <c:pt idx="1555">
                  <c:v>-4.0853499999939231</c:v>
                </c:pt>
                <c:pt idx="1556">
                  <c:v>-4.0839599999962957</c:v>
                </c:pt>
                <c:pt idx="1557">
                  <c:v>-4.0825669999976526</c:v>
                </c:pt>
                <c:pt idx="1558">
                  <c:v>-4.0811759999996866</c:v>
                </c:pt>
                <c:pt idx="1559">
                  <c:v>-4.0797859999947832</c:v>
                </c:pt>
                <c:pt idx="1560">
                  <c:v>-4.0783959999971557</c:v>
                </c:pt>
                <c:pt idx="1561">
                  <c:v>-4.0770059999995283</c:v>
                </c:pt>
                <c:pt idx="1562">
                  <c:v>-4.0756159999946249</c:v>
                </c:pt>
                <c:pt idx="1563">
                  <c:v>-4.0742249999966589</c:v>
                </c:pt>
                <c:pt idx="1564">
                  <c:v>-4.0728339999986929</c:v>
                </c:pt>
                <c:pt idx="1565">
                  <c:v>-4.0714439999937895</c:v>
                </c:pt>
                <c:pt idx="1566">
                  <c:v>-4.0700529999958235</c:v>
                </c:pt>
                <c:pt idx="1567">
                  <c:v>-4.0686619999978575</c:v>
                </c:pt>
                <c:pt idx="1568">
                  <c:v>-4.0672689999992144</c:v>
                </c:pt>
                <c:pt idx="1569">
                  <c:v>-4.065878999994311</c:v>
                </c:pt>
                <c:pt idx="1570">
                  <c:v>-4.064487999996345</c:v>
                </c:pt>
                <c:pt idx="1571">
                  <c:v>-4.063096999998379</c:v>
                </c:pt>
                <c:pt idx="1572">
                  <c:v>-4.0617069999934756</c:v>
                </c:pt>
                <c:pt idx="1573">
                  <c:v>-4.0603159999955096</c:v>
                </c:pt>
                <c:pt idx="1574">
                  <c:v>-4.0589249999975436</c:v>
                </c:pt>
                <c:pt idx="1575">
                  <c:v>-4.0575339999995776</c:v>
                </c:pt>
                <c:pt idx="1576">
                  <c:v>-4.0561439999946742</c:v>
                </c:pt>
                <c:pt idx="1577">
                  <c:v>-4.0547529999967082</c:v>
                </c:pt>
                <c:pt idx="1578">
                  <c:v>-4.0533629999990808</c:v>
                </c:pt>
                <c:pt idx="1579">
                  <c:v>-4.0519719999938388</c:v>
                </c:pt>
                <c:pt idx="1580">
                  <c:v>-4.0505819999962114</c:v>
                </c:pt>
                <c:pt idx="1581">
                  <c:v>-4.0491919999985839</c:v>
                </c:pt>
                <c:pt idx="1582">
                  <c:v>-4.0478019999936805</c:v>
                </c:pt>
                <c:pt idx="1583">
                  <c:v>-4.0464119999960531</c:v>
                </c:pt>
                <c:pt idx="1584">
                  <c:v>-4.0450209999980871</c:v>
                </c:pt>
                <c:pt idx="1585">
                  <c:v>-4.0436310000004596</c:v>
                </c:pt>
                <c:pt idx="1586">
                  <c:v>-4.0422409999955562</c:v>
                </c:pt>
                <c:pt idx="1587">
                  <c:v>-4.0408509999979287</c:v>
                </c:pt>
                <c:pt idx="1588">
                  <c:v>-4.0394610000003013</c:v>
                </c:pt>
                <c:pt idx="1589">
                  <c:v>-4.0380709999953979</c:v>
                </c:pt>
                <c:pt idx="1590">
                  <c:v>-4.0366799999974319</c:v>
                </c:pt>
                <c:pt idx="1591">
                  <c:v>-4.0352899999998044</c:v>
                </c:pt>
                <c:pt idx="1592">
                  <c:v>-4.033899999994901</c:v>
                </c:pt>
                <c:pt idx="1593">
                  <c:v>-4.0325109999976121</c:v>
                </c:pt>
                <c:pt idx="1594">
                  <c:v>-4.0311169999986305</c:v>
                </c:pt>
                <c:pt idx="1595">
                  <c:v>-4.0297269999937271</c:v>
                </c:pt>
                <c:pt idx="1596">
                  <c:v>-4.0283349999954225</c:v>
                </c:pt>
                <c:pt idx="1597">
                  <c:v>-4.0269439999974566</c:v>
                </c:pt>
                <c:pt idx="1598">
                  <c:v>-4.0255539999998291</c:v>
                </c:pt>
                <c:pt idx="1599">
                  <c:v>-4.0241639999949257</c:v>
                </c:pt>
                <c:pt idx="1600">
                  <c:v>-4.0227739999972982</c:v>
                </c:pt>
                <c:pt idx="1601">
                  <c:v>-4.0213839999996708</c:v>
                </c:pt>
                <c:pt idx="1602">
                  <c:v>-4.0199929999944288</c:v>
                </c:pt>
                <c:pt idx="1603">
                  <c:v>-4.0186029999968014</c:v>
                </c:pt>
                <c:pt idx="1604">
                  <c:v>-4.0172119999988354</c:v>
                </c:pt>
                <c:pt idx="1605">
                  <c:v>-4.0158200000005309</c:v>
                </c:pt>
                <c:pt idx="1606">
                  <c:v>-4.0144299999956274</c:v>
                </c:pt>
                <c:pt idx="1607">
                  <c:v>-4.013039999998</c:v>
                </c:pt>
                <c:pt idx="1608">
                  <c:v>-4.0116500000003725</c:v>
                </c:pt>
                <c:pt idx="1609">
                  <c:v>-4.0102599999954691</c:v>
                </c:pt>
                <c:pt idx="1610">
                  <c:v>-4.0088699999978417</c:v>
                </c:pt>
                <c:pt idx="1611">
                  <c:v>-4.0074800000002142</c:v>
                </c:pt>
                <c:pt idx="1612">
                  <c:v>-4.0060899999953108</c:v>
                </c:pt>
                <c:pt idx="1613">
                  <c:v>-4.0046989999973448</c:v>
                </c:pt>
                <c:pt idx="1614">
                  <c:v>-4.0033089999997173</c:v>
                </c:pt>
                <c:pt idx="1615">
                  <c:v>-4.0019189999948139</c:v>
                </c:pt>
                <c:pt idx="1616">
                  <c:v>-4.000529999997525</c:v>
                </c:pt>
                <c:pt idx="1617">
                  <c:v>-3.9991399999998976</c:v>
                </c:pt>
                <c:pt idx="1618">
                  <c:v>-3.9977499999949941</c:v>
                </c:pt>
                <c:pt idx="1619">
                  <c:v>-3.9963599999973667</c:v>
                </c:pt>
                <c:pt idx="1620">
                  <c:v>-3.9949699999997392</c:v>
                </c:pt>
                <c:pt idx="1621">
                  <c:v>-3.9935809999951744</c:v>
                </c:pt>
                <c:pt idx="1622">
                  <c:v>-3.9921909999975469</c:v>
                </c:pt>
                <c:pt idx="1623">
                  <c:v>-3.9908009999999194</c:v>
                </c:pt>
                <c:pt idx="1624">
                  <c:v>-3.9894119999953546</c:v>
                </c:pt>
                <c:pt idx="1625">
                  <c:v>-3.9880219999977271</c:v>
                </c:pt>
                <c:pt idx="1626">
                  <c:v>-3.9866330000004382</c:v>
                </c:pt>
                <c:pt idx="1627">
                  <c:v>-3.9852429999955348</c:v>
                </c:pt>
                <c:pt idx="1628">
                  <c:v>-3.9838539999982459</c:v>
                </c:pt>
                <c:pt idx="1629">
                  <c:v>-3.9824640000006184</c:v>
                </c:pt>
                <c:pt idx="1630">
                  <c:v>-3.981073999995715</c:v>
                </c:pt>
                <c:pt idx="1631">
                  <c:v>-3.9796849999984261</c:v>
                </c:pt>
                <c:pt idx="1632">
                  <c:v>-3.9782949999935227</c:v>
                </c:pt>
                <c:pt idx="1633">
                  <c:v>-3.9769059999962337</c:v>
                </c:pt>
                <c:pt idx="1634">
                  <c:v>-3.9755159999986063</c:v>
                </c:pt>
                <c:pt idx="1635">
                  <c:v>-3.9741269999940414</c:v>
                </c:pt>
                <c:pt idx="1636">
                  <c:v>-3.9727369999964139</c:v>
                </c:pt>
                <c:pt idx="1637">
                  <c:v>-3.971347999999125</c:v>
                </c:pt>
                <c:pt idx="1638">
                  <c:v>-3.9699579999942216</c:v>
                </c:pt>
                <c:pt idx="1639">
                  <c:v>-3.9685669999962556</c:v>
                </c:pt>
                <c:pt idx="1640">
                  <c:v>-3.9671749999979511</c:v>
                </c:pt>
                <c:pt idx="1641">
                  <c:v>-3.9657850000003236</c:v>
                </c:pt>
                <c:pt idx="1642">
                  <c:v>-3.9643929999947431</c:v>
                </c:pt>
                <c:pt idx="1643">
                  <c:v>-3.9630039999974542</c:v>
                </c:pt>
                <c:pt idx="1644">
                  <c:v>-3.9616139999998268</c:v>
                </c:pt>
                <c:pt idx="1645">
                  <c:v>-3.9602239999949234</c:v>
                </c:pt>
                <c:pt idx="1646">
                  <c:v>-3.9588339999972959</c:v>
                </c:pt>
                <c:pt idx="1647">
                  <c:v>-3.9574429999993299</c:v>
                </c:pt>
                <c:pt idx="1648">
                  <c:v>-3.9560529999944265</c:v>
                </c:pt>
                <c:pt idx="1649">
                  <c:v>-3.954662999996799</c:v>
                </c:pt>
                <c:pt idx="1650">
                  <c:v>-3.9532729999991716</c:v>
                </c:pt>
                <c:pt idx="1651">
                  <c:v>-3.9518829999942682</c:v>
                </c:pt>
                <c:pt idx="1652">
                  <c:v>-3.9504929999966407</c:v>
                </c:pt>
                <c:pt idx="1653">
                  <c:v>-3.9491029999990133</c:v>
                </c:pt>
                <c:pt idx="1654">
                  <c:v>-3.9477139999944484</c:v>
                </c:pt>
                <c:pt idx="1655">
                  <c:v>-3.9463239999968209</c:v>
                </c:pt>
                <c:pt idx="1656">
                  <c:v>-3.9449339999991935</c:v>
                </c:pt>
                <c:pt idx="1657">
                  <c:v>-3.9435429999939515</c:v>
                </c:pt>
                <c:pt idx="1658">
                  <c:v>-3.9421529999963241</c:v>
                </c:pt>
                <c:pt idx="1659">
                  <c:v>-3.9407629999986966</c:v>
                </c:pt>
                <c:pt idx="1660">
                  <c:v>-3.9393729999937932</c:v>
                </c:pt>
                <c:pt idx="1661">
                  <c:v>-3.9379829999961657</c:v>
                </c:pt>
                <c:pt idx="1662">
                  <c:v>-3.9365929999985383</c:v>
                </c:pt>
                <c:pt idx="1663">
                  <c:v>-3.9352029999936349</c:v>
                </c:pt>
                <c:pt idx="1664">
                  <c:v>-3.9338129999960074</c:v>
                </c:pt>
                <c:pt idx="1665">
                  <c:v>-3.93242299999838</c:v>
                </c:pt>
                <c:pt idx="1666">
                  <c:v>-3.9310310000000754</c:v>
                </c:pt>
                <c:pt idx="1667">
                  <c:v>-3.929640999995172</c:v>
                </c:pt>
                <c:pt idx="1668">
                  <c:v>-3.928249999997206</c:v>
                </c:pt>
                <c:pt idx="1669">
                  <c:v>-3.9268599999995786</c:v>
                </c:pt>
                <c:pt idx="1670">
                  <c:v>-3.9254699999946752</c:v>
                </c:pt>
                <c:pt idx="1671">
                  <c:v>-3.9240799999970477</c:v>
                </c:pt>
                <c:pt idx="1672">
                  <c:v>-3.9226899999994203</c:v>
                </c:pt>
                <c:pt idx="1673">
                  <c:v>-3.9212989999941783</c:v>
                </c:pt>
                <c:pt idx="1674">
                  <c:v>-3.9199089999965508</c:v>
                </c:pt>
                <c:pt idx="1675">
                  <c:v>-3.9185179999985849</c:v>
                </c:pt>
                <c:pt idx="1676">
                  <c:v>-3.9171279999936814</c:v>
                </c:pt>
                <c:pt idx="1677">
                  <c:v>-3.915737999996054</c:v>
                </c:pt>
                <c:pt idx="1678">
                  <c:v>-3.9143479999984265</c:v>
                </c:pt>
                <c:pt idx="1679">
                  <c:v>-3.9129579999935231</c:v>
                </c:pt>
                <c:pt idx="1680">
                  <c:v>-3.9115679999958957</c:v>
                </c:pt>
                <c:pt idx="1681">
                  <c:v>-3.9101789999986067</c:v>
                </c:pt>
                <c:pt idx="1682">
                  <c:v>-3.9087889999937033</c:v>
                </c:pt>
                <c:pt idx="1683">
                  <c:v>-3.9073979999957373</c:v>
                </c:pt>
                <c:pt idx="1684">
                  <c:v>-3.9060069999977713</c:v>
                </c:pt>
                <c:pt idx="1685">
                  <c:v>-3.9046159999998054</c:v>
                </c:pt>
                <c:pt idx="1686">
                  <c:v>-3.9032259999949019</c:v>
                </c:pt>
                <c:pt idx="1687">
                  <c:v>-3.9018339999965974</c:v>
                </c:pt>
                <c:pt idx="1688">
                  <c:v>-3.9004429999986314</c:v>
                </c:pt>
                <c:pt idx="1689">
                  <c:v>-3.899052999993728</c:v>
                </c:pt>
                <c:pt idx="1690">
                  <c:v>-3.8976629999961006</c:v>
                </c:pt>
                <c:pt idx="1691">
                  <c:v>-3.896270999997796</c:v>
                </c:pt>
                <c:pt idx="1692">
                  <c:v>-3.8948820000005071</c:v>
                </c:pt>
                <c:pt idx="1693">
                  <c:v>-3.8934909999952652</c:v>
                </c:pt>
                <c:pt idx="1694">
                  <c:v>-3.8921019999979762</c:v>
                </c:pt>
                <c:pt idx="1695">
                  <c:v>-3.8907110000000102</c:v>
                </c:pt>
                <c:pt idx="1696">
                  <c:v>-3.8893209999951068</c:v>
                </c:pt>
                <c:pt idx="1697">
                  <c:v>-3.8879309999974794</c:v>
                </c:pt>
                <c:pt idx="1698">
                  <c:v>-3.8865409999998519</c:v>
                </c:pt>
                <c:pt idx="1699">
                  <c:v>-3.88514999999461</c:v>
                </c:pt>
                <c:pt idx="1700">
                  <c:v>-3.8837609999973211</c:v>
                </c:pt>
                <c:pt idx="1701">
                  <c:v>-3.8823709999996936</c:v>
                </c:pt>
                <c:pt idx="1702">
                  <c:v>-3.8809809999947902</c:v>
                </c:pt>
                <c:pt idx="1703">
                  <c:v>-3.8795899999968242</c:v>
                </c:pt>
                <c:pt idx="1704">
                  <c:v>-3.8781999999991967</c:v>
                </c:pt>
                <c:pt idx="1705">
                  <c:v>-3.8768109999946319</c:v>
                </c:pt>
                <c:pt idx="1706">
                  <c:v>-3.8754209999970044</c:v>
                </c:pt>
                <c:pt idx="1707">
                  <c:v>-3.8740299999990384</c:v>
                </c:pt>
                <c:pt idx="1708">
                  <c:v>-3.872639999994135</c:v>
                </c:pt>
                <c:pt idx="1709">
                  <c:v>-3.8712499999965075</c:v>
                </c:pt>
                <c:pt idx="1710">
                  <c:v>-3.8698609999992186</c:v>
                </c:pt>
                <c:pt idx="1711">
                  <c:v>-3.8684709999943152</c:v>
                </c:pt>
                <c:pt idx="1712">
                  <c:v>-3.8670809999966878</c:v>
                </c:pt>
                <c:pt idx="1713">
                  <c:v>-3.8656899999987218</c:v>
                </c:pt>
                <c:pt idx="1714">
                  <c:v>-3.8642909999980475</c:v>
                </c:pt>
                <c:pt idx="1715">
                  <c:v>-3.8628969999990659</c:v>
                </c:pt>
                <c:pt idx="1716">
                  <c:v>-3.8615030000000843</c:v>
                </c:pt>
                <c:pt idx="1717">
                  <c:v>-3.8601099999941653</c:v>
                </c:pt>
                <c:pt idx="1718">
                  <c:v>-3.8587069999994128</c:v>
                </c:pt>
                <c:pt idx="1719">
                  <c:v>-3.8573139999934938</c:v>
                </c:pt>
                <c:pt idx="1720">
                  <c:v>-3.8559219999951893</c:v>
                </c:pt>
                <c:pt idx="1721">
                  <c:v>-3.8545289999965462</c:v>
                </c:pt>
                <c:pt idx="1722">
                  <c:v>-3.8531389999989187</c:v>
                </c:pt>
                <c:pt idx="1723">
                  <c:v>-3.8517489999940153</c:v>
                </c:pt>
                <c:pt idx="1724">
                  <c:v>-3.8503569999957108</c:v>
                </c:pt>
                <c:pt idx="1725">
                  <c:v>-3.8489669999980833</c:v>
                </c:pt>
                <c:pt idx="1726">
                  <c:v>-3.8475739999994403</c:v>
                </c:pt>
                <c:pt idx="1727">
                  <c:v>-3.8461829999941983</c:v>
                </c:pt>
                <c:pt idx="1728">
                  <c:v>-3.8447919999962323</c:v>
                </c:pt>
                <c:pt idx="1729">
                  <c:v>-3.8434009999982663</c:v>
                </c:pt>
                <c:pt idx="1730">
                  <c:v>-3.8420089999999618</c:v>
                </c:pt>
                <c:pt idx="1731">
                  <c:v>-3.8406179999947199</c:v>
                </c:pt>
                <c:pt idx="1732">
                  <c:v>-3.8392279999970924</c:v>
                </c:pt>
                <c:pt idx="1733">
                  <c:v>-3.8378369999991264</c:v>
                </c:pt>
                <c:pt idx="1734">
                  <c:v>-3.836446999994223</c:v>
                </c:pt>
                <c:pt idx="1735">
                  <c:v>-3.8350549999959185</c:v>
                </c:pt>
                <c:pt idx="1736">
                  <c:v>-3.833664999998291</c:v>
                </c:pt>
                <c:pt idx="1737">
                  <c:v>-3.8322750000006636</c:v>
                </c:pt>
                <c:pt idx="1738">
                  <c:v>-3.8308839999954216</c:v>
                </c:pt>
                <c:pt idx="1739">
                  <c:v>-3.8294939999977942</c:v>
                </c:pt>
                <c:pt idx="1740">
                  <c:v>-3.8281040000001667</c:v>
                </c:pt>
                <c:pt idx="1741">
                  <c:v>-3.8267129999949248</c:v>
                </c:pt>
                <c:pt idx="1742">
                  <c:v>-3.8253229999972973</c:v>
                </c:pt>
                <c:pt idx="1743">
                  <c:v>-3.8239329999996698</c:v>
                </c:pt>
                <c:pt idx="1744">
                  <c:v>-3.8225419999944279</c:v>
                </c:pt>
                <c:pt idx="1745">
                  <c:v>-3.8211519999968004</c:v>
                </c:pt>
                <c:pt idx="1746">
                  <c:v>-3.8197609999988344</c:v>
                </c:pt>
                <c:pt idx="1747">
                  <c:v>-3.8183690000005299</c:v>
                </c:pt>
                <c:pt idx="1748">
                  <c:v>-3.8169759999946109</c:v>
                </c:pt>
                <c:pt idx="1749">
                  <c:v>-3.8155819999956293</c:v>
                </c:pt>
                <c:pt idx="1750">
                  <c:v>-3.8141889999969862</c:v>
                </c:pt>
                <c:pt idx="1751">
                  <c:v>-3.8127989999993588</c:v>
                </c:pt>
                <c:pt idx="1752">
                  <c:v>-3.8114069999937783</c:v>
                </c:pt>
                <c:pt idx="1753">
                  <c:v>-3.8100169999961508</c:v>
                </c:pt>
                <c:pt idx="1754">
                  <c:v>-3.8086239999975078</c:v>
                </c:pt>
                <c:pt idx="1755">
                  <c:v>-3.8072329999995418</c:v>
                </c:pt>
                <c:pt idx="1756">
                  <c:v>-3.8058429999946384</c:v>
                </c:pt>
                <c:pt idx="1757">
                  <c:v>-3.8044519999966724</c:v>
                </c:pt>
                <c:pt idx="1758">
                  <c:v>-3.8030589999980293</c:v>
                </c:pt>
                <c:pt idx="1759">
                  <c:v>-3.8016680000000633</c:v>
                </c:pt>
                <c:pt idx="1760">
                  <c:v>-3.8002779999951599</c:v>
                </c:pt>
                <c:pt idx="1761">
                  <c:v>-3.7988879999975325</c:v>
                </c:pt>
                <c:pt idx="1762">
                  <c:v>-3.7974969999995665</c:v>
                </c:pt>
                <c:pt idx="1763">
                  <c:v>-3.7961059999943245</c:v>
                </c:pt>
                <c:pt idx="1764">
                  <c:v>-3.7947159999966971</c:v>
                </c:pt>
                <c:pt idx="1765">
                  <c:v>-3.7933249999987311</c:v>
                </c:pt>
                <c:pt idx="1766">
                  <c:v>-3.791932000000088</c:v>
                </c:pt>
                <c:pt idx="1767">
                  <c:v>-3.7905409999948461</c:v>
                </c:pt>
                <c:pt idx="1768">
                  <c:v>-3.789147999996203</c:v>
                </c:pt>
                <c:pt idx="1769">
                  <c:v>-3.787756999998237</c:v>
                </c:pt>
                <c:pt idx="1770">
                  <c:v>-3.7863679999936721</c:v>
                </c:pt>
                <c:pt idx="1771">
                  <c:v>-3.7849779999960447</c:v>
                </c:pt>
                <c:pt idx="1772">
                  <c:v>-3.7835889999987558</c:v>
                </c:pt>
                <c:pt idx="1773">
                  <c:v>-3.7821979999935138</c:v>
                </c:pt>
                <c:pt idx="1774">
                  <c:v>-3.7808049999948707</c:v>
                </c:pt>
                <c:pt idx="1775">
                  <c:v>-3.7794139999969047</c:v>
                </c:pt>
                <c:pt idx="1776">
                  <c:v>-3.7780209999982617</c:v>
                </c:pt>
                <c:pt idx="1777">
                  <c:v>-3.7766289999999572</c:v>
                </c:pt>
                <c:pt idx="1778">
                  <c:v>-3.7752379999947152</c:v>
                </c:pt>
                <c:pt idx="1779">
                  <c:v>-3.7738449999960721</c:v>
                </c:pt>
                <c:pt idx="1780">
                  <c:v>-3.7724529999977676</c:v>
                </c:pt>
                <c:pt idx="1781">
                  <c:v>-3.771058999998786</c:v>
                </c:pt>
                <c:pt idx="1782">
                  <c:v>-3.7696689999938826</c:v>
                </c:pt>
                <c:pt idx="1783">
                  <c:v>-3.7682779999959166</c:v>
                </c:pt>
                <c:pt idx="1784">
                  <c:v>-3.7668859999976121</c:v>
                </c:pt>
                <c:pt idx="1785">
                  <c:v>-3.7654959999999846</c:v>
                </c:pt>
                <c:pt idx="1786">
                  <c:v>-3.7641049999947427</c:v>
                </c:pt>
                <c:pt idx="1787">
                  <c:v>-3.7627149999971152</c:v>
                </c:pt>
                <c:pt idx="1788">
                  <c:v>-3.7613249999994878</c:v>
                </c:pt>
                <c:pt idx="1789">
                  <c:v>-3.7599349999945844</c:v>
                </c:pt>
                <c:pt idx="1790">
                  <c:v>-3.7585439999966184</c:v>
                </c:pt>
                <c:pt idx="1791">
                  <c:v>-3.7571529999986524</c:v>
                </c:pt>
                <c:pt idx="1792">
                  <c:v>-3.7557620000006864</c:v>
                </c:pt>
                <c:pt idx="1793">
                  <c:v>-3.7543709999954444</c:v>
                </c:pt>
                <c:pt idx="1794">
                  <c:v>-3.7529799999974784</c:v>
                </c:pt>
                <c:pt idx="1795">
                  <c:v>-3.7515849999981583</c:v>
                </c:pt>
                <c:pt idx="1796">
                  <c:v>-3.7501950000005309</c:v>
                </c:pt>
                <c:pt idx="1797">
                  <c:v>-3.7488019999946118</c:v>
                </c:pt>
                <c:pt idx="1798">
                  <c:v>-3.7474119999969844</c:v>
                </c:pt>
                <c:pt idx="1799">
                  <c:v>-3.7460209999990184</c:v>
                </c:pt>
                <c:pt idx="1800">
                  <c:v>-3.7446299999937764</c:v>
                </c:pt>
                <c:pt idx="1801">
                  <c:v>-3.7432409999964875</c:v>
                </c:pt>
                <c:pt idx="1802">
                  <c:v>-3.7418509999988601</c:v>
                </c:pt>
                <c:pt idx="1803">
                  <c:v>-3.7404609999939566</c:v>
                </c:pt>
                <c:pt idx="1804">
                  <c:v>-3.7390719999966677</c:v>
                </c:pt>
                <c:pt idx="1805">
                  <c:v>-3.7376819999990403</c:v>
                </c:pt>
                <c:pt idx="1806">
                  <c:v>-3.7362929999944754</c:v>
                </c:pt>
                <c:pt idx="1807">
                  <c:v>-3.7349029999968479</c:v>
                </c:pt>
                <c:pt idx="1808">
                  <c:v>-3.733513999999559</c:v>
                </c:pt>
                <c:pt idx="1809">
                  <c:v>-3.7321249999949941</c:v>
                </c:pt>
                <c:pt idx="1810">
                  <c:v>-3.7307349999973667</c:v>
                </c:pt>
                <c:pt idx="1811">
                  <c:v>-3.7293449999997392</c:v>
                </c:pt>
                <c:pt idx="1812">
                  <c:v>-3.7279559999951744</c:v>
                </c:pt>
                <c:pt idx="1813">
                  <c:v>-3.7265659999975469</c:v>
                </c:pt>
                <c:pt idx="1814">
                  <c:v>-3.725177000000258</c:v>
                </c:pt>
                <c:pt idx="1815">
                  <c:v>-3.7237869999953546</c:v>
                </c:pt>
                <c:pt idx="1816">
                  <c:v>-3.7223979999980656</c:v>
                </c:pt>
                <c:pt idx="1817">
                  <c:v>-3.7210080000004382</c:v>
                </c:pt>
                <c:pt idx="1818">
                  <c:v>-3.7196189999958733</c:v>
                </c:pt>
                <c:pt idx="1819">
                  <c:v>-3.7182289999982459</c:v>
                </c:pt>
                <c:pt idx="1820">
                  <c:v>-3.716839999993681</c:v>
                </c:pt>
                <c:pt idx="1821">
                  <c:v>-3.7154499999960535</c:v>
                </c:pt>
                <c:pt idx="1822">
                  <c:v>-3.7140609999987646</c:v>
                </c:pt>
                <c:pt idx="1823">
                  <c:v>-3.7126709999938612</c:v>
                </c:pt>
                <c:pt idx="1824">
                  <c:v>-3.7112819999965723</c:v>
                </c:pt>
                <c:pt idx="1825">
                  <c:v>-3.7098919999989448</c:v>
                </c:pt>
                <c:pt idx="1826">
                  <c:v>-3.7085029999943799</c:v>
                </c:pt>
                <c:pt idx="1827">
                  <c:v>-3.7071129999967525</c:v>
                </c:pt>
                <c:pt idx="1828">
                  <c:v>-3.7057239999994636</c:v>
                </c:pt>
                <c:pt idx="1829">
                  <c:v>-3.7043339999945601</c:v>
                </c:pt>
                <c:pt idx="1830">
                  <c:v>-3.7029449999972712</c:v>
                </c:pt>
                <c:pt idx="1831">
                  <c:v>-3.7015549999996438</c:v>
                </c:pt>
                <c:pt idx="1832">
                  <c:v>-3.7001659999950789</c:v>
                </c:pt>
                <c:pt idx="1833">
                  <c:v>-3.6987759999974514</c:v>
                </c:pt>
                <c:pt idx="1834">
                  <c:v>-3.6973870000001625</c:v>
                </c:pt>
                <c:pt idx="1835">
                  <c:v>-3.6959969999952591</c:v>
                </c:pt>
                <c:pt idx="1836">
                  <c:v>-3.6946069999976316</c:v>
                </c:pt>
                <c:pt idx="1837">
                  <c:v>-3.6932170000000042</c:v>
                </c:pt>
                <c:pt idx="1838">
                  <c:v>-3.6918269999951008</c:v>
                </c:pt>
                <c:pt idx="1839">
                  <c:v>-3.6904379999978119</c:v>
                </c:pt>
                <c:pt idx="1840">
                  <c:v>-3.6890480000001844</c:v>
                </c:pt>
                <c:pt idx="1841">
                  <c:v>-3.687657999995281</c:v>
                </c:pt>
                <c:pt idx="1842">
                  <c:v>-3.6862689999979921</c:v>
                </c:pt>
                <c:pt idx="1843">
                  <c:v>-3.6848790000003646</c:v>
                </c:pt>
                <c:pt idx="1844">
                  <c:v>-3.6834899999957997</c:v>
                </c:pt>
                <c:pt idx="1845">
                  <c:v>-3.6820999999981723</c:v>
                </c:pt>
                <c:pt idx="1846">
                  <c:v>-3.6807109999936074</c:v>
                </c:pt>
                <c:pt idx="1847">
                  <c:v>-3.6793209999959799</c:v>
                </c:pt>
                <c:pt idx="1848">
                  <c:v>-3.677931999998691</c:v>
                </c:pt>
                <c:pt idx="1849">
                  <c:v>-3.6765419999937876</c:v>
                </c:pt>
                <c:pt idx="1850">
                  <c:v>-3.6751529999964987</c:v>
                </c:pt>
                <c:pt idx="1851">
                  <c:v>-3.6737629999988712</c:v>
                </c:pt>
                <c:pt idx="1852">
                  <c:v>-3.6723739999943064</c:v>
                </c:pt>
                <c:pt idx="1853">
                  <c:v>-3.6709839999966789</c:v>
                </c:pt>
                <c:pt idx="1854">
                  <c:v>-3.6695939999990514</c:v>
                </c:pt>
                <c:pt idx="1855">
                  <c:v>-3.6682049999944866</c:v>
                </c:pt>
                <c:pt idx="1856">
                  <c:v>-3.6668159999971977</c:v>
                </c:pt>
                <c:pt idx="1857">
                  <c:v>-3.6654259999995702</c:v>
                </c:pt>
                <c:pt idx="1858">
                  <c:v>-3.6640359999946668</c:v>
                </c:pt>
                <c:pt idx="1859">
                  <c:v>-3.6626469999973779</c:v>
                </c:pt>
                <c:pt idx="1860">
                  <c:v>-3.6612569999997504</c:v>
                </c:pt>
                <c:pt idx="1861">
                  <c:v>-3.6598679999951855</c:v>
                </c:pt>
                <c:pt idx="1862">
                  <c:v>-3.6584779999975581</c:v>
                </c:pt>
                <c:pt idx="1863">
                  <c:v>-3.6570890000002692</c:v>
                </c:pt>
                <c:pt idx="1864">
                  <c:v>-3.6556989999953657</c:v>
                </c:pt>
                <c:pt idx="1865">
                  <c:v>-3.6543099999980768</c:v>
                </c:pt>
                <c:pt idx="1866">
                  <c:v>-3.6529200000004494</c:v>
                </c:pt>
                <c:pt idx="1867">
                  <c:v>-3.6515309999958845</c:v>
                </c:pt>
                <c:pt idx="1868">
                  <c:v>-3.650140999998257</c:v>
                </c:pt>
                <c:pt idx="1869">
                  <c:v>-3.6487519999936922</c:v>
                </c:pt>
                <c:pt idx="1870">
                  <c:v>-3.6473609999957262</c:v>
                </c:pt>
                <c:pt idx="1871">
                  <c:v>-3.6459719999984372</c:v>
                </c:pt>
                <c:pt idx="1872">
                  <c:v>-3.6445819999935338</c:v>
                </c:pt>
                <c:pt idx="1873">
                  <c:v>-3.6431929999962449</c:v>
                </c:pt>
                <c:pt idx="1874">
                  <c:v>-3.6418029999986175</c:v>
                </c:pt>
                <c:pt idx="1875">
                  <c:v>-3.6404139999940526</c:v>
                </c:pt>
                <c:pt idx="1876">
                  <c:v>-3.6390239999964251</c:v>
                </c:pt>
                <c:pt idx="1877">
                  <c:v>-3.6376349999991362</c:v>
                </c:pt>
                <c:pt idx="1878">
                  <c:v>-3.6362449999942328</c:v>
                </c:pt>
                <c:pt idx="1879">
                  <c:v>-3.6348559999969439</c:v>
                </c:pt>
                <c:pt idx="1880">
                  <c:v>-3.6334659999993164</c:v>
                </c:pt>
                <c:pt idx="1881">
                  <c:v>-3.632075999994413</c:v>
                </c:pt>
                <c:pt idx="1882">
                  <c:v>-3.6306869999971241</c:v>
                </c:pt>
                <c:pt idx="1883">
                  <c:v>-3.6292969999994966</c:v>
                </c:pt>
                <c:pt idx="1884">
                  <c:v>-3.6279079999949317</c:v>
                </c:pt>
                <c:pt idx="1885">
                  <c:v>-3.6265139999959501</c:v>
                </c:pt>
                <c:pt idx="1886">
                  <c:v>-3.6251239999983227</c:v>
                </c:pt>
                <c:pt idx="1887">
                  <c:v>-3.6237349999937578</c:v>
                </c:pt>
                <c:pt idx="1888">
                  <c:v>-3.6223449999961304</c:v>
                </c:pt>
                <c:pt idx="1889">
                  <c:v>-3.6209549999985029</c:v>
                </c:pt>
                <c:pt idx="1890">
                  <c:v>-3.619565999993938</c:v>
                </c:pt>
                <c:pt idx="1891">
                  <c:v>-3.6181759999963106</c:v>
                </c:pt>
                <c:pt idx="1892">
                  <c:v>-3.6167869999990216</c:v>
                </c:pt>
                <c:pt idx="1893">
                  <c:v>-3.6153969999941182</c:v>
                </c:pt>
                <c:pt idx="1894">
                  <c:v>-3.6140079999968293</c:v>
                </c:pt>
                <c:pt idx="1895">
                  <c:v>-3.6126179999992019</c:v>
                </c:pt>
                <c:pt idx="1896">
                  <c:v>-3.611228999994637</c:v>
                </c:pt>
                <c:pt idx="1897">
                  <c:v>-3.6098389999970095</c:v>
                </c:pt>
                <c:pt idx="1898">
                  <c:v>-3.6084499999997206</c:v>
                </c:pt>
                <c:pt idx="1899">
                  <c:v>-3.6070599999948172</c:v>
                </c:pt>
                <c:pt idx="1900">
                  <c:v>-3.6056709999975283</c:v>
                </c:pt>
                <c:pt idx="1901">
                  <c:v>-3.6042809999999008</c:v>
                </c:pt>
                <c:pt idx="1902">
                  <c:v>-3.6028919999953359</c:v>
                </c:pt>
                <c:pt idx="1903">
                  <c:v>-3.6015019999977085</c:v>
                </c:pt>
                <c:pt idx="1904">
                  <c:v>-3.6001130000004196</c:v>
                </c:pt>
                <c:pt idx="1905">
                  <c:v>-3.5987229999955161</c:v>
                </c:pt>
                <c:pt idx="1906">
                  <c:v>-3.5973339999982272</c:v>
                </c:pt>
                <c:pt idx="1907">
                  <c:v>-3.5959440000005998</c:v>
                </c:pt>
                <c:pt idx="1908">
                  <c:v>-3.5945539999956964</c:v>
                </c:pt>
                <c:pt idx="1909">
                  <c:v>-3.5931649999984074</c:v>
                </c:pt>
                <c:pt idx="1910">
                  <c:v>-3.591774999993504</c:v>
                </c:pt>
                <c:pt idx="1911">
                  <c:v>-3.5903859999962151</c:v>
                </c:pt>
                <c:pt idx="1912">
                  <c:v>-3.5889959999985876</c:v>
                </c:pt>
                <c:pt idx="1913">
                  <c:v>-3.5876069999940228</c:v>
                </c:pt>
                <c:pt idx="1914">
                  <c:v>-3.5862169999963953</c:v>
                </c:pt>
                <c:pt idx="1915">
                  <c:v>-3.5848269999987679</c:v>
                </c:pt>
                <c:pt idx="1916">
                  <c:v>-3.583437999994203</c:v>
                </c:pt>
                <c:pt idx="1917">
                  <c:v>-3.5820479999965755</c:v>
                </c:pt>
                <c:pt idx="1918">
                  <c:v>-3.5806579999989481</c:v>
                </c:pt>
                <c:pt idx="1919">
                  <c:v>-3.5792679999940447</c:v>
                </c:pt>
                <c:pt idx="1920">
                  <c:v>-3.5778789999967557</c:v>
                </c:pt>
                <c:pt idx="1921">
                  <c:v>-3.5764889999991283</c:v>
                </c:pt>
                <c:pt idx="1922">
                  <c:v>-3.5750999999945634</c:v>
                </c:pt>
                <c:pt idx="1923">
                  <c:v>-3.5737099999969359</c:v>
                </c:pt>
                <c:pt idx="1924">
                  <c:v>-3.572320999999647</c:v>
                </c:pt>
                <c:pt idx="1925">
                  <c:v>-3.5709309999947436</c:v>
                </c:pt>
                <c:pt idx="1926">
                  <c:v>-3.5695419999974547</c:v>
                </c:pt>
                <c:pt idx="1927">
                  <c:v>-3.5681519999998272</c:v>
                </c:pt>
                <c:pt idx="1928">
                  <c:v>-3.5667619999949238</c:v>
                </c:pt>
                <c:pt idx="1929">
                  <c:v>-3.5653729999976349</c:v>
                </c:pt>
                <c:pt idx="1930">
                  <c:v>-3.5639830000000075</c:v>
                </c:pt>
                <c:pt idx="1931">
                  <c:v>-3.5625939999954426</c:v>
                </c:pt>
                <c:pt idx="1932">
                  <c:v>-3.5612039999978151</c:v>
                </c:pt>
                <c:pt idx="1933">
                  <c:v>-3.5598140000001877</c:v>
                </c:pt>
                <c:pt idx="1934">
                  <c:v>-3.5584249999956228</c:v>
                </c:pt>
                <c:pt idx="1935">
                  <c:v>-3.5570349999979953</c:v>
                </c:pt>
                <c:pt idx="1936">
                  <c:v>-3.5556460000007064</c:v>
                </c:pt>
                <c:pt idx="1937">
                  <c:v>-3.554255999995803</c:v>
                </c:pt>
                <c:pt idx="1938">
                  <c:v>-3.5528669999985141</c:v>
                </c:pt>
                <c:pt idx="1939">
                  <c:v>-3.5514769999936107</c:v>
                </c:pt>
                <c:pt idx="1940">
                  <c:v>-3.5500869999959832</c:v>
                </c:pt>
                <c:pt idx="1941">
                  <c:v>-3.5486979999986943</c:v>
                </c:pt>
                <c:pt idx="1942">
                  <c:v>-3.5473079999937909</c:v>
                </c:pt>
                <c:pt idx="1943">
                  <c:v>-3.5459179999961634</c:v>
                </c:pt>
                <c:pt idx="1944">
                  <c:v>-3.5445289999988745</c:v>
                </c:pt>
                <c:pt idx="1945">
                  <c:v>-3.5431389999939711</c:v>
                </c:pt>
                <c:pt idx="1946">
                  <c:v>-3.5417499999966822</c:v>
                </c:pt>
                <c:pt idx="1947">
                  <c:v>-3.5403599999990547</c:v>
                </c:pt>
                <c:pt idx="1948">
                  <c:v>-3.5389699999941513</c:v>
                </c:pt>
                <c:pt idx="1949">
                  <c:v>-3.5375809999968624</c:v>
                </c:pt>
                <c:pt idx="1950">
                  <c:v>-3.5361909999992349</c:v>
                </c:pt>
                <c:pt idx="1951">
                  <c:v>-3.53480199999467</c:v>
                </c:pt>
                <c:pt idx="1952">
                  <c:v>-3.5334119999970426</c:v>
                </c:pt>
                <c:pt idx="1953">
                  <c:v>-3.532017999998061</c:v>
                </c:pt>
                <c:pt idx="1954">
                  <c:v>-3.5306280000004335</c:v>
                </c:pt>
                <c:pt idx="1955">
                  <c:v>-3.5292389999958687</c:v>
                </c:pt>
                <c:pt idx="1956">
                  <c:v>-3.5278489999982412</c:v>
                </c:pt>
                <c:pt idx="1957">
                  <c:v>-3.5264599999936763</c:v>
                </c:pt>
                <c:pt idx="1958">
                  <c:v>-3.5250699999960489</c:v>
                </c:pt>
                <c:pt idx="1959">
                  <c:v>-3.5236809999987599</c:v>
                </c:pt>
                <c:pt idx="1960">
                  <c:v>-3.5222909999938565</c:v>
                </c:pt>
                <c:pt idx="1961">
                  <c:v>-3.5209009999962291</c:v>
                </c:pt>
                <c:pt idx="1962">
                  <c:v>-3.5195109999986016</c:v>
                </c:pt>
                <c:pt idx="1963">
                  <c:v>-3.5181219999940367</c:v>
                </c:pt>
                <c:pt idx="1964">
                  <c:v>-3.5167319999964093</c:v>
                </c:pt>
                <c:pt idx="1965">
                  <c:v>-3.5153429999991204</c:v>
                </c:pt>
                <c:pt idx="1966">
                  <c:v>-3.513952999994217</c:v>
                </c:pt>
                <c:pt idx="1967">
                  <c:v>-3.512563999996928</c:v>
                </c:pt>
                <c:pt idx="1968">
                  <c:v>-3.5111739999993006</c:v>
                </c:pt>
                <c:pt idx="1969">
                  <c:v>-3.5097839999943972</c:v>
                </c:pt>
                <c:pt idx="1970">
                  <c:v>-3.5083949999971082</c:v>
                </c:pt>
                <c:pt idx="1971">
                  <c:v>-3.5070049999994808</c:v>
                </c:pt>
                <c:pt idx="1972">
                  <c:v>-3.5056159999949159</c:v>
                </c:pt>
                <c:pt idx="1973">
                  <c:v>-3.5042249999969499</c:v>
                </c:pt>
                <c:pt idx="1974">
                  <c:v>-3.502835999999661</c:v>
                </c:pt>
                <c:pt idx="1975">
                  <c:v>-3.5014459999947576</c:v>
                </c:pt>
                <c:pt idx="1976">
                  <c:v>-3.5000559999971301</c:v>
                </c:pt>
                <c:pt idx="1977">
                  <c:v>-3.4986669999998412</c:v>
                </c:pt>
                <c:pt idx="1978">
                  <c:v>-3.4972769999949378</c:v>
                </c:pt>
                <c:pt idx="1979">
                  <c:v>-3.4958879999976489</c:v>
                </c:pt>
                <c:pt idx="1980">
                  <c:v>-3.4944980000000214</c:v>
                </c:pt>
                <c:pt idx="1981">
                  <c:v>-3.4931089999954565</c:v>
                </c:pt>
                <c:pt idx="1982">
                  <c:v>-3.4917189999978291</c:v>
                </c:pt>
                <c:pt idx="1983">
                  <c:v>-3.4903300000005402</c:v>
                </c:pt>
                <c:pt idx="1984">
                  <c:v>-3.4889399999956368</c:v>
                </c:pt>
                <c:pt idx="1985">
                  <c:v>-3.4875509999983478</c:v>
                </c:pt>
                <c:pt idx="1986">
                  <c:v>-3.4861610000007204</c:v>
                </c:pt>
                <c:pt idx="1987">
                  <c:v>-3.4847719999961555</c:v>
                </c:pt>
                <c:pt idx="1988">
                  <c:v>-3.4833769999968354</c:v>
                </c:pt>
                <c:pt idx="1989">
                  <c:v>-3.4819879999995464</c:v>
                </c:pt>
                <c:pt idx="1990">
                  <c:v>-3.480597999994643</c:v>
                </c:pt>
                <c:pt idx="1991">
                  <c:v>-3.4792089999973541</c:v>
                </c:pt>
                <c:pt idx="1992">
                  <c:v>-3.4778189999997267</c:v>
                </c:pt>
                <c:pt idx="1993">
                  <c:v>-3.4764289999948232</c:v>
                </c:pt>
                <c:pt idx="1994">
                  <c:v>-3.4750399999975343</c:v>
                </c:pt>
                <c:pt idx="1995">
                  <c:v>-3.4736499999999069</c:v>
                </c:pt>
                <c:pt idx="1996">
                  <c:v>-3.4722589999946649</c:v>
                </c:pt>
                <c:pt idx="1997">
                  <c:v>-3.4708689999970375</c:v>
                </c:pt>
                <c:pt idx="1998">
                  <c:v>-3.46947899999941</c:v>
                </c:pt>
                <c:pt idx="1999">
                  <c:v>-3.4680879999941681</c:v>
                </c:pt>
                <c:pt idx="2000">
                  <c:v>-3.4666979999965406</c:v>
                </c:pt>
                <c:pt idx="2001">
                  <c:v>-3.4653079999989131</c:v>
                </c:pt>
                <c:pt idx="2002">
                  <c:v>-3.4639179999940097</c:v>
                </c:pt>
                <c:pt idx="2003">
                  <c:v>-3.4625279999963823</c:v>
                </c:pt>
                <c:pt idx="2004">
                  <c:v>-3.4611369999984163</c:v>
                </c:pt>
                <c:pt idx="2005">
                  <c:v>-3.4597469999935129</c:v>
                </c:pt>
                <c:pt idx="2006">
                  <c:v>-3.4583569999958854</c:v>
                </c:pt>
                <c:pt idx="2007">
                  <c:v>-3.4569659999979194</c:v>
                </c:pt>
                <c:pt idx="2008">
                  <c:v>-3.455576000000292</c:v>
                </c:pt>
                <c:pt idx="2009">
                  <c:v>-3.45418499999505</c:v>
                </c:pt>
                <c:pt idx="2010">
                  <c:v>-3.4527949999974226</c:v>
                </c:pt>
                <c:pt idx="2011">
                  <c:v>-3.4514049999997951</c:v>
                </c:pt>
                <c:pt idx="2012">
                  <c:v>-3.4500149999948917</c:v>
                </c:pt>
                <c:pt idx="2013">
                  <c:v>-3.4486249999972642</c:v>
                </c:pt>
                <c:pt idx="2014">
                  <c:v>-3.4472359999999753</c:v>
                </c:pt>
                <c:pt idx="2015">
                  <c:v>-3.4458459999950719</c:v>
                </c:pt>
                <c:pt idx="2016">
                  <c:v>-3.4444509999957518</c:v>
                </c:pt>
                <c:pt idx="2017">
                  <c:v>-3.4430599999977858</c:v>
                </c:pt>
                <c:pt idx="2018">
                  <c:v>-3.4416689999998198</c:v>
                </c:pt>
                <c:pt idx="2019">
                  <c:v>-3.4402789999949164</c:v>
                </c:pt>
                <c:pt idx="2020">
                  <c:v>-3.4388889999972889</c:v>
                </c:pt>
                <c:pt idx="2021">
                  <c:v>-3.4374979999993229</c:v>
                </c:pt>
                <c:pt idx="2022">
                  <c:v>-3.4361089999947581</c:v>
                </c:pt>
                <c:pt idx="2023">
                  <c:v>-3.4347189999971306</c:v>
                </c:pt>
                <c:pt idx="2024">
                  <c:v>-3.4333299999998417</c:v>
                </c:pt>
                <c:pt idx="2025">
                  <c:v>-3.4319399999949383</c:v>
                </c:pt>
                <c:pt idx="2026">
                  <c:v>-3.4305499999973108</c:v>
                </c:pt>
                <c:pt idx="2027">
                  <c:v>-3.4291599999996834</c:v>
                </c:pt>
                <c:pt idx="2028">
                  <c:v>-3.4277709999951185</c:v>
                </c:pt>
                <c:pt idx="2029">
                  <c:v>-3.4263789999968139</c:v>
                </c:pt>
                <c:pt idx="2030">
                  <c:v>-3.4249889999991865</c:v>
                </c:pt>
                <c:pt idx="2031">
                  <c:v>-3.423596999993606</c:v>
                </c:pt>
                <c:pt idx="2032">
                  <c:v>-3.4222079999963171</c:v>
                </c:pt>
                <c:pt idx="2033">
                  <c:v>-3.4208169999983511</c:v>
                </c:pt>
                <c:pt idx="2034">
                  <c:v>-3.4194270000007236</c:v>
                </c:pt>
                <c:pt idx="2035">
                  <c:v>-3.4180369999958202</c:v>
                </c:pt>
                <c:pt idx="2036">
                  <c:v>-3.4166469999981928</c:v>
                </c:pt>
                <c:pt idx="2037">
                  <c:v>-3.4152579999936279</c:v>
                </c:pt>
                <c:pt idx="2038">
                  <c:v>-3.4138669999956619</c:v>
                </c:pt>
                <c:pt idx="2039">
                  <c:v>-3.4124769999980344</c:v>
                </c:pt>
                <c:pt idx="2040">
                  <c:v>-3.411087000000407</c:v>
                </c:pt>
                <c:pt idx="2041">
                  <c:v>-3.4096969999955036</c:v>
                </c:pt>
                <c:pt idx="2042">
                  <c:v>-3.4083059999975376</c:v>
                </c:pt>
                <c:pt idx="2043">
                  <c:v>-3.4069139999992331</c:v>
                </c:pt>
                <c:pt idx="2044">
                  <c:v>-3.4055249999946682</c:v>
                </c:pt>
                <c:pt idx="2045">
                  <c:v>-3.4041349999970407</c:v>
                </c:pt>
                <c:pt idx="2046">
                  <c:v>-3.4027449999994133</c:v>
                </c:pt>
                <c:pt idx="2047">
                  <c:v>-3.4013549999945099</c:v>
                </c:pt>
                <c:pt idx="2048">
                  <c:v>-3.3999639999965439</c:v>
                </c:pt>
                <c:pt idx="2049">
                  <c:v>-3.3985739999989164</c:v>
                </c:pt>
                <c:pt idx="2050">
                  <c:v>-3.3971799999999348</c:v>
                </c:pt>
                <c:pt idx="2051">
                  <c:v>-3.3957859999936773</c:v>
                </c:pt>
                <c:pt idx="2052">
                  <c:v>-3.3943959999960498</c:v>
                </c:pt>
                <c:pt idx="2053">
                  <c:v>-3.3930059999984223</c:v>
                </c:pt>
                <c:pt idx="2054">
                  <c:v>-3.3916159999935189</c:v>
                </c:pt>
                <c:pt idx="2055">
                  <c:v>-3.3902249999955529</c:v>
                </c:pt>
                <c:pt idx="2056">
                  <c:v>-3.3888349999979255</c:v>
                </c:pt>
                <c:pt idx="2057">
                  <c:v>-3.387445000000298</c:v>
                </c:pt>
                <c:pt idx="2058">
                  <c:v>-3.3860549999953946</c:v>
                </c:pt>
                <c:pt idx="2059">
                  <c:v>-3.3846649999977672</c:v>
                </c:pt>
                <c:pt idx="2060">
                  <c:v>-3.3832750000001397</c:v>
                </c:pt>
                <c:pt idx="2061">
                  <c:v>-3.3818849999952363</c:v>
                </c:pt>
                <c:pt idx="2062">
                  <c:v>-3.3804949999976088</c:v>
                </c:pt>
                <c:pt idx="2063">
                  <c:v>-3.3791049999999814</c:v>
                </c:pt>
                <c:pt idx="2064">
                  <c:v>-3.377714999995078</c:v>
                </c:pt>
                <c:pt idx="2065">
                  <c:v>-3.3763249999974505</c:v>
                </c:pt>
                <c:pt idx="2066">
                  <c:v>-3.374934999999823</c:v>
                </c:pt>
                <c:pt idx="2067">
                  <c:v>-3.3735400000005029</c:v>
                </c:pt>
                <c:pt idx="2068">
                  <c:v>-3.3721499999955995</c:v>
                </c:pt>
                <c:pt idx="2069">
                  <c:v>-3.3707609999983106</c:v>
                </c:pt>
                <c:pt idx="2070">
                  <c:v>-3.3693710000006831</c:v>
                </c:pt>
                <c:pt idx="2071">
                  <c:v>-3.3679809999957797</c:v>
                </c:pt>
                <c:pt idx="2072">
                  <c:v>-3.3665919999984908</c:v>
                </c:pt>
                <c:pt idx="2073">
                  <c:v>-3.3652019999935874</c:v>
                </c:pt>
                <c:pt idx="2074">
                  <c:v>-3.3638129999962985</c:v>
                </c:pt>
                <c:pt idx="2075">
                  <c:v>-3.362422999998671</c:v>
                </c:pt>
                <c:pt idx="2076">
                  <c:v>-3.3610329999937676</c:v>
                </c:pt>
                <c:pt idx="2077">
                  <c:v>-3.3596439999964787</c:v>
                </c:pt>
                <c:pt idx="2078">
                  <c:v>-3.3582539999988512</c:v>
                </c:pt>
                <c:pt idx="2079">
                  <c:v>-3.3568649999942863</c:v>
                </c:pt>
                <c:pt idx="2080">
                  <c:v>-3.3554749999966589</c:v>
                </c:pt>
                <c:pt idx="2081">
                  <c:v>-3.35408599999937</c:v>
                </c:pt>
                <c:pt idx="2082">
                  <c:v>-3.3526959999944665</c:v>
                </c:pt>
                <c:pt idx="2083">
                  <c:v>-3.3513069999971776</c:v>
                </c:pt>
                <c:pt idx="2084">
                  <c:v>-3.3499169999995502</c:v>
                </c:pt>
                <c:pt idx="2085">
                  <c:v>-3.3485269999946468</c:v>
                </c:pt>
                <c:pt idx="2086">
                  <c:v>-3.3471379999973578</c:v>
                </c:pt>
                <c:pt idx="2087">
                  <c:v>-3.3457479999997304</c:v>
                </c:pt>
                <c:pt idx="2088">
                  <c:v>-3.3443589999951655</c:v>
                </c:pt>
                <c:pt idx="2089">
                  <c:v>-3.342968999997538</c:v>
                </c:pt>
                <c:pt idx="2090">
                  <c:v>-3.3415800000002491</c:v>
                </c:pt>
                <c:pt idx="2091">
                  <c:v>-3.3401899999953457</c:v>
                </c:pt>
                <c:pt idx="2092">
                  <c:v>-3.3388009999980568</c:v>
                </c:pt>
                <c:pt idx="2093">
                  <c:v>-3.3374110000004293</c:v>
                </c:pt>
                <c:pt idx="2094">
                  <c:v>-3.3360209999955259</c:v>
                </c:pt>
                <c:pt idx="2095">
                  <c:v>-3.334631999998237</c:v>
                </c:pt>
                <c:pt idx="2096">
                  <c:v>-3.3332420000006096</c:v>
                </c:pt>
                <c:pt idx="2097">
                  <c:v>-3.3318529999960447</c:v>
                </c:pt>
                <c:pt idx="2098">
                  <c:v>-3.3304629999984172</c:v>
                </c:pt>
                <c:pt idx="2099">
                  <c:v>-3.3290729999935138</c:v>
                </c:pt>
                <c:pt idx="2100">
                  <c:v>-3.3276839999962249</c:v>
                </c:pt>
                <c:pt idx="2101">
                  <c:v>-3.3262939999985974</c:v>
                </c:pt>
                <c:pt idx="2102">
                  <c:v>-3.3249049999940326</c:v>
                </c:pt>
                <c:pt idx="2103">
                  <c:v>-3.3235149999964051</c:v>
                </c:pt>
                <c:pt idx="2104">
                  <c:v>-3.3221259999991162</c:v>
                </c:pt>
                <c:pt idx="2105">
                  <c:v>-3.3207320000001346</c:v>
                </c:pt>
                <c:pt idx="2106">
                  <c:v>-3.3193419999952312</c:v>
                </c:pt>
                <c:pt idx="2107">
                  <c:v>-3.3179519999976037</c:v>
                </c:pt>
                <c:pt idx="2108">
                  <c:v>-3.3165619999999763</c:v>
                </c:pt>
                <c:pt idx="2109">
                  <c:v>-3.3151729999954114</c:v>
                </c:pt>
                <c:pt idx="2110">
                  <c:v>-3.3137829999977839</c:v>
                </c:pt>
                <c:pt idx="2111">
                  <c:v>-3.312394000000495</c:v>
                </c:pt>
                <c:pt idx="2112">
                  <c:v>-3.3110039999955916</c:v>
                </c:pt>
                <c:pt idx="2113">
                  <c:v>-3.3096139999979641</c:v>
                </c:pt>
                <c:pt idx="2114">
                  <c:v>-3.3082250000006752</c:v>
                </c:pt>
                <c:pt idx="2115">
                  <c:v>-3.3068349999957718</c:v>
                </c:pt>
                <c:pt idx="2116">
                  <c:v>-3.3054459999984829</c:v>
                </c:pt>
                <c:pt idx="2117">
                  <c:v>-3.3040559999935795</c:v>
                </c:pt>
                <c:pt idx="2118">
                  <c:v>-3.3026669999962905</c:v>
                </c:pt>
                <c:pt idx="2119">
                  <c:v>-3.3012769999986631</c:v>
                </c:pt>
                <c:pt idx="2120">
                  <c:v>-3.2998869999937597</c:v>
                </c:pt>
                <c:pt idx="2121">
                  <c:v>-3.2984979999964708</c:v>
                </c:pt>
                <c:pt idx="2122">
                  <c:v>-3.2971079999988433</c:v>
                </c:pt>
                <c:pt idx="2123">
                  <c:v>-3.2957189999942784</c:v>
                </c:pt>
                <c:pt idx="2124">
                  <c:v>-3.294328999996651</c:v>
                </c:pt>
                <c:pt idx="2125">
                  <c:v>-3.292939999999362</c:v>
                </c:pt>
                <c:pt idx="2126">
                  <c:v>-3.2915499999944586</c:v>
                </c:pt>
                <c:pt idx="2127">
                  <c:v>-3.2901609999971697</c:v>
                </c:pt>
                <c:pt idx="2128">
                  <c:v>-3.2887709999995423</c:v>
                </c:pt>
                <c:pt idx="2129">
                  <c:v>-3.2873819999949774</c:v>
                </c:pt>
                <c:pt idx="2130">
                  <c:v>-3.2859919999973499</c:v>
                </c:pt>
                <c:pt idx="2131">
                  <c:v>-3.284603000000061</c:v>
                </c:pt>
                <c:pt idx="2132">
                  <c:v>-3.2832129999951576</c:v>
                </c:pt>
                <c:pt idx="2133">
                  <c:v>-3.2818239999978687</c:v>
                </c:pt>
                <c:pt idx="2134">
                  <c:v>-3.2804340000002412</c:v>
                </c:pt>
                <c:pt idx="2135">
                  <c:v>-3.2790439999953378</c:v>
                </c:pt>
                <c:pt idx="2136">
                  <c:v>-3.2776539999977103</c:v>
                </c:pt>
                <c:pt idx="2137">
                  <c:v>-3.2762650000004214</c:v>
                </c:pt>
                <c:pt idx="2138">
                  <c:v>-3.274874999995518</c:v>
                </c:pt>
                <c:pt idx="2139">
                  <c:v>-3.2734859999982291</c:v>
                </c:pt>
                <c:pt idx="2140">
                  <c:v>-3.2720960000006016</c:v>
                </c:pt>
                <c:pt idx="2141">
                  <c:v>-3.2707059999956982</c:v>
                </c:pt>
                <c:pt idx="2142">
                  <c:v>-3.2693169999984093</c:v>
                </c:pt>
                <c:pt idx="2143">
                  <c:v>-3.2679269999935059</c:v>
                </c:pt>
                <c:pt idx="2144">
                  <c:v>-3.2665369999958784</c:v>
                </c:pt>
                <c:pt idx="2145">
                  <c:v>-3.2651479999985895</c:v>
                </c:pt>
                <c:pt idx="2146">
                  <c:v>-3.2637579999936861</c:v>
                </c:pt>
                <c:pt idx="2147">
                  <c:v>-3.2623689999963972</c:v>
                </c:pt>
                <c:pt idx="2148">
                  <c:v>-3.2609789999987697</c:v>
                </c:pt>
                <c:pt idx="2149">
                  <c:v>-3.2595899999942048</c:v>
                </c:pt>
                <c:pt idx="2150">
                  <c:v>-3.2581999999965774</c:v>
                </c:pt>
                <c:pt idx="2151">
                  <c:v>-3.2568109999992885</c:v>
                </c:pt>
                <c:pt idx="2152">
                  <c:v>-3.2554209999943851</c:v>
                </c:pt>
                <c:pt idx="2153">
                  <c:v>-3.2540319999970961</c:v>
                </c:pt>
                <c:pt idx="2154">
                  <c:v>-3.2526419999994687</c:v>
                </c:pt>
                <c:pt idx="2155">
                  <c:v>-3.2512519999945653</c:v>
                </c:pt>
                <c:pt idx="2156">
                  <c:v>-3.2498629999972763</c:v>
                </c:pt>
                <c:pt idx="2157">
                  <c:v>-3.2484729999996489</c:v>
                </c:pt>
                <c:pt idx="2158">
                  <c:v>-3.247083999995084</c:v>
                </c:pt>
                <c:pt idx="2159">
                  <c:v>-3.2456939999974566</c:v>
                </c:pt>
                <c:pt idx="2160">
                  <c:v>-3.2443050000001676</c:v>
                </c:pt>
                <c:pt idx="2161">
                  <c:v>-3.2429149999952642</c:v>
                </c:pt>
                <c:pt idx="2162">
                  <c:v>-3.2415259999979753</c:v>
                </c:pt>
                <c:pt idx="2163">
                  <c:v>-3.2401360000003478</c:v>
                </c:pt>
                <c:pt idx="2164">
                  <c:v>-3.238746999995783</c:v>
                </c:pt>
                <c:pt idx="2165">
                  <c:v>-3.2373569999981555</c:v>
                </c:pt>
                <c:pt idx="2166">
                  <c:v>-3.2359670000005281</c:v>
                </c:pt>
                <c:pt idx="2167">
                  <c:v>-3.2345779999959632</c:v>
                </c:pt>
                <c:pt idx="2168">
                  <c:v>-3.2331879999983357</c:v>
                </c:pt>
                <c:pt idx="2169">
                  <c:v>-3.2317989999937708</c:v>
                </c:pt>
                <c:pt idx="2170">
                  <c:v>-3.2304089999961434</c:v>
                </c:pt>
                <c:pt idx="2171">
                  <c:v>-3.2290199999988545</c:v>
                </c:pt>
                <c:pt idx="2172">
                  <c:v>-3.2276299999939511</c:v>
                </c:pt>
                <c:pt idx="2173">
                  <c:v>-3.2262409999966621</c:v>
                </c:pt>
                <c:pt idx="2174">
                  <c:v>-3.2248509999990347</c:v>
                </c:pt>
                <c:pt idx="2175">
                  <c:v>-3.2234609999941313</c:v>
                </c:pt>
                <c:pt idx="2176">
                  <c:v>-3.2220719999968424</c:v>
                </c:pt>
                <c:pt idx="2177">
                  <c:v>-3.2206819999992149</c:v>
                </c:pt>
                <c:pt idx="2178">
                  <c:v>-3.2192919999943115</c:v>
                </c:pt>
                <c:pt idx="2179">
                  <c:v>-3.2179029999970226</c:v>
                </c:pt>
                <c:pt idx="2180">
                  <c:v>-3.2165129999993951</c:v>
                </c:pt>
                <c:pt idx="2181">
                  <c:v>-3.2151239999948302</c:v>
                </c:pt>
                <c:pt idx="2182">
                  <c:v>-3.2137339999972028</c:v>
                </c:pt>
                <c:pt idx="2183">
                  <c:v>-3.2123449999999139</c:v>
                </c:pt>
                <c:pt idx="2184">
                  <c:v>-3.2109549999950104</c:v>
                </c:pt>
                <c:pt idx="2185">
                  <c:v>-3.2095659999977215</c:v>
                </c:pt>
                <c:pt idx="2186">
                  <c:v>-3.2081760000000941</c:v>
                </c:pt>
                <c:pt idx="2187">
                  <c:v>-3.2067859999951907</c:v>
                </c:pt>
                <c:pt idx="2188">
                  <c:v>-3.2053969999979017</c:v>
                </c:pt>
                <c:pt idx="2189">
                  <c:v>-3.2040070000002743</c:v>
                </c:pt>
                <c:pt idx="2190">
                  <c:v>-3.2026179999957094</c:v>
                </c:pt>
                <c:pt idx="2191">
                  <c:v>-3.2012279999980819</c:v>
                </c:pt>
                <c:pt idx="2192">
                  <c:v>-3.1998389999935171</c:v>
                </c:pt>
                <c:pt idx="2193">
                  <c:v>-3.1984489999958896</c:v>
                </c:pt>
                <c:pt idx="2194">
                  <c:v>-3.1970599999986007</c:v>
                </c:pt>
                <c:pt idx="2195">
                  <c:v>-3.1956699999936973</c:v>
                </c:pt>
                <c:pt idx="2196">
                  <c:v>-3.1942809999964084</c:v>
                </c:pt>
                <c:pt idx="2197">
                  <c:v>-3.1928909999987809</c:v>
                </c:pt>
                <c:pt idx="2198">
                  <c:v>-3.1915009999938775</c:v>
                </c:pt>
                <c:pt idx="2199">
                  <c:v>-3.1901119999965886</c:v>
                </c:pt>
                <c:pt idx="2200">
                  <c:v>-3.1887219999989611</c:v>
                </c:pt>
                <c:pt idx="2201">
                  <c:v>-3.1873319999940577</c:v>
                </c:pt>
                <c:pt idx="2202">
                  <c:v>-3.1859429999967688</c:v>
                </c:pt>
                <c:pt idx="2203">
                  <c:v>-3.1845529999991413</c:v>
                </c:pt>
                <c:pt idx="2204">
                  <c:v>-3.1831639999945764</c:v>
                </c:pt>
                <c:pt idx="2205">
                  <c:v>-3.181773999996949</c:v>
                </c:pt>
                <c:pt idx="2206">
                  <c:v>-3.1803849999996601</c:v>
                </c:pt>
                <c:pt idx="2207">
                  <c:v>-3.1789949999947567</c:v>
                </c:pt>
                <c:pt idx="2208">
                  <c:v>-3.1776049999971292</c:v>
                </c:pt>
                <c:pt idx="2209">
                  <c:v>-3.1762159999998403</c:v>
                </c:pt>
                <c:pt idx="2210">
                  <c:v>-3.1748259999949369</c:v>
                </c:pt>
                <c:pt idx="2211">
                  <c:v>-3.1734369999976479</c:v>
                </c:pt>
                <c:pt idx="2212">
                  <c:v>-3.1720470000000205</c:v>
                </c:pt>
                <c:pt idx="2213">
                  <c:v>-3.1706579999954556</c:v>
                </c:pt>
                <c:pt idx="2214">
                  <c:v>-3.1692679999978282</c:v>
                </c:pt>
                <c:pt idx="2215">
                  <c:v>-3.1678780000002007</c:v>
                </c:pt>
                <c:pt idx="2216">
                  <c:v>-3.1664879999952973</c:v>
                </c:pt>
                <c:pt idx="2217">
                  <c:v>-3.1650989999980084</c:v>
                </c:pt>
                <c:pt idx="2218">
                  <c:v>-3.1637090000003809</c:v>
                </c:pt>
                <c:pt idx="2219">
                  <c:v>-3.162319999995816</c:v>
                </c:pt>
                <c:pt idx="2220">
                  <c:v>-3.1609299999981886</c:v>
                </c:pt>
                <c:pt idx="2221">
                  <c:v>-3.1595409999936237</c:v>
                </c:pt>
                <c:pt idx="2222">
                  <c:v>-3.1581509999959962</c:v>
                </c:pt>
                <c:pt idx="2223">
                  <c:v>-3.1567609999983688</c:v>
                </c:pt>
                <c:pt idx="2224">
                  <c:v>-3.1553719999938039</c:v>
                </c:pt>
                <c:pt idx="2225">
                  <c:v>-3.1539819999961765</c:v>
                </c:pt>
                <c:pt idx="2226">
                  <c:v>-3.152591999998549</c:v>
                </c:pt>
                <c:pt idx="2227">
                  <c:v>-3.1512019999936456</c:v>
                </c:pt>
                <c:pt idx="2228">
                  <c:v>-3.1498129999963567</c:v>
                </c:pt>
                <c:pt idx="2229">
                  <c:v>-3.1484229999987292</c:v>
                </c:pt>
                <c:pt idx="2230">
                  <c:v>-3.1470339999941643</c:v>
                </c:pt>
                <c:pt idx="2231">
                  <c:v>-3.1456439999965369</c:v>
                </c:pt>
                <c:pt idx="2232">
                  <c:v>-3.144254999999248</c:v>
                </c:pt>
                <c:pt idx="2233">
                  <c:v>-3.1428649999943445</c:v>
                </c:pt>
                <c:pt idx="2234">
                  <c:v>-3.1414759999970556</c:v>
                </c:pt>
                <c:pt idx="2235">
                  <c:v>-3.1400859999994282</c:v>
                </c:pt>
                <c:pt idx="2236">
                  <c:v>-3.1386969999948633</c:v>
                </c:pt>
                <c:pt idx="2237">
                  <c:v>-3.1373069999972358</c:v>
                </c:pt>
                <c:pt idx="2238">
                  <c:v>-3.1359169999996084</c:v>
                </c:pt>
                <c:pt idx="2239">
                  <c:v>-3.1345279999950435</c:v>
                </c:pt>
                <c:pt idx="2240">
                  <c:v>-3.133137999997416</c:v>
                </c:pt>
                <c:pt idx="2241">
                  <c:v>-3.1317479999997886</c:v>
                </c:pt>
                <c:pt idx="2242">
                  <c:v>-3.1303589999952237</c:v>
                </c:pt>
                <c:pt idx="2243">
                  <c:v>-3.1289689999975963</c:v>
                </c:pt>
                <c:pt idx="2244">
                  <c:v>-3.1275800000003073</c:v>
                </c:pt>
                <c:pt idx="2245">
                  <c:v>-3.1261899999954039</c:v>
                </c:pt>
                <c:pt idx="2246">
                  <c:v>-3.1247999999977765</c:v>
                </c:pt>
                <c:pt idx="2247">
                  <c:v>-3.1234110000004875</c:v>
                </c:pt>
                <c:pt idx="2248">
                  <c:v>-3.1220209999955841</c:v>
                </c:pt>
                <c:pt idx="2249">
                  <c:v>-3.1206319999982952</c:v>
                </c:pt>
                <c:pt idx="2250">
                  <c:v>-3.1192420000006678</c:v>
                </c:pt>
                <c:pt idx="2251">
                  <c:v>-3.1178529999961029</c:v>
                </c:pt>
                <c:pt idx="2252">
                  <c:v>-3.1164629999984754</c:v>
                </c:pt>
                <c:pt idx="2253">
                  <c:v>-3.1150739999939105</c:v>
                </c:pt>
                <c:pt idx="2254">
                  <c:v>-3.1136839999962831</c:v>
                </c:pt>
                <c:pt idx="2255">
                  <c:v>-3.1122939999986556</c:v>
                </c:pt>
                <c:pt idx="2256">
                  <c:v>-3.1109049999940908</c:v>
                </c:pt>
                <c:pt idx="2257">
                  <c:v>-3.1095149999964633</c:v>
                </c:pt>
                <c:pt idx="2258">
                  <c:v>-3.1081249999988358</c:v>
                </c:pt>
                <c:pt idx="2259">
                  <c:v>-3.1067349999939324</c:v>
                </c:pt>
                <c:pt idx="2260">
                  <c:v>-3.1053459999966435</c:v>
                </c:pt>
                <c:pt idx="2261">
                  <c:v>-3.1039559999990161</c:v>
                </c:pt>
                <c:pt idx="2262">
                  <c:v>-3.1025669999944512</c:v>
                </c:pt>
                <c:pt idx="2263">
                  <c:v>-3.1011769999968237</c:v>
                </c:pt>
                <c:pt idx="2264">
                  <c:v>-3.0997869999991963</c:v>
                </c:pt>
                <c:pt idx="2265">
                  <c:v>-3.0983979999946314</c:v>
                </c:pt>
                <c:pt idx="2266">
                  <c:v>-3.0970079999970039</c:v>
                </c:pt>
                <c:pt idx="2267">
                  <c:v>-3.095618999999715</c:v>
                </c:pt>
                <c:pt idx="2268">
                  <c:v>-3.0942289999948116</c:v>
                </c:pt>
                <c:pt idx="2269">
                  <c:v>-3.0928399999975227</c:v>
                </c:pt>
                <c:pt idx="2270">
                  <c:v>-3.0914499999998952</c:v>
                </c:pt>
                <c:pt idx="2271">
                  <c:v>-3.0900609999953303</c:v>
                </c:pt>
                <c:pt idx="2272">
                  <c:v>-3.0886709999977029</c:v>
                </c:pt>
                <c:pt idx="2273">
                  <c:v>-3.0872810000000754</c:v>
                </c:pt>
                <c:pt idx="2274">
                  <c:v>-3.085890999995172</c:v>
                </c:pt>
                <c:pt idx="2275">
                  <c:v>-3.0845019999978831</c:v>
                </c:pt>
                <c:pt idx="2276">
                  <c:v>-3.0831120000002556</c:v>
                </c:pt>
                <c:pt idx="2277">
                  <c:v>-3.0817229999956908</c:v>
                </c:pt>
                <c:pt idx="2278">
                  <c:v>-3.0803329999980633</c:v>
                </c:pt>
                <c:pt idx="2279">
                  <c:v>-3.0789439999934984</c:v>
                </c:pt>
                <c:pt idx="2280">
                  <c:v>-3.077553999995871</c:v>
                </c:pt>
                <c:pt idx="2281">
                  <c:v>-3.0761649999985821</c:v>
                </c:pt>
                <c:pt idx="2282">
                  <c:v>-3.0747749999936786</c:v>
                </c:pt>
                <c:pt idx="2283">
                  <c:v>-3.0733859999963897</c:v>
                </c:pt>
                <c:pt idx="2284">
                  <c:v>-3.0719919999974081</c:v>
                </c:pt>
                <c:pt idx="2285">
                  <c:v>-3.0706030000001192</c:v>
                </c:pt>
                <c:pt idx="2286">
                  <c:v>-3.0692129999952158</c:v>
                </c:pt>
                <c:pt idx="2287">
                  <c:v>-3.0678239999979269</c:v>
                </c:pt>
                <c:pt idx="2288">
                  <c:v>-3.0664340000002994</c:v>
                </c:pt>
                <c:pt idx="2289">
                  <c:v>-3.0650449999957345</c:v>
                </c:pt>
                <c:pt idx="2290">
                  <c:v>-3.0636549999981071</c:v>
                </c:pt>
                <c:pt idx="2291">
                  <c:v>-3.0622659999935422</c:v>
                </c:pt>
                <c:pt idx="2292">
                  <c:v>-3.0608759999959148</c:v>
                </c:pt>
                <c:pt idx="2293">
                  <c:v>-3.0594859999982873</c:v>
                </c:pt>
                <c:pt idx="2294">
                  <c:v>-3.0580960000006598</c:v>
                </c:pt>
                <c:pt idx="2295">
                  <c:v>-3.056706999996095</c:v>
                </c:pt>
                <c:pt idx="2296">
                  <c:v>-3.0553169999984675</c:v>
                </c:pt>
                <c:pt idx="2297">
                  <c:v>-3.0539279999939026</c:v>
                </c:pt>
                <c:pt idx="2298">
                  <c:v>-3.0525379999962752</c:v>
                </c:pt>
                <c:pt idx="2299">
                  <c:v>-3.0511479999986477</c:v>
                </c:pt>
                <c:pt idx="2300">
                  <c:v>-3.0497589999940828</c:v>
                </c:pt>
                <c:pt idx="2301">
                  <c:v>-3.0483689999964554</c:v>
                </c:pt>
                <c:pt idx="2302">
                  <c:v>-3.0469789999988279</c:v>
                </c:pt>
                <c:pt idx="2303">
                  <c:v>-3.0455889999939245</c:v>
                </c:pt>
                <c:pt idx="2304">
                  <c:v>-3.0441999999966356</c:v>
                </c:pt>
                <c:pt idx="2305">
                  <c:v>-3.0428099999990081</c:v>
                </c:pt>
                <c:pt idx="2306">
                  <c:v>-3.0414199999941047</c:v>
                </c:pt>
                <c:pt idx="2307">
                  <c:v>-3.0400309999968158</c:v>
                </c:pt>
                <c:pt idx="2308">
                  <c:v>-3.0386409999991884</c:v>
                </c:pt>
                <c:pt idx="2309">
                  <c:v>-3.0372519999946235</c:v>
                </c:pt>
                <c:pt idx="2310">
                  <c:v>-3.035861999996996</c:v>
                </c:pt>
                <c:pt idx="2311">
                  <c:v>-3.0344729999997071</c:v>
                </c:pt>
                <c:pt idx="2312">
                  <c:v>-3.0330829999948037</c:v>
                </c:pt>
                <c:pt idx="2313">
                  <c:v>-3.0316919999968377</c:v>
                </c:pt>
                <c:pt idx="2314">
                  <c:v>-3.0303029999995488</c:v>
                </c:pt>
                <c:pt idx="2315">
                  <c:v>-3.0289129999946454</c:v>
                </c:pt>
                <c:pt idx="2316">
                  <c:v>-3.0275239999973564</c:v>
                </c:pt>
                <c:pt idx="2317">
                  <c:v>-3.026133999999729</c:v>
                </c:pt>
                <c:pt idx="2318">
                  <c:v>-3.0247449999951641</c:v>
                </c:pt>
                <c:pt idx="2319">
                  <c:v>-3.0233549999975367</c:v>
                </c:pt>
                <c:pt idx="2320">
                  <c:v>-3.0219649999999092</c:v>
                </c:pt>
                <c:pt idx="2321">
                  <c:v>-3.0205759999953443</c:v>
                </c:pt>
                <c:pt idx="2322">
                  <c:v>-3.0191859999977169</c:v>
                </c:pt>
                <c:pt idx="2323">
                  <c:v>-3.0177960000000894</c:v>
                </c:pt>
                <c:pt idx="2324">
                  <c:v>-3.0164069999955245</c:v>
                </c:pt>
                <c:pt idx="2325">
                  <c:v>-3.0150169999978971</c:v>
                </c:pt>
                <c:pt idx="2326">
                  <c:v>-3.0136270000002696</c:v>
                </c:pt>
                <c:pt idx="2327">
                  <c:v>-3.0122379999957047</c:v>
                </c:pt>
                <c:pt idx="2328">
                  <c:v>-3.0108479999980773</c:v>
                </c:pt>
                <c:pt idx="2329">
                  <c:v>-3.0094580000004498</c:v>
                </c:pt>
                <c:pt idx="2330">
                  <c:v>-3.008068999995885</c:v>
                </c:pt>
                <c:pt idx="2331">
                  <c:v>-3.0066789999982575</c:v>
                </c:pt>
                <c:pt idx="2332">
                  <c:v>-3.00528900000063</c:v>
                </c:pt>
                <c:pt idx="2333">
                  <c:v>-3.0038999999960652</c:v>
                </c:pt>
                <c:pt idx="2334">
                  <c:v>-3.0025099999984377</c:v>
                </c:pt>
                <c:pt idx="2335">
                  <c:v>-3.0011209999938728</c:v>
                </c:pt>
                <c:pt idx="2336">
                  <c:v>-2.9997309999962454</c:v>
                </c:pt>
                <c:pt idx="2337">
                  <c:v>-2.9983419999989565</c:v>
                </c:pt>
                <c:pt idx="2338">
                  <c:v>-2.996951999994053</c:v>
                </c:pt>
                <c:pt idx="2339">
                  <c:v>-2.9955629999967641</c:v>
                </c:pt>
                <c:pt idx="2340">
                  <c:v>-2.9941729999991367</c:v>
                </c:pt>
                <c:pt idx="2341">
                  <c:v>-2.9927839999945718</c:v>
                </c:pt>
                <c:pt idx="2342">
                  <c:v>-2.9913939999969443</c:v>
                </c:pt>
                <c:pt idx="2343">
                  <c:v>-2.9900039999993169</c:v>
                </c:pt>
                <c:pt idx="2344">
                  <c:v>-2.9886139999944135</c:v>
                </c:pt>
                <c:pt idx="2345">
                  <c:v>-2.987223999996786</c:v>
                </c:pt>
                <c:pt idx="2346">
                  <c:v>-2.9858349999994971</c:v>
                </c:pt>
                <c:pt idx="2347">
                  <c:v>-2.9844449999945937</c:v>
                </c:pt>
                <c:pt idx="2348">
                  <c:v>-2.9830549999969662</c:v>
                </c:pt>
                <c:pt idx="2349">
                  <c:v>-2.9816659999996773</c:v>
                </c:pt>
                <c:pt idx="2350">
                  <c:v>-2.9802759999947739</c:v>
                </c:pt>
                <c:pt idx="2351">
                  <c:v>-2.978886999997485</c:v>
                </c:pt>
                <c:pt idx="2352">
                  <c:v>-2.9774969999998575</c:v>
                </c:pt>
                <c:pt idx="2353">
                  <c:v>-2.9761079999952926</c:v>
                </c:pt>
                <c:pt idx="2354">
                  <c:v>-2.9747179999976652</c:v>
                </c:pt>
                <c:pt idx="2355">
                  <c:v>-2.9733290000003763</c:v>
                </c:pt>
                <c:pt idx="2356">
                  <c:v>-2.9719389999954728</c:v>
                </c:pt>
                <c:pt idx="2357">
                  <c:v>-2.9705499999981839</c:v>
                </c:pt>
                <c:pt idx="2358">
                  <c:v>-2.9691600000005565</c:v>
                </c:pt>
                <c:pt idx="2359">
                  <c:v>-2.9677699999956531</c:v>
                </c:pt>
                <c:pt idx="2360">
                  <c:v>-2.9663809999983641</c:v>
                </c:pt>
                <c:pt idx="2361">
                  <c:v>-2.9649909999934607</c:v>
                </c:pt>
                <c:pt idx="2362">
                  <c:v>-2.9636019999961718</c:v>
                </c:pt>
                <c:pt idx="2363">
                  <c:v>-2.9622119999985443</c:v>
                </c:pt>
                <c:pt idx="2364">
                  <c:v>-2.9608219999936409</c:v>
                </c:pt>
                <c:pt idx="2365">
                  <c:v>-2.959432999996352</c:v>
                </c:pt>
                <c:pt idx="2366">
                  <c:v>-2.9580429999987246</c:v>
                </c:pt>
                <c:pt idx="2367">
                  <c:v>-2.9566529999938211</c:v>
                </c:pt>
                <c:pt idx="2368">
                  <c:v>-2.9552639999965322</c:v>
                </c:pt>
                <c:pt idx="2369">
                  <c:v>-2.9538739999989048</c:v>
                </c:pt>
                <c:pt idx="2370">
                  <c:v>-2.9524849999943399</c:v>
                </c:pt>
                <c:pt idx="2371">
                  <c:v>-2.9510949999967124</c:v>
                </c:pt>
                <c:pt idx="2372">
                  <c:v>-2.9497059999994235</c:v>
                </c:pt>
                <c:pt idx="2373">
                  <c:v>-2.9483159999945201</c:v>
                </c:pt>
                <c:pt idx="2374">
                  <c:v>-2.9469259999968926</c:v>
                </c:pt>
                <c:pt idx="2375">
                  <c:v>-2.9455369999996037</c:v>
                </c:pt>
                <c:pt idx="2376">
                  <c:v>-2.9441469999947003</c:v>
                </c:pt>
                <c:pt idx="2377">
                  <c:v>-2.9427569999970729</c:v>
                </c:pt>
                <c:pt idx="2378">
                  <c:v>-2.9413679999997839</c:v>
                </c:pt>
                <c:pt idx="2379">
                  <c:v>-2.9399779999948805</c:v>
                </c:pt>
                <c:pt idx="2380">
                  <c:v>-2.9385889999975916</c:v>
                </c:pt>
                <c:pt idx="2381">
                  <c:v>-2.9371989999999641</c:v>
                </c:pt>
                <c:pt idx="2382">
                  <c:v>-2.9358099999953993</c:v>
                </c:pt>
                <c:pt idx="2383">
                  <c:v>-2.9344199999977718</c:v>
                </c:pt>
                <c:pt idx="2384">
                  <c:v>-2.9330300000001444</c:v>
                </c:pt>
                <c:pt idx="2385">
                  <c:v>-2.9316409999955795</c:v>
                </c:pt>
                <c:pt idx="2386">
                  <c:v>-2.930250999997952</c:v>
                </c:pt>
                <c:pt idx="2387">
                  <c:v>-2.9288620000006631</c:v>
                </c:pt>
                <c:pt idx="2388">
                  <c:v>-2.9274719999957597</c:v>
                </c:pt>
                <c:pt idx="2389">
                  <c:v>-2.9260819999981322</c:v>
                </c:pt>
                <c:pt idx="2390">
                  <c:v>-2.9246929999935674</c:v>
                </c:pt>
                <c:pt idx="2391">
                  <c:v>-2.9233029999959399</c:v>
                </c:pt>
                <c:pt idx="2392">
                  <c:v>-2.921913999998651</c:v>
                </c:pt>
                <c:pt idx="2393">
                  <c:v>-2.9205239999937476</c:v>
                </c:pt>
                <c:pt idx="2394">
                  <c:v>-2.9191309999951045</c:v>
                </c:pt>
                <c:pt idx="2395">
                  <c:v>-2.917740999997477</c:v>
                </c:pt>
                <c:pt idx="2396">
                  <c:v>-2.9163509999998496</c:v>
                </c:pt>
                <c:pt idx="2397">
                  <c:v>-2.9149619999952847</c:v>
                </c:pt>
                <c:pt idx="2398">
                  <c:v>-2.9135719999976573</c:v>
                </c:pt>
                <c:pt idx="2399">
                  <c:v>-2.9121830000003683</c:v>
                </c:pt>
                <c:pt idx="2400">
                  <c:v>-2.9107929999954649</c:v>
                </c:pt>
                <c:pt idx="2401">
                  <c:v>-2.909403999998176</c:v>
                </c:pt>
                <c:pt idx="2402">
                  <c:v>-2.9080140000005485</c:v>
                </c:pt>
                <c:pt idx="2403">
                  <c:v>-2.9066249999959837</c:v>
                </c:pt>
                <c:pt idx="2404">
                  <c:v>-2.9052349999983562</c:v>
                </c:pt>
                <c:pt idx="2405">
                  <c:v>-2.9038449999934528</c:v>
                </c:pt>
                <c:pt idx="2406">
                  <c:v>-2.9024559999961639</c:v>
                </c:pt>
                <c:pt idx="2407">
                  <c:v>-2.9010659999985364</c:v>
                </c:pt>
                <c:pt idx="2408">
                  <c:v>-2.899675999993633</c:v>
                </c:pt>
                <c:pt idx="2409">
                  <c:v>-2.8982869999963441</c:v>
                </c:pt>
                <c:pt idx="2410">
                  <c:v>-2.8968979999990552</c:v>
                </c:pt>
                <c:pt idx="2411">
                  <c:v>-2.8955079999941518</c:v>
                </c:pt>
                <c:pt idx="2412">
                  <c:v>-2.8941179999965243</c:v>
                </c:pt>
                <c:pt idx="2413">
                  <c:v>-2.8927289999992354</c:v>
                </c:pt>
                <c:pt idx="2414">
                  <c:v>-2.891338999994332</c:v>
                </c:pt>
                <c:pt idx="2415">
                  <c:v>-2.8899499999970431</c:v>
                </c:pt>
                <c:pt idx="2416">
                  <c:v>-2.8885599999994156</c:v>
                </c:pt>
                <c:pt idx="2417">
                  <c:v>-2.8871699999945122</c:v>
                </c:pt>
                <c:pt idx="2418">
                  <c:v>-2.8857809999972233</c:v>
                </c:pt>
                <c:pt idx="2419">
                  <c:v>-2.8843909999995958</c:v>
                </c:pt>
                <c:pt idx="2420">
                  <c:v>-2.8830019999950309</c:v>
                </c:pt>
                <c:pt idx="2421">
                  <c:v>-2.8816119999974035</c:v>
                </c:pt>
                <c:pt idx="2422">
                  <c:v>-2.8802230000001146</c:v>
                </c:pt>
                <c:pt idx="2423">
                  <c:v>-2.8788329999952111</c:v>
                </c:pt>
                <c:pt idx="2424">
                  <c:v>-2.8774429999975837</c:v>
                </c:pt>
                <c:pt idx="2425">
                  <c:v>-2.8760540000002948</c:v>
                </c:pt>
                <c:pt idx="2426">
                  <c:v>-2.8746639999953914</c:v>
                </c:pt>
                <c:pt idx="2427">
                  <c:v>-2.8732739999977639</c:v>
                </c:pt>
                <c:pt idx="2428">
                  <c:v>-2.871885000000475</c:v>
                </c:pt>
                <c:pt idx="2429">
                  <c:v>-2.8704949999955716</c:v>
                </c:pt>
                <c:pt idx="2430">
                  <c:v>-2.8691059999982826</c:v>
                </c:pt>
                <c:pt idx="2431">
                  <c:v>-2.8677160000006552</c:v>
                </c:pt>
                <c:pt idx="2432">
                  <c:v>-2.8663259999957518</c:v>
                </c:pt>
                <c:pt idx="2433">
                  <c:v>-2.8649369999984629</c:v>
                </c:pt>
                <c:pt idx="2434">
                  <c:v>-2.8635469999935594</c:v>
                </c:pt>
                <c:pt idx="2435">
                  <c:v>-2.8621579999962705</c:v>
                </c:pt>
                <c:pt idx="2436">
                  <c:v>-2.8607679999986431</c:v>
                </c:pt>
                <c:pt idx="2437">
                  <c:v>-2.8593789999940782</c:v>
                </c:pt>
                <c:pt idx="2438">
                  <c:v>-2.8579889999964507</c:v>
                </c:pt>
                <c:pt idx="2439">
                  <c:v>-2.8565979999984847</c:v>
                </c:pt>
                <c:pt idx="2440">
                  <c:v>-2.8552049999998417</c:v>
                </c:pt>
                <c:pt idx="2441">
                  <c:v>-2.8538129999942612</c:v>
                </c:pt>
                <c:pt idx="2442">
                  <c:v>-2.8524219999962952</c:v>
                </c:pt>
                <c:pt idx="2443">
                  <c:v>-2.8510279999973136</c:v>
                </c:pt>
                <c:pt idx="2444">
                  <c:v>-2.849633999998332</c:v>
                </c:pt>
                <c:pt idx="2445">
                  <c:v>-2.8482409999996889</c:v>
                </c:pt>
                <c:pt idx="2446">
                  <c:v>-2.846849999994447</c:v>
                </c:pt>
                <c:pt idx="2447">
                  <c:v>-2.8454599999968195</c:v>
                </c:pt>
                <c:pt idx="2448">
                  <c:v>-2.844067999998515</c:v>
                </c:pt>
                <c:pt idx="2449">
                  <c:v>-2.842677000000549</c:v>
                </c:pt>
                <c:pt idx="2450">
                  <c:v>-2.8412829999942915</c:v>
                </c:pt>
                <c:pt idx="2451">
                  <c:v>-2.839892999996664</c:v>
                </c:pt>
                <c:pt idx="2452">
                  <c:v>-2.8385029999990365</c:v>
                </c:pt>
                <c:pt idx="2453">
                  <c:v>-2.8371119999937946</c:v>
                </c:pt>
                <c:pt idx="2454">
                  <c:v>-2.8357199999954901</c:v>
                </c:pt>
                <c:pt idx="2455">
                  <c:v>-2.8343289999975241</c:v>
                </c:pt>
                <c:pt idx="2456">
                  <c:v>-2.8329379999995581</c:v>
                </c:pt>
                <c:pt idx="2457">
                  <c:v>-2.8315479999946547</c:v>
                </c:pt>
                <c:pt idx="2458">
                  <c:v>-2.8301579999970272</c:v>
                </c:pt>
                <c:pt idx="2459">
                  <c:v>-2.8287669999990612</c:v>
                </c:pt>
                <c:pt idx="2460">
                  <c:v>-2.8273769999941578</c:v>
                </c:pt>
                <c:pt idx="2461">
                  <c:v>-2.8259859999961918</c:v>
                </c:pt>
                <c:pt idx="2462">
                  <c:v>-2.8245869999955175</c:v>
                </c:pt>
                <c:pt idx="2463">
                  <c:v>-2.8231939999968745</c:v>
                </c:pt>
                <c:pt idx="2464">
                  <c:v>-2.821803999999247</c:v>
                </c:pt>
                <c:pt idx="2465">
                  <c:v>-2.8204129999940051</c:v>
                </c:pt>
                <c:pt idx="2466">
                  <c:v>-2.8190219999960391</c:v>
                </c:pt>
                <c:pt idx="2467">
                  <c:v>-2.8176319999984116</c:v>
                </c:pt>
                <c:pt idx="2468">
                  <c:v>-2.8162400000001071</c:v>
                </c:pt>
                <c:pt idx="2469">
                  <c:v>-2.8148479999945266</c:v>
                </c:pt>
                <c:pt idx="2470">
                  <c:v>-2.8134579999968992</c:v>
                </c:pt>
                <c:pt idx="2471">
                  <c:v>-2.8120669999989332</c:v>
                </c:pt>
                <c:pt idx="2472">
                  <c:v>-2.8106759999936912</c:v>
                </c:pt>
                <c:pt idx="2473">
                  <c:v>-2.8092849999957252</c:v>
                </c:pt>
                <c:pt idx="2474">
                  <c:v>-2.8078899999964051</c:v>
                </c:pt>
                <c:pt idx="2475">
                  <c:v>-2.8064999999987776</c:v>
                </c:pt>
                <c:pt idx="2476">
                  <c:v>-2.8051099999938742</c:v>
                </c:pt>
                <c:pt idx="2477">
                  <c:v>-2.8037189999959082</c:v>
                </c:pt>
                <c:pt idx="2478">
                  <c:v>-2.8023279999979422</c:v>
                </c:pt>
                <c:pt idx="2479">
                  <c:v>-2.8009369999999763</c:v>
                </c:pt>
                <c:pt idx="2480">
                  <c:v>-2.7995469999950728</c:v>
                </c:pt>
                <c:pt idx="2481">
                  <c:v>-2.7981559999971068</c:v>
                </c:pt>
                <c:pt idx="2482">
                  <c:v>-2.7967649999991409</c:v>
                </c:pt>
                <c:pt idx="2483">
                  <c:v>-2.7953739999938989</c:v>
                </c:pt>
                <c:pt idx="2484">
                  <c:v>-2.7939799999949173</c:v>
                </c:pt>
                <c:pt idx="2485">
                  <c:v>-2.7925859999959357</c:v>
                </c:pt>
                <c:pt idx="2486">
                  <c:v>-2.7911959999983083</c:v>
                </c:pt>
                <c:pt idx="2487">
                  <c:v>-2.7898050000003423</c:v>
                </c:pt>
                <c:pt idx="2488">
                  <c:v>-2.7884139999951003</c:v>
                </c:pt>
                <c:pt idx="2489">
                  <c:v>-2.7870239999974729</c:v>
                </c:pt>
                <c:pt idx="2490">
                  <c:v>-2.7856329999995069</c:v>
                </c:pt>
                <c:pt idx="2491">
                  <c:v>-2.784243999994942</c:v>
                </c:pt>
                <c:pt idx="2492">
                  <c:v>-2.7828539999973145</c:v>
                </c:pt>
                <c:pt idx="2493">
                  <c:v>-2.7814650000000256</c:v>
                </c:pt>
                <c:pt idx="2494">
                  <c:v>-2.7800729999944451</c:v>
                </c:pt>
                <c:pt idx="2495">
                  <c:v>-2.7786819999964791</c:v>
                </c:pt>
                <c:pt idx="2496">
                  <c:v>-2.7772909999985131</c:v>
                </c:pt>
                <c:pt idx="2497">
                  <c:v>-2.7759009999936097</c:v>
                </c:pt>
                <c:pt idx="2498">
                  <c:v>-2.7745089999953052</c:v>
                </c:pt>
                <c:pt idx="2499">
                  <c:v>-2.7731179999973392</c:v>
                </c:pt>
                <c:pt idx="2500">
                  <c:v>-2.7717279999997118</c:v>
                </c:pt>
                <c:pt idx="2501">
                  <c:v>-2.7703369999944698</c:v>
                </c:pt>
                <c:pt idx="2502">
                  <c:v>-2.7689469999968424</c:v>
                </c:pt>
                <c:pt idx="2503">
                  <c:v>-2.7675559999988764</c:v>
                </c:pt>
                <c:pt idx="2504">
                  <c:v>-2.7661649999936344</c:v>
                </c:pt>
                <c:pt idx="2505">
                  <c:v>-2.764774999996007</c:v>
                </c:pt>
                <c:pt idx="2506">
                  <c:v>-2.7633819999973639</c:v>
                </c:pt>
                <c:pt idx="2507">
                  <c:v>-2.7619919999997364</c:v>
                </c:pt>
                <c:pt idx="2508">
                  <c:v>-2.7606009999944945</c:v>
                </c:pt>
                <c:pt idx="2509">
                  <c:v>-2.7592099999965285</c:v>
                </c:pt>
                <c:pt idx="2510">
                  <c:v>-2.7578189999985625</c:v>
                </c:pt>
                <c:pt idx="2511">
                  <c:v>-2.7564280000005965</c:v>
                </c:pt>
                <c:pt idx="2512">
                  <c:v>-2.7550319999936619</c:v>
                </c:pt>
                <c:pt idx="2513">
                  <c:v>-2.7536409999956959</c:v>
                </c:pt>
                <c:pt idx="2514">
                  <c:v>-2.7522499999977299</c:v>
                </c:pt>
                <c:pt idx="2515">
                  <c:v>-2.7508579999994254</c:v>
                </c:pt>
                <c:pt idx="2516">
                  <c:v>-2.749467999994522</c:v>
                </c:pt>
                <c:pt idx="2517">
                  <c:v>-2.748076999996556</c:v>
                </c:pt>
                <c:pt idx="2518">
                  <c:v>-2.7466869999989285</c:v>
                </c:pt>
                <c:pt idx="2519">
                  <c:v>-2.7452969999940251</c:v>
                </c:pt>
                <c:pt idx="2520">
                  <c:v>-2.7439069999963976</c:v>
                </c:pt>
                <c:pt idx="2521">
                  <c:v>-2.7425169999987702</c:v>
                </c:pt>
                <c:pt idx="2522">
                  <c:v>-2.7411269999938668</c:v>
                </c:pt>
                <c:pt idx="2523">
                  <c:v>-2.7397379999965779</c:v>
                </c:pt>
                <c:pt idx="2524">
                  <c:v>-2.7383449999979348</c:v>
                </c:pt>
                <c:pt idx="2525">
                  <c:v>-2.7369509999989532</c:v>
                </c:pt>
                <c:pt idx="2526">
                  <c:v>-2.7355609999940498</c:v>
                </c:pt>
                <c:pt idx="2527">
                  <c:v>-2.7341699999960838</c:v>
                </c:pt>
                <c:pt idx="2528">
                  <c:v>-2.7327799999984563</c:v>
                </c:pt>
                <c:pt idx="2529">
                  <c:v>-2.7313899999935529</c:v>
                </c:pt>
                <c:pt idx="2530">
                  <c:v>-2.7299989999955869</c:v>
                </c:pt>
                <c:pt idx="2531">
                  <c:v>-2.7286089999979595</c:v>
                </c:pt>
                <c:pt idx="2532">
                  <c:v>-2.7272179999999935</c:v>
                </c:pt>
                <c:pt idx="2533">
                  <c:v>-2.7258279999950901</c:v>
                </c:pt>
                <c:pt idx="2534">
                  <c:v>-2.7244359999967855</c:v>
                </c:pt>
                <c:pt idx="2535">
                  <c:v>-2.7230459999991581</c:v>
                </c:pt>
                <c:pt idx="2536">
                  <c:v>-2.7216549999939161</c:v>
                </c:pt>
                <c:pt idx="2537">
                  <c:v>-2.7202649999962887</c:v>
                </c:pt>
                <c:pt idx="2538">
                  <c:v>-2.7188749999986612</c:v>
                </c:pt>
                <c:pt idx="2539">
                  <c:v>-2.7174840000006952</c:v>
                </c:pt>
                <c:pt idx="2540">
                  <c:v>-2.7160939999957918</c:v>
                </c:pt>
                <c:pt idx="2541">
                  <c:v>-2.7147039999981644</c:v>
                </c:pt>
                <c:pt idx="2542">
                  <c:v>-2.7133140000005369</c:v>
                </c:pt>
                <c:pt idx="2543">
                  <c:v>-2.7119239999956335</c:v>
                </c:pt>
                <c:pt idx="2544">
                  <c:v>-2.710533999998006</c:v>
                </c:pt>
                <c:pt idx="2545">
                  <c:v>-2.7091440000003786</c:v>
                </c:pt>
                <c:pt idx="2546">
                  <c:v>-2.7077539999954752</c:v>
                </c:pt>
                <c:pt idx="2547">
                  <c:v>-2.7063639999978477</c:v>
                </c:pt>
                <c:pt idx="2548">
                  <c:v>-2.7049740000002203</c:v>
                </c:pt>
                <c:pt idx="2549">
                  <c:v>-2.7035839999953168</c:v>
                </c:pt>
                <c:pt idx="2550">
                  <c:v>-2.7021939999976894</c:v>
                </c:pt>
                <c:pt idx="2551">
                  <c:v>-2.7008040000000619</c:v>
                </c:pt>
                <c:pt idx="2552">
                  <c:v>-2.6994139999951585</c:v>
                </c:pt>
                <c:pt idx="2553">
                  <c:v>-2.6980189999958384</c:v>
                </c:pt>
                <c:pt idx="2554">
                  <c:v>-2.6966239999965183</c:v>
                </c:pt>
                <c:pt idx="2555">
                  <c:v>-2.6952259999961825</c:v>
                </c:pt>
                <c:pt idx="2556">
                  <c:v>-2.693833999997878</c:v>
                </c:pt>
                <c:pt idx="2557">
                  <c:v>-2.6924440000002505</c:v>
                </c:pt>
                <c:pt idx="2558">
                  <c:v>-2.6910539999953471</c:v>
                </c:pt>
                <c:pt idx="2559">
                  <c:v>-2.6896639999977197</c:v>
                </c:pt>
                <c:pt idx="2560">
                  <c:v>-2.6882719999994151</c:v>
                </c:pt>
                <c:pt idx="2561">
                  <c:v>-2.6868819999945117</c:v>
                </c:pt>
                <c:pt idx="2562">
                  <c:v>-2.6854899999962072</c:v>
                </c:pt>
                <c:pt idx="2563">
                  <c:v>-2.6840989999982412</c:v>
                </c:pt>
                <c:pt idx="2564">
                  <c:v>-2.6827069999999367</c:v>
                </c:pt>
                <c:pt idx="2565">
                  <c:v>-2.6813079999992624</c:v>
                </c:pt>
                <c:pt idx="2566">
                  <c:v>-2.6799169999940204</c:v>
                </c:pt>
                <c:pt idx="2567">
                  <c:v>-2.678526999996393</c:v>
                </c:pt>
                <c:pt idx="2568">
                  <c:v>-2.6771339999977499</c:v>
                </c:pt>
                <c:pt idx="2569">
                  <c:v>-2.6757429999997839</c:v>
                </c:pt>
                <c:pt idx="2570">
                  <c:v>-2.674351999994542</c:v>
                </c:pt>
                <c:pt idx="2571">
                  <c:v>-2.6729619999969145</c:v>
                </c:pt>
                <c:pt idx="2572">
                  <c:v>-2.6715719999992871</c:v>
                </c:pt>
                <c:pt idx="2573">
                  <c:v>-2.6701809999940451</c:v>
                </c:pt>
                <c:pt idx="2574">
                  <c:v>-2.6687909999964177</c:v>
                </c:pt>
                <c:pt idx="2575">
                  <c:v>-2.6674009999987902</c:v>
                </c:pt>
                <c:pt idx="2576">
                  <c:v>-2.6660109999938868</c:v>
                </c:pt>
                <c:pt idx="2577">
                  <c:v>-2.6646199999959208</c:v>
                </c:pt>
                <c:pt idx="2578">
                  <c:v>-2.6632289999979548</c:v>
                </c:pt>
                <c:pt idx="2579">
                  <c:v>-2.6618390000003274</c:v>
                </c:pt>
                <c:pt idx="2580">
                  <c:v>-2.6604489999954239</c:v>
                </c:pt>
                <c:pt idx="2581">
                  <c:v>-2.6590589999977965</c:v>
                </c:pt>
                <c:pt idx="2582">
                  <c:v>-2.657666999999492</c:v>
                </c:pt>
                <c:pt idx="2583">
                  <c:v>-2.6562769999945886</c:v>
                </c:pt>
                <c:pt idx="2584">
                  <c:v>-2.6548879999972996</c:v>
                </c:pt>
                <c:pt idx="2585">
                  <c:v>-2.6534969999993336</c:v>
                </c:pt>
                <c:pt idx="2586">
                  <c:v>-2.6521069999944302</c:v>
                </c:pt>
                <c:pt idx="2587">
                  <c:v>-2.6507169999968028</c:v>
                </c:pt>
                <c:pt idx="2588">
                  <c:v>-2.6493259999988368</c:v>
                </c:pt>
                <c:pt idx="2589">
                  <c:v>-2.6479359999939334</c:v>
                </c:pt>
                <c:pt idx="2590">
                  <c:v>-2.6465459999963059</c:v>
                </c:pt>
                <c:pt idx="2591">
                  <c:v>-2.645156999999017</c:v>
                </c:pt>
                <c:pt idx="2592">
                  <c:v>-2.6437650000007125</c:v>
                </c:pt>
                <c:pt idx="2593">
                  <c:v>-2.642374999995809</c:v>
                </c:pt>
                <c:pt idx="2594">
                  <c:v>-2.6409849999981816</c:v>
                </c:pt>
                <c:pt idx="2595">
                  <c:v>-2.6395940000002156</c:v>
                </c:pt>
                <c:pt idx="2596">
                  <c:v>-2.6382039999953122</c:v>
                </c:pt>
                <c:pt idx="2597">
                  <c:v>-2.6368109999966691</c:v>
                </c:pt>
                <c:pt idx="2598">
                  <c:v>-2.6354199999987031</c:v>
                </c:pt>
                <c:pt idx="2599">
                  <c:v>-2.6340280000003986</c:v>
                </c:pt>
                <c:pt idx="2600">
                  <c:v>-2.6326379999954952</c:v>
                </c:pt>
                <c:pt idx="2601">
                  <c:v>-2.6312479999978677</c:v>
                </c:pt>
                <c:pt idx="2602">
                  <c:v>-2.6298559999995632</c:v>
                </c:pt>
                <c:pt idx="2603">
                  <c:v>-2.6284659999946598</c:v>
                </c:pt>
                <c:pt idx="2604">
                  <c:v>-2.6270749999966938</c:v>
                </c:pt>
                <c:pt idx="2605">
                  <c:v>-2.6256839999987278</c:v>
                </c:pt>
                <c:pt idx="2606">
                  <c:v>-2.6242929999934859</c:v>
                </c:pt>
                <c:pt idx="2607">
                  <c:v>-2.6229029999958584</c:v>
                </c:pt>
                <c:pt idx="2608">
                  <c:v>-2.6215109999975539</c:v>
                </c:pt>
                <c:pt idx="2609">
                  <c:v>-2.6201189999992494</c:v>
                </c:pt>
                <c:pt idx="2610">
                  <c:v>-2.6187289999943459</c:v>
                </c:pt>
                <c:pt idx="2611">
                  <c:v>-2.6173389999967185</c:v>
                </c:pt>
                <c:pt idx="2612">
                  <c:v>-2.615948999999091</c:v>
                </c:pt>
                <c:pt idx="2613">
                  <c:v>-2.6145589999941876</c:v>
                </c:pt>
                <c:pt idx="2614">
                  <c:v>-2.6131689999965602</c:v>
                </c:pt>
                <c:pt idx="2615">
                  <c:v>-2.6117789999989327</c:v>
                </c:pt>
                <c:pt idx="2616">
                  <c:v>-2.6103889999940293</c:v>
                </c:pt>
                <c:pt idx="2617">
                  <c:v>-2.6089989999964018</c:v>
                </c:pt>
                <c:pt idx="2618">
                  <c:v>-2.6076099999991129</c:v>
                </c:pt>
                <c:pt idx="2619">
                  <c:v>-2.606218999993871</c:v>
                </c:pt>
                <c:pt idx="2620">
                  <c:v>-2.6048289999962435</c:v>
                </c:pt>
                <c:pt idx="2621">
                  <c:v>-2.6034329999965848</c:v>
                </c:pt>
                <c:pt idx="2622">
                  <c:v>-2.6020409999982803</c:v>
                </c:pt>
                <c:pt idx="2623">
                  <c:v>-2.6006510000006529</c:v>
                </c:pt>
                <c:pt idx="2624">
                  <c:v>-2.5992609999957494</c:v>
                </c:pt>
                <c:pt idx="2625">
                  <c:v>-2.5978719999984605</c:v>
                </c:pt>
                <c:pt idx="2626">
                  <c:v>-2.5964819999935571</c:v>
                </c:pt>
                <c:pt idx="2627">
                  <c:v>-2.5950929999962682</c:v>
                </c:pt>
                <c:pt idx="2628">
                  <c:v>-2.5937029999986407</c:v>
                </c:pt>
                <c:pt idx="2629">
                  <c:v>-2.5923139999940759</c:v>
                </c:pt>
                <c:pt idx="2630">
                  <c:v>-2.5909239999964484</c:v>
                </c:pt>
                <c:pt idx="2631">
                  <c:v>-2.5895259999961127</c:v>
                </c:pt>
                <c:pt idx="2632">
                  <c:v>-2.5881349999981467</c:v>
                </c:pt>
                <c:pt idx="2633">
                  <c:v>-2.5867450000005192</c:v>
                </c:pt>
                <c:pt idx="2634">
                  <c:v>-2.5853549999956158</c:v>
                </c:pt>
                <c:pt idx="2635">
                  <c:v>-2.5839649999979883</c:v>
                </c:pt>
                <c:pt idx="2636">
                  <c:v>-2.5825740000000224</c:v>
                </c:pt>
                <c:pt idx="2637">
                  <c:v>-2.5811839999951189</c:v>
                </c:pt>
                <c:pt idx="2638">
                  <c:v>-2.5797939999974915</c:v>
                </c:pt>
                <c:pt idx="2639">
                  <c:v>-2.578403999999864</c:v>
                </c:pt>
                <c:pt idx="2640">
                  <c:v>-2.5770139999949606</c:v>
                </c:pt>
                <c:pt idx="2641">
                  <c:v>-2.5756239999973332</c:v>
                </c:pt>
                <c:pt idx="2642">
                  <c:v>-2.5742319999990286</c:v>
                </c:pt>
                <c:pt idx="2643">
                  <c:v>-2.5728419999941252</c:v>
                </c:pt>
                <c:pt idx="2644">
                  <c:v>-2.5714509999961592</c:v>
                </c:pt>
                <c:pt idx="2645">
                  <c:v>-2.5700549999965006</c:v>
                </c:pt>
                <c:pt idx="2646">
                  <c:v>-2.5686649999988731</c:v>
                </c:pt>
                <c:pt idx="2647">
                  <c:v>-2.5672749999939697</c:v>
                </c:pt>
                <c:pt idx="2648">
                  <c:v>-2.5658849999963422</c:v>
                </c:pt>
                <c:pt idx="2649">
                  <c:v>-2.5644959999990533</c:v>
                </c:pt>
                <c:pt idx="2650">
                  <c:v>-2.5631059999941499</c:v>
                </c:pt>
                <c:pt idx="2651">
                  <c:v>-2.5617159999965224</c:v>
                </c:pt>
                <c:pt idx="2652">
                  <c:v>-2.5603269999992335</c:v>
                </c:pt>
                <c:pt idx="2653">
                  <c:v>-2.5589369999943301</c:v>
                </c:pt>
                <c:pt idx="2654">
                  <c:v>-2.5575469999967027</c:v>
                </c:pt>
                <c:pt idx="2655">
                  <c:v>-2.5561559999987367</c:v>
                </c:pt>
                <c:pt idx="2656">
                  <c:v>-2.5547649999934947</c:v>
                </c:pt>
                <c:pt idx="2657">
                  <c:v>-2.5533749999958673</c:v>
                </c:pt>
                <c:pt idx="2658">
                  <c:v>-2.5519849999982398</c:v>
                </c:pt>
                <c:pt idx="2659">
                  <c:v>-2.5505950000006123</c:v>
                </c:pt>
                <c:pt idx="2660">
                  <c:v>-2.5492049999957089</c:v>
                </c:pt>
                <c:pt idx="2661">
                  <c:v>-2.5478149999980815</c:v>
                </c:pt>
                <c:pt idx="2662">
                  <c:v>-2.5464229999997769</c:v>
                </c:pt>
                <c:pt idx="2663">
                  <c:v>-2.5450329999948735</c:v>
                </c:pt>
                <c:pt idx="2664">
                  <c:v>-2.5436439999975846</c:v>
                </c:pt>
                <c:pt idx="2665">
                  <c:v>-2.5422539999999572</c:v>
                </c:pt>
                <c:pt idx="2666">
                  <c:v>-2.5408639999950537</c:v>
                </c:pt>
                <c:pt idx="2667">
                  <c:v>-2.5394739999974263</c:v>
                </c:pt>
                <c:pt idx="2668">
                  <c:v>-2.5380850000001374</c:v>
                </c:pt>
                <c:pt idx="2669">
                  <c:v>-2.536694999995234</c:v>
                </c:pt>
                <c:pt idx="2670">
                  <c:v>-2.535305999997945</c:v>
                </c:pt>
                <c:pt idx="2671">
                  <c:v>-2.5339160000003176</c:v>
                </c:pt>
                <c:pt idx="2672">
                  <c:v>-2.5325269999957527</c:v>
                </c:pt>
                <c:pt idx="2673">
                  <c:v>-2.5311369999981252</c:v>
                </c:pt>
                <c:pt idx="2674">
                  <c:v>-2.5297479999935604</c:v>
                </c:pt>
                <c:pt idx="2675">
                  <c:v>-2.5283579999959329</c:v>
                </c:pt>
                <c:pt idx="2676">
                  <c:v>-2.526968999998644</c:v>
                </c:pt>
                <c:pt idx="2677">
                  <c:v>-2.5255789999937406</c:v>
                </c:pt>
                <c:pt idx="2678">
                  <c:v>-2.5241889999961131</c:v>
                </c:pt>
                <c:pt idx="2679">
                  <c:v>-2.5227989999984857</c:v>
                </c:pt>
                <c:pt idx="2680">
                  <c:v>-2.5214099999939208</c:v>
                </c:pt>
                <c:pt idx="2681">
                  <c:v>-2.5200199999962933</c:v>
                </c:pt>
                <c:pt idx="2682">
                  <c:v>-2.5186309999990044</c:v>
                </c:pt>
                <c:pt idx="2683">
                  <c:v>-2.517240999994101</c:v>
                </c:pt>
                <c:pt idx="2684">
                  <c:v>-2.5158519999968121</c:v>
                </c:pt>
                <c:pt idx="2685">
                  <c:v>-2.5144619999991846</c:v>
                </c:pt>
                <c:pt idx="2686">
                  <c:v>-2.5130729999946197</c:v>
                </c:pt>
                <c:pt idx="2687">
                  <c:v>-2.5116829999969923</c:v>
                </c:pt>
                <c:pt idx="2688">
                  <c:v>-2.5102939999997034</c:v>
                </c:pt>
                <c:pt idx="2689">
                  <c:v>-2.5089039999948</c:v>
                </c:pt>
                <c:pt idx="2690">
                  <c:v>-2.507514999997511</c:v>
                </c:pt>
                <c:pt idx="2691">
                  <c:v>-2.5061249999998836</c:v>
                </c:pt>
                <c:pt idx="2692">
                  <c:v>-2.5047359999953187</c:v>
                </c:pt>
                <c:pt idx="2693">
                  <c:v>-2.5033409999959986</c:v>
                </c:pt>
                <c:pt idx="2694">
                  <c:v>-2.5019519999987097</c:v>
                </c:pt>
                <c:pt idx="2695">
                  <c:v>-2.5005619999938062</c:v>
                </c:pt>
                <c:pt idx="2696">
                  <c:v>-2.4991729999965173</c:v>
                </c:pt>
                <c:pt idx="2697">
                  <c:v>-2.4977829999988899</c:v>
                </c:pt>
                <c:pt idx="2698">
                  <c:v>-2.496393999994325</c:v>
                </c:pt>
                <c:pt idx="2699">
                  <c:v>-2.4950039999966975</c:v>
                </c:pt>
                <c:pt idx="2700">
                  <c:v>-2.4936139999990701</c:v>
                </c:pt>
                <c:pt idx="2701">
                  <c:v>-2.4922239999941667</c:v>
                </c:pt>
                <c:pt idx="2702">
                  <c:v>-2.4908329999962007</c:v>
                </c:pt>
                <c:pt idx="2703">
                  <c:v>-2.4894439999989117</c:v>
                </c:pt>
                <c:pt idx="2704">
                  <c:v>-2.4880539999940083</c:v>
                </c:pt>
                <c:pt idx="2705">
                  <c:v>-2.4866619999957038</c:v>
                </c:pt>
                <c:pt idx="2706">
                  <c:v>-2.4852729999984149</c:v>
                </c:pt>
                <c:pt idx="2707">
                  <c:v>-2.4838820000004489</c:v>
                </c:pt>
                <c:pt idx="2708">
                  <c:v>-2.4824919999955455</c:v>
                </c:pt>
                <c:pt idx="2709">
                  <c:v>-2.4811029999982566</c:v>
                </c:pt>
                <c:pt idx="2710">
                  <c:v>-2.4797130000006291</c:v>
                </c:pt>
                <c:pt idx="2711">
                  <c:v>-2.4783229999957257</c:v>
                </c:pt>
                <c:pt idx="2712">
                  <c:v>-2.4769329999980982</c:v>
                </c:pt>
                <c:pt idx="2713">
                  <c:v>-2.4755430000004708</c:v>
                </c:pt>
                <c:pt idx="2714">
                  <c:v>-2.4741529999955674</c:v>
                </c:pt>
                <c:pt idx="2715">
                  <c:v>-2.4727619999976014</c:v>
                </c:pt>
                <c:pt idx="2716">
                  <c:v>-2.4713719999999739</c:v>
                </c:pt>
                <c:pt idx="2717">
                  <c:v>-2.469982999995409</c:v>
                </c:pt>
                <c:pt idx="2718">
                  <c:v>-2.4685929999977816</c:v>
                </c:pt>
                <c:pt idx="2719">
                  <c:v>-2.4672030000001541</c:v>
                </c:pt>
                <c:pt idx="2720">
                  <c:v>-2.4658129999952507</c:v>
                </c:pt>
                <c:pt idx="2721">
                  <c:v>-2.4644229999976233</c:v>
                </c:pt>
                <c:pt idx="2722">
                  <c:v>-2.4630329999999958</c:v>
                </c:pt>
                <c:pt idx="2723">
                  <c:v>-2.4616429999950924</c:v>
                </c:pt>
                <c:pt idx="2724">
                  <c:v>-2.4602529999974649</c:v>
                </c:pt>
                <c:pt idx="2725">
                  <c:v>-2.458864000000176</c:v>
                </c:pt>
                <c:pt idx="2726">
                  <c:v>-2.4574739999952726</c:v>
                </c:pt>
                <c:pt idx="2727">
                  <c:v>-2.4560839999976452</c:v>
                </c:pt>
                <c:pt idx="2728">
                  <c:v>-2.4546950000003562</c:v>
                </c:pt>
                <c:pt idx="2729">
                  <c:v>-2.4533049999954528</c:v>
                </c:pt>
                <c:pt idx="2730">
                  <c:v>-2.4519159999981639</c:v>
                </c:pt>
                <c:pt idx="2731">
                  <c:v>-2.4505260000005364</c:v>
                </c:pt>
                <c:pt idx="2732">
                  <c:v>-2.4491369999959716</c:v>
                </c:pt>
                <c:pt idx="2733">
                  <c:v>-2.4477469999983441</c:v>
                </c:pt>
                <c:pt idx="2734">
                  <c:v>-2.4463579999937792</c:v>
                </c:pt>
                <c:pt idx="2735">
                  <c:v>-2.4449679999961518</c:v>
                </c:pt>
                <c:pt idx="2736">
                  <c:v>-2.4435779999985243</c:v>
                </c:pt>
                <c:pt idx="2737">
                  <c:v>-2.4421889999939594</c:v>
                </c:pt>
                <c:pt idx="2738">
                  <c:v>-2.440798999996332</c:v>
                </c:pt>
                <c:pt idx="2739">
                  <c:v>-2.4394099999990431</c:v>
                </c:pt>
                <c:pt idx="2740">
                  <c:v>-2.4380199999941397</c:v>
                </c:pt>
                <c:pt idx="2741">
                  <c:v>-2.4366309999968507</c:v>
                </c:pt>
                <c:pt idx="2742">
                  <c:v>-2.4352409999992233</c:v>
                </c:pt>
                <c:pt idx="2743">
                  <c:v>-2.4338499999939813</c:v>
                </c:pt>
                <c:pt idx="2744">
                  <c:v>-2.4324599999963539</c:v>
                </c:pt>
                <c:pt idx="2745">
                  <c:v>-2.4310699999987264</c:v>
                </c:pt>
                <c:pt idx="2746">
                  <c:v>-2.4296809999941615</c:v>
                </c:pt>
                <c:pt idx="2747">
                  <c:v>-2.4282909999965341</c:v>
                </c:pt>
                <c:pt idx="2748">
                  <c:v>-2.4269009999989066</c:v>
                </c:pt>
                <c:pt idx="2749">
                  <c:v>-2.4255119999943417</c:v>
                </c:pt>
                <c:pt idx="2750">
                  <c:v>-2.4241219999967143</c:v>
                </c:pt>
                <c:pt idx="2751">
                  <c:v>-2.4227319999990868</c:v>
                </c:pt>
                <c:pt idx="2752">
                  <c:v>-2.4213419999941834</c:v>
                </c:pt>
                <c:pt idx="2753">
                  <c:v>-2.4199509999962174</c:v>
                </c:pt>
                <c:pt idx="2754">
                  <c:v>-2.41856099999859</c:v>
                </c:pt>
                <c:pt idx="2755">
                  <c:v>-2.4171709999936866</c:v>
                </c:pt>
                <c:pt idx="2756">
                  <c:v>-2.4157809999960591</c:v>
                </c:pt>
                <c:pt idx="2757">
                  <c:v>-2.4143909999984317</c:v>
                </c:pt>
                <c:pt idx="2758">
                  <c:v>-2.4130009999935282</c:v>
                </c:pt>
                <c:pt idx="2759">
                  <c:v>-2.4116109999959008</c:v>
                </c:pt>
                <c:pt idx="2760">
                  <c:v>-2.4102219999986119</c:v>
                </c:pt>
                <c:pt idx="2761">
                  <c:v>-2.4088319999937085</c:v>
                </c:pt>
                <c:pt idx="2762">
                  <c:v>-2.4074429999964195</c:v>
                </c:pt>
                <c:pt idx="2763">
                  <c:v>-2.4060529999987921</c:v>
                </c:pt>
                <c:pt idx="2764">
                  <c:v>-2.4046629999938887</c:v>
                </c:pt>
                <c:pt idx="2765">
                  <c:v>-2.4032739999965997</c:v>
                </c:pt>
                <c:pt idx="2766">
                  <c:v>-2.4018839999989723</c:v>
                </c:pt>
                <c:pt idx="2767">
                  <c:v>-2.4004949999944074</c:v>
                </c:pt>
                <c:pt idx="2768">
                  <c:v>-2.39910499999678</c:v>
                </c:pt>
                <c:pt idx="2769">
                  <c:v>-2.3977149999991525</c:v>
                </c:pt>
                <c:pt idx="2770">
                  <c:v>-2.3963259999945876</c:v>
                </c:pt>
                <c:pt idx="2771">
                  <c:v>-2.3949329999959446</c:v>
                </c:pt>
                <c:pt idx="2772">
                  <c:v>-2.3935439999986556</c:v>
                </c:pt>
                <c:pt idx="2773">
                  <c:v>-2.3921539999937522</c:v>
                </c:pt>
                <c:pt idx="2774">
                  <c:v>-2.3907649999964633</c:v>
                </c:pt>
                <c:pt idx="2775">
                  <c:v>-2.3893749999988358</c:v>
                </c:pt>
                <c:pt idx="2776">
                  <c:v>-2.3879849999939324</c:v>
                </c:pt>
                <c:pt idx="2777">
                  <c:v>-2.3865959999966435</c:v>
                </c:pt>
                <c:pt idx="2778">
                  <c:v>-2.3852059999990161</c:v>
                </c:pt>
                <c:pt idx="2779">
                  <c:v>-2.3838169999944512</c:v>
                </c:pt>
                <c:pt idx="2780">
                  <c:v>-2.3824269999968237</c:v>
                </c:pt>
                <c:pt idx="2781">
                  <c:v>-2.3810379999995348</c:v>
                </c:pt>
                <c:pt idx="2782">
                  <c:v>-2.3796479999946314</c:v>
                </c:pt>
                <c:pt idx="2783">
                  <c:v>-2.3782579999970039</c:v>
                </c:pt>
                <c:pt idx="2784">
                  <c:v>-2.3768679999993765</c:v>
                </c:pt>
                <c:pt idx="2785">
                  <c:v>-2.3754779999944731</c:v>
                </c:pt>
                <c:pt idx="2786">
                  <c:v>-2.3740879999968456</c:v>
                </c:pt>
                <c:pt idx="2787">
                  <c:v>-2.3726979999992182</c:v>
                </c:pt>
                <c:pt idx="2788">
                  <c:v>-2.3713069999939762</c:v>
                </c:pt>
                <c:pt idx="2789">
                  <c:v>-2.3699179999966873</c:v>
                </c:pt>
                <c:pt idx="2790">
                  <c:v>-2.3685279999990598</c:v>
                </c:pt>
                <c:pt idx="2791">
                  <c:v>-2.367138999994495</c:v>
                </c:pt>
                <c:pt idx="2792">
                  <c:v>-2.3657489999968675</c:v>
                </c:pt>
                <c:pt idx="2793">
                  <c:v>-2.3643599999995786</c:v>
                </c:pt>
                <c:pt idx="2794">
                  <c:v>-2.3629699999946752</c:v>
                </c:pt>
                <c:pt idx="2795">
                  <c:v>-2.3615809999973862</c:v>
                </c:pt>
                <c:pt idx="2796">
                  <c:v>-2.3601899999994203</c:v>
                </c:pt>
                <c:pt idx="2797">
                  <c:v>-2.3588009999948554</c:v>
                </c:pt>
                <c:pt idx="2798">
                  <c:v>-2.3574109999972279</c:v>
                </c:pt>
                <c:pt idx="2799">
                  <c:v>-2.356021999999939</c:v>
                </c:pt>
                <c:pt idx="2800">
                  <c:v>-2.3546319999950356</c:v>
                </c:pt>
                <c:pt idx="2801">
                  <c:v>-2.3532429999977467</c:v>
                </c:pt>
                <c:pt idx="2802">
                  <c:v>-2.3518530000001192</c:v>
                </c:pt>
                <c:pt idx="2803">
                  <c:v>-2.3504639999955543</c:v>
                </c:pt>
                <c:pt idx="2804">
                  <c:v>-2.3490739999979269</c:v>
                </c:pt>
                <c:pt idx="2805">
                  <c:v>-2.347685000000638</c:v>
                </c:pt>
                <c:pt idx="2806">
                  <c:v>-2.3462949999957345</c:v>
                </c:pt>
                <c:pt idx="2807">
                  <c:v>-2.3449059999984456</c:v>
                </c:pt>
                <c:pt idx="2808">
                  <c:v>-2.3435109999991255</c:v>
                </c:pt>
                <c:pt idx="2809">
                  <c:v>-2.3421219999945606</c:v>
                </c:pt>
                <c:pt idx="2810">
                  <c:v>-2.3407319999969332</c:v>
                </c:pt>
                <c:pt idx="2811">
                  <c:v>-2.3393429999996442</c:v>
                </c:pt>
                <c:pt idx="2812">
                  <c:v>-2.3379529999947408</c:v>
                </c:pt>
                <c:pt idx="2813">
                  <c:v>-2.3365629999971134</c:v>
                </c:pt>
                <c:pt idx="2814">
                  <c:v>-2.3351739999998244</c:v>
                </c:pt>
                <c:pt idx="2815">
                  <c:v>-2.333783999994921</c:v>
                </c:pt>
                <c:pt idx="2816">
                  <c:v>-2.3323949999976321</c:v>
                </c:pt>
                <c:pt idx="2817">
                  <c:v>-2.3310050000000047</c:v>
                </c:pt>
                <c:pt idx="2818">
                  <c:v>-2.3296149999951012</c:v>
                </c:pt>
                <c:pt idx="2819">
                  <c:v>-2.3282249999974738</c:v>
                </c:pt>
                <c:pt idx="2820">
                  <c:v>-2.3268360000001849</c:v>
                </c:pt>
                <c:pt idx="2821">
                  <c:v>-2.3254459999952815</c:v>
                </c:pt>
                <c:pt idx="2822">
                  <c:v>-2.324055999997654</c:v>
                </c:pt>
                <c:pt idx="2823">
                  <c:v>-2.3226660000000265</c:v>
                </c:pt>
                <c:pt idx="2824">
                  <c:v>-2.3212759999951231</c:v>
                </c:pt>
                <c:pt idx="2825">
                  <c:v>-2.3198849999971571</c:v>
                </c:pt>
                <c:pt idx="2826">
                  <c:v>-2.3184939999991911</c:v>
                </c:pt>
                <c:pt idx="2827">
                  <c:v>-2.3171039999942877</c:v>
                </c:pt>
                <c:pt idx="2828">
                  <c:v>-2.3157139999966603</c:v>
                </c:pt>
                <c:pt idx="2829">
                  <c:v>-2.3143239999990328</c:v>
                </c:pt>
                <c:pt idx="2830">
                  <c:v>-2.3129310000003898</c:v>
                </c:pt>
                <c:pt idx="2831">
                  <c:v>-2.3115389999948093</c:v>
                </c:pt>
                <c:pt idx="2832">
                  <c:v>-2.3101479999968433</c:v>
                </c:pt>
                <c:pt idx="2833">
                  <c:v>-2.3087579999992158</c:v>
                </c:pt>
                <c:pt idx="2834">
                  <c:v>-2.3073679999943124</c:v>
                </c:pt>
                <c:pt idx="2835">
                  <c:v>-2.3059789999970235</c:v>
                </c:pt>
                <c:pt idx="2836">
                  <c:v>-2.304588999999396</c:v>
                </c:pt>
                <c:pt idx="2837">
                  <c:v>-2.3031989999944926</c:v>
                </c:pt>
                <c:pt idx="2838">
                  <c:v>-2.3018089999968652</c:v>
                </c:pt>
                <c:pt idx="2839">
                  <c:v>-2.3004189999992377</c:v>
                </c:pt>
                <c:pt idx="2840">
                  <c:v>-2.2990289999943343</c:v>
                </c:pt>
                <c:pt idx="2841">
                  <c:v>-2.2976389999967068</c:v>
                </c:pt>
                <c:pt idx="2842">
                  <c:v>-2.2962489999990794</c:v>
                </c:pt>
                <c:pt idx="2843">
                  <c:v>-2.294858999994176</c:v>
                </c:pt>
                <c:pt idx="2844">
                  <c:v>-2.2934689999965485</c:v>
                </c:pt>
                <c:pt idx="2845">
                  <c:v>-2.2920789999989211</c:v>
                </c:pt>
                <c:pt idx="2846">
                  <c:v>-2.2906889999940176</c:v>
                </c:pt>
                <c:pt idx="2847">
                  <c:v>-2.2892999999967287</c:v>
                </c:pt>
                <c:pt idx="2848">
                  <c:v>-2.2879099999991013</c:v>
                </c:pt>
                <c:pt idx="2849">
                  <c:v>-2.2865199999941979</c:v>
                </c:pt>
                <c:pt idx="2850">
                  <c:v>-2.2851299999965704</c:v>
                </c:pt>
                <c:pt idx="2851">
                  <c:v>-2.2837409999992815</c:v>
                </c:pt>
                <c:pt idx="2852">
                  <c:v>-2.282348999993701</c:v>
                </c:pt>
                <c:pt idx="2853">
                  <c:v>-2.2809599999964121</c:v>
                </c:pt>
                <c:pt idx="2854">
                  <c:v>-2.2795689999984461</c:v>
                </c:pt>
                <c:pt idx="2855">
                  <c:v>-2.2781789999935427</c:v>
                </c:pt>
                <c:pt idx="2856">
                  <c:v>-2.2767879999955767</c:v>
                </c:pt>
                <c:pt idx="2857">
                  <c:v>-2.2753979999979492</c:v>
                </c:pt>
                <c:pt idx="2858">
                  <c:v>-2.2740059999996447</c:v>
                </c:pt>
                <c:pt idx="2859">
                  <c:v>-2.2726139999940642</c:v>
                </c:pt>
                <c:pt idx="2860">
                  <c:v>-2.2712219999957597</c:v>
                </c:pt>
                <c:pt idx="2861">
                  <c:v>-2.2698299999974552</c:v>
                </c:pt>
                <c:pt idx="2862">
                  <c:v>-2.2684399999998277</c:v>
                </c:pt>
                <c:pt idx="2863">
                  <c:v>-2.2670499999949243</c:v>
                </c:pt>
                <c:pt idx="2864">
                  <c:v>-2.2656599999972968</c:v>
                </c:pt>
                <c:pt idx="2865">
                  <c:v>-2.2642689999993308</c:v>
                </c:pt>
                <c:pt idx="2866">
                  <c:v>-2.2628789999944274</c:v>
                </c:pt>
                <c:pt idx="2867">
                  <c:v>-2.2614889999968</c:v>
                </c:pt>
                <c:pt idx="2868">
                  <c:v>-2.2600989999991725</c:v>
                </c:pt>
                <c:pt idx="2869">
                  <c:v>-2.2587089999942691</c:v>
                </c:pt>
                <c:pt idx="2870">
                  <c:v>-2.2573189999966417</c:v>
                </c:pt>
                <c:pt idx="2871">
                  <c:v>-2.2559289999990142</c:v>
                </c:pt>
                <c:pt idx="2872">
                  <c:v>-2.2545389999941108</c:v>
                </c:pt>
                <c:pt idx="2873">
                  <c:v>-2.2531479999961448</c:v>
                </c:pt>
                <c:pt idx="2874">
                  <c:v>-2.2517579999985173</c:v>
                </c:pt>
                <c:pt idx="2875">
                  <c:v>-2.2503679999936139</c:v>
                </c:pt>
                <c:pt idx="2876">
                  <c:v>-2.2489779999959865</c:v>
                </c:pt>
                <c:pt idx="2877">
                  <c:v>-2.247587999998359</c:v>
                </c:pt>
                <c:pt idx="2878">
                  <c:v>-2.2461979999934556</c:v>
                </c:pt>
                <c:pt idx="2879">
                  <c:v>-2.2448079999958281</c:v>
                </c:pt>
                <c:pt idx="2880">
                  <c:v>-2.2434179999982007</c:v>
                </c:pt>
                <c:pt idx="2881">
                  <c:v>-2.2420289999936358</c:v>
                </c:pt>
                <c:pt idx="2882">
                  <c:v>-2.2406379999956698</c:v>
                </c:pt>
                <c:pt idx="2883">
                  <c:v>-2.2392489999983809</c:v>
                </c:pt>
                <c:pt idx="2884">
                  <c:v>-2.2378589999934775</c:v>
                </c:pt>
                <c:pt idx="2885">
                  <c:v>-2.23646899999585</c:v>
                </c:pt>
                <c:pt idx="2886">
                  <c:v>-2.2350769999975455</c:v>
                </c:pt>
                <c:pt idx="2887">
                  <c:v>-2.233686999999918</c:v>
                </c:pt>
                <c:pt idx="2888">
                  <c:v>-2.2322959999946761</c:v>
                </c:pt>
                <c:pt idx="2889">
                  <c:v>-2.2309049999967101</c:v>
                </c:pt>
                <c:pt idx="2890">
                  <c:v>-2.2295139999987441</c:v>
                </c:pt>
                <c:pt idx="2891">
                  <c:v>-2.2281239999938407</c:v>
                </c:pt>
                <c:pt idx="2892">
                  <c:v>-2.2267339999962132</c:v>
                </c:pt>
                <c:pt idx="2893">
                  <c:v>-2.2253439999985858</c:v>
                </c:pt>
                <c:pt idx="2894">
                  <c:v>-2.2239530000006198</c:v>
                </c:pt>
                <c:pt idx="2895">
                  <c:v>-2.2225629999957164</c:v>
                </c:pt>
                <c:pt idx="2896">
                  <c:v>-2.2211709999974119</c:v>
                </c:pt>
                <c:pt idx="2897">
                  <c:v>-2.2197799999994459</c:v>
                </c:pt>
                <c:pt idx="2898">
                  <c:v>-2.2183889999942039</c:v>
                </c:pt>
                <c:pt idx="2899">
                  <c:v>-2.2169989999965765</c:v>
                </c:pt>
                <c:pt idx="2900">
                  <c:v>-2.2156069999982719</c:v>
                </c:pt>
                <c:pt idx="2901">
                  <c:v>-2.2142160000003059</c:v>
                </c:pt>
                <c:pt idx="2902">
                  <c:v>-2.2128259999954025</c:v>
                </c:pt>
                <c:pt idx="2903">
                  <c:v>-2.2114349999974365</c:v>
                </c:pt>
                <c:pt idx="2904">
                  <c:v>-2.2100449999998091</c:v>
                </c:pt>
                <c:pt idx="2905">
                  <c:v>-2.2086549999949057</c:v>
                </c:pt>
                <c:pt idx="2906">
                  <c:v>-2.2072649999972782</c:v>
                </c:pt>
                <c:pt idx="2907">
                  <c:v>-2.2058739999993122</c:v>
                </c:pt>
                <c:pt idx="2908">
                  <c:v>-2.2044839999944088</c:v>
                </c:pt>
                <c:pt idx="2909">
                  <c:v>-2.2030939999967813</c:v>
                </c:pt>
                <c:pt idx="2910">
                  <c:v>-2.2017039999991539</c:v>
                </c:pt>
                <c:pt idx="2911">
                  <c:v>-2.2003139999942505</c:v>
                </c:pt>
                <c:pt idx="2912">
                  <c:v>-2.198923999996623</c:v>
                </c:pt>
                <c:pt idx="2913">
                  <c:v>-2.197532999998657</c:v>
                </c:pt>
                <c:pt idx="2914">
                  <c:v>-2.1961439999940922</c:v>
                </c:pt>
                <c:pt idx="2915">
                  <c:v>-2.1947539999964647</c:v>
                </c:pt>
                <c:pt idx="2916">
                  <c:v>-2.1933639999988372</c:v>
                </c:pt>
                <c:pt idx="2917">
                  <c:v>-2.1919729999935953</c:v>
                </c:pt>
                <c:pt idx="2918">
                  <c:v>-2.1905819999956293</c:v>
                </c:pt>
                <c:pt idx="2919">
                  <c:v>-2.1891919999980018</c:v>
                </c:pt>
                <c:pt idx="2920">
                  <c:v>-2.1878020000003744</c:v>
                </c:pt>
                <c:pt idx="2921">
                  <c:v>-2.1864109999951324</c:v>
                </c:pt>
                <c:pt idx="2922">
                  <c:v>-2.185020999997505</c:v>
                </c:pt>
                <c:pt idx="2923">
                  <c:v>-2.183629999999539</c:v>
                </c:pt>
                <c:pt idx="2924">
                  <c:v>-2.182238999994297</c:v>
                </c:pt>
                <c:pt idx="2925">
                  <c:v>-2.1808489999966696</c:v>
                </c:pt>
                <c:pt idx="2926">
                  <c:v>-2.1794579999987036</c:v>
                </c:pt>
                <c:pt idx="2927">
                  <c:v>-2.1780679999938002</c:v>
                </c:pt>
                <c:pt idx="2928">
                  <c:v>-2.1766759999954957</c:v>
                </c:pt>
                <c:pt idx="2929">
                  <c:v>-2.1752859999978682</c:v>
                </c:pt>
                <c:pt idx="2930">
                  <c:v>-2.1738960000002407</c:v>
                </c:pt>
                <c:pt idx="2931">
                  <c:v>-2.1725049999949988</c:v>
                </c:pt>
                <c:pt idx="2932">
                  <c:v>-2.1711139999970328</c:v>
                </c:pt>
                <c:pt idx="2933">
                  <c:v>-2.1697239999994054</c:v>
                </c:pt>
                <c:pt idx="2934">
                  <c:v>-2.1683309999934863</c:v>
                </c:pt>
                <c:pt idx="2935">
                  <c:v>-2.1669409999958589</c:v>
                </c:pt>
                <c:pt idx="2936">
                  <c:v>-2.1655499999978929</c:v>
                </c:pt>
                <c:pt idx="2937">
                  <c:v>-2.1641600000002654</c:v>
                </c:pt>
                <c:pt idx="2938">
                  <c:v>-2.162769999995362</c:v>
                </c:pt>
                <c:pt idx="2939">
                  <c:v>-2.1613799999977346</c:v>
                </c:pt>
                <c:pt idx="2940">
                  <c:v>-2.1599900000001071</c:v>
                </c:pt>
                <c:pt idx="2941">
                  <c:v>-2.1585999999952037</c:v>
                </c:pt>
                <c:pt idx="2942">
                  <c:v>-2.1572099999975762</c:v>
                </c:pt>
                <c:pt idx="2943">
                  <c:v>-2.1558199999999488</c:v>
                </c:pt>
                <c:pt idx="2944">
                  <c:v>-2.1544299999950454</c:v>
                </c:pt>
                <c:pt idx="2945">
                  <c:v>-2.1530379999967408</c:v>
                </c:pt>
                <c:pt idx="2946">
                  <c:v>-2.1516479999991134</c:v>
                </c:pt>
                <c:pt idx="2947">
                  <c:v>-2.15025799999421</c:v>
                </c:pt>
                <c:pt idx="2948">
                  <c:v>-2.148866999996244</c:v>
                </c:pt>
                <c:pt idx="2949">
                  <c:v>-2.1474769999986165</c:v>
                </c:pt>
                <c:pt idx="2950">
                  <c:v>-2.1460860000006505</c:v>
                </c:pt>
                <c:pt idx="2951">
                  <c:v>-2.1446949999954086</c:v>
                </c:pt>
                <c:pt idx="2952">
                  <c:v>-2.1433049999977811</c:v>
                </c:pt>
                <c:pt idx="2953">
                  <c:v>-2.1419119999991381</c:v>
                </c:pt>
                <c:pt idx="2954">
                  <c:v>-2.140519000000495</c:v>
                </c:pt>
                <c:pt idx="2955">
                  <c:v>-2.1391289999955916</c:v>
                </c:pt>
                <c:pt idx="2956">
                  <c:v>-2.1377369999972871</c:v>
                </c:pt>
                <c:pt idx="2957">
                  <c:v>-2.1363469999996596</c:v>
                </c:pt>
                <c:pt idx="2958">
                  <c:v>-2.1349549999940791</c:v>
                </c:pt>
                <c:pt idx="2959">
                  <c:v>-2.1335649999964517</c:v>
                </c:pt>
                <c:pt idx="2960">
                  <c:v>-2.1321739999984857</c:v>
                </c:pt>
                <c:pt idx="2961">
                  <c:v>-2.1307839999935823</c:v>
                </c:pt>
                <c:pt idx="2962">
                  <c:v>-2.1293939999959548</c:v>
                </c:pt>
                <c:pt idx="2963">
                  <c:v>-2.1280039999983273</c:v>
                </c:pt>
                <c:pt idx="2964">
                  <c:v>-2.1266130000003614</c:v>
                </c:pt>
                <c:pt idx="2965">
                  <c:v>-2.1252229999954579</c:v>
                </c:pt>
                <c:pt idx="2966">
                  <c:v>-2.1238319999974919</c:v>
                </c:pt>
                <c:pt idx="2967">
                  <c:v>-2.1224419999998645</c:v>
                </c:pt>
                <c:pt idx="2968">
                  <c:v>-2.1210519999949611</c:v>
                </c:pt>
                <c:pt idx="2969">
                  <c:v>-2.1196619999973336</c:v>
                </c:pt>
                <c:pt idx="2970">
                  <c:v>-2.1182719999997062</c:v>
                </c:pt>
                <c:pt idx="2971">
                  <c:v>-2.1168819999948028</c:v>
                </c:pt>
                <c:pt idx="2972">
                  <c:v>-2.1154929999975138</c:v>
                </c:pt>
                <c:pt idx="2973">
                  <c:v>-2.1141029999998864</c:v>
                </c:pt>
                <c:pt idx="2974">
                  <c:v>-2.112712999994983</c:v>
                </c:pt>
                <c:pt idx="2975">
                  <c:v>-2.111323999997694</c:v>
                </c:pt>
                <c:pt idx="2976">
                  <c:v>-2.1099340000000666</c:v>
                </c:pt>
                <c:pt idx="2977">
                  <c:v>-2.1085439999951632</c:v>
                </c:pt>
                <c:pt idx="2978">
                  <c:v>-2.1071539999975357</c:v>
                </c:pt>
                <c:pt idx="2979">
                  <c:v>-2.1057629999995697</c:v>
                </c:pt>
                <c:pt idx="2980">
                  <c:v>-2.1043719999943278</c:v>
                </c:pt>
                <c:pt idx="2981">
                  <c:v>-2.1029819999967003</c:v>
                </c:pt>
                <c:pt idx="2982">
                  <c:v>-2.1015889999980573</c:v>
                </c:pt>
                <c:pt idx="2983">
                  <c:v>-2.1001990000004298</c:v>
                </c:pt>
                <c:pt idx="2984">
                  <c:v>-2.0988089999955264</c:v>
                </c:pt>
                <c:pt idx="2985">
                  <c:v>-2.0974169999972219</c:v>
                </c:pt>
                <c:pt idx="2986">
                  <c:v>-2.0960259999992559</c:v>
                </c:pt>
                <c:pt idx="2987">
                  <c:v>-2.0946359999943525</c:v>
                </c:pt>
                <c:pt idx="2988">
                  <c:v>-2.093245999996725</c:v>
                </c:pt>
                <c:pt idx="2989">
                  <c:v>-2.0918539999984205</c:v>
                </c:pt>
                <c:pt idx="2990">
                  <c:v>-2.0904639999935171</c:v>
                </c:pt>
                <c:pt idx="2991">
                  <c:v>-2.0890739999958896</c:v>
                </c:pt>
                <c:pt idx="2992">
                  <c:v>-2.0876829999979236</c:v>
                </c:pt>
                <c:pt idx="2993">
                  <c:v>-2.0862919999999576</c:v>
                </c:pt>
                <c:pt idx="2994">
                  <c:v>-2.0849019999950542</c:v>
                </c:pt>
                <c:pt idx="2995">
                  <c:v>-2.0835099999967497</c:v>
                </c:pt>
                <c:pt idx="2996">
                  <c:v>-2.0821189999987837</c:v>
                </c:pt>
                <c:pt idx="2997">
                  <c:v>-2.0807289999938803</c:v>
                </c:pt>
                <c:pt idx="2998">
                  <c:v>-2.0793389999962528</c:v>
                </c:pt>
                <c:pt idx="2999">
                  <c:v>-2.0779489999986254</c:v>
                </c:pt>
                <c:pt idx="3000">
                  <c:v>-2.076558999993722</c:v>
                </c:pt>
                <c:pt idx="3001">
                  <c:v>-2.0751689999960945</c:v>
                </c:pt>
                <c:pt idx="3002">
                  <c:v>-2.07377699999779</c:v>
                </c:pt>
                <c:pt idx="3003">
                  <c:v>-2.072385999999824</c:v>
                </c:pt>
                <c:pt idx="3004">
                  <c:v>-2.0709959999949206</c:v>
                </c:pt>
                <c:pt idx="3005">
                  <c:v>-2.0696059999972931</c:v>
                </c:pt>
                <c:pt idx="3006">
                  <c:v>-2.0682159999996657</c:v>
                </c:pt>
                <c:pt idx="3007">
                  <c:v>-2.0668259999947622</c:v>
                </c:pt>
                <c:pt idx="3008">
                  <c:v>-2.0654349999967963</c:v>
                </c:pt>
                <c:pt idx="3009">
                  <c:v>-2.0640449999991688</c:v>
                </c:pt>
                <c:pt idx="3010">
                  <c:v>-2.0626529999935883</c:v>
                </c:pt>
                <c:pt idx="3011">
                  <c:v>-2.0612629999959609</c:v>
                </c:pt>
                <c:pt idx="3012">
                  <c:v>-2.0598729999983334</c:v>
                </c:pt>
                <c:pt idx="3013">
                  <c:v>-2.0584830000007059</c:v>
                </c:pt>
                <c:pt idx="3014">
                  <c:v>-2.0570929999958025</c:v>
                </c:pt>
                <c:pt idx="3015">
                  <c:v>-2.055700999997498</c:v>
                </c:pt>
                <c:pt idx="3016">
                  <c:v>-2.0543109999998705</c:v>
                </c:pt>
                <c:pt idx="3017">
                  <c:v>-2.0529199999946286</c:v>
                </c:pt>
                <c:pt idx="3018">
                  <c:v>-2.0515289999966626</c:v>
                </c:pt>
                <c:pt idx="3019">
                  <c:v>-2.0501389999990351</c:v>
                </c:pt>
                <c:pt idx="3020">
                  <c:v>-2.0487460000003921</c:v>
                </c:pt>
                <c:pt idx="3021">
                  <c:v>-2.0473559999954887</c:v>
                </c:pt>
                <c:pt idx="3022">
                  <c:v>-2.0459649999975227</c:v>
                </c:pt>
                <c:pt idx="3023">
                  <c:v>-2.0445749999998952</c:v>
                </c:pt>
                <c:pt idx="3024">
                  <c:v>-2.0431859999953303</c:v>
                </c:pt>
                <c:pt idx="3025">
                  <c:v>-2.0417959999977029</c:v>
                </c:pt>
                <c:pt idx="3026">
                  <c:v>-2.0404060000000754</c:v>
                </c:pt>
                <c:pt idx="3027">
                  <c:v>-2.0390149999948335</c:v>
                </c:pt>
                <c:pt idx="3028">
                  <c:v>-2.037624999997206</c:v>
                </c:pt>
                <c:pt idx="3029">
                  <c:v>-2.0362359999999171</c:v>
                </c:pt>
                <c:pt idx="3030">
                  <c:v>-2.0348459999950137</c:v>
                </c:pt>
                <c:pt idx="3031">
                  <c:v>-2.0334559999973862</c:v>
                </c:pt>
                <c:pt idx="3032">
                  <c:v>-2.0320649999994203</c:v>
                </c:pt>
                <c:pt idx="3033">
                  <c:v>-2.0306749999945168</c:v>
                </c:pt>
                <c:pt idx="3034">
                  <c:v>-2.0292859999972279</c:v>
                </c:pt>
                <c:pt idx="3035">
                  <c:v>-2.0278959999996005</c:v>
                </c:pt>
                <c:pt idx="3036">
                  <c:v>-2.026505999994697</c:v>
                </c:pt>
                <c:pt idx="3037">
                  <c:v>-2.0251149999967311</c:v>
                </c:pt>
                <c:pt idx="3038">
                  <c:v>-2.0237249999991036</c:v>
                </c:pt>
                <c:pt idx="3039">
                  <c:v>-2.0223339999938617</c:v>
                </c:pt>
                <c:pt idx="3040">
                  <c:v>-2.0209409999952186</c:v>
                </c:pt>
                <c:pt idx="3041">
                  <c:v>-2.0195509999975911</c:v>
                </c:pt>
                <c:pt idx="3042">
                  <c:v>-2.0181599999996251</c:v>
                </c:pt>
                <c:pt idx="3043">
                  <c:v>-2.0167699999947217</c:v>
                </c:pt>
                <c:pt idx="3044">
                  <c:v>-2.0153789999967557</c:v>
                </c:pt>
                <c:pt idx="3045">
                  <c:v>-2.0139869999984512</c:v>
                </c:pt>
                <c:pt idx="3046">
                  <c:v>-2.0125969999935478</c:v>
                </c:pt>
                <c:pt idx="3047">
                  <c:v>-2.0112059999955818</c:v>
                </c:pt>
                <c:pt idx="3048">
                  <c:v>-2.0098159999979543</c:v>
                </c:pt>
                <c:pt idx="3049">
                  <c:v>-2.0084260000003269</c:v>
                </c:pt>
                <c:pt idx="3050">
                  <c:v>-2.0070359999954235</c:v>
                </c:pt>
                <c:pt idx="3051">
                  <c:v>-2.005645999997796</c:v>
                </c:pt>
                <c:pt idx="3052">
                  <c:v>-2.004252999999153</c:v>
                </c:pt>
                <c:pt idx="3053">
                  <c:v>-2.0028629999942495</c:v>
                </c:pt>
                <c:pt idx="3054">
                  <c:v>-2.0014729999966221</c:v>
                </c:pt>
                <c:pt idx="3055">
                  <c:v>-2.0000829999989946</c:v>
                </c:pt>
                <c:pt idx="3056">
                  <c:v>-1.9986919999937527</c:v>
                </c:pt>
                <c:pt idx="3057">
                  <c:v>-1.9973019999961252</c:v>
                </c:pt>
                <c:pt idx="3058">
                  <c:v>-1.9959119999984978</c:v>
                </c:pt>
                <c:pt idx="3059">
                  <c:v>-1.9945219999935944</c:v>
                </c:pt>
                <c:pt idx="3060">
                  <c:v>-1.9931319999959669</c:v>
                </c:pt>
                <c:pt idx="3061">
                  <c:v>-1.9917419999983395</c:v>
                </c:pt>
                <c:pt idx="3062">
                  <c:v>-1.9903479999993579</c:v>
                </c:pt>
                <c:pt idx="3063">
                  <c:v>-1.9889579999944544</c:v>
                </c:pt>
                <c:pt idx="3064">
                  <c:v>-1.987567999996827</c:v>
                </c:pt>
                <c:pt idx="3065">
                  <c:v>-1.9861779999991995</c:v>
                </c:pt>
                <c:pt idx="3066">
                  <c:v>-1.9847879999942961</c:v>
                </c:pt>
                <c:pt idx="3067">
                  <c:v>-1.9833979999966687</c:v>
                </c:pt>
                <c:pt idx="3068">
                  <c:v>-1.9820079999990412</c:v>
                </c:pt>
                <c:pt idx="3069">
                  <c:v>-1.9806159999934607</c:v>
                </c:pt>
                <c:pt idx="3070">
                  <c:v>-1.9792259999958333</c:v>
                </c:pt>
                <c:pt idx="3071">
                  <c:v>-1.9778359999982058</c:v>
                </c:pt>
                <c:pt idx="3072">
                  <c:v>-1.9764460000005784</c:v>
                </c:pt>
                <c:pt idx="3073">
                  <c:v>-1.9750549999953364</c:v>
                </c:pt>
                <c:pt idx="3074">
                  <c:v>-1.9736649999977089</c:v>
                </c:pt>
                <c:pt idx="3075">
                  <c:v>-1.9722729999994044</c:v>
                </c:pt>
                <c:pt idx="3076">
                  <c:v>-1.970882999994501</c:v>
                </c:pt>
                <c:pt idx="3077">
                  <c:v>-1.9694929999968736</c:v>
                </c:pt>
                <c:pt idx="3078">
                  <c:v>-1.9681029999992461</c:v>
                </c:pt>
                <c:pt idx="3079">
                  <c:v>-1.9667129999943427</c:v>
                </c:pt>
                <c:pt idx="3080">
                  <c:v>-1.9653219999963767</c:v>
                </c:pt>
                <c:pt idx="3081">
                  <c:v>-1.9639319999987492</c:v>
                </c:pt>
                <c:pt idx="3082">
                  <c:v>-1.9625409999935073</c:v>
                </c:pt>
                <c:pt idx="3083">
                  <c:v>-1.9611509999958798</c:v>
                </c:pt>
                <c:pt idx="3084">
                  <c:v>-1.9597589999975753</c:v>
                </c:pt>
                <c:pt idx="3085">
                  <c:v>-1.9583679999996093</c:v>
                </c:pt>
                <c:pt idx="3086">
                  <c:v>-1.9569779999947059</c:v>
                </c:pt>
                <c:pt idx="3087">
                  <c:v>-1.9555879999970784</c:v>
                </c:pt>
                <c:pt idx="3088">
                  <c:v>-1.954197999999451</c:v>
                </c:pt>
                <c:pt idx="3089">
                  <c:v>-1.9528079999945476</c:v>
                </c:pt>
                <c:pt idx="3090">
                  <c:v>-1.9514179999969201</c:v>
                </c:pt>
                <c:pt idx="3091">
                  <c:v>-1.9500279999992927</c:v>
                </c:pt>
                <c:pt idx="3092">
                  <c:v>-1.9486359999937122</c:v>
                </c:pt>
                <c:pt idx="3093">
                  <c:v>-1.9472459999960847</c:v>
                </c:pt>
                <c:pt idx="3094">
                  <c:v>-1.9458559999984573</c:v>
                </c:pt>
                <c:pt idx="3095">
                  <c:v>-1.9444640000001527</c:v>
                </c:pt>
                <c:pt idx="3096">
                  <c:v>-1.9430739999952493</c:v>
                </c:pt>
                <c:pt idx="3097">
                  <c:v>-1.9416829999972833</c:v>
                </c:pt>
                <c:pt idx="3098">
                  <c:v>-1.9402919999993173</c:v>
                </c:pt>
                <c:pt idx="3099">
                  <c:v>-1.9388999999937369</c:v>
                </c:pt>
                <c:pt idx="3100">
                  <c:v>-1.9375079999954323</c:v>
                </c:pt>
                <c:pt idx="3101">
                  <c:v>-1.9361179999978049</c:v>
                </c:pt>
                <c:pt idx="3102">
                  <c:v>-1.9347259999995003</c:v>
                </c:pt>
                <c:pt idx="3103">
                  <c:v>-1.9333359999945969</c:v>
                </c:pt>
                <c:pt idx="3104">
                  <c:v>-1.9319459999969695</c:v>
                </c:pt>
                <c:pt idx="3105">
                  <c:v>-1.930555999999342</c:v>
                </c:pt>
                <c:pt idx="3106">
                  <c:v>-1.9291659999944386</c:v>
                </c:pt>
                <c:pt idx="3107">
                  <c:v>-1.9277759999968112</c:v>
                </c:pt>
                <c:pt idx="3108">
                  <c:v>-1.9263869999995222</c:v>
                </c:pt>
                <c:pt idx="3109">
                  <c:v>-1.9249969999946188</c:v>
                </c:pt>
                <c:pt idx="3110">
                  <c:v>-1.9236069999969914</c:v>
                </c:pt>
                <c:pt idx="3111">
                  <c:v>-1.9222139999983483</c:v>
                </c:pt>
                <c:pt idx="3112">
                  <c:v>-1.9208230000003823</c:v>
                </c:pt>
                <c:pt idx="3113">
                  <c:v>-1.9194309999948018</c:v>
                </c:pt>
                <c:pt idx="3114">
                  <c:v>-1.9180389999964973</c:v>
                </c:pt>
                <c:pt idx="3115">
                  <c:v>-1.9166489999988698</c:v>
                </c:pt>
                <c:pt idx="3116">
                  <c:v>-1.9152589999939664</c:v>
                </c:pt>
                <c:pt idx="3117">
                  <c:v>-1.9138679999960004</c:v>
                </c:pt>
                <c:pt idx="3118">
                  <c:v>-1.912477999998373</c:v>
                </c:pt>
                <c:pt idx="3119">
                  <c:v>-1.9110879999934696</c:v>
                </c:pt>
                <c:pt idx="3120">
                  <c:v>-1.9096979999958421</c:v>
                </c:pt>
                <c:pt idx="3121">
                  <c:v>-1.9083069999978761</c:v>
                </c:pt>
                <c:pt idx="3122">
                  <c:v>-1.9069170000002487</c:v>
                </c:pt>
                <c:pt idx="3123">
                  <c:v>-1.9055279999956838</c:v>
                </c:pt>
                <c:pt idx="3124">
                  <c:v>-1.9041369999977178</c:v>
                </c:pt>
                <c:pt idx="3125">
                  <c:v>-1.9027339999956894</c:v>
                </c:pt>
                <c:pt idx="3126">
                  <c:v>-1.9013439999980619</c:v>
                </c:pt>
                <c:pt idx="3127">
                  <c:v>-1.8999509999994189</c:v>
                </c:pt>
                <c:pt idx="3128">
                  <c:v>-1.8985609999945154</c:v>
                </c:pt>
                <c:pt idx="3129">
                  <c:v>-1.897170999996888</c:v>
                </c:pt>
                <c:pt idx="3130">
                  <c:v>-1.895779999998922</c:v>
                </c:pt>
                <c:pt idx="3131">
                  <c:v>-1.8943899999940186</c:v>
                </c:pt>
                <c:pt idx="3132">
                  <c:v>-1.8929999999963911</c:v>
                </c:pt>
                <c:pt idx="3133">
                  <c:v>-1.8916089999984251</c:v>
                </c:pt>
                <c:pt idx="3134">
                  <c:v>-1.8902189999935217</c:v>
                </c:pt>
                <c:pt idx="3135">
                  <c:v>-1.8888289999958943</c:v>
                </c:pt>
                <c:pt idx="3136">
                  <c:v>-1.8874379999979283</c:v>
                </c:pt>
                <c:pt idx="3137">
                  <c:v>-1.8860480000003008</c:v>
                </c:pt>
                <c:pt idx="3138">
                  <c:v>-1.8846559999947203</c:v>
                </c:pt>
                <c:pt idx="3139">
                  <c:v>-1.8832649999967543</c:v>
                </c:pt>
                <c:pt idx="3140">
                  <c:v>-1.8818719999981113</c:v>
                </c:pt>
                <c:pt idx="3141">
                  <c:v>-1.8804799999998068</c:v>
                </c:pt>
                <c:pt idx="3142">
                  <c:v>-1.8790899999949033</c:v>
                </c:pt>
                <c:pt idx="3143">
                  <c:v>-1.8776999999972759</c:v>
                </c:pt>
                <c:pt idx="3144">
                  <c:v>-1.8763089999993099</c:v>
                </c:pt>
                <c:pt idx="3145">
                  <c:v>-1.8749189999944065</c:v>
                </c:pt>
                <c:pt idx="3146">
                  <c:v>-1.873528999996779</c:v>
                </c:pt>
                <c:pt idx="3147">
                  <c:v>-1.8721389999991516</c:v>
                </c:pt>
                <c:pt idx="3148">
                  <c:v>-1.8707499999945867</c:v>
                </c:pt>
                <c:pt idx="3149">
                  <c:v>-1.8693599999969592</c:v>
                </c:pt>
                <c:pt idx="3150">
                  <c:v>-1.8679699999993318</c:v>
                </c:pt>
                <c:pt idx="3151">
                  <c:v>-1.8665809999947669</c:v>
                </c:pt>
                <c:pt idx="3152">
                  <c:v>-1.8651909999971394</c:v>
                </c:pt>
                <c:pt idx="3153">
                  <c:v>-1.863800999999512</c:v>
                </c:pt>
                <c:pt idx="3154">
                  <c:v>-1.8624119999949471</c:v>
                </c:pt>
                <c:pt idx="3155">
                  <c:v>-1.8610219999973197</c:v>
                </c:pt>
                <c:pt idx="3156">
                  <c:v>-1.8596330000000307</c:v>
                </c:pt>
                <c:pt idx="3157">
                  <c:v>-1.8582429999951273</c:v>
                </c:pt>
                <c:pt idx="3158">
                  <c:v>-1.8568539999978384</c:v>
                </c:pt>
                <c:pt idx="3159">
                  <c:v>-1.8554640000002109</c:v>
                </c:pt>
                <c:pt idx="3160">
                  <c:v>-1.8540749999956461</c:v>
                </c:pt>
                <c:pt idx="3161">
                  <c:v>-1.8526849999980186</c:v>
                </c:pt>
                <c:pt idx="3162">
                  <c:v>-1.8512959999934537</c:v>
                </c:pt>
                <c:pt idx="3163">
                  <c:v>-1.8499059999958263</c:v>
                </c:pt>
                <c:pt idx="3164">
                  <c:v>-1.8485129999971832</c:v>
                </c:pt>
                <c:pt idx="3165">
                  <c:v>-1.8471229999995558</c:v>
                </c:pt>
                <c:pt idx="3166">
                  <c:v>-1.8457290000005742</c:v>
                </c:pt>
                <c:pt idx="3167">
                  <c:v>-1.8443389999956707</c:v>
                </c:pt>
                <c:pt idx="3168">
                  <c:v>-1.8429479999977048</c:v>
                </c:pt>
                <c:pt idx="3169">
                  <c:v>-1.8415580000000773</c:v>
                </c:pt>
                <c:pt idx="3170">
                  <c:v>-1.8401679999951739</c:v>
                </c:pt>
                <c:pt idx="3171">
                  <c:v>-1.8387779999975464</c:v>
                </c:pt>
                <c:pt idx="3172">
                  <c:v>-1.8373869999995804</c:v>
                </c:pt>
                <c:pt idx="3173">
                  <c:v>-1.835996999994677</c:v>
                </c:pt>
                <c:pt idx="3174">
                  <c:v>-1.834603999996034</c:v>
                </c:pt>
                <c:pt idx="3175">
                  <c:v>-1.8332139999984065</c:v>
                </c:pt>
                <c:pt idx="3176">
                  <c:v>-1.831822000000102</c:v>
                </c:pt>
                <c:pt idx="3177">
                  <c:v>-1.8304319999951986</c:v>
                </c:pt>
                <c:pt idx="3178">
                  <c:v>-1.8290419999975711</c:v>
                </c:pt>
                <c:pt idx="3179">
                  <c:v>-1.8276509999996051</c:v>
                </c:pt>
                <c:pt idx="3180">
                  <c:v>-1.8262609999947017</c:v>
                </c:pt>
                <c:pt idx="3181">
                  <c:v>-1.8248709999970743</c:v>
                </c:pt>
                <c:pt idx="3182">
                  <c:v>-1.8234789999987697</c:v>
                </c:pt>
                <c:pt idx="3183">
                  <c:v>-1.8220889999938663</c:v>
                </c:pt>
                <c:pt idx="3184">
                  <c:v>-1.8206969999955618</c:v>
                </c:pt>
                <c:pt idx="3185">
                  <c:v>-1.8193069999979343</c:v>
                </c:pt>
                <c:pt idx="3186">
                  <c:v>-1.8179170000003069</c:v>
                </c:pt>
                <c:pt idx="3187">
                  <c:v>-1.8165259999950649</c:v>
                </c:pt>
                <c:pt idx="3188">
                  <c:v>-1.8151359999974375</c:v>
                </c:pt>
                <c:pt idx="3189">
                  <c:v>-1.8137449999994715</c:v>
                </c:pt>
                <c:pt idx="3190">
                  <c:v>-1.8123549999945681</c:v>
                </c:pt>
                <c:pt idx="3191">
                  <c:v>-1.8109629999962635</c:v>
                </c:pt>
                <c:pt idx="3192">
                  <c:v>-1.8095729999986361</c:v>
                </c:pt>
                <c:pt idx="3193">
                  <c:v>-1.8081820000006701</c:v>
                </c:pt>
                <c:pt idx="3194">
                  <c:v>-1.8067919999957667</c:v>
                </c:pt>
                <c:pt idx="3195">
                  <c:v>-1.8054009999978007</c:v>
                </c:pt>
                <c:pt idx="3196">
                  <c:v>-1.8040110000001732</c:v>
                </c:pt>
                <c:pt idx="3197">
                  <c:v>-1.8026199999949313</c:v>
                </c:pt>
                <c:pt idx="3198">
                  <c:v>-1.8012299999973038</c:v>
                </c:pt>
                <c:pt idx="3199">
                  <c:v>-1.7998389999993378</c:v>
                </c:pt>
                <c:pt idx="3200">
                  <c:v>-1.7984479999940959</c:v>
                </c:pt>
                <c:pt idx="3201">
                  <c:v>-1.7970559999957914</c:v>
                </c:pt>
                <c:pt idx="3202">
                  <c:v>-1.7956659999981639</c:v>
                </c:pt>
                <c:pt idx="3203">
                  <c:v>-1.7942750000001979</c:v>
                </c:pt>
                <c:pt idx="3204">
                  <c:v>-1.792883999994956</c:v>
                </c:pt>
                <c:pt idx="3205">
                  <c:v>-1.7914939999973285</c:v>
                </c:pt>
                <c:pt idx="3206">
                  <c:v>-1.7901029999993625</c:v>
                </c:pt>
                <c:pt idx="3207">
                  <c:v>-1.7887119999941206</c:v>
                </c:pt>
                <c:pt idx="3208">
                  <c:v>-1.7873209999961546</c:v>
                </c:pt>
                <c:pt idx="3209">
                  <c:v>-1.7859309999985271</c:v>
                </c:pt>
                <c:pt idx="3210">
                  <c:v>-1.7845409999936237</c:v>
                </c:pt>
                <c:pt idx="3211">
                  <c:v>-1.7831509999959962</c:v>
                </c:pt>
                <c:pt idx="3212">
                  <c:v>-1.7817579999973532</c:v>
                </c:pt>
                <c:pt idx="3213">
                  <c:v>-1.7803649999987101</c:v>
                </c:pt>
                <c:pt idx="3214">
                  <c:v>-1.7789739999934682</c:v>
                </c:pt>
                <c:pt idx="3215">
                  <c:v>-1.7775839999958407</c:v>
                </c:pt>
                <c:pt idx="3216">
                  <c:v>-1.7761929999978747</c:v>
                </c:pt>
                <c:pt idx="3217">
                  <c:v>-1.7748019999999087</c:v>
                </c:pt>
                <c:pt idx="3218">
                  <c:v>-1.7734119999950053</c:v>
                </c:pt>
                <c:pt idx="3219">
                  <c:v>-1.7720209999970393</c:v>
                </c:pt>
                <c:pt idx="3220">
                  <c:v>-1.7706289999987348</c:v>
                </c:pt>
                <c:pt idx="3221">
                  <c:v>-1.7692379999934928</c:v>
                </c:pt>
                <c:pt idx="3222">
                  <c:v>-1.7678469999955269</c:v>
                </c:pt>
                <c:pt idx="3223">
                  <c:v>-1.7664529999965453</c:v>
                </c:pt>
                <c:pt idx="3224">
                  <c:v>-1.7650609999982407</c:v>
                </c:pt>
                <c:pt idx="3225">
                  <c:v>-1.7636700000002747</c:v>
                </c:pt>
                <c:pt idx="3226">
                  <c:v>-1.7622789999950328</c:v>
                </c:pt>
                <c:pt idx="3227">
                  <c:v>-1.7608889999974053</c:v>
                </c:pt>
                <c:pt idx="3228">
                  <c:v>-1.7594989999997779</c:v>
                </c:pt>
                <c:pt idx="3229">
                  <c:v>-1.7581079999945359</c:v>
                </c:pt>
                <c:pt idx="3230">
                  <c:v>-1.7567179999969085</c:v>
                </c:pt>
                <c:pt idx="3231">
                  <c:v>-1.7553269999989425</c:v>
                </c:pt>
                <c:pt idx="3232">
                  <c:v>-1.753935000000638</c:v>
                </c:pt>
                <c:pt idx="3233">
                  <c:v>-1.7525419999947189</c:v>
                </c:pt>
                <c:pt idx="3234">
                  <c:v>-1.7511519999970915</c:v>
                </c:pt>
                <c:pt idx="3235">
                  <c:v>-1.7497609999991255</c:v>
                </c:pt>
                <c:pt idx="3236">
                  <c:v>-1.7483699999938835</c:v>
                </c:pt>
                <c:pt idx="3237">
                  <c:v>-1.746977999995579</c:v>
                </c:pt>
                <c:pt idx="3238">
                  <c:v>-1.7455879999979516</c:v>
                </c:pt>
                <c:pt idx="3239">
                  <c:v>-1.7441980000003241</c:v>
                </c:pt>
                <c:pt idx="3240">
                  <c:v>-1.7428079999954207</c:v>
                </c:pt>
                <c:pt idx="3241">
                  <c:v>-1.7414179999977932</c:v>
                </c:pt>
                <c:pt idx="3242">
                  <c:v>-1.7400269999998272</c:v>
                </c:pt>
                <c:pt idx="3243">
                  <c:v>-1.7386369999949238</c:v>
                </c:pt>
                <c:pt idx="3244">
                  <c:v>-1.7372469999972964</c:v>
                </c:pt>
                <c:pt idx="3245">
                  <c:v>-1.7358559999993304</c:v>
                </c:pt>
                <c:pt idx="3246">
                  <c:v>-1.734465999994427</c:v>
                </c:pt>
                <c:pt idx="3247">
                  <c:v>-1.7330739999961224</c:v>
                </c:pt>
                <c:pt idx="3248">
                  <c:v>-1.7316829999981564</c:v>
                </c:pt>
                <c:pt idx="3249">
                  <c:v>-1.730293000000529</c:v>
                </c:pt>
                <c:pt idx="3250">
                  <c:v>-1.7289029999956256</c:v>
                </c:pt>
                <c:pt idx="3251">
                  <c:v>-1.7275119999976596</c:v>
                </c:pt>
                <c:pt idx="3252">
                  <c:v>-1.7261220000000321</c:v>
                </c:pt>
                <c:pt idx="3253">
                  <c:v>-1.7247309999947902</c:v>
                </c:pt>
                <c:pt idx="3254">
                  <c:v>-1.7233409999971627</c:v>
                </c:pt>
                <c:pt idx="3255">
                  <c:v>-1.7219499999991967</c:v>
                </c:pt>
                <c:pt idx="3256">
                  <c:v>-1.7205589999939548</c:v>
                </c:pt>
                <c:pt idx="3257">
                  <c:v>-1.7191659999953117</c:v>
                </c:pt>
                <c:pt idx="3258">
                  <c:v>-1.7177759999976843</c:v>
                </c:pt>
                <c:pt idx="3259">
                  <c:v>-1.7163849999997183</c:v>
                </c:pt>
                <c:pt idx="3260">
                  <c:v>-1.7149949999948149</c:v>
                </c:pt>
                <c:pt idx="3261">
                  <c:v>-1.7136039999968489</c:v>
                </c:pt>
                <c:pt idx="3262">
                  <c:v>-1.7122109999982058</c:v>
                </c:pt>
                <c:pt idx="3263">
                  <c:v>-1.7108210000005784</c:v>
                </c:pt>
                <c:pt idx="3264">
                  <c:v>-1.7094299999953364</c:v>
                </c:pt>
                <c:pt idx="3265">
                  <c:v>-1.7080399999977089</c:v>
                </c:pt>
                <c:pt idx="3266">
                  <c:v>-1.7066500000000815</c:v>
                </c:pt>
                <c:pt idx="3267">
                  <c:v>-1.7052599999951781</c:v>
                </c:pt>
                <c:pt idx="3268">
                  <c:v>-1.7038689999972121</c:v>
                </c:pt>
                <c:pt idx="3269">
                  <c:v>-1.7024789999995846</c:v>
                </c:pt>
                <c:pt idx="3270">
                  <c:v>-1.7010889999946812</c:v>
                </c:pt>
                <c:pt idx="3271">
                  <c:v>-1.6996989999970538</c:v>
                </c:pt>
                <c:pt idx="3272">
                  <c:v>-1.6983079999990878</c:v>
                </c:pt>
                <c:pt idx="3273">
                  <c:v>-1.6969140000001062</c:v>
                </c:pt>
                <c:pt idx="3274">
                  <c:v>-1.6955149999994319</c:v>
                </c:pt>
                <c:pt idx="3275">
                  <c:v>-1.6941189999997732</c:v>
                </c:pt>
                <c:pt idx="3276">
                  <c:v>-1.6927279999945313</c:v>
                </c:pt>
                <c:pt idx="3277">
                  <c:v>-1.6913369999965653</c:v>
                </c:pt>
                <c:pt idx="3278">
                  <c:v>-1.6899469999989378</c:v>
                </c:pt>
                <c:pt idx="3279">
                  <c:v>-1.6885540000002948</c:v>
                </c:pt>
                <c:pt idx="3280">
                  <c:v>-1.6871639999953914</c:v>
                </c:pt>
                <c:pt idx="3281">
                  <c:v>-1.6857729999974254</c:v>
                </c:pt>
                <c:pt idx="3282">
                  <c:v>-1.6843809999991208</c:v>
                </c:pt>
                <c:pt idx="3283">
                  <c:v>-1.6829880000004778</c:v>
                </c:pt>
                <c:pt idx="3284">
                  <c:v>-1.6815979999955744</c:v>
                </c:pt>
                <c:pt idx="3285">
                  <c:v>-1.6802079999979469</c:v>
                </c:pt>
                <c:pt idx="3286">
                  <c:v>-1.6788180000003194</c:v>
                </c:pt>
                <c:pt idx="3287">
                  <c:v>-1.677427999995416</c:v>
                </c:pt>
                <c:pt idx="3288">
                  <c:v>-1.67603699999745</c:v>
                </c:pt>
                <c:pt idx="3289">
                  <c:v>-1.6746469999998226</c:v>
                </c:pt>
                <c:pt idx="3290">
                  <c:v>-1.6732549999942421</c:v>
                </c:pt>
                <c:pt idx="3291">
                  <c:v>-1.6718649999966146</c:v>
                </c:pt>
                <c:pt idx="3292">
                  <c:v>-1.6704739999986487</c:v>
                </c:pt>
                <c:pt idx="3293">
                  <c:v>-1.6690849999940838</c:v>
                </c:pt>
                <c:pt idx="3294">
                  <c:v>-1.6676929999957792</c:v>
                </c:pt>
                <c:pt idx="3295">
                  <c:v>-1.6663029999981518</c:v>
                </c:pt>
                <c:pt idx="3296">
                  <c:v>-1.6649120000001858</c:v>
                </c:pt>
                <c:pt idx="3297">
                  <c:v>-1.6635219999952824</c:v>
                </c:pt>
                <c:pt idx="3298">
                  <c:v>-1.6621319999976549</c:v>
                </c:pt>
                <c:pt idx="3299">
                  <c:v>-1.6607420000000275</c:v>
                </c:pt>
                <c:pt idx="3300">
                  <c:v>-1.6593519999951241</c:v>
                </c:pt>
                <c:pt idx="3301">
                  <c:v>-1.6579619999974966</c:v>
                </c:pt>
                <c:pt idx="3302">
                  <c:v>-1.6565699999991921</c:v>
                </c:pt>
                <c:pt idx="3303">
                  <c:v>-1.655177000000549</c:v>
                </c:pt>
                <c:pt idx="3304">
                  <c:v>-1.6537859999953071</c:v>
                </c:pt>
                <c:pt idx="3305">
                  <c:v>-1.652392999996664</c:v>
                </c:pt>
                <c:pt idx="3306">
                  <c:v>-1.6510029999990365</c:v>
                </c:pt>
                <c:pt idx="3307">
                  <c:v>-1.6496109999934561</c:v>
                </c:pt>
                <c:pt idx="3308">
                  <c:v>-1.6482199999954901</c:v>
                </c:pt>
                <c:pt idx="3309">
                  <c:v>-1.6468289999975241</c:v>
                </c:pt>
                <c:pt idx="3310">
                  <c:v>-1.6454379999995581</c:v>
                </c:pt>
                <c:pt idx="3311">
                  <c:v>-1.6440479999946547</c:v>
                </c:pt>
                <c:pt idx="3312">
                  <c:v>-1.6426579999970272</c:v>
                </c:pt>
                <c:pt idx="3313">
                  <c:v>-1.6412669999990612</c:v>
                </c:pt>
                <c:pt idx="3314">
                  <c:v>-1.6398759999938193</c:v>
                </c:pt>
                <c:pt idx="3315">
                  <c:v>-1.6384859999961918</c:v>
                </c:pt>
                <c:pt idx="3316">
                  <c:v>-1.6370949999982258</c:v>
                </c:pt>
                <c:pt idx="3317">
                  <c:v>-1.6357050000005984</c:v>
                </c:pt>
                <c:pt idx="3318">
                  <c:v>-1.634314999995695</c:v>
                </c:pt>
                <c:pt idx="3319">
                  <c:v>-1.632923999997729</c:v>
                </c:pt>
                <c:pt idx="3320">
                  <c:v>-1.6315340000001015</c:v>
                </c:pt>
                <c:pt idx="3321">
                  <c:v>-1.6301429999948596</c:v>
                </c:pt>
                <c:pt idx="3322">
                  <c:v>-1.6287519999968936</c:v>
                </c:pt>
                <c:pt idx="3323">
                  <c:v>-1.6273609999989276</c:v>
                </c:pt>
                <c:pt idx="3324">
                  <c:v>-1.6259699999936856</c:v>
                </c:pt>
                <c:pt idx="3325">
                  <c:v>-1.6245799999960582</c:v>
                </c:pt>
                <c:pt idx="3326">
                  <c:v>-1.6231899999984307</c:v>
                </c:pt>
                <c:pt idx="3327">
                  <c:v>-1.6217990000004647</c:v>
                </c:pt>
                <c:pt idx="3328">
                  <c:v>-1.6204089999955613</c:v>
                </c:pt>
                <c:pt idx="3329">
                  <c:v>-1.6190189999979339</c:v>
                </c:pt>
                <c:pt idx="3330">
                  <c:v>-1.6176290000003064</c:v>
                </c:pt>
                <c:pt idx="3331">
                  <c:v>-1.616238999995403</c:v>
                </c:pt>
                <c:pt idx="3332">
                  <c:v>-1.6148489999977755</c:v>
                </c:pt>
                <c:pt idx="3333">
                  <c:v>-1.6134590000001481</c:v>
                </c:pt>
                <c:pt idx="3334">
                  <c:v>-1.6120679999949061</c:v>
                </c:pt>
                <c:pt idx="3335">
                  <c:v>-1.6106779999972787</c:v>
                </c:pt>
                <c:pt idx="3336">
                  <c:v>-1.6092859999989741</c:v>
                </c:pt>
                <c:pt idx="3337">
                  <c:v>-1.6078940000006696</c:v>
                </c:pt>
                <c:pt idx="3338">
                  <c:v>-1.6065039999957662</c:v>
                </c:pt>
                <c:pt idx="3339">
                  <c:v>-1.6051119999974617</c:v>
                </c:pt>
                <c:pt idx="3340">
                  <c:v>-1.6037209999994957</c:v>
                </c:pt>
                <c:pt idx="3341">
                  <c:v>-1.6023319999949308</c:v>
                </c:pt>
                <c:pt idx="3342">
                  <c:v>-1.6009419999973034</c:v>
                </c:pt>
                <c:pt idx="3343">
                  <c:v>-1.5995530000000144</c:v>
                </c:pt>
                <c:pt idx="3344">
                  <c:v>-1.598162999995111</c:v>
                </c:pt>
                <c:pt idx="3345">
                  <c:v>-1.5967729999974836</c:v>
                </c:pt>
                <c:pt idx="3346">
                  <c:v>-1.5953840000001946</c:v>
                </c:pt>
                <c:pt idx="3347">
                  <c:v>-1.5939939999952912</c:v>
                </c:pt>
                <c:pt idx="3348">
                  <c:v>-1.5926049999980023</c:v>
                </c:pt>
                <c:pt idx="3349">
                  <c:v>-1.5912150000003749</c:v>
                </c:pt>
                <c:pt idx="3350">
                  <c:v>-1.58982599999581</c:v>
                </c:pt>
                <c:pt idx="3351">
                  <c:v>-1.5884359999981825</c:v>
                </c:pt>
                <c:pt idx="3352">
                  <c:v>-1.5870469999936176</c:v>
                </c:pt>
                <c:pt idx="3353">
                  <c:v>-1.5856569999959902</c:v>
                </c:pt>
                <c:pt idx="3354">
                  <c:v>-1.5842679999987013</c:v>
                </c:pt>
                <c:pt idx="3355">
                  <c:v>-1.5828779999937979</c:v>
                </c:pt>
                <c:pt idx="3356">
                  <c:v>-1.5814889999965089</c:v>
                </c:pt>
                <c:pt idx="3357">
                  <c:v>-1.5800989999988815</c:v>
                </c:pt>
                <c:pt idx="3358">
                  <c:v>-1.5787099999943166</c:v>
                </c:pt>
                <c:pt idx="3359">
                  <c:v>-1.5773199999966891</c:v>
                </c:pt>
                <c:pt idx="3360">
                  <c:v>-1.5759309999994002</c:v>
                </c:pt>
                <c:pt idx="3361">
                  <c:v>-1.5745409999944968</c:v>
                </c:pt>
                <c:pt idx="3362">
                  <c:v>-1.5731519999972079</c:v>
                </c:pt>
                <c:pt idx="3363">
                  <c:v>-1.5717619999995804</c:v>
                </c:pt>
                <c:pt idx="3364">
                  <c:v>-1.570371999994677</c:v>
                </c:pt>
                <c:pt idx="3365">
                  <c:v>-1.5689829999973881</c:v>
                </c:pt>
                <c:pt idx="3366">
                  <c:v>-1.5675929999997607</c:v>
                </c:pt>
                <c:pt idx="3367">
                  <c:v>-1.5662039999951958</c:v>
                </c:pt>
                <c:pt idx="3368">
                  <c:v>-1.5648139999975683</c:v>
                </c:pt>
                <c:pt idx="3369">
                  <c:v>-1.5634250000002794</c:v>
                </c:pt>
                <c:pt idx="3370">
                  <c:v>-1.562034999995376</c:v>
                </c:pt>
                <c:pt idx="3371">
                  <c:v>-1.5606459999980871</c:v>
                </c:pt>
                <c:pt idx="3372">
                  <c:v>-1.5592560000004596</c:v>
                </c:pt>
                <c:pt idx="3373">
                  <c:v>-1.5578669999958947</c:v>
                </c:pt>
                <c:pt idx="3374">
                  <c:v>-1.5564769999982673</c:v>
                </c:pt>
                <c:pt idx="3375">
                  <c:v>-1.5550879999937024</c:v>
                </c:pt>
                <c:pt idx="3376">
                  <c:v>-1.5536979999960749</c:v>
                </c:pt>
                <c:pt idx="3377">
                  <c:v>-1.552308999998786</c:v>
                </c:pt>
                <c:pt idx="3378">
                  <c:v>-1.5509189999938826</c:v>
                </c:pt>
                <c:pt idx="3379">
                  <c:v>-1.5495289999962552</c:v>
                </c:pt>
                <c:pt idx="3380">
                  <c:v>-1.5481389999986277</c:v>
                </c:pt>
                <c:pt idx="3381">
                  <c:v>-1.5467499999940628</c:v>
                </c:pt>
                <c:pt idx="3382">
                  <c:v>-1.5453599999964354</c:v>
                </c:pt>
                <c:pt idx="3383">
                  <c:v>-1.5439709999991464</c:v>
                </c:pt>
                <c:pt idx="3384">
                  <c:v>-1.542580999994243</c:v>
                </c:pt>
                <c:pt idx="3385">
                  <c:v>-1.5411919999969541</c:v>
                </c:pt>
                <c:pt idx="3386">
                  <c:v>-1.5398019999993267</c:v>
                </c:pt>
                <c:pt idx="3387">
                  <c:v>-1.5384129999947618</c:v>
                </c:pt>
                <c:pt idx="3388">
                  <c:v>-1.5370229999971343</c:v>
                </c:pt>
                <c:pt idx="3389">
                  <c:v>-1.5356339999998454</c:v>
                </c:pt>
                <c:pt idx="3390">
                  <c:v>-1.534243999994942</c:v>
                </c:pt>
                <c:pt idx="3391">
                  <c:v>-1.5328549999976531</c:v>
                </c:pt>
                <c:pt idx="3392">
                  <c:v>-1.5314650000000256</c:v>
                </c:pt>
                <c:pt idx="3393">
                  <c:v>-1.5300759999954607</c:v>
                </c:pt>
                <c:pt idx="3394">
                  <c:v>-1.5286859999978333</c:v>
                </c:pt>
                <c:pt idx="3395">
                  <c:v>-1.5272970000005444</c:v>
                </c:pt>
                <c:pt idx="3396">
                  <c:v>-1.5259069999956409</c:v>
                </c:pt>
                <c:pt idx="3397">
                  <c:v>-1.524517999998352</c:v>
                </c:pt>
                <c:pt idx="3398">
                  <c:v>-1.5231280000007246</c:v>
                </c:pt>
                <c:pt idx="3399">
                  <c:v>-1.5217389999961597</c:v>
                </c:pt>
                <c:pt idx="3400">
                  <c:v>-1.5203489999985322</c:v>
                </c:pt>
                <c:pt idx="3401">
                  <c:v>-1.5189599999939674</c:v>
                </c:pt>
                <c:pt idx="3402">
                  <c:v>-1.5175699999963399</c:v>
                </c:pt>
                <c:pt idx="3403">
                  <c:v>-1.516180999999051</c:v>
                </c:pt>
                <c:pt idx="3404">
                  <c:v>-1.5147909999941476</c:v>
                </c:pt>
                <c:pt idx="3405">
                  <c:v>-1.5134019999968586</c:v>
                </c:pt>
                <c:pt idx="3406">
                  <c:v>-1.5120119999992312</c:v>
                </c:pt>
                <c:pt idx="3407">
                  <c:v>-1.5106229999946663</c:v>
                </c:pt>
                <c:pt idx="3408">
                  <c:v>-1.5092329999970389</c:v>
                </c:pt>
                <c:pt idx="3409">
                  <c:v>-1.5078439999997499</c:v>
                </c:pt>
                <c:pt idx="3410">
                  <c:v>-1.5064539999948465</c:v>
                </c:pt>
                <c:pt idx="3411">
                  <c:v>-1.5050649999975576</c:v>
                </c:pt>
                <c:pt idx="3412">
                  <c:v>-1.5036749999999302</c:v>
                </c:pt>
                <c:pt idx="3413">
                  <c:v>-1.5022849999950267</c:v>
                </c:pt>
                <c:pt idx="3414">
                  <c:v>-1.5008959999977378</c:v>
                </c:pt>
                <c:pt idx="3415">
                  <c:v>-1.4995070000004489</c:v>
                </c:pt>
                <c:pt idx="3416">
                  <c:v>-1.4981169999955455</c:v>
                </c:pt>
                <c:pt idx="3417">
                  <c:v>-1.4967279999982566</c:v>
                </c:pt>
                <c:pt idx="3418">
                  <c:v>-1.4953380000006291</c:v>
                </c:pt>
                <c:pt idx="3419">
                  <c:v>-1.4939489999960642</c:v>
                </c:pt>
                <c:pt idx="3420">
                  <c:v>-1.4925589999984368</c:v>
                </c:pt>
                <c:pt idx="3421">
                  <c:v>-1.4911689999935334</c:v>
                </c:pt>
                <c:pt idx="3422">
                  <c:v>-1.4897799999962444</c:v>
                </c:pt>
                <c:pt idx="3423">
                  <c:v>-1.488389999998617</c:v>
                </c:pt>
                <c:pt idx="3424">
                  <c:v>-1.4870009999940521</c:v>
                </c:pt>
                <c:pt idx="3425">
                  <c:v>-1.4856109999964247</c:v>
                </c:pt>
                <c:pt idx="3426">
                  <c:v>-1.4842219999991357</c:v>
                </c:pt>
                <c:pt idx="3427">
                  <c:v>-1.4828319999942323</c:v>
                </c:pt>
                <c:pt idx="3428">
                  <c:v>-1.4814429999969434</c:v>
                </c:pt>
                <c:pt idx="3429">
                  <c:v>-1.4800529999993159</c:v>
                </c:pt>
                <c:pt idx="3430">
                  <c:v>-1.4786639999947511</c:v>
                </c:pt>
                <c:pt idx="3431">
                  <c:v>-1.4772739999971236</c:v>
                </c:pt>
                <c:pt idx="3432">
                  <c:v>-1.4758849999998347</c:v>
                </c:pt>
                <c:pt idx="3433">
                  <c:v>-1.4744949999949313</c:v>
                </c:pt>
                <c:pt idx="3434">
                  <c:v>-1.4731059999976424</c:v>
                </c:pt>
                <c:pt idx="3435">
                  <c:v>-1.4717160000000149</c:v>
                </c:pt>
                <c:pt idx="3436">
                  <c:v>-1.47032699999545</c:v>
                </c:pt>
                <c:pt idx="3437">
                  <c:v>-1.4689369999978226</c:v>
                </c:pt>
                <c:pt idx="3438">
                  <c:v>-1.4675480000005336</c:v>
                </c:pt>
                <c:pt idx="3439">
                  <c:v>-1.4661579999956302</c:v>
                </c:pt>
                <c:pt idx="3440">
                  <c:v>-1.4647689999983413</c:v>
                </c:pt>
                <c:pt idx="3441">
                  <c:v>-1.4633790000007139</c:v>
                </c:pt>
                <c:pt idx="3442">
                  <c:v>-1.461989999996149</c:v>
                </c:pt>
                <c:pt idx="3443">
                  <c:v>-1.4605999999985215</c:v>
                </c:pt>
                <c:pt idx="3444">
                  <c:v>-1.4592109999939566</c:v>
                </c:pt>
                <c:pt idx="3445">
                  <c:v>-1.4578209999963292</c:v>
                </c:pt>
                <c:pt idx="3446">
                  <c:v>-1.4564319999990403</c:v>
                </c:pt>
                <c:pt idx="3447">
                  <c:v>-1.4550419999941369</c:v>
                </c:pt>
                <c:pt idx="3448">
                  <c:v>-1.4536529999968479</c:v>
                </c:pt>
                <c:pt idx="3449">
                  <c:v>-1.4522629999992205</c:v>
                </c:pt>
                <c:pt idx="3450">
                  <c:v>-1.4508739999946556</c:v>
                </c:pt>
                <c:pt idx="3451">
                  <c:v>-1.4494839999970281</c:v>
                </c:pt>
                <c:pt idx="3452">
                  <c:v>-1.4480949999997392</c:v>
                </c:pt>
                <c:pt idx="3453">
                  <c:v>-1.4467049999948358</c:v>
                </c:pt>
                <c:pt idx="3454">
                  <c:v>-1.4453159999975469</c:v>
                </c:pt>
                <c:pt idx="3455">
                  <c:v>-1.4439259999999194</c:v>
                </c:pt>
                <c:pt idx="3456">
                  <c:v>-1.442535999995016</c:v>
                </c:pt>
                <c:pt idx="3457">
                  <c:v>-1.4411469999977271</c:v>
                </c:pt>
                <c:pt idx="3458">
                  <c:v>-1.4397570000000997</c:v>
                </c:pt>
                <c:pt idx="3459">
                  <c:v>-1.4383669999951962</c:v>
                </c:pt>
                <c:pt idx="3460">
                  <c:v>-1.4369769999975688</c:v>
                </c:pt>
                <c:pt idx="3461">
                  <c:v>-1.4355869999999413</c:v>
                </c:pt>
                <c:pt idx="3462">
                  <c:v>-1.4341959999946994</c:v>
                </c:pt>
                <c:pt idx="3463">
                  <c:v>-1.4328059999970719</c:v>
                </c:pt>
                <c:pt idx="3464">
                  <c:v>-1.431416999999783</c:v>
                </c:pt>
                <c:pt idx="3465">
                  <c:v>-1.4300269999948796</c:v>
                </c:pt>
                <c:pt idx="3466">
                  <c:v>-1.4286369999972521</c:v>
                </c:pt>
                <c:pt idx="3467">
                  <c:v>-1.4272479999999632</c:v>
                </c:pt>
                <c:pt idx="3468">
                  <c:v>-1.4258589999953983</c:v>
                </c:pt>
                <c:pt idx="3469">
                  <c:v>-1.4244689999977709</c:v>
                </c:pt>
                <c:pt idx="3470">
                  <c:v>-1.423080000000482</c:v>
                </c:pt>
                <c:pt idx="3471">
                  <c:v>-1.4216899999955785</c:v>
                </c:pt>
                <c:pt idx="3472">
                  <c:v>-1.4202999999979511</c:v>
                </c:pt>
                <c:pt idx="3473">
                  <c:v>-1.4189100000003236</c:v>
                </c:pt>
                <c:pt idx="3474">
                  <c:v>-1.4175199999954202</c:v>
                </c:pt>
                <c:pt idx="3475">
                  <c:v>-1.4161299999977928</c:v>
                </c:pt>
                <c:pt idx="3476">
                  <c:v>-1.4147410000005038</c:v>
                </c:pt>
                <c:pt idx="3477">
                  <c:v>-1.4133509999956004</c:v>
                </c:pt>
                <c:pt idx="3478">
                  <c:v>-1.411960999997973</c:v>
                </c:pt>
                <c:pt idx="3479">
                  <c:v>-1.4105720000006841</c:v>
                </c:pt>
                <c:pt idx="3480">
                  <c:v>-1.4091819999957806</c:v>
                </c:pt>
                <c:pt idx="3481">
                  <c:v>-1.4077929999984917</c:v>
                </c:pt>
                <c:pt idx="3482">
                  <c:v>-1.4064029999935883</c:v>
                </c:pt>
                <c:pt idx="3483">
                  <c:v>-1.4050139999962994</c:v>
                </c:pt>
                <c:pt idx="3484">
                  <c:v>-1.4036239999986719</c:v>
                </c:pt>
                <c:pt idx="3485">
                  <c:v>-1.4022339999937685</c:v>
                </c:pt>
                <c:pt idx="3486">
                  <c:v>-1.4008449999964796</c:v>
                </c:pt>
                <c:pt idx="3487">
                  <c:v>-1.3994549999988521</c:v>
                </c:pt>
                <c:pt idx="3488">
                  <c:v>-1.3980659999942873</c:v>
                </c:pt>
                <c:pt idx="3489">
                  <c:v>-1.3966759999966598</c:v>
                </c:pt>
                <c:pt idx="3490">
                  <c:v>-1.3952869999993709</c:v>
                </c:pt>
                <c:pt idx="3491">
                  <c:v>-1.3938969999944675</c:v>
                </c:pt>
                <c:pt idx="3492">
                  <c:v>-1.3925079999971786</c:v>
                </c:pt>
                <c:pt idx="3493">
                  <c:v>-1.3911179999995511</c:v>
                </c:pt>
                <c:pt idx="3494">
                  <c:v>-1.3897289999949862</c:v>
                </c:pt>
                <c:pt idx="3495">
                  <c:v>-1.3883389999973588</c:v>
                </c:pt>
                <c:pt idx="3496">
                  <c:v>-1.3869500000000698</c:v>
                </c:pt>
                <c:pt idx="3497">
                  <c:v>-1.3855599999951664</c:v>
                </c:pt>
                <c:pt idx="3498">
                  <c:v>-1.384169999997539</c:v>
                </c:pt>
                <c:pt idx="3499">
                  <c:v>-1.3827810000002501</c:v>
                </c:pt>
                <c:pt idx="3500">
                  <c:v>-1.3813909999953466</c:v>
                </c:pt>
                <c:pt idx="3501">
                  <c:v>-1.3800009999977192</c:v>
                </c:pt>
                <c:pt idx="3502">
                  <c:v>-1.3786110000000917</c:v>
                </c:pt>
                <c:pt idx="3503">
                  <c:v>-1.3772209999951883</c:v>
                </c:pt>
                <c:pt idx="3504">
                  <c:v>-1.3758309999975609</c:v>
                </c:pt>
                <c:pt idx="3505">
                  <c:v>-1.3744420000002719</c:v>
                </c:pt>
                <c:pt idx="3506">
                  <c:v>-1.3730519999953685</c:v>
                </c:pt>
                <c:pt idx="3507">
                  <c:v>-1.3716619999977411</c:v>
                </c:pt>
                <c:pt idx="3508">
                  <c:v>-1.3702720000001136</c:v>
                </c:pt>
                <c:pt idx="3509">
                  <c:v>-1.3688819999952102</c:v>
                </c:pt>
                <c:pt idx="3510">
                  <c:v>-1.3674919999975828</c:v>
                </c:pt>
                <c:pt idx="3511">
                  <c:v>-1.3661019999999553</c:v>
                </c:pt>
                <c:pt idx="3512">
                  <c:v>-1.3647119999950519</c:v>
                </c:pt>
                <c:pt idx="3513">
                  <c:v>-1.3633219999974244</c:v>
                </c:pt>
                <c:pt idx="3514">
                  <c:v>-1.361931999999797</c:v>
                </c:pt>
                <c:pt idx="3515">
                  <c:v>-1.3605419999948936</c:v>
                </c:pt>
                <c:pt idx="3516">
                  <c:v>-1.3591519999972661</c:v>
                </c:pt>
                <c:pt idx="3517">
                  <c:v>-1.3577629999999772</c:v>
                </c:pt>
                <c:pt idx="3518">
                  <c:v>-1.3563729999950738</c:v>
                </c:pt>
                <c:pt idx="3519">
                  <c:v>-1.3549829999974463</c:v>
                </c:pt>
                <c:pt idx="3520">
                  <c:v>-1.3535929999998189</c:v>
                </c:pt>
                <c:pt idx="3521">
                  <c:v>-1.352203999995254</c:v>
                </c:pt>
                <c:pt idx="3522">
                  <c:v>-1.3508139999976265</c:v>
                </c:pt>
                <c:pt idx="3523">
                  <c:v>-1.3494239999999991</c:v>
                </c:pt>
                <c:pt idx="3524">
                  <c:v>-1.3480339999950957</c:v>
                </c:pt>
                <c:pt idx="3525">
                  <c:v>-1.3466449999978067</c:v>
                </c:pt>
                <c:pt idx="3526">
                  <c:v>-1.3452550000001793</c:v>
                </c:pt>
                <c:pt idx="3527">
                  <c:v>-1.3438649999952759</c:v>
                </c:pt>
                <c:pt idx="3528">
                  <c:v>-1.3424739999973099</c:v>
                </c:pt>
                <c:pt idx="3529">
                  <c:v>-1.341085000000021</c:v>
                </c:pt>
                <c:pt idx="3530">
                  <c:v>-1.3396949999951175</c:v>
                </c:pt>
                <c:pt idx="3531">
                  <c:v>-1.3383039999971515</c:v>
                </c:pt>
                <c:pt idx="3532">
                  <c:v>-1.3369139999995241</c:v>
                </c:pt>
                <c:pt idx="3533">
                  <c:v>-1.3355239999946207</c:v>
                </c:pt>
                <c:pt idx="3534">
                  <c:v>-1.3341339999969932</c:v>
                </c:pt>
                <c:pt idx="3535">
                  <c:v>-1.3327439999993658</c:v>
                </c:pt>
                <c:pt idx="3536">
                  <c:v>-1.3313539999944624</c:v>
                </c:pt>
                <c:pt idx="3537">
                  <c:v>-1.3299649999971734</c:v>
                </c:pt>
                <c:pt idx="3538">
                  <c:v>-1.328574999999546</c:v>
                </c:pt>
                <c:pt idx="3539">
                  <c:v>-1.3271859999949811</c:v>
                </c:pt>
                <c:pt idx="3540">
                  <c:v>-1.3257959999973536</c:v>
                </c:pt>
                <c:pt idx="3541">
                  <c:v>-1.3244070000000647</c:v>
                </c:pt>
                <c:pt idx="3542">
                  <c:v>-1.3230179999954998</c:v>
                </c:pt>
                <c:pt idx="3543">
                  <c:v>-1.3216279999978724</c:v>
                </c:pt>
                <c:pt idx="3544">
                  <c:v>-1.3202380000002449</c:v>
                </c:pt>
                <c:pt idx="3545">
                  <c:v>-1.3188489999956801</c:v>
                </c:pt>
                <c:pt idx="3546">
                  <c:v>-1.3174589999980526</c:v>
                </c:pt>
                <c:pt idx="3547">
                  <c:v>-1.3160699999934877</c:v>
                </c:pt>
                <c:pt idx="3548">
                  <c:v>-1.3146799999958603</c:v>
                </c:pt>
                <c:pt idx="3549">
                  <c:v>-1.3132909999985714</c:v>
                </c:pt>
                <c:pt idx="3550">
                  <c:v>-1.3119009999936679</c:v>
                </c:pt>
                <c:pt idx="3551">
                  <c:v>-1.310511999996379</c:v>
                </c:pt>
                <c:pt idx="3552">
                  <c:v>-1.3091219999987516</c:v>
                </c:pt>
                <c:pt idx="3553">
                  <c:v>-1.3077329999941867</c:v>
                </c:pt>
                <c:pt idx="3554">
                  <c:v>-1.3063429999965592</c:v>
                </c:pt>
                <c:pt idx="3555">
                  <c:v>-1.3049539999992703</c:v>
                </c:pt>
                <c:pt idx="3556">
                  <c:v>-1.3035639999943669</c:v>
                </c:pt>
                <c:pt idx="3557">
                  <c:v>-1.302174999997078</c:v>
                </c:pt>
                <c:pt idx="3558">
                  <c:v>-1.3007849999994505</c:v>
                </c:pt>
                <c:pt idx="3559">
                  <c:v>-1.2993959999948856</c:v>
                </c:pt>
                <c:pt idx="3560">
                  <c:v>-1.2980059999972582</c:v>
                </c:pt>
                <c:pt idx="3561">
                  <c:v>-1.2966169999999693</c:v>
                </c:pt>
                <c:pt idx="3562">
                  <c:v>-1.2952269999950659</c:v>
                </c:pt>
                <c:pt idx="3563">
                  <c:v>-1.2938369999974384</c:v>
                </c:pt>
                <c:pt idx="3564">
                  <c:v>-1.2924480000001495</c:v>
                </c:pt>
                <c:pt idx="3565">
                  <c:v>-1.2910579999952461</c:v>
                </c:pt>
                <c:pt idx="3566">
                  <c:v>-1.2896689999979571</c:v>
                </c:pt>
                <c:pt idx="3567">
                  <c:v>-1.2882800000006682</c:v>
                </c:pt>
                <c:pt idx="3568">
                  <c:v>-1.2868899999957648</c:v>
                </c:pt>
                <c:pt idx="3569">
                  <c:v>-1.2854999999981374</c:v>
                </c:pt>
                <c:pt idx="3570">
                  <c:v>-1.2841109999935725</c:v>
                </c:pt>
                <c:pt idx="3571">
                  <c:v>-1.282720999995945</c:v>
                </c:pt>
                <c:pt idx="3572">
                  <c:v>-1.2813319999986561</c:v>
                </c:pt>
                <c:pt idx="3573">
                  <c:v>-1.2799419999937527</c:v>
                </c:pt>
                <c:pt idx="3574">
                  <c:v>-1.2785519999961252</c:v>
                </c:pt>
                <c:pt idx="3575">
                  <c:v>-1.2771629999988363</c:v>
                </c:pt>
                <c:pt idx="3576">
                  <c:v>-1.2757729999939329</c:v>
                </c:pt>
                <c:pt idx="3577">
                  <c:v>-1.2743819999959669</c:v>
                </c:pt>
                <c:pt idx="3578">
                  <c:v>-1.2729909999980009</c:v>
                </c:pt>
                <c:pt idx="3579">
                  <c:v>-1.271602000000712</c:v>
                </c:pt>
                <c:pt idx="3580">
                  <c:v>-1.27021099999547</c:v>
                </c:pt>
                <c:pt idx="3581">
                  <c:v>-1.2688209999978426</c:v>
                </c:pt>
                <c:pt idx="3582">
                  <c:v>-1.2674310000002151</c:v>
                </c:pt>
                <c:pt idx="3583">
                  <c:v>-1.2660399999949732</c:v>
                </c:pt>
                <c:pt idx="3584">
                  <c:v>-1.2646499999973457</c:v>
                </c:pt>
                <c:pt idx="3585">
                  <c:v>-1.2632610000000568</c:v>
                </c:pt>
                <c:pt idx="3586">
                  <c:v>-1.2618699999948149</c:v>
                </c:pt>
                <c:pt idx="3587">
                  <c:v>-1.2604799999971874</c:v>
                </c:pt>
                <c:pt idx="3588">
                  <c:v>-1.25908999999956</c:v>
                </c:pt>
                <c:pt idx="3589">
                  <c:v>-1.2576999999946565</c:v>
                </c:pt>
                <c:pt idx="3590">
                  <c:v>-1.2563089999966905</c:v>
                </c:pt>
                <c:pt idx="3591">
                  <c:v>-1.2549189999990631</c:v>
                </c:pt>
                <c:pt idx="3592">
                  <c:v>-1.2535289999941597</c:v>
                </c:pt>
                <c:pt idx="3593">
                  <c:v>-1.2521389999965322</c:v>
                </c:pt>
                <c:pt idx="3594">
                  <c:v>-1.2507489999989048</c:v>
                </c:pt>
                <c:pt idx="3595">
                  <c:v>-1.2493599999943399</c:v>
                </c:pt>
                <c:pt idx="3596">
                  <c:v>-1.2479699999967124</c:v>
                </c:pt>
                <c:pt idx="3597">
                  <c:v>-1.246579999999085</c:v>
                </c:pt>
                <c:pt idx="3598">
                  <c:v>-1.2451899999941816</c:v>
                </c:pt>
                <c:pt idx="3599">
                  <c:v>-1.2438009999968926</c:v>
                </c:pt>
                <c:pt idx="3600">
                  <c:v>-1.2424109999992652</c:v>
                </c:pt>
                <c:pt idx="3601">
                  <c:v>-1.2410219999947003</c:v>
                </c:pt>
                <c:pt idx="3602">
                  <c:v>-1.2396319999970729</c:v>
                </c:pt>
                <c:pt idx="3603">
                  <c:v>-1.2382429999997839</c:v>
                </c:pt>
                <c:pt idx="3604">
                  <c:v>-1.2368529999948805</c:v>
                </c:pt>
                <c:pt idx="3605">
                  <c:v>-1.2354639999975916</c:v>
                </c:pt>
                <c:pt idx="3606">
                  <c:v>-1.2340739999999641</c:v>
                </c:pt>
                <c:pt idx="3607">
                  <c:v>-1.2326849999953993</c:v>
                </c:pt>
                <c:pt idx="3608">
                  <c:v>-1.2312949999977718</c:v>
                </c:pt>
                <c:pt idx="3609">
                  <c:v>-1.2299060000004829</c:v>
                </c:pt>
                <c:pt idx="3610">
                  <c:v>-1.2285159999955795</c:v>
                </c:pt>
                <c:pt idx="3611">
                  <c:v>-1.2271269999982906</c:v>
                </c:pt>
                <c:pt idx="3612">
                  <c:v>-1.2257370000006631</c:v>
                </c:pt>
                <c:pt idx="3613">
                  <c:v>-1.2243479999960982</c:v>
                </c:pt>
                <c:pt idx="3614">
                  <c:v>-1.2229579999984708</c:v>
                </c:pt>
                <c:pt idx="3615">
                  <c:v>-1.2215689999939059</c:v>
                </c:pt>
                <c:pt idx="3616">
                  <c:v>-1.2201789999962784</c:v>
                </c:pt>
                <c:pt idx="3617">
                  <c:v>-1.218788999998651</c:v>
                </c:pt>
                <c:pt idx="3618">
                  <c:v>-1.2173989999937476</c:v>
                </c:pt>
                <c:pt idx="3619">
                  <c:v>-1.2160089999961201</c:v>
                </c:pt>
                <c:pt idx="3620">
                  <c:v>-1.2146189999984927</c:v>
                </c:pt>
                <c:pt idx="3621">
                  <c:v>-1.2132289999935892</c:v>
                </c:pt>
                <c:pt idx="3622">
                  <c:v>-1.2118389999959618</c:v>
                </c:pt>
                <c:pt idx="3623">
                  <c:v>-1.2104489999983343</c:v>
                </c:pt>
                <c:pt idx="3624">
                  <c:v>-1.2090599999937695</c:v>
                </c:pt>
                <c:pt idx="3625">
                  <c:v>-1.2076689999958035</c:v>
                </c:pt>
                <c:pt idx="3626">
                  <c:v>-1.206278999998176</c:v>
                </c:pt>
                <c:pt idx="3627">
                  <c:v>-1.2048890000005485</c:v>
                </c:pt>
                <c:pt idx="3628">
                  <c:v>-1.2034989999956451</c:v>
                </c:pt>
                <c:pt idx="3629">
                  <c:v>-1.2021089999980177</c:v>
                </c:pt>
                <c:pt idx="3630">
                  <c:v>-1.2007199999934528</c:v>
                </c:pt>
                <c:pt idx="3631">
                  <c:v>-1.1993289999954868</c:v>
                </c:pt>
                <c:pt idx="3632">
                  <c:v>-1.1979389999978594</c:v>
                </c:pt>
                <c:pt idx="3633">
                  <c:v>-1.1965490000002319</c:v>
                </c:pt>
                <c:pt idx="3634">
                  <c:v>-1.1951589999953285</c:v>
                </c:pt>
                <c:pt idx="3635">
                  <c:v>-1.193768999997701</c:v>
                </c:pt>
                <c:pt idx="3636">
                  <c:v>-1.1923790000000736</c:v>
                </c:pt>
                <c:pt idx="3637">
                  <c:v>-1.1909899999955087</c:v>
                </c:pt>
                <c:pt idx="3638">
                  <c:v>-1.1895999999978812</c:v>
                </c:pt>
                <c:pt idx="3639">
                  <c:v>-1.1882100000002538</c:v>
                </c:pt>
                <c:pt idx="3640">
                  <c:v>-1.1868199999953504</c:v>
                </c:pt>
                <c:pt idx="3641">
                  <c:v>-1.1854309999980615</c:v>
                </c:pt>
                <c:pt idx="3642">
                  <c:v>-1.184041000000434</c:v>
                </c:pt>
                <c:pt idx="3643">
                  <c:v>-1.182649999995192</c:v>
                </c:pt>
                <c:pt idx="3644">
                  <c:v>-1.1812599999975646</c:v>
                </c:pt>
                <c:pt idx="3645">
                  <c:v>-1.1798689999995986</c:v>
                </c:pt>
                <c:pt idx="3646">
                  <c:v>-1.1784799999950337</c:v>
                </c:pt>
                <c:pt idx="3647">
                  <c:v>-1.1770899999974063</c:v>
                </c:pt>
                <c:pt idx="3648">
                  <c:v>-1.1757010000001173</c:v>
                </c:pt>
                <c:pt idx="3649">
                  <c:v>-1.1743109999952139</c:v>
                </c:pt>
                <c:pt idx="3650">
                  <c:v>-1.172921999997925</c:v>
                </c:pt>
                <c:pt idx="3651">
                  <c:v>-1.1715320000002976</c:v>
                </c:pt>
                <c:pt idx="3652">
                  <c:v>-1.1701429999957327</c:v>
                </c:pt>
                <c:pt idx="3653">
                  <c:v>-1.1687529999981052</c:v>
                </c:pt>
                <c:pt idx="3654">
                  <c:v>-1.1673639999935403</c:v>
                </c:pt>
                <c:pt idx="3655">
                  <c:v>-1.1659739999959129</c:v>
                </c:pt>
                <c:pt idx="3656">
                  <c:v>-1.164584999998624</c:v>
                </c:pt>
                <c:pt idx="3657">
                  <c:v>-1.1631949999937206</c:v>
                </c:pt>
                <c:pt idx="3658">
                  <c:v>-1.1618049999960931</c:v>
                </c:pt>
                <c:pt idx="3659">
                  <c:v>-1.1604149999984656</c:v>
                </c:pt>
                <c:pt idx="3660">
                  <c:v>-1.1590249999935622</c:v>
                </c:pt>
                <c:pt idx="3661">
                  <c:v>-1.1576339999955962</c:v>
                </c:pt>
                <c:pt idx="3662">
                  <c:v>-1.1562439999979688</c:v>
                </c:pt>
                <c:pt idx="3663">
                  <c:v>-1.1548540000003413</c:v>
                </c:pt>
                <c:pt idx="3664">
                  <c:v>-1.1534629999950994</c:v>
                </c:pt>
                <c:pt idx="3665">
                  <c:v>-1.1520739999978105</c:v>
                </c:pt>
                <c:pt idx="3666">
                  <c:v>-1.150684000000183</c:v>
                </c:pt>
                <c:pt idx="3667">
                  <c:v>-1.1492939999952796</c:v>
                </c:pt>
                <c:pt idx="3668">
                  <c:v>-1.1479049999979907</c:v>
                </c:pt>
                <c:pt idx="3669">
                  <c:v>-1.1465140000000247</c:v>
                </c:pt>
                <c:pt idx="3670">
                  <c:v>-1.1451229999947827</c:v>
                </c:pt>
                <c:pt idx="3671">
                  <c:v>-1.1437339999974938</c:v>
                </c:pt>
                <c:pt idx="3672">
                  <c:v>-1.1423419999991893</c:v>
                </c:pt>
                <c:pt idx="3673">
                  <c:v>-1.1409529999946244</c:v>
                </c:pt>
                <c:pt idx="3674">
                  <c:v>-1.139562999996997</c:v>
                </c:pt>
                <c:pt idx="3675">
                  <c:v>-1.138171999999031</c:v>
                </c:pt>
                <c:pt idx="3676">
                  <c:v>-1.1367819999941275</c:v>
                </c:pt>
                <c:pt idx="3677">
                  <c:v>-1.1353929999968386</c:v>
                </c:pt>
                <c:pt idx="3678">
                  <c:v>-1.1340029999992112</c:v>
                </c:pt>
                <c:pt idx="3679">
                  <c:v>-1.1326119999939692</c:v>
                </c:pt>
                <c:pt idx="3680">
                  <c:v>-1.1312229999966803</c:v>
                </c:pt>
                <c:pt idx="3681">
                  <c:v>-1.1298319999987143</c:v>
                </c:pt>
                <c:pt idx="3682">
                  <c:v>-1.1284419999938109</c:v>
                </c:pt>
                <c:pt idx="3683">
                  <c:v>-1.1270519999961834</c:v>
                </c:pt>
                <c:pt idx="3684">
                  <c:v>-1.1256629999988945</c:v>
                </c:pt>
                <c:pt idx="3685">
                  <c:v>-1.1242729999939911</c:v>
                </c:pt>
                <c:pt idx="3686">
                  <c:v>-1.1228829999963637</c:v>
                </c:pt>
                <c:pt idx="3687">
                  <c:v>-1.1214919999983977</c:v>
                </c:pt>
                <c:pt idx="3688">
                  <c:v>-1.1201029999938328</c:v>
                </c:pt>
                <c:pt idx="3689">
                  <c:v>-1.1187129999962053</c:v>
                </c:pt>
                <c:pt idx="3690">
                  <c:v>-1.1173239999989164</c:v>
                </c:pt>
                <c:pt idx="3691">
                  <c:v>-1.115933999994013</c:v>
                </c:pt>
                <c:pt idx="3692">
                  <c:v>-1.1145449999967241</c:v>
                </c:pt>
                <c:pt idx="3693">
                  <c:v>-1.1131549999990966</c:v>
                </c:pt>
                <c:pt idx="3694">
                  <c:v>-1.1117659999945317</c:v>
                </c:pt>
                <c:pt idx="3695">
                  <c:v>-1.1103759999969043</c:v>
                </c:pt>
                <c:pt idx="3696">
                  <c:v>-1.1089859999992768</c:v>
                </c:pt>
                <c:pt idx="3697">
                  <c:v>-1.1075959999943734</c:v>
                </c:pt>
                <c:pt idx="3698">
                  <c:v>-1.1062069999970845</c:v>
                </c:pt>
                <c:pt idx="3699">
                  <c:v>-1.1048159999991185</c:v>
                </c:pt>
                <c:pt idx="3700">
                  <c:v>-1.1034259999942151</c:v>
                </c:pt>
                <c:pt idx="3701">
                  <c:v>-1.1020359999965876</c:v>
                </c:pt>
                <c:pt idx="3702">
                  <c:v>-1.1006459999989602</c:v>
                </c:pt>
                <c:pt idx="3703">
                  <c:v>-1.0992569999943953</c:v>
                </c:pt>
                <c:pt idx="3704">
                  <c:v>-1.0978669999967678</c:v>
                </c:pt>
                <c:pt idx="3705">
                  <c:v>-1.0964769999991404</c:v>
                </c:pt>
                <c:pt idx="3706">
                  <c:v>-1.0950859999938984</c:v>
                </c:pt>
                <c:pt idx="3707">
                  <c:v>-1.093695999996271</c:v>
                </c:pt>
                <c:pt idx="3708">
                  <c:v>-1.0923059999986435</c:v>
                </c:pt>
                <c:pt idx="3709">
                  <c:v>-1.0909159999937401</c:v>
                </c:pt>
                <c:pt idx="3710">
                  <c:v>-1.0895259999961127</c:v>
                </c:pt>
                <c:pt idx="3711">
                  <c:v>-1.0881349999981467</c:v>
                </c:pt>
                <c:pt idx="3712">
                  <c:v>-1.0867459999935818</c:v>
                </c:pt>
                <c:pt idx="3713">
                  <c:v>-1.0853559999959543</c:v>
                </c:pt>
                <c:pt idx="3714">
                  <c:v>-1.0839659999983269</c:v>
                </c:pt>
                <c:pt idx="3715">
                  <c:v>-1.082576999993762</c:v>
                </c:pt>
                <c:pt idx="3716">
                  <c:v>-1.0811869999961345</c:v>
                </c:pt>
                <c:pt idx="3717">
                  <c:v>-1.0797889999957988</c:v>
                </c:pt>
                <c:pt idx="3718">
                  <c:v>-1.0783989999981713</c:v>
                </c:pt>
                <c:pt idx="3719">
                  <c:v>-1.0770090000005439</c:v>
                </c:pt>
                <c:pt idx="3720">
                  <c:v>-1.0756189999956405</c:v>
                </c:pt>
                <c:pt idx="3721">
                  <c:v>-1.074228999998013</c:v>
                </c:pt>
                <c:pt idx="3722">
                  <c:v>-1.0728390000003856</c:v>
                </c:pt>
                <c:pt idx="3723">
                  <c:v>-1.0714489999954822</c:v>
                </c:pt>
                <c:pt idx="3724">
                  <c:v>-1.0700589999978547</c:v>
                </c:pt>
                <c:pt idx="3725">
                  <c:v>-1.0686690000002272</c:v>
                </c:pt>
                <c:pt idx="3726">
                  <c:v>-1.0672789999953238</c:v>
                </c:pt>
                <c:pt idx="3727">
                  <c:v>-1.0658889999976964</c:v>
                </c:pt>
                <c:pt idx="3728">
                  <c:v>-1.0644979999997304</c:v>
                </c:pt>
                <c:pt idx="3729">
                  <c:v>-1.063107999994827</c:v>
                </c:pt>
                <c:pt idx="3730">
                  <c:v>-1.0617179999971995</c:v>
                </c:pt>
                <c:pt idx="3731">
                  <c:v>-1.0603289999999106</c:v>
                </c:pt>
                <c:pt idx="3732">
                  <c:v>-1.0589389999950072</c:v>
                </c:pt>
                <c:pt idx="3733">
                  <c:v>-1.0575489999973797</c:v>
                </c:pt>
                <c:pt idx="3734">
                  <c:v>-1.0561589999997523</c:v>
                </c:pt>
                <c:pt idx="3735">
                  <c:v>-1.0547689999948489</c:v>
                </c:pt>
                <c:pt idx="3736">
                  <c:v>-1.0533779999968829</c:v>
                </c:pt>
                <c:pt idx="3737">
                  <c:v>-1.0519869999989169</c:v>
                </c:pt>
                <c:pt idx="3738">
                  <c:v>-1.0505969999940135</c:v>
                </c:pt>
                <c:pt idx="3739">
                  <c:v>-1.0492079999967245</c:v>
                </c:pt>
                <c:pt idx="3740">
                  <c:v>-1.0478179999990971</c:v>
                </c:pt>
                <c:pt idx="3741">
                  <c:v>-1.0464279999941937</c:v>
                </c:pt>
                <c:pt idx="3742">
                  <c:v>-1.0450379999965662</c:v>
                </c:pt>
                <c:pt idx="3743">
                  <c:v>-1.0436489999992773</c:v>
                </c:pt>
                <c:pt idx="3744">
                  <c:v>-1.0422579999940353</c:v>
                </c:pt>
                <c:pt idx="3745">
                  <c:v>-1.0408679999964079</c:v>
                </c:pt>
                <c:pt idx="3746">
                  <c:v>-1.0394779999987804</c:v>
                </c:pt>
                <c:pt idx="3747">
                  <c:v>-1.038087999993877</c:v>
                </c:pt>
                <c:pt idx="3748">
                  <c:v>-1.0366979999962496</c:v>
                </c:pt>
                <c:pt idx="3749">
                  <c:v>-1.0352569999959087</c:v>
                </c:pt>
                <c:pt idx="3750">
                  <c:v>-1.0338669999982812</c:v>
                </c:pt>
                <c:pt idx="3751">
                  <c:v>-1.0324779999937164</c:v>
                </c:pt>
                <c:pt idx="3752">
                  <c:v>-1.0310879999960889</c:v>
                </c:pt>
                <c:pt idx="3753">
                  <c:v>-1.0296989999988</c:v>
                </c:pt>
                <c:pt idx="3754">
                  <c:v>-1.0283089999938966</c:v>
                </c:pt>
                <c:pt idx="3755">
                  <c:v>-1.0269189999962691</c:v>
                </c:pt>
                <c:pt idx="3756">
                  <c:v>-1.0255299999989802</c:v>
                </c:pt>
                <c:pt idx="3757">
                  <c:v>-1.0241409999944153</c:v>
                </c:pt>
                <c:pt idx="3758">
                  <c:v>-1.0227509999967879</c:v>
                </c:pt>
                <c:pt idx="3759">
                  <c:v>-1.0213609999991604</c:v>
                </c:pt>
                <c:pt idx="3760">
                  <c:v>-1.0199719999945955</c:v>
                </c:pt>
                <c:pt idx="3761">
                  <c:v>-1.0185819999969681</c:v>
                </c:pt>
                <c:pt idx="3762">
                  <c:v>-1.0171929999996792</c:v>
                </c:pt>
                <c:pt idx="3763">
                  <c:v>-1.0158029999947757</c:v>
                </c:pt>
                <c:pt idx="3764">
                  <c:v>-1.0144139999974868</c:v>
                </c:pt>
                <c:pt idx="3765">
                  <c:v>-1.0130239999998594</c:v>
                </c:pt>
                <c:pt idx="3766">
                  <c:v>-1.0116349999952945</c:v>
                </c:pt>
                <c:pt idx="3767">
                  <c:v>-1.010244999997667</c:v>
                </c:pt>
                <c:pt idx="3768">
                  <c:v>-1.0088560000003781</c:v>
                </c:pt>
                <c:pt idx="3769">
                  <c:v>-1.0074659999954747</c:v>
                </c:pt>
                <c:pt idx="3770">
                  <c:v>-1.0060769999981858</c:v>
                </c:pt>
                <c:pt idx="3771">
                  <c:v>-1.0046870000005583</c:v>
                </c:pt>
                <c:pt idx="3772">
                  <c:v>-1.0032979999959935</c:v>
                </c:pt>
                <c:pt idx="3773">
                  <c:v>-1.001907999998366</c:v>
                </c:pt>
                <c:pt idx="3774">
                  <c:v>-1.0005179999934626</c:v>
                </c:pt>
                <c:pt idx="3775">
                  <c:v>-0.99912899999617366</c:v>
                </c:pt>
                <c:pt idx="3776">
                  <c:v>-0.99773899999854621</c:v>
                </c:pt>
                <c:pt idx="3777">
                  <c:v>-0.99634899999364279</c:v>
                </c:pt>
                <c:pt idx="3778">
                  <c:v>-0.99495899999601534</c:v>
                </c:pt>
                <c:pt idx="3779">
                  <c:v>-0.99356899999838788</c:v>
                </c:pt>
                <c:pt idx="3780">
                  <c:v>-0.99217899999348447</c:v>
                </c:pt>
                <c:pt idx="3781">
                  <c:v>-0.99078899999585701</c:v>
                </c:pt>
                <c:pt idx="3782">
                  <c:v>-0.98939999999856809</c:v>
                </c:pt>
                <c:pt idx="3783">
                  <c:v>-0.9880090000006021</c:v>
                </c:pt>
                <c:pt idx="3784">
                  <c:v>-0.98661999999603722</c:v>
                </c:pt>
                <c:pt idx="3785">
                  <c:v>-0.98522999999840977</c:v>
                </c:pt>
                <c:pt idx="3786">
                  <c:v>-0.98384099999384489</c:v>
                </c:pt>
                <c:pt idx="3787">
                  <c:v>-0.9824499999958789</c:v>
                </c:pt>
                <c:pt idx="3788">
                  <c:v>-0.98105999999825144</c:v>
                </c:pt>
                <c:pt idx="3789">
                  <c:v>-0.97967000000062399</c:v>
                </c:pt>
                <c:pt idx="3790">
                  <c:v>-0.97827899999538204</c:v>
                </c:pt>
                <c:pt idx="3791">
                  <c:v>-0.97688899999775458</c:v>
                </c:pt>
                <c:pt idx="3792">
                  <c:v>-0.97549699999945005</c:v>
                </c:pt>
                <c:pt idx="3793">
                  <c:v>-0.97410699999454664</c:v>
                </c:pt>
                <c:pt idx="3794">
                  <c:v>-0.97271399999590358</c:v>
                </c:pt>
                <c:pt idx="3795">
                  <c:v>-0.97131999999692198</c:v>
                </c:pt>
                <c:pt idx="3796">
                  <c:v>-0.96992999999929452</c:v>
                </c:pt>
                <c:pt idx="3797">
                  <c:v>-0.96853999999439111</c:v>
                </c:pt>
                <c:pt idx="3798">
                  <c:v>-0.96714899999642512</c:v>
                </c:pt>
                <c:pt idx="3799">
                  <c:v>-0.96575899999879766</c:v>
                </c:pt>
                <c:pt idx="3800">
                  <c:v>-0.96436799999355571</c:v>
                </c:pt>
                <c:pt idx="3801">
                  <c:v>-0.96297699999558972</c:v>
                </c:pt>
                <c:pt idx="3802">
                  <c:v>-0.96158599999762373</c:v>
                </c:pt>
                <c:pt idx="3803">
                  <c:v>-0.96019599999999627</c:v>
                </c:pt>
                <c:pt idx="3804">
                  <c:v>-0.95880599999509286</c:v>
                </c:pt>
                <c:pt idx="3805">
                  <c:v>-0.95741599999746541</c:v>
                </c:pt>
                <c:pt idx="3806">
                  <c:v>-0.95602599999983795</c:v>
                </c:pt>
                <c:pt idx="3807">
                  <c:v>-0.95463599999493454</c:v>
                </c:pt>
                <c:pt idx="3808">
                  <c:v>-0.95324599999730708</c:v>
                </c:pt>
                <c:pt idx="3809">
                  <c:v>-0.95185599999967963</c:v>
                </c:pt>
                <c:pt idx="3810">
                  <c:v>-0.95046599999477621</c:v>
                </c:pt>
                <c:pt idx="3811">
                  <c:v>-0.94907599999714876</c:v>
                </c:pt>
                <c:pt idx="3812">
                  <c:v>-0.9476859999995213</c:v>
                </c:pt>
                <c:pt idx="3813">
                  <c:v>-0.94629499999427935</c:v>
                </c:pt>
                <c:pt idx="3814">
                  <c:v>-0.9449049999966519</c:v>
                </c:pt>
                <c:pt idx="3815">
                  <c:v>-0.94351499999902444</c:v>
                </c:pt>
                <c:pt idx="3816">
                  <c:v>-0.94212499999412103</c:v>
                </c:pt>
                <c:pt idx="3817">
                  <c:v>-0.94073499999649357</c:v>
                </c:pt>
                <c:pt idx="3818">
                  <c:v>-0.93934299999818904</c:v>
                </c:pt>
                <c:pt idx="3819">
                  <c:v>-0.93795300000056159</c:v>
                </c:pt>
                <c:pt idx="3820">
                  <c:v>-0.93656299999565817</c:v>
                </c:pt>
                <c:pt idx="3821">
                  <c:v>-0.93517299999803072</c:v>
                </c:pt>
                <c:pt idx="3822">
                  <c:v>-0.93378200000006473</c:v>
                </c:pt>
                <c:pt idx="3823">
                  <c:v>-0.93239199999516131</c:v>
                </c:pt>
                <c:pt idx="3824">
                  <c:v>-0.93100199999753386</c:v>
                </c:pt>
                <c:pt idx="3825">
                  <c:v>-0.92961099999956787</c:v>
                </c:pt>
                <c:pt idx="3826">
                  <c:v>-0.92822099999466445</c:v>
                </c:pt>
                <c:pt idx="3827">
                  <c:v>-0.92682899999635993</c:v>
                </c:pt>
                <c:pt idx="3828">
                  <c:v>-0.92543799999839393</c:v>
                </c:pt>
                <c:pt idx="3829">
                  <c:v>-0.92404600000008941</c:v>
                </c:pt>
                <c:pt idx="3830">
                  <c:v>-0.92265499999484746</c:v>
                </c:pt>
                <c:pt idx="3831">
                  <c:v>-0.92126499999722</c:v>
                </c:pt>
                <c:pt idx="3832">
                  <c:v>-0.91987599999993108</c:v>
                </c:pt>
                <c:pt idx="3833">
                  <c:v>-0.9184839999943506</c:v>
                </c:pt>
                <c:pt idx="3834">
                  <c:v>-0.91709399999672314</c:v>
                </c:pt>
                <c:pt idx="3835">
                  <c:v>-0.91570399999909569</c:v>
                </c:pt>
                <c:pt idx="3836">
                  <c:v>-0.91431299999385374</c:v>
                </c:pt>
                <c:pt idx="3837">
                  <c:v>-0.91292299999622628</c:v>
                </c:pt>
                <c:pt idx="3838">
                  <c:v>-0.91153299999859883</c:v>
                </c:pt>
                <c:pt idx="3839">
                  <c:v>-0.91014399999403395</c:v>
                </c:pt>
                <c:pt idx="3840">
                  <c:v>-0.90875299999606796</c:v>
                </c:pt>
                <c:pt idx="3841">
                  <c:v>-0.9073629999984405</c:v>
                </c:pt>
                <c:pt idx="3842">
                  <c:v>-0.90597299999353709</c:v>
                </c:pt>
                <c:pt idx="3843">
                  <c:v>-0.9045819999955711</c:v>
                </c:pt>
                <c:pt idx="3844">
                  <c:v>-0.90319199999794364</c:v>
                </c:pt>
                <c:pt idx="3845">
                  <c:v>-0.90180200000031618</c:v>
                </c:pt>
                <c:pt idx="3846">
                  <c:v>-0.90041199999541277</c:v>
                </c:pt>
                <c:pt idx="3847">
                  <c:v>-0.89901999999710824</c:v>
                </c:pt>
                <c:pt idx="3848">
                  <c:v>-0.89762999999948079</c:v>
                </c:pt>
                <c:pt idx="3849">
                  <c:v>-0.89623999999457737</c:v>
                </c:pt>
                <c:pt idx="3850">
                  <c:v>-0.89484999999694992</c:v>
                </c:pt>
                <c:pt idx="3851">
                  <c:v>-0.89345899999898393</c:v>
                </c:pt>
                <c:pt idx="3852">
                  <c:v>-0.89206899999408051</c:v>
                </c:pt>
                <c:pt idx="3853">
                  <c:v>-0.89067899999645306</c:v>
                </c:pt>
                <c:pt idx="3854">
                  <c:v>-0.8892889999988256</c:v>
                </c:pt>
                <c:pt idx="3855">
                  <c:v>-0.88789899999392219</c:v>
                </c:pt>
                <c:pt idx="3856">
                  <c:v>-0.8865079999959562</c:v>
                </c:pt>
                <c:pt idx="3857">
                  <c:v>-0.88511599999765167</c:v>
                </c:pt>
                <c:pt idx="3858">
                  <c:v>-0.88372600000002421</c:v>
                </c:pt>
                <c:pt idx="3859">
                  <c:v>-0.8823359999951208</c:v>
                </c:pt>
                <c:pt idx="3860">
                  <c:v>-0.88094499999715481</c:v>
                </c:pt>
                <c:pt idx="3861">
                  <c:v>-0.87955499999952735</c:v>
                </c:pt>
                <c:pt idx="3862">
                  <c:v>-0.8781639999942854</c:v>
                </c:pt>
                <c:pt idx="3863">
                  <c:v>-0.87677299999631941</c:v>
                </c:pt>
                <c:pt idx="3864">
                  <c:v>-0.87538299999869196</c:v>
                </c:pt>
                <c:pt idx="3865">
                  <c:v>-0.87399299999378854</c:v>
                </c:pt>
                <c:pt idx="3866">
                  <c:v>-0.87260299999616109</c:v>
                </c:pt>
                <c:pt idx="3867">
                  <c:v>-0.87121299999853363</c:v>
                </c:pt>
                <c:pt idx="3868">
                  <c:v>-0.86982299999363022</c:v>
                </c:pt>
                <c:pt idx="3869">
                  <c:v>-0.86843299999600276</c:v>
                </c:pt>
                <c:pt idx="3870">
                  <c:v>-0.86704299999837531</c:v>
                </c:pt>
                <c:pt idx="3871">
                  <c:v>-0.86565399999381043</c:v>
                </c:pt>
                <c:pt idx="3872">
                  <c:v>-0.86425400000007357</c:v>
                </c:pt>
                <c:pt idx="3873">
                  <c:v>-0.86286099999415455</c:v>
                </c:pt>
                <c:pt idx="3874">
                  <c:v>-0.86146499999449588</c:v>
                </c:pt>
                <c:pt idx="3875">
                  <c:v>-0.86007299999619136</c:v>
                </c:pt>
                <c:pt idx="3876">
                  <c:v>-0.85867999999754829</c:v>
                </c:pt>
                <c:pt idx="3877">
                  <c:v>-0.85728499999822816</c:v>
                </c:pt>
                <c:pt idx="3878">
                  <c:v>-0.85589400000026217</c:v>
                </c:pt>
                <c:pt idx="3879">
                  <c:v>-0.85450099999434315</c:v>
                </c:pt>
                <c:pt idx="3880">
                  <c:v>-0.85310199999366887</c:v>
                </c:pt>
                <c:pt idx="3881">
                  <c:v>-0.85171299999637995</c:v>
                </c:pt>
                <c:pt idx="3882">
                  <c:v>-0.85032299999875249</c:v>
                </c:pt>
                <c:pt idx="3883">
                  <c:v>-0.84893399999418762</c:v>
                </c:pt>
                <c:pt idx="3884">
                  <c:v>-0.84754399999656016</c:v>
                </c:pt>
                <c:pt idx="3885">
                  <c:v>-0.84615499999927124</c:v>
                </c:pt>
                <c:pt idx="3886">
                  <c:v>-0.84476499999436783</c:v>
                </c:pt>
                <c:pt idx="3887">
                  <c:v>-0.84337599999707891</c:v>
                </c:pt>
                <c:pt idx="3888">
                  <c:v>-0.84198599999945145</c:v>
                </c:pt>
                <c:pt idx="3889">
                  <c:v>-0.84059699999488657</c:v>
                </c:pt>
                <c:pt idx="3890">
                  <c:v>-0.83920699999725912</c:v>
                </c:pt>
                <c:pt idx="3891">
                  <c:v>-0.83781699999963166</c:v>
                </c:pt>
                <c:pt idx="3892">
                  <c:v>-0.83642799999506678</c:v>
                </c:pt>
                <c:pt idx="3893">
                  <c:v>-0.83503799999743933</c:v>
                </c:pt>
                <c:pt idx="3894">
                  <c:v>-0.83364900000015041</c:v>
                </c:pt>
                <c:pt idx="3895">
                  <c:v>-0.832258999995247</c:v>
                </c:pt>
                <c:pt idx="3896">
                  <c:v>-0.83086999999795808</c:v>
                </c:pt>
                <c:pt idx="3897">
                  <c:v>-0.82948000000033062</c:v>
                </c:pt>
                <c:pt idx="3898">
                  <c:v>-0.82809099999576574</c:v>
                </c:pt>
                <c:pt idx="3899">
                  <c:v>-0.82670099999813829</c:v>
                </c:pt>
                <c:pt idx="3900">
                  <c:v>-0.82531199999357341</c:v>
                </c:pt>
                <c:pt idx="3901">
                  <c:v>-0.82392199999594595</c:v>
                </c:pt>
                <c:pt idx="3902">
                  <c:v>-0.82253299999865703</c:v>
                </c:pt>
                <c:pt idx="3903">
                  <c:v>-0.82114299999375362</c:v>
                </c:pt>
                <c:pt idx="3904">
                  <c:v>-0.8197539999964647</c:v>
                </c:pt>
                <c:pt idx="3905">
                  <c:v>-0.81836399999883724</c:v>
                </c:pt>
                <c:pt idx="3906">
                  <c:v>-0.81697499999427237</c:v>
                </c:pt>
                <c:pt idx="3907">
                  <c:v>-0.81558499999664491</c:v>
                </c:pt>
                <c:pt idx="3908">
                  <c:v>-0.81419599999935599</c:v>
                </c:pt>
                <c:pt idx="3909">
                  <c:v>-0.81280599999445258</c:v>
                </c:pt>
                <c:pt idx="3910">
                  <c:v>-0.81141599999682512</c:v>
                </c:pt>
                <c:pt idx="3911">
                  <c:v>-0.8100269999995362</c:v>
                </c:pt>
                <c:pt idx="3912">
                  <c:v>-0.80863699999463279</c:v>
                </c:pt>
                <c:pt idx="3913">
                  <c:v>-0.80724699999700533</c:v>
                </c:pt>
                <c:pt idx="3914">
                  <c:v>-0.80585099999734666</c:v>
                </c:pt>
                <c:pt idx="3915">
                  <c:v>-0.80446099999971921</c:v>
                </c:pt>
                <c:pt idx="3916">
                  <c:v>-0.80306299999938346</c:v>
                </c:pt>
                <c:pt idx="3917">
                  <c:v>-0.80167299999448005</c:v>
                </c:pt>
                <c:pt idx="3918">
                  <c:v>-0.8002829999968526</c:v>
                </c:pt>
                <c:pt idx="3919">
                  <c:v>-0.7988919999988866</c:v>
                </c:pt>
                <c:pt idx="3920">
                  <c:v>-0.79750199999398319</c:v>
                </c:pt>
                <c:pt idx="3921">
                  <c:v>-0.79610899999534013</c:v>
                </c:pt>
                <c:pt idx="3922">
                  <c:v>-0.79471899999771267</c:v>
                </c:pt>
                <c:pt idx="3923">
                  <c:v>-0.79332799999974668</c:v>
                </c:pt>
                <c:pt idx="3924">
                  <c:v>-0.79193699999450473</c:v>
                </c:pt>
                <c:pt idx="3925">
                  <c:v>-0.79054599999653874</c:v>
                </c:pt>
                <c:pt idx="3926">
                  <c:v>-0.78915599999891128</c:v>
                </c:pt>
                <c:pt idx="3927">
                  <c:v>-0.78776499999366933</c:v>
                </c:pt>
                <c:pt idx="3928">
                  <c:v>-0.78637499999604188</c:v>
                </c:pt>
                <c:pt idx="3929">
                  <c:v>-0.78498499999841442</c:v>
                </c:pt>
                <c:pt idx="3930">
                  <c:v>-0.78359400000044843</c:v>
                </c:pt>
                <c:pt idx="3931">
                  <c:v>-0.78220299999520648</c:v>
                </c:pt>
                <c:pt idx="3932">
                  <c:v>-0.78081199999724049</c:v>
                </c:pt>
                <c:pt idx="3933">
                  <c:v>-0.77942199999961304</c:v>
                </c:pt>
                <c:pt idx="3934">
                  <c:v>-0.77803099999437109</c:v>
                </c:pt>
                <c:pt idx="3935">
                  <c:v>-0.77663999999640509</c:v>
                </c:pt>
                <c:pt idx="3936">
                  <c:v>-0.7752489999984391</c:v>
                </c:pt>
                <c:pt idx="3937">
                  <c:v>-0.77385800000047311</c:v>
                </c:pt>
                <c:pt idx="3938">
                  <c:v>-0.77246699999523116</c:v>
                </c:pt>
                <c:pt idx="3939">
                  <c:v>-0.7710739999965881</c:v>
                </c:pt>
                <c:pt idx="3940">
                  <c:v>-0.76968299999862211</c:v>
                </c:pt>
                <c:pt idx="3941">
                  <c:v>-0.76828899999964051</c:v>
                </c:pt>
                <c:pt idx="3942">
                  <c:v>-0.76689799999439856</c:v>
                </c:pt>
                <c:pt idx="3943">
                  <c:v>-0.7655079999967711</c:v>
                </c:pt>
                <c:pt idx="3944">
                  <c:v>-0.76411399999778951</c:v>
                </c:pt>
                <c:pt idx="3945">
                  <c:v>-0.76272299999982351</c:v>
                </c:pt>
                <c:pt idx="3946">
                  <c:v>-0.76133099999424303</c:v>
                </c:pt>
                <c:pt idx="3947">
                  <c:v>-0.75993999999627704</c:v>
                </c:pt>
                <c:pt idx="3948">
                  <c:v>-0.75854999999864958</c:v>
                </c:pt>
                <c:pt idx="3949">
                  <c:v>-0.75715900000068359</c:v>
                </c:pt>
                <c:pt idx="3950">
                  <c:v>-0.75576799999544164</c:v>
                </c:pt>
                <c:pt idx="3951">
                  <c:v>-0.75437699999747565</c:v>
                </c:pt>
                <c:pt idx="3952">
                  <c:v>-0.75298699999984819</c:v>
                </c:pt>
                <c:pt idx="3953">
                  <c:v>-0.75159599999460625</c:v>
                </c:pt>
                <c:pt idx="3954">
                  <c:v>-0.75020599999697879</c:v>
                </c:pt>
                <c:pt idx="3955">
                  <c:v>-0.7488149999990128</c:v>
                </c:pt>
                <c:pt idx="3956">
                  <c:v>-0.74742399999377085</c:v>
                </c:pt>
                <c:pt idx="3957">
                  <c:v>-0.74603399999614339</c:v>
                </c:pt>
                <c:pt idx="3958">
                  <c:v>-0.7446429999981774</c:v>
                </c:pt>
                <c:pt idx="3959">
                  <c:v>-0.74325300000054995</c:v>
                </c:pt>
                <c:pt idx="3960">
                  <c:v>-0.74186299999564653</c:v>
                </c:pt>
                <c:pt idx="3961">
                  <c:v>-0.74046899999666493</c:v>
                </c:pt>
                <c:pt idx="3962">
                  <c:v>-0.73907799999869894</c:v>
                </c:pt>
                <c:pt idx="3963">
                  <c:v>-0.73768699999345699</c:v>
                </c:pt>
                <c:pt idx="3964">
                  <c:v>-0.73629699999582954</c:v>
                </c:pt>
                <c:pt idx="3965">
                  <c:v>-0.73490499999752501</c:v>
                </c:pt>
                <c:pt idx="3966">
                  <c:v>-0.73351399999955902</c:v>
                </c:pt>
                <c:pt idx="3967">
                  <c:v>-0.73212499999499414</c:v>
                </c:pt>
                <c:pt idx="3968">
                  <c:v>-0.73073499999736669</c:v>
                </c:pt>
                <c:pt idx="3969">
                  <c:v>-0.72934499999973923</c:v>
                </c:pt>
                <c:pt idx="3970">
                  <c:v>-0.72795499999483582</c:v>
                </c:pt>
                <c:pt idx="3971">
                  <c:v>-0.72656499999720836</c:v>
                </c:pt>
                <c:pt idx="3972">
                  <c:v>-0.7251749999995809</c:v>
                </c:pt>
                <c:pt idx="3973">
                  <c:v>-0.72378499999467749</c:v>
                </c:pt>
                <c:pt idx="3974">
                  <c:v>-0.72239499999705004</c:v>
                </c:pt>
                <c:pt idx="3975">
                  <c:v>-0.72100499999942258</c:v>
                </c:pt>
                <c:pt idx="3976">
                  <c:v>-0.71961399999418063</c:v>
                </c:pt>
                <c:pt idx="3977">
                  <c:v>-0.71822399999655318</c:v>
                </c:pt>
                <c:pt idx="3978">
                  <c:v>-0.71683399999892572</c:v>
                </c:pt>
                <c:pt idx="3979">
                  <c:v>-0.71544499999436084</c:v>
                </c:pt>
                <c:pt idx="3980">
                  <c:v>-0.71405499999673339</c:v>
                </c:pt>
                <c:pt idx="3981">
                  <c:v>-0.71266499999910593</c:v>
                </c:pt>
                <c:pt idx="3982">
                  <c:v>-0.71127499999420252</c:v>
                </c:pt>
                <c:pt idx="3983">
                  <c:v>-0.70988499999657506</c:v>
                </c:pt>
                <c:pt idx="3984">
                  <c:v>-0.70849399999860907</c:v>
                </c:pt>
                <c:pt idx="3985">
                  <c:v>-0.70710399999370566</c:v>
                </c:pt>
                <c:pt idx="3986">
                  <c:v>-0.7057139999960782</c:v>
                </c:pt>
                <c:pt idx="3987">
                  <c:v>-0.70432499999878928</c:v>
                </c:pt>
                <c:pt idx="3988">
                  <c:v>-0.70293499999388587</c:v>
                </c:pt>
                <c:pt idx="3989">
                  <c:v>-0.70154499999625841</c:v>
                </c:pt>
                <c:pt idx="3990">
                  <c:v>-0.70015499999863096</c:v>
                </c:pt>
                <c:pt idx="3991">
                  <c:v>-0.69876099999964936</c:v>
                </c:pt>
                <c:pt idx="3992">
                  <c:v>-0.69736999999440741</c:v>
                </c:pt>
                <c:pt idx="3993">
                  <c:v>-0.69597799999610288</c:v>
                </c:pt>
                <c:pt idx="3994">
                  <c:v>-0.69458899999881396</c:v>
                </c:pt>
                <c:pt idx="3995">
                  <c:v>-0.69319899999391055</c:v>
                </c:pt>
                <c:pt idx="3996">
                  <c:v>-0.69180899999628309</c:v>
                </c:pt>
                <c:pt idx="3997">
                  <c:v>-0.69041999999899417</c:v>
                </c:pt>
                <c:pt idx="3998">
                  <c:v>-0.68902999999409076</c:v>
                </c:pt>
                <c:pt idx="3999">
                  <c:v>-0.68764099999680184</c:v>
                </c:pt>
                <c:pt idx="4000">
                  <c:v>-0.68625199999951292</c:v>
                </c:pt>
                <c:pt idx="4001">
                  <c:v>-0.6848619999946095</c:v>
                </c:pt>
                <c:pt idx="4002">
                  <c:v>-0.68347299999732058</c:v>
                </c:pt>
                <c:pt idx="4003">
                  <c:v>-0.68208299999969313</c:v>
                </c:pt>
                <c:pt idx="4004">
                  <c:v>-0.68069299999478972</c:v>
                </c:pt>
                <c:pt idx="4005">
                  <c:v>-0.6793039999975008</c:v>
                </c:pt>
                <c:pt idx="4006">
                  <c:v>-0.67791399999987334</c:v>
                </c:pt>
                <c:pt idx="4007">
                  <c:v>-0.67652499999530846</c:v>
                </c:pt>
                <c:pt idx="4008">
                  <c:v>-0.67513499999768101</c:v>
                </c:pt>
                <c:pt idx="4009">
                  <c:v>-0.67374600000039209</c:v>
                </c:pt>
                <c:pt idx="4010">
                  <c:v>-0.67235599999548867</c:v>
                </c:pt>
                <c:pt idx="4011">
                  <c:v>-0.67096699999819975</c:v>
                </c:pt>
                <c:pt idx="4012">
                  <c:v>-0.6695770000005723</c:v>
                </c:pt>
                <c:pt idx="4013">
                  <c:v>-0.66818799999600742</c:v>
                </c:pt>
                <c:pt idx="4014">
                  <c:v>-0.66679799999837996</c:v>
                </c:pt>
                <c:pt idx="4015">
                  <c:v>-0.66540899999381509</c:v>
                </c:pt>
                <c:pt idx="4016">
                  <c:v>-0.66401899999618763</c:v>
                </c:pt>
                <c:pt idx="4017">
                  <c:v>-0.66262899999856018</c:v>
                </c:pt>
                <c:pt idx="4018">
                  <c:v>-0.6612399999939953</c:v>
                </c:pt>
                <c:pt idx="4019">
                  <c:v>-0.65984899999602931</c:v>
                </c:pt>
                <c:pt idx="4020">
                  <c:v>-0.65845899999840185</c:v>
                </c:pt>
                <c:pt idx="4021">
                  <c:v>-0.65706999999383697</c:v>
                </c:pt>
                <c:pt idx="4022">
                  <c:v>-0.65567999999620952</c:v>
                </c:pt>
                <c:pt idx="4023">
                  <c:v>-0.65428999999858206</c:v>
                </c:pt>
                <c:pt idx="4024">
                  <c:v>-0.65290099999401718</c:v>
                </c:pt>
                <c:pt idx="4025">
                  <c:v>-0.65151099999638973</c:v>
                </c:pt>
                <c:pt idx="4026">
                  <c:v>-0.65012099999876227</c:v>
                </c:pt>
                <c:pt idx="4027">
                  <c:v>-0.64873199999419739</c:v>
                </c:pt>
                <c:pt idx="4028">
                  <c:v>-0.64734199999656994</c:v>
                </c:pt>
                <c:pt idx="4029">
                  <c:v>-0.64595299999928102</c:v>
                </c:pt>
                <c:pt idx="4030">
                  <c:v>-0.64456299999437761</c:v>
                </c:pt>
                <c:pt idx="4031">
                  <c:v>-0.64317399999708869</c:v>
                </c:pt>
                <c:pt idx="4032">
                  <c:v>-0.64178399999946123</c:v>
                </c:pt>
                <c:pt idx="4033">
                  <c:v>-0.64039499999489635</c:v>
                </c:pt>
                <c:pt idx="4034">
                  <c:v>-0.6390049999972689</c:v>
                </c:pt>
                <c:pt idx="4035">
                  <c:v>-0.63761599999997998</c:v>
                </c:pt>
                <c:pt idx="4036">
                  <c:v>-0.63622599999507656</c:v>
                </c:pt>
                <c:pt idx="4037">
                  <c:v>-0.63483699999778764</c:v>
                </c:pt>
                <c:pt idx="4038">
                  <c:v>-0.63344700000016019</c:v>
                </c:pt>
                <c:pt idx="4039">
                  <c:v>-0.63205799999559531</c:v>
                </c:pt>
                <c:pt idx="4040">
                  <c:v>-0.63066799999796785</c:v>
                </c:pt>
                <c:pt idx="4041">
                  <c:v>-0.62927900000067893</c:v>
                </c:pt>
                <c:pt idx="4042">
                  <c:v>-0.62788899999577552</c:v>
                </c:pt>
                <c:pt idx="4043">
                  <c:v>-0.6264999999984866</c:v>
                </c:pt>
                <c:pt idx="4044">
                  <c:v>-0.62510999999358319</c:v>
                </c:pt>
                <c:pt idx="4045">
                  <c:v>-0.62372099999629427</c:v>
                </c:pt>
                <c:pt idx="4046">
                  <c:v>-0.62233099999866681</c:v>
                </c:pt>
                <c:pt idx="4047">
                  <c:v>-0.62094199999410193</c:v>
                </c:pt>
                <c:pt idx="4048">
                  <c:v>-0.61955199999647448</c:v>
                </c:pt>
                <c:pt idx="4049">
                  <c:v>-0.61816299999918556</c:v>
                </c:pt>
                <c:pt idx="4050">
                  <c:v>-0.61677299999428215</c:v>
                </c:pt>
                <c:pt idx="4051">
                  <c:v>-0.61538399999699323</c:v>
                </c:pt>
                <c:pt idx="4052">
                  <c:v>-0.61399399999936577</c:v>
                </c:pt>
                <c:pt idx="4053">
                  <c:v>-0.61260499999480089</c:v>
                </c:pt>
                <c:pt idx="4054">
                  <c:v>-0.61121499999717344</c:v>
                </c:pt>
                <c:pt idx="4055">
                  <c:v>-0.60982499999954598</c:v>
                </c:pt>
                <c:pt idx="4056">
                  <c:v>-0.60843499999464257</c:v>
                </c:pt>
                <c:pt idx="4057">
                  <c:v>-0.60704599999735365</c:v>
                </c:pt>
                <c:pt idx="4058">
                  <c:v>-0.60565499999938766</c:v>
                </c:pt>
                <c:pt idx="4059">
                  <c:v>-0.60426599999482278</c:v>
                </c:pt>
                <c:pt idx="4060">
                  <c:v>-0.60287599999719532</c:v>
                </c:pt>
                <c:pt idx="4061">
                  <c:v>-0.6014869999999064</c:v>
                </c:pt>
                <c:pt idx="4062">
                  <c:v>-0.60009699999500299</c:v>
                </c:pt>
                <c:pt idx="4063">
                  <c:v>-0.59870799999771407</c:v>
                </c:pt>
                <c:pt idx="4064">
                  <c:v>-0.59731800000008661</c:v>
                </c:pt>
                <c:pt idx="4065">
                  <c:v>-0.59592899999552174</c:v>
                </c:pt>
                <c:pt idx="4066">
                  <c:v>-0.59453899999789428</c:v>
                </c:pt>
                <c:pt idx="4067">
                  <c:v>-0.59315000000060536</c:v>
                </c:pt>
                <c:pt idx="4068">
                  <c:v>-0.59175999999570195</c:v>
                </c:pt>
                <c:pt idx="4069">
                  <c:v>-0.59037099999841303</c:v>
                </c:pt>
                <c:pt idx="4070">
                  <c:v>-0.58898099999350961</c:v>
                </c:pt>
                <c:pt idx="4071">
                  <c:v>-0.58759099999588216</c:v>
                </c:pt>
                <c:pt idx="4072">
                  <c:v>-0.58620199999859324</c:v>
                </c:pt>
                <c:pt idx="4073">
                  <c:v>-0.58481199999368982</c:v>
                </c:pt>
                <c:pt idx="4074">
                  <c:v>-0.5834229999964009</c:v>
                </c:pt>
                <c:pt idx="4075">
                  <c:v>-0.58203299999877345</c:v>
                </c:pt>
                <c:pt idx="4076">
                  <c:v>-0.58064399999420857</c:v>
                </c:pt>
                <c:pt idx="4077">
                  <c:v>-0.57925399999658111</c:v>
                </c:pt>
                <c:pt idx="4078">
                  <c:v>-0.57786499999929219</c:v>
                </c:pt>
                <c:pt idx="4079">
                  <c:v>-0.57647499999438878</c:v>
                </c:pt>
                <c:pt idx="4080">
                  <c:v>-0.57508599999709986</c:v>
                </c:pt>
                <c:pt idx="4081">
                  <c:v>-0.57369599999947241</c:v>
                </c:pt>
                <c:pt idx="4082">
                  <c:v>-0.57230599999456899</c:v>
                </c:pt>
                <c:pt idx="4083">
                  <c:v>-0.57091699999728007</c:v>
                </c:pt>
                <c:pt idx="4084">
                  <c:v>-0.56952699999965262</c:v>
                </c:pt>
                <c:pt idx="4085">
                  <c:v>-0.56813799999508774</c:v>
                </c:pt>
                <c:pt idx="4086">
                  <c:v>-0.56674799999746028</c:v>
                </c:pt>
                <c:pt idx="4087">
                  <c:v>-0.56535900000017136</c:v>
                </c:pt>
                <c:pt idx="4088">
                  <c:v>-0.56396899999526795</c:v>
                </c:pt>
                <c:pt idx="4089">
                  <c:v>-0.56257999999797903</c:v>
                </c:pt>
                <c:pt idx="4090">
                  <c:v>-0.56119000000035157</c:v>
                </c:pt>
                <c:pt idx="4091">
                  <c:v>-0.5598009999957867</c:v>
                </c:pt>
                <c:pt idx="4092">
                  <c:v>-0.55841099999815924</c:v>
                </c:pt>
                <c:pt idx="4093">
                  <c:v>-0.55702199999359436</c:v>
                </c:pt>
                <c:pt idx="4094">
                  <c:v>-0.55563199999596691</c:v>
                </c:pt>
                <c:pt idx="4095">
                  <c:v>-0.55424199999833945</c:v>
                </c:pt>
                <c:pt idx="4096">
                  <c:v>-0.55285299999377457</c:v>
                </c:pt>
                <c:pt idx="4097">
                  <c:v>-0.55146299999614712</c:v>
                </c:pt>
                <c:pt idx="4098">
                  <c:v>-0.5500739999988582</c:v>
                </c:pt>
                <c:pt idx="4099">
                  <c:v>-0.54868399999395479</c:v>
                </c:pt>
                <c:pt idx="4100">
                  <c:v>-0.54729499999666587</c:v>
                </c:pt>
                <c:pt idx="4101">
                  <c:v>-0.54590499999903841</c:v>
                </c:pt>
                <c:pt idx="4102">
                  <c:v>-0.54451599999447353</c:v>
                </c:pt>
                <c:pt idx="4103">
                  <c:v>-0.54312599999684608</c:v>
                </c:pt>
                <c:pt idx="4104">
                  <c:v>-0.54173699999955716</c:v>
                </c:pt>
                <c:pt idx="4105">
                  <c:v>-0.54034699999465374</c:v>
                </c:pt>
                <c:pt idx="4106">
                  <c:v>-0.53895799999736482</c:v>
                </c:pt>
                <c:pt idx="4107">
                  <c:v>-0.53756799999973737</c:v>
                </c:pt>
                <c:pt idx="4108">
                  <c:v>-0.53617899999517249</c:v>
                </c:pt>
                <c:pt idx="4109">
                  <c:v>-0.53478899999754503</c:v>
                </c:pt>
                <c:pt idx="4110">
                  <c:v>-0.53340000000025611</c:v>
                </c:pt>
                <c:pt idx="4111">
                  <c:v>-0.5320099999953527</c:v>
                </c:pt>
                <c:pt idx="4112">
                  <c:v>-0.53062099999806378</c:v>
                </c:pt>
                <c:pt idx="4113">
                  <c:v>-0.52923100000043632</c:v>
                </c:pt>
                <c:pt idx="4114">
                  <c:v>-0.52784199999587145</c:v>
                </c:pt>
                <c:pt idx="4115">
                  <c:v>-0.52645199999824399</c:v>
                </c:pt>
                <c:pt idx="4116">
                  <c:v>-0.52506299999367911</c:v>
                </c:pt>
                <c:pt idx="4117">
                  <c:v>-0.52367299999605166</c:v>
                </c:pt>
                <c:pt idx="4118">
                  <c:v>-0.5222829999984242</c:v>
                </c:pt>
                <c:pt idx="4119">
                  <c:v>-0.52089399999385932</c:v>
                </c:pt>
                <c:pt idx="4120">
                  <c:v>-0.51950399999623187</c:v>
                </c:pt>
                <c:pt idx="4121">
                  <c:v>-0.51811499999894295</c:v>
                </c:pt>
                <c:pt idx="4122">
                  <c:v>-0.51672499999403954</c:v>
                </c:pt>
                <c:pt idx="4123">
                  <c:v>-0.51533599999675062</c:v>
                </c:pt>
                <c:pt idx="4124">
                  <c:v>-0.5139469999994617</c:v>
                </c:pt>
                <c:pt idx="4125">
                  <c:v>-0.51255699999455828</c:v>
                </c:pt>
                <c:pt idx="4126">
                  <c:v>-0.51116799999726936</c:v>
                </c:pt>
                <c:pt idx="4127">
                  <c:v>-0.50977799999964191</c:v>
                </c:pt>
                <c:pt idx="4128">
                  <c:v>-0.50838799999473849</c:v>
                </c:pt>
                <c:pt idx="4129">
                  <c:v>-0.50699899999744957</c:v>
                </c:pt>
                <c:pt idx="4130">
                  <c:v>-0.50560899999982212</c:v>
                </c:pt>
                <c:pt idx="4131">
                  <c:v>-0.50421999999525724</c:v>
                </c:pt>
                <c:pt idx="4132">
                  <c:v>-0.50282999999762978</c:v>
                </c:pt>
                <c:pt idx="4133">
                  <c:v>-0.50144100000034086</c:v>
                </c:pt>
                <c:pt idx="4134">
                  <c:v>-0.50004999999509891</c:v>
                </c:pt>
                <c:pt idx="4135">
                  <c:v>-0.49865999999747146</c:v>
                </c:pt>
                <c:pt idx="4136">
                  <c:v>-0.49727100000018254</c:v>
                </c:pt>
                <c:pt idx="4137">
                  <c:v>-0.49588199999561766</c:v>
                </c:pt>
                <c:pt idx="4138">
                  <c:v>-0.49449199999799021</c:v>
                </c:pt>
                <c:pt idx="4139">
                  <c:v>-0.49310300000070129</c:v>
                </c:pt>
                <c:pt idx="4140">
                  <c:v>-0.49171299999579787</c:v>
                </c:pt>
                <c:pt idx="4141">
                  <c:v>-0.49032399999850895</c:v>
                </c:pt>
                <c:pt idx="4142">
                  <c:v>-0.48893399999360554</c:v>
                </c:pt>
                <c:pt idx="4143">
                  <c:v>-0.48754399999597808</c:v>
                </c:pt>
                <c:pt idx="4144">
                  <c:v>-0.48615499999868916</c:v>
                </c:pt>
                <c:pt idx="4145">
                  <c:v>-0.48476499999378575</c:v>
                </c:pt>
                <c:pt idx="4146">
                  <c:v>-0.48337599999649683</c:v>
                </c:pt>
                <c:pt idx="4147">
                  <c:v>-0.48198599999886937</c:v>
                </c:pt>
                <c:pt idx="4148">
                  <c:v>-0.4805969999943045</c:v>
                </c:pt>
                <c:pt idx="4149">
                  <c:v>-0.47920699999667704</c:v>
                </c:pt>
                <c:pt idx="4150">
                  <c:v>-0.47781799999938812</c:v>
                </c:pt>
                <c:pt idx="4151">
                  <c:v>-0.47642799999448471</c:v>
                </c:pt>
                <c:pt idx="4152">
                  <c:v>-0.47503899999719579</c:v>
                </c:pt>
                <c:pt idx="4153">
                  <c:v>-0.47364899999956833</c:v>
                </c:pt>
                <c:pt idx="4154">
                  <c:v>-0.47225999999500345</c:v>
                </c:pt>
                <c:pt idx="4155">
                  <c:v>-0.470869999997376</c:v>
                </c:pt>
                <c:pt idx="4156">
                  <c:v>-0.46948100000008708</c:v>
                </c:pt>
                <c:pt idx="4157">
                  <c:v>-0.46809099999518367</c:v>
                </c:pt>
                <c:pt idx="4158">
                  <c:v>-0.46670199999789475</c:v>
                </c:pt>
                <c:pt idx="4159">
                  <c:v>-0.46531200000026729</c:v>
                </c:pt>
                <c:pt idx="4160">
                  <c:v>-0.46392299999570241</c:v>
                </c:pt>
                <c:pt idx="4161">
                  <c:v>-0.46253299999807496</c:v>
                </c:pt>
                <c:pt idx="4162">
                  <c:v>-0.46114399999351008</c:v>
                </c:pt>
                <c:pt idx="4163">
                  <c:v>-0.45975399999588262</c:v>
                </c:pt>
                <c:pt idx="4164">
                  <c:v>-0.4583649999985937</c:v>
                </c:pt>
                <c:pt idx="4165">
                  <c:v>-0.45697499999369029</c:v>
                </c:pt>
                <c:pt idx="4166">
                  <c:v>-0.45558599999640137</c:v>
                </c:pt>
                <c:pt idx="4167">
                  <c:v>-0.45419599999877391</c:v>
                </c:pt>
                <c:pt idx="4168">
                  <c:v>-0.45280699999420904</c:v>
                </c:pt>
                <c:pt idx="4169">
                  <c:v>-0.45141699999658158</c:v>
                </c:pt>
                <c:pt idx="4170">
                  <c:v>-0.45002799999929266</c:v>
                </c:pt>
                <c:pt idx="4171">
                  <c:v>-0.44863799999438925</c:v>
                </c:pt>
                <c:pt idx="4172">
                  <c:v>-0.44724799999676179</c:v>
                </c:pt>
                <c:pt idx="4173">
                  <c:v>-0.44585899999947287</c:v>
                </c:pt>
                <c:pt idx="4174">
                  <c:v>-0.44446899999456946</c:v>
                </c:pt>
                <c:pt idx="4175">
                  <c:v>-0.44307999999728054</c:v>
                </c:pt>
                <c:pt idx="4176">
                  <c:v>-0.44168999999965308</c:v>
                </c:pt>
                <c:pt idx="4177">
                  <c:v>-0.44029999999474967</c:v>
                </c:pt>
                <c:pt idx="4178">
                  <c:v>-0.43890999999712221</c:v>
                </c:pt>
                <c:pt idx="4179">
                  <c:v>-0.43751999999949476</c:v>
                </c:pt>
                <c:pt idx="4180">
                  <c:v>-0.43612899999425281</c:v>
                </c:pt>
                <c:pt idx="4181">
                  <c:v>-0.43473899999662535</c:v>
                </c:pt>
                <c:pt idx="4182">
                  <c:v>-0.4333489999989979</c:v>
                </c:pt>
                <c:pt idx="4183">
                  <c:v>-0.43195899999409448</c:v>
                </c:pt>
                <c:pt idx="4184">
                  <c:v>-0.43056899999646703</c:v>
                </c:pt>
                <c:pt idx="4185">
                  <c:v>-0.42917999999917811</c:v>
                </c:pt>
                <c:pt idx="4186">
                  <c:v>-0.42778999999427469</c:v>
                </c:pt>
                <c:pt idx="4187">
                  <c:v>-0.42639999999664724</c:v>
                </c:pt>
                <c:pt idx="4188">
                  <c:v>-0.42500899999868125</c:v>
                </c:pt>
                <c:pt idx="4189">
                  <c:v>-0.42361899999377783</c:v>
                </c:pt>
                <c:pt idx="4190">
                  <c:v>-0.42222899999615038</c:v>
                </c:pt>
                <c:pt idx="4191">
                  <c:v>-0.42083999999886146</c:v>
                </c:pt>
                <c:pt idx="4192">
                  <c:v>-0.41945099999429658</c:v>
                </c:pt>
                <c:pt idx="4193">
                  <c:v>-0.41806099999666912</c:v>
                </c:pt>
                <c:pt idx="4194">
                  <c:v>-0.4166719999993802</c:v>
                </c:pt>
                <c:pt idx="4195">
                  <c:v>-0.41528199999447679</c:v>
                </c:pt>
                <c:pt idx="4196">
                  <c:v>-0.41389199999684934</c:v>
                </c:pt>
                <c:pt idx="4197">
                  <c:v>-0.41250299999956042</c:v>
                </c:pt>
                <c:pt idx="4198">
                  <c:v>-0.411112999994657</c:v>
                </c:pt>
                <c:pt idx="4199">
                  <c:v>-0.40972399999736808</c:v>
                </c:pt>
                <c:pt idx="4200">
                  <c:v>-0.40833399999974063</c:v>
                </c:pt>
                <c:pt idx="4201">
                  <c:v>-0.40694499999517575</c:v>
                </c:pt>
                <c:pt idx="4202">
                  <c:v>-0.40555499999754829</c:v>
                </c:pt>
                <c:pt idx="4203">
                  <c:v>-0.40416600000025937</c:v>
                </c:pt>
                <c:pt idx="4204">
                  <c:v>-0.40277599999535596</c:v>
                </c:pt>
                <c:pt idx="4205">
                  <c:v>-0.40138699999806704</c:v>
                </c:pt>
                <c:pt idx="4206">
                  <c:v>-0.39999700000043958</c:v>
                </c:pt>
                <c:pt idx="4207">
                  <c:v>-0.39860799999587471</c:v>
                </c:pt>
                <c:pt idx="4208">
                  <c:v>-0.39721799999824725</c:v>
                </c:pt>
                <c:pt idx="4209">
                  <c:v>-0.39582899999368237</c:v>
                </c:pt>
                <c:pt idx="4210">
                  <c:v>-0.39443899999605492</c:v>
                </c:pt>
                <c:pt idx="4211">
                  <c:v>-0.393049999998766</c:v>
                </c:pt>
                <c:pt idx="4212">
                  <c:v>-0.39165999999386258</c:v>
                </c:pt>
                <c:pt idx="4213">
                  <c:v>-0.39026999999623513</c:v>
                </c:pt>
                <c:pt idx="4214">
                  <c:v>-0.38887999999860767</c:v>
                </c:pt>
                <c:pt idx="4215">
                  <c:v>-0.38748999999370426</c:v>
                </c:pt>
                <c:pt idx="4216">
                  <c:v>-0.3860999999960768</c:v>
                </c:pt>
                <c:pt idx="4217">
                  <c:v>-0.38470999999844935</c:v>
                </c:pt>
                <c:pt idx="4218">
                  <c:v>-0.38331999999354593</c:v>
                </c:pt>
                <c:pt idx="4219">
                  <c:v>-0.38192999999591848</c:v>
                </c:pt>
                <c:pt idx="4220">
                  <c:v>-0.38053999999829102</c:v>
                </c:pt>
                <c:pt idx="4221">
                  <c:v>-0.37915000000066357</c:v>
                </c:pt>
                <c:pt idx="4222">
                  <c:v>-0.37775999999576015</c:v>
                </c:pt>
                <c:pt idx="4223">
                  <c:v>-0.37636799999745563</c:v>
                </c:pt>
                <c:pt idx="4224">
                  <c:v>-0.37497900000016671</c:v>
                </c:pt>
                <c:pt idx="4225">
                  <c:v>-0.37358799999492476</c:v>
                </c:pt>
                <c:pt idx="4226">
                  <c:v>-0.37219899999763584</c:v>
                </c:pt>
                <c:pt idx="4227">
                  <c:v>-0.37080799999966985</c:v>
                </c:pt>
                <c:pt idx="4228">
                  <c:v>-0.36941799999476643</c:v>
                </c:pt>
                <c:pt idx="4229">
                  <c:v>-0.36802799999713898</c:v>
                </c:pt>
                <c:pt idx="4230">
                  <c:v>-0.36663799999951152</c:v>
                </c:pt>
                <c:pt idx="4231">
                  <c:v>-0.36524899999494664</c:v>
                </c:pt>
                <c:pt idx="4232">
                  <c:v>-0.36385799999698065</c:v>
                </c:pt>
                <c:pt idx="4233">
                  <c:v>-0.3624679999993532</c:v>
                </c:pt>
                <c:pt idx="4234">
                  <c:v>-0.36107699999411125</c:v>
                </c:pt>
                <c:pt idx="4235">
                  <c:v>-0.35968699999648379</c:v>
                </c:pt>
                <c:pt idx="4236">
                  <c:v>-0.35829699999885634</c:v>
                </c:pt>
                <c:pt idx="4237">
                  <c:v>-0.35690699999395292</c:v>
                </c:pt>
                <c:pt idx="4238">
                  <c:v>-0.355517999996664</c:v>
                </c:pt>
                <c:pt idx="4239">
                  <c:v>-0.35412699999869801</c:v>
                </c:pt>
                <c:pt idx="4240">
                  <c:v>-0.3527369999937946</c:v>
                </c:pt>
                <c:pt idx="4241">
                  <c:v>-0.35134699999616714</c:v>
                </c:pt>
                <c:pt idx="4242">
                  <c:v>-0.34995699999853969</c:v>
                </c:pt>
                <c:pt idx="4243">
                  <c:v>-0.34856699999363627</c:v>
                </c:pt>
                <c:pt idx="4244">
                  <c:v>-0.34717699999600882</c:v>
                </c:pt>
                <c:pt idx="4245">
                  <c:v>-0.34578699999838136</c:v>
                </c:pt>
                <c:pt idx="4246">
                  <c:v>-0.34439699999347795</c:v>
                </c:pt>
                <c:pt idx="4247">
                  <c:v>-0.34300799999618903</c:v>
                </c:pt>
                <c:pt idx="4248">
                  <c:v>-0.34161799999856157</c:v>
                </c:pt>
                <c:pt idx="4249">
                  <c:v>-0.34022799999365816</c:v>
                </c:pt>
                <c:pt idx="4250">
                  <c:v>-0.3388379999960307</c:v>
                </c:pt>
                <c:pt idx="4251">
                  <c:v>-0.33744799999840325</c:v>
                </c:pt>
                <c:pt idx="4252">
                  <c:v>-0.33605700000043726</c:v>
                </c:pt>
                <c:pt idx="4253">
                  <c:v>-0.33466699999553384</c:v>
                </c:pt>
                <c:pt idx="4254">
                  <c:v>-0.33327699999790639</c:v>
                </c:pt>
                <c:pt idx="4255">
                  <c:v>-0.33188700000027893</c:v>
                </c:pt>
                <c:pt idx="4256">
                  <c:v>-0.33049699999537552</c:v>
                </c:pt>
                <c:pt idx="4257">
                  <c:v>-0.3291079999980866</c:v>
                </c:pt>
                <c:pt idx="4258">
                  <c:v>-0.32771899999352172</c:v>
                </c:pt>
                <c:pt idx="4259">
                  <c:v>-0.32632899999589426</c:v>
                </c:pt>
                <c:pt idx="4260">
                  <c:v>-0.32493999999860534</c:v>
                </c:pt>
                <c:pt idx="4261">
                  <c:v>-0.32354999999370193</c:v>
                </c:pt>
                <c:pt idx="4262">
                  <c:v>-0.32216099999641301</c:v>
                </c:pt>
                <c:pt idx="4263">
                  <c:v>-0.32077099999878556</c:v>
                </c:pt>
                <c:pt idx="4264">
                  <c:v>-0.31938099999388214</c:v>
                </c:pt>
                <c:pt idx="4265">
                  <c:v>-0.31799199999659322</c:v>
                </c:pt>
                <c:pt idx="4266">
                  <c:v>-0.31660199999896577</c:v>
                </c:pt>
                <c:pt idx="4267">
                  <c:v>-0.31521299999440089</c:v>
                </c:pt>
                <c:pt idx="4268">
                  <c:v>-0.31382299999677343</c:v>
                </c:pt>
                <c:pt idx="4269">
                  <c:v>-0.31243399999948451</c:v>
                </c:pt>
                <c:pt idx="4270">
                  <c:v>-0.3110439999945811</c:v>
                </c:pt>
                <c:pt idx="4271">
                  <c:v>-0.30965499999729218</c:v>
                </c:pt>
                <c:pt idx="4272">
                  <c:v>-0.30826499999966472</c:v>
                </c:pt>
                <c:pt idx="4273">
                  <c:v>-0.30687599999509985</c:v>
                </c:pt>
                <c:pt idx="4274">
                  <c:v>-0.30548599999747239</c:v>
                </c:pt>
                <c:pt idx="4275">
                  <c:v>-0.30409700000018347</c:v>
                </c:pt>
                <c:pt idx="4276">
                  <c:v>-0.30270699999528006</c:v>
                </c:pt>
                <c:pt idx="4277">
                  <c:v>-0.30131799999799114</c:v>
                </c:pt>
                <c:pt idx="4278">
                  <c:v>-0.29992800000036368</c:v>
                </c:pt>
                <c:pt idx="4279">
                  <c:v>-0.2985389999957988</c:v>
                </c:pt>
                <c:pt idx="4280">
                  <c:v>-0.29714899999817135</c:v>
                </c:pt>
                <c:pt idx="4281">
                  <c:v>-0.29575999999360647</c:v>
                </c:pt>
                <c:pt idx="4282">
                  <c:v>-0.29436999999597901</c:v>
                </c:pt>
                <c:pt idx="4283">
                  <c:v>-0.29298099999869009</c:v>
                </c:pt>
                <c:pt idx="4284">
                  <c:v>-0.29159099999378668</c:v>
                </c:pt>
                <c:pt idx="4285">
                  <c:v>-0.2887300000002142</c:v>
                </c:pt>
                <c:pt idx="4286">
                  <c:v>-0.28733799999463372</c:v>
                </c:pt>
                <c:pt idx="4287">
                  <c:v>-0.2859489999973448</c:v>
                </c:pt>
                <c:pt idx="4288">
                  <c:v>-0.28455899999971734</c:v>
                </c:pt>
                <c:pt idx="4289">
                  <c:v>-0.28316899999481393</c:v>
                </c:pt>
                <c:pt idx="4290">
                  <c:v>-0.28177999999752501</c:v>
                </c:pt>
                <c:pt idx="4291">
                  <c:v>-0.28039100000023609</c:v>
                </c:pt>
                <c:pt idx="4292">
                  <c:v>-0.27900099999533268</c:v>
                </c:pt>
                <c:pt idx="4293">
                  <c:v>-0.27761199999804376</c:v>
                </c:pt>
                <c:pt idx="4294">
                  <c:v>-0.2762220000004163</c:v>
                </c:pt>
                <c:pt idx="4295">
                  <c:v>-0.27483299999585142</c:v>
                </c:pt>
                <c:pt idx="4296">
                  <c:v>-0.27344299999822397</c:v>
                </c:pt>
                <c:pt idx="4297">
                  <c:v>-0.27205399999365909</c:v>
                </c:pt>
                <c:pt idx="4298">
                  <c:v>-0.27066399999603163</c:v>
                </c:pt>
                <c:pt idx="4299">
                  <c:v>-0.26927499999874271</c:v>
                </c:pt>
                <c:pt idx="4300">
                  <c:v>-0.2678849999938393</c:v>
                </c:pt>
                <c:pt idx="4301">
                  <c:v>-0.26649599999655038</c:v>
                </c:pt>
                <c:pt idx="4302">
                  <c:v>-0.26510599999892293</c:v>
                </c:pt>
                <c:pt idx="4303">
                  <c:v>-0.26371699999435805</c:v>
                </c:pt>
                <c:pt idx="4304">
                  <c:v>-0.26232699999673059</c:v>
                </c:pt>
                <c:pt idx="4305">
                  <c:v>-0.26093799999944167</c:v>
                </c:pt>
                <c:pt idx="4306">
                  <c:v>-0.25954799999453826</c:v>
                </c:pt>
                <c:pt idx="4307">
                  <c:v>-0.25815899999724934</c:v>
                </c:pt>
                <c:pt idx="4308">
                  <c:v>-0.25676999999996042</c:v>
                </c:pt>
                <c:pt idx="4309">
                  <c:v>-0.25537999999505701</c:v>
                </c:pt>
                <c:pt idx="4310">
                  <c:v>-0.25398999999742955</c:v>
                </c:pt>
                <c:pt idx="4311">
                  <c:v>-0.25260100000014063</c:v>
                </c:pt>
                <c:pt idx="4312">
                  <c:v>-0.25121199999557575</c:v>
                </c:pt>
                <c:pt idx="4313">
                  <c:v>-0.2498219999979483</c:v>
                </c:pt>
                <c:pt idx="4314">
                  <c:v>-0.24843300000065938</c:v>
                </c:pt>
                <c:pt idx="4315">
                  <c:v>-0.24704299999575596</c:v>
                </c:pt>
                <c:pt idx="4316">
                  <c:v>-0.24565399999846704</c:v>
                </c:pt>
                <c:pt idx="4317">
                  <c:v>-0.24426399999356363</c:v>
                </c:pt>
                <c:pt idx="4318">
                  <c:v>-0.24287399999593617</c:v>
                </c:pt>
                <c:pt idx="4319">
                  <c:v>-0.24148399999830872</c:v>
                </c:pt>
                <c:pt idx="4320">
                  <c:v>-0.24009400000068126</c:v>
                </c:pt>
                <c:pt idx="4321">
                  <c:v>-0.23870399999577785</c:v>
                </c:pt>
                <c:pt idx="4322">
                  <c:v>-0.23731399999815039</c:v>
                </c:pt>
                <c:pt idx="4323">
                  <c:v>-0.23592499999358552</c:v>
                </c:pt>
                <c:pt idx="4324">
                  <c:v>-0.23453499999595806</c:v>
                </c:pt>
                <c:pt idx="4325">
                  <c:v>-0.2331449999983306</c:v>
                </c:pt>
                <c:pt idx="4326">
                  <c:v>-0.23175500000070315</c:v>
                </c:pt>
                <c:pt idx="4327">
                  <c:v>-0.2303639999954612</c:v>
                </c:pt>
                <c:pt idx="4328">
                  <c:v>-0.22897499999817228</c:v>
                </c:pt>
                <c:pt idx="4329">
                  <c:v>-0.22758500000054482</c:v>
                </c:pt>
                <c:pt idx="4330">
                  <c:v>-0.22619499999564141</c:v>
                </c:pt>
                <c:pt idx="4331">
                  <c:v>-0.22480599999835249</c:v>
                </c:pt>
                <c:pt idx="4332">
                  <c:v>-0.22341599999344908</c:v>
                </c:pt>
                <c:pt idx="4333">
                  <c:v>-0.22202699999616016</c:v>
                </c:pt>
                <c:pt idx="4334">
                  <c:v>-0.2206369999985327</c:v>
                </c:pt>
                <c:pt idx="4335">
                  <c:v>-0.21924699999362929</c:v>
                </c:pt>
                <c:pt idx="4336">
                  <c:v>-0.21785699999600183</c:v>
                </c:pt>
                <c:pt idx="4337">
                  <c:v>-0.21646699999837438</c:v>
                </c:pt>
                <c:pt idx="4338">
                  <c:v>-0.2150779999938095</c:v>
                </c:pt>
                <c:pt idx="4339">
                  <c:v>-0.21368799999618204</c:v>
                </c:pt>
                <c:pt idx="4340">
                  <c:v>-0.21229799999855459</c:v>
                </c:pt>
                <c:pt idx="4341">
                  <c:v>-0.21090899999398971</c:v>
                </c:pt>
                <c:pt idx="4342">
                  <c:v>-0.20951899999636225</c:v>
                </c:pt>
                <c:pt idx="4343">
                  <c:v>-0.2081289999987348</c:v>
                </c:pt>
                <c:pt idx="4344">
                  <c:v>-0.20673899999383138</c:v>
                </c:pt>
                <c:pt idx="4345">
                  <c:v>-0.20534999999654246</c:v>
                </c:pt>
                <c:pt idx="4346">
                  <c:v>-0.20395999999891501</c:v>
                </c:pt>
                <c:pt idx="4347">
                  <c:v>-0.20257099999435013</c:v>
                </c:pt>
                <c:pt idx="4348">
                  <c:v>-0.20118099999672268</c:v>
                </c:pt>
                <c:pt idx="4349">
                  <c:v>-0.19979099999909522</c:v>
                </c:pt>
                <c:pt idx="4350">
                  <c:v>-0.19840099999419181</c:v>
                </c:pt>
                <c:pt idx="4351">
                  <c:v>-0.19701199999690289</c:v>
                </c:pt>
                <c:pt idx="4352">
                  <c:v>-0.19562199999927543</c:v>
                </c:pt>
                <c:pt idx="4353">
                  <c:v>-0.19423299999471055</c:v>
                </c:pt>
                <c:pt idx="4354">
                  <c:v>-0.19284099999640603</c:v>
                </c:pt>
                <c:pt idx="4355">
                  <c:v>-0.19145199999911711</c:v>
                </c:pt>
                <c:pt idx="4356">
                  <c:v>-0.19006199999421369</c:v>
                </c:pt>
                <c:pt idx="4357">
                  <c:v>-0.18867199999658624</c:v>
                </c:pt>
                <c:pt idx="4358">
                  <c:v>-0.18728299999929732</c:v>
                </c:pt>
                <c:pt idx="4359">
                  <c:v>-0.1858929999943939</c:v>
                </c:pt>
                <c:pt idx="4360">
                  <c:v>-0.18450299999676645</c:v>
                </c:pt>
                <c:pt idx="4361">
                  <c:v>-0.18311399999947753</c:v>
                </c:pt>
                <c:pt idx="4362">
                  <c:v>-0.18172299999423558</c:v>
                </c:pt>
                <c:pt idx="4363">
                  <c:v>-0.18033299999660812</c:v>
                </c:pt>
                <c:pt idx="4364">
                  <c:v>-0.1789439999993192</c:v>
                </c:pt>
                <c:pt idx="4365">
                  <c:v>-0.17755399999441579</c:v>
                </c:pt>
                <c:pt idx="4366">
                  <c:v>-0.17616399999678833</c:v>
                </c:pt>
                <c:pt idx="4367">
                  <c:v>-0.17477399999916088</c:v>
                </c:pt>
                <c:pt idx="4368">
                  <c:v>-0.17338399999425747</c:v>
                </c:pt>
                <c:pt idx="4369">
                  <c:v>-0.17199499999696855</c:v>
                </c:pt>
                <c:pt idx="4370">
                  <c:v>-0.17060499999934109</c:v>
                </c:pt>
                <c:pt idx="4371">
                  <c:v>-0.16921499999443768</c:v>
                </c:pt>
                <c:pt idx="4372">
                  <c:v>-0.16782599999714876</c:v>
                </c:pt>
                <c:pt idx="4373">
                  <c:v>-0.1664359999995213</c:v>
                </c:pt>
                <c:pt idx="4374">
                  <c:v>-0.16504599999461789</c:v>
                </c:pt>
                <c:pt idx="4375">
                  <c:v>-0.16365599999699043</c:v>
                </c:pt>
                <c:pt idx="4376">
                  <c:v>-0.16226599999936298</c:v>
                </c:pt>
                <c:pt idx="4377">
                  <c:v>-0.1608769999947981</c:v>
                </c:pt>
                <c:pt idx="4378">
                  <c:v>-0.15948699999717064</c:v>
                </c:pt>
                <c:pt idx="4379">
                  <c:v>-0.15809699999954319</c:v>
                </c:pt>
                <c:pt idx="4380">
                  <c:v>-0.15670799999497831</c:v>
                </c:pt>
                <c:pt idx="4381">
                  <c:v>-0.15531799999735085</c:v>
                </c:pt>
                <c:pt idx="4382">
                  <c:v>-0.15392900000006193</c:v>
                </c:pt>
                <c:pt idx="4383">
                  <c:v>-0.15253899999515852</c:v>
                </c:pt>
                <c:pt idx="4384">
                  <c:v>-0.15114899999753106</c:v>
                </c:pt>
                <c:pt idx="4385">
                  <c:v>-0.14975799999956507</c:v>
                </c:pt>
                <c:pt idx="4386">
                  <c:v>-0.14836899999500019</c:v>
                </c:pt>
                <c:pt idx="4387">
                  <c:v>-0.14697899999737274</c:v>
                </c:pt>
                <c:pt idx="4388">
                  <c:v>-0.14558899999974528</c:v>
                </c:pt>
                <c:pt idx="4389">
                  <c:v>-0.1441969999941648</c:v>
                </c:pt>
                <c:pt idx="4390">
                  <c:v>-0.14280699999653734</c:v>
                </c:pt>
                <c:pt idx="4391">
                  <c:v>-0.14141799999924842</c:v>
                </c:pt>
                <c:pt idx="4392">
                  <c:v>-0.14002799999434501</c:v>
                </c:pt>
                <c:pt idx="4393">
                  <c:v>-0.13863899999705609</c:v>
                </c:pt>
                <c:pt idx="4394">
                  <c:v>-0.1372479999990901</c:v>
                </c:pt>
                <c:pt idx="4395">
                  <c:v>-0.13585799999418668</c:v>
                </c:pt>
                <c:pt idx="4396">
                  <c:v>-0.13446899999689776</c:v>
                </c:pt>
                <c:pt idx="4397">
                  <c:v>-0.13307899999927031</c:v>
                </c:pt>
                <c:pt idx="4398">
                  <c:v>-0.1316889999943669</c:v>
                </c:pt>
                <c:pt idx="4399">
                  <c:v>-0.13029999999707798</c:v>
                </c:pt>
                <c:pt idx="4400">
                  <c:v>-0.12890999999945052</c:v>
                </c:pt>
                <c:pt idx="4401">
                  <c:v>-0.12752099999488564</c:v>
                </c:pt>
                <c:pt idx="4402">
                  <c:v>-0.12613099999725819</c:v>
                </c:pt>
                <c:pt idx="4403">
                  <c:v>-0.12474099999963073</c:v>
                </c:pt>
                <c:pt idx="4404">
                  <c:v>-0.12335099999472732</c:v>
                </c:pt>
                <c:pt idx="4405">
                  <c:v>-0.12196099999709986</c:v>
                </c:pt>
                <c:pt idx="4406">
                  <c:v>-0.12057199999981094</c:v>
                </c:pt>
                <c:pt idx="4407">
                  <c:v>-0.11918099999456899</c:v>
                </c:pt>
                <c:pt idx="4408">
                  <c:v>-0.11779199999728007</c:v>
                </c:pt>
                <c:pt idx="4409">
                  <c:v>-0.11639999999897555</c:v>
                </c:pt>
                <c:pt idx="4410">
                  <c:v>-0.11500999999407213</c:v>
                </c:pt>
                <c:pt idx="4411">
                  <c:v>-0.11362099999678321</c:v>
                </c:pt>
                <c:pt idx="4412">
                  <c:v>-0.11223099999915576</c:v>
                </c:pt>
                <c:pt idx="4413">
                  <c:v>-0.11084099999425234</c:v>
                </c:pt>
                <c:pt idx="4414">
                  <c:v>-0.10945099999662489</c:v>
                </c:pt>
                <c:pt idx="4415">
                  <c:v>-0.1080599999986589</c:v>
                </c:pt>
                <c:pt idx="4416">
                  <c:v>-0.10666999999375548</c:v>
                </c:pt>
                <c:pt idx="4417">
                  <c:v>-0.10527999999612803</c:v>
                </c:pt>
                <c:pt idx="4418">
                  <c:v>-0.10389099999883911</c:v>
                </c:pt>
                <c:pt idx="4419">
                  <c:v>-0.10250099999393569</c:v>
                </c:pt>
                <c:pt idx="4420">
                  <c:v>-0.10111099999630824</c:v>
                </c:pt>
                <c:pt idx="4421">
                  <c:v>-9.9721999999019317E-2</c:v>
                </c:pt>
                <c:pt idx="4422">
                  <c:v>-9.8331999994115904E-2</c:v>
                </c:pt>
                <c:pt idx="4423">
                  <c:v>-9.6940999996149912E-2</c:v>
                </c:pt>
                <c:pt idx="4424">
                  <c:v>-9.5550999998522457E-2</c:v>
                </c:pt>
                <c:pt idx="4425">
                  <c:v>-9.4160999993619043E-2</c:v>
                </c:pt>
                <c:pt idx="4426">
                  <c:v>-9.2770999995991588E-2</c:v>
                </c:pt>
                <c:pt idx="4427">
                  <c:v>-9.1380999998364132E-2</c:v>
                </c:pt>
                <c:pt idx="4428">
                  <c:v>-8.9991999993799254E-2</c:v>
                </c:pt>
                <c:pt idx="4429">
                  <c:v>-8.8601999996171799E-2</c:v>
                </c:pt>
                <c:pt idx="4430">
                  <c:v>-8.7211999998544343E-2</c:v>
                </c:pt>
                <c:pt idx="4431">
                  <c:v>-8.5821999993640929E-2</c:v>
                </c:pt>
                <c:pt idx="4432">
                  <c:v>-8.4432999996352009E-2</c:v>
                </c:pt>
                <c:pt idx="4433">
                  <c:v>-8.3042999998724554E-2</c:v>
                </c:pt>
                <c:pt idx="4434">
                  <c:v>-8.165299999382114E-2</c:v>
                </c:pt>
                <c:pt idx="4435">
                  <c:v>-8.0262999996193685E-2</c:v>
                </c:pt>
                <c:pt idx="4436">
                  <c:v>-7.8873999998904765E-2</c:v>
                </c:pt>
                <c:pt idx="4437">
                  <c:v>-7.7483999994001351E-2</c:v>
                </c:pt>
                <c:pt idx="4438">
                  <c:v>-7.6094999996712431E-2</c:v>
                </c:pt>
                <c:pt idx="4439">
                  <c:v>-7.470399999874644E-2</c:v>
                </c:pt>
                <c:pt idx="4440">
                  <c:v>-7.3313999993843026E-2</c:v>
                </c:pt>
                <c:pt idx="4441">
                  <c:v>-7.1924999996554106E-2</c:v>
                </c:pt>
                <c:pt idx="4442">
                  <c:v>-7.0534999998926651E-2</c:v>
                </c:pt>
                <c:pt idx="4443">
                  <c:v>-6.9144999994023237E-2</c:v>
                </c:pt>
                <c:pt idx="4444">
                  <c:v>-6.7754999996395782E-2</c:v>
                </c:pt>
                <c:pt idx="4445">
                  <c:v>-6.6364999998768326E-2</c:v>
                </c:pt>
                <c:pt idx="4446">
                  <c:v>-6.4975999994203448E-2</c:v>
                </c:pt>
                <c:pt idx="4447">
                  <c:v>-6.3585999996575993E-2</c:v>
                </c:pt>
                <c:pt idx="4448">
                  <c:v>-6.2195999998948537E-2</c:v>
                </c:pt>
                <c:pt idx="4449">
                  <c:v>-6.0806999994383659E-2</c:v>
                </c:pt>
                <c:pt idx="4450">
                  <c:v>-5.9415999996417668E-2</c:v>
                </c:pt>
                <c:pt idx="4451">
                  <c:v>-5.8026999999128748E-2</c:v>
                </c:pt>
                <c:pt idx="4452">
                  <c:v>-5.6636999994225334E-2</c:v>
                </c:pt>
                <c:pt idx="4453">
                  <c:v>-5.5246999996597879E-2</c:v>
                </c:pt>
                <c:pt idx="4454">
                  <c:v>-5.3856999998970423E-2</c:v>
                </c:pt>
                <c:pt idx="4455">
                  <c:v>-5.246699999406701E-2</c:v>
                </c:pt>
                <c:pt idx="4456">
                  <c:v>-5.107799999677809E-2</c:v>
                </c:pt>
                <c:pt idx="4457">
                  <c:v>-4.9687999999150634E-2</c:v>
                </c:pt>
                <c:pt idx="4458">
                  <c:v>-4.8296999993908685E-2</c:v>
                </c:pt>
                <c:pt idx="4459">
                  <c:v>-4.6906999996281229E-2</c:v>
                </c:pt>
                <c:pt idx="4460">
                  <c:v>-4.5516999998653773E-2</c:v>
                </c:pt>
                <c:pt idx="4461">
                  <c:v>-4.412699999375036E-2</c:v>
                </c:pt>
                <c:pt idx="4462">
                  <c:v>-4.2736999996122904E-2</c:v>
                </c:pt>
                <c:pt idx="4463">
                  <c:v>-4.1347999998833984E-2</c:v>
                </c:pt>
                <c:pt idx="4464">
                  <c:v>-3.9957999993930571E-2</c:v>
                </c:pt>
                <c:pt idx="4465">
                  <c:v>-3.8568999996641651E-2</c:v>
                </c:pt>
                <c:pt idx="4466">
                  <c:v>-3.7178999999014195E-2</c:v>
                </c:pt>
                <c:pt idx="4467">
                  <c:v>-3.5788999994110782E-2</c:v>
                </c:pt>
                <c:pt idx="4468">
                  <c:v>-3.4399999996821862E-2</c:v>
                </c:pt>
                <c:pt idx="4469">
                  <c:v>-3.3009999999194406E-2</c:v>
                </c:pt>
                <c:pt idx="4470">
                  <c:v>-3.1618999993952457E-2</c:v>
                </c:pt>
                <c:pt idx="4471">
                  <c:v>-3.0228999996325001E-2</c:v>
                </c:pt>
                <c:pt idx="4472">
                  <c:v>-2.8839999999036081E-2</c:v>
                </c:pt>
                <c:pt idx="4473">
                  <c:v>-2.7449999994132668E-2</c:v>
                </c:pt>
                <c:pt idx="4474">
                  <c:v>-2.6058999996166676E-2</c:v>
                </c:pt>
                <c:pt idx="4475">
                  <c:v>-2.4669999998877756E-2</c:v>
                </c:pt>
                <c:pt idx="4476">
                  <c:v>-2.3279999993974343E-2</c:v>
                </c:pt>
                <c:pt idx="4477">
                  <c:v>-2.1889999996346887E-2</c:v>
                </c:pt>
                <c:pt idx="4478">
                  <c:v>-2.0499999998719431E-2</c:v>
                </c:pt>
                <c:pt idx="4479">
                  <c:v>-1.9109999993816018E-2</c:v>
                </c:pt>
                <c:pt idx="4480">
                  <c:v>-1.7718999995850027E-2</c:v>
                </c:pt>
                <c:pt idx="4481">
                  <c:v>-1.6328999998222571E-2</c:v>
                </c:pt>
                <c:pt idx="4482">
                  <c:v>-1.4939999993657693E-2</c:v>
                </c:pt>
                <c:pt idx="4483">
                  <c:v>-1.3549999996030238E-2</c:v>
                </c:pt>
                <c:pt idx="4484">
                  <c:v>-1.2159999998402782E-2</c:v>
                </c:pt>
                <c:pt idx="4485">
                  <c:v>-1.0770999993837904E-2</c:v>
                </c:pt>
                <c:pt idx="4486">
                  <c:v>-9.3799999958719127E-3</c:v>
                </c:pt>
                <c:pt idx="4487">
                  <c:v>-7.9899999982444569E-3</c:v>
                </c:pt>
                <c:pt idx="4488">
                  <c:v>-6.6000000006170012E-3</c:v>
                </c:pt>
                <c:pt idx="4489">
                  <c:v>-5.2109999960521236E-3</c:v>
                </c:pt>
                <c:pt idx="4490">
                  <c:v>-3.8209999984246679E-3</c:v>
                </c:pt>
                <c:pt idx="4491">
                  <c:v>-2.4309999935212545E-3</c:v>
                </c:pt>
                <c:pt idx="4492">
                  <c:v>-1.0409999958937988E-3</c:v>
                </c:pt>
                <c:pt idx="4493">
                  <c:v>3.4900000173365697E-4</c:v>
                </c:pt>
                <c:pt idx="4494">
                  <c:v>1.7389999993611127E-3</c:v>
                </c:pt>
                <c:pt idx="4495">
                  <c:v>3.1290000042645261E-3</c:v>
                </c:pt>
                <c:pt idx="4496">
                  <c:v>4.5190000018919818E-3</c:v>
                </c:pt>
                <c:pt idx="4497">
                  <c:v>5.9080000064568594E-3</c:v>
                </c:pt>
                <c:pt idx="4498">
                  <c:v>7.2980000040843152E-3</c:v>
                </c:pt>
                <c:pt idx="4499">
                  <c:v>8.6890000020503066E-3</c:v>
                </c:pt>
                <c:pt idx="4500">
                  <c:v>1.0077999999339227E-2</c:v>
                </c:pt>
                <c:pt idx="4501">
                  <c:v>1.146800000424264E-2</c:v>
                </c:pt>
                <c:pt idx="4502">
                  <c:v>1.2858000001870096E-2</c:v>
                </c:pt>
                <c:pt idx="4503">
                  <c:v>1.4247999999497551E-2</c:v>
                </c:pt>
                <c:pt idx="4504">
                  <c:v>1.5638000004400965E-2</c:v>
                </c:pt>
                <c:pt idx="4505">
                  <c:v>1.7027000001689885E-2</c:v>
                </c:pt>
                <c:pt idx="4506">
                  <c:v>1.8416999999317341E-2</c:v>
                </c:pt>
                <c:pt idx="4507">
                  <c:v>1.9807000004220754E-2</c:v>
                </c:pt>
                <c:pt idx="4508">
                  <c:v>2.1196000001509674E-2</c:v>
                </c:pt>
                <c:pt idx="4509">
                  <c:v>2.2586000006413087E-2</c:v>
                </c:pt>
                <c:pt idx="4510">
                  <c:v>2.3977000004379079E-2</c:v>
                </c:pt>
                <c:pt idx="4511">
                  <c:v>2.5367000002006534E-2</c:v>
                </c:pt>
                <c:pt idx="4512">
                  <c:v>2.675699999963399E-2</c:v>
                </c:pt>
                <c:pt idx="4513">
                  <c:v>2.8147000004537404E-2</c:v>
                </c:pt>
                <c:pt idx="4514">
                  <c:v>2.9536000001826324E-2</c:v>
                </c:pt>
                <c:pt idx="4515">
                  <c:v>3.0925999999453779E-2</c:v>
                </c:pt>
                <c:pt idx="4516">
                  <c:v>3.2316000004357193E-2</c:v>
                </c:pt>
                <c:pt idx="4517">
                  <c:v>3.3705000001646113E-2</c:v>
                </c:pt>
                <c:pt idx="4518">
                  <c:v>3.5094999999273568E-2</c:v>
                </c:pt>
                <c:pt idx="4519">
                  <c:v>3.6484000003838446E-2</c:v>
                </c:pt>
                <c:pt idx="4520">
                  <c:v>3.7875000001804437E-2</c:v>
                </c:pt>
                <c:pt idx="4521">
                  <c:v>3.9264000006369315E-2</c:v>
                </c:pt>
                <c:pt idx="4522">
                  <c:v>4.0654000003996771E-2</c:v>
                </c:pt>
                <c:pt idx="4523">
                  <c:v>4.2044000001624227E-2</c:v>
                </c:pt>
                <c:pt idx="4524">
                  <c:v>4.343400000652764E-2</c:v>
                </c:pt>
                <c:pt idx="4525">
                  <c:v>4.4824000004155096E-2</c:v>
                </c:pt>
                <c:pt idx="4526">
                  <c:v>4.6214000001782551E-2</c:v>
                </c:pt>
                <c:pt idx="4527">
                  <c:v>4.7603999999410007E-2</c:v>
                </c:pt>
                <c:pt idx="4528">
                  <c:v>4.8993000003974885E-2</c:v>
                </c:pt>
                <c:pt idx="4529">
                  <c:v>5.0384000001940876E-2</c:v>
                </c:pt>
                <c:pt idx="4530">
                  <c:v>5.1773999999568332E-2</c:v>
                </c:pt>
                <c:pt idx="4531">
                  <c:v>5.3164000004471745E-2</c:v>
                </c:pt>
                <c:pt idx="4532">
                  <c:v>5.4553000001760665E-2</c:v>
                </c:pt>
                <c:pt idx="4533">
                  <c:v>5.5942999999388121E-2</c:v>
                </c:pt>
                <c:pt idx="4534">
                  <c:v>5.7332000003952999E-2</c:v>
                </c:pt>
                <c:pt idx="4535">
                  <c:v>5.8722000001580454E-2</c:v>
                </c:pt>
                <c:pt idx="4536">
                  <c:v>6.0112000006483868E-2</c:v>
                </c:pt>
                <c:pt idx="4537">
                  <c:v>6.1502000004111324E-2</c:v>
                </c:pt>
                <c:pt idx="4538">
                  <c:v>6.2892000001738779E-2</c:v>
                </c:pt>
                <c:pt idx="4539">
                  <c:v>6.4281000006303657E-2</c:v>
                </c:pt>
                <c:pt idx="4540">
                  <c:v>6.5671000003931113E-2</c:v>
                </c:pt>
                <c:pt idx="4541">
                  <c:v>6.7061000001558568E-2</c:v>
                </c:pt>
                <c:pt idx="4542">
                  <c:v>6.8450000006123446E-2</c:v>
                </c:pt>
                <c:pt idx="4543">
                  <c:v>6.9840000003750902E-2</c:v>
                </c:pt>
                <c:pt idx="4544">
                  <c:v>7.1230000001378357E-2</c:v>
                </c:pt>
                <c:pt idx="4545">
                  <c:v>7.2619000005943235E-2</c:v>
                </c:pt>
                <c:pt idx="4546">
                  <c:v>7.4009000003570691E-2</c:v>
                </c:pt>
                <c:pt idx="4547">
                  <c:v>7.5399000001198146E-2</c:v>
                </c:pt>
                <c:pt idx="4548">
                  <c:v>7.6788000005763024E-2</c:v>
                </c:pt>
                <c:pt idx="4549">
                  <c:v>7.817800000339048E-2</c:v>
                </c:pt>
                <c:pt idx="4550">
                  <c:v>7.95670000006794E-2</c:v>
                </c:pt>
                <c:pt idx="4551">
                  <c:v>8.0958000005921349E-2</c:v>
                </c:pt>
                <c:pt idx="4552">
                  <c:v>8.2348000003548805E-2</c:v>
                </c:pt>
                <c:pt idx="4553">
                  <c:v>8.373800000117626E-2</c:v>
                </c:pt>
                <c:pt idx="4554">
                  <c:v>8.5128000006079674E-2</c:v>
                </c:pt>
                <c:pt idx="4555">
                  <c:v>8.6517000003368594E-2</c:v>
                </c:pt>
                <c:pt idx="4556">
                  <c:v>8.7907000000996049E-2</c:v>
                </c:pt>
                <c:pt idx="4557">
                  <c:v>8.9296000005560927E-2</c:v>
                </c:pt>
                <c:pt idx="4558">
                  <c:v>9.0686000003188383E-2</c:v>
                </c:pt>
                <c:pt idx="4559">
                  <c:v>9.2079000001831446E-2</c:v>
                </c:pt>
                <c:pt idx="4560">
                  <c:v>9.3468999999458902E-2</c:v>
                </c:pt>
                <c:pt idx="4561">
                  <c:v>9.4860000004700851E-2</c:v>
                </c:pt>
                <c:pt idx="4562">
                  <c:v>9.6250000002328306E-2</c:v>
                </c:pt>
                <c:pt idx="4563">
                  <c:v>9.7639999999955762E-2</c:v>
                </c:pt>
                <c:pt idx="4564">
                  <c:v>9.9030000004859176E-2</c:v>
                </c:pt>
                <c:pt idx="4565">
                  <c:v>0.1004190000021481</c:v>
                </c:pt>
                <c:pt idx="4566">
                  <c:v>0.10180899999977555</c:v>
                </c:pt>
                <c:pt idx="4567">
                  <c:v>0.10319800000434043</c:v>
                </c:pt>
                <c:pt idx="4568">
                  <c:v>0.10458800000196788</c:v>
                </c:pt>
                <c:pt idx="4569">
                  <c:v>0.10597799999959534</c:v>
                </c:pt>
                <c:pt idx="4570">
                  <c:v>0.10736800000449875</c:v>
                </c:pt>
                <c:pt idx="4571">
                  <c:v>0.10875700000178767</c:v>
                </c:pt>
                <c:pt idx="4572">
                  <c:v>0.11014699999941513</c:v>
                </c:pt>
                <c:pt idx="4573">
                  <c:v>0.11153700000431854</c:v>
                </c:pt>
                <c:pt idx="4574">
                  <c:v>0.11292600000160746</c:v>
                </c:pt>
                <c:pt idx="4575">
                  <c:v>0.11431600000651088</c:v>
                </c:pt>
                <c:pt idx="4576">
                  <c:v>0.11570600000413833</c:v>
                </c:pt>
                <c:pt idx="4577">
                  <c:v>0.11709500000142725</c:v>
                </c:pt>
                <c:pt idx="4578">
                  <c:v>0.11848500000633067</c:v>
                </c:pt>
                <c:pt idx="4579">
                  <c:v>0.11987500000395812</c:v>
                </c:pt>
                <c:pt idx="4580">
                  <c:v>0.12126400000124704</c:v>
                </c:pt>
                <c:pt idx="4581">
                  <c:v>0.12265400000615045</c:v>
                </c:pt>
                <c:pt idx="4582">
                  <c:v>0.12404400000377791</c:v>
                </c:pt>
                <c:pt idx="4583">
                  <c:v>0.12543300000106683</c:v>
                </c:pt>
                <c:pt idx="4584">
                  <c:v>0.12682300000597024</c:v>
                </c:pt>
                <c:pt idx="4585">
                  <c:v>0.1282130000035977</c:v>
                </c:pt>
                <c:pt idx="4586">
                  <c:v>0.12960300000122515</c:v>
                </c:pt>
                <c:pt idx="4587">
                  <c:v>0.13099200000579003</c:v>
                </c:pt>
                <c:pt idx="4588">
                  <c:v>0.13238200000341749</c:v>
                </c:pt>
                <c:pt idx="4589">
                  <c:v>0.13377400000172202</c:v>
                </c:pt>
                <c:pt idx="4590">
                  <c:v>0.13516700000036508</c:v>
                </c:pt>
                <c:pt idx="4591">
                  <c:v>0.13655700000526849</c:v>
                </c:pt>
                <c:pt idx="4592">
                  <c:v>0.13794700000289595</c:v>
                </c:pt>
                <c:pt idx="4593">
                  <c:v>0.13933900000120047</c:v>
                </c:pt>
                <c:pt idx="4594">
                  <c:v>0.14073000000644242</c:v>
                </c:pt>
                <c:pt idx="4595">
                  <c:v>0.14212000000406988</c:v>
                </c:pt>
                <c:pt idx="4596">
                  <c:v>0.14351100000203587</c:v>
                </c:pt>
                <c:pt idx="4597">
                  <c:v>0.1449030000003404</c:v>
                </c:pt>
                <c:pt idx="4598">
                  <c:v>0.14629400000558235</c:v>
                </c:pt>
                <c:pt idx="4599">
                  <c:v>0.14768500000354834</c:v>
                </c:pt>
                <c:pt idx="4600">
                  <c:v>0.14908500000456115</c:v>
                </c:pt>
                <c:pt idx="4601">
                  <c:v>0.15047500000218861</c:v>
                </c:pt>
                <c:pt idx="4602">
                  <c:v>0.15186499999981606</c:v>
                </c:pt>
                <c:pt idx="4603">
                  <c:v>0.15325400000438094</c:v>
                </c:pt>
                <c:pt idx="4604">
                  <c:v>0.1546440000020084</c:v>
                </c:pt>
                <c:pt idx="4605">
                  <c:v>0.15603299999929732</c:v>
                </c:pt>
                <c:pt idx="4606">
                  <c:v>0.15742300000420073</c:v>
                </c:pt>
                <c:pt idx="4607">
                  <c:v>0.15881200000148965</c:v>
                </c:pt>
                <c:pt idx="4608">
                  <c:v>0.16020200000639306</c:v>
                </c:pt>
                <c:pt idx="4609">
                  <c:v>0.16159100000368198</c:v>
                </c:pt>
                <c:pt idx="4610">
                  <c:v>0.16298100000130944</c:v>
                </c:pt>
                <c:pt idx="4611">
                  <c:v>0.16437000000587432</c:v>
                </c:pt>
                <c:pt idx="4612">
                  <c:v>0.16576000000350177</c:v>
                </c:pt>
                <c:pt idx="4613">
                  <c:v>0.16714900000079069</c:v>
                </c:pt>
                <c:pt idx="4614">
                  <c:v>0.16853900000569411</c:v>
                </c:pt>
                <c:pt idx="4615">
                  <c:v>0.16992800000298303</c:v>
                </c:pt>
                <c:pt idx="4616">
                  <c:v>0.17131800000061048</c:v>
                </c:pt>
                <c:pt idx="4617">
                  <c:v>0.17270700000517536</c:v>
                </c:pt>
                <c:pt idx="4618">
                  <c:v>0.17409700000280282</c:v>
                </c:pt>
                <c:pt idx="4619">
                  <c:v>0.17548600000009174</c:v>
                </c:pt>
                <c:pt idx="4620">
                  <c:v>0.17687600000499515</c:v>
                </c:pt>
                <c:pt idx="4621">
                  <c:v>0.17826500000228407</c:v>
                </c:pt>
                <c:pt idx="4622">
                  <c:v>0.17965499999991152</c:v>
                </c:pt>
                <c:pt idx="4623">
                  <c:v>0.1810440000044764</c:v>
                </c:pt>
                <c:pt idx="4624">
                  <c:v>0.18243400000210386</c:v>
                </c:pt>
                <c:pt idx="4625">
                  <c:v>0.18382299999939278</c:v>
                </c:pt>
                <c:pt idx="4626">
                  <c:v>0.18521300000429619</c:v>
                </c:pt>
                <c:pt idx="4627">
                  <c:v>0.18660200000158511</c:v>
                </c:pt>
                <c:pt idx="4628">
                  <c:v>0.18799200000648852</c:v>
                </c:pt>
                <c:pt idx="4629">
                  <c:v>0.18938100000377744</c:v>
                </c:pt>
                <c:pt idx="4630">
                  <c:v>0.1907710000014049</c:v>
                </c:pt>
                <c:pt idx="4631">
                  <c:v>0.19216199999937089</c:v>
                </c:pt>
                <c:pt idx="4632">
                  <c:v>0.1935520000042743</c:v>
                </c:pt>
                <c:pt idx="4633">
                  <c:v>0.19494200000190176</c:v>
                </c:pt>
                <c:pt idx="4634">
                  <c:v>0.19633199999952922</c:v>
                </c:pt>
                <c:pt idx="4635">
                  <c:v>0.19772200000443263</c:v>
                </c:pt>
                <c:pt idx="4636">
                  <c:v>0.19911300000239862</c:v>
                </c:pt>
                <c:pt idx="4637">
                  <c:v>0.20050300000002608</c:v>
                </c:pt>
                <c:pt idx="4638">
                  <c:v>0.20189300000492949</c:v>
                </c:pt>
                <c:pt idx="4639">
                  <c:v>0.20328300000255695</c:v>
                </c:pt>
                <c:pt idx="4640">
                  <c:v>0.2046730000001844</c:v>
                </c:pt>
                <c:pt idx="4641">
                  <c:v>0.20606400000542635</c:v>
                </c:pt>
                <c:pt idx="4642">
                  <c:v>0.20745400000305381</c:v>
                </c:pt>
                <c:pt idx="4643">
                  <c:v>0.2088450000010198</c:v>
                </c:pt>
                <c:pt idx="4644">
                  <c:v>0.21023600000626175</c:v>
                </c:pt>
                <c:pt idx="4645">
                  <c:v>0.2116260000038892</c:v>
                </c:pt>
                <c:pt idx="4646">
                  <c:v>0.21301600000151666</c:v>
                </c:pt>
                <c:pt idx="4647">
                  <c:v>0.21440600000642007</c:v>
                </c:pt>
                <c:pt idx="4648">
                  <c:v>0.21579600000404753</c:v>
                </c:pt>
                <c:pt idx="4649">
                  <c:v>0.21718800000235206</c:v>
                </c:pt>
                <c:pt idx="4650">
                  <c:v>0.21857900000031805</c:v>
                </c:pt>
                <c:pt idx="4651">
                  <c:v>0.21997200000623707</c:v>
                </c:pt>
                <c:pt idx="4652">
                  <c:v>0.22136300000420306</c:v>
                </c:pt>
                <c:pt idx="4653">
                  <c:v>0.22275300000183051</c:v>
                </c:pt>
                <c:pt idx="4654">
                  <c:v>0.22414299999945797</c:v>
                </c:pt>
                <c:pt idx="4655">
                  <c:v>0.22553400000469992</c:v>
                </c:pt>
                <c:pt idx="4656">
                  <c:v>0.22692400000232738</c:v>
                </c:pt>
                <c:pt idx="4657">
                  <c:v>0.22831399999995483</c:v>
                </c:pt>
                <c:pt idx="4658">
                  <c:v>0.22970500000519678</c:v>
                </c:pt>
                <c:pt idx="4659">
                  <c:v>0.23109800000383984</c:v>
                </c:pt>
                <c:pt idx="4660">
                  <c:v>0.23248900000180583</c:v>
                </c:pt>
                <c:pt idx="4661">
                  <c:v>0.23387999999977183</c:v>
                </c:pt>
                <c:pt idx="4662">
                  <c:v>0.23527100000501378</c:v>
                </c:pt>
                <c:pt idx="4663">
                  <c:v>0.23666100000264123</c:v>
                </c:pt>
                <c:pt idx="4664">
                  <c:v>0.23805100000026869</c:v>
                </c:pt>
                <c:pt idx="4665">
                  <c:v>0.2394410000051721</c:v>
                </c:pt>
                <c:pt idx="4666">
                  <c:v>0.24083200000313809</c:v>
                </c:pt>
                <c:pt idx="4667">
                  <c:v>0.24222200000076555</c:v>
                </c:pt>
                <c:pt idx="4668">
                  <c:v>0.24361400000634603</c:v>
                </c:pt>
                <c:pt idx="4669">
                  <c:v>0.24500600000465056</c:v>
                </c:pt>
                <c:pt idx="4670">
                  <c:v>0.24639700000261655</c:v>
                </c:pt>
                <c:pt idx="4671">
                  <c:v>0.24778599999990547</c:v>
                </c:pt>
                <c:pt idx="4672">
                  <c:v>0.24917600000480888</c:v>
                </c:pt>
                <c:pt idx="4673">
                  <c:v>0.25056800000311341</c:v>
                </c:pt>
                <c:pt idx="4674">
                  <c:v>0.25195800000074087</c:v>
                </c:pt>
                <c:pt idx="4675">
                  <c:v>0.25334800000564428</c:v>
                </c:pt>
                <c:pt idx="4676">
                  <c:v>0.25473800000327174</c:v>
                </c:pt>
                <c:pt idx="4677">
                  <c:v>0.25612800000089919</c:v>
                </c:pt>
                <c:pt idx="4678">
                  <c:v>0.25751800000580261</c:v>
                </c:pt>
                <c:pt idx="4679">
                  <c:v>0.25891100000444567</c:v>
                </c:pt>
                <c:pt idx="4680">
                  <c:v>0.2603030000027502</c:v>
                </c:pt>
                <c:pt idx="4681">
                  <c:v>0.26169300000037765</c:v>
                </c:pt>
                <c:pt idx="4682">
                  <c:v>0.2630840000056196</c:v>
                </c:pt>
                <c:pt idx="4683">
                  <c:v>0.26447500000358559</c:v>
                </c:pt>
                <c:pt idx="4684">
                  <c:v>0.26586500000121305</c:v>
                </c:pt>
                <c:pt idx="4685">
                  <c:v>0.26725500000611646</c:v>
                </c:pt>
                <c:pt idx="4686">
                  <c:v>0.26864500000374392</c:v>
                </c:pt>
                <c:pt idx="4687">
                  <c:v>0.27003400000103284</c:v>
                </c:pt>
                <c:pt idx="4688">
                  <c:v>0.27142400000593625</c:v>
                </c:pt>
                <c:pt idx="4689">
                  <c:v>0.27281400000356371</c:v>
                </c:pt>
                <c:pt idx="4690">
                  <c:v>0.27420400000119116</c:v>
                </c:pt>
                <c:pt idx="4691">
                  <c:v>0.27559300000575604</c:v>
                </c:pt>
                <c:pt idx="4692">
                  <c:v>0.27698300000338349</c:v>
                </c:pt>
                <c:pt idx="4693">
                  <c:v>0.27837300000101095</c:v>
                </c:pt>
                <c:pt idx="4694">
                  <c:v>0.27976300000591436</c:v>
                </c:pt>
                <c:pt idx="4695">
                  <c:v>0.28115300000354182</c:v>
                </c:pt>
                <c:pt idx="4696">
                  <c:v>0.28254200000083074</c:v>
                </c:pt>
                <c:pt idx="4697">
                  <c:v>0.28393200000573415</c:v>
                </c:pt>
                <c:pt idx="4698">
                  <c:v>0.28532200000336161</c:v>
                </c:pt>
                <c:pt idx="4699">
                  <c:v>0.28671100000065053</c:v>
                </c:pt>
                <c:pt idx="4700">
                  <c:v>0.28810100000555394</c:v>
                </c:pt>
                <c:pt idx="4701">
                  <c:v>0.28949000000284286</c:v>
                </c:pt>
                <c:pt idx="4702">
                  <c:v>0.29088000000047032</c:v>
                </c:pt>
                <c:pt idx="4703">
                  <c:v>0.29227000000537373</c:v>
                </c:pt>
                <c:pt idx="4704">
                  <c:v>0.29365900000266265</c:v>
                </c:pt>
                <c:pt idx="4705">
                  <c:v>0.29504900000029011</c:v>
                </c:pt>
                <c:pt idx="4706">
                  <c:v>0.29643900000519352</c:v>
                </c:pt>
                <c:pt idx="4707">
                  <c:v>0.29782800000248244</c:v>
                </c:pt>
                <c:pt idx="4708">
                  <c:v>0.2992180000001099</c:v>
                </c:pt>
                <c:pt idx="4709">
                  <c:v>0.30061200000636745</c:v>
                </c:pt>
                <c:pt idx="4710">
                  <c:v>0.30200200000399491</c:v>
                </c:pt>
                <c:pt idx="4711">
                  <c:v>0.30339200000162236</c:v>
                </c:pt>
                <c:pt idx="4712">
                  <c:v>0.30478200000652578</c:v>
                </c:pt>
                <c:pt idx="4713">
                  <c:v>0.3061710000038147</c:v>
                </c:pt>
                <c:pt idx="4714">
                  <c:v>0.30756100000144215</c:v>
                </c:pt>
                <c:pt idx="4715">
                  <c:v>0.30895000000600703</c:v>
                </c:pt>
                <c:pt idx="4716">
                  <c:v>0.31034000000363449</c:v>
                </c:pt>
                <c:pt idx="4717">
                  <c:v>0.31172900000092341</c:v>
                </c:pt>
                <c:pt idx="4718">
                  <c:v>0.31311900000582682</c:v>
                </c:pt>
                <c:pt idx="4719">
                  <c:v>0.31450900000345428</c:v>
                </c:pt>
                <c:pt idx="4720">
                  <c:v>0.3158980000007432</c:v>
                </c:pt>
                <c:pt idx="4721">
                  <c:v>0.31728800000564661</c:v>
                </c:pt>
                <c:pt idx="4722">
                  <c:v>0.31867700000293553</c:v>
                </c:pt>
                <c:pt idx="4723">
                  <c:v>0.32006700000056298</c:v>
                </c:pt>
                <c:pt idx="4724">
                  <c:v>0.32145600000512786</c:v>
                </c:pt>
                <c:pt idx="4725">
                  <c:v>0.32284600000275532</c:v>
                </c:pt>
                <c:pt idx="4726">
                  <c:v>0.32423500000004424</c:v>
                </c:pt>
                <c:pt idx="4727">
                  <c:v>0.32562500000494765</c:v>
                </c:pt>
                <c:pt idx="4728">
                  <c:v>0.32701400000223657</c:v>
                </c:pt>
                <c:pt idx="4729">
                  <c:v>0.32840399999986403</c:v>
                </c:pt>
                <c:pt idx="4730">
                  <c:v>0.3297930000044289</c:v>
                </c:pt>
                <c:pt idx="4731">
                  <c:v>0.33118300000205636</c:v>
                </c:pt>
                <c:pt idx="4732">
                  <c:v>0.33257199999934528</c:v>
                </c:pt>
                <c:pt idx="4733">
                  <c:v>0.33396200000424869</c:v>
                </c:pt>
                <c:pt idx="4734">
                  <c:v>0.33535100000153761</c:v>
                </c:pt>
                <c:pt idx="4735">
                  <c:v>0.33674100000644103</c:v>
                </c:pt>
                <c:pt idx="4736">
                  <c:v>0.33813000000372995</c:v>
                </c:pt>
                <c:pt idx="4737">
                  <c:v>0.3395200000013574</c:v>
                </c:pt>
                <c:pt idx="4738">
                  <c:v>0.34090900000592228</c:v>
                </c:pt>
                <c:pt idx="4739">
                  <c:v>0.34229900000354974</c:v>
                </c:pt>
                <c:pt idx="4740">
                  <c:v>0.34368800000083866</c:v>
                </c:pt>
                <c:pt idx="4741">
                  <c:v>0.34507800000574207</c:v>
                </c:pt>
                <c:pt idx="4742">
                  <c:v>0.34646800000336953</c:v>
                </c:pt>
                <c:pt idx="4743">
                  <c:v>0.34785700000065845</c:v>
                </c:pt>
                <c:pt idx="4744">
                  <c:v>0.34924600000522332</c:v>
                </c:pt>
                <c:pt idx="4745">
                  <c:v>0.35063600000285078</c:v>
                </c:pt>
                <c:pt idx="4746">
                  <c:v>0.3520250000001397</c:v>
                </c:pt>
                <c:pt idx="4747">
                  <c:v>0.35341500000504311</c:v>
                </c:pt>
                <c:pt idx="4748">
                  <c:v>0.35480500000267057</c:v>
                </c:pt>
                <c:pt idx="4749">
                  <c:v>0.35619399999995949</c:v>
                </c:pt>
                <c:pt idx="4750">
                  <c:v>0.3575840000048629</c:v>
                </c:pt>
                <c:pt idx="4751">
                  <c:v>0.35897300000215182</c:v>
                </c:pt>
                <c:pt idx="4752">
                  <c:v>0.36036299999977928</c:v>
                </c:pt>
                <c:pt idx="4753">
                  <c:v>0.36175200000434415</c:v>
                </c:pt>
                <c:pt idx="4754">
                  <c:v>0.36314200000197161</c:v>
                </c:pt>
                <c:pt idx="4755">
                  <c:v>0.36453100000653649</c:v>
                </c:pt>
                <c:pt idx="4756">
                  <c:v>0.36592100000416394</c:v>
                </c:pt>
                <c:pt idx="4757">
                  <c:v>0.36731000000145286</c:v>
                </c:pt>
                <c:pt idx="4758">
                  <c:v>0.36870000000635628</c:v>
                </c:pt>
                <c:pt idx="4759">
                  <c:v>0.37009100000432227</c:v>
                </c:pt>
                <c:pt idx="4760">
                  <c:v>0.37148200000228826</c:v>
                </c:pt>
                <c:pt idx="4761">
                  <c:v>0.37287099999957718</c:v>
                </c:pt>
                <c:pt idx="4762">
                  <c:v>0.37426100000448059</c:v>
                </c:pt>
                <c:pt idx="4763">
                  <c:v>0.37565000000176951</c:v>
                </c:pt>
                <c:pt idx="4764">
                  <c:v>0.37703999999939697</c:v>
                </c:pt>
                <c:pt idx="4765">
                  <c:v>0.37842900000396185</c:v>
                </c:pt>
                <c:pt idx="4766">
                  <c:v>0.3798190000015893</c:v>
                </c:pt>
                <c:pt idx="4767">
                  <c:v>0.38120800000615418</c:v>
                </c:pt>
                <c:pt idx="4768">
                  <c:v>0.38259800000378164</c:v>
                </c:pt>
                <c:pt idx="4769">
                  <c:v>0.38398700000107056</c:v>
                </c:pt>
                <c:pt idx="4770">
                  <c:v>0.38537700000597397</c:v>
                </c:pt>
                <c:pt idx="4771">
                  <c:v>0.38676600000326289</c:v>
                </c:pt>
                <c:pt idx="4772">
                  <c:v>0.38815600000089034</c:v>
                </c:pt>
                <c:pt idx="4773">
                  <c:v>0.38954500000545522</c:v>
                </c:pt>
                <c:pt idx="4774">
                  <c:v>0.39093500000308268</c:v>
                </c:pt>
                <c:pt idx="4775">
                  <c:v>0.3923240000003716</c:v>
                </c:pt>
                <c:pt idx="4776">
                  <c:v>0.39371400000527501</c:v>
                </c:pt>
                <c:pt idx="4777">
                  <c:v>0.39510300000256393</c:v>
                </c:pt>
                <c:pt idx="4778">
                  <c:v>0.39649300000019139</c:v>
                </c:pt>
                <c:pt idx="4779">
                  <c:v>0.39788200000475626</c:v>
                </c:pt>
                <c:pt idx="4780">
                  <c:v>0.39927200000238372</c:v>
                </c:pt>
                <c:pt idx="4781">
                  <c:v>0.40066099999967264</c:v>
                </c:pt>
                <c:pt idx="4782">
                  <c:v>0.40205100000457605</c:v>
                </c:pt>
                <c:pt idx="4783">
                  <c:v>0.40344000000186497</c:v>
                </c:pt>
                <c:pt idx="4784">
                  <c:v>0.40482999999949243</c:v>
                </c:pt>
                <c:pt idx="4785">
                  <c:v>0.40621900000405731</c:v>
                </c:pt>
                <c:pt idx="4786">
                  <c:v>0.40760900000168476</c:v>
                </c:pt>
                <c:pt idx="4787">
                  <c:v>0.40899899999931222</c:v>
                </c:pt>
                <c:pt idx="4788">
                  <c:v>0.4103880000038771</c:v>
                </c:pt>
                <c:pt idx="4789">
                  <c:v>0.41177800000150455</c:v>
                </c:pt>
                <c:pt idx="4790">
                  <c:v>0.41316700000606943</c:v>
                </c:pt>
                <c:pt idx="4791">
                  <c:v>0.41455700000369688</c:v>
                </c:pt>
                <c:pt idx="4792">
                  <c:v>0.4159460000009858</c:v>
                </c:pt>
                <c:pt idx="4793">
                  <c:v>0.41733500000555068</c:v>
                </c:pt>
                <c:pt idx="4794">
                  <c:v>0.41872500000317814</c:v>
                </c:pt>
                <c:pt idx="4795">
                  <c:v>0.42011500000080559</c:v>
                </c:pt>
                <c:pt idx="4796">
                  <c:v>0.42150400000537047</c:v>
                </c:pt>
                <c:pt idx="4797">
                  <c:v>0.42289400000299793</c:v>
                </c:pt>
                <c:pt idx="4798">
                  <c:v>0.42428400000062538</c:v>
                </c:pt>
                <c:pt idx="4799">
                  <c:v>0.42567300000519026</c:v>
                </c:pt>
                <c:pt idx="4800">
                  <c:v>0.42706300000281772</c:v>
                </c:pt>
                <c:pt idx="4801">
                  <c:v>0.42845300000044517</c:v>
                </c:pt>
                <c:pt idx="4802">
                  <c:v>0.42984200000501005</c:v>
                </c:pt>
                <c:pt idx="4803">
                  <c:v>0.43123100000229897</c:v>
                </c:pt>
                <c:pt idx="4804">
                  <c:v>0.43262099999992643</c:v>
                </c:pt>
                <c:pt idx="4805">
                  <c:v>0.4340100000044913</c:v>
                </c:pt>
                <c:pt idx="4806">
                  <c:v>0.43540000000211876</c:v>
                </c:pt>
                <c:pt idx="4807">
                  <c:v>0.43678899999940768</c:v>
                </c:pt>
                <c:pt idx="4808">
                  <c:v>0.43817900000431109</c:v>
                </c:pt>
                <c:pt idx="4809">
                  <c:v>0.43956900000193855</c:v>
                </c:pt>
                <c:pt idx="4810">
                  <c:v>0.44095800000650343</c:v>
                </c:pt>
                <c:pt idx="4811">
                  <c:v>0.44234800000413088</c:v>
                </c:pt>
                <c:pt idx="4812">
                  <c:v>0.4437370000014198</c:v>
                </c:pt>
                <c:pt idx="4813">
                  <c:v>0.44512700000632321</c:v>
                </c:pt>
                <c:pt idx="4814">
                  <c:v>0.44651600000361213</c:v>
                </c:pt>
                <c:pt idx="4815">
                  <c:v>0.44790600000123959</c:v>
                </c:pt>
                <c:pt idx="4816">
                  <c:v>0.44929500000580447</c:v>
                </c:pt>
                <c:pt idx="4817">
                  <c:v>0.45068500000343192</c:v>
                </c:pt>
                <c:pt idx="4818">
                  <c:v>0.45207400000072084</c:v>
                </c:pt>
                <c:pt idx="4819">
                  <c:v>0.45346400000562426</c:v>
                </c:pt>
                <c:pt idx="4820">
                  <c:v>0.45485300000291318</c:v>
                </c:pt>
                <c:pt idx="4821">
                  <c:v>0.45624300000054063</c:v>
                </c:pt>
                <c:pt idx="4822">
                  <c:v>0.45763200000510551</c:v>
                </c:pt>
                <c:pt idx="4823">
                  <c:v>0.45902200000273297</c:v>
                </c:pt>
                <c:pt idx="4824">
                  <c:v>0.46041100000002189</c:v>
                </c:pt>
                <c:pt idx="4825">
                  <c:v>0.4618010000049253</c:v>
                </c:pt>
                <c:pt idx="4826">
                  <c:v>0.46319000000221422</c:v>
                </c:pt>
                <c:pt idx="4827">
                  <c:v>0.46457999999984168</c:v>
                </c:pt>
                <c:pt idx="4828">
                  <c:v>0.46596900000440655</c:v>
                </c:pt>
                <c:pt idx="4829">
                  <c:v>0.46735900000203401</c:v>
                </c:pt>
                <c:pt idx="4830">
                  <c:v>0.46874799999932293</c:v>
                </c:pt>
                <c:pt idx="4831">
                  <c:v>0.47013800000422634</c:v>
                </c:pt>
                <c:pt idx="4832">
                  <c:v>0.47152700000151526</c:v>
                </c:pt>
                <c:pt idx="4833">
                  <c:v>0.47291700000641868</c:v>
                </c:pt>
                <c:pt idx="4834">
                  <c:v>0.4743060000037076</c:v>
                </c:pt>
                <c:pt idx="4835">
                  <c:v>0.47569600000133505</c:v>
                </c:pt>
                <c:pt idx="4836">
                  <c:v>0.47708699999930104</c:v>
                </c:pt>
                <c:pt idx="4837">
                  <c:v>0.47847800000454299</c:v>
                </c:pt>
                <c:pt idx="4838">
                  <c:v>0.47986900000250898</c:v>
                </c:pt>
                <c:pt idx="4839">
                  <c:v>0.48125900000013644</c:v>
                </c:pt>
                <c:pt idx="4840">
                  <c:v>0.48264900000503985</c:v>
                </c:pt>
                <c:pt idx="4841">
                  <c:v>0.48403900000266731</c:v>
                </c:pt>
                <c:pt idx="4842">
                  <c:v>0.48542900000029476</c:v>
                </c:pt>
                <c:pt idx="4843">
                  <c:v>0.48681800000485964</c:v>
                </c:pt>
                <c:pt idx="4844">
                  <c:v>0.4882080000024871</c:v>
                </c:pt>
                <c:pt idx="4845">
                  <c:v>0.48959699999977602</c:v>
                </c:pt>
                <c:pt idx="4846">
                  <c:v>0.49098700000467943</c:v>
                </c:pt>
                <c:pt idx="4847">
                  <c:v>0.49237600000196835</c:v>
                </c:pt>
                <c:pt idx="4848">
                  <c:v>0.49376599999959581</c:v>
                </c:pt>
                <c:pt idx="4849">
                  <c:v>0.49515500000416068</c:v>
                </c:pt>
                <c:pt idx="4850">
                  <c:v>0.49654500000178814</c:v>
                </c:pt>
                <c:pt idx="4851">
                  <c:v>0.49793400000635302</c:v>
                </c:pt>
                <c:pt idx="4852">
                  <c:v>0.49932400000398047</c:v>
                </c:pt>
                <c:pt idx="4853">
                  <c:v>0.50071400000160793</c:v>
                </c:pt>
                <c:pt idx="4854">
                  <c:v>0.50210300000617281</c:v>
                </c:pt>
                <c:pt idx="4855">
                  <c:v>0.50349200000346173</c:v>
                </c:pt>
                <c:pt idx="4856">
                  <c:v>0.50488200000108918</c:v>
                </c:pt>
                <c:pt idx="4857">
                  <c:v>0.50627100000565406</c:v>
                </c:pt>
                <c:pt idx="4858">
                  <c:v>0.50766100000328152</c:v>
                </c:pt>
                <c:pt idx="4859">
                  <c:v>0.50905000000057044</c:v>
                </c:pt>
                <c:pt idx="4860">
                  <c:v>0.51044000000547385</c:v>
                </c:pt>
                <c:pt idx="4861">
                  <c:v>0.5118300000031013</c:v>
                </c:pt>
                <c:pt idx="4862">
                  <c:v>0.51321900000039022</c:v>
                </c:pt>
                <c:pt idx="4863">
                  <c:v>0.51460900000529364</c:v>
                </c:pt>
                <c:pt idx="4864">
                  <c:v>0.51599800000258256</c:v>
                </c:pt>
                <c:pt idx="4865">
                  <c:v>0.51738699999987148</c:v>
                </c:pt>
                <c:pt idx="4866">
                  <c:v>0.51877700000477489</c:v>
                </c:pt>
                <c:pt idx="4867">
                  <c:v>0.52016600000206381</c:v>
                </c:pt>
                <c:pt idx="4868">
                  <c:v>0.52155599999969127</c:v>
                </c:pt>
                <c:pt idx="4869">
                  <c:v>0.52294600000459468</c:v>
                </c:pt>
                <c:pt idx="4870">
                  <c:v>0.5243350000018836</c:v>
                </c:pt>
                <c:pt idx="4871">
                  <c:v>0.52572499999951106</c:v>
                </c:pt>
                <c:pt idx="4872">
                  <c:v>0.52711400000407593</c:v>
                </c:pt>
                <c:pt idx="4873">
                  <c:v>0.52850400000170339</c:v>
                </c:pt>
                <c:pt idx="4874">
                  <c:v>0.52989300000626827</c:v>
                </c:pt>
                <c:pt idx="4875">
                  <c:v>0.53128300000389572</c:v>
                </c:pt>
                <c:pt idx="4876">
                  <c:v>0.53267200000118464</c:v>
                </c:pt>
                <c:pt idx="4877">
                  <c:v>0.53406200000608806</c:v>
                </c:pt>
                <c:pt idx="4878">
                  <c:v>0.53545100000337698</c:v>
                </c:pt>
                <c:pt idx="4879">
                  <c:v>0.53684100000100443</c:v>
                </c:pt>
                <c:pt idx="4880">
                  <c:v>0.53823000000556931</c:v>
                </c:pt>
                <c:pt idx="4881">
                  <c:v>0.53962000000319676</c:v>
                </c:pt>
                <c:pt idx="4882">
                  <c:v>0.54100900000048568</c:v>
                </c:pt>
                <c:pt idx="4883">
                  <c:v>0.5423990000053891</c:v>
                </c:pt>
                <c:pt idx="4884">
                  <c:v>0.54378800000267802</c:v>
                </c:pt>
                <c:pt idx="4885">
                  <c:v>0.54517800000030547</c:v>
                </c:pt>
                <c:pt idx="4886">
                  <c:v>0.54656700000487035</c:v>
                </c:pt>
                <c:pt idx="4887">
                  <c:v>0.54795700000249781</c:v>
                </c:pt>
                <c:pt idx="4888">
                  <c:v>0.54934599999978673</c:v>
                </c:pt>
                <c:pt idx="4889">
                  <c:v>0.55073600000469014</c:v>
                </c:pt>
                <c:pt idx="4890">
                  <c:v>0.55212500000197906</c:v>
                </c:pt>
                <c:pt idx="4891">
                  <c:v>0.55351499999960652</c:v>
                </c:pt>
                <c:pt idx="4892">
                  <c:v>0.55490400000417139</c:v>
                </c:pt>
                <c:pt idx="4893">
                  <c:v>0.55629400000179885</c:v>
                </c:pt>
                <c:pt idx="4894">
                  <c:v>0.55768300000636373</c:v>
                </c:pt>
                <c:pt idx="4895">
                  <c:v>0.55907300000399118</c:v>
                </c:pt>
                <c:pt idx="4896">
                  <c:v>0.5604620000012801</c:v>
                </c:pt>
                <c:pt idx="4897">
                  <c:v>0.56185200000618352</c:v>
                </c:pt>
                <c:pt idx="4898">
                  <c:v>0.56324100000347244</c:v>
                </c:pt>
                <c:pt idx="4899">
                  <c:v>0.56463100000109989</c:v>
                </c:pt>
                <c:pt idx="4900">
                  <c:v>0.56602000000566477</c:v>
                </c:pt>
                <c:pt idx="4901">
                  <c:v>0.56741000000329223</c:v>
                </c:pt>
                <c:pt idx="4902">
                  <c:v>0.56879900000058115</c:v>
                </c:pt>
                <c:pt idx="4903">
                  <c:v>0.57018900000548456</c:v>
                </c:pt>
                <c:pt idx="4904">
                  <c:v>0.57157800000277348</c:v>
                </c:pt>
                <c:pt idx="4905">
                  <c:v>0.57296800000040093</c:v>
                </c:pt>
                <c:pt idx="4906">
                  <c:v>0.57435700000496581</c:v>
                </c:pt>
                <c:pt idx="4907">
                  <c:v>0.57574700000259327</c:v>
                </c:pt>
                <c:pt idx="4908">
                  <c:v>0.57713599999988219</c:v>
                </c:pt>
                <c:pt idx="4909">
                  <c:v>0.5785260000047856</c:v>
                </c:pt>
                <c:pt idx="4910">
                  <c:v>0.57991500000207452</c:v>
                </c:pt>
                <c:pt idx="4911">
                  <c:v>0.58130499999970198</c:v>
                </c:pt>
                <c:pt idx="4912">
                  <c:v>0.58269400000426685</c:v>
                </c:pt>
                <c:pt idx="4913">
                  <c:v>0.58408400000189431</c:v>
                </c:pt>
                <c:pt idx="4914">
                  <c:v>0.58547300000645919</c:v>
                </c:pt>
                <c:pt idx="4915">
                  <c:v>0.58686300000408664</c:v>
                </c:pt>
                <c:pt idx="4916">
                  <c:v>0.58825200000137556</c:v>
                </c:pt>
                <c:pt idx="4917">
                  <c:v>0.58964200000627898</c:v>
                </c:pt>
                <c:pt idx="4918">
                  <c:v>0.5910310000035679</c:v>
                </c:pt>
                <c:pt idx="4919">
                  <c:v>0.59242100000119535</c:v>
                </c:pt>
                <c:pt idx="4920">
                  <c:v>0.59381100000609877</c:v>
                </c:pt>
                <c:pt idx="4921">
                  <c:v>0.59520100000372622</c:v>
                </c:pt>
                <c:pt idx="4922">
                  <c:v>0.59659100000135368</c:v>
                </c:pt>
                <c:pt idx="4923">
                  <c:v>0.59798100000625709</c:v>
                </c:pt>
                <c:pt idx="4924">
                  <c:v>0.59937000000354601</c:v>
                </c:pt>
                <c:pt idx="4925">
                  <c:v>0.600761000001512</c:v>
                </c:pt>
                <c:pt idx="4926">
                  <c:v>0.60215000000607688</c:v>
                </c:pt>
                <c:pt idx="4927">
                  <c:v>0.60354000000370434</c:v>
                </c:pt>
                <c:pt idx="4928">
                  <c:v>0.60493000000133179</c:v>
                </c:pt>
                <c:pt idx="4929">
                  <c:v>0.6063200000062352</c:v>
                </c:pt>
                <c:pt idx="4930">
                  <c:v>0.60771000000386266</c:v>
                </c:pt>
                <c:pt idx="4931">
                  <c:v>0.60909900000115158</c:v>
                </c:pt>
                <c:pt idx="4932">
                  <c:v>0.61048900000605499</c:v>
                </c:pt>
                <c:pt idx="4933">
                  <c:v>0.61187900000368245</c:v>
                </c:pt>
                <c:pt idx="4934">
                  <c:v>0.61326900000130991</c:v>
                </c:pt>
                <c:pt idx="4935">
                  <c:v>0.61465800000587478</c:v>
                </c:pt>
                <c:pt idx="4936">
                  <c:v>0.61604800000350224</c:v>
                </c:pt>
                <c:pt idx="4937">
                  <c:v>0.61743800000112969</c:v>
                </c:pt>
                <c:pt idx="4938">
                  <c:v>0.61882900000637164</c:v>
                </c:pt>
                <c:pt idx="4939">
                  <c:v>0.62021800000366056</c:v>
                </c:pt>
                <c:pt idx="4940">
                  <c:v>0.62160800000128802</c:v>
                </c:pt>
                <c:pt idx="4941">
                  <c:v>0.6229970000058529</c:v>
                </c:pt>
                <c:pt idx="4942">
                  <c:v>0.62438700000348035</c:v>
                </c:pt>
                <c:pt idx="4943">
                  <c:v>0.62577600000076927</c:v>
                </c:pt>
                <c:pt idx="4944">
                  <c:v>0.62716600000567269</c:v>
                </c:pt>
                <c:pt idx="4945">
                  <c:v>0.62855600000330014</c:v>
                </c:pt>
                <c:pt idx="4946">
                  <c:v>0.62994500000058906</c:v>
                </c:pt>
                <c:pt idx="4947">
                  <c:v>0.63133500000549247</c:v>
                </c:pt>
                <c:pt idx="4948">
                  <c:v>0.63272400000278139</c:v>
                </c:pt>
                <c:pt idx="4949">
                  <c:v>0.63411400000040885</c:v>
                </c:pt>
                <c:pt idx="4950">
                  <c:v>0.63550300000497373</c:v>
                </c:pt>
                <c:pt idx="4951">
                  <c:v>0.63689300000260118</c:v>
                </c:pt>
                <c:pt idx="4952">
                  <c:v>0.6382819999998901</c:v>
                </c:pt>
                <c:pt idx="4953">
                  <c:v>0.63967200000479352</c:v>
                </c:pt>
                <c:pt idx="4954">
                  <c:v>0.64106100000208244</c:v>
                </c:pt>
                <c:pt idx="4955">
                  <c:v>0.64245099999970989</c:v>
                </c:pt>
                <c:pt idx="4956">
                  <c:v>0.64384000000427477</c:v>
                </c:pt>
                <c:pt idx="4957">
                  <c:v>0.64523000000190223</c:v>
                </c:pt>
                <c:pt idx="4958">
                  <c:v>0.6466190000064671</c:v>
                </c:pt>
                <c:pt idx="4959">
                  <c:v>0.6480100000044331</c:v>
                </c:pt>
                <c:pt idx="4960">
                  <c:v>0.64940000000206055</c:v>
                </c:pt>
                <c:pt idx="4961">
                  <c:v>0.65078899999934947</c:v>
                </c:pt>
                <c:pt idx="4962">
                  <c:v>0.65217900000425288</c:v>
                </c:pt>
                <c:pt idx="4963">
                  <c:v>0.6535680000015418</c:v>
                </c:pt>
                <c:pt idx="4964">
                  <c:v>0.65495800000644522</c:v>
                </c:pt>
                <c:pt idx="4965">
                  <c:v>0.65634700000373414</c:v>
                </c:pt>
                <c:pt idx="4966">
                  <c:v>0.65773600000102306</c:v>
                </c:pt>
                <c:pt idx="4967">
                  <c:v>0.65912600000592647</c:v>
                </c:pt>
                <c:pt idx="4968">
                  <c:v>0.66051600000355393</c:v>
                </c:pt>
                <c:pt idx="4969">
                  <c:v>0.66190500000084285</c:v>
                </c:pt>
                <c:pt idx="4970">
                  <c:v>0.66329500000574626</c:v>
                </c:pt>
                <c:pt idx="4971">
                  <c:v>0.66468400000303518</c:v>
                </c:pt>
                <c:pt idx="4972">
                  <c:v>0.66607400000066264</c:v>
                </c:pt>
                <c:pt idx="4973">
                  <c:v>0.66746300000522751</c:v>
                </c:pt>
                <c:pt idx="4974">
                  <c:v>0.66885300000285497</c:v>
                </c:pt>
                <c:pt idx="4975">
                  <c:v>0.67024200000014389</c:v>
                </c:pt>
                <c:pt idx="4976">
                  <c:v>0.6716320000050473</c:v>
                </c:pt>
                <c:pt idx="4977">
                  <c:v>0.67302100000233622</c:v>
                </c:pt>
                <c:pt idx="4978">
                  <c:v>0.67441099999996368</c:v>
                </c:pt>
                <c:pt idx="4979">
                  <c:v>0.67580000000452856</c:v>
                </c:pt>
                <c:pt idx="4980">
                  <c:v>0.67719000000215601</c:v>
                </c:pt>
                <c:pt idx="4981">
                  <c:v>0.67857899999944493</c:v>
                </c:pt>
                <c:pt idx="4982">
                  <c:v>0.67996900000434835</c:v>
                </c:pt>
                <c:pt idx="4983">
                  <c:v>0.68135800000163727</c:v>
                </c:pt>
                <c:pt idx="4984">
                  <c:v>0.68274800000654068</c:v>
                </c:pt>
                <c:pt idx="4985">
                  <c:v>0.6841370000038296</c:v>
                </c:pt>
                <c:pt idx="4986">
                  <c:v>0.68552700000145705</c:v>
                </c:pt>
                <c:pt idx="4987">
                  <c:v>0.68691600000602193</c:v>
                </c:pt>
                <c:pt idx="4988">
                  <c:v>0.68830600000364939</c:v>
                </c:pt>
                <c:pt idx="4989">
                  <c:v>0.68969500000093831</c:v>
                </c:pt>
                <c:pt idx="4990">
                  <c:v>0.69108500000584172</c:v>
                </c:pt>
                <c:pt idx="4991">
                  <c:v>0.69247400000313064</c:v>
                </c:pt>
                <c:pt idx="4992">
                  <c:v>0.6938640000007581</c:v>
                </c:pt>
                <c:pt idx="4993">
                  <c:v>0.69525300000532297</c:v>
                </c:pt>
                <c:pt idx="4994">
                  <c:v>0.69664300000295043</c:v>
                </c:pt>
                <c:pt idx="4995">
                  <c:v>0.69803300000057789</c:v>
                </c:pt>
                <c:pt idx="4996">
                  <c:v>0.69942200000514276</c:v>
                </c:pt>
                <c:pt idx="4997">
                  <c:v>0.70081200000277022</c:v>
                </c:pt>
                <c:pt idx="4998">
                  <c:v>0.70220100000005914</c:v>
                </c:pt>
                <c:pt idx="4999">
                  <c:v>0.70359100000496255</c:v>
                </c:pt>
                <c:pt idx="5000">
                  <c:v>0.70498000000225147</c:v>
                </c:pt>
                <c:pt idx="5001">
                  <c:v>0.70636999999987893</c:v>
                </c:pt>
                <c:pt idx="5002">
                  <c:v>0.70775900000444381</c:v>
                </c:pt>
                <c:pt idx="5003">
                  <c:v>0.70914900000207126</c:v>
                </c:pt>
                <c:pt idx="5004">
                  <c:v>0.71053799999936018</c:v>
                </c:pt>
                <c:pt idx="5005">
                  <c:v>0.71193800000037299</c:v>
                </c:pt>
                <c:pt idx="5006">
                  <c:v>0.71332800000527641</c:v>
                </c:pt>
                <c:pt idx="5007">
                  <c:v>0.71471700000256533</c:v>
                </c:pt>
                <c:pt idx="5008">
                  <c:v>0.71610700000019278</c:v>
                </c:pt>
                <c:pt idx="5009">
                  <c:v>0.71749600000475766</c:v>
                </c:pt>
                <c:pt idx="5010">
                  <c:v>0.71888600000238512</c:v>
                </c:pt>
                <c:pt idx="5011">
                  <c:v>0.72027499999967404</c:v>
                </c:pt>
                <c:pt idx="5012">
                  <c:v>0.72166500000457745</c:v>
                </c:pt>
                <c:pt idx="5013">
                  <c:v>0.72305500000220491</c:v>
                </c:pt>
                <c:pt idx="5014">
                  <c:v>0.72444399999949383</c:v>
                </c:pt>
                <c:pt idx="5015">
                  <c:v>0.72583400000439724</c:v>
                </c:pt>
                <c:pt idx="5016">
                  <c:v>0.7272240000020247</c:v>
                </c:pt>
                <c:pt idx="5017">
                  <c:v>0.72861299999931362</c:v>
                </c:pt>
                <c:pt idx="5018">
                  <c:v>0.73000200000387849</c:v>
                </c:pt>
                <c:pt idx="5019">
                  <c:v>0.73139200000150595</c:v>
                </c:pt>
                <c:pt idx="5020">
                  <c:v>0.73278100000607083</c:v>
                </c:pt>
                <c:pt idx="5021">
                  <c:v>0.73417100000369828</c:v>
                </c:pt>
                <c:pt idx="5022">
                  <c:v>0.73556100000132574</c:v>
                </c:pt>
                <c:pt idx="5023">
                  <c:v>0.73695000000589062</c:v>
                </c:pt>
                <c:pt idx="5024">
                  <c:v>0.73834000000351807</c:v>
                </c:pt>
                <c:pt idx="5025">
                  <c:v>0.73972900000080699</c:v>
                </c:pt>
                <c:pt idx="5026">
                  <c:v>0.7411190000057104</c:v>
                </c:pt>
                <c:pt idx="5027">
                  <c:v>0.74250800000299932</c:v>
                </c:pt>
                <c:pt idx="5028">
                  <c:v>0.74389800000062678</c:v>
                </c:pt>
                <c:pt idx="5029">
                  <c:v>0.74528700000519166</c:v>
                </c:pt>
                <c:pt idx="5030">
                  <c:v>0.74667700000281911</c:v>
                </c:pt>
                <c:pt idx="5031">
                  <c:v>0.74806600000010803</c:v>
                </c:pt>
                <c:pt idx="5032">
                  <c:v>0.74945600000501145</c:v>
                </c:pt>
                <c:pt idx="5033">
                  <c:v>0.75084500000230037</c:v>
                </c:pt>
                <c:pt idx="5034">
                  <c:v>0.75223499999992782</c:v>
                </c:pt>
                <c:pt idx="5035">
                  <c:v>0.7536240000044927</c:v>
                </c:pt>
                <c:pt idx="5036">
                  <c:v>0.75501400000212016</c:v>
                </c:pt>
                <c:pt idx="5037">
                  <c:v>0.75640299999940908</c:v>
                </c:pt>
                <c:pt idx="5038">
                  <c:v>0.75779300000431249</c:v>
                </c:pt>
                <c:pt idx="5039">
                  <c:v>0.75918300000193994</c:v>
                </c:pt>
                <c:pt idx="5040">
                  <c:v>0.7605729999995674</c:v>
                </c:pt>
                <c:pt idx="5041">
                  <c:v>0.76196200000413228</c:v>
                </c:pt>
                <c:pt idx="5042">
                  <c:v>0.76335200000175973</c:v>
                </c:pt>
                <c:pt idx="5043">
                  <c:v>0.76474100000632461</c:v>
                </c:pt>
                <c:pt idx="5044">
                  <c:v>0.76613100000395207</c:v>
                </c:pt>
                <c:pt idx="5045">
                  <c:v>0.76752000000124099</c:v>
                </c:pt>
                <c:pt idx="5046">
                  <c:v>0.7689100000061444</c:v>
                </c:pt>
                <c:pt idx="5047">
                  <c:v>0.77029900000343332</c:v>
                </c:pt>
                <c:pt idx="5048">
                  <c:v>0.77168900000106078</c:v>
                </c:pt>
                <c:pt idx="5049">
                  <c:v>0.77307800000562565</c:v>
                </c:pt>
                <c:pt idx="5050">
                  <c:v>0.77446800000325311</c:v>
                </c:pt>
                <c:pt idx="5051">
                  <c:v>0.77585700000054203</c:v>
                </c:pt>
                <c:pt idx="5052">
                  <c:v>0.77724700000544544</c:v>
                </c:pt>
                <c:pt idx="5053">
                  <c:v>0.7786370000030729</c:v>
                </c:pt>
                <c:pt idx="5054">
                  <c:v>0.78002600000036182</c:v>
                </c:pt>
                <c:pt idx="5055">
                  <c:v>0.78141600000526523</c:v>
                </c:pt>
                <c:pt idx="5056">
                  <c:v>0.78280500000255415</c:v>
                </c:pt>
                <c:pt idx="5057">
                  <c:v>0.78419500000018161</c:v>
                </c:pt>
                <c:pt idx="5058">
                  <c:v>0.78558400000474649</c:v>
                </c:pt>
                <c:pt idx="5059">
                  <c:v>0.78697300000203541</c:v>
                </c:pt>
                <c:pt idx="5060">
                  <c:v>0.78836299999966286</c:v>
                </c:pt>
                <c:pt idx="5061">
                  <c:v>0.78975300000456627</c:v>
                </c:pt>
                <c:pt idx="5062">
                  <c:v>0.79114200000185519</c:v>
                </c:pt>
                <c:pt idx="5063">
                  <c:v>0.79253199999948265</c:v>
                </c:pt>
                <c:pt idx="5064">
                  <c:v>0.79392100000404753</c:v>
                </c:pt>
                <c:pt idx="5065">
                  <c:v>0.79531100000167498</c:v>
                </c:pt>
                <c:pt idx="5066">
                  <c:v>0.79670000000623986</c:v>
                </c:pt>
                <c:pt idx="5067">
                  <c:v>0.79809000000386732</c:v>
                </c:pt>
                <c:pt idx="5068">
                  <c:v>0.79947900000115624</c:v>
                </c:pt>
                <c:pt idx="5069">
                  <c:v>0.80086900000605965</c:v>
                </c:pt>
                <c:pt idx="5070">
                  <c:v>0.80225800000334857</c:v>
                </c:pt>
                <c:pt idx="5071">
                  <c:v>0.80364800000097603</c:v>
                </c:pt>
                <c:pt idx="5072">
                  <c:v>0.8050370000055409</c:v>
                </c:pt>
                <c:pt idx="5073">
                  <c:v>0.80642700000316836</c:v>
                </c:pt>
                <c:pt idx="5074">
                  <c:v>0.80781600000045728</c:v>
                </c:pt>
                <c:pt idx="5075">
                  <c:v>0.80920600000536069</c:v>
                </c:pt>
                <c:pt idx="5076">
                  <c:v>0.81059500000264961</c:v>
                </c:pt>
                <c:pt idx="5077">
                  <c:v>0.81198500000027707</c:v>
                </c:pt>
                <c:pt idx="5078">
                  <c:v>0.81337400000484195</c:v>
                </c:pt>
                <c:pt idx="5079">
                  <c:v>0.8147640000024694</c:v>
                </c:pt>
                <c:pt idx="5080">
                  <c:v>0.81615400000009686</c:v>
                </c:pt>
                <c:pt idx="5081">
                  <c:v>0.81754300000466174</c:v>
                </c:pt>
                <c:pt idx="5082">
                  <c:v>0.81893300000228919</c:v>
                </c:pt>
                <c:pt idx="5083">
                  <c:v>0.82032199999957811</c:v>
                </c:pt>
                <c:pt idx="5084">
                  <c:v>0.82171100000414299</c:v>
                </c:pt>
                <c:pt idx="5085">
                  <c:v>0.82310100000177044</c:v>
                </c:pt>
                <c:pt idx="5086">
                  <c:v>0.8244909999993979</c:v>
                </c:pt>
                <c:pt idx="5087">
                  <c:v>0.82588000000396278</c:v>
                </c:pt>
                <c:pt idx="5088">
                  <c:v>0.82727000000159023</c:v>
                </c:pt>
                <c:pt idx="5089">
                  <c:v>0.82865900000615511</c:v>
                </c:pt>
                <c:pt idx="5090">
                  <c:v>0.83004900000378257</c:v>
                </c:pt>
                <c:pt idx="5091">
                  <c:v>0.83143800000107149</c:v>
                </c:pt>
                <c:pt idx="5092">
                  <c:v>0.8328280000059749</c:v>
                </c:pt>
                <c:pt idx="5093">
                  <c:v>0.83421700000326382</c:v>
                </c:pt>
                <c:pt idx="5094">
                  <c:v>0.83560700000089128</c:v>
                </c:pt>
                <c:pt idx="5095">
                  <c:v>0.83699600000545615</c:v>
                </c:pt>
                <c:pt idx="5096">
                  <c:v>0.83838600000308361</c:v>
                </c:pt>
                <c:pt idx="5097">
                  <c:v>0.83977500000037253</c:v>
                </c:pt>
                <c:pt idx="5098">
                  <c:v>0.84116500000527594</c:v>
                </c:pt>
                <c:pt idx="5099">
                  <c:v>0.84255400000256486</c:v>
                </c:pt>
                <c:pt idx="5100">
                  <c:v>0.84394400000019232</c:v>
                </c:pt>
                <c:pt idx="5101">
                  <c:v>0.8453330000047572</c:v>
                </c:pt>
                <c:pt idx="5102">
                  <c:v>0.84672300000238465</c:v>
                </c:pt>
                <c:pt idx="5103">
                  <c:v>0.84811199999967357</c:v>
                </c:pt>
                <c:pt idx="5104">
                  <c:v>0.84950200000457698</c:v>
                </c:pt>
                <c:pt idx="5105">
                  <c:v>0.8508910000018659</c:v>
                </c:pt>
                <c:pt idx="5106">
                  <c:v>0.85228099999949336</c:v>
                </c:pt>
                <c:pt idx="5107">
                  <c:v>0.85367000000405824</c:v>
                </c:pt>
                <c:pt idx="5108">
                  <c:v>0.85506000000168569</c:v>
                </c:pt>
                <c:pt idx="5109">
                  <c:v>0.85644999999931315</c:v>
                </c:pt>
                <c:pt idx="5110">
                  <c:v>0.85784000000421656</c:v>
                </c:pt>
                <c:pt idx="5111">
                  <c:v>0.85923000000184402</c:v>
                </c:pt>
                <c:pt idx="5112">
                  <c:v>0.8606190000064089</c:v>
                </c:pt>
                <c:pt idx="5113">
                  <c:v>0.86200900000403635</c:v>
                </c:pt>
                <c:pt idx="5114">
                  <c:v>0.86339900000166381</c:v>
                </c:pt>
                <c:pt idx="5115">
                  <c:v>0.86478800000622869</c:v>
                </c:pt>
                <c:pt idx="5116">
                  <c:v>0.86617800000385614</c:v>
                </c:pt>
                <c:pt idx="5117">
                  <c:v>0.86756700000114506</c:v>
                </c:pt>
                <c:pt idx="5118">
                  <c:v>0.86895700000604847</c:v>
                </c:pt>
                <c:pt idx="5119">
                  <c:v>0.87034600000333739</c:v>
                </c:pt>
                <c:pt idx="5120">
                  <c:v>0.87173600000096485</c:v>
                </c:pt>
                <c:pt idx="5121">
                  <c:v>0.87312500000552973</c:v>
                </c:pt>
                <c:pt idx="5122">
                  <c:v>0.87451500000315718</c:v>
                </c:pt>
                <c:pt idx="5123">
                  <c:v>0.8759040000004461</c:v>
                </c:pt>
                <c:pt idx="5124">
                  <c:v>0.87729400000534952</c:v>
                </c:pt>
                <c:pt idx="5125">
                  <c:v>0.87868300000263844</c:v>
                </c:pt>
                <c:pt idx="5126">
                  <c:v>0.88007300000026589</c:v>
                </c:pt>
                <c:pt idx="5127">
                  <c:v>0.88146200000483077</c:v>
                </c:pt>
                <c:pt idx="5128">
                  <c:v>0.88285200000245823</c:v>
                </c:pt>
                <c:pt idx="5129">
                  <c:v>0.88424200000008568</c:v>
                </c:pt>
                <c:pt idx="5130">
                  <c:v>0.88563100000465056</c:v>
                </c:pt>
                <c:pt idx="5131">
                  <c:v>0.88702100000227802</c:v>
                </c:pt>
                <c:pt idx="5132">
                  <c:v>0.88840999999956694</c:v>
                </c:pt>
                <c:pt idx="5133">
                  <c:v>0.88980000000447035</c:v>
                </c:pt>
                <c:pt idx="5134">
                  <c:v>0.89118900000175927</c:v>
                </c:pt>
                <c:pt idx="5135">
                  <c:v>0.89257899999938672</c:v>
                </c:pt>
                <c:pt idx="5136">
                  <c:v>0.89396900000429014</c:v>
                </c:pt>
                <c:pt idx="5137">
                  <c:v>0.89535800000157906</c:v>
                </c:pt>
                <c:pt idx="5138">
                  <c:v>0.89674800000648247</c:v>
                </c:pt>
                <c:pt idx="5139">
                  <c:v>0.89813700000377139</c:v>
                </c:pt>
                <c:pt idx="5140">
                  <c:v>0.89952600000106031</c:v>
                </c:pt>
                <c:pt idx="5141">
                  <c:v>0.90091600000596372</c:v>
                </c:pt>
                <c:pt idx="5142">
                  <c:v>0.90230500000325264</c:v>
                </c:pt>
                <c:pt idx="5143">
                  <c:v>0.9036950000008801</c:v>
                </c:pt>
                <c:pt idx="5144">
                  <c:v>0.90508500000578351</c:v>
                </c:pt>
                <c:pt idx="5145">
                  <c:v>0.90647400000307243</c:v>
                </c:pt>
                <c:pt idx="5146">
                  <c:v>0.90786400000069989</c:v>
                </c:pt>
                <c:pt idx="5147">
                  <c:v>0.90925300000526477</c:v>
                </c:pt>
                <c:pt idx="5148">
                  <c:v>0.91064300000289222</c:v>
                </c:pt>
                <c:pt idx="5149">
                  <c:v>0.91203200000018114</c:v>
                </c:pt>
                <c:pt idx="5150">
                  <c:v>0.91342200000508456</c:v>
                </c:pt>
                <c:pt idx="5151">
                  <c:v>0.91481100000237348</c:v>
                </c:pt>
                <c:pt idx="5152">
                  <c:v>0.91620100000000093</c:v>
                </c:pt>
                <c:pt idx="5153">
                  <c:v>0.91759000000456581</c:v>
                </c:pt>
                <c:pt idx="5154">
                  <c:v>0.91898000000219326</c:v>
                </c:pt>
                <c:pt idx="5155">
                  <c:v>0.92036899999948218</c:v>
                </c:pt>
                <c:pt idx="5156">
                  <c:v>0.9217590000043856</c:v>
                </c:pt>
                <c:pt idx="5157">
                  <c:v>0.92314800000167452</c:v>
                </c:pt>
                <c:pt idx="5158">
                  <c:v>0.92453799999930197</c:v>
                </c:pt>
                <c:pt idx="5159">
                  <c:v>0.92592700000386685</c:v>
                </c:pt>
                <c:pt idx="5160">
                  <c:v>0.92731700000149431</c:v>
                </c:pt>
                <c:pt idx="5161">
                  <c:v>0.92870600000605918</c:v>
                </c:pt>
                <c:pt idx="5162">
                  <c:v>0.93009600000368664</c:v>
                </c:pt>
                <c:pt idx="5163">
                  <c:v>0.93148500000097556</c:v>
                </c:pt>
                <c:pt idx="5164">
                  <c:v>0.93287500000587897</c:v>
                </c:pt>
                <c:pt idx="5165">
                  <c:v>0.93426400000316789</c:v>
                </c:pt>
                <c:pt idx="5166">
                  <c:v>0.93565400000079535</c:v>
                </c:pt>
                <c:pt idx="5167">
                  <c:v>0.93704300000536023</c:v>
                </c:pt>
                <c:pt idx="5168">
                  <c:v>0.93843300000298768</c:v>
                </c:pt>
                <c:pt idx="5169">
                  <c:v>0.9398220000002766</c:v>
                </c:pt>
                <c:pt idx="5170">
                  <c:v>0.94121200000518002</c:v>
                </c:pt>
                <c:pt idx="5171">
                  <c:v>0.94260100000246894</c:v>
                </c:pt>
                <c:pt idx="5172">
                  <c:v>0.94399100000009639</c:v>
                </c:pt>
                <c:pt idx="5173">
                  <c:v>0.94538000000466127</c:v>
                </c:pt>
                <c:pt idx="5174">
                  <c:v>0.94677000000228873</c:v>
                </c:pt>
                <c:pt idx="5175">
                  <c:v>0.94815899999957765</c:v>
                </c:pt>
                <c:pt idx="5176">
                  <c:v>0.94954900000448106</c:v>
                </c:pt>
                <c:pt idx="5177">
                  <c:v>0.95093800000176998</c:v>
                </c:pt>
                <c:pt idx="5178">
                  <c:v>0.95232799999939743</c:v>
                </c:pt>
                <c:pt idx="5179">
                  <c:v>0.95371800000430085</c:v>
                </c:pt>
                <c:pt idx="5180">
                  <c:v>0.95510700000158977</c:v>
                </c:pt>
                <c:pt idx="5181">
                  <c:v>0.95649700000649318</c:v>
                </c:pt>
                <c:pt idx="5182">
                  <c:v>0.9578860000037821</c:v>
                </c:pt>
                <c:pt idx="5183">
                  <c:v>0.95927600000140956</c:v>
                </c:pt>
                <c:pt idx="5184">
                  <c:v>0.96066500000597443</c:v>
                </c:pt>
                <c:pt idx="5185">
                  <c:v>0.96205500000360189</c:v>
                </c:pt>
                <c:pt idx="5186">
                  <c:v>0.96344400000089081</c:v>
                </c:pt>
                <c:pt idx="5187">
                  <c:v>0.96483400000579422</c:v>
                </c:pt>
                <c:pt idx="5188">
                  <c:v>0.96622400000342168</c:v>
                </c:pt>
                <c:pt idx="5189">
                  <c:v>0.9676130000007106</c:v>
                </c:pt>
                <c:pt idx="5190">
                  <c:v>0.96900300000561401</c:v>
                </c:pt>
                <c:pt idx="5191">
                  <c:v>0.97039200000290293</c:v>
                </c:pt>
                <c:pt idx="5192">
                  <c:v>0.97178200000053039</c:v>
                </c:pt>
                <c:pt idx="5193">
                  <c:v>0.97317100000509527</c:v>
                </c:pt>
                <c:pt idx="5194">
                  <c:v>0.97456100000272272</c:v>
                </c:pt>
                <c:pt idx="5195">
                  <c:v>0.97595000000001164</c:v>
                </c:pt>
                <c:pt idx="5196">
                  <c:v>0.97734000000491505</c:v>
                </c:pt>
                <c:pt idx="5197">
                  <c:v>0.97872900000220397</c:v>
                </c:pt>
                <c:pt idx="5198">
                  <c:v>0.98011899999983143</c:v>
                </c:pt>
                <c:pt idx="5199">
                  <c:v>0.98150800000439631</c:v>
                </c:pt>
                <c:pt idx="5200">
                  <c:v>0.98289800000202376</c:v>
                </c:pt>
                <c:pt idx="5201">
                  <c:v>0.98428699999931268</c:v>
                </c:pt>
                <c:pt idx="5202">
                  <c:v>0.9856770000042161</c:v>
                </c:pt>
                <c:pt idx="5203">
                  <c:v>0.98706600000150502</c:v>
                </c:pt>
                <c:pt idx="5204">
                  <c:v>0.98845600000640843</c:v>
                </c:pt>
                <c:pt idx="5205">
                  <c:v>0.98984500000369735</c:v>
                </c:pt>
                <c:pt idx="5206">
                  <c:v>0.99123500000132481</c:v>
                </c:pt>
                <c:pt idx="5207">
                  <c:v>0.99262400000588968</c:v>
                </c:pt>
                <c:pt idx="5208">
                  <c:v>0.99401400000351714</c:v>
                </c:pt>
                <c:pt idx="5209">
                  <c:v>0.9954040000011446</c:v>
                </c:pt>
                <c:pt idx="5210">
                  <c:v>0.99679300000570947</c:v>
                </c:pt>
                <c:pt idx="5211">
                  <c:v>0.99818200000299839</c:v>
                </c:pt>
                <c:pt idx="5212">
                  <c:v>0.99957200000062585</c:v>
                </c:pt>
                <c:pt idx="5213">
                  <c:v>1.0009610000051907</c:v>
                </c:pt>
                <c:pt idx="5214">
                  <c:v>1.0023510000028182</c:v>
                </c:pt>
                <c:pt idx="5215">
                  <c:v>1.0037400000001071</c:v>
                </c:pt>
                <c:pt idx="5216">
                  <c:v>1.0051300000050105</c:v>
                </c:pt>
                <c:pt idx="5217">
                  <c:v>1.006520000002638</c:v>
                </c:pt>
                <c:pt idx="5218">
                  <c:v>1.0079089999999269</c:v>
                </c:pt>
                <c:pt idx="5219">
                  <c:v>1.0092990000048303</c:v>
                </c:pt>
                <c:pt idx="5220">
                  <c:v>1.0106880000021192</c:v>
                </c:pt>
                <c:pt idx="5221">
                  <c:v>1.0120779999997467</c:v>
                </c:pt>
                <c:pt idx="5222">
                  <c:v>1.0134670000043116</c:v>
                </c:pt>
                <c:pt idx="5223">
                  <c:v>1.014857000001939</c:v>
                </c:pt>
                <c:pt idx="5224">
                  <c:v>1.0162460000065039</c:v>
                </c:pt>
                <c:pt idx="5225">
                  <c:v>1.0176360000041313</c:v>
                </c:pt>
                <c:pt idx="5226">
                  <c:v>1.0190250000014203</c:v>
                </c:pt>
                <c:pt idx="5227">
                  <c:v>1.0204150000063237</c:v>
                </c:pt>
                <c:pt idx="5228">
                  <c:v>1.0218040000036126</c:v>
                </c:pt>
                <c:pt idx="5229">
                  <c:v>1.0231940000012401</c:v>
                </c:pt>
                <c:pt idx="5230">
                  <c:v>1.0245830000058049</c:v>
                </c:pt>
                <c:pt idx="5231">
                  <c:v>1.0259730000034324</c:v>
                </c:pt>
                <c:pt idx="5232">
                  <c:v>1.0273620000007213</c:v>
                </c:pt>
                <c:pt idx="5233">
                  <c:v>1.0287520000056247</c:v>
                </c:pt>
                <c:pt idx="5234">
                  <c:v>1.0301410000029136</c:v>
                </c:pt>
                <c:pt idx="5235">
                  <c:v>1.0315310000005411</c:v>
                </c:pt>
                <c:pt idx="5236">
                  <c:v>1.032920000005106</c:v>
                </c:pt>
                <c:pt idx="5237">
                  <c:v>1.0343100000027334</c:v>
                </c:pt>
                <c:pt idx="5238">
                  <c:v>1.0356990000000224</c:v>
                </c:pt>
                <c:pt idx="5239">
                  <c:v>1.0370890000049258</c:v>
                </c:pt>
                <c:pt idx="5240">
                  <c:v>1.0384790000025532</c:v>
                </c:pt>
                <c:pt idx="5241">
                  <c:v>1.0398679999998421</c:v>
                </c:pt>
                <c:pt idx="5242">
                  <c:v>1.0412580000047456</c:v>
                </c:pt>
                <c:pt idx="5243">
                  <c:v>1.042648000002373</c:v>
                </c:pt>
                <c:pt idx="5244">
                  <c:v>1.0440369999996619</c:v>
                </c:pt>
                <c:pt idx="5245">
                  <c:v>1.0454270000045653</c:v>
                </c:pt>
                <c:pt idx="5246">
                  <c:v>1.0468160000018543</c:v>
                </c:pt>
                <c:pt idx="5247">
                  <c:v>1.0482059999994817</c:v>
                </c:pt>
                <c:pt idx="5248">
                  <c:v>1.0495960000043851</c:v>
                </c:pt>
                <c:pt idx="5249">
                  <c:v>1.0509860000020126</c:v>
                </c:pt>
                <c:pt idx="5250">
                  <c:v>1.05237599999964</c:v>
                </c:pt>
                <c:pt idx="5251">
                  <c:v>1.0537660000045435</c:v>
                </c:pt>
                <c:pt idx="5252">
                  <c:v>1.0551560000021709</c:v>
                </c:pt>
                <c:pt idx="5253">
                  <c:v>1.0565449999994598</c:v>
                </c:pt>
                <c:pt idx="5254">
                  <c:v>1.0579360000047018</c:v>
                </c:pt>
                <c:pt idx="5255">
                  <c:v>1.0593260000023292</c:v>
                </c:pt>
                <c:pt idx="5256">
                  <c:v>1.0607149999996182</c:v>
                </c:pt>
                <c:pt idx="5257">
                  <c:v>1.0621050000045216</c:v>
                </c:pt>
                <c:pt idx="5258">
                  <c:v>1.063495000002149</c:v>
                </c:pt>
                <c:pt idx="5259">
                  <c:v>1.0648849999997765</c:v>
                </c:pt>
                <c:pt idx="5260">
                  <c:v>1.0662740000043414</c:v>
                </c:pt>
                <c:pt idx="5261">
                  <c:v>1.0676640000019688</c:v>
                </c:pt>
                <c:pt idx="5262">
                  <c:v>1.0690539999995963</c:v>
                </c:pt>
                <c:pt idx="5263">
                  <c:v>1.0704430000041611</c:v>
                </c:pt>
                <c:pt idx="5264">
                  <c:v>1.0718330000017886</c:v>
                </c:pt>
                <c:pt idx="5265">
                  <c:v>1.0732220000063535</c:v>
                </c:pt>
                <c:pt idx="5266">
                  <c:v>1.0746120000039809</c:v>
                </c:pt>
                <c:pt idx="5267">
                  <c:v>1.0760010000012699</c:v>
                </c:pt>
                <c:pt idx="5268">
                  <c:v>1.0773910000061733</c:v>
                </c:pt>
                <c:pt idx="5269">
                  <c:v>1.0787800000034622</c:v>
                </c:pt>
                <c:pt idx="5270">
                  <c:v>1.0801700000010896</c:v>
                </c:pt>
                <c:pt idx="5271">
                  <c:v>1.0815590000056545</c:v>
                </c:pt>
                <c:pt idx="5272">
                  <c:v>1.082949000003282</c:v>
                </c:pt>
                <c:pt idx="5273">
                  <c:v>1.0843380000005709</c:v>
                </c:pt>
                <c:pt idx="5274">
                  <c:v>1.0857280000054743</c:v>
                </c:pt>
                <c:pt idx="5275">
                  <c:v>1.0871170000027632</c:v>
                </c:pt>
                <c:pt idx="5276">
                  <c:v>1.0885070000003907</c:v>
                </c:pt>
                <c:pt idx="5277">
                  <c:v>1.0898960000049556</c:v>
                </c:pt>
                <c:pt idx="5278">
                  <c:v>1.091286000002583</c:v>
                </c:pt>
                <c:pt idx="5279">
                  <c:v>1.0926749999998719</c:v>
                </c:pt>
                <c:pt idx="5280">
                  <c:v>1.0940650000047754</c:v>
                </c:pt>
                <c:pt idx="5281">
                  <c:v>1.0954550000024028</c:v>
                </c:pt>
                <c:pt idx="5282">
                  <c:v>1.0968460000003688</c:v>
                </c:pt>
                <c:pt idx="5283">
                  <c:v>1.0982360000052722</c:v>
                </c:pt>
                <c:pt idx="5284">
                  <c:v>1.0996260000028997</c:v>
                </c:pt>
                <c:pt idx="5285">
                  <c:v>1.1010160000005271</c:v>
                </c:pt>
                <c:pt idx="5286">
                  <c:v>1.1024060000054305</c:v>
                </c:pt>
                <c:pt idx="5287">
                  <c:v>1.103796000003058</c:v>
                </c:pt>
                <c:pt idx="5288">
                  <c:v>1.105187000001024</c:v>
                </c:pt>
                <c:pt idx="5289">
                  <c:v>1.1065770000059274</c:v>
                </c:pt>
                <c:pt idx="5290">
                  <c:v>1.1079670000035549</c:v>
                </c:pt>
                <c:pt idx="5291">
                  <c:v>1.1093570000011823</c:v>
                </c:pt>
                <c:pt idx="5292">
                  <c:v>1.1107480000064243</c:v>
                </c:pt>
                <c:pt idx="5293">
                  <c:v>1.1121380000040517</c:v>
                </c:pt>
                <c:pt idx="5294">
                  <c:v>1.1135300000023562</c:v>
                </c:pt>
                <c:pt idx="5295">
                  <c:v>1.1149199999999837</c:v>
                </c:pt>
                <c:pt idx="5296">
                  <c:v>1.1163100000048871</c:v>
                </c:pt>
                <c:pt idx="5297">
                  <c:v>1.1177010000028531</c:v>
                </c:pt>
                <c:pt idx="5298">
                  <c:v>1.1190910000004806</c:v>
                </c:pt>
                <c:pt idx="5299">
                  <c:v>1.120481000005384</c:v>
                </c:pt>
                <c:pt idx="5300">
                  <c:v>1.12187200000335</c:v>
                </c:pt>
                <c:pt idx="5301">
                  <c:v>1.123263000001316</c:v>
                </c:pt>
                <c:pt idx="5302">
                  <c:v>1.1246520000058808</c:v>
                </c:pt>
                <c:pt idx="5303">
                  <c:v>1.1260430000038468</c:v>
                </c:pt>
                <c:pt idx="5304">
                  <c:v>1.1274320000011357</c:v>
                </c:pt>
                <c:pt idx="5305">
                  <c:v>1.1288220000060392</c:v>
                </c:pt>
                <c:pt idx="5306">
                  <c:v>1.1302120000036666</c:v>
                </c:pt>
                <c:pt idx="5307">
                  <c:v>1.1316020000012941</c:v>
                </c:pt>
                <c:pt idx="5308">
                  <c:v>1.132991000005859</c:v>
                </c:pt>
                <c:pt idx="5309">
                  <c:v>1.1343820000038249</c:v>
                </c:pt>
                <c:pt idx="5310">
                  <c:v>1.1357780000034836</c:v>
                </c:pt>
                <c:pt idx="5311">
                  <c:v>1.1371680000011111</c:v>
                </c:pt>
                <c:pt idx="5312">
                  <c:v>1.1385580000060145</c:v>
                </c:pt>
                <c:pt idx="5313">
                  <c:v>1.139950000004319</c:v>
                </c:pt>
                <c:pt idx="5314">
                  <c:v>1.1413420000026235</c:v>
                </c:pt>
                <c:pt idx="5315">
                  <c:v>1.1427350000012666</c:v>
                </c:pt>
                <c:pt idx="5316">
                  <c:v>1.1441269999995711</c:v>
                </c:pt>
                <c:pt idx="5317">
                  <c:v>1.1455190000051516</c:v>
                </c:pt>
                <c:pt idx="5318">
                  <c:v>1.1469100000031176</c:v>
                </c:pt>
                <c:pt idx="5319">
                  <c:v>1.1483020000014221</c:v>
                </c:pt>
                <c:pt idx="5320">
                  <c:v>1.1496929999993881</c:v>
                </c:pt>
                <c:pt idx="5321">
                  <c:v>1.1510850000049686</c:v>
                </c:pt>
                <c:pt idx="5322">
                  <c:v>1.1524780000036117</c:v>
                </c:pt>
                <c:pt idx="5323">
                  <c:v>1.1538720000025933</c:v>
                </c:pt>
                <c:pt idx="5324">
                  <c:v>1.1552620000002207</c:v>
                </c:pt>
                <c:pt idx="5325">
                  <c:v>1.1566520000051241</c:v>
                </c:pt>
                <c:pt idx="5326">
                  <c:v>1.1580430000030901</c:v>
                </c:pt>
                <c:pt idx="5327">
                  <c:v>1.1594330000007176</c:v>
                </c:pt>
                <c:pt idx="5328">
                  <c:v>1.1608240000059595</c:v>
                </c:pt>
                <c:pt idx="5329">
                  <c:v>1.1622150000039255</c:v>
                </c:pt>
                <c:pt idx="5330">
                  <c:v>1.163605000001553</c:v>
                </c:pt>
                <c:pt idx="5331">
                  <c:v>1.1649950000064564</c:v>
                </c:pt>
                <c:pt idx="5332">
                  <c:v>1.1663860000044224</c:v>
                </c:pt>
                <c:pt idx="5333">
                  <c:v>1.1677780000027269</c:v>
                </c:pt>
                <c:pt idx="5334">
                  <c:v>1.1691690000006929</c:v>
                </c:pt>
                <c:pt idx="5335">
                  <c:v>1.1705590000055963</c:v>
                </c:pt>
                <c:pt idx="5336">
                  <c:v>1.1719490000032238</c:v>
                </c:pt>
                <c:pt idx="5337">
                  <c:v>1.1733400000011898</c:v>
                </c:pt>
                <c:pt idx="5338">
                  <c:v>1.1747300000060932</c:v>
                </c:pt>
                <c:pt idx="5339">
                  <c:v>1.1761240000050748</c:v>
                </c:pt>
                <c:pt idx="5340">
                  <c:v>1.1775160000033793</c:v>
                </c:pt>
                <c:pt idx="5341">
                  <c:v>1.1789060000010068</c:v>
                </c:pt>
                <c:pt idx="5342">
                  <c:v>1.1802989999996498</c:v>
                </c:pt>
                <c:pt idx="5343">
                  <c:v>1.1816920000055688</c:v>
                </c:pt>
                <c:pt idx="5344">
                  <c:v>1.1830830000035348</c:v>
                </c:pt>
                <c:pt idx="5345">
                  <c:v>1.1844740000015008</c:v>
                </c:pt>
                <c:pt idx="5346">
                  <c:v>1.1858700000011595</c:v>
                </c:pt>
                <c:pt idx="5347">
                  <c:v>1.187261999999464</c:v>
                </c:pt>
                <c:pt idx="5348">
                  <c:v>1.188653000004706</c:v>
                </c:pt>
                <c:pt idx="5349">
                  <c:v>1.1900450000030105</c:v>
                </c:pt>
                <c:pt idx="5350">
                  <c:v>1.191437000001315</c:v>
                </c:pt>
                <c:pt idx="5351">
                  <c:v>1.1928289999996196</c:v>
                </c:pt>
                <c:pt idx="5352">
                  <c:v>1.1942200000048615</c:v>
                </c:pt>
                <c:pt idx="5353">
                  <c:v>1.1956130000035046</c:v>
                </c:pt>
                <c:pt idx="5354">
                  <c:v>1.197003000001132</c:v>
                </c:pt>
                <c:pt idx="5355">
                  <c:v>1.1983970000001136</c:v>
                </c:pt>
                <c:pt idx="5356">
                  <c:v>1.199787000005017</c:v>
                </c:pt>
                <c:pt idx="5357">
                  <c:v>1.201178000002983</c:v>
                </c:pt>
                <c:pt idx="5358">
                  <c:v>1.2025680000006105</c:v>
                </c:pt>
                <c:pt idx="5359">
                  <c:v>1.2039580000055139</c:v>
                </c:pt>
                <c:pt idx="5360">
                  <c:v>1.2053490000034799</c:v>
                </c:pt>
                <c:pt idx="5361">
                  <c:v>1.2067400000014459</c:v>
                </c:pt>
                <c:pt idx="5362">
                  <c:v>1.2081309999994119</c:v>
                </c:pt>
                <c:pt idx="5363">
                  <c:v>1.2095210000043153</c:v>
                </c:pt>
                <c:pt idx="5364">
                  <c:v>1.2109120000022813</c:v>
                </c:pt>
                <c:pt idx="5365">
                  <c:v>1.2123030000002473</c:v>
                </c:pt>
                <c:pt idx="5366">
                  <c:v>1.2136930000051507</c:v>
                </c:pt>
                <c:pt idx="5367">
                  <c:v>1.2150830000027781</c:v>
                </c:pt>
                <c:pt idx="5368">
                  <c:v>1.2164740000007441</c:v>
                </c:pt>
                <c:pt idx="5369">
                  <c:v>1.2178669999993872</c:v>
                </c:pt>
                <c:pt idx="5370">
                  <c:v>1.2192580000046291</c:v>
                </c:pt>
                <c:pt idx="5371">
                  <c:v>1.2206480000022566</c:v>
                </c:pt>
                <c:pt idx="5372">
                  <c:v>1.2220379999998841</c:v>
                </c:pt>
                <c:pt idx="5373">
                  <c:v>1.2234320000061416</c:v>
                </c:pt>
                <c:pt idx="5374">
                  <c:v>1.2248230000041076</c:v>
                </c:pt>
                <c:pt idx="5375">
                  <c:v>1.2262140000020736</c:v>
                </c:pt>
                <c:pt idx="5376">
                  <c:v>1.2276050000000396</c:v>
                </c:pt>
                <c:pt idx="5377">
                  <c:v>1.228995000004943</c:v>
                </c:pt>
                <c:pt idx="5378">
                  <c:v>1.2303850000025705</c:v>
                </c:pt>
                <c:pt idx="5379">
                  <c:v>1.231777000000875</c:v>
                </c:pt>
                <c:pt idx="5380">
                  <c:v>1.2331670000057784</c:v>
                </c:pt>
                <c:pt idx="5381">
                  <c:v>1.2345580000037444</c:v>
                </c:pt>
                <c:pt idx="5382">
                  <c:v>1.2359490000017104</c:v>
                </c:pt>
                <c:pt idx="5383">
                  <c:v>1.2373389999993378</c:v>
                </c:pt>
                <c:pt idx="5384">
                  <c:v>1.2387310000049183</c:v>
                </c:pt>
                <c:pt idx="5385">
                  <c:v>1.2401230000032228</c:v>
                </c:pt>
                <c:pt idx="5386">
                  <c:v>1.2415130000008503</c:v>
                </c:pt>
                <c:pt idx="5387">
                  <c:v>1.2429040000060922</c:v>
                </c:pt>
                <c:pt idx="5388">
                  <c:v>1.2442950000040582</c:v>
                </c:pt>
                <c:pt idx="5389">
                  <c:v>1.2456850000016857</c:v>
                </c:pt>
                <c:pt idx="5390">
                  <c:v>1.2470759999996517</c:v>
                </c:pt>
                <c:pt idx="5391">
                  <c:v>1.2484660000045551</c:v>
                </c:pt>
                <c:pt idx="5392">
                  <c:v>1.2498560000021826</c:v>
                </c:pt>
                <c:pt idx="5393">
                  <c:v>1.2512470000001485</c:v>
                </c:pt>
                <c:pt idx="5394">
                  <c:v>1.2526380000053905</c:v>
                </c:pt>
                <c:pt idx="5395">
                  <c:v>1.254028000003018</c:v>
                </c:pt>
                <c:pt idx="5396">
                  <c:v>1.2554180000006454</c:v>
                </c:pt>
                <c:pt idx="5397">
                  <c:v>1.2568090000058874</c:v>
                </c:pt>
                <c:pt idx="5398">
                  <c:v>1.2581990000035148</c:v>
                </c:pt>
                <c:pt idx="5399">
                  <c:v>1.2595910000018193</c:v>
                </c:pt>
                <c:pt idx="5400">
                  <c:v>1.2609809999994468</c:v>
                </c:pt>
                <c:pt idx="5401">
                  <c:v>1.2623710000043502</c:v>
                </c:pt>
                <c:pt idx="5402">
                  <c:v>1.2637650000033318</c:v>
                </c:pt>
                <c:pt idx="5403">
                  <c:v>1.2651550000009593</c:v>
                </c:pt>
                <c:pt idx="5404">
                  <c:v>1.2665479999996023</c:v>
                </c:pt>
                <c:pt idx="5405">
                  <c:v>1.2679400000051828</c:v>
                </c:pt>
                <c:pt idx="5406">
                  <c:v>1.2693300000028103</c:v>
                </c:pt>
                <c:pt idx="5407">
                  <c:v>1.2707210000007763</c:v>
                </c:pt>
                <c:pt idx="5408">
                  <c:v>1.2721110000056797</c:v>
                </c:pt>
                <c:pt idx="5409">
                  <c:v>1.2735010000033071</c:v>
                </c:pt>
                <c:pt idx="5410">
                  <c:v>1.274890000000596</c:v>
                </c:pt>
                <c:pt idx="5411">
                  <c:v>1.276281000005838</c:v>
                </c:pt>
                <c:pt idx="5412">
                  <c:v>1.2776710000034655</c:v>
                </c:pt>
                <c:pt idx="5413">
                  <c:v>1.2790610000010929</c:v>
                </c:pt>
                <c:pt idx="5414">
                  <c:v>1.2804500000056578</c:v>
                </c:pt>
                <c:pt idx="5415">
                  <c:v>1.2818400000032852</c:v>
                </c:pt>
                <c:pt idx="5416">
                  <c:v>1.2832300000009127</c:v>
                </c:pt>
                <c:pt idx="5417">
                  <c:v>1.2846200000058161</c:v>
                </c:pt>
                <c:pt idx="5418">
                  <c:v>1.286009000003105</c:v>
                </c:pt>
                <c:pt idx="5419">
                  <c:v>1.2873990000007325</c:v>
                </c:pt>
                <c:pt idx="5420">
                  <c:v>1.2887890000056359</c:v>
                </c:pt>
                <c:pt idx="5421">
                  <c:v>1.2901780000029248</c:v>
                </c:pt>
                <c:pt idx="5422">
                  <c:v>1.2915680000005523</c:v>
                </c:pt>
                <c:pt idx="5423">
                  <c:v>1.2929580000054557</c:v>
                </c:pt>
                <c:pt idx="5424">
                  <c:v>1.2943470000027446</c:v>
                </c:pt>
                <c:pt idx="5425">
                  <c:v>1.2957370000003721</c:v>
                </c:pt>
                <c:pt idx="5426">
                  <c:v>1.2971270000052755</c:v>
                </c:pt>
                <c:pt idx="5427">
                  <c:v>1.2985160000025644</c:v>
                </c:pt>
                <c:pt idx="5428">
                  <c:v>1.2999060000001919</c:v>
                </c:pt>
                <c:pt idx="5429">
                  <c:v>1.3013000000064494</c:v>
                </c:pt>
                <c:pt idx="5430">
                  <c:v>1.3026910000044154</c:v>
                </c:pt>
                <c:pt idx="5431">
                  <c:v>1.3040830000027199</c:v>
                </c:pt>
                <c:pt idx="5432">
                  <c:v>1.3054730000003474</c:v>
                </c:pt>
                <c:pt idx="5433">
                  <c:v>1.3068640000055893</c:v>
                </c:pt>
                <c:pt idx="5434">
                  <c:v>1.3082550000035553</c:v>
                </c:pt>
                <c:pt idx="5435">
                  <c:v>1.3096450000011828</c:v>
                </c:pt>
                <c:pt idx="5436">
                  <c:v>1.3110340000057477</c:v>
                </c:pt>
                <c:pt idx="5437">
                  <c:v>1.3124250000037136</c:v>
                </c:pt>
                <c:pt idx="5438">
                  <c:v>1.3138150000013411</c:v>
                </c:pt>
                <c:pt idx="5439">
                  <c:v>1.315204000005906</c:v>
                </c:pt>
                <c:pt idx="5440">
                  <c:v>1.3165960000042105</c:v>
                </c:pt>
                <c:pt idx="5441">
                  <c:v>1.317986000001838</c:v>
                </c:pt>
                <c:pt idx="5442">
                  <c:v>1.3193750000064028</c:v>
                </c:pt>
                <c:pt idx="5443">
                  <c:v>1.3207660000043688</c:v>
                </c:pt>
                <c:pt idx="5444">
                  <c:v>1.3221560000019963</c:v>
                </c:pt>
                <c:pt idx="5445">
                  <c:v>1.3235469999999623</c:v>
                </c:pt>
                <c:pt idx="5446">
                  <c:v>1.3249360000045272</c:v>
                </c:pt>
                <c:pt idx="5447">
                  <c:v>1.3263260000021546</c:v>
                </c:pt>
                <c:pt idx="5448">
                  <c:v>1.3277159999997821</c:v>
                </c:pt>
                <c:pt idx="5449">
                  <c:v>1.3291060000046855</c:v>
                </c:pt>
                <c:pt idx="5450">
                  <c:v>1.3304950000019744</c:v>
                </c:pt>
                <c:pt idx="5451">
                  <c:v>1.3318849999996019</c:v>
                </c:pt>
                <c:pt idx="5452">
                  <c:v>1.3332750000045053</c:v>
                </c:pt>
                <c:pt idx="5453">
                  <c:v>1.3346650000021327</c:v>
                </c:pt>
                <c:pt idx="5454">
                  <c:v>1.3360539999994216</c:v>
                </c:pt>
                <c:pt idx="5455">
                  <c:v>1.3374440000043251</c:v>
                </c:pt>
                <c:pt idx="5456">
                  <c:v>1.3388340000019525</c:v>
                </c:pt>
                <c:pt idx="5457">
                  <c:v>1.34022399999958</c:v>
                </c:pt>
                <c:pt idx="5458">
                  <c:v>1.3416140000044834</c:v>
                </c:pt>
                <c:pt idx="5459">
                  <c:v>1.3430030000017723</c:v>
                </c:pt>
                <c:pt idx="5460">
                  <c:v>1.3443929999993998</c:v>
                </c:pt>
                <c:pt idx="5461">
                  <c:v>1.3457840000046417</c:v>
                </c:pt>
                <c:pt idx="5462">
                  <c:v>1.3471750000026077</c:v>
                </c:pt>
                <c:pt idx="5463">
                  <c:v>1.3485660000005737</c:v>
                </c:pt>
                <c:pt idx="5464">
                  <c:v>1.3499560000054771</c:v>
                </c:pt>
                <c:pt idx="5465">
                  <c:v>1.3513480000037816</c:v>
                </c:pt>
                <c:pt idx="5466">
                  <c:v>1.3527380000014091</c:v>
                </c:pt>
                <c:pt idx="5467">
                  <c:v>1.3541280000063125</c:v>
                </c:pt>
                <c:pt idx="5468">
                  <c:v>1.35551800000394</c:v>
                </c:pt>
                <c:pt idx="5469">
                  <c:v>1.3569080000015674</c:v>
                </c:pt>
                <c:pt idx="5470">
                  <c:v>1.3582980000064708</c:v>
                </c:pt>
                <c:pt idx="5471">
                  <c:v>1.3596870000037597</c:v>
                </c:pt>
                <c:pt idx="5472">
                  <c:v>1.3610770000013872</c:v>
                </c:pt>
                <c:pt idx="5473">
                  <c:v>1.3624660000059521</c:v>
                </c:pt>
                <c:pt idx="5474">
                  <c:v>1.3638560000035795</c:v>
                </c:pt>
                <c:pt idx="5475">
                  <c:v>1.3652450000008685</c:v>
                </c:pt>
                <c:pt idx="5476">
                  <c:v>1.3666350000057719</c:v>
                </c:pt>
                <c:pt idx="5477">
                  <c:v>1.3680240000030608</c:v>
                </c:pt>
                <c:pt idx="5478">
                  <c:v>1.3694140000006882</c:v>
                </c:pt>
                <c:pt idx="5479">
                  <c:v>1.3708030000052531</c:v>
                </c:pt>
                <c:pt idx="5480">
                  <c:v>1.3721930000028806</c:v>
                </c:pt>
                <c:pt idx="5481">
                  <c:v>1.3735820000001695</c:v>
                </c:pt>
                <c:pt idx="5482">
                  <c:v>1.3749720000050729</c:v>
                </c:pt>
                <c:pt idx="5483">
                  <c:v>1.3763610000023618</c:v>
                </c:pt>
                <c:pt idx="5484">
                  <c:v>1.3777509999999893</c:v>
                </c:pt>
                <c:pt idx="5485">
                  <c:v>1.3791410000048927</c:v>
                </c:pt>
                <c:pt idx="5486">
                  <c:v>1.3805300000021816</c:v>
                </c:pt>
                <c:pt idx="5487">
                  <c:v>1.3819199999998091</c:v>
                </c:pt>
                <c:pt idx="5488">
                  <c:v>1.383309000004374</c:v>
                </c:pt>
                <c:pt idx="5489">
                  <c:v>1.3846990000020014</c:v>
                </c:pt>
                <c:pt idx="5490">
                  <c:v>1.3860879999992903</c:v>
                </c:pt>
                <c:pt idx="5491">
                  <c:v>1.3874780000041937</c:v>
                </c:pt>
                <c:pt idx="5492">
                  <c:v>1.3888670000014827</c:v>
                </c:pt>
                <c:pt idx="5493">
                  <c:v>1.3902570000063861</c:v>
                </c:pt>
                <c:pt idx="5494">
                  <c:v>1.391646000003675</c:v>
                </c:pt>
                <c:pt idx="5495">
                  <c:v>1.3930360000013025</c:v>
                </c:pt>
                <c:pt idx="5496">
                  <c:v>1.3944250000058673</c:v>
                </c:pt>
                <c:pt idx="5497">
                  <c:v>1.3958150000034948</c:v>
                </c:pt>
                <c:pt idx="5498">
                  <c:v>1.3972040000007837</c:v>
                </c:pt>
                <c:pt idx="5499">
                  <c:v>1.3985940000056871</c:v>
                </c:pt>
                <c:pt idx="5500">
                  <c:v>1.399983000002976</c:v>
                </c:pt>
                <c:pt idx="5501">
                  <c:v>1.4013730000006035</c:v>
                </c:pt>
                <c:pt idx="5502">
                  <c:v>1.4027620000051684</c:v>
                </c:pt>
                <c:pt idx="5503">
                  <c:v>1.4041520000027958</c:v>
                </c:pt>
                <c:pt idx="5504">
                  <c:v>1.4055410000000848</c:v>
                </c:pt>
                <c:pt idx="5505">
                  <c:v>1.4069310000049882</c:v>
                </c:pt>
                <c:pt idx="5506">
                  <c:v>1.4083210000026156</c:v>
                </c:pt>
                <c:pt idx="5507">
                  <c:v>1.4097099999999045</c:v>
                </c:pt>
                <c:pt idx="5508">
                  <c:v>1.411100000004808</c:v>
                </c:pt>
                <c:pt idx="5509">
                  <c:v>1.4124890000020969</c:v>
                </c:pt>
                <c:pt idx="5510">
                  <c:v>1.4138789999997243</c:v>
                </c:pt>
                <c:pt idx="5511">
                  <c:v>1.4152680000042892</c:v>
                </c:pt>
                <c:pt idx="5512">
                  <c:v>1.4166580000019167</c:v>
                </c:pt>
                <c:pt idx="5513">
                  <c:v>1.4180470000064815</c:v>
                </c:pt>
                <c:pt idx="5514">
                  <c:v>1.419437000004109</c:v>
                </c:pt>
                <c:pt idx="5515">
                  <c:v>1.4208260000013979</c:v>
                </c:pt>
                <c:pt idx="5516">
                  <c:v>1.4222160000063013</c:v>
                </c:pt>
                <c:pt idx="5517">
                  <c:v>1.4236050000035902</c:v>
                </c:pt>
                <c:pt idx="5518">
                  <c:v>1.4249950000012177</c:v>
                </c:pt>
                <c:pt idx="5519">
                  <c:v>1.4263840000057826</c:v>
                </c:pt>
                <c:pt idx="5520">
                  <c:v>1.42777400000341</c:v>
                </c:pt>
                <c:pt idx="5521">
                  <c:v>1.429163000000699</c:v>
                </c:pt>
                <c:pt idx="5522">
                  <c:v>1.4305530000056024</c:v>
                </c:pt>
                <c:pt idx="5523">
                  <c:v>1.4319420000028913</c:v>
                </c:pt>
                <c:pt idx="5524">
                  <c:v>1.4333320000005187</c:v>
                </c:pt>
                <c:pt idx="5525">
                  <c:v>1.4347210000050836</c:v>
                </c:pt>
                <c:pt idx="5526">
                  <c:v>1.4361110000027111</c:v>
                </c:pt>
                <c:pt idx="5527">
                  <c:v>1.4375</c:v>
                </c:pt>
                <c:pt idx="5528">
                  <c:v>1.4388900000049034</c:v>
                </c:pt>
                <c:pt idx="5529">
                  <c:v>1.4402790000021923</c:v>
                </c:pt>
                <c:pt idx="5530">
                  <c:v>1.4416689999998198</c:v>
                </c:pt>
                <c:pt idx="5531">
                  <c:v>1.4430580000043847</c:v>
                </c:pt>
                <c:pt idx="5532">
                  <c:v>1.4444480000020121</c:v>
                </c:pt>
                <c:pt idx="5533">
                  <c:v>1.445836999999301</c:v>
                </c:pt>
                <c:pt idx="5534">
                  <c:v>1.4472270000042045</c:v>
                </c:pt>
                <c:pt idx="5535">
                  <c:v>1.4486160000014934</c:v>
                </c:pt>
                <c:pt idx="5536">
                  <c:v>1.4500060000063968</c:v>
                </c:pt>
                <c:pt idx="5537">
                  <c:v>1.4513950000036857</c:v>
                </c:pt>
                <c:pt idx="5538">
                  <c:v>1.4527850000013132</c:v>
                </c:pt>
                <c:pt idx="5539">
                  <c:v>1.454174000005878</c:v>
                </c:pt>
                <c:pt idx="5540">
                  <c:v>1.4555640000035055</c:v>
                </c:pt>
                <c:pt idx="5541">
                  <c:v>1.4569530000007944</c:v>
                </c:pt>
                <c:pt idx="5542">
                  <c:v>1.4583430000056978</c:v>
                </c:pt>
                <c:pt idx="5543">
                  <c:v>1.4597320000029868</c:v>
                </c:pt>
                <c:pt idx="5544">
                  <c:v>1.4611220000006142</c:v>
                </c:pt>
                <c:pt idx="5545">
                  <c:v>1.4625110000051791</c:v>
                </c:pt>
                <c:pt idx="5546">
                  <c:v>1.4639010000028065</c:v>
                </c:pt>
                <c:pt idx="5547">
                  <c:v>1.465291000000434</c:v>
                </c:pt>
                <c:pt idx="5548">
                  <c:v>1.4666800000049989</c:v>
                </c:pt>
                <c:pt idx="5549">
                  <c:v>1.4680700000026263</c:v>
                </c:pt>
                <c:pt idx="5550">
                  <c:v>1.4694589999999152</c:v>
                </c:pt>
                <c:pt idx="5551">
                  <c:v>1.4708490000048187</c:v>
                </c:pt>
                <c:pt idx="5552">
                  <c:v>1.4722380000021076</c:v>
                </c:pt>
                <c:pt idx="5553">
                  <c:v>1.473627999999735</c:v>
                </c:pt>
                <c:pt idx="5554">
                  <c:v>1.4750170000042999</c:v>
                </c:pt>
                <c:pt idx="5555">
                  <c:v>1.4764070000019274</c:v>
                </c:pt>
                <c:pt idx="5556">
                  <c:v>1.4777960000064922</c:v>
                </c:pt>
                <c:pt idx="5557">
                  <c:v>1.4791860000041197</c:v>
                </c:pt>
                <c:pt idx="5558">
                  <c:v>1.4805760000017472</c:v>
                </c:pt>
                <c:pt idx="5559">
                  <c:v>1.481965000006312</c:v>
                </c:pt>
                <c:pt idx="5560">
                  <c:v>1.4833550000039395</c:v>
                </c:pt>
                <c:pt idx="5561">
                  <c:v>1.4847440000012284</c:v>
                </c:pt>
                <c:pt idx="5562">
                  <c:v>1.4861340000061318</c:v>
                </c:pt>
                <c:pt idx="5563">
                  <c:v>1.4875230000034207</c:v>
                </c:pt>
                <c:pt idx="5564">
                  <c:v>1.4889130000010482</c:v>
                </c:pt>
                <c:pt idx="5565">
                  <c:v>1.4903020000056131</c:v>
                </c:pt>
                <c:pt idx="5566">
                  <c:v>1.4916920000032405</c:v>
                </c:pt>
                <c:pt idx="5567">
                  <c:v>1.493082000000868</c:v>
                </c:pt>
                <c:pt idx="5568">
                  <c:v>1.4944710000054329</c:v>
                </c:pt>
                <c:pt idx="5569">
                  <c:v>1.4958610000030603</c:v>
                </c:pt>
                <c:pt idx="5570">
                  <c:v>1.4972500000003492</c:v>
                </c:pt>
                <c:pt idx="5571">
                  <c:v>1.4986400000052527</c:v>
                </c:pt>
                <c:pt idx="5572">
                  <c:v>1.5000290000025416</c:v>
                </c:pt>
                <c:pt idx="5573">
                  <c:v>1.501419000000169</c:v>
                </c:pt>
                <c:pt idx="5574">
                  <c:v>1.5028080000047339</c:v>
                </c:pt>
                <c:pt idx="5575">
                  <c:v>1.5041980000023614</c:v>
                </c:pt>
                <c:pt idx="5576">
                  <c:v>1.5055869999996503</c:v>
                </c:pt>
                <c:pt idx="5577">
                  <c:v>1.5069770000045537</c:v>
                </c:pt>
                <c:pt idx="5578">
                  <c:v>1.5083670000021812</c:v>
                </c:pt>
                <c:pt idx="5579">
                  <c:v>1.5097569999998086</c:v>
                </c:pt>
                <c:pt idx="5580">
                  <c:v>1.5111460000043735</c:v>
                </c:pt>
                <c:pt idx="5581">
                  <c:v>1.5125360000020009</c:v>
                </c:pt>
                <c:pt idx="5582">
                  <c:v>1.5139249999992899</c:v>
                </c:pt>
                <c:pt idx="5583">
                  <c:v>1.5153150000041933</c:v>
                </c:pt>
                <c:pt idx="5584">
                  <c:v>1.5167040000014822</c:v>
                </c:pt>
                <c:pt idx="5585">
                  <c:v>1.5180940000063856</c:v>
                </c:pt>
                <c:pt idx="5586">
                  <c:v>1.5194830000036745</c:v>
                </c:pt>
                <c:pt idx="5587">
                  <c:v>1.520873000001302</c:v>
                </c:pt>
                <c:pt idx="5588">
                  <c:v>1.5222620000058669</c:v>
                </c:pt>
                <c:pt idx="5589">
                  <c:v>1.5236520000034943</c:v>
                </c:pt>
                <c:pt idx="5590">
                  <c:v>1.5250410000007832</c:v>
                </c:pt>
                <c:pt idx="5591">
                  <c:v>1.5264310000056867</c:v>
                </c:pt>
                <c:pt idx="5592">
                  <c:v>1.5278210000033141</c:v>
                </c:pt>
                <c:pt idx="5593">
                  <c:v>1.529210000000603</c:v>
                </c:pt>
                <c:pt idx="5594">
                  <c:v>1.5306000000055064</c:v>
                </c:pt>
                <c:pt idx="5595">
                  <c:v>1.5319890000027954</c:v>
                </c:pt>
                <c:pt idx="5596">
                  <c:v>1.5333790000004228</c:v>
                </c:pt>
                <c:pt idx="5597">
                  <c:v>1.5347680000049877</c:v>
                </c:pt>
                <c:pt idx="5598">
                  <c:v>1.5361580000026152</c:v>
                </c:pt>
                <c:pt idx="5599">
                  <c:v>1.5375469999999041</c:v>
                </c:pt>
                <c:pt idx="5600">
                  <c:v>1.5389370000048075</c:v>
                </c:pt>
                <c:pt idx="5601">
                  <c:v>1.5403260000020964</c:v>
                </c:pt>
                <c:pt idx="5602">
                  <c:v>1.5417159999997239</c:v>
                </c:pt>
                <c:pt idx="5603">
                  <c:v>1.5431050000042887</c:v>
                </c:pt>
                <c:pt idx="5604">
                  <c:v>1.5444950000019162</c:v>
                </c:pt>
                <c:pt idx="5605">
                  <c:v>1.5458840000064811</c:v>
                </c:pt>
                <c:pt idx="5606">
                  <c:v>1.5472740000041085</c:v>
                </c:pt>
                <c:pt idx="5607">
                  <c:v>1.5486630000013974</c:v>
                </c:pt>
                <c:pt idx="5608">
                  <c:v>1.5500530000063009</c:v>
                </c:pt>
                <c:pt idx="5609">
                  <c:v>1.5514420000035898</c:v>
                </c:pt>
                <c:pt idx="5610">
                  <c:v>1.5528320000012172</c:v>
                </c:pt>
                <c:pt idx="5611">
                  <c:v>1.5542210000057821</c:v>
                </c:pt>
                <c:pt idx="5612">
                  <c:v>1.5556110000034096</c:v>
                </c:pt>
                <c:pt idx="5613">
                  <c:v>1.5570000000006985</c:v>
                </c:pt>
                <c:pt idx="5614">
                  <c:v>1.5583900000056019</c:v>
                </c:pt>
                <c:pt idx="5615">
                  <c:v>1.5597790000028908</c:v>
                </c:pt>
                <c:pt idx="5616">
                  <c:v>1.5611690000005183</c:v>
                </c:pt>
                <c:pt idx="5617">
                  <c:v>1.5625580000050832</c:v>
                </c:pt>
                <c:pt idx="5618">
                  <c:v>1.5639480000027106</c:v>
                </c:pt>
                <c:pt idx="5619">
                  <c:v>1.5653380000003381</c:v>
                </c:pt>
                <c:pt idx="5620">
                  <c:v>1.5667270000049029</c:v>
                </c:pt>
                <c:pt idx="5621">
                  <c:v>1.5681170000025304</c:v>
                </c:pt>
                <c:pt idx="5622">
                  <c:v>1.5695059999998193</c:v>
                </c:pt>
                <c:pt idx="5623">
                  <c:v>1.5708960000047227</c:v>
                </c:pt>
                <c:pt idx="5624">
                  <c:v>1.5722850000020117</c:v>
                </c:pt>
                <c:pt idx="5625">
                  <c:v>1.5736749999996391</c:v>
                </c:pt>
                <c:pt idx="5626">
                  <c:v>1.575064000004204</c:v>
                </c:pt>
                <c:pt idx="5627">
                  <c:v>1.5764540000018314</c:v>
                </c:pt>
                <c:pt idx="5628">
                  <c:v>1.5778430000063963</c:v>
                </c:pt>
                <c:pt idx="5629">
                  <c:v>1.5792330000040238</c:v>
                </c:pt>
                <c:pt idx="5630">
                  <c:v>1.5806220000013127</c:v>
                </c:pt>
                <c:pt idx="5631">
                  <c:v>1.5820120000062161</c:v>
                </c:pt>
                <c:pt idx="5632">
                  <c:v>1.583401000003505</c:v>
                </c:pt>
                <c:pt idx="5633">
                  <c:v>1.5847910000011325</c:v>
                </c:pt>
                <c:pt idx="5634">
                  <c:v>1.5861800000056974</c:v>
                </c:pt>
                <c:pt idx="5635">
                  <c:v>1.5875700000033248</c:v>
                </c:pt>
                <c:pt idx="5636">
                  <c:v>1.5889590000006137</c:v>
                </c:pt>
                <c:pt idx="5637">
                  <c:v>1.5903490000055172</c:v>
                </c:pt>
                <c:pt idx="5638">
                  <c:v>1.5917380000028061</c:v>
                </c:pt>
                <c:pt idx="5639">
                  <c:v>1.5931280000004335</c:v>
                </c:pt>
                <c:pt idx="5640">
                  <c:v>1.5945170000049984</c:v>
                </c:pt>
                <c:pt idx="5641">
                  <c:v>1.5959070000026259</c:v>
                </c:pt>
                <c:pt idx="5642">
                  <c:v>1.5972959999999148</c:v>
                </c:pt>
                <c:pt idx="5643">
                  <c:v>1.5986860000048182</c:v>
                </c:pt>
                <c:pt idx="5644">
                  <c:v>1.6000750000021071</c:v>
                </c:pt>
                <c:pt idx="5645">
                  <c:v>1.6014649999997346</c:v>
                </c:pt>
                <c:pt idx="5646">
                  <c:v>1.6028540000042995</c:v>
                </c:pt>
                <c:pt idx="5647">
                  <c:v>1.6042440000019269</c:v>
                </c:pt>
                <c:pt idx="5648">
                  <c:v>1.6056330000064918</c:v>
                </c:pt>
                <c:pt idx="5649">
                  <c:v>1.6070230000041192</c:v>
                </c:pt>
                <c:pt idx="5650">
                  <c:v>1.6084120000014082</c:v>
                </c:pt>
                <c:pt idx="5651">
                  <c:v>1.6098020000063116</c:v>
                </c:pt>
                <c:pt idx="5652">
                  <c:v>1.6111910000036005</c:v>
                </c:pt>
                <c:pt idx="5653">
                  <c:v>1.6125810000012279</c:v>
                </c:pt>
                <c:pt idx="5654">
                  <c:v>1.6139710000061314</c:v>
                </c:pt>
                <c:pt idx="5655">
                  <c:v>1.6153610000037588</c:v>
                </c:pt>
                <c:pt idx="5656">
                  <c:v>1.6167500000010477</c:v>
                </c:pt>
                <c:pt idx="5657">
                  <c:v>1.6181400000059512</c:v>
                </c:pt>
                <c:pt idx="5658">
                  <c:v>1.6195300000035786</c:v>
                </c:pt>
                <c:pt idx="5659">
                  <c:v>1.6209190000008675</c:v>
                </c:pt>
                <c:pt idx="5660">
                  <c:v>1.6223090000057709</c:v>
                </c:pt>
                <c:pt idx="5661">
                  <c:v>1.6236990000033984</c:v>
                </c:pt>
                <c:pt idx="5662">
                  <c:v>1.6250880000006873</c:v>
                </c:pt>
                <c:pt idx="5663">
                  <c:v>1.6264780000055907</c:v>
                </c:pt>
                <c:pt idx="5664">
                  <c:v>1.6278670000028796</c:v>
                </c:pt>
                <c:pt idx="5665">
                  <c:v>1.6292570000005071</c:v>
                </c:pt>
                <c:pt idx="5666">
                  <c:v>1.630646000005072</c:v>
                </c:pt>
                <c:pt idx="5667">
                  <c:v>1.6320360000026994</c:v>
                </c:pt>
                <c:pt idx="5668">
                  <c:v>1.6334249999999884</c:v>
                </c:pt>
                <c:pt idx="5669">
                  <c:v>1.6348150000048918</c:v>
                </c:pt>
                <c:pt idx="5670">
                  <c:v>1.6362040000021807</c:v>
                </c:pt>
                <c:pt idx="5671">
                  <c:v>1.6375950000001467</c:v>
                </c:pt>
                <c:pt idx="5672">
                  <c:v>1.6389850000050501</c:v>
                </c:pt>
                <c:pt idx="5673">
                  <c:v>1.640374000002339</c:v>
                </c:pt>
                <c:pt idx="5674">
                  <c:v>1.6417629999996279</c:v>
                </c:pt>
                <c:pt idx="5675">
                  <c:v>1.6431530000045313</c:v>
                </c:pt>
                <c:pt idx="5676">
                  <c:v>1.6445420000018203</c:v>
                </c:pt>
                <c:pt idx="5677">
                  <c:v>1.6459319999994477</c:v>
                </c:pt>
                <c:pt idx="5678">
                  <c:v>1.6473210000040126</c:v>
                </c:pt>
                <c:pt idx="5679">
                  <c:v>1.6487110000016401</c:v>
                </c:pt>
                <c:pt idx="5680">
                  <c:v>1.6501010000065435</c:v>
                </c:pt>
                <c:pt idx="5681">
                  <c:v>1.6514900000038324</c:v>
                </c:pt>
                <c:pt idx="5682">
                  <c:v>1.6528800000014598</c:v>
                </c:pt>
                <c:pt idx="5683">
                  <c:v>1.6542690000060247</c:v>
                </c:pt>
                <c:pt idx="5684">
                  <c:v>1.6556590000036522</c:v>
                </c:pt>
                <c:pt idx="5685">
                  <c:v>1.6570480000009411</c:v>
                </c:pt>
                <c:pt idx="5686">
                  <c:v>1.6584380000058445</c:v>
                </c:pt>
                <c:pt idx="5687">
                  <c:v>1.6598270000031334</c:v>
                </c:pt>
                <c:pt idx="5688">
                  <c:v>1.6612170000007609</c:v>
                </c:pt>
                <c:pt idx="5689">
                  <c:v>1.6626060000053258</c:v>
                </c:pt>
                <c:pt idx="5690">
                  <c:v>1.6639960000029532</c:v>
                </c:pt>
                <c:pt idx="5691">
                  <c:v>1.6653850000002421</c:v>
                </c:pt>
                <c:pt idx="5692">
                  <c:v>1.6667750000051456</c:v>
                </c:pt>
                <c:pt idx="5693">
                  <c:v>1.6681640000024345</c:v>
                </c:pt>
                <c:pt idx="5694">
                  <c:v>1.6695540000000619</c:v>
                </c:pt>
                <c:pt idx="5695">
                  <c:v>1.6709430000046268</c:v>
                </c:pt>
                <c:pt idx="5696">
                  <c:v>1.6723330000022543</c:v>
                </c:pt>
                <c:pt idx="5697">
                  <c:v>1.6737219999995432</c:v>
                </c:pt>
                <c:pt idx="5698">
                  <c:v>1.6751120000044466</c:v>
                </c:pt>
                <c:pt idx="5699">
                  <c:v>1.6765010000017355</c:v>
                </c:pt>
                <c:pt idx="5700">
                  <c:v>1.677890999999363</c:v>
                </c:pt>
                <c:pt idx="5701">
                  <c:v>1.6792800000039279</c:v>
                </c:pt>
                <c:pt idx="5702">
                  <c:v>1.6806700000015553</c:v>
                </c:pt>
                <c:pt idx="5703">
                  <c:v>1.6820590000061202</c:v>
                </c:pt>
                <c:pt idx="5704">
                  <c:v>1.6834490000037476</c:v>
                </c:pt>
                <c:pt idx="5705">
                  <c:v>1.6848380000010366</c:v>
                </c:pt>
                <c:pt idx="5706">
                  <c:v>1.68622800000594</c:v>
                </c:pt>
                <c:pt idx="5707">
                  <c:v>1.6876180000035674</c:v>
                </c:pt>
                <c:pt idx="5708">
                  <c:v>1.6890070000008564</c:v>
                </c:pt>
                <c:pt idx="5709">
                  <c:v>1.6903970000057598</c:v>
                </c:pt>
                <c:pt idx="5710">
                  <c:v>1.6917860000030487</c:v>
                </c:pt>
                <c:pt idx="5711">
                  <c:v>1.6931760000006761</c:v>
                </c:pt>
                <c:pt idx="5712">
                  <c:v>1.694565000005241</c:v>
                </c:pt>
                <c:pt idx="5713">
                  <c:v>1.6959550000028685</c:v>
                </c:pt>
                <c:pt idx="5714">
                  <c:v>1.6973440000001574</c:v>
                </c:pt>
                <c:pt idx="5715">
                  <c:v>1.6987340000050608</c:v>
                </c:pt>
                <c:pt idx="5716">
                  <c:v>1.7001230000023497</c:v>
                </c:pt>
                <c:pt idx="5717">
                  <c:v>1.7015129999999772</c:v>
                </c:pt>
                <c:pt idx="5718">
                  <c:v>1.7029020000045421</c:v>
                </c:pt>
                <c:pt idx="5719">
                  <c:v>1.7042920000021695</c:v>
                </c:pt>
                <c:pt idx="5720">
                  <c:v>1.7056809999994584</c:v>
                </c:pt>
                <c:pt idx="5721">
                  <c:v>1.7070710000043618</c:v>
                </c:pt>
                <c:pt idx="5722">
                  <c:v>1.7084600000016508</c:v>
                </c:pt>
                <c:pt idx="5723">
                  <c:v>1.7098499999992782</c:v>
                </c:pt>
                <c:pt idx="5724">
                  <c:v>1.7112390000038431</c:v>
                </c:pt>
                <c:pt idx="5725">
                  <c:v>1.7126290000014706</c:v>
                </c:pt>
                <c:pt idx="5726">
                  <c:v>1.7140180000060354</c:v>
                </c:pt>
                <c:pt idx="5727">
                  <c:v>1.7154080000036629</c:v>
                </c:pt>
                <c:pt idx="5728">
                  <c:v>1.7167970000009518</c:v>
                </c:pt>
                <c:pt idx="5729">
                  <c:v>1.7181870000058552</c:v>
                </c:pt>
                <c:pt idx="5730">
                  <c:v>1.7195760000031441</c:v>
                </c:pt>
                <c:pt idx="5731">
                  <c:v>1.7209660000007716</c:v>
                </c:pt>
                <c:pt idx="5732">
                  <c:v>1.7223550000053365</c:v>
                </c:pt>
                <c:pt idx="5733">
                  <c:v>1.7237450000029639</c:v>
                </c:pt>
                <c:pt idx="5734">
                  <c:v>1.7251340000002529</c:v>
                </c:pt>
                <c:pt idx="5735">
                  <c:v>1.7265240000051563</c:v>
                </c:pt>
                <c:pt idx="5736">
                  <c:v>1.7279130000024452</c:v>
                </c:pt>
                <c:pt idx="5737">
                  <c:v>1.7293030000000726</c:v>
                </c:pt>
                <c:pt idx="5738">
                  <c:v>1.7306920000046375</c:v>
                </c:pt>
                <c:pt idx="5739">
                  <c:v>1.732082000002265</c:v>
                </c:pt>
                <c:pt idx="5740">
                  <c:v>1.7334709999995539</c:v>
                </c:pt>
                <c:pt idx="5741">
                  <c:v>1.7348610000044573</c:v>
                </c:pt>
                <c:pt idx="5742">
                  <c:v>1.7362510000020848</c:v>
                </c:pt>
                <c:pt idx="5743">
                  <c:v>1.7376399999993737</c:v>
                </c:pt>
                <c:pt idx="5744">
                  <c:v>1.7390300000042771</c:v>
                </c:pt>
                <c:pt idx="5745">
                  <c:v>1.740419000001566</c:v>
                </c:pt>
                <c:pt idx="5746">
                  <c:v>1.7418080000061309</c:v>
                </c:pt>
                <c:pt idx="5747">
                  <c:v>1.7431980000037584</c:v>
                </c:pt>
                <c:pt idx="5748">
                  <c:v>1.7445880000013858</c:v>
                </c:pt>
                <c:pt idx="5749">
                  <c:v>1.7459770000059507</c:v>
                </c:pt>
                <c:pt idx="5750">
                  <c:v>1.7473670000035781</c:v>
                </c:pt>
                <c:pt idx="5751">
                  <c:v>1.7487570000012056</c:v>
                </c:pt>
                <c:pt idx="5752">
                  <c:v>1.7501460000057705</c:v>
                </c:pt>
                <c:pt idx="5753">
                  <c:v>1.7515360000033979</c:v>
                </c:pt>
                <c:pt idx="5754">
                  <c:v>1.7529250000006869</c:v>
                </c:pt>
                <c:pt idx="5755">
                  <c:v>1.7543160000059288</c:v>
                </c:pt>
                <c:pt idx="5756">
                  <c:v>1.7557050000032177</c:v>
                </c:pt>
                <c:pt idx="5757">
                  <c:v>1.7570950000008452</c:v>
                </c:pt>
                <c:pt idx="5758">
                  <c:v>1.7584840000054101</c:v>
                </c:pt>
                <c:pt idx="5759">
                  <c:v>1.759875000003376</c:v>
                </c:pt>
                <c:pt idx="5760">
                  <c:v>1.761264000000665</c:v>
                </c:pt>
                <c:pt idx="5761">
                  <c:v>1.7626540000055684</c:v>
                </c:pt>
                <c:pt idx="5762">
                  <c:v>1.7640430000028573</c:v>
                </c:pt>
                <c:pt idx="5763">
                  <c:v>1.7654330000004848</c:v>
                </c:pt>
                <c:pt idx="5764">
                  <c:v>1.7668230000053882</c:v>
                </c:pt>
                <c:pt idx="5765">
                  <c:v>1.7682120000026771</c:v>
                </c:pt>
                <c:pt idx="5766">
                  <c:v>1.7730169999995269</c:v>
                </c:pt>
                <c:pt idx="5767">
                  <c:v>1.7744070000044303</c:v>
                </c:pt>
                <c:pt idx="5768">
                  <c:v>1.7757960000017192</c:v>
                </c:pt>
                <c:pt idx="5769">
                  <c:v>1.7771859999993467</c:v>
                </c:pt>
                <c:pt idx="5770">
                  <c:v>1.7785760000042501</c:v>
                </c:pt>
                <c:pt idx="5771">
                  <c:v>1.779965000001539</c:v>
                </c:pt>
                <c:pt idx="5772">
                  <c:v>1.7813550000064424</c:v>
                </c:pt>
                <c:pt idx="5773">
                  <c:v>1.7827440000037313</c:v>
                </c:pt>
                <c:pt idx="5774">
                  <c:v>1.7841330000010203</c:v>
                </c:pt>
                <c:pt idx="5775">
                  <c:v>1.7855230000059237</c:v>
                </c:pt>
                <c:pt idx="5776">
                  <c:v>1.7869130000035511</c:v>
                </c:pt>
                <c:pt idx="5777">
                  <c:v>1.7883020000008401</c:v>
                </c:pt>
                <c:pt idx="5778">
                  <c:v>1.7896920000057435</c:v>
                </c:pt>
                <c:pt idx="5779">
                  <c:v>1.7910820000033709</c:v>
                </c:pt>
                <c:pt idx="5780">
                  <c:v>1.7924710000006598</c:v>
                </c:pt>
                <c:pt idx="5781">
                  <c:v>1.7938610000055633</c:v>
                </c:pt>
                <c:pt idx="5782">
                  <c:v>1.7952500000028522</c:v>
                </c:pt>
                <c:pt idx="5783">
                  <c:v>1.7966390000001411</c:v>
                </c:pt>
                <c:pt idx="5784">
                  <c:v>1.7980290000050445</c:v>
                </c:pt>
                <c:pt idx="5785">
                  <c:v>1.7994180000023334</c:v>
                </c:pt>
                <c:pt idx="5786">
                  <c:v>1.8008079999999609</c:v>
                </c:pt>
                <c:pt idx="5787">
                  <c:v>1.8021980000048643</c:v>
                </c:pt>
                <c:pt idx="5788">
                  <c:v>1.8035870000021532</c:v>
                </c:pt>
                <c:pt idx="5789">
                  <c:v>1.8049769999997807</c:v>
                </c:pt>
                <c:pt idx="5790">
                  <c:v>1.8063660000043456</c:v>
                </c:pt>
                <c:pt idx="5791">
                  <c:v>1.807756000001973</c:v>
                </c:pt>
                <c:pt idx="5792">
                  <c:v>1.8091459999996005</c:v>
                </c:pt>
                <c:pt idx="5793">
                  <c:v>1.8105350000041653</c:v>
                </c:pt>
                <c:pt idx="5794">
                  <c:v>1.8119250000017928</c:v>
                </c:pt>
                <c:pt idx="5795">
                  <c:v>1.8133149999994203</c:v>
                </c:pt>
                <c:pt idx="5796">
                  <c:v>1.8147040000039851</c:v>
                </c:pt>
                <c:pt idx="5797">
                  <c:v>1.8160940000016126</c:v>
                </c:pt>
                <c:pt idx="5798">
                  <c:v>1.8174830000061775</c:v>
                </c:pt>
                <c:pt idx="5799">
                  <c:v>1.8188730000038049</c:v>
                </c:pt>
                <c:pt idx="5800">
                  <c:v>1.8202630000014324</c:v>
                </c:pt>
                <c:pt idx="5801">
                  <c:v>1.8216530000063358</c:v>
                </c:pt>
                <c:pt idx="5802">
                  <c:v>1.8230420000036247</c:v>
                </c:pt>
                <c:pt idx="5803">
                  <c:v>1.8244320000012522</c:v>
                </c:pt>
                <c:pt idx="5804">
                  <c:v>1.825821000005817</c:v>
                </c:pt>
                <c:pt idx="5805">
                  <c:v>1.8272110000034445</c:v>
                </c:pt>
                <c:pt idx="5806">
                  <c:v>1.8286000000007334</c:v>
                </c:pt>
                <c:pt idx="5807">
                  <c:v>1.8299900000056368</c:v>
                </c:pt>
                <c:pt idx="5808">
                  <c:v>1.8313790000029257</c:v>
                </c:pt>
                <c:pt idx="5809">
                  <c:v>1.8327690000005532</c:v>
                </c:pt>
                <c:pt idx="5810">
                  <c:v>1.8341580000051181</c:v>
                </c:pt>
                <c:pt idx="5811">
                  <c:v>1.8355480000027455</c:v>
                </c:pt>
                <c:pt idx="5812">
                  <c:v>1.8369370000000345</c:v>
                </c:pt>
                <c:pt idx="5813">
                  <c:v>1.8383270000049379</c:v>
                </c:pt>
                <c:pt idx="5814">
                  <c:v>1.8397160000022268</c:v>
                </c:pt>
                <c:pt idx="5815">
                  <c:v>1.8411059999998542</c:v>
                </c:pt>
                <c:pt idx="5816">
                  <c:v>1.7933550000016112</c:v>
                </c:pt>
                <c:pt idx="5817">
                  <c:v>1.7947450000065146</c:v>
                </c:pt>
                <c:pt idx="5818">
                  <c:v>1.7961350000041421</c:v>
                </c:pt>
                <c:pt idx="5819">
                  <c:v>1.797524000001431</c:v>
                </c:pt>
                <c:pt idx="5820">
                  <c:v>1.7989140000063344</c:v>
                </c:pt>
                <c:pt idx="5821">
                  <c:v>1.8003030000036233</c:v>
                </c:pt>
                <c:pt idx="5822">
                  <c:v>1.8016930000012508</c:v>
                </c:pt>
                <c:pt idx="5823">
                  <c:v>1.8030820000058156</c:v>
                </c:pt>
                <c:pt idx="5824">
                  <c:v>1.8044720000034431</c:v>
                </c:pt>
                <c:pt idx="5825">
                  <c:v>1.805861000000732</c:v>
                </c:pt>
                <c:pt idx="5826">
                  <c:v>1.8072510000056354</c:v>
                </c:pt>
                <c:pt idx="5827">
                  <c:v>1.8086400000029244</c:v>
                </c:pt>
                <c:pt idx="5828">
                  <c:v>1.8100300000005518</c:v>
                </c:pt>
                <c:pt idx="5829">
                  <c:v>1.8114190000051167</c:v>
                </c:pt>
                <c:pt idx="5830">
                  <c:v>1.8128090000027441</c:v>
                </c:pt>
                <c:pt idx="5831">
                  <c:v>1.8141990000003716</c:v>
                </c:pt>
                <c:pt idx="5832">
                  <c:v>1.8155880000049365</c:v>
                </c:pt>
                <c:pt idx="5833">
                  <c:v>1.8169770000022254</c:v>
                </c:pt>
                <c:pt idx="5834">
                  <c:v>1.8183669999998529</c:v>
                </c:pt>
                <c:pt idx="5835">
                  <c:v>1.8197560000044177</c:v>
                </c:pt>
                <c:pt idx="5836">
                  <c:v>1.8211460000020452</c:v>
                </c:pt>
                <c:pt idx="5837">
                  <c:v>1.8225349999993341</c:v>
                </c:pt>
                <c:pt idx="5838">
                  <c:v>1.8239250000042375</c:v>
                </c:pt>
                <c:pt idx="5839">
                  <c:v>1.8253140000015264</c:v>
                </c:pt>
                <c:pt idx="5840">
                  <c:v>1.8267040000064299</c:v>
                </c:pt>
                <c:pt idx="5841">
                  <c:v>1.8280930000037188</c:v>
                </c:pt>
                <c:pt idx="5842">
                  <c:v>1.8294830000013462</c:v>
                </c:pt>
                <c:pt idx="5843">
                  <c:v>1.8308720000059111</c:v>
                </c:pt>
                <c:pt idx="5844">
                  <c:v>1.8322620000035386</c:v>
                </c:pt>
                <c:pt idx="5845">
                  <c:v>1.8336510000008275</c:v>
                </c:pt>
                <c:pt idx="5846">
                  <c:v>1.8350400000053924</c:v>
                </c:pt>
                <c:pt idx="5847">
                  <c:v>1.8364300000030198</c:v>
                </c:pt>
                <c:pt idx="5848">
                  <c:v>1.8378190000003087</c:v>
                </c:pt>
                <c:pt idx="5849">
                  <c:v>1.8392090000052121</c:v>
                </c:pt>
                <c:pt idx="5850">
                  <c:v>1.8405980000025011</c:v>
                </c:pt>
                <c:pt idx="5851">
                  <c:v>1.8419880000001285</c:v>
                </c:pt>
                <c:pt idx="5852">
                  <c:v>1.8433780000050319</c:v>
                </c:pt>
                <c:pt idx="5853">
                  <c:v>1.8447670000023209</c:v>
                </c:pt>
                <c:pt idx="5854">
                  <c:v>1.8461569999999483</c:v>
                </c:pt>
                <c:pt idx="5855">
                  <c:v>1.8475460000045132</c:v>
                </c:pt>
                <c:pt idx="5856">
                  <c:v>1.8489360000021406</c:v>
                </c:pt>
                <c:pt idx="5857">
                  <c:v>1.8503249999994296</c:v>
                </c:pt>
                <c:pt idx="5858">
                  <c:v>1.8517160000046715</c:v>
                </c:pt>
                <c:pt idx="5859">
                  <c:v>1.8531050000019604</c:v>
                </c:pt>
                <c:pt idx="5860">
                  <c:v>1.8544949999995879</c:v>
                </c:pt>
                <c:pt idx="5861">
                  <c:v>1.8558850000044913</c:v>
                </c:pt>
                <c:pt idx="5862">
                  <c:v>1.8572750000021188</c:v>
                </c:pt>
                <c:pt idx="5863">
                  <c:v>1.8586639999994077</c:v>
                </c:pt>
                <c:pt idx="5864">
                  <c:v>1.8600540000043111</c:v>
                </c:pt>
                <c:pt idx="5865">
                  <c:v>1.8656950000004144</c:v>
                </c:pt>
                <c:pt idx="5866">
                  <c:v>1.865817000005336</c:v>
                </c:pt>
                <c:pt idx="5867">
                  <c:v>1.8713540000026114</c:v>
                </c:pt>
                <c:pt idx="5868">
                  <c:v>1.8727440000002389</c:v>
                </c:pt>
                <c:pt idx="5869">
                  <c:v>1.8741340000051423</c:v>
                </c:pt>
                <c:pt idx="5870">
                  <c:v>1.8755240000027698</c:v>
                </c:pt>
                <c:pt idx="5871">
                  <c:v>1.8769140000003972</c:v>
                </c:pt>
                <c:pt idx="5872">
                  <c:v>1.8783030000049621</c:v>
                </c:pt>
                <c:pt idx="5873">
                  <c:v>1.8796930000025895</c:v>
                </c:pt>
                <c:pt idx="5874">
                  <c:v>1.881083000000217</c:v>
                </c:pt>
                <c:pt idx="5875">
                  <c:v>1.8851980000035837</c:v>
                </c:pt>
                <c:pt idx="5876">
                  <c:v>1.8852570000017295</c:v>
                </c:pt>
                <c:pt idx="5877">
                  <c:v>1.8853159999998752</c:v>
                </c:pt>
                <c:pt idx="5878">
                  <c:v>1.8853740000049584</c:v>
                </c:pt>
                <c:pt idx="5879">
                  <c:v>1.8854320000027656</c:v>
                </c:pt>
                <c:pt idx="5880">
                  <c:v>1.8854910000009113</c:v>
                </c:pt>
                <c:pt idx="5881">
                  <c:v>1.8855490000059945</c:v>
                </c:pt>
                <c:pt idx="5882">
                  <c:v>1.8856080000041402</c:v>
                </c:pt>
                <c:pt idx="5883">
                  <c:v>1.8856660000019474</c:v>
                </c:pt>
                <c:pt idx="5884">
                  <c:v>1.8857239999997546</c:v>
                </c:pt>
                <c:pt idx="5885">
                  <c:v>1.8857830000051763</c:v>
                </c:pt>
                <c:pt idx="5886">
                  <c:v>1.8858410000029835</c:v>
                </c:pt>
                <c:pt idx="5887">
                  <c:v>1.8859000000011292</c:v>
                </c:pt>
                <c:pt idx="5888">
                  <c:v>5.671940000000177</c:v>
                </c:pt>
                <c:pt idx="5889">
                  <c:v>5.6733320000057574</c:v>
                </c:pt>
                <c:pt idx="5890">
                  <c:v>5.6747220000033849</c:v>
                </c:pt>
                <c:pt idx="5891">
                  <c:v>5.6761120000010123</c:v>
                </c:pt>
                <c:pt idx="5892">
                  <c:v>5.6775010000055772</c:v>
                </c:pt>
                <c:pt idx="5893">
                  <c:v>5.6788910000032047</c:v>
                </c:pt>
                <c:pt idx="5894">
                  <c:v>5.6802810000008321</c:v>
                </c:pt>
                <c:pt idx="5895">
                  <c:v>5.6816710000057356</c:v>
                </c:pt>
                <c:pt idx="5896">
                  <c:v>5.6830600000030245</c:v>
                </c:pt>
                <c:pt idx="5897">
                  <c:v>5.6844500000006519</c:v>
                </c:pt>
                <c:pt idx="5898">
                  <c:v>5.6858400000055553</c:v>
                </c:pt>
                <c:pt idx="5899">
                  <c:v>5.6872290000028443</c:v>
                </c:pt>
                <c:pt idx="5900">
                  <c:v>5.6886190000004717</c:v>
                </c:pt>
                <c:pt idx="5901">
                  <c:v>5.6900080000050366</c:v>
                </c:pt>
                <c:pt idx="5902">
                  <c:v>5.691398000002664</c:v>
                </c:pt>
                <c:pt idx="5903">
                  <c:v>5.6927880000002915</c:v>
                </c:pt>
                <c:pt idx="5904">
                  <c:v>5.6941770000048564</c:v>
                </c:pt>
                <c:pt idx="5905">
                  <c:v>5.6955670000024838</c:v>
                </c:pt>
                <c:pt idx="5906">
                  <c:v>5.6969570000001113</c:v>
                </c:pt>
                <c:pt idx="5907">
                  <c:v>5.6983460000046762</c:v>
                </c:pt>
                <c:pt idx="5908">
                  <c:v>5.6997360000023036</c:v>
                </c:pt>
                <c:pt idx="5909">
                  <c:v>5.7011259999999311</c:v>
                </c:pt>
                <c:pt idx="5910">
                  <c:v>5.702515000004496</c:v>
                </c:pt>
                <c:pt idx="5911">
                  <c:v>5.7039050000021234</c:v>
                </c:pt>
                <c:pt idx="5912">
                  <c:v>5.7052939999994123</c:v>
                </c:pt>
                <c:pt idx="5913">
                  <c:v>5.7066840000043157</c:v>
                </c:pt>
                <c:pt idx="5914">
                  <c:v>5.7080740000019432</c:v>
                </c:pt>
                <c:pt idx="5915">
                  <c:v>5.7094630000065081</c:v>
                </c:pt>
                <c:pt idx="5916">
                  <c:v>5.7108530000041355</c:v>
                </c:pt>
                <c:pt idx="5917">
                  <c:v>5.7122420000014245</c:v>
                </c:pt>
                <c:pt idx="5918">
                  <c:v>5.7136320000063279</c:v>
                </c:pt>
                <c:pt idx="5919">
                  <c:v>5.7150210000036168</c:v>
                </c:pt>
                <c:pt idx="5920">
                  <c:v>5.7164110000012442</c:v>
                </c:pt>
                <c:pt idx="5921">
                  <c:v>5.7178000000058091</c:v>
                </c:pt>
                <c:pt idx="5922">
                  <c:v>5.7191900000034366</c:v>
                </c:pt>
                <c:pt idx="5923">
                  <c:v>5.7205790000007255</c:v>
                </c:pt>
                <c:pt idx="5924">
                  <c:v>5.7219690000056289</c:v>
                </c:pt>
                <c:pt idx="5925">
                  <c:v>5.7233590000032564</c:v>
                </c:pt>
                <c:pt idx="5926">
                  <c:v>5.7247480000005453</c:v>
                </c:pt>
                <c:pt idx="5927">
                  <c:v>5.7261380000054487</c:v>
                </c:pt>
                <c:pt idx="5928">
                  <c:v>5.7275280000030762</c:v>
                </c:pt>
              </c:numCache>
            </c:numRef>
          </c:xVal>
          <c:yVal>
            <c:numRef>
              <c:f>CryoChamber19Sep2012a!$H$2:$H$5931</c:f>
              <c:numCache>
                <c:formatCode>General</c:formatCode>
                <c:ptCount val="5930"/>
                <c:pt idx="0">
                  <c:v>58.324496723978093</c:v>
                </c:pt>
                <c:pt idx="1">
                  <c:v>56.971676554266459</c:v>
                </c:pt>
                <c:pt idx="2">
                  <c:v>54.840069940877271</c:v>
                </c:pt>
                <c:pt idx="3">
                  <c:v>49.92660096329908</c:v>
                </c:pt>
                <c:pt idx="4">
                  <c:v>47.777563678698748</c:v>
                </c:pt>
                <c:pt idx="5">
                  <c:v>47.358942908023337</c:v>
                </c:pt>
                <c:pt idx="6">
                  <c:v>43.496869339456694</c:v>
                </c:pt>
                <c:pt idx="7">
                  <c:v>42.612792960815156</c:v>
                </c:pt>
                <c:pt idx="8">
                  <c:v>40.302872440294109</c:v>
                </c:pt>
                <c:pt idx="9">
                  <c:v>38.908904213863543</c:v>
                </c:pt>
                <c:pt idx="10">
                  <c:v>37.016214233178516</c:v>
                </c:pt>
                <c:pt idx="11">
                  <c:v>37.343412333015202</c:v>
                </c:pt>
                <c:pt idx="12">
                  <c:v>35.73592269613637</c:v>
                </c:pt>
                <c:pt idx="13">
                  <c:v>34.499913008380489</c:v>
                </c:pt>
                <c:pt idx="14">
                  <c:v>32.918118174697895</c:v>
                </c:pt>
                <c:pt idx="15">
                  <c:v>33.502560490189509</c:v>
                </c:pt>
                <c:pt idx="16">
                  <c:v>32.438816425413705</c:v>
                </c:pt>
                <c:pt idx="17">
                  <c:v>29.793463978348171</c:v>
                </c:pt>
                <c:pt idx="18">
                  <c:v>30.056817889687128</c:v>
                </c:pt>
                <c:pt idx="19">
                  <c:v>29.706193114986551</c:v>
                </c:pt>
                <c:pt idx="20">
                  <c:v>28.847487909284421</c:v>
                </c:pt>
                <c:pt idx="21">
                  <c:v>28.344186701050095</c:v>
                </c:pt>
                <c:pt idx="22">
                  <c:v>28.594729989231283</c:v>
                </c:pt>
                <c:pt idx="23">
                  <c:v>26.96547035317974</c:v>
                </c:pt>
                <c:pt idx="24">
                  <c:v>26.886483234381306</c:v>
                </c:pt>
                <c:pt idx="25">
                  <c:v>25.354497050449076</c:v>
                </c:pt>
                <c:pt idx="26">
                  <c:v>25.653758378938701</c:v>
                </c:pt>
                <c:pt idx="27">
                  <c:v>26.109226151078055</c:v>
                </c:pt>
                <c:pt idx="28">
                  <c:v>25.57861352019291</c:v>
                </c:pt>
                <c:pt idx="29">
                  <c:v>24.839222629565754</c:v>
                </c:pt>
                <c:pt idx="30">
                  <c:v>24.766463704799921</c:v>
                </c:pt>
                <c:pt idx="31">
                  <c:v>24.405853498763957</c:v>
                </c:pt>
                <c:pt idx="32">
                  <c:v>23.4238889261437</c:v>
                </c:pt>
                <c:pt idx="33">
                  <c:v>22.947849871721193</c:v>
                </c:pt>
                <c:pt idx="34">
                  <c:v>23.4238889261437</c:v>
                </c:pt>
                <c:pt idx="35">
                  <c:v>22.947849871721193</c:v>
                </c:pt>
                <c:pt idx="36">
                  <c:v>22.284454116170444</c:v>
                </c:pt>
                <c:pt idx="37">
                  <c:v>23.015213077655687</c:v>
                </c:pt>
                <c:pt idx="38">
                  <c:v>22.415580998405471</c:v>
                </c:pt>
                <c:pt idx="39">
                  <c:v>22.415580998405471</c:v>
                </c:pt>
                <c:pt idx="40">
                  <c:v>22.024547779746431</c:v>
                </c:pt>
                <c:pt idx="41">
                  <c:v>21.262728803882478</c:v>
                </c:pt>
                <c:pt idx="42">
                  <c:v>21.262728803882478</c:v>
                </c:pt>
                <c:pt idx="43">
                  <c:v>21.262728803882478</c:v>
                </c:pt>
                <c:pt idx="44">
                  <c:v>21.387843618063133</c:v>
                </c:pt>
                <c:pt idx="45">
                  <c:v>20.891806752732073</c:v>
                </c:pt>
                <c:pt idx="46">
                  <c:v>20.467179575242778</c:v>
                </c:pt>
                <c:pt idx="47">
                  <c:v>20.051229139240682</c:v>
                </c:pt>
                <c:pt idx="48">
                  <c:v>21.513694636748479</c:v>
                </c:pt>
                <c:pt idx="49">
                  <c:v>20.953182709100421</c:v>
                </c:pt>
                <c:pt idx="50">
                  <c:v>20.648095490194255</c:v>
                </c:pt>
                <c:pt idx="51">
                  <c:v>20.467179575242778</c:v>
                </c:pt>
                <c:pt idx="52">
                  <c:v>20.110135646434983</c:v>
                </c:pt>
                <c:pt idx="53">
                  <c:v>19.357710920101653</c:v>
                </c:pt>
                <c:pt idx="54">
                  <c:v>19.701395979275471</c:v>
                </c:pt>
                <c:pt idx="55">
                  <c:v>19.357710920101653</c:v>
                </c:pt>
                <c:pt idx="56">
                  <c:v>19.586146562781479</c:v>
                </c:pt>
                <c:pt idx="57">
                  <c:v>19.131895497624456</c:v>
                </c:pt>
                <c:pt idx="58">
                  <c:v>18.798101922598192</c:v>
                </c:pt>
                <c:pt idx="59">
                  <c:v>18.688179635476104</c:v>
                </c:pt>
                <c:pt idx="60">
                  <c:v>18.578857341736658</c:v>
                </c:pt>
                <c:pt idx="61">
                  <c:v>18.633438314606849</c:v>
                </c:pt>
                <c:pt idx="62">
                  <c:v>17.936264512748266</c:v>
                </c:pt>
                <c:pt idx="63">
                  <c:v>17.675104901164151</c:v>
                </c:pt>
                <c:pt idx="64">
                  <c:v>17.831340779356449</c:v>
                </c:pt>
                <c:pt idx="65">
                  <c:v>17.623331073661141</c:v>
                </c:pt>
                <c:pt idx="66">
                  <c:v>17.831340779356449</c:v>
                </c:pt>
                <c:pt idx="67">
                  <c:v>17.417747884187971</c:v>
                </c:pt>
                <c:pt idx="68">
                  <c:v>18.094767199085048</c:v>
                </c:pt>
                <c:pt idx="69">
                  <c:v>17.013787334639972</c:v>
                </c:pt>
                <c:pt idx="70">
                  <c:v>17.265135852906024</c:v>
                </c:pt>
                <c:pt idx="71">
                  <c:v>16.521976495855871</c:v>
                </c:pt>
                <c:pt idx="72">
                  <c:v>17.013787334639972</c:v>
                </c:pt>
                <c:pt idx="73">
                  <c:v>16.815314716117754</c:v>
                </c:pt>
                <c:pt idx="74">
                  <c:v>16.619157359890064</c:v>
                </c:pt>
                <c:pt idx="75">
                  <c:v>16.186166370431351</c:v>
                </c:pt>
                <c:pt idx="76">
                  <c:v>16.425326078165771</c:v>
                </c:pt>
                <c:pt idx="77">
                  <c:v>16.329241047022624</c:v>
                </c:pt>
                <c:pt idx="78">
                  <c:v>16.233718095022738</c:v>
                </c:pt>
                <c:pt idx="79">
                  <c:v>16.667981125544795</c:v>
                </c:pt>
                <c:pt idx="80">
                  <c:v>16.329241047022624</c:v>
                </c:pt>
                <c:pt idx="81">
                  <c:v>15.903766838224666</c:v>
                </c:pt>
                <c:pt idx="82">
                  <c:v>16.473580406220844</c:v>
                </c:pt>
                <c:pt idx="83">
                  <c:v>15.580557735274446</c:v>
                </c:pt>
                <c:pt idx="84">
                  <c:v>15.444042924043055</c:v>
                </c:pt>
                <c:pt idx="85">
                  <c:v>15.626330302629341</c:v>
                </c:pt>
                <c:pt idx="86">
                  <c:v>15.997348280714474</c:v>
                </c:pt>
                <c:pt idx="87">
                  <c:v>15.580557735274446</c:v>
                </c:pt>
                <c:pt idx="88">
                  <c:v>15.26388200046882</c:v>
                </c:pt>
                <c:pt idx="89">
                  <c:v>15.219206158316599</c:v>
                </c:pt>
                <c:pt idx="90">
                  <c:v>15.041668045334495</c:v>
                </c:pt>
                <c:pt idx="91">
                  <c:v>15.085857462390873</c:v>
                </c:pt>
                <c:pt idx="92">
                  <c:v>15.174626136937398</c:v>
                </c:pt>
                <c:pt idx="93">
                  <c:v>14.779236539170666</c:v>
                </c:pt>
                <c:pt idx="94">
                  <c:v>15.085857462390873</c:v>
                </c:pt>
                <c:pt idx="95">
                  <c:v>14.822654984866706</c:v>
                </c:pt>
                <c:pt idx="96">
                  <c:v>14.143047500905043</c:v>
                </c:pt>
                <c:pt idx="97">
                  <c:v>13.978095393814217</c:v>
                </c:pt>
                <c:pt idx="98">
                  <c:v>14.352018978732527</c:v>
                </c:pt>
                <c:pt idx="99">
                  <c:v>14.649742799564597</c:v>
                </c:pt>
                <c:pt idx="100">
                  <c:v>14.101619757999236</c:v>
                </c:pt>
                <c:pt idx="101">
                  <c:v>14.226268463573803</c:v>
                </c:pt>
                <c:pt idx="102">
                  <c:v>14.394182344546799</c:v>
                </c:pt>
                <c:pt idx="103">
                  <c:v>14.101619757999236</c:v>
                </c:pt>
                <c:pt idx="104">
                  <c:v>13.65387743317932</c:v>
                </c:pt>
                <c:pt idx="105">
                  <c:v>13.455102173566274</c:v>
                </c:pt>
                <c:pt idx="106">
                  <c:v>13.774568401828807</c:v>
                </c:pt>
                <c:pt idx="107">
                  <c:v>13.734220006028469</c:v>
                </c:pt>
                <c:pt idx="108">
                  <c:v>13.613882564751355</c:v>
                </c:pt>
                <c:pt idx="109">
                  <c:v>13.455102173566274</c:v>
                </c:pt>
                <c:pt idx="110">
                  <c:v>13.494630576911694</c:v>
                </c:pt>
                <c:pt idx="111">
                  <c:v>13.066130756969853</c:v>
                </c:pt>
                <c:pt idx="112">
                  <c:v>13.220351431936098</c:v>
                </c:pt>
                <c:pt idx="113">
                  <c:v>13.693989798544182</c:v>
                </c:pt>
                <c:pt idx="114">
                  <c:v>13.455102173566274</c:v>
                </c:pt>
                <c:pt idx="115">
                  <c:v>13.259190184479825</c:v>
                </c:pt>
                <c:pt idx="116">
                  <c:v>13.220351431936098</c:v>
                </c:pt>
                <c:pt idx="117">
                  <c:v>13.376392386909441</c:v>
                </c:pt>
                <c:pt idx="118">
                  <c:v>13.259190184479825</c:v>
                </c:pt>
                <c:pt idx="119">
                  <c:v>13.181626445669052</c:v>
                </c:pt>
                <c:pt idx="120">
                  <c:v>13.259190184479825</c:v>
                </c:pt>
                <c:pt idx="121">
                  <c:v>13.027857513120615</c:v>
                </c:pt>
                <c:pt idx="122">
                  <c:v>12.763094945672851</c:v>
                </c:pt>
                <c:pt idx="123">
                  <c:v>12.838195948334668</c:v>
                </c:pt>
                <c:pt idx="124">
                  <c:v>12.430568753796244</c:v>
                </c:pt>
                <c:pt idx="125">
                  <c:v>13.066130756969853</c:v>
                </c:pt>
                <c:pt idx="126">
                  <c:v>12.838195948334668</c:v>
                </c:pt>
                <c:pt idx="127">
                  <c:v>12.838195948334668</c:v>
                </c:pt>
                <c:pt idx="128">
                  <c:v>12.913738862666408</c:v>
                </c:pt>
                <c:pt idx="129">
                  <c:v>12.357852292634281</c:v>
                </c:pt>
                <c:pt idx="130">
                  <c:v>12.614208350084697</c:v>
                </c:pt>
                <c:pt idx="131">
                  <c:v>12.142245234937498</c:v>
                </c:pt>
                <c:pt idx="132">
                  <c:v>12.540417632238597</c:v>
                </c:pt>
                <c:pt idx="133">
                  <c:v>12.651266375294259</c:v>
                </c:pt>
                <c:pt idx="134">
                  <c:v>12.430568753796244</c:v>
                </c:pt>
                <c:pt idx="135">
                  <c:v>12.577258875054353</c:v>
                </c:pt>
                <c:pt idx="136">
                  <c:v>12.035856468608554</c:v>
                </c:pt>
                <c:pt idx="137">
                  <c:v>12.688433269581799</c:v>
                </c:pt>
                <c:pt idx="138">
                  <c:v>12.394157194938627</c:v>
                </c:pt>
                <c:pt idx="139">
                  <c:v>11.965448999184979</c:v>
                </c:pt>
                <c:pt idx="140">
                  <c:v>12.142245234937498</c:v>
                </c:pt>
                <c:pt idx="141">
                  <c:v>12.035856468608554</c:v>
                </c:pt>
                <c:pt idx="142">
                  <c:v>12.285561208929174</c:v>
                </c:pt>
                <c:pt idx="143">
                  <c:v>12.394157194938627</c:v>
                </c:pt>
                <c:pt idx="144">
                  <c:v>12.321653734465364</c:v>
                </c:pt>
                <c:pt idx="145">
                  <c:v>12.000601098971931</c:v>
                </c:pt>
                <c:pt idx="146">
                  <c:v>12.000601098971931</c:v>
                </c:pt>
                <c:pt idx="147">
                  <c:v>11.86063660846837</c:v>
                </c:pt>
                <c:pt idx="148">
                  <c:v>11.653704457071258</c:v>
                </c:pt>
                <c:pt idx="149">
                  <c:v>12.106678231866898</c:v>
                </c:pt>
                <c:pt idx="150">
                  <c:v>12.071215411481051</c:v>
                </c:pt>
                <c:pt idx="151">
                  <c:v>12.000601098971931</c:v>
                </c:pt>
                <c:pt idx="152">
                  <c:v>11.722277549505023</c:v>
                </c:pt>
                <c:pt idx="153">
                  <c:v>11.825894491956108</c:v>
                </c:pt>
                <c:pt idx="154">
                  <c:v>11.450409009878788</c:v>
                </c:pt>
                <c:pt idx="155">
                  <c:v>11.756715260131564</c:v>
                </c:pt>
                <c:pt idx="156">
                  <c:v>11.653704457071258</c:v>
                </c:pt>
                <c:pt idx="157">
                  <c:v>11.517759344229166</c:v>
                </c:pt>
                <c:pt idx="158">
                  <c:v>11.450409009878788</c:v>
                </c:pt>
                <c:pt idx="159">
                  <c:v>11.687940713645544</c:v>
                </c:pt>
                <c:pt idx="160">
                  <c:v>11.484021582057808</c:v>
                </c:pt>
                <c:pt idx="161">
                  <c:v>11.687940713645544</c:v>
                </c:pt>
                <c:pt idx="162">
                  <c:v>11.722277549505023</c:v>
                </c:pt>
                <c:pt idx="163">
                  <c:v>11.86063660846837</c:v>
                </c:pt>
                <c:pt idx="164">
                  <c:v>11.517759344229166</c:v>
                </c:pt>
                <c:pt idx="165">
                  <c:v>11.184820018458597</c:v>
                </c:pt>
                <c:pt idx="166">
                  <c:v>11.517759344229166</c:v>
                </c:pt>
                <c:pt idx="167">
                  <c:v>11.450409009878788</c:v>
                </c:pt>
                <c:pt idx="168">
                  <c:v>11.585532504175955</c:v>
                </c:pt>
                <c:pt idx="169">
                  <c:v>11.722277549505023</c:v>
                </c:pt>
                <c:pt idx="170">
                  <c:v>11.619568485165846</c:v>
                </c:pt>
                <c:pt idx="171">
                  <c:v>11.450409009878788</c:v>
                </c:pt>
                <c:pt idx="172">
                  <c:v>11.283686202720485</c:v>
                </c:pt>
                <c:pt idx="173">
                  <c:v>11.217678786183464</c:v>
                </c:pt>
                <c:pt idx="174">
                  <c:v>11.152057500469256</c:v>
                </c:pt>
                <c:pt idx="175">
                  <c:v>11.316835419552186</c:v>
                </c:pt>
                <c:pt idx="176">
                  <c:v>11.416868529964731</c:v>
                </c:pt>
                <c:pt idx="177">
                  <c:v>10.957513136912967</c:v>
                </c:pt>
                <c:pt idx="178">
                  <c:v>11.152057500469256</c:v>
                </c:pt>
                <c:pt idx="179">
                  <c:v>10.73480105027064</c:v>
                </c:pt>
                <c:pt idx="180">
                  <c:v>10.766337752130962</c:v>
                </c:pt>
                <c:pt idx="181">
                  <c:v>10.703356725557228</c:v>
                </c:pt>
                <c:pt idx="182">
                  <c:v>10.640744126001078</c:v>
                </c:pt>
                <c:pt idx="183">
                  <c:v>10.861504838438226</c:v>
                </c:pt>
                <c:pt idx="184">
                  <c:v>10.672004507400063</c:v>
                </c:pt>
                <c:pt idx="185">
                  <c:v>11.021964299555545</c:v>
                </c:pt>
                <c:pt idx="186">
                  <c:v>10.925416445086537</c:v>
                </c:pt>
                <c:pt idx="187">
                  <c:v>10.485834527136358</c:v>
                </c:pt>
                <c:pt idx="188">
                  <c:v>10.640744126001078</c:v>
                </c:pt>
                <c:pt idx="189">
                  <c:v>10.672004507400063</c:v>
                </c:pt>
                <c:pt idx="190">
                  <c:v>10.925416445086537</c:v>
                </c:pt>
                <c:pt idx="191">
                  <c:v>10.925416445086537</c:v>
                </c:pt>
                <c:pt idx="192">
                  <c:v>10.609575312352518</c:v>
                </c:pt>
                <c:pt idx="193">
                  <c:v>10.424494391037562</c:v>
                </c:pt>
                <c:pt idx="194">
                  <c:v>10.578497798234583</c:v>
                </c:pt>
                <c:pt idx="195">
                  <c:v>10.797967102523803</c:v>
                </c:pt>
                <c:pt idx="196">
                  <c:v>10.829689373632059</c:v>
                </c:pt>
                <c:pt idx="197">
                  <c:v>10.547535602783441</c:v>
                </c:pt>
                <c:pt idx="198">
                  <c:v>10.73480105027064</c:v>
                </c:pt>
                <c:pt idx="199">
                  <c:v>10.393959015014305</c:v>
                </c:pt>
                <c:pt idx="200">
                  <c:v>10.672004507400063</c:v>
                </c:pt>
                <c:pt idx="201">
                  <c:v>10.485834527136358</c:v>
                </c:pt>
                <c:pt idx="202">
                  <c:v>10.212615941154793</c:v>
                </c:pt>
                <c:pt idx="203">
                  <c:v>10.212615941154793</c:v>
                </c:pt>
                <c:pt idx="204">
                  <c:v>10.152874081779272</c:v>
                </c:pt>
                <c:pt idx="205">
                  <c:v>10.182701198410781</c:v>
                </c:pt>
                <c:pt idx="206">
                  <c:v>10.609575312352518</c:v>
                </c:pt>
                <c:pt idx="207">
                  <c:v>10.182701198410781</c:v>
                </c:pt>
                <c:pt idx="208">
                  <c:v>10.272709335448692</c:v>
                </c:pt>
                <c:pt idx="209">
                  <c:v>9.9174038808762965</c:v>
                </c:pt>
                <c:pt idx="210">
                  <c:v>10.123157643991361</c:v>
                </c:pt>
                <c:pt idx="211">
                  <c:v>10.242618567439335</c:v>
                </c:pt>
                <c:pt idx="212">
                  <c:v>10.212615941154793</c:v>
                </c:pt>
                <c:pt idx="213">
                  <c:v>10.30288850412566</c:v>
                </c:pt>
                <c:pt idx="214">
                  <c:v>10.123157643991361</c:v>
                </c:pt>
                <c:pt idx="215">
                  <c:v>10.242618567439335</c:v>
                </c:pt>
                <c:pt idx="216">
                  <c:v>10.063939098626653</c:v>
                </c:pt>
                <c:pt idx="217">
                  <c:v>10.30288850412566</c:v>
                </c:pt>
                <c:pt idx="218">
                  <c:v>10.242618567439335</c:v>
                </c:pt>
                <c:pt idx="219">
                  <c:v>10.034459859334632</c:v>
                </c:pt>
                <c:pt idx="220">
                  <c:v>10.333156333173736</c:v>
                </c:pt>
                <c:pt idx="221">
                  <c:v>9.8883538717998398</c:v>
                </c:pt>
                <c:pt idx="222">
                  <c:v>9.9174038808762965</c:v>
                </c:pt>
                <c:pt idx="223">
                  <c:v>9.4904979564502057</c:v>
                </c:pt>
                <c:pt idx="224">
                  <c:v>10.30288850412566</c:v>
                </c:pt>
                <c:pt idx="225">
                  <c:v>9.7443752493542313</c:v>
                </c:pt>
                <c:pt idx="226">
                  <c:v>10.242618567439335</c:v>
                </c:pt>
                <c:pt idx="227">
                  <c:v>9.7443752493542313</c:v>
                </c:pt>
                <c:pt idx="228">
                  <c:v>10.034459859334632</c:v>
                </c:pt>
                <c:pt idx="229">
                  <c:v>10.005066970480613</c:v>
                </c:pt>
                <c:pt idx="230">
                  <c:v>10.093504942037029</c:v>
                </c:pt>
                <c:pt idx="231">
                  <c:v>9.5743874887047262</c:v>
                </c:pt>
                <c:pt idx="232">
                  <c:v>9.8017134071172638</c:v>
                </c:pt>
                <c:pt idx="233">
                  <c:v>9.6025151272433895</c:v>
                </c:pt>
                <c:pt idx="234">
                  <c:v>9.8593889558624266</c:v>
                </c:pt>
                <c:pt idx="235">
                  <c:v>9.6025151272433895</c:v>
                </c:pt>
                <c:pt idx="236">
                  <c:v>9.6307253991672876</c:v>
                </c:pt>
                <c:pt idx="237">
                  <c:v>9.4904979564502057</c:v>
                </c:pt>
                <c:pt idx="238">
                  <c:v>9.5743874887047262</c:v>
                </c:pt>
                <c:pt idx="239">
                  <c:v>9.6307253991672876</c:v>
                </c:pt>
                <c:pt idx="240">
                  <c:v>9.6873948149255185</c:v>
                </c:pt>
                <c:pt idx="241">
                  <c:v>9.8017134071172638</c:v>
                </c:pt>
                <c:pt idx="242">
                  <c:v>9.8593889558624266</c:v>
                </c:pt>
                <c:pt idx="243">
                  <c:v>9.7158544464222594</c:v>
                </c:pt>
                <c:pt idx="244">
                  <c:v>9.7730022779889385</c:v>
                </c:pt>
                <c:pt idx="245">
                  <c:v>9.6590185472368102</c:v>
                </c:pt>
                <c:pt idx="246">
                  <c:v>9.6873948149255185</c:v>
                </c:pt>
                <c:pt idx="247">
                  <c:v>9.7158544464222594</c:v>
                </c:pt>
                <c:pt idx="248">
                  <c:v>9.7158544464222594</c:v>
                </c:pt>
                <c:pt idx="249">
                  <c:v>9.5743874887047262</c:v>
                </c:pt>
                <c:pt idx="250">
                  <c:v>9.7158544464222594</c:v>
                </c:pt>
                <c:pt idx="251">
                  <c:v>9.3523122847187938</c:v>
                </c:pt>
                <c:pt idx="252">
                  <c:v>9.5183791442949524</c:v>
                </c:pt>
                <c:pt idx="253">
                  <c:v>9.3249390105164895</c:v>
                </c:pt>
                <c:pt idx="254">
                  <c:v>9.434980349836497</c:v>
                </c:pt>
                <c:pt idx="255">
                  <c:v>9.6307253991672876</c:v>
                </c:pt>
                <c:pt idx="256">
                  <c:v>9.5183791442949524</c:v>
                </c:pt>
                <c:pt idx="257">
                  <c:v>9.4073434533168925</c:v>
                </c:pt>
                <c:pt idx="258">
                  <c:v>9.1891639471915045</c:v>
                </c:pt>
                <c:pt idx="259">
                  <c:v>9.5183791442949524</c:v>
                </c:pt>
                <c:pt idx="260">
                  <c:v>9.6025151272433895</c:v>
                </c:pt>
                <c:pt idx="261">
                  <c:v>9.4904979564502057</c:v>
                </c:pt>
                <c:pt idx="262">
                  <c:v>9.270389892223827</c:v>
                </c:pt>
                <c:pt idx="263">
                  <c:v>9.462698438039288</c:v>
                </c:pt>
                <c:pt idx="264">
                  <c:v>9.3249390105164895</c:v>
                </c:pt>
                <c:pt idx="265">
                  <c:v>9.3249390105164895</c:v>
                </c:pt>
                <c:pt idx="266">
                  <c:v>9.5183791442949524</c:v>
                </c:pt>
                <c:pt idx="267">
                  <c:v>9.3797875106541984</c:v>
                </c:pt>
                <c:pt idx="268">
                  <c:v>9.5183791442949524</c:v>
                </c:pt>
                <c:pt idx="269">
                  <c:v>9.4073434533168925</c:v>
                </c:pt>
                <c:pt idx="270">
                  <c:v>9.3249390105164895</c:v>
                </c:pt>
                <c:pt idx="271">
                  <c:v>9.270389892223827</c:v>
                </c:pt>
                <c:pt idx="272">
                  <c:v>9.5183791442949524</c:v>
                </c:pt>
                <c:pt idx="273">
                  <c:v>9.6307253991672876</c:v>
                </c:pt>
                <c:pt idx="274">
                  <c:v>9.5743874887047262</c:v>
                </c:pt>
                <c:pt idx="275">
                  <c:v>9.4904979564502057</c:v>
                </c:pt>
                <c:pt idx="276">
                  <c:v>9.3797875106541984</c:v>
                </c:pt>
                <c:pt idx="277">
                  <c:v>9.2161598758902397</c:v>
                </c:pt>
                <c:pt idx="278">
                  <c:v>9.1086496932771546</c:v>
                </c:pt>
                <c:pt idx="279">
                  <c:v>8.9235364099651768</c:v>
                </c:pt>
                <c:pt idx="280">
                  <c:v>9.3523122847187938</c:v>
                </c:pt>
                <c:pt idx="281">
                  <c:v>9.1622470948300041</c:v>
                </c:pt>
                <c:pt idx="282">
                  <c:v>9.2161598758902397</c:v>
                </c:pt>
                <c:pt idx="283">
                  <c:v>9.0023936598456267</c:v>
                </c:pt>
                <c:pt idx="284">
                  <c:v>9.2161598758902397</c:v>
                </c:pt>
                <c:pt idx="285">
                  <c:v>9.1086496932771546</c:v>
                </c:pt>
                <c:pt idx="286">
                  <c:v>9.270389892223827</c:v>
                </c:pt>
                <c:pt idx="287">
                  <c:v>9.3523122847187938</c:v>
                </c:pt>
                <c:pt idx="288">
                  <c:v>9.1086496932771546</c:v>
                </c:pt>
                <c:pt idx="289">
                  <c:v>8.9235364099651768</c:v>
                </c:pt>
                <c:pt idx="290">
                  <c:v>8.8973976324365687</c:v>
                </c:pt>
                <c:pt idx="291">
                  <c:v>9.0553658263216015</c:v>
                </c:pt>
                <c:pt idx="292">
                  <c:v>8.8973976324365687</c:v>
                </c:pt>
                <c:pt idx="293">
                  <c:v>8.9760238940611963</c:v>
                </c:pt>
                <c:pt idx="294">
                  <c:v>8.8973976324365687</c:v>
                </c:pt>
                <c:pt idx="295">
                  <c:v>8.8453495498269916</c:v>
                </c:pt>
                <c:pt idx="296">
                  <c:v>8.8713354204823407</c:v>
                </c:pt>
                <c:pt idx="297">
                  <c:v>9.2161598758902397</c:v>
                </c:pt>
                <c:pt idx="298">
                  <c:v>9.2161598758902397</c:v>
                </c:pt>
                <c:pt idx="299">
                  <c:v>9.0819686828592747</c:v>
                </c:pt>
                <c:pt idx="300">
                  <c:v>8.8194397968519809</c:v>
                </c:pt>
                <c:pt idx="301">
                  <c:v>8.9235364099651768</c:v>
                </c:pt>
                <c:pt idx="302">
                  <c:v>8.9497519780025261</c:v>
                </c:pt>
                <c:pt idx="303">
                  <c:v>8.8453495498269916</c:v>
                </c:pt>
                <c:pt idx="304">
                  <c:v>9.270389892223827</c:v>
                </c:pt>
                <c:pt idx="305">
                  <c:v>8.9235364099651768</c:v>
                </c:pt>
                <c:pt idx="306">
                  <c:v>8.6910250162772229</c:v>
                </c:pt>
                <c:pt idx="307">
                  <c:v>8.9760238940611963</c:v>
                </c:pt>
                <c:pt idx="308">
                  <c:v>8.7421650176373724</c:v>
                </c:pt>
                <c:pt idx="309">
                  <c:v>8.7678477527419947</c:v>
                </c:pt>
                <c:pt idx="310">
                  <c:v>9.0819686828592747</c:v>
                </c:pt>
                <c:pt idx="311">
                  <c:v>8.8194397968519809</c:v>
                </c:pt>
                <c:pt idx="312">
                  <c:v>8.7936059385937906</c:v>
                </c:pt>
                <c:pt idx="313">
                  <c:v>9.0819686828592747</c:v>
                </c:pt>
                <c:pt idx="314">
                  <c:v>8.5394126406799611</c:v>
                </c:pt>
                <c:pt idx="315">
                  <c:v>8.8973976324365687</c:v>
                </c:pt>
                <c:pt idx="316">
                  <c:v>8.4894587021329109</c:v>
                </c:pt>
                <c:pt idx="317">
                  <c:v>8.5143990365453437</c:v>
                </c:pt>
                <c:pt idx="318">
                  <c:v>8.7678477527419947</c:v>
                </c:pt>
                <c:pt idx="319">
                  <c:v>8.7165575122699686</c:v>
                </c:pt>
                <c:pt idx="320">
                  <c:v>8.8453495498269916</c:v>
                </c:pt>
                <c:pt idx="321">
                  <c:v>8.7421650176373724</c:v>
                </c:pt>
                <c:pt idx="322">
                  <c:v>8.7165575122699686</c:v>
                </c:pt>
                <c:pt idx="323">
                  <c:v>9.0023936598456267</c:v>
                </c:pt>
                <c:pt idx="324">
                  <c:v>8.4645914228213677</c:v>
                </c:pt>
                <c:pt idx="325">
                  <c:v>8.7421650176373724</c:v>
                </c:pt>
                <c:pt idx="326">
                  <c:v>8.9235364099651768</c:v>
                </c:pt>
                <c:pt idx="327">
                  <c:v>9.0023936598456267</c:v>
                </c:pt>
                <c:pt idx="328">
                  <c:v>8.5394126406799611</c:v>
                </c:pt>
                <c:pt idx="329">
                  <c:v>8.5394126406799611</c:v>
                </c:pt>
                <c:pt idx="330">
                  <c:v>8.7165575122699686</c:v>
                </c:pt>
                <c:pt idx="331">
                  <c:v>8.5394126406799611</c:v>
                </c:pt>
                <c:pt idx="332">
                  <c:v>8.7421650176373724</c:v>
                </c:pt>
                <c:pt idx="333">
                  <c:v>8.7936059385937906</c:v>
                </c:pt>
                <c:pt idx="334">
                  <c:v>8.6401841741909937</c:v>
                </c:pt>
                <c:pt idx="335">
                  <c:v>8.7421650176373724</c:v>
                </c:pt>
                <c:pt idx="336">
                  <c:v>9.0819686828592747</c:v>
                </c:pt>
                <c:pt idx="337">
                  <c:v>8.8453495498269916</c:v>
                </c:pt>
                <c:pt idx="338">
                  <c:v>8.6401841741909937</c:v>
                </c:pt>
                <c:pt idx="339">
                  <c:v>8.6148952270987351</c:v>
                </c:pt>
                <c:pt idx="340">
                  <c:v>8.4397969846180771</c:v>
                </c:pt>
                <c:pt idx="341">
                  <c:v>8.6655673099420625</c:v>
                </c:pt>
                <c:pt idx="342">
                  <c:v>8.9235364099651768</c:v>
                </c:pt>
                <c:pt idx="343">
                  <c:v>8.5644997297885741</c:v>
                </c:pt>
                <c:pt idx="344">
                  <c:v>8.5143990365453437</c:v>
                </c:pt>
                <c:pt idx="345">
                  <c:v>8.4894587021329109</c:v>
                </c:pt>
                <c:pt idx="346">
                  <c:v>8.4894587021329109</c:v>
                </c:pt>
                <c:pt idx="347">
                  <c:v>8.8194397968519809</c:v>
                </c:pt>
                <c:pt idx="348">
                  <c:v>8.7165575122699686</c:v>
                </c:pt>
                <c:pt idx="349">
                  <c:v>8.6148952270987351</c:v>
                </c:pt>
                <c:pt idx="350">
                  <c:v>8.6910250162772229</c:v>
                </c:pt>
                <c:pt idx="351">
                  <c:v>8.5896605197553662</c:v>
                </c:pt>
                <c:pt idx="352">
                  <c:v>8.7421650176373724</c:v>
                </c:pt>
                <c:pt idx="353">
                  <c:v>8.5143990365453437</c:v>
                </c:pt>
                <c:pt idx="354">
                  <c:v>8.6655673099420625</c:v>
                </c:pt>
                <c:pt idx="355">
                  <c:v>8.4645914228213677</c:v>
                </c:pt>
                <c:pt idx="356">
                  <c:v>8.5896605197553662</c:v>
                </c:pt>
                <c:pt idx="357">
                  <c:v>8.1478870506174452</c:v>
                </c:pt>
                <c:pt idx="358">
                  <c:v>8.5644997297885741</c:v>
                </c:pt>
                <c:pt idx="359">
                  <c:v>8.7165575122699686</c:v>
                </c:pt>
                <c:pt idx="360">
                  <c:v>8.5394126406799611</c:v>
                </c:pt>
                <c:pt idx="361">
                  <c:v>8.3413433849352678</c:v>
                </c:pt>
                <c:pt idx="362">
                  <c:v>8.3658485861228247</c:v>
                </c:pt>
                <c:pt idx="363">
                  <c:v>8.7421650176373724</c:v>
                </c:pt>
                <c:pt idx="364">
                  <c:v>8.5394126406799611</c:v>
                </c:pt>
                <c:pt idx="365">
                  <c:v>8.3904257786980398</c:v>
                </c:pt>
                <c:pt idx="366">
                  <c:v>8.5394126406799611</c:v>
                </c:pt>
                <c:pt idx="367">
                  <c:v>8.5394126406799611</c:v>
                </c:pt>
                <c:pt idx="368">
                  <c:v>8.5394126406799611</c:v>
                </c:pt>
                <c:pt idx="369">
                  <c:v>8.4150751741572414</c:v>
                </c:pt>
                <c:pt idx="370">
                  <c:v>8.4150751741572414</c:v>
                </c:pt>
                <c:pt idx="371">
                  <c:v>8.6401841741909937</c:v>
                </c:pt>
                <c:pt idx="372">
                  <c:v>8.6655673099420625</c:v>
                </c:pt>
                <c:pt idx="373">
                  <c:v>8.5644997297885741</c:v>
                </c:pt>
                <c:pt idx="374">
                  <c:v>8.4397969846180771</c:v>
                </c:pt>
                <c:pt idx="375">
                  <c:v>8.2925481138336092</c:v>
                </c:pt>
                <c:pt idx="376">
                  <c:v>8.4150751741572414</c:v>
                </c:pt>
                <c:pt idx="377">
                  <c:v>8.5644997297885741</c:v>
                </c:pt>
                <c:pt idx="378">
                  <c:v>8.2199088177233968</c:v>
                </c:pt>
                <c:pt idx="379">
                  <c:v>8.5394126406799611</c:v>
                </c:pt>
                <c:pt idx="380">
                  <c:v>7.9588991199581907</c:v>
                </c:pt>
                <c:pt idx="381">
                  <c:v>8.3904257786980398</c:v>
                </c:pt>
                <c:pt idx="382">
                  <c:v>8.1958311025641937</c:v>
                </c:pt>
                <c:pt idx="383">
                  <c:v>8.4397969846180771</c:v>
                </c:pt>
                <c:pt idx="384">
                  <c:v>8.3169099642585653</c:v>
                </c:pt>
                <c:pt idx="385">
                  <c:v>8.1958311025641937</c:v>
                </c:pt>
                <c:pt idx="386">
                  <c:v>8.3169099642585653</c:v>
                </c:pt>
                <c:pt idx="387">
                  <c:v>8.2199088177233968</c:v>
                </c:pt>
                <c:pt idx="388">
                  <c:v>8.1478870506174452</c:v>
                </c:pt>
                <c:pt idx="389">
                  <c:v>8.244057268401674</c:v>
                </c:pt>
                <c:pt idx="390">
                  <c:v>8.244057268401674</c:v>
                </c:pt>
                <c:pt idx="391">
                  <c:v>8.244057268401674</c:v>
                </c:pt>
                <c:pt idx="392">
                  <c:v>8.268276662405853</c:v>
                </c:pt>
                <c:pt idx="393">
                  <c:v>8.1240203012526475</c:v>
                </c:pt>
                <c:pt idx="394">
                  <c:v>8.244057268401674</c:v>
                </c:pt>
                <c:pt idx="395">
                  <c:v>7.8660734980491629</c:v>
                </c:pt>
                <c:pt idx="396">
                  <c:v>8.3904257786980398</c:v>
                </c:pt>
                <c:pt idx="397">
                  <c:v>8.244057268401674</c:v>
                </c:pt>
                <c:pt idx="398">
                  <c:v>8.1478870506174452</c:v>
                </c:pt>
                <c:pt idx="399">
                  <c:v>8.1002234622488647</c:v>
                </c:pt>
                <c:pt idx="400">
                  <c:v>8.4645914228213677</c:v>
                </c:pt>
                <c:pt idx="401">
                  <c:v>8.1958311025641937</c:v>
                </c:pt>
                <c:pt idx="402">
                  <c:v>8.5644997297885741</c:v>
                </c:pt>
                <c:pt idx="403">
                  <c:v>8.3658485861228247</c:v>
                </c:pt>
                <c:pt idx="404">
                  <c:v>8.3658485861228247</c:v>
                </c:pt>
                <c:pt idx="405">
                  <c:v>8.3169099642585653</c:v>
                </c:pt>
                <c:pt idx="406">
                  <c:v>8.268276662405853</c:v>
                </c:pt>
                <c:pt idx="407">
                  <c:v>8.2925481138336092</c:v>
                </c:pt>
                <c:pt idx="408">
                  <c:v>8.268276662405853</c:v>
                </c:pt>
                <c:pt idx="409">
                  <c:v>8.4645914228213677</c:v>
                </c:pt>
                <c:pt idx="410">
                  <c:v>8.1002234622488647</c:v>
                </c:pt>
                <c:pt idx="411">
                  <c:v>8.2199088177233968</c:v>
                </c:pt>
                <c:pt idx="412">
                  <c:v>8.4150751741572414</c:v>
                </c:pt>
                <c:pt idx="413">
                  <c:v>8.3169099642585653</c:v>
                </c:pt>
                <c:pt idx="414">
                  <c:v>8.1478870506174452</c:v>
                </c:pt>
                <c:pt idx="415">
                  <c:v>8.3658485861228247</c:v>
                </c:pt>
                <c:pt idx="416">
                  <c:v>8.1958311025641937</c:v>
                </c:pt>
                <c:pt idx="417">
                  <c:v>8.1958311025641937</c:v>
                </c:pt>
                <c:pt idx="418">
                  <c:v>8.0764963288250282</c:v>
                </c:pt>
                <c:pt idx="419">
                  <c:v>8.4150751741572414</c:v>
                </c:pt>
                <c:pt idx="420">
                  <c:v>8.3413433849352678</c:v>
                </c:pt>
                <c:pt idx="421">
                  <c:v>7.9356042254629475</c:v>
                </c:pt>
                <c:pt idx="422">
                  <c:v>8.1718239157259447</c:v>
                </c:pt>
                <c:pt idx="423">
                  <c:v>8.1958311025641937</c:v>
                </c:pt>
                <c:pt idx="424">
                  <c:v>8.1478870506174452</c:v>
                </c:pt>
                <c:pt idx="425">
                  <c:v>8.0528386967999008</c:v>
                </c:pt>
                <c:pt idx="426">
                  <c:v>8.0528386967999008</c:v>
                </c:pt>
                <c:pt idx="427">
                  <c:v>7.8891824512153796</c:v>
                </c:pt>
                <c:pt idx="428">
                  <c:v>8.0528386967999008</c:v>
                </c:pt>
                <c:pt idx="429">
                  <c:v>8.2925481138336092</c:v>
                </c:pt>
                <c:pt idx="430">
                  <c:v>8.1002234622488647</c:v>
                </c:pt>
                <c:pt idx="431">
                  <c:v>8.3169099642585653</c:v>
                </c:pt>
                <c:pt idx="432">
                  <c:v>8.3413433849352678</c:v>
                </c:pt>
                <c:pt idx="433">
                  <c:v>8.2199088177233968</c:v>
                </c:pt>
                <c:pt idx="434">
                  <c:v>8.268276662405853</c:v>
                </c:pt>
                <c:pt idx="435">
                  <c:v>8.1240203012526475</c:v>
                </c:pt>
                <c:pt idx="436">
                  <c:v>8.4150751741572414</c:v>
                </c:pt>
                <c:pt idx="437">
                  <c:v>8.0057311232095465</c:v>
                </c:pt>
                <c:pt idx="438">
                  <c:v>8.0057311232095465</c:v>
                </c:pt>
                <c:pt idx="439">
                  <c:v>7.8660734980491629</c:v>
                </c:pt>
                <c:pt idx="440">
                  <c:v>8.4150751741572414</c:v>
                </c:pt>
                <c:pt idx="441">
                  <c:v>8.1002234622488647</c:v>
                </c:pt>
                <c:pt idx="442">
                  <c:v>8.2199088177233968</c:v>
                </c:pt>
                <c:pt idx="443">
                  <c:v>8.1478870506174452</c:v>
                </c:pt>
                <c:pt idx="444">
                  <c:v>8.268276662405853</c:v>
                </c:pt>
                <c:pt idx="445">
                  <c:v>8.244057268401674</c:v>
                </c:pt>
                <c:pt idx="446">
                  <c:v>8.244057268401674</c:v>
                </c:pt>
                <c:pt idx="447">
                  <c:v>7.9822807762652852</c:v>
                </c:pt>
                <c:pt idx="448">
                  <c:v>7.9356042254629475</c:v>
                </c:pt>
                <c:pt idx="449">
                  <c:v>8.0528386967999008</c:v>
                </c:pt>
                <c:pt idx="450">
                  <c:v>8.0292503625903429</c:v>
                </c:pt>
                <c:pt idx="451">
                  <c:v>7.8200584653224094</c:v>
                </c:pt>
                <c:pt idx="452">
                  <c:v>7.9356042254629475</c:v>
                </c:pt>
                <c:pt idx="453">
                  <c:v>8.1478870506174452</c:v>
                </c:pt>
                <c:pt idx="454">
                  <c:v>7.9588991199581907</c:v>
                </c:pt>
                <c:pt idx="455">
                  <c:v>7.7971519897845862</c:v>
                </c:pt>
                <c:pt idx="456">
                  <c:v>7.9822807762652852</c:v>
                </c:pt>
                <c:pt idx="457">
                  <c:v>7.9356042254629475</c:v>
                </c:pt>
                <c:pt idx="458">
                  <c:v>7.9588991199581907</c:v>
                </c:pt>
                <c:pt idx="459">
                  <c:v>7.9822807762652852</c:v>
                </c:pt>
                <c:pt idx="460">
                  <c:v>8.1958311025641937</c:v>
                </c:pt>
                <c:pt idx="461">
                  <c:v>8.0292503625903429</c:v>
                </c:pt>
                <c:pt idx="462">
                  <c:v>8.1002234622488647</c:v>
                </c:pt>
                <c:pt idx="463">
                  <c:v>8.3413433849352678</c:v>
                </c:pt>
                <c:pt idx="464">
                  <c:v>8.2925481138336092</c:v>
                </c:pt>
                <c:pt idx="465">
                  <c:v>8.1002234622488647</c:v>
                </c:pt>
                <c:pt idx="466">
                  <c:v>8.0292503625903429</c:v>
                </c:pt>
                <c:pt idx="467">
                  <c:v>8.0057311232095465</c:v>
                </c:pt>
                <c:pt idx="468">
                  <c:v>7.7743126117785604</c:v>
                </c:pt>
                <c:pt idx="469">
                  <c:v>7.9588991199581907</c:v>
                </c:pt>
                <c:pt idx="470">
                  <c:v>7.9356042254629475</c:v>
                </c:pt>
                <c:pt idx="471">
                  <c:v>7.7743126117785604</c:v>
                </c:pt>
                <c:pt idx="472">
                  <c:v>7.8891824512153796</c:v>
                </c:pt>
                <c:pt idx="473">
                  <c:v>7.8891824512153796</c:v>
                </c:pt>
                <c:pt idx="474">
                  <c:v>7.9588991199581907</c:v>
                </c:pt>
                <c:pt idx="475">
                  <c:v>8.0057311232095465</c:v>
                </c:pt>
                <c:pt idx="476">
                  <c:v>7.9588991199581907</c:v>
                </c:pt>
                <c:pt idx="477">
                  <c:v>7.9123592938713845</c:v>
                </c:pt>
                <c:pt idx="478">
                  <c:v>7.8200584653224094</c:v>
                </c:pt>
                <c:pt idx="479">
                  <c:v>7.9123592938713845</c:v>
                </c:pt>
                <c:pt idx="480">
                  <c:v>7.8660734980491629</c:v>
                </c:pt>
                <c:pt idx="481">
                  <c:v>7.8430322355111874</c:v>
                </c:pt>
                <c:pt idx="482">
                  <c:v>7.8891824512153796</c:v>
                </c:pt>
                <c:pt idx="483">
                  <c:v>7.7971519897845862</c:v>
                </c:pt>
                <c:pt idx="484">
                  <c:v>7.7743126117785604</c:v>
                </c:pt>
                <c:pt idx="485">
                  <c:v>7.9356042254629475</c:v>
                </c:pt>
                <c:pt idx="486">
                  <c:v>8.0528386967999008</c:v>
                </c:pt>
                <c:pt idx="487">
                  <c:v>7.9588991199581907</c:v>
                </c:pt>
                <c:pt idx="488">
                  <c:v>7.9588991199581907</c:v>
                </c:pt>
                <c:pt idx="489">
                  <c:v>7.7743126117785604</c:v>
                </c:pt>
                <c:pt idx="490">
                  <c:v>7.9356042254629475</c:v>
                </c:pt>
                <c:pt idx="491">
                  <c:v>7.7515401347625907</c:v>
                </c:pt>
                <c:pt idx="492">
                  <c:v>7.9123592938713845</c:v>
                </c:pt>
                <c:pt idx="493">
                  <c:v>8.1478870506174452</c:v>
                </c:pt>
                <c:pt idx="494">
                  <c:v>7.8200584653224094</c:v>
                </c:pt>
                <c:pt idx="495">
                  <c:v>8.0528386967999008</c:v>
                </c:pt>
                <c:pt idx="496">
                  <c:v>7.8660734980491629</c:v>
                </c:pt>
                <c:pt idx="497">
                  <c:v>7.7971519897845862</c:v>
                </c:pt>
                <c:pt idx="498">
                  <c:v>7.8660734980491629</c:v>
                </c:pt>
                <c:pt idx="499">
                  <c:v>8.0764963288250282</c:v>
                </c:pt>
                <c:pt idx="500">
                  <c:v>7.8200584653224094</c:v>
                </c:pt>
                <c:pt idx="501">
                  <c:v>7.9822807762652852</c:v>
                </c:pt>
                <c:pt idx="502">
                  <c:v>7.8660734980491629</c:v>
                </c:pt>
                <c:pt idx="503">
                  <c:v>7.7743126117785604</c:v>
                </c:pt>
                <c:pt idx="504">
                  <c:v>7.7515401347625907</c:v>
                </c:pt>
                <c:pt idx="505">
                  <c:v>7.7515401347625907</c:v>
                </c:pt>
                <c:pt idx="506">
                  <c:v>7.7515401347625907</c:v>
                </c:pt>
                <c:pt idx="507">
                  <c:v>7.9822807762652852</c:v>
                </c:pt>
                <c:pt idx="508">
                  <c:v>8.1240203012526475</c:v>
                </c:pt>
                <c:pt idx="509">
                  <c:v>7.8891824512153796</c:v>
                </c:pt>
                <c:pt idx="510">
                  <c:v>8.0528386967999008</c:v>
                </c:pt>
                <c:pt idx="511">
                  <c:v>7.9822807762652852</c:v>
                </c:pt>
                <c:pt idx="512">
                  <c:v>7.8660734980491629</c:v>
                </c:pt>
                <c:pt idx="513">
                  <c:v>7.9822807762652852</c:v>
                </c:pt>
                <c:pt idx="514">
                  <c:v>7.9356042254629475</c:v>
                </c:pt>
                <c:pt idx="515">
                  <c:v>8.0292503625903429</c:v>
                </c:pt>
                <c:pt idx="516">
                  <c:v>7.9822807762652852</c:v>
                </c:pt>
                <c:pt idx="517">
                  <c:v>7.7743126117785604</c:v>
                </c:pt>
                <c:pt idx="518">
                  <c:v>7.9356042254629475</c:v>
                </c:pt>
                <c:pt idx="519">
                  <c:v>7.7515401347625907</c:v>
                </c:pt>
                <c:pt idx="520">
                  <c:v>7.9356042254629475</c:v>
                </c:pt>
                <c:pt idx="521">
                  <c:v>7.9356042254629475</c:v>
                </c:pt>
                <c:pt idx="522">
                  <c:v>7.7515401347625907</c:v>
                </c:pt>
                <c:pt idx="523">
                  <c:v>8.0292503625903429</c:v>
                </c:pt>
                <c:pt idx="524">
                  <c:v>7.9822807762652852</c:v>
                </c:pt>
                <c:pt idx="525">
                  <c:v>7.9822807762652852</c:v>
                </c:pt>
                <c:pt idx="526">
                  <c:v>7.8200584653224094</c:v>
                </c:pt>
                <c:pt idx="527">
                  <c:v>7.7288343627706286</c:v>
                </c:pt>
                <c:pt idx="528">
                  <c:v>7.8660734980491629</c:v>
                </c:pt>
                <c:pt idx="529">
                  <c:v>7.9356042254629475</c:v>
                </c:pt>
                <c:pt idx="530">
                  <c:v>7.7971519897845862</c:v>
                </c:pt>
                <c:pt idx="531">
                  <c:v>7.9356042254629475</c:v>
                </c:pt>
                <c:pt idx="532">
                  <c:v>7.9123592938713845</c:v>
                </c:pt>
                <c:pt idx="533">
                  <c:v>8.0057311232095465</c:v>
                </c:pt>
                <c:pt idx="534">
                  <c:v>7.9822807762652852</c:v>
                </c:pt>
                <c:pt idx="535">
                  <c:v>7.7971519897845862</c:v>
                </c:pt>
                <c:pt idx="536">
                  <c:v>7.8891824512153796</c:v>
                </c:pt>
                <c:pt idx="537">
                  <c:v>7.5717627930819988</c:v>
                </c:pt>
                <c:pt idx="538">
                  <c:v>7.7971519897845862</c:v>
                </c:pt>
                <c:pt idx="539">
                  <c:v>7.8891824512153796</c:v>
                </c:pt>
                <c:pt idx="540">
                  <c:v>7.8660734980491629</c:v>
                </c:pt>
                <c:pt idx="541">
                  <c:v>7.9588991199581907</c:v>
                </c:pt>
                <c:pt idx="542">
                  <c:v>7.7743126117785604</c:v>
                </c:pt>
                <c:pt idx="543">
                  <c:v>8.0528386967999008</c:v>
                </c:pt>
                <c:pt idx="544">
                  <c:v>7.5054199967618</c:v>
                </c:pt>
                <c:pt idx="545">
                  <c:v>7.7515401347625907</c:v>
                </c:pt>
                <c:pt idx="546">
                  <c:v>7.8660734980491629</c:v>
                </c:pt>
                <c:pt idx="547">
                  <c:v>7.8660734980491629</c:v>
                </c:pt>
                <c:pt idx="548">
                  <c:v>7.7743126117785604</c:v>
                </c:pt>
                <c:pt idx="549">
                  <c:v>7.8891824512153796</c:v>
                </c:pt>
                <c:pt idx="550">
                  <c:v>7.7061951004106612</c:v>
                </c:pt>
                <c:pt idx="551">
                  <c:v>7.8430322355111874</c:v>
                </c:pt>
                <c:pt idx="552">
                  <c:v>7.5717627930819988</c:v>
                </c:pt>
                <c:pt idx="553">
                  <c:v>7.9588991199581907</c:v>
                </c:pt>
                <c:pt idx="554">
                  <c:v>7.8200584653224094</c:v>
                </c:pt>
                <c:pt idx="555">
                  <c:v>7.8430322355111874</c:v>
                </c:pt>
                <c:pt idx="556">
                  <c:v>7.7743126117785604</c:v>
                </c:pt>
                <c:pt idx="557">
                  <c:v>7.7288343627706286</c:v>
                </c:pt>
                <c:pt idx="558">
                  <c:v>7.4834351586280032</c:v>
                </c:pt>
                <c:pt idx="559">
                  <c:v>7.5495836239661855</c:v>
                </c:pt>
                <c:pt idx="560">
                  <c:v>7.8660734980491629</c:v>
                </c:pt>
                <c:pt idx="561">
                  <c:v>7.7971519897845862</c:v>
                </c:pt>
                <c:pt idx="562">
                  <c:v>7.3961379012765986</c:v>
                </c:pt>
                <c:pt idx="563">
                  <c:v>8.0292503625903429</c:v>
                </c:pt>
                <c:pt idx="564">
                  <c:v>7.7971519897845862</c:v>
                </c:pt>
                <c:pt idx="565">
                  <c:v>7.5940071201677339</c:v>
                </c:pt>
                <c:pt idx="566">
                  <c:v>7.8891824512153796</c:v>
                </c:pt>
                <c:pt idx="567">
                  <c:v>8.0292503625903429</c:v>
                </c:pt>
                <c:pt idx="568">
                  <c:v>7.616316796644492</c:v>
                </c:pt>
                <c:pt idx="569">
                  <c:v>7.6386744257776193</c:v>
                </c:pt>
                <c:pt idx="570">
                  <c:v>7.8660734980491629</c:v>
                </c:pt>
                <c:pt idx="571">
                  <c:v>7.8200584653224094</c:v>
                </c:pt>
                <c:pt idx="572">
                  <c:v>8.0764963288250282</c:v>
                </c:pt>
                <c:pt idx="573">
                  <c:v>7.7515401347625907</c:v>
                </c:pt>
                <c:pt idx="574">
                  <c:v>8.0528386967999008</c:v>
                </c:pt>
                <c:pt idx="575">
                  <c:v>7.6386744257776193</c:v>
                </c:pt>
                <c:pt idx="576">
                  <c:v>7.5940071201677339</c:v>
                </c:pt>
                <c:pt idx="577">
                  <c:v>7.616316796644492</c:v>
                </c:pt>
                <c:pt idx="578">
                  <c:v>7.5940071201677339</c:v>
                </c:pt>
                <c:pt idx="579">
                  <c:v>7.8430322355111874</c:v>
                </c:pt>
                <c:pt idx="580">
                  <c:v>7.8660734980491629</c:v>
                </c:pt>
                <c:pt idx="581">
                  <c:v>7.5274694219598928</c:v>
                </c:pt>
                <c:pt idx="582">
                  <c:v>7.7061951004106612</c:v>
                </c:pt>
                <c:pt idx="583">
                  <c:v>7.5495836239661855</c:v>
                </c:pt>
                <c:pt idx="584">
                  <c:v>7.7288343627706286</c:v>
                </c:pt>
                <c:pt idx="585">
                  <c:v>7.6386744257776193</c:v>
                </c:pt>
                <c:pt idx="586">
                  <c:v>7.5274694219598928</c:v>
                </c:pt>
                <c:pt idx="587">
                  <c:v>7.8200584653224094</c:v>
                </c:pt>
                <c:pt idx="588">
                  <c:v>7.8660734980491629</c:v>
                </c:pt>
                <c:pt idx="589">
                  <c:v>7.7743126117785604</c:v>
                </c:pt>
                <c:pt idx="590">
                  <c:v>7.7743126117785604</c:v>
                </c:pt>
                <c:pt idx="591">
                  <c:v>7.7743126117785604</c:v>
                </c:pt>
                <c:pt idx="592">
                  <c:v>8.0764963288250282</c:v>
                </c:pt>
                <c:pt idx="593">
                  <c:v>7.9356042254629475</c:v>
                </c:pt>
                <c:pt idx="594">
                  <c:v>7.8200584653224094</c:v>
                </c:pt>
                <c:pt idx="595">
                  <c:v>7.8200584653224094</c:v>
                </c:pt>
                <c:pt idx="596">
                  <c:v>7.9588991199581907</c:v>
                </c:pt>
                <c:pt idx="597">
                  <c:v>7.7061951004106612</c:v>
                </c:pt>
                <c:pt idx="598">
                  <c:v>7.7515401347625907</c:v>
                </c:pt>
                <c:pt idx="599">
                  <c:v>7.8430322355111874</c:v>
                </c:pt>
                <c:pt idx="600">
                  <c:v>7.7971519897845862</c:v>
                </c:pt>
                <c:pt idx="601">
                  <c:v>7.8660734980491629</c:v>
                </c:pt>
                <c:pt idx="602">
                  <c:v>7.6386744257776193</c:v>
                </c:pt>
                <c:pt idx="603">
                  <c:v>7.6611153258786713</c:v>
                </c:pt>
                <c:pt idx="604">
                  <c:v>7.4178662775006261</c:v>
                </c:pt>
                <c:pt idx="605">
                  <c:v>7.6611153258786713</c:v>
                </c:pt>
                <c:pt idx="606">
                  <c:v>7.616316796644492</c:v>
                </c:pt>
                <c:pt idx="607">
                  <c:v>7.3744731717018448</c:v>
                </c:pt>
                <c:pt idx="608">
                  <c:v>7.3744731717018448</c:v>
                </c:pt>
                <c:pt idx="609">
                  <c:v>7.5717627930819988</c:v>
                </c:pt>
                <c:pt idx="610">
                  <c:v>7.616316796644492</c:v>
                </c:pt>
                <c:pt idx="611">
                  <c:v>7.5274694219598928</c:v>
                </c:pt>
                <c:pt idx="612">
                  <c:v>7.8200584653224094</c:v>
                </c:pt>
                <c:pt idx="613">
                  <c:v>7.5717627930819988</c:v>
                </c:pt>
                <c:pt idx="614">
                  <c:v>7.5054199967618</c:v>
                </c:pt>
                <c:pt idx="615">
                  <c:v>7.7971519897845862</c:v>
                </c:pt>
                <c:pt idx="616">
                  <c:v>7.5495836239661855</c:v>
                </c:pt>
                <c:pt idx="617">
                  <c:v>7.4178662775006261</c:v>
                </c:pt>
                <c:pt idx="618">
                  <c:v>7.3313339073124935</c:v>
                </c:pt>
                <c:pt idx="619">
                  <c:v>7.3961379012765986</c:v>
                </c:pt>
                <c:pt idx="620">
                  <c:v>7.8200584653224094</c:v>
                </c:pt>
                <c:pt idx="621">
                  <c:v>7.6386744257776193</c:v>
                </c:pt>
                <c:pt idx="622">
                  <c:v>7.5495836239661855</c:v>
                </c:pt>
                <c:pt idx="623">
                  <c:v>7.6836221528630144</c:v>
                </c:pt>
                <c:pt idx="624">
                  <c:v>7.5274694219598928</c:v>
                </c:pt>
                <c:pt idx="625">
                  <c:v>7.7061951004106612</c:v>
                </c:pt>
                <c:pt idx="626">
                  <c:v>7.7288343627706286</c:v>
                </c:pt>
                <c:pt idx="627">
                  <c:v>7.6386744257776193</c:v>
                </c:pt>
                <c:pt idx="628">
                  <c:v>7.5495836239661855</c:v>
                </c:pt>
                <c:pt idx="629">
                  <c:v>7.8200584653224094</c:v>
                </c:pt>
                <c:pt idx="630">
                  <c:v>7.4615147183704087</c:v>
                </c:pt>
                <c:pt idx="631">
                  <c:v>7.8200584653224094</c:v>
                </c:pt>
                <c:pt idx="632">
                  <c:v>7.7061951004106612</c:v>
                </c:pt>
                <c:pt idx="633">
                  <c:v>7.8660734980491629</c:v>
                </c:pt>
                <c:pt idx="634">
                  <c:v>7.7971519897845862</c:v>
                </c:pt>
                <c:pt idx="635">
                  <c:v>7.7971519897845862</c:v>
                </c:pt>
                <c:pt idx="636">
                  <c:v>7.3313339073124935</c:v>
                </c:pt>
                <c:pt idx="637">
                  <c:v>7.7743126117785604</c:v>
                </c:pt>
                <c:pt idx="638">
                  <c:v>7.6386744257776193</c:v>
                </c:pt>
                <c:pt idx="639">
                  <c:v>7.3098758328594595</c:v>
                </c:pt>
                <c:pt idx="640">
                  <c:v>7.5940071201677339</c:v>
                </c:pt>
                <c:pt idx="641">
                  <c:v>7.7288343627706286</c:v>
                </c:pt>
                <c:pt idx="642">
                  <c:v>7.3744731717018448</c:v>
                </c:pt>
                <c:pt idx="643">
                  <c:v>7.5054199967618</c:v>
                </c:pt>
                <c:pt idx="644">
                  <c:v>7.5717627930819988</c:v>
                </c:pt>
                <c:pt idx="645">
                  <c:v>7.4178662775006261</c:v>
                </c:pt>
                <c:pt idx="646">
                  <c:v>7.4834351586280032</c:v>
                </c:pt>
                <c:pt idx="647">
                  <c:v>7.5274694219598928</c:v>
                </c:pt>
                <c:pt idx="648">
                  <c:v>7.7515401347625907</c:v>
                </c:pt>
                <c:pt idx="649">
                  <c:v>7.7743126117785604</c:v>
                </c:pt>
                <c:pt idx="650">
                  <c:v>7.7288343627706286</c:v>
                </c:pt>
                <c:pt idx="651">
                  <c:v>7.5274694219598928</c:v>
                </c:pt>
                <c:pt idx="652">
                  <c:v>7.5274694219598928</c:v>
                </c:pt>
                <c:pt idx="653">
                  <c:v>7.3744731717018448</c:v>
                </c:pt>
                <c:pt idx="654">
                  <c:v>7.5940071201677339</c:v>
                </c:pt>
                <c:pt idx="655">
                  <c:v>7.5940071201677339</c:v>
                </c:pt>
                <c:pt idx="656">
                  <c:v>7.616316796644492</c:v>
                </c:pt>
                <c:pt idx="657">
                  <c:v>7.7971519897845862</c:v>
                </c:pt>
                <c:pt idx="658">
                  <c:v>7.5940071201677339</c:v>
                </c:pt>
                <c:pt idx="659">
                  <c:v>7.7971519897845862</c:v>
                </c:pt>
                <c:pt idx="660">
                  <c:v>7.5940071201677339</c:v>
                </c:pt>
                <c:pt idx="661">
                  <c:v>7.3961379012765986</c:v>
                </c:pt>
                <c:pt idx="662">
                  <c:v>7.5717627930819988</c:v>
                </c:pt>
                <c:pt idx="663">
                  <c:v>7.6386744257776193</c:v>
                </c:pt>
                <c:pt idx="664">
                  <c:v>7.3528719023429225</c:v>
                </c:pt>
                <c:pt idx="665">
                  <c:v>7.3313339073124935</c:v>
                </c:pt>
                <c:pt idx="666">
                  <c:v>7.5274694219598928</c:v>
                </c:pt>
                <c:pt idx="667">
                  <c:v>7.4396584873550768</c:v>
                </c:pt>
                <c:pt idx="668">
                  <c:v>7.5054199967618</c:v>
                </c:pt>
                <c:pt idx="669">
                  <c:v>7.3744731717018448</c:v>
                </c:pt>
                <c:pt idx="670">
                  <c:v>7.5495836239661855</c:v>
                </c:pt>
                <c:pt idx="671">
                  <c:v>7.8430322355111874</c:v>
                </c:pt>
                <c:pt idx="672">
                  <c:v>7.5940071201677339</c:v>
                </c:pt>
                <c:pt idx="673">
                  <c:v>7.5495836239661855</c:v>
                </c:pt>
                <c:pt idx="674">
                  <c:v>7.5054199967618</c:v>
                </c:pt>
                <c:pt idx="675">
                  <c:v>7.5054199967618</c:v>
                </c:pt>
                <c:pt idx="676">
                  <c:v>7.5054199967618</c:v>
                </c:pt>
                <c:pt idx="677">
                  <c:v>7.5274694219598928</c:v>
                </c:pt>
                <c:pt idx="678">
                  <c:v>7.6386744257776193</c:v>
                </c:pt>
                <c:pt idx="679">
                  <c:v>7.4396584873550768</c:v>
                </c:pt>
                <c:pt idx="680">
                  <c:v>7.3961379012765986</c:v>
                </c:pt>
                <c:pt idx="681">
                  <c:v>8.0764963288250282</c:v>
                </c:pt>
                <c:pt idx="682">
                  <c:v>7.4178662775006261</c:v>
                </c:pt>
                <c:pt idx="683">
                  <c:v>7.2246032143010925</c:v>
                </c:pt>
                <c:pt idx="684">
                  <c:v>7.1403253348658069</c:v>
                </c:pt>
                <c:pt idx="685">
                  <c:v>7.0363591723623262</c:v>
                </c:pt>
                <c:pt idx="686">
                  <c:v>7.0985557907539985</c:v>
                </c:pt>
                <c:pt idx="687">
                  <c:v>7.1613021848527634</c:v>
                </c:pt>
                <c:pt idx="688">
                  <c:v>6.9542932476275947</c:v>
                </c:pt>
                <c:pt idx="689">
                  <c:v>6.8731686418193441</c:v>
                </c:pt>
                <c:pt idx="690">
                  <c:v>7.2671144506068108</c:v>
                </c:pt>
                <c:pt idx="691">
                  <c:v>7.0985557907539985</c:v>
                </c:pt>
                <c:pt idx="692">
                  <c:v>6.9339227671681378</c:v>
                </c:pt>
                <c:pt idx="693">
                  <c:v>7.1194099301612876</c:v>
                </c:pt>
                <c:pt idx="694">
                  <c:v>7.1613021848527634</c:v>
                </c:pt>
                <c:pt idx="695">
                  <c:v>7.0777627371859388</c:v>
                </c:pt>
                <c:pt idx="696">
                  <c:v>6.9339227671681378</c:v>
                </c:pt>
                <c:pt idx="697">
                  <c:v>7.1403253348658069</c:v>
                </c:pt>
                <c:pt idx="698">
                  <c:v>6.893360638790476</c:v>
                </c:pt>
                <c:pt idx="699">
                  <c:v>6.7532526861318267</c:v>
                </c:pt>
                <c:pt idx="700">
                  <c:v>6.9952139175688774</c:v>
                </c:pt>
                <c:pt idx="701">
                  <c:v>6.6940969821381788</c:v>
                </c:pt>
                <c:pt idx="702">
                  <c:v>7.1823406606361289</c:v>
                </c:pt>
                <c:pt idx="703">
                  <c:v>6.9747235724908707</c:v>
                </c:pt>
                <c:pt idx="704">
                  <c:v>6.893360638790476</c:v>
                </c:pt>
                <c:pt idx="705">
                  <c:v>6.9747235724908707</c:v>
                </c:pt>
                <c:pt idx="706">
                  <c:v>7.057030590524783</c:v>
                </c:pt>
                <c:pt idx="707">
                  <c:v>6.8731686418193441</c:v>
                </c:pt>
                <c:pt idx="708">
                  <c:v>7.01576445918902</c:v>
                </c:pt>
                <c:pt idx="709">
                  <c:v>6.9339227671681378</c:v>
                </c:pt>
                <c:pt idx="710">
                  <c:v>6.7929903869102013</c:v>
                </c:pt>
                <c:pt idx="711">
                  <c:v>6.9136119558165818</c:v>
                </c:pt>
                <c:pt idx="712">
                  <c:v>6.8530357911431841</c:v>
                </c:pt>
                <c:pt idx="713">
                  <c:v>6.893360638790476</c:v>
                </c:pt>
                <c:pt idx="714">
                  <c:v>7.0985557907539985</c:v>
                </c:pt>
                <c:pt idx="715">
                  <c:v>6.8530357911431841</c:v>
                </c:pt>
                <c:pt idx="716">
                  <c:v>6.7334865970720141</c:v>
                </c:pt>
                <c:pt idx="717">
                  <c:v>6.7532526861318267</c:v>
                </c:pt>
                <c:pt idx="718">
                  <c:v>6.8129468361791528</c:v>
                </c:pt>
                <c:pt idx="719">
                  <c:v>6.8329619135109674</c:v>
                </c:pt>
                <c:pt idx="720">
                  <c:v>7.057030590524783</c:v>
                </c:pt>
                <c:pt idx="721">
                  <c:v>6.9542932476275947</c:v>
                </c:pt>
                <c:pt idx="722">
                  <c:v>6.8530357911431841</c:v>
                </c:pt>
                <c:pt idx="723">
                  <c:v>6.8731686418193441</c:v>
                </c:pt>
                <c:pt idx="724">
                  <c:v>6.7137629023318697</c:v>
                </c:pt>
                <c:pt idx="725">
                  <c:v>6.9339227671681378</c:v>
                </c:pt>
                <c:pt idx="726">
                  <c:v>6.893360638790476</c:v>
                </c:pt>
                <c:pt idx="727">
                  <c:v>6.7532526861318267</c:v>
                </c:pt>
                <c:pt idx="728">
                  <c:v>6.9339227671681378</c:v>
                </c:pt>
                <c:pt idx="729">
                  <c:v>6.7929903869102013</c:v>
                </c:pt>
                <c:pt idx="730">
                  <c:v>6.8129468361791528</c:v>
                </c:pt>
                <c:pt idx="731">
                  <c:v>6.8129468361791528</c:v>
                </c:pt>
                <c:pt idx="732">
                  <c:v>6.8731686418193441</c:v>
                </c:pt>
                <c:pt idx="733">
                  <c:v>7.6386744257776193</c:v>
                </c:pt>
                <c:pt idx="734">
                  <c:v>7.3961379012765986</c:v>
                </c:pt>
                <c:pt idx="735">
                  <c:v>7.4834351586280032</c:v>
                </c:pt>
                <c:pt idx="736">
                  <c:v>7.6386744257776193</c:v>
                </c:pt>
                <c:pt idx="737">
                  <c:v>7.5274694219598928</c:v>
                </c:pt>
                <c:pt idx="738">
                  <c:v>7.616316796644492</c:v>
                </c:pt>
                <c:pt idx="739">
                  <c:v>7.5054199967618</c:v>
                </c:pt>
                <c:pt idx="740">
                  <c:v>7.5054199967618</c:v>
                </c:pt>
                <c:pt idx="741">
                  <c:v>7.6836221528630144</c:v>
                </c:pt>
                <c:pt idx="742">
                  <c:v>7.4834351586280032</c:v>
                </c:pt>
                <c:pt idx="743">
                  <c:v>7.5054199967618</c:v>
                </c:pt>
                <c:pt idx="744">
                  <c:v>7.5940071201677339</c:v>
                </c:pt>
                <c:pt idx="745">
                  <c:v>9.7443752493542313</c:v>
                </c:pt>
                <c:pt idx="746">
                  <c:v>8.8194397968519809</c:v>
                </c:pt>
                <c:pt idx="747">
                  <c:v>7.9822807762652852</c:v>
                </c:pt>
                <c:pt idx="748">
                  <c:v>7.7971519897845862</c:v>
                </c:pt>
                <c:pt idx="749">
                  <c:v>7.5054199967618</c:v>
                </c:pt>
                <c:pt idx="750">
                  <c:v>7.3961379012765986</c:v>
                </c:pt>
                <c:pt idx="751">
                  <c:v>7.4178662775006261</c:v>
                </c:pt>
                <c:pt idx="752">
                  <c:v>7.2884637816973799</c:v>
                </c:pt>
                <c:pt idx="753">
                  <c:v>7.0777627371859388</c:v>
                </c:pt>
                <c:pt idx="754">
                  <c:v>7.1613021848527634</c:v>
                </c:pt>
                <c:pt idx="755">
                  <c:v>7.2671144506068108</c:v>
                </c:pt>
                <c:pt idx="756">
                  <c:v>7.1823406606361289</c:v>
                </c:pt>
                <c:pt idx="757">
                  <c:v>7.0777627371859388</c:v>
                </c:pt>
                <c:pt idx="758">
                  <c:v>7.3313339073124935</c:v>
                </c:pt>
                <c:pt idx="759">
                  <c:v>7.5054199967618</c:v>
                </c:pt>
                <c:pt idx="760">
                  <c:v>7.2458276558684371</c:v>
                </c:pt>
                <c:pt idx="761">
                  <c:v>7.1194099301612876</c:v>
                </c:pt>
                <c:pt idx="762">
                  <c:v>7.3313339073124935</c:v>
                </c:pt>
                <c:pt idx="763">
                  <c:v>7.4178662775006261</c:v>
                </c:pt>
                <c:pt idx="764">
                  <c:v>7.5940071201677339</c:v>
                </c:pt>
                <c:pt idx="765">
                  <c:v>7.3744731717018448</c:v>
                </c:pt>
                <c:pt idx="766">
                  <c:v>7.2884637816973799</c:v>
                </c:pt>
                <c:pt idx="767">
                  <c:v>7.4834351586280032</c:v>
                </c:pt>
                <c:pt idx="768">
                  <c:v>7.3098758328594595</c:v>
                </c:pt>
                <c:pt idx="769">
                  <c:v>7.0363591723623262</c:v>
                </c:pt>
                <c:pt idx="770">
                  <c:v>7.5054199967618</c:v>
                </c:pt>
                <c:pt idx="771">
                  <c:v>7.6386744257776193</c:v>
                </c:pt>
                <c:pt idx="772">
                  <c:v>7.5717627930819988</c:v>
                </c:pt>
                <c:pt idx="773">
                  <c:v>7.5054199967618</c:v>
                </c:pt>
                <c:pt idx="774">
                  <c:v>7.5054199967618</c:v>
                </c:pt>
                <c:pt idx="775">
                  <c:v>7.5717627930819988</c:v>
                </c:pt>
                <c:pt idx="776">
                  <c:v>7.616316796644492</c:v>
                </c:pt>
                <c:pt idx="777">
                  <c:v>7.5054199967618</c:v>
                </c:pt>
                <c:pt idx="778">
                  <c:v>7.6611153258786713</c:v>
                </c:pt>
                <c:pt idx="779">
                  <c:v>7.5717627930819988</c:v>
                </c:pt>
                <c:pt idx="780">
                  <c:v>7.5717627930819988</c:v>
                </c:pt>
                <c:pt idx="781">
                  <c:v>7.4178662775006261</c:v>
                </c:pt>
                <c:pt idx="782">
                  <c:v>7.4615147183704087</c:v>
                </c:pt>
                <c:pt idx="783">
                  <c:v>7.5717627930819988</c:v>
                </c:pt>
                <c:pt idx="784">
                  <c:v>7.616316796644492</c:v>
                </c:pt>
                <c:pt idx="785">
                  <c:v>7.3744731717018448</c:v>
                </c:pt>
                <c:pt idx="786">
                  <c:v>7.7288343627706286</c:v>
                </c:pt>
                <c:pt idx="787">
                  <c:v>7.3098758328594595</c:v>
                </c:pt>
                <c:pt idx="788">
                  <c:v>7.3313339073124935</c:v>
                </c:pt>
                <c:pt idx="789">
                  <c:v>7.3098758328594595</c:v>
                </c:pt>
                <c:pt idx="790">
                  <c:v>7.1403253348658069</c:v>
                </c:pt>
                <c:pt idx="791">
                  <c:v>7.3961379012765986</c:v>
                </c:pt>
                <c:pt idx="792">
                  <c:v>7.2246032143010925</c:v>
                </c:pt>
                <c:pt idx="793">
                  <c:v>7.5495836239661855</c:v>
                </c:pt>
                <c:pt idx="794">
                  <c:v>7.3961379012765986</c:v>
                </c:pt>
                <c:pt idx="795">
                  <c:v>7.4615147183704087</c:v>
                </c:pt>
                <c:pt idx="796">
                  <c:v>7.0985557907539985</c:v>
                </c:pt>
                <c:pt idx="797">
                  <c:v>7.3961379012765986</c:v>
                </c:pt>
                <c:pt idx="798">
                  <c:v>7.2034409432601869</c:v>
                </c:pt>
                <c:pt idx="799">
                  <c:v>7.3313339073124935</c:v>
                </c:pt>
                <c:pt idx="800">
                  <c:v>7.2246032143010925</c:v>
                </c:pt>
                <c:pt idx="801">
                  <c:v>7.2458276558684371</c:v>
                </c:pt>
                <c:pt idx="802">
                  <c:v>7.1613021848527634</c:v>
                </c:pt>
                <c:pt idx="803">
                  <c:v>7.2034409432601869</c:v>
                </c:pt>
                <c:pt idx="804">
                  <c:v>7.2671144506068108</c:v>
                </c:pt>
                <c:pt idx="805">
                  <c:v>7.1613021848527634</c:v>
                </c:pt>
                <c:pt idx="806">
                  <c:v>7.0985557907539985</c:v>
                </c:pt>
                <c:pt idx="807">
                  <c:v>7.2671144506068108</c:v>
                </c:pt>
                <c:pt idx="808">
                  <c:v>7.3528719023429225</c:v>
                </c:pt>
                <c:pt idx="809">
                  <c:v>7.4396584873550768</c:v>
                </c:pt>
                <c:pt idx="810">
                  <c:v>7.0777627371859388</c:v>
                </c:pt>
                <c:pt idx="811">
                  <c:v>7.3528719023429225</c:v>
                </c:pt>
                <c:pt idx="812">
                  <c:v>7.4178662775006261</c:v>
                </c:pt>
                <c:pt idx="813">
                  <c:v>7.1823406606361289</c:v>
                </c:pt>
                <c:pt idx="814">
                  <c:v>7.2458276558684371</c:v>
                </c:pt>
                <c:pt idx="815">
                  <c:v>7.2884637816973799</c:v>
                </c:pt>
                <c:pt idx="816">
                  <c:v>7.2671144506068108</c:v>
                </c:pt>
                <c:pt idx="817">
                  <c:v>7.057030590524783</c:v>
                </c:pt>
                <c:pt idx="818">
                  <c:v>7.3098758328594595</c:v>
                </c:pt>
                <c:pt idx="819">
                  <c:v>7.2458276558684371</c:v>
                </c:pt>
                <c:pt idx="820">
                  <c:v>7.3313339073124935</c:v>
                </c:pt>
                <c:pt idx="821">
                  <c:v>7.3098758328594595</c:v>
                </c:pt>
                <c:pt idx="822">
                  <c:v>7.3744731717018448</c:v>
                </c:pt>
                <c:pt idx="823">
                  <c:v>7.3961379012765986</c:v>
                </c:pt>
                <c:pt idx="824">
                  <c:v>7.0363591723623262</c:v>
                </c:pt>
                <c:pt idx="825">
                  <c:v>7.5717627930819988</c:v>
                </c:pt>
                <c:pt idx="826">
                  <c:v>7.5054199967618</c:v>
                </c:pt>
                <c:pt idx="827">
                  <c:v>7.5495836239661855</c:v>
                </c:pt>
                <c:pt idx="828">
                  <c:v>7.5940071201677339</c:v>
                </c:pt>
                <c:pt idx="829">
                  <c:v>7.3744731717018448</c:v>
                </c:pt>
                <c:pt idx="830">
                  <c:v>7.5274694219598928</c:v>
                </c:pt>
                <c:pt idx="831">
                  <c:v>7.0985557907539985</c:v>
                </c:pt>
                <c:pt idx="832">
                  <c:v>7.057030590524783</c:v>
                </c:pt>
                <c:pt idx="833">
                  <c:v>7.2458276558684371</c:v>
                </c:pt>
                <c:pt idx="834">
                  <c:v>7.0777627371859388</c:v>
                </c:pt>
                <c:pt idx="835">
                  <c:v>7.1194099301612876</c:v>
                </c:pt>
                <c:pt idx="836">
                  <c:v>7.3098758328594595</c:v>
                </c:pt>
                <c:pt idx="837">
                  <c:v>7.1194099301612876</c:v>
                </c:pt>
                <c:pt idx="838">
                  <c:v>7.1613021848527634</c:v>
                </c:pt>
                <c:pt idx="839">
                  <c:v>7.3313339073124935</c:v>
                </c:pt>
                <c:pt idx="840">
                  <c:v>7.1194099301612876</c:v>
                </c:pt>
                <c:pt idx="841">
                  <c:v>7.2034409432601869</c:v>
                </c:pt>
                <c:pt idx="842">
                  <c:v>7.3528719023429225</c:v>
                </c:pt>
                <c:pt idx="843">
                  <c:v>8.0057311232095465</c:v>
                </c:pt>
                <c:pt idx="844">
                  <c:v>7.616316796644492</c:v>
                </c:pt>
                <c:pt idx="845">
                  <c:v>7.4178662775006261</c:v>
                </c:pt>
                <c:pt idx="846">
                  <c:v>7.5717627930819988</c:v>
                </c:pt>
                <c:pt idx="847">
                  <c:v>7.5054199967618</c:v>
                </c:pt>
                <c:pt idx="848">
                  <c:v>7.4178662775006261</c:v>
                </c:pt>
                <c:pt idx="849">
                  <c:v>7.057030590524783</c:v>
                </c:pt>
                <c:pt idx="850">
                  <c:v>7.2458276558684371</c:v>
                </c:pt>
                <c:pt idx="851">
                  <c:v>7.2884637816973799</c:v>
                </c:pt>
                <c:pt idx="852">
                  <c:v>7.5940071201677339</c:v>
                </c:pt>
                <c:pt idx="853">
                  <c:v>7.5495836239661855</c:v>
                </c:pt>
                <c:pt idx="854">
                  <c:v>7.3961379012765986</c:v>
                </c:pt>
                <c:pt idx="855">
                  <c:v>7.4178662775006261</c:v>
                </c:pt>
                <c:pt idx="856">
                  <c:v>7.2671144506068108</c:v>
                </c:pt>
                <c:pt idx="857">
                  <c:v>7.4615147183704087</c:v>
                </c:pt>
                <c:pt idx="858">
                  <c:v>7.3313339073124935</c:v>
                </c:pt>
                <c:pt idx="859">
                  <c:v>7.4396584873550768</c:v>
                </c:pt>
                <c:pt idx="860">
                  <c:v>7.3961379012765986</c:v>
                </c:pt>
                <c:pt idx="861">
                  <c:v>7.3098758328594595</c:v>
                </c:pt>
                <c:pt idx="862">
                  <c:v>7.2034409432601869</c:v>
                </c:pt>
                <c:pt idx="863">
                  <c:v>7.0777627371859388</c:v>
                </c:pt>
                <c:pt idx="864">
                  <c:v>7.3313339073124935</c:v>
                </c:pt>
                <c:pt idx="865">
                  <c:v>7.2458276558684371</c:v>
                </c:pt>
                <c:pt idx="866">
                  <c:v>7.2246032143010925</c:v>
                </c:pt>
                <c:pt idx="867">
                  <c:v>7.2246032143010925</c:v>
                </c:pt>
                <c:pt idx="868">
                  <c:v>7.2458276558684371</c:v>
                </c:pt>
                <c:pt idx="869">
                  <c:v>7.3313339073124935</c:v>
                </c:pt>
                <c:pt idx="870">
                  <c:v>7.4834351586280032</c:v>
                </c:pt>
                <c:pt idx="871">
                  <c:v>7.2246032143010925</c:v>
                </c:pt>
                <c:pt idx="872">
                  <c:v>7.4615147183704087</c:v>
                </c:pt>
                <c:pt idx="873">
                  <c:v>7.5717627930819988</c:v>
                </c:pt>
                <c:pt idx="874">
                  <c:v>7.3313339073124935</c:v>
                </c:pt>
                <c:pt idx="875">
                  <c:v>7.1823406606361289</c:v>
                </c:pt>
                <c:pt idx="876">
                  <c:v>7.2458276558684371</c:v>
                </c:pt>
                <c:pt idx="877">
                  <c:v>6.8731686418193441</c:v>
                </c:pt>
                <c:pt idx="878">
                  <c:v>6.9542932476275947</c:v>
                </c:pt>
                <c:pt idx="879">
                  <c:v>7.3528719023429225</c:v>
                </c:pt>
                <c:pt idx="880">
                  <c:v>7.2671144506068108</c:v>
                </c:pt>
                <c:pt idx="881">
                  <c:v>7.2458276558684371</c:v>
                </c:pt>
                <c:pt idx="882">
                  <c:v>7.057030590524783</c:v>
                </c:pt>
                <c:pt idx="883">
                  <c:v>7.0985557907539985</c:v>
                </c:pt>
                <c:pt idx="884">
                  <c:v>7.2671144506068108</c:v>
                </c:pt>
                <c:pt idx="885">
                  <c:v>7.0985557907539985</c:v>
                </c:pt>
                <c:pt idx="886">
                  <c:v>7.1823406606361289</c:v>
                </c:pt>
                <c:pt idx="887">
                  <c:v>7.2246032143010925</c:v>
                </c:pt>
                <c:pt idx="888">
                  <c:v>7.0363591723623262</c:v>
                </c:pt>
                <c:pt idx="889">
                  <c:v>7.2884637816973799</c:v>
                </c:pt>
                <c:pt idx="890">
                  <c:v>6.9747235724908707</c:v>
                </c:pt>
                <c:pt idx="891">
                  <c:v>7.0985557907539985</c:v>
                </c:pt>
                <c:pt idx="892">
                  <c:v>6.9952139175688774</c:v>
                </c:pt>
                <c:pt idx="893">
                  <c:v>7.2671144506068108</c:v>
                </c:pt>
                <c:pt idx="894">
                  <c:v>7.2246032143010925</c:v>
                </c:pt>
                <c:pt idx="895">
                  <c:v>7.1403253348658069</c:v>
                </c:pt>
                <c:pt idx="896">
                  <c:v>7.01576445918902</c:v>
                </c:pt>
                <c:pt idx="897">
                  <c:v>7.2671144506068108</c:v>
                </c:pt>
                <c:pt idx="898">
                  <c:v>7.1613021848527634</c:v>
                </c:pt>
                <c:pt idx="899">
                  <c:v>7.057030590524783</c:v>
                </c:pt>
                <c:pt idx="900">
                  <c:v>7.1613021848527634</c:v>
                </c:pt>
                <c:pt idx="901">
                  <c:v>7.2458276558684371</c:v>
                </c:pt>
                <c:pt idx="902">
                  <c:v>7.2458276558684371</c:v>
                </c:pt>
                <c:pt idx="903">
                  <c:v>7.0777627371859388</c:v>
                </c:pt>
                <c:pt idx="904">
                  <c:v>6.9136119558165818</c:v>
                </c:pt>
                <c:pt idx="905">
                  <c:v>7.2884637816973799</c:v>
                </c:pt>
                <c:pt idx="906">
                  <c:v>6.893360638790476</c:v>
                </c:pt>
                <c:pt idx="907">
                  <c:v>7.1823406606361289</c:v>
                </c:pt>
                <c:pt idx="908">
                  <c:v>7.057030590524783</c:v>
                </c:pt>
                <c:pt idx="909">
                  <c:v>7.1823406606361289</c:v>
                </c:pt>
                <c:pt idx="910">
                  <c:v>7.0363591723623262</c:v>
                </c:pt>
                <c:pt idx="911">
                  <c:v>7.1194099301612876</c:v>
                </c:pt>
                <c:pt idx="912">
                  <c:v>6.8731686418193441</c:v>
                </c:pt>
                <c:pt idx="913">
                  <c:v>7.2884637816973799</c:v>
                </c:pt>
                <c:pt idx="914">
                  <c:v>7.0985557907539985</c:v>
                </c:pt>
                <c:pt idx="915">
                  <c:v>7.2884637816973799</c:v>
                </c:pt>
                <c:pt idx="916">
                  <c:v>7.0777627371859388</c:v>
                </c:pt>
                <c:pt idx="917">
                  <c:v>7.057030590524783</c:v>
                </c:pt>
                <c:pt idx="918">
                  <c:v>7.2458276558684371</c:v>
                </c:pt>
                <c:pt idx="919">
                  <c:v>7.2246032143010925</c:v>
                </c:pt>
                <c:pt idx="920">
                  <c:v>6.9747235724908707</c:v>
                </c:pt>
                <c:pt idx="921">
                  <c:v>6.9339227671681378</c:v>
                </c:pt>
                <c:pt idx="922">
                  <c:v>6.9542932476275947</c:v>
                </c:pt>
                <c:pt idx="923">
                  <c:v>7.0985557907539985</c:v>
                </c:pt>
                <c:pt idx="924">
                  <c:v>6.9747235724908707</c:v>
                </c:pt>
                <c:pt idx="925">
                  <c:v>7.0985557907539985</c:v>
                </c:pt>
                <c:pt idx="926">
                  <c:v>7.3098758328594595</c:v>
                </c:pt>
                <c:pt idx="927">
                  <c:v>7.0777627371859388</c:v>
                </c:pt>
                <c:pt idx="928">
                  <c:v>7.2458276558684371</c:v>
                </c:pt>
                <c:pt idx="929">
                  <c:v>7.057030590524783</c:v>
                </c:pt>
                <c:pt idx="930">
                  <c:v>7.4396584873550768</c:v>
                </c:pt>
                <c:pt idx="931">
                  <c:v>7.2246032143010925</c:v>
                </c:pt>
                <c:pt idx="932">
                  <c:v>7.2034409432601869</c:v>
                </c:pt>
                <c:pt idx="933">
                  <c:v>7.0363591723623262</c:v>
                </c:pt>
                <c:pt idx="934">
                  <c:v>7.2458276558684371</c:v>
                </c:pt>
                <c:pt idx="935">
                  <c:v>6.9339227671681378</c:v>
                </c:pt>
                <c:pt idx="936">
                  <c:v>6.9339227671681378</c:v>
                </c:pt>
                <c:pt idx="937">
                  <c:v>7.057030590524783</c:v>
                </c:pt>
                <c:pt idx="938">
                  <c:v>6.9542932476275947</c:v>
                </c:pt>
                <c:pt idx="939">
                  <c:v>7.0777627371859388</c:v>
                </c:pt>
                <c:pt idx="940">
                  <c:v>6.9339227671681378</c:v>
                </c:pt>
                <c:pt idx="941">
                  <c:v>7.1194099301612876</c:v>
                </c:pt>
                <c:pt idx="942">
                  <c:v>7.1403253348658069</c:v>
                </c:pt>
                <c:pt idx="943">
                  <c:v>7.0363591723623262</c:v>
                </c:pt>
                <c:pt idx="944">
                  <c:v>6.9747235724908707</c:v>
                </c:pt>
                <c:pt idx="945">
                  <c:v>7.2246032143010925</c:v>
                </c:pt>
                <c:pt idx="946">
                  <c:v>7.1613021848527634</c:v>
                </c:pt>
                <c:pt idx="947">
                  <c:v>7.2034409432601869</c:v>
                </c:pt>
                <c:pt idx="948">
                  <c:v>6.9952139175688774</c:v>
                </c:pt>
                <c:pt idx="949">
                  <c:v>7.2458276558684371</c:v>
                </c:pt>
                <c:pt idx="950">
                  <c:v>7.1194099301612876</c:v>
                </c:pt>
                <c:pt idx="951">
                  <c:v>7.1823406606361289</c:v>
                </c:pt>
                <c:pt idx="952">
                  <c:v>6.8329619135109674</c:v>
                </c:pt>
                <c:pt idx="953">
                  <c:v>7.2246032143010925</c:v>
                </c:pt>
                <c:pt idx="954">
                  <c:v>7.2458276558684371</c:v>
                </c:pt>
                <c:pt idx="955">
                  <c:v>7.2034409432601869</c:v>
                </c:pt>
                <c:pt idx="956">
                  <c:v>7.2458276558684371</c:v>
                </c:pt>
                <c:pt idx="957">
                  <c:v>7.2671144506068108</c:v>
                </c:pt>
                <c:pt idx="958">
                  <c:v>7.2034409432601869</c:v>
                </c:pt>
                <c:pt idx="959">
                  <c:v>7.1613021848527634</c:v>
                </c:pt>
                <c:pt idx="960">
                  <c:v>6.9747235724908707</c:v>
                </c:pt>
                <c:pt idx="961">
                  <c:v>6.9952139175688774</c:v>
                </c:pt>
                <c:pt idx="962">
                  <c:v>7.2246032143010925</c:v>
                </c:pt>
                <c:pt idx="963">
                  <c:v>7.2671144506068108</c:v>
                </c:pt>
                <c:pt idx="964">
                  <c:v>6.9952139175688774</c:v>
                </c:pt>
                <c:pt idx="965">
                  <c:v>7.0777627371859388</c:v>
                </c:pt>
                <c:pt idx="966">
                  <c:v>6.9136119558165818</c:v>
                </c:pt>
                <c:pt idx="967">
                  <c:v>7.0777627371859388</c:v>
                </c:pt>
                <c:pt idx="968">
                  <c:v>6.9542932476275947</c:v>
                </c:pt>
                <c:pt idx="969">
                  <c:v>6.9339227671681378</c:v>
                </c:pt>
                <c:pt idx="970">
                  <c:v>6.9136119558165818</c:v>
                </c:pt>
                <c:pt idx="971">
                  <c:v>7.0985557907539985</c:v>
                </c:pt>
                <c:pt idx="972">
                  <c:v>7.1403253348658069</c:v>
                </c:pt>
                <c:pt idx="973">
                  <c:v>6.8731686418193441</c:v>
                </c:pt>
                <c:pt idx="974">
                  <c:v>7.2884637816973799</c:v>
                </c:pt>
                <c:pt idx="975">
                  <c:v>7.0777627371859388</c:v>
                </c:pt>
                <c:pt idx="976">
                  <c:v>7.0985557907539985</c:v>
                </c:pt>
                <c:pt idx="977">
                  <c:v>7.3313339073124935</c:v>
                </c:pt>
                <c:pt idx="978">
                  <c:v>7.1403253348658069</c:v>
                </c:pt>
                <c:pt idx="979">
                  <c:v>6.9747235724908707</c:v>
                </c:pt>
                <c:pt idx="980">
                  <c:v>7.2246032143010925</c:v>
                </c:pt>
                <c:pt idx="981">
                  <c:v>7.1403253348658069</c:v>
                </c:pt>
                <c:pt idx="982">
                  <c:v>7.0777627371859388</c:v>
                </c:pt>
                <c:pt idx="983">
                  <c:v>7.0363591723623262</c:v>
                </c:pt>
                <c:pt idx="984">
                  <c:v>6.9952139175688774</c:v>
                </c:pt>
                <c:pt idx="985">
                  <c:v>7.0363591723623262</c:v>
                </c:pt>
                <c:pt idx="986">
                  <c:v>7.0777627371859388</c:v>
                </c:pt>
                <c:pt idx="987">
                  <c:v>7.0363591723623262</c:v>
                </c:pt>
                <c:pt idx="988">
                  <c:v>7.1613021848527634</c:v>
                </c:pt>
                <c:pt idx="989">
                  <c:v>7.1823406606361289</c:v>
                </c:pt>
                <c:pt idx="990">
                  <c:v>7.0985557907539985</c:v>
                </c:pt>
                <c:pt idx="991">
                  <c:v>7.0777627371859388</c:v>
                </c:pt>
                <c:pt idx="992">
                  <c:v>6.9136119558165818</c:v>
                </c:pt>
                <c:pt idx="993">
                  <c:v>7.2671144506068108</c:v>
                </c:pt>
                <c:pt idx="994">
                  <c:v>7.1613021848527634</c:v>
                </c:pt>
                <c:pt idx="995">
                  <c:v>7.1403253348658069</c:v>
                </c:pt>
                <c:pt idx="996">
                  <c:v>7.057030590524783</c:v>
                </c:pt>
                <c:pt idx="997">
                  <c:v>6.8530357911431841</c:v>
                </c:pt>
                <c:pt idx="998">
                  <c:v>6.893360638790476</c:v>
                </c:pt>
                <c:pt idx="999">
                  <c:v>7.2458276558684371</c:v>
                </c:pt>
                <c:pt idx="1000">
                  <c:v>7.1194099301612876</c:v>
                </c:pt>
                <c:pt idx="1001">
                  <c:v>7.0363591723623262</c:v>
                </c:pt>
                <c:pt idx="1002">
                  <c:v>6.9136119558165818</c:v>
                </c:pt>
                <c:pt idx="1003">
                  <c:v>6.893360638790476</c:v>
                </c:pt>
                <c:pt idx="1004">
                  <c:v>6.9339227671681378</c:v>
                </c:pt>
                <c:pt idx="1005">
                  <c:v>7.057030590524783</c:v>
                </c:pt>
                <c:pt idx="1006">
                  <c:v>7.0363591723623262</c:v>
                </c:pt>
                <c:pt idx="1007">
                  <c:v>7.0985557907539985</c:v>
                </c:pt>
                <c:pt idx="1008">
                  <c:v>7.0777627371859388</c:v>
                </c:pt>
                <c:pt idx="1009">
                  <c:v>7.1823406606361289</c:v>
                </c:pt>
                <c:pt idx="1010">
                  <c:v>7.057030590524783</c:v>
                </c:pt>
                <c:pt idx="1011">
                  <c:v>7.2671144506068108</c:v>
                </c:pt>
                <c:pt idx="1012">
                  <c:v>7.057030590524783</c:v>
                </c:pt>
                <c:pt idx="1013">
                  <c:v>7.1823406606361289</c:v>
                </c:pt>
                <c:pt idx="1014">
                  <c:v>7.057030590524783</c:v>
                </c:pt>
                <c:pt idx="1015">
                  <c:v>6.9542932476275947</c:v>
                </c:pt>
                <c:pt idx="1016">
                  <c:v>7.1823406606361289</c:v>
                </c:pt>
                <c:pt idx="1017">
                  <c:v>7.1403253348658069</c:v>
                </c:pt>
                <c:pt idx="1018">
                  <c:v>7.01576445918902</c:v>
                </c:pt>
                <c:pt idx="1019">
                  <c:v>7.057030590524783</c:v>
                </c:pt>
                <c:pt idx="1020">
                  <c:v>7.057030590524783</c:v>
                </c:pt>
                <c:pt idx="1021">
                  <c:v>7.1613021848527634</c:v>
                </c:pt>
                <c:pt idx="1022">
                  <c:v>6.9136119558165818</c:v>
                </c:pt>
                <c:pt idx="1023">
                  <c:v>7.2034409432601869</c:v>
                </c:pt>
                <c:pt idx="1024">
                  <c:v>6.9542932476275947</c:v>
                </c:pt>
                <c:pt idx="1025">
                  <c:v>7.1403253348658069</c:v>
                </c:pt>
                <c:pt idx="1026">
                  <c:v>7.057030590524783</c:v>
                </c:pt>
                <c:pt idx="1027">
                  <c:v>6.9952139175688774</c:v>
                </c:pt>
                <c:pt idx="1028">
                  <c:v>7.3744731717018448</c:v>
                </c:pt>
                <c:pt idx="1029">
                  <c:v>7.2458276558684371</c:v>
                </c:pt>
                <c:pt idx="1030">
                  <c:v>7.2246032143010925</c:v>
                </c:pt>
                <c:pt idx="1031">
                  <c:v>7.3961379012765986</c:v>
                </c:pt>
                <c:pt idx="1032">
                  <c:v>7.4396584873550768</c:v>
                </c:pt>
                <c:pt idx="1033">
                  <c:v>7.1613021848527634</c:v>
                </c:pt>
                <c:pt idx="1034">
                  <c:v>7.1613021848527634</c:v>
                </c:pt>
                <c:pt idx="1035">
                  <c:v>7.2246032143010925</c:v>
                </c:pt>
                <c:pt idx="1036">
                  <c:v>7.3098758328594595</c:v>
                </c:pt>
                <c:pt idx="1037">
                  <c:v>6.9952139175688774</c:v>
                </c:pt>
                <c:pt idx="1038">
                  <c:v>6.9747235724908707</c:v>
                </c:pt>
                <c:pt idx="1039">
                  <c:v>7.0777627371859388</c:v>
                </c:pt>
                <c:pt idx="1040">
                  <c:v>7.2246032143010925</c:v>
                </c:pt>
                <c:pt idx="1041">
                  <c:v>7.3313339073124935</c:v>
                </c:pt>
                <c:pt idx="1042">
                  <c:v>7.3313339073124935</c:v>
                </c:pt>
                <c:pt idx="1043">
                  <c:v>6.9136119558165818</c:v>
                </c:pt>
                <c:pt idx="1044">
                  <c:v>7.1613021848527634</c:v>
                </c:pt>
                <c:pt idx="1045">
                  <c:v>7.1403253348658069</c:v>
                </c:pt>
                <c:pt idx="1046">
                  <c:v>6.9747235724908707</c:v>
                </c:pt>
                <c:pt idx="1047">
                  <c:v>7.0985557907539985</c:v>
                </c:pt>
                <c:pt idx="1048">
                  <c:v>7.01576445918902</c:v>
                </c:pt>
                <c:pt idx="1049">
                  <c:v>7.0777627371859388</c:v>
                </c:pt>
                <c:pt idx="1050">
                  <c:v>7.01576445918902</c:v>
                </c:pt>
                <c:pt idx="1051">
                  <c:v>7.0363591723623262</c:v>
                </c:pt>
                <c:pt idx="1052">
                  <c:v>7.1403253348658069</c:v>
                </c:pt>
                <c:pt idx="1053">
                  <c:v>7.2884637816973799</c:v>
                </c:pt>
                <c:pt idx="1054">
                  <c:v>6.9952139175688774</c:v>
                </c:pt>
                <c:pt idx="1055">
                  <c:v>7.0363591723623262</c:v>
                </c:pt>
                <c:pt idx="1056">
                  <c:v>6.9542932476275947</c:v>
                </c:pt>
                <c:pt idx="1057">
                  <c:v>6.9952139175688774</c:v>
                </c:pt>
                <c:pt idx="1058">
                  <c:v>7.057030590524783</c:v>
                </c:pt>
                <c:pt idx="1059">
                  <c:v>6.9136119558165818</c:v>
                </c:pt>
                <c:pt idx="1060">
                  <c:v>6.893360638790476</c:v>
                </c:pt>
                <c:pt idx="1061">
                  <c:v>6.8530357911431841</c:v>
                </c:pt>
                <c:pt idx="1062">
                  <c:v>6.9136119558165818</c:v>
                </c:pt>
                <c:pt idx="1063">
                  <c:v>7.0985557907539985</c:v>
                </c:pt>
                <c:pt idx="1064">
                  <c:v>7.0777627371859388</c:v>
                </c:pt>
                <c:pt idx="1065">
                  <c:v>7.3098758328594595</c:v>
                </c:pt>
                <c:pt idx="1066">
                  <c:v>7.3313339073124935</c:v>
                </c:pt>
                <c:pt idx="1067">
                  <c:v>7.0363591723623262</c:v>
                </c:pt>
                <c:pt idx="1068">
                  <c:v>7.0777627371859388</c:v>
                </c:pt>
                <c:pt idx="1069">
                  <c:v>7.1194099301612876</c:v>
                </c:pt>
                <c:pt idx="1070">
                  <c:v>6.9136119558165818</c:v>
                </c:pt>
                <c:pt idx="1071">
                  <c:v>6.9136119558165818</c:v>
                </c:pt>
                <c:pt idx="1072">
                  <c:v>6.7334865970720141</c:v>
                </c:pt>
                <c:pt idx="1073">
                  <c:v>7.1194099301612876</c:v>
                </c:pt>
                <c:pt idx="1074">
                  <c:v>7.057030590524783</c:v>
                </c:pt>
                <c:pt idx="1075">
                  <c:v>6.8329619135109674</c:v>
                </c:pt>
                <c:pt idx="1076">
                  <c:v>6.9339227671681378</c:v>
                </c:pt>
                <c:pt idx="1077">
                  <c:v>6.9952139175688774</c:v>
                </c:pt>
                <c:pt idx="1078">
                  <c:v>6.9747235724908707</c:v>
                </c:pt>
                <c:pt idx="1079">
                  <c:v>6.7929903869102013</c:v>
                </c:pt>
                <c:pt idx="1080">
                  <c:v>6.7929903869102013</c:v>
                </c:pt>
                <c:pt idx="1081">
                  <c:v>6.9542932476275947</c:v>
                </c:pt>
                <c:pt idx="1082">
                  <c:v>6.7929903869102013</c:v>
                </c:pt>
                <c:pt idx="1083">
                  <c:v>6.9136119558165818</c:v>
                </c:pt>
                <c:pt idx="1084">
                  <c:v>7.1194099301612876</c:v>
                </c:pt>
                <c:pt idx="1085">
                  <c:v>7.0985557907539985</c:v>
                </c:pt>
                <c:pt idx="1086">
                  <c:v>6.9136119558165818</c:v>
                </c:pt>
                <c:pt idx="1087">
                  <c:v>6.9952139175688774</c:v>
                </c:pt>
                <c:pt idx="1088">
                  <c:v>7.01576445918902</c:v>
                </c:pt>
                <c:pt idx="1089">
                  <c:v>6.9339227671681378</c:v>
                </c:pt>
                <c:pt idx="1090">
                  <c:v>6.8530357911431841</c:v>
                </c:pt>
                <c:pt idx="1091">
                  <c:v>6.8329619135109674</c:v>
                </c:pt>
                <c:pt idx="1092">
                  <c:v>7.057030590524783</c:v>
                </c:pt>
                <c:pt idx="1093">
                  <c:v>6.893360638790476</c:v>
                </c:pt>
                <c:pt idx="1094">
                  <c:v>6.7137629023318697</c:v>
                </c:pt>
                <c:pt idx="1095">
                  <c:v>6.7137629023318697</c:v>
                </c:pt>
                <c:pt idx="1096">
                  <c:v>6.893360638790476</c:v>
                </c:pt>
                <c:pt idx="1097">
                  <c:v>6.8129468361791528</c:v>
                </c:pt>
                <c:pt idx="1098">
                  <c:v>6.8731686418193441</c:v>
                </c:pt>
                <c:pt idx="1099">
                  <c:v>6.9747235724908707</c:v>
                </c:pt>
                <c:pt idx="1100">
                  <c:v>7.0777627371859388</c:v>
                </c:pt>
                <c:pt idx="1101">
                  <c:v>7.0363591723623262</c:v>
                </c:pt>
                <c:pt idx="1102">
                  <c:v>6.7929903869102013</c:v>
                </c:pt>
                <c:pt idx="1103">
                  <c:v>6.8329619135109674</c:v>
                </c:pt>
                <c:pt idx="1104">
                  <c:v>6.9542932476275947</c:v>
                </c:pt>
                <c:pt idx="1105">
                  <c:v>7.0363591723623262</c:v>
                </c:pt>
                <c:pt idx="1106">
                  <c:v>7.1194099301612876</c:v>
                </c:pt>
                <c:pt idx="1107">
                  <c:v>7.1613021848527634</c:v>
                </c:pt>
                <c:pt idx="1108">
                  <c:v>6.9747235724908707</c:v>
                </c:pt>
                <c:pt idx="1109">
                  <c:v>6.8329619135109674</c:v>
                </c:pt>
                <c:pt idx="1110">
                  <c:v>6.7532526861318267</c:v>
                </c:pt>
                <c:pt idx="1111">
                  <c:v>6.9136119558165818</c:v>
                </c:pt>
                <c:pt idx="1112">
                  <c:v>6.8129468361791528</c:v>
                </c:pt>
                <c:pt idx="1113">
                  <c:v>6.893360638790476</c:v>
                </c:pt>
                <c:pt idx="1114">
                  <c:v>6.8129468361791528</c:v>
                </c:pt>
                <c:pt idx="1115">
                  <c:v>7.0985557907539985</c:v>
                </c:pt>
                <c:pt idx="1116">
                  <c:v>7.1613021848527634</c:v>
                </c:pt>
                <c:pt idx="1117">
                  <c:v>7.0985557907539985</c:v>
                </c:pt>
                <c:pt idx="1118">
                  <c:v>6.9339227671681378</c:v>
                </c:pt>
                <c:pt idx="1119">
                  <c:v>6.9136119558165818</c:v>
                </c:pt>
                <c:pt idx="1120">
                  <c:v>7.057030590524783</c:v>
                </c:pt>
                <c:pt idx="1121">
                  <c:v>6.8731686418193441</c:v>
                </c:pt>
                <c:pt idx="1122">
                  <c:v>7.1613021848527634</c:v>
                </c:pt>
                <c:pt idx="1123">
                  <c:v>6.9747235724908707</c:v>
                </c:pt>
                <c:pt idx="1124">
                  <c:v>6.8129468361791528</c:v>
                </c:pt>
                <c:pt idx="1125">
                  <c:v>6.8731686418193441</c:v>
                </c:pt>
                <c:pt idx="1126">
                  <c:v>7.1194099301612876</c:v>
                </c:pt>
                <c:pt idx="1127">
                  <c:v>6.9542932476275947</c:v>
                </c:pt>
                <c:pt idx="1128">
                  <c:v>7.1403253348658069</c:v>
                </c:pt>
                <c:pt idx="1129">
                  <c:v>6.7334865970720141</c:v>
                </c:pt>
                <c:pt idx="1130">
                  <c:v>6.6940969821381788</c:v>
                </c:pt>
                <c:pt idx="1131">
                  <c:v>6.8129468361791528</c:v>
                </c:pt>
                <c:pt idx="1132">
                  <c:v>6.6160076695968346</c:v>
                </c:pt>
                <c:pt idx="1133">
                  <c:v>6.6940969821381788</c:v>
                </c:pt>
                <c:pt idx="1134">
                  <c:v>6.9952139175688774</c:v>
                </c:pt>
                <c:pt idx="1135">
                  <c:v>6.8530357911431841</c:v>
                </c:pt>
                <c:pt idx="1136">
                  <c:v>6.5773052840276645</c:v>
                </c:pt>
                <c:pt idx="1137">
                  <c:v>6.7730923939710879</c:v>
                </c:pt>
                <c:pt idx="1138">
                  <c:v>6.9136119558165818</c:v>
                </c:pt>
                <c:pt idx="1139">
                  <c:v>6.8731686418193441</c:v>
                </c:pt>
                <c:pt idx="1140">
                  <c:v>6.9136119558165818</c:v>
                </c:pt>
                <c:pt idx="1141">
                  <c:v>6.7532526861318267</c:v>
                </c:pt>
                <c:pt idx="1142">
                  <c:v>6.9747235724908707</c:v>
                </c:pt>
                <c:pt idx="1143">
                  <c:v>6.9747235724908707</c:v>
                </c:pt>
                <c:pt idx="1144">
                  <c:v>7.2884637816973799</c:v>
                </c:pt>
                <c:pt idx="1145">
                  <c:v>7.3098758328594595</c:v>
                </c:pt>
                <c:pt idx="1146">
                  <c:v>7.1613021848527634</c:v>
                </c:pt>
                <c:pt idx="1147">
                  <c:v>6.9339227671681378</c:v>
                </c:pt>
                <c:pt idx="1148">
                  <c:v>7.3098758328594595</c:v>
                </c:pt>
                <c:pt idx="1149">
                  <c:v>6.9952139175688774</c:v>
                </c:pt>
                <c:pt idx="1150">
                  <c:v>7.01576445918902</c:v>
                </c:pt>
                <c:pt idx="1151">
                  <c:v>7.01576445918902</c:v>
                </c:pt>
                <c:pt idx="1152">
                  <c:v>6.7137629023318697</c:v>
                </c:pt>
                <c:pt idx="1153">
                  <c:v>6.9542932476275947</c:v>
                </c:pt>
                <c:pt idx="1154">
                  <c:v>6.8329619135109674</c:v>
                </c:pt>
                <c:pt idx="1155">
                  <c:v>6.7730923939710879</c:v>
                </c:pt>
                <c:pt idx="1156">
                  <c:v>6.6940969821381788</c:v>
                </c:pt>
                <c:pt idx="1157">
                  <c:v>6.7532526861318267</c:v>
                </c:pt>
                <c:pt idx="1158">
                  <c:v>6.7730923939710879</c:v>
                </c:pt>
                <c:pt idx="1159">
                  <c:v>6.7334865970720141</c:v>
                </c:pt>
                <c:pt idx="1160">
                  <c:v>6.7730923939710879</c:v>
                </c:pt>
                <c:pt idx="1161">
                  <c:v>6.7730923939710879</c:v>
                </c:pt>
                <c:pt idx="1162">
                  <c:v>6.7929903869102013</c:v>
                </c:pt>
                <c:pt idx="1163">
                  <c:v>6.9136119558165818</c:v>
                </c:pt>
                <c:pt idx="1164">
                  <c:v>6.893360638790476</c:v>
                </c:pt>
                <c:pt idx="1165">
                  <c:v>6.8129468361791528</c:v>
                </c:pt>
                <c:pt idx="1166">
                  <c:v>6.7730923939710879</c:v>
                </c:pt>
                <c:pt idx="1167">
                  <c:v>6.8530357911431841</c:v>
                </c:pt>
                <c:pt idx="1168">
                  <c:v>6.7137629023318697</c:v>
                </c:pt>
                <c:pt idx="1169">
                  <c:v>6.9136119558165818</c:v>
                </c:pt>
                <c:pt idx="1170">
                  <c:v>7.0363591723623262</c:v>
                </c:pt>
                <c:pt idx="1171">
                  <c:v>7.01576445918902</c:v>
                </c:pt>
                <c:pt idx="1172">
                  <c:v>7.1403253348658069</c:v>
                </c:pt>
                <c:pt idx="1173">
                  <c:v>6.8731686418193441</c:v>
                </c:pt>
                <c:pt idx="1174">
                  <c:v>6.9747235724908707</c:v>
                </c:pt>
                <c:pt idx="1175">
                  <c:v>6.8731686418193441</c:v>
                </c:pt>
                <c:pt idx="1176">
                  <c:v>7.0777627371859388</c:v>
                </c:pt>
                <c:pt idx="1177">
                  <c:v>6.7532526861318267</c:v>
                </c:pt>
                <c:pt idx="1178">
                  <c:v>6.8329619135109674</c:v>
                </c:pt>
                <c:pt idx="1179">
                  <c:v>6.8530357911431841</c:v>
                </c:pt>
                <c:pt idx="1180">
                  <c:v>6.8731686418193441</c:v>
                </c:pt>
                <c:pt idx="1181">
                  <c:v>6.9952139175688774</c:v>
                </c:pt>
                <c:pt idx="1182">
                  <c:v>6.9339227671681378</c:v>
                </c:pt>
                <c:pt idx="1183">
                  <c:v>7.0985557907539985</c:v>
                </c:pt>
                <c:pt idx="1184">
                  <c:v>6.8731686418193441</c:v>
                </c:pt>
                <c:pt idx="1185">
                  <c:v>6.9542932476275947</c:v>
                </c:pt>
                <c:pt idx="1186">
                  <c:v>6.893360638790476</c:v>
                </c:pt>
                <c:pt idx="1187">
                  <c:v>6.9542932476275947</c:v>
                </c:pt>
                <c:pt idx="1188">
                  <c:v>6.9339227671681378</c:v>
                </c:pt>
                <c:pt idx="1189">
                  <c:v>6.8129468361791528</c:v>
                </c:pt>
                <c:pt idx="1190">
                  <c:v>6.7532526861318267</c:v>
                </c:pt>
                <c:pt idx="1191">
                  <c:v>6.8530357911431841</c:v>
                </c:pt>
                <c:pt idx="1192">
                  <c:v>6.8530357911431841</c:v>
                </c:pt>
                <c:pt idx="1193">
                  <c:v>7.1194099301612876</c:v>
                </c:pt>
                <c:pt idx="1194">
                  <c:v>7.01576445918902</c:v>
                </c:pt>
                <c:pt idx="1195">
                  <c:v>7.0363591723623262</c:v>
                </c:pt>
                <c:pt idx="1196">
                  <c:v>7.1403253348658069</c:v>
                </c:pt>
                <c:pt idx="1197">
                  <c:v>7.1613021848527634</c:v>
                </c:pt>
                <c:pt idx="1198">
                  <c:v>6.8329619135109674</c:v>
                </c:pt>
                <c:pt idx="1199">
                  <c:v>6.8129468361791528</c:v>
                </c:pt>
                <c:pt idx="1200">
                  <c:v>7.0777627371859388</c:v>
                </c:pt>
                <c:pt idx="1201">
                  <c:v>6.7929903869102013</c:v>
                </c:pt>
                <c:pt idx="1202">
                  <c:v>6.7929903869102013</c:v>
                </c:pt>
                <c:pt idx="1203">
                  <c:v>6.893360638790476</c:v>
                </c:pt>
                <c:pt idx="1204">
                  <c:v>6.7532526861318267</c:v>
                </c:pt>
                <c:pt idx="1205">
                  <c:v>6.893360638790476</c:v>
                </c:pt>
                <c:pt idx="1206">
                  <c:v>6.7334865970720141</c:v>
                </c:pt>
                <c:pt idx="1207">
                  <c:v>6.5580390747964286</c:v>
                </c:pt>
                <c:pt idx="1208">
                  <c:v>6.7929903869102013</c:v>
                </c:pt>
                <c:pt idx="1209">
                  <c:v>6.8329619135109674</c:v>
                </c:pt>
                <c:pt idx="1210">
                  <c:v>6.8530357911431841</c:v>
                </c:pt>
                <c:pt idx="1211">
                  <c:v>6.7730923939710879</c:v>
                </c:pt>
                <c:pt idx="1212">
                  <c:v>6.6354441789838816</c:v>
                </c:pt>
                <c:pt idx="1213">
                  <c:v>6.6940969821381788</c:v>
                </c:pt>
                <c:pt idx="1214">
                  <c:v>6.9747235724908707</c:v>
                </c:pt>
                <c:pt idx="1215">
                  <c:v>6.9542932476275947</c:v>
                </c:pt>
                <c:pt idx="1216">
                  <c:v>6.7532526861318267</c:v>
                </c:pt>
                <c:pt idx="1217">
                  <c:v>6.6744886672580339</c:v>
                </c:pt>
                <c:pt idx="1218">
                  <c:v>6.7137629023318697</c:v>
                </c:pt>
                <c:pt idx="1219">
                  <c:v>6.9747235724908707</c:v>
                </c:pt>
                <c:pt idx="1220">
                  <c:v>6.893360638790476</c:v>
                </c:pt>
                <c:pt idx="1221">
                  <c:v>7.0363591723623262</c:v>
                </c:pt>
                <c:pt idx="1222">
                  <c:v>6.6940969821381788</c:v>
                </c:pt>
                <c:pt idx="1223">
                  <c:v>6.9339227671681378</c:v>
                </c:pt>
                <c:pt idx="1224">
                  <c:v>7.1613021848527634</c:v>
                </c:pt>
                <c:pt idx="1225">
                  <c:v>7.1403253348658069</c:v>
                </c:pt>
                <c:pt idx="1226">
                  <c:v>6.9952139175688774</c:v>
                </c:pt>
                <c:pt idx="1227">
                  <c:v>6.8329619135109674</c:v>
                </c:pt>
                <c:pt idx="1228">
                  <c:v>6.8530357911431841</c:v>
                </c:pt>
                <c:pt idx="1229">
                  <c:v>6.8731686418193441</c:v>
                </c:pt>
                <c:pt idx="1230">
                  <c:v>6.7929903869102013</c:v>
                </c:pt>
                <c:pt idx="1231">
                  <c:v>6.6744886672580339</c:v>
                </c:pt>
                <c:pt idx="1232">
                  <c:v>6.6744886672580339</c:v>
                </c:pt>
                <c:pt idx="1233">
                  <c:v>6.8129468361791528</c:v>
                </c:pt>
                <c:pt idx="1234">
                  <c:v>6.6940969821381788</c:v>
                </c:pt>
                <c:pt idx="1235">
                  <c:v>6.7929903869102013</c:v>
                </c:pt>
                <c:pt idx="1236">
                  <c:v>6.9339227671681378</c:v>
                </c:pt>
                <c:pt idx="1237">
                  <c:v>6.8329619135109674</c:v>
                </c:pt>
                <c:pt idx="1238">
                  <c:v>6.7137629023318697</c:v>
                </c:pt>
                <c:pt idx="1239">
                  <c:v>6.7730923939710879</c:v>
                </c:pt>
                <c:pt idx="1240">
                  <c:v>6.893360638790476</c:v>
                </c:pt>
                <c:pt idx="1241">
                  <c:v>6.7730923939710879</c:v>
                </c:pt>
                <c:pt idx="1242">
                  <c:v>6.893360638790476</c:v>
                </c:pt>
                <c:pt idx="1243">
                  <c:v>6.8129468361791528</c:v>
                </c:pt>
                <c:pt idx="1244">
                  <c:v>6.893360638790476</c:v>
                </c:pt>
                <c:pt idx="1245">
                  <c:v>6.7334865970720141</c:v>
                </c:pt>
                <c:pt idx="1246">
                  <c:v>6.893360638790476</c:v>
                </c:pt>
                <c:pt idx="1247">
                  <c:v>6.6744886672580339</c:v>
                </c:pt>
                <c:pt idx="1248">
                  <c:v>6.7929903869102013</c:v>
                </c:pt>
                <c:pt idx="1249">
                  <c:v>6.8329619135109674</c:v>
                </c:pt>
                <c:pt idx="1250">
                  <c:v>6.9136119558165818</c:v>
                </c:pt>
                <c:pt idx="1251">
                  <c:v>6.8731686418193441</c:v>
                </c:pt>
                <c:pt idx="1252">
                  <c:v>6.7532526861318267</c:v>
                </c:pt>
                <c:pt idx="1253">
                  <c:v>6.7137629023318697</c:v>
                </c:pt>
                <c:pt idx="1254">
                  <c:v>6.7532526861318267</c:v>
                </c:pt>
                <c:pt idx="1255">
                  <c:v>6.7334865970720141</c:v>
                </c:pt>
                <c:pt idx="1256">
                  <c:v>6.893360638790476</c:v>
                </c:pt>
                <c:pt idx="1257">
                  <c:v>6.7532526861318267</c:v>
                </c:pt>
                <c:pt idx="1258">
                  <c:v>6.7334865970720141</c:v>
                </c:pt>
                <c:pt idx="1259">
                  <c:v>6.6940969821381788</c:v>
                </c:pt>
                <c:pt idx="1260">
                  <c:v>6.7532526861318267</c:v>
                </c:pt>
                <c:pt idx="1261">
                  <c:v>6.8731686418193441</c:v>
                </c:pt>
                <c:pt idx="1262">
                  <c:v>7.057030590524783</c:v>
                </c:pt>
                <c:pt idx="1263">
                  <c:v>6.7730923939710879</c:v>
                </c:pt>
                <c:pt idx="1264">
                  <c:v>7.057030590524783</c:v>
                </c:pt>
                <c:pt idx="1265">
                  <c:v>7.1403253348658069</c:v>
                </c:pt>
                <c:pt idx="1266">
                  <c:v>6.8530357911431841</c:v>
                </c:pt>
                <c:pt idx="1267">
                  <c:v>6.893360638790476</c:v>
                </c:pt>
                <c:pt idx="1268">
                  <c:v>6.8731686418193441</c:v>
                </c:pt>
                <c:pt idx="1269">
                  <c:v>6.7730923939710879</c:v>
                </c:pt>
                <c:pt idx="1270">
                  <c:v>6.9339227671681378</c:v>
                </c:pt>
                <c:pt idx="1271">
                  <c:v>6.7730923939710879</c:v>
                </c:pt>
                <c:pt idx="1272">
                  <c:v>7.01576445918902</c:v>
                </c:pt>
                <c:pt idx="1273">
                  <c:v>6.9136119558165818</c:v>
                </c:pt>
                <c:pt idx="1274">
                  <c:v>6.9136119558165818</c:v>
                </c:pt>
                <c:pt idx="1275">
                  <c:v>7.0777627371859388</c:v>
                </c:pt>
                <c:pt idx="1276">
                  <c:v>6.9339227671681378</c:v>
                </c:pt>
                <c:pt idx="1277">
                  <c:v>6.7532526861318267</c:v>
                </c:pt>
                <c:pt idx="1278">
                  <c:v>7.0363591723623262</c:v>
                </c:pt>
                <c:pt idx="1279">
                  <c:v>6.9542932476275947</c:v>
                </c:pt>
                <c:pt idx="1280">
                  <c:v>6.9136119558165818</c:v>
                </c:pt>
                <c:pt idx="1281">
                  <c:v>6.893360638790476</c:v>
                </c:pt>
                <c:pt idx="1282">
                  <c:v>7.01576445918902</c:v>
                </c:pt>
                <c:pt idx="1283">
                  <c:v>6.9339227671681378</c:v>
                </c:pt>
                <c:pt idx="1284">
                  <c:v>7.1613021848527634</c:v>
                </c:pt>
                <c:pt idx="1285">
                  <c:v>7.0777627371859388</c:v>
                </c:pt>
                <c:pt idx="1286">
                  <c:v>7.1823406606361289</c:v>
                </c:pt>
                <c:pt idx="1287">
                  <c:v>7.0777627371859388</c:v>
                </c:pt>
                <c:pt idx="1288">
                  <c:v>6.9542932476275947</c:v>
                </c:pt>
                <c:pt idx="1289">
                  <c:v>7.057030590524783</c:v>
                </c:pt>
                <c:pt idx="1290">
                  <c:v>6.8530357911431841</c:v>
                </c:pt>
                <c:pt idx="1291">
                  <c:v>7.0985557907539985</c:v>
                </c:pt>
                <c:pt idx="1292">
                  <c:v>6.9542932476275947</c:v>
                </c:pt>
                <c:pt idx="1293">
                  <c:v>7.01576445918902</c:v>
                </c:pt>
                <c:pt idx="1294">
                  <c:v>6.9542932476275947</c:v>
                </c:pt>
                <c:pt idx="1295">
                  <c:v>6.7929903869102013</c:v>
                </c:pt>
                <c:pt idx="1296">
                  <c:v>6.9747235724908707</c:v>
                </c:pt>
                <c:pt idx="1297">
                  <c:v>6.893360638790476</c:v>
                </c:pt>
                <c:pt idx="1298">
                  <c:v>6.8530357911431841</c:v>
                </c:pt>
                <c:pt idx="1299">
                  <c:v>7.5495836239661855</c:v>
                </c:pt>
                <c:pt idx="1300">
                  <c:v>7.2884637816973799</c:v>
                </c:pt>
                <c:pt idx="1301">
                  <c:v>7.1403253348658069</c:v>
                </c:pt>
                <c:pt idx="1302">
                  <c:v>7.1823406606361289</c:v>
                </c:pt>
                <c:pt idx="1303">
                  <c:v>6.9136119558165818</c:v>
                </c:pt>
                <c:pt idx="1304">
                  <c:v>6.8530357911431841</c:v>
                </c:pt>
                <c:pt idx="1305">
                  <c:v>7.0363591723623262</c:v>
                </c:pt>
                <c:pt idx="1306">
                  <c:v>6.9952139175688774</c:v>
                </c:pt>
                <c:pt idx="1307">
                  <c:v>6.9952139175688774</c:v>
                </c:pt>
                <c:pt idx="1308">
                  <c:v>6.9542932476275947</c:v>
                </c:pt>
                <c:pt idx="1309">
                  <c:v>6.9542932476275947</c:v>
                </c:pt>
                <c:pt idx="1310">
                  <c:v>6.9542932476275947</c:v>
                </c:pt>
                <c:pt idx="1311">
                  <c:v>7.01576445918902</c:v>
                </c:pt>
                <c:pt idx="1312">
                  <c:v>7.057030590524783</c:v>
                </c:pt>
                <c:pt idx="1313">
                  <c:v>7.0777627371859388</c:v>
                </c:pt>
                <c:pt idx="1314">
                  <c:v>7.2458276558684371</c:v>
                </c:pt>
                <c:pt idx="1315">
                  <c:v>7.01576445918902</c:v>
                </c:pt>
                <c:pt idx="1316">
                  <c:v>6.7929903869102013</c:v>
                </c:pt>
                <c:pt idx="1317">
                  <c:v>7.1613021848527634</c:v>
                </c:pt>
                <c:pt idx="1318">
                  <c:v>6.8731686418193441</c:v>
                </c:pt>
                <c:pt idx="1319">
                  <c:v>6.9952139175688774</c:v>
                </c:pt>
                <c:pt idx="1320">
                  <c:v>7.0363591723623262</c:v>
                </c:pt>
                <c:pt idx="1321">
                  <c:v>7.0363591723623262</c:v>
                </c:pt>
                <c:pt idx="1322">
                  <c:v>6.9136119558165818</c:v>
                </c:pt>
                <c:pt idx="1323">
                  <c:v>7.1823406606361289</c:v>
                </c:pt>
                <c:pt idx="1324">
                  <c:v>7.0363591723623262</c:v>
                </c:pt>
                <c:pt idx="1325">
                  <c:v>7.1194099301612876</c:v>
                </c:pt>
                <c:pt idx="1326">
                  <c:v>7.1823406606361289</c:v>
                </c:pt>
                <c:pt idx="1327">
                  <c:v>6.7334865970720141</c:v>
                </c:pt>
                <c:pt idx="1328">
                  <c:v>6.893360638790476</c:v>
                </c:pt>
                <c:pt idx="1329">
                  <c:v>6.893360638790476</c:v>
                </c:pt>
                <c:pt idx="1330">
                  <c:v>6.9952139175688774</c:v>
                </c:pt>
                <c:pt idx="1331">
                  <c:v>7.1194099301612876</c:v>
                </c:pt>
                <c:pt idx="1332">
                  <c:v>7.0777627371859388</c:v>
                </c:pt>
                <c:pt idx="1333">
                  <c:v>7.0777627371859388</c:v>
                </c:pt>
                <c:pt idx="1334">
                  <c:v>6.9136119558165818</c:v>
                </c:pt>
                <c:pt idx="1335">
                  <c:v>6.9747235724908707</c:v>
                </c:pt>
                <c:pt idx="1336">
                  <c:v>6.7532526861318267</c:v>
                </c:pt>
                <c:pt idx="1337">
                  <c:v>6.8731686418193441</c:v>
                </c:pt>
                <c:pt idx="1338">
                  <c:v>6.9542932476275947</c:v>
                </c:pt>
                <c:pt idx="1339">
                  <c:v>6.9747235724908707</c:v>
                </c:pt>
                <c:pt idx="1340">
                  <c:v>6.9542932476275947</c:v>
                </c:pt>
                <c:pt idx="1341">
                  <c:v>7.057030590524783</c:v>
                </c:pt>
                <c:pt idx="1342">
                  <c:v>6.9747235724908707</c:v>
                </c:pt>
                <c:pt idx="1343">
                  <c:v>6.9952139175688774</c:v>
                </c:pt>
                <c:pt idx="1344">
                  <c:v>6.7929903869102013</c:v>
                </c:pt>
                <c:pt idx="1345">
                  <c:v>7.0777627371859388</c:v>
                </c:pt>
                <c:pt idx="1346">
                  <c:v>6.9339227671681378</c:v>
                </c:pt>
                <c:pt idx="1347">
                  <c:v>7.0777627371859388</c:v>
                </c:pt>
                <c:pt idx="1348">
                  <c:v>6.893360638790476</c:v>
                </c:pt>
                <c:pt idx="1349">
                  <c:v>6.9952139175688774</c:v>
                </c:pt>
                <c:pt idx="1350">
                  <c:v>6.8329619135109674</c:v>
                </c:pt>
                <c:pt idx="1351">
                  <c:v>7.0985557907539985</c:v>
                </c:pt>
                <c:pt idx="1352">
                  <c:v>6.9747235724908707</c:v>
                </c:pt>
                <c:pt idx="1353">
                  <c:v>6.9339227671681378</c:v>
                </c:pt>
                <c:pt idx="1354">
                  <c:v>7.2246032143010925</c:v>
                </c:pt>
                <c:pt idx="1355">
                  <c:v>7.1613021848527634</c:v>
                </c:pt>
                <c:pt idx="1356">
                  <c:v>6.9747235724908707</c:v>
                </c:pt>
                <c:pt idx="1357">
                  <c:v>7.0363591723623262</c:v>
                </c:pt>
                <c:pt idx="1358">
                  <c:v>6.9542932476275947</c:v>
                </c:pt>
                <c:pt idx="1359">
                  <c:v>6.9136119558165818</c:v>
                </c:pt>
                <c:pt idx="1360">
                  <c:v>7.0777627371859388</c:v>
                </c:pt>
                <c:pt idx="1361">
                  <c:v>7.0777627371859388</c:v>
                </c:pt>
                <c:pt idx="1362">
                  <c:v>6.893360638790476</c:v>
                </c:pt>
                <c:pt idx="1363">
                  <c:v>6.8530357911431841</c:v>
                </c:pt>
                <c:pt idx="1364">
                  <c:v>6.7730923939710879</c:v>
                </c:pt>
                <c:pt idx="1365">
                  <c:v>6.7137629023318697</c:v>
                </c:pt>
                <c:pt idx="1366">
                  <c:v>6.7532526861318267</c:v>
                </c:pt>
                <c:pt idx="1367">
                  <c:v>7.01576445918902</c:v>
                </c:pt>
                <c:pt idx="1368">
                  <c:v>6.7334865970720141</c:v>
                </c:pt>
                <c:pt idx="1369">
                  <c:v>6.9542932476275947</c:v>
                </c:pt>
                <c:pt idx="1370">
                  <c:v>6.8129468361791528</c:v>
                </c:pt>
                <c:pt idx="1371">
                  <c:v>6.7929903869102013</c:v>
                </c:pt>
                <c:pt idx="1372">
                  <c:v>6.893360638790476</c:v>
                </c:pt>
                <c:pt idx="1373">
                  <c:v>6.9339227671681378</c:v>
                </c:pt>
                <c:pt idx="1374">
                  <c:v>6.7929903869102013</c:v>
                </c:pt>
                <c:pt idx="1375">
                  <c:v>6.9136119558165818</c:v>
                </c:pt>
                <c:pt idx="1376">
                  <c:v>6.5580390747964286</c:v>
                </c:pt>
                <c:pt idx="1377">
                  <c:v>6.9339227671681378</c:v>
                </c:pt>
                <c:pt idx="1378">
                  <c:v>6.893360638790476</c:v>
                </c:pt>
                <c:pt idx="1379">
                  <c:v>7.0777627371859388</c:v>
                </c:pt>
                <c:pt idx="1380">
                  <c:v>7.01576445918902</c:v>
                </c:pt>
                <c:pt idx="1381">
                  <c:v>6.7929903869102013</c:v>
                </c:pt>
                <c:pt idx="1382">
                  <c:v>6.9542932476275947</c:v>
                </c:pt>
                <c:pt idx="1383">
                  <c:v>7.057030590524783</c:v>
                </c:pt>
                <c:pt idx="1384">
                  <c:v>6.9542932476275947</c:v>
                </c:pt>
                <c:pt idx="1385">
                  <c:v>6.7730923939710879</c:v>
                </c:pt>
                <c:pt idx="1386">
                  <c:v>6.8329619135109674</c:v>
                </c:pt>
                <c:pt idx="1387">
                  <c:v>7.0363591723623262</c:v>
                </c:pt>
                <c:pt idx="1388">
                  <c:v>6.9952139175688774</c:v>
                </c:pt>
                <c:pt idx="1389">
                  <c:v>7.0777627371859388</c:v>
                </c:pt>
                <c:pt idx="1390">
                  <c:v>6.9747235724908707</c:v>
                </c:pt>
                <c:pt idx="1391">
                  <c:v>6.9542932476275947</c:v>
                </c:pt>
                <c:pt idx="1392">
                  <c:v>7.0985557907539985</c:v>
                </c:pt>
                <c:pt idx="1393">
                  <c:v>6.6549377889542445</c:v>
                </c:pt>
                <c:pt idx="1394">
                  <c:v>6.9136119558165818</c:v>
                </c:pt>
                <c:pt idx="1395">
                  <c:v>7.0777627371859388</c:v>
                </c:pt>
                <c:pt idx="1396">
                  <c:v>6.893360638790476</c:v>
                </c:pt>
                <c:pt idx="1397">
                  <c:v>6.519675794473037</c:v>
                </c:pt>
                <c:pt idx="1398">
                  <c:v>6.893360638790476</c:v>
                </c:pt>
                <c:pt idx="1399">
                  <c:v>6.8530357911431841</c:v>
                </c:pt>
                <c:pt idx="1400">
                  <c:v>6.7929903869102013</c:v>
                </c:pt>
                <c:pt idx="1401">
                  <c:v>6.5773052840276645</c:v>
                </c:pt>
                <c:pt idx="1402">
                  <c:v>6.6940969821381788</c:v>
                </c:pt>
                <c:pt idx="1403">
                  <c:v>6.7929903869102013</c:v>
                </c:pt>
                <c:pt idx="1404">
                  <c:v>6.7334865970720141</c:v>
                </c:pt>
                <c:pt idx="1405">
                  <c:v>6.7929903869102013</c:v>
                </c:pt>
                <c:pt idx="1406">
                  <c:v>6.6160076695968346</c:v>
                </c:pt>
                <c:pt idx="1407">
                  <c:v>6.6354441789838816</c:v>
                </c:pt>
                <c:pt idx="1408">
                  <c:v>6.5580390747964286</c:v>
                </c:pt>
                <c:pt idx="1409">
                  <c:v>6.519675794473037</c:v>
                </c:pt>
                <c:pt idx="1410">
                  <c:v>6.5005783932499011</c:v>
                </c:pt>
                <c:pt idx="1411">
                  <c:v>6.3684684263148981</c:v>
                </c:pt>
                <c:pt idx="1412">
                  <c:v>6.3684684263148981</c:v>
                </c:pt>
                <c:pt idx="1413">
                  <c:v>6.3498139409465733</c:v>
                </c:pt>
                <c:pt idx="1414">
                  <c:v>6.275740827465091</c:v>
                </c:pt>
                <c:pt idx="1415">
                  <c:v>6.5580390747964286</c:v>
                </c:pt>
                <c:pt idx="1416">
                  <c:v>6.5773052840276645</c:v>
                </c:pt>
                <c:pt idx="1417">
                  <c:v>6.6354441789838816</c:v>
                </c:pt>
                <c:pt idx="1418">
                  <c:v>6.4436360116908222</c:v>
                </c:pt>
                <c:pt idx="1419">
                  <c:v>6.7334865970720141</c:v>
                </c:pt>
                <c:pt idx="1420">
                  <c:v>6.7137629023318697</c:v>
                </c:pt>
                <c:pt idx="1421">
                  <c:v>6.7334865970720141</c:v>
                </c:pt>
                <c:pt idx="1422">
                  <c:v>6.519675794473037</c:v>
                </c:pt>
                <c:pt idx="1423">
                  <c:v>6.6549377889542445</c:v>
                </c:pt>
                <c:pt idx="1424">
                  <c:v>6.9542932476275947</c:v>
                </c:pt>
                <c:pt idx="1425">
                  <c:v>6.5388293000474196</c:v>
                </c:pt>
                <c:pt idx="1426">
                  <c:v>6.5966280935343642</c:v>
                </c:pt>
                <c:pt idx="1427">
                  <c:v>6.4815369320374296</c:v>
                </c:pt>
                <c:pt idx="1428">
                  <c:v>6.5388293000474196</c:v>
                </c:pt>
                <c:pt idx="1429">
                  <c:v>6.6549377889542445</c:v>
                </c:pt>
                <c:pt idx="1430">
                  <c:v>6.4436360116908222</c:v>
                </c:pt>
                <c:pt idx="1431">
                  <c:v>6.4625661275677251</c:v>
                </c:pt>
                <c:pt idx="1432">
                  <c:v>6.4436360116908222</c:v>
                </c:pt>
                <c:pt idx="1433">
                  <c:v>6.5773052840276645</c:v>
                </c:pt>
                <c:pt idx="1434">
                  <c:v>6.3312140982020422</c:v>
                </c:pt>
                <c:pt idx="1435">
                  <c:v>6.4815369320374296</c:v>
                </c:pt>
                <c:pt idx="1436">
                  <c:v>6.6160076695968346</c:v>
                </c:pt>
                <c:pt idx="1437">
                  <c:v>6.5388293000474196</c:v>
                </c:pt>
                <c:pt idx="1438">
                  <c:v>6.5966280935343642</c:v>
                </c:pt>
                <c:pt idx="1439">
                  <c:v>6.4436360116908222</c:v>
                </c:pt>
                <c:pt idx="1440">
                  <c:v>6.4436360116908222</c:v>
                </c:pt>
                <c:pt idx="1441">
                  <c:v>6.6549377889542445</c:v>
                </c:pt>
                <c:pt idx="1442">
                  <c:v>6.2941777008176176</c:v>
                </c:pt>
                <c:pt idx="1443">
                  <c:v>6.6744886672580339</c:v>
                </c:pt>
                <c:pt idx="1444">
                  <c:v>6.6160076695968346</c:v>
                </c:pt>
                <c:pt idx="1445">
                  <c:v>6.4625661275677251</c:v>
                </c:pt>
                <c:pt idx="1446">
                  <c:v>6.6744886672580339</c:v>
                </c:pt>
                <c:pt idx="1447">
                  <c:v>6.4625661275677251</c:v>
                </c:pt>
                <c:pt idx="1448">
                  <c:v>6.4436360116908222</c:v>
                </c:pt>
                <c:pt idx="1449">
                  <c:v>6.5966280935343642</c:v>
                </c:pt>
                <c:pt idx="1450">
                  <c:v>6.4436360116908222</c:v>
                </c:pt>
                <c:pt idx="1451">
                  <c:v>6.3871777148361319</c:v>
                </c:pt>
                <c:pt idx="1452">
                  <c:v>6.4815369320374296</c:v>
                </c:pt>
                <c:pt idx="1453">
                  <c:v>6.6354441789838816</c:v>
                </c:pt>
                <c:pt idx="1454">
                  <c:v>6.5580390747964286</c:v>
                </c:pt>
                <c:pt idx="1455">
                  <c:v>6.5773052840276645</c:v>
                </c:pt>
                <c:pt idx="1456">
                  <c:v>6.4436360116908222</c:v>
                </c:pt>
                <c:pt idx="1457">
                  <c:v>6.5580390747964286</c:v>
                </c:pt>
                <c:pt idx="1458">
                  <c:v>6.3498139409465733</c:v>
                </c:pt>
                <c:pt idx="1459">
                  <c:v>6.3684684263148981</c:v>
                </c:pt>
                <c:pt idx="1460">
                  <c:v>6.3312140982020422</c:v>
                </c:pt>
                <c:pt idx="1461">
                  <c:v>6.519675794473037</c:v>
                </c:pt>
                <c:pt idx="1462">
                  <c:v>6.3498139409465733</c:v>
                </c:pt>
                <c:pt idx="1463">
                  <c:v>6.2573579593083464</c:v>
                </c:pt>
                <c:pt idx="1464">
                  <c:v>6.3126687380224071</c:v>
                </c:pt>
                <c:pt idx="1465">
                  <c:v>6.2207536062785946</c:v>
                </c:pt>
                <c:pt idx="1466">
                  <c:v>6.2207536062785946</c:v>
                </c:pt>
                <c:pt idx="1467">
                  <c:v>6.3312140982020422</c:v>
                </c:pt>
                <c:pt idx="1468">
                  <c:v>6.6160076695968346</c:v>
                </c:pt>
                <c:pt idx="1469">
                  <c:v>6.4625661275677251</c:v>
                </c:pt>
                <c:pt idx="1470">
                  <c:v>6.7137629023318697</c:v>
                </c:pt>
                <c:pt idx="1471">
                  <c:v>6.6744886672580339</c:v>
                </c:pt>
                <c:pt idx="1472">
                  <c:v>6.3498139409465733</c:v>
                </c:pt>
                <c:pt idx="1473">
                  <c:v>6.6549377889542445</c:v>
                </c:pt>
                <c:pt idx="1474">
                  <c:v>6.6160076695968346</c:v>
                </c:pt>
                <c:pt idx="1475">
                  <c:v>6.6354441789838816</c:v>
                </c:pt>
                <c:pt idx="1476">
                  <c:v>6.6354441789838816</c:v>
                </c:pt>
                <c:pt idx="1477">
                  <c:v>6.6744886672580339</c:v>
                </c:pt>
                <c:pt idx="1478">
                  <c:v>6.5388293000474196</c:v>
                </c:pt>
                <c:pt idx="1479">
                  <c:v>6.5773052840276645</c:v>
                </c:pt>
                <c:pt idx="1480">
                  <c:v>6.5773052840276645</c:v>
                </c:pt>
                <c:pt idx="1481">
                  <c:v>6.6940969821381788</c:v>
                </c:pt>
                <c:pt idx="1482">
                  <c:v>6.4436360116908222</c:v>
                </c:pt>
                <c:pt idx="1483">
                  <c:v>6.4059419675109961</c:v>
                </c:pt>
                <c:pt idx="1484">
                  <c:v>6.519675794473037</c:v>
                </c:pt>
                <c:pt idx="1485">
                  <c:v>6.519675794473037</c:v>
                </c:pt>
                <c:pt idx="1486">
                  <c:v>6.6354441789838816</c:v>
                </c:pt>
                <c:pt idx="1487">
                  <c:v>6.4625661275677251</c:v>
                </c:pt>
                <c:pt idx="1488">
                  <c:v>6.6354441789838816</c:v>
                </c:pt>
                <c:pt idx="1489">
                  <c:v>6.4625661275677251</c:v>
                </c:pt>
                <c:pt idx="1490">
                  <c:v>6.4059419675109961</c:v>
                </c:pt>
                <c:pt idx="1491">
                  <c:v>6.519675794473037</c:v>
                </c:pt>
                <c:pt idx="1492">
                  <c:v>6.275740827465091</c:v>
                </c:pt>
                <c:pt idx="1493">
                  <c:v>6.5580390747964286</c:v>
                </c:pt>
                <c:pt idx="1494">
                  <c:v>6.5580390747964286</c:v>
                </c:pt>
                <c:pt idx="1495">
                  <c:v>6.5966280935343642</c:v>
                </c:pt>
                <c:pt idx="1496">
                  <c:v>6.8129468361791528</c:v>
                </c:pt>
                <c:pt idx="1497">
                  <c:v>6.5005783932499011</c:v>
                </c:pt>
                <c:pt idx="1498">
                  <c:v>6.519675794473037</c:v>
                </c:pt>
                <c:pt idx="1499">
                  <c:v>6.6160076695968346</c:v>
                </c:pt>
                <c:pt idx="1500">
                  <c:v>6.5773052840276645</c:v>
                </c:pt>
                <c:pt idx="1501">
                  <c:v>6.519675794473037</c:v>
                </c:pt>
                <c:pt idx="1502">
                  <c:v>6.5966280935343642</c:v>
                </c:pt>
                <c:pt idx="1503">
                  <c:v>6.5773052840276645</c:v>
                </c:pt>
                <c:pt idx="1504">
                  <c:v>6.7532526861318267</c:v>
                </c:pt>
                <c:pt idx="1505">
                  <c:v>6.7137629023318697</c:v>
                </c:pt>
                <c:pt idx="1506">
                  <c:v>6.519675794473037</c:v>
                </c:pt>
                <c:pt idx="1507">
                  <c:v>6.5966280935343642</c:v>
                </c:pt>
                <c:pt idx="1508">
                  <c:v>6.3498139409465733</c:v>
                </c:pt>
                <c:pt idx="1509">
                  <c:v>6.5580390747964286</c:v>
                </c:pt>
                <c:pt idx="1510">
                  <c:v>6.5773052840276645</c:v>
                </c:pt>
                <c:pt idx="1511">
                  <c:v>6.6160076695968346</c:v>
                </c:pt>
                <c:pt idx="1512">
                  <c:v>6.5966280935343642</c:v>
                </c:pt>
                <c:pt idx="1513">
                  <c:v>6.519675794473037</c:v>
                </c:pt>
                <c:pt idx="1514">
                  <c:v>6.5388293000474196</c:v>
                </c:pt>
                <c:pt idx="1515">
                  <c:v>6.4625661275677251</c:v>
                </c:pt>
                <c:pt idx="1516">
                  <c:v>6.6354441789838816</c:v>
                </c:pt>
                <c:pt idx="1517">
                  <c:v>6.4815369320374296</c:v>
                </c:pt>
                <c:pt idx="1518">
                  <c:v>6.7730923939710879</c:v>
                </c:pt>
                <c:pt idx="1519">
                  <c:v>6.5773052840276645</c:v>
                </c:pt>
                <c:pt idx="1520">
                  <c:v>6.6744886672580339</c:v>
                </c:pt>
                <c:pt idx="1521">
                  <c:v>6.7929903869102013</c:v>
                </c:pt>
                <c:pt idx="1522">
                  <c:v>6.8129468361791528</c:v>
                </c:pt>
                <c:pt idx="1523">
                  <c:v>6.7137629023318697</c:v>
                </c:pt>
                <c:pt idx="1524">
                  <c:v>6.8129468361791528</c:v>
                </c:pt>
                <c:pt idx="1525">
                  <c:v>6.7532526861318267</c:v>
                </c:pt>
                <c:pt idx="1526">
                  <c:v>6.6940969821381788</c:v>
                </c:pt>
                <c:pt idx="1527">
                  <c:v>7.01576445918902</c:v>
                </c:pt>
                <c:pt idx="1528">
                  <c:v>6.9339227671681378</c:v>
                </c:pt>
                <c:pt idx="1529">
                  <c:v>6.7334865970720141</c:v>
                </c:pt>
                <c:pt idx="1530">
                  <c:v>6.9952139175688774</c:v>
                </c:pt>
                <c:pt idx="1531">
                  <c:v>6.7532526861318267</c:v>
                </c:pt>
                <c:pt idx="1532">
                  <c:v>6.7929903869102013</c:v>
                </c:pt>
                <c:pt idx="1533">
                  <c:v>6.893360638790476</c:v>
                </c:pt>
                <c:pt idx="1534">
                  <c:v>6.7532526861318267</c:v>
                </c:pt>
                <c:pt idx="1535">
                  <c:v>6.8129468361791528</c:v>
                </c:pt>
                <c:pt idx="1536">
                  <c:v>6.893360638790476</c:v>
                </c:pt>
                <c:pt idx="1537">
                  <c:v>6.8329619135109674</c:v>
                </c:pt>
                <c:pt idx="1538">
                  <c:v>6.9542932476275947</c:v>
                </c:pt>
                <c:pt idx="1539">
                  <c:v>6.5966280935343642</c:v>
                </c:pt>
                <c:pt idx="1540">
                  <c:v>6.6744886672580339</c:v>
                </c:pt>
                <c:pt idx="1541">
                  <c:v>6.8731686418193441</c:v>
                </c:pt>
                <c:pt idx="1542">
                  <c:v>6.519675794473037</c:v>
                </c:pt>
                <c:pt idx="1543">
                  <c:v>6.4436360116908222</c:v>
                </c:pt>
                <c:pt idx="1544">
                  <c:v>6.7532526861318267</c:v>
                </c:pt>
                <c:pt idx="1545">
                  <c:v>6.9747235724908707</c:v>
                </c:pt>
                <c:pt idx="1546">
                  <c:v>6.9136119558165818</c:v>
                </c:pt>
                <c:pt idx="1547">
                  <c:v>6.8530357911431841</c:v>
                </c:pt>
                <c:pt idx="1548">
                  <c:v>6.8329619135109674</c:v>
                </c:pt>
                <c:pt idx="1549">
                  <c:v>6.893360638790476</c:v>
                </c:pt>
                <c:pt idx="1550">
                  <c:v>6.9542932476275947</c:v>
                </c:pt>
                <c:pt idx="1551">
                  <c:v>6.7730923939710879</c:v>
                </c:pt>
                <c:pt idx="1552">
                  <c:v>6.7532526861318267</c:v>
                </c:pt>
                <c:pt idx="1553">
                  <c:v>6.7929903869102013</c:v>
                </c:pt>
                <c:pt idx="1554">
                  <c:v>6.9136119558165818</c:v>
                </c:pt>
                <c:pt idx="1555">
                  <c:v>6.7730923939710879</c:v>
                </c:pt>
                <c:pt idx="1556">
                  <c:v>6.8530357911431841</c:v>
                </c:pt>
                <c:pt idx="1557">
                  <c:v>6.9747235724908707</c:v>
                </c:pt>
                <c:pt idx="1558">
                  <c:v>6.8530357911431841</c:v>
                </c:pt>
                <c:pt idx="1559">
                  <c:v>6.893360638790476</c:v>
                </c:pt>
                <c:pt idx="1560">
                  <c:v>6.6354441789838816</c:v>
                </c:pt>
                <c:pt idx="1561">
                  <c:v>6.7137629023318697</c:v>
                </c:pt>
                <c:pt idx="1562">
                  <c:v>6.6744886672580339</c:v>
                </c:pt>
                <c:pt idx="1563">
                  <c:v>6.7532526861318267</c:v>
                </c:pt>
                <c:pt idx="1564">
                  <c:v>6.9542932476275947</c:v>
                </c:pt>
                <c:pt idx="1565">
                  <c:v>6.9339227671681378</c:v>
                </c:pt>
                <c:pt idx="1566">
                  <c:v>6.7532526861318267</c:v>
                </c:pt>
                <c:pt idx="1567">
                  <c:v>6.7334865970720141</c:v>
                </c:pt>
                <c:pt idx="1568">
                  <c:v>8.6401841741909937</c:v>
                </c:pt>
                <c:pt idx="1569">
                  <c:v>7.3313339073124935</c:v>
                </c:pt>
                <c:pt idx="1570">
                  <c:v>7.0777627371859388</c:v>
                </c:pt>
                <c:pt idx="1571">
                  <c:v>7.0777627371859388</c:v>
                </c:pt>
                <c:pt idx="1572">
                  <c:v>7.2884637816973799</c:v>
                </c:pt>
                <c:pt idx="1573">
                  <c:v>7.1823406606361289</c:v>
                </c:pt>
                <c:pt idx="1574">
                  <c:v>7.2034409432601869</c:v>
                </c:pt>
                <c:pt idx="1575">
                  <c:v>7.0363591723623262</c:v>
                </c:pt>
                <c:pt idx="1576">
                  <c:v>7.0985557907539985</c:v>
                </c:pt>
                <c:pt idx="1577">
                  <c:v>7.0363591723623262</c:v>
                </c:pt>
                <c:pt idx="1578">
                  <c:v>7.1823406606361289</c:v>
                </c:pt>
                <c:pt idx="1579">
                  <c:v>7.2671144506068108</c:v>
                </c:pt>
                <c:pt idx="1580">
                  <c:v>6.9952139175688774</c:v>
                </c:pt>
                <c:pt idx="1581">
                  <c:v>7.2246032143010925</c:v>
                </c:pt>
                <c:pt idx="1582">
                  <c:v>7.3098758328594595</c:v>
                </c:pt>
                <c:pt idx="1583">
                  <c:v>7.2671144506068108</c:v>
                </c:pt>
                <c:pt idx="1584">
                  <c:v>7.4396584873550768</c:v>
                </c:pt>
                <c:pt idx="1585">
                  <c:v>7.2246032143010925</c:v>
                </c:pt>
                <c:pt idx="1586">
                  <c:v>7.5274694219598928</c:v>
                </c:pt>
                <c:pt idx="1587">
                  <c:v>7.5274694219598928</c:v>
                </c:pt>
                <c:pt idx="1588">
                  <c:v>7.2458276558684371</c:v>
                </c:pt>
                <c:pt idx="1589">
                  <c:v>7.3961379012765986</c:v>
                </c:pt>
                <c:pt idx="1590">
                  <c:v>7.616316796644492</c:v>
                </c:pt>
                <c:pt idx="1591">
                  <c:v>7.4178662775006261</c:v>
                </c:pt>
                <c:pt idx="1592">
                  <c:v>7.5274694219598928</c:v>
                </c:pt>
                <c:pt idx="1593">
                  <c:v>7.4396584873550768</c:v>
                </c:pt>
                <c:pt idx="1594">
                  <c:v>7.3744731717018448</c:v>
                </c:pt>
                <c:pt idx="1595">
                  <c:v>7.3528719023429225</c:v>
                </c:pt>
                <c:pt idx="1596">
                  <c:v>7.4834351586280032</c:v>
                </c:pt>
                <c:pt idx="1597">
                  <c:v>7.6611153258786713</c:v>
                </c:pt>
                <c:pt idx="1598">
                  <c:v>7.7515401347625907</c:v>
                </c:pt>
                <c:pt idx="1599">
                  <c:v>7.1403253348658069</c:v>
                </c:pt>
                <c:pt idx="1600">
                  <c:v>7.4396584873550768</c:v>
                </c:pt>
                <c:pt idx="1601">
                  <c:v>7.4615147183704087</c:v>
                </c:pt>
                <c:pt idx="1602">
                  <c:v>7.4178662775006261</c:v>
                </c:pt>
                <c:pt idx="1603">
                  <c:v>7.4615147183704087</c:v>
                </c:pt>
                <c:pt idx="1604">
                  <c:v>7.6611153258786713</c:v>
                </c:pt>
                <c:pt idx="1605">
                  <c:v>7.4615147183704087</c:v>
                </c:pt>
                <c:pt idx="1606">
                  <c:v>7.5495836239661855</c:v>
                </c:pt>
                <c:pt idx="1607">
                  <c:v>7.4834351586280032</c:v>
                </c:pt>
                <c:pt idx="1608">
                  <c:v>7.8430322355111874</c:v>
                </c:pt>
                <c:pt idx="1609">
                  <c:v>7.7515401347625907</c:v>
                </c:pt>
                <c:pt idx="1610">
                  <c:v>7.3744731717018448</c:v>
                </c:pt>
                <c:pt idx="1611">
                  <c:v>7.4615147183704087</c:v>
                </c:pt>
                <c:pt idx="1612">
                  <c:v>7.7743126117785604</c:v>
                </c:pt>
                <c:pt idx="1613">
                  <c:v>7.7743126117785604</c:v>
                </c:pt>
                <c:pt idx="1614">
                  <c:v>7.8660734980491629</c:v>
                </c:pt>
                <c:pt idx="1615">
                  <c:v>7.8430322355111874</c:v>
                </c:pt>
                <c:pt idx="1616">
                  <c:v>7.7971519897845862</c:v>
                </c:pt>
                <c:pt idx="1617">
                  <c:v>7.6611153258786713</c:v>
                </c:pt>
                <c:pt idx="1618">
                  <c:v>7.8660734980491629</c:v>
                </c:pt>
                <c:pt idx="1619">
                  <c:v>7.5940071201677339</c:v>
                </c:pt>
                <c:pt idx="1620">
                  <c:v>7.3528719023429225</c:v>
                </c:pt>
                <c:pt idx="1621">
                  <c:v>7.4178662775006261</c:v>
                </c:pt>
                <c:pt idx="1622">
                  <c:v>7.6836221528630144</c:v>
                </c:pt>
                <c:pt idx="1623">
                  <c:v>7.5717627930819988</c:v>
                </c:pt>
                <c:pt idx="1624">
                  <c:v>7.5274694219598928</c:v>
                </c:pt>
                <c:pt idx="1625">
                  <c:v>7.616316796644492</c:v>
                </c:pt>
                <c:pt idx="1626">
                  <c:v>7.5274694219598928</c:v>
                </c:pt>
                <c:pt idx="1627">
                  <c:v>7.3744731717018448</c:v>
                </c:pt>
                <c:pt idx="1628">
                  <c:v>7.5054199967618</c:v>
                </c:pt>
                <c:pt idx="1629">
                  <c:v>7.7515401347625907</c:v>
                </c:pt>
                <c:pt idx="1630">
                  <c:v>7.7515401347625907</c:v>
                </c:pt>
                <c:pt idx="1631">
                  <c:v>7.6836221528630144</c:v>
                </c:pt>
                <c:pt idx="1632">
                  <c:v>7.4178662775006261</c:v>
                </c:pt>
                <c:pt idx="1633">
                  <c:v>7.6836221528630144</c:v>
                </c:pt>
                <c:pt idx="1634">
                  <c:v>7.5495836239661855</c:v>
                </c:pt>
                <c:pt idx="1635">
                  <c:v>7.8430322355111874</c:v>
                </c:pt>
                <c:pt idx="1636">
                  <c:v>7.616316796644492</c:v>
                </c:pt>
                <c:pt idx="1637">
                  <c:v>7.6836221528630144</c:v>
                </c:pt>
                <c:pt idx="1638">
                  <c:v>7.7971519897845862</c:v>
                </c:pt>
                <c:pt idx="1639">
                  <c:v>7.8430322355111874</c:v>
                </c:pt>
                <c:pt idx="1640">
                  <c:v>7.5940071201677339</c:v>
                </c:pt>
                <c:pt idx="1641">
                  <c:v>7.8660734980491629</c:v>
                </c:pt>
                <c:pt idx="1642">
                  <c:v>7.5940071201677339</c:v>
                </c:pt>
                <c:pt idx="1643">
                  <c:v>7.4834351586280032</c:v>
                </c:pt>
                <c:pt idx="1644">
                  <c:v>7.5054199967618</c:v>
                </c:pt>
                <c:pt idx="1645">
                  <c:v>7.2458276558684371</c:v>
                </c:pt>
                <c:pt idx="1646">
                  <c:v>7.4834351586280032</c:v>
                </c:pt>
                <c:pt idx="1647">
                  <c:v>7.5054199967618</c:v>
                </c:pt>
                <c:pt idx="1648">
                  <c:v>7.3744731717018448</c:v>
                </c:pt>
                <c:pt idx="1649">
                  <c:v>7.3744731717018448</c:v>
                </c:pt>
                <c:pt idx="1650">
                  <c:v>7.3528719023429225</c:v>
                </c:pt>
                <c:pt idx="1651">
                  <c:v>7.5274694219598928</c:v>
                </c:pt>
                <c:pt idx="1652">
                  <c:v>7.5495836239661855</c:v>
                </c:pt>
                <c:pt idx="1653">
                  <c:v>7.4834351586280032</c:v>
                </c:pt>
                <c:pt idx="1654">
                  <c:v>7.4396584873550768</c:v>
                </c:pt>
                <c:pt idx="1655">
                  <c:v>7.3961379012765986</c:v>
                </c:pt>
                <c:pt idx="1656">
                  <c:v>7.2246032143010925</c:v>
                </c:pt>
                <c:pt idx="1657">
                  <c:v>7.3313339073124935</c:v>
                </c:pt>
                <c:pt idx="1658">
                  <c:v>7.3961379012765986</c:v>
                </c:pt>
                <c:pt idx="1659">
                  <c:v>7.4615147183704087</c:v>
                </c:pt>
                <c:pt idx="1660">
                  <c:v>7.5717627930819988</c:v>
                </c:pt>
                <c:pt idx="1661">
                  <c:v>7.7288343627706286</c:v>
                </c:pt>
                <c:pt idx="1662">
                  <c:v>7.3961379012765986</c:v>
                </c:pt>
                <c:pt idx="1663">
                  <c:v>7.3961379012765986</c:v>
                </c:pt>
                <c:pt idx="1664">
                  <c:v>7.4834351586280032</c:v>
                </c:pt>
                <c:pt idx="1665">
                  <c:v>7.8430322355111874</c:v>
                </c:pt>
                <c:pt idx="1666">
                  <c:v>7.5274694219598928</c:v>
                </c:pt>
                <c:pt idx="1667">
                  <c:v>7.2458276558684371</c:v>
                </c:pt>
                <c:pt idx="1668">
                  <c:v>7.4615147183704087</c:v>
                </c:pt>
                <c:pt idx="1669">
                  <c:v>7.5717627930819988</c:v>
                </c:pt>
                <c:pt idx="1670">
                  <c:v>7.6611153258786713</c:v>
                </c:pt>
                <c:pt idx="1671">
                  <c:v>7.5717627930819988</c:v>
                </c:pt>
                <c:pt idx="1672">
                  <c:v>7.5940071201677339</c:v>
                </c:pt>
                <c:pt idx="1673">
                  <c:v>7.4834351586280032</c:v>
                </c:pt>
                <c:pt idx="1674">
                  <c:v>7.7061951004106612</c:v>
                </c:pt>
                <c:pt idx="1675">
                  <c:v>7.4178662775006261</c:v>
                </c:pt>
                <c:pt idx="1676">
                  <c:v>7.6836221528630144</c:v>
                </c:pt>
                <c:pt idx="1677">
                  <c:v>7.5274694219598928</c:v>
                </c:pt>
                <c:pt idx="1678">
                  <c:v>7.4396584873550768</c:v>
                </c:pt>
                <c:pt idx="1679">
                  <c:v>7.6386744257776193</c:v>
                </c:pt>
                <c:pt idx="1680">
                  <c:v>7.6836221528630144</c:v>
                </c:pt>
                <c:pt idx="1681">
                  <c:v>7.7971519897845862</c:v>
                </c:pt>
                <c:pt idx="1682">
                  <c:v>7.5717627930819988</c:v>
                </c:pt>
                <c:pt idx="1683">
                  <c:v>7.5717627930819988</c:v>
                </c:pt>
                <c:pt idx="1684">
                  <c:v>7.7515401347625907</c:v>
                </c:pt>
                <c:pt idx="1685">
                  <c:v>8.0528386967999008</c:v>
                </c:pt>
                <c:pt idx="1686">
                  <c:v>7.8200584653224094</c:v>
                </c:pt>
                <c:pt idx="1687">
                  <c:v>7.6386744257776193</c:v>
                </c:pt>
                <c:pt idx="1688">
                  <c:v>7.7743126117785604</c:v>
                </c:pt>
                <c:pt idx="1689">
                  <c:v>7.6611153258786713</c:v>
                </c:pt>
                <c:pt idx="1690">
                  <c:v>7.6836221528630144</c:v>
                </c:pt>
                <c:pt idx="1691">
                  <c:v>7.616316796644492</c:v>
                </c:pt>
                <c:pt idx="1692">
                  <c:v>7.8660734980491629</c:v>
                </c:pt>
                <c:pt idx="1693">
                  <c:v>7.616316796644492</c:v>
                </c:pt>
                <c:pt idx="1694">
                  <c:v>7.7743126117785604</c:v>
                </c:pt>
                <c:pt idx="1695">
                  <c:v>7.616316796644492</c:v>
                </c:pt>
                <c:pt idx="1696">
                  <c:v>7.7971519897845862</c:v>
                </c:pt>
                <c:pt idx="1697">
                  <c:v>7.8660734980491629</c:v>
                </c:pt>
                <c:pt idx="1698">
                  <c:v>7.9822807762652852</c:v>
                </c:pt>
                <c:pt idx="1699">
                  <c:v>7.7743126117785604</c:v>
                </c:pt>
                <c:pt idx="1700">
                  <c:v>7.6836221528630144</c:v>
                </c:pt>
                <c:pt idx="1701">
                  <c:v>7.8660734980491629</c:v>
                </c:pt>
                <c:pt idx="1702">
                  <c:v>7.6386744257776193</c:v>
                </c:pt>
                <c:pt idx="1703">
                  <c:v>7.8200584653224094</c:v>
                </c:pt>
                <c:pt idx="1704">
                  <c:v>7.616316796644492</c:v>
                </c:pt>
                <c:pt idx="1705">
                  <c:v>7.5717627930819988</c:v>
                </c:pt>
                <c:pt idx="1706">
                  <c:v>7.7971519897845862</c:v>
                </c:pt>
                <c:pt idx="1707">
                  <c:v>7.7288343627706286</c:v>
                </c:pt>
                <c:pt idx="1708">
                  <c:v>7.7061951004106612</c:v>
                </c:pt>
                <c:pt idx="1709">
                  <c:v>7.616316796644492</c:v>
                </c:pt>
                <c:pt idx="1710">
                  <c:v>7.5717627930819988</c:v>
                </c:pt>
                <c:pt idx="1711">
                  <c:v>7.5717627930819988</c:v>
                </c:pt>
                <c:pt idx="1712">
                  <c:v>7.3098758328594595</c:v>
                </c:pt>
                <c:pt idx="1713">
                  <c:v>7.4396584873550768</c:v>
                </c:pt>
                <c:pt idx="1714">
                  <c:v>7.616316796644492</c:v>
                </c:pt>
                <c:pt idx="1715">
                  <c:v>7.5054199967618</c:v>
                </c:pt>
                <c:pt idx="1716">
                  <c:v>7.4615147183704087</c:v>
                </c:pt>
                <c:pt idx="1717">
                  <c:v>7.6386744257776193</c:v>
                </c:pt>
                <c:pt idx="1718">
                  <c:v>7.5717627930819988</c:v>
                </c:pt>
                <c:pt idx="1719">
                  <c:v>7.4396584873550768</c:v>
                </c:pt>
                <c:pt idx="1720">
                  <c:v>7.2884637816973799</c:v>
                </c:pt>
                <c:pt idx="1721">
                  <c:v>7.5495836239661855</c:v>
                </c:pt>
                <c:pt idx="1722">
                  <c:v>7.6836221528630144</c:v>
                </c:pt>
                <c:pt idx="1723">
                  <c:v>7.5274694219598928</c:v>
                </c:pt>
                <c:pt idx="1724">
                  <c:v>7.5274694219598928</c:v>
                </c:pt>
                <c:pt idx="1725">
                  <c:v>7.4834351586280032</c:v>
                </c:pt>
                <c:pt idx="1726">
                  <c:v>7.616316796644492</c:v>
                </c:pt>
                <c:pt idx="1727">
                  <c:v>7.5495836239661855</c:v>
                </c:pt>
                <c:pt idx="1728">
                  <c:v>7.5717627930819988</c:v>
                </c:pt>
                <c:pt idx="1729">
                  <c:v>7.5054199967618</c:v>
                </c:pt>
                <c:pt idx="1730">
                  <c:v>7.5274694219598928</c:v>
                </c:pt>
                <c:pt idx="1731">
                  <c:v>7.5717627930819988</c:v>
                </c:pt>
                <c:pt idx="1732">
                  <c:v>7.7743126117785604</c:v>
                </c:pt>
                <c:pt idx="1733">
                  <c:v>7.5495836239661855</c:v>
                </c:pt>
                <c:pt idx="1734">
                  <c:v>7.4834351586280032</c:v>
                </c:pt>
                <c:pt idx="1735">
                  <c:v>7.3961379012765986</c:v>
                </c:pt>
                <c:pt idx="1736">
                  <c:v>7.8660734980491629</c:v>
                </c:pt>
                <c:pt idx="1737">
                  <c:v>7.4396584873550768</c:v>
                </c:pt>
                <c:pt idx="1738">
                  <c:v>7.3528719023429225</c:v>
                </c:pt>
                <c:pt idx="1739">
                  <c:v>7.5717627930819988</c:v>
                </c:pt>
                <c:pt idx="1740">
                  <c:v>7.4615147183704087</c:v>
                </c:pt>
                <c:pt idx="1741">
                  <c:v>7.5274694219598928</c:v>
                </c:pt>
                <c:pt idx="1742">
                  <c:v>7.5274694219598928</c:v>
                </c:pt>
                <c:pt idx="1743">
                  <c:v>7.6386744257776193</c:v>
                </c:pt>
                <c:pt idx="1744">
                  <c:v>7.4178662775006261</c:v>
                </c:pt>
                <c:pt idx="1745">
                  <c:v>7.5274694219598928</c:v>
                </c:pt>
                <c:pt idx="1746">
                  <c:v>7.7971519897845862</c:v>
                </c:pt>
                <c:pt idx="1747">
                  <c:v>7.3961379012765986</c:v>
                </c:pt>
                <c:pt idx="1748">
                  <c:v>7.6611153258786713</c:v>
                </c:pt>
                <c:pt idx="1749">
                  <c:v>7.7515401347625907</c:v>
                </c:pt>
                <c:pt idx="1750">
                  <c:v>7.5274694219598928</c:v>
                </c:pt>
                <c:pt idx="1751">
                  <c:v>7.5495836239661855</c:v>
                </c:pt>
                <c:pt idx="1752">
                  <c:v>7.4834351586280032</c:v>
                </c:pt>
                <c:pt idx="1753">
                  <c:v>7.6386744257776193</c:v>
                </c:pt>
                <c:pt idx="1754">
                  <c:v>7.4834351586280032</c:v>
                </c:pt>
                <c:pt idx="1755">
                  <c:v>7.2246032143010925</c:v>
                </c:pt>
                <c:pt idx="1756">
                  <c:v>7.5054199967618</c:v>
                </c:pt>
                <c:pt idx="1757">
                  <c:v>7.6386744257776193</c:v>
                </c:pt>
                <c:pt idx="1758">
                  <c:v>7.5940071201677339</c:v>
                </c:pt>
                <c:pt idx="1759">
                  <c:v>7.4178662775006261</c:v>
                </c:pt>
                <c:pt idx="1760">
                  <c:v>7.6836221528630144</c:v>
                </c:pt>
                <c:pt idx="1761">
                  <c:v>7.4396584873550768</c:v>
                </c:pt>
                <c:pt idx="1762">
                  <c:v>7.7061951004106612</c:v>
                </c:pt>
                <c:pt idx="1763">
                  <c:v>7.8200584653224094</c:v>
                </c:pt>
                <c:pt idx="1764">
                  <c:v>7.8660734980491629</c:v>
                </c:pt>
                <c:pt idx="1765">
                  <c:v>7.8660734980491629</c:v>
                </c:pt>
                <c:pt idx="1766">
                  <c:v>7.9822807762652852</c:v>
                </c:pt>
                <c:pt idx="1767">
                  <c:v>7.8891824512153796</c:v>
                </c:pt>
                <c:pt idx="1768">
                  <c:v>7.8891824512153796</c:v>
                </c:pt>
                <c:pt idx="1769">
                  <c:v>7.6386744257776193</c:v>
                </c:pt>
                <c:pt idx="1770">
                  <c:v>7.9588991199581907</c:v>
                </c:pt>
                <c:pt idx="1771">
                  <c:v>7.7288343627706286</c:v>
                </c:pt>
                <c:pt idx="1772">
                  <c:v>7.7971519897845862</c:v>
                </c:pt>
                <c:pt idx="1773">
                  <c:v>7.8891824512153796</c:v>
                </c:pt>
                <c:pt idx="1774">
                  <c:v>7.7971519897845862</c:v>
                </c:pt>
                <c:pt idx="1775">
                  <c:v>8.0057311232095465</c:v>
                </c:pt>
                <c:pt idx="1776">
                  <c:v>7.8430322355111874</c:v>
                </c:pt>
                <c:pt idx="1777">
                  <c:v>7.8430322355111874</c:v>
                </c:pt>
                <c:pt idx="1778">
                  <c:v>7.5495836239661855</c:v>
                </c:pt>
                <c:pt idx="1779">
                  <c:v>7.4615147183704087</c:v>
                </c:pt>
                <c:pt idx="1780">
                  <c:v>7.8891824512153796</c:v>
                </c:pt>
                <c:pt idx="1781">
                  <c:v>7.7288343627706286</c:v>
                </c:pt>
                <c:pt idx="1782">
                  <c:v>7.5717627930819988</c:v>
                </c:pt>
                <c:pt idx="1783">
                  <c:v>7.5940071201677339</c:v>
                </c:pt>
                <c:pt idx="1784">
                  <c:v>7.5495836239661855</c:v>
                </c:pt>
                <c:pt idx="1785">
                  <c:v>7.6836221528630144</c:v>
                </c:pt>
                <c:pt idx="1786">
                  <c:v>7.6836221528630144</c:v>
                </c:pt>
                <c:pt idx="1787">
                  <c:v>7.7061951004106612</c:v>
                </c:pt>
                <c:pt idx="1788">
                  <c:v>7.6836221528630144</c:v>
                </c:pt>
                <c:pt idx="1789">
                  <c:v>7.7971519897845862</c:v>
                </c:pt>
                <c:pt idx="1790">
                  <c:v>7.8660734980491629</c:v>
                </c:pt>
                <c:pt idx="1791">
                  <c:v>7.7971519897845862</c:v>
                </c:pt>
                <c:pt idx="1792">
                  <c:v>7.7515401347625907</c:v>
                </c:pt>
                <c:pt idx="1793">
                  <c:v>7.8660734980491629</c:v>
                </c:pt>
                <c:pt idx="1794">
                  <c:v>7.5940071201677339</c:v>
                </c:pt>
                <c:pt idx="1795">
                  <c:v>7.7515401347625907</c:v>
                </c:pt>
                <c:pt idx="1796">
                  <c:v>7.7743126117785604</c:v>
                </c:pt>
                <c:pt idx="1797">
                  <c:v>7.5054199967618</c:v>
                </c:pt>
                <c:pt idx="1798">
                  <c:v>7.7288343627706286</c:v>
                </c:pt>
                <c:pt idx="1799">
                  <c:v>7.7743126117785604</c:v>
                </c:pt>
                <c:pt idx="1800">
                  <c:v>7.6611153258786713</c:v>
                </c:pt>
                <c:pt idx="1801">
                  <c:v>7.4834351586280032</c:v>
                </c:pt>
                <c:pt idx="1802">
                  <c:v>7.6386744257776193</c:v>
                </c:pt>
                <c:pt idx="1803">
                  <c:v>7.7515401347625907</c:v>
                </c:pt>
                <c:pt idx="1804">
                  <c:v>7.8891824512153796</c:v>
                </c:pt>
                <c:pt idx="1805">
                  <c:v>7.4178662775006261</c:v>
                </c:pt>
                <c:pt idx="1806">
                  <c:v>7.5274694219598928</c:v>
                </c:pt>
                <c:pt idx="1807">
                  <c:v>7.6386744257776193</c:v>
                </c:pt>
                <c:pt idx="1808">
                  <c:v>7.7288343627706286</c:v>
                </c:pt>
                <c:pt idx="1809">
                  <c:v>7.4834351586280032</c:v>
                </c:pt>
                <c:pt idx="1810">
                  <c:v>7.7743126117785604</c:v>
                </c:pt>
                <c:pt idx="1811">
                  <c:v>7.8430322355111874</c:v>
                </c:pt>
                <c:pt idx="1812">
                  <c:v>7.5717627930819988</c:v>
                </c:pt>
                <c:pt idx="1813">
                  <c:v>7.5717627930819988</c:v>
                </c:pt>
                <c:pt idx="1814">
                  <c:v>7.5495836239661855</c:v>
                </c:pt>
                <c:pt idx="1815">
                  <c:v>7.5054199967618</c:v>
                </c:pt>
                <c:pt idx="1816">
                  <c:v>7.6836221528630144</c:v>
                </c:pt>
                <c:pt idx="1817">
                  <c:v>7.6386744257776193</c:v>
                </c:pt>
                <c:pt idx="1818">
                  <c:v>7.616316796644492</c:v>
                </c:pt>
                <c:pt idx="1819">
                  <c:v>7.7288343627706286</c:v>
                </c:pt>
                <c:pt idx="1820">
                  <c:v>7.5940071201677339</c:v>
                </c:pt>
                <c:pt idx="1821">
                  <c:v>7.5717627930819988</c:v>
                </c:pt>
                <c:pt idx="1822">
                  <c:v>7.6836221528630144</c:v>
                </c:pt>
                <c:pt idx="1823">
                  <c:v>7.5495836239661855</c:v>
                </c:pt>
                <c:pt idx="1824">
                  <c:v>7.5717627930819988</c:v>
                </c:pt>
                <c:pt idx="1825">
                  <c:v>7.4615147183704087</c:v>
                </c:pt>
                <c:pt idx="1826">
                  <c:v>7.5054199967618</c:v>
                </c:pt>
                <c:pt idx="1827">
                  <c:v>7.9123592938713845</c:v>
                </c:pt>
                <c:pt idx="1828">
                  <c:v>7.7515401347625907</c:v>
                </c:pt>
                <c:pt idx="1829">
                  <c:v>7.8200584653224094</c:v>
                </c:pt>
                <c:pt idx="1830">
                  <c:v>7.7061951004106612</c:v>
                </c:pt>
                <c:pt idx="1831">
                  <c:v>7.7743126117785604</c:v>
                </c:pt>
                <c:pt idx="1832">
                  <c:v>7.7288343627706286</c:v>
                </c:pt>
                <c:pt idx="1833">
                  <c:v>7.8660734980491629</c:v>
                </c:pt>
                <c:pt idx="1834">
                  <c:v>7.5940071201677339</c:v>
                </c:pt>
                <c:pt idx="1835">
                  <c:v>7.6836221528630144</c:v>
                </c:pt>
                <c:pt idx="1836">
                  <c:v>7.9822807762652852</c:v>
                </c:pt>
                <c:pt idx="1837">
                  <c:v>7.6836221528630144</c:v>
                </c:pt>
                <c:pt idx="1838">
                  <c:v>7.7743126117785604</c:v>
                </c:pt>
                <c:pt idx="1839">
                  <c:v>7.8660734980491629</c:v>
                </c:pt>
                <c:pt idx="1840">
                  <c:v>7.6386744257776193</c:v>
                </c:pt>
                <c:pt idx="1841">
                  <c:v>7.7061951004106612</c:v>
                </c:pt>
                <c:pt idx="1842">
                  <c:v>7.8200584653224094</c:v>
                </c:pt>
                <c:pt idx="1843">
                  <c:v>7.7743126117785604</c:v>
                </c:pt>
                <c:pt idx="1844">
                  <c:v>7.8200584653224094</c:v>
                </c:pt>
                <c:pt idx="1845">
                  <c:v>8.0528386967999008</c:v>
                </c:pt>
                <c:pt idx="1846">
                  <c:v>7.9588991199581907</c:v>
                </c:pt>
                <c:pt idx="1847">
                  <c:v>7.8430322355111874</c:v>
                </c:pt>
                <c:pt idx="1848">
                  <c:v>7.8430322355111874</c:v>
                </c:pt>
                <c:pt idx="1849">
                  <c:v>7.7288343627706286</c:v>
                </c:pt>
                <c:pt idx="1850">
                  <c:v>7.6836221528630144</c:v>
                </c:pt>
                <c:pt idx="1851">
                  <c:v>7.8430322355111874</c:v>
                </c:pt>
                <c:pt idx="1852">
                  <c:v>7.9588991199581907</c:v>
                </c:pt>
                <c:pt idx="1853">
                  <c:v>7.8200584653224094</c:v>
                </c:pt>
                <c:pt idx="1854">
                  <c:v>7.8200584653224094</c:v>
                </c:pt>
                <c:pt idx="1855">
                  <c:v>7.8200584653224094</c:v>
                </c:pt>
                <c:pt idx="1856">
                  <c:v>7.5717627930819988</c:v>
                </c:pt>
                <c:pt idx="1857">
                  <c:v>7.6611153258786713</c:v>
                </c:pt>
                <c:pt idx="1858">
                  <c:v>7.5495836239661855</c:v>
                </c:pt>
                <c:pt idx="1859">
                  <c:v>7.7743126117785604</c:v>
                </c:pt>
                <c:pt idx="1860">
                  <c:v>7.8660734980491629</c:v>
                </c:pt>
                <c:pt idx="1861">
                  <c:v>7.7971519897845862</c:v>
                </c:pt>
                <c:pt idx="1862">
                  <c:v>7.5274694219598928</c:v>
                </c:pt>
                <c:pt idx="1863">
                  <c:v>7.7743126117785604</c:v>
                </c:pt>
                <c:pt idx="1864">
                  <c:v>7.7061951004106612</c:v>
                </c:pt>
                <c:pt idx="1865">
                  <c:v>8.0292503625903429</c:v>
                </c:pt>
                <c:pt idx="1866">
                  <c:v>8.2199088177233968</c:v>
                </c:pt>
                <c:pt idx="1867">
                  <c:v>8.1718239157259447</c:v>
                </c:pt>
                <c:pt idx="1868">
                  <c:v>8.0528386967999008</c:v>
                </c:pt>
                <c:pt idx="1869">
                  <c:v>7.7971519897845862</c:v>
                </c:pt>
                <c:pt idx="1870">
                  <c:v>7.8660734980491629</c:v>
                </c:pt>
                <c:pt idx="1871">
                  <c:v>7.7971519897845862</c:v>
                </c:pt>
                <c:pt idx="1872">
                  <c:v>7.5940071201677339</c:v>
                </c:pt>
                <c:pt idx="1873">
                  <c:v>7.7743126117785604</c:v>
                </c:pt>
                <c:pt idx="1874">
                  <c:v>7.8430322355111874</c:v>
                </c:pt>
                <c:pt idx="1875">
                  <c:v>7.5940071201677339</c:v>
                </c:pt>
                <c:pt idx="1876">
                  <c:v>7.8660734980491629</c:v>
                </c:pt>
                <c:pt idx="1877">
                  <c:v>7.6836221528630144</c:v>
                </c:pt>
                <c:pt idx="1878">
                  <c:v>7.9588991199581907</c:v>
                </c:pt>
                <c:pt idx="1879">
                  <c:v>7.7061951004106612</c:v>
                </c:pt>
                <c:pt idx="1880">
                  <c:v>7.8660734980491629</c:v>
                </c:pt>
                <c:pt idx="1881">
                  <c:v>7.616316796644492</c:v>
                </c:pt>
                <c:pt idx="1882">
                  <c:v>7.7743126117785604</c:v>
                </c:pt>
                <c:pt idx="1883">
                  <c:v>7.8430322355111874</c:v>
                </c:pt>
                <c:pt idx="1884">
                  <c:v>7.7515401347625907</c:v>
                </c:pt>
                <c:pt idx="1885">
                  <c:v>7.616316796644492</c:v>
                </c:pt>
                <c:pt idx="1886">
                  <c:v>7.5940071201677339</c:v>
                </c:pt>
                <c:pt idx="1887">
                  <c:v>7.7743126117785604</c:v>
                </c:pt>
                <c:pt idx="1888">
                  <c:v>7.7743126117785604</c:v>
                </c:pt>
                <c:pt idx="1889">
                  <c:v>7.8891824512153796</c:v>
                </c:pt>
                <c:pt idx="1890">
                  <c:v>7.7061951004106612</c:v>
                </c:pt>
                <c:pt idx="1891">
                  <c:v>7.8200584653224094</c:v>
                </c:pt>
                <c:pt idx="1892">
                  <c:v>7.9123592938713845</c:v>
                </c:pt>
                <c:pt idx="1893">
                  <c:v>7.7515401347625907</c:v>
                </c:pt>
                <c:pt idx="1894">
                  <c:v>7.7061951004106612</c:v>
                </c:pt>
                <c:pt idx="1895">
                  <c:v>7.7515401347625907</c:v>
                </c:pt>
                <c:pt idx="1896">
                  <c:v>7.8200584653224094</c:v>
                </c:pt>
                <c:pt idx="1897">
                  <c:v>7.7515401347625907</c:v>
                </c:pt>
                <c:pt idx="1898">
                  <c:v>7.8200584653224094</c:v>
                </c:pt>
                <c:pt idx="1899">
                  <c:v>7.7061951004106612</c:v>
                </c:pt>
                <c:pt idx="1900">
                  <c:v>7.7743126117785604</c:v>
                </c:pt>
                <c:pt idx="1901">
                  <c:v>7.7515401347625907</c:v>
                </c:pt>
                <c:pt idx="1902">
                  <c:v>7.7061951004106612</c:v>
                </c:pt>
                <c:pt idx="1903">
                  <c:v>7.5940071201677339</c:v>
                </c:pt>
                <c:pt idx="1904">
                  <c:v>7.6836221528630144</c:v>
                </c:pt>
                <c:pt idx="1905">
                  <c:v>7.5495836239661855</c:v>
                </c:pt>
                <c:pt idx="1906">
                  <c:v>7.616316796644492</c:v>
                </c:pt>
                <c:pt idx="1907">
                  <c:v>7.7971519897845862</c:v>
                </c:pt>
                <c:pt idx="1908">
                  <c:v>7.6386744257776193</c:v>
                </c:pt>
                <c:pt idx="1909">
                  <c:v>7.6836221528630144</c:v>
                </c:pt>
                <c:pt idx="1910">
                  <c:v>7.8200584653224094</c:v>
                </c:pt>
                <c:pt idx="1911">
                  <c:v>7.616316796644492</c:v>
                </c:pt>
                <c:pt idx="1912">
                  <c:v>7.5717627930819988</c:v>
                </c:pt>
                <c:pt idx="1913">
                  <c:v>7.6611153258786713</c:v>
                </c:pt>
                <c:pt idx="1914">
                  <c:v>7.4834351586280032</c:v>
                </c:pt>
                <c:pt idx="1915">
                  <c:v>7.8430322355111874</c:v>
                </c:pt>
                <c:pt idx="1916">
                  <c:v>8.0057311232095465</c:v>
                </c:pt>
                <c:pt idx="1917">
                  <c:v>7.9356042254629475</c:v>
                </c:pt>
                <c:pt idx="1918">
                  <c:v>7.8660734980491629</c:v>
                </c:pt>
                <c:pt idx="1919">
                  <c:v>7.9588991199581907</c:v>
                </c:pt>
                <c:pt idx="1920">
                  <c:v>7.4834351586280032</c:v>
                </c:pt>
                <c:pt idx="1921">
                  <c:v>7.9822807762652852</c:v>
                </c:pt>
                <c:pt idx="1922">
                  <c:v>7.7515401347625907</c:v>
                </c:pt>
                <c:pt idx="1923">
                  <c:v>7.7515401347625907</c:v>
                </c:pt>
                <c:pt idx="1924">
                  <c:v>7.6386744257776193</c:v>
                </c:pt>
                <c:pt idx="1925">
                  <c:v>8.0528386967999008</c:v>
                </c:pt>
                <c:pt idx="1926">
                  <c:v>8.0528386967999008</c:v>
                </c:pt>
                <c:pt idx="1927">
                  <c:v>8.2199088177233968</c:v>
                </c:pt>
                <c:pt idx="1928">
                  <c:v>7.8430322355111874</c:v>
                </c:pt>
                <c:pt idx="1929">
                  <c:v>7.9356042254629475</c:v>
                </c:pt>
                <c:pt idx="1930">
                  <c:v>7.7743126117785604</c:v>
                </c:pt>
                <c:pt idx="1931">
                  <c:v>7.9588991199581907</c:v>
                </c:pt>
                <c:pt idx="1932">
                  <c:v>7.7061951004106612</c:v>
                </c:pt>
                <c:pt idx="1933">
                  <c:v>7.7743126117785604</c:v>
                </c:pt>
                <c:pt idx="1934">
                  <c:v>7.7515401347625907</c:v>
                </c:pt>
                <c:pt idx="1935">
                  <c:v>7.7061951004106612</c:v>
                </c:pt>
                <c:pt idx="1936">
                  <c:v>7.7061951004106612</c:v>
                </c:pt>
                <c:pt idx="1937">
                  <c:v>7.9822807762652852</c:v>
                </c:pt>
                <c:pt idx="1938">
                  <c:v>7.8660734980491629</c:v>
                </c:pt>
                <c:pt idx="1939">
                  <c:v>8.0292503625903429</c:v>
                </c:pt>
                <c:pt idx="1940">
                  <c:v>7.7971519897845862</c:v>
                </c:pt>
                <c:pt idx="1941">
                  <c:v>7.9822807762652852</c:v>
                </c:pt>
                <c:pt idx="1942">
                  <c:v>7.7515401347625907</c:v>
                </c:pt>
                <c:pt idx="1943">
                  <c:v>7.7515401347625907</c:v>
                </c:pt>
                <c:pt idx="1944">
                  <c:v>7.7743126117785604</c:v>
                </c:pt>
                <c:pt idx="1945">
                  <c:v>7.5940071201677339</c:v>
                </c:pt>
                <c:pt idx="1946">
                  <c:v>7.8200584653224094</c:v>
                </c:pt>
                <c:pt idx="1947">
                  <c:v>7.7061951004106612</c:v>
                </c:pt>
                <c:pt idx="1948">
                  <c:v>8.0057311232095465</c:v>
                </c:pt>
                <c:pt idx="1949">
                  <c:v>7.8891824512153796</c:v>
                </c:pt>
                <c:pt idx="1950">
                  <c:v>8.0292503625903429</c:v>
                </c:pt>
                <c:pt idx="1951">
                  <c:v>7.9356042254629475</c:v>
                </c:pt>
                <c:pt idx="1952">
                  <c:v>8.0057311232095465</c:v>
                </c:pt>
                <c:pt idx="1953">
                  <c:v>7.9588991199581907</c:v>
                </c:pt>
                <c:pt idx="1954">
                  <c:v>8.0057311232095465</c:v>
                </c:pt>
                <c:pt idx="1955">
                  <c:v>8.1002234622488647</c:v>
                </c:pt>
                <c:pt idx="1956">
                  <c:v>7.8891824512153796</c:v>
                </c:pt>
                <c:pt idx="1957">
                  <c:v>7.616316796644492</c:v>
                </c:pt>
                <c:pt idx="1958">
                  <c:v>7.5717627930819988</c:v>
                </c:pt>
                <c:pt idx="1959">
                  <c:v>7.7061951004106612</c:v>
                </c:pt>
                <c:pt idx="1960">
                  <c:v>7.8200584653224094</c:v>
                </c:pt>
                <c:pt idx="1961">
                  <c:v>7.5495836239661855</c:v>
                </c:pt>
                <c:pt idx="1962">
                  <c:v>7.7743126117785604</c:v>
                </c:pt>
                <c:pt idx="1963">
                  <c:v>7.8430322355111874</c:v>
                </c:pt>
                <c:pt idx="1964">
                  <c:v>7.7971519897845862</c:v>
                </c:pt>
                <c:pt idx="1965">
                  <c:v>7.616316796644492</c:v>
                </c:pt>
                <c:pt idx="1966">
                  <c:v>7.6836221528630144</c:v>
                </c:pt>
                <c:pt idx="1967">
                  <c:v>7.7971519897845862</c:v>
                </c:pt>
                <c:pt idx="1968">
                  <c:v>7.6386744257776193</c:v>
                </c:pt>
                <c:pt idx="1969">
                  <c:v>7.5495836239661855</c:v>
                </c:pt>
                <c:pt idx="1970">
                  <c:v>7.6836221528630144</c:v>
                </c:pt>
                <c:pt idx="1971">
                  <c:v>7.8200584653224094</c:v>
                </c:pt>
                <c:pt idx="1972">
                  <c:v>7.7743126117785604</c:v>
                </c:pt>
                <c:pt idx="1973">
                  <c:v>7.5717627930819988</c:v>
                </c:pt>
                <c:pt idx="1974">
                  <c:v>7.4615147183704087</c:v>
                </c:pt>
                <c:pt idx="1975">
                  <c:v>8.0292503625903429</c:v>
                </c:pt>
                <c:pt idx="1976">
                  <c:v>7.6611153258786713</c:v>
                </c:pt>
                <c:pt idx="1977">
                  <c:v>7.7515401347625907</c:v>
                </c:pt>
                <c:pt idx="1978">
                  <c:v>7.8891824512153796</c:v>
                </c:pt>
                <c:pt idx="1979">
                  <c:v>7.7743126117785604</c:v>
                </c:pt>
                <c:pt idx="1980">
                  <c:v>7.8660734980491629</c:v>
                </c:pt>
                <c:pt idx="1981">
                  <c:v>7.9356042254629475</c:v>
                </c:pt>
                <c:pt idx="1982">
                  <c:v>8.1002234622488647</c:v>
                </c:pt>
                <c:pt idx="1983">
                  <c:v>7.8891824512153796</c:v>
                </c:pt>
                <c:pt idx="1984">
                  <c:v>7.9588991199581907</c:v>
                </c:pt>
                <c:pt idx="1985">
                  <c:v>8.0292503625903429</c:v>
                </c:pt>
                <c:pt idx="1986">
                  <c:v>7.9356042254629475</c:v>
                </c:pt>
                <c:pt idx="1987">
                  <c:v>7.9588991199581907</c:v>
                </c:pt>
                <c:pt idx="1988">
                  <c:v>7.8430322355111874</c:v>
                </c:pt>
                <c:pt idx="1989">
                  <c:v>7.8200584653224094</c:v>
                </c:pt>
                <c:pt idx="1990">
                  <c:v>7.8200584653224094</c:v>
                </c:pt>
                <c:pt idx="1991">
                  <c:v>7.6836221528630144</c:v>
                </c:pt>
                <c:pt idx="1992">
                  <c:v>7.5940071201677339</c:v>
                </c:pt>
                <c:pt idx="1993">
                  <c:v>7.6836221528630144</c:v>
                </c:pt>
                <c:pt idx="1994">
                  <c:v>7.9356042254629475</c:v>
                </c:pt>
                <c:pt idx="1995">
                  <c:v>7.7061951004106612</c:v>
                </c:pt>
                <c:pt idx="1996">
                  <c:v>7.9356042254629475</c:v>
                </c:pt>
                <c:pt idx="1997">
                  <c:v>7.8891824512153796</c:v>
                </c:pt>
                <c:pt idx="1998">
                  <c:v>7.8200584653224094</c:v>
                </c:pt>
                <c:pt idx="1999">
                  <c:v>7.9123592938713845</c:v>
                </c:pt>
                <c:pt idx="2000">
                  <c:v>7.7743126117785604</c:v>
                </c:pt>
                <c:pt idx="2001">
                  <c:v>7.7288343627706286</c:v>
                </c:pt>
                <c:pt idx="2002">
                  <c:v>7.9588991199581907</c:v>
                </c:pt>
                <c:pt idx="2003">
                  <c:v>7.8660734980491629</c:v>
                </c:pt>
                <c:pt idx="2004">
                  <c:v>7.7743126117785604</c:v>
                </c:pt>
                <c:pt idx="2005">
                  <c:v>7.7515401347625907</c:v>
                </c:pt>
                <c:pt idx="2006">
                  <c:v>7.8660734980491629</c:v>
                </c:pt>
                <c:pt idx="2007">
                  <c:v>7.9123592938713845</c:v>
                </c:pt>
                <c:pt idx="2008">
                  <c:v>7.9588991199581907</c:v>
                </c:pt>
                <c:pt idx="2009">
                  <c:v>7.8430322355111874</c:v>
                </c:pt>
                <c:pt idx="2010">
                  <c:v>7.7743126117785604</c:v>
                </c:pt>
                <c:pt idx="2011">
                  <c:v>7.6836221528630144</c:v>
                </c:pt>
                <c:pt idx="2012">
                  <c:v>7.8660734980491629</c:v>
                </c:pt>
                <c:pt idx="2013">
                  <c:v>8.1958311025641937</c:v>
                </c:pt>
                <c:pt idx="2014">
                  <c:v>8.0057311232095465</c:v>
                </c:pt>
                <c:pt idx="2015">
                  <c:v>7.9123592938713845</c:v>
                </c:pt>
                <c:pt idx="2016">
                  <c:v>7.9123592938713845</c:v>
                </c:pt>
                <c:pt idx="2017">
                  <c:v>7.8200584653224094</c:v>
                </c:pt>
                <c:pt idx="2018">
                  <c:v>7.9356042254629475</c:v>
                </c:pt>
                <c:pt idx="2019">
                  <c:v>8.0292503625903429</c:v>
                </c:pt>
                <c:pt idx="2020">
                  <c:v>7.8430322355111874</c:v>
                </c:pt>
                <c:pt idx="2021">
                  <c:v>7.8430322355111874</c:v>
                </c:pt>
                <c:pt idx="2022">
                  <c:v>7.6836221528630144</c:v>
                </c:pt>
                <c:pt idx="2023">
                  <c:v>7.7061951004106612</c:v>
                </c:pt>
                <c:pt idx="2024">
                  <c:v>7.9588991199581907</c:v>
                </c:pt>
                <c:pt idx="2025">
                  <c:v>7.7288343627706286</c:v>
                </c:pt>
                <c:pt idx="2026">
                  <c:v>8.0292503625903429</c:v>
                </c:pt>
                <c:pt idx="2027">
                  <c:v>8.0528386967999008</c:v>
                </c:pt>
                <c:pt idx="2028">
                  <c:v>7.7061951004106612</c:v>
                </c:pt>
                <c:pt idx="2029">
                  <c:v>8.0057311232095465</c:v>
                </c:pt>
                <c:pt idx="2030">
                  <c:v>7.7288343627706286</c:v>
                </c:pt>
                <c:pt idx="2031">
                  <c:v>7.8891824512153796</c:v>
                </c:pt>
                <c:pt idx="2032">
                  <c:v>7.9356042254629475</c:v>
                </c:pt>
                <c:pt idx="2033">
                  <c:v>8.1478870506174452</c:v>
                </c:pt>
                <c:pt idx="2034">
                  <c:v>7.8891824512153796</c:v>
                </c:pt>
                <c:pt idx="2035">
                  <c:v>8.1958311025641937</c:v>
                </c:pt>
                <c:pt idx="2036">
                  <c:v>7.7743126117785604</c:v>
                </c:pt>
                <c:pt idx="2037">
                  <c:v>7.7743126117785604</c:v>
                </c:pt>
                <c:pt idx="2038">
                  <c:v>7.8660734980491629</c:v>
                </c:pt>
                <c:pt idx="2039">
                  <c:v>7.7743126117785604</c:v>
                </c:pt>
                <c:pt idx="2040">
                  <c:v>7.8430322355111874</c:v>
                </c:pt>
                <c:pt idx="2041">
                  <c:v>7.7515401347625907</c:v>
                </c:pt>
                <c:pt idx="2042">
                  <c:v>7.6611153258786713</c:v>
                </c:pt>
                <c:pt idx="2043">
                  <c:v>7.6611153258786713</c:v>
                </c:pt>
                <c:pt idx="2044">
                  <c:v>7.9356042254629475</c:v>
                </c:pt>
                <c:pt idx="2045">
                  <c:v>7.7971519897845862</c:v>
                </c:pt>
                <c:pt idx="2046">
                  <c:v>7.616316796644492</c:v>
                </c:pt>
                <c:pt idx="2047">
                  <c:v>7.7288343627706286</c:v>
                </c:pt>
                <c:pt idx="2048">
                  <c:v>7.5054199967618</c:v>
                </c:pt>
                <c:pt idx="2049">
                  <c:v>8.0292503625903429</c:v>
                </c:pt>
                <c:pt idx="2050">
                  <c:v>8.1718239157259447</c:v>
                </c:pt>
                <c:pt idx="2051">
                  <c:v>7.6386744257776193</c:v>
                </c:pt>
                <c:pt idx="2052">
                  <c:v>7.9123592938713845</c:v>
                </c:pt>
                <c:pt idx="2053">
                  <c:v>7.8430322355111874</c:v>
                </c:pt>
                <c:pt idx="2054">
                  <c:v>7.7515401347625907</c:v>
                </c:pt>
                <c:pt idx="2055">
                  <c:v>7.7971519897845862</c:v>
                </c:pt>
                <c:pt idx="2056">
                  <c:v>7.9822807762652852</c:v>
                </c:pt>
                <c:pt idx="2057">
                  <c:v>7.8200584653224094</c:v>
                </c:pt>
                <c:pt idx="2058">
                  <c:v>7.8430322355111874</c:v>
                </c:pt>
                <c:pt idx="2059">
                  <c:v>7.4615147183704087</c:v>
                </c:pt>
                <c:pt idx="2060">
                  <c:v>7.7743126117785604</c:v>
                </c:pt>
                <c:pt idx="2061">
                  <c:v>7.7743126117785604</c:v>
                </c:pt>
                <c:pt idx="2062">
                  <c:v>7.6611153258786713</c:v>
                </c:pt>
                <c:pt idx="2063">
                  <c:v>7.7743126117785604</c:v>
                </c:pt>
                <c:pt idx="2064">
                  <c:v>7.9822807762652852</c:v>
                </c:pt>
                <c:pt idx="2065">
                  <c:v>8.0528386967999008</c:v>
                </c:pt>
                <c:pt idx="2066">
                  <c:v>7.9588991199581907</c:v>
                </c:pt>
                <c:pt idx="2067">
                  <c:v>7.8430322355111874</c:v>
                </c:pt>
                <c:pt idx="2068">
                  <c:v>7.8891824512153796</c:v>
                </c:pt>
                <c:pt idx="2069">
                  <c:v>7.7515401347625907</c:v>
                </c:pt>
                <c:pt idx="2070">
                  <c:v>7.8891824512153796</c:v>
                </c:pt>
                <c:pt idx="2071">
                  <c:v>7.7061951004106612</c:v>
                </c:pt>
                <c:pt idx="2072">
                  <c:v>7.7743126117785604</c:v>
                </c:pt>
                <c:pt idx="2073">
                  <c:v>7.5495836239661855</c:v>
                </c:pt>
                <c:pt idx="2074">
                  <c:v>7.6836221528630144</c:v>
                </c:pt>
                <c:pt idx="2075">
                  <c:v>7.7515401347625907</c:v>
                </c:pt>
                <c:pt idx="2076">
                  <c:v>7.8660734980491629</c:v>
                </c:pt>
                <c:pt idx="2077">
                  <c:v>7.616316796644492</c:v>
                </c:pt>
                <c:pt idx="2078">
                  <c:v>7.5054199967618</c:v>
                </c:pt>
                <c:pt idx="2079">
                  <c:v>7.7971519897845862</c:v>
                </c:pt>
                <c:pt idx="2080">
                  <c:v>7.8430322355111874</c:v>
                </c:pt>
                <c:pt idx="2081">
                  <c:v>7.5054199967618</c:v>
                </c:pt>
                <c:pt idx="2082">
                  <c:v>7.8430322355111874</c:v>
                </c:pt>
                <c:pt idx="2083">
                  <c:v>7.6836221528630144</c:v>
                </c:pt>
                <c:pt idx="2084">
                  <c:v>7.8430322355111874</c:v>
                </c:pt>
                <c:pt idx="2085">
                  <c:v>7.5940071201677339</c:v>
                </c:pt>
                <c:pt idx="2086">
                  <c:v>7.6611153258786713</c:v>
                </c:pt>
                <c:pt idx="2087">
                  <c:v>7.5054199967618</c:v>
                </c:pt>
                <c:pt idx="2088">
                  <c:v>7.7971519897845862</c:v>
                </c:pt>
                <c:pt idx="2089">
                  <c:v>7.8660734980491629</c:v>
                </c:pt>
                <c:pt idx="2090">
                  <c:v>7.7743126117785604</c:v>
                </c:pt>
                <c:pt idx="2091">
                  <c:v>8.0764963288250282</c:v>
                </c:pt>
                <c:pt idx="2092">
                  <c:v>8.0292503625903429</c:v>
                </c:pt>
                <c:pt idx="2093">
                  <c:v>7.8200584653224094</c:v>
                </c:pt>
                <c:pt idx="2094">
                  <c:v>7.9588991199581907</c:v>
                </c:pt>
                <c:pt idx="2095">
                  <c:v>7.9822807762652852</c:v>
                </c:pt>
                <c:pt idx="2096">
                  <c:v>7.9588991199581907</c:v>
                </c:pt>
                <c:pt idx="2097">
                  <c:v>7.9588991199581907</c:v>
                </c:pt>
                <c:pt idx="2098">
                  <c:v>7.7743126117785604</c:v>
                </c:pt>
                <c:pt idx="2099">
                  <c:v>7.8430322355111874</c:v>
                </c:pt>
                <c:pt idx="2100">
                  <c:v>7.9822807762652852</c:v>
                </c:pt>
                <c:pt idx="2101">
                  <c:v>7.7971519897845862</c:v>
                </c:pt>
                <c:pt idx="2102">
                  <c:v>7.7971519897845862</c:v>
                </c:pt>
                <c:pt idx="2103">
                  <c:v>7.3961379012765986</c:v>
                </c:pt>
                <c:pt idx="2104">
                  <c:v>7.8200584653224094</c:v>
                </c:pt>
                <c:pt idx="2105">
                  <c:v>7.7971519897845862</c:v>
                </c:pt>
                <c:pt idx="2106">
                  <c:v>7.7971519897845862</c:v>
                </c:pt>
                <c:pt idx="2107">
                  <c:v>7.5495836239661855</c:v>
                </c:pt>
                <c:pt idx="2108">
                  <c:v>7.7971519897845862</c:v>
                </c:pt>
                <c:pt idx="2109">
                  <c:v>7.616316796644492</c:v>
                </c:pt>
                <c:pt idx="2110">
                  <c:v>7.7061951004106612</c:v>
                </c:pt>
                <c:pt idx="2111">
                  <c:v>7.8200584653224094</c:v>
                </c:pt>
                <c:pt idx="2112">
                  <c:v>7.5717627930819988</c:v>
                </c:pt>
                <c:pt idx="2113">
                  <c:v>7.5054199967618</c:v>
                </c:pt>
                <c:pt idx="2114">
                  <c:v>7.6611153258786713</c:v>
                </c:pt>
                <c:pt idx="2115">
                  <c:v>7.5717627930819988</c:v>
                </c:pt>
                <c:pt idx="2116">
                  <c:v>7.5940071201677339</c:v>
                </c:pt>
                <c:pt idx="2117">
                  <c:v>7.5940071201677339</c:v>
                </c:pt>
                <c:pt idx="2118">
                  <c:v>7.616316796644492</c:v>
                </c:pt>
                <c:pt idx="2119">
                  <c:v>8.0292503625903429</c:v>
                </c:pt>
                <c:pt idx="2120">
                  <c:v>7.8660734980491629</c:v>
                </c:pt>
                <c:pt idx="2121">
                  <c:v>7.9822807762652852</c:v>
                </c:pt>
                <c:pt idx="2122">
                  <c:v>8.0057311232095465</c:v>
                </c:pt>
                <c:pt idx="2123">
                  <c:v>8.0292503625903429</c:v>
                </c:pt>
                <c:pt idx="2124">
                  <c:v>7.8891824512153796</c:v>
                </c:pt>
                <c:pt idx="2125">
                  <c:v>7.9822807762652852</c:v>
                </c:pt>
                <c:pt idx="2126">
                  <c:v>7.9356042254629475</c:v>
                </c:pt>
                <c:pt idx="2127">
                  <c:v>7.9356042254629475</c:v>
                </c:pt>
                <c:pt idx="2128">
                  <c:v>7.5274694219598928</c:v>
                </c:pt>
                <c:pt idx="2129">
                  <c:v>7.7061951004106612</c:v>
                </c:pt>
                <c:pt idx="2130">
                  <c:v>7.7288343627706286</c:v>
                </c:pt>
                <c:pt idx="2131">
                  <c:v>7.9588991199581907</c:v>
                </c:pt>
                <c:pt idx="2132">
                  <c:v>7.4615147183704087</c:v>
                </c:pt>
                <c:pt idx="2133">
                  <c:v>7.8660734980491629</c:v>
                </c:pt>
                <c:pt idx="2134">
                  <c:v>7.6386744257776193</c:v>
                </c:pt>
                <c:pt idx="2135">
                  <c:v>7.7743126117785604</c:v>
                </c:pt>
                <c:pt idx="2136">
                  <c:v>7.7971519897845862</c:v>
                </c:pt>
                <c:pt idx="2137">
                  <c:v>7.8200584653224094</c:v>
                </c:pt>
                <c:pt idx="2138">
                  <c:v>7.7515401347625907</c:v>
                </c:pt>
                <c:pt idx="2139">
                  <c:v>7.7515401347625907</c:v>
                </c:pt>
                <c:pt idx="2140">
                  <c:v>7.6386744257776193</c:v>
                </c:pt>
                <c:pt idx="2141">
                  <c:v>7.5274694219598928</c:v>
                </c:pt>
                <c:pt idx="2142">
                  <c:v>7.4396584873550768</c:v>
                </c:pt>
                <c:pt idx="2143">
                  <c:v>7.4396584873550768</c:v>
                </c:pt>
                <c:pt idx="2144">
                  <c:v>7.7971519897845862</c:v>
                </c:pt>
                <c:pt idx="2145">
                  <c:v>7.6386744257776193</c:v>
                </c:pt>
                <c:pt idx="2146">
                  <c:v>7.6386744257776193</c:v>
                </c:pt>
                <c:pt idx="2147">
                  <c:v>7.7515401347625907</c:v>
                </c:pt>
                <c:pt idx="2148">
                  <c:v>7.5940071201677339</c:v>
                </c:pt>
                <c:pt idx="2149">
                  <c:v>7.5717627930819988</c:v>
                </c:pt>
                <c:pt idx="2150">
                  <c:v>7.8200584653224094</c:v>
                </c:pt>
                <c:pt idx="2151">
                  <c:v>7.8660734980491629</c:v>
                </c:pt>
                <c:pt idx="2152">
                  <c:v>7.7061951004106612</c:v>
                </c:pt>
                <c:pt idx="2153">
                  <c:v>7.8660734980491629</c:v>
                </c:pt>
                <c:pt idx="2154">
                  <c:v>7.7743126117785604</c:v>
                </c:pt>
                <c:pt idx="2155">
                  <c:v>7.7061951004106612</c:v>
                </c:pt>
                <c:pt idx="2156">
                  <c:v>7.8200584653224094</c:v>
                </c:pt>
                <c:pt idx="2157">
                  <c:v>7.7743126117785604</c:v>
                </c:pt>
                <c:pt idx="2158">
                  <c:v>7.9588991199581907</c:v>
                </c:pt>
                <c:pt idx="2159">
                  <c:v>7.8660734980491629</c:v>
                </c:pt>
                <c:pt idx="2160">
                  <c:v>7.5495836239661855</c:v>
                </c:pt>
                <c:pt idx="2161">
                  <c:v>7.8891824512153796</c:v>
                </c:pt>
                <c:pt idx="2162">
                  <c:v>7.7061951004106612</c:v>
                </c:pt>
                <c:pt idx="2163">
                  <c:v>7.5940071201677339</c:v>
                </c:pt>
                <c:pt idx="2164">
                  <c:v>7.7061951004106612</c:v>
                </c:pt>
                <c:pt idx="2165">
                  <c:v>7.6611153258786713</c:v>
                </c:pt>
                <c:pt idx="2166">
                  <c:v>7.5054199967618</c:v>
                </c:pt>
                <c:pt idx="2167">
                  <c:v>7.8660734980491629</c:v>
                </c:pt>
                <c:pt idx="2168">
                  <c:v>7.5940071201677339</c:v>
                </c:pt>
                <c:pt idx="2169">
                  <c:v>7.7061951004106612</c:v>
                </c:pt>
                <c:pt idx="2170">
                  <c:v>7.7971519897845862</c:v>
                </c:pt>
                <c:pt idx="2171">
                  <c:v>7.5940071201677339</c:v>
                </c:pt>
                <c:pt idx="2172">
                  <c:v>7.8430322355111874</c:v>
                </c:pt>
                <c:pt idx="2173">
                  <c:v>7.5054199967618</c:v>
                </c:pt>
                <c:pt idx="2174">
                  <c:v>7.5274694219598928</c:v>
                </c:pt>
                <c:pt idx="2175">
                  <c:v>7.5940071201677339</c:v>
                </c:pt>
                <c:pt idx="2176">
                  <c:v>7.5717627930819988</c:v>
                </c:pt>
                <c:pt idx="2177">
                  <c:v>7.616316796644492</c:v>
                </c:pt>
                <c:pt idx="2178">
                  <c:v>7.5495836239661855</c:v>
                </c:pt>
                <c:pt idx="2179">
                  <c:v>7.8430322355111874</c:v>
                </c:pt>
                <c:pt idx="2180">
                  <c:v>8.0292503625903429</c:v>
                </c:pt>
                <c:pt idx="2181">
                  <c:v>7.6611153258786713</c:v>
                </c:pt>
                <c:pt idx="2182">
                  <c:v>7.6836221528630144</c:v>
                </c:pt>
                <c:pt idx="2183">
                  <c:v>7.616316796644492</c:v>
                </c:pt>
                <c:pt idx="2184">
                  <c:v>7.8891824512153796</c:v>
                </c:pt>
                <c:pt idx="2185">
                  <c:v>7.5495836239661855</c:v>
                </c:pt>
                <c:pt idx="2186">
                  <c:v>7.6836221528630144</c:v>
                </c:pt>
                <c:pt idx="2187">
                  <c:v>7.8430322355111874</c:v>
                </c:pt>
                <c:pt idx="2188">
                  <c:v>7.7743126117785604</c:v>
                </c:pt>
                <c:pt idx="2189">
                  <c:v>8.2925481138336092</c:v>
                </c:pt>
                <c:pt idx="2190">
                  <c:v>8.1002234622488647</c:v>
                </c:pt>
                <c:pt idx="2191">
                  <c:v>7.9356042254629475</c:v>
                </c:pt>
                <c:pt idx="2192">
                  <c:v>7.8200584653224094</c:v>
                </c:pt>
                <c:pt idx="2193">
                  <c:v>7.9356042254629475</c:v>
                </c:pt>
                <c:pt idx="2194">
                  <c:v>7.7061951004106612</c:v>
                </c:pt>
                <c:pt idx="2195">
                  <c:v>7.8430322355111874</c:v>
                </c:pt>
                <c:pt idx="2196">
                  <c:v>7.7743126117785604</c:v>
                </c:pt>
                <c:pt idx="2197">
                  <c:v>7.7515401347625907</c:v>
                </c:pt>
                <c:pt idx="2198">
                  <c:v>7.5940071201677339</c:v>
                </c:pt>
                <c:pt idx="2199">
                  <c:v>7.9588991199581907</c:v>
                </c:pt>
                <c:pt idx="2200">
                  <c:v>7.616316796644492</c:v>
                </c:pt>
                <c:pt idx="2201">
                  <c:v>7.5940071201677339</c:v>
                </c:pt>
                <c:pt idx="2202">
                  <c:v>7.5940071201677339</c:v>
                </c:pt>
                <c:pt idx="2203">
                  <c:v>7.8430322355111874</c:v>
                </c:pt>
                <c:pt idx="2204">
                  <c:v>7.6611153258786713</c:v>
                </c:pt>
                <c:pt idx="2205">
                  <c:v>7.5940071201677339</c:v>
                </c:pt>
                <c:pt idx="2206">
                  <c:v>7.3744731717018448</c:v>
                </c:pt>
                <c:pt idx="2207">
                  <c:v>7.4178662775006261</c:v>
                </c:pt>
                <c:pt idx="2208">
                  <c:v>7.6611153258786713</c:v>
                </c:pt>
                <c:pt idx="2209">
                  <c:v>7.5940071201677339</c:v>
                </c:pt>
                <c:pt idx="2210">
                  <c:v>7.5495836239661855</c:v>
                </c:pt>
                <c:pt idx="2211">
                  <c:v>7.5054199967618</c:v>
                </c:pt>
                <c:pt idx="2212">
                  <c:v>7.3744731717018448</c:v>
                </c:pt>
                <c:pt idx="2213">
                  <c:v>7.6836221528630144</c:v>
                </c:pt>
                <c:pt idx="2214">
                  <c:v>7.5054199967618</c:v>
                </c:pt>
                <c:pt idx="2215">
                  <c:v>7.6836221528630144</c:v>
                </c:pt>
                <c:pt idx="2216">
                  <c:v>7.7061951004106612</c:v>
                </c:pt>
                <c:pt idx="2217">
                  <c:v>7.616316796644492</c:v>
                </c:pt>
                <c:pt idx="2218">
                  <c:v>7.6836221528630144</c:v>
                </c:pt>
                <c:pt idx="2219">
                  <c:v>7.5274694219598928</c:v>
                </c:pt>
                <c:pt idx="2220">
                  <c:v>7.7288343627706286</c:v>
                </c:pt>
                <c:pt idx="2221">
                  <c:v>7.5940071201677339</c:v>
                </c:pt>
                <c:pt idx="2222">
                  <c:v>7.7971519897845862</c:v>
                </c:pt>
                <c:pt idx="2223">
                  <c:v>7.8430322355111874</c:v>
                </c:pt>
                <c:pt idx="2224">
                  <c:v>7.7061951004106612</c:v>
                </c:pt>
                <c:pt idx="2225">
                  <c:v>7.6836221528630144</c:v>
                </c:pt>
                <c:pt idx="2226">
                  <c:v>7.6386744257776193</c:v>
                </c:pt>
                <c:pt idx="2227">
                  <c:v>7.7061951004106612</c:v>
                </c:pt>
                <c:pt idx="2228">
                  <c:v>7.6836221528630144</c:v>
                </c:pt>
                <c:pt idx="2229">
                  <c:v>7.5940071201677339</c:v>
                </c:pt>
                <c:pt idx="2230">
                  <c:v>7.8660734980491629</c:v>
                </c:pt>
                <c:pt idx="2231">
                  <c:v>7.5495836239661855</c:v>
                </c:pt>
                <c:pt idx="2232">
                  <c:v>7.6386744257776193</c:v>
                </c:pt>
                <c:pt idx="2233">
                  <c:v>7.5940071201677339</c:v>
                </c:pt>
                <c:pt idx="2234">
                  <c:v>7.4615147183704087</c:v>
                </c:pt>
                <c:pt idx="2235">
                  <c:v>7.5054199967618</c:v>
                </c:pt>
                <c:pt idx="2236">
                  <c:v>7.4178662775006261</c:v>
                </c:pt>
                <c:pt idx="2237">
                  <c:v>7.616316796644492</c:v>
                </c:pt>
                <c:pt idx="2238">
                  <c:v>7.6611153258786713</c:v>
                </c:pt>
                <c:pt idx="2239">
                  <c:v>7.6386744257776193</c:v>
                </c:pt>
                <c:pt idx="2240">
                  <c:v>7.6386744257776193</c:v>
                </c:pt>
                <c:pt idx="2241">
                  <c:v>7.8660734980491629</c:v>
                </c:pt>
                <c:pt idx="2242">
                  <c:v>7.5940071201677339</c:v>
                </c:pt>
                <c:pt idx="2243">
                  <c:v>7.7061951004106612</c:v>
                </c:pt>
                <c:pt idx="2244">
                  <c:v>7.5717627930819988</c:v>
                </c:pt>
                <c:pt idx="2245">
                  <c:v>7.5054199967618</c:v>
                </c:pt>
                <c:pt idx="2246">
                  <c:v>7.6386744257776193</c:v>
                </c:pt>
                <c:pt idx="2247">
                  <c:v>7.7971519897845862</c:v>
                </c:pt>
                <c:pt idx="2248">
                  <c:v>7.6386744257776193</c:v>
                </c:pt>
                <c:pt idx="2249">
                  <c:v>7.7515401347625907</c:v>
                </c:pt>
                <c:pt idx="2250">
                  <c:v>7.7743126117785604</c:v>
                </c:pt>
                <c:pt idx="2251">
                  <c:v>7.7515401347625907</c:v>
                </c:pt>
                <c:pt idx="2252">
                  <c:v>7.6836221528630144</c:v>
                </c:pt>
                <c:pt idx="2253">
                  <c:v>7.7288343627706286</c:v>
                </c:pt>
                <c:pt idx="2254">
                  <c:v>7.5717627930819988</c:v>
                </c:pt>
                <c:pt idx="2255">
                  <c:v>7.7288343627706286</c:v>
                </c:pt>
                <c:pt idx="2256">
                  <c:v>7.7288343627706286</c:v>
                </c:pt>
                <c:pt idx="2257">
                  <c:v>7.4396584873550768</c:v>
                </c:pt>
                <c:pt idx="2258">
                  <c:v>7.4615147183704087</c:v>
                </c:pt>
                <c:pt idx="2259">
                  <c:v>7.7515401347625907</c:v>
                </c:pt>
                <c:pt idx="2260">
                  <c:v>7.7288343627706286</c:v>
                </c:pt>
                <c:pt idx="2261">
                  <c:v>7.5054199967618</c:v>
                </c:pt>
                <c:pt idx="2262">
                  <c:v>7.8200584653224094</c:v>
                </c:pt>
                <c:pt idx="2263">
                  <c:v>7.616316796644492</c:v>
                </c:pt>
                <c:pt idx="2264">
                  <c:v>7.7743126117785604</c:v>
                </c:pt>
                <c:pt idx="2265">
                  <c:v>8.0292503625903429</c:v>
                </c:pt>
                <c:pt idx="2266">
                  <c:v>7.8430322355111874</c:v>
                </c:pt>
                <c:pt idx="2267">
                  <c:v>8.0528386967999008</c:v>
                </c:pt>
                <c:pt idx="2268">
                  <c:v>7.7515401347625907</c:v>
                </c:pt>
                <c:pt idx="2269">
                  <c:v>7.7061951004106612</c:v>
                </c:pt>
                <c:pt idx="2270">
                  <c:v>7.7288343627706286</c:v>
                </c:pt>
                <c:pt idx="2271">
                  <c:v>7.9356042254629475</c:v>
                </c:pt>
                <c:pt idx="2272">
                  <c:v>8.0057311232095465</c:v>
                </c:pt>
                <c:pt idx="2273">
                  <c:v>7.9822807762652852</c:v>
                </c:pt>
                <c:pt idx="2274">
                  <c:v>7.7061951004106612</c:v>
                </c:pt>
                <c:pt idx="2275">
                  <c:v>7.9588991199581907</c:v>
                </c:pt>
                <c:pt idx="2276">
                  <c:v>8.0292503625903429</c:v>
                </c:pt>
                <c:pt idx="2277">
                  <c:v>8.1002234622488647</c:v>
                </c:pt>
                <c:pt idx="2278">
                  <c:v>7.7061951004106612</c:v>
                </c:pt>
                <c:pt idx="2279">
                  <c:v>7.7743126117785604</c:v>
                </c:pt>
                <c:pt idx="2280">
                  <c:v>7.5940071201677339</c:v>
                </c:pt>
                <c:pt idx="2281">
                  <c:v>7.7971519897845862</c:v>
                </c:pt>
                <c:pt idx="2282">
                  <c:v>7.6836221528630144</c:v>
                </c:pt>
                <c:pt idx="2283">
                  <c:v>7.616316796644492</c:v>
                </c:pt>
                <c:pt idx="2284">
                  <c:v>7.6386744257776193</c:v>
                </c:pt>
                <c:pt idx="2285">
                  <c:v>7.7515401347625907</c:v>
                </c:pt>
                <c:pt idx="2286">
                  <c:v>7.616316796644492</c:v>
                </c:pt>
                <c:pt idx="2287">
                  <c:v>7.5274694219598928</c:v>
                </c:pt>
                <c:pt idx="2288">
                  <c:v>7.6836221528630144</c:v>
                </c:pt>
                <c:pt idx="2289">
                  <c:v>7.8200584653224094</c:v>
                </c:pt>
                <c:pt idx="2290">
                  <c:v>7.8660734980491629</c:v>
                </c:pt>
                <c:pt idx="2291">
                  <c:v>7.5940071201677339</c:v>
                </c:pt>
                <c:pt idx="2292">
                  <c:v>7.5717627930819988</c:v>
                </c:pt>
                <c:pt idx="2293">
                  <c:v>7.7061951004106612</c:v>
                </c:pt>
                <c:pt idx="2294">
                  <c:v>7.8200584653224094</c:v>
                </c:pt>
                <c:pt idx="2295">
                  <c:v>7.3098758328594595</c:v>
                </c:pt>
                <c:pt idx="2296">
                  <c:v>7.7061951004106612</c:v>
                </c:pt>
                <c:pt idx="2297">
                  <c:v>7.7743126117785604</c:v>
                </c:pt>
                <c:pt idx="2298">
                  <c:v>7.6611153258786713</c:v>
                </c:pt>
                <c:pt idx="2299">
                  <c:v>7.616316796644492</c:v>
                </c:pt>
                <c:pt idx="2300">
                  <c:v>7.6836221528630144</c:v>
                </c:pt>
                <c:pt idx="2301">
                  <c:v>7.7971519897845862</c:v>
                </c:pt>
                <c:pt idx="2302">
                  <c:v>7.4396584873550768</c:v>
                </c:pt>
                <c:pt idx="2303">
                  <c:v>7.5717627930819988</c:v>
                </c:pt>
                <c:pt idx="2304">
                  <c:v>7.4834351586280032</c:v>
                </c:pt>
                <c:pt idx="2305">
                  <c:v>7.8200584653224094</c:v>
                </c:pt>
                <c:pt idx="2306">
                  <c:v>7.5717627930819988</c:v>
                </c:pt>
                <c:pt idx="2307">
                  <c:v>7.5274694219598928</c:v>
                </c:pt>
                <c:pt idx="2308">
                  <c:v>7.8660734980491629</c:v>
                </c:pt>
                <c:pt idx="2309">
                  <c:v>7.4178662775006261</c:v>
                </c:pt>
                <c:pt idx="2310">
                  <c:v>7.5940071201677339</c:v>
                </c:pt>
                <c:pt idx="2311">
                  <c:v>7.616316796644492</c:v>
                </c:pt>
                <c:pt idx="2312">
                  <c:v>7.6611153258786713</c:v>
                </c:pt>
                <c:pt idx="2313">
                  <c:v>7.7515401347625907</c:v>
                </c:pt>
                <c:pt idx="2314">
                  <c:v>7.6386744257776193</c:v>
                </c:pt>
                <c:pt idx="2315">
                  <c:v>7.4834351586280032</c:v>
                </c:pt>
                <c:pt idx="2316">
                  <c:v>7.4615147183704087</c:v>
                </c:pt>
                <c:pt idx="2317">
                  <c:v>7.8660734980491629</c:v>
                </c:pt>
                <c:pt idx="2318">
                  <c:v>7.8660734980491629</c:v>
                </c:pt>
                <c:pt idx="2319">
                  <c:v>7.9356042254629475</c:v>
                </c:pt>
                <c:pt idx="2320">
                  <c:v>7.8430322355111874</c:v>
                </c:pt>
                <c:pt idx="2321">
                  <c:v>7.7971519897845862</c:v>
                </c:pt>
                <c:pt idx="2322">
                  <c:v>7.6386744257776193</c:v>
                </c:pt>
                <c:pt idx="2323">
                  <c:v>7.4615147183704087</c:v>
                </c:pt>
                <c:pt idx="2324">
                  <c:v>7.7061951004106612</c:v>
                </c:pt>
                <c:pt idx="2325">
                  <c:v>7.6611153258786713</c:v>
                </c:pt>
                <c:pt idx="2326">
                  <c:v>7.7515401347625907</c:v>
                </c:pt>
                <c:pt idx="2327">
                  <c:v>7.7515401347625907</c:v>
                </c:pt>
                <c:pt idx="2328">
                  <c:v>7.6836221528630144</c:v>
                </c:pt>
                <c:pt idx="2329">
                  <c:v>7.5940071201677339</c:v>
                </c:pt>
                <c:pt idx="2330">
                  <c:v>7.6386744257776193</c:v>
                </c:pt>
                <c:pt idx="2331">
                  <c:v>7.5940071201677339</c:v>
                </c:pt>
                <c:pt idx="2332">
                  <c:v>7.616316796644492</c:v>
                </c:pt>
                <c:pt idx="2333">
                  <c:v>7.7061951004106612</c:v>
                </c:pt>
                <c:pt idx="2334">
                  <c:v>7.4615147183704087</c:v>
                </c:pt>
                <c:pt idx="2335">
                  <c:v>7.5495836239661855</c:v>
                </c:pt>
                <c:pt idx="2336">
                  <c:v>7.7515401347625907</c:v>
                </c:pt>
                <c:pt idx="2337">
                  <c:v>7.5717627930819988</c:v>
                </c:pt>
                <c:pt idx="2338">
                  <c:v>7.7515401347625907</c:v>
                </c:pt>
                <c:pt idx="2339">
                  <c:v>7.7743126117785604</c:v>
                </c:pt>
                <c:pt idx="2340">
                  <c:v>7.616316796644492</c:v>
                </c:pt>
                <c:pt idx="2341">
                  <c:v>7.7288343627706286</c:v>
                </c:pt>
                <c:pt idx="2342">
                  <c:v>7.5495836239661855</c:v>
                </c:pt>
                <c:pt idx="2343">
                  <c:v>7.7743126117785604</c:v>
                </c:pt>
                <c:pt idx="2344">
                  <c:v>7.9123592938713845</c:v>
                </c:pt>
                <c:pt idx="2345">
                  <c:v>7.8200584653224094</c:v>
                </c:pt>
                <c:pt idx="2346">
                  <c:v>7.6611153258786713</c:v>
                </c:pt>
                <c:pt idx="2347">
                  <c:v>7.7515401347625907</c:v>
                </c:pt>
                <c:pt idx="2348">
                  <c:v>7.7515401347625907</c:v>
                </c:pt>
                <c:pt idx="2349">
                  <c:v>7.7515401347625907</c:v>
                </c:pt>
                <c:pt idx="2350">
                  <c:v>7.6611153258786713</c:v>
                </c:pt>
                <c:pt idx="2351">
                  <c:v>7.6611153258786713</c:v>
                </c:pt>
                <c:pt idx="2352">
                  <c:v>7.7515401347625907</c:v>
                </c:pt>
                <c:pt idx="2353">
                  <c:v>7.7743126117785604</c:v>
                </c:pt>
                <c:pt idx="2354">
                  <c:v>7.6836221528630144</c:v>
                </c:pt>
                <c:pt idx="2355">
                  <c:v>7.9588991199581907</c:v>
                </c:pt>
                <c:pt idx="2356">
                  <c:v>7.8891824512153796</c:v>
                </c:pt>
                <c:pt idx="2357">
                  <c:v>7.7971519897845862</c:v>
                </c:pt>
                <c:pt idx="2358">
                  <c:v>7.8430322355111874</c:v>
                </c:pt>
                <c:pt idx="2359">
                  <c:v>7.7971519897845862</c:v>
                </c:pt>
                <c:pt idx="2360">
                  <c:v>7.7288343627706286</c:v>
                </c:pt>
                <c:pt idx="2361">
                  <c:v>7.8660734980491629</c:v>
                </c:pt>
                <c:pt idx="2362">
                  <c:v>7.7743126117785604</c:v>
                </c:pt>
                <c:pt idx="2363">
                  <c:v>7.6611153258786713</c:v>
                </c:pt>
                <c:pt idx="2364">
                  <c:v>7.5940071201677339</c:v>
                </c:pt>
                <c:pt idx="2365">
                  <c:v>7.8200584653224094</c:v>
                </c:pt>
                <c:pt idx="2366">
                  <c:v>7.7743126117785604</c:v>
                </c:pt>
                <c:pt idx="2367">
                  <c:v>7.5940071201677339</c:v>
                </c:pt>
                <c:pt idx="2368">
                  <c:v>7.7515401347625907</c:v>
                </c:pt>
                <c:pt idx="2369">
                  <c:v>7.7061951004106612</c:v>
                </c:pt>
                <c:pt idx="2370">
                  <c:v>7.4615147183704087</c:v>
                </c:pt>
                <c:pt idx="2371">
                  <c:v>7.4615147183704087</c:v>
                </c:pt>
                <c:pt idx="2372">
                  <c:v>7.8891824512153796</c:v>
                </c:pt>
                <c:pt idx="2373">
                  <c:v>7.616316796644492</c:v>
                </c:pt>
                <c:pt idx="2374">
                  <c:v>7.7515401347625907</c:v>
                </c:pt>
                <c:pt idx="2375">
                  <c:v>7.6386744257776193</c:v>
                </c:pt>
                <c:pt idx="2376">
                  <c:v>7.9588991199581907</c:v>
                </c:pt>
                <c:pt idx="2377">
                  <c:v>7.7743126117785604</c:v>
                </c:pt>
                <c:pt idx="2378">
                  <c:v>7.6386744257776193</c:v>
                </c:pt>
                <c:pt idx="2379">
                  <c:v>7.5274694219598928</c:v>
                </c:pt>
                <c:pt idx="2380">
                  <c:v>7.7061951004106612</c:v>
                </c:pt>
                <c:pt idx="2381">
                  <c:v>7.5054199967618</c:v>
                </c:pt>
                <c:pt idx="2382">
                  <c:v>7.4396584873550768</c:v>
                </c:pt>
                <c:pt idx="2383">
                  <c:v>7.4178662775006261</c:v>
                </c:pt>
                <c:pt idx="2384">
                  <c:v>7.3961379012765986</c:v>
                </c:pt>
                <c:pt idx="2385">
                  <c:v>7.4834351586280032</c:v>
                </c:pt>
                <c:pt idx="2386">
                  <c:v>7.5717627930819988</c:v>
                </c:pt>
                <c:pt idx="2387">
                  <c:v>8.0057311232095465</c:v>
                </c:pt>
                <c:pt idx="2388">
                  <c:v>7.7061951004106612</c:v>
                </c:pt>
                <c:pt idx="2389">
                  <c:v>7.7743126117785604</c:v>
                </c:pt>
                <c:pt idx="2390">
                  <c:v>7.6611153258786713</c:v>
                </c:pt>
                <c:pt idx="2391">
                  <c:v>7.6836221528630144</c:v>
                </c:pt>
                <c:pt idx="2392">
                  <c:v>7.6836221528630144</c:v>
                </c:pt>
                <c:pt idx="2393">
                  <c:v>7.8430322355111874</c:v>
                </c:pt>
                <c:pt idx="2394">
                  <c:v>7.7743126117785604</c:v>
                </c:pt>
                <c:pt idx="2395">
                  <c:v>7.7288343627706286</c:v>
                </c:pt>
                <c:pt idx="2396">
                  <c:v>7.8430322355111874</c:v>
                </c:pt>
                <c:pt idx="2397">
                  <c:v>7.7061951004106612</c:v>
                </c:pt>
                <c:pt idx="2398">
                  <c:v>7.5717627930819988</c:v>
                </c:pt>
                <c:pt idx="2399">
                  <c:v>7.5054199967618</c:v>
                </c:pt>
                <c:pt idx="2400">
                  <c:v>7.8660734980491629</c:v>
                </c:pt>
                <c:pt idx="2401">
                  <c:v>7.5940071201677339</c:v>
                </c:pt>
                <c:pt idx="2402">
                  <c:v>7.6386744257776193</c:v>
                </c:pt>
                <c:pt idx="2403">
                  <c:v>7.3744731717018448</c:v>
                </c:pt>
                <c:pt idx="2404">
                  <c:v>7.616316796644492</c:v>
                </c:pt>
                <c:pt idx="2405">
                  <c:v>7.7515401347625907</c:v>
                </c:pt>
                <c:pt idx="2406">
                  <c:v>7.4615147183704087</c:v>
                </c:pt>
                <c:pt idx="2407">
                  <c:v>7.7061951004106612</c:v>
                </c:pt>
                <c:pt idx="2408">
                  <c:v>7.5940071201677339</c:v>
                </c:pt>
                <c:pt idx="2409">
                  <c:v>7.8200584653224094</c:v>
                </c:pt>
                <c:pt idx="2410">
                  <c:v>7.4178662775006261</c:v>
                </c:pt>
                <c:pt idx="2411">
                  <c:v>7.3313339073124935</c:v>
                </c:pt>
                <c:pt idx="2412">
                  <c:v>7.5940071201677339</c:v>
                </c:pt>
                <c:pt idx="2413">
                  <c:v>7.5054199967618</c:v>
                </c:pt>
                <c:pt idx="2414">
                  <c:v>7.3961379012765986</c:v>
                </c:pt>
                <c:pt idx="2415">
                  <c:v>7.3961379012765986</c:v>
                </c:pt>
                <c:pt idx="2416">
                  <c:v>7.4615147183704087</c:v>
                </c:pt>
                <c:pt idx="2417">
                  <c:v>7.6386744257776193</c:v>
                </c:pt>
                <c:pt idx="2418">
                  <c:v>7.7971519897845862</c:v>
                </c:pt>
                <c:pt idx="2419">
                  <c:v>7.5940071201677339</c:v>
                </c:pt>
                <c:pt idx="2420">
                  <c:v>7.9123592938713845</c:v>
                </c:pt>
                <c:pt idx="2421">
                  <c:v>7.6386744257776193</c:v>
                </c:pt>
                <c:pt idx="2422">
                  <c:v>7.6611153258786713</c:v>
                </c:pt>
                <c:pt idx="2423">
                  <c:v>7.7743126117785604</c:v>
                </c:pt>
                <c:pt idx="2424">
                  <c:v>8.0057311232095465</c:v>
                </c:pt>
                <c:pt idx="2425">
                  <c:v>7.6386744257776193</c:v>
                </c:pt>
                <c:pt idx="2426">
                  <c:v>8.0057311232095465</c:v>
                </c:pt>
                <c:pt idx="2427">
                  <c:v>7.7743126117785604</c:v>
                </c:pt>
                <c:pt idx="2428">
                  <c:v>7.7743126117785604</c:v>
                </c:pt>
                <c:pt idx="2429">
                  <c:v>7.8430322355111874</c:v>
                </c:pt>
                <c:pt idx="2430">
                  <c:v>7.8200584653224094</c:v>
                </c:pt>
                <c:pt idx="2431">
                  <c:v>7.7515401347625907</c:v>
                </c:pt>
                <c:pt idx="2432">
                  <c:v>7.5940071201677339</c:v>
                </c:pt>
                <c:pt idx="2433">
                  <c:v>7.7515401347625907</c:v>
                </c:pt>
                <c:pt idx="2434">
                  <c:v>7.4834351586280032</c:v>
                </c:pt>
                <c:pt idx="2435">
                  <c:v>7.616316796644492</c:v>
                </c:pt>
                <c:pt idx="2436">
                  <c:v>7.7743126117785604</c:v>
                </c:pt>
                <c:pt idx="2437">
                  <c:v>7.4615147183704087</c:v>
                </c:pt>
                <c:pt idx="2438">
                  <c:v>7.7288343627706286</c:v>
                </c:pt>
                <c:pt idx="2439">
                  <c:v>7.6386744257776193</c:v>
                </c:pt>
                <c:pt idx="2440">
                  <c:v>7.7971519897845862</c:v>
                </c:pt>
                <c:pt idx="2441">
                  <c:v>7.6386744257776193</c:v>
                </c:pt>
                <c:pt idx="2442">
                  <c:v>7.7061951004106612</c:v>
                </c:pt>
                <c:pt idx="2443">
                  <c:v>7.9356042254629475</c:v>
                </c:pt>
                <c:pt idx="2444">
                  <c:v>7.6386744257776193</c:v>
                </c:pt>
                <c:pt idx="2445">
                  <c:v>7.8891824512153796</c:v>
                </c:pt>
                <c:pt idx="2446">
                  <c:v>7.7743126117785604</c:v>
                </c:pt>
                <c:pt idx="2447">
                  <c:v>7.8660734980491629</c:v>
                </c:pt>
                <c:pt idx="2448">
                  <c:v>7.7288343627706286</c:v>
                </c:pt>
                <c:pt idx="2449">
                  <c:v>7.7515401347625907</c:v>
                </c:pt>
                <c:pt idx="2450">
                  <c:v>7.5940071201677339</c:v>
                </c:pt>
                <c:pt idx="2451">
                  <c:v>7.7288343627706286</c:v>
                </c:pt>
                <c:pt idx="2452">
                  <c:v>7.9822807762652852</c:v>
                </c:pt>
                <c:pt idx="2453">
                  <c:v>7.7743126117785604</c:v>
                </c:pt>
                <c:pt idx="2454">
                  <c:v>7.8660734980491629</c:v>
                </c:pt>
                <c:pt idx="2455">
                  <c:v>7.7971519897845862</c:v>
                </c:pt>
                <c:pt idx="2456">
                  <c:v>7.8430322355111874</c:v>
                </c:pt>
                <c:pt idx="2457">
                  <c:v>7.8660734980491629</c:v>
                </c:pt>
                <c:pt idx="2458">
                  <c:v>7.8200584653224094</c:v>
                </c:pt>
                <c:pt idx="2459">
                  <c:v>7.7515401347625907</c:v>
                </c:pt>
                <c:pt idx="2460">
                  <c:v>7.9123592938713845</c:v>
                </c:pt>
                <c:pt idx="2461">
                  <c:v>7.9588991199581907</c:v>
                </c:pt>
                <c:pt idx="2462">
                  <c:v>7.9356042254629475</c:v>
                </c:pt>
                <c:pt idx="2463">
                  <c:v>7.7061951004106612</c:v>
                </c:pt>
                <c:pt idx="2464">
                  <c:v>7.7288343627706286</c:v>
                </c:pt>
                <c:pt idx="2465">
                  <c:v>7.6836221528630144</c:v>
                </c:pt>
                <c:pt idx="2466">
                  <c:v>7.5054199967618</c:v>
                </c:pt>
                <c:pt idx="2467">
                  <c:v>7.7515401347625907</c:v>
                </c:pt>
                <c:pt idx="2468">
                  <c:v>7.7743126117785604</c:v>
                </c:pt>
                <c:pt idx="2469">
                  <c:v>7.5717627930819988</c:v>
                </c:pt>
                <c:pt idx="2470">
                  <c:v>7.8200584653224094</c:v>
                </c:pt>
                <c:pt idx="2471">
                  <c:v>7.8660734980491629</c:v>
                </c:pt>
                <c:pt idx="2472">
                  <c:v>7.5054199967618</c:v>
                </c:pt>
                <c:pt idx="2473">
                  <c:v>7.7061951004106612</c:v>
                </c:pt>
                <c:pt idx="2474">
                  <c:v>7.7971519897845862</c:v>
                </c:pt>
                <c:pt idx="2475">
                  <c:v>7.7971519897845862</c:v>
                </c:pt>
                <c:pt idx="2476">
                  <c:v>7.9822807762652852</c:v>
                </c:pt>
                <c:pt idx="2477">
                  <c:v>7.9588991199581907</c:v>
                </c:pt>
                <c:pt idx="2478">
                  <c:v>8.0057311232095465</c:v>
                </c:pt>
                <c:pt idx="2479">
                  <c:v>8.0057311232095465</c:v>
                </c:pt>
                <c:pt idx="2480">
                  <c:v>7.9123592938713845</c:v>
                </c:pt>
                <c:pt idx="2481">
                  <c:v>7.8660734980491629</c:v>
                </c:pt>
                <c:pt idx="2482">
                  <c:v>7.9356042254629475</c:v>
                </c:pt>
                <c:pt idx="2483">
                  <c:v>7.9123592938713845</c:v>
                </c:pt>
                <c:pt idx="2484">
                  <c:v>7.8891824512153796</c:v>
                </c:pt>
                <c:pt idx="2485">
                  <c:v>8.0528386967999008</c:v>
                </c:pt>
                <c:pt idx="2486">
                  <c:v>8.0292503625903429</c:v>
                </c:pt>
                <c:pt idx="2487">
                  <c:v>8.0292503625903429</c:v>
                </c:pt>
                <c:pt idx="2488">
                  <c:v>7.8660734980491629</c:v>
                </c:pt>
                <c:pt idx="2489">
                  <c:v>8.0057311232095465</c:v>
                </c:pt>
                <c:pt idx="2490">
                  <c:v>7.9123592938713845</c:v>
                </c:pt>
                <c:pt idx="2491">
                  <c:v>7.7515401347625907</c:v>
                </c:pt>
                <c:pt idx="2492">
                  <c:v>7.8430322355111874</c:v>
                </c:pt>
                <c:pt idx="2493">
                  <c:v>7.616316796644492</c:v>
                </c:pt>
                <c:pt idx="2494">
                  <c:v>7.8200584653224094</c:v>
                </c:pt>
                <c:pt idx="2495">
                  <c:v>7.7061951004106612</c:v>
                </c:pt>
                <c:pt idx="2496">
                  <c:v>7.7515401347625907</c:v>
                </c:pt>
                <c:pt idx="2497">
                  <c:v>7.6611153258786713</c:v>
                </c:pt>
                <c:pt idx="2498">
                  <c:v>7.9588991199581907</c:v>
                </c:pt>
                <c:pt idx="2499">
                  <c:v>7.9123592938713845</c:v>
                </c:pt>
                <c:pt idx="2500">
                  <c:v>7.7515401347625907</c:v>
                </c:pt>
                <c:pt idx="2501">
                  <c:v>8.0764963288250282</c:v>
                </c:pt>
                <c:pt idx="2502">
                  <c:v>7.9588991199581907</c:v>
                </c:pt>
                <c:pt idx="2503">
                  <c:v>7.9356042254629475</c:v>
                </c:pt>
                <c:pt idx="2504">
                  <c:v>7.7743126117785604</c:v>
                </c:pt>
                <c:pt idx="2505">
                  <c:v>8.1240203012526475</c:v>
                </c:pt>
                <c:pt idx="2506">
                  <c:v>8.1002234622488647</c:v>
                </c:pt>
                <c:pt idx="2507">
                  <c:v>7.9588991199581907</c:v>
                </c:pt>
                <c:pt idx="2508">
                  <c:v>7.7743126117785604</c:v>
                </c:pt>
                <c:pt idx="2509">
                  <c:v>8.0057311232095465</c:v>
                </c:pt>
                <c:pt idx="2510">
                  <c:v>7.8430322355111874</c:v>
                </c:pt>
                <c:pt idx="2511">
                  <c:v>7.8891824512153796</c:v>
                </c:pt>
                <c:pt idx="2512">
                  <c:v>7.9123592938713845</c:v>
                </c:pt>
                <c:pt idx="2513">
                  <c:v>7.9123592938713845</c:v>
                </c:pt>
                <c:pt idx="2514">
                  <c:v>8.1478870506174452</c:v>
                </c:pt>
                <c:pt idx="2515">
                  <c:v>8.0292503625903429</c:v>
                </c:pt>
                <c:pt idx="2516">
                  <c:v>8.0528386967999008</c:v>
                </c:pt>
                <c:pt idx="2517">
                  <c:v>7.9588991199581907</c:v>
                </c:pt>
                <c:pt idx="2518">
                  <c:v>8.0764963288250282</c:v>
                </c:pt>
                <c:pt idx="2519">
                  <c:v>7.7743126117785604</c:v>
                </c:pt>
                <c:pt idx="2520">
                  <c:v>7.8200584653224094</c:v>
                </c:pt>
                <c:pt idx="2521">
                  <c:v>7.8660734980491629</c:v>
                </c:pt>
                <c:pt idx="2522">
                  <c:v>8.0764963288250282</c:v>
                </c:pt>
                <c:pt idx="2523">
                  <c:v>7.8430322355111874</c:v>
                </c:pt>
                <c:pt idx="2524">
                  <c:v>7.8200584653224094</c:v>
                </c:pt>
                <c:pt idx="2525">
                  <c:v>8.0528386967999008</c:v>
                </c:pt>
                <c:pt idx="2526">
                  <c:v>8.0764963288250282</c:v>
                </c:pt>
                <c:pt idx="2527">
                  <c:v>7.7971519897845862</c:v>
                </c:pt>
                <c:pt idx="2528">
                  <c:v>8.0292503625903429</c:v>
                </c:pt>
                <c:pt idx="2529">
                  <c:v>8.1478870506174452</c:v>
                </c:pt>
                <c:pt idx="2530">
                  <c:v>7.9822807762652852</c:v>
                </c:pt>
                <c:pt idx="2531">
                  <c:v>8.0764963288250282</c:v>
                </c:pt>
                <c:pt idx="2532">
                  <c:v>8.0292503625903429</c:v>
                </c:pt>
                <c:pt idx="2533">
                  <c:v>8.3413433849352678</c:v>
                </c:pt>
                <c:pt idx="2534">
                  <c:v>7.8660734980491629</c:v>
                </c:pt>
                <c:pt idx="2535">
                  <c:v>7.9123592938713845</c:v>
                </c:pt>
                <c:pt idx="2536">
                  <c:v>7.9822807762652852</c:v>
                </c:pt>
                <c:pt idx="2537">
                  <c:v>7.8891824512153796</c:v>
                </c:pt>
                <c:pt idx="2538">
                  <c:v>7.9123592938713845</c:v>
                </c:pt>
                <c:pt idx="2539">
                  <c:v>8.0292503625903429</c:v>
                </c:pt>
                <c:pt idx="2540">
                  <c:v>7.7515401347625907</c:v>
                </c:pt>
                <c:pt idx="2541">
                  <c:v>7.8200584653224094</c:v>
                </c:pt>
                <c:pt idx="2542">
                  <c:v>7.8891824512153796</c:v>
                </c:pt>
                <c:pt idx="2543">
                  <c:v>7.8891824512153796</c:v>
                </c:pt>
                <c:pt idx="2544">
                  <c:v>7.7971519897845862</c:v>
                </c:pt>
                <c:pt idx="2545">
                  <c:v>7.7743126117785604</c:v>
                </c:pt>
                <c:pt idx="2546">
                  <c:v>7.8660734980491629</c:v>
                </c:pt>
                <c:pt idx="2547">
                  <c:v>7.8660734980491629</c:v>
                </c:pt>
                <c:pt idx="2548">
                  <c:v>8.0292503625903429</c:v>
                </c:pt>
                <c:pt idx="2549">
                  <c:v>8.0057311232095465</c:v>
                </c:pt>
                <c:pt idx="2550">
                  <c:v>7.9588991199581907</c:v>
                </c:pt>
                <c:pt idx="2551">
                  <c:v>8.1002234622488647</c:v>
                </c:pt>
                <c:pt idx="2552">
                  <c:v>7.8430322355111874</c:v>
                </c:pt>
                <c:pt idx="2553">
                  <c:v>8.0528386967999008</c:v>
                </c:pt>
                <c:pt idx="2554">
                  <c:v>8.0764963288250282</c:v>
                </c:pt>
                <c:pt idx="2555">
                  <c:v>8.0057311232095465</c:v>
                </c:pt>
                <c:pt idx="2556">
                  <c:v>7.8430322355111874</c:v>
                </c:pt>
                <c:pt idx="2557">
                  <c:v>8.0528386967999008</c:v>
                </c:pt>
                <c:pt idx="2558">
                  <c:v>7.9356042254629475</c:v>
                </c:pt>
                <c:pt idx="2559">
                  <c:v>8.0528386967999008</c:v>
                </c:pt>
                <c:pt idx="2560">
                  <c:v>7.8430322355111874</c:v>
                </c:pt>
                <c:pt idx="2561">
                  <c:v>8.1478870506174452</c:v>
                </c:pt>
                <c:pt idx="2562">
                  <c:v>8.1240203012526475</c:v>
                </c:pt>
                <c:pt idx="2563">
                  <c:v>8.3169099642585653</c:v>
                </c:pt>
                <c:pt idx="2564">
                  <c:v>7.9356042254629475</c:v>
                </c:pt>
                <c:pt idx="2565">
                  <c:v>8.1958311025641937</c:v>
                </c:pt>
                <c:pt idx="2566">
                  <c:v>8.3413433849352678</c:v>
                </c:pt>
                <c:pt idx="2567">
                  <c:v>8.0528386967999008</c:v>
                </c:pt>
                <c:pt idx="2568">
                  <c:v>8.268276662405853</c:v>
                </c:pt>
                <c:pt idx="2569">
                  <c:v>8.3413433849352678</c:v>
                </c:pt>
                <c:pt idx="2570">
                  <c:v>7.9588991199581907</c:v>
                </c:pt>
                <c:pt idx="2571">
                  <c:v>8.1478870506174452</c:v>
                </c:pt>
                <c:pt idx="2572">
                  <c:v>8.0292503625903429</c:v>
                </c:pt>
                <c:pt idx="2573">
                  <c:v>7.9822807762652852</c:v>
                </c:pt>
                <c:pt idx="2574">
                  <c:v>8.1478870506174452</c:v>
                </c:pt>
                <c:pt idx="2575">
                  <c:v>7.7515401347625907</c:v>
                </c:pt>
                <c:pt idx="2576">
                  <c:v>8.0292503625903429</c:v>
                </c:pt>
                <c:pt idx="2577">
                  <c:v>7.9822807762652852</c:v>
                </c:pt>
                <c:pt idx="2578">
                  <c:v>7.8660734980491629</c:v>
                </c:pt>
                <c:pt idx="2579">
                  <c:v>7.8430322355111874</c:v>
                </c:pt>
                <c:pt idx="2580">
                  <c:v>8.1478870506174452</c:v>
                </c:pt>
                <c:pt idx="2581">
                  <c:v>8.2199088177233968</c:v>
                </c:pt>
                <c:pt idx="2582">
                  <c:v>8.0292503625903429</c:v>
                </c:pt>
                <c:pt idx="2583">
                  <c:v>8.0764963288250282</c:v>
                </c:pt>
                <c:pt idx="2584">
                  <c:v>7.9356042254629475</c:v>
                </c:pt>
                <c:pt idx="2585">
                  <c:v>8.3658485861228247</c:v>
                </c:pt>
                <c:pt idx="2586">
                  <c:v>8.1958311025641937</c:v>
                </c:pt>
                <c:pt idx="2587">
                  <c:v>8.1240203012526475</c:v>
                </c:pt>
                <c:pt idx="2588">
                  <c:v>8.0057311232095465</c:v>
                </c:pt>
                <c:pt idx="2589">
                  <c:v>8.0528386967999008</c:v>
                </c:pt>
                <c:pt idx="2590">
                  <c:v>8.0764963288250282</c:v>
                </c:pt>
                <c:pt idx="2591">
                  <c:v>7.8660734980491629</c:v>
                </c:pt>
                <c:pt idx="2592">
                  <c:v>7.8891824512153796</c:v>
                </c:pt>
                <c:pt idx="2593">
                  <c:v>7.9822807762652852</c:v>
                </c:pt>
                <c:pt idx="2594">
                  <c:v>7.9822807762652852</c:v>
                </c:pt>
                <c:pt idx="2595">
                  <c:v>8.244057268401674</c:v>
                </c:pt>
                <c:pt idx="2596">
                  <c:v>8.0528386967999008</c:v>
                </c:pt>
                <c:pt idx="2597">
                  <c:v>7.9356042254629475</c:v>
                </c:pt>
                <c:pt idx="2598">
                  <c:v>8.1478870506174452</c:v>
                </c:pt>
                <c:pt idx="2599">
                  <c:v>8.1478870506174452</c:v>
                </c:pt>
                <c:pt idx="2600">
                  <c:v>8.2925481138336092</c:v>
                </c:pt>
                <c:pt idx="2601">
                  <c:v>7.8891824512153796</c:v>
                </c:pt>
                <c:pt idx="2602">
                  <c:v>8.1478870506174452</c:v>
                </c:pt>
                <c:pt idx="2603">
                  <c:v>8.0292503625903429</c:v>
                </c:pt>
                <c:pt idx="2604">
                  <c:v>8.0528386967999008</c:v>
                </c:pt>
                <c:pt idx="2605">
                  <c:v>7.9356042254629475</c:v>
                </c:pt>
                <c:pt idx="2606">
                  <c:v>8.1478870506174452</c:v>
                </c:pt>
                <c:pt idx="2607">
                  <c:v>8.244057268401674</c:v>
                </c:pt>
                <c:pt idx="2608">
                  <c:v>7.8430322355111874</c:v>
                </c:pt>
                <c:pt idx="2609">
                  <c:v>8.3904257786980398</c:v>
                </c:pt>
                <c:pt idx="2610">
                  <c:v>8.0292503625903429</c:v>
                </c:pt>
                <c:pt idx="2611">
                  <c:v>8.1718239157259447</c:v>
                </c:pt>
                <c:pt idx="2612">
                  <c:v>8.2199088177233968</c:v>
                </c:pt>
                <c:pt idx="2613">
                  <c:v>8.0057311232095465</c:v>
                </c:pt>
                <c:pt idx="2614">
                  <c:v>7.9356042254629475</c:v>
                </c:pt>
                <c:pt idx="2615">
                  <c:v>8.244057268401674</c:v>
                </c:pt>
                <c:pt idx="2616">
                  <c:v>8.1002234622488647</c:v>
                </c:pt>
                <c:pt idx="2617">
                  <c:v>8.3413433849352678</c:v>
                </c:pt>
                <c:pt idx="2618">
                  <c:v>8.1478870506174452</c:v>
                </c:pt>
                <c:pt idx="2619">
                  <c:v>8.0292503625903429</c:v>
                </c:pt>
                <c:pt idx="2620">
                  <c:v>8.1478870506174452</c:v>
                </c:pt>
                <c:pt idx="2621">
                  <c:v>8.0528386967999008</c:v>
                </c:pt>
                <c:pt idx="2622">
                  <c:v>8.0764963288250282</c:v>
                </c:pt>
                <c:pt idx="2623">
                  <c:v>8.1958311025641937</c:v>
                </c:pt>
                <c:pt idx="2624">
                  <c:v>7.9356042254629475</c:v>
                </c:pt>
                <c:pt idx="2625">
                  <c:v>8.1240203012526475</c:v>
                </c:pt>
                <c:pt idx="2626">
                  <c:v>8.1718239157259447</c:v>
                </c:pt>
                <c:pt idx="2627">
                  <c:v>8.4150751741572414</c:v>
                </c:pt>
                <c:pt idx="2628">
                  <c:v>8.6148952270987351</c:v>
                </c:pt>
                <c:pt idx="2629">
                  <c:v>8.268276662405853</c:v>
                </c:pt>
                <c:pt idx="2630">
                  <c:v>8.5896605197553662</c:v>
                </c:pt>
                <c:pt idx="2631">
                  <c:v>8.4894587021329109</c:v>
                </c:pt>
                <c:pt idx="2632">
                  <c:v>8.244057268401674</c:v>
                </c:pt>
                <c:pt idx="2633">
                  <c:v>8.3169099642585653</c:v>
                </c:pt>
                <c:pt idx="2634">
                  <c:v>8.268276662405853</c:v>
                </c:pt>
                <c:pt idx="2635">
                  <c:v>8.1718239157259447</c:v>
                </c:pt>
                <c:pt idx="2636">
                  <c:v>8.1002234622488647</c:v>
                </c:pt>
                <c:pt idx="2637">
                  <c:v>8.1002234622488647</c:v>
                </c:pt>
                <c:pt idx="2638">
                  <c:v>7.9356042254629475</c:v>
                </c:pt>
                <c:pt idx="2639">
                  <c:v>8.1240203012526475</c:v>
                </c:pt>
                <c:pt idx="2640">
                  <c:v>8.1478870506174452</c:v>
                </c:pt>
                <c:pt idx="2641">
                  <c:v>8.244057268401674</c:v>
                </c:pt>
                <c:pt idx="2642">
                  <c:v>8.1478870506174452</c:v>
                </c:pt>
                <c:pt idx="2643">
                  <c:v>7.8891824512153796</c:v>
                </c:pt>
                <c:pt idx="2644">
                  <c:v>8.2199088177233968</c:v>
                </c:pt>
                <c:pt idx="2645">
                  <c:v>8.0292503625903429</c:v>
                </c:pt>
                <c:pt idx="2646">
                  <c:v>8.4397969846180771</c:v>
                </c:pt>
                <c:pt idx="2647">
                  <c:v>8.268276662405853</c:v>
                </c:pt>
                <c:pt idx="2648">
                  <c:v>8.1002234622488647</c:v>
                </c:pt>
                <c:pt idx="2649">
                  <c:v>8.3904257786980398</c:v>
                </c:pt>
                <c:pt idx="2650">
                  <c:v>8.4645914228213677</c:v>
                </c:pt>
                <c:pt idx="2651">
                  <c:v>8.4645914228213677</c:v>
                </c:pt>
                <c:pt idx="2652">
                  <c:v>8.4397969846180771</c:v>
                </c:pt>
                <c:pt idx="2653">
                  <c:v>8.4894587021329109</c:v>
                </c:pt>
                <c:pt idx="2654">
                  <c:v>8.5143990365453437</c:v>
                </c:pt>
                <c:pt idx="2655">
                  <c:v>8.3169099642585653</c:v>
                </c:pt>
                <c:pt idx="2656">
                  <c:v>8.6148952270987351</c:v>
                </c:pt>
                <c:pt idx="2657">
                  <c:v>8.5143990365453437</c:v>
                </c:pt>
                <c:pt idx="2658">
                  <c:v>9.1354090871757219</c:v>
                </c:pt>
                <c:pt idx="2659">
                  <c:v>8.3169099642585653</c:v>
                </c:pt>
                <c:pt idx="2660">
                  <c:v>8.5394126406799611</c:v>
                </c:pt>
                <c:pt idx="2661">
                  <c:v>8.244057268401674</c:v>
                </c:pt>
                <c:pt idx="2662">
                  <c:v>8.2925481138336092</c:v>
                </c:pt>
                <c:pt idx="2663">
                  <c:v>8.268276662405853</c:v>
                </c:pt>
                <c:pt idx="2664">
                  <c:v>8.4397969846180771</c:v>
                </c:pt>
                <c:pt idx="2665">
                  <c:v>8.5644997297885741</c:v>
                </c:pt>
                <c:pt idx="2666">
                  <c:v>8.5896605197553662</c:v>
                </c:pt>
                <c:pt idx="2667">
                  <c:v>8.2925481138336092</c:v>
                </c:pt>
                <c:pt idx="2668">
                  <c:v>8.3413433849352678</c:v>
                </c:pt>
                <c:pt idx="2669">
                  <c:v>8.5394126406799611</c:v>
                </c:pt>
                <c:pt idx="2670">
                  <c:v>8.3658485861228247</c:v>
                </c:pt>
                <c:pt idx="2671">
                  <c:v>8.244057268401674</c:v>
                </c:pt>
                <c:pt idx="2672">
                  <c:v>8.2199088177233968</c:v>
                </c:pt>
                <c:pt idx="2673">
                  <c:v>8.0528386967999008</c:v>
                </c:pt>
                <c:pt idx="2674">
                  <c:v>8.1002234622488647</c:v>
                </c:pt>
                <c:pt idx="2675">
                  <c:v>7.9123592938713845</c:v>
                </c:pt>
                <c:pt idx="2676">
                  <c:v>7.9588991199581907</c:v>
                </c:pt>
                <c:pt idx="2677">
                  <c:v>8.1240203012526475</c:v>
                </c:pt>
                <c:pt idx="2678">
                  <c:v>8.0292503625903429</c:v>
                </c:pt>
                <c:pt idx="2679">
                  <c:v>7.8430322355111874</c:v>
                </c:pt>
                <c:pt idx="2680">
                  <c:v>8.244057268401674</c:v>
                </c:pt>
                <c:pt idx="2681">
                  <c:v>8.3658485861228247</c:v>
                </c:pt>
                <c:pt idx="2682">
                  <c:v>8.4150751741572414</c:v>
                </c:pt>
                <c:pt idx="2683">
                  <c:v>8.3658485861228247</c:v>
                </c:pt>
                <c:pt idx="2684">
                  <c:v>8.3658485861228247</c:v>
                </c:pt>
                <c:pt idx="2685">
                  <c:v>8.244057268401674</c:v>
                </c:pt>
                <c:pt idx="2686">
                  <c:v>8.4645914228213677</c:v>
                </c:pt>
                <c:pt idx="2687">
                  <c:v>8.3413433849352678</c:v>
                </c:pt>
                <c:pt idx="2688">
                  <c:v>8.4150751741572414</c:v>
                </c:pt>
                <c:pt idx="2689">
                  <c:v>8.5394126406799611</c:v>
                </c:pt>
                <c:pt idx="2690">
                  <c:v>8.3904257786980398</c:v>
                </c:pt>
                <c:pt idx="2691">
                  <c:v>8.5143990365453437</c:v>
                </c:pt>
                <c:pt idx="2692">
                  <c:v>8.244057268401674</c:v>
                </c:pt>
                <c:pt idx="2693">
                  <c:v>8.268276662405853</c:v>
                </c:pt>
                <c:pt idx="2694">
                  <c:v>8.2199088177233968</c:v>
                </c:pt>
                <c:pt idx="2695">
                  <c:v>8.4150751741572414</c:v>
                </c:pt>
                <c:pt idx="2696">
                  <c:v>8.2199088177233968</c:v>
                </c:pt>
                <c:pt idx="2697">
                  <c:v>8.1718239157259447</c:v>
                </c:pt>
                <c:pt idx="2698">
                  <c:v>8.3169099642585653</c:v>
                </c:pt>
                <c:pt idx="2699">
                  <c:v>8.0292503625903429</c:v>
                </c:pt>
                <c:pt idx="2700">
                  <c:v>8.1478870506174452</c:v>
                </c:pt>
                <c:pt idx="2701">
                  <c:v>8.268276662405853</c:v>
                </c:pt>
                <c:pt idx="2702">
                  <c:v>8.268276662405853</c:v>
                </c:pt>
                <c:pt idx="2703">
                  <c:v>8.2925481138336092</c:v>
                </c:pt>
                <c:pt idx="2704">
                  <c:v>8.3658485861228247</c:v>
                </c:pt>
                <c:pt idx="2705">
                  <c:v>8.3169099642585653</c:v>
                </c:pt>
                <c:pt idx="2706">
                  <c:v>8.0764963288250282</c:v>
                </c:pt>
                <c:pt idx="2707">
                  <c:v>8.3658485861228247</c:v>
                </c:pt>
                <c:pt idx="2708">
                  <c:v>8.1958311025641937</c:v>
                </c:pt>
                <c:pt idx="2709">
                  <c:v>8.244057268401674</c:v>
                </c:pt>
                <c:pt idx="2710">
                  <c:v>7.8430322355111874</c:v>
                </c:pt>
                <c:pt idx="2711">
                  <c:v>8.3413433849352678</c:v>
                </c:pt>
                <c:pt idx="2712">
                  <c:v>8.244057268401674</c:v>
                </c:pt>
                <c:pt idx="2713">
                  <c:v>8.3904257786980398</c:v>
                </c:pt>
                <c:pt idx="2714">
                  <c:v>8.0764963288250282</c:v>
                </c:pt>
                <c:pt idx="2715">
                  <c:v>7.9588991199581907</c:v>
                </c:pt>
                <c:pt idx="2716">
                  <c:v>8.0292503625903429</c:v>
                </c:pt>
                <c:pt idx="2717">
                  <c:v>8.3658485861228247</c:v>
                </c:pt>
                <c:pt idx="2718">
                  <c:v>8.1478870506174452</c:v>
                </c:pt>
                <c:pt idx="2719">
                  <c:v>8.0292503625903429</c:v>
                </c:pt>
                <c:pt idx="2720">
                  <c:v>8.3413433849352678</c:v>
                </c:pt>
                <c:pt idx="2721">
                  <c:v>8.1002234622488647</c:v>
                </c:pt>
                <c:pt idx="2722">
                  <c:v>8.3169099642585653</c:v>
                </c:pt>
                <c:pt idx="2723">
                  <c:v>8.2199088177233968</c:v>
                </c:pt>
                <c:pt idx="2724">
                  <c:v>8.244057268401674</c:v>
                </c:pt>
                <c:pt idx="2725">
                  <c:v>8.2199088177233968</c:v>
                </c:pt>
                <c:pt idx="2726">
                  <c:v>8.5143990365453437</c:v>
                </c:pt>
                <c:pt idx="2727">
                  <c:v>8.5644997297885741</c:v>
                </c:pt>
                <c:pt idx="2728">
                  <c:v>8.3658485861228247</c:v>
                </c:pt>
                <c:pt idx="2729">
                  <c:v>8.3169099642585653</c:v>
                </c:pt>
                <c:pt idx="2730">
                  <c:v>8.1478870506174452</c:v>
                </c:pt>
                <c:pt idx="2731">
                  <c:v>7.9356042254629475</c:v>
                </c:pt>
                <c:pt idx="2732">
                  <c:v>8.1478870506174452</c:v>
                </c:pt>
                <c:pt idx="2733">
                  <c:v>8.2199088177233968</c:v>
                </c:pt>
                <c:pt idx="2734">
                  <c:v>8.2199088177233968</c:v>
                </c:pt>
                <c:pt idx="2735">
                  <c:v>7.9356042254629475</c:v>
                </c:pt>
                <c:pt idx="2736">
                  <c:v>8.0057311232095465</c:v>
                </c:pt>
                <c:pt idx="2737">
                  <c:v>8.0057311232095465</c:v>
                </c:pt>
                <c:pt idx="2738">
                  <c:v>8.2199088177233968</c:v>
                </c:pt>
                <c:pt idx="2739">
                  <c:v>7.9356042254629475</c:v>
                </c:pt>
                <c:pt idx="2740">
                  <c:v>8.0057311232095465</c:v>
                </c:pt>
                <c:pt idx="2741">
                  <c:v>7.9356042254629475</c:v>
                </c:pt>
                <c:pt idx="2742">
                  <c:v>8.1240203012526475</c:v>
                </c:pt>
                <c:pt idx="2743">
                  <c:v>8.0057311232095465</c:v>
                </c:pt>
                <c:pt idx="2744">
                  <c:v>8.3904257786980398</c:v>
                </c:pt>
                <c:pt idx="2745">
                  <c:v>8.0292503625903429</c:v>
                </c:pt>
                <c:pt idx="2746">
                  <c:v>8.3413433849352678</c:v>
                </c:pt>
                <c:pt idx="2747">
                  <c:v>8.3904257786980398</c:v>
                </c:pt>
                <c:pt idx="2748">
                  <c:v>8.244057268401674</c:v>
                </c:pt>
                <c:pt idx="2749">
                  <c:v>8.3413433849352678</c:v>
                </c:pt>
                <c:pt idx="2750">
                  <c:v>8.3904257786980398</c:v>
                </c:pt>
                <c:pt idx="2751">
                  <c:v>8.2925481138336092</c:v>
                </c:pt>
                <c:pt idx="2752">
                  <c:v>8.1240203012526475</c:v>
                </c:pt>
                <c:pt idx="2753">
                  <c:v>8.0764963288250282</c:v>
                </c:pt>
                <c:pt idx="2754">
                  <c:v>8.3169099642585653</c:v>
                </c:pt>
                <c:pt idx="2755">
                  <c:v>8.4150751741572414</c:v>
                </c:pt>
                <c:pt idx="2756">
                  <c:v>8.3658485861228247</c:v>
                </c:pt>
                <c:pt idx="2757">
                  <c:v>8.4397969846180771</c:v>
                </c:pt>
                <c:pt idx="2758">
                  <c:v>8.4645914228213677</c:v>
                </c:pt>
                <c:pt idx="2759">
                  <c:v>8.3169099642585653</c:v>
                </c:pt>
                <c:pt idx="2760">
                  <c:v>8.4397969846180771</c:v>
                </c:pt>
                <c:pt idx="2761">
                  <c:v>8.2199088177233968</c:v>
                </c:pt>
                <c:pt idx="2762">
                  <c:v>8.268276662405853</c:v>
                </c:pt>
                <c:pt idx="2763">
                  <c:v>8.244057268401674</c:v>
                </c:pt>
                <c:pt idx="2764">
                  <c:v>8.244057268401674</c:v>
                </c:pt>
                <c:pt idx="2765">
                  <c:v>8.3658485861228247</c:v>
                </c:pt>
                <c:pt idx="2766">
                  <c:v>8.4397969846180771</c:v>
                </c:pt>
                <c:pt idx="2767">
                  <c:v>8.3413433849352678</c:v>
                </c:pt>
                <c:pt idx="2768">
                  <c:v>8.5644997297885741</c:v>
                </c:pt>
                <c:pt idx="2769">
                  <c:v>8.4894587021329109</c:v>
                </c:pt>
                <c:pt idx="2770">
                  <c:v>8.3658485861228247</c:v>
                </c:pt>
                <c:pt idx="2771">
                  <c:v>8.3658485861228247</c:v>
                </c:pt>
                <c:pt idx="2772">
                  <c:v>8.3413433849352678</c:v>
                </c:pt>
                <c:pt idx="2773">
                  <c:v>8.1718239157259447</c:v>
                </c:pt>
                <c:pt idx="2774">
                  <c:v>8.1718239157259447</c:v>
                </c:pt>
                <c:pt idx="2775">
                  <c:v>8.244057268401674</c:v>
                </c:pt>
                <c:pt idx="2776">
                  <c:v>8.2925481138336092</c:v>
                </c:pt>
                <c:pt idx="2777">
                  <c:v>8.1958311025641937</c:v>
                </c:pt>
                <c:pt idx="2778">
                  <c:v>8.5896605197553662</c:v>
                </c:pt>
                <c:pt idx="2779">
                  <c:v>8.3169099642585653</c:v>
                </c:pt>
                <c:pt idx="2780">
                  <c:v>8.2199088177233968</c:v>
                </c:pt>
                <c:pt idx="2781">
                  <c:v>8.4645914228213677</c:v>
                </c:pt>
                <c:pt idx="2782">
                  <c:v>8.5394126406799611</c:v>
                </c:pt>
                <c:pt idx="2783">
                  <c:v>8.4397969846180771</c:v>
                </c:pt>
                <c:pt idx="2784">
                  <c:v>8.2925481138336092</c:v>
                </c:pt>
                <c:pt idx="2785">
                  <c:v>8.268276662405853</c:v>
                </c:pt>
                <c:pt idx="2786">
                  <c:v>8.5143990365453437</c:v>
                </c:pt>
                <c:pt idx="2787">
                  <c:v>8.3658485861228247</c:v>
                </c:pt>
                <c:pt idx="2788">
                  <c:v>8.2199088177233968</c:v>
                </c:pt>
                <c:pt idx="2789">
                  <c:v>8.3904257786980398</c:v>
                </c:pt>
                <c:pt idx="2790">
                  <c:v>8.0292503625903429</c:v>
                </c:pt>
                <c:pt idx="2791">
                  <c:v>8.1240203012526475</c:v>
                </c:pt>
                <c:pt idx="2792">
                  <c:v>8.1718239157259447</c:v>
                </c:pt>
                <c:pt idx="2793">
                  <c:v>8.1240203012526475</c:v>
                </c:pt>
                <c:pt idx="2794">
                  <c:v>8.268276662405853</c:v>
                </c:pt>
                <c:pt idx="2795">
                  <c:v>8.244057268401674</c:v>
                </c:pt>
                <c:pt idx="2796">
                  <c:v>8.268276662405853</c:v>
                </c:pt>
                <c:pt idx="2797">
                  <c:v>8.2199088177233968</c:v>
                </c:pt>
                <c:pt idx="2798">
                  <c:v>8.1240203012526475</c:v>
                </c:pt>
                <c:pt idx="2799">
                  <c:v>8.1002234622488647</c:v>
                </c:pt>
                <c:pt idx="2800">
                  <c:v>8.3169099642585653</c:v>
                </c:pt>
                <c:pt idx="2801">
                  <c:v>8.4397969846180771</c:v>
                </c:pt>
                <c:pt idx="2802">
                  <c:v>8.3658485861228247</c:v>
                </c:pt>
                <c:pt idx="2803">
                  <c:v>8.4645914228213677</c:v>
                </c:pt>
                <c:pt idx="2804">
                  <c:v>8.268276662405853</c:v>
                </c:pt>
                <c:pt idx="2805">
                  <c:v>8.3413433849352678</c:v>
                </c:pt>
                <c:pt idx="2806">
                  <c:v>8.0764963288250282</c:v>
                </c:pt>
                <c:pt idx="2807">
                  <c:v>8.2925481138336092</c:v>
                </c:pt>
                <c:pt idx="2808">
                  <c:v>8.2925481138336092</c:v>
                </c:pt>
                <c:pt idx="2809">
                  <c:v>8.1240203012526475</c:v>
                </c:pt>
                <c:pt idx="2810">
                  <c:v>8.1958311025641937</c:v>
                </c:pt>
                <c:pt idx="2811">
                  <c:v>8.244057268401674</c:v>
                </c:pt>
                <c:pt idx="2812">
                  <c:v>8.244057268401674</c:v>
                </c:pt>
                <c:pt idx="2813">
                  <c:v>8.0764963288250282</c:v>
                </c:pt>
                <c:pt idx="2814">
                  <c:v>8.1240203012526475</c:v>
                </c:pt>
                <c:pt idx="2815">
                  <c:v>8.268276662405853</c:v>
                </c:pt>
                <c:pt idx="2816">
                  <c:v>8.0528386967999008</c:v>
                </c:pt>
                <c:pt idx="2817">
                  <c:v>8.0764963288250282</c:v>
                </c:pt>
                <c:pt idx="2818">
                  <c:v>8.1002234622488647</c:v>
                </c:pt>
                <c:pt idx="2819">
                  <c:v>8.1478870506174452</c:v>
                </c:pt>
                <c:pt idx="2820">
                  <c:v>8.2925481138336092</c:v>
                </c:pt>
                <c:pt idx="2821">
                  <c:v>8.1958311025641937</c:v>
                </c:pt>
                <c:pt idx="2822">
                  <c:v>8.2925481138336092</c:v>
                </c:pt>
                <c:pt idx="2823">
                  <c:v>8.3169099642585653</c:v>
                </c:pt>
                <c:pt idx="2824">
                  <c:v>8.268276662405853</c:v>
                </c:pt>
                <c:pt idx="2825">
                  <c:v>8.4397969846180771</c:v>
                </c:pt>
                <c:pt idx="2826">
                  <c:v>8.5394126406799611</c:v>
                </c:pt>
                <c:pt idx="2827">
                  <c:v>8.244057268401674</c:v>
                </c:pt>
                <c:pt idx="2828">
                  <c:v>8.1240203012526475</c:v>
                </c:pt>
                <c:pt idx="2829">
                  <c:v>8.3904257786980398</c:v>
                </c:pt>
                <c:pt idx="2830">
                  <c:v>8.4645914228213677</c:v>
                </c:pt>
                <c:pt idx="2831">
                  <c:v>8.5143990365453437</c:v>
                </c:pt>
                <c:pt idx="2832">
                  <c:v>8.5896605197553662</c:v>
                </c:pt>
                <c:pt idx="2833">
                  <c:v>8.3413433849352678</c:v>
                </c:pt>
                <c:pt idx="2834">
                  <c:v>8.1718239157259447</c:v>
                </c:pt>
                <c:pt idx="2835">
                  <c:v>8.244057268401674</c:v>
                </c:pt>
                <c:pt idx="2836">
                  <c:v>8.244057268401674</c:v>
                </c:pt>
                <c:pt idx="2837">
                  <c:v>8.4150751741572414</c:v>
                </c:pt>
                <c:pt idx="2838">
                  <c:v>8.2925481138336092</c:v>
                </c:pt>
                <c:pt idx="2839">
                  <c:v>8.3169099642585653</c:v>
                </c:pt>
                <c:pt idx="2840">
                  <c:v>8.1478870506174452</c:v>
                </c:pt>
                <c:pt idx="2841">
                  <c:v>8.3169099642585653</c:v>
                </c:pt>
                <c:pt idx="2842">
                  <c:v>8.3169099642585653</c:v>
                </c:pt>
                <c:pt idx="2843">
                  <c:v>8.1240203012526475</c:v>
                </c:pt>
                <c:pt idx="2844">
                  <c:v>8.1478870506174452</c:v>
                </c:pt>
                <c:pt idx="2845">
                  <c:v>8.1478870506174452</c:v>
                </c:pt>
                <c:pt idx="2846">
                  <c:v>8.0764963288250282</c:v>
                </c:pt>
                <c:pt idx="2847">
                  <c:v>8.3169099642585653</c:v>
                </c:pt>
                <c:pt idx="2848">
                  <c:v>8.4397969846180771</c:v>
                </c:pt>
                <c:pt idx="2849">
                  <c:v>8.3413433849352678</c:v>
                </c:pt>
                <c:pt idx="2850">
                  <c:v>8.2199088177233968</c:v>
                </c:pt>
                <c:pt idx="2851">
                  <c:v>8.3169099642585653</c:v>
                </c:pt>
                <c:pt idx="2852">
                  <c:v>8.0764963288250282</c:v>
                </c:pt>
                <c:pt idx="2853">
                  <c:v>8.1478870506174452</c:v>
                </c:pt>
                <c:pt idx="2854">
                  <c:v>8.1240203012526475</c:v>
                </c:pt>
                <c:pt idx="2855">
                  <c:v>8.2199088177233968</c:v>
                </c:pt>
                <c:pt idx="2856">
                  <c:v>8.1002234622488647</c:v>
                </c:pt>
                <c:pt idx="2857">
                  <c:v>8.1478870506174452</c:v>
                </c:pt>
                <c:pt idx="2858">
                  <c:v>8.0057311232095465</c:v>
                </c:pt>
                <c:pt idx="2859">
                  <c:v>8.2199088177233968</c:v>
                </c:pt>
                <c:pt idx="2860">
                  <c:v>7.9356042254629475</c:v>
                </c:pt>
                <c:pt idx="2861">
                  <c:v>8.1958311025641937</c:v>
                </c:pt>
                <c:pt idx="2862">
                  <c:v>7.9588991199581907</c:v>
                </c:pt>
                <c:pt idx="2863">
                  <c:v>8.1002234622488647</c:v>
                </c:pt>
                <c:pt idx="2864">
                  <c:v>8.0292503625903429</c:v>
                </c:pt>
                <c:pt idx="2865">
                  <c:v>8.1240203012526475</c:v>
                </c:pt>
                <c:pt idx="2866">
                  <c:v>8.1240203012526475</c:v>
                </c:pt>
                <c:pt idx="2867">
                  <c:v>8.0764963288250282</c:v>
                </c:pt>
                <c:pt idx="2868">
                  <c:v>8.1240203012526475</c:v>
                </c:pt>
                <c:pt idx="2869">
                  <c:v>8.1718239157259447</c:v>
                </c:pt>
                <c:pt idx="2870">
                  <c:v>8.0528386967999008</c:v>
                </c:pt>
                <c:pt idx="2871">
                  <c:v>8.0528386967999008</c:v>
                </c:pt>
                <c:pt idx="2872">
                  <c:v>8.2199088177233968</c:v>
                </c:pt>
                <c:pt idx="2873">
                  <c:v>8.244057268401674</c:v>
                </c:pt>
                <c:pt idx="2874">
                  <c:v>8.2199088177233968</c:v>
                </c:pt>
                <c:pt idx="2875">
                  <c:v>8.2925481138336092</c:v>
                </c:pt>
                <c:pt idx="2876">
                  <c:v>8.2199088177233968</c:v>
                </c:pt>
                <c:pt idx="2877">
                  <c:v>8.3413433849352678</c:v>
                </c:pt>
                <c:pt idx="2878">
                  <c:v>8.4397969846180771</c:v>
                </c:pt>
                <c:pt idx="2879">
                  <c:v>8.1002234622488647</c:v>
                </c:pt>
                <c:pt idx="2880">
                  <c:v>8.5143990365453437</c:v>
                </c:pt>
                <c:pt idx="2881">
                  <c:v>8.244057268401674</c:v>
                </c:pt>
                <c:pt idx="2882">
                  <c:v>8.3904257786980398</c:v>
                </c:pt>
                <c:pt idx="2883">
                  <c:v>8.4150751741572414</c:v>
                </c:pt>
                <c:pt idx="2884">
                  <c:v>8.3169099642585653</c:v>
                </c:pt>
                <c:pt idx="2885">
                  <c:v>8.3413433849352678</c:v>
                </c:pt>
                <c:pt idx="2886">
                  <c:v>8.3904257786980398</c:v>
                </c:pt>
                <c:pt idx="2887">
                  <c:v>8.0764963288250282</c:v>
                </c:pt>
                <c:pt idx="2888">
                  <c:v>8.1002234622488647</c:v>
                </c:pt>
                <c:pt idx="2889">
                  <c:v>8.3169099642585653</c:v>
                </c:pt>
                <c:pt idx="2890">
                  <c:v>8.0764963288250282</c:v>
                </c:pt>
                <c:pt idx="2891">
                  <c:v>8.0528386967999008</c:v>
                </c:pt>
                <c:pt idx="2892">
                  <c:v>8.3169099642585653</c:v>
                </c:pt>
                <c:pt idx="2893">
                  <c:v>8.2199088177233968</c:v>
                </c:pt>
                <c:pt idx="2894">
                  <c:v>8.4150751741572414</c:v>
                </c:pt>
                <c:pt idx="2895">
                  <c:v>8.1240203012526475</c:v>
                </c:pt>
                <c:pt idx="2896">
                  <c:v>8.0528386967999008</c:v>
                </c:pt>
                <c:pt idx="2897">
                  <c:v>8.1478870506174452</c:v>
                </c:pt>
                <c:pt idx="2898">
                  <c:v>8.1240203012526475</c:v>
                </c:pt>
                <c:pt idx="2899">
                  <c:v>8.2199088177233968</c:v>
                </c:pt>
                <c:pt idx="2900">
                  <c:v>8.2925481138336092</c:v>
                </c:pt>
                <c:pt idx="2901">
                  <c:v>8.3169099642585653</c:v>
                </c:pt>
                <c:pt idx="2902">
                  <c:v>8.3904257786980398</c:v>
                </c:pt>
                <c:pt idx="2903">
                  <c:v>8.3413433849352678</c:v>
                </c:pt>
                <c:pt idx="2904">
                  <c:v>8.1002234622488647</c:v>
                </c:pt>
                <c:pt idx="2905">
                  <c:v>8.1240203012526475</c:v>
                </c:pt>
                <c:pt idx="2906">
                  <c:v>8.1240203012526475</c:v>
                </c:pt>
                <c:pt idx="2907">
                  <c:v>8.0292503625903429</c:v>
                </c:pt>
                <c:pt idx="2908">
                  <c:v>7.9588991199581907</c:v>
                </c:pt>
                <c:pt idx="2909">
                  <c:v>8.1240203012526475</c:v>
                </c:pt>
                <c:pt idx="2910">
                  <c:v>8.1478870506174452</c:v>
                </c:pt>
                <c:pt idx="2911">
                  <c:v>7.9123592938713845</c:v>
                </c:pt>
                <c:pt idx="2912">
                  <c:v>7.9588991199581907</c:v>
                </c:pt>
                <c:pt idx="2913">
                  <c:v>8.244057268401674</c:v>
                </c:pt>
                <c:pt idx="2914">
                  <c:v>8.1002234622488647</c:v>
                </c:pt>
                <c:pt idx="2915">
                  <c:v>8.1002234622488647</c:v>
                </c:pt>
                <c:pt idx="2916">
                  <c:v>8.0292503625903429</c:v>
                </c:pt>
                <c:pt idx="2917">
                  <c:v>8.2199088177233968</c:v>
                </c:pt>
                <c:pt idx="2918">
                  <c:v>7.9588991199581907</c:v>
                </c:pt>
                <c:pt idx="2919">
                  <c:v>8.1240203012526475</c:v>
                </c:pt>
                <c:pt idx="2920">
                  <c:v>8.1478870506174452</c:v>
                </c:pt>
                <c:pt idx="2921">
                  <c:v>8.0764963288250282</c:v>
                </c:pt>
                <c:pt idx="2922">
                  <c:v>8.0528386967999008</c:v>
                </c:pt>
                <c:pt idx="2923">
                  <c:v>8.1002234622488647</c:v>
                </c:pt>
                <c:pt idx="2924">
                  <c:v>8.3413433849352678</c:v>
                </c:pt>
                <c:pt idx="2925">
                  <c:v>8.1718239157259447</c:v>
                </c:pt>
                <c:pt idx="2926">
                  <c:v>8.244057268401674</c:v>
                </c:pt>
                <c:pt idx="2927">
                  <c:v>8.1478870506174452</c:v>
                </c:pt>
                <c:pt idx="2928">
                  <c:v>8.0292503625903429</c:v>
                </c:pt>
                <c:pt idx="2929">
                  <c:v>8.0528386967999008</c:v>
                </c:pt>
                <c:pt idx="2930">
                  <c:v>8.0292503625903429</c:v>
                </c:pt>
                <c:pt idx="2931">
                  <c:v>7.9822807762652852</c:v>
                </c:pt>
                <c:pt idx="2932">
                  <c:v>8.3658485861228247</c:v>
                </c:pt>
                <c:pt idx="2933">
                  <c:v>8.1478870506174452</c:v>
                </c:pt>
                <c:pt idx="2934">
                  <c:v>8.0057311232095465</c:v>
                </c:pt>
                <c:pt idx="2935">
                  <c:v>8.268276662405853</c:v>
                </c:pt>
                <c:pt idx="2936">
                  <c:v>8.0764963288250282</c:v>
                </c:pt>
                <c:pt idx="2937">
                  <c:v>8.3658485861228247</c:v>
                </c:pt>
                <c:pt idx="2938">
                  <c:v>8.3658485861228247</c:v>
                </c:pt>
                <c:pt idx="2939">
                  <c:v>8.2925481138336092</c:v>
                </c:pt>
                <c:pt idx="2940">
                  <c:v>8.2199088177233968</c:v>
                </c:pt>
                <c:pt idx="2941">
                  <c:v>8.1478870506174452</c:v>
                </c:pt>
                <c:pt idx="2942">
                  <c:v>8.1240203012526475</c:v>
                </c:pt>
                <c:pt idx="2943">
                  <c:v>8.2925481138336092</c:v>
                </c:pt>
                <c:pt idx="2944">
                  <c:v>8.3658485861228247</c:v>
                </c:pt>
                <c:pt idx="2945">
                  <c:v>7.9356042254629475</c:v>
                </c:pt>
                <c:pt idx="2946">
                  <c:v>7.9356042254629475</c:v>
                </c:pt>
                <c:pt idx="2947">
                  <c:v>7.9822807762652852</c:v>
                </c:pt>
                <c:pt idx="2948">
                  <c:v>8.5896605197553662</c:v>
                </c:pt>
                <c:pt idx="2949">
                  <c:v>8.1478870506174452</c:v>
                </c:pt>
                <c:pt idx="2950">
                  <c:v>8.268276662405853</c:v>
                </c:pt>
                <c:pt idx="2951">
                  <c:v>8.1002234622488647</c:v>
                </c:pt>
                <c:pt idx="2952">
                  <c:v>8.5394126406799611</c:v>
                </c:pt>
                <c:pt idx="2953">
                  <c:v>8.1240203012526475</c:v>
                </c:pt>
                <c:pt idx="2954">
                  <c:v>8.3169099642585653</c:v>
                </c:pt>
                <c:pt idx="2955">
                  <c:v>8.4645914228213677</c:v>
                </c:pt>
                <c:pt idx="2956">
                  <c:v>8.3413433849352678</c:v>
                </c:pt>
                <c:pt idx="2957">
                  <c:v>8.2925481138336092</c:v>
                </c:pt>
                <c:pt idx="2958">
                  <c:v>8.1478870506174452</c:v>
                </c:pt>
                <c:pt idx="2959">
                  <c:v>8.2199088177233968</c:v>
                </c:pt>
                <c:pt idx="2960">
                  <c:v>7.8891824512153796</c:v>
                </c:pt>
                <c:pt idx="2961">
                  <c:v>8.0528386967999008</c:v>
                </c:pt>
                <c:pt idx="2962">
                  <c:v>7.9123592938713845</c:v>
                </c:pt>
                <c:pt idx="2963">
                  <c:v>8.1240203012526475</c:v>
                </c:pt>
                <c:pt idx="2964">
                  <c:v>8.1002234622488647</c:v>
                </c:pt>
                <c:pt idx="2965">
                  <c:v>7.8430322355111874</c:v>
                </c:pt>
                <c:pt idx="2966">
                  <c:v>8.1478870506174452</c:v>
                </c:pt>
                <c:pt idx="2967">
                  <c:v>7.7971519897845862</c:v>
                </c:pt>
                <c:pt idx="2968">
                  <c:v>8.3169099642585653</c:v>
                </c:pt>
                <c:pt idx="2969">
                  <c:v>8.0764963288250282</c:v>
                </c:pt>
                <c:pt idx="2970">
                  <c:v>8.1240203012526475</c:v>
                </c:pt>
                <c:pt idx="2971">
                  <c:v>8.1718239157259447</c:v>
                </c:pt>
                <c:pt idx="2972">
                  <c:v>7.9356042254629475</c:v>
                </c:pt>
                <c:pt idx="2973">
                  <c:v>8.4150751741572414</c:v>
                </c:pt>
                <c:pt idx="2974">
                  <c:v>8.0057311232095465</c:v>
                </c:pt>
                <c:pt idx="2975">
                  <c:v>7.8660734980491629</c:v>
                </c:pt>
                <c:pt idx="2976">
                  <c:v>7.9356042254629475</c:v>
                </c:pt>
                <c:pt idx="2977">
                  <c:v>8.1478870506174452</c:v>
                </c:pt>
                <c:pt idx="2978">
                  <c:v>8.2199088177233968</c:v>
                </c:pt>
                <c:pt idx="2979">
                  <c:v>8.3658485861228247</c:v>
                </c:pt>
                <c:pt idx="2980">
                  <c:v>8.0528386967999008</c:v>
                </c:pt>
                <c:pt idx="2981">
                  <c:v>8.0764963288250282</c:v>
                </c:pt>
                <c:pt idx="2982">
                  <c:v>8.0292503625903429</c:v>
                </c:pt>
                <c:pt idx="2983">
                  <c:v>7.8660734980491629</c:v>
                </c:pt>
                <c:pt idx="2984">
                  <c:v>7.9123592938713845</c:v>
                </c:pt>
                <c:pt idx="2985">
                  <c:v>8.1958311025641937</c:v>
                </c:pt>
                <c:pt idx="2986">
                  <c:v>8.0764963288250282</c:v>
                </c:pt>
                <c:pt idx="2987">
                  <c:v>8.1958311025641937</c:v>
                </c:pt>
                <c:pt idx="2988">
                  <c:v>8.1002234622488647</c:v>
                </c:pt>
                <c:pt idx="2989">
                  <c:v>8.1240203012526475</c:v>
                </c:pt>
                <c:pt idx="2990">
                  <c:v>7.9588991199581907</c:v>
                </c:pt>
                <c:pt idx="2991">
                  <c:v>8.1478870506174452</c:v>
                </c:pt>
                <c:pt idx="2992">
                  <c:v>8.0057311232095465</c:v>
                </c:pt>
                <c:pt idx="2993">
                  <c:v>8.0528386967999008</c:v>
                </c:pt>
                <c:pt idx="2994">
                  <c:v>8.1718239157259447</c:v>
                </c:pt>
                <c:pt idx="2995">
                  <c:v>8.1718239157259447</c:v>
                </c:pt>
                <c:pt idx="2996">
                  <c:v>8.2199088177233968</c:v>
                </c:pt>
                <c:pt idx="2997">
                  <c:v>8.4397969846180771</c:v>
                </c:pt>
                <c:pt idx="2998">
                  <c:v>8.4150751741572414</c:v>
                </c:pt>
                <c:pt idx="2999">
                  <c:v>8.3413433849352678</c:v>
                </c:pt>
                <c:pt idx="3000">
                  <c:v>8.3169099642585653</c:v>
                </c:pt>
                <c:pt idx="3001">
                  <c:v>8.3658485861228247</c:v>
                </c:pt>
                <c:pt idx="3002">
                  <c:v>8.3169099642585653</c:v>
                </c:pt>
                <c:pt idx="3003">
                  <c:v>8.3169099642585653</c:v>
                </c:pt>
                <c:pt idx="3004">
                  <c:v>8.2925481138336092</c:v>
                </c:pt>
                <c:pt idx="3005">
                  <c:v>8.1718239157259447</c:v>
                </c:pt>
                <c:pt idx="3006">
                  <c:v>8.3413433849352678</c:v>
                </c:pt>
                <c:pt idx="3007">
                  <c:v>8.2199088177233968</c:v>
                </c:pt>
                <c:pt idx="3008">
                  <c:v>8.5143990365453437</c:v>
                </c:pt>
                <c:pt idx="3009">
                  <c:v>8.244057268401674</c:v>
                </c:pt>
                <c:pt idx="3010">
                  <c:v>8.3658485861228247</c:v>
                </c:pt>
                <c:pt idx="3011">
                  <c:v>8.4397969846180771</c:v>
                </c:pt>
                <c:pt idx="3012">
                  <c:v>8.1478870506174452</c:v>
                </c:pt>
                <c:pt idx="3013">
                  <c:v>8.3658485861228247</c:v>
                </c:pt>
                <c:pt idx="3014">
                  <c:v>8.0764963288250282</c:v>
                </c:pt>
                <c:pt idx="3015">
                  <c:v>8.1478870506174452</c:v>
                </c:pt>
                <c:pt idx="3016">
                  <c:v>8.1002234622488647</c:v>
                </c:pt>
                <c:pt idx="3017">
                  <c:v>8.1478870506174452</c:v>
                </c:pt>
                <c:pt idx="3018">
                  <c:v>8.0292503625903429</c:v>
                </c:pt>
                <c:pt idx="3019">
                  <c:v>8.1002234622488647</c:v>
                </c:pt>
                <c:pt idx="3020">
                  <c:v>8.1002234622488647</c:v>
                </c:pt>
                <c:pt idx="3021">
                  <c:v>7.9356042254629475</c:v>
                </c:pt>
                <c:pt idx="3022">
                  <c:v>8.1240203012526475</c:v>
                </c:pt>
                <c:pt idx="3023">
                  <c:v>7.9356042254629475</c:v>
                </c:pt>
                <c:pt idx="3024">
                  <c:v>8.0764963288250282</c:v>
                </c:pt>
                <c:pt idx="3025">
                  <c:v>8.0764963288250282</c:v>
                </c:pt>
                <c:pt idx="3026">
                  <c:v>8.3658485861228247</c:v>
                </c:pt>
                <c:pt idx="3027">
                  <c:v>8.1718239157259447</c:v>
                </c:pt>
                <c:pt idx="3028">
                  <c:v>8.1718239157259447</c:v>
                </c:pt>
                <c:pt idx="3029">
                  <c:v>8.1240203012526475</c:v>
                </c:pt>
                <c:pt idx="3030">
                  <c:v>7.9356042254629475</c:v>
                </c:pt>
                <c:pt idx="3031">
                  <c:v>8.1240203012526475</c:v>
                </c:pt>
                <c:pt idx="3032">
                  <c:v>8.1240203012526475</c:v>
                </c:pt>
                <c:pt idx="3033">
                  <c:v>7.9822807762652852</c:v>
                </c:pt>
                <c:pt idx="3034">
                  <c:v>7.9356042254629475</c:v>
                </c:pt>
                <c:pt idx="3035">
                  <c:v>8.1478870506174452</c:v>
                </c:pt>
                <c:pt idx="3036">
                  <c:v>8.0764963288250282</c:v>
                </c:pt>
                <c:pt idx="3037">
                  <c:v>7.9123592938713845</c:v>
                </c:pt>
                <c:pt idx="3038">
                  <c:v>7.6836221528630144</c:v>
                </c:pt>
                <c:pt idx="3039">
                  <c:v>7.9123592938713845</c:v>
                </c:pt>
                <c:pt idx="3040">
                  <c:v>8.1958311025641937</c:v>
                </c:pt>
                <c:pt idx="3041">
                  <c:v>8.1478870506174452</c:v>
                </c:pt>
                <c:pt idx="3042">
                  <c:v>8.1240203012526475</c:v>
                </c:pt>
                <c:pt idx="3043">
                  <c:v>8.1478870506174452</c:v>
                </c:pt>
                <c:pt idx="3044">
                  <c:v>7.9588991199581907</c:v>
                </c:pt>
                <c:pt idx="3045">
                  <c:v>8.1958311025641937</c:v>
                </c:pt>
                <c:pt idx="3046">
                  <c:v>8.1240203012526475</c:v>
                </c:pt>
                <c:pt idx="3047">
                  <c:v>8.0057311232095465</c:v>
                </c:pt>
                <c:pt idx="3048">
                  <c:v>8.1002234622488647</c:v>
                </c:pt>
                <c:pt idx="3049">
                  <c:v>8.244057268401674</c:v>
                </c:pt>
                <c:pt idx="3050">
                  <c:v>8.1958311025641937</c:v>
                </c:pt>
                <c:pt idx="3051">
                  <c:v>8.1478870506174452</c:v>
                </c:pt>
                <c:pt idx="3052">
                  <c:v>8.1478870506174452</c:v>
                </c:pt>
                <c:pt idx="3053">
                  <c:v>7.9123592938713845</c:v>
                </c:pt>
                <c:pt idx="3054">
                  <c:v>8.1240203012526475</c:v>
                </c:pt>
                <c:pt idx="3055">
                  <c:v>8.1240203012526475</c:v>
                </c:pt>
                <c:pt idx="3056">
                  <c:v>7.7743126117785604</c:v>
                </c:pt>
                <c:pt idx="3057">
                  <c:v>7.9123592938713845</c:v>
                </c:pt>
                <c:pt idx="3058">
                  <c:v>8.0057311232095465</c:v>
                </c:pt>
                <c:pt idx="3059">
                  <c:v>7.9123592938713845</c:v>
                </c:pt>
                <c:pt idx="3060">
                  <c:v>8.244057268401674</c:v>
                </c:pt>
                <c:pt idx="3061">
                  <c:v>8.3904257786980398</c:v>
                </c:pt>
                <c:pt idx="3062">
                  <c:v>8.3413433849352678</c:v>
                </c:pt>
                <c:pt idx="3063">
                  <c:v>7.9588991199581907</c:v>
                </c:pt>
                <c:pt idx="3064">
                  <c:v>8.0528386967999008</c:v>
                </c:pt>
                <c:pt idx="3065">
                  <c:v>8.1002234622488647</c:v>
                </c:pt>
                <c:pt idx="3066">
                  <c:v>8.0057311232095465</c:v>
                </c:pt>
                <c:pt idx="3067">
                  <c:v>7.9123592938713845</c:v>
                </c:pt>
                <c:pt idx="3068">
                  <c:v>7.8891824512153796</c:v>
                </c:pt>
                <c:pt idx="3069">
                  <c:v>7.8200584653224094</c:v>
                </c:pt>
                <c:pt idx="3070">
                  <c:v>8.1718239157259447</c:v>
                </c:pt>
                <c:pt idx="3071">
                  <c:v>8.0764963288250282</c:v>
                </c:pt>
                <c:pt idx="3072">
                  <c:v>8.0528386967999008</c:v>
                </c:pt>
                <c:pt idx="3073">
                  <c:v>8.0057311232095465</c:v>
                </c:pt>
                <c:pt idx="3074">
                  <c:v>8.3169099642585653</c:v>
                </c:pt>
                <c:pt idx="3075">
                  <c:v>8.0764963288250282</c:v>
                </c:pt>
                <c:pt idx="3076">
                  <c:v>8.244057268401674</c:v>
                </c:pt>
                <c:pt idx="3077">
                  <c:v>8.268276662405853</c:v>
                </c:pt>
                <c:pt idx="3078">
                  <c:v>8.2199088177233968</c:v>
                </c:pt>
                <c:pt idx="3079">
                  <c:v>8.3413433849352678</c:v>
                </c:pt>
                <c:pt idx="3080">
                  <c:v>8.268276662405853</c:v>
                </c:pt>
                <c:pt idx="3081">
                  <c:v>8.1478870506174452</c:v>
                </c:pt>
                <c:pt idx="3082">
                  <c:v>8.1478870506174452</c:v>
                </c:pt>
                <c:pt idx="3083">
                  <c:v>8.0528386967999008</c:v>
                </c:pt>
                <c:pt idx="3084">
                  <c:v>8.1718239157259447</c:v>
                </c:pt>
                <c:pt idx="3085">
                  <c:v>8.2199088177233968</c:v>
                </c:pt>
                <c:pt idx="3086">
                  <c:v>8.1478870506174452</c:v>
                </c:pt>
                <c:pt idx="3087">
                  <c:v>7.9822807762652852</c:v>
                </c:pt>
                <c:pt idx="3088">
                  <c:v>7.8891824512153796</c:v>
                </c:pt>
                <c:pt idx="3089">
                  <c:v>8.3413433849352678</c:v>
                </c:pt>
                <c:pt idx="3090">
                  <c:v>8.0057311232095465</c:v>
                </c:pt>
                <c:pt idx="3091">
                  <c:v>7.8891824512153796</c:v>
                </c:pt>
                <c:pt idx="3092">
                  <c:v>8.1958311025641937</c:v>
                </c:pt>
                <c:pt idx="3093">
                  <c:v>7.7971519897845862</c:v>
                </c:pt>
                <c:pt idx="3094">
                  <c:v>8.0292503625903429</c:v>
                </c:pt>
                <c:pt idx="3095">
                  <c:v>8.0528386967999008</c:v>
                </c:pt>
                <c:pt idx="3096">
                  <c:v>8.0292503625903429</c:v>
                </c:pt>
                <c:pt idx="3097">
                  <c:v>7.9822807762652852</c:v>
                </c:pt>
                <c:pt idx="3098">
                  <c:v>8.0764963288250282</c:v>
                </c:pt>
                <c:pt idx="3099">
                  <c:v>7.8891824512153796</c:v>
                </c:pt>
                <c:pt idx="3100">
                  <c:v>8.0528386967999008</c:v>
                </c:pt>
                <c:pt idx="3101">
                  <c:v>7.9588991199581907</c:v>
                </c:pt>
                <c:pt idx="3102">
                  <c:v>8.244057268401674</c:v>
                </c:pt>
                <c:pt idx="3103">
                  <c:v>8.0292503625903429</c:v>
                </c:pt>
                <c:pt idx="3104">
                  <c:v>8.2925481138336092</c:v>
                </c:pt>
                <c:pt idx="3105">
                  <c:v>7.9123592938713845</c:v>
                </c:pt>
                <c:pt idx="3106">
                  <c:v>8.1240203012526475</c:v>
                </c:pt>
                <c:pt idx="3107">
                  <c:v>7.9356042254629475</c:v>
                </c:pt>
                <c:pt idx="3108">
                  <c:v>7.9123592938713845</c:v>
                </c:pt>
                <c:pt idx="3109">
                  <c:v>8.268276662405853</c:v>
                </c:pt>
                <c:pt idx="3110">
                  <c:v>8.1958311025641937</c:v>
                </c:pt>
                <c:pt idx="3111">
                  <c:v>7.9822807762652852</c:v>
                </c:pt>
                <c:pt idx="3112">
                  <c:v>8.0764963288250282</c:v>
                </c:pt>
                <c:pt idx="3113">
                  <c:v>7.8891824512153796</c:v>
                </c:pt>
                <c:pt idx="3114">
                  <c:v>7.9822807762652852</c:v>
                </c:pt>
                <c:pt idx="3115">
                  <c:v>8.2199088177233968</c:v>
                </c:pt>
                <c:pt idx="3116">
                  <c:v>7.7743126117785604</c:v>
                </c:pt>
                <c:pt idx="3117">
                  <c:v>7.8660734980491629</c:v>
                </c:pt>
                <c:pt idx="3118">
                  <c:v>7.8891824512153796</c:v>
                </c:pt>
                <c:pt idx="3119">
                  <c:v>7.7061951004106612</c:v>
                </c:pt>
                <c:pt idx="3120">
                  <c:v>7.8660734980491629</c:v>
                </c:pt>
                <c:pt idx="3121">
                  <c:v>8.0292503625903429</c:v>
                </c:pt>
                <c:pt idx="3122">
                  <c:v>8.0057311232095465</c:v>
                </c:pt>
                <c:pt idx="3123">
                  <c:v>7.8660734980491629</c:v>
                </c:pt>
                <c:pt idx="3124">
                  <c:v>7.5940071201677339</c:v>
                </c:pt>
                <c:pt idx="3125">
                  <c:v>8.0764963288250282</c:v>
                </c:pt>
                <c:pt idx="3126">
                  <c:v>8.1478870506174452</c:v>
                </c:pt>
                <c:pt idx="3127">
                  <c:v>8.0292503625903429</c:v>
                </c:pt>
                <c:pt idx="3128">
                  <c:v>8.0528386967999008</c:v>
                </c:pt>
                <c:pt idx="3129">
                  <c:v>7.9822807762652852</c:v>
                </c:pt>
                <c:pt idx="3130">
                  <c:v>7.9588991199581907</c:v>
                </c:pt>
                <c:pt idx="3131">
                  <c:v>8.1478870506174452</c:v>
                </c:pt>
                <c:pt idx="3132">
                  <c:v>7.9588991199581907</c:v>
                </c:pt>
                <c:pt idx="3133">
                  <c:v>7.7515401347625907</c:v>
                </c:pt>
                <c:pt idx="3134">
                  <c:v>8.1002234622488647</c:v>
                </c:pt>
                <c:pt idx="3135">
                  <c:v>7.8660734980491629</c:v>
                </c:pt>
                <c:pt idx="3136">
                  <c:v>8.5896605197553662</c:v>
                </c:pt>
                <c:pt idx="3137">
                  <c:v>8.3169099642585653</c:v>
                </c:pt>
                <c:pt idx="3138">
                  <c:v>8.5394126406799611</c:v>
                </c:pt>
                <c:pt idx="3139">
                  <c:v>8.1478870506174452</c:v>
                </c:pt>
                <c:pt idx="3140">
                  <c:v>8.268276662405853</c:v>
                </c:pt>
                <c:pt idx="3141">
                  <c:v>8.268276662405853</c:v>
                </c:pt>
                <c:pt idx="3142">
                  <c:v>7.9123592938713845</c:v>
                </c:pt>
                <c:pt idx="3143">
                  <c:v>8.1478870506174452</c:v>
                </c:pt>
                <c:pt idx="3144">
                  <c:v>7.9822807762652852</c:v>
                </c:pt>
                <c:pt idx="3145">
                  <c:v>7.9123592938713845</c:v>
                </c:pt>
                <c:pt idx="3146">
                  <c:v>7.9123592938713845</c:v>
                </c:pt>
                <c:pt idx="3147">
                  <c:v>7.9588991199581907</c:v>
                </c:pt>
                <c:pt idx="3148">
                  <c:v>8.0764963288250282</c:v>
                </c:pt>
                <c:pt idx="3149">
                  <c:v>7.9123592938713845</c:v>
                </c:pt>
                <c:pt idx="3150">
                  <c:v>7.8200584653224094</c:v>
                </c:pt>
                <c:pt idx="3151">
                  <c:v>7.8891824512153796</c:v>
                </c:pt>
                <c:pt idx="3152">
                  <c:v>8.0057311232095465</c:v>
                </c:pt>
                <c:pt idx="3153">
                  <c:v>7.6611153258786713</c:v>
                </c:pt>
                <c:pt idx="3154">
                  <c:v>7.8200584653224094</c:v>
                </c:pt>
                <c:pt idx="3155">
                  <c:v>7.7061951004106612</c:v>
                </c:pt>
                <c:pt idx="3156">
                  <c:v>7.8891824512153796</c:v>
                </c:pt>
                <c:pt idx="3157">
                  <c:v>7.9588991199581907</c:v>
                </c:pt>
                <c:pt idx="3158">
                  <c:v>7.9123592938713845</c:v>
                </c:pt>
                <c:pt idx="3159">
                  <c:v>7.9123592938713845</c:v>
                </c:pt>
                <c:pt idx="3160">
                  <c:v>7.6836221528630144</c:v>
                </c:pt>
                <c:pt idx="3161">
                  <c:v>7.8200584653224094</c:v>
                </c:pt>
                <c:pt idx="3162">
                  <c:v>7.9588991199581907</c:v>
                </c:pt>
                <c:pt idx="3163">
                  <c:v>7.9588991199581907</c:v>
                </c:pt>
                <c:pt idx="3164">
                  <c:v>8.0292503625903429</c:v>
                </c:pt>
                <c:pt idx="3165">
                  <c:v>7.8660734980491629</c:v>
                </c:pt>
                <c:pt idx="3166">
                  <c:v>8.0057311232095465</c:v>
                </c:pt>
                <c:pt idx="3167">
                  <c:v>8.0057311232095465</c:v>
                </c:pt>
                <c:pt idx="3168">
                  <c:v>8.1240203012526475</c:v>
                </c:pt>
                <c:pt idx="3169">
                  <c:v>8.1958311025641937</c:v>
                </c:pt>
                <c:pt idx="3170">
                  <c:v>8.1002234622488647</c:v>
                </c:pt>
                <c:pt idx="3171">
                  <c:v>7.8430322355111874</c:v>
                </c:pt>
                <c:pt idx="3172">
                  <c:v>7.9588991199581907</c:v>
                </c:pt>
                <c:pt idx="3173">
                  <c:v>7.9123592938713845</c:v>
                </c:pt>
                <c:pt idx="3174">
                  <c:v>7.9822807762652852</c:v>
                </c:pt>
                <c:pt idx="3175">
                  <c:v>7.6386744257776193</c:v>
                </c:pt>
                <c:pt idx="3176">
                  <c:v>7.7971519897845862</c:v>
                </c:pt>
                <c:pt idx="3177">
                  <c:v>7.8660734980491629</c:v>
                </c:pt>
                <c:pt idx="3178">
                  <c:v>8.0528386967999008</c:v>
                </c:pt>
                <c:pt idx="3179">
                  <c:v>7.8660734980491629</c:v>
                </c:pt>
                <c:pt idx="3180">
                  <c:v>8.0292503625903429</c:v>
                </c:pt>
                <c:pt idx="3181">
                  <c:v>8.1718239157259447</c:v>
                </c:pt>
                <c:pt idx="3182">
                  <c:v>8.1718239157259447</c:v>
                </c:pt>
                <c:pt idx="3183">
                  <c:v>8.1002234622488647</c:v>
                </c:pt>
                <c:pt idx="3184">
                  <c:v>8.2199088177233968</c:v>
                </c:pt>
                <c:pt idx="3185">
                  <c:v>8.0292503625903429</c:v>
                </c:pt>
                <c:pt idx="3186">
                  <c:v>8.268276662405853</c:v>
                </c:pt>
                <c:pt idx="3187">
                  <c:v>7.9822807762652852</c:v>
                </c:pt>
                <c:pt idx="3188">
                  <c:v>8.0292503625903429</c:v>
                </c:pt>
                <c:pt idx="3189">
                  <c:v>7.9822807762652852</c:v>
                </c:pt>
                <c:pt idx="3190">
                  <c:v>8.0764963288250282</c:v>
                </c:pt>
                <c:pt idx="3191">
                  <c:v>7.8891824512153796</c:v>
                </c:pt>
                <c:pt idx="3192">
                  <c:v>7.9822807762652852</c:v>
                </c:pt>
                <c:pt idx="3193">
                  <c:v>8.0528386967999008</c:v>
                </c:pt>
                <c:pt idx="3194">
                  <c:v>7.8891824512153796</c:v>
                </c:pt>
                <c:pt idx="3195">
                  <c:v>8.1240203012526475</c:v>
                </c:pt>
                <c:pt idx="3196">
                  <c:v>8.0764963288250282</c:v>
                </c:pt>
                <c:pt idx="3197">
                  <c:v>7.9822807762652852</c:v>
                </c:pt>
                <c:pt idx="3198">
                  <c:v>8.0764963288250282</c:v>
                </c:pt>
                <c:pt idx="3199">
                  <c:v>8.1002234622488647</c:v>
                </c:pt>
                <c:pt idx="3200">
                  <c:v>8.1478870506174452</c:v>
                </c:pt>
                <c:pt idx="3201">
                  <c:v>8.3169099642585653</c:v>
                </c:pt>
                <c:pt idx="3202">
                  <c:v>7.9822807762652852</c:v>
                </c:pt>
                <c:pt idx="3203">
                  <c:v>7.9822807762652852</c:v>
                </c:pt>
                <c:pt idx="3204">
                  <c:v>7.9123592938713845</c:v>
                </c:pt>
                <c:pt idx="3205">
                  <c:v>7.9588991199581907</c:v>
                </c:pt>
                <c:pt idx="3206">
                  <c:v>8.0764963288250282</c:v>
                </c:pt>
                <c:pt idx="3207">
                  <c:v>7.9588991199581907</c:v>
                </c:pt>
                <c:pt idx="3208">
                  <c:v>7.9356042254629475</c:v>
                </c:pt>
                <c:pt idx="3209">
                  <c:v>7.9123592938713845</c:v>
                </c:pt>
                <c:pt idx="3210">
                  <c:v>7.7288343627706286</c:v>
                </c:pt>
                <c:pt idx="3211">
                  <c:v>7.9822807762652852</c:v>
                </c:pt>
                <c:pt idx="3212">
                  <c:v>7.9356042254629475</c:v>
                </c:pt>
                <c:pt idx="3213">
                  <c:v>7.7743126117785604</c:v>
                </c:pt>
                <c:pt idx="3214">
                  <c:v>7.5717627930819988</c:v>
                </c:pt>
                <c:pt idx="3215">
                  <c:v>7.9588991199581907</c:v>
                </c:pt>
                <c:pt idx="3216">
                  <c:v>7.7515401347625907</c:v>
                </c:pt>
                <c:pt idx="3217">
                  <c:v>7.8430322355111874</c:v>
                </c:pt>
                <c:pt idx="3218">
                  <c:v>8.0292503625903429</c:v>
                </c:pt>
                <c:pt idx="3219">
                  <c:v>7.8200584653224094</c:v>
                </c:pt>
                <c:pt idx="3220">
                  <c:v>7.8891824512153796</c:v>
                </c:pt>
                <c:pt idx="3221">
                  <c:v>7.9356042254629475</c:v>
                </c:pt>
                <c:pt idx="3222">
                  <c:v>8.5143990365453437</c:v>
                </c:pt>
                <c:pt idx="3223">
                  <c:v>8.5394126406799611</c:v>
                </c:pt>
                <c:pt idx="3224">
                  <c:v>8.3658485861228247</c:v>
                </c:pt>
                <c:pt idx="3225">
                  <c:v>8.2199088177233968</c:v>
                </c:pt>
                <c:pt idx="3226">
                  <c:v>8.2925481138336092</c:v>
                </c:pt>
                <c:pt idx="3227">
                  <c:v>7.9588991199581907</c:v>
                </c:pt>
                <c:pt idx="3228">
                  <c:v>7.9356042254629475</c:v>
                </c:pt>
                <c:pt idx="3229">
                  <c:v>8.0292503625903429</c:v>
                </c:pt>
                <c:pt idx="3230">
                  <c:v>7.9123592938713845</c:v>
                </c:pt>
                <c:pt idx="3231">
                  <c:v>7.8200584653224094</c:v>
                </c:pt>
                <c:pt idx="3232">
                  <c:v>7.7288343627706286</c:v>
                </c:pt>
                <c:pt idx="3233">
                  <c:v>7.9123592938713845</c:v>
                </c:pt>
                <c:pt idx="3234">
                  <c:v>7.8660734980491629</c:v>
                </c:pt>
                <c:pt idx="3235">
                  <c:v>7.8200584653224094</c:v>
                </c:pt>
                <c:pt idx="3236">
                  <c:v>7.7515401347625907</c:v>
                </c:pt>
                <c:pt idx="3237">
                  <c:v>7.9822807762652852</c:v>
                </c:pt>
                <c:pt idx="3238">
                  <c:v>8.0057311232095465</c:v>
                </c:pt>
                <c:pt idx="3239">
                  <c:v>7.9123592938713845</c:v>
                </c:pt>
                <c:pt idx="3240">
                  <c:v>7.9123592938713845</c:v>
                </c:pt>
                <c:pt idx="3241">
                  <c:v>8.1718239157259447</c:v>
                </c:pt>
                <c:pt idx="3242">
                  <c:v>7.9356042254629475</c:v>
                </c:pt>
                <c:pt idx="3243">
                  <c:v>7.7061951004106612</c:v>
                </c:pt>
                <c:pt idx="3244">
                  <c:v>7.8891824512153796</c:v>
                </c:pt>
                <c:pt idx="3245">
                  <c:v>7.8891824512153796</c:v>
                </c:pt>
                <c:pt idx="3246">
                  <c:v>7.7971519897845862</c:v>
                </c:pt>
                <c:pt idx="3247">
                  <c:v>7.8660734980491629</c:v>
                </c:pt>
                <c:pt idx="3248">
                  <c:v>8.0057311232095465</c:v>
                </c:pt>
                <c:pt idx="3249">
                  <c:v>7.8200584653224094</c:v>
                </c:pt>
                <c:pt idx="3250">
                  <c:v>7.6611153258786713</c:v>
                </c:pt>
                <c:pt idx="3251">
                  <c:v>7.9356042254629475</c:v>
                </c:pt>
                <c:pt idx="3252">
                  <c:v>7.7743126117785604</c:v>
                </c:pt>
                <c:pt idx="3253">
                  <c:v>8.0292503625903429</c:v>
                </c:pt>
                <c:pt idx="3254">
                  <c:v>8.1958311025641937</c:v>
                </c:pt>
                <c:pt idx="3255">
                  <c:v>7.9123592938713845</c:v>
                </c:pt>
                <c:pt idx="3256">
                  <c:v>8.0057311232095465</c:v>
                </c:pt>
                <c:pt idx="3257">
                  <c:v>7.8660734980491629</c:v>
                </c:pt>
                <c:pt idx="3258">
                  <c:v>7.8891824512153796</c:v>
                </c:pt>
                <c:pt idx="3259">
                  <c:v>7.9822807762652852</c:v>
                </c:pt>
                <c:pt idx="3260">
                  <c:v>7.7743126117785604</c:v>
                </c:pt>
                <c:pt idx="3261">
                  <c:v>7.7288343627706286</c:v>
                </c:pt>
                <c:pt idx="3262">
                  <c:v>7.7515401347625907</c:v>
                </c:pt>
                <c:pt idx="3263">
                  <c:v>7.8200584653224094</c:v>
                </c:pt>
                <c:pt idx="3264">
                  <c:v>7.9356042254629475</c:v>
                </c:pt>
                <c:pt idx="3265">
                  <c:v>7.9588991199581907</c:v>
                </c:pt>
                <c:pt idx="3266">
                  <c:v>7.7061951004106612</c:v>
                </c:pt>
                <c:pt idx="3267">
                  <c:v>7.7971519897845862</c:v>
                </c:pt>
                <c:pt idx="3268">
                  <c:v>8.0292503625903429</c:v>
                </c:pt>
                <c:pt idx="3269">
                  <c:v>7.8660734980491629</c:v>
                </c:pt>
                <c:pt idx="3270">
                  <c:v>8.0057311232095465</c:v>
                </c:pt>
                <c:pt idx="3271">
                  <c:v>7.7743126117785604</c:v>
                </c:pt>
                <c:pt idx="3272">
                  <c:v>7.6611153258786713</c:v>
                </c:pt>
                <c:pt idx="3273">
                  <c:v>7.6611153258786713</c:v>
                </c:pt>
                <c:pt idx="3274">
                  <c:v>7.8891824512153796</c:v>
                </c:pt>
                <c:pt idx="3275">
                  <c:v>7.8430322355111874</c:v>
                </c:pt>
                <c:pt idx="3276">
                  <c:v>7.7971519897845862</c:v>
                </c:pt>
                <c:pt idx="3277">
                  <c:v>7.8891824512153796</c:v>
                </c:pt>
                <c:pt idx="3278">
                  <c:v>7.7743126117785604</c:v>
                </c:pt>
                <c:pt idx="3279">
                  <c:v>7.7743126117785604</c:v>
                </c:pt>
                <c:pt idx="3280">
                  <c:v>7.9588991199581907</c:v>
                </c:pt>
                <c:pt idx="3281">
                  <c:v>7.7061951004106612</c:v>
                </c:pt>
                <c:pt idx="3282">
                  <c:v>7.9356042254629475</c:v>
                </c:pt>
                <c:pt idx="3283">
                  <c:v>7.9356042254629475</c:v>
                </c:pt>
                <c:pt idx="3284">
                  <c:v>7.9588991199581907</c:v>
                </c:pt>
                <c:pt idx="3285">
                  <c:v>8.0057311232095465</c:v>
                </c:pt>
                <c:pt idx="3286">
                  <c:v>7.9123592938713845</c:v>
                </c:pt>
                <c:pt idx="3287">
                  <c:v>7.7061951004106612</c:v>
                </c:pt>
                <c:pt idx="3288">
                  <c:v>8.1002234622488647</c:v>
                </c:pt>
                <c:pt idx="3289">
                  <c:v>7.9588991199581907</c:v>
                </c:pt>
                <c:pt idx="3290">
                  <c:v>7.9356042254629475</c:v>
                </c:pt>
                <c:pt idx="3291">
                  <c:v>7.7515401347625907</c:v>
                </c:pt>
                <c:pt idx="3292">
                  <c:v>7.8200584653224094</c:v>
                </c:pt>
                <c:pt idx="3293">
                  <c:v>7.7061951004106612</c:v>
                </c:pt>
                <c:pt idx="3294">
                  <c:v>7.616316796644492</c:v>
                </c:pt>
                <c:pt idx="3295">
                  <c:v>7.7743126117785604</c:v>
                </c:pt>
                <c:pt idx="3296">
                  <c:v>7.7288343627706286</c:v>
                </c:pt>
                <c:pt idx="3297">
                  <c:v>7.9123592938713845</c:v>
                </c:pt>
                <c:pt idx="3298">
                  <c:v>7.7743126117785604</c:v>
                </c:pt>
                <c:pt idx="3299">
                  <c:v>7.5717627930819988</c:v>
                </c:pt>
                <c:pt idx="3300">
                  <c:v>7.6611153258786713</c:v>
                </c:pt>
                <c:pt idx="3301">
                  <c:v>7.9356042254629475</c:v>
                </c:pt>
                <c:pt idx="3302">
                  <c:v>7.9356042254629475</c:v>
                </c:pt>
                <c:pt idx="3303">
                  <c:v>7.9588991199581907</c:v>
                </c:pt>
                <c:pt idx="3304">
                  <c:v>7.7515401347625907</c:v>
                </c:pt>
                <c:pt idx="3305">
                  <c:v>7.7971519897845862</c:v>
                </c:pt>
                <c:pt idx="3306">
                  <c:v>7.7288343627706286</c:v>
                </c:pt>
                <c:pt idx="3307">
                  <c:v>7.9123592938713845</c:v>
                </c:pt>
                <c:pt idx="3308">
                  <c:v>8.0292503625903429</c:v>
                </c:pt>
                <c:pt idx="3309">
                  <c:v>7.9123592938713845</c:v>
                </c:pt>
                <c:pt idx="3310">
                  <c:v>7.7515401347625907</c:v>
                </c:pt>
                <c:pt idx="3311">
                  <c:v>7.8430322355111874</c:v>
                </c:pt>
                <c:pt idx="3312">
                  <c:v>7.6611153258786713</c:v>
                </c:pt>
                <c:pt idx="3313">
                  <c:v>7.7743126117785604</c:v>
                </c:pt>
                <c:pt idx="3314">
                  <c:v>8.1002234622488647</c:v>
                </c:pt>
                <c:pt idx="3315">
                  <c:v>7.7971519897845862</c:v>
                </c:pt>
                <c:pt idx="3316">
                  <c:v>8.1718239157259447</c:v>
                </c:pt>
                <c:pt idx="3317">
                  <c:v>7.8200584653224094</c:v>
                </c:pt>
                <c:pt idx="3318">
                  <c:v>7.9123592938713845</c:v>
                </c:pt>
                <c:pt idx="3319">
                  <c:v>7.7743126117785604</c:v>
                </c:pt>
                <c:pt idx="3320">
                  <c:v>7.7061951004106612</c:v>
                </c:pt>
                <c:pt idx="3321">
                  <c:v>7.7515401347625907</c:v>
                </c:pt>
                <c:pt idx="3322">
                  <c:v>7.9356042254629475</c:v>
                </c:pt>
                <c:pt idx="3323">
                  <c:v>7.9123592938713845</c:v>
                </c:pt>
                <c:pt idx="3324">
                  <c:v>7.8200584653224094</c:v>
                </c:pt>
                <c:pt idx="3325">
                  <c:v>7.7971519897845862</c:v>
                </c:pt>
                <c:pt idx="3326">
                  <c:v>7.6611153258786713</c:v>
                </c:pt>
                <c:pt idx="3327">
                  <c:v>8.0057311232095465</c:v>
                </c:pt>
                <c:pt idx="3328">
                  <c:v>7.9822807762652852</c:v>
                </c:pt>
                <c:pt idx="3329">
                  <c:v>7.9588991199581907</c:v>
                </c:pt>
                <c:pt idx="3330">
                  <c:v>8.1958311025641937</c:v>
                </c:pt>
                <c:pt idx="3331">
                  <c:v>8.1478870506174452</c:v>
                </c:pt>
                <c:pt idx="3332">
                  <c:v>7.7971519897845862</c:v>
                </c:pt>
                <c:pt idx="3333">
                  <c:v>7.9356042254629475</c:v>
                </c:pt>
                <c:pt idx="3334">
                  <c:v>7.7971519897845862</c:v>
                </c:pt>
                <c:pt idx="3335">
                  <c:v>7.7971519897845862</c:v>
                </c:pt>
                <c:pt idx="3336">
                  <c:v>7.7971519897845862</c:v>
                </c:pt>
                <c:pt idx="3337">
                  <c:v>7.8660734980491629</c:v>
                </c:pt>
                <c:pt idx="3338">
                  <c:v>7.7971519897845862</c:v>
                </c:pt>
                <c:pt idx="3339">
                  <c:v>7.9356042254629475</c:v>
                </c:pt>
                <c:pt idx="3340">
                  <c:v>7.6836221528630144</c:v>
                </c:pt>
                <c:pt idx="3341">
                  <c:v>7.7288343627706286</c:v>
                </c:pt>
                <c:pt idx="3342">
                  <c:v>7.9356042254629475</c:v>
                </c:pt>
                <c:pt idx="3343">
                  <c:v>7.7743126117785604</c:v>
                </c:pt>
                <c:pt idx="3344">
                  <c:v>8.1002234622488647</c:v>
                </c:pt>
                <c:pt idx="3345">
                  <c:v>8.0292503625903429</c:v>
                </c:pt>
                <c:pt idx="3346">
                  <c:v>7.8430322355111874</c:v>
                </c:pt>
                <c:pt idx="3347">
                  <c:v>8.2199088177233968</c:v>
                </c:pt>
                <c:pt idx="3348">
                  <c:v>8.1002234622488647</c:v>
                </c:pt>
                <c:pt idx="3349">
                  <c:v>8.1240203012526475</c:v>
                </c:pt>
                <c:pt idx="3350">
                  <c:v>7.8430322355111874</c:v>
                </c:pt>
                <c:pt idx="3351">
                  <c:v>7.8200584653224094</c:v>
                </c:pt>
                <c:pt idx="3352">
                  <c:v>7.7288343627706286</c:v>
                </c:pt>
                <c:pt idx="3353">
                  <c:v>7.9123592938713845</c:v>
                </c:pt>
                <c:pt idx="3354">
                  <c:v>7.7971519897845862</c:v>
                </c:pt>
                <c:pt idx="3355">
                  <c:v>7.8200584653224094</c:v>
                </c:pt>
                <c:pt idx="3356">
                  <c:v>7.8660734980491629</c:v>
                </c:pt>
                <c:pt idx="3357">
                  <c:v>7.6836221528630144</c:v>
                </c:pt>
                <c:pt idx="3358">
                  <c:v>7.5940071201677339</c:v>
                </c:pt>
                <c:pt idx="3359">
                  <c:v>7.7515401347625907</c:v>
                </c:pt>
                <c:pt idx="3360">
                  <c:v>7.5054199967618</c:v>
                </c:pt>
                <c:pt idx="3361">
                  <c:v>7.7515401347625907</c:v>
                </c:pt>
                <c:pt idx="3362">
                  <c:v>7.7743126117785604</c:v>
                </c:pt>
                <c:pt idx="3363">
                  <c:v>7.9588991199581907</c:v>
                </c:pt>
                <c:pt idx="3364">
                  <c:v>7.7061951004106612</c:v>
                </c:pt>
                <c:pt idx="3365">
                  <c:v>7.7971519897845862</c:v>
                </c:pt>
                <c:pt idx="3366">
                  <c:v>7.7515401347625907</c:v>
                </c:pt>
                <c:pt idx="3367">
                  <c:v>7.7743126117785604</c:v>
                </c:pt>
                <c:pt idx="3368">
                  <c:v>8.0057311232095465</c:v>
                </c:pt>
                <c:pt idx="3369">
                  <c:v>7.8430322355111874</c:v>
                </c:pt>
                <c:pt idx="3370">
                  <c:v>7.9356042254629475</c:v>
                </c:pt>
                <c:pt idx="3371">
                  <c:v>7.5274694219598928</c:v>
                </c:pt>
                <c:pt idx="3372">
                  <c:v>7.7515401347625907</c:v>
                </c:pt>
                <c:pt idx="3373">
                  <c:v>7.9588991199581907</c:v>
                </c:pt>
                <c:pt idx="3374">
                  <c:v>7.8200584653224094</c:v>
                </c:pt>
                <c:pt idx="3375">
                  <c:v>7.8660734980491629</c:v>
                </c:pt>
                <c:pt idx="3376">
                  <c:v>8.0528386967999008</c:v>
                </c:pt>
                <c:pt idx="3377">
                  <c:v>7.9356042254629475</c:v>
                </c:pt>
                <c:pt idx="3378">
                  <c:v>7.9123592938713845</c:v>
                </c:pt>
                <c:pt idx="3379">
                  <c:v>7.9356042254629475</c:v>
                </c:pt>
                <c:pt idx="3380">
                  <c:v>8.0057311232095465</c:v>
                </c:pt>
                <c:pt idx="3381">
                  <c:v>7.9123592938713845</c:v>
                </c:pt>
                <c:pt idx="3382">
                  <c:v>7.9822807762652852</c:v>
                </c:pt>
                <c:pt idx="3383">
                  <c:v>7.7743126117785604</c:v>
                </c:pt>
                <c:pt idx="3384">
                  <c:v>7.5274694219598928</c:v>
                </c:pt>
                <c:pt idx="3385">
                  <c:v>7.9123592938713845</c:v>
                </c:pt>
                <c:pt idx="3386">
                  <c:v>7.6836221528630144</c:v>
                </c:pt>
                <c:pt idx="3387">
                  <c:v>7.7743126117785604</c:v>
                </c:pt>
                <c:pt idx="3388">
                  <c:v>7.6386744257776193</c:v>
                </c:pt>
                <c:pt idx="3389">
                  <c:v>7.8430322355111874</c:v>
                </c:pt>
                <c:pt idx="3390">
                  <c:v>7.9822807762652852</c:v>
                </c:pt>
                <c:pt idx="3391">
                  <c:v>7.6836221528630144</c:v>
                </c:pt>
                <c:pt idx="3392">
                  <c:v>7.6611153258786713</c:v>
                </c:pt>
                <c:pt idx="3393">
                  <c:v>7.8660734980491629</c:v>
                </c:pt>
                <c:pt idx="3394">
                  <c:v>7.9123592938713845</c:v>
                </c:pt>
                <c:pt idx="3395">
                  <c:v>7.9123592938713845</c:v>
                </c:pt>
                <c:pt idx="3396">
                  <c:v>7.9588991199581907</c:v>
                </c:pt>
                <c:pt idx="3397">
                  <c:v>7.9123592938713845</c:v>
                </c:pt>
                <c:pt idx="3398">
                  <c:v>7.7515401347625907</c:v>
                </c:pt>
                <c:pt idx="3399">
                  <c:v>7.7061951004106612</c:v>
                </c:pt>
                <c:pt idx="3400">
                  <c:v>7.8891824512153796</c:v>
                </c:pt>
                <c:pt idx="3401">
                  <c:v>7.7971519897845862</c:v>
                </c:pt>
                <c:pt idx="3402">
                  <c:v>7.8430322355111874</c:v>
                </c:pt>
                <c:pt idx="3403">
                  <c:v>7.8891824512153796</c:v>
                </c:pt>
                <c:pt idx="3404">
                  <c:v>7.8660734980491629</c:v>
                </c:pt>
                <c:pt idx="3405">
                  <c:v>7.8891824512153796</c:v>
                </c:pt>
                <c:pt idx="3406">
                  <c:v>8.0057311232095465</c:v>
                </c:pt>
                <c:pt idx="3407">
                  <c:v>7.7515401347625907</c:v>
                </c:pt>
                <c:pt idx="3408">
                  <c:v>7.5495836239661855</c:v>
                </c:pt>
                <c:pt idx="3409">
                  <c:v>7.7061951004106612</c:v>
                </c:pt>
                <c:pt idx="3410">
                  <c:v>7.6611153258786713</c:v>
                </c:pt>
                <c:pt idx="3411">
                  <c:v>7.7515401347625907</c:v>
                </c:pt>
                <c:pt idx="3412">
                  <c:v>7.7743126117785604</c:v>
                </c:pt>
                <c:pt idx="3413">
                  <c:v>7.8660734980491629</c:v>
                </c:pt>
                <c:pt idx="3414">
                  <c:v>7.7515401347625907</c:v>
                </c:pt>
                <c:pt idx="3415">
                  <c:v>7.7971519897845862</c:v>
                </c:pt>
                <c:pt idx="3416">
                  <c:v>8.0528386967999008</c:v>
                </c:pt>
                <c:pt idx="3417">
                  <c:v>7.8660734980491629</c:v>
                </c:pt>
                <c:pt idx="3418">
                  <c:v>7.9588991199581907</c:v>
                </c:pt>
                <c:pt idx="3419">
                  <c:v>7.9356042254629475</c:v>
                </c:pt>
                <c:pt idx="3420">
                  <c:v>7.8660734980491629</c:v>
                </c:pt>
                <c:pt idx="3421">
                  <c:v>7.7743126117785604</c:v>
                </c:pt>
                <c:pt idx="3422">
                  <c:v>8.1240203012526475</c:v>
                </c:pt>
                <c:pt idx="3423">
                  <c:v>7.8430322355111874</c:v>
                </c:pt>
                <c:pt idx="3424">
                  <c:v>7.7971519897845862</c:v>
                </c:pt>
                <c:pt idx="3425">
                  <c:v>7.8891824512153796</c:v>
                </c:pt>
                <c:pt idx="3426">
                  <c:v>7.9356042254629475</c:v>
                </c:pt>
                <c:pt idx="3427">
                  <c:v>7.8660734980491629</c:v>
                </c:pt>
                <c:pt idx="3428">
                  <c:v>7.9356042254629475</c:v>
                </c:pt>
                <c:pt idx="3429">
                  <c:v>7.9123592938713845</c:v>
                </c:pt>
                <c:pt idx="3430">
                  <c:v>7.9123592938713845</c:v>
                </c:pt>
                <c:pt idx="3431">
                  <c:v>7.7515401347625907</c:v>
                </c:pt>
                <c:pt idx="3432">
                  <c:v>7.8430322355111874</c:v>
                </c:pt>
                <c:pt idx="3433">
                  <c:v>7.8660734980491629</c:v>
                </c:pt>
                <c:pt idx="3434">
                  <c:v>7.4834351586280032</c:v>
                </c:pt>
                <c:pt idx="3435">
                  <c:v>7.6386744257776193</c:v>
                </c:pt>
                <c:pt idx="3436">
                  <c:v>7.7515401347625907</c:v>
                </c:pt>
                <c:pt idx="3437">
                  <c:v>7.5940071201677339</c:v>
                </c:pt>
                <c:pt idx="3438">
                  <c:v>7.5054199967618</c:v>
                </c:pt>
                <c:pt idx="3439">
                  <c:v>7.7061951004106612</c:v>
                </c:pt>
                <c:pt idx="3440">
                  <c:v>7.6386744257776193</c:v>
                </c:pt>
                <c:pt idx="3441">
                  <c:v>7.7971519897845862</c:v>
                </c:pt>
                <c:pt idx="3442">
                  <c:v>7.6386744257776193</c:v>
                </c:pt>
                <c:pt idx="3443">
                  <c:v>7.7288343627706286</c:v>
                </c:pt>
                <c:pt idx="3444">
                  <c:v>7.9588991199581907</c:v>
                </c:pt>
                <c:pt idx="3445">
                  <c:v>7.6611153258786713</c:v>
                </c:pt>
                <c:pt idx="3446">
                  <c:v>7.9356042254629475</c:v>
                </c:pt>
                <c:pt idx="3447">
                  <c:v>7.7743126117785604</c:v>
                </c:pt>
                <c:pt idx="3448">
                  <c:v>7.7288343627706286</c:v>
                </c:pt>
                <c:pt idx="3449">
                  <c:v>7.6386744257776193</c:v>
                </c:pt>
                <c:pt idx="3450">
                  <c:v>7.6836221528630144</c:v>
                </c:pt>
                <c:pt idx="3451">
                  <c:v>7.6611153258786713</c:v>
                </c:pt>
                <c:pt idx="3452">
                  <c:v>7.6836221528630144</c:v>
                </c:pt>
                <c:pt idx="3453">
                  <c:v>7.9123592938713845</c:v>
                </c:pt>
                <c:pt idx="3454">
                  <c:v>7.7515401347625907</c:v>
                </c:pt>
                <c:pt idx="3455">
                  <c:v>7.7743126117785604</c:v>
                </c:pt>
                <c:pt idx="3456">
                  <c:v>7.5274694219598928</c:v>
                </c:pt>
                <c:pt idx="3457">
                  <c:v>7.8200584653224094</c:v>
                </c:pt>
                <c:pt idx="3458">
                  <c:v>7.5940071201677339</c:v>
                </c:pt>
                <c:pt idx="3459">
                  <c:v>7.8891824512153796</c:v>
                </c:pt>
                <c:pt idx="3460">
                  <c:v>7.7971519897845862</c:v>
                </c:pt>
                <c:pt idx="3461">
                  <c:v>7.8660734980491629</c:v>
                </c:pt>
                <c:pt idx="3462">
                  <c:v>7.4834351586280032</c:v>
                </c:pt>
                <c:pt idx="3463">
                  <c:v>7.5940071201677339</c:v>
                </c:pt>
                <c:pt idx="3464">
                  <c:v>7.7515401347625907</c:v>
                </c:pt>
                <c:pt idx="3465">
                  <c:v>7.6386744257776193</c:v>
                </c:pt>
                <c:pt idx="3466">
                  <c:v>7.8200584653224094</c:v>
                </c:pt>
                <c:pt idx="3467">
                  <c:v>7.6836221528630144</c:v>
                </c:pt>
                <c:pt idx="3468">
                  <c:v>8.268276662405853</c:v>
                </c:pt>
                <c:pt idx="3469">
                  <c:v>8.0292503625903429</c:v>
                </c:pt>
                <c:pt idx="3470">
                  <c:v>7.9588991199581907</c:v>
                </c:pt>
                <c:pt idx="3471">
                  <c:v>7.9123592938713845</c:v>
                </c:pt>
                <c:pt idx="3472">
                  <c:v>7.8200584653224094</c:v>
                </c:pt>
                <c:pt idx="3473">
                  <c:v>7.5717627930819988</c:v>
                </c:pt>
                <c:pt idx="3474">
                  <c:v>7.8430322355111874</c:v>
                </c:pt>
                <c:pt idx="3475">
                  <c:v>7.7288343627706286</c:v>
                </c:pt>
                <c:pt idx="3476">
                  <c:v>8.0528386967999008</c:v>
                </c:pt>
                <c:pt idx="3477">
                  <c:v>7.8200584653224094</c:v>
                </c:pt>
                <c:pt idx="3478">
                  <c:v>7.7061951004106612</c:v>
                </c:pt>
                <c:pt idx="3479">
                  <c:v>7.9822807762652852</c:v>
                </c:pt>
                <c:pt idx="3480">
                  <c:v>7.8430322355111874</c:v>
                </c:pt>
                <c:pt idx="3481">
                  <c:v>7.7743126117785604</c:v>
                </c:pt>
                <c:pt idx="3482">
                  <c:v>7.5940071201677339</c:v>
                </c:pt>
                <c:pt idx="3483">
                  <c:v>7.6836221528630144</c:v>
                </c:pt>
                <c:pt idx="3484">
                  <c:v>7.7971519897845862</c:v>
                </c:pt>
                <c:pt idx="3485">
                  <c:v>7.7061951004106612</c:v>
                </c:pt>
                <c:pt idx="3486">
                  <c:v>7.4834351586280032</c:v>
                </c:pt>
                <c:pt idx="3487">
                  <c:v>7.6836221528630144</c:v>
                </c:pt>
                <c:pt idx="3488">
                  <c:v>7.5717627930819988</c:v>
                </c:pt>
                <c:pt idx="3489">
                  <c:v>7.6611153258786713</c:v>
                </c:pt>
                <c:pt idx="3490">
                  <c:v>7.5495836239661855</c:v>
                </c:pt>
                <c:pt idx="3491">
                  <c:v>7.7515401347625907</c:v>
                </c:pt>
                <c:pt idx="3492">
                  <c:v>7.5940071201677339</c:v>
                </c:pt>
                <c:pt idx="3493">
                  <c:v>7.616316796644492</c:v>
                </c:pt>
                <c:pt idx="3494">
                  <c:v>7.5054199967618</c:v>
                </c:pt>
                <c:pt idx="3495">
                  <c:v>7.7971519897845862</c:v>
                </c:pt>
                <c:pt idx="3496">
                  <c:v>7.6836221528630144</c:v>
                </c:pt>
                <c:pt idx="3497">
                  <c:v>7.6611153258786713</c:v>
                </c:pt>
                <c:pt idx="3498">
                  <c:v>7.8430322355111874</c:v>
                </c:pt>
                <c:pt idx="3499">
                  <c:v>7.7288343627706286</c:v>
                </c:pt>
                <c:pt idx="3500">
                  <c:v>8.0292503625903429</c:v>
                </c:pt>
                <c:pt idx="3501">
                  <c:v>7.6836221528630144</c:v>
                </c:pt>
                <c:pt idx="3502">
                  <c:v>7.6611153258786713</c:v>
                </c:pt>
                <c:pt idx="3503">
                  <c:v>7.6611153258786713</c:v>
                </c:pt>
                <c:pt idx="3504">
                  <c:v>7.8200584653224094</c:v>
                </c:pt>
                <c:pt idx="3505">
                  <c:v>7.7515401347625907</c:v>
                </c:pt>
                <c:pt idx="3506">
                  <c:v>7.5717627930819988</c:v>
                </c:pt>
                <c:pt idx="3507">
                  <c:v>7.3313339073124935</c:v>
                </c:pt>
                <c:pt idx="3508">
                  <c:v>7.6611153258786713</c:v>
                </c:pt>
                <c:pt idx="3509">
                  <c:v>7.5495836239661855</c:v>
                </c:pt>
                <c:pt idx="3510">
                  <c:v>7.7061951004106612</c:v>
                </c:pt>
                <c:pt idx="3511">
                  <c:v>7.8200584653224094</c:v>
                </c:pt>
                <c:pt idx="3512">
                  <c:v>7.5940071201677339</c:v>
                </c:pt>
                <c:pt idx="3513">
                  <c:v>7.5495836239661855</c:v>
                </c:pt>
                <c:pt idx="3514">
                  <c:v>7.5495836239661855</c:v>
                </c:pt>
                <c:pt idx="3515">
                  <c:v>7.7743126117785604</c:v>
                </c:pt>
                <c:pt idx="3516">
                  <c:v>7.6836221528630144</c:v>
                </c:pt>
                <c:pt idx="3517">
                  <c:v>7.6611153258786713</c:v>
                </c:pt>
                <c:pt idx="3518">
                  <c:v>7.7288343627706286</c:v>
                </c:pt>
                <c:pt idx="3519">
                  <c:v>7.6386744257776193</c:v>
                </c:pt>
                <c:pt idx="3520">
                  <c:v>7.6386744257776193</c:v>
                </c:pt>
                <c:pt idx="3521">
                  <c:v>7.7288343627706286</c:v>
                </c:pt>
                <c:pt idx="3522">
                  <c:v>7.7743126117785604</c:v>
                </c:pt>
                <c:pt idx="3523">
                  <c:v>7.5495836239661855</c:v>
                </c:pt>
                <c:pt idx="3524">
                  <c:v>7.7971519897845862</c:v>
                </c:pt>
                <c:pt idx="3525">
                  <c:v>7.9588991199581907</c:v>
                </c:pt>
                <c:pt idx="3526">
                  <c:v>7.7743126117785604</c:v>
                </c:pt>
                <c:pt idx="3527">
                  <c:v>7.5940071201677339</c:v>
                </c:pt>
                <c:pt idx="3528">
                  <c:v>7.6386744257776193</c:v>
                </c:pt>
                <c:pt idx="3529">
                  <c:v>7.7743126117785604</c:v>
                </c:pt>
                <c:pt idx="3530">
                  <c:v>7.5717627930819988</c:v>
                </c:pt>
                <c:pt idx="3531">
                  <c:v>7.5495836239661855</c:v>
                </c:pt>
                <c:pt idx="3532">
                  <c:v>7.7288343627706286</c:v>
                </c:pt>
                <c:pt idx="3533">
                  <c:v>7.7743126117785604</c:v>
                </c:pt>
                <c:pt idx="3534">
                  <c:v>7.6611153258786713</c:v>
                </c:pt>
                <c:pt idx="3535">
                  <c:v>7.7515401347625907</c:v>
                </c:pt>
                <c:pt idx="3536">
                  <c:v>7.7515401347625907</c:v>
                </c:pt>
                <c:pt idx="3537">
                  <c:v>7.8200584653224094</c:v>
                </c:pt>
                <c:pt idx="3538">
                  <c:v>7.5054199967618</c:v>
                </c:pt>
                <c:pt idx="3539">
                  <c:v>7.6386744257776193</c:v>
                </c:pt>
                <c:pt idx="3540">
                  <c:v>7.8430322355111874</c:v>
                </c:pt>
                <c:pt idx="3541">
                  <c:v>8.0057311232095465</c:v>
                </c:pt>
                <c:pt idx="3542">
                  <c:v>7.7515401347625907</c:v>
                </c:pt>
                <c:pt idx="3543">
                  <c:v>7.616316796644492</c:v>
                </c:pt>
                <c:pt idx="3544">
                  <c:v>7.9123592938713845</c:v>
                </c:pt>
                <c:pt idx="3545">
                  <c:v>7.8200584653224094</c:v>
                </c:pt>
                <c:pt idx="3546">
                  <c:v>7.9356042254629475</c:v>
                </c:pt>
                <c:pt idx="3547">
                  <c:v>7.7515401347625907</c:v>
                </c:pt>
                <c:pt idx="3548">
                  <c:v>7.5495836239661855</c:v>
                </c:pt>
                <c:pt idx="3549">
                  <c:v>7.5495836239661855</c:v>
                </c:pt>
                <c:pt idx="3550">
                  <c:v>7.6386744257776193</c:v>
                </c:pt>
                <c:pt idx="3551">
                  <c:v>7.7061951004106612</c:v>
                </c:pt>
                <c:pt idx="3552">
                  <c:v>7.6611153258786713</c:v>
                </c:pt>
                <c:pt idx="3553">
                  <c:v>7.7061951004106612</c:v>
                </c:pt>
                <c:pt idx="3554">
                  <c:v>7.6611153258786713</c:v>
                </c:pt>
                <c:pt idx="3555">
                  <c:v>7.5940071201677339</c:v>
                </c:pt>
                <c:pt idx="3556">
                  <c:v>7.6386744257776193</c:v>
                </c:pt>
                <c:pt idx="3557">
                  <c:v>7.7061951004106612</c:v>
                </c:pt>
                <c:pt idx="3558">
                  <c:v>7.5054199967618</c:v>
                </c:pt>
                <c:pt idx="3559">
                  <c:v>8.0292503625903429</c:v>
                </c:pt>
                <c:pt idx="3560">
                  <c:v>7.7971519897845862</c:v>
                </c:pt>
                <c:pt idx="3561">
                  <c:v>7.7743126117785604</c:v>
                </c:pt>
                <c:pt idx="3562">
                  <c:v>7.5940071201677339</c:v>
                </c:pt>
                <c:pt idx="3563">
                  <c:v>7.8660734980491629</c:v>
                </c:pt>
                <c:pt idx="3564">
                  <c:v>7.7061951004106612</c:v>
                </c:pt>
                <c:pt idx="3565">
                  <c:v>7.6611153258786713</c:v>
                </c:pt>
                <c:pt idx="3566">
                  <c:v>7.8200584653224094</c:v>
                </c:pt>
                <c:pt idx="3567">
                  <c:v>7.5940071201677339</c:v>
                </c:pt>
                <c:pt idx="3568">
                  <c:v>7.616316796644492</c:v>
                </c:pt>
                <c:pt idx="3569">
                  <c:v>7.616316796644492</c:v>
                </c:pt>
                <c:pt idx="3570">
                  <c:v>7.6836221528630144</c:v>
                </c:pt>
                <c:pt idx="3571">
                  <c:v>7.616316796644492</c:v>
                </c:pt>
                <c:pt idx="3572">
                  <c:v>7.5717627930819988</c:v>
                </c:pt>
                <c:pt idx="3573">
                  <c:v>7.6836221528630144</c:v>
                </c:pt>
                <c:pt idx="3574">
                  <c:v>7.7288343627706286</c:v>
                </c:pt>
                <c:pt idx="3575">
                  <c:v>7.7971519897845862</c:v>
                </c:pt>
                <c:pt idx="3576">
                  <c:v>7.5717627930819988</c:v>
                </c:pt>
                <c:pt idx="3577">
                  <c:v>7.7743126117785604</c:v>
                </c:pt>
                <c:pt idx="3578">
                  <c:v>7.8660734980491629</c:v>
                </c:pt>
                <c:pt idx="3579">
                  <c:v>8.0292503625903429</c:v>
                </c:pt>
                <c:pt idx="3580">
                  <c:v>8.0764963288250282</c:v>
                </c:pt>
                <c:pt idx="3581">
                  <c:v>8.0528386967999008</c:v>
                </c:pt>
                <c:pt idx="3582">
                  <c:v>7.9123592938713845</c:v>
                </c:pt>
                <c:pt idx="3583">
                  <c:v>8.3904257786980398</c:v>
                </c:pt>
                <c:pt idx="3584">
                  <c:v>8.0528386967999008</c:v>
                </c:pt>
                <c:pt idx="3585">
                  <c:v>8.1958311025641937</c:v>
                </c:pt>
                <c:pt idx="3586">
                  <c:v>7.7743126117785604</c:v>
                </c:pt>
                <c:pt idx="3587">
                  <c:v>8.1240203012526475</c:v>
                </c:pt>
                <c:pt idx="3588">
                  <c:v>8.0057311232095465</c:v>
                </c:pt>
                <c:pt idx="3589">
                  <c:v>8.1958311025641937</c:v>
                </c:pt>
                <c:pt idx="3590">
                  <c:v>8.4397969846180771</c:v>
                </c:pt>
                <c:pt idx="3591">
                  <c:v>8.1002234622488647</c:v>
                </c:pt>
                <c:pt idx="3592">
                  <c:v>8.1002234622488647</c:v>
                </c:pt>
                <c:pt idx="3593">
                  <c:v>7.9588991199581907</c:v>
                </c:pt>
                <c:pt idx="3594">
                  <c:v>7.7515401347625907</c:v>
                </c:pt>
                <c:pt idx="3595">
                  <c:v>7.7971519897845862</c:v>
                </c:pt>
                <c:pt idx="3596">
                  <c:v>7.7743126117785604</c:v>
                </c:pt>
                <c:pt idx="3597">
                  <c:v>7.9123592938713845</c:v>
                </c:pt>
                <c:pt idx="3598">
                  <c:v>7.7515401347625907</c:v>
                </c:pt>
                <c:pt idx="3599">
                  <c:v>7.9356042254629475</c:v>
                </c:pt>
                <c:pt idx="3600">
                  <c:v>7.7743126117785604</c:v>
                </c:pt>
                <c:pt idx="3601">
                  <c:v>7.5717627930819988</c:v>
                </c:pt>
                <c:pt idx="3602">
                  <c:v>7.8660734980491629</c:v>
                </c:pt>
                <c:pt idx="3603">
                  <c:v>7.7971519897845862</c:v>
                </c:pt>
                <c:pt idx="3604">
                  <c:v>7.7971519897845862</c:v>
                </c:pt>
                <c:pt idx="3605">
                  <c:v>7.7515401347625907</c:v>
                </c:pt>
                <c:pt idx="3606">
                  <c:v>7.5940071201677339</c:v>
                </c:pt>
                <c:pt idx="3607">
                  <c:v>7.7061951004106612</c:v>
                </c:pt>
                <c:pt idx="3608">
                  <c:v>7.7288343627706286</c:v>
                </c:pt>
                <c:pt idx="3609">
                  <c:v>7.5940071201677339</c:v>
                </c:pt>
                <c:pt idx="3610">
                  <c:v>7.7515401347625907</c:v>
                </c:pt>
                <c:pt idx="3611">
                  <c:v>7.7743126117785604</c:v>
                </c:pt>
                <c:pt idx="3612">
                  <c:v>7.6836221528630144</c:v>
                </c:pt>
                <c:pt idx="3613">
                  <c:v>8.0528386967999008</c:v>
                </c:pt>
                <c:pt idx="3614">
                  <c:v>7.7971519897845862</c:v>
                </c:pt>
                <c:pt idx="3615">
                  <c:v>7.9123592938713845</c:v>
                </c:pt>
                <c:pt idx="3616">
                  <c:v>7.7743126117785604</c:v>
                </c:pt>
                <c:pt idx="3617">
                  <c:v>7.5940071201677339</c:v>
                </c:pt>
                <c:pt idx="3618">
                  <c:v>7.7743126117785604</c:v>
                </c:pt>
                <c:pt idx="3619">
                  <c:v>7.7743126117785604</c:v>
                </c:pt>
                <c:pt idx="3620">
                  <c:v>7.7743126117785604</c:v>
                </c:pt>
                <c:pt idx="3621">
                  <c:v>7.7971519897845862</c:v>
                </c:pt>
                <c:pt idx="3622">
                  <c:v>7.5940071201677339</c:v>
                </c:pt>
                <c:pt idx="3623">
                  <c:v>7.5940071201677339</c:v>
                </c:pt>
                <c:pt idx="3624">
                  <c:v>7.6386744257776193</c:v>
                </c:pt>
                <c:pt idx="3625">
                  <c:v>7.7743126117785604</c:v>
                </c:pt>
                <c:pt idx="3626">
                  <c:v>7.6836221528630144</c:v>
                </c:pt>
                <c:pt idx="3627">
                  <c:v>7.6836221528630144</c:v>
                </c:pt>
                <c:pt idx="3628">
                  <c:v>7.5274694219598928</c:v>
                </c:pt>
                <c:pt idx="3629">
                  <c:v>7.8891824512153796</c:v>
                </c:pt>
                <c:pt idx="3630">
                  <c:v>7.7061951004106612</c:v>
                </c:pt>
                <c:pt idx="3631">
                  <c:v>7.7743126117785604</c:v>
                </c:pt>
                <c:pt idx="3632">
                  <c:v>7.8660734980491629</c:v>
                </c:pt>
                <c:pt idx="3633">
                  <c:v>7.6836221528630144</c:v>
                </c:pt>
                <c:pt idx="3634">
                  <c:v>7.7061951004106612</c:v>
                </c:pt>
                <c:pt idx="3635">
                  <c:v>7.6836221528630144</c:v>
                </c:pt>
                <c:pt idx="3636">
                  <c:v>7.7743126117785604</c:v>
                </c:pt>
                <c:pt idx="3637">
                  <c:v>7.6836221528630144</c:v>
                </c:pt>
                <c:pt idx="3638">
                  <c:v>7.6836221528630144</c:v>
                </c:pt>
                <c:pt idx="3639">
                  <c:v>7.7743126117785604</c:v>
                </c:pt>
                <c:pt idx="3640">
                  <c:v>8.3169099642585653</c:v>
                </c:pt>
                <c:pt idx="3641">
                  <c:v>8.0057311232095465</c:v>
                </c:pt>
                <c:pt idx="3642">
                  <c:v>8.1958311025641937</c:v>
                </c:pt>
                <c:pt idx="3643">
                  <c:v>7.8430322355111874</c:v>
                </c:pt>
                <c:pt idx="3644">
                  <c:v>7.8200584653224094</c:v>
                </c:pt>
                <c:pt idx="3645">
                  <c:v>7.8430322355111874</c:v>
                </c:pt>
                <c:pt idx="3646">
                  <c:v>7.7061951004106612</c:v>
                </c:pt>
                <c:pt idx="3647">
                  <c:v>7.8891824512153796</c:v>
                </c:pt>
                <c:pt idx="3648">
                  <c:v>7.9356042254629475</c:v>
                </c:pt>
                <c:pt idx="3649">
                  <c:v>7.9588991199581907</c:v>
                </c:pt>
                <c:pt idx="3650">
                  <c:v>7.6836221528630144</c:v>
                </c:pt>
                <c:pt idx="3651">
                  <c:v>7.6611153258786713</c:v>
                </c:pt>
                <c:pt idx="3652">
                  <c:v>7.8891824512153796</c:v>
                </c:pt>
                <c:pt idx="3653">
                  <c:v>7.7743126117785604</c:v>
                </c:pt>
                <c:pt idx="3654">
                  <c:v>7.5495836239661855</c:v>
                </c:pt>
                <c:pt idx="3655">
                  <c:v>7.8430322355111874</c:v>
                </c:pt>
                <c:pt idx="3656">
                  <c:v>7.7515401347625907</c:v>
                </c:pt>
                <c:pt idx="3657">
                  <c:v>7.616316796644492</c:v>
                </c:pt>
                <c:pt idx="3658">
                  <c:v>7.5717627930819988</c:v>
                </c:pt>
                <c:pt idx="3659">
                  <c:v>7.616316796644492</c:v>
                </c:pt>
                <c:pt idx="3660">
                  <c:v>7.7971519897845862</c:v>
                </c:pt>
                <c:pt idx="3661">
                  <c:v>7.6836221528630144</c:v>
                </c:pt>
                <c:pt idx="3662">
                  <c:v>7.4834351586280032</c:v>
                </c:pt>
                <c:pt idx="3663">
                  <c:v>7.8660734980491629</c:v>
                </c:pt>
                <c:pt idx="3664">
                  <c:v>7.8430322355111874</c:v>
                </c:pt>
                <c:pt idx="3665">
                  <c:v>8.1240203012526475</c:v>
                </c:pt>
                <c:pt idx="3666">
                  <c:v>7.9356042254629475</c:v>
                </c:pt>
                <c:pt idx="3667">
                  <c:v>7.9123592938713845</c:v>
                </c:pt>
                <c:pt idx="3668">
                  <c:v>7.8200584653224094</c:v>
                </c:pt>
                <c:pt idx="3669">
                  <c:v>7.8660734980491629</c:v>
                </c:pt>
                <c:pt idx="3670">
                  <c:v>7.7743126117785604</c:v>
                </c:pt>
                <c:pt idx="3671">
                  <c:v>7.8430322355111874</c:v>
                </c:pt>
                <c:pt idx="3672">
                  <c:v>8.0057311232095465</c:v>
                </c:pt>
                <c:pt idx="3673">
                  <c:v>7.6386744257776193</c:v>
                </c:pt>
                <c:pt idx="3674">
                  <c:v>7.7743126117785604</c:v>
                </c:pt>
                <c:pt idx="3675">
                  <c:v>7.8660734980491629</c:v>
                </c:pt>
                <c:pt idx="3676">
                  <c:v>7.6611153258786713</c:v>
                </c:pt>
                <c:pt idx="3677">
                  <c:v>7.6836221528630144</c:v>
                </c:pt>
                <c:pt idx="3678">
                  <c:v>7.7288343627706286</c:v>
                </c:pt>
                <c:pt idx="3679">
                  <c:v>7.616316796644492</c:v>
                </c:pt>
                <c:pt idx="3680">
                  <c:v>7.7743126117785604</c:v>
                </c:pt>
                <c:pt idx="3681">
                  <c:v>7.7288343627706286</c:v>
                </c:pt>
                <c:pt idx="3682">
                  <c:v>7.7061951004106612</c:v>
                </c:pt>
                <c:pt idx="3683">
                  <c:v>7.5940071201677339</c:v>
                </c:pt>
                <c:pt idx="3684">
                  <c:v>7.4178662775006261</c:v>
                </c:pt>
                <c:pt idx="3685">
                  <c:v>7.4615147183704087</c:v>
                </c:pt>
                <c:pt idx="3686">
                  <c:v>7.5054199967618</c:v>
                </c:pt>
                <c:pt idx="3687">
                  <c:v>7.7743126117785604</c:v>
                </c:pt>
                <c:pt idx="3688">
                  <c:v>7.6836221528630144</c:v>
                </c:pt>
                <c:pt idx="3689">
                  <c:v>7.6836221528630144</c:v>
                </c:pt>
                <c:pt idx="3690">
                  <c:v>7.4834351586280032</c:v>
                </c:pt>
                <c:pt idx="3691">
                  <c:v>7.6836221528630144</c:v>
                </c:pt>
                <c:pt idx="3692">
                  <c:v>7.616316796644492</c:v>
                </c:pt>
                <c:pt idx="3693">
                  <c:v>7.7288343627706286</c:v>
                </c:pt>
                <c:pt idx="3694">
                  <c:v>7.7743126117785604</c:v>
                </c:pt>
                <c:pt idx="3695">
                  <c:v>7.5717627930819988</c:v>
                </c:pt>
                <c:pt idx="3696">
                  <c:v>7.7743126117785604</c:v>
                </c:pt>
                <c:pt idx="3697">
                  <c:v>7.4178662775006261</c:v>
                </c:pt>
                <c:pt idx="3698">
                  <c:v>7.616316796644492</c:v>
                </c:pt>
                <c:pt idx="3699">
                  <c:v>7.7743126117785604</c:v>
                </c:pt>
                <c:pt idx="3700">
                  <c:v>7.7515401347625907</c:v>
                </c:pt>
                <c:pt idx="3701">
                  <c:v>7.8660734980491629</c:v>
                </c:pt>
                <c:pt idx="3702">
                  <c:v>7.7061951004106612</c:v>
                </c:pt>
                <c:pt idx="3703">
                  <c:v>7.7515401347625907</c:v>
                </c:pt>
                <c:pt idx="3704">
                  <c:v>7.5940071201677339</c:v>
                </c:pt>
                <c:pt idx="3705">
                  <c:v>7.6386744257776193</c:v>
                </c:pt>
                <c:pt idx="3706">
                  <c:v>7.616316796644492</c:v>
                </c:pt>
                <c:pt idx="3707">
                  <c:v>7.7743126117785604</c:v>
                </c:pt>
                <c:pt idx="3708">
                  <c:v>7.7061951004106612</c:v>
                </c:pt>
                <c:pt idx="3709">
                  <c:v>7.7061951004106612</c:v>
                </c:pt>
                <c:pt idx="3710">
                  <c:v>7.5274694219598928</c:v>
                </c:pt>
                <c:pt idx="3711">
                  <c:v>7.8200584653224094</c:v>
                </c:pt>
                <c:pt idx="3712">
                  <c:v>7.8660734980491629</c:v>
                </c:pt>
                <c:pt idx="3713">
                  <c:v>7.6386744257776193</c:v>
                </c:pt>
                <c:pt idx="3714">
                  <c:v>7.7061951004106612</c:v>
                </c:pt>
                <c:pt idx="3715">
                  <c:v>7.7515401347625907</c:v>
                </c:pt>
                <c:pt idx="3716">
                  <c:v>7.616316796644492</c:v>
                </c:pt>
                <c:pt idx="3717">
                  <c:v>7.6386744257776193</c:v>
                </c:pt>
                <c:pt idx="3718">
                  <c:v>7.7515401347625907</c:v>
                </c:pt>
                <c:pt idx="3719">
                  <c:v>7.7743126117785604</c:v>
                </c:pt>
                <c:pt idx="3720">
                  <c:v>7.5495836239661855</c:v>
                </c:pt>
                <c:pt idx="3721">
                  <c:v>7.5940071201677339</c:v>
                </c:pt>
                <c:pt idx="3722">
                  <c:v>7.5054199967618</c:v>
                </c:pt>
                <c:pt idx="3723">
                  <c:v>7.6836221528630144</c:v>
                </c:pt>
                <c:pt idx="3724">
                  <c:v>7.6386744257776193</c:v>
                </c:pt>
                <c:pt idx="3725">
                  <c:v>7.6386744257776193</c:v>
                </c:pt>
                <c:pt idx="3726">
                  <c:v>7.7515401347625907</c:v>
                </c:pt>
                <c:pt idx="3727">
                  <c:v>7.6386744257776193</c:v>
                </c:pt>
                <c:pt idx="3728">
                  <c:v>7.5717627930819988</c:v>
                </c:pt>
                <c:pt idx="3729">
                  <c:v>7.616316796644492</c:v>
                </c:pt>
                <c:pt idx="3730">
                  <c:v>7.5940071201677339</c:v>
                </c:pt>
                <c:pt idx="3731">
                  <c:v>7.5940071201677339</c:v>
                </c:pt>
                <c:pt idx="3732">
                  <c:v>7.6836221528630144</c:v>
                </c:pt>
                <c:pt idx="3733">
                  <c:v>7.616316796644492</c:v>
                </c:pt>
                <c:pt idx="3734">
                  <c:v>7.7971519897845862</c:v>
                </c:pt>
                <c:pt idx="3735">
                  <c:v>7.5717627930819988</c:v>
                </c:pt>
                <c:pt idx="3736">
                  <c:v>7.5717627930819988</c:v>
                </c:pt>
                <c:pt idx="3737">
                  <c:v>7.6611153258786713</c:v>
                </c:pt>
                <c:pt idx="3738">
                  <c:v>7.7061951004106612</c:v>
                </c:pt>
                <c:pt idx="3739">
                  <c:v>7.8660734980491629</c:v>
                </c:pt>
                <c:pt idx="3740">
                  <c:v>7.5940071201677339</c:v>
                </c:pt>
                <c:pt idx="3741">
                  <c:v>7.5940071201677339</c:v>
                </c:pt>
                <c:pt idx="3742">
                  <c:v>7.8430322355111874</c:v>
                </c:pt>
                <c:pt idx="3743">
                  <c:v>7.7971519897845862</c:v>
                </c:pt>
                <c:pt idx="3744">
                  <c:v>7.5054199967618</c:v>
                </c:pt>
                <c:pt idx="3745">
                  <c:v>7.7061951004106612</c:v>
                </c:pt>
                <c:pt idx="3746">
                  <c:v>7.616316796644492</c:v>
                </c:pt>
                <c:pt idx="3747">
                  <c:v>7.5495836239661855</c:v>
                </c:pt>
                <c:pt idx="3748">
                  <c:v>7.8660734980491629</c:v>
                </c:pt>
                <c:pt idx="3749">
                  <c:v>7.7743126117785604</c:v>
                </c:pt>
                <c:pt idx="3750">
                  <c:v>7.6611153258786713</c:v>
                </c:pt>
                <c:pt idx="3751">
                  <c:v>7.6386744257776193</c:v>
                </c:pt>
                <c:pt idx="3752">
                  <c:v>7.5717627930819988</c:v>
                </c:pt>
                <c:pt idx="3753">
                  <c:v>7.6611153258786713</c:v>
                </c:pt>
                <c:pt idx="3754">
                  <c:v>7.5717627930819988</c:v>
                </c:pt>
                <c:pt idx="3755">
                  <c:v>7.5940071201677339</c:v>
                </c:pt>
                <c:pt idx="3756">
                  <c:v>7.3313339073124935</c:v>
                </c:pt>
                <c:pt idx="3757">
                  <c:v>7.6836221528630144</c:v>
                </c:pt>
                <c:pt idx="3758">
                  <c:v>7.5054199967618</c:v>
                </c:pt>
                <c:pt idx="3759">
                  <c:v>7.4178662775006261</c:v>
                </c:pt>
                <c:pt idx="3760">
                  <c:v>7.3961379012765986</c:v>
                </c:pt>
                <c:pt idx="3761">
                  <c:v>7.3744731717018448</c:v>
                </c:pt>
                <c:pt idx="3762">
                  <c:v>7.6611153258786713</c:v>
                </c:pt>
                <c:pt idx="3763">
                  <c:v>7.4615147183704087</c:v>
                </c:pt>
                <c:pt idx="3764">
                  <c:v>7.616316796644492</c:v>
                </c:pt>
                <c:pt idx="3765">
                  <c:v>7.7515401347625907</c:v>
                </c:pt>
                <c:pt idx="3766">
                  <c:v>7.7515401347625907</c:v>
                </c:pt>
                <c:pt idx="3767">
                  <c:v>7.616316796644492</c:v>
                </c:pt>
                <c:pt idx="3768">
                  <c:v>7.9356042254629475</c:v>
                </c:pt>
                <c:pt idx="3769">
                  <c:v>7.6386744257776193</c:v>
                </c:pt>
                <c:pt idx="3770">
                  <c:v>7.7515401347625907</c:v>
                </c:pt>
                <c:pt idx="3771">
                  <c:v>7.8430322355111874</c:v>
                </c:pt>
                <c:pt idx="3772">
                  <c:v>7.7288343627706286</c:v>
                </c:pt>
                <c:pt idx="3773">
                  <c:v>7.8200584653224094</c:v>
                </c:pt>
                <c:pt idx="3774">
                  <c:v>7.9123592938713845</c:v>
                </c:pt>
                <c:pt idx="3775">
                  <c:v>7.7061951004106612</c:v>
                </c:pt>
                <c:pt idx="3776">
                  <c:v>7.7515401347625907</c:v>
                </c:pt>
                <c:pt idx="3777">
                  <c:v>7.5940071201677339</c:v>
                </c:pt>
                <c:pt idx="3778">
                  <c:v>7.7743126117785604</c:v>
                </c:pt>
                <c:pt idx="3779">
                  <c:v>7.7061951004106612</c:v>
                </c:pt>
                <c:pt idx="3780">
                  <c:v>7.5054199967618</c:v>
                </c:pt>
                <c:pt idx="3781">
                  <c:v>7.5717627930819988</c:v>
                </c:pt>
                <c:pt idx="3782">
                  <c:v>7.4834351586280032</c:v>
                </c:pt>
                <c:pt idx="3783">
                  <c:v>7.4178662775006261</c:v>
                </c:pt>
                <c:pt idx="3784">
                  <c:v>7.4834351586280032</c:v>
                </c:pt>
                <c:pt idx="3785">
                  <c:v>7.616316796644492</c:v>
                </c:pt>
                <c:pt idx="3786">
                  <c:v>7.3961379012765986</c:v>
                </c:pt>
                <c:pt idx="3787">
                  <c:v>7.3961379012765986</c:v>
                </c:pt>
                <c:pt idx="3788">
                  <c:v>7.1403253348658069</c:v>
                </c:pt>
                <c:pt idx="3789">
                  <c:v>7.5495836239661855</c:v>
                </c:pt>
                <c:pt idx="3790">
                  <c:v>7.3961379012765986</c:v>
                </c:pt>
                <c:pt idx="3791">
                  <c:v>7.3961379012765986</c:v>
                </c:pt>
                <c:pt idx="3792">
                  <c:v>7.5940071201677339</c:v>
                </c:pt>
                <c:pt idx="3793">
                  <c:v>7.4615147183704087</c:v>
                </c:pt>
                <c:pt idx="3794">
                  <c:v>7.5717627930819988</c:v>
                </c:pt>
                <c:pt idx="3795">
                  <c:v>7.2458276558684371</c:v>
                </c:pt>
                <c:pt idx="3796">
                  <c:v>7.4615147183704087</c:v>
                </c:pt>
                <c:pt idx="3797">
                  <c:v>7.4834351586280032</c:v>
                </c:pt>
                <c:pt idx="3798">
                  <c:v>7.5940071201677339</c:v>
                </c:pt>
                <c:pt idx="3799">
                  <c:v>7.6611153258786713</c:v>
                </c:pt>
                <c:pt idx="3800">
                  <c:v>7.4396584873550768</c:v>
                </c:pt>
                <c:pt idx="3801">
                  <c:v>7.4615147183704087</c:v>
                </c:pt>
                <c:pt idx="3802">
                  <c:v>7.4615147183704087</c:v>
                </c:pt>
                <c:pt idx="3803">
                  <c:v>7.3961379012765986</c:v>
                </c:pt>
                <c:pt idx="3804">
                  <c:v>7.3744731717018448</c:v>
                </c:pt>
                <c:pt idx="3805">
                  <c:v>7.5274694219598928</c:v>
                </c:pt>
                <c:pt idx="3806">
                  <c:v>7.3744731717018448</c:v>
                </c:pt>
                <c:pt idx="3807">
                  <c:v>7.8891824512153796</c:v>
                </c:pt>
                <c:pt idx="3808">
                  <c:v>7.3313339073124935</c:v>
                </c:pt>
                <c:pt idx="3809">
                  <c:v>7.7061951004106612</c:v>
                </c:pt>
                <c:pt idx="3810">
                  <c:v>7.5054199967618</c:v>
                </c:pt>
                <c:pt idx="3811">
                  <c:v>7.6386744257776193</c:v>
                </c:pt>
                <c:pt idx="3812">
                  <c:v>7.5274694219598928</c:v>
                </c:pt>
                <c:pt idx="3813">
                  <c:v>7.5274694219598928</c:v>
                </c:pt>
                <c:pt idx="3814">
                  <c:v>7.5274694219598928</c:v>
                </c:pt>
                <c:pt idx="3815">
                  <c:v>7.5274694219598928</c:v>
                </c:pt>
                <c:pt idx="3816">
                  <c:v>7.2246032143010925</c:v>
                </c:pt>
                <c:pt idx="3817">
                  <c:v>7.3528719023429225</c:v>
                </c:pt>
                <c:pt idx="3818">
                  <c:v>7.4834351586280032</c:v>
                </c:pt>
                <c:pt idx="3819">
                  <c:v>7.6836221528630144</c:v>
                </c:pt>
                <c:pt idx="3820">
                  <c:v>7.5274694219598928</c:v>
                </c:pt>
                <c:pt idx="3821">
                  <c:v>7.5274694219598928</c:v>
                </c:pt>
                <c:pt idx="3822">
                  <c:v>7.5054199967618</c:v>
                </c:pt>
                <c:pt idx="3823">
                  <c:v>7.4834351586280032</c:v>
                </c:pt>
                <c:pt idx="3824">
                  <c:v>7.4178662775006261</c:v>
                </c:pt>
                <c:pt idx="3825">
                  <c:v>7.2458276558684371</c:v>
                </c:pt>
                <c:pt idx="3826">
                  <c:v>7.2884637816973799</c:v>
                </c:pt>
                <c:pt idx="3827">
                  <c:v>7.3961379012765986</c:v>
                </c:pt>
                <c:pt idx="3828">
                  <c:v>7.4178662775006261</c:v>
                </c:pt>
                <c:pt idx="3829">
                  <c:v>7.5940071201677339</c:v>
                </c:pt>
                <c:pt idx="3830">
                  <c:v>7.4178662775006261</c:v>
                </c:pt>
                <c:pt idx="3831">
                  <c:v>7.3744731717018448</c:v>
                </c:pt>
                <c:pt idx="3832">
                  <c:v>7.5495836239661855</c:v>
                </c:pt>
                <c:pt idx="3833">
                  <c:v>7.5274694219598928</c:v>
                </c:pt>
                <c:pt idx="3834">
                  <c:v>7.3744731717018448</c:v>
                </c:pt>
                <c:pt idx="3835">
                  <c:v>7.5717627930819988</c:v>
                </c:pt>
                <c:pt idx="3836">
                  <c:v>7.5054199967618</c:v>
                </c:pt>
                <c:pt idx="3837">
                  <c:v>7.4615147183704087</c:v>
                </c:pt>
                <c:pt idx="3838">
                  <c:v>7.6836221528630144</c:v>
                </c:pt>
                <c:pt idx="3839">
                  <c:v>7.5274694219598928</c:v>
                </c:pt>
                <c:pt idx="3840">
                  <c:v>7.6836221528630144</c:v>
                </c:pt>
                <c:pt idx="3841">
                  <c:v>7.4834351586280032</c:v>
                </c:pt>
                <c:pt idx="3842">
                  <c:v>7.5717627930819988</c:v>
                </c:pt>
                <c:pt idx="3843">
                  <c:v>7.6836221528630144</c:v>
                </c:pt>
                <c:pt idx="3844">
                  <c:v>7.3961379012765986</c:v>
                </c:pt>
                <c:pt idx="3845">
                  <c:v>7.2671144506068108</c:v>
                </c:pt>
                <c:pt idx="3846">
                  <c:v>7.1823406606361289</c:v>
                </c:pt>
                <c:pt idx="3847">
                  <c:v>7.0777627371859388</c:v>
                </c:pt>
                <c:pt idx="3848">
                  <c:v>7.2671144506068108</c:v>
                </c:pt>
                <c:pt idx="3849">
                  <c:v>7.1403253348658069</c:v>
                </c:pt>
                <c:pt idx="3850">
                  <c:v>7.2458276558684371</c:v>
                </c:pt>
                <c:pt idx="3851">
                  <c:v>7.4834351586280032</c:v>
                </c:pt>
                <c:pt idx="3852">
                  <c:v>7.2034409432601869</c:v>
                </c:pt>
                <c:pt idx="3853">
                  <c:v>7.3313339073124935</c:v>
                </c:pt>
                <c:pt idx="3854">
                  <c:v>7.4834351586280032</c:v>
                </c:pt>
                <c:pt idx="3855">
                  <c:v>7.4178662775006261</c:v>
                </c:pt>
                <c:pt idx="3856">
                  <c:v>7.2246032143010925</c:v>
                </c:pt>
                <c:pt idx="3857">
                  <c:v>7.1194099301612876</c:v>
                </c:pt>
                <c:pt idx="3858">
                  <c:v>7.0777627371859388</c:v>
                </c:pt>
                <c:pt idx="3859">
                  <c:v>7.1194099301612876</c:v>
                </c:pt>
                <c:pt idx="3860">
                  <c:v>7.0777627371859388</c:v>
                </c:pt>
                <c:pt idx="3861">
                  <c:v>6.9747235724908707</c:v>
                </c:pt>
                <c:pt idx="3862">
                  <c:v>7.2246032143010925</c:v>
                </c:pt>
                <c:pt idx="3863">
                  <c:v>7.2458276558684371</c:v>
                </c:pt>
                <c:pt idx="3864">
                  <c:v>7.1613021848527634</c:v>
                </c:pt>
                <c:pt idx="3865">
                  <c:v>7.2884637816973799</c:v>
                </c:pt>
                <c:pt idx="3866">
                  <c:v>7.4178662775006261</c:v>
                </c:pt>
                <c:pt idx="3867">
                  <c:v>7.3313339073124935</c:v>
                </c:pt>
                <c:pt idx="3868">
                  <c:v>7.3528719023429225</c:v>
                </c:pt>
                <c:pt idx="3869">
                  <c:v>7.2884637816973799</c:v>
                </c:pt>
                <c:pt idx="3870">
                  <c:v>7.0985557907539985</c:v>
                </c:pt>
                <c:pt idx="3871">
                  <c:v>7.5274694219598928</c:v>
                </c:pt>
                <c:pt idx="3872">
                  <c:v>7.5054199967618</c:v>
                </c:pt>
                <c:pt idx="3873">
                  <c:v>7.4615147183704087</c:v>
                </c:pt>
                <c:pt idx="3874">
                  <c:v>7.5274694219598928</c:v>
                </c:pt>
                <c:pt idx="3875">
                  <c:v>7.5940071201677339</c:v>
                </c:pt>
                <c:pt idx="3876">
                  <c:v>7.2671144506068108</c:v>
                </c:pt>
                <c:pt idx="3877">
                  <c:v>7.3961379012765986</c:v>
                </c:pt>
                <c:pt idx="3878">
                  <c:v>7.3961379012765986</c:v>
                </c:pt>
                <c:pt idx="3879">
                  <c:v>7.3313339073124935</c:v>
                </c:pt>
                <c:pt idx="3880">
                  <c:v>7.3098758328594595</c:v>
                </c:pt>
                <c:pt idx="3881">
                  <c:v>7.3961379012765986</c:v>
                </c:pt>
                <c:pt idx="3882">
                  <c:v>7.2458276558684371</c:v>
                </c:pt>
                <c:pt idx="3883">
                  <c:v>7.6386744257776193</c:v>
                </c:pt>
                <c:pt idx="3884">
                  <c:v>7.5274694219598928</c:v>
                </c:pt>
                <c:pt idx="3885">
                  <c:v>7.3528719023429225</c:v>
                </c:pt>
                <c:pt idx="3886">
                  <c:v>7.3098758328594595</c:v>
                </c:pt>
                <c:pt idx="3887">
                  <c:v>7.5717627930819988</c:v>
                </c:pt>
                <c:pt idx="3888">
                  <c:v>7.6386744257776193</c:v>
                </c:pt>
                <c:pt idx="3889">
                  <c:v>7.5717627930819988</c:v>
                </c:pt>
                <c:pt idx="3890">
                  <c:v>7.5054199967618</c:v>
                </c:pt>
                <c:pt idx="3891">
                  <c:v>7.3961379012765986</c:v>
                </c:pt>
                <c:pt idx="3892">
                  <c:v>7.3098758328594595</c:v>
                </c:pt>
                <c:pt idx="3893">
                  <c:v>7.5274694219598928</c:v>
                </c:pt>
                <c:pt idx="3894">
                  <c:v>7.2671144506068108</c:v>
                </c:pt>
                <c:pt idx="3895">
                  <c:v>7.2884637816973799</c:v>
                </c:pt>
                <c:pt idx="3896">
                  <c:v>7.4615147183704087</c:v>
                </c:pt>
                <c:pt idx="3897">
                  <c:v>7.5495836239661855</c:v>
                </c:pt>
                <c:pt idx="3898">
                  <c:v>7.3313339073124935</c:v>
                </c:pt>
                <c:pt idx="3899">
                  <c:v>7.5495836239661855</c:v>
                </c:pt>
                <c:pt idx="3900">
                  <c:v>7.4834351586280032</c:v>
                </c:pt>
                <c:pt idx="3901">
                  <c:v>7.3744731717018448</c:v>
                </c:pt>
                <c:pt idx="3902">
                  <c:v>7.4178662775006261</c:v>
                </c:pt>
                <c:pt idx="3903">
                  <c:v>7.5717627930819988</c:v>
                </c:pt>
                <c:pt idx="3904">
                  <c:v>7.5054199967618</c:v>
                </c:pt>
                <c:pt idx="3905">
                  <c:v>7.5717627930819988</c:v>
                </c:pt>
                <c:pt idx="3906">
                  <c:v>7.5495836239661855</c:v>
                </c:pt>
                <c:pt idx="3907">
                  <c:v>7.1613021848527634</c:v>
                </c:pt>
                <c:pt idx="3908">
                  <c:v>7.3528719023429225</c:v>
                </c:pt>
                <c:pt idx="3909">
                  <c:v>7.5940071201677339</c:v>
                </c:pt>
                <c:pt idx="3910">
                  <c:v>7.4396584873550768</c:v>
                </c:pt>
                <c:pt idx="3911">
                  <c:v>7.5495836239661855</c:v>
                </c:pt>
                <c:pt idx="3912">
                  <c:v>7.6611153258786713</c:v>
                </c:pt>
                <c:pt idx="3913">
                  <c:v>7.4178662775006261</c:v>
                </c:pt>
                <c:pt idx="3914">
                  <c:v>7.5054199967618</c:v>
                </c:pt>
                <c:pt idx="3915">
                  <c:v>7.4615147183704087</c:v>
                </c:pt>
                <c:pt idx="3916">
                  <c:v>7.5717627930819988</c:v>
                </c:pt>
                <c:pt idx="3917">
                  <c:v>7.5717627930819988</c:v>
                </c:pt>
                <c:pt idx="3918">
                  <c:v>7.2458276558684371</c:v>
                </c:pt>
                <c:pt idx="3919">
                  <c:v>7.2884637816973799</c:v>
                </c:pt>
                <c:pt idx="3920">
                  <c:v>7.2671144506068108</c:v>
                </c:pt>
                <c:pt idx="3921">
                  <c:v>7.3744731717018448</c:v>
                </c:pt>
                <c:pt idx="3922">
                  <c:v>7.2884637816973799</c:v>
                </c:pt>
                <c:pt idx="3923">
                  <c:v>7.3313339073124935</c:v>
                </c:pt>
                <c:pt idx="3924">
                  <c:v>7.3961379012765986</c:v>
                </c:pt>
                <c:pt idx="3925">
                  <c:v>7.2671144506068108</c:v>
                </c:pt>
                <c:pt idx="3926">
                  <c:v>7.4396584873550768</c:v>
                </c:pt>
                <c:pt idx="3927">
                  <c:v>7.3098758328594595</c:v>
                </c:pt>
                <c:pt idx="3928">
                  <c:v>7.3961379012765986</c:v>
                </c:pt>
                <c:pt idx="3929">
                  <c:v>7.3098758328594595</c:v>
                </c:pt>
                <c:pt idx="3930">
                  <c:v>7.1403253348658069</c:v>
                </c:pt>
                <c:pt idx="3931">
                  <c:v>7.1613021848527634</c:v>
                </c:pt>
                <c:pt idx="3932">
                  <c:v>7.3313339073124935</c:v>
                </c:pt>
                <c:pt idx="3933">
                  <c:v>7.5274694219598928</c:v>
                </c:pt>
                <c:pt idx="3934">
                  <c:v>7.5054199967618</c:v>
                </c:pt>
                <c:pt idx="3935">
                  <c:v>7.3744731717018448</c:v>
                </c:pt>
                <c:pt idx="3936">
                  <c:v>7.4396584873550768</c:v>
                </c:pt>
                <c:pt idx="3937">
                  <c:v>7.3098758328594595</c:v>
                </c:pt>
                <c:pt idx="3938">
                  <c:v>7.4396584873550768</c:v>
                </c:pt>
                <c:pt idx="3939">
                  <c:v>7.5054199967618</c:v>
                </c:pt>
                <c:pt idx="3940">
                  <c:v>7.2671144506068108</c:v>
                </c:pt>
                <c:pt idx="3941">
                  <c:v>7.2034409432601869</c:v>
                </c:pt>
                <c:pt idx="3942">
                  <c:v>7.2246032143010925</c:v>
                </c:pt>
                <c:pt idx="3943">
                  <c:v>7.4396584873550768</c:v>
                </c:pt>
                <c:pt idx="3944">
                  <c:v>7.2458276558684371</c:v>
                </c:pt>
                <c:pt idx="3945">
                  <c:v>7.3098758328594595</c:v>
                </c:pt>
                <c:pt idx="3946">
                  <c:v>7.2671144506068108</c:v>
                </c:pt>
                <c:pt idx="3947">
                  <c:v>7.2884637816973799</c:v>
                </c:pt>
                <c:pt idx="3948">
                  <c:v>7.3098758328594595</c:v>
                </c:pt>
                <c:pt idx="3949">
                  <c:v>7.4396584873550768</c:v>
                </c:pt>
                <c:pt idx="3950">
                  <c:v>7.5940071201677339</c:v>
                </c:pt>
                <c:pt idx="3951">
                  <c:v>7.6611153258786713</c:v>
                </c:pt>
                <c:pt idx="3952">
                  <c:v>7.5717627930819988</c:v>
                </c:pt>
                <c:pt idx="3953">
                  <c:v>7.5054199967618</c:v>
                </c:pt>
                <c:pt idx="3954">
                  <c:v>7.616316796644492</c:v>
                </c:pt>
                <c:pt idx="3955">
                  <c:v>7.2458276558684371</c:v>
                </c:pt>
                <c:pt idx="3956">
                  <c:v>7.4396584873550768</c:v>
                </c:pt>
                <c:pt idx="3957">
                  <c:v>7.4834351586280032</c:v>
                </c:pt>
                <c:pt idx="3958">
                  <c:v>7.3961379012765986</c:v>
                </c:pt>
                <c:pt idx="3959">
                  <c:v>7.0363591723623262</c:v>
                </c:pt>
                <c:pt idx="3960">
                  <c:v>7.4178662775006261</c:v>
                </c:pt>
                <c:pt idx="3961">
                  <c:v>7.3313339073124935</c:v>
                </c:pt>
                <c:pt idx="3962">
                  <c:v>7.1823406606361289</c:v>
                </c:pt>
                <c:pt idx="3963">
                  <c:v>7.2671144506068108</c:v>
                </c:pt>
                <c:pt idx="3964">
                  <c:v>7.01576445918902</c:v>
                </c:pt>
                <c:pt idx="3965">
                  <c:v>7.2246032143010925</c:v>
                </c:pt>
                <c:pt idx="3966">
                  <c:v>7.0363591723623262</c:v>
                </c:pt>
                <c:pt idx="3967">
                  <c:v>7.2246032143010925</c:v>
                </c:pt>
                <c:pt idx="3968">
                  <c:v>7.1613021848527634</c:v>
                </c:pt>
                <c:pt idx="3969">
                  <c:v>7.2671144506068108</c:v>
                </c:pt>
                <c:pt idx="3970">
                  <c:v>7.2034409432601869</c:v>
                </c:pt>
                <c:pt idx="3971">
                  <c:v>7.3961379012765986</c:v>
                </c:pt>
                <c:pt idx="3972">
                  <c:v>7.3098758328594595</c:v>
                </c:pt>
                <c:pt idx="3973">
                  <c:v>7.2034409432601869</c:v>
                </c:pt>
                <c:pt idx="3974">
                  <c:v>7.2246032143010925</c:v>
                </c:pt>
                <c:pt idx="3975">
                  <c:v>7.5940071201677339</c:v>
                </c:pt>
                <c:pt idx="3976">
                  <c:v>7.5940071201677339</c:v>
                </c:pt>
                <c:pt idx="3977">
                  <c:v>7.4178662775006261</c:v>
                </c:pt>
                <c:pt idx="3978">
                  <c:v>7.3098758328594595</c:v>
                </c:pt>
                <c:pt idx="3979">
                  <c:v>7.3528719023429225</c:v>
                </c:pt>
                <c:pt idx="3980">
                  <c:v>7.3098758328594595</c:v>
                </c:pt>
                <c:pt idx="3981">
                  <c:v>7.2458276558684371</c:v>
                </c:pt>
                <c:pt idx="3982">
                  <c:v>7.2246032143010925</c:v>
                </c:pt>
                <c:pt idx="3983">
                  <c:v>7.2884637816973799</c:v>
                </c:pt>
                <c:pt idx="3984">
                  <c:v>7.1194099301612876</c:v>
                </c:pt>
                <c:pt idx="3985">
                  <c:v>7.2671144506068108</c:v>
                </c:pt>
                <c:pt idx="3986">
                  <c:v>7.3313339073124935</c:v>
                </c:pt>
                <c:pt idx="3987">
                  <c:v>7.3098758328594595</c:v>
                </c:pt>
                <c:pt idx="3988">
                  <c:v>7.3961379012765986</c:v>
                </c:pt>
                <c:pt idx="3989">
                  <c:v>7.1403253348658069</c:v>
                </c:pt>
                <c:pt idx="3990">
                  <c:v>6.9952139175688774</c:v>
                </c:pt>
                <c:pt idx="3991">
                  <c:v>7.3528719023429225</c:v>
                </c:pt>
                <c:pt idx="3992">
                  <c:v>7.3744731717018448</c:v>
                </c:pt>
                <c:pt idx="3993">
                  <c:v>7.3098758328594595</c:v>
                </c:pt>
                <c:pt idx="3994">
                  <c:v>7.616316796644492</c:v>
                </c:pt>
                <c:pt idx="3995">
                  <c:v>7.4178662775006261</c:v>
                </c:pt>
                <c:pt idx="3996">
                  <c:v>7.5495836239661855</c:v>
                </c:pt>
                <c:pt idx="3997">
                  <c:v>7.4615147183704087</c:v>
                </c:pt>
                <c:pt idx="3998">
                  <c:v>7.3744731717018448</c:v>
                </c:pt>
                <c:pt idx="3999">
                  <c:v>7.6386744257776193</c:v>
                </c:pt>
                <c:pt idx="4000">
                  <c:v>7.5274694219598928</c:v>
                </c:pt>
                <c:pt idx="4001">
                  <c:v>7.4615147183704087</c:v>
                </c:pt>
                <c:pt idx="4002">
                  <c:v>7.5717627930819988</c:v>
                </c:pt>
                <c:pt idx="4003">
                  <c:v>7.7743126117785604</c:v>
                </c:pt>
                <c:pt idx="4004">
                  <c:v>7.5274694219598928</c:v>
                </c:pt>
                <c:pt idx="4005">
                  <c:v>7.4396584873550768</c:v>
                </c:pt>
                <c:pt idx="4006">
                  <c:v>7.5274694219598928</c:v>
                </c:pt>
                <c:pt idx="4007">
                  <c:v>7.3744731717018448</c:v>
                </c:pt>
                <c:pt idx="4008">
                  <c:v>7.5940071201677339</c:v>
                </c:pt>
                <c:pt idx="4009">
                  <c:v>7.5940071201677339</c:v>
                </c:pt>
                <c:pt idx="4010">
                  <c:v>7.2458276558684371</c:v>
                </c:pt>
                <c:pt idx="4011">
                  <c:v>7.3961379012765986</c:v>
                </c:pt>
                <c:pt idx="4012">
                  <c:v>7.5940071201677339</c:v>
                </c:pt>
                <c:pt idx="4013">
                  <c:v>7.3313339073124935</c:v>
                </c:pt>
                <c:pt idx="4014">
                  <c:v>7.4178662775006261</c:v>
                </c:pt>
                <c:pt idx="4015">
                  <c:v>7.3528719023429225</c:v>
                </c:pt>
                <c:pt idx="4016">
                  <c:v>7.1194099301612876</c:v>
                </c:pt>
                <c:pt idx="4017">
                  <c:v>7.2458276558684371</c:v>
                </c:pt>
                <c:pt idx="4018">
                  <c:v>7.2458276558684371</c:v>
                </c:pt>
                <c:pt idx="4019">
                  <c:v>7.4615147183704087</c:v>
                </c:pt>
                <c:pt idx="4020">
                  <c:v>7.3528719023429225</c:v>
                </c:pt>
                <c:pt idx="4021">
                  <c:v>6.9952139175688774</c:v>
                </c:pt>
                <c:pt idx="4022">
                  <c:v>7.3528719023429225</c:v>
                </c:pt>
                <c:pt idx="4023">
                  <c:v>7.0777627371859388</c:v>
                </c:pt>
                <c:pt idx="4024">
                  <c:v>7.3744731717018448</c:v>
                </c:pt>
                <c:pt idx="4025">
                  <c:v>7.2884637816973799</c:v>
                </c:pt>
                <c:pt idx="4026">
                  <c:v>7.4178662775006261</c:v>
                </c:pt>
                <c:pt idx="4027">
                  <c:v>7.6386744257776193</c:v>
                </c:pt>
                <c:pt idx="4028">
                  <c:v>7.5054199967618</c:v>
                </c:pt>
                <c:pt idx="4029">
                  <c:v>7.6611153258786713</c:v>
                </c:pt>
                <c:pt idx="4030">
                  <c:v>7.4396584873550768</c:v>
                </c:pt>
                <c:pt idx="4031">
                  <c:v>7.4396584873550768</c:v>
                </c:pt>
                <c:pt idx="4032">
                  <c:v>7.4178662775006261</c:v>
                </c:pt>
                <c:pt idx="4033">
                  <c:v>7.3313339073124935</c:v>
                </c:pt>
                <c:pt idx="4034">
                  <c:v>7.616316796644492</c:v>
                </c:pt>
                <c:pt idx="4035">
                  <c:v>7.5940071201677339</c:v>
                </c:pt>
                <c:pt idx="4036">
                  <c:v>7.4834351586280032</c:v>
                </c:pt>
                <c:pt idx="4037">
                  <c:v>7.3744731717018448</c:v>
                </c:pt>
                <c:pt idx="4038">
                  <c:v>7.3528719023429225</c:v>
                </c:pt>
                <c:pt idx="4039">
                  <c:v>7.2884637816973799</c:v>
                </c:pt>
                <c:pt idx="4040">
                  <c:v>7.5940071201677339</c:v>
                </c:pt>
                <c:pt idx="4041">
                  <c:v>7.1823406606361289</c:v>
                </c:pt>
                <c:pt idx="4042">
                  <c:v>7.5054199967618</c:v>
                </c:pt>
                <c:pt idx="4043">
                  <c:v>7.2458276558684371</c:v>
                </c:pt>
                <c:pt idx="4044">
                  <c:v>7.3528719023429225</c:v>
                </c:pt>
                <c:pt idx="4045">
                  <c:v>7.6386744257776193</c:v>
                </c:pt>
                <c:pt idx="4046">
                  <c:v>7.3528719023429225</c:v>
                </c:pt>
                <c:pt idx="4047">
                  <c:v>7.6611153258786713</c:v>
                </c:pt>
                <c:pt idx="4048">
                  <c:v>7.616316796644492</c:v>
                </c:pt>
                <c:pt idx="4049">
                  <c:v>7.6386744257776193</c:v>
                </c:pt>
                <c:pt idx="4050">
                  <c:v>7.5274694219598928</c:v>
                </c:pt>
                <c:pt idx="4051">
                  <c:v>7.5495836239661855</c:v>
                </c:pt>
                <c:pt idx="4052">
                  <c:v>7.6611153258786713</c:v>
                </c:pt>
                <c:pt idx="4053">
                  <c:v>7.4615147183704087</c:v>
                </c:pt>
                <c:pt idx="4054">
                  <c:v>7.4178662775006261</c:v>
                </c:pt>
                <c:pt idx="4055">
                  <c:v>7.3528719023429225</c:v>
                </c:pt>
                <c:pt idx="4056">
                  <c:v>7.2458276558684371</c:v>
                </c:pt>
                <c:pt idx="4057">
                  <c:v>7.1403253348658069</c:v>
                </c:pt>
                <c:pt idx="4058">
                  <c:v>7.1403253348658069</c:v>
                </c:pt>
                <c:pt idx="4059">
                  <c:v>7.1613021848527634</c:v>
                </c:pt>
                <c:pt idx="4060">
                  <c:v>7.2034409432601869</c:v>
                </c:pt>
                <c:pt idx="4061">
                  <c:v>7.4396584873550768</c:v>
                </c:pt>
                <c:pt idx="4062">
                  <c:v>7.5940071201677339</c:v>
                </c:pt>
                <c:pt idx="4063">
                  <c:v>7.3528719023429225</c:v>
                </c:pt>
                <c:pt idx="4064">
                  <c:v>7.5717627930819988</c:v>
                </c:pt>
                <c:pt idx="4065">
                  <c:v>7.5495836239661855</c:v>
                </c:pt>
                <c:pt idx="4066">
                  <c:v>7.4178662775006261</c:v>
                </c:pt>
                <c:pt idx="4067">
                  <c:v>7.3528719023429225</c:v>
                </c:pt>
                <c:pt idx="4068">
                  <c:v>7.0777627371859388</c:v>
                </c:pt>
                <c:pt idx="4069">
                  <c:v>7.2246032143010925</c:v>
                </c:pt>
                <c:pt idx="4070">
                  <c:v>7.2671144506068108</c:v>
                </c:pt>
                <c:pt idx="4071">
                  <c:v>7.0777627371859388</c:v>
                </c:pt>
                <c:pt idx="4072">
                  <c:v>7.3098758328594595</c:v>
                </c:pt>
                <c:pt idx="4073">
                  <c:v>7.3528719023429225</c:v>
                </c:pt>
                <c:pt idx="4074">
                  <c:v>7.3098758328594595</c:v>
                </c:pt>
                <c:pt idx="4075">
                  <c:v>7.2884637816973799</c:v>
                </c:pt>
                <c:pt idx="4076">
                  <c:v>7.3528719023429225</c:v>
                </c:pt>
                <c:pt idx="4077">
                  <c:v>7.5274694219598928</c:v>
                </c:pt>
                <c:pt idx="4078">
                  <c:v>7.0985557907539985</c:v>
                </c:pt>
                <c:pt idx="4079">
                  <c:v>7.2246032143010925</c:v>
                </c:pt>
                <c:pt idx="4080">
                  <c:v>7.3528719023429225</c:v>
                </c:pt>
                <c:pt idx="4081">
                  <c:v>7.3313339073124935</c:v>
                </c:pt>
                <c:pt idx="4082">
                  <c:v>7.5717627930819988</c:v>
                </c:pt>
                <c:pt idx="4083">
                  <c:v>7.3528719023429225</c:v>
                </c:pt>
                <c:pt idx="4084">
                  <c:v>7.2246032143010925</c:v>
                </c:pt>
                <c:pt idx="4085">
                  <c:v>7.3528719023429225</c:v>
                </c:pt>
                <c:pt idx="4086">
                  <c:v>7.1403253348658069</c:v>
                </c:pt>
                <c:pt idx="4087">
                  <c:v>7.0777627371859388</c:v>
                </c:pt>
                <c:pt idx="4088">
                  <c:v>7.2034409432601869</c:v>
                </c:pt>
                <c:pt idx="4089">
                  <c:v>7.3313339073124935</c:v>
                </c:pt>
                <c:pt idx="4090">
                  <c:v>7.1613021848527634</c:v>
                </c:pt>
                <c:pt idx="4091">
                  <c:v>7.0777627371859388</c:v>
                </c:pt>
                <c:pt idx="4092">
                  <c:v>7.2246032143010925</c:v>
                </c:pt>
                <c:pt idx="4093">
                  <c:v>7.2246032143010925</c:v>
                </c:pt>
                <c:pt idx="4094">
                  <c:v>7.3098758328594595</c:v>
                </c:pt>
                <c:pt idx="4095">
                  <c:v>7.2671144506068108</c:v>
                </c:pt>
                <c:pt idx="4096">
                  <c:v>7.1823406606361289</c:v>
                </c:pt>
                <c:pt idx="4097">
                  <c:v>7.2458276558684371</c:v>
                </c:pt>
                <c:pt idx="4098">
                  <c:v>7.2458276558684371</c:v>
                </c:pt>
                <c:pt idx="4099">
                  <c:v>7.2246032143010925</c:v>
                </c:pt>
                <c:pt idx="4100">
                  <c:v>7.2034409432601869</c:v>
                </c:pt>
                <c:pt idx="4101">
                  <c:v>7.2246032143010925</c:v>
                </c:pt>
                <c:pt idx="4102">
                  <c:v>7.3098758328594595</c:v>
                </c:pt>
                <c:pt idx="4103">
                  <c:v>7.5054199967618</c:v>
                </c:pt>
                <c:pt idx="4104">
                  <c:v>7.2246032143010925</c:v>
                </c:pt>
                <c:pt idx="4105">
                  <c:v>7.0985557907539985</c:v>
                </c:pt>
                <c:pt idx="4106">
                  <c:v>7.1823406606361289</c:v>
                </c:pt>
                <c:pt idx="4107">
                  <c:v>7.4178662775006261</c:v>
                </c:pt>
                <c:pt idx="4108">
                  <c:v>7.4834351586280032</c:v>
                </c:pt>
                <c:pt idx="4109">
                  <c:v>7.2458276558684371</c:v>
                </c:pt>
                <c:pt idx="4110">
                  <c:v>7.2884637816973799</c:v>
                </c:pt>
                <c:pt idx="4111">
                  <c:v>7.3098758328594595</c:v>
                </c:pt>
                <c:pt idx="4112">
                  <c:v>7.1403253348658069</c:v>
                </c:pt>
                <c:pt idx="4113">
                  <c:v>7.1194099301612876</c:v>
                </c:pt>
                <c:pt idx="4114">
                  <c:v>7.5940071201677339</c:v>
                </c:pt>
                <c:pt idx="4115">
                  <c:v>7.1403253348658069</c:v>
                </c:pt>
                <c:pt idx="4116">
                  <c:v>7.3961379012765986</c:v>
                </c:pt>
                <c:pt idx="4117">
                  <c:v>7.3313339073124935</c:v>
                </c:pt>
                <c:pt idx="4118">
                  <c:v>7.4615147183704087</c:v>
                </c:pt>
                <c:pt idx="4119">
                  <c:v>7.3961379012765986</c:v>
                </c:pt>
                <c:pt idx="4120">
                  <c:v>7.3528719023429225</c:v>
                </c:pt>
                <c:pt idx="4121">
                  <c:v>7.2671144506068108</c:v>
                </c:pt>
                <c:pt idx="4122">
                  <c:v>7.5717627930819988</c:v>
                </c:pt>
                <c:pt idx="4123">
                  <c:v>7.4834351586280032</c:v>
                </c:pt>
                <c:pt idx="4124">
                  <c:v>7.3744731717018448</c:v>
                </c:pt>
                <c:pt idx="4125">
                  <c:v>7.3528719023429225</c:v>
                </c:pt>
                <c:pt idx="4126">
                  <c:v>7.2671144506068108</c:v>
                </c:pt>
                <c:pt idx="4127">
                  <c:v>7.3744731717018448</c:v>
                </c:pt>
                <c:pt idx="4128">
                  <c:v>7.2884637816973799</c:v>
                </c:pt>
                <c:pt idx="4129">
                  <c:v>7.1613021848527634</c:v>
                </c:pt>
                <c:pt idx="4130">
                  <c:v>7.4615147183704087</c:v>
                </c:pt>
                <c:pt idx="4131">
                  <c:v>7.6386744257776193</c:v>
                </c:pt>
                <c:pt idx="4132">
                  <c:v>7.1823406606361289</c:v>
                </c:pt>
                <c:pt idx="4133">
                  <c:v>7.3313339073124935</c:v>
                </c:pt>
                <c:pt idx="4134">
                  <c:v>7.1194099301612876</c:v>
                </c:pt>
                <c:pt idx="4135">
                  <c:v>7.0985557907539985</c:v>
                </c:pt>
                <c:pt idx="4136">
                  <c:v>7.0985557907539985</c:v>
                </c:pt>
                <c:pt idx="4137">
                  <c:v>7.1194099301612876</c:v>
                </c:pt>
                <c:pt idx="4138">
                  <c:v>7.2034409432601869</c:v>
                </c:pt>
                <c:pt idx="4139">
                  <c:v>7.2458276558684371</c:v>
                </c:pt>
                <c:pt idx="4140">
                  <c:v>7.2246032143010925</c:v>
                </c:pt>
                <c:pt idx="4141">
                  <c:v>7.6386744257776193</c:v>
                </c:pt>
                <c:pt idx="4142">
                  <c:v>7.6836221528630144</c:v>
                </c:pt>
                <c:pt idx="4143">
                  <c:v>7.4396584873550768</c:v>
                </c:pt>
                <c:pt idx="4144">
                  <c:v>7.6836221528630144</c:v>
                </c:pt>
                <c:pt idx="4145">
                  <c:v>7.616316796644492</c:v>
                </c:pt>
                <c:pt idx="4146">
                  <c:v>7.5717627930819988</c:v>
                </c:pt>
                <c:pt idx="4147">
                  <c:v>7.5940071201677339</c:v>
                </c:pt>
                <c:pt idx="4148">
                  <c:v>7.2458276558684371</c:v>
                </c:pt>
                <c:pt idx="4149">
                  <c:v>7.0777627371859388</c:v>
                </c:pt>
                <c:pt idx="4150">
                  <c:v>7.1823406606361289</c:v>
                </c:pt>
                <c:pt idx="4151">
                  <c:v>7.3961379012765986</c:v>
                </c:pt>
                <c:pt idx="4152">
                  <c:v>7.5717627930819988</c:v>
                </c:pt>
                <c:pt idx="4153">
                  <c:v>7.5717627930819988</c:v>
                </c:pt>
                <c:pt idx="4154">
                  <c:v>7.2884637816973799</c:v>
                </c:pt>
                <c:pt idx="4155">
                  <c:v>7.5940071201677339</c:v>
                </c:pt>
                <c:pt idx="4156">
                  <c:v>7.4178662775006261</c:v>
                </c:pt>
                <c:pt idx="4157">
                  <c:v>7.6386744257776193</c:v>
                </c:pt>
                <c:pt idx="4158">
                  <c:v>7.2884637816973799</c:v>
                </c:pt>
                <c:pt idx="4159">
                  <c:v>7.4615147183704087</c:v>
                </c:pt>
                <c:pt idx="4160">
                  <c:v>7.5495836239661855</c:v>
                </c:pt>
                <c:pt idx="4161">
                  <c:v>7.1613021848527634</c:v>
                </c:pt>
                <c:pt idx="4162">
                  <c:v>7.4615147183704087</c:v>
                </c:pt>
                <c:pt idx="4163">
                  <c:v>7.3098758328594595</c:v>
                </c:pt>
                <c:pt idx="4164">
                  <c:v>7.3744731717018448</c:v>
                </c:pt>
                <c:pt idx="4165">
                  <c:v>7.3528719023429225</c:v>
                </c:pt>
                <c:pt idx="4166">
                  <c:v>7.4834351586280032</c:v>
                </c:pt>
                <c:pt idx="4167">
                  <c:v>7.1823406606361289</c:v>
                </c:pt>
                <c:pt idx="4168">
                  <c:v>7.3744731717018448</c:v>
                </c:pt>
                <c:pt idx="4169">
                  <c:v>7.4615147183704087</c:v>
                </c:pt>
                <c:pt idx="4170">
                  <c:v>7.4834351586280032</c:v>
                </c:pt>
                <c:pt idx="4171">
                  <c:v>7.3961379012765986</c:v>
                </c:pt>
                <c:pt idx="4172">
                  <c:v>7.5495836239661855</c:v>
                </c:pt>
                <c:pt idx="4173">
                  <c:v>7.4178662775006261</c:v>
                </c:pt>
                <c:pt idx="4174">
                  <c:v>7.4834351586280032</c:v>
                </c:pt>
                <c:pt idx="4175">
                  <c:v>7.3313339073124935</c:v>
                </c:pt>
                <c:pt idx="4176">
                  <c:v>7.3313339073124935</c:v>
                </c:pt>
                <c:pt idx="4177">
                  <c:v>7.0985557907539985</c:v>
                </c:pt>
                <c:pt idx="4178">
                  <c:v>7.2246032143010925</c:v>
                </c:pt>
                <c:pt idx="4179">
                  <c:v>7.2246032143010925</c:v>
                </c:pt>
                <c:pt idx="4180">
                  <c:v>7.3744731717018448</c:v>
                </c:pt>
                <c:pt idx="4181">
                  <c:v>7.5940071201677339</c:v>
                </c:pt>
                <c:pt idx="4182">
                  <c:v>7.5717627930819988</c:v>
                </c:pt>
                <c:pt idx="4183">
                  <c:v>7.2671144506068108</c:v>
                </c:pt>
                <c:pt idx="4184">
                  <c:v>7.1823406606361289</c:v>
                </c:pt>
                <c:pt idx="4185">
                  <c:v>7.01576445918902</c:v>
                </c:pt>
                <c:pt idx="4186">
                  <c:v>7.0985557907539985</c:v>
                </c:pt>
                <c:pt idx="4187">
                  <c:v>6.9952139175688774</c:v>
                </c:pt>
                <c:pt idx="4188">
                  <c:v>7.0363591723623262</c:v>
                </c:pt>
                <c:pt idx="4189">
                  <c:v>7.1403253348658069</c:v>
                </c:pt>
                <c:pt idx="4190">
                  <c:v>7.2246032143010925</c:v>
                </c:pt>
                <c:pt idx="4191">
                  <c:v>7.1613021848527634</c:v>
                </c:pt>
                <c:pt idx="4192">
                  <c:v>7.0363591723623262</c:v>
                </c:pt>
                <c:pt idx="4193">
                  <c:v>7.1194099301612876</c:v>
                </c:pt>
                <c:pt idx="4194">
                  <c:v>7.0777627371859388</c:v>
                </c:pt>
                <c:pt idx="4195">
                  <c:v>7.2671144506068108</c:v>
                </c:pt>
                <c:pt idx="4196">
                  <c:v>6.9747235724908707</c:v>
                </c:pt>
                <c:pt idx="4197">
                  <c:v>7.1613021848527634</c:v>
                </c:pt>
                <c:pt idx="4198">
                  <c:v>6.9952139175688774</c:v>
                </c:pt>
                <c:pt idx="4199">
                  <c:v>7.0985557907539985</c:v>
                </c:pt>
                <c:pt idx="4200">
                  <c:v>7.2671144506068108</c:v>
                </c:pt>
                <c:pt idx="4201">
                  <c:v>7.3744731717018448</c:v>
                </c:pt>
                <c:pt idx="4202">
                  <c:v>7.4615147183704087</c:v>
                </c:pt>
                <c:pt idx="4203">
                  <c:v>7.5054199967618</c:v>
                </c:pt>
                <c:pt idx="4204">
                  <c:v>7.6386744257776193</c:v>
                </c:pt>
                <c:pt idx="4205">
                  <c:v>7.3313339073124935</c:v>
                </c:pt>
                <c:pt idx="4206">
                  <c:v>7.6611153258786713</c:v>
                </c:pt>
                <c:pt idx="4207">
                  <c:v>7.5495836239661855</c:v>
                </c:pt>
                <c:pt idx="4208">
                  <c:v>7.6386744257776193</c:v>
                </c:pt>
                <c:pt idx="4209">
                  <c:v>7.2884637816973799</c:v>
                </c:pt>
                <c:pt idx="4210">
                  <c:v>7.5717627930819988</c:v>
                </c:pt>
                <c:pt idx="4211">
                  <c:v>7.8430322355111874</c:v>
                </c:pt>
                <c:pt idx="4212">
                  <c:v>7.3528719023429225</c:v>
                </c:pt>
                <c:pt idx="4213">
                  <c:v>7.4834351586280032</c:v>
                </c:pt>
                <c:pt idx="4214">
                  <c:v>7.4178662775006261</c:v>
                </c:pt>
                <c:pt idx="4215">
                  <c:v>7.5054199967618</c:v>
                </c:pt>
                <c:pt idx="4216">
                  <c:v>7.3961379012765986</c:v>
                </c:pt>
                <c:pt idx="4217">
                  <c:v>7.5495836239661855</c:v>
                </c:pt>
                <c:pt idx="4218">
                  <c:v>7.3098758328594595</c:v>
                </c:pt>
                <c:pt idx="4219">
                  <c:v>7.4834351586280032</c:v>
                </c:pt>
                <c:pt idx="4220">
                  <c:v>7.5054199967618</c:v>
                </c:pt>
                <c:pt idx="4221">
                  <c:v>7.3313339073124935</c:v>
                </c:pt>
                <c:pt idx="4222">
                  <c:v>7.5054199967618</c:v>
                </c:pt>
                <c:pt idx="4223">
                  <c:v>7.4178662775006261</c:v>
                </c:pt>
                <c:pt idx="4224">
                  <c:v>7.4615147183704087</c:v>
                </c:pt>
                <c:pt idx="4225">
                  <c:v>7.4178662775006261</c:v>
                </c:pt>
                <c:pt idx="4226">
                  <c:v>7.3528719023429225</c:v>
                </c:pt>
                <c:pt idx="4227">
                  <c:v>7.6836221528630144</c:v>
                </c:pt>
                <c:pt idx="4228">
                  <c:v>7.3528719023429225</c:v>
                </c:pt>
                <c:pt idx="4229">
                  <c:v>7.3744731717018448</c:v>
                </c:pt>
                <c:pt idx="4230">
                  <c:v>7.2458276558684371</c:v>
                </c:pt>
                <c:pt idx="4231">
                  <c:v>7.4396584873550768</c:v>
                </c:pt>
                <c:pt idx="4232">
                  <c:v>7.5054199967618</c:v>
                </c:pt>
                <c:pt idx="4233">
                  <c:v>7.5717627930819988</c:v>
                </c:pt>
                <c:pt idx="4234">
                  <c:v>7.4615147183704087</c:v>
                </c:pt>
                <c:pt idx="4235">
                  <c:v>7.5717627930819988</c:v>
                </c:pt>
                <c:pt idx="4236">
                  <c:v>7.5054199967618</c:v>
                </c:pt>
                <c:pt idx="4237">
                  <c:v>7.3961379012765986</c:v>
                </c:pt>
                <c:pt idx="4238">
                  <c:v>7.5054199967618</c:v>
                </c:pt>
                <c:pt idx="4239">
                  <c:v>7.2884637816973799</c:v>
                </c:pt>
                <c:pt idx="4240">
                  <c:v>7.4178662775006261</c:v>
                </c:pt>
                <c:pt idx="4241">
                  <c:v>6.9952139175688774</c:v>
                </c:pt>
                <c:pt idx="4242">
                  <c:v>7.0777627371859388</c:v>
                </c:pt>
                <c:pt idx="4243">
                  <c:v>7.0985557907539985</c:v>
                </c:pt>
                <c:pt idx="4244">
                  <c:v>7.4178662775006261</c:v>
                </c:pt>
                <c:pt idx="4245">
                  <c:v>7.1403253348658069</c:v>
                </c:pt>
                <c:pt idx="4246">
                  <c:v>7.0985557907539985</c:v>
                </c:pt>
                <c:pt idx="4247">
                  <c:v>7.1403253348658069</c:v>
                </c:pt>
                <c:pt idx="4248">
                  <c:v>7.2458276558684371</c:v>
                </c:pt>
                <c:pt idx="4249">
                  <c:v>7.3098758328594595</c:v>
                </c:pt>
                <c:pt idx="4250">
                  <c:v>7.1194099301612876</c:v>
                </c:pt>
                <c:pt idx="4251">
                  <c:v>7.0777627371859388</c:v>
                </c:pt>
                <c:pt idx="4252">
                  <c:v>7.2034409432601869</c:v>
                </c:pt>
                <c:pt idx="4253">
                  <c:v>7.1403253348658069</c:v>
                </c:pt>
                <c:pt idx="4254">
                  <c:v>7.2034409432601869</c:v>
                </c:pt>
                <c:pt idx="4255">
                  <c:v>7.1823406606361289</c:v>
                </c:pt>
                <c:pt idx="4256">
                  <c:v>7.2671144506068108</c:v>
                </c:pt>
                <c:pt idx="4257">
                  <c:v>7.2246032143010925</c:v>
                </c:pt>
                <c:pt idx="4258">
                  <c:v>7.1823406606361289</c:v>
                </c:pt>
                <c:pt idx="4259">
                  <c:v>7.2671144506068108</c:v>
                </c:pt>
                <c:pt idx="4260">
                  <c:v>7.1823406606361289</c:v>
                </c:pt>
                <c:pt idx="4261">
                  <c:v>7.2458276558684371</c:v>
                </c:pt>
                <c:pt idx="4262">
                  <c:v>7.0777627371859388</c:v>
                </c:pt>
                <c:pt idx="4263">
                  <c:v>7.2458276558684371</c:v>
                </c:pt>
                <c:pt idx="4264">
                  <c:v>7.0777627371859388</c:v>
                </c:pt>
                <c:pt idx="4265">
                  <c:v>7.0777627371859388</c:v>
                </c:pt>
                <c:pt idx="4266">
                  <c:v>7.1194099301612876</c:v>
                </c:pt>
                <c:pt idx="4267">
                  <c:v>7.057030590524783</c:v>
                </c:pt>
                <c:pt idx="4268">
                  <c:v>7.2884637816973799</c:v>
                </c:pt>
                <c:pt idx="4269">
                  <c:v>7.2458276558684371</c:v>
                </c:pt>
                <c:pt idx="4270">
                  <c:v>7.0777627371859388</c:v>
                </c:pt>
                <c:pt idx="4271">
                  <c:v>7.3961379012765986</c:v>
                </c:pt>
                <c:pt idx="4272">
                  <c:v>7.2671144506068108</c:v>
                </c:pt>
                <c:pt idx="4273">
                  <c:v>7.5274694219598928</c:v>
                </c:pt>
                <c:pt idx="4274">
                  <c:v>7.4178662775006261</c:v>
                </c:pt>
                <c:pt idx="4275">
                  <c:v>7.5717627930819988</c:v>
                </c:pt>
                <c:pt idx="4276">
                  <c:v>7.3961379012765986</c:v>
                </c:pt>
                <c:pt idx="4277">
                  <c:v>7.2458276558684371</c:v>
                </c:pt>
                <c:pt idx="4278">
                  <c:v>7.3098758328594595</c:v>
                </c:pt>
                <c:pt idx="4279">
                  <c:v>7.1194099301612876</c:v>
                </c:pt>
                <c:pt idx="4280">
                  <c:v>7.3098758328594595</c:v>
                </c:pt>
                <c:pt idx="4281">
                  <c:v>7.4178662775006261</c:v>
                </c:pt>
                <c:pt idx="4282">
                  <c:v>7.616316796644492</c:v>
                </c:pt>
                <c:pt idx="4283">
                  <c:v>7.616316796644492</c:v>
                </c:pt>
                <c:pt idx="4284">
                  <c:v>7.4178662775006261</c:v>
                </c:pt>
                <c:pt idx="4285">
                  <c:v>7.4834351586280032</c:v>
                </c:pt>
                <c:pt idx="4286">
                  <c:v>7.5054199967618</c:v>
                </c:pt>
                <c:pt idx="4287">
                  <c:v>7.5717627930819988</c:v>
                </c:pt>
                <c:pt idx="4288">
                  <c:v>7.5274694219598928</c:v>
                </c:pt>
                <c:pt idx="4289">
                  <c:v>7.0777627371859388</c:v>
                </c:pt>
                <c:pt idx="4290">
                  <c:v>7.3528719023429225</c:v>
                </c:pt>
                <c:pt idx="4291">
                  <c:v>7.2458276558684371</c:v>
                </c:pt>
                <c:pt idx="4292">
                  <c:v>7.057030590524783</c:v>
                </c:pt>
                <c:pt idx="4293">
                  <c:v>7.2458276558684371</c:v>
                </c:pt>
                <c:pt idx="4294">
                  <c:v>7.2458276558684371</c:v>
                </c:pt>
                <c:pt idx="4295">
                  <c:v>7.057030590524783</c:v>
                </c:pt>
                <c:pt idx="4296">
                  <c:v>7.2458276558684371</c:v>
                </c:pt>
                <c:pt idx="4297">
                  <c:v>7.1613021848527634</c:v>
                </c:pt>
                <c:pt idx="4298">
                  <c:v>7.2034409432601869</c:v>
                </c:pt>
                <c:pt idx="4299">
                  <c:v>7.0777627371859388</c:v>
                </c:pt>
                <c:pt idx="4300">
                  <c:v>7.057030590524783</c:v>
                </c:pt>
                <c:pt idx="4301">
                  <c:v>7.3744731717018448</c:v>
                </c:pt>
                <c:pt idx="4302">
                  <c:v>7.3098758328594595</c:v>
                </c:pt>
                <c:pt idx="4303">
                  <c:v>7.0985557907539985</c:v>
                </c:pt>
                <c:pt idx="4304">
                  <c:v>7.1823406606361289</c:v>
                </c:pt>
                <c:pt idx="4305">
                  <c:v>7.4178662775006261</c:v>
                </c:pt>
                <c:pt idx="4306">
                  <c:v>7.1403253348658069</c:v>
                </c:pt>
                <c:pt idx="4307">
                  <c:v>7.2884637816973799</c:v>
                </c:pt>
                <c:pt idx="4308">
                  <c:v>7.2458276558684371</c:v>
                </c:pt>
                <c:pt idx="4309">
                  <c:v>7.1823406606361289</c:v>
                </c:pt>
                <c:pt idx="4310">
                  <c:v>7.2458276558684371</c:v>
                </c:pt>
                <c:pt idx="4311">
                  <c:v>7.1823406606361289</c:v>
                </c:pt>
                <c:pt idx="4312">
                  <c:v>7.057030590524783</c:v>
                </c:pt>
                <c:pt idx="4313">
                  <c:v>7.057030590524783</c:v>
                </c:pt>
                <c:pt idx="4314">
                  <c:v>7.057030590524783</c:v>
                </c:pt>
                <c:pt idx="4315">
                  <c:v>7.0363591723623262</c:v>
                </c:pt>
                <c:pt idx="4316">
                  <c:v>7.2034409432601869</c:v>
                </c:pt>
                <c:pt idx="4317">
                  <c:v>7.1194099301612876</c:v>
                </c:pt>
                <c:pt idx="4318">
                  <c:v>7.1403253348658069</c:v>
                </c:pt>
                <c:pt idx="4319">
                  <c:v>6.9952139175688774</c:v>
                </c:pt>
                <c:pt idx="4320">
                  <c:v>7.5054199967618</c:v>
                </c:pt>
                <c:pt idx="4321">
                  <c:v>7.2884637816973799</c:v>
                </c:pt>
                <c:pt idx="4322">
                  <c:v>7.2246032143010925</c:v>
                </c:pt>
                <c:pt idx="4323">
                  <c:v>7.2671144506068108</c:v>
                </c:pt>
                <c:pt idx="4324">
                  <c:v>7.5274694219598928</c:v>
                </c:pt>
                <c:pt idx="4325">
                  <c:v>7.3098758328594595</c:v>
                </c:pt>
                <c:pt idx="4326">
                  <c:v>7.1823406606361289</c:v>
                </c:pt>
                <c:pt idx="4327">
                  <c:v>7.3961379012765986</c:v>
                </c:pt>
                <c:pt idx="4328">
                  <c:v>7.3744731717018448</c:v>
                </c:pt>
                <c:pt idx="4329">
                  <c:v>7.2246032143010925</c:v>
                </c:pt>
                <c:pt idx="4330">
                  <c:v>7.2884637816973799</c:v>
                </c:pt>
                <c:pt idx="4331">
                  <c:v>7.3313339073124935</c:v>
                </c:pt>
                <c:pt idx="4332">
                  <c:v>7.5274694219598928</c:v>
                </c:pt>
                <c:pt idx="4333">
                  <c:v>7.1194099301612876</c:v>
                </c:pt>
                <c:pt idx="4334">
                  <c:v>7.1613021848527634</c:v>
                </c:pt>
                <c:pt idx="4335">
                  <c:v>7.3744731717018448</c:v>
                </c:pt>
                <c:pt idx="4336">
                  <c:v>7.2458276558684371</c:v>
                </c:pt>
                <c:pt idx="4337">
                  <c:v>7.4834351586280032</c:v>
                </c:pt>
                <c:pt idx="4338">
                  <c:v>7.4396584873550768</c:v>
                </c:pt>
                <c:pt idx="4339">
                  <c:v>7.5940071201677339</c:v>
                </c:pt>
                <c:pt idx="4340">
                  <c:v>7.3961379012765986</c:v>
                </c:pt>
                <c:pt idx="4341">
                  <c:v>7.5054199967618</c:v>
                </c:pt>
                <c:pt idx="4342">
                  <c:v>7.3098758328594595</c:v>
                </c:pt>
                <c:pt idx="4343">
                  <c:v>7.3528719023429225</c:v>
                </c:pt>
                <c:pt idx="4344">
                  <c:v>7.2246032143010925</c:v>
                </c:pt>
                <c:pt idx="4345">
                  <c:v>7.3961379012765986</c:v>
                </c:pt>
                <c:pt idx="4346">
                  <c:v>7.2671144506068108</c:v>
                </c:pt>
                <c:pt idx="4347">
                  <c:v>7.2458276558684371</c:v>
                </c:pt>
                <c:pt idx="4348">
                  <c:v>7.1823406606361289</c:v>
                </c:pt>
                <c:pt idx="4349">
                  <c:v>7.3961379012765986</c:v>
                </c:pt>
                <c:pt idx="4350">
                  <c:v>7.2884637816973799</c:v>
                </c:pt>
                <c:pt idx="4351">
                  <c:v>7.3744731717018448</c:v>
                </c:pt>
                <c:pt idx="4352">
                  <c:v>7.2246032143010925</c:v>
                </c:pt>
                <c:pt idx="4353">
                  <c:v>7.3528719023429225</c:v>
                </c:pt>
                <c:pt idx="4354">
                  <c:v>7.057030590524783</c:v>
                </c:pt>
                <c:pt idx="4355">
                  <c:v>7.1823406606361289</c:v>
                </c:pt>
                <c:pt idx="4356">
                  <c:v>7.2671144506068108</c:v>
                </c:pt>
                <c:pt idx="4357">
                  <c:v>7.3744731717018448</c:v>
                </c:pt>
                <c:pt idx="4358">
                  <c:v>7.3961379012765986</c:v>
                </c:pt>
                <c:pt idx="4359">
                  <c:v>7.3528719023429225</c:v>
                </c:pt>
                <c:pt idx="4360">
                  <c:v>7.1823406606361289</c:v>
                </c:pt>
                <c:pt idx="4361">
                  <c:v>7.5495836239661855</c:v>
                </c:pt>
                <c:pt idx="4362">
                  <c:v>7.2671144506068108</c:v>
                </c:pt>
                <c:pt idx="4363">
                  <c:v>7.2458276558684371</c:v>
                </c:pt>
                <c:pt idx="4364">
                  <c:v>7.1613021848527634</c:v>
                </c:pt>
                <c:pt idx="4365">
                  <c:v>7.1403253348658069</c:v>
                </c:pt>
                <c:pt idx="4366">
                  <c:v>7.2884637816973799</c:v>
                </c:pt>
                <c:pt idx="4367">
                  <c:v>7.2246032143010925</c:v>
                </c:pt>
                <c:pt idx="4368">
                  <c:v>7.057030590524783</c:v>
                </c:pt>
                <c:pt idx="4369">
                  <c:v>7.1403253348658069</c:v>
                </c:pt>
                <c:pt idx="4370">
                  <c:v>7.4396584873550768</c:v>
                </c:pt>
                <c:pt idx="4371">
                  <c:v>7.2034409432601869</c:v>
                </c:pt>
                <c:pt idx="4372">
                  <c:v>7.0363591723623262</c:v>
                </c:pt>
                <c:pt idx="4373">
                  <c:v>7.2246032143010925</c:v>
                </c:pt>
                <c:pt idx="4374">
                  <c:v>7.0777627371859388</c:v>
                </c:pt>
                <c:pt idx="4375">
                  <c:v>7.2246032143010925</c:v>
                </c:pt>
                <c:pt idx="4376">
                  <c:v>6.9747235724908707</c:v>
                </c:pt>
                <c:pt idx="4377">
                  <c:v>7.0777627371859388</c:v>
                </c:pt>
                <c:pt idx="4378">
                  <c:v>7.057030590524783</c:v>
                </c:pt>
                <c:pt idx="4379">
                  <c:v>7.2246032143010925</c:v>
                </c:pt>
                <c:pt idx="4380">
                  <c:v>6.9542932476275947</c:v>
                </c:pt>
                <c:pt idx="4381">
                  <c:v>7.1194099301612876</c:v>
                </c:pt>
                <c:pt idx="4382">
                  <c:v>7.2884637816973799</c:v>
                </c:pt>
                <c:pt idx="4383">
                  <c:v>7.5054199967618</c:v>
                </c:pt>
                <c:pt idx="4384">
                  <c:v>7.0777627371859388</c:v>
                </c:pt>
                <c:pt idx="4385">
                  <c:v>7.1823406606361289</c:v>
                </c:pt>
                <c:pt idx="4386">
                  <c:v>6.893360638790476</c:v>
                </c:pt>
                <c:pt idx="4387">
                  <c:v>7.01576445918902</c:v>
                </c:pt>
                <c:pt idx="4388">
                  <c:v>7.2246032143010925</c:v>
                </c:pt>
                <c:pt idx="4389">
                  <c:v>7.1194099301612876</c:v>
                </c:pt>
                <c:pt idx="4390">
                  <c:v>7.057030590524783</c:v>
                </c:pt>
                <c:pt idx="4391">
                  <c:v>7.1403253348658069</c:v>
                </c:pt>
                <c:pt idx="4392">
                  <c:v>7.3098758328594595</c:v>
                </c:pt>
                <c:pt idx="4393">
                  <c:v>7.0363591723623262</c:v>
                </c:pt>
                <c:pt idx="4394">
                  <c:v>7.5054199967618</c:v>
                </c:pt>
                <c:pt idx="4395">
                  <c:v>7.2458276558684371</c:v>
                </c:pt>
                <c:pt idx="4396">
                  <c:v>7.1194099301612876</c:v>
                </c:pt>
                <c:pt idx="4397">
                  <c:v>7.1403253348658069</c:v>
                </c:pt>
                <c:pt idx="4398">
                  <c:v>7.1823406606361289</c:v>
                </c:pt>
                <c:pt idx="4399">
                  <c:v>7.2034409432601869</c:v>
                </c:pt>
                <c:pt idx="4400">
                  <c:v>7.1613021848527634</c:v>
                </c:pt>
                <c:pt idx="4401">
                  <c:v>6.8530357911431841</c:v>
                </c:pt>
                <c:pt idx="4402">
                  <c:v>7.01576445918902</c:v>
                </c:pt>
                <c:pt idx="4403">
                  <c:v>6.8731686418193441</c:v>
                </c:pt>
                <c:pt idx="4404">
                  <c:v>6.8731686418193441</c:v>
                </c:pt>
                <c:pt idx="4405">
                  <c:v>7.0363591723623262</c:v>
                </c:pt>
                <c:pt idx="4406">
                  <c:v>6.893360638790476</c:v>
                </c:pt>
                <c:pt idx="4407">
                  <c:v>7.2246032143010925</c:v>
                </c:pt>
                <c:pt idx="4408">
                  <c:v>7.1194099301612876</c:v>
                </c:pt>
                <c:pt idx="4409">
                  <c:v>7.1403253348658069</c:v>
                </c:pt>
                <c:pt idx="4410">
                  <c:v>6.8329619135109674</c:v>
                </c:pt>
                <c:pt idx="4411">
                  <c:v>6.9542932476275947</c:v>
                </c:pt>
                <c:pt idx="4412">
                  <c:v>7.1194099301612876</c:v>
                </c:pt>
                <c:pt idx="4413">
                  <c:v>6.8329619135109674</c:v>
                </c:pt>
                <c:pt idx="4414">
                  <c:v>7.01576445918902</c:v>
                </c:pt>
                <c:pt idx="4415">
                  <c:v>6.8329619135109674</c:v>
                </c:pt>
                <c:pt idx="4416">
                  <c:v>7.1403253348658069</c:v>
                </c:pt>
                <c:pt idx="4417">
                  <c:v>7.1194099301612876</c:v>
                </c:pt>
                <c:pt idx="4418">
                  <c:v>7.0985557907539985</c:v>
                </c:pt>
                <c:pt idx="4419">
                  <c:v>6.9542932476275947</c:v>
                </c:pt>
                <c:pt idx="4420">
                  <c:v>7.057030590524783</c:v>
                </c:pt>
                <c:pt idx="4421">
                  <c:v>7.0777627371859388</c:v>
                </c:pt>
                <c:pt idx="4422">
                  <c:v>7.0777627371859388</c:v>
                </c:pt>
                <c:pt idx="4423">
                  <c:v>6.7532526861318267</c:v>
                </c:pt>
                <c:pt idx="4424">
                  <c:v>6.7730923939710879</c:v>
                </c:pt>
                <c:pt idx="4425">
                  <c:v>6.8329619135109674</c:v>
                </c:pt>
                <c:pt idx="4426">
                  <c:v>7.01576445918902</c:v>
                </c:pt>
                <c:pt idx="4427">
                  <c:v>6.9542932476275947</c:v>
                </c:pt>
                <c:pt idx="4428">
                  <c:v>7.0777627371859388</c:v>
                </c:pt>
                <c:pt idx="4429">
                  <c:v>6.7730923939710879</c:v>
                </c:pt>
                <c:pt idx="4430">
                  <c:v>6.8329619135109674</c:v>
                </c:pt>
                <c:pt idx="4431">
                  <c:v>6.7532526861318267</c:v>
                </c:pt>
                <c:pt idx="4432">
                  <c:v>6.8329619135109674</c:v>
                </c:pt>
                <c:pt idx="4433">
                  <c:v>6.893360638790476</c:v>
                </c:pt>
                <c:pt idx="4434">
                  <c:v>6.7137629023318697</c:v>
                </c:pt>
                <c:pt idx="4435">
                  <c:v>6.8530357911431841</c:v>
                </c:pt>
                <c:pt idx="4436">
                  <c:v>6.6549377889542445</c:v>
                </c:pt>
                <c:pt idx="4437">
                  <c:v>6.7532526861318267</c:v>
                </c:pt>
                <c:pt idx="4438">
                  <c:v>6.7334865970720141</c:v>
                </c:pt>
                <c:pt idx="4439">
                  <c:v>6.8329619135109674</c:v>
                </c:pt>
                <c:pt idx="4440">
                  <c:v>7.1194099301612876</c:v>
                </c:pt>
                <c:pt idx="4441">
                  <c:v>6.9747235724908707</c:v>
                </c:pt>
                <c:pt idx="4442">
                  <c:v>6.8329619135109674</c:v>
                </c:pt>
                <c:pt idx="4443">
                  <c:v>6.9136119558165818</c:v>
                </c:pt>
                <c:pt idx="4444">
                  <c:v>6.5773052840276645</c:v>
                </c:pt>
                <c:pt idx="4445">
                  <c:v>6.7730923939710879</c:v>
                </c:pt>
                <c:pt idx="4446">
                  <c:v>6.8329619135109674</c:v>
                </c:pt>
                <c:pt idx="4447">
                  <c:v>6.893360638790476</c:v>
                </c:pt>
                <c:pt idx="4448">
                  <c:v>7.0363591723623262</c:v>
                </c:pt>
                <c:pt idx="4449">
                  <c:v>6.7730923939710879</c:v>
                </c:pt>
                <c:pt idx="4450">
                  <c:v>6.8129468361791528</c:v>
                </c:pt>
                <c:pt idx="4451">
                  <c:v>6.8731686418193441</c:v>
                </c:pt>
                <c:pt idx="4452">
                  <c:v>6.9136119558165818</c:v>
                </c:pt>
                <c:pt idx="4453">
                  <c:v>6.7730923939710879</c:v>
                </c:pt>
                <c:pt idx="4454">
                  <c:v>7.0777627371859388</c:v>
                </c:pt>
                <c:pt idx="4455">
                  <c:v>6.9339227671681378</c:v>
                </c:pt>
                <c:pt idx="4456">
                  <c:v>6.7334865970720141</c:v>
                </c:pt>
                <c:pt idx="4457">
                  <c:v>6.7334865970720141</c:v>
                </c:pt>
                <c:pt idx="4458">
                  <c:v>6.8129468361791528</c:v>
                </c:pt>
                <c:pt idx="4459">
                  <c:v>6.9747235724908707</c:v>
                </c:pt>
                <c:pt idx="4460">
                  <c:v>6.9339227671681378</c:v>
                </c:pt>
                <c:pt idx="4461">
                  <c:v>6.6549377889542445</c:v>
                </c:pt>
                <c:pt idx="4462">
                  <c:v>6.8329619135109674</c:v>
                </c:pt>
                <c:pt idx="4463">
                  <c:v>6.7730923939710879</c:v>
                </c:pt>
                <c:pt idx="4464">
                  <c:v>6.9136119558165818</c:v>
                </c:pt>
                <c:pt idx="4465">
                  <c:v>6.8329619135109674</c:v>
                </c:pt>
                <c:pt idx="4466">
                  <c:v>6.6940969821381788</c:v>
                </c:pt>
                <c:pt idx="4467">
                  <c:v>6.5773052840276645</c:v>
                </c:pt>
                <c:pt idx="4468">
                  <c:v>6.5580390747964286</c:v>
                </c:pt>
                <c:pt idx="4469">
                  <c:v>6.7137629023318697</c:v>
                </c:pt>
                <c:pt idx="4470">
                  <c:v>6.8731686418193441</c:v>
                </c:pt>
                <c:pt idx="4471">
                  <c:v>6.7929903869102013</c:v>
                </c:pt>
                <c:pt idx="4472">
                  <c:v>6.6940969821381788</c:v>
                </c:pt>
                <c:pt idx="4473">
                  <c:v>6.7532526861318267</c:v>
                </c:pt>
                <c:pt idx="4474">
                  <c:v>6.9542932476275947</c:v>
                </c:pt>
                <c:pt idx="4475">
                  <c:v>6.893360638790476</c:v>
                </c:pt>
                <c:pt idx="4476">
                  <c:v>6.8129468361791528</c:v>
                </c:pt>
                <c:pt idx="4477">
                  <c:v>6.8129468361791528</c:v>
                </c:pt>
                <c:pt idx="4478">
                  <c:v>6.7929903869102013</c:v>
                </c:pt>
                <c:pt idx="4479">
                  <c:v>6.7532526861318267</c:v>
                </c:pt>
                <c:pt idx="4480">
                  <c:v>6.8129468361791528</c:v>
                </c:pt>
                <c:pt idx="4481">
                  <c:v>6.9136119558165818</c:v>
                </c:pt>
                <c:pt idx="4482">
                  <c:v>6.7137629023318697</c:v>
                </c:pt>
                <c:pt idx="4483">
                  <c:v>6.4625661275677251</c:v>
                </c:pt>
                <c:pt idx="4484">
                  <c:v>6.8731686418193441</c:v>
                </c:pt>
                <c:pt idx="4485">
                  <c:v>6.4625661275677251</c:v>
                </c:pt>
                <c:pt idx="4486">
                  <c:v>6.8731686418193441</c:v>
                </c:pt>
                <c:pt idx="4487">
                  <c:v>6.8530357911431841</c:v>
                </c:pt>
                <c:pt idx="4488">
                  <c:v>6.8731686418193441</c:v>
                </c:pt>
                <c:pt idx="4489">
                  <c:v>6.7137629023318697</c:v>
                </c:pt>
                <c:pt idx="4490">
                  <c:v>6.7532526861318267</c:v>
                </c:pt>
                <c:pt idx="4491">
                  <c:v>6.5966280935343642</c:v>
                </c:pt>
                <c:pt idx="4492">
                  <c:v>6.7929903869102013</c:v>
                </c:pt>
                <c:pt idx="4493">
                  <c:v>6.519675794473037</c:v>
                </c:pt>
                <c:pt idx="4494">
                  <c:v>6.7532526861318267</c:v>
                </c:pt>
                <c:pt idx="4495">
                  <c:v>6.8329619135109674</c:v>
                </c:pt>
                <c:pt idx="4496">
                  <c:v>6.7137629023318697</c:v>
                </c:pt>
                <c:pt idx="4497">
                  <c:v>6.9136119558165818</c:v>
                </c:pt>
                <c:pt idx="4498">
                  <c:v>6.7532526861318267</c:v>
                </c:pt>
                <c:pt idx="4499">
                  <c:v>6.7730923939710879</c:v>
                </c:pt>
                <c:pt idx="4500">
                  <c:v>6.4815369320374296</c:v>
                </c:pt>
                <c:pt idx="4501">
                  <c:v>6.8129468361791528</c:v>
                </c:pt>
                <c:pt idx="4502">
                  <c:v>6.6940969821381788</c:v>
                </c:pt>
                <c:pt idx="4503">
                  <c:v>6.4815369320374296</c:v>
                </c:pt>
                <c:pt idx="4504">
                  <c:v>6.6160076695968346</c:v>
                </c:pt>
                <c:pt idx="4505">
                  <c:v>6.4059419675109961</c:v>
                </c:pt>
                <c:pt idx="4506">
                  <c:v>6.6354441789838816</c:v>
                </c:pt>
                <c:pt idx="4507">
                  <c:v>6.5005783932499011</c:v>
                </c:pt>
                <c:pt idx="4508">
                  <c:v>6.5773052840276645</c:v>
                </c:pt>
                <c:pt idx="4509">
                  <c:v>6.8329619135109674</c:v>
                </c:pt>
                <c:pt idx="4510">
                  <c:v>6.6549377889542445</c:v>
                </c:pt>
                <c:pt idx="4511">
                  <c:v>6.5580390747964286</c:v>
                </c:pt>
                <c:pt idx="4512">
                  <c:v>6.5773052840276645</c:v>
                </c:pt>
                <c:pt idx="4513">
                  <c:v>6.5580390747964286</c:v>
                </c:pt>
                <c:pt idx="4514">
                  <c:v>6.3684684263148981</c:v>
                </c:pt>
                <c:pt idx="4515">
                  <c:v>6.6744886672580339</c:v>
                </c:pt>
                <c:pt idx="4516">
                  <c:v>6.5966280935343642</c:v>
                </c:pt>
                <c:pt idx="4517">
                  <c:v>6.7532526861318267</c:v>
                </c:pt>
                <c:pt idx="4518">
                  <c:v>6.5966280935343642</c:v>
                </c:pt>
                <c:pt idx="4519">
                  <c:v>6.3871777148361319</c:v>
                </c:pt>
                <c:pt idx="4520">
                  <c:v>6.4815369320374296</c:v>
                </c:pt>
                <c:pt idx="4521">
                  <c:v>7.01576445918902</c:v>
                </c:pt>
                <c:pt idx="4522">
                  <c:v>6.5773052840276645</c:v>
                </c:pt>
                <c:pt idx="4523">
                  <c:v>6.4436360116908222</c:v>
                </c:pt>
                <c:pt idx="4524">
                  <c:v>6.6549377889542445</c:v>
                </c:pt>
                <c:pt idx="4525">
                  <c:v>6.5388293000474196</c:v>
                </c:pt>
                <c:pt idx="4526">
                  <c:v>6.4059419675109961</c:v>
                </c:pt>
                <c:pt idx="4527">
                  <c:v>6.4625661275677251</c:v>
                </c:pt>
                <c:pt idx="4528">
                  <c:v>6.7929903869102013</c:v>
                </c:pt>
                <c:pt idx="4529">
                  <c:v>6.7532526861318267</c:v>
                </c:pt>
                <c:pt idx="4530">
                  <c:v>6.5773052840276645</c:v>
                </c:pt>
                <c:pt idx="4531">
                  <c:v>6.5580390747964286</c:v>
                </c:pt>
                <c:pt idx="4532">
                  <c:v>6.6549377889542445</c:v>
                </c:pt>
                <c:pt idx="4533">
                  <c:v>6.4625661275677251</c:v>
                </c:pt>
                <c:pt idx="4534">
                  <c:v>6.2390289381556379</c:v>
                </c:pt>
                <c:pt idx="4535">
                  <c:v>6.3684684263148981</c:v>
                </c:pt>
                <c:pt idx="4536">
                  <c:v>6.6354441789838816</c:v>
                </c:pt>
                <c:pt idx="4537">
                  <c:v>6.7532526861318267</c:v>
                </c:pt>
                <c:pt idx="4538">
                  <c:v>6.5773052840276645</c:v>
                </c:pt>
                <c:pt idx="4539">
                  <c:v>6.9542932476275947</c:v>
                </c:pt>
                <c:pt idx="4540">
                  <c:v>6.9747235724908707</c:v>
                </c:pt>
                <c:pt idx="4541">
                  <c:v>6.6744886672580339</c:v>
                </c:pt>
                <c:pt idx="4542">
                  <c:v>6.9339227671681378</c:v>
                </c:pt>
                <c:pt idx="4543">
                  <c:v>6.8731686418193441</c:v>
                </c:pt>
                <c:pt idx="4544">
                  <c:v>6.5773052840276645</c:v>
                </c:pt>
                <c:pt idx="4545">
                  <c:v>6.3312140982020422</c:v>
                </c:pt>
                <c:pt idx="4546">
                  <c:v>6.5773052840276645</c:v>
                </c:pt>
                <c:pt idx="4547">
                  <c:v>6.7532526861318267</c:v>
                </c:pt>
                <c:pt idx="4548">
                  <c:v>6.7334865970720141</c:v>
                </c:pt>
                <c:pt idx="4549">
                  <c:v>6.519675794473037</c:v>
                </c:pt>
                <c:pt idx="4550">
                  <c:v>6.6549377889542445</c:v>
                </c:pt>
                <c:pt idx="4551">
                  <c:v>6.6160076695968346</c:v>
                </c:pt>
                <c:pt idx="4552">
                  <c:v>6.6160076695968346</c:v>
                </c:pt>
                <c:pt idx="4553">
                  <c:v>6.4247613458131969</c:v>
                </c:pt>
                <c:pt idx="4554">
                  <c:v>6.275740827465091</c:v>
                </c:pt>
                <c:pt idx="4555">
                  <c:v>6.3871777148361319</c:v>
                </c:pt>
                <c:pt idx="4556">
                  <c:v>6.4815369320374296</c:v>
                </c:pt>
                <c:pt idx="4557">
                  <c:v>6.5773052840276645</c:v>
                </c:pt>
                <c:pt idx="4558">
                  <c:v>6.5580390747964286</c:v>
                </c:pt>
                <c:pt idx="4559">
                  <c:v>6.5580390747964286</c:v>
                </c:pt>
                <c:pt idx="4560">
                  <c:v>6.6354441789838816</c:v>
                </c:pt>
                <c:pt idx="4561">
                  <c:v>6.5580390747964286</c:v>
                </c:pt>
                <c:pt idx="4562">
                  <c:v>6.5773052840276645</c:v>
                </c:pt>
                <c:pt idx="4563">
                  <c:v>6.5966280935343642</c:v>
                </c:pt>
                <c:pt idx="4564">
                  <c:v>6.5005783932499011</c:v>
                </c:pt>
                <c:pt idx="4565">
                  <c:v>6.6549377889542445</c:v>
                </c:pt>
                <c:pt idx="4566">
                  <c:v>6.4625661275677251</c:v>
                </c:pt>
                <c:pt idx="4567">
                  <c:v>6.5580390747964286</c:v>
                </c:pt>
                <c:pt idx="4568">
                  <c:v>6.4247613458131969</c:v>
                </c:pt>
                <c:pt idx="4569">
                  <c:v>6.519675794473037</c:v>
                </c:pt>
                <c:pt idx="4570">
                  <c:v>6.4625661275677251</c:v>
                </c:pt>
                <c:pt idx="4571">
                  <c:v>6.202546088284584</c:v>
                </c:pt>
                <c:pt idx="4572">
                  <c:v>6.4436360116908222</c:v>
                </c:pt>
                <c:pt idx="4573">
                  <c:v>6.5773052840276645</c:v>
                </c:pt>
                <c:pt idx="4574">
                  <c:v>6.6160076695968346</c:v>
                </c:pt>
                <c:pt idx="4575">
                  <c:v>6.5388293000474196</c:v>
                </c:pt>
                <c:pt idx="4576">
                  <c:v>6.5966280935343642</c:v>
                </c:pt>
                <c:pt idx="4577">
                  <c:v>6.4625661275677251</c:v>
                </c:pt>
                <c:pt idx="4578">
                  <c:v>6.3312140982020422</c:v>
                </c:pt>
                <c:pt idx="4579">
                  <c:v>6.4059419675109961</c:v>
                </c:pt>
                <c:pt idx="4580">
                  <c:v>6.5966280935343642</c:v>
                </c:pt>
                <c:pt idx="4581">
                  <c:v>6.4625661275677251</c:v>
                </c:pt>
                <c:pt idx="4582">
                  <c:v>6.6940969821381788</c:v>
                </c:pt>
                <c:pt idx="4583">
                  <c:v>6.6940969821381788</c:v>
                </c:pt>
                <c:pt idx="4584">
                  <c:v>6.7137629023318697</c:v>
                </c:pt>
                <c:pt idx="4585">
                  <c:v>6.4625661275677251</c:v>
                </c:pt>
                <c:pt idx="4586">
                  <c:v>6.4815369320374296</c:v>
                </c:pt>
                <c:pt idx="4587">
                  <c:v>6.7137629023318697</c:v>
                </c:pt>
                <c:pt idx="4588">
                  <c:v>6.7137629023318697</c:v>
                </c:pt>
                <c:pt idx="4589">
                  <c:v>6.5966280935343642</c:v>
                </c:pt>
                <c:pt idx="4590">
                  <c:v>6.5966280935343642</c:v>
                </c:pt>
                <c:pt idx="4591">
                  <c:v>6.6354441789838816</c:v>
                </c:pt>
                <c:pt idx="4592">
                  <c:v>6.5388293000474196</c:v>
                </c:pt>
                <c:pt idx="4593">
                  <c:v>6.6744886672580339</c:v>
                </c:pt>
                <c:pt idx="4594">
                  <c:v>6.5005783932499011</c:v>
                </c:pt>
                <c:pt idx="4595">
                  <c:v>6.4247613458131969</c:v>
                </c:pt>
                <c:pt idx="4596">
                  <c:v>6.4436360116908222</c:v>
                </c:pt>
                <c:pt idx="4597">
                  <c:v>6.519675794473037</c:v>
                </c:pt>
                <c:pt idx="4598">
                  <c:v>6.4625661275677251</c:v>
                </c:pt>
                <c:pt idx="4599">
                  <c:v>6.5580390747964286</c:v>
                </c:pt>
                <c:pt idx="4600">
                  <c:v>6.6549377889542445</c:v>
                </c:pt>
                <c:pt idx="4601">
                  <c:v>6.5966280935343642</c:v>
                </c:pt>
                <c:pt idx="4602">
                  <c:v>6.5005783932499011</c:v>
                </c:pt>
                <c:pt idx="4603">
                  <c:v>6.5005783932499011</c:v>
                </c:pt>
                <c:pt idx="4604">
                  <c:v>6.6549377889542445</c:v>
                </c:pt>
                <c:pt idx="4605">
                  <c:v>6.4247613458131969</c:v>
                </c:pt>
                <c:pt idx="4606">
                  <c:v>6.3126687380224071</c:v>
                </c:pt>
                <c:pt idx="4607">
                  <c:v>6.3684684263148981</c:v>
                </c:pt>
                <c:pt idx="4608">
                  <c:v>6.4625661275677251</c:v>
                </c:pt>
                <c:pt idx="4609">
                  <c:v>6.5388293000474196</c:v>
                </c:pt>
                <c:pt idx="4610">
                  <c:v>6.3126687380224071</c:v>
                </c:pt>
                <c:pt idx="4611">
                  <c:v>6.2941777008176176</c:v>
                </c:pt>
                <c:pt idx="4612">
                  <c:v>6.3126687380224071</c:v>
                </c:pt>
                <c:pt idx="4613">
                  <c:v>6.202546088284584</c:v>
                </c:pt>
                <c:pt idx="4614">
                  <c:v>6.3871777148361319</c:v>
                </c:pt>
                <c:pt idx="4615">
                  <c:v>6.519675794473037</c:v>
                </c:pt>
                <c:pt idx="4616">
                  <c:v>6.6354441789838816</c:v>
                </c:pt>
                <c:pt idx="4617">
                  <c:v>6.5005783932499011</c:v>
                </c:pt>
                <c:pt idx="4618">
                  <c:v>6.3312140982020422</c:v>
                </c:pt>
                <c:pt idx="4619">
                  <c:v>6.6354441789838816</c:v>
                </c:pt>
                <c:pt idx="4620">
                  <c:v>6.4436360116908222</c:v>
                </c:pt>
                <c:pt idx="4621">
                  <c:v>6.519675794473037</c:v>
                </c:pt>
                <c:pt idx="4622">
                  <c:v>6.5388293000474196</c:v>
                </c:pt>
                <c:pt idx="4623">
                  <c:v>6.6549377889542445</c:v>
                </c:pt>
                <c:pt idx="4624">
                  <c:v>6.4247613458131969</c:v>
                </c:pt>
                <c:pt idx="4625">
                  <c:v>6.3871777148361319</c:v>
                </c:pt>
                <c:pt idx="4626">
                  <c:v>6.4059419675109961</c:v>
                </c:pt>
                <c:pt idx="4627">
                  <c:v>6.6160076695968346</c:v>
                </c:pt>
                <c:pt idx="4628">
                  <c:v>6.1301909130708774</c:v>
                </c:pt>
                <c:pt idx="4629">
                  <c:v>6.0232376662939675</c:v>
                </c:pt>
                <c:pt idx="4630">
                  <c:v>6.0943304630565036</c:v>
                </c:pt>
                <c:pt idx="4631">
                  <c:v>6.1301909130708774</c:v>
                </c:pt>
                <c:pt idx="4632">
                  <c:v>6.4247613458131969</c:v>
                </c:pt>
                <c:pt idx="4633">
                  <c:v>6.2390289381556379</c:v>
                </c:pt>
                <c:pt idx="4634">
                  <c:v>6.3126687380224071</c:v>
                </c:pt>
                <c:pt idx="4635">
                  <c:v>6.3312140982020422</c:v>
                </c:pt>
                <c:pt idx="4636">
                  <c:v>6.4436360116908222</c:v>
                </c:pt>
                <c:pt idx="4637">
                  <c:v>6.4815369320374296</c:v>
                </c:pt>
                <c:pt idx="4638">
                  <c:v>6.4436360116908222</c:v>
                </c:pt>
                <c:pt idx="4639">
                  <c:v>6.5966280935343642</c:v>
                </c:pt>
                <c:pt idx="4640">
                  <c:v>6.5005783932499011</c:v>
                </c:pt>
                <c:pt idx="4641">
                  <c:v>6.4625661275677251</c:v>
                </c:pt>
                <c:pt idx="4642">
                  <c:v>6.275740827465091</c:v>
                </c:pt>
                <c:pt idx="4643">
                  <c:v>6.5773052840276645</c:v>
                </c:pt>
                <c:pt idx="4644">
                  <c:v>6.4436360116908222</c:v>
                </c:pt>
                <c:pt idx="4645">
                  <c:v>6.4436360116908222</c:v>
                </c:pt>
                <c:pt idx="4646">
                  <c:v>6.4059419675109961</c:v>
                </c:pt>
                <c:pt idx="4647">
                  <c:v>6.1301909130708774</c:v>
                </c:pt>
                <c:pt idx="4648">
                  <c:v>6.3126687380224071</c:v>
                </c:pt>
                <c:pt idx="4649">
                  <c:v>6.3684684263148981</c:v>
                </c:pt>
                <c:pt idx="4650">
                  <c:v>6.1301909130708774</c:v>
                </c:pt>
                <c:pt idx="4651">
                  <c:v>6.4059419675109961</c:v>
                </c:pt>
                <c:pt idx="4652">
                  <c:v>6.5005783932499011</c:v>
                </c:pt>
                <c:pt idx="4653">
                  <c:v>6.4625661275677251</c:v>
                </c:pt>
                <c:pt idx="4654">
                  <c:v>6.5388293000474196</c:v>
                </c:pt>
                <c:pt idx="4655">
                  <c:v>6.2390289381556379</c:v>
                </c:pt>
                <c:pt idx="4656">
                  <c:v>6.3684684263148981</c:v>
                </c:pt>
                <c:pt idx="4657">
                  <c:v>6.3126687380224071</c:v>
                </c:pt>
                <c:pt idx="4658">
                  <c:v>6.1301909130708774</c:v>
                </c:pt>
                <c:pt idx="4659">
                  <c:v>6.4815369320374296</c:v>
                </c:pt>
                <c:pt idx="4660">
                  <c:v>6.4625661275677251</c:v>
                </c:pt>
                <c:pt idx="4661">
                  <c:v>6.5773052840276645</c:v>
                </c:pt>
                <c:pt idx="4662">
                  <c:v>6.4815369320374296</c:v>
                </c:pt>
                <c:pt idx="4663">
                  <c:v>6.2941777008176176</c:v>
                </c:pt>
                <c:pt idx="4664">
                  <c:v>6.0586797898489966</c:v>
                </c:pt>
                <c:pt idx="4665">
                  <c:v>6.148200189839681</c:v>
                </c:pt>
                <c:pt idx="4666">
                  <c:v>6.3126687380224071</c:v>
                </c:pt>
                <c:pt idx="4667">
                  <c:v>6.2390289381556379</c:v>
                </c:pt>
                <c:pt idx="4668">
                  <c:v>6.2390289381556379</c:v>
                </c:pt>
                <c:pt idx="4669">
                  <c:v>6.1662623742673697</c:v>
                </c:pt>
                <c:pt idx="4670">
                  <c:v>6.2573579593083464</c:v>
                </c:pt>
                <c:pt idx="4671">
                  <c:v>6.3684684263148981</c:v>
                </c:pt>
                <c:pt idx="4672">
                  <c:v>6.1301909130708774</c:v>
                </c:pt>
                <c:pt idx="4673">
                  <c:v>6.1843776217860817</c:v>
                </c:pt>
                <c:pt idx="4674">
                  <c:v>6.2390289381556379</c:v>
                </c:pt>
                <c:pt idx="4675">
                  <c:v>6.1843776217860817</c:v>
                </c:pt>
                <c:pt idx="4676">
                  <c:v>6.3126687380224071</c:v>
                </c:pt>
                <c:pt idx="4677">
                  <c:v>6.3498139409465733</c:v>
                </c:pt>
                <c:pt idx="4678">
                  <c:v>6.1662623742673697</c:v>
                </c:pt>
                <c:pt idx="4679">
                  <c:v>6.2207536062785946</c:v>
                </c:pt>
                <c:pt idx="4680">
                  <c:v>6.0409327357811637</c:v>
                </c:pt>
                <c:pt idx="4681">
                  <c:v>6.202546088284584</c:v>
                </c:pt>
                <c:pt idx="4682">
                  <c:v>6.3871777148361319</c:v>
                </c:pt>
                <c:pt idx="4683">
                  <c:v>6.1301909130708774</c:v>
                </c:pt>
                <c:pt idx="4684">
                  <c:v>6.275740827465091</c:v>
                </c:pt>
                <c:pt idx="4685">
                  <c:v>6.2207536062785946</c:v>
                </c:pt>
                <c:pt idx="4686">
                  <c:v>6.3312140982020422</c:v>
                </c:pt>
                <c:pt idx="4687">
                  <c:v>6.2390289381556379</c:v>
                </c:pt>
                <c:pt idx="4688">
                  <c:v>6.2573579593083464</c:v>
                </c:pt>
                <c:pt idx="4689">
                  <c:v>6.3126687380224071</c:v>
                </c:pt>
                <c:pt idx="4690">
                  <c:v>6.2573579593083464</c:v>
                </c:pt>
                <c:pt idx="4691">
                  <c:v>6.3126687380224071</c:v>
                </c:pt>
                <c:pt idx="4692">
                  <c:v>6.2941777008176176</c:v>
                </c:pt>
                <c:pt idx="4693">
                  <c:v>6.202546088284584</c:v>
                </c:pt>
                <c:pt idx="4694">
                  <c:v>6.1301909130708774</c:v>
                </c:pt>
                <c:pt idx="4695">
                  <c:v>6.3684684263148981</c:v>
                </c:pt>
                <c:pt idx="4696">
                  <c:v>6.3312140982020422</c:v>
                </c:pt>
                <c:pt idx="4697">
                  <c:v>6.3312140982020422</c:v>
                </c:pt>
                <c:pt idx="4698">
                  <c:v>6.3498139409465733</c:v>
                </c:pt>
                <c:pt idx="4699">
                  <c:v>6.3312140982020422</c:v>
                </c:pt>
                <c:pt idx="4700">
                  <c:v>6.4247613458131969</c:v>
                </c:pt>
                <c:pt idx="4701">
                  <c:v>6.4625661275677251</c:v>
                </c:pt>
                <c:pt idx="4702">
                  <c:v>6.4436360116908222</c:v>
                </c:pt>
                <c:pt idx="4703">
                  <c:v>6.3871777148361319</c:v>
                </c:pt>
                <c:pt idx="4704">
                  <c:v>6.0586797898489966</c:v>
                </c:pt>
                <c:pt idx="4705">
                  <c:v>6.3684684263148981</c:v>
                </c:pt>
                <c:pt idx="4706">
                  <c:v>6.3498139409465733</c:v>
                </c:pt>
                <c:pt idx="4707">
                  <c:v>6.1301909130708774</c:v>
                </c:pt>
                <c:pt idx="4708">
                  <c:v>6.2390289381556379</c:v>
                </c:pt>
                <c:pt idx="4709">
                  <c:v>6.2207536062785946</c:v>
                </c:pt>
                <c:pt idx="4710">
                  <c:v>6.148200189839681</c:v>
                </c:pt>
                <c:pt idx="4711">
                  <c:v>6.275740827465091</c:v>
                </c:pt>
                <c:pt idx="4712">
                  <c:v>6.2207536062785946</c:v>
                </c:pt>
                <c:pt idx="4713">
                  <c:v>6.4247613458131969</c:v>
                </c:pt>
                <c:pt idx="4714">
                  <c:v>6.2941777008176176</c:v>
                </c:pt>
                <c:pt idx="4715">
                  <c:v>6.3684684263148981</c:v>
                </c:pt>
                <c:pt idx="4716">
                  <c:v>6.2573579593083464</c:v>
                </c:pt>
                <c:pt idx="4717">
                  <c:v>6.1662623742673697</c:v>
                </c:pt>
                <c:pt idx="4718">
                  <c:v>6.202546088284584</c:v>
                </c:pt>
                <c:pt idx="4719">
                  <c:v>6.0409327357811637</c:v>
                </c:pt>
                <c:pt idx="4720">
                  <c:v>6.3684684263148981</c:v>
                </c:pt>
                <c:pt idx="4721">
                  <c:v>6.3312140982020422</c:v>
                </c:pt>
                <c:pt idx="4722">
                  <c:v>6.3312140982020422</c:v>
                </c:pt>
                <c:pt idx="4723">
                  <c:v>6.5580390747964286</c:v>
                </c:pt>
                <c:pt idx="4724">
                  <c:v>6.6354441789838816</c:v>
                </c:pt>
                <c:pt idx="4725">
                  <c:v>6.2941777008176176</c:v>
                </c:pt>
                <c:pt idx="4726">
                  <c:v>6.4247613458131969</c:v>
                </c:pt>
                <c:pt idx="4727">
                  <c:v>6.2941777008176176</c:v>
                </c:pt>
                <c:pt idx="4728">
                  <c:v>6.3498139409465733</c:v>
                </c:pt>
                <c:pt idx="4729">
                  <c:v>6.3126687380224071</c:v>
                </c:pt>
                <c:pt idx="4730">
                  <c:v>6.275740827465091</c:v>
                </c:pt>
                <c:pt idx="4731">
                  <c:v>6.1662623742673697</c:v>
                </c:pt>
                <c:pt idx="4732">
                  <c:v>6.3126687380224071</c:v>
                </c:pt>
                <c:pt idx="4733">
                  <c:v>6.519675794473037</c:v>
                </c:pt>
                <c:pt idx="4734">
                  <c:v>6.519675794473037</c:v>
                </c:pt>
                <c:pt idx="4735">
                  <c:v>6.2941777008176176</c:v>
                </c:pt>
                <c:pt idx="4736">
                  <c:v>6.2941777008176176</c:v>
                </c:pt>
                <c:pt idx="4737">
                  <c:v>6.2207536062785946</c:v>
                </c:pt>
                <c:pt idx="4738">
                  <c:v>6.202546088284584</c:v>
                </c:pt>
                <c:pt idx="4739">
                  <c:v>6.3312140982020422</c:v>
                </c:pt>
                <c:pt idx="4740">
                  <c:v>6.2573579593083464</c:v>
                </c:pt>
                <c:pt idx="4741">
                  <c:v>6.148200189839681</c:v>
                </c:pt>
                <c:pt idx="4742">
                  <c:v>6.0055944291144376</c:v>
                </c:pt>
                <c:pt idx="4743">
                  <c:v>6.3498139409465733</c:v>
                </c:pt>
                <c:pt idx="4744">
                  <c:v>6.3684684263148981</c:v>
                </c:pt>
                <c:pt idx="4745">
                  <c:v>6.3312140982020422</c:v>
                </c:pt>
                <c:pt idx="4746">
                  <c:v>6.2207536062785946</c:v>
                </c:pt>
                <c:pt idx="4747">
                  <c:v>6.148200189839681</c:v>
                </c:pt>
                <c:pt idx="4748">
                  <c:v>6.2573579593083464</c:v>
                </c:pt>
                <c:pt idx="4749">
                  <c:v>6.0943304630565036</c:v>
                </c:pt>
                <c:pt idx="4750">
                  <c:v>5.8663098762504129</c:v>
                </c:pt>
                <c:pt idx="4751">
                  <c:v>6.2573579593083464</c:v>
                </c:pt>
                <c:pt idx="4752">
                  <c:v>6.2207536062785946</c:v>
                </c:pt>
                <c:pt idx="4753">
                  <c:v>6.0055944291144376</c:v>
                </c:pt>
                <c:pt idx="4754">
                  <c:v>6.1301909130708774</c:v>
                </c:pt>
                <c:pt idx="4755">
                  <c:v>6.1843776217860817</c:v>
                </c:pt>
                <c:pt idx="4756">
                  <c:v>6.1122343889841142</c:v>
                </c:pt>
                <c:pt idx="4757">
                  <c:v>6.0943304630565036</c:v>
                </c:pt>
                <c:pt idx="4758">
                  <c:v>6.1122343889841142</c:v>
                </c:pt>
                <c:pt idx="4759">
                  <c:v>6.2941777008176176</c:v>
                </c:pt>
                <c:pt idx="4760">
                  <c:v>6.0586797898489966</c:v>
                </c:pt>
                <c:pt idx="4761">
                  <c:v>5.9880028724156436</c:v>
                </c:pt>
                <c:pt idx="4762">
                  <c:v>6.0409327357811637</c:v>
                </c:pt>
                <c:pt idx="4763">
                  <c:v>5.9181640564880515</c:v>
                </c:pt>
                <c:pt idx="4764">
                  <c:v>5.9008286003926864</c:v>
                </c:pt>
                <c:pt idx="4765">
                  <c:v>5.9880028724156436</c:v>
                </c:pt>
                <c:pt idx="4766">
                  <c:v>6.0943304630565036</c:v>
                </c:pt>
                <c:pt idx="4767">
                  <c:v>6.202546088284584</c:v>
                </c:pt>
                <c:pt idx="4768">
                  <c:v>6.1122343889841142</c:v>
                </c:pt>
                <c:pt idx="4769">
                  <c:v>6.3312140982020422</c:v>
                </c:pt>
                <c:pt idx="4770">
                  <c:v>6.2390289381556379</c:v>
                </c:pt>
                <c:pt idx="4771">
                  <c:v>6.275740827465091</c:v>
                </c:pt>
                <c:pt idx="4772">
                  <c:v>6.3498139409465733</c:v>
                </c:pt>
                <c:pt idx="4773">
                  <c:v>6.275740827465091</c:v>
                </c:pt>
                <c:pt idx="4774">
                  <c:v>6.1843776217860817</c:v>
                </c:pt>
                <c:pt idx="4775">
                  <c:v>6.0055944291144376</c:v>
                </c:pt>
                <c:pt idx="4776">
                  <c:v>6.202546088284584</c:v>
                </c:pt>
                <c:pt idx="4777">
                  <c:v>6.2390289381556379</c:v>
                </c:pt>
                <c:pt idx="4778">
                  <c:v>6.2207536062785946</c:v>
                </c:pt>
                <c:pt idx="4779">
                  <c:v>6.0764789812177842</c:v>
                </c:pt>
                <c:pt idx="4780">
                  <c:v>5.9880028724156436</c:v>
                </c:pt>
                <c:pt idx="4781">
                  <c:v>6.0943304630565036</c:v>
                </c:pt>
                <c:pt idx="4782">
                  <c:v>6.1122343889841142</c:v>
                </c:pt>
                <c:pt idx="4783">
                  <c:v>5.9355504406917179</c:v>
                </c:pt>
                <c:pt idx="4784">
                  <c:v>6.0055944291144376</c:v>
                </c:pt>
                <c:pt idx="4785">
                  <c:v>6.1843776217860817</c:v>
                </c:pt>
                <c:pt idx="4786">
                  <c:v>5.9355504406917179</c:v>
                </c:pt>
                <c:pt idx="4787">
                  <c:v>6.0055944291144376</c:v>
                </c:pt>
                <c:pt idx="4788">
                  <c:v>6.0943304630565036</c:v>
                </c:pt>
                <c:pt idx="4789">
                  <c:v>6.1843776217860817</c:v>
                </c:pt>
                <c:pt idx="4790">
                  <c:v>6.0055944291144376</c:v>
                </c:pt>
                <c:pt idx="4791">
                  <c:v>5.9529879026202996</c:v>
                </c:pt>
                <c:pt idx="4792">
                  <c:v>6.0764789812177842</c:v>
                </c:pt>
                <c:pt idx="4793">
                  <c:v>5.9704628448153816</c:v>
                </c:pt>
                <c:pt idx="4794">
                  <c:v>5.8663098762504129</c:v>
                </c:pt>
                <c:pt idx="4795">
                  <c:v>5.8663098762504129</c:v>
                </c:pt>
                <c:pt idx="4796">
                  <c:v>6.0764789812177842</c:v>
                </c:pt>
                <c:pt idx="4797">
                  <c:v>6.202546088284584</c:v>
                </c:pt>
                <c:pt idx="4798">
                  <c:v>6.148200189839681</c:v>
                </c:pt>
                <c:pt idx="4799">
                  <c:v>6.2207536062785946</c:v>
                </c:pt>
                <c:pt idx="4800">
                  <c:v>6.2573579593083464</c:v>
                </c:pt>
                <c:pt idx="4801">
                  <c:v>6.2207536062785946</c:v>
                </c:pt>
                <c:pt idx="4802">
                  <c:v>5.8835439232272684</c:v>
                </c:pt>
                <c:pt idx="4803">
                  <c:v>6.1843776217860817</c:v>
                </c:pt>
                <c:pt idx="4804">
                  <c:v>6.3312140982020422</c:v>
                </c:pt>
                <c:pt idx="4805">
                  <c:v>5.8663098762504129</c:v>
                </c:pt>
                <c:pt idx="4806">
                  <c:v>6.2207536062785946</c:v>
                </c:pt>
                <c:pt idx="4807">
                  <c:v>6.1122343889841142</c:v>
                </c:pt>
                <c:pt idx="4808">
                  <c:v>6.148200189839681</c:v>
                </c:pt>
                <c:pt idx="4809">
                  <c:v>6.0409327357811637</c:v>
                </c:pt>
                <c:pt idx="4810">
                  <c:v>6.2390289381556379</c:v>
                </c:pt>
                <c:pt idx="4811">
                  <c:v>6.1301909130708774</c:v>
                </c:pt>
                <c:pt idx="4812">
                  <c:v>6.275740827465091</c:v>
                </c:pt>
                <c:pt idx="4813">
                  <c:v>6.3126687380224071</c:v>
                </c:pt>
                <c:pt idx="4814">
                  <c:v>5.9181640564880515</c:v>
                </c:pt>
                <c:pt idx="4815">
                  <c:v>6.1662623742673697</c:v>
                </c:pt>
                <c:pt idx="4816">
                  <c:v>5.8835439232272684</c:v>
                </c:pt>
                <c:pt idx="4817">
                  <c:v>5.8663098762504129</c:v>
                </c:pt>
                <c:pt idx="4818">
                  <c:v>5.9529879026202996</c:v>
                </c:pt>
                <c:pt idx="4819">
                  <c:v>6.0055944291144376</c:v>
                </c:pt>
                <c:pt idx="4820">
                  <c:v>5.8491263111564287</c:v>
                </c:pt>
                <c:pt idx="4821">
                  <c:v>6.1843776217860817</c:v>
                </c:pt>
                <c:pt idx="4822">
                  <c:v>6.0586797898489966</c:v>
                </c:pt>
                <c:pt idx="4823">
                  <c:v>5.9704628448153816</c:v>
                </c:pt>
                <c:pt idx="4824">
                  <c:v>5.9880028724156436</c:v>
                </c:pt>
                <c:pt idx="4825">
                  <c:v>6.2207536062785946</c:v>
                </c:pt>
                <c:pt idx="4826">
                  <c:v>5.8835439232272684</c:v>
                </c:pt>
                <c:pt idx="4827">
                  <c:v>6.0055944291144376</c:v>
                </c:pt>
                <c:pt idx="4828">
                  <c:v>6.0586797898489966</c:v>
                </c:pt>
                <c:pt idx="4829">
                  <c:v>5.9880028724156436</c:v>
                </c:pt>
                <c:pt idx="4830">
                  <c:v>5.9529879026202996</c:v>
                </c:pt>
                <c:pt idx="4831">
                  <c:v>6.3498139409465733</c:v>
                </c:pt>
                <c:pt idx="4832">
                  <c:v>5.9529879026202996</c:v>
                </c:pt>
                <c:pt idx="4833">
                  <c:v>5.9704628448153816</c:v>
                </c:pt>
                <c:pt idx="4834">
                  <c:v>6.202546088284584</c:v>
                </c:pt>
                <c:pt idx="4835">
                  <c:v>6.0232376662939675</c:v>
                </c:pt>
                <c:pt idx="4836">
                  <c:v>6.0764789812177842</c:v>
                </c:pt>
                <c:pt idx="4837">
                  <c:v>6.0409327357811637</c:v>
                </c:pt>
                <c:pt idx="4838">
                  <c:v>6.0764789812177842</c:v>
                </c:pt>
                <c:pt idx="4839">
                  <c:v>6.0055944291144376</c:v>
                </c:pt>
                <c:pt idx="4840">
                  <c:v>6.0232376662939675</c:v>
                </c:pt>
                <c:pt idx="4841">
                  <c:v>5.9529879026202996</c:v>
                </c:pt>
                <c:pt idx="4842">
                  <c:v>6.1843776217860817</c:v>
                </c:pt>
                <c:pt idx="4843">
                  <c:v>6.1662623742673697</c:v>
                </c:pt>
                <c:pt idx="4844">
                  <c:v>6.6744886672580339</c:v>
                </c:pt>
                <c:pt idx="4845">
                  <c:v>6.5773052840276645</c:v>
                </c:pt>
                <c:pt idx="4846">
                  <c:v>6.4436360116908222</c:v>
                </c:pt>
                <c:pt idx="4847">
                  <c:v>6.2207536062785946</c:v>
                </c:pt>
                <c:pt idx="4848">
                  <c:v>6.0586797898489966</c:v>
                </c:pt>
                <c:pt idx="4849">
                  <c:v>6.2207536062785946</c:v>
                </c:pt>
                <c:pt idx="4850">
                  <c:v>5.9529879026202996</c:v>
                </c:pt>
                <c:pt idx="4851">
                  <c:v>5.8491263111564287</c:v>
                </c:pt>
                <c:pt idx="4852">
                  <c:v>5.9529879026202996</c:v>
                </c:pt>
                <c:pt idx="4853">
                  <c:v>5.7302424814484043</c:v>
                </c:pt>
                <c:pt idx="4854">
                  <c:v>5.8663098762504129</c:v>
                </c:pt>
                <c:pt idx="4855">
                  <c:v>6.0586797898489966</c:v>
                </c:pt>
                <c:pt idx="4856">
                  <c:v>6.0232376662939675</c:v>
                </c:pt>
                <c:pt idx="4857">
                  <c:v>6.202546088284584</c:v>
                </c:pt>
                <c:pt idx="4858">
                  <c:v>6.1662623742673697</c:v>
                </c:pt>
                <c:pt idx="4859">
                  <c:v>6.275740827465091</c:v>
                </c:pt>
                <c:pt idx="4860">
                  <c:v>6.3498139409465733</c:v>
                </c:pt>
                <c:pt idx="4861">
                  <c:v>6.3126687380224071</c:v>
                </c:pt>
                <c:pt idx="4862">
                  <c:v>6.148200189839681</c:v>
                </c:pt>
                <c:pt idx="4863">
                  <c:v>6.3871777148361319</c:v>
                </c:pt>
                <c:pt idx="4864">
                  <c:v>5.8491263111564287</c:v>
                </c:pt>
                <c:pt idx="4865">
                  <c:v>6.148200189839681</c:v>
                </c:pt>
                <c:pt idx="4866">
                  <c:v>6.0232376662939675</c:v>
                </c:pt>
                <c:pt idx="4867">
                  <c:v>6.1662623742673697</c:v>
                </c:pt>
                <c:pt idx="4868">
                  <c:v>5.9529879026202996</c:v>
                </c:pt>
                <c:pt idx="4869">
                  <c:v>6.0409327357811637</c:v>
                </c:pt>
                <c:pt idx="4870">
                  <c:v>6.0586797898489966</c:v>
                </c:pt>
                <c:pt idx="4871">
                  <c:v>5.9704628448153816</c:v>
                </c:pt>
                <c:pt idx="4872">
                  <c:v>6.0764789812177842</c:v>
                </c:pt>
                <c:pt idx="4873">
                  <c:v>6.1843776217860817</c:v>
                </c:pt>
                <c:pt idx="4874">
                  <c:v>5.9181640564880515</c:v>
                </c:pt>
                <c:pt idx="4875">
                  <c:v>6.0943304630565036</c:v>
                </c:pt>
                <c:pt idx="4876">
                  <c:v>6.0586797898489966</c:v>
                </c:pt>
                <c:pt idx="4877">
                  <c:v>6.0586797898489966</c:v>
                </c:pt>
                <c:pt idx="4878">
                  <c:v>6.1843776217860817</c:v>
                </c:pt>
                <c:pt idx="4879">
                  <c:v>6.0943304630565036</c:v>
                </c:pt>
                <c:pt idx="4880">
                  <c:v>6.148200189839681</c:v>
                </c:pt>
                <c:pt idx="4881">
                  <c:v>6.1122343889841142</c:v>
                </c:pt>
                <c:pt idx="4882">
                  <c:v>5.8491263111564287</c:v>
                </c:pt>
                <c:pt idx="4883">
                  <c:v>5.8491263111564287</c:v>
                </c:pt>
                <c:pt idx="4884">
                  <c:v>6.2390289381556379</c:v>
                </c:pt>
                <c:pt idx="4885">
                  <c:v>5.8663098762504129</c:v>
                </c:pt>
                <c:pt idx="4886">
                  <c:v>6.0586797898489966</c:v>
                </c:pt>
                <c:pt idx="4887">
                  <c:v>5.7470767895905412</c:v>
                </c:pt>
                <c:pt idx="4888">
                  <c:v>5.9355504406917179</c:v>
                </c:pt>
                <c:pt idx="4889">
                  <c:v>6.0232376662939675</c:v>
                </c:pt>
                <c:pt idx="4890">
                  <c:v>6.0409327357811637</c:v>
                </c:pt>
                <c:pt idx="4891">
                  <c:v>5.9008286003926864</c:v>
                </c:pt>
                <c:pt idx="4892">
                  <c:v>5.9355504406917179</c:v>
                </c:pt>
                <c:pt idx="4893">
                  <c:v>5.780893918673252</c:v>
                </c:pt>
                <c:pt idx="4894">
                  <c:v>5.9181640564880515</c:v>
                </c:pt>
                <c:pt idx="4895">
                  <c:v>6.0943304630565036</c:v>
                </c:pt>
                <c:pt idx="4896">
                  <c:v>6.0409327357811637</c:v>
                </c:pt>
                <c:pt idx="4897">
                  <c:v>6.0586797898489966</c:v>
                </c:pt>
                <c:pt idx="4898">
                  <c:v>5.9008286003926864</c:v>
                </c:pt>
                <c:pt idx="4899">
                  <c:v>5.9008286003926864</c:v>
                </c:pt>
                <c:pt idx="4900">
                  <c:v>5.7134706400133544</c:v>
                </c:pt>
                <c:pt idx="4901">
                  <c:v>5.8319930800740387</c:v>
                </c:pt>
                <c:pt idx="4902">
                  <c:v>5.9355504406917179</c:v>
                </c:pt>
                <c:pt idx="4903">
                  <c:v>6.0586797898489966</c:v>
                </c:pt>
                <c:pt idx="4904">
                  <c:v>6.2941777008176176</c:v>
                </c:pt>
                <c:pt idx="4905">
                  <c:v>5.9529879026202996</c:v>
                </c:pt>
                <c:pt idx="4906">
                  <c:v>6.0943304630565036</c:v>
                </c:pt>
                <c:pt idx="4907">
                  <c:v>6.0586797898489966</c:v>
                </c:pt>
                <c:pt idx="4908">
                  <c:v>5.8835439232272684</c:v>
                </c:pt>
                <c:pt idx="4909">
                  <c:v>5.8491263111564287</c:v>
                </c:pt>
                <c:pt idx="4910">
                  <c:v>5.9008286003926864</c:v>
                </c:pt>
                <c:pt idx="4911">
                  <c:v>5.8149100355651164</c:v>
                </c:pt>
                <c:pt idx="4912">
                  <c:v>5.9704628448153816</c:v>
                </c:pt>
                <c:pt idx="4913">
                  <c:v>5.7639605535683671</c:v>
                </c:pt>
                <c:pt idx="4914">
                  <c:v>5.6967347708338707</c:v>
                </c:pt>
                <c:pt idx="4915">
                  <c:v>5.7639605535683671</c:v>
                </c:pt>
                <c:pt idx="4916">
                  <c:v>5.7639605535683671</c:v>
                </c:pt>
                <c:pt idx="4917">
                  <c:v>5.8319930800740387</c:v>
                </c:pt>
                <c:pt idx="4918">
                  <c:v>5.9529879026202996</c:v>
                </c:pt>
                <c:pt idx="4919">
                  <c:v>5.780893918673252</c:v>
                </c:pt>
                <c:pt idx="4920">
                  <c:v>5.9355504406917179</c:v>
                </c:pt>
                <c:pt idx="4921">
                  <c:v>5.7470767895905412</c:v>
                </c:pt>
                <c:pt idx="4922">
                  <c:v>5.9181640564880515</c:v>
                </c:pt>
                <c:pt idx="4923">
                  <c:v>5.9529879026202996</c:v>
                </c:pt>
                <c:pt idx="4924">
                  <c:v>6.0764789812177842</c:v>
                </c:pt>
                <c:pt idx="4925">
                  <c:v>5.8491263111564287</c:v>
                </c:pt>
                <c:pt idx="4926">
                  <c:v>5.8663098762504129</c:v>
                </c:pt>
                <c:pt idx="4927">
                  <c:v>5.8835439232272684</c:v>
                </c:pt>
                <c:pt idx="4928">
                  <c:v>5.8319930800740387</c:v>
                </c:pt>
                <c:pt idx="4929">
                  <c:v>6.0764789812177842</c:v>
                </c:pt>
                <c:pt idx="4930">
                  <c:v>5.8149100355651164</c:v>
                </c:pt>
                <c:pt idx="4931">
                  <c:v>6.0232376662939675</c:v>
                </c:pt>
                <c:pt idx="4932">
                  <c:v>5.9008286003926864</c:v>
                </c:pt>
                <c:pt idx="4933">
                  <c:v>6.0586797898489966</c:v>
                </c:pt>
                <c:pt idx="4934">
                  <c:v>6.1662623742673697</c:v>
                </c:pt>
                <c:pt idx="4935">
                  <c:v>6.0232376662939675</c:v>
                </c:pt>
                <c:pt idx="4936">
                  <c:v>6.0586797898489966</c:v>
                </c:pt>
                <c:pt idx="4937">
                  <c:v>6.0232376662939675</c:v>
                </c:pt>
                <c:pt idx="4938">
                  <c:v>6.0764789812177842</c:v>
                </c:pt>
                <c:pt idx="4939">
                  <c:v>6.0943304630565036</c:v>
                </c:pt>
                <c:pt idx="4940">
                  <c:v>6.0943304630565036</c:v>
                </c:pt>
                <c:pt idx="4941">
                  <c:v>6.0586797898489966</c:v>
                </c:pt>
                <c:pt idx="4942">
                  <c:v>5.9880028724156436</c:v>
                </c:pt>
                <c:pt idx="4943">
                  <c:v>5.9181640564880515</c:v>
                </c:pt>
                <c:pt idx="4944">
                  <c:v>6.0409327357811637</c:v>
                </c:pt>
                <c:pt idx="4945">
                  <c:v>5.9529879026202996</c:v>
                </c:pt>
                <c:pt idx="4946">
                  <c:v>5.8663098762504129</c:v>
                </c:pt>
                <c:pt idx="4947">
                  <c:v>6.2390289381556379</c:v>
                </c:pt>
                <c:pt idx="4948">
                  <c:v>6.1662623742673697</c:v>
                </c:pt>
                <c:pt idx="4949">
                  <c:v>6.148200189839681</c:v>
                </c:pt>
                <c:pt idx="4950">
                  <c:v>6.0586797898489966</c:v>
                </c:pt>
                <c:pt idx="4951">
                  <c:v>5.9529879026202996</c:v>
                </c:pt>
                <c:pt idx="4952">
                  <c:v>6.0764789812177842</c:v>
                </c:pt>
                <c:pt idx="4953">
                  <c:v>6.1301909130708774</c:v>
                </c:pt>
                <c:pt idx="4954">
                  <c:v>6.0232376662939675</c:v>
                </c:pt>
                <c:pt idx="4955">
                  <c:v>5.9704628448153816</c:v>
                </c:pt>
                <c:pt idx="4956">
                  <c:v>6.0232376662939675</c:v>
                </c:pt>
                <c:pt idx="4957">
                  <c:v>5.7978770306234031</c:v>
                </c:pt>
                <c:pt idx="4958">
                  <c:v>5.8663098762504129</c:v>
                </c:pt>
                <c:pt idx="4959">
                  <c:v>6.0764789812177842</c:v>
                </c:pt>
                <c:pt idx="4960">
                  <c:v>5.646820725066755</c:v>
                </c:pt>
                <c:pt idx="4961">
                  <c:v>5.7978770306234031</c:v>
                </c:pt>
                <c:pt idx="4962">
                  <c:v>5.8835439232272684</c:v>
                </c:pt>
                <c:pt idx="4963">
                  <c:v>5.6634099567470777</c:v>
                </c:pt>
                <c:pt idx="4964">
                  <c:v>5.7639605535683671</c:v>
                </c:pt>
                <c:pt idx="4965">
                  <c:v>6.0586797898489966</c:v>
                </c:pt>
                <c:pt idx="4966">
                  <c:v>6.0232376662939675</c:v>
                </c:pt>
                <c:pt idx="4967">
                  <c:v>5.8491263111564287</c:v>
                </c:pt>
                <c:pt idx="4968">
                  <c:v>5.9529879026202996</c:v>
                </c:pt>
                <c:pt idx="4969">
                  <c:v>5.8663098762504129</c:v>
                </c:pt>
                <c:pt idx="4970">
                  <c:v>5.8319930800740387</c:v>
                </c:pt>
                <c:pt idx="4971">
                  <c:v>5.8835439232272684</c:v>
                </c:pt>
                <c:pt idx="4972">
                  <c:v>5.8149100355651164</c:v>
                </c:pt>
                <c:pt idx="4973">
                  <c:v>5.6800479242773845</c:v>
                </c:pt>
                <c:pt idx="4974">
                  <c:v>5.9704628448153816</c:v>
                </c:pt>
                <c:pt idx="4975">
                  <c:v>5.8149100355651164</c:v>
                </c:pt>
                <c:pt idx="4976">
                  <c:v>5.9529879026202996</c:v>
                </c:pt>
                <c:pt idx="4977">
                  <c:v>5.7978770306234031</c:v>
                </c:pt>
                <c:pt idx="4978">
                  <c:v>6.0586797898489966</c:v>
                </c:pt>
                <c:pt idx="4979">
                  <c:v>5.9008286003926864</c:v>
                </c:pt>
                <c:pt idx="4980">
                  <c:v>5.7134706400133544</c:v>
                </c:pt>
                <c:pt idx="4981">
                  <c:v>6.0586797898489966</c:v>
                </c:pt>
                <c:pt idx="4982">
                  <c:v>6.0232376662939675</c:v>
                </c:pt>
                <c:pt idx="4983">
                  <c:v>5.9181640564880515</c:v>
                </c:pt>
                <c:pt idx="4984">
                  <c:v>5.8491263111564287</c:v>
                </c:pt>
                <c:pt idx="4985">
                  <c:v>5.7470767895905412</c:v>
                </c:pt>
                <c:pt idx="4986">
                  <c:v>5.8149100355651164</c:v>
                </c:pt>
                <c:pt idx="4987">
                  <c:v>5.7134706400133544</c:v>
                </c:pt>
                <c:pt idx="4988">
                  <c:v>6.0409327357811637</c:v>
                </c:pt>
                <c:pt idx="4989">
                  <c:v>5.8663098762504129</c:v>
                </c:pt>
                <c:pt idx="4990">
                  <c:v>0.98586398156174282</c:v>
                </c:pt>
                <c:pt idx="4991">
                  <c:v>0.97436348481291335</c:v>
                </c:pt>
                <c:pt idx="4992">
                  <c:v>0.97436348481291335</c:v>
                </c:pt>
                <c:pt idx="4993">
                  <c:v>7.8200584653224094</c:v>
                </c:pt>
                <c:pt idx="4994">
                  <c:v>5.8149100355651164</c:v>
                </c:pt>
                <c:pt idx="4995">
                  <c:v>5.5158443189132971</c:v>
                </c:pt>
                <c:pt idx="4996">
                  <c:v>5.0069470658417865</c:v>
                </c:pt>
                <c:pt idx="4997">
                  <c:v>4.9630768498230449</c:v>
                </c:pt>
                <c:pt idx="4998">
                  <c:v>4.8479708519044795</c:v>
                </c:pt>
                <c:pt idx="4999">
                  <c:v>4.5986356311935284</c:v>
                </c:pt>
                <c:pt idx="5000">
                  <c:v>4.5184033809300947</c:v>
                </c:pt>
                <c:pt idx="5001">
                  <c:v>4.4526237656174272</c:v>
                </c:pt>
                <c:pt idx="5002">
                  <c:v>4.4006821325950671</c:v>
                </c:pt>
                <c:pt idx="5003">
                  <c:v>4.336606336007832</c:v>
                </c:pt>
                <c:pt idx="5004">
                  <c:v>4.2860279615307517</c:v>
                </c:pt>
                <c:pt idx="5005">
                  <c:v>4.1256653725999559</c:v>
                </c:pt>
                <c:pt idx="5006">
                  <c:v>4.1621238583687727</c:v>
                </c:pt>
                <c:pt idx="5007">
                  <c:v>4.0181671609490124</c:v>
                </c:pt>
                <c:pt idx="5008">
                  <c:v>4.0418109858938678</c:v>
                </c:pt>
                <c:pt idx="5009">
                  <c:v>3.9829605052699781</c:v>
                </c:pt>
                <c:pt idx="5010">
                  <c:v>3.9946616478796932</c:v>
                </c:pt>
                <c:pt idx="5011">
                  <c:v>4.0775378397031954</c:v>
                </c:pt>
                <c:pt idx="5012">
                  <c:v>3.8452005875445292</c:v>
                </c:pt>
                <c:pt idx="5013">
                  <c:v>3.9946616478796932</c:v>
                </c:pt>
                <c:pt idx="5014">
                  <c:v>3.9249759501618695</c:v>
                </c:pt>
                <c:pt idx="5015">
                  <c:v>3.9020155879375404</c:v>
                </c:pt>
                <c:pt idx="5016">
                  <c:v>3.9249759501618695</c:v>
                </c:pt>
                <c:pt idx="5017">
                  <c:v>3.9134789305439699</c:v>
                </c:pt>
                <c:pt idx="5018">
                  <c:v>3.9596700619018699</c:v>
                </c:pt>
                <c:pt idx="5019">
                  <c:v>3.8905858236960498</c:v>
                </c:pt>
                <c:pt idx="5020">
                  <c:v>3.7670553377300746</c:v>
                </c:pt>
                <c:pt idx="5021">
                  <c:v>3.8678266371656922</c:v>
                </c:pt>
                <c:pt idx="5022">
                  <c:v>3.8003535389107914</c:v>
                </c:pt>
                <c:pt idx="5023">
                  <c:v>3.9020155879375404</c:v>
                </c:pt>
                <c:pt idx="5024">
                  <c:v>3.9596700619018699</c:v>
                </c:pt>
                <c:pt idx="5025">
                  <c:v>3.8452005875445292</c:v>
                </c:pt>
                <c:pt idx="5026">
                  <c:v>3.833937245513622</c:v>
                </c:pt>
                <c:pt idx="5027">
                  <c:v>3.8564970190251544</c:v>
                </c:pt>
                <c:pt idx="5028">
                  <c:v>3.7013316425186491</c:v>
                </c:pt>
                <c:pt idx="5029">
                  <c:v>3.8452005875445292</c:v>
                </c:pt>
                <c:pt idx="5030">
                  <c:v>3.8452005875445292</c:v>
                </c:pt>
                <c:pt idx="5031">
                  <c:v>3.9020155879375404</c:v>
                </c:pt>
                <c:pt idx="5032">
                  <c:v>3.9020155879375404</c:v>
                </c:pt>
                <c:pt idx="5033">
                  <c:v>3.8678266371656922</c:v>
                </c:pt>
                <c:pt idx="5034">
                  <c:v>3.833937245513622</c:v>
                </c:pt>
                <c:pt idx="5035">
                  <c:v>3.8003535389107914</c:v>
                </c:pt>
                <c:pt idx="5036">
                  <c:v>3.7892215626269596</c:v>
                </c:pt>
                <c:pt idx="5037">
                  <c:v>3.8452005875445292</c:v>
                </c:pt>
                <c:pt idx="5038">
                  <c:v>3.833937245513622</c:v>
                </c:pt>
                <c:pt idx="5039">
                  <c:v>3.7781221940715182</c:v>
                </c:pt>
                <c:pt idx="5040">
                  <c:v>3.6904897206707878</c:v>
                </c:pt>
                <c:pt idx="5041">
                  <c:v>3.833937245513622</c:v>
                </c:pt>
                <c:pt idx="5042">
                  <c:v>3.81150944238308</c:v>
                </c:pt>
                <c:pt idx="5043">
                  <c:v>3.8905858236960498</c:v>
                </c:pt>
                <c:pt idx="5044">
                  <c:v>3.7560208983680168</c:v>
                </c:pt>
                <c:pt idx="5045">
                  <c:v>3.8791895394619229</c:v>
                </c:pt>
                <c:pt idx="5046">
                  <c:v>3.8003535389107914</c:v>
                </c:pt>
                <c:pt idx="5047">
                  <c:v>3.81150944238308</c:v>
                </c:pt>
                <c:pt idx="5048">
                  <c:v>3.7231111339915466</c:v>
                </c:pt>
                <c:pt idx="5049">
                  <c:v>3.833937245513622</c:v>
                </c:pt>
                <c:pt idx="5050">
                  <c:v>3.7450187810296933</c:v>
                </c:pt>
                <c:pt idx="5051">
                  <c:v>3.81150944238308</c:v>
                </c:pt>
                <c:pt idx="5052">
                  <c:v>3.8227068960069839</c:v>
                </c:pt>
                <c:pt idx="5053">
                  <c:v>3.7450187810296933</c:v>
                </c:pt>
                <c:pt idx="5054">
                  <c:v>3.8003535389107914</c:v>
                </c:pt>
                <c:pt idx="5055">
                  <c:v>3.8791895394619229</c:v>
                </c:pt>
                <c:pt idx="5056">
                  <c:v>3.8227068960069839</c:v>
                </c:pt>
                <c:pt idx="5057">
                  <c:v>3.6474470839559823</c:v>
                </c:pt>
                <c:pt idx="5058">
                  <c:v>3.6904897206707878</c:v>
                </c:pt>
                <c:pt idx="5059">
                  <c:v>3.8452005875445292</c:v>
                </c:pt>
                <c:pt idx="5060">
                  <c:v>3.5838101901613251</c:v>
                </c:pt>
                <c:pt idx="5061">
                  <c:v>3.6261102127738165</c:v>
                </c:pt>
                <c:pt idx="5062">
                  <c:v>3.7122054157678832</c:v>
                </c:pt>
                <c:pt idx="5063">
                  <c:v>3.7670553377300746</c:v>
                </c:pt>
                <c:pt idx="5064">
                  <c:v>3.7781221940715182</c:v>
                </c:pt>
                <c:pt idx="5065">
                  <c:v>3.594338708851315</c:v>
                </c:pt>
                <c:pt idx="5066">
                  <c:v>3.7892215626269596</c:v>
                </c:pt>
                <c:pt idx="5067">
                  <c:v>3.8452005875445292</c:v>
                </c:pt>
                <c:pt idx="5068">
                  <c:v>3.7892215626269596</c:v>
                </c:pt>
                <c:pt idx="5069">
                  <c:v>3.7122054157678832</c:v>
                </c:pt>
                <c:pt idx="5070">
                  <c:v>3.7231111339915466</c:v>
                </c:pt>
                <c:pt idx="5071">
                  <c:v>3.7670553377300746</c:v>
                </c:pt>
                <c:pt idx="5072">
                  <c:v>3.7122054157678832</c:v>
                </c:pt>
                <c:pt idx="5073">
                  <c:v>3.7781221940715182</c:v>
                </c:pt>
                <c:pt idx="5074">
                  <c:v>3.7122054157678832</c:v>
                </c:pt>
                <c:pt idx="5075">
                  <c:v>3.7560208983680168</c:v>
                </c:pt>
                <c:pt idx="5076">
                  <c:v>3.7560208983680168</c:v>
                </c:pt>
                <c:pt idx="5077">
                  <c:v>3.7560208983680168</c:v>
                </c:pt>
                <c:pt idx="5078">
                  <c:v>3.5628455826951435</c:v>
                </c:pt>
                <c:pt idx="5079">
                  <c:v>3.7013316425186491</c:v>
                </c:pt>
                <c:pt idx="5080">
                  <c:v>3.6154886291559074</c:v>
                </c:pt>
                <c:pt idx="5081">
                  <c:v>3.6581541319114623</c:v>
                </c:pt>
                <c:pt idx="5082">
                  <c:v>3.6689010582566222</c:v>
                </c:pt>
                <c:pt idx="5083">
                  <c:v>3.6154886291559074</c:v>
                </c:pt>
                <c:pt idx="5084">
                  <c:v>3.7781221940715182</c:v>
                </c:pt>
                <c:pt idx="5085">
                  <c:v>3.636763000483378</c:v>
                </c:pt>
                <c:pt idx="5086">
                  <c:v>3.8227068960069839</c:v>
                </c:pt>
                <c:pt idx="5087">
                  <c:v>3.6261102127738165</c:v>
                </c:pt>
                <c:pt idx="5088">
                  <c:v>3.8003535389107914</c:v>
                </c:pt>
                <c:pt idx="5089">
                  <c:v>3.7340488910375957</c:v>
                </c:pt>
                <c:pt idx="5090">
                  <c:v>3.81150944238308</c:v>
                </c:pt>
                <c:pt idx="5091">
                  <c:v>3.6904897206707878</c:v>
                </c:pt>
                <c:pt idx="5092">
                  <c:v>3.594338708851315</c:v>
                </c:pt>
                <c:pt idx="5093">
                  <c:v>3.6261102127738165</c:v>
                </c:pt>
                <c:pt idx="5094">
                  <c:v>3.6261102127738165</c:v>
                </c:pt>
                <c:pt idx="5095">
                  <c:v>3.6048981582267836</c:v>
                </c:pt>
                <c:pt idx="5096">
                  <c:v>3.7340488910375957</c:v>
                </c:pt>
                <c:pt idx="5097">
                  <c:v>3.5109690412977126</c:v>
                </c:pt>
                <c:pt idx="5098">
                  <c:v>3.7781221940715182</c:v>
                </c:pt>
                <c:pt idx="5099">
                  <c:v>3.6689010582566222</c:v>
                </c:pt>
                <c:pt idx="5100">
                  <c:v>3.6581541319114623</c:v>
                </c:pt>
                <c:pt idx="5101">
                  <c:v>3.7560208983680168</c:v>
                </c:pt>
                <c:pt idx="5102">
                  <c:v>3.6904897206707878</c:v>
                </c:pt>
                <c:pt idx="5103">
                  <c:v>3.7450187810296933</c:v>
                </c:pt>
                <c:pt idx="5104">
                  <c:v>3.6261102127738165</c:v>
                </c:pt>
                <c:pt idx="5105">
                  <c:v>3.7560208983680168</c:v>
                </c:pt>
                <c:pt idx="5106">
                  <c:v>3.6048981582267836</c:v>
                </c:pt>
                <c:pt idx="5107">
                  <c:v>3.6474470839559823</c:v>
                </c:pt>
                <c:pt idx="5108">
                  <c:v>3.5420036141922138</c:v>
                </c:pt>
                <c:pt idx="5109">
                  <c:v>3.5733125115548066</c:v>
                </c:pt>
                <c:pt idx="5110">
                  <c:v>3.6474470839559823</c:v>
                </c:pt>
                <c:pt idx="5111">
                  <c:v>3.636763000483378</c:v>
                </c:pt>
                <c:pt idx="5112">
                  <c:v>3.5212835672379423</c:v>
                </c:pt>
                <c:pt idx="5113">
                  <c:v>3.5006927892482302</c:v>
                </c:pt>
                <c:pt idx="5114">
                  <c:v>3.5006927892482302</c:v>
                </c:pt>
                <c:pt idx="5115">
                  <c:v>3.6261102127738165</c:v>
                </c:pt>
                <c:pt idx="5116">
                  <c:v>3.7122054157678832</c:v>
                </c:pt>
                <c:pt idx="5117">
                  <c:v>3.6048981582267836</c:v>
                </c:pt>
                <c:pt idx="5118">
                  <c:v>3.5316283951956837</c:v>
                </c:pt>
                <c:pt idx="5119">
                  <c:v>3.6689010582566222</c:v>
                </c:pt>
                <c:pt idx="5120">
                  <c:v>3.6261102127738165</c:v>
                </c:pt>
                <c:pt idx="5121">
                  <c:v>3.636763000483378</c:v>
                </c:pt>
                <c:pt idx="5122">
                  <c:v>3.5109690412977126</c:v>
                </c:pt>
                <c:pt idx="5123">
                  <c:v>3.4802144027567357</c:v>
                </c:pt>
                <c:pt idx="5124">
                  <c:v>3.4904385777103055</c:v>
                </c:pt>
                <c:pt idx="5125">
                  <c:v>3.5109690412977126</c:v>
                </c:pt>
                <c:pt idx="5126">
                  <c:v>3.6474470839559823</c:v>
                </c:pt>
                <c:pt idx="5127">
                  <c:v>3.636763000483378</c:v>
                </c:pt>
                <c:pt idx="5128">
                  <c:v>3.6048981582267836</c:v>
                </c:pt>
                <c:pt idx="5129">
                  <c:v>3.5212835672379423</c:v>
                </c:pt>
                <c:pt idx="5130">
                  <c:v>3.5006927892482302</c:v>
                </c:pt>
                <c:pt idx="5131">
                  <c:v>3.6048981582267836</c:v>
                </c:pt>
                <c:pt idx="5132">
                  <c:v>3.5524093135103341</c:v>
                </c:pt>
                <c:pt idx="5133">
                  <c:v>3.5524093135103341</c:v>
                </c:pt>
                <c:pt idx="5134">
                  <c:v>3.6154886291559074</c:v>
                </c:pt>
                <c:pt idx="5135">
                  <c:v>3.5006927892482302</c:v>
                </c:pt>
                <c:pt idx="5136">
                  <c:v>3.6154886291559074</c:v>
                </c:pt>
                <c:pt idx="5137">
                  <c:v>3.5838101901613251</c:v>
                </c:pt>
                <c:pt idx="5138">
                  <c:v>3.636763000483378</c:v>
                </c:pt>
                <c:pt idx="5139">
                  <c:v>3.5628455826951435</c:v>
                </c:pt>
                <c:pt idx="5140">
                  <c:v>3.4396163129870598</c:v>
                </c:pt>
                <c:pt idx="5141">
                  <c:v>3.6048981582267836</c:v>
                </c:pt>
                <c:pt idx="5142">
                  <c:v>3.5628455826951435</c:v>
                </c:pt>
                <c:pt idx="5143">
                  <c:v>3.4802144027567357</c:v>
                </c:pt>
                <c:pt idx="5144">
                  <c:v>3.6261102127738165</c:v>
                </c:pt>
                <c:pt idx="5145">
                  <c:v>3.5006927892482302</c:v>
                </c:pt>
                <c:pt idx="5146">
                  <c:v>3.5316283951956837</c:v>
                </c:pt>
                <c:pt idx="5147">
                  <c:v>3.5420036141922138</c:v>
                </c:pt>
                <c:pt idx="5148">
                  <c:v>3.5733125115548066</c:v>
                </c:pt>
                <c:pt idx="5149">
                  <c:v>3.5420036141922138</c:v>
                </c:pt>
                <c:pt idx="5150">
                  <c:v>3.5420036141922138</c:v>
                </c:pt>
                <c:pt idx="5151">
                  <c:v>3.5316283951956837</c:v>
                </c:pt>
                <c:pt idx="5152">
                  <c:v>3.5524093135103341</c:v>
                </c:pt>
                <c:pt idx="5153">
                  <c:v>3.5316283951956837</c:v>
                </c:pt>
                <c:pt idx="5154">
                  <c:v>3.4598558109283384</c:v>
                </c:pt>
                <c:pt idx="5155">
                  <c:v>3.5838101901613251</c:v>
                </c:pt>
                <c:pt idx="5156">
                  <c:v>3.5420036141922138</c:v>
                </c:pt>
                <c:pt idx="5157">
                  <c:v>3.636763000483378</c:v>
                </c:pt>
                <c:pt idx="5158">
                  <c:v>3.5109690412977126</c:v>
                </c:pt>
                <c:pt idx="5159">
                  <c:v>3.5212835672379423</c:v>
                </c:pt>
                <c:pt idx="5160">
                  <c:v>3.5733125115548066</c:v>
                </c:pt>
                <c:pt idx="5161">
                  <c:v>3.5006927892482302</c:v>
                </c:pt>
                <c:pt idx="5162">
                  <c:v>3.4802144027567357</c:v>
                </c:pt>
                <c:pt idx="5163">
                  <c:v>3.5006927892482302</c:v>
                </c:pt>
                <c:pt idx="5164">
                  <c:v>3.5212835672379423</c:v>
                </c:pt>
                <c:pt idx="5165">
                  <c:v>3.5733125115548066</c:v>
                </c:pt>
                <c:pt idx="5166">
                  <c:v>3.5524093135103341</c:v>
                </c:pt>
                <c:pt idx="5167">
                  <c:v>3.5524093135103341</c:v>
                </c:pt>
                <c:pt idx="5168">
                  <c:v>3.5212835672379423</c:v>
                </c:pt>
                <c:pt idx="5169">
                  <c:v>3.4904385777103055</c:v>
                </c:pt>
                <c:pt idx="5170">
                  <c:v>3.4802144027567357</c:v>
                </c:pt>
                <c:pt idx="5171">
                  <c:v>3.5212835672379423</c:v>
                </c:pt>
                <c:pt idx="5172">
                  <c:v>3.47002017640451</c:v>
                </c:pt>
                <c:pt idx="5173">
                  <c:v>3.5109690412977126</c:v>
                </c:pt>
                <c:pt idx="5174">
                  <c:v>3.5316283951956837</c:v>
                </c:pt>
                <c:pt idx="5175">
                  <c:v>3.3994918161350056</c:v>
                </c:pt>
                <c:pt idx="5176">
                  <c:v>3.4194952122563316</c:v>
                </c:pt>
                <c:pt idx="5177">
                  <c:v>3.4598558109283384</c:v>
                </c:pt>
                <c:pt idx="5178">
                  <c:v>3.5420036141922138</c:v>
                </c:pt>
                <c:pt idx="5179">
                  <c:v>3.4904385777103055</c:v>
                </c:pt>
                <c:pt idx="5180">
                  <c:v>3.4598558109283384</c:v>
                </c:pt>
                <c:pt idx="5181">
                  <c:v>3.4802144027567357</c:v>
                </c:pt>
                <c:pt idx="5182">
                  <c:v>3.4802144027567357</c:v>
                </c:pt>
                <c:pt idx="5183">
                  <c:v>3.5420036141922138</c:v>
                </c:pt>
                <c:pt idx="5184">
                  <c:v>3.5524093135103341</c:v>
                </c:pt>
                <c:pt idx="5185">
                  <c:v>3.5316283951956837</c:v>
                </c:pt>
                <c:pt idx="5186">
                  <c:v>3.4598558109283384</c:v>
                </c:pt>
                <c:pt idx="5187">
                  <c:v>3.47002017640451</c:v>
                </c:pt>
                <c:pt idx="5188">
                  <c:v>3.5420036141922138</c:v>
                </c:pt>
                <c:pt idx="5189">
                  <c:v>3.5212835672379423</c:v>
                </c:pt>
                <c:pt idx="5190">
                  <c:v>3.5628455826951435</c:v>
                </c:pt>
                <c:pt idx="5191">
                  <c:v>3.5212835672379423</c:v>
                </c:pt>
                <c:pt idx="5192">
                  <c:v>3.4396163129870598</c:v>
                </c:pt>
                <c:pt idx="5193">
                  <c:v>3.47002017640451</c:v>
                </c:pt>
                <c:pt idx="5194">
                  <c:v>3.5628455826951435</c:v>
                </c:pt>
                <c:pt idx="5195">
                  <c:v>3.4396163129870598</c:v>
                </c:pt>
                <c:pt idx="5196">
                  <c:v>3.4904385777103055</c:v>
                </c:pt>
                <c:pt idx="5197">
                  <c:v>3.5628455826951435</c:v>
                </c:pt>
                <c:pt idx="5198">
                  <c:v>3.47002017640451</c:v>
                </c:pt>
                <c:pt idx="5199">
                  <c:v>3.3697059129955012</c:v>
                </c:pt>
                <c:pt idx="5200">
                  <c:v>3.4497212188598927</c:v>
                </c:pt>
                <c:pt idx="5201">
                  <c:v>3.5524093135103341</c:v>
                </c:pt>
                <c:pt idx="5202">
                  <c:v>3.5316283951956837</c:v>
                </c:pt>
                <c:pt idx="5203">
                  <c:v>3.5420036141922138</c:v>
                </c:pt>
                <c:pt idx="5204">
                  <c:v>3.4497212188598927</c:v>
                </c:pt>
                <c:pt idx="5205">
                  <c:v>3.4295410063531864</c:v>
                </c:pt>
                <c:pt idx="5206">
                  <c:v>3.4497212188598927</c:v>
                </c:pt>
                <c:pt idx="5207">
                  <c:v>3.6048981582267836</c:v>
                </c:pt>
                <c:pt idx="5208">
                  <c:v>3.4497212188598927</c:v>
                </c:pt>
                <c:pt idx="5209">
                  <c:v>3.4295410063531864</c:v>
                </c:pt>
                <c:pt idx="5210">
                  <c:v>3.5316283951956837</c:v>
                </c:pt>
                <c:pt idx="5211">
                  <c:v>3.47002017640451</c:v>
                </c:pt>
                <c:pt idx="5212">
                  <c:v>3.5212835672379423</c:v>
                </c:pt>
                <c:pt idx="5213">
                  <c:v>3.4904385777103055</c:v>
                </c:pt>
                <c:pt idx="5214">
                  <c:v>3.4904385777103055</c:v>
                </c:pt>
                <c:pt idx="5215">
                  <c:v>3.6154886291559074</c:v>
                </c:pt>
                <c:pt idx="5216">
                  <c:v>3.47002017640451</c:v>
                </c:pt>
                <c:pt idx="5217">
                  <c:v>3.4598558109283384</c:v>
                </c:pt>
                <c:pt idx="5218">
                  <c:v>3.4396163129870598</c:v>
                </c:pt>
                <c:pt idx="5219">
                  <c:v>3.6048981582267836</c:v>
                </c:pt>
                <c:pt idx="5220">
                  <c:v>3.5212835672379423</c:v>
                </c:pt>
                <c:pt idx="5221">
                  <c:v>3.4094788442485213</c:v>
                </c:pt>
                <c:pt idx="5222">
                  <c:v>3.3598431238659869</c:v>
                </c:pt>
                <c:pt idx="5223">
                  <c:v>3.5316283951956837</c:v>
                </c:pt>
                <c:pt idx="5224">
                  <c:v>3.5212835672379423</c:v>
                </c:pt>
                <c:pt idx="5225">
                  <c:v>3.4497212188598927</c:v>
                </c:pt>
                <c:pt idx="5226">
                  <c:v>3.5316283951956837</c:v>
                </c:pt>
                <c:pt idx="5227">
                  <c:v>3.5838101901613251</c:v>
                </c:pt>
                <c:pt idx="5228">
                  <c:v>3.5524093135103341</c:v>
                </c:pt>
                <c:pt idx="5229">
                  <c:v>3.5733125115548066</c:v>
                </c:pt>
                <c:pt idx="5230">
                  <c:v>3.4194952122563316</c:v>
                </c:pt>
                <c:pt idx="5231">
                  <c:v>3.6261102127738165</c:v>
                </c:pt>
                <c:pt idx="5232">
                  <c:v>3.3401886811075023</c:v>
                </c:pt>
                <c:pt idx="5233">
                  <c:v>3.5212835672379423</c:v>
                </c:pt>
                <c:pt idx="5234">
                  <c:v>3.6581541319114623</c:v>
                </c:pt>
                <c:pt idx="5235">
                  <c:v>3.4396163129870598</c:v>
                </c:pt>
                <c:pt idx="5236">
                  <c:v>3.3796054360735206</c:v>
                </c:pt>
                <c:pt idx="5237">
                  <c:v>3.4396163129870598</c:v>
                </c:pt>
                <c:pt idx="5238">
                  <c:v>3.4598558109283384</c:v>
                </c:pt>
                <c:pt idx="5239">
                  <c:v>3.4904385777103055</c:v>
                </c:pt>
                <c:pt idx="5240">
                  <c:v>3.5838101901613251</c:v>
                </c:pt>
                <c:pt idx="5241">
                  <c:v>3.4598558109283384</c:v>
                </c:pt>
                <c:pt idx="5242">
                  <c:v>3.3994918161350056</c:v>
                </c:pt>
                <c:pt idx="5243">
                  <c:v>3.4802144027567357</c:v>
                </c:pt>
                <c:pt idx="5244">
                  <c:v>3.4497212188598927</c:v>
                </c:pt>
                <c:pt idx="5245">
                  <c:v>3.5006927892482302</c:v>
                </c:pt>
                <c:pt idx="5246">
                  <c:v>3.5316283951956837</c:v>
                </c:pt>
                <c:pt idx="5247">
                  <c:v>3.5006927892482302</c:v>
                </c:pt>
                <c:pt idx="5248">
                  <c:v>3.5006927892482302</c:v>
                </c:pt>
                <c:pt idx="5249">
                  <c:v>3.6904897206707878</c:v>
                </c:pt>
                <c:pt idx="5250">
                  <c:v>3.5628455826951435</c:v>
                </c:pt>
                <c:pt idx="5251">
                  <c:v>3.4598558109283384</c:v>
                </c:pt>
                <c:pt idx="5252">
                  <c:v>3.4598558109283384</c:v>
                </c:pt>
                <c:pt idx="5253">
                  <c:v>3.3994918161350056</c:v>
                </c:pt>
                <c:pt idx="5254">
                  <c:v>3.47002017640451</c:v>
                </c:pt>
                <c:pt idx="5255">
                  <c:v>3.5733125115548066</c:v>
                </c:pt>
                <c:pt idx="5256">
                  <c:v>3.5524093135103341</c:v>
                </c:pt>
                <c:pt idx="5257">
                  <c:v>3.5212835672379423</c:v>
                </c:pt>
                <c:pt idx="5258">
                  <c:v>3.3994918161350056</c:v>
                </c:pt>
                <c:pt idx="5259">
                  <c:v>3.3994918161350056</c:v>
                </c:pt>
                <c:pt idx="5260">
                  <c:v>3.4497212188598927</c:v>
                </c:pt>
                <c:pt idx="5261">
                  <c:v>3.5006927892482302</c:v>
                </c:pt>
                <c:pt idx="5262">
                  <c:v>3.4598558109283384</c:v>
                </c:pt>
                <c:pt idx="5263">
                  <c:v>3.3401886811075023</c:v>
                </c:pt>
                <c:pt idx="5264">
                  <c:v>3.4802144027567357</c:v>
                </c:pt>
                <c:pt idx="5265">
                  <c:v>3.5420036141922138</c:v>
                </c:pt>
                <c:pt idx="5266">
                  <c:v>3.4598558109283384</c:v>
                </c:pt>
                <c:pt idx="5267">
                  <c:v>3.5316283951956837</c:v>
                </c:pt>
                <c:pt idx="5268">
                  <c:v>3.4598558109283384</c:v>
                </c:pt>
                <c:pt idx="5269">
                  <c:v>3.3796054360735206</c:v>
                </c:pt>
                <c:pt idx="5270">
                  <c:v>3.4598558109283384</c:v>
                </c:pt>
                <c:pt idx="5271">
                  <c:v>3.4598558109283384</c:v>
                </c:pt>
                <c:pt idx="5272">
                  <c:v>3.4598558109283384</c:v>
                </c:pt>
                <c:pt idx="5273">
                  <c:v>3.4497212188598927</c:v>
                </c:pt>
                <c:pt idx="5274">
                  <c:v>3.5524093135103341</c:v>
                </c:pt>
                <c:pt idx="5275">
                  <c:v>3.4194952122563316</c:v>
                </c:pt>
                <c:pt idx="5276">
                  <c:v>3.5212835672379423</c:v>
                </c:pt>
                <c:pt idx="5277">
                  <c:v>3.4497212188598927</c:v>
                </c:pt>
                <c:pt idx="5278">
                  <c:v>3.3796054360735206</c:v>
                </c:pt>
                <c:pt idx="5279">
                  <c:v>3.4802144027567357</c:v>
                </c:pt>
                <c:pt idx="5280">
                  <c:v>3.5838101901613251</c:v>
                </c:pt>
                <c:pt idx="5281">
                  <c:v>3.5109690412977126</c:v>
                </c:pt>
                <c:pt idx="5282">
                  <c:v>3.5733125115548066</c:v>
                </c:pt>
                <c:pt idx="5283">
                  <c:v>3.4802144027567357</c:v>
                </c:pt>
                <c:pt idx="5284">
                  <c:v>3.5420036141922138</c:v>
                </c:pt>
                <c:pt idx="5285">
                  <c:v>3.4904385777103055</c:v>
                </c:pt>
                <c:pt idx="5286">
                  <c:v>3.4194952122563316</c:v>
                </c:pt>
                <c:pt idx="5287">
                  <c:v>3.4802144027567357</c:v>
                </c:pt>
                <c:pt idx="5288">
                  <c:v>3.4802144027567357</c:v>
                </c:pt>
                <c:pt idx="5289">
                  <c:v>3.4396163129870598</c:v>
                </c:pt>
                <c:pt idx="5290">
                  <c:v>3.5420036141922138</c:v>
                </c:pt>
                <c:pt idx="5291">
                  <c:v>3.4094788442485213</c:v>
                </c:pt>
                <c:pt idx="5292">
                  <c:v>3.4396163129870598</c:v>
                </c:pt>
                <c:pt idx="5293">
                  <c:v>3.5420036141922138</c:v>
                </c:pt>
                <c:pt idx="5294">
                  <c:v>3.3895340419735138</c:v>
                </c:pt>
                <c:pt idx="5295">
                  <c:v>3.4396163129870598</c:v>
                </c:pt>
                <c:pt idx="5296">
                  <c:v>3.6154886291559074</c:v>
                </c:pt>
                <c:pt idx="5297">
                  <c:v>3.5006927892482302</c:v>
                </c:pt>
                <c:pt idx="5298">
                  <c:v>3.4598558109283384</c:v>
                </c:pt>
                <c:pt idx="5299">
                  <c:v>3.4904385777103055</c:v>
                </c:pt>
                <c:pt idx="5300">
                  <c:v>3.47002017640451</c:v>
                </c:pt>
                <c:pt idx="5301">
                  <c:v>3.5316283951956837</c:v>
                </c:pt>
                <c:pt idx="5302">
                  <c:v>3.4094788442485213</c:v>
                </c:pt>
                <c:pt idx="5303">
                  <c:v>3.4295410063531864</c:v>
                </c:pt>
                <c:pt idx="5304">
                  <c:v>3.4497212188598927</c:v>
                </c:pt>
                <c:pt idx="5305">
                  <c:v>3.5316283951956837</c:v>
                </c:pt>
                <c:pt idx="5306">
                  <c:v>3.5006927892482302</c:v>
                </c:pt>
                <c:pt idx="5307">
                  <c:v>3.5006927892482302</c:v>
                </c:pt>
                <c:pt idx="5308">
                  <c:v>3.3697059129955012</c:v>
                </c:pt>
                <c:pt idx="5309">
                  <c:v>3.4598558109283384</c:v>
                </c:pt>
                <c:pt idx="5310">
                  <c:v>3.5006927892482302</c:v>
                </c:pt>
                <c:pt idx="5311">
                  <c:v>3.4497212188598927</c:v>
                </c:pt>
                <c:pt idx="5312">
                  <c:v>3.4904385777103055</c:v>
                </c:pt>
                <c:pt idx="5313">
                  <c:v>3.5420036141922138</c:v>
                </c:pt>
                <c:pt idx="5314">
                  <c:v>3.6154886291559074</c:v>
                </c:pt>
                <c:pt idx="5315">
                  <c:v>3.4295410063531864</c:v>
                </c:pt>
                <c:pt idx="5316">
                  <c:v>3.5420036141922138</c:v>
                </c:pt>
                <c:pt idx="5317">
                  <c:v>3.47002017640451</c:v>
                </c:pt>
                <c:pt idx="5318">
                  <c:v>3.5109690412977126</c:v>
                </c:pt>
                <c:pt idx="5319">
                  <c:v>3.4094788442485213</c:v>
                </c:pt>
                <c:pt idx="5320">
                  <c:v>3.4904385777103055</c:v>
                </c:pt>
                <c:pt idx="5321">
                  <c:v>3.5006927892482302</c:v>
                </c:pt>
                <c:pt idx="5322">
                  <c:v>3.5006927892482302</c:v>
                </c:pt>
                <c:pt idx="5323">
                  <c:v>3.4904385777103055</c:v>
                </c:pt>
                <c:pt idx="5324">
                  <c:v>3.5006927892482302</c:v>
                </c:pt>
                <c:pt idx="5325">
                  <c:v>3.5838101901613251</c:v>
                </c:pt>
                <c:pt idx="5326">
                  <c:v>3.3796054360735206</c:v>
                </c:pt>
                <c:pt idx="5327">
                  <c:v>3.594338708851315</c:v>
                </c:pt>
                <c:pt idx="5328">
                  <c:v>3.3598431238659869</c:v>
                </c:pt>
                <c:pt idx="5329">
                  <c:v>3.5420036141922138</c:v>
                </c:pt>
                <c:pt idx="5330">
                  <c:v>3.4497212188598927</c:v>
                </c:pt>
                <c:pt idx="5331">
                  <c:v>3.4904385777103055</c:v>
                </c:pt>
                <c:pt idx="5332">
                  <c:v>3.4094788442485213</c:v>
                </c:pt>
                <c:pt idx="5333">
                  <c:v>3.4497212188598927</c:v>
                </c:pt>
                <c:pt idx="5334">
                  <c:v>3.4194952122563316</c:v>
                </c:pt>
                <c:pt idx="5335">
                  <c:v>3.5006927892482302</c:v>
                </c:pt>
                <c:pt idx="5336">
                  <c:v>3.5006927892482302</c:v>
                </c:pt>
                <c:pt idx="5337">
                  <c:v>3.4598558109283384</c:v>
                </c:pt>
                <c:pt idx="5338">
                  <c:v>3.4094788442485213</c:v>
                </c:pt>
                <c:pt idx="5339">
                  <c:v>3.3994918161350056</c:v>
                </c:pt>
                <c:pt idx="5340">
                  <c:v>3.4094788442485213</c:v>
                </c:pt>
                <c:pt idx="5341">
                  <c:v>3.4295410063531864</c:v>
                </c:pt>
                <c:pt idx="5342">
                  <c:v>3.47002017640451</c:v>
                </c:pt>
                <c:pt idx="5343">
                  <c:v>3.5109690412977126</c:v>
                </c:pt>
                <c:pt idx="5344">
                  <c:v>3.4598558109283384</c:v>
                </c:pt>
                <c:pt idx="5345">
                  <c:v>3.4802144027567357</c:v>
                </c:pt>
                <c:pt idx="5346">
                  <c:v>3.4295410063531864</c:v>
                </c:pt>
                <c:pt idx="5347">
                  <c:v>3.5524093135103341</c:v>
                </c:pt>
                <c:pt idx="5348">
                  <c:v>3.594338708851315</c:v>
                </c:pt>
                <c:pt idx="5349">
                  <c:v>3.4497212188598927</c:v>
                </c:pt>
                <c:pt idx="5350">
                  <c:v>3.4904385777103055</c:v>
                </c:pt>
                <c:pt idx="5351">
                  <c:v>3.5006927892482302</c:v>
                </c:pt>
                <c:pt idx="5352">
                  <c:v>3.4802144027567357</c:v>
                </c:pt>
                <c:pt idx="5353">
                  <c:v>3.47002017640451</c:v>
                </c:pt>
                <c:pt idx="5354">
                  <c:v>3.4094788442485213</c:v>
                </c:pt>
                <c:pt idx="5355">
                  <c:v>3.5006927892482302</c:v>
                </c:pt>
                <c:pt idx="5356">
                  <c:v>3.5212835672379423</c:v>
                </c:pt>
                <c:pt idx="5357">
                  <c:v>3.4598558109283384</c:v>
                </c:pt>
                <c:pt idx="5358">
                  <c:v>3.5316283951956837</c:v>
                </c:pt>
                <c:pt idx="5359">
                  <c:v>3.4497212188598927</c:v>
                </c:pt>
                <c:pt idx="5360">
                  <c:v>3.5316283951956837</c:v>
                </c:pt>
                <c:pt idx="5361">
                  <c:v>3.5212835672379423</c:v>
                </c:pt>
                <c:pt idx="5362">
                  <c:v>3.4497212188598927</c:v>
                </c:pt>
                <c:pt idx="5363">
                  <c:v>3.47002017640451</c:v>
                </c:pt>
                <c:pt idx="5364">
                  <c:v>3.4497212188598927</c:v>
                </c:pt>
                <c:pt idx="5365">
                  <c:v>3.3304046173879276</c:v>
                </c:pt>
                <c:pt idx="5366">
                  <c:v>3.5524093135103341</c:v>
                </c:pt>
                <c:pt idx="5367">
                  <c:v>3.3895340419735138</c:v>
                </c:pt>
                <c:pt idx="5368">
                  <c:v>3.5420036141922138</c:v>
                </c:pt>
                <c:pt idx="5369">
                  <c:v>3.4194952122563316</c:v>
                </c:pt>
                <c:pt idx="5370">
                  <c:v>3.4396163129870598</c:v>
                </c:pt>
                <c:pt idx="5371">
                  <c:v>3.3500014884525111</c:v>
                </c:pt>
                <c:pt idx="5372">
                  <c:v>3.47002017640451</c:v>
                </c:pt>
                <c:pt idx="5373">
                  <c:v>3.4598558109283384</c:v>
                </c:pt>
                <c:pt idx="5374">
                  <c:v>3.47002017640451</c:v>
                </c:pt>
                <c:pt idx="5375">
                  <c:v>3.3500014884525111</c:v>
                </c:pt>
                <c:pt idx="5376">
                  <c:v>3.4295410063531864</c:v>
                </c:pt>
                <c:pt idx="5377">
                  <c:v>3.4194952122563316</c:v>
                </c:pt>
                <c:pt idx="5378">
                  <c:v>3.5006927892482302</c:v>
                </c:pt>
                <c:pt idx="5379">
                  <c:v>3.4295410063531864</c:v>
                </c:pt>
                <c:pt idx="5380">
                  <c:v>3.2531568262749562</c:v>
                </c:pt>
                <c:pt idx="5381">
                  <c:v>3.4194952122563316</c:v>
                </c:pt>
                <c:pt idx="5382">
                  <c:v>3.3895340419735138</c:v>
                </c:pt>
                <c:pt idx="5383">
                  <c:v>3.4094788442485213</c:v>
                </c:pt>
                <c:pt idx="5384">
                  <c:v>3.3994918161350056</c:v>
                </c:pt>
                <c:pt idx="5385">
                  <c:v>3.4802144027567357</c:v>
                </c:pt>
                <c:pt idx="5386">
                  <c:v>3.3994918161350056</c:v>
                </c:pt>
                <c:pt idx="5387">
                  <c:v>3.4094788442485213</c:v>
                </c:pt>
                <c:pt idx="5388">
                  <c:v>3.47002017640451</c:v>
                </c:pt>
                <c:pt idx="5389">
                  <c:v>3.47002017640451</c:v>
                </c:pt>
                <c:pt idx="5390">
                  <c:v>3.47002017640451</c:v>
                </c:pt>
                <c:pt idx="5391">
                  <c:v>3.4094788442485213</c:v>
                </c:pt>
                <c:pt idx="5392">
                  <c:v>3.4598558109283384</c:v>
                </c:pt>
                <c:pt idx="5393">
                  <c:v>3.4802144027567357</c:v>
                </c:pt>
                <c:pt idx="5394">
                  <c:v>3.5733125115548066</c:v>
                </c:pt>
                <c:pt idx="5395">
                  <c:v>3.4802144027567357</c:v>
                </c:pt>
                <c:pt idx="5396">
                  <c:v>3.3697059129955012</c:v>
                </c:pt>
                <c:pt idx="5397">
                  <c:v>3.3895340419735138</c:v>
                </c:pt>
                <c:pt idx="5398">
                  <c:v>3.4094788442485213</c:v>
                </c:pt>
                <c:pt idx="5399">
                  <c:v>3.3598431238659869</c:v>
                </c:pt>
                <c:pt idx="5400">
                  <c:v>3.3994918161350056</c:v>
                </c:pt>
                <c:pt idx="5401">
                  <c:v>3.3895340419735138</c:v>
                </c:pt>
                <c:pt idx="5402">
                  <c:v>3.594338708851315</c:v>
                </c:pt>
                <c:pt idx="5403">
                  <c:v>3.4396163129870598</c:v>
                </c:pt>
                <c:pt idx="5404">
                  <c:v>3.4396163129870598</c:v>
                </c:pt>
                <c:pt idx="5405">
                  <c:v>3.5109690412977126</c:v>
                </c:pt>
                <c:pt idx="5406">
                  <c:v>3.4194952122563316</c:v>
                </c:pt>
                <c:pt idx="5407">
                  <c:v>3.4598558109283384</c:v>
                </c:pt>
                <c:pt idx="5408">
                  <c:v>3.4497212188598927</c:v>
                </c:pt>
                <c:pt idx="5409">
                  <c:v>3.4802144027567357</c:v>
                </c:pt>
                <c:pt idx="5410">
                  <c:v>3.3895340419735138</c:v>
                </c:pt>
                <c:pt idx="5411">
                  <c:v>3.4396163129870598</c:v>
                </c:pt>
                <c:pt idx="5412">
                  <c:v>3.4194952122563316</c:v>
                </c:pt>
                <c:pt idx="5413">
                  <c:v>3.3401886811075023</c:v>
                </c:pt>
                <c:pt idx="5414">
                  <c:v>3.47002017640451</c:v>
                </c:pt>
                <c:pt idx="5415">
                  <c:v>3.4904385777103055</c:v>
                </c:pt>
                <c:pt idx="5416">
                  <c:v>3.3598431238659869</c:v>
                </c:pt>
                <c:pt idx="5417">
                  <c:v>3.4598558109283384</c:v>
                </c:pt>
                <c:pt idx="5418">
                  <c:v>3.4396163129870598</c:v>
                </c:pt>
                <c:pt idx="5419">
                  <c:v>3.4904385777103055</c:v>
                </c:pt>
                <c:pt idx="5420">
                  <c:v>3.4497212188598927</c:v>
                </c:pt>
                <c:pt idx="5421">
                  <c:v>3.4802144027567357</c:v>
                </c:pt>
                <c:pt idx="5422">
                  <c:v>3.3598431238659869</c:v>
                </c:pt>
                <c:pt idx="5423">
                  <c:v>3.3895340419735138</c:v>
                </c:pt>
                <c:pt idx="5424">
                  <c:v>3.3206492130981067</c:v>
                </c:pt>
                <c:pt idx="5425">
                  <c:v>3.4598558109283384</c:v>
                </c:pt>
                <c:pt idx="5426">
                  <c:v>3.3500014884525111</c:v>
                </c:pt>
                <c:pt idx="5427">
                  <c:v>3.3895340419735138</c:v>
                </c:pt>
                <c:pt idx="5428">
                  <c:v>3.47002017640451</c:v>
                </c:pt>
                <c:pt idx="5429">
                  <c:v>3.4598558109283384</c:v>
                </c:pt>
                <c:pt idx="5430">
                  <c:v>3.4194952122563316</c:v>
                </c:pt>
                <c:pt idx="5431">
                  <c:v>3.3994918161350056</c:v>
                </c:pt>
                <c:pt idx="5432">
                  <c:v>3.5109690412977126</c:v>
                </c:pt>
                <c:pt idx="5433">
                  <c:v>3.3500014884525111</c:v>
                </c:pt>
                <c:pt idx="5434">
                  <c:v>3.3697059129955012</c:v>
                </c:pt>
                <c:pt idx="5435">
                  <c:v>3.5006927892482302</c:v>
                </c:pt>
                <c:pt idx="5436">
                  <c:v>3.5006927892482302</c:v>
                </c:pt>
                <c:pt idx="5437">
                  <c:v>3.3796054360735206</c:v>
                </c:pt>
                <c:pt idx="5438">
                  <c:v>3.5524093135103341</c:v>
                </c:pt>
                <c:pt idx="5439">
                  <c:v>3.5628455826951435</c:v>
                </c:pt>
                <c:pt idx="5440">
                  <c:v>3.4295410063531864</c:v>
                </c:pt>
                <c:pt idx="5441">
                  <c:v>3.3697059129955012</c:v>
                </c:pt>
                <c:pt idx="5442">
                  <c:v>3.47002017640451</c:v>
                </c:pt>
                <c:pt idx="5443">
                  <c:v>3.4094788442485213</c:v>
                </c:pt>
                <c:pt idx="5444">
                  <c:v>3.3994918161350056</c:v>
                </c:pt>
                <c:pt idx="5445">
                  <c:v>3.3206492130981067</c:v>
                </c:pt>
                <c:pt idx="5446">
                  <c:v>3.3994918161350056</c:v>
                </c:pt>
                <c:pt idx="5447">
                  <c:v>3.4295410063531864</c:v>
                </c:pt>
                <c:pt idx="5448">
                  <c:v>3.4396163129870598</c:v>
                </c:pt>
                <c:pt idx="5449">
                  <c:v>3.4094788442485213</c:v>
                </c:pt>
                <c:pt idx="5450">
                  <c:v>3.4295410063531864</c:v>
                </c:pt>
                <c:pt idx="5451">
                  <c:v>3.310922384288983</c:v>
                </c:pt>
                <c:pt idx="5452">
                  <c:v>3.4497212188598927</c:v>
                </c:pt>
                <c:pt idx="5453">
                  <c:v>3.4598558109283384</c:v>
                </c:pt>
                <c:pt idx="5454">
                  <c:v>3.4497212188598927</c:v>
                </c:pt>
                <c:pt idx="5455">
                  <c:v>3.5420036141922138</c:v>
                </c:pt>
                <c:pt idx="5456">
                  <c:v>3.4802144027567357</c:v>
                </c:pt>
                <c:pt idx="5457">
                  <c:v>3.4904385777103055</c:v>
                </c:pt>
                <c:pt idx="5458">
                  <c:v>3.4194952122563316</c:v>
                </c:pt>
                <c:pt idx="5459">
                  <c:v>3.4497212188598927</c:v>
                </c:pt>
                <c:pt idx="5460">
                  <c:v>3.4598558109283384</c:v>
                </c:pt>
                <c:pt idx="5461">
                  <c:v>3.3697059129955012</c:v>
                </c:pt>
                <c:pt idx="5462">
                  <c:v>3.5316283951956837</c:v>
                </c:pt>
                <c:pt idx="5463">
                  <c:v>3.4802144027567357</c:v>
                </c:pt>
                <c:pt idx="5464">
                  <c:v>3.4295410063531864</c:v>
                </c:pt>
                <c:pt idx="5465">
                  <c:v>3.3895340419735138</c:v>
                </c:pt>
                <c:pt idx="5466">
                  <c:v>3.4497212188598927</c:v>
                </c:pt>
                <c:pt idx="5467">
                  <c:v>3.3697059129955012</c:v>
                </c:pt>
                <c:pt idx="5468">
                  <c:v>3.3012240472574037</c:v>
                </c:pt>
                <c:pt idx="5469">
                  <c:v>3.3994918161350056</c:v>
                </c:pt>
                <c:pt idx="5470">
                  <c:v>3.4802144027567357</c:v>
                </c:pt>
                <c:pt idx="5471">
                  <c:v>3.4396163129870598</c:v>
                </c:pt>
                <c:pt idx="5472">
                  <c:v>3.4802144027567357</c:v>
                </c:pt>
                <c:pt idx="5473">
                  <c:v>3.4295410063531864</c:v>
                </c:pt>
                <c:pt idx="5474">
                  <c:v>3.47002017640451</c:v>
                </c:pt>
                <c:pt idx="5475">
                  <c:v>3.3895340419735138</c:v>
                </c:pt>
                <c:pt idx="5476">
                  <c:v>3.4802144027567357</c:v>
                </c:pt>
                <c:pt idx="5477">
                  <c:v>3.4598558109283384</c:v>
                </c:pt>
                <c:pt idx="5478">
                  <c:v>3.3697059129955012</c:v>
                </c:pt>
                <c:pt idx="5479">
                  <c:v>3.47002017640451</c:v>
                </c:pt>
                <c:pt idx="5480">
                  <c:v>3.4194952122563316</c:v>
                </c:pt>
                <c:pt idx="5481">
                  <c:v>3.4598558109283384</c:v>
                </c:pt>
                <c:pt idx="5482">
                  <c:v>3.4396163129870598</c:v>
                </c:pt>
                <c:pt idx="5483">
                  <c:v>3.3697059129955012</c:v>
                </c:pt>
                <c:pt idx="5484">
                  <c:v>3.4396163129870598</c:v>
                </c:pt>
                <c:pt idx="5485">
                  <c:v>3.5316283951956837</c:v>
                </c:pt>
                <c:pt idx="5486">
                  <c:v>3.5006927892482302</c:v>
                </c:pt>
                <c:pt idx="5487">
                  <c:v>3.3796054360735206</c:v>
                </c:pt>
                <c:pt idx="5488">
                  <c:v>3.3697059129955012</c:v>
                </c:pt>
                <c:pt idx="5489">
                  <c:v>3.4295410063531864</c:v>
                </c:pt>
                <c:pt idx="5490">
                  <c:v>3.5212835672379423</c:v>
                </c:pt>
                <c:pt idx="5491">
                  <c:v>3.3598431238659869</c:v>
                </c:pt>
                <c:pt idx="5492">
                  <c:v>3.5109690412977126</c:v>
                </c:pt>
                <c:pt idx="5493">
                  <c:v>3.4396163129870598</c:v>
                </c:pt>
                <c:pt idx="5494">
                  <c:v>3.4497212188598927</c:v>
                </c:pt>
                <c:pt idx="5495">
                  <c:v>3.4497212188598927</c:v>
                </c:pt>
                <c:pt idx="5496">
                  <c:v>3.3796054360735206</c:v>
                </c:pt>
                <c:pt idx="5497">
                  <c:v>3.3994918161350056</c:v>
                </c:pt>
                <c:pt idx="5498">
                  <c:v>3.4802144027567357</c:v>
                </c:pt>
                <c:pt idx="5499">
                  <c:v>3.3697059129955012</c:v>
                </c:pt>
                <c:pt idx="5500">
                  <c:v>3.4497212188598927</c:v>
                </c:pt>
                <c:pt idx="5501">
                  <c:v>3.4598558109283384</c:v>
                </c:pt>
                <c:pt idx="5502">
                  <c:v>3.4194952122563316</c:v>
                </c:pt>
                <c:pt idx="5503">
                  <c:v>3.4194952122563316</c:v>
                </c:pt>
                <c:pt idx="5504">
                  <c:v>3.4598558109283384</c:v>
                </c:pt>
                <c:pt idx="5505">
                  <c:v>3.3697059129955012</c:v>
                </c:pt>
                <c:pt idx="5506">
                  <c:v>3.3994918161350056</c:v>
                </c:pt>
                <c:pt idx="5507">
                  <c:v>3.4802144027567357</c:v>
                </c:pt>
                <c:pt idx="5508">
                  <c:v>3.3796054360735206</c:v>
                </c:pt>
                <c:pt idx="5509">
                  <c:v>3.3598431238659869</c:v>
                </c:pt>
                <c:pt idx="5510">
                  <c:v>3.3697059129955012</c:v>
                </c:pt>
                <c:pt idx="5511">
                  <c:v>3.5109690412977126</c:v>
                </c:pt>
                <c:pt idx="5512">
                  <c:v>3.47002017640451</c:v>
                </c:pt>
                <c:pt idx="5513">
                  <c:v>3.4904385777103055</c:v>
                </c:pt>
                <c:pt idx="5514">
                  <c:v>3.47002017640451</c:v>
                </c:pt>
                <c:pt idx="5515">
                  <c:v>3.4497212188598927</c:v>
                </c:pt>
                <c:pt idx="5516">
                  <c:v>3.4194952122563316</c:v>
                </c:pt>
                <c:pt idx="5517">
                  <c:v>3.3697059129955012</c:v>
                </c:pt>
                <c:pt idx="5518">
                  <c:v>3.4497212188598927</c:v>
                </c:pt>
                <c:pt idx="5519">
                  <c:v>3.4094788442485213</c:v>
                </c:pt>
                <c:pt idx="5520">
                  <c:v>3.4497212188598927</c:v>
                </c:pt>
                <c:pt idx="5521">
                  <c:v>3.310922384288983</c:v>
                </c:pt>
                <c:pt idx="5522">
                  <c:v>3.4802144027567357</c:v>
                </c:pt>
                <c:pt idx="5523">
                  <c:v>3.3697059129955012</c:v>
                </c:pt>
                <c:pt idx="5524">
                  <c:v>3.3697059129955012</c:v>
                </c:pt>
                <c:pt idx="5525">
                  <c:v>3.3796054360735206</c:v>
                </c:pt>
                <c:pt idx="5526">
                  <c:v>3.4904385777103055</c:v>
                </c:pt>
                <c:pt idx="5527">
                  <c:v>3.4802144027567357</c:v>
                </c:pt>
                <c:pt idx="5528">
                  <c:v>3.4802144027567357</c:v>
                </c:pt>
                <c:pt idx="5529">
                  <c:v>3.4094788442485213</c:v>
                </c:pt>
                <c:pt idx="5530">
                  <c:v>3.5006927892482302</c:v>
                </c:pt>
                <c:pt idx="5531">
                  <c:v>3.4497212188598927</c:v>
                </c:pt>
                <c:pt idx="5532">
                  <c:v>3.4194952122563316</c:v>
                </c:pt>
                <c:pt idx="5533">
                  <c:v>3.47002017640451</c:v>
                </c:pt>
                <c:pt idx="5534">
                  <c:v>3.4094788442485213</c:v>
                </c:pt>
                <c:pt idx="5535">
                  <c:v>3.4802144027567357</c:v>
                </c:pt>
                <c:pt idx="5536">
                  <c:v>3.4497212188598927</c:v>
                </c:pt>
                <c:pt idx="5537">
                  <c:v>3.5006927892482302</c:v>
                </c:pt>
                <c:pt idx="5538">
                  <c:v>3.3697059129955012</c:v>
                </c:pt>
                <c:pt idx="5539">
                  <c:v>3.2722991534698371</c:v>
                </c:pt>
                <c:pt idx="5540">
                  <c:v>3.4194952122563316</c:v>
                </c:pt>
                <c:pt idx="5541">
                  <c:v>3.5212835672379423</c:v>
                </c:pt>
                <c:pt idx="5542">
                  <c:v>3.47002017640451</c:v>
                </c:pt>
                <c:pt idx="5543">
                  <c:v>3.4094788442485213</c:v>
                </c:pt>
                <c:pt idx="5544">
                  <c:v>3.4598558109283384</c:v>
                </c:pt>
                <c:pt idx="5545">
                  <c:v>3.4094788442485213</c:v>
                </c:pt>
                <c:pt idx="5546">
                  <c:v>3.4598558109283384</c:v>
                </c:pt>
                <c:pt idx="5547">
                  <c:v>3.47002017640451</c:v>
                </c:pt>
                <c:pt idx="5548">
                  <c:v>3.4194952122563316</c:v>
                </c:pt>
                <c:pt idx="5549">
                  <c:v>3.47002017640451</c:v>
                </c:pt>
                <c:pt idx="5550">
                  <c:v>3.47002017640451</c:v>
                </c:pt>
                <c:pt idx="5551">
                  <c:v>3.3697059129955012</c:v>
                </c:pt>
                <c:pt idx="5552">
                  <c:v>3.4396163129870598</c:v>
                </c:pt>
                <c:pt idx="5553">
                  <c:v>3.3895340419735138</c:v>
                </c:pt>
                <c:pt idx="5554">
                  <c:v>3.3895340419735138</c:v>
                </c:pt>
                <c:pt idx="5555">
                  <c:v>3.4904385777103055</c:v>
                </c:pt>
                <c:pt idx="5556">
                  <c:v>3.4497212188598927</c:v>
                </c:pt>
                <c:pt idx="5557">
                  <c:v>3.4598558109283384</c:v>
                </c:pt>
                <c:pt idx="5558">
                  <c:v>3.3401886811075023</c:v>
                </c:pt>
                <c:pt idx="5559">
                  <c:v>3.3796054360735206</c:v>
                </c:pt>
                <c:pt idx="5560">
                  <c:v>3.2152148570383678</c:v>
                </c:pt>
                <c:pt idx="5561">
                  <c:v>3.47002017640451</c:v>
                </c:pt>
                <c:pt idx="5562">
                  <c:v>3.47002017640451</c:v>
                </c:pt>
                <c:pt idx="5563">
                  <c:v>3.47002017640451</c:v>
                </c:pt>
                <c:pt idx="5564">
                  <c:v>3.4802144027567357</c:v>
                </c:pt>
                <c:pt idx="5565">
                  <c:v>3.3500014884525111</c:v>
                </c:pt>
                <c:pt idx="5566">
                  <c:v>3.3796054360735206</c:v>
                </c:pt>
                <c:pt idx="5567">
                  <c:v>3.4295410063531864</c:v>
                </c:pt>
                <c:pt idx="5568">
                  <c:v>3.3401886811075023</c:v>
                </c:pt>
                <c:pt idx="5569">
                  <c:v>3.3697059129955012</c:v>
                </c:pt>
                <c:pt idx="5570">
                  <c:v>3.3598431238659869</c:v>
                </c:pt>
                <c:pt idx="5571">
                  <c:v>3.47002017640451</c:v>
                </c:pt>
                <c:pt idx="5572">
                  <c:v>3.47002017640451</c:v>
                </c:pt>
                <c:pt idx="5573">
                  <c:v>3.3401886811075023</c:v>
                </c:pt>
                <c:pt idx="5574">
                  <c:v>3.3598431238659869</c:v>
                </c:pt>
                <c:pt idx="5575">
                  <c:v>3.3796054360735206</c:v>
                </c:pt>
                <c:pt idx="5576">
                  <c:v>3.3895340419735138</c:v>
                </c:pt>
                <c:pt idx="5577">
                  <c:v>3.3500014884525111</c:v>
                </c:pt>
                <c:pt idx="5578">
                  <c:v>3.3796054360735206</c:v>
                </c:pt>
                <c:pt idx="5579">
                  <c:v>3.3012240472574037</c:v>
                </c:pt>
                <c:pt idx="5580">
                  <c:v>3.4194952122563316</c:v>
                </c:pt>
                <c:pt idx="5581">
                  <c:v>3.3895340419735138</c:v>
                </c:pt>
                <c:pt idx="5582">
                  <c:v>3.3697059129955012</c:v>
                </c:pt>
                <c:pt idx="5583">
                  <c:v>3.5212835672379423</c:v>
                </c:pt>
                <c:pt idx="5584">
                  <c:v>3.3994918161350056</c:v>
                </c:pt>
                <c:pt idx="5585">
                  <c:v>3.3895340419735138</c:v>
                </c:pt>
                <c:pt idx="5586">
                  <c:v>3.3994918161350056</c:v>
                </c:pt>
                <c:pt idx="5587">
                  <c:v>3.3500014884525111</c:v>
                </c:pt>
                <c:pt idx="5588">
                  <c:v>3.3796054360735206</c:v>
                </c:pt>
                <c:pt idx="5589">
                  <c:v>3.4598558109283384</c:v>
                </c:pt>
                <c:pt idx="5590">
                  <c:v>3.3012240472574037</c:v>
                </c:pt>
                <c:pt idx="5591">
                  <c:v>3.4396163129870598</c:v>
                </c:pt>
                <c:pt idx="5592">
                  <c:v>3.3697059129955012</c:v>
                </c:pt>
                <c:pt idx="5593">
                  <c:v>3.5006927892482302</c:v>
                </c:pt>
                <c:pt idx="5594">
                  <c:v>3.3697059129955012</c:v>
                </c:pt>
                <c:pt idx="5595">
                  <c:v>3.3895340419735138</c:v>
                </c:pt>
                <c:pt idx="5596">
                  <c:v>3.4598558109283384</c:v>
                </c:pt>
                <c:pt idx="5597">
                  <c:v>3.4598558109283384</c:v>
                </c:pt>
                <c:pt idx="5598">
                  <c:v>3.4396163129870598</c:v>
                </c:pt>
                <c:pt idx="5599">
                  <c:v>3.3598431238659869</c:v>
                </c:pt>
                <c:pt idx="5600">
                  <c:v>3.4094788442485213</c:v>
                </c:pt>
                <c:pt idx="5601">
                  <c:v>3.3994918161350056</c:v>
                </c:pt>
                <c:pt idx="5602">
                  <c:v>3.47002017640451</c:v>
                </c:pt>
                <c:pt idx="5603">
                  <c:v>3.4497212188598927</c:v>
                </c:pt>
                <c:pt idx="5604">
                  <c:v>3.4497212188598927</c:v>
                </c:pt>
                <c:pt idx="5605">
                  <c:v>3.4904385777103055</c:v>
                </c:pt>
                <c:pt idx="5606">
                  <c:v>3.4497212188598927</c:v>
                </c:pt>
                <c:pt idx="5607">
                  <c:v>3.3697059129955012</c:v>
                </c:pt>
                <c:pt idx="5608">
                  <c:v>3.3994918161350056</c:v>
                </c:pt>
                <c:pt idx="5609">
                  <c:v>3.3598431238659869</c:v>
                </c:pt>
                <c:pt idx="5610">
                  <c:v>3.3598431238659869</c:v>
                </c:pt>
                <c:pt idx="5611">
                  <c:v>3.4194952122563316</c:v>
                </c:pt>
                <c:pt idx="5612">
                  <c:v>3.3796054360735206</c:v>
                </c:pt>
                <c:pt idx="5613">
                  <c:v>3.5006927892482302</c:v>
                </c:pt>
                <c:pt idx="5614">
                  <c:v>3.4094788442485213</c:v>
                </c:pt>
                <c:pt idx="5615">
                  <c:v>3.3796054360735206</c:v>
                </c:pt>
                <c:pt idx="5616">
                  <c:v>3.4396163129870598</c:v>
                </c:pt>
                <c:pt idx="5617">
                  <c:v>3.47002017640451</c:v>
                </c:pt>
                <c:pt idx="5618">
                  <c:v>3.5006927892482302</c:v>
                </c:pt>
                <c:pt idx="5619">
                  <c:v>3.3895340419735138</c:v>
                </c:pt>
                <c:pt idx="5620">
                  <c:v>3.3895340419735138</c:v>
                </c:pt>
                <c:pt idx="5621">
                  <c:v>3.3994918161350056</c:v>
                </c:pt>
                <c:pt idx="5622">
                  <c:v>3.4194952122563316</c:v>
                </c:pt>
                <c:pt idx="5623">
                  <c:v>3.4194952122563316</c:v>
                </c:pt>
                <c:pt idx="5624">
                  <c:v>3.3697059129955012</c:v>
                </c:pt>
                <c:pt idx="5625">
                  <c:v>3.3697059129955012</c:v>
                </c:pt>
                <c:pt idx="5626">
                  <c:v>3.4194952122563316</c:v>
                </c:pt>
                <c:pt idx="5627">
                  <c:v>3.3895340419735138</c:v>
                </c:pt>
                <c:pt idx="5628">
                  <c:v>3.4598558109283384</c:v>
                </c:pt>
                <c:pt idx="5629">
                  <c:v>3.4194952122563316</c:v>
                </c:pt>
                <c:pt idx="5630">
                  <c:v>3.4094788442485213</c:v>
                </c:pt>
                <c:pt idx="5631">
                  <c:v>3.3206492130981067</c:v>
                </c:pt>
                <c:pt idx="5632">
                  <c:v>3.2722991534698371</c:v>
                </c:pt>
                <c:pt idx="5633">
                  <c:v>3.3697059129955012</c:v>
                </c:pt>
                <c:pt idx="5634">
                  <c:v>3.4497212188598927</c:v>
                </c:pt>
                <c:pt idx="5635">
                  <c:v>3.47002017640451</c:v>
                </c:pt>
                <c:pt idx="5636">
                  <c:v>3.4194952122563316</c:v>
                </c:pt>
                <c:pt idx="5637">
                  <c:v>3.3895340419735138</c:v>
                </c:pt>
                <c:pt idx="5638">
                  <c:v>3.4904385777103055</c:v>
                </c:pt>
                <c:pt idx="5639">
                  <c:v>3.4094788442485213</c:v>
                </c:pt>
                <c:pt idx="5640">
                  <c:v>3.4094788442485213</c:v>
                </c:pt>
                <c:pt idx="5641">
                  <c:v>3.47002017640451</c:v>
                </c:pt>
                <c:pt idx="5642">
                  <c:v>3.47002017640451</c:v>
                </c:pt>
                <c:pt idx="5643">
                  <c:v>3.3895340419735138</c:v>
                </c:pt>
                <c:pt idx="5644">
                  <c:v>3.4802144027567357</c:v>
                </c:pt>
                <c:pt idx="5645">
                  <c:v>3.4094788442485213</c:v>
                </c:pt>
                <c:pt idx="5646">
                  <c:v>3.4396163129870598</c:v>
                </c:pt>
                <c:pt idx="5647">
                  <c:v>3.3796054360735206</c:v>
                </c:pt>
                <c:pt idx="5648">
                  <c:v>3.3012240472574037</c:v>
                </c:pt>
                <c:pt idx="5649">
                  <c:v>3.3994918161350056</c:v>
                </c:pt>
                <c:pt idx="5650">
                  <c:v>3.5212835672379423</c:v>
                </c:pt>
                <c:pt idx="5651">
                  <c:v>3.4598558109283384</c:v>
                </c:pt>
                <c:pt idx="5652">
                  <c:v>3.3895340419735138</c:v>
                </c:pt>
                <c:pt idx="5653">
                  <c:v>3.4904385777103055</c:v>
                </c:pt>
                <c:pt idx="5654">
                  <c:v>3.4904385777103055</c:v>
                </c:pt>
                <c:pt idx="5655">
                  <c:v>3.4295410063531864</c:v>
                </c:pt>
                <c:pt idx="5656">
                  <c:v>3.4094788442485213</c:v>
                </c:pt>
                <c:pt idx="5657">
                  <c:v>3.3994918161350056</c:v>
                </c:pt>
                <c:pt idx="5658">
                  <c:v>3.4802144027567357</c:v>
                </c:pt>
                <c:pt idx="5659">
                  <c:v>3.3401886811075023</c:v>
                </c:pt>
                <c:pt idx="5660">
                  <c:v>3.3796054360735206</c:v>
                </c:pt>
                <c:pt idx="5661">
                  <c:v>3.4396163129870598</c:v>
                </c:pt>
                <c:pt idx="5662">
                  <c:v>3.3895340419735138</c:v>
                </c:pt>
                <c:pt idx="5663">
                  <c:v>3.4396163129870598</c:v>
                </c:pt>
                <c:pt idx="5664">
                  <c:v>3.3697059129955012</c:v>
                </c:pt>
                <c:pt idx="5665">
                  <c:v>3.4497212188598927</c:v>
                </c:pt>
                <c:pt idx="5666">
                  <c:v>3.4094788442485213</c:v>
                </c:pt>
                <c:pt idx="5667">
                  <c:v>3.5006927892482302</c:v>
                </c:pt>
                <c:pt idx="5668">
                  <c:v>3.3304046173879276</c:v>
                </c:pt>
                <c:pt idx="5669">
                  <c:v>3.4094788442485213</c:v>
                </c:pt>
                <c:pt idx="5670">
                  <c:v>3.4497212188598927</c:v>
                </c:pt>
                <c:pt idx="5671">
                  <c:v>3.47002017640451</c:v>
                </c:pt>
                <c:pt idx="5672">
                  <c:v>3.5212835672379423</c:v>
                </c:pt>
                <c:pt idx="5673">
                  <c:v>3.3796054360735206</c:v>
                </c:pt>
                <c:pt idx="5674">
                  <c:v>3.4396163129870598</c:v>
                </c:pt>
                <c:pt idx="5675">
                  <c:v>3.3796054360735206</c:v>
                </c:pt>
                <c:pt idx="5676">
                  <c:v>3.310922384288983</c:v>
                </c:pt>
                <c:pt idx="5677">
                  <c:v>3.3697059129955012</c:v>
                </c:pt>
                <c:pt idx="5678">
                  <c:v>3.4094788442485213</c:v>
                </c:pt>
                <c:pt idx="5679">
                  <c:v>3.2819125149394615</c:v>
                </c:pt>
                <c:pt idx="5680">
                  <c:v>3.47002017640451</c:v>
                </c:pt>
                <c:pt idx="5681">
                  <c:v>3.4094788442485213</c:v>
                </c:pt>
                <c:pt idx="5682">
                  <c:v>3.3994918161350056</c:v>
                </c:pt>
                <c:pt idx="5683">
                  <c:v>3.3500014884525111</c:v>
                </c:pt>
                <c:pt idx="5684">
                  <c:v>3.5006927892482302</c:v>
                </c:pt>
                <c:pt idx="5685">
                  <c:v>3.3697059129955012</c:v>
                </c:pt>
                <c:pt idx="5686">
                  <c:v>3.4904385777103055</c:v>
                </c:pt>
                <c:pt idx="5687">
                  <c:v>3.3697059129955012</c:v>
                </c:pt>
                <c:pt idx="5688">
                  <c:v>3.4802144027567357</c:v>
                </c:pt>
                <c:pt idx="5689">
                  <c:v>3.4194952122563316</c:v>
                </c:pt>
                <c:pt idx="5690">
                  <c:v>3.3206492130981067</c:v>
                </c:pt>
                <c:pt idx="5691">
                  <c:v>3.4094788442485213</c:v>
                </c:pt>
                <c:pt idx="5692">
                  <c:v>3.3697059129955012</c:v>
                </c:pt>
                <c:pt idx="5693">
                  <c:v>3.3895340419735138</c:v>
                </c:pt>
                <c:pt idx="5694">
                  <c:v>3.5109690412977126</c:v>
                </c:pt>
                <c:pt idx="5695">
                  <c:v>3.47002017640451</c:v>
                </c:pt>
                <c:pt idx="5696">
                  <c:v>3.4598558109283384</c:v>
                </c:pt>
                <c:pt idx="5697">
                  <c:v>3.4802144027567357</c:v>
                </c:pt>
                <c:pt idx="5698">
                  <c:v>3.3895340419735138</c:v>
                </c:pt>
                <c:pt idx="5699">
                  <c:v>3.3598431238659869</c:v>
                </c:pt>
                <c:pt idx="5700">
                  <c:v>3.3994918161350056</c:v>
                </c:pt>
                <c:pt idx="5701">
                  <c:v>3.3994918161350056</c:v>
                </c:pt>
                <c:pt idx="5702">
                  <c:v>3.4094788442485213</c:v>
                </c:pt>
                <c:pt idx="5703">
                  <c:v>3.5838101901613251</c:v>
                </c:pt>
                <c:pt idx="5704">
                  <c:v>3.4497212188598927</c:v>
                </c:pt>
                <c:pt idx="5705">
                  <c:v>3.4598558109283384</c:v>
                </c:pt>
                <c:pt idx="5706">
                  <c:v>3.4598558109283384</c:v>
                </c:pt>
                <c:pt idx="5707">
                  <c:v>3.4094788442485213</c:v>
                </c:pt>
                <c:pt idx="5708">
                  <c:v>3.5109690412977126</c:v>
                </c:pt>
                <c:pt idx="5709">
                  <c:v>3.4497212188598927</c:v>
                </c:pt>
                <c:pt idx="5710">
                  <c:v>3.4904385777103055</c:v>
                </c:pt>
                <c:pt idx="5711">
                  <c:v>3.47002017640451</c:v>
                </c:pt>
                <c:pt idx="5712">
                  <c:v>3.5006927892482302</c:v>
                </c:pt>
                <c:pt idx="5713">
                  <c:v>3.3895340419735138</c:v>
                </c:pt>
                <c:pt idx="5714">
                  <c:v>3.4194952122563316</c:v>
                </c:pt>
                <c:pt idx="5715">
                  <c:v>3.5628455826951435</c:v>
                </c:pt>
                <c:pt idx="5716">
                  <c:v>3.5212835672379423</c:v>
                </c:pt>
                <c:pt idx="5717">
                  <c:v>3.5316283951956837</c:v>
                </c:pt>
                <c:pt idx="5718">
                  <c:v>3.5212835672379423</c:v>
                </c:pt>
                <c:pt idx="5719">
                  <c:v>3.4497212188598927</c:v>
                </c:pt>
                <c:pt idx="5720">
                  <c:v>3.4094788442485213</c:v>
                </c:pt>
                <c:pt idx="5721">
                  <c:v>3.5733125115548066</c:v>
                </c:pt>
                <c:pt idx="5722">
                  <c:v>3.4295410063531864</c:v>
                </c:pt>
                <c:pt idx="5723">
                  <c:v>3.4497212188598927</c:v>
                </c:pt>
                <c:pt idx="5724">
                  <c:v>3.4295410063531864</c:v>
                </c:pt>
                <c:pt idx="5725">
                  <c:v>3.4904385777103055</c:v>
                </c:pt>
                <c:pt idx="5726">
                  <c:v>3.3994918161350056</c:v>
                </c:pt>
                <c:pt idx="5727">
                  <c:v>3.4904385777103055</c:v>
                </c:pt>
                <c:pt idx="5728">
                  <c:v>3.3500014884525111</c:v>
                </c:pt>
                <c:pt idx="5729">
                  <c:v>3.3401886811075023</c:v>
                </c:pt>
                <c:pt idx="5730">
                  <c:v>3.4396163129870598</c:v>
                </c:pt>
                <c:pt idx="5731">
                  <c:v>3.47002017640451</c:v>
                </c:pt>
                <c:pt idx="5732">
                  <c:v>3.310922384288983</c:v>
                </c:pt>
                <c:pt idx="5733">
                  <c:v>3.3895340419735138</c:v>
                </c:pt>
                <c:pt idx="5734">
                  <c:v>3.3895340419735138</c:v>
                </c:pt>
                <c:pt idx="5735">
                  <c:v>3.4904385777103055</c:v>
                </c:pt>
                <c:pt idx="5736">
                  <c:v>3.5316283951956837</c:v>
                </c:pt>
                <c:pt idx="5737">
                  <c:v>3.3500014884525111</c:v>
                </c:pt>
                <c:pt idx="5738">
                  <c:v>3.3796054360735206</c:v>
                </c:pt>
                <c:pt idx="5739">
                  <c:v>3.4295410063531864</c:v>
                </c:pt>
                <c:pt idx="5740">
                  <c:v>3.3895340419735138</c:v>
                </c:pt>
                <c:pt idx="5741">
                  <c:v>3.3895340419735138</c:v>
                </c:pt>
                <c:pt idx="5742">
                  <c:v>3.4396163129870598</c:v>
                </c:pt>
                <c:pt idx="5743">
                  <c:v>3.4396163129870598</c:v>
                </c:pt>
                <c:pt idx="5744">
                  <c:v>3.3796054360735206</c:v>
                </c:pt>
                <c:pt idx="5745">
                  <c:v>3.4904385777103055</c:v>
                </c:pt>
                <c:pt idx="5746">
                  <c:v>3.3796054360735206</c:v>
                </c:pt>
                <c:pt idx="5747">
                  <c:v>3.3500014884525111</c:v>
                </c:pt>
                <c:pt idx="5748">
                  <c:v>3.3895340419735138</c:v>
                </c:pt>
                <c:pt idx="5749">
                  <c:v>3.3598431238659869</c:v>
                </c:pt>
                <c:pt idx="5750">
                  <c:v>3.5838101901613251</c:v>
                </c:pt>
                <c:pt idx="5751">
                  <c:v>3.3012240472574037</c:v>
                </c:pt>
                <c:pt idx="5752">
                  <c:v>3.4802144027567357</c:v>
                </c:pt>
                <c:pt idx="5753">
                  <c:v>3.4396163129870598</c:v>
                </c:pt>
                <c:pt idx="5754">
                  <c:v>3.5628455826951435</c:v>
                </c:pt>
                <c:pt idx="5755">
                  <c:v>3.5212835672379423</c:v>
                </c:pt>
                <c:pt idx="5756">
                  <c:v>3.4802144027567357</c:v>
                </c:pt>
                <c:pt idx="5757">
                  <c:v>3.4802144027567357</c:v>
                </c:pt>
                <c:pt idx="5758">
                  <c:v>3.47002017640451</c:v>
                </c:pt>
                <c:pt idx="5759">
                  <c:v>3.4598558109283384</c:v>
                </c:pt>
                <c:pt idx="5760">
                  <c:v>3.594338708851315</c:v>
                </c:pt>
                <c:pt idx="5761">
                  <c:v>3.4396163129870598</c:v>
                </c:pt>
                <c:pt idx="5762">
                  <c:v>3.4295410063531864</c:v>
                </c:pt>
                <c:pt idx="5763">
                  <c:v>3.3697059129955012</c:v>
                </c:pt>
                <c:pt idx="5764">
                  <c:v>3.3994918161350056</c:v>
                </c:pt>
                <c:pt idx="5765">
                  <c:v>3.5006927892482302</c:v>
                </c:pt>
                <c:pt idx="5766">
                  <c:v>3.4194952122563316</c:v>
                </c:pt>
                <c:pt idx="5767">
                  <c:v>3.4194952122563316</c:v>
                </c:pt>
                <c:pt idx="5768">
                  <c:v>3.3401886811075023</c:v>
                </c:pt>
                <c:pt idx="5769">
                  <c:v>3.3304046173879276</c:v>
                </c:pt>
                <c:pt idx="5770">
                  <c:v>3.47002017640451</c:v>
                </c:pt>
                <c:pt idx="5771">
                  <c:v>3.3697059129955012</c:v>
                </c:pt>
                <c:pt idx="5772">
                  <c:v>3.5006927892482302</c:v>
                </c:pt>
                <c:pt idx="5773">
                  <c:v>3.2246605162442026</c:v>
                </c:pt>
                <c:pt idx="5774">
                  <c:v>3.4598558109283384</c:v>
                </c:pt>
                <c:pt idx="5775">
                  <c:v>3.4396163129870598</c:v>
                </c:pt>
                <c:pt idx="5776">
                  <c:v>3.4497212188598927</c:v>
                </c:pt>
                <c:pt idx="5777">
                  <c:v>3.4295410063531864</c:v>
                </c:pt>
                <c:pt idx="5778">
                  <c:v>3.3796054360735206</c:v>
                </c:pt>
                <c:pt idx="5779">
                  <c:v>3.3796054360735206</c:v>
                </c:pt>
                <c:pt idx="5780">
                  <c:v>3.4396163129870598</c:v>
                </c:pt>
                <c:pt idx="5781">
                  <c:v>3.4295410063531864</c:v>
                </c:pt>
                <c:pt idx="5782">
                  <c:v>3.3796054360735206</c:v>
                </c:pt>
                <c:pt idx="5783">
                  <c:v>3.3796054360735206</c:v>
                </c:pt>
                <c:pt idx="5784">
                  <c:v>3.5006927892482302</c:v>
                </c:pt>
                <c:pt idx="5785">
                  <c:v>3.5628455826951435</c:v>
                </c:pt>
                <c:pt idx="5786">
                  <c:v>3.4598558109283384</c:v>
                </c:pt>
                <c:pt idx="5787">
                  <c:v>3.5006927892482302</c:v>
                </c:pt>
                <c:pt idx="5788">
                  <c:v>3.4598558109283384</c:v>
                </c:pt>
                <c:pt idx="5789">
                  <c:v>3.4094788442485213</c:v>
                </c:pt>
                <c:pt idx="5790">
                  <c:v>3.4094788442485213</c:v>
                </c:pt>
                <c:pt idx="5791">
                  <c:v>3.3697059129955012</c:v>
                </c:pt>
                <c:pt idx="5792">
                  <c:v>3.5006927892482302</c:v>
                </c:pt>
                <c:pt idx="5793">
                  <c:v>3.3994918161350056</c:v>
                </c:pt>
                <c:pt idx="5794">
                  <c:v>3.4396163129870598</c:v>
                </c:pt>
                <c:pt idx="5795">
                  <c:v>3.5212835672379423</c:v>
                </c:pt>
                <c:pt idx="5796">
                  <c:v>3.4194952122563316</c:v>
                </c:pt>
                <c:pt idx="5797">
                  <c:v>3.5316283951956837</c:v>
                </c:pt>
                <c:pt idx="5798">
                  <c:v>3.3796054360735206</c:v>
                </c:pt>
                <c:pt idx="5799">
                  <c:v>3.4497212188598927</c:v>
                </c:pt>
                <c:pt idx="5800">
                  <c:v>3.4194952122563316</c:v>
                </c:pt>
                <c:pt idx="5801">
                  <c:v>3.4194952122563316</c:v>
                </c:pt>
                <c:pt idx="5802">
                  <c:v>3.3895340419735138</c:v>
                </c:pt>
                <c:pt idx="5803">
                  <c:v>3.3796054360735206</c:v>
                </c:pt>
                <c:pt idx="5804">
                  <c:v>3.3994918161350056</c:v>
                </c:pt>
                <c:pt idx="5805">
                  <c:v>3.3598431238659869</c:v>
                </c:pt>
                <c:pt idx="5806">
                  <c:v>3.4598558109283384</c:v>
                </c:pt>
                <c:pt idx="5807">
                  <c:v>3.47002017640451</c:v>
                </c:pt>
                <c:pt idx="5808">
                  <c:v>3.4094788442485213</c:v>
                </c:pt>
                <c:pt idx="5809">
                  <c:v>3.4904385777103055</c:v>
                </c:pt>
                <c:pt idx="5810">
                  <c:v>3.4295410063531864</c:v>
                </c:pt>
                <c:pt idx="5811">
                  <c:v>3.4396163129870598</c:v>
                </c:pt>
                <c:pt idx="5812">
                  <c:v>3.47002017640451</c:v>
                </c:pt>
                <c:pt idx="5813">
                  <c:v>3.4295410063531864</c:v>
                </c:pt>
                <c:pt idx="5814">
                  <c:v>3.5628455826951435</c:v>
                </c:pt>
                <c:pt idx="5815">
                  <c:v>3.5628455826951435</c:v>
                </c:pt>
                <c:pt idx="5816">
                  <c:v>3.4194952122563316</c:v>
                </c:pt>
                <c:pt idx="5817">
                  <c:v>3.3994918161350056</c:v>
                </c:pt>
                <c:pt idx="5818">
                  <c:v>3.5006927892482302</c:v>
                </c:pt>
                <c:pt idx="5819">
                  <c:v>3.4497212188598927</c:v>
                </c:pt>
                <c:pt idx="5820">
                  <c:v>3.47002017640451</c:v>
                </c:pt>
                <c:pt idx="5821">
                  <c:v>3.4904385777103055</c:v>
                </c:pt>
                <c:pt idx="5822">
                  <c:v>3.3895340419735138</c:v>
                </c:pt>
                <c:pt idx="5823">
                  <c:v>3.3796054360735206</c:v>
                </c:pt>
                <c:pt idx="5824">
                  <c:v>3.4094788442485213</c:v>
                </c:pt>
                <c:pt idx="5825">
                  <c:v>3.3304046173879276</c:v>
                </c:pt>
                <c:pt idx="5826">
                  <c:v>3.2152148570383678</c:v>
                </c:pt>
                <c:pt idx="5827">
                  <c:v>3.3598431238659869</c:v>
                </c:pt>
                <c:pt idx="5828">
                  <c:v>3.47002017640451</c:v>
                </c:pt>
                <c:pt idx="5829">
                  <c:v>3.3796054360735206</c:v>
                </c:pt>
                <c:pt idx="5830">
                  <c:v>3.3697059129955012</c:v>
                </c:pt>
                <c:pt idx="5831">
                  <c:v>3.47002017640451</c:v>
                </c:pt>
                <c:pt idx="5832">
                  <c:v>3.4094788442485213</c:v>
                </c:pt>
                <c:pt idx="5833">
                  <c:v>3.3697059129955012</c:v>
                </c:pt>
                <c:pt idx="5834">
                  <c:v>3.4295410063531864</c:v>
                </c:pt>
                <c:pt idx="5835">
                  <c:v>3.5316283951956837</c:v>
                </c:pt>
                <c:pt idx="5836">
                  <c:v>3.4598558109283384</c:v>
                </c:pt>
                <c:pt idx="5837">
                  <c:v>3.4295410063531864</c:v>
                </c:pt>
                <c:pt idx="5838">
                  <c:v>3.3994918161350056</c:v>
                </c:pt>
                <c:pt idx="5839">
                  <c:v>3.4497212188598927</c:v>
                </c:pt>
                <c:pt idx="5840">
                  <c:v>3.4802144027567357</c:v>
                </c:pt>
                <c:pt idx="5841">
                  <c:v>3.4598558109283384</c:v>
                </c:pt>
                <c:pt idx="5842">
                  <c:v>3.4497212188598927</c:v>
                </c:pt>
                <c:pt idx="5843">
                  <c:v>3.3895340419735138</c:v>
                </c:pt>
                <c:pt idx="5844">
                  <c:v>3.4598558109283384</c:v>
                </c:pt>
                <c:pt idx="5845">
                  <c:v>3.4094788442485213</c:v>
                </c:pt>
                <c:pt idx="5846">
                  <c:v>3.4904385777103055</c:v>
                </c:pt>
                <c:pt idx="5847">
                  <c:v>3.310922384288983</c:v>
                </c:pt>
                <c:pt idx="5848">
                  <c:v>3.3598431238659869</c:v>
                </c:pt>
                <c:pt idx="5849">
                  <c:v>3.4802144027567357</c:v>
                </c:pt>
                <c:pt idx="5850">
                  <c:v>3.3895340419735138</c:v>
                </c:pt>
                <c:pt idx="5851">
                  <c:v>3.4396163129870598</c:v>
                </c:pt>
                <c:pt idx="5852">
                  <c:v>3.5316283951956837</c:v>
                </c:pt>
                <c:pt idx="5853">
                  <c:v>3.5733125115548066</c:v>
                </c:pt>
                <c:pt idx="5854">
                  <c:v>3.5006927892482302</c:v>
                </c:pt>
                <c:pt idx="5855">
                  <c:v>3.5006927892482302</c:v>
                </c:pt>
                <c:pt idx="5856">
                  <c:v>3.4904385777103055</c:v>
                </c:pt>
                <c:pt idx="5857">
                  <c:v>3.5006927892482302</c:v>
                </c:pt>
                <c:pt idx="5858">
                  <c:v>3.4094788442485213</c:v>
                </c:pt>
                <c:pt idx="5859">
                  <c:v>3.4802144027567357</c:v>
                </c:pt>
                <c:pt idx="5860">
                  <c:v>3.5524093135103341</c:v>
                </c:pt>
                <c:pt idx="5861">
                  <c:v>3.3598431238659869</c:v>
                </c:pt>
                <c:pt idx="5862">
                  <c:v>3.4904385777103055</c:v>
                </c:pt>
                <c:pt idx="5863">
                  <c:v>3.5733125115548066</c:v>
                </c:pt>
                <c:pt idx="5864">
                  <c:v>3.4396163129870598</c:v>
                </c:pt>
                <c:pt idx="5865">
                  <c:v>3.3895340419735138</c:v>
                </c:pt>
                <c:pt idx="5866">
                  <c:v>3.3994918161350056</c:v>
                </c:pt>
                <c:pt idx="5867">
                  <c:v>3.47002017640451</c:v>
                </c:pt>
                <c:pt idx="5868">
                  <c:v>3.3206492130981067</c:v>
                </c:pt>
                <c:pt idx="5869">
                  <c:v>3.3697059129955012</c:v>
                </c:pt>
                <c:pt idx="5870">
                  <c:v>3.3994918161350056</c:v>
                </c:pt>
                <c:pt idx="5871">
                  <c:v>3.5006927892482302</c:v>
                </c:pt>
                <c:pt idx="5872">
                  <c:v>3.3598431238659869</c:v>
                </c:pt>
                <c:pt idx="5873">
                  <c:v>3.4194952122563316</c:v>
                </c:pt>
                <c:pt idx="5874">
                  <c:v>3.4802144027567357</c:v>
                </c:pt>
                <c:pt idx="5875">
                  <c:v>3.4094788442485213</c:v>
                </c:pt>
                <c:pt idx="5876">
                  <c:v>3.4094788442485213</c:v>
                </c:pt>
                <c:pt idx="5877">
                  <c:v>3.4094788442485213</c:v>
                </c:pt>
                <c:pt idx="5878">
                  <c:v>3.3012240472574037</c:v>
                </c:pt>
                <c:pt idx="5879">
                  <c:v>3.4194952122563316</c:v>
                </c:pt>
                <c:pt idx="5880">
                  <c:v>3.3500014884525111</c:v>
                </c:pt>
                <c:pt idx="5881">
                  <c:v>3.3500014884525111</c:v>
                </c:pt>
                <c:pt idx="5882">
                  <c:v>3.47002017640451</c:v>
                </c:pt>
                <c:pt idx="5883">
                  <c:v>3.4904385777103055</c:v>
                </c:pt>
                <c:pt idx="5884">
                  <c:v>3.5006927892482302</c:v>
                </c:pt>
                <c:pt idx="5885">
                  <c:v>3.4094788442485213</c:v>
                </c:pt>
                <c:pt idx="5886">
                  <c:v>3.3598431238659869</c:v>
                </c:pt>
                <c:pt idx="5887">
                  <c:v>3.5316283951956837</c:v>
                </c:pt>
                <c:pt idx="5888">
                  <c:v>3.3796054360735206</c:v>
                </c:pt>
                <c:pt idx="5889">
                  <c:v>3.5109690412977126</c:v>
                </c:pt>
                <c:pt idx="5890">
                  <c:v>3.3796054360735206</c:v>
                </c:pt>
                <c:pt idx="5891">
                  <c:v>3.3697059129955012</c:v>
                </c:pt>
                <c:pt idx="5892">
                  <c:v>3.47002017640451</c:v>
                </c:pt>
                <c:pt idx="5893">
                  <c:v>3.4396163129870598</c:v>
                </c:pt>
                <c:pt idx="5894">
                  <c:v>3.4598558109283384</c:v>
                </c:pt>
                <c:pt idx="5895">
                  <c:v>3.4802144027567357</c:v>
                </c:pt>
                <c:pt idx="5896">
                  <c:v>3.4497212188598927</c:v>
                </c:pt>
                <c:pt idx="5897">
                  <c:v>3.5212835672379423</c:v>
                </c:pt>
                <c:pt idx="5898">
                  <c:v>3.4802144027567357</c:v>
                </c:pt>
                <c:pt idx="5899">
                  <c:v>3.4598558109283384</c:v>
                </c:pt>
                <c:pt idx="5900">
                  <c:v>0.97722597016128909</c:v>
                </c:pt>
                <c:pt idx="5901">
                  <c:v>0.97150938424208133</c:v>
                </c:pt>
                <c:pt idx="5902">
                  <c:v>1.7416424441530856</c:v>
                </c:pt>
                <c:pt idx="5903">
                  <c:v>1.7777717471985277</c:v>
                </c:pt>
                <c:pt idx="5904">
                  <c:v>1.782994485589724</c:v>
                </c:pt>
                <c:pt idx="5905">
                  <c:v>1.7062434610010144</c:v>
                </c:pt>
                <c:pt idx="5906">
                  <c:v>3.3697059129955012</c:v>
                </c:pt>
                <c:pt idx="5907">
                  <c:v>3.4094788442485213</c:v>
                </c:pt>
                <c:pt idx="5908">
                  <c:v>3.5006927892482302</c:v>
                </c:pt>
                <c:pt idx="5909">
                  <c:v>3.6154886291559074</c:v>
                </c:pt>
                <c:pt idx="5910">
                  <c:v>3.5838101901613251</c:v>
                </c:pt>
                <c:pt idx="5911">
                  <c:v>3.5212835672379423</c:v>
                </c:pt>
                <c:pt idx="5912">
                  <c:v>3.5212835672379423</c:v>
                </c:pt>
                <c:pt idx="5913">
                  <c:v>3.4396163129870598</c:v>
                </c:pt>
                <c:pt idx="5914">
                  <c:v>3.7560208983680168</c:v>
                </c:pt>
                <c:pt idx="5915">
                  <c:v>3.6154886291559074</c:v>
                </c:pt>
                <c:pt idx="5916">
                  <c:v>3.7560208983680168</c:v>
                </c:pt>
                <c:pt idx="5917">
                  <c:v>3.6261102127738165</c:v>
                </c:pt>
                <c:pt idx="5918">
                  <c:v>3.4497212188598927</c:v>
                </c:pt>
                <c:pt idx="5919">
                  <c:v>3.4497212188598927</c:v>
                </c:pt>
                <c:pt idx="5920">
                  <c:v>3.3895340419735138</c:v>
                </c:pt>
                <c:pt idx="5921">
                  <c:v>3.7450187810296933</c:v>
                </c:pt>
                <c:pt idx="5922">
                  <c:v>3.5006927892482302</c:v>
                </c:pt>
                <c:pt idx="5923">
                  <c:v>3.4598558109283384</c:v>
                </c:pt>
                <c:pt idx="5924">
                  <c:v>3.4396163129870598</c:v>
                </c:pt>
                <c:pt idx="5925">
                  <c:v>3.5524093135103341</c:v>
                </c:pt>
                <c:pt idx="5926">
                  <c:v>3.6689010582566222</c:v>
                </c:pt>
                <c:pt idx="5927">
                  <c:v>3.4802144027567357</c:v>
                </c:pt>
                <c:pt idx="5928">
                  <c:v>3.5628455826951435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CryoChamber19Sep2012a!$S$11</c:f>
              <c:strCache>
                <c:ptCount val="1"/>
                <c:pt idx="0">
                  <c:v>ULVAC AxTRAN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2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xVal>
            <c:numRef>
              <c:f>CryoChamber19Sep2012a!$C$2:$C$5931</c:f>
              <c:numCache>
                <c:formatCode>0.00</c:formatCode>
                <c:ptCount val="5930"/>
                <c:pt idx="0">
                  <c:v>-6.2467550000001211</c:v>
                </c:pt>
                <c:pt idx="1">
                  <c:v>-6.2453619999942021</c:v>
                </c:pt>
                <c:pt idx="2">
                  <c:v>-6.2439729999969131</c:v>
                </c:pt>
                <c:pt idx="3">
                  <c:v>-6.2425829999992857</c:v>
                </c:pt>
                <c:pt idx="4">
                  <c:v>-6.2411929999943823</c:v>
                </c:pt>
                <c:pt idx="5">
                  <c:v>-6.2398039999970933</c:v>
                </c:pt>
                <c:pt idx="6">
                  <c:v>-6.2384139999994659</c:v>
                </c:pt>
                <c:pt idx="7">
                  <c:v>-6.237024999994901</c:v>
                </c:pt>
                <c:pt idx="8">
                  <c:v>-6.2356349999972736</c:v>
                </c:pt>
                <c:pt idx="9">
                  <c:v>-6.2342449999996461</c:v>
                </c:pt>
                <c:pt idx="10">
                  <c:v>-6.2328549999947427</c:v>
                </c:pt>
                <c:pt idx="11">
                  <c:v>-6.2314659999974538</c:v>
                </c:pt>
                <c:pt idx="12">
                  <c:v>-6.2300759999998263</c:v>
                </c:pt>
                <c:pt idx="13">
                  <c:v>-6.2286859999949229</c:v>
                </c:pt>
                <c:pt idx="14">
                  <c:v>-6.227296999997634</c:v>
                </c:pt>
                <c:pt idx="15">
                  <c:v>-6.2258399999991525</c:v>
                </c:pt>
                <c:pt idx="16">
                  <c:v>-6.2244509999945876</c:v>
                </c:pt>
                <c:pt idx="17">
                  <c:v>-6.2230609999969602</c:v>
                </c:pt>
                <c:pt idx="18">
                  <c:v>-6.2216719999996712</c:v>
                </c:pt>
                <c:pt idx="19">
                  <c:v>-6.2202819999947678</c:v>
                </c:pt>
                <c:pt idx="20">
                  <c:v>-6.2188929999974789</c:v>
                </c:pt>
                <c:pt idx="21">
                  <c:v>-6.2175029999998515</c:v>
                </c:pt>
                <c:pt idx="22">
                  <c:v>-6.216112999994948</c:v>
                </c:pt>
                <c:pt idx="23">
                  <c:v>-6.2147229999973206</c:v>
                </c:pt>
                <c:pt idx="24">
                  <c:v>-6.2133340000000317</c:v>
                </c:pt>
                <c:pt idx="25">
                  <c:v>-6.2119439999951283</c:v>
                </c:pt>
                <c:pt idx="26">
                  <c:v>-6.2105549999978393</c:v>
                </c:pt>
                <c:pt idx="27">
                  <c:v>-6.2091650000002119</c:v>
                </c:pt>
                <c:pt idx="28">
                  <c:v>-6.207775999995647</c:v>
                </c:pt>
                <c:pt idx="29">
                  <c:v>-6.2063859999980195</c:v>
                </c:pt>
                <c:pt idx="30">
                  <c:v>-6.2049960000003921</c:v>
                </c:pt>
                <c:pt idx="31">
                  <c:v>-6.2036069999958272</c:v>
                </c:pt>
                <c:pt idx="32">
                  <c:v>-6.2022169999981998</c:v>
                </c:pt>
                <c:pt idx="33">
                  <c:v>-6.2008279999936349</c:v>
                </c:pt>
                <c:pt idx="34">
                  <c:v>-6.1994379999960074</c:v>
                </c:pt>
                <c:pt idx="35">
                  <c:v>-6.19804799999838</c:v>
                </c:pt>
                <c:pt idx="36">
                  <c:v>-6.1966589999938151</c:v>
                </c:pt>
                <c:pt idx="37">
                  <c:v>-6.1952689999961876</c:v>
                </c:pt>
                <c:pt idx="38">
                  <c:v>-6.1938789999985602</c:v>
                </c:pt>
                <c:pt idx="39">
                  <c:v>-6.1924889999936568</c:v>
                </c:pt>
                <c:pt idx="40">
                  <c:v>-6.1910969999953522</c:v>
                </c:pt>
                <c:pt idx="41">
                  <c:v>-6.1897069999977248</c:v>
                </c:pt>
                <c:pt idx="42">
                  <c:v>-6.1883159999997588</c:v>
                </c:pt>
                <c:pt idx="43">
                  <c:v>-6.1869259999948554</c:v>
                </c:pt>
                <c:pt idx="44">
                  <c:v>-6.1855359999972279</c:v>
                </c:pt>
                <c:pt idx="45">
                  <c:v>-6.184146999999939</c:v>
                </c:pt>
                <c:pt idx="46">
                  <c:v>-6.1827569999950356</c:v>
                </c:pt>
                <c:pt idx="47">
                  <c:v>-6.1813669999974081</c:v>
                </c:pt>
                <c:pt idx="48">
                  <c:v>-6.1799780000001192</c:v>
                </c:pt>
                <c:pt idx="49">
                  <c:v>-6.1785879999952158</c:v>
                </c:pt>
                <c:pt idx="50">
                  <c:v>-6.1771969999972498</c:v>
                </c:pt>
                <c:pt idx="51">
                  <c:v>-6.1758079999999609</c:v>
                </c:pt>
                <c:pt idx="52">
                  <c:v>-6.1744179999950575</c:v>
                </c:pt>
                <c:pt idx="53">
                  <c:v>-6.1730289999977686</c:v>
                </c:pt>
                <c:pt idx="54">
                  <c:v>-6.1716390000001411</c:v>
                </c:pt>
                <c:pt idx="55">
                  <c:v>-6.1702489999952377</c:v>
                </c:pt>
                <c:pt idx="56">
                  <c:v>-6.1688599999979488</c:v>
                </c:pt>
                <c:pt idx="57">
                  <c:v>-6.1674700000003213</c:v>
                </c:pt>
                <c:pt idx="58">
                  <c:v>-6.1660799999954179</c:v>
                </c:pt>
                <c:pt idx="59">
                  <c:v>-6.164690999998129</c:v>
                </c:pt>
                <c:pt idx="60">
                  <c:v>-6.1633010000005015</c:v>
                </c:pt>
                <c:pt idx="61">
                  <c:v>-6.1619119999959366</c:v>
                </c:pt>
                <c:pt idx="62">
                  <c:v>-6.1605219999983092</c:v>
                </c:pt>
                <c:pt idx="63">
                  <c:v>-6.1591320000006817</c:v>
                </c:pt>
                <c:pt idx="64">
                  <c:v>-6.1577409999954398</c:v>
                </c:pt>
                <c:pt idx="65">
                  <c:v>-6.1563519999981509</c:v>
                </c:pt>
                <c:pt idx="66">
                  <c:v>-6.1549620000005234</c:v>
                </c:pt>
                <c:pt idx="67">
                  <c:v>-6.15357199999562</c:v>
                </c:pt>
                <c:pt idx="68">
                  <c:v>-6.1521819999979925</c:v>
                </c:pt>
                <c:pt idx="69">
                  <c:v>-6.1507930000007036</c:v>
                </c:pt>
                <c:pt idx="70">
                  <c:v>-6.1494029999958002</c:v>
                </c:pt>
                <c:pt idx="71">
                  <c:v>-6.1480129999981727</c:v>
                </c:pt>
                <c:pt idx="72">
                  <c:v>-6.1466239999936079</c:v>
                </c:pt>
                <c:pt idx="73">
                  <c:v>-6.1452339999959804</c:v>
                </c:pt>
                <c:pt idx="74">
                  <c:v>-6.143843999998353</c:v>
                </c:pt>
                <c:pt idx="75">
                  <c:v>-6.1424540000007255</c:v>
                </c:pt>
                <c:pt idx="76">
                  <c:v>-6.1410639999958221</c:v>
                </c:pt>
                <c:pt idx="77">
                  <c:v>-6.1396739999981946</c:v>
                </c:pt>
                <c:pt idx="78">
                  <c:v>-6.1382849999936298</c:v>
                </c:pt>
                <c:pt idx="79">
                  <c:v>-6.1368949999960023</c:v>
                </c:pt>
                <c:pt idx="80">
                  <c:v>-6.1355059999987134</c:v>
                </c:pt>
                <c:pt idx="81">
                  <c:v>-6.13411599999381</c:v>
                </c:pt>
                <c:pt idx="82">
                  <c:v>-6.1327259999961825</c:v>
                </c:pt>
                <c:pt idx="83">
                  <c:v>-6.1313359999985551</c:v>
                </c:pt>
                <c:pt idx="84">
                  <c:v>-6.1299459999936516</c:v>
                </c:pt>
                <c:pt idx="85">
                  <c:v>-6.1285559999960242</c:v>
                </c:pt>
                <c:pt idx="86">
                  <c:v>-6.1271669999987353</c:v>
                </c:pt>
                <c:pt idx="87">
                  <c:v>-6.1257769999938319</c:v>
                </c:pt>
                <c:pt idx="88">
                  <c:v>-6.1243869999962044</c:v>
                </c:pt>
                <c:pt idx="89">
                  <c:v>-6.1229979999989155</c:v>
                </c:pt>
                <c:pt idx="90">
                  <c:v>-6.1216079999940121</c:v>
                </c:pt>
                <c:pt idx="91">
                  <c:v>-6.1202189999967231</c:v>
                </c:pt>
                <c:pt idx="92">
                  <c:v>-6.1188289999990957</c:v>
                </c:pt>
                <c:pt idx="93">
                  <c:v>-6.1174389999941923</c:v>
                </c:pt>
                <c:pt idx="94">
                  <c:v>-6.1160499999969034</c:v>
                </c:pt>
                <c:pt idx="95">
                  <c:v>-6.1146599999992759</c:v>
                </c:pt>
                <c:pt idx="96">
                  <c:v>-6.1132699999943725</c:v>
                </c:pt>
                <c:pt idx="97">
                  <c:v>-6.1118809999970836</c:v>
                </c:pt>
                <c:pt idx="98">
                  <c:v>-6.1104909999994561</c:v>
                </c:pt>
                <c:pt idx="99">
                  <c:v>-6.1091009999945527</c:v>
                </c:pt>
                <c:pt idx="100">
                  <c:v>-6.1077119999972638</c:v>
                </c:pt>
                <c:pt idx="101">
                  <c:v>-6.1063209999992978</c:v>
                </c:pt>
                <c:pt idx="102">
                  <c:v>-6.1049299999940558</c:v>
                </c:pt>
                <c:pt idx="103">
                  <c:v>-6.1035389999960898</c:v>
                </c:pt>
                <c:pt idx="104">
                  <c:v>-6.1021489999984624</c:v>
                </c:pt>
                <c:pt idx="105">
                  <c:v>-6.1007599999938975</c:v>
                </c:pt>
                <c:pt idx="106">
                  <c:v>-6.0993699999962701</c:v>
                </c:pt>
                <c:pt idx="107">
                  <c:v>-6.0979799999986426</c:v>
                </c:pt>
                <c:pt idx="108">
                  <c:v>-6.0965909999940777</c:v>
                </c:pt>
                <c:pt idx="109">
                  <c:v>-6.0952009999964503</c:v>
                </c:pt>
                <c:pt idx="110">
                  <c:v>-6.0938109999988228</c:v>
                </c:pt>
                <c:pt idx="111">
                  <c:v>-6.0924219999942579</c:v>
                </c:pt>
                <c:pt idx="112">
                  <c:v>-6.0910309999962919</c:v>
                </c:pt>
                <c:pt idx="113">
                  <c:v>-6.0896409999986645</c:v>
                </c:pt>
                <c:pt idx="114">
                  <c:v>-6.0882509999937611</c:v>
                </c:pt>
                <c:pt idx="115">
                  <c:v>-6.0868619999964722</c:v>
                </c:pt>
                <c:pt idx="116">
                  <c:v>-6.0854719999988447</c:v>
                </c:pt>
                <c:pt idx="117">
                  <c:v>-6.0840819999939413</c:v>
                </c:pt>
                <c:pt idx="118">
                  <c:v>-6.0826909999959753</c:v>
                </c:pt>
                <c:pt idx="119">
                  <c:v>-6.0813019999986864</c:v>
                </c:pt>
                <c:pt idx="120">
                  <c:v>-6.079911999993783</c:v>
                </c:pt>
                <c:pt idx="121">
                  <c:v>-6.0785219999961555</c:v>
                </c:pt>
                <c:pt idx="122">
                  <c:v>-6.0771329999988666</c:v>
                </c:pt>
                <c:pt idx="123">
                  <c:v>-6.0757429999939632</c:v>
                </c:pt>
                <c:pt idx="124">
                  <c:v>-6.0743529999963357</c:v>
                </c:pt>
                <c:pt idx="125">
                  <c:v>-6.0729639999990468</c:v>
                </c:pt>
                <c:pt idx="126">
                  <c:v>-6.0715739999941434</c:v>
                </c:pt>
                <c:pt idx="127">
                  <c:v>-6.0701839999965159</c:v>
                </c:pt>
                <c:pt idx="128">
                  <c:v>-6.068794999999227</c:v>
                </c:pt>
                <c:pt idx="129">
                  <c:v>-6.0674049999943236</c:v>
                </c:pt>
                <c:pt idx="130">
                  <c:v>-6.0660139999963576</c:v>
                </c:pt>
                <c:pt idx="131">
                  <c:v>-6.0646229999983916</c:v>
                </c:pt>
                <c:pt idx="132">
                  <c:v>-6.0632329999934882</c:v>
                </c:pt>
                <c:pt idx="133">
                  <c:v>-6.0618419999955222</c:v>
                </c:pt>
                <c:pt idx="134">
                  <c:v>-6.0604529999982333</c:v>
                </c:pt>
                <c:pt idx="135">
                  <c:v>-6.0590630000006058</c:v>
                </c:pt>
                <c:pt idx="136">
                  <c:v>-6.0576719999953639</c:v>
                </c:pt>
                <c:pt idx="137">
                  <c:v>-6.0562819999977364</c:v>
                </c:pt>
                <c:pt idx="138">
                  <c:v>-6.0548909999997704</c:v>
                </c:pt>
                <c:pt idx="139">
                  <c:v>-6.053500999994867</c:v>
                </c:pt>
                <c:pt idx="140">
                  <c:v>-6.0521119999975781</c:v>
                </c:pt>
                <c:pt idx="141">
                  <c:v>-6.0507219999999506</c:v>
                </c:pt>
                <c:pt idx="142">
                  <c:v>-6.0493319999950472</c:v>
                </c:pt>
                <c:pt idx="143">
                  <c:v>-6.0479419999974198</c:v>
                </c:pt>
                <c:pt idx="144">
                  <c:v>-6.0465530000001309</c:v>
                </c:pt>
                <c:pt idx="145">
                  <c:v>-6.0451629999952274</c:v>
                </c:pt>
                <c:pt idx="146">
                  <c:v>-6.0437729999976</c:v>
                </c:pt>
                <c:pt idx="147">
                  <c:v>-6.0423829999999725</c:v>
                </c:pt>
                <c:pt idx="148">
                  <c:v>-6.0409929999950691</c:v>
                </c:pt>
                <c:pt idx="149">
                  <c:v>-6.0396029999974417</c:v>
                </c:pt>
                <c:pt idx="150">
                  <c:v>-6.0382140000001527</c:v>
                </c:pt>
                <c:pt idx="151">
                  <c:v>-6.0368239999952493</c:v>
                </c:pt>
                <c:pt idx="152">
                  <c:v>-6.0354349999979604</c:v>
                </c:pt>
                <c:pt idx="153">
                  <c:v>-6.0340450000003329</c:v>
                </c:pt>
                <c:pt idx="154">
                  <c:v>-6.032653999995091</c:v>
                </c:pt>
                <c:pt idx="155">
                  <c:v>-6.0312649999978021</c:v>
                </c:pt>
                <c:pt idx="156">
                  <c:v>-6.0298750000001746</c:v>
                </c:pt>
                <c:pt idx="157">
                  <c:v>-6.0284849999952712</c:v>
                </c:pt>
                <c:pt idx="158">
                  <c:v>-6.0270949999976438</c:v>
                </c:pt>
                <c:pt idx="159">
                  <c:v>-6.0257050000000163</c:v>
                </c:pt>
                <c:pt idx="160">
                  <c:v>-6.0243149999951129</c:v>
                </c:pt>
                <c:pt idx="161">
                  <c:v>-6.0229249999974854</c:v>
                </c:pt>
                <c:pt idx="162">
                  <c:v>-6.021534999999858</c:v>
                </c:pt>
                <c:pt idx="163">
                  <c:v>-6.0201449999949546</c:v>
                </c:pt>
                <c:pt idx="164">
                  <c:v>-6.0187539999969886</c:v>
                </c:pt>
                <c:pt idx="165">
                  <c:v>-6.0173639999993611</c:v>
                </c:pt>
                <c:pt idx="166">
                  <c:v>-6.0159749999947962</c:v>
                </c:pt>
                <c:pt idx="167">
                  <c:v>-6.0145849999971688</c:v>
                </c:pt>
                <c:pt idx="168">
                  <c:v>-6.0131929999988643</c:v>
                </c:pt>
                <c:pt idx="169">
                  <c:v>-6.0118039999942994</c:v>
                </c:pt>
                <c:pt idx="170">
                  <c:v>-6.0104139999966719</c:v>
                </c:pt>
                <c:pt idx="171">
                  <c:v>-6.0090239999990445</c:v>
                </c:pt>
                <c:pt idx="172">
                  <c:v>-6.007633999994141</c:v>
                </c:pt>
                <c:pt idx="173">
                  <c:v>-6.0062449999968521</c:v>
                </c:pt>
                <c:pt idx="174">
                  <c:v>-6.0048539999988861</c:v>
                </c:pt>
                <c:pt idx="175">
                  <c:v>-6.0034639999939827</c:v>
                </c:pt>
                <c:pt idx="176">
                  <c:v>-6.0020739999963553</c:v>
                </c:pt>
                <c:pt idx="177">
                  <c:v>-6.0006849999990663</c:v>
                </c:pt>
                <c:pt idx="178">
                  <c:v>-5.9992949999941629</c:v>
                </c:pt>
                <c:pt idx="179">
                  <c:v>-5.9979049999965355</c:v>
                </c:pt>
                <c:pt idx="180">
                  <c:v>-5.9965159999992466</c:v>
                </c:pt>
                <c:pt idx="181">
                  <c:v>-5.9951259999943431</c:v>
                </c:pt>
                <c:pt idx="182">
                  <c:v>-5.9937359999967157</c:v>
                </c:pt>
                <c:pt idx="183">
                  <c:v>-5.9923459999990882</c:v>
                </c:pt>
                <c:pt idx="184">
                  <c:v>-5.9909559999941848</c:v>
                </c:pt>
                <c:pt idx="185">
                  <c:v>-5.9895669999968959</c:v>
                </c:pt>
                <c:pt idx="186">
                  <c:v>-5.9881769999992684</c:v>
                </c:pt>
                <c:pt idx="187">
                  <c:v>-5.986786999994365</c:v>
                </c:pt>
                <c:pt idx="188">
                  <c:v>-5.9853969999967376</c:v>
                </c:pt>
                <c:pt idx="189">
                  <c:v>-5.9840069999991101</c:v>
                </c:pt>
                <c:pt idx="190">
                  <c:v>-5.9826179999945452</c:v>
                </c:pt>
                <c:pt idx="191">
                  <c:v>-5.9812279999969178</c:v>
                </c:pt>
                <c:pt idx="192">
                  <c:v>-5.9798379999992903</c:v>
                </c:pt>
                <c:pt idx="193">
                  <c:v>-5.9784479999943869</c:v>
                </c:pt>
                <c:pt idx="194">
                  <c:v>-5.977058999997098</c:v>
                </c:pt>
                <c:pt idx="195">
                  <c:v>-5.975667999999132</c:v>
                </c:pt>
                <c:pt idx="196">
                  <c:v>-5.9742789999945671</c:v>
                </c:pt>
                <c:pt idx="197">
                  <c:v>-5.9728879999966011</c:v>
                </c:pt>
                <c:pt idx="198">
                  <c:v>-5.9714979999989737</c:v>
                </c:pt>
                <c:pt idx="199">
                  <c:v>-5.9701069999937317</c:v>
                </c:pt>
                <c:pt idx="200">
                  <c:v>-5.9687169999961043</c:v>
                </c:pt>
                <c:pt idx="201">
                  <c:v>-5.9673259999981383</c:v>
                </c:pt>
                <c:pt idx="202">
                  <c:v>-5.9659369999935734</c:v>
                </c:pt>
                <c:pt idx="203">
                  <c:v>-5.964546999995946</c:v>
                </c:pt>
                <c:pt idx="204">
                  <c:v>-5.9631569999983185</c:v>
                </c:pt>
                <c:pt idx="205">
                  <c:v>-5.961767000000691</c:v>
                </c:pt>
                <c:pt idx="206">
                  <c:v>-5.9603769999957876</c:v>
                </c:pt>
                <c:pt idx="207">
                  <c:v>-5.9589869999981602</c:v>
                </c:pt>
                <c:pt idx="208">
                  <c:v>-5.9575979999935953</c:v>
                </c:pt>
                <c:pt idx="209">
                  <c:v>-5.9562079999959678</c:v>
                </c:pt>
                <c:pt idx="210">
                  <c:v>-5.9548179999983404</c:v>
                </c:pt>
                <c:pt idx="211">
                  <c:v>-5.9534289999937755</c:v>
                </c:pt>
                <c:pt idx="212">
                  <c:v>-5.952038999996148</c:v>
                </c:pt>
                <c:pt idx="213">
                  <c:v>-5.9506499999988591</c:v>
                </c:pt>
                <c:pt idx="214">
                  <c:v>-5.9492599999939557</c:v>
                </c:pt>
                <c:pt idx="215">
                  <c:v>-5.9478699999963283</c:v>
                </c:pt>
                <c:pt idx="216">
                  <c:v>-5.9464799999987008</c:v>
                </c:pt>
                <c:pt idx="217">
                  <c:v>-5.9450909999941359</c:v>
                </c:pt>
                <c:pt idx="218">
                  <c:v>-5.9437009999965085</c:v>
                </c:pt>
                <c:pt idx="219">
                  <c:v>-5.942310999998881</c:v>
                </c:pt>
                <c:pt idx="220">
                  <c:v>-5.9409219999943161</c:v>
                </c:pt>
                <c:pt idx="221">
                  <c:v>-5.9395319999966887</c:v>
                </c:pt>
                <c:pt idx="222">
                  <c:v>-5.9381419999990612</c:v>
                </c:pt>
                <c:pt idx="223">
                  <c:v>-5.9367529999944963</c:v>
                </c:pt>
                <c:pt idx="224">
                  <c:v>-5.9353629999968689</c:v>
                </c:pt>
                <c:pt idx="225">
                  <c:v>-5.9339729999992414</c:v>
                </c:pt>
                <c:pt idx="226">
                  <c:v>-5.932582999994338</c:v>
                </c:pt>
                <c:pt idx="227">
                  <c:v>-5.9311939999970491</c:v>
                </c:pt>
                <c:pt idx="228">
                  <c:v>-5.9298039999994216</c:v>
                </c:pt>
                <c:pt idx="229">
                  <c:v>-5.9284149999948568</c:v>
                </c:pt>
                <c:pt idx="230">
                  <c:v>-5.9270249999972293</c:v>
                </c:pt>
                <c:pt idx="231">
                  <c:v>-5.9256349999996019</c:v>
                </c:pt>
                <c:pt idx="232">
                  <c:v>-5.9242439999943599</c:v>
                </c:pt>
                <c:pt idx="233">
                  <c:v>-5.9228529999963939</c:v>
                </c:pt>
                <c:pt idx="234">
                  <c:v>-5.9214629999987665</c:v>
                </c:pt>
                <c:pt idx="235">
                  <c:v>-5.920072999993863</c:v>
                </c:pt>
                <c:pt idx="236">
                  <c:v>-5.9186839999965741</c:v>
                </c:pt>
                <c:pt idx="237">
                  <c:v>-5.9172939999989467</c:v>
                </c:pt>
                <c:pt idx="238">
                  <c:v>-5.9159039999940433</c:v>
                </c:pt>
                <c:pt idx="239">
                  <c:v>-5.9145139999964158</c:v>
                </c:pt>
                <c:pt idx="240">
                  <c:v>-5.9131249999991269</c:v>
                </c:pt>
                <c:pt idx="241">
                  <c:v>-5.9117349999942235</c:v>
                </c:pt>
                <c:pt idx="242">
                  <c:v>-5.910344999996596</c:v>
                </c:pt>
                <c:pt idx="243">
                  <c:v>-5.9089559999993071</c:v>
                </c:pt>
                <c:pt idx="244">
                  <c:v>-5.9075659999944037</c:v>
                </c:pt>
                <c:pt idx="245">
                  <c:v>-5.9061759999967762</c:v>
                </c:pt>
                <c:pt idx="246">
                  <c:v>-5.9047869999994873</c:v>
                </c:pt>
                <c:pt idx="247">
                  <c:v>-5.9033969999945839</c:v>
                </c:pt>
                <c:pt idx="248">
                  <c:v>-5.9020069999969564</c:v>
                </c:pt>
                <c:pt idx="249">
                  <c:v>-5.900616999999329</c:v>
                </c:pt>
                <c:pt idx="250">
                  <c:v>-5.8992279999947641</c:v>
                </c:pt>
                <c:pt idx="251">
                  <c:v>-5.8978379999971366</c:v>
                </c:pt>
                <c:pt idx="252">
                  <c:v>-5.8964479999995092</c:v>
                </c:pt>
                <c:pt idx="253">
                  <c:v>-5.8950589999949443</c:v>
                </c:pt>
                <c:pt idx="254">
                  <c:v>-5.8936679999969783</c:v>
                </c:pt>
                <c:pt idx="255">
                  <c:v>-5.8922789999996894</c:v>
                </c:pt>
                <c:pt idx="256">
                  <c:v>-5.890888999994786</c:v>
                </c:pt>
                <c:pt idx="257">
                  <c:v>-5.8894989999971585</c:v>
                </c:pt>
                <c:pt idx="258">
                  <c:v>-5.8881099999998696</c:v>
                </c:pt>
                <c:pt idx="259">
                  <c:v>-5.8867199999949662</c:v>
                </c:pt>
                <c:pt idx="260">
                  <c:v>-5.8853299999973387</c:v>
                </c:pt>
                <c:pt idx="261">
                  <c:v>-5.8839399999997113</c:v>
                </c:pt>
                <c:pt idx="262">
                  <c:v>-5.8825489999944693</c:v>
                </c:pt>
                <c:pt idx="263">
                  <c:v>-5.8811599999971804</c:v>
                </c:pt>
                <c:pt idx="264">
                  <c:v>-5.879769999999553</c:v>
                </c:pt>
                <c:pt idx="265">
                  <c:v>-5.878378999994311</c:v>
                </c:pt>
                <c:pt idx="266">
                  <c:v>-5.8769889999966836</c:v>
                </c:pt>
                <c:pt idx="267">
                  <c:v>-5.8755999999993946</c:v>
                </c:pt>
                <c:pt idx="268">
                  <c:v>-5.8742099999944912</c:v>
                </c:pt>
                <c:pt idx="269">
                  <c:v>-5.8728199999968638</c:v>
                </c:pt>
                <c:pt idx="270">
                  <c:v>-5.8714309999995749</c:v>
                </c:pt>
                <c:pt idx="271">
                  <c:v>-5.8700409999946714</c:v>
                </c:pt>
                <c:pt idx="272">
                  <c:v>-5.868650999997044</c:v>
                </c:pt>
                <c:pt idx="273">
                  <c:v>-5.8672619999997551</c:v>
                </c:pt>
                <c:pt idx="274">
                  <c:v>-5.8658709999945131</c:v>
                </c:pt>
                <c:pt idx="275">
                  <c:v>-5.8644809999968857</c:v>
                </c:pt>
                <c:pt idx="276">
                  <c:v>-5.8630829999965499</c:v>
                </c:pt>
                <c:pt idx="277">
                  <c:v>-5.8616919999985839</c:v>
                </c:pt>
                <c:pt idx="278">
                  <c:v>-5.8603000000002794</c:v>
                </c:pt>
                <c:pt idx="279">
                  <c:v>-5.858909999995376</c:v>
                </c:pt>
                <c:pt idx="280">
                  <c:v>-5.8575209999980871</c:v>
                </c:pt>
                <c:pt idx="281">
                  <c:v>-5.8561289999997825</c:v>
                </c:pt>
                <c:pt idx="282">
                  <c:v>-5.8547379999945406</c:v>
                </c:pt>
                <c:pt idx="283">
                  <c:v>-5.8533469999965746</c:v>
                </c:pt>
                <c:pt idx="284">
                  <c:v>-5.8519569999989471</c:v>
                </c:pt>
                <c:pt idx="285">
                  <c:v>-5.8505679999943823</c:v>
                </c:pt>
                <c:pt idx="286">
                  <c:v>-5.8491779999967548</c:v>
                </c:pt>
                <c:pt idx="287">
                  <c:v>-5.8477889999994659</c:v>
                </c:pt>
                <c:pt idx="288">
                  <c:v>-5.8463989999945625</c:v>
                </c:pt>
                <c:pt idx="289">
                  <c:v>-5.8450099999972736</c:v>
                </c:pt>
                <c:pt idx="290">
                  <c:v>-5.8436199999996461</c:v>
                </c:pt>
                <c:pt idx="291">
                  <c:v>-5.8422309999950812</c:v>
                </c:pt>
                <c:pt idx="292">
                  <c:v>-5.8408409999974538</c:v>
                </c:pt>
                <c:pt idx="293">
                  <c:v>-5.8394520000001648</c:v>
                </c:pt>
                <c:pt idx="294">
                  <c:v>-5.8380619999952614</c:v>
                </c:pt>
                <c:pt idx="295">
                  <c:v>-5.8366729999979725</c:v>
                </c:pt>
                <c:pt idx="296">
                  <c:v>-5.8352830000003451</c:v>
                </c:pt>
                <c:pt idx="297">
                  <c:v>-5.8338929999954416</c:v>
                </c:pt>
                <c:pt idx="298">
                  <c:v>-5.8325039999981527</c:v>
                </c:pt>
                <c:pt idx="299">
                  <c:v>-5.8311149999935878</c:v>
                </c:pt>
                <c:pt idx="300">
                  <c:v>-5.8297249999959604</c:v>
                </c:pt>
                <c:pt idx="301">
                  <c:v>-5.8283359999986715</c:v>
                </c:pt>
                <c:pt idx="302">
                  <c:v>-5.8269459999937681</c:v>
                </c:pt>
                <c:pt idx="303">
                  <c:v>-5.8255569999964791</c:v>
                </c:pt>
                <c:pt idx="304">
                  <c:v>-5.8241669999988517</c:v>
                </c:pt>
                <c:pt idx="305">
                  <c:v>-5.8227779999942868</c:v>
                </c:pt>
                <c:pt idx="306">
                  <c:v>-5.8213879999966593</c:v>
                </c:pt>
                <c:pt idx="307">
                  <c:v>-5.8199989999993704</c:v>
                </c:pt>
                <c:pt idx="308">
                  <c:v>-5.818608999994467</c:v>
                </c:pt>
                <c:pt idx="309">
                  <c:v>-5.8172189999968396</c:v>
                </c:pt>
                <c:pt idx="310">
                  <c:v>-5.8158299999995506</c:v>
                </c:pt>
                <c:pt idx="311">
                  <c:v>-5.8144399999946472</c:v>
                </c:pt>
                <c:pt idx="312">
                  <c:v>-5.8130509999973583</c:v>
                </c:pt>
                <c:pt idx="313">
                  <c:v>-5.8116609999997308</c:v>
                </c:pt>
                <c:pt idx="314">
                  <c:v>-5.810271999995166</c:v>
                </c:pt>
                <c:pt idx="315">
                  <c:v>-5.8088819999975385</c:v>
                </c:pt>
                <c:pt idx="316">
                  <c:v>-5.8074919999999111</c:v>
                </c:pt>
                <c:pt idx="317">
                  <c:v>-5.8061019999950076</c:v>
                </c:pt>
                <c:pt idx="318">
                  <c:v>-5.8047119999973802</c:v>
                </c:pt>
                <c:pt idx="319">
                  <c:v>-5.8033209999994142</c:v>
                </c:pt>
                <c:pt idx="320">
                  <c:v>-5.8019309999945108</c:v>
                </c:pt>
                <c:pt idx="321">
                  <c:v>-5.8005399999965448</c:v>
                </c:pt>
                <c:pt idx="322">
                  <c:v>-5.7991489999985788</c:v>
                </c:pt>
                <c:pt idx="323">
                  <c:v>-5.7977589999936754</c:v>
                </c:pt>
                <c:pt idx="324">
                  <c:v>-5.7963679999957094</c:v>
                </c:pt>
                <c:pt idx="325">
                  <c:v>-5.7949779999980819</c:v>
                </c:pt>
                <c:pt idx="326">
                  <c:v>-5.7935870000001159</c:v>
                </c:pt>
                <c:pt idx="327">
                  <c:v>-5.7921969999952125</c:v>
                </c:pt>
                <c:pt idx="328">
                  <c:v>-5.7908069999975851</c:v>
                </c:pt>
                <c:pt idx="329">
                  <c:v>-5.7894169999999576</c:v>
                </c:pt>
                <c:pt idx="330">
                  <c:v>-5.7880269999950542</c:v>
                </c:pt>
                <c:pt idx="331">
                  <c:v>-5.7866369999974268</c:v>
                </c:pt>
                <c:pt idx="332">
                  <c:v>-5.7852469999997993</c:v>
                </c:pt>
                <c:pt idx="333">
                  <c:v>-5.7838569999948959</c:v>
                </c:pt>
                <c:pt idx="334">
                  <c:v>-5.7824669999972684</c:v>
                </c:pt>
                <c:pt idx="335">
                  <c:v>-5.7810759999993024</c:v>
                </c:pt>
                <c:pt idx="336">
                  <c:v>-5.779685999994399</c:v>
                </c:pt>
                <c:pt idx="337">
                  <c:v>-5.7782959999967716</c:v>
                </c:pt>
                <c:pt idx="338">
                  <c:v>-5.7769059999991441</c:v>
                </c:pt>
                <c:pt idx="339">
                  <c:v>-5.7755149999939022</c:v>
                </c:pt>
                <c:pt idx="340">
                  <c:v>-5.7741259999966132</c:v>
                </c:pt>
                <c:pt idx="341">
                  <c:v>-5.7727359999989858</c:v>
                </c:pt>
                <c:pt idx="342">
                  <c:v>-5.7713459999940824</c:v>
                </c:pt>
                <c:pt idx="343">
                  <c:v>-5.7699559999964549</c:v>
                </c:pt>
                <c:pt idx="344">
                  <c:v>-5.7685639999981504</c:v>
                </c:pt>
                <c:pt idx="345">
                  <c:v>-5.7671740000005229</c:v>
                </c:pt>
                <c:pt idx="346">
                  <c:v>-5.7657799999942654</c:v>
                </c:pt>
                <c:pt idx="347">
                  <c:v>-5.7643889999962994</c:v>
                </c:pt>
                <c:pt idx="348">
                  <c:v>-5.7629989999986719</c:v>
                </c:pt>
                <c:pt idx="349">
                  <c:v>-5.7616099999941071</c:v>
                </c:pt>
                <c:pt idx="350">
                  <c:v>-5.7602199999964796</c:v>
                </c:pt>
                <c:pt idx="351">
                  <c:v>-5.7588299999988521</c:v>
                </c:pt>
                <c:pt idx="352">
                  <c:v>-5.7574399999939487</c:v>
                </c:pt>
                <c:pt idx="353">
                  <c:v>-5.7560499999963213</c:v>
                </c:pt>
                <c:pt idx="354">
                  <c:v>-5.7546599999986938</c:v>
                </c:pt>
                <c:pt idx="355">
                  <c:v>-5.7532689999934519</c:v>
                </c:pt>
                <c:pt idx="356">
                  <c:v>-5.7518789999958244</c:v>
                </c:pt>
                <c:pt idx="357">
                  <c:v>-5.750488999998197</c:v>
                </c:pt>
                <c:pt idx="358">
                  <c:v>-5.749098000000231</c:v>
                </c:pt>
                <c:pt idx="359">
                  <c:v>-5.7477079999953276</c:v>
                </c:pt>
                <c:pt idx="360">
                  <c:v>-5.7463179999977001</c:v>
                </c:pt>
                <c:pt idx="361">
                  <c:v>-5.7449280000000726</c:v>
                </c:pt>
                <c:pt idx="362">
                  <c:v>-5.7435379999951692</c:v>
                </c:pt>
                <c:pt idx="363">
                  <c:v>-5.7421479999975418</c:v>
                </c:pt>
                <c:pt idx="364">
                  <c:v>-5.7407579999999143</c:v>
                </c:pt>
                <c:pt idx="365">
                  <c:v>-5.7393679999950109</c:v>
                </c:pt>
                <c:pt idx="366">
                  <c:v>-5.7379779999973834</c:v>
                </c:pt>
                <c:pt idx="367">
                  <c:v>-5.736587999999756</c:v>
                </c:pt>
                <c:pt idx="368">
                  <c:v>-5.735196999994514</c:v>
                </c:pt>
                <c:pt idx="369">
                  <c:v>-5.7338069999968866</c:v>
                </c:pt>
                <c:pt idx="370">
                  <c:v>-5.7324169999992591</c:v>
                </c:pt>
                <c:pt idx="371">
                  <c:v>-5.7310279999946943</c:v>
                </c:pt>
                <c:pt idx="372">
                  <c:v>-5.7296379999970668</c:v>
                </c:pt>
                <c:pt idx="373">
                  <c:v>-5.7282479999994393</c:v>
                </c:pt>
                <c:pt idx="374">
                  <c:v>-5.7268579999945359</c:v>
                </c:pt>
                <c:pt idx="375">
                  <c:v>-5.7254669999965699</c:v>
                </c:pt>
                <c:pt idx="376">
                  <c:v>-5.7240769999989425</c:v>
                </c:pt>
                <c:pt idx="377">
                  <c:v>-5.7226869999940391</c:v>
                </c:pt>
                <c:pt idx="378">
                  <c:v>-5.7212969999964116</c:v>
                </c:pt>
                <c:pt idx="379">
                  <c:v>-5.7199069999987842</c:v>
                </c:pt>
                <c:pt idx="380">
                  <c:v>-5.7185169999938807</c:v>
                </c:pt>
                <c:pt idx="381">
                  <c:v>-5.7171269999962533</c:v>
                </c:pt>
                <c:pt idx="382">
                  <c:v>-5.7157379999989644</c:v>
                </c:pt>
                <c:pt idx="383">
                  <c:v>-5.7143469999937224</c:v>
                </c:pt>
                <c:pt idx="384">
                  <c:v>-5.712956999996095</c:v>
                </c:pt>
                <c:pt idx="385">
                  <c:v>-5.7115669999984675</c:v>
                </c:pt>
                <c:pt idx="386">
                  <c:v>-5.7101779999939026</c:v>
                </c:pt>
                <c:pt idx="387">
                  <c:v>-5.7087879999962752</c:v>
                </c:pt>
                <c:pt idx="388">
                  <c:v>-5.7073979999986477</c:v>
                </c:pt>
                <c:pt idx="389">
                  <c:v>-5.7060089999940828</c:v>
                </c:pt>
                <c:pt idx="390">
                  <c:v>-5.7046189999964554</c:v>
                </c:pt>
                <c:pt idx="391">
                  <c:v>-5.7032289999988279</c:v>
                </c:pt>
                <c:pt idx="392">
                  <c:v>-5.7018399999942631</c:v>
                </c:pt>
                <c:pt idx="393">
                  <c:v>-5.7004499999966356</c:v>
                </c:pt>
                <c:pt idx="394">
                  <c:v>-5.6990579999983311</c:v>
                </c:pt>
                <c:pt idx="395">
                  <c:v>-5.6976639999993495</c:v>
                </c:pt>
                <c:pt idx="396">
                  <c:v>-5.6962749999947846</c:v>
                </c:pt>
                <c:pt idx="397">
                  <c:v>-5.6948849999971571</c:v>
                </c:pt>
                <c:pt idx="398">
                  <c:v>-5.6934959999998682</c:v>
                </c:pt>
                <c:pt idx="399">
                  <c:v>-5.6921059999949648</c:v>
                </c:pt>
                <c:pt idx="400">
                  <c:v>-5.6907169999976759</c:v>
                </c:pt>
                <c:pt idx="401">
                  <c:v>-5.689328000000387</c:v>
                </c:pt>
                <c:pt idx="402">
                  <c:v>-5.6879379999954836</c:v>
                </c:pt>
                <c:pt idx="403">
                  <c:v>-5.6865479999978561</c:v>
                </c:pt>
                <c:pt idx="404">
                  <c:v>-5.6851590000005672</c:v>
                </c:pt>
                <c:pt idx="405">
                  <c:v>-5.6837689999956638</c:v>
                </c:pt>
                <c:pt idx="406">
                  <c:v>-5.6823799999983748</c:v>
                </c:pt>
                <c:pt idx="407">
                  <c:v>-5.68099099999381</c:v>
                </c:pt>
                <c:pt idx="408">
                  <c:v>-5.6796009999961825</c:v>
                </c:pt>
                <c:pt idx="409">
                  <c:v>-5.6782119999988936</c:v>
                </c:pt>
                <c:pt idx="410">
                  <c:v>-5.6768219999939902</c:v>
                </c:pt>
                <c:pt idx="411">
                  <c:v>-5.6754319999963627</c:v>
                </c:pt>
                <c:pt idx="412">
                  <c:v>-5.6740429999990738</c:v>
                </c:pt>
                <c:pt idx="413">
                  <c:v>-5.6726539999945089</c:v>
                </c:pt>
                <c:pt idx="414">
                  <c:v>-5.6712639999968815</c:v>
                </c:pt>
                <c:pt idx="415">
                  <c:v>-5.6698749999995925</c:v>
                </c:pt>
                <c:pt idx="416">
                  <c:v>-5.6684849999946891</c:v>
                </c:pt>
                <c:pt idx="417">
                  <c:v>-5.6670959999974002</c:v>
                </c:pt>
                <c:pt idx="418">
                  <c:v>-5.6657059999997728</c:v>
                </c:pt>
                <c:pt idx="419">
                  <c:v>-5.6643169999952079</c:v>
                </c:pt>
                <c:pt idx="420">
                  <c:v>-5.6629269999975804</c:v>
                </c:pt>
                <c:pt idx="421">
                  <c:v>-5.6615380000002915</c:v>
                </c:pt>
                <c:pt idx="422">
                  <c:v>-5.6601479999953881</c:v>
                </c:pt>
                <c:pt idx="423">
                  <c:v>-5.6587589999980992</c:v>
                </c:pt>
                <c:pt idx="424">
                  <c:v>-5.6573690000004717</c:v>
                </c:pt>
                <c:pt idx="425">
                  <c:v>-5.6559799999959068</c:v>
                </c:pt>
                <c:pt idx="426">
                  <c:v>-5.6545899999982794</c:v>
                </c:pt>
                <c:pt idx="427">
                  <c:v>-5.6532009999937145</c:v>
                </c:pt>
                <c:pt idx="428">
                  <c:v>-5.651810999996087</c:v>
                </c:pt>
                <c:pt idx="429">
                  <c:v>-5.6504219999987981</c:v>
                </c:pt>
                <c:pt idx="430">
                  <c:v>-5.6490319999938947</c:v>
                </c:pt>
                <c:pt idx="431">
                  <c:v>-5.6476429999966058</c:v>
                </c:pt>
                <c:pt idx="432">
                  <c:v>-5.6462529999989783</c:v>
                </c:pt>
                <c:pt idx="433">
                  <c:v>-5.6448629999940749</c:v>
                </c:pt>
                <c:pt idx="434">
                  <c:v>-5.643473999996786</c:v>
                </c:pt>
                <c:pt idx="435">
                  <c:v>-5.64208299999882</c:v>
                </c:pt>
                <c:pt idx="436">
                  <c:v>-5.6406939999942551</c:v>
                </c:pt>
                <c:pt idx="437">
                  <c:v>-5.6393039999966277</c:v>
                </c:pt>
                <c:pt idx="438">
                  <c:v>-5.6379129999986617</c:v>
                </c:pt>
                <c:pt idx="439">
                  <c:v>-5.6365229999937583</c:v>
                </c:pt>
                <c:pt idx="440">
                  <c:v>-5.6351329999961308</c:v>
                </c:pt>
                <c:pt idx="441">
                  <c:v>-5.6337419999981648</c:v>
                </c:pt>
                <c:pt idx="442">
                  <c:v>-5.6323529999936</c:v>
                </c:pt>
                <c:pt idx="443">
                  <c:v>-5.6309629999959725</c:v>
                </c:pt>
                <c:pt idx="444">
                  <c:v>-5.629572999998345</c:v>
                </c:pt>
                <c:pt idx="445">
                  <c:v>-5.6281839999937802</c:v>
                </c:pt>
                <c:pt idx="446">
                  <c:v>-5.6267939999961527</c:v>
                </c:pt>
                <c:pt idx="447">
                  <c:v>-5.6254039999985253</c:v>
                </c:pt>
                <c:pt idx="448">
                  <c:v>-5.6240149999939604</c:v>
                </c:pt>
                <c:pt idx="449">
                  <c:v>-5.6226249999963329</c:v>
                </c:pt>
                <c:pt idx="450">
                  <c:v>-5.6212349999987055</c:v>
                </c:pt>
                <c:pt idx="451">
                  <c:v>-5.6198459999941406</c:v>
                </c:pt>
                <c:pt idx="452">
                  <c:v>-5.6184559999965131</c:v>
                </c:pt>
                <c:pt idx="453">
                  <c:v>-5.6170669999992242</c:v>
                </c:pt>
                <c:pt idx="454">
                  <c:v>-5.6156769999943208</c:v>
                </c:pt>
                <c:pt idx="455">
                  <c:v>-5.6142879999970319</c:v>
                </c:pt>
                <c:pt idx="456">
                  <c:v>-5.6128979999994044</c:v>
                </c:pt>
                <c:pt idx="457">
                  <c:v>-5.6115089999948395</c:v>
                </c:pt>
                <c:pt idx="458">
                  <c:v>-5.6101189999972121</c:v>
                </c:pt>
                <c:pt idx="459">
                  <c:v>-5.6087299999999232</c:v>
                </c:pt>
                <c:pt idx="460">
                  <c:v>-5.6073399999950198</c:v>
                </c:pt>
                <c:pt idx="461">
                  <c:v>-5.6059509999977308</c:v>
                </c:pt>
                <c:pt idx="462">
                  <c:v>-5.6045610000001034</c:v>
                </c:pt>
                <c:pt idx="463">
                  <c:v>-5.6031719999955385</c:v>
                </c:pt>
                <c:pt idx="464">
                  <c:v>-5.601781999997911</c:v>
                </c:pt>
                <c:pt idx="465">
                  <c:v>-5.6003930000006221</c:v>
                </c:pt>
                <c:pt idx="466">
                  <c:v>-5.5990029999957187</c:v>
                </c:pt>
                <c:pt idx="467">
                  <c:v>-5.5976139999984298</c:v>
                </c:pt>
                <c:pt idx="468">
                  <c:v>-5.5962239999935264</c:v>
                </c:pt>
                <c:pt idx="469">
                  <c:v>-5.5948349999962375</c:v>
                </c:pt>
                <c:pt idx="470">
                  <c:v>-5.5934429999979329</c:v>
                </c:pt>
                <c:pt idx="471">
                  <c:v>-5.5920530000003055</c:v>
                </c:pt>
                <c:pt idx="472">
                  <c:v>-5.5906619999950635</c:v>
                </c:pt>
                <c:pt idx="473">
                  <c:v>-5.5892709999970975</c:v>
                </c:pt>
                <c:pt idx="474">
                  <c:v>-5.5878809999994701</c:v>
                </c:pt>
                <c:pt idx="475">
                  <c:v>-5.5864909999945667</c:v>
                </c:pt>
                <c:pt idx="476">
                  <c:v>-5.5851009999969392</c:v>
                </c:pt>
                <c:pt idx="477">
                  <c:v>-5.5837109999993118</c:v>
                </c:pt>
                <c:pt idx="478">
                  <c:v>-5.5823219999947469</c:v>
                </c:pt>
                <c:pt idx="479">
                  <c:v>-5.5809319999971194</c:v>
                </c:pt>
                <c:pt idx="480">
                  <c:v>-5.5795429999998305</c:v>
                </c:pt>
                <c:pt idx="481">
                  <c:v>-5.5781529999949271</c:v>
                </c:pt>
                <c:pt idx="482">
                  <c:v>-5.5767629999972996</c:v>
                </c:pt>
                <c:pt idx="483">
                  <c:v>-5.5753740000000107</c:v>
                </c:pt>
                <c:pt idx="484">
                  <c:v>-5.5739839999951073</c:v>
                </c:pt>
                <c:pt idx="485">
                  <c:v>-5.5725949999978184</c:v>
                </c:pt>
                <c:pt idx="486">
                  <c:v>-5.5712050000001909</c:v>
                </c:pt>
                <c:pt idx="487">
                  <c:v>-5.569815999995626</c:v>
                </c:pt>
                <c:pt idx="488">
                  <c:v>-5.5684259999979986</c:v>
                </c:pt>
                <c:pt idx="489">
                  <c:v>-5.5670360000003711</c:v>
                </c:pt>
                <c:pt idx="490">
                  <c:v>-5.5656469999958063</c:v>
                </c:pt>
                <c:pt idx="491">
                  <c:v>-5.5642569999981788</c:v>
                </c:pt>
                <c:pt idx="492">
                  <c:v>-5.5628679999936139</c:v>
                </c:pt>
                <c:pt idx="493">
                  <c:v>-5.5614779999959865</c:v>
                </c:pt>
                <c:pt idx="494">
                  <c:v>-5.5600889999986975</c:v>
                </c:pt>
                <c:pt idx="495">
                  <c:v>-5.5586989999937941</c:v>
                </c:pt>
                <c:pt idx="496">
                  <c:v>-5.5573099999965052</c:v>
                </c:pt>
                <c:pt idx="497">
                  <c:v>-5.5559199999988778</c:v>
                </c:pt>
                <c:pt idx="498">
                  <c:v>-5.5545309999943129</c:v>
                </c:pt>
                <c:pt idx="499">
                  <c:v>-5.5531409999966854</c:v>
                </c:pt>
                <c:pt idx="500">
                  <c:v>-5.5517519999993965</c:v>
                </c:pt>
                <c:pt idx="501">
                  <c:v>-5.5503619999944931</c:v>
                </c:pt>
                <c:pt idx="502">
                  <c:v>-5.5489729999972042</c:v>
                </c:pt>
                <c:pt idx="503">
                  <c:v>-5.5475829999995767</c:v>
                </c:pt>
                <c:pt idx="504">
                  <c:v>-5.5461939999950118</c:v>
                </c:pt>
                <c:pt idx="505">
                  <c:v>-5.5448049999977229</c:v>
                </c:pt>
                <c:pt idx="506">
                  <c:v>-5.5434150000000955</c:v>
                </c:pt>
                <c:pt idx="507">
                  <c:v>-5.542024999995192</c:v>
                </c:pt>
                <c:pt idx="508">
                  <c:v>-5.5406359999979031</c:v>
                </c:pt>
                <c:pt idx="509">
                  <c:v>-5.5392460000002757</c:v>
                </c:pt>
                <c:pt idx="510">
                  <c:v>-5.5378569999957108</c:v>
                </c:pt>
                <c:pt idx="511">
                  <c:v>-5.5364669999980833</c:v>
                </c:pt>
                <c:pt idx="512">
                  <c:v>-5.5350779999935185</c:v>
                </c:pt>
                <c:pt idx="513">
                  <c:v>-5.533687999995891</c:v>
                </c:pt>
                <c:pt idx="514">
                  <c:v>-5.5322989999986021</c:v>
                </c:pt>
                <c:pt idx="515">
                  <c:v>-5.5309089999936987</c:v>
                </c:pt>
                <c:pt idx="516">
                  <c:v>-5.5295199999964098</c:v>
                </c:pt>
                <c:pt idx="517">
                  <c:v>-5.5281299999987823</c:v>
                </c:pt>
                <c:pt idx="518">
                  <c:v>-5.5267409999942174</c:v>
                </c:pt>
                <c:pt idx="519">
                  <c:v>-5.52535099999659</c:v>
                </c:pt>
                <c:pt idx="520">
                  <c:v>-5.523961999999301</c:v>
                </c:pt>
                <c:pt idx="521">
                  <c:v>-5.5225719999943976</c:v>
                </c:pt>
                <c:pt idx="522">
                  <c:v>-5.5211829999971087</c:v>
                </c:pt>
                <c:pt idx="523">
                  <c:v>-5.5197929999994813</c:v>
                </c:pt>
                <c:pt idx="524">
                  <c:v>-5.5184039999949164</c:v>
                </c:pt>
                <c:pt idx="525">
                  <c:v>-5.5170139999972889</c:v>
                </c:pt>
                <c:pt idx="526">
                  <c:v>-5.515625</c:v>
                </c:pt>
                <c:pt idx="527">
                  <c:v>-5.5142349999950966</c:v>
                </c:pt>
                <c:pt idx="528">
                  <c:v>-5.5128449999974691</c:v>
                </c:pt>
                <c:pt idx="529">
                  <c:v>-5.5114560000001802</c:v>
                </c:pt>
                <c:pt idx="530">
                  <c:v>-5.5100659999952768</c:v>
                </c:pt>
                <c:pt idx="531">
                  <c:v>-5.5086769999979879</c:v>
                </c:pt>
                <c:pt idx="532">
                  <c:v>-5.5072870000003604</c:v>
                </c:pt>
                <c:pt idx="533">
                  <c:v>-5.5058979999957955</c:v>
                </c:pt>
                <c:pt idx="534">
                  <c:v>-5.5045079999981681</c:v>
                </c:pt>
                <c:pt idx="535">
                  <c:v>-5.5031189999936032</c:v>
                </c:pt>
                <c:pt idx="536">
                  <c:v>-5.5017289999959758</c:v>
                </c:pt>
                <c:pt idx="537">
                  <c:v>-5.5003399999986868</c:v>
                </c:pt>
                <c:pt idx="538">
                  <c:v>-5.4989499999937834</c:v>
                </c:pt>
                <c:pt idx="539">
                  <c:v>-5.4975609999964945</c:v>
                </c:pt>
                <c:pt idx="540">
                  <c:v>-5.496170999998867</c:v>
                </c:pt>
                <c:pt idx="541">
                  <c:v>-5.4947819999943022</c:v>
                </c:pt>
                <c:pt idx="542">
                  <c:v>-5.4933919999966747</c:v>
                </c:pt>
                <c:pt idx="543">
                  <c:v>-5.4920029999993858</c:v>
                </c:pt>
                <c:pt idx="544">
                  <c:v>-5.4906129999944824</c:v>
                </c:pt>
                <c:pt idx="545">
                  <c:v>-5.4892239999971935</c:v>
                </c:pt>
                <c:pt idx="546">
                  <c:v>-5.487833999999566</c:v>
                </c:pt>
                <c:pt idx="547">
                  <c:v>-5.4864449999950011</c:v>
                </c:pt>
                <c:pt idx="548">
                  <c:v>-5.4850549999973737</c:v>
                </c:pt>
                <c:pt idx="549">
                  <c:v>-5.4836660000000848</c:v>
                </c:pt>
                <c:pt idx="550">
                  <c:v>-5.4822759999951813</c:v>
                </c:pt>
                <c:pt idx="551">
                  <c:v>-5.4808869999978924</c:v>
                </c:pt>
                <c:pt idx="552">
                  <c:v>-5.479497000000265</c:v>
                </c:pt>
                <c:pt idx="553">
                  <c:v>-5.4781079999957001</c:v>
                </c:pt>
                <c:pt idx="554">
                  <c:v>-5.4767179999980726</c:v>
                </c:pt>
                <c:pt idx="555">
                  <c:v>-5.4753280000004452</c:v>
                </c:pt>
                <c:pt idx="556">
                  <c:v>-5.4739389999958803</c:v>
                </c:pt>
                <c:pt idx="557">
                  <c:v>-5.4725489999982528</c:v>
                </c:pt>
                <c:pt idx="558">
                  <c:v>-5.4711590000006254</c:v>
                </c:pt>
                <c:pt idx="559">
                  <c:v>-5.4697699999960605</c:v>
                </c:pt>
                <c:pt idx="560">
                  <c:v>-5.468379999998433</c:v>
                </c:pt>
                <c:pt idx="561">
                  <c:v>-5.4669899999935296</c:v>
                </c:pt>
                <c:pt idx="562">
                  <c:v>-5.4655989999955636</c:v>
                </c:pt>
                <c:pt idx="563">
                  <c:v>-5.4642089999979362</c:v>
                </c:pt>
                <c:pt idx="564">
                  <c:v>-5.4628190000003087</c:v>
                </c:pt>
                <c:pt idx="565">
                  <c:v>-5.4614299999957439</c:v>
                </c:pt>
                <c:pt idx="566">
                  <c:v>-5.4600399999981164</c:v>
                </c:pt>
                <c:pt idx="567">
                  <c:v>-5.4586500000004889</c:v>
                </c:pt>
                <c:pt idx="568">
                  <c:v>-5.4572609999959241</c:v>
                </c:pt>
                <c:pt idx="569">
                  <c:v>-5.4558709999982966</c:v>
                </c:pt>
                <c:pt idx="570">
                  <c:v>-5.4544819999937317</c:v>
                </c:pt>
                <c:pt idx="571">
                  <c:v>-5.4530919999961043</c:v>
                </c:pt>
                <c:pt idx="572">
                  <c:v>-5.4517029999988154</c:v>
                </c:pt>
                <c:pt idx="573">
                  <c:v>-5.4503129999939119</c:v>
                </c:pt>
                <c:pt idx="574">
                  <c:v>-5.448923999996623</c:v>
                </c:pt>
                <c:pt idx="575">
                  <c:v>-5.4475339999989956</c:v>
                </c:pt>
                <c:pt idx="576">
                  <c:v>-5.4461449999944307</c:v>
                </c:pt>
                <c:pt idx="577">
                  <c:v>-5.4447549999968032</c:v>
                </c:pt>
                <c:pt idx="578">
                  <c:v>-5.4433659999995143</c:v>
                </c:pt>
                <c:pt idx="579">
                  <c:v>-5.4419759999946109</c:v>
                </c:pt>
                <c:pt idx="580">
                  <c:v>-5.440586999997322</c:v>
                </c:pt>
                <c:pt idx="581">
                  <c:v>-5.4391969999996945</c:v>
                </c:pt>
                <c:pt idx="582">
                  <c:v>-5.4378079999951296</c:v>
                </c:pt>
                <c:pt idx="583">
                  <c:v>-5.4364179999975022</c:v>
                </c:pt>
                <c:pt idx="584">
                  <c:v>-5.4350290000002133</c:v>
                </c:pt>
                <c:pt idx="585">
                  <c:v>-5.4336389999953099</c:v>
                </c:pt>
                <c:pt idx="586">
                  <c:v>-5.4322499999980209</c:v>
                </c:pt>
                <c:pt idx="587">
                  <c:v>-5.4308600000003935</c:v>
                </c:pt>
                <c:pt idx="588">
                  <c:v>-5.4294709999958286</c:v>
                </c:pt>
                <c:pt idx="589">
                  <c:v>-5.4280809999982012</c:v>
                </c:pt>
                <c:pt idx="590">
                  <c:v>-5.4266919999936363</c:v>
                </c:pt>
                <c:pt idx="591">
                  <c:v>-5.4253019999960088</c:v>
                </c:pt>
                <c:pt idx="592">
                  <c:v>-5.4239129999987199</c:v>
                </c:pt>
                <c:pt idx="593">
                  <c:v>-5.4225229999938165</c:v>
                </c:pt>
                <c:pt idx="594">
                  <c:v>-5.421132999996189</c:v>
                </c:pt>
                <c:pt idx="595">
                  <c:v>-5.4197429999985616</c:v>
                </c:pt>
                <c:pt idx="596">
                  <c:v>-5.4183529999936582</c:v>
                </c:pt>
                <c:pt idx="597">
                  <c:v>-5.4169639999963692</c:v>
                </c:pt>
                <c:pt idx="598">
                  <c:v>-5.4155739999987418</c:v>
                </c:pt>
                <c:pt idx="599">
                  <c:v>-5.4141839999938384</c:v>
                </c:pt>
                <c:pt idx="600">
                  <c:v>-5.4127949999965494</c:v>
                </c:pt>
                <c:pt idx="601">
                  <c:v>-5.411404999998922</c:v>
                </c:pt>
                <c:pt idx="602">
                  <c:v>-5.4100149999940186</c:v>
                </c:pt>
                <c:pt idx="603">
                  <c:v>-5.4086259999967297</c:v>
                </c:pt>
                <c:pt idx="604">
                  <c:v>-5.4072349999987637</c:v>
                </c:pt>
                <c:pt idx="605">
                  <c:v>-5.4058459999941988</c:v>
                </c:pt>
                <c:pt idx="606">
                  <c:v>-5.4044559999965713</c:v>
                </c:pt>
                <c:pt idx="607">
                  <c:v>-5.4030659999989439</c:v>
                </c:pt>
                <c:pt idx="608">
                  <c:v>-5.4016759999940405</c:v>
                </c:pt>
                <c:pt idx="609">
                  <c:v>-5.4002869999967515</c:v>
                </c:pt>
                <c:pt idx="610">
                  <c:v>-5.3988969999991241</c:v>
                </c:pt>
                <c:pt idx="611">
                  <c:v>-5.3975069999942207</c:v>
                </c:pt>
                <c:pt idx="612">
                  <c:v>-5.3961179999969318</c:v>
                </c:pt>
                <c:pt idx="613">
                  <c:v>-5.3947269999989658</c:v>
                </c:pt>
                <c:pt idx="614">
                  <c:v>-5.3933369999940624</c:v>
                </c:pt>
                <c:pt idx="615">
                  <c:v>-5.3919479999967734</c:v>
                </c:pt>
                <c:pt idx="616">
                  <c:v>-5.390557999999146</c:v>
                </c:pt>
                <c:pt idx="617">
                  <c:v>-5.3891679999942426</c:v>
                </c:pt>
                <c:pt idx="618">
                  <c:v>-5.3877789999969536</c:v>
                </c:pt>
                <c:pt idx="619">
                  <c:v>-5.3863889999993262</c:v>
                </c:pt>
                <c:pt idx="620">
                  <c:v>-5.3849999999947613</c:v>
                </c:pt>
                <c:pt idx="621">
                  <c:v>-5.3836099999971339</c:v>
                </c:pt>
                <c:pt idx="622">
                  <c:v>-5.3822199999995064</c:v>
                </c:pt>
                <c:pt idx="623">
                  <c:v>-5.380829999994603</c:v>
                </c:pt>
                <c:pt idx="624">
                  <c:v>-5.3794409999973141</c:v>
                </c:pt>
                <c:pt idx="625">
                  <c:v>-5.3780509999996866</c:v>
                </c:pt>
                <c:pt idx="626">
                  <c:v>-5.3766609999947832</c:v>
                </c:pt>
                <c:pt idx="627">
                  <c:v>-5.3752719999974943</c:v>
                </c:pt>
                <c:pt idx="628">
                  <c:v>-5.3738819999998668</c:v>
                </c:pt>
                <c:pt idx="629">
                  <c:v>-5.3724929999953019</c:v>
                </c:pt>
                <c:pt idx="630">
                  <c:v>-5.3711029999976745</c:v>
                </c:pt>
                <c:pt idx="631">
                  <c:v>-5.369713000000047</c:v>
                </c:pt>
                <c:pt idx="632">
                  <c:v>-5.3683239999954822</c:v>
                </c:pt>
                <c:pt idx="633">
                  <c:v>-5.3669339999978547</c:v>
                </c:pt>
                <c:pt idx="634">
                  <c:v>-5.3655440000002272</c:v>
                </c:pt>
                <c:pt idx="635">
                  <c:v>-5.3641549999956624</c:v>
                </c:pt>
                <c:pt idx="636">
                  <c:v>-5.3627649999980349</c:v>
                </c:pt>
                <c:pt idx="637">
                  <c:v>-5.3613750000004075</c:v>
                </c:pt>
                <c:pt idx="638">
                  <c:v>-5.3599859999958426</c:v>
                </c:pt>
                <c:pt idx="639">
                  <c:v>-5.3585959999982151</c:v>
                </c:pt>
                <c:pt idx="640">
                  <c:v>-5.3572060000005877</c:v>
                </c:pt>
                <c:pt idx="641">
                  <c:v>-5.3558159999956843</c:v>
                </c:pt>
                <c:pt idx="642">
                  <c:v>-5.3544259999980568</c:v>
                </c:pt>
                <c:pt idx="643">
                  <c:v>-5.3530360000004293</c:v>
                </c:pt>
                <c:pt idx="644">
                  <c:v>-5.3516459999955259</c:v>
                </c:pt>
                <c:pt idx="645">
                  <c:v>-5.3502559999978985</c:v>
                </c:pt>
                <c:pt idx="646">
                  <c:v>-5.348866000000271</c:v>
                </c:pt>
                <c:pt idx="647">
                  <c:v>-5.3474759999953676</c:v>
                </c:pt>
                <c:pt idx="648">
                  <c:v>-5.3460869999980787</c:v>
                </c:pt>
                <c:pt idx="649">
                  <c:v>-5.3446970000004512</c:v>
                </c:pt>
                <c:pt idx="650">
                  <c:v>-5.3433069999955478</c:v>
                </c:pt>
                <c:pt idx="651">
                  <c:v>-5.3419169999979204</c:v>
                </c:pt>
                <c:pt idx="652">
                  <c:v>-5.3405280000006314</c:v>
                </c:pt>
                <c:pt idx="653">
                  <c:v>-5.339137999995728</c:v>
                </c:pt>
                <c:pt idx="654">
                  <c:v>-5.3377489999984391</c:v>
                </c:pt>
                <c:pt idx="655">
                  <c:v>-5.3363589999935357</c:v>
                </c:pt>
                <c:pt idx="656">
                  <c:v>-5.3349689999959082</c:v>
                </c:pt>
                <c:pt idx="657">
                  <c:v>-5.3335789999982808</c:v>
                </c:pt>
                <c:pt idx="658">
                  <c:v>-5.3321890000006533</c:v>
                </c:pt>
                <c:pt idx="659">
                  <c:v>-5.3307999999960884</c:v>
                </c:pt>
                <c:pt idx="660">
                  <c:v>-5.329409999998461</c:v>
                </c:pt>
                <c:pt idx="661">
                  <c:v>-5.3280199999935576</c:v>
                </c:pt>
                <c:pt idx="662">
                  <c:v>-5.3266299999959301</c:v>
                </c:pt>
                <c:pt idx="663">
                  <c:v>-5.3252409999986412</c:v>
                </c:pt>
                <c:pt idx="664">
                  <c:v>-5.3238509999937378</c:v>
                </c:pt>
                <c:pt idx="665">
                  <c:v>-5.3224609999961103</c:v>
                </c:pt>
                <c:pt idx="666">
                  <c:v>-5.3210719999988214</c:v>
                </c:pt>
                <c:pt idx="667">
                  <c:v>-5.319681999993918</c:v>
                </c:pt>
                <c:pt idx="668">
                  <c:v>-5.3182919999962905</c:v>
                </c:pt>
                <c:pt idx="669">
                  <c:v>-5.3169029999990016</c:v>
                </c:pt>
                <c:pt idx="670">
                  <c:v>-5.3155129999940982</c:v>
                </c:pt>
                <c:pt idx="671">
                  <c:v>-5.3141239999968093</c:v>
                </c:pt>
                <c:pt idx="672">
                  <c:v>-5.3127339999991818</c:v>
                </c:pt>
                <c:pt idx="673">
                  <c:v>-5.3113439999942784</c:v>
                </c:pt>
                <c:pt idx="674">
                  <c:v>-5.309953999996651</c:v>
                </c:pt>
                <c:pt idx="675">
                  <c:v>-5.308564999999362</c:v>
                </c:pt>
                <c:pt idx="676">
                  <c:v>-5.3071729999937816</c:v>
                </c:pt>
                <c:pt idx="677">
                  <c:v>-5.3057839999964926</c:v>
                </c:pt>
                <c:pt idx="678">
                  <c:v>-5.3043939999988652</c:v>
                </c:pt>
                <c:pt idx="679">
                  <c:v>-5.3030039999939618</c:v>
                </c:pt>
                <c:pt idx="680">
                  <c:v>-5.3016149999966729</c:v>
                </c:pt>
                <c:pt idx="681">
                  <c:v>-5.3002249999990454</c:v>
                </c:pt>
                <c:pt idx="682">
                  <c:v>-5.298834999994142</c:v>
                </c:pt>
                <c:pt idx="683">
                  <c:v>-5.2974459999968531</c:v>
                </c:pt>
                <c:pt idx="684">
                  <c:v>-5.2960559999992256</c:v>
                </c:pt>
                <c:pt idx="685">
                  <c:v>-5.2946669999946607</c:v>
                </c:pt>
                <c:pt idx="686">
                  <c:v>-5.2932749999963562</c:v>
                </c:pt>
                <c:pt idx="687">
                  <c:v>-5.2918859999990673</c:v>
                </c:pt>
                <c:pt idx="688">
                  <c:v>-5.2904959999941639</c:v>
                </c:pt>
                <c:pt idx="689">
                  <c:v>-5.2891059999965364</c:v>
                </c:pt>
                <c:pt idx="690">
                  <c:v>-5.2877169999992475</c:v>
                </c:pt>
                <c:pt idx="691">
                  <c:v>-5.2863269999943441</c:v>
                </c:pt>
                <c:pt idx="692">
                  <c:v>-5.2849369999967166</c:v>
                </c:pt>
                <c:pt idx="693">
                  <c:v>-5.2835479999994277</c:v>
                </c:pt>
                <c:pt idx="694">
                  <c:v>-5.2821579999945243</c:v>
                </c:pt>
                <c:pt idx="695">
                  <c:v>-5.2807679999968968</c:v>
                </c:pt>
                <c:pt idx="696">
                  <c:v>-5.2793779999992694</c:v>
                </c:pt>
                <c:pt idx="697">
                  <c:v>-5.2779889999947045</c:v>
                </c:pt>
                <c:pt idx="698">
                  <c:v>-5.276598999997077</c:v>
                </c:pt>
                <c:pt idx="699">
                  <c:v>-5.2752089999994496</c:v>
                </c:pt>
                <c:pt idx="700">
                  <c:v>-5.2738199999948847</c:v>
                </c:pt>
                <c:pt idx="701">
                  <c:v>-5.2724299999972573</c:v>
                </c:pt>
                <c:pt idx="702">
                  <c:v>-5.2710409999999683</c:v>
                </c:pt>
                <c:pt idx="703">
                  <c:v>-5.2696509999950649</c:v>
                </c:pt>
                <c:pt idx="704">
                  <c:v>-5.268261999997776</c:v>
                </c:pt>
                <c:pt idx="705">
                  <c:v>-5.2668720000001485</c:v>
                </c:pt>
                <c:pt idx="706">
                  <c:v>-5.2654829999955837</c:v>
                </c:pt>
                <c:pt idx="707">
                  <c:v>-5.2640929999979562</c:v>
                </c:pt>
                <c:pt idx="708">
                  <c:v>-5.2627040000006673</c:v>
                </c:pt>
                <c:pt idx="709">
                  <c:v>-5.2613139999957639</c:v>
                </c:pt>
                <c:pt idx="710">
                  <c:v>-5.259924999998475</c:v>
                </c:pt>
                <c:pt idx="711">
                  <c:v>-5.2585349999935715</c:v>
                </c:pt>
                <c:pt idx="712">
                  <c:v>-5.2570619999969495</c:v>
                </c:pt>
                <c:pt idx="713">
                  <c:v>-5.255671999999322</c:v>
                </c:pt>
                <c:pt idx="714">
                  <c:v>-5.2542819999944186</c:v>
                </c:pt>
                <c:pt idx="715">
                  <c:v>-5.2528929999971297</c:v>
                </c:pt>
                <c:pt idx="716">
                  <c:v>-5.2515039999998407</c:v>
                </c:pt>
                <c:pt idx="717">
                  <c:v>-5.2501139999949373</c:v>
                </c:pt>
                <c:pt idx="718">
                  <c:v>-5.2487249999976484</c:v>
                </c:pt>
                <c:pt idx="719">
                  <c:v>-5.247335000000021</c:v>
                </c:pt>
                <c:pt idx="720">
                  <c:v>-5.2459449999951175</c:v>
                </c:pt>
                <c:pt idx="721">
                  <c:v>-5.2445559999978286</c:v>
                </c:pt>
                <c:pt idx="722">
                  <c:v>-5.2431660000002012</c:v>
                </c:pt>
                <c:pt idx="723">
                  <c:v>-5.2417769999956363</c:v>
                </c:pt>
                <c:pt idx="724">
                  <c:v>-5.2403879999983474</c:v>
                </c:pt>
                <c:pt idx="725">
                  <c:v>-5.2389980000007199</c:v>
                </c:pt>
                <c:pt idx="726">
                  <c:v>-5.2376079999958165</c:v>
                </c:pt>
                <c:pt idx="727">
                  <c:v>-5.2362189999985276</c:v>
                </c:pt>
                <c:pt idx="728">
                  <c:v>-5.2348289999936242</c:v>
                </c:pt>
                <c:pt idx="729">
                  <c:v>-5.2334399999963352</c:v>
                </c:pt>
                <c:pt idx="730">
                  <c:v>-5.2320499999987078</c:v>
                </c:pt>
                <c:pt idx="731">
                  <c:v>-5.2306609999941429</c:v>
                </c:pt>
                <c:pt idx="732">
                  <c:v>-5.2292709999965155</c:v>
                </c:pt>
                <c:pt idx="733">
                  <c:v>-5.2278819999992265</c:v>
                </c:pt>
                <c:pt idx="734">
                  <c:v>-5.2264919999943231</c:v>
                </c:pt>
                <c:pt idx="735">
                  <c:v>-5.2251029999970342</c:v>
                </c:pt>
                <c:pt idx="736">
                  <c:v>-5.2237129999994067</c:v>
                </c:pt>
                <c:pt idx="737">
                  <c:v>-5.2223239999948419</c:v>
                </c:pt>
                <c:pt idx="738">
                  <c:v>-5.2209339999972144</c:v>
                </c:pt>
                <c:pt idx="739">
                  <c:v>-5.2195449999999255</c:v>
                </c:pt>
                <c:pt idx="740">
                  <c:v>-5.2181549999950221</c:v>
                </c:pt>
                <c:pt idx="741">
                  <c:v>-5.2167659999977332</c:v>
                </c:pt>
                <c:pt idx="742">
                  <c:v>-5.2153760000001057</c:v>
                </c:pt>
                <c:pt idx="743">
                  <c:v>-5.2139869999955408</c:v>
                </c:pt>
                <c:pt idx="744">
                  <c:v>-5.2125969999979134</c:v>
                </c:pt>
                <c:pt idx="745">
                  <c:v>-5.2112070000002859</c:v>
                </c:pt>
                <c:pt idx="746">
                  <c:v>-5.2098169999953825</c:v>
                </c:pt>
                <c:pt idx="747">
                  <c:v>-5.208426999997755</c:v>
                </c:pt>
                <c:pt idx="748">
                  <c:v>-5.2070380000004661</c:v>
                </c:pt>
                <c:pt idx="749">
                  <c:v>-5.2056479999955627</c:v>
                </c:pt>
                <c:pt idx="750">
                  <c:v>-5.2042589999982738</c:v>
                </c:pt>
                <c:pt idx="751">
                  <c:v>-5.2028690000006463</c:v>
                </c:pt>
                <c:pt idx="752">
                  <c:v>-5.2014789999957429</c:v>
                </c:pt>
                <c:pt idx="753">
                  <c:v>-5.200089999998454</c:v>
                </c:pt>
                <c:pt idx="754">
                  <c:v>-5.198699000000488</c:v>
                </c:pt>
                <c:pt idx="755">
                  <c:v>-5.1973099999959231</c:v>
                </c:pt>
                <c:pt idx="756">
                  <c:v>-5.1959199999982957</c:v>
                </c:pt>
                <c:pt idx="757">
                  <c:v>-5.1945309999937308</c:v>
                </c:pt>
                <c:pt idx="758">
                  <c:v>-5.1931409999961033</c:v>
                </c:pt>
                <c:pt idx="759">
                  <c:v>-5.1917519999988144</c:v>
                </c:pt>
                <c:pt idx="760">
                  <c:v>-5.190361999993911</c:v>
                </c:pt>
                <c:pt idx="761">
                  <c:v>-5.1889729999966221</c:v>
                </c:pt>
                <c:pt idx="762">
                  <c:v>-5.1875829999989946</c:v>
                </c:pt>
                <c:pt idx="763">
                  <c:v>-5.1861939999944298</c:v>
                </c:pt>
                <c:pt idx="764">
                  <c:v>-5.1848039999968023</c:v>
                </c:pt>
                <c:pt idx="765">
                  <c:v>-5.1834149999995134</c:v>
                </c:pt>
                <c:pt idx="766">
                  <c:v>-5.18202499999461</c:v>
                </c:pt>
                <c:pt idx="767">
                  <c:v>-5.1806359999973211</c:v>
                </c:pt>
                <c:pt idx="768">
                  <c:v>-5.1792459999996936</c:v>
                </c:pt>
                <c:pt idx="769">
                  <c:v>-5.1778569999951287</c:v>
                </c:pt>
                <c:pt idx="770">
                  <c:v>-5.1764669999975013</c:v>
                </c:pt>
                <c:pt idx="771">
                  <c:v>-5.1750780000002123</c:v>
                </c:pt>
                <c:pt idx="772">
                  <c:v>-5.1736879999953089</c:v>
                </c:pt>
                <c:pt idx="773">
                  <c:v>-5.17229899999802</c:v>
                </c:pt>
                <c:pt idx="774">
                  <c:v>-5.1709090000003926</c:v>
                </c:pt>
                <c:pt idx="775">
                  <c:v>-5.1695199999958277</c:v>
                </c:pt>
                <c:pt idx="776">
                  <c:v>-5.1681299999982002</c:v>
                </c:pt>
                <c:pt idx="777">
                  <c:v>-5.1667409999936353</c:v>
                </c:pt>
                <c:pt idx="778">
                  <c:v>-5.1653509999960079</c:v>
                </c:pt>
                <c:pt idx="779">
                  <c:v>-5.1639609999983804</c:v>
                </c:pt>
                <c:pt idx="780">
                  <c:v>-5.1625719999938156</c:v>
                </c:pt>
                <c:pt idx="781">
                  <c:v>-5.1611819999961881</c:v>
                </c:pt>
                <c:pt idx="782">
                  <c:v>-5.1597929999988992</c:v>
                </c:pt>
                <c:pt idx="783">
                  <c:v>-5.1584029999939958</c:v>
                </c:pt>
                <c:pt idx="784">
                  <c:v>-5.1570139999967068</c:v>
                </c:pt>
                <c:pt idx="785">
                  <c:v>-5.1556239999990794</c:v>
                </c:pt>
                <c:pt idx="786">
                  <c:v>-5.1542349999945145</c:v>
                </c:pt>
                <c:pt idx="787">
                  <c:v>-5.1528449999968871</c:v>
                </c:pt>
                <c:pt idx="788">
                  <c:v>-5.1514559999995981</c:v>
                </c:pt>
                <c:pt idx="789">
                  <c:v>-5.1500649999943562</c:v>
                </c:pt>
                <c:pt idx="790">
                  <c:v>-5.1486749999967287</c:v>
                </c:pt>
                <c:pt idx="791">
                  <c:v>-5.1472849999991013</c:v>
                </c:pt>
                <c:pt idx="792">
                  <c:v>-5.1458949999941979</c:v>
                </c:pt>
                <c:pt idx="793">
                  <c:v>-5.1445049999965704</c:v>
                </c:pt>
                <c:pt idx="794">
                  <c:v>-5.1431149999989429</c:v>
                </c:pt>
                <c:pt idx="795">
                  <c:v>-5.1417249999940395</c:v>
                </c:pt>
                <c:pt idx="796">
                  <c:v>-5.1403349999964121</c:v>
                </c:pt>
                <c:pt idx="797">
                  <c:v>-5.1389429999981076</c:v>
                </c:pt>
                <c:pt idx="798">
                  <c:v>-5.1375530000004801</c:v>
                </c:pt>
                <c:pt idx="799">
                  <c:v>-5.1361639999959152</c:v>
                </c:pt>
                <c:pt idx="800">
                  <c:v>-5.1347739999982878</c:v>
                </c:pt>
                <c:pt idx="801">
                  <c:v>-5.1333840000006603</c:v>
                </c:pt>
                <c:pt idx="802">
                  <c:v>-5.1319949999960954</c:v>
                </c:pt>
                <c:pt idx="803">
                  <c:v>-5.130604999998468</c:v>
                </c:pt>
                <c:pt idx="804">
                  <c:v>-5.1292149999935646</c:v>
                </c:pt>
                <c:pt idx="805">
                  <c:v>-5.1278259999962756</c:v>
                </c:pt>
                <c:pt idx="806">
                  <c:v>-5.1264359999986482</c:v>
                </c:pt>
                <c:pt idx="807">
                  <c:v>-5.1250450000006822</c:v>
                </c:pt>
                <c:pt idx="808">
                  <c:v>-5.1236549999957788</c:v>
                </c:pt>
                <c:pt idx="809">
                  <c:v>-5.1222659999984899</c:v>
                </c:pt>
                <c:pt idx="810">
                  <c:v>-5.1208759999935864</c:v>
                </c:pt>
                <c:pt idx="811">
                  <c:v>-5.119485999995959</c:v>
                </c:pt>
                <c:pt idx="812">
                  <c:v>-5.1180969999986701</c:v>
                </c:pt>
                <c:pt idx="813">
                  <c:v>-5.1167069999937667</c:v>
                </c:pt>
                <c:pt idx="814">
                  <c:v>-5.1153159999958007</c:v>
                </c:pt>
                <c:pt idx="815">
                  <c:v>-5.1139259999981732</c:v>
                </c:pt>
                <c:pt idx="816">
                  <c:v>-5.1125369999936083</c:v>
                </c:pt>
                <c:pt idx="817">
                  <c:v>-5.1111449999953038</c:v>
                </c:pt>
                <c:pt idx="818">
                  <c:v>-5.1097539999973378</c:v>
                </c:pt>
                <c:pt idx="819">
                  <c:v>-5.1083639999997104</c:v>
                </c:pt>
                <c:pt idx="820">
                  <c:v>-5.1069729999944684</c:v>
                </c:pt>
                <c:pt idx="821">
                  <c:v>-5.1055819999965024</c:v>
                </c:pt>
                <c:pt idx="822">
                  <c:v>-5.104191999998875</c:v>
                </c:pt>
                <c:pt idx="823">
                  <c:v>-5.102800999993633</c:v>
                </c:pt>
                <c:pt idx="824">
                  <c:v>-5.101409999995667</c:v>
                </c:pt>
                <c:pt idx="825">
                  <c:v>-5.1000199999980396</c:v>
                </c:pt>
                <c:pt idx="826">
                  <c:v>-5.0986309999934747</c:v>
                </c:pt>
                <c:pt idx="827">
                  <c:v>-5.0972409999958472</c:v>
                </c:pt>
                <c:pt idx="828">
                  <c:v>-5.0958509999982198</c:v>
                </c:pt>
                <c:pt idx="829">
                  <c:v>-5.0944610000005923</c:v>
                </c:pt>
                <c:pt idx="830">
                  <c:v>-5.0930709999956889</c:v>
                </c:pt>
                <c:pt idx="831">
                  <c:v>-5.0916809999980615</c:v>
                </c:pt>
                <c:pt idx="832">
                  <c:v>-5.0902900000000955</c:v>
                </c:pt>
                <c:pt idx="833">
                  <c:v>-5.088899999995192</c:v>
                </c:pt>
                <c:pt idx="834">
                  <c:v>-5.0875099999975646</c:v>
                </c:pt>
                <c:pt idx="835">
                  <c:v>-5.0861199999999371</c:v>
                </c:pt>
                <c:pt idx="836">
                  <c:v>-5.0847299999950337</c:v>
                </c:pt>
                <c:pt idx="837">
                  <c:v>-5.0833399999974063</c:v>
                </c:pt>
                <c:pt idx="838">
                  <c:v>-5.0819499999997788</c:v>
                </c:pt>
                <c:pt idx="839">
                  <c:v>-5.0805599999948754</c:v>
                </c:pt>
                <c:pt idx="840">
                  <c:v>-5.0791699999972479</c:v>
                </c:pt>
                <c:pt idx="841">
                  <c:v>-5.077780999999959</c:v>
                </c:pt>
                <c:pt idx="842">
                  <c:v>-5.0763909999950556</c:v>
                </c:pt>
                <c:pt idx="843">
                  <c:v>-5.0750019999977667</c:v>
                </c:pt>
                <c:pt idx="844">
                  <c:v>-5.0736120000001392</c:v>
                </c:pt>
                <c:pt idx="845">
                  <c:v>-5.0722229999955744</c:v>
                </c:pt>
                <c:pt idx="846">
                  <c:v>-5.0708329999979469</c:v>
                </c:pt>
                <c:pt idx="847">
                  <c:v>-5.069444000000658</c:v>
                </c:pt>
                <c:pt idx="848">
                  <c:v>-5.0680539999957546</c:v>
                </c:pt>
                <c:pt idx="849">
                  <c:v>-5.0666649999984656</c:v>
                </c:pt>
                <c:pt idx="850">
                  <c:v>-5.0652749999935622</c:v>
                </c:pt>
                <c:pt idx="851">
                  <c:v>-5.0638849999959348</c:v>
                </c:pt>
                <c:pt idx="852">
                  <c:v>-5.0624949999983073</c:v>
                </c:pt>
                <c:pt idx="853">
                  <c:v>-5.0611050000006799</c:v>
                </c:pt>
                <c:pt idx="854">
                  <c:v>-5.0597139999954379</c:v>
                </c:pt>
                <c:pt idx="855">
                  <c:v>-5.0583209999967949</c:v>
                </c:pt>
                <c:pt idx="856">
                  <c:v>-5.0569309999991674</c:v>
                </c:pt>
                <c:pt idx="857">
                  <c:v>-5.0555419999946025</c:v>
                </c:pt>
                <c:pt idx="858">
                  <c:v>-5.0541519999969751</c:v>
                </c:pt>
                <c:pt idx="859">
                  <c:v>-5.0527619999993476</c:v>
                </c:pt>
                <c:pt idx="860">
                  <c:v>-5.0513709999941057</c:v>
                </c:pt>
                <c:pt idx="861">
                  <c:v>-5.0499769999951241</c:v>
                </c:pt>
                <c:pt idx="862">
                  <c:v>-5.0485849999968195</c:v>
                </c:pt>
                <c:pt idx="863">
                  <c:v>-5.0471939999988535</c:v>
                </c:pt>
                <c:pt idx="864">
                  <c:v>-5.0458029999936116</c:v>
                </c:pt>
                <c:pt idx="865">
                  <c:v>-5.0444119999956456</c:v>
                </c:pt>
                <c:pt idx="866">
                  <c:v>-5.0430219999980181</c:v>
                </c:pt>
                <c:pt idx="867">
                  <c:v>-5.0416320000003907</c:v>
                </c:pt>
                <c:pt idx="868">
                  <c:v>-5.0402419999954873</c:v>
                </c:pt>
                <c:pt idx="869">
                  <c:v>-5.0388519999978598</c:v>
                </c:pt>
                <c:pt idx="870">
                  <c:v>-5.0374620000002324</c:v>
                </c:pt>
                <c:pt idx="871">
                  <c:v>-5.036071999995329</c:v>
                </c:pt>
                <c:pt idx="872">
                  <c:v>-5.03468299999804</c:v>
                </c:pt>
                <c:pt idx="873">
                  <c:v>-5.0332930000004126</c:v>
                </c:pt>
                <c:pt idx="874">
                  <c:v>-5.0319039999958477</c:v>
                </c:pt>
                <c:pt idx="875">
                  <c:v>-5.0305139999982202</c:v>
                </c:pt>
                <c:pt idx="876">
                  <c:v>-5.0291240000005928</c:v>
                </c:pt>
                <c:pt idx="877">
                  <c:v>-5.0277339999956894</c:v>
                </c:pt>
                <c:pt idx="878">
                  <c:v>-5.0263439999980619</c:v>
                </c:pt>
                <c:pt idx="879">
                  <c:v>-5.0249530000000959</c:v>
                </c:pt>
                <c:pt idx="880">
                  <c:v>-5.0235629999951925</c:v>
                </c:pt>
                <c:pt idx="881">
                  <c:v>-5.0221729999975651</c:v>
                </c:pt>
                <c:pt idx="882">
                  <c:v>-5.0207819999995991</c:v>
                </c:pt>
                <c:pt idx="883">
                  <c:v>-5.0193909999943571</c:v>
                </c:pt>
                <c:pt idx="884">
                  <c:v>-5.0179999999963911</c:v>
                </c:pt>
                <c:pt idx="885">
                  <c:v>-5.0166099999987637</c:v>
                </c:pt>
                <c:pt idx="886">
                  <c:v>-5.0152189999935217</c:v>
                </c:pt>
                <c:pt idx="887">
                  <c:v>-5.0138289999958943</c:v>
                </c:pt>
                <c:pt idx="888">
                  <c:v>-5.0124389999982668</c:v>
                </c:pt>
                <c:pt idx="889">
                  <c:v>-5.0110469999999623</c:v>
                </c:pt>
                <c:pt idx="890">
                  <c:v>-5.0096559999947203</c:v>
                </c:pt>
                <c:pt idx="891">
                  <c:v>-5.0082649999967543</c:v>
                </c:pt>
                <c:pt idx="892">
                  <c:v>-5.0068749999991269</c:v>
                </c:pt>
                <c:pt idx="893">
                  <c:v>-5.0054839999938849</c:v>
                </c:pt>
                <c:pt idx="894">
                  <c:v>-5.0040929999959189</c:v>
                </c:pt>
                <c:pt idx="895">
                  <c:v>-5.00270399999863</c:v>
                </c:pt>
                <c:pt idx="896">
                  <c:v>-5.0013139999937266</c:v>
                </c:pt>
                <c:pt idx="897">
                  <c:v>-4.9999239999960992</c:v>
                </c:pt>
                <c:pt idx="898">
                  <c:v>-4.9985339999984717</c:v>
                </c:pt>
                <c:pt idx="899">
                  <c:v>-4.9971430000005057</c:v>
                </c:pt>
                <c:pt idx="900">
                  <c:v>-4.9957529999956023</c:v>
                </c:pt>
                <c:pt idx="901">
                  <c:v>-4.9943639999983134</c:v>
                </c:pt>
                <c:pt idx="902">
                  <c:v>-4.9929740000006859</c:v>
                </c:pt>
                <c:pt idx="903">
                  <c:v>-4.9915839999957825</c:v>
                </c:pt>
                <c:pt idx="904">
                  <c:v>-4.990193999998155</c:v>
                </c:pt>
                <c:pt idx="905">
                  <c:v>-4.9888049999935902</c:v>
                </c:pt>
                <c:pt idx="906">
                  <c:v>-4.9874149999959627</c:v>
                </c:pt>
                <c:pt idx="907">
                  <c:v>-4.9860239999979967</c:v>
                </c:pt>
                <c:pt idx="908">
                  <c:v>-4.9846330000000307</c:v>
                </c:pt>
                <c:pt idx="909">
                  <c:v>-4.9832419999947888</c:v>
                </c:pt>
                <c:pt idx="910">
                  <c:v>-4.9818519999971613</c:v>
                </c:pt>
                <c:pt idx="911">
                  <c:v>-4.9804619999995339</c:v>
                </c:pt>
                <c:pt idx="912">
                  <c:v>-4.9790699999939534</c:v>
                </c:pt>
                <c:pt idx="913">
                  <c:v>-4.9776809999966645</c:v>
                </c:pt>
                <c:pt idx="914">
                  <c:v>-4.9762889999983599</c:v>
                </c:pt>
                <c:pt idx="915">
                  <c:v>-4.9748989999934565</c:v>
                </c:pt>
                <c:pt idx="916">
                  <c:v>-4.9735079999954905</c:v>
                </c:pt>
                <c:pt idx="917">
                  <c:v>-4.9721169999975245</c:v>
                </c:pt>
                <c:pt idx="918">
                  <c:v>-4.9707280000002356</c:v>
                </c:pt>
                <c:pt idx="919">
                  <c:v>-4.9693359999946551</c:v>
                </c:pt>
                <c:pt idx="920">
                  <c:v>-4.9679459999970277</c:v>
                </c:pt>
                <c:pt idx="921">
                  <c:v>-4.9665549999990617</c:v>
                </c:pt>
                <c:pt idx="922">
                  <c:v>-4.9651649999941583</c:v>
                </c:pt>
                <c:pt idx="923">
                  <c:v>-4.9637749999965308</c:v>
                </c:pt>
                <c:pt idx="924">
                  <c:v>-4.9623829999982263</c:v>
                </c:pt>
                <c:pt idx="925">
                  <c:v>-4.9609930000005988</c:v>
                </c:pt>
                <c:pt idx="926">
                  <c:v>-4.9596029999956954</c:v>
                </c:pt>
                <c:pt idx="927">
                  <c:v>-4.958212999998068</c:v>
                </c:pt>
                <c:pt idx="928">
                  <c:v>-4.9568230000004405</c:v>
                </c:pt>
                <c:pt idx="929">
                  <c:v>-4.9554329999955371</c:v>
                </c:pt>
                <c:pt idx="930">
                  <c:v>-4.9540429999979096</c:v>
                </c:pt>
                <c:pt idx="931">
                  <c:v>-4.9526530000002822</c:v>
                </c:pt>
                <c:pt idx="932">
                  <c:v>-4.9512629999953788</c:v>
                </c:pt>
                <c:pt idx="933">
                  <c:v>-4.9498729999977513</c:v>
                </c:pt>
                <c:pt idx="934">
                  <c:v>-4.9484830000001239</c:v>
                </c:pt>
                <c:pt idx="935">
                  <c:v>-4.9470929999952205</c:v>
                </c:pt>
                <c:pt idx="936">
                  <c:v>-4.945702999997593</c:v>
                </c:pt>
                <c:pt idx="937">
                  <c:v>-4.944311999999627</c:v>
                </c:pt>
                <c:pt idx="938">
                  <c:v>-4.9429219999947236</c:v>
                </c:pt>
                <c:pt idx="939">
                  <c:v>-4.9415309999967576</c:v>
                </c:pt>
                <c:pt idx="940">
                  <c:v>-4.9401409999991301</c:v>
                </c:pt>
                <c:pt idx="941">
                  <c:v>-4.9387509999942267</c:v>
                </c:pt>
                <c:pt idx="942">
                  <c:v>-4.9373599999962607</c:v>
                </c:pt>
                <c:pt idx="943">
                  <c:v>-4.9359699999986333</c:v>
                </c:pt>
                <c:pt idx="944">
                  <c:v>-4.9345799999937299</c:v>
                </c:pt>
                <c:pt idx="945">
                  <c:v>-4.9331899999961024</c:v>
                </c:pt>
                <c:pt idx="946">
                  <c:v>-4.931799999998475</c:v>
                </c:pt>
                <c:pt idx="947">
                  <c:v>-4.9304099999935715</c:v>
                </c:pt>
                <c:pt idx="948">
                  <c:v>-4.929017999995267</c:v>
                </c:pt>
                <c:pt idx="949">
                  <c:v>-4.927624999996624</c:v>
                </c:pt>
                <c:pt idx="950">
                  <c:v>-4.9262349999989965</c:v>
                </c:pt>
                <c:pt idx="951">
                  <c:v>-4.9248449999940931</c:v>
                </c:pt>
                <c:pt idx="952">
                  <c:v>-4.9234539999961271</c:v>
                </c:pt>
                <c:pt idx="953">
                  <c:v>-4.9220639999984996</c:v>
                </c:pt>
                <c:pt idx="954">
                  <c:v>-4.9206730000005336</c:v>
                </c:pt>
                <c:pt idx="955">
                  <c:v>-4.9192819999952917</c:v>
                </c:pt>
                <c:pt idx="956">
                  <c:v>-4.9178919999976642</c:v>
                </c:pt>
                <c:pt idx="957">
                  <c:v>-4.9165020000000368</c:v>
                </c:pt>
                <c:pt idx="958">
                  <c:v>-4.9151119999951334</c:v>
                </c:pt>
                <c:pt idx="959">
                  <c:v>-4.9137219999975059</c:v>
                </c:pt>
                <c:pt idx="960">
                  <c:v>-4.9123319999998785</c:v>
                </c:pt>
                <c:pt idx="961">
                  <c:v>-4.910941999994975</c:v>
                </c:pt>
                <c:pt idx="962">
                  <c:v>-4.9095509999970091</c:v>
                </c:pt>
                <c:pt idx="963">
                  <c:v>-4.9081609999993816</c:v>
                </c:pt>
                <c:pt idx="964">
                  <c:v>-4.9067709999944782</c:v>
                </c:pt>
                <c:pt idx="965">
                  <c:v>-4.9053779999958351</c:v>
                </c:pt>
                <c:pt idx="966">
                  <c:v>-4.9039869999978691</c:v>
                </c:pt>
                <c:pt idx="967">
                  <c:v>-4.9025970000002417</c:v>
                </c:pt>
                <c:pt idx="968">
                  <c:v>-4.9012069999953383</c:v>
                </c:pt>
                <c:pt idx="969">
                  <c:v>-4.8998159999973723</c:v>
                </c:pt>
                <c:pt idx="970">
                  <c:v>-4.8984259999997448</c:v>
                </c:pt>
                <c:pt idx="971">
                  <c:v>-4.8970349999945029</c:v>
                </c:pt>
                <c:pt idx="972">
                  <c:v>-4.8956449999968754</c:v>
                </c:pt>
                <c:pt idx="973">
                  <c:v>-4.8942529999985709</c:v>
                </c:pt>
                <c:pt idx="974">
                  <c:v>-4.8928610000002664</c:v>
                </c:pt>
                <c:pt idx="975">
                  <c:v>-4.8914699999950244</c:v>
                </c:pt>
                <c:pt idx="976">
                  <c:v>-4.8900789999970584</c:v>
                </c:pt>
                <c:pt idx="977">
                  <c:v>-4.8886879999990924</c:v>
                </c:pt>
                <c:pt idx="978">
                  <c:v>-4.887297999994189</c:v>
                </c:pt>
                <c:pt idx="979">
                  <c:v>-4.885906999996223</c:v>
                </c:pt>
                <c:pt idx="980">
                  <c:v>-4.8845169999985956</c:v>
                </c:pt>
                <c:pt idx="981">
                  <c:v>-4.8831269999936922</c:v>
                </c:pt>
                <c:pt idx="982">
                  <c:v>-4.8817369999960647</c:v>
                </c:pt>
                <c:pt idx="983">
                  <c:v>-4.8803469999984372</c:v>
                </c:pt>
                <c:pt idx="984">
                  <c:v>-4.8789569999935338</c:v>
                </c:pt>
                <c:pt idx="985">
                  <c:v>-4.8775669999959064</c:v>
                </c:pt>
                <c:pt idx="986">
                  <c:v>-4.8761759999979404</c:v>
                </c:pt>
                <c:pt idx="987">
                  <c:v>-4.8747849999999744</c:v>
                </c:pt>
                <c:pt idx="988">
                  <c:v>-4.873394999995071</c:v>
                </c:pt>
                <c:pt idx="989">
                  <c:v>-4.8720049999974435</c:v>
                </c:pt>
                <c:pt idx="990">
                  <c:v>-4.8706149999998161</c:v>
                </c:pt>
                <c:pt idx="991">
                  <c:v>-4.8692249999949127</c:v>
                </c:pt>
                <c:pt idx="992">
                  <c:v>-4.8678349999972852</c:v>
                </c:pt>
                <c:pt idx="993">
                  <c:v>-4.8664449999996577</c:v>
                </c:pt>
                <c:pt idx="994">
                  <c:v>-4.8650529999940773</c:v>
                </c:pt>
                <c:pt idx="995">
                  <c:v>-4.8636629999964498</c:v>
                </c:pt>
                <c:pt idx="996">
                  <c:v>-4.8622719999984838</c:v>
                </c:pt>
                <c:pt idx="997">
                  <c:v>-4.8608729999978095</c:v>
                </c:pt>
                <c:pt idx="998">
                  <c:v>-4.8594799999991665</c:v>
                </c:pt>
                <c:pt idx="999">
                  <c:v>-4.8580870000005234</c:v>
                </c:pt>
                <c:pt idx="1000">
                  <c:v>-4.8566919999939273</c:v>
                </c:pt>
                <c:pt idx="1001">
                  <c:v>-4.8552989999952842</c:v>
                </c:pt>
                <c:pt idx="1002">
                  <c:v>-4.8539079999973183</c:v>
                </c:pt>
                <c:pt idx="1003">
                  <c:v>-4.8525059999956284</c:v>
                </c:pt>
                <c:pt idx="1004">
                  <c:v>-4.8511149999976624</c:v>
                </c:pt>
                <c:pt idx="1005">
                  <c:v>-4.8497239999996964</c:v>
                </c:pt>
                <c:pt idx="1006">
                  <c:v>-4.848333999994793</c:v>
                </c:pt>
                <c:pt idx="1007">
                  <c:v>-4.846942999996827</c:v>
                </c:pt>
                <c:pt idx="1008">
                  <c:v>-4.8455509999985225</c:v>
                </c:pt>
                <c:pt idx="1009">
                  <c:v>-4.844160999993619</c:v>
                </c:pt>
                <c:pt idx="1010">
                  <c:v>-4.8427719999963301</c:v>
                </c:pt>
                <c:pt idx="1011">
                  <c:v>-4.8413819999987027</c:v>
                </c:pt>
                <c:pt idx="1012">
                  <c:v>-4.8399919999937993</c:v>
                </c:pt>
                <c:pt idx="1013">
                  <c:v>-4.8386029999965103</c:v>
                </c:pt>
                <c:pt idx="1014">
                  <c:v>-4.8372129999988829</c:v>
                </c:pt>
                <c:pt idx="1015">
                  <c:v>-4.835823999994318</c:v>
                </c:pt>
                <c:pt idx="1016">
                  <c:v>-4.8344339999966905</c:v>
                </c:pt>
                <c:pt idx="1017">
                  <c:v>-4.8330439999990631</c:v>
                </c:pt>
                <c:pt idx="1018">
                  <c:v>-4.8316549999944982</c:v>
                </c:pt>
                <c:pt idx="1019">
                  <c:v>-4.8302649999968708</c:v>
                </c:pt>
                <c:pt idx="1020">
                  <c:v>-4.8288749999992433</c:v>
                </c:pt>
                <c:pt idx="1021">
                  <c:v>-4.8274849999943399</c:v>
                </c:pt>
                <c:pt idx="1022">
                  <c:v>-4.826095999997051</c:v>
                </c:pt>
                <c:pt idx="1023">
                  <c:v>-4.8247059999994235</c:v>
                </c:pt>
                <c:pt idx="1024">
                  <c:v>-4.8233169999948586</c:v>
                </c:pt>
                <c:pt idx="1025">
                  <c:v>-4.8219269999972312</c:v>
                </c:pt>
                <c:pt idx="1026">
                  <c:v>-4.8205379999999423</c:v>
                </c:pt>
                <c:pt idx="1027">
                  <c:v>-4.8191479999950388</c:v>
                </c:pt>
                <c:pt idx="1028">
                  <c:v>-4.8177579999974114</c:v>
                </c:pt>
                <c:pt idx="1029">
                  <c:v>-4.8163690000001225</c:v>
                </c:pt>
                <c:pt idx="1030">
                  <c:v>-4.8149789999952191</c:v>
                </c:pt>
                <c:pt idx="1031">
                  <c:v>-4.8135899999979301</c:v>
                </c:pt>
                <c:pt idx="1032">
                  <c:v>-4.8122000000003027</c:v>
                </c:pt>
                <c:pt idx="1033">
                  <c:v>-4.8108109999957378</c:v>
                </c:pt>
                <c:pt idx="1034">
                  <c:v>-4.8094209999981103</c:v>
                </c:pt>
                <c:pt idx="1035">
                  <c:v>-4.8080319999935455</c:v>
                </c:pt>
                <c:pt idx="1036">
                  <c:v>-4.806641999995918</c:v>
                </c:pt>
                <c:pt idx="1037">
                  <c:v>-4.8052529999986291</c:v>
                </c:pt>
                <c:pt idx="1038">
                  <c:v>-4.8038629999937257</c:v>
                </c:pt>
                <c:pt idx="1039">
                  <c:v>-4.8024739999964368</c:v>
                </c:pt>
                <c:pt idx="1040">
                  <c:v>-4.8010839999988093</c:v>
                </c:pt>
                <c:pt idx="1041">
                  <c:v>-4.7996949999942444</c:v>
                </c:pt>
                <c:pt idx="1042">
                  <c:v>-4.798304999996617</c:v>
                </c:pt>
                <c:pt idx="1043">
                  <c:v>-4.7969159999993281</c:v>
                </c:pt>
                <c:pt idx="1044">
                  <c:v>-4.7955249999940861</c:v>
                </c:pt>
                <c:pt idx="1045">
                  <c:v>-4.7941349999964586</c:v>
                </c:pt>
                <c:pt idx="1046">
                  <c:v>-4.7927449999988312</c:v>
                </c:pt>
                <c:pt idx="1047">
                  <c:v>-4.7913539999935892</c:v>
                </c:pt>
                <c:pt idx="1048">
                  <c:v>-4.7899639999959618</c:v>
                </c:pt>
                <c:pt idx="1049">
                  <c:v>-4.7885719999976573</c:v>
                </c:pt>
                <c:pt idx="1050">
                  <c:v>-4.7871809999996913</c:v>
                </c:pt>
                <c:pt idx="1051">
                  <c:v>-4.7857909999947879</c:v>
                </c:pt>
                <c:pt idx="1052">
                  <c:v>-4.7843989999964833</c:v>
                </c:pt>
                <c:pt idx="1053">
                  <c:v>-4.7830049999975017</c:v>
                </c:pt>
                <c:pt idx="1054">
                  <c:v>-4.7816139999995357</c:v>
                </c:pt>
                <c:pt idx="1055">
                  <c:v>-4.7802239999946323</c:v>
                </c:pt>
                <c:pt idx="1056">
                  <c:v>-4.7788329999966663</c:v>
                </c:pt>
                <c:pt idx="1057">
                  <c:v>-4.7774429999990389</c:v>
                </c:pt>
                <c:pt idx="1058">
                  <c:v>-4.7760529999941355</c:v>
                </c:pt>
                <c:pt idx="1059">
                  <c:v>-4.7746619999961695</c:v>
                </c:pt>
                <c:pt idx="1060">
                  <c:v>-4.7732699999978649</c:v>
                </c:pt>
                <c:pt idx="1061">
                  <c:v>-4.7718779999995604</c:v>
                </c:pt>
                <c:pt idx="1062">
                  <c:v>-4.770487999994657</c:v>
                </c:pt>
                <c:pt idx="1063">
                  <c:v>-4.769096999996691</c:v>
                </c:pt>
                <c:pt idx="1064">
                  <c:v>-4.7677039999980479</c:v>
                </c:pt>
                <c:pt idx="1065">
                  <c:v>-4.766313000000082</c:v>
                </c:pt>
                <c:pt idx="1066">
                  <c:v>-4.7649209999945015</c:v>
                </c:pt>
                <c:pt idx="1067">
                  <c:v>-4.7635299999965355</c:v>
                </c:pt>
                <c:pt idx="1068">
                  <c:v>-4.762137999998231</c:v>
                </c:pt>
                <c:pt idx="1069">
                  <c:v>-4.7607480000006035</c:v>
                </c:pt>
                <c:pt idx="1070">
                  <c:v>-4.7593569999953615</c:v>
                </c:pt>
                <c:pt idx="1071">
                  <c:v>-4.7579659999973956</c:v>
                </c:pt>
                <c:pt idx="1072">
                  <c:v>-4.7565759999997681</c:v>
                </c:pt>
                <c:pt idx="1073">
                  <c:v>-4.7551849999945262</c:v>
                </c:pt>
                <c:pt idx="1074">
                  <c:v>-4.7537949999968987</c:v>
                </c:pt>
                <c:pt idx="1075">
                  <c:v>-4.7524019999982556</c:v>
                </c:pt>
                <c:pt idx="1076">
                  <c:v>-4.7510110000002896</c:v>
                </c:pt>
                <c:pt idx="1077">
                  <c:v>-4.7496209999953862</c:v>
                </c:pt>
                <c:pt idx="1078">
                  <c:v>-4.7482299999974202</c:v>
                </c:pt>
                <c:pt idx="1079">
                  <c:v>-4.7468399999997928</c:v>
                </c:pt>
                <c:pt idx="1080">
                  <c:v>-4.7454499999948894</c:v>
                </c:pt>
                <c:pt idx="1081">
                  <c:v>-4.7440599999972619</c:v>
                </c:pt>
                <c:pt idx="1082">
                  <c:v>-4.7426689999992959</c:v>
                </c:pt>
                <c:pt idx="1083">
                  <c:v>-4.741277999994054</c:v>
                </c:pt>
                <c:pt idx="1084">
                  <c:v>-4.739886999996088</c:v>
                </c:pt>
                <c:pt idx="1085">
                  <c:v>-4.7384969999984605</c:v>
                </c:pt>
                <c:pt idx="1086">
                  <c:v>-4.7371069999935571</c:v>
                </c:pt>
                <c:pt idx="1087">
                  <c:v>-4.7357169999959297</c:v>
                </c:pt>
                <c:pt idx="1088">
                  <c:v>-4.7343259999979637</c:v>
                </c:pt>
                <c:pt idx="1089">
                  <c:v>-4.7329360000003362</c:v>
                </c:pt>
                <c:pt idx="1090">
                  <c:v>-4.7315439999947557</c:v>
                </c:pt>
                <c:pt idx="1091">
                  <c:v>-4.7301539999971283</c:v>
                </c:pt>
                <c:pt idx="1092">
                  <c:v>-4.7287639999995008</c:v>
                </c:pt>
                <c:pt idx="1093">
                  <c:v>-4.7273739999945974</c:v>
                </c:pt>
                <c:pt idx="1094">
                  <c:v>-4.7259839999969699</c:v>
                </c:pt>
                <c:pt idx="1095">
                  <c:v>-4.7245939999993425</c:v>
                </c:pt>
                <c:pt idx="1096">
                  <c:v>-4.7232039999944391</c:v>
                </c:pt>
                <c:pt idx="1097">
                  <c:v>-4.7218139999968116</c:v>
                </c:pt>
                <c:pt idx="1098">
                  <c:v>-4.7204239999991842</c:v>
                </c:pt>
                <c:pt idx="1099">
                  <c:v>-4.7190349999946193</c:v>
                </c:pt>
                <c:pt idx="1100">
                  <c:v>-4.7176449999969918</c:v>
                </c:pt>
                <c:pt idx="1101">
                  <c:v>-4.7162549999993644</c:v>
                </c:pt>
                <c:pt idx="1102">
                  <c:v>-4.7148639999941224</c:v>
                </c:pt>
                <c:pt idx="1103">
                  <c:v>-4.7134749999968335</c:v>
                </c:pt>
                <c:pt idx="1104">
                  <c:v>-4.7120839999988675</c:v>
                </c:pt>
                <c:pt idx="1105">
                  <c:v>-4.7106939999939641</c:v>
                </c:pt>
                <c:pt idx="1106">
                  <c:v>-4.7093039999963366</c:v>
                </c:pt>
                <c:pt idx="1107">
                  <c:v>-4.7079139999987092</c:v>
                </c:pt>
                <c:pt idx="1108">
                  <c:v>-4.7065239999938058</c:v>
                </c:pt>
                <c:pt idx="1109">
                  <c:v>-4.7051339999961783</c:v>
                </c:pt>
                <c:pt idx="1110">
                  <c:v>-4.7037439999985509</c:v>
                </c:pt>
                <c:pt idx="1111">
                  <c:v>-4.7023539999936474</c:v>
                </c:pt>
                <c:pt idx="1112">
                  <c:v>-4.7009649999963585</c:v>
                </c:pt>
                <c:pt idx="1113">
                  <c:v>-4.6995699999970384</c:v>
                </c:pt>
                <c:pt idx="1114">
                  <c:v>-4.6981769999983953</c:v>
                </c:pt>
                <c:pt idx="1115">
                  <c:v>-4.6967819999990752</c:v>
                </c:pt>
                <c:pt idx="1116">
                  <c:v>-4.6953919999941718</c:v>
                </c:pt>
                <c:pt idx="1117">
                  <c:v>-4.6940019999965443</c:v>
                </c:pt>
                <c:pt idx="1118">
                  <c:v>-4.6926129999992554</c:v>
                </c:pt>
                <c:pt idx="1119">
                  <c:v>-4.6912239999946905</c:v>
                </c:pt>
                <c:pt idx="1120">
                  <c:v>-4.6898339999970631</c:v>
                </c:pt>
                <c:pt idx="1121">
                  <c:v>-4.6884449999997742</c:v>
                </c:pt>
                <c:pt idx="1122">
                  <c:v>-4.6870549999948707</c:v>
                </c:pt>
                <c:pt idx="1123">
                  <c:v>-4.6856659999975818</c:v>
                </c:pt>
                <c:pt idx="1124">
                  <c:v>-4.6842759999999544</c:v>
                </c:pt>
                <c:pt idx="1125">
                  <c:v>-4.682885999995051</c:v>
                </c:pt>
                <c:pt idx="1126">
                  <c:v>-4.681496999997762</c:v>
                </c:pt>
                <c:pt idx="1127">
                  <c:v>-4.6801070000001346</c:v>
                </c:pt>
                <c:pt idx="1128">
                  <c:v>-4.6787179999955697</c:v>
                </c:pt>
                <c:pt idx="1129">
                  <c:v>-4.6773279999979422</c:v>
                </c:pt>
                <c:pt idx="1130">
                  <c:v>-4.6759390000006533</c:v>
                </c:pt>
                <c:pt idx="1131">
                  <c:v>-4.6745489999957499</c:v>
                </c:pt>
                <c:pt idx="1132">
                  <c:v>-4.673159999998461</c:v>
                </c:pt>
                <c:pt idx="1133">
                  <c:v>-4.6717699999935576</c:v>
                </c:pt>
                <c:pt idx="1134">
                  <c:v>-4.6703809999962687</c:v>
                </c:pt>
                <c:pt idx="1135">
                  <c:v>-4.6689909999986412</c:v>
                </c:pt>
                <c:pt idx="1136">
                  <c:v>-4.6676019999940763</c:v>
                </c:pt>
                <c:pt idx="1137">
                  <c:v>-4.6662119999964489</c:v>
                </c:pt>
                <c:pt idx="1138">
                  <c:v>-4.6648229999991599</c:v>
                </c:pt>
                <c:pt idx="1139">
                  <c:v>-4.6634329999942565</c:v>
                </c:pt>
                <c:pt idx="1140">
                  <c:v>-4.6620439999969676</c:v>
                </c:pt>
                <c:pt idx="1141">
                  <c:v>-4.6606539999993402</c:v>
                </c:pt>
                <c:pt idx="1142">
                  <c:v>-4.6592649999947753</c:v>
                </c:pt>
                <c:pt idx="1143">
                  <c:v>-4.6578749999971478</c:v>
                </c:pt>
                <c:pt idx="1144">
                  <c:v>-4.6564859999998589</c:v>
                </c:pt>
                <c:pt idx="1145">
                  <c:v>-4.6550959999949555</c:v>
                </c:pt>
                <c:pt idx="1146">
                  <c:v>-4.6537069999976666</c:v>
                </c:pt>
                <c:pt idx="1147">
                  <c:v>-4.6523170000000391</c:v>
                </c:pt>
                <c:pt idx="1148">
                  <c:v>-4.6509279999954742</c:v>
                </c:pt>
                <c:pt idx="1149">
                  <c:v>-4.6495379999978468</c:v>
                </c:pt>
                <c:pt idx="1150">
                  <c:v>-4.6481490000005579</c:v>
                </c:pt>
                <c:pt idx="1151">
                  <c:v>-4.6467589999956544</c:v>
                </c:pt>
                <c:pt idx="1152">
                  <c:v>-4.645368999998027</c:v>
                </c:pt>
                <c:pt idx="1153">
                  <c:v>-4.6439799999934621</c:v>
                </c:pt>
                <c:pt idx="1154">
                  <c:v>-4.6425899999958347</c:v>
                </c:pt>
                <c:pt idx="1155">
                  <c:v>-4.6412009999985457</c:v>
                </c:pt>
                <c:pt idx="1156">
                  <c:v>-4.6398109999936423</c:v>
                </c:pt>
                <c:pt idx="1157">
                  <c:v>-4.6384219999963534</c:v>
                </c:pt>
                <c:pt idx="1158">
                  <c:v>-4.6370329999990645</c:v>
                </c:pt>
                <c:pt idx="1159">
                  <c:v>-4.6356429999941611</c:v>
                </c:pt>
                <c:pt idx="1160">
                  <c:v>-4.6342529999965336</c:v>
                </c:pt>
                <c:pt idx="1161">
                  <c:v>-4.6328639999992447</c:v>
                </c:pt>
                <c:pt idx="1162">
                  <c:v>-4.6314739999943413</c:v>
                </c:pt>
                <c:pt idx="1163">
                  <c:v>-4.6300849999970524</c:v>
                </c:pt>
                <c:pt idx="1164">
                  <c:v>-4.6286949999994249</c:v>
                </c:pt>
                <c:pt idx="1165">
                  <c:v>-4.62730599999486</c:v>
                </c:pt>
                <c:pt idx="1166">
                  <c:v>-4.6259159999972326</c:v>
                </c:pt>
                <c:pt idx="1167">
                  <c:v>-4.6245269999999437</c:v>
                </c:pt>
                <c:pt idx="1168">
                  <c:v>-4.6231369999950402</c:v>
                </c:pt>
                <c:pt idx="1169">
                  <c:v>-4.6217479999977513</c:v>
                </c:pt>
                <c:pt idx="1170">
                  <c:v>-4.6203580000001239</c:v>
                </c:pt>
                <c:pt idx="1171">
                  <c:v>-4.618968999995559</c:v>
                </c:pt>
                <c:pt idx="1172">
                  <c:v>-4.6175789999979315</c:v>
                </c:pt>
                <c:pt idx="1173">
                  <c:v>-4.6161900000006426</c:v>
                </c:pt>
                <c:pt idx="1174">
                  <c:v>-4.6147999999957392</c:v>
                </c:pt>
                <c:pt idx="1175">
                  <c:v>-4.6134109999984503</c:v>
                </c:pt>
                <c:pt idx="1176">
                  <c:v>-4.6120209999935469</c:v>
                </c:pt>
                <c:pt idx="1177">
                  <c:v>-4.6106319999962579</c:v>
                </c:pt>
                <c:pt idx="1178">
                  <c:v>-4.6092419999986305</c:v>
                </c:pt>
                <c:pt idx="1179">
                  <c:v>-4.6078529999940656</c:v>
                </c:pt>
                <c:pt idx="1180">
                  <c:v>-4.6064629999964382</c:v>
                </c:pt>
                <c:pt idx="1181">
                  <c:v>-4.6050739999991492</c:v>
                </c:pt>
                <c:pt idx="1182">
                  <c:v>-4.6036839999942458</c:v>
                </c:pt>
                <c:pt idx="1183">
                  <c:v>-4.6022949999969569</c:v>
                </c:pt>
                <c:pt idx="1184">
                  <c:v>-4.6009049999993294</c:v>
                </c:pt>
                <c:pt idx="1185">
                  <c:v>-4.5995159999947646</c:v>
                </c:pt>
                <c:pt idx="1186">
                  <c:v>-4.5981259999971371</c:v>
                </c:pt>
                <c:pt idx="1187">
                  <c:v>-4.5967369999998482</c:v>
                </c:pt>
                <c:pt idx="1188">
                  <c:v>-4.5953429999935906</c:v>
                </c:pt>
                <c:pt idx="1189">
                  <c:v>-4.5939539999963017</c:v>
                </c:pt>
                <c:pt idx="1190">
                  <c:v>-4.5925639999986743</c:v>
                </c:pt>
                <c:pt idx="1191">
                  <c:v>-4.5911749999941094</c:v>
                </c:pt>
                <c:pt idx="1192">
                  <c:v>-4.5897849999964819</c:v>
                </c:pt>
                <c:pt idx="1193">
                  <c:v>-4.588395999999193</c:v>
                </c:pt>
                <c:pt idx="1194">
                  <c:v>-4.5870059999942896</c:v>
                </c:pt>
                <c:pt idx="1195">
                  <c:v>-4.5856169999970007</c:v>
                </c:pt>
                <c:pt idx="1196">
                  <c:v>-4.5842269999993732</c:v>
                </c:pt>
                <c:pt idx="1197">
                  <c:v>-4.5828379999948083</c:v>
                </c:pt>
                <c:pt idx="1198">
                  <c:v>-4.5814479999971809</c:v>
                </c:pt>
                <c:pt idx="1199">
                  <c:v>-4.580058999999892</c:v>
                </c:pt>
                <c:pt idx="1200">
                  <c:v>-4.5786689999949886</c:v>
                </c:pt>
                <c:pt idx="1201">
                  <c:v>-4.5772799999976996</c:v>
                </c:pt>
                <c:pt idx="1202">
                  <c:v>-4.5758900000000722</c:v>
                </c:pt>
                <c:pt idx="1203">
                  <c:v>-4.5745009999955073</c:v>
                </c:pt>
                <c:pt idx="1204">
                  <c:v>-4.5731109999978798</c:v>
                </c:pt>
                <c:pt idx="1205">
                  <c:v>-4.5717220000005909</c:v>
                </c:pt>
                <c:pt idx="1206">
                  <c:v>-4.5703319999956875</c:v>
                </c:pt>
                <c:pt idx="1207">
                  <c:v>-4.5689429999983986</c:v>
                </c:pt>
                <c:pt idx="1208">
                  <c:v>-4.5675529999934952</c:v>
                </c:pt>
                <c:pt idx="1209">
                  <c:v>-4.5661639999962063</c:v>
                </c:pt>
                <c:pt idx="1210">
                  <c:v>-4.5647739999985788</c:v>
                </c:pt>
                <c:pt idx="1211">
                  <c:v>-4.5633849999940139</c:v>
                </c:pt>
                <c:pt idx="1212">
                  <c:v>-4.5619949999963865</c:v>
                </c:pt>
                <c:pt idx="1213">
                  <c:v>-4.5606059999990975</c:v>
                </c:pt>
                <c:pt idx="1214">
                  <c:v>-4.5592159999941941</c:v>
                </c:pt>
                <c:pt idx="1215">
                  <c:v>-4.5578269999969052</c:v>
                </c:pt>
                <c:pt idx="1216">
                  <c:v>-4.5564369999992778</c:v>
                </c:pt>
                <c:pt idx="1217">
                  <c:v>-4.5550479999947129</c:v>
                </c:pt>
                <c:pt idx="1218">
                  <c:v>-4.5536579999970854</c:v>
                </c:pt>
                <c:pt idx="1219">
                  <c:v>-4.5522689999997965</c:v>
                </c:pt>
                <c:pt idx="1220">
                  <c:v>-4.5508789999948931</c:v>
                </c:pt>
                <c:pt idx="1221">
                  <c:v>-4.5494899999976042</c:v>
                </c:pt>
                <c:pt idx="1222">
                  <c:v>-4.5480999999999767</c:v>
                </c:pt>
                <c:pt idx="1223">
                  <c:v>-4.5467109999954118</c:v>
                </c:pt>
                <c:pt idx="1224">
                  <c:v>-4.5453209999977844</c:v>
                </c:pt>
                <c:pt idx="1225">
                  <c:v>-4.5439320000004955</c:v>
                </c:pt>
                <c:pt idx="1226">
                  <c:v>-4.5425419999955921</c:v>
                </c:pt>
                <c:pt idx="1227">
                  <c:v>-4.5411529999983031</c:v>
                </c:pt>
                <c:pt idx="1228">
                  <c:v>-4.5397630000006757</c:v>
                </c:pt>
                <c:pt idx="1229">
                  <c:v>-4.5383739999961108</c:v>
                </c:pt>
                <c:pt idx="1230">
                  <c:v>-4.5369839999984833</c:v>
                </c:pt>
                <c:pt idx="1231">
                  <c:v>-4.5355949999939185</c:v>
                </c:pt>
                <c:pt idx="1232">
                  <c:v>-4.534204999996291</c:v>
                </c:pt>
                <c:pt idx="1233">
                  <c:v>-4.5328159999990021</c:v>
                </c:pt>
                <c:pt idx="1234">
                  <c:v>-4.5314259999940987</c:v>
                </c:pt>
                <c:pt idx="1235">
                  <c:v>-4.5300369999968098</c:v>
                </c:pt>
                <c:pt idx="1236">
                  <c:v>-4.5286469999991823</c:v>
                </c:pt>
                <c:pt idx="1237">
                  <c:v>-4.5272579999946174</c:v>
                </c:pt>
                <c:pt idx="1238">
                  <c:v>-4.52586799999699</c:v>
                </c:pt>
                <c:pt idx="1239">
                  <c:v>-4.5244779999993625</c:v>
                </c:pt>
                <c:pt idx="1240">
                  <c:v>-4.5230889999947976</c:v>
                </c:pt>
                <c:pt idx="1241">
                  <c:v>-4.5216989999971702</c:v>
                </c:pt>
                <c:pt idx="1242">
                  <c:v>-4.5203099999998813</c:v>
                </c:pt>
                <c:pt idx="1243">
                  <c:v>-4.5189199999949778</c:v>
                </c:pt>
                <c:pt idx="1244">
                  <c:v>-4.5175309999976889</c:v>
                </c:pt>
                <c:pt idx="1245">
                  <c:v>-4.5161420000004</c:v>
                </c:pt>
                <c:pt idx="1246">
                  <c:v>-4.5147519999954966</c:v>
                </c:pt>
                <c:pt idx="1247">
                  <c:v>-4.5133619999978691</c:v>
                </c:pt>
                <c:pt idx="1248">
                  <c:v>-4.5119730000005802</c:v>
                </c:pt>
                <c:pt idx="1249">
                  <c:v>-4.5105829999956768</c:v>
                </c:pt>
                <c:pt idx="1250">
                  <c:v>-4.5091939999983879</c:v>
                </c:pt>
                <c:pt idx="1251">
                  <c:v>-4.5078039999934845</c:v>
                </c:pt>
                <c:pt idx="1252">
                  <c:v>-4.5064149999961955</c:v>
                </c:pt>
                <c:pt idx="1253">
                  <c:v>-4.5050249999985681</c:v>
                </c:pt>
                <c:pt idx="1254">
                  <c:v>-4.5036359999940032</c:v>
                </c:pt>
                <c:pt idx="1255">
                  <c:v>-4.5022459999963758</c:v>
                </c:pt>
                <c:pt idx="1256">
                  <c:v>-4.5008569999990868</c:v>
                </c:pt>
                <c:pt idx="1257">
                  <c:v>-4.4994669999941834</c:v>
                </c:pt>
                <c:pt idx="1258">
                  <c:v>-4.4980779999968945</c:v>
                </c:pt>
                <c:pt idx="1259">
                  <c:v>-4.496687999999267</c:v>
                </c:pt>
                <c:pt idx="1260">
                  <c:v>-4.4952989999947022</c:v>
                </c:pt>
                <c:pt idx="1261">
                  <c:v>-4.4939089999970747</c:v>
                </c:pt>
                <c:pt idx="1262">
                  <c:v>-4.4925199999997858</c:v>
                </c:pt>
                <c:pt idx="1263">
                  <c:v>-4.4911299999948824</c:v>
                </c:pt>
                <c:pt idx="1264">
                  <c:v>-4.4897409999975935</c:v>
                </c:pt>
                <c:pt idx="1265">
                  <c:v>-4.488350999999966</c:v>
                </c:pt>
                <c:pt idx="1266">
                  <c:v>-4.4869619999954011</c:v>
                </c:pt>
                <c:pt idx="1267">
                  <c:v>-4.4855719999977737</c:v>
                </c:pt>
                <c:pt idx="1268">
                  <c:v>-4.4841830000004848</c:v>
                </c:pt>
                <c:pt idx="1269">
                  <c:v>-4.4827929999955813</c:v>
                </c:pt>
                <c:pt idx="1270">
                  <c:v>-4.4814039999982924</c:v>
                </c:pt>
                <c:pt idx="1271">
                  <c:v>-4.480014000000665</c:v>
                </c:pt>
                <c:pt idx="1272">
                  <c:v>-4.4786239999957616</c:v>
                </c:pt>
                <c:pt idx="1273">
                  <c:v>-4.4772349999984726</c:v>
                </c:pt>
                <c:pt idx="1274">
                  <c:v>-4.4758449999935692</c:v>
                </c:pt>
                <c:pt idx="1275">
                  <c:v>-4.4744559999962803</c:v>
                </c:pt>
                <c:pt idx="1276">
                  <c:v>-4.4730659999986528</c:v>
                </c:pt>
                <c:pt idx="1277">
                  <c:v>-4.471676999994088</c:v>
                </c:pt>
                <c:pt idx="1278">
                  <c:v>-4.4702869999964605</c:v>
                </c:pt>
                <c:pt idx="1279">
                  <c:v>-4.4688979999991716</c:v>
                </c:pt>
                <c:pt idx="1280">
                  <c:v>-4.4675079999942682</c:v>
                </c:pt>
                <c:pt idx="1281">
                  <c:v>-4.4661189999969793</c:v>
                </c:pt>
                <c:pt idx="1282">
                  <c:v>-4.4647289999993518</c:v>
                </c:pt>
                <c:pt idx="1283">
                  <c:v>-4.4633399999947869</c:v>
                </c:pt>
                <c:pt idx="1284">
                  <c:v>-4.4619499999971595</c:v>
                </c:pt>
                <c:pt idx="1285">
                  <c:v>-4.4605609999998705</c:v>
                </c:pt>
                <c:pt idx="1286">
                  <c:v>-4.4591709999949671</c:v>
                </c:pt>
                <c:pt idx="1287">
                  <c:v>-4.4577809999973397</c:v>
                </c:pt>
                <c:pt idx="1288">
                  <c:v>-4.4563920000000508</c:v>
                </c:pt>
                <c:pt idx="1289">
                  <c:v>-4.4550019999951473</c:v>
                </c:pt>
                <c:pt idx="1290">
                  <c:v>-4.4536129999978584</c:v>
                </c:pt>
                <c:pt idx="1291">
                  <c:v>-4.452223000000231</c:v>
                </c:pt>
                <c:pt idx="1292">
                  <c:v>-4.4508329999953276</c:v>
                </c:pt>
                <c:pt idx="1293">
                  <c:v>-4.4494429999977001</c:v>
                </c:pt>
                <c:pt idx="1294">
                  <c:v>-4.4480530000000726</c:v>
                </c:pt>
                <c:pt idx="1295">
                  <c:v>-4.4466639999955078</c:v>
                </c:pt>
                <c:pt idx="1296">
                  <c:v>-4.4452739999978803</c:v>
                </c:pt>
                <c:pt idx="1297">
                  <c:v>-4.4438850000005914</c:v>
                </c:pt>
                <c:pt idx="1298">
                  <c:v>-4.442494999995688</c:v>
                </c:pt>
                <c:pt idx="1299">
                  <c:v>-4.4411059999983991</c:v>
                </c:pt>
                <c:pt idx="1300">
                  <c:v>-4.4397159999934956</c:v>
                </c:pt>
                <c:pt idx="1301">
                  <c:v>-4.4383269999962067</c:v>
                </c:pt>
                <c:pt idx="1302">
                  <c:v>-4.4369369999985793</c:v>
                </c:pt>
                <c:pt idx="1303">
                  <c:v>-4.4355479999940144</c:v>
                </c:pt>
                <c:pt idx="1304">
                  <c:v>-4.4341579999963869</c:v>
                </c:pt>
                <c:pt idx="1305">
                  <c:v>-4.432768999999098</c:v>
                </c:pt>
                <c:pt idx="1306">
                  <c:v>-4.4313789999941946</c:v>
                </c:pt>
                <c:pt idx="1307">
                  <c:v>-4.4299899999969057</c:v>
                </c:pt>
                <c:pt idx="1308">
                  <c:v>-4.4285999999992782</c:v>
                </c:pt>
                <c:pt idx="1309">
                  <c:v>-4.4272109999947133</c:v>
                </c:pt>
                <c:pt idx="1310">
                  <c:v>-4.4258209999970859</c:v>
                </c:pt>
                <c:pt idx="1311">
                  <c:v>-4.4244299999991199</c:v>
                </c:pt>
                <c:pt idx="1312">
                  <c:v>-4.4230399999942165</c:v>
                </c:pt>
                <c:pt idx="1313">
                  <c:v>-4.4216509999969276</c:v>
                </c:pt>
                <c:pt idx="1314">
                  <c:v>-4.4202609999993001</c:v>
                </c:pt>
                <c:pt idx="1315">
                  <c:v>-4.4188719999947352</c:v>
                </c:pt>
                <c:pt idx="1316">
                  <c:v>-4.4174819999971078</c:v>
                </c:pt>
                <c:pt idx="1317">
                  <c:v>-4.4160929999998189</c:v>
                </c:pt>
                <c:pt idx="1318">
                  <c:v>-4.4147029999949154</c:v>
                </c:pt>
                <c:pt idx="1319">
                  <c:v>-4.4133139999976265</c:v>
                </c:pt>
                <c:pt idx="1320">
                  <c:v>-4.4119239999999991</c:v>
                </c:pt>
                <c:pt idx="1321">
                  <c:v>-4.4105349999954342</c:v>
                </c:pt>
                <c:pt idx="1322">
                  <c:v>-4.4091449999978067</c:v>
                </c:pt>
                <c:pt idx="1323">
                  <c:v>-4.4077560000005178</c:v>
                </c:pt>
                <c:pt idx="1324">
                  <c:v>-4.4063659999956144</c:v>
                </c:pt>
                <c:pt idx="1325">
                  <c:v>-4.4049769999983255</c:v>
                </c:pt>
                <c:pt idx="1326">
                  <c:v>-4.403587000000698</c:v>
                </c:pt>
                <c:pt idx="1327">
                  <c:v>-4.4021979999961331</c:v>
                </c:pt>
                <c:pt idx="1328">
                  <c:v>-4.4008079999985057</c:v>
                </c:pt>
                <c:pt idx="1329">
                  <c:v>-4.3994189999939408</c:v>
                </c:pt>
                <c:pt idx="1330">
                  <c:v>-4.3980289999963134</c:v>
                </c:pt>
                <c:pt idx="1331">
                  <c:v>-4.3966399999990244</c:v>
                </c:pt>
                <c:pt idx="1332">
                  <c:v>-4.395249999994121</c:v>
                </c:pt>
                <c:pt idx="1333">
                  <c:v>-4.3938609999968321</c:v>
                </c:pt>
                <c:pt idx="1334">
                  <c:v>-4.3924709999992047</c:v>
                </c:pt>
                <c:pt idx="1335">
                  <c:v>-4.3910819999946398</c:v>
                </c:pt>
                <c:pt idx="1336">
                  <c:v>-4.3896919999970123</c:v>
                </c:pt>
                <c:pt idx="1337">
                  <c:v>-4.3883029999997234</c:v>
                </c:pt>
                <c:pt idx="1338">
                  <c:v>-4.38691299999482</c:v>
                </c:pt>
                <c:pt idx="1339">
                  <c:v>-4.3855239999975311</c:v>
                </c:pt>
                <c:pt idx="1340">
                  <c:v>-4.3841339999999036</c:v>
                </c:pt>
                <c:pt idx="1341">
                  <c:v>-4.3827439999950002</c:v>
                </c:pt>
                <c:pt idx="1342">
                  <c:v>-4.3813549999977113</c:v>
                </c:pt>
                <c:pt idx="1343">
                  <c:v>-4.3799650000000838</c:v>
                </c:pt>
                <c:pt idx="1344">
                  <c:v>-4.3785759999955189</c:v>
                </c:pt>
                <c:pt idx="1345">
                  <c:v>-4.3771859999978915</c:v>
                </c:pt>
                <c:pt idx="1346">
                  <c:v>-4.3757970000006026</c:v>
                </c:pt>
                <c:pt idx="1347">
                  <c:v>-4.3744079999960377</c:v>
                </c:pt>
                <c:pt idx="1348">
                  <c:v>-4.3730179999984102</c:v>
                </c:pt>
                <c:pt idx="1349">
                  <c:v>-4.3716289999938454</c:v>
                </c:pt>
                <c:pt idx="1350">
                  <c:v>-4.3702389999962179</c:v>
                </c:pt>
                <c:pt idx="1351">
                  <c:v>-4.3688489999985904</c:v>
                </c:pt>
                <c:pt idx="1352">
                  <c:v>-4.3674599999940256</c:v>
                </c:pt>
                <c:pt idx="1353">
                  <c:v>-4.3660699999963981</c:v>
                </c:pt>
                <c:pt idx="1354">
                  <c:v>-4.3646799999987707</c:v>
                </c:pt>
                <c:pt idx="1355">
                  <c:v>-4.3632909999942058</c:v>
                </c:pt>
                <c:pt idx="1356">
                  <c:v>-4.3619009999965783</c:v>
                </c:pt>
                <c:pt idx="1357">
                  <c:v>-4.3605119999992894</c:v>
                </c:pt>
                <c:pt idx="1358">
                  <c:v>-4.359121999994386</c:v>
                </c:pt>
                <c:pt idx="1359">
                  <c:v>-4.3577329999970971</c:v>
                </c:pt>
                <c:pt idx="1360">
                  <c:v>-4.3563429999994696</c:v>
                </c:pt>
                <c:pt idx="1361">
                  <c:v>-4.3549539999949047</c:v>
                </c:pt>
                <c:pt idx="1362">
                  <c:v>-4.3535639999972773</c:v>
                </c:pt>
                <c:pt idx="1363">
                  <c:v>-4.3521749999999884</c:v>
                </c:pt>
                <c:pt idx="1364">
                  <c:v>-4.3507790000003297</c:v>
                </c:pt>
                <c:pt idx="1365">
                  <c:v>-4.3493889999954263</c:v>
                </c:pt>
                <c:pt idx="1366">
                  <c:v>-4.3479989999977988</c:v>
                </c:pt>
                <c:pt idx="1367">
                  <c:v>-4.3466100000005099</c:v>
                </c:pt>
                <c:pt idx="1368">
                  <c:v>-4.3452199999956065</c:v>
                </c:pt>
                <c:pt idx="1369">
                  <c:v>-4.3438309999983176</c:v>
                </c:pt>
                <c:pt idx="1370">
                  <c:v>-4.3424410000006901</c:v>
                </c:pt>
                <c:pt idx="1371">
                  <c:v>-4.3410519999961252</c:v>
                </c:pt>
                <c:pt idx="1372">
                  <c:v>-4.3396619999984978</c:v>
                </c:pt>
                <c:pt idx="1373">
                  <c:v>-4.3382729999939329</c:v>
                </c:pt>
                <c:pt idx="1374">
                  <c:v>-4.3368829999963054</c:v>
                </c:pt>
                <c:pt idx="1375">
                  <c:v>-4.3354939999990165</c:v>
                </c:pt>
                <c:pt idx="1376">
                  <c:v>-4.3341039999941131</c:v>
                </c:pt>
                <c:pt idx="1377">
                  <c:v>-4.3327149999968242</c:v>
                </c:pt>
                <c:pt idx="1378">
                  <c:v>-4.3313249999991967</c:v>
                </c:pt>
                <c:pt idx="1379">
                  <c:v>-4.3299359999946319</c:v>
                </c:pt>
                <c:pt idx="1380">
                  <c:v>-4.3285459999970044</c:v>
                </c:pt>
                <c:pt idx="1381">
                  <c:v>-4.3271569999997155</c:v>
                </c:pt>
                <c:pt idx="1382">
                  <c:v>-4.3257669999948121</c:v>
                </c:pt>
                <c:pt idx="1383">
                  <c:v>-4.3243779999975231</c:v>
                </c:pt>
                <c:pt idx="1384">
                  <c:v>-4.3229879999998957</c:v>
                </c:pt>
                <c:pt idx="1385">
                  <c:v>-4.3215989999953308</c:v>
                </c:pt>
                <c:pt idx="1386">
                  <c:v>-4.3202089999977034</c:v>
                </c:pt>
                <c:pt idx="1387">
                  <c:v>-4.3188200000004144</c:v>
                </c:pt>
                <c:pt idx="1388">
                  <c:v>-4.317429999995511</c:v>
                </c:pt>
                <c:pt idx="1389">
                  <c:v>-4.3160409999982221</c:v>
                </c:pt>
                <c:pt idx="1390">
                  <c:v>-4.3146510000005946</c:v>
                </c:pt>
                <c:pt idx="1391">
                  <c:v>-4.3132609999956912</c:v>
                </c:pt>
                <c:pt idx="1392">
                  <c:v>-4.3118719999984023</c:v>
                </c:pt>
                <c:pt idx="1393">
                  <c:v>-4.3104819999934989</c:v>
                </c:pt>
                <c:pt idx="1394">
                  <c:v>-4.30909299999621</c:v>
                </c:pt>
                <c:pt idx="1395">
                  <c:v>-4.3077029999985825</c:v>
                </c:pt>
                <c:pt idx="1396">
                  <c:v>-4.3063139999940176</c:v>
                </c:pt>
                <c:pt idx="1397">
                  <c:v>-4.3049239999963902</c:v>
                </c:pt>
                <c:pt idx="1398">
                  <c:v>-4.3035349999991013</c:v>
                </c:pt>
                <c:pt idx="1399">
                  <c:v>-4.3021449999941979</c:v>
                </c:pt>
                <c:pt idx="1400">
                  <c:v>-4.3007559999969089</c:v>
                </c:pt>
                <c:pt idx="1401">
                  <c:v>-4.2993659999992815</c:v>
                </c:pt>
                <c:pt idx="1402">
                  <c:v>-4.2979769999947166</c:v>
                </c:pt>
                <c:pt idx="1403">
                  <c:v>-4.2965869999970892</c:v>
                </c:pt>
                <c:pt idx="1404">
                  <c:v>-4.2951979999998002</c:v>
                </c:pt>
                <c:pt idx="1405">
                  <c:v>-4.2938079999948968</c:v>
                </c:pt>
                <c:pt idx="1406">
                  <c:v>-4.2924189999976079</c:v>
                </c:pt>
                <c:pt idx="1407">
                  <c:v>-4.2910289999999804</c:v>
                </c:pt>
                <c:pt idx="1408">
                  <c:v>-4.2896399999954156</c:v>
                </c:pt>
                <c:pt idx="1409">
                  <c:v>-4.2882499999977881</c:v>
                </c:pt>
                <c:pt idx="1410">
                  <c:v>-4.2868610000004992</c:v>
                </c:pt>
                <c:pt idx="1411">
                  <c:v>-4.2854709999955958</c:v>
                </c:pt>
                <c:pt idx="1412">
                  <c:v>-4.2840819999983069</c:v>
                </c:pt>
                <c:pt idx="1413">
                  <c:v>-4.2826920000006794</c:v>
                </c:pt>
                <c:pt idx="1414">
                  <c:v>-4.2813029999961145</c:v>
                </c:pt>
                <c:pt idx="1415">
                  <c:v>-4.2799129999984871</c:v>
                </c:pt>
                <c:pt idx="1416">
                  <c:v>-4.2785239999939222</c:v>
                </c:pt>
                <c:pt idx="1417">
                  <c:v>-4.2771339999962947</c:v>
                </c:pt>
                <c:pt idx="1418">
                  <c:v>-4.2757449999990058</c:v>
                </c:pt>
                <c:pt idx="1419">
                  <c:v>-4.2743549999941024</c:v>
                </c:pt>
                <c:pt idx="1420">
                  <c:v>-4.2729649999964749</c:v>
                </c:pt>
                <c:pt idx="1421">
                  <c:v>-4.271575999999186</c:v>
                </c:pt>
                <c:pt idx="1422">
                  <c:v>-4.2701869999946211</c:v>
                </c:pt>
                <c:pt idx="1423">
                  <c:v>-4.2687969999969937</c:v>
                </c:pt>
                <c:pt idx="1424">
                  <c:v>-4.2674079999997048</c:v>
                </c:pt>
                <c:pt idx="1425">
                  <c:v>-4.2660179999948014</c:v>
                </c:pt>
                <c:pt idx="1426">
                  <c:v>-4.2646289999975124</c:v>
                </c:pt>
                <c:pt idx="1427">
                  <c:v>-4.263238999999885</c:v>
                </c:pt>
                <c:pt idx="1428">
                  <c:v>-4.2618489999949816</c:v>
                </c:pt>
                <c:pt idx="1429">
                  <c:v>-4.2604599999976926</c:v>
                </c:pt>
                <c:pt idx="1430">
                  <c:v>-4.2590700000000652</c:v>
                </c:pt>
                <c:pt idx="1431">
                  <c:v>-4.2576799999951618</c:v>
                </c:pt>
                <c:pt idx="1432">
                  <c:v>-4.2562899999975343</c:v>
                </c:pt>
                <c:pt idx="1433">
                  <c:v>-4.2549010000002454</c:v>
                </c:pt>
                <c:pt idx="1434">
                  <c:v>-4.253510999995342</c:v>
                </c:pt>
                <c:pt idx="1435">
                  <c:v>-4.2521219999980531</c:v>
                </c:pt>
                <c:pt idx="1436">
                  <c:v>-4.2507320000004256</c:v>
                </c:pt>
                <c:pt idx="1437">
                  <c:v>-4.2493429999958607</c:v>
                </c:pt>
                <c:pt idx="1438">
                  <c:v>-4.2479529999982333</c:v>
                </c:pt>
                <c:pt idx="1439">
                  <c:v>-4.2465639999936684</c:v>
                </c:pt>
                <c:pt idx="1440">
                  <c:v>-4.2451739999960409</c:v>
                </c:pt>
                <c:pt idx="1441">
                  <c:v>-4.243784999998752</c:v>
                </c:pt>
                <c:pt idx="1442">
                  <c:v>-4.2423949999938486</c:v>
                </c:pt>
                <c:pt idx="1443">
                  <c:v>-4.2410059999965597</c:v>
                </c:pt>
                <c:pt idx="1444">
                  <c:v>-4.2396159999989322</c:v>
                </c:pt>
                <c:pt idx="1445">
                  <c:v>-4.2382269999943674</c:v>
                </c:pt>
                <c:pt idx="1446">
                  <c:v>-4.2368369999967399</c:v>
                </c:pt>
                <c:pt idx="1447">
                  <c:v>-4.2354469999991124</c:v>
                </c:pt>
                <c:pt idx="1448">
                  <c:v>-4.2340579999945476</c:v>
                </c:pt>
                <c:pt idx="1449">
                  <c:v>-4.2326679999969201</c:v>
                </c:pt>
                <c:pt idx="1450">
                  <c:v>-4.2312789999996312</c:v>
                </c:pt>
                <c:pt idx="1451">
                  <c:v>-4.2298889999947278</c:v>
                </c:pt>
                <c:pt idx="1452">
                  <c:v>-4.2284999999974389</c:v>
                </c:pt>
                <c:pt idx="1453">
                  <c:v>-4.2271099999998114</c:v>
                </c:pt>
                <c:pt idx="1454">
                  <c:v>-4.2257209999952465</c:v>
                </c:pt>
                <c:pt idx="1455">
                  <c:v>-4.2243309999976191</c:v>
                </c:pt>
                <c:pt idx="1456">
                  <c:v>-4.2229420000003302</c:v>
                </c:pt>
                <c:pt idx="1457">
                  <c:v>-4.2215519999954267</c:v>
                </c:pt>
                <c:pt idx="1458">
                  <c:v>-4.2201629999981378</c:v>
                </c:pt>
                <c:pt idx="1459">
                  <c:v>-4.2187730000005104</c:v>
                </c:pt>
                <c:pt idx="1460">
                  <c:v>-4.2173839999959455</c:v>
                </c:pt>
                <c:pt idx="1461">
                  <c:v>-4.215993999998318</c:v>
                </c:pt>
                <c:pt idx="1462">
                  <c:v>-4.2146049999937532</c:v>
                </c:pt>
                <c:pt idx="1463">
                  <c:v>-4.2132149999961257</c:v>
                </c:pt>
                <c:pt idx="1464">
                  <c:v>-4.2118259999988368</c:v>
                </c:pt>
                <c:pt idx="1465">
                  <c:v>-4.2104359999939334</c:v>
                </c:pt>
                <c:pt idx="1466">
                  <c:v>-4.2090469999966444</c:v>
                </c:pt>
                <c:pt idx="1467">
                  <c:v>-4.207656999999017</c:v>
                </c:pt>
                <c:pt idx="1468">
                  <c:v>-4.2062679999944521</c:v>
                </c:pt>
                <c:pt idx="1469">
                  <c:v>-4.2048779999968247</c:v>
                </c:pt>
                <c:pt idx="1470">
                  <c:v>-4.2034889999995357</c:v>
                </c:pt>
                <c:pt idx="1471">
                  <c:v>-4.2020989999946323</c:v>
                </c:pt>
                <c:pt idx="1472">
                  <c:v>-4.2007099999973434</c:v>
                </c:pt>
                <c:pt idx="1473">
                  <c:v>-4.1993199999997159</c:v>
                </c:pt>
                <c:pt idx="1474">
                  <c:v>-4.1979309999951511</c:v>
                </c:pt>
                <c:pt idx="1475">
                  <c:v>-4.1965409999975236</c:v>
                </c:pt>
                <c:pt idx="1476">
                  <c:v>-4.1951520000002347</c:v>
                </c:pt>
                <c:pt idx="1477">
                  <c:v>-4.1937619999953313</c:v>
                </c:pt>
                <c:pt idx="1478">
                  <c:v>-4.1923729999980424</c:v>
                </c:pt>
                <c:pt idx="1479">
                  <c:v>-4.1909830000004149</c:v>
                </c:pt>
                <c:pt idx="1480">
                  <c:v>-4.18959399999585</c:v>
                </c:pt>
                <c:pt idx="1481">
                  <c:v>-4.1882039999982226</c:v>
                </c:pt>
                <c:pt idx="1482">
                  <c:v>-4.1868149999936577</c:v>
                </c:pt>
                <c:pt idx="1483">
                  <c:v>-4.1854249999960302</c:v>
                </c:pt>
                <c:pt idx="1484">
                  <c:v>-4.1840359999987413</c:v>
                </c:pt>
                <c:pt idx="1485">
                  <c:v>-4.1826459999938379</c:v>
                </c:pt>
                <c:pt idx="1486">
                  <c:v>-4.181256999996549</c:v>
                </c:pt>
                <c:pt idx="1487">
                  <c:v>-4.1798669999989215</c:v>
                </c:pt>
                <c:pt idx="1488">
                  <c:v>-4.1784779999943567</c:v>
                </c:pt>
                <c:pt idx="1489">
                  <c:v>-4.1770879999967292</c:v>
                </c:pt>
                <c:pt idx="1490">
                  <c:v>-4.1756989999994403</c:v>
                </c:pt>
                <c:pt idx="1491">
                  <c:v>-4.1743089999945369</c:v>
                </c:pt>
                <c:pt idx="1492">
                  <c:v>-4.1729199999972479</c:v>
                </c:pt>
                <c:pt idx="1493">
                  <c:v>-4.1715299999996205</c:v>
                </c:pt>
                <c:pt idx="1494">
                  <c:v>-4.1701409999950556</c:v>
                </c:pt>
                <c:pt idx="1495">
                  <c:v>-4.1687509999974282</c:v>
                </c:pt>
                <c:pt idx="1496">
                  <c:v>-4.1673620000001392</c:v>
                </c:pt>
                <c:pt idx="1497">
                  <c:v>-4.1659719999952358</c:v>
                </c:pt>
                <c:pt idx="1498">
                  <c:v>-4.1645829999979469</c:v>
                </c:pt>
                <c:pt idx="1499">
                  <c:v>-4.1631930000003194</c:v>
                </c:pt>
                <c:pt idx="1500">
                  <c:v>-4.1618039999957546</c:v>
                </c:pt>
                <c:pt idx="1501">
                  <c:v>-4.1604139999981271</c:v>
                </c:pt>
                <c:pt idx="1502">
                  <c:v>-4.1590249999935622</c:v>
                </c:pt>
                <c:pt idx="1503">
                  <c:v>-4.1576349999959348</c:v>
                </c:pt>
                <c:pt idx="1504">
                  <c:v>-4.1562449999983073</c:v>
                </c:pt>
                <c:pt idx="1505">
                  <c:v>-4.1548559999937424</c:v>
                </c:pt>
                <c:pt idx="1506">
                  <c:v>-4.153465999996115</c:v>
                </c:pt>
                <c:pt idx="1507">
                  <c:v>-4.1520769999988261</c:v>
                </c:pt>
                <c:pt idx="1508">
                  <c:v>-4.1506869999939227</c:v>
                </c:pt>
                <c:pt idx="1509">
                  <c:v>-4.1492979999966337</c:v>
                </c:pt>
                <c:pt idx="1510">
                  <c:v>-4.1479079999990063</c:v>
                </c:pt>
                <c:pt idx="1511">
                  <c:v>-4.1465169999937643</c:v>
                </c:pt>
                <c:pt idx="1512">
                  <c:v>-4.1451269999961369</c:v>
                </c:pt>
                <c:pt idx="1513">
                  <c:v>-4.143737999998848</c:v>
                </c:pt>
                <c:pt idx="1514">
                  <c:v>-4.1423479999939445</c:v>
                </c:pt>
                <c:pt idx="1515">
                  <c:v>-4.1409579999963171</c:v>
                </c:pt>
                <c:pt idx="1516">
                  <c:v>-4.1395669999983511</c:v>
                </c:pt>
                <c:pt idx="1517">
                  <c:v>-4.1381770000007236</c:v>
                </c:pt>
                <c:pt idx="1518">
                  <c:v>-4.1367869999958202</c:v>
                </c:pt>
                <c:pt idx="1519">
                  <c:v>-4.1353969999981928</c:v>
                </c:pt>
                <c:pt idx="1520">
                  <c:v>-4.1340070000005653</c:v>
                </c:pt>
                <c:pt idx="1521">
                  <c:v>-4.1326159999953234</c:v>
                </c:pt>
                <c:pt idx="1522">
                  <c:v>-4.1312259999976959</c:v>
                </c:pt>
                <c:pt idx="1523">
                  <c:v>-4.1298349999997299</c:v>
                </c:pt>
                <c:pt idx="1524">
                  <c:v>-4.1284449999948265</c:v>
                </c:pt>
                <c:pt idx="1525">
                  <c:v>-4.1270539999968605</c:v>
                </c:pt>
                <c:pt idx="1526">
                  <c:v>-4.1256639999992331</c:v>
                </c:pt>
                <c:pt idx="1527">
                  <c:v>-4.1242739999943296</c:v>
                </c:pt>
                <c:pt idx="1528">
                  <c:v>-4.1228839999967022</c:v>
                </c:pt>
                <c:pt idx="1529">
                  <c:v>-4.1214939999990747</c:v>
                </c:pt>
                <c:pt idx="1530">
                  <c:v>-4.1201039999941713</c:v>
                </c:pt>
                <c:pt idx="1531">
                  <c:v>-4.1187129999962053</c:v>
                </c:pt>
                <c:pt idx="1532">
                  <c:v>-4.1173239999989164</c:v>
                </c:pt>
                <c:pt idx="1533">
                  <c:v>-4.1159320000006119</c:v>
                </c:pt>
                <c:pt idx="1534">
                  <c:v>-4.1145419999957085</c:v>
                </c:pt>
                <c:pt idx="1535">
                  <c:v>-4.1131529999984195</c:v>
                </c:pt>
                <c:pt idx="1536">
                  <c:v>-4.1117629999935161</c:v>
                </c:pt>
                <c:pt idx="1537">
                  <c:v>-4.1103739999962272</c:v>
                </c:pt>
                <c:pt idx="1538">
                  <c:v>-4.1089839999985998</c:v>
                </c:pt>
                <c:pt idx="1539">
                  <c:v>-4.1075949999940349</c:v>
                </c:pt>
                <c:pt idx="1540">
                  <c:v>-4.1062049999964074</c:v>
                </c:pt>
                <c:pt idx="1541">
                  <c:v>-4.1048159999991185</c:v>
                </c:pt>
                <c:pt idx="1542">
                  <c:v>-4.1034259999942151</c:v>
                </c:pt>
                <c:pt idx="1543">
                  <c:v>-4.1020359999965876</c:v>
                </c:pt>
                <c:pt idx="1544">
                  <c:v>-4.1006469999992987</c:v>
                </c:pt>
                <c:pt idx="1545">
                  <c:v>-4.0992559999940568</c:v>
                </c:pt>
                <c:pt idx="1546">
                  <c:v>-4.0978659999964293</c:v>
                </c:pt>
                <c:pt idx="1547">
                  <c:v>-4.0964759999988019</c:v>
                </c:pt>
                <c:pt idx="1548">
                  <c:v>-4.0950859999938984</c:v>
                </c:pt>
                <c:pt idx="1549">
                  <c:v>-4.0936929999952554</c:v>
                </c:pt>
                <c:pt idx="1550">
                  <c:v>-4.0923029999976279</c:v>
                </c:pt>
                <c:pt idx="1551">
                  <c:v>-4.0909109999993234</c:v>
                </c:pt>
                <c:pt idx="1552">
                  <c:v>-4.08952099999442</c:v>
                </c:pt>
                <c:pt idx="1553">
                  <c:v>-4.0881309999967925</c:v>
                </c:pt>
                <c:pt idx="1554">
                  <c:v>-4.0867409999991651</c:v>
                </c:pt>
                <c:pt idx="1555">
                  <c:v>-4.0853499999939231</c:v>
                </c:pt>
                <c:pt idx="1556">
                  <c:v>-4.0839599999962957</c:v>
                </c:pt>
                <c:pt idx="1557">
                  <c:v>-4.0825669999976526</c:v>
                </c:pt>
                <c:pt idx="1558">
                  <c:v>-4.0811759999996866</c:v>
                </c:pt>
                <c:pt idx="1559">
                  <c:v>-4.0797859999947832</c:v>
                </c:pt>
                <c:pt idx="1560">
                  <c:v>-4.0783959999971557</c:v>
                </c:pt>
                <c:pt idx="1561">
                  <c:v>-4.0770059999995283</c:v>
                </c:pt>
                <c:pt idx="1562">
                  <c:v>-4.0756159999946249</c:v>
                </c:pt>
                <c:pt idx="1563">
                  <c:v>-4.0742249999966589</c:v>
                </c:pt>
                <c:pt idx="1564">
                  <c:v>-4.0728339999986929</c:v>
                </c:pt>
                <c:pt idx="1565">
                  <c:v>-4.0714439999937895</c:v>
                </c:pt>
                <c:pt idx="1566">
                  <c:v>-4.0700529999958235</c:v>
                </c:pt>
                <c:pt idx="1567">
                  <c:v>-4.0686619999978575</c:v>
                </c:pt>
                <c:pt idx="1568">
                  <c:v>-4.0672689999992144</c:v>
                </c:pt>
                <c:pt idx="1569">
                  <c:v>-4.065878999994311</c:v>
                </c:pt>
                <c:pt idx="1570">
                  <c:v>-4.064487999996345</c:v>
                </c:pt>
                <c:pt idx="1571">
                  <c:v>-4.063096999998379</c:v>
                </c:pt>
                <c:pt idx="1572">
                  <c:v>-4.0617069999934756</c:v>
                </c:pt>
                <c:pt idx="1573">
                  <c:v>-4.0603159999955096</c:v>
                </c:pt>
                <c:pt idx="1574">
                  <c:v>-4.0589249999975436</c:v>
                </c:pt>
                <c:pt idx="1575">
                  <c:v>-4.0575339999995776</c:v>
                </c:pt>
                <c:pt idx="1576">
                  <c:v>-4.0561439999946742</c:v>
                </c:pt>
                <c:pt idx="1577">
                  <c:v>-4.0547529999967082</c:v>
                </c:pt>
                <c:pt idx="1578">
                  <c:v>-4.0533629999990808</c:v>
                </c:pt>
                <c:pt idx="1579">
                  <c:v>-4.0519719999938388</c:v>
                </c:pt>
                <c:pt idx="1580">
                  <c:v>-4.0505819999962114</c:v>
                </c:pt>
                <c:pt idx="1581">
                  <c:v>-4.0491919999985839</c:v>
                </c:pt>
                <c:pt idx="1582">
                  <c:v>-4.0478019999936805</c:v>
                </c:pt>
                <c:pt idx="1583">
                  <c:v>-4.0464119999960531</c:v>
                </c:pt>
                <c:pt idx="1584">
                  <c:v>-4.0450209999980871</c:v>
                </c:pt>
                <c:pt idx="1585">
                  <c:v>-4.0436310000004596</c:v>
                </c:pt>
                <c:pt idx="1586">
                  <c:v>-4.0422409999955562</c:v>
                </c:pt>
                <c:pt idx="1587">
                  <c:v>-4.0408509999979287</c:v>
                </c:pt>
                <c:pt idx="1588">
                  <c:v>-4.0394610000003013</c:v>
                </c:pt>
                <c:pt idx="1589">
                  <c:v>-4.0380709999953979</c:v>
                </c:pt>
                <c:pt idx="1590">
                  <c:v>-4.0366799999974319</c:v>
                </c:pt>
                <c:pt idx="1591">
                  <c:v>-4.0352899999998044</c:v>
                </c:pt>
                <c:pt idx="1592">
                  <c:v>-4.033899999994901</c:v>
                </c:pt>
                <c:pt idx="1593">
                  <c:v>-4.0325109999976121</c:v>
                </c:pt>
                <c:pt idx="1594">
                  <c:v>-4.0311169999986305</c:v>
                </c:pt>
                <c:pt idx="1595">
                  <c:v>-4.0297269999937271</c:v>
                </c:pt>
                <c:pt idx="1596">
                  <c:v>-4.0283349999954225</c:v>
                </c:pt>
                <c:pt idx="1597">
                  <c:v>-4.0269439999974566</c:v>
                </c:pt>
                <c:pt idx="1598">
                  <c:v>-4.0255539999998291</c:v>
                </c:pt>
                <c:pt idx="1599">
                  <c:v>-4.0241639999949257</c:v>
                </c:pt>
                <c:pt idx="1600">
                  <c:v>-4.0227739999972982</c:v>
                </c:pt>
                <c:pt idx="1601">
                  <c:v>-4.0213839999996708</c:v>
                </c:pt>
                <c:pt idx="1602">
                  <c:v>-4.0199929999944288</c:v>
                </c:pt>
                <c:pt idx="1603">
                  <c:v>-4.0186029999968014</c:v>
                </c:pt>
                <c:pt idx="1604">
                  <c:v>-4.0172119999988354</c:v>
                </c:pt>
                <c:pt idx="1605">
                  <c:v>-4.0158200000005309</c:v>
                </c:pt>
                <c:pt idx="1606">
                  <c:v>-4.0144299999956274</c:v>
                </c:pt>
                <c:pt idx="1607">
                  <c:v>-4.013039999998</c:v>
                </c:pt>
                <c:pt idx="1608">
                  <c:v>-4.0116500000003725</c:v>
                </c:pt>
                <c:pt idx="1609">
                  <c:v>-4.0102599999954691</c:v>
                </c:pt>
                <c:pt idx="1610">
                  <c:v>-4.0088699999978417</c:v>
                </c:pt>
                <c:pt idx="1611">
                  <c:v>-4.0074800000002142</c:v>
                </c:pt>
                <c:pt idx="1612">
                  <c:v>-4.0060899999953108</c:v>
                </c:pt>
                <c:pt idx="1613">
                  <c:v>-4.0046989999973448</c:v>
                </c:pt>
                <c:pt idx="1614">
                  <c:v>-4.0033089999997173</c:v>
                </c:pt>
                <c:pt idx="1615">
                  <c:v>-4.0019189999948139</c:v>
                </c:pt>
                <c:pt idx="1616">
                  <c:v>-4.000529999997525</c:v>
                </c:pt>
                <c:pt idx="1617">
                  <c:v>-3.9991399999998976</c:v>
                </c:pt>
                <c:pt idx="1618">
                  <c:v>-3.9977499999949941</c:v>
                </c:pt>
                <c:pt idx="1619">
                  <c:v>-3.9963599999973667</c:v>
                </c:pt>
                <c:pt idx="1620">
                  <c:v>-3.9949699999997392</c:v>
                </c:pt>
                <c:pt idx="1621">
                  <c:v>-3.9935809999951744</c:v>
                </c:pt>
                <c:pt idx="1622">
                  <c:v>-3.9921909999975469</c:v>
                </c:pt>
                <c:pt idx="1623">
                  <c:v>-3.9908009999999194</c:v>
                </c:pt>
                <c:pt idx="1624">
                  <c:v>-3.9894119999953546</c:v>
                </c:pt>
                <c:pt idx="1625">
                  <c:v>-3.9880219999977271</c:v>
                </c:pt>
                <c:pt idx="1626">
                  <c:v>-3.9866330000004382</c:v>
                </c:pt>
                <c:pt idx="1627">
                  <c:v>-3.9852429999955348</c:v>
                </c:pt>
                <c:pt idx="1628">
                  <c:v>-3.9838539999982459</c:v>
                </c:pt>
                <c:pt idx="1629">
                  <c:v>-3.9824640000006184</c:v>
                </c:pt>
                <c:pt idx="1630">
                  <c:v>-3.981073999995715</c:v>
                </c:pt>
                <c:pt idx="1631">
                  <c:v>-3.9796849999984261</c:v>
                </c:pt>
                <c:pt idx="1632">
                  <c:v>-3.9782949999935227</c:v>
                </c:pt>
                <c:pt idx="1633">
                  <c:v>-3.9769059999962337</c:v>
                </c:pt>
                <c:pt idx="1634">
                  <c:v>-3.9755159999986063</c:v>
                </c:pt>
                <c:pt idx="1635">
                  <c:v>-3.9741269999940414</c:v>
                </c:pt>
                <c:pt idx="1636">
                  <c:v>-3.9727369999964139</c:v>
                </c:pt>
                <c:pt idx="1637">
                  <c:v>-3.971347999999125</c:v>
                </c:pt>
                <c:pt idx="1638">
                  <c:v>-3.9699579999942216</c:v>
                </c:pt>
                <c:pt idx="1639">
                  <c:v>-3.9685669999962556</c:v>
                </c:pt>
                <c:pt idx="1640">
                  <c:v>-3.9671749999979511</c:v>
                </c:pt>
                <c:pt idx="1641">
                  <c:v>-3.9657850000003236</c:v>
                </c:pt>
                <c:pt idx="1642">
                  <c:v>-3.9643929999947431</c:v>
                </c:pt>
                <c:pt idx="1643">
                  <c:v>-3.9630039999974542</c:v>
                </c:pt>
                <c:pt idx="1644">
                  <c:v>-3.9616139999998268</c:v>
                </c:pt>
                <c:pt idx="1645">
                  <c:v>-3.9602239999949234</c:v>
                </c:pt>
                <c:pt idx="1646">
                  <c:v>-3.9588339999972959</c:v>
                </c:pt>
                <c:pt idx="1647">
                  <c:v>-3.9574429999993299</c:v>
                </c:pt>
                <c:pt idx="1648">
                  <c:v>-3.9560529999944265</c:v>
                </c:pt>
                <c:pt idx="1649">
                  <c:v>-3.954662999996799</c:v>
                </c:pt>
                <c:pt idx="1650">
                  <c:v>-3.9532729999991716</c:v>
                </c:pt>
                <c:pt idx="1651">
                  <c:v>-3.9518829999942682</c:v>
                </c:pt>
                <c:pt idx="1652">
                  <c:v>-3.9504929999966407</c:v>
                </c:pt>
                <c:pt idx="1653">
                  <c:v>-3.9491029999990133</c:v>
                </c:pt>
                <c:pt idx="1654">
                  <c:v>-3.9477139999944484</c:v>
                </c:pt>
                <c:pt idx="1655">
                  <c:v>-3.9463239999968209</c:v>
                </c:pt>
                <c:pt idx="1656">
                  <c:v>-3.9449339999991935</c:v>
                </c:pt>
                <c:pt idx="1657">
                  <c:v>-3.9435429999939515</c:v>
                </c:pt>
                <c:pt idx="1658">
                  <c:v>-3.9421529999963241</c:v>
                </c:pt>
                <c:pt idx="1659">
                  <c:v>-3.9407629999986966</c:v>
                </c:pt>
                <c:pt idx="1660">
                  <c:v>-3.9393729999937932</c:v>
                </c:pt>
                <c:pt idx="1661">
                  <c:v>-3.9379829999961657</c:v>
                </c:pt>
                <c:pt idx="1662">
                  <c:v>-3.9365929999985383</c:v>
                </c:pt>
                <c:pt idx="1663">
                  <c:v>-3.9352029999936349</c:v>
                </c:pt>
                <c:pt idx="1664">
                  <c:v>-3.9338129999960074</c:v>
                </c:pt>
                <c:pt idx="1665">
                  <c:v>-3.93242299999838</c:v>
                </c:pt>
                <c:pt idx="1666">
                  <c:v>-3.9310310000000754</c:v>
                </c:pt>
                <c:pt idx="1667">
                  <c:v>-3.929640999995172</c:v>
                </c:pt>
                <c:pt idx="1668">
                  <c:v>-3.928249999997206</c:v>
                </c:pt>
                <c:pt idx="1669">
                  <c:v>-3.9268599999995786</c:v>
                </c:pt>
                <c:pt idx="1670">
                  <c:v>-3.9254699999946752</c:v>
                </c:pt>
                <c:pt idx="1671">
                  <c:v>-3.9240799999970477</c:v>
                </c:pt>
                <c:pt idx="1672">
                  <c:v>-3.9226899999994203</c:v>
                </c:pt>
                <c:pt idx="1673">
                  <c:v>-3.9212989999941783</c:v>
                </c:pt>
                <c:pt idx="1674">
                  <c:v>-3.9199089999965508</c:v>
                </c:pt>
                <c:pt idx="1675">
                  <c:v>-3.9185179999985849</c:v>
                </c:pt>
                <c:pt idx="1676">
                  <c:v>-3.9171279999936814</c:v>
                </c:pt>
                <c:pt idx="1677">
                  <c:v>-3.915737999996054</c:v>
                </c:pt>
                <c:pt idx="1678">
                  <c:v>-3.9143479999984265</c:v>
                </c:pt>
                <c:pt idx="1679">
                  <c:v>-3.9129579999935231</c:v>
                </c:pt>
                <c:pt idx="1680">
                  <c:v>-3.9115679999958957</c:v>
                </c:pt>
                <c:pt idx="1681">
                  <c:v>-3.9101789999986067</c:v>
                </c:pt>
                <c:pt idx="1682">
                  <c:v>-3.9087889999937033</c:v>
                </c:pt>
                <c:pt idx="1683">
                  <c:v>-3.9073979999957373</c:v>
                </c:pt>
                <c:pt idx="1684">
                  <c:v>-3.9060069999977713</c:v>
                </c:pt>
                <c:pt idx="1685">
                  <c:v>-3.9046159999998054</c:v>
                </c:pt>
                <c:pt idx="1686">
                  <c:v>-3.9032259999949019</c:v>
                </c:pt>
                <c:pt idx="1687">
                  <c:v>-3.9018339999965974</c:v>
                </c:pt>
                <c:pt idx="1688">
                  <c:v>-3.9004429999986314</c:v>
                </c:pt>
                <c:pt idx="1689">
                  <c:v>-3.899052999993728</c:v>
                </c:pt>
                <c:pt idx="1690">
                  <c:v>-3.8976629999961006</c:v>
                </c:pt>
                <c:pt idx="1691">
                  <c:v>-3.896270999997796</c:v>
                </c:pt>
                <c:pt idx="1692">
                  <c:v>-3.8948820000005071</c:v>
                </c:pt>
                <c:pt idx="1693">
                  <c:v>-3.8934909999952652</c:v>
                </c:pt>
                <c:pt idx="1694">
                  <c:v>-3.8921019999979762</c:v>
                </c:pt>
                <c:pt idx="1695">
                  <c:v>-3.8907110000000102</c:v>
                </c:pt>
                <c:pt idx="1696">
                  <c:v>-3.8893209999951068</c:v>
                </c:pt>
                <c:pt idx="1697">
                  <c:v>-3.8879309999974794</c:v>
                </c:pt>
                <c:pt idx="1698">
                  <c:v>-3.8865409999998519</c:v>
                </c:pt>
                <c:pt idx="1699">
                  <c:v>-3.88514999999461</c:v>
                </c:pt>
                <c:pt idx="1700">
                  <c:v>-3.8837609999973211</c:v>
                </c:pt>
                <c:pt idx="1701">
                  <c:v>-3.8823709999996936</c:v>
                </c:pt>
                <c:pt idx="1702">
                  <c:v>-3.8809809999947902</c:v>
                </c:pt>
                <c:pt idx="1703">
                  <c:v>-3.8795899999968242</c:v>
                </c:pt>
                <c:pt idx="1704">
                  <c:v>-3.8781999999991967</c:v>
                </c:pt>
                <c:pt idx="1705">
                  <c:v>-3.8768109999946319</c:v>
                </c:pt>
                <c:pt idx="1706">
                  <c:v>-3.8754209999970044</c:v>
                </c:pt>
                <c:pt idx="1707">
                  <c:v>-3.8740299999990384</c:v>
                </c:pt>
                <c:pt idx="1708">
                  <c:v>-3.872639999994135</c:v>
                </c:pt>
                <c:pt idx="1709">
                  <c:v>-3.8712499999965075</c:v>
                </c:pt>
                <c:pt idx="1710">
                  <c:v>-3.8698609999992186</c:v>
                </c:pt>
                <c:pt idx="1711">
                  <c:v>-3.8684709999943152</c:v>
                </c:pt>
                <c:pt idx="1712">
                  <c:v>-3.8670809999966878</c:v>
                </c:pt>
                <c:pt idx="1713">
                  <c:v>-3.8656899999987218</c:v>
                </c:pt>
                <c:pt idx="1714">
                  <c:v>-3.8642909999980475</c:v>
                </c:pt>
                <c:pt idx="1715">
                  <c:v>-3.8628969999990659</c:v>
                </c:pt>
                <c:pt idx="1716">
                  <c:v>-3.8615030000000843</c:v>
                </c:pt>
                <c:pt idx="1717">
                  <c:v>-3.8601099999941653</c:v>
                </c:pt>
                <c:pt idx="1718">
                  <c:v>-3.8587069999994128</c:v>
                </c:pt>
                <c:pt idx="1719">
                  <c:v>-3.8573139999934938</c:v>
                </c:pt>
                <c:pt idx="1720">
                  <c:v>-3.8559219999951893</c:v>
                </c:pt>
                <c:pt idx="1721">
                  <c:v>-3.8545289999965462</c:v>
                </c:pt>
                <c:pt idx="1722">
                  <c:v>-3.8531389999989187</c:v>
                </c:pt>
                <c:pt idx="1723">
                  <c:v>-3.8517489999940153</c:v>
                </c:pt>
                <c:pt idx="1724">
                  <c:v>-3.8503569999957108</c:v>
                </c:pt>
                <c:pt idx="1725">
                  <c:v>-3.8489669999980833</c:v>
                </c:pt>
                <c:pt idx="1726">
                  <c:v>-3.8475739999994403</c:v>
                </c:pt>
                <c:pt idx="1727">
                  <c:v>-3.8461829999941983</c:v>
                </c:pt>
                <c:pt idx="1728">
                  <c:v>-3.8447919999962323</c:v>
                </c:pt>
                <c:pt idx="1729">
                  <c:v>-3.8434009999982663</c:v>
                </c:pt>
                <c:pt idx="1730">
                  <c:v>-3.8420089999999618</c:v>
                </c:pt>
                <c:pt idx="1731">
                  <c:v>-3.8406179999947199</c:v>
                </c:pt>
                <c:pt idx="1732">
                  <c:v>-3.8392279999970924</c:v>
                </c:pt>
                <c:pt idx="1733">
                  <c:v>-3.8378369999991264</c:v>
                </c:pt>
                <c:pt idx="1734">
                  <c:v>-3.836446999994223</c:v>
                </c:pt>
                <c:pt idx="1735">
                  <c:v>-3.8350549999959185</c:v>
                </c:pt>
                <c:pt idx="1736">
                  <c:v>-3.833664999998291</c:v>
                </c:pt>
                <c:pt idx="1737">
                  <c:v>-3.8322750000006636</c:v>
                </c:pt>
                <c:pt idx="1738">
                  <c:v>-3.8308839999954216</c:v>
                </c:pt>
                <c:pt idx="1739">
                  <c:v>-3.8294939999977942</c:v>
                </c:pt>
                <c:pt idx="1740">
                  <c:v>-3.8281040000001667</c:v>
                </c:pt>
                <c:pt idx="1741">
                  <c:v>-3.8267129999949248</c:v>
                </c:pt>
                <c:pt idx="1742">
                  <c:v>-3.8253229999972973</c:v>
                </c:pt>
                <c:pt idx="1743">
                  <c:v>-3.8239329999996698</c:v>
                </c:pt>
                <c:pt idx="1744">
                  <c:v>-3.8225419999944279</c:v>
                </c:pt>
                <c:pt idx="1745">
                  <c:v>-3.8211519999968004</c:v>
                </c:pt>
                <c:pt idx="1746">
                  <c:v>-3.8197609999988344</c:v>
                </c:pt>
                <c:pt idx="1747">
                  <c:v>-3.8183690000005299</c:v>
                </c:pt>
                <c:pt idx="1748">
                  <c:v>-3.8169759999946109</c:v>
                </c:pt>
                <c:pt idx="1749">
                  <c:v>-3.8155819999956293</c:v>
                </c:pt>
                <c:pt idx="1750">
                  <c:v>-3.8141889999969862</c:v>
                </c:pt>
                <c:pt idx="1751">
                  <c:v>-3.8127989999993588</c:v>
                </c:pt>
                <c:pt idx="1752">
                  <c:v>-3.8114069999937783</c:v>
                </c:pt>
                <c:pt idx="1753">
                  <c:v>-3.8100169999961508</c:v>
                </c:pt>
                <c:pt idx="1754">
                  <c:v>-3.8086239999975078</c:v>
                </c:pt>
                <c:pt idx="1755">
                  <c:v>-3.8072329999995418</c:v>
                </c:pt>
                <c:pt idx="1756">
                  <c:v>-3.8058429999946384</c:v>
                </c:pt>
                <c:pt idx="1757">
                  <c:v>-3.8044519999966724</c:v>
                </c:pt>
                <c:pt idx="1758">
                  <c:v>-3.8030589999980293</c:v>
                </c:pt>
                <c:pt idx="1759">
                  <c:v>-3.8016680000000633</c:v>
                </c:pt>
                <c:pt idx="1760">
                  <c:v>-3.8002779999951599</c:v>
                </c:pt>
                <c:pt idx="1761">
                  <c:v>-3.7988879999975325</c:v>
                </c:pt>
                <c:pt idx="1762">
                  <c:v>-3.7974969999995665</c:v>
                </c:pt>
                <c:pt idx="1763">
                  <c:v>-3.7961059999943245</c:v>
                </c:pt>
                <c:pt idx="1764">
                  <c:v>-3.7947159999966971</c:v>
                </c:pt>
                <c:pt idx="1765">
                  <c:v>-3.7933249999987311</c:v>
                </c:pt>
                <c:pt idx="1766">
                  <c:v>-3.791932000000088</c:v>
                </c:pt>
                <c:pt idx="1767">
                  <c:v>-3.7905409999948461</c:v>
                </c:pt>
                <c:pt idx="1768">
                  <c:v>-3.789147999996203</c:v>
                </c:pt>
                <c:pt idx="1769">
                  <c:v>-3.787756999998237</c:v>
                </c:pt>
                <c:pt idx="1770">
                  <c:v>-3.7863679999936721</c:v>
                </c:pt>
                <c:pt idx="1771">
                  <c:v>-3.7849779999960447</c:v>
                </c:pt>
                <c:pt idx="1772">
                  <c:v>-3.7835889999987558</c:v>
                </c:pt>
                <c:pt idx="1773">
                  <c:v>-3.7821979999935138</c:v>
                </c:pt>
                <c:pt idx="1774">
                  <c:v>-3.7808049999948707</c:v>
                </c:pt>
                <c:pt idx="1775">
                  <c:v>-3.7794139999969047</c:v>
                </c:pt>
                <c:pt idx="1776">
                  <c:v>-3.7780209999982617</c:v>
                </c:pt>
                <c:pt idx="1777">
                  <c:v>-3.7766289999999572</c:v>
                </c:pt>
                <c:pt idx="1778">
                  <c:v>-3.7752379999947152</c:v>
                </c:pt>
                <c:pt idx="1779">
                  <c:v>-3.7738449999960721</c:v>
                </c:pt>
                <c:pt idx="1780">
                  <c:v>-3.7724529999977676</c:v>
                </c:pt>
                <c:pt idx="1781">
                  <c:v>-3.771058999998786</c:v>
                </c:pt>
                <c:pt idx="1782">
                  <c:v>-3.7696689999938826</c:v>
                </c:pt>
                <c:pt idx="1783">
                  <c:v>-3.7682779999959166</c:v>
                </c:pt>
                <c:pt idx="1784">
                  <c:v>-3.7668859999976121</c:v>
                </c:pt>
                <c:pt idx="1785">
                  <c:v>-3.7654959999999846</c:v>
                </c:pt>
                <c:pt idx="1786">
                  <c:v>-3.7641049999947427</c:v>
                </c:pt>
                <c:pt idx="1787">
                  <c:v>-3.7627149999971152</c:v>
                </c:pt>
                <c:pt idx="1788">
                  <c:v>-3.7613249999994878</c:v>
                </c:pt>
                <c:pt idx="1789">
                  <c:v>-3.7599349999945844</c:v>
                </c:pt>
                <c:pt idx="1790">
                  <c:v>-3.7585439999966184</c:v>
                </c:pt>
                <c:pt idx="1791">
                  <c:v>-3.7571529999986524</c:v>
                </c:pt>
                <c:pt idx="1792">
                  <c:v>-3.7557620000006864</c:v>
                </c:pt>
                <c:pt idx="1793">
                  <c:v>-3.7543709999954444</c:v>
                </c:pt>
                <c:pt idx="1794">
                  <c:v>-3.7529799999974784</c:v>
                </c:pt>
                <c:pt idx="1795">
                  <c:v>-3.7515849999981583</c:v>
                </c:pt>
                <c:pt idx="1796">
                  <c:v>-3.7501950000005309</c:v>
                </c:pt>
                <c:pt idx="1797">
                  <c:v>-3.7488019999946118</c:v>
                </c:pt>
                <c:pt idx="1798">
                  <c:v>-3.7474119999969844</c:v>
                </c:pt>
                <c:pt idx="1799">
                  <c:v>-3.7460209999990184</c:v>
                </c:pt>
                <c:pt idx="1800">
                  <c:v>-3.7446299999937764</c:v>
                </c:pt>
                <c:pt idx="1801">
                  <c:v>-3.7432409999964875</c:v>
                </c:pt>
                <c:pt idx="1802">
                  <c:v>-3.7418509999988601</c:v>
                </c:pt>
                <c:pt idx="1803">
                  <c:v>-3.7404609999939566</c:v>
                </c:pt>
                <c:pt idx="1804">
                  <c:v>-3.7390719999966677</c:v>
                </c:pt>
                <c:pt idx="1805">
                  <c:v>-3.7376819999990403</c:v>
                </c:pt>
                <c:pt idx="1806">
                  <c:v>-3.7362929999944754</c:v>
                </c:pt>
                <c:pt idx="1807">
                  <c:v>-3.7349029999968479</c:v>
                </c:pt>
                <c:pt idx="1808">
                  <c:v>-3.733513999999559</c:v>
                </c:pt>
                <c:pt idx="1809">
                  <c:v>-3.7321249999949941</c:v>
                </c:pt>
                <c:pt idx="1810">
                  <c:v>-3.7307349999973667</c:v>
                </c:pt>
                <c:pt idx="1811">
                  <c:v>-3.7293449999997392</c:v>
                </c:pt>
                <c:pt idx="1812">
                  <c:v>-3.7279559999951744</c:v>
                </c:pt>
                <c:pt idx="1813">
                  <c:v>-3.7265659999975469</c:v>
                </c:pt>
                <c:pt idx="1814">
                  <c:v>-3.725177000000258</c:v>
                </c:pt>
                <c:pt idx="1815">
                  <c:v>-3.7237869999953546</c:v>
                </c:pt>
                <c:pt idx="1816">
                  <c:v>-3.7223979999980656</c:v>
                </c:pt>
                <c:pt idx="1817">
                  <c:v>-3.7210080000004382</c:v>
                </c:pt>
                <c:pt idx="1818">
                  <c:v>-3.7196189999958733</c:v>
                </c:pt>
                <c:pt idx="1819">
                  <c:v>-3.7182289999982459</c:v>
                </c:pt>
                <c:pt idx="1820">
                  <c:v>-3.716839999993681</c:v>
                </c:pt>
                <c:pt idx="1821">
                  <c:v>-3.7154499999960535</c:v>
                </c:pt>
                <c:pt idx="1822">
                  <c:v>-3.7140609999987646</c:v>
                </c:pt>
                <c:pt idx="1823">
                  <c:v>-3.7126709999938612</c:v>
                </c:pt>
                <c:pt idx="1824">
                  <c:v>-3.7112819999965723</c:v>
                </c:pt>
                <c:pt idx="1825">
                  <c:v>-3.7098919999989448</c:v>
                </c:pt>
                <c:pt idx="1826">
                  <c:v>-3.7085029999943799</c:v>
                </c:pt>
                <c:pt idx="1827">
                  <c:v>-3.7071129999967525</c:v>
                </c:pt>
                <c:pt idx="1828">
                  <c:v>-3.7057239999994636</c:v>
                </c:pt>
                <c:pt idx="1829">
                  <c:v>-3.7043339999945601</c:v>
                </c:pt>
                <c:pt idx="1830">
                  <c:v>-3.7029449999972712</c:v>
                </c:pt>
                <c:pt idx="1831">
                  <c:v>-3.7015549999996438</c:v>
                </c:pt>
                <c:pt idx="1832">
                  <c:v>-3.7001659999950789</c:v>
                </c:pt>
                <c:pt idx="1833">
                  <c:v>-3.6987759999974514</c:v>
                </c:pt>
                <c:pt idx="1834">
                  <c:v>-3.6973870000001625</c:v>
                </c:pt>
                <c:pt idx="1835">
                  <c:v>-3.6959969999952591</c:v>
                </c:pt>
                <c:pt idx="1836">
                  <c:v>-3.6946069999976316</c:v>
                </c:pt>
                <c:pt idx="1837">
                  <c:v>-3.6932170000000042</c:v>
                </c:pt>
                <c:pt idx="1838">
                  <c:v>-3.6918269999951008</c:v>
                </c:pt>
                <c:pt idx="1839">
                  <c:v>-3.6904379999978119</c:v>
                </c:pt>
                <c:pt idx="1840">
                  <c:v>-3.6890480000001844</c:v>
                </c:pt>
                <c:pt idx="1841">
                  <c:v>-3.687657999995281</c:v>
                </c:pt>
                <c:pt idx="1842">
                  <c:v>-3.6862689999979921</c:v>
                </c:pt>
                <c:pt idx="1843">
                  <c:v>-3.6848790000003646</c:v>
                </c:pt>
                <c:pt idx="1844">
                  <c:v>-3.6834899999957997</c:v>
                </c:pt>
                <c:pt idx="1845">
                  <c:v>-3.6820999999981723</c:v>
                </c:pt>
                <c:pt idx="1846">
                  <c:v>-3.6807109999936074</c:v>
                </c:pt>
                <c:pt idx="1847">
                  <c:v>-3.6793209999959799</c:v>
                </c:pt>
                <c:pt idx="1848">
                  <c:v>-3.677931999998691</c:v>
                </c:pt>
                <c:pt idx="1849">
                  <c:v>-3.6765419999937876</c:v>
                </c:pt>
                <c:pt idx="1850">
                  <c:v>-3.6751529999964987</c:v>
                </c:pt>
                <c:pt idx="1851">
                  <c:v>-3.6737629999988712</c:v>
                </c:pt>
                <c:pt idx="1852">
                  <c:v>-3.6723739999943064</c:v>
                </c:pt>
                <c:pt idx="1853">
                  <c:v>-3.6709839999966789</c:v>
                </c:pt>
                <c:pt idx="1854">
                  <c:v>-3.6695939999990514</c:v>
                </c:pt>
                <c:pt idx="1855">
                  <c:v>-3.6682049999944866</c:v>
                </c:pt>
                <c:pt idx="1856">
                  <c:v>-3.6668159999971977</c:v>
                </c:pt>
                <c:pt idx="1857">
                  <c:v>-3.6654259999995702</c:v>
                </c:pt>
                <c:pt idx="1858">
                  <c:v>-3.6640359999946668</c:v>
                </c:pt>
                <c:pt idx="1859">
                  <c:v>-3.6626469999973779</c:v>
                </c:pt>
                <c:pt idx="1860">
                  <c:v>-3.6612569999997504</c:v>
                </c:pt>
                <c:pt idx="1861">
                  <c:v>-3.6598679999951855</c:v>
                </c:pt>
                <c:pt idx="1862">
                  <c:v>-3.6584779999975581</c:v>
                </c:pt>
                <c:pt idx="1863">
                  <c:v>-3.6570890000002692</c:v>
                </c:pt>
                <c:pt idx="1864">
                  <c:v>-3.6556989999953657</c:v>
                </c:pt>
                <c:pt idx="1865">
                  <c:v>-3.6543099999980768</c:v>
                </c:pt>
                <c:pt idx="1866">
                  <c:v>-3.6529200000004494</c:v>
                </c:pt>
                <c:pt idx="1867">
                  <c:v>-3.6515309999958845</c:v>
                </c:pt>
                <c:pt idx="1868">
                  <c:v>-3.650140999998257</c:v>
                </c:pt>
                <c:pt idx="1869">
                  <c:v>-3.6487519999936922</c:v>
                </c:pt>
                <c:pt idx="1870">
                  <c:v>-3.6473609999957262</c:v>
                </c:pt>
                <c:pt idx="1871">
                  <c:v>-3.6459719999984372</c:v>
                </c:pt>
                <c:pt idx="1872">
                  <c:v>-3.6445819999935338</c:v>
                </c:pt>
                <c:pt idx="1873">
                  <c:v>-3.6431929999962449</c:v>
                </c:pt>
                <c:pt idx="1874">
                  <c:v>-3.6418029999986175</c:v>
                </c:pt>
                <c:pt idx="1875">
                  <c:v>-3.6404139999940526</c:v>
                </c:pt>
                <c:pt idx="1876">
                  <c:v>-3.6390239999964251</c:v>
                </c:pt>
                <c:pt idx="1877">
                  <c:v>-3.6376349999991362</c:v>
                </c:pt>
                <c:pt idx="1878">
                  <c:v>-3.6362449999942328</c:v>
                </c:pt>
                <c:pt idx="1879">
                  <c:v>-3.6348559999969439</c:v>
                </c:pt>
                <c:pt idx="1880">
                  <c:v>-3.6334659999993164</c:v>
                </c:pt>
                <c:pt idx="1881">
                  <c:v>-3.632075999994413</c:v>
                </c:pt>
                <c:pt idx="1882">
                  <c:v>-3.6306869999971241</c:v>
                </c:pt>
                <c:pt idx="1883">
                  <c:v>-3.6292969999994966</c:v>
                </c:pt>
                <c:pt idx="1884">
                  <c:v>-3.6279079999949317</c:v>
                </c:pt>
                <c:pt idx="1885">
                  <c:v>-3.6265139999959501</c:v>
                </c:pt>
                <c:pt idx="1886">
                  <c:v>-3.6251239999983227</c:v>
                </c:pt>
                <c:pt idx="1887">
                  <c:v>-3.6237349999937578</c:v>
                </c:pt>
                <c:pt idx="1888">
                  <c:v>-3.6223449999961304</c:v>
                </c:pt>
                <c:pt idx="1889">
                  <c:v>-3.6209549999985029</c:v>
                </c:pt>
                <c:pt idx="1890">
                  <c:v>-3.619565999993938</c:v>
                </c:pt>
                <c:pt idx="1891">
                  <c:v>-3.6181759999963106</c:v>
                </c:pt>
                <c:pt idx="1892">
                  <c:v>-3.6167869999990216</c:v>
                </c:pt>
                <c:pt idx="1893">
                  <c:v>-3.6153969999941182</c:v>
                </c:pt>
                <c:pt idx="1894">
                  <c:v>-3.6140079999968293</c:v>
                </c:pt>
                <c:pt idx="1895">
                  <c:v>-3.6126179999992019</c:v>
                </c:pt>
                <c:pt idx="1896">
                  <c:v>-3.611228999994637</c:v>
                </c:pt>
                <c:pt idx="1897">
                  <c:v>-3.6098389999970095</c:v>
                </c:pt>
                <c:pt idx="1898">
                  <c:v>-3.6084499999997206</c:v>
                </c:pt>
                <c:pt idx="1899">
                  <c:v>-3.6070599999948172</c:v>
                </c:pt>
                <c:pt idx="1900">
                  <c:v>-3.6056709999975283</c:v>
                </c:pt>
                <c:pt idx="1901">
                  <c:v>-3.6042809999999008</c:v>
                </c:pt>
                <c:pt idx="1902">
                  <c:v>-3.6028919999953359</c:v>
                </c:pt>
                <c:pt idx="1903">
                  <c:v>-3.6015019999977085</c:v>
                </c:pt>
                <c:pt idx="1904">
                  <c:v>-3.6001130000004196</c:v>
                </c:pt>
                <c:pt idx="1905">
                  <c:v>-3.5987229999955161</c:v>
                </c:pt>
                <c:pt idx="1906">
                  <c:v>-3.5973339999982272</c:v>
                </c:pt>
                <c:pt idx="1907">
                  <c:v>-3.5959440000005998</c:v>
                </c:pt>
                <c:pt idx="1908">
                  <c:v>-3.5945539999956964</c:v>
                </c:pt>
                <c:pt idx="1909">
                  <c:v>-3.5931649999984074</c:v>
                </c:pt>
                <c:pt idx="1910">
                  <c:v>-3.591774999993504</c:v>
                </c:pt>
                <c:pt idx="1911">
                  <c:v>-3.5903859999962151</c:v>
                </c:pt>
                <c:pt idx="1912">
                  <c:v>-3.5889959999985876</c:v>
                </c:pt>
                <c:pt idx="1913">
                  <c:v>-3.5876069999940228</c:v>
                </c:pt>
                <c:pt idx="1914">
                  <c:v>-3.5862169999963953</c:v>
                </c:pt>
                <c:pt idx="1915">
                  <c:v>-3.5848269999987679</c:v>
                </c:pt>
                <c:pt idx="1916">
                  <c:v>-3.583437999994203</c:v>
                </c:pt>
                <c:pt idx="1917">
                  <c:v>-3.5820479999965755</c:v>
                </c:pt>
                <c:pt idx="1918">
                  <c:v>-3.5806579999989481</c:v>
                </c:pt>
                <c:pt idx="1919">
                  <c:v>-3.5792679999940447</c:v>
                </c:pt>
                <c:pt idx="1920">
                  <c:v>-3.5778789999967557</c:v>
                </c:pt>
                <c:pt idx="1921">
                  <c:v>-3.5764889999991283</c:v>
                </c:pt>
                <c:pt idx="1922">
                  <c:v>-3.5750999999945634</c:v>
                </c:pt>
                <c:pt idx="1923">
                  <c:v>-3.5737099999969359</c:v>
                </c:pt>
                <c:pt idx="1924">
                  <c:v>-3.572320999999647</c:v>
                </c:pt>
                <c:pt idx="1925">
                  <c:v>-3.5709309999947436</c:v>
                </c:pt>
                <c:pt idx="1926">
                  <c:v>-3.5695419999974547</c:v>
                </c:pt>
                <c:pt idx="1927">
                  <c:v>-3.5681519999998272</c:v>
                </c:pt>
                <c:pt idx="1928">
                  <c:v>-3.5667619999949238</c:v>
                </c:pt>
                <c:pt idx="1929">
                  <c:v>-3.5653729999976349</c:v>
                </c:pt>
                <c:pt idx="1930">
                  <c:v>-3.5639830000000075</c:v>
                </c:pt>
                <c:pt idx="1931">
                  <c:v>-3.5625939999954426</c:v>
                </c:pt>
                <c:pt idx="1932">
                  <c:v>-3.5612039999978151</c:v>
                </c:pt>
                <c:pt idx="1933">
                  <c:v>-3.5598140000001877</c:v>
                </c:pt>
                <c:pt idx="1934">
                  <c:v>-3.5584249999956228</c:v>
                </c:pt>
                <c:pt idx="1935">
                  <c:v>-3.5570349999979953</c:v>
                </c:pt>
                <c:pt idx="1936">
                  <c:v>-3.5556460000007064</c:v>
                </c:pt>
                <c:pt idx="1937">
                  <c:v>-3.554255999995803</c:v>
                </c:pt>
                <c:pt idx="1938">
                  <c:v>-3.5528669999985141</c:v>
                </c:pt>
                <c:pt idx="1939">
                  <c:v>-3.5514769999936107</c:v>
                </c:pt>
                <c:pt idx="1940">
                  <c:v>-3.5500869999959832</c:v>
                </c:pt>
                <c:pt idx="1941">
                  <c:v>-3.5486979999986943</c:v>
                </c:pt>
                <c:pt idx="1942">
                  <c:v>-3.5473079999937909</c:v>
                </c:pt>
                <c:pt idx="1943">
                  <c:v>-3.5459179999961634</c:v>
                </c:pt>
                <c:pt idx="1944">
                  <c:v>-3.5445289999988745</c:v>
                </c:pt>
                <c:pt idx="1945">
                  <c:v>-3.5431389999939711</c:v>
                </c:pt>
                <c:pt idx="1946">
                  <c:v>-3.5417499999966822</c:v>
                </c:pt>
                <c:pt idx="1947">
                  <c:v>-3.5403599999990547</c:v>
                </c:pt>
                <c:pt idx="1948">
                  <c:v>-3.5389699999941513</c:v>
                </c:pt>
                <c:pt idx="1949">
                  <c:v>-3.5375809999968624</c:v>
                </c:pt>
                <c:pt idx="1950">
                  <c:v>-3.5361909999992349</c:v>
                </c:pt>
                <c:pt idx="1951">
                  <c:v>-3.53480199999467</c:v>
                </c:pt>
                <c:pt idx="1952">
                  <c:v>-3.5334119999970426</c:v>
                </c:pt>
                <c:pt idx="1953">
                  <c:v>-3.532017999998061</c:v>
                </c:pt>
                <c:pt idx="1954">
                  <c:v>-3.5306280000004335</c:v>
                </c:pt>
                <c:pt idx="1955">
                  <c:v>-3.5292389999958687</c:v>
                </c:pt>
                <c:pt idx="1956">
                  <c:v>-3.5278489999982412</c:v>
                </c:pt>
                <c:pt idx="1957">
                  <c:v>-3.5264599999936763</c:v>
                </c:pt>
                <c:pt idx="1958">
                  <c:v>-3.5250699999960489</c:v>
                </c:pt>
                <c:pt idx="1959">
                  <c:v>-3.5236809999987599</c:v>
                </c:pt>
                <c:pt idx="1960">
                  <c:v>-3.5222909999938565</c:v>
                </c:pt>
                <c:pt idx="1961">
                  <c:v>-3.5209009999962291</c:v>
                </c:pt>
                <c:pt idx="1962">
                  <c:v>-3.5195109999986016</c:v>
                </c:pt>
                <c:pt idx="1963">
                  <c:v>-3.5181219999940367</c:v>
                </c:pt>
                <c:pt idx="1964">
                  <c:v>-3.5167319999964093</c:v>
                </c:pt>
                <c:pt idx="1965">
                  <c:v>-3.5153429999991204</c:v>
                </c:pt>
                <c:pt idx="1966">
                  <c:v>-3.513952999994217</c:v>
                </c:pt>
                <c:pt idx="1967">
                  <c:v>-3.512563999996928</c:v>
                </c:pt>
                <c:pt idx="1968">
                  <c:v>-3.5111739999993006</c:v>
                </c:pt>
                <c:pt idx="1969">
                  <c:v>-3.5097839999943972</c:v>
                </c:pt>
                <c:pt idx="1970">
                  <c:v>-3.5083949999971082</c:v>
                </c:pt>
                <c:pt idx="1971">
                  <c:v>-3.5070049999994808</c:v>
                </c:pt>
                <c:pt idx="1972">
                  <c:v>-3.5056159999949159</c:v>
                </c:pt>
                <c:pt idx="1973">
                  <c:v>-3.5042249999969499</c:v>
                </c:pt>
                <c:pt idx="1974">
                  <c:v>-3.502835999999661</c:v>
                </c:pt>
                <c:pt idx="1975">
                  <c:v>-3.5014459999947576</c:v>
                </c:pt>
                <c:pt idx="1976">
                  <c:v>-3.5000559999971301</c:v>
                </c:pt>
                <c:pt idx="1977">
                  <c:v>-3.4986669999998412</c:v>
                </c:pt>
                <c:pt idx="1978">
                  <c:v>-3.4972769999949378</c:v>
                </c:pt>
                <c:pt idx="1979">
                  <c:v>-3.4958879999976489</c:v>
                </c:pt>
                <c:pt idx="1980">
                  <c:v>-3.4944980000000214</c:v>
                </c:pt>
                <c:pt idx="1981">
                  <c:v>-3.4931089999954565</c:v>
                </c:pt>
                <c:pt idx="1982">
                  <c:v>-3.4917189999978291</c:v>
                </c:pt>
                <c:pt idx="1983">
                  <c:v>-3.4903300000005402</c:v>
                </c:pt>
                <c:pt idx="1984">
                  <c:v>-3.4889399999956368</c:v>
                </c:pt>
                <c:pt idx="1985">
                  <c:v>-3.4875509999983478</c:v>
                </c:pt>
                <c:pt idx="1986">
                  <c:v>-3.4861610000007204</c:v>
                </c:pt>
                <c:pt idx="1987">
                  <c:v>-3.4847719999961555</c:v>
                </c:pt>
                <c:pt idx="1988">
                  <c:v>-3.4833769999968354</c:v>
                </c:pt>
                <c:pt idx="1989">
                  <c:v>-3.4819879999995464</c:v>
                </c:pt>
                <c:pt idx="1990">
                  <c:v>-3.480597999994643</c:v>
                </c:pt>
                <c:pt idx="1991">
                  <c:v>-3.4792089999973541</c:v>
                </c:pt>
                <c:pt idx="1992">
                  <c:v>-3.4778189999997267</c:v>
                </c:pt>
                <c:pt idx="1993">
                  <c:v>-3.4764289999948232</c:v>
                </c:pt>
                <c:pt idx="1994">
                  <c:v>-3.4750399999975343</c:v>
                </c:pt>
                <c:pt idx="1995">
                  <c:v>-3.4736499999999069</c:v>
                </c:pt>
                <c:pt idx="1996">
                  <c:v>-3.4722589999946649</c:v>
                </c:pt>
                <c:pt idx="1997">
                  <c:v>-3.4708689999970375</c:v>
                </c:pt>
                <c:pt idx="1998">
                  <c:v>-3.46947899999941</c:v>
                </c:pt>
                <c:pt idx="1999">
                  <c:v>-3.4680879999941681</c:v>
                </c:pt>
                <c:pt idx="2000">
                  <c:v>-3.4666979999965406</c:v>
                </c:pt>
                <c:pt idx="2001">
                  <c:v>-3.4653079999989131</c:v>
                </c:pt>
                <c:pt idx="2002">
                  <c:v>-3.4639179999940097</c:v>
                </c:pt>
                <c:pt idx="2003">
                  <c:v>-3.4625279999963823</c:v>
                </c:pt>
                <c:pt idx="2004">
                  <c:v>-3.4611369999984163</c:v>
                </c:pt>
                <c:pt idx="2005">
                  <c:v>-3.4597469999935129</c:v>
                </c:pt>
                <c:pt idx="2006">
                  <c:v>-3.4583569999958854</c:v>
                </c:pt>
                <c:pt idx="2007">
                  <c:v>-3.4569659999979194</c:v>
                </c:pt>
                <c:pt idx="2008">
                  <c:v>-3.455576000000292</c:v>
                </c:pt>
                <c:pt idx="2009">
                  <c:v>-3.45418499999505</c:v>
                </c:pt>
                <c:pt idx="2010">
                  <c:v>-3.4527949999974226</c:v>
                </c:pt>
                <c:pt idx="2011">
                  <c:v>-3.4514049999997951</c:v>
                </c:pt>
                <c:pt idx="2012">
                  <c:v>-3.4500149999948917</c:v>
                </c:pt>
                <c:pt idx="2013">
                  <c:v>-3.4486249999972642</c:v>
                </c:pt>
                <c:pt idx="2014">
                  <c:v>-3.4472359999999753</c:v>
                </c:pt>
                <c:pt idx="2015">
                  <c:v>-3.4458459999950719</c:v>
                </c:pt>
                <c:pt idx="2016">
                  <c:v>-3.4444509999957518</c:v>
                </c:pt>
                <c:pt idx="2017">
                  <c:v>-3.4430599999977858</c:v>
                </c:pt>
                <c:pt idx="2018">
                  <c:v>-3.4416689999998198</c:v>
                </c:pt>
                <c:pt idx="2019">
                  <c:v>-3.4402789999949164</c:v>
                </c:pt>
                <c:pt idx="2020">
                  <c:v>-3.4388889999972889</c:v>
                </c:pt>
                <c:pt idx="2021">
                  <c:v>-3.4374979999993229</c:v>
                </c:pt>
                <c:pt idx="2022">
                  <c:v>-3.4361089999947581</c:v>
                </c:pt>
                <c:pt idx="2023">
                  <c:v>-3.4347189999971306</c:v>
                </c:pt>
                <c:pt idx="2024">
                  <c:v>-3.4333299999998417</c:v>
                </c:pt>
                <c:pt idx="2025">
                  <c:v>-3.4319399999949383</c:v>
                </c:pt>
                <c:pt idx="2026">
                  <c:v>-3.4305499999973108</c:v>
                </c:pt>
                <c:pt idx="2027">
                  <c:v>-3.4291599999996834</c:v>
                </c:pt>
                <c:pt idx="2028">
                  <c:v>-3.4277709999951185</c:v>
                </c:pt>
                <c:pt idx="2029">
                  <c:v>-3.4263789999968139</c:v>
                </c:pt>
                <c:pt idx="2030">
                  <c:v>-3.4249889999991865</c:v>
                </c:pt>
                <c:pt idx="2031">
                  <c:v>-3.423596999993606</c:v>
                </c:pt>
                <c:pt idx="2032">
                  <c:v>-3.4222079999963171</c:v>
                </c:pt>
                <c:pt idx="2033">
                  <c:v>-3.4208169999983511</c:v>
                </c:pt>
                <c:pt idx="2034">
                  <c:v>-3.4194270000007236</c:v>
                </c:pt>
                <c:pt idx="2035">
                  <c:v>-3.4180369999958202</c:v>
                </c:pt>
                <c:pt idx="2036">
                  <c:v>-3.4166469999981928</c:v>
                </c:pt>
                <c:pt idx="2037">
                  <c:v>-3.4152579999936279</c:v>
                </c:pt>
                <c:pt idx="2038">
                  <c:v>-3.4138669999956619</c:v>
                </c:pt>
                <c:pt idx="2039">
                  <c:v>-3.4124769999980344</c:v>
                </c:pt>
                <c:pt idx="2040">
                  <c:v>-3.411087000000407</c:v>
                </c:pt>
                <c:pt idx="2041">
                  <c:v>-3.4096969999955036</c:v>
                </c:pt>
                <c:pt idx="2042">
                  <c:v>-3.4083059999975376</c:v>
                </c:pt>
                <c:pt idx="2043">
                  <c:v>-3.4069139999992331</c:v>
                </c:pt>
                <c:pt idx="2044">
                  <c:v>-3.4055249999946682</c:v>
                </c:pt>
                <c:pt idx="2045">
                  <c:v>-3.4041349999970407</c:v>
                </c:pt>
                <c:pt idx="2046">
                  <c:v>-3.4027449999994133</c:v>
                </c:pt>
                <c:pt idx="2047">
                  <c:v>-3.4013549999945099</c:v>
                </c:pt>
                <c:pt idx="2048">
                  <c:v>-3.3999639999965439</c:v>
                </c:pt>
                <c:pt idx="2049">
                  <c:v>-3.3985739999989164</c:v>
                </c:pt>
                <c:pt idx="2050">
                  <c:v>-3.3971799999999348</c:v>
                </c:pt>
                <c:pt idx="2051">
                  <c:v>-3.3957859999936773</c:v>
                </c:pt>
                <c:pt idx="2052">
                  <c:v>-3.3943959999960498</c:v>
                </c:pt>
                <c:pt idx="2053">
                  <c:v>-3.3930059999984223</c:v>
                </c:pt>
                <c:pt idx="2054">
                  <c:v>-3.3916159999935189</c:v>
                </c:pt>
                <c:pt idx="2055">
                  <c:v>-3.3902249999955529</c:v>
                </c:pt>
                <c:pt idx="2056">
                  <c:v>-3.3888349999979255</c:v>
                </c:pt>
                <c:pt idx="2057">
                  <c:v>-3.387445000000298</c:v>
                </c:pt>
                <c:pt idx="2058">
                  <c:v>-3.3860549999953946</c:v>
                </c:pt>
                <c:pt idx="2059">
                  <c:v>-3.3846649999977672</c:v>
                </c:pt>
                <c:pt idx="2060">
                  <c:v>-3.3832750000001397</c:v>
                </c:pt>
                <c:pt idx="2061">
                  <c:v>-3.3818849999952363</c:v>
                </c:pt>
                <c:pt idx="2062">
                  <c:v>-3.3804949999976088</c:v>
                </c:pt>
                <c:pt idx="2063">
                  <c:v>-3.3791049999999814</c:v>
                </c:pt>
                <c:pt idx="2064">
                  <c:v>-3.377714999995078</c:v>
                </c:pt>
                <c:pt idx="2065">
                  <c:v>-3.3763249999974505</c:v>
                </c:pt>
                <c:pt idx="2066">
                  <c:v>-3.374934999999823</c:v>
                </c:pt>
                <c:pt idx="2067">
                  <c:v>-3.3735400000005029</c:v>
                </c:pt>
                <c:pt idx="2068">
                  <c:v>-3.3721499999955995</c:v>
                </c:pt>
                <c:pt idx="2069">
                  <c:v>-3.3707609999983106</c:v>
                </c:pt>
                <c:pt idx="2070">
                  <c:v>-3.3693710000006831</c:v>
                </c:pt>
                <c:pt idx="2071">
                  <c:v>-3.3679809999957797</c:v>
                </c:pt>
                <c:pt idx="2072">
                  <c:v>-3.3665919999984908</c:v>
                </c:pt>
                <c:pt idx="2073">
                  <c:v>-3.3652019999935874</c:v>
                </c:pt>
                <c:pt idx="2074">
                  <c:v>-3.3638129999962985</c:v>
                </c:pt>
                <c:pt idx="2075">
                  <c:v>-3.362422999998671</c:v>
                </c:pt>
                <c:pt idx="2076">
                  <c:v>-3.3610329999937676</c:v>
                </c:pt>
                <c:pt idx="2077">
                  <c:v>-3.3596439999964787</c:v>
                </c:pt>
                <c:pt idx="2078">
                  <c:v>-3.3582539999988512</c:v>
                </c:pt>
                <c:pt idx="2079">
                  <c:v>-3.3568649999942863</c:v>
                </c:pt>
                <c:pt idx="2080">
                  <c:v>-3.3554749999966589</c:v>
                </c:pt>
                <c:pt idx="2081">
                  <c:v>-3.35408599999937</c:v>
                </c:pt>
                <c:pt idx="2082">
                  <c:v>-3.3526959999944665</c:v>
                </c:pt>
                <c:pt idx="2083">
                  <c:v>-3.3513069999971776</c:v>
                </c:pt>
                <c:pt idx="2084">
                  <c:v>-3.3499169999995502</c:v>
                </c:pt>
                <c:pt idx="2085">
                  <c:v>-3.3485269999946468</c:v>
                </c:pt>
                <c:pt idx="2086">
                  <c:v>-3.3471379999973578</c:v>
                </c:pt>
                <c:pt idx="2087">
                  <c:v>-3.3457479999997304</c:v>
                </c:pt>
                <c:pt idx="2088">
                  <c:v>-3.3443589999951655</c:v>
                </c:pt>
                <c:pt idx="2089">
                  <c:v>-3.342968999997538</c:v>
                </c:pt>
                <c:pt idx="2090">
                  <c:v>-3.3415800000002491</c:v>
                </c:pt>
                <c:pt idx="2091">
                  <c:v>-3.3401899999953457</c:v>
                </c:pt>
                <c:pt idx="2092">
                  <c:v>-3.3388009999980568</c:v>
                </c:pt>
                <c:pt idx="2093">
                  <c:v>-3.3374110000004293</c:v>
                </c:pt>
                <c:pt idx="2094">
                  <c:v>-3.3360209999955259</c:v>
                </c:pt>
                <c:pt idx="2095">
                  <c:v>-3.334631999998237</c:v>
                </c:pt>
                <c:pt idx="2096">
                  <c:v>-3.3332420000006096</c:v>
                </c:pt>
                <c:pt idx="2097">
                  <c:v>-3.3318529999960447</c:v>
                </c:pt>
                <c:pt idx="2098">
                  <c:v>-3.3304629999984172</c:v>
                </c:pt>
                <c:pt idx="2099">
                  <c:v>-3.3290729999935138</c:v>
                </c:pt>
                <c:pt idx="2100">
                  <c:v>-3.3276839999962249</c:v>
                </c:pt>
                <c:pt idx="2101">
                  <c:v>-3.3262939999985974</c:v>
                </c:pt>
                <c:pt idx="2102">
                  <c:v>-3.3249049999940326</c:v>
                </c:pt>
                <c:pt idx="2103">
                  <c:v>-3.3235149999964051</c:v>
                </c:pt>
                <c:pt idx="2104">
                  <c:v>-3.3221259999991162</c:v>
                </c:pt>
                <c:pt idx="2105">
                  <c:v>-3.3207320000001346</c:v>
                </c:pt>
                <c:pt idx="2106">
                  <c:v>-3.3193419999952312</c:v>
                </c:pt>
                <c:pt idx="2107">
                  <c:v>-3.3179519999976037</c:v>
                </c:pt>
                <c:pt idx="2108">
                  <c:v>-3.3165619999999763</c:v>
                </c:pt>
                <c:pt idx="2109">
                  <c:v>-3.3151729999954114</c:v>
                </c:pt>
                <c:pt idx="2110">
                  <c:v>-3.3137829999977839</c:v>
                </c:pt>
                <c:pt idx="2111">
                  <c:v>-3.312394000000495</c:v>
                </c:pt>
                <c:pt idx="2112">
                  <c:v>-3.3110039999955916</c:v>
                </c:pt>
                <c:pt idx="2113">
                  <c:v>-3.3096139999979641</c:v>
                </c:pt>
                <c:pt idx="2114">
                  <c:v>-3.3082250000006752</c:v>
                </c:pt>
                <c:pt idx="2115">
                  <c:v>-3.3068349999957718</c:v>
                </c:pt>
                <c:pt idx="2116">
                  <c:v>-3.3054459999984829</c:v>
                </c:pt>
                <c:pt idx="2117">
                  <c:v>-3.3040559999935795</c:v>
                </c:pt>
                <c:pt idx="2118">
                  <c:v>-3.3026669999962905</c:v>
                </c:pt>
                <c:pt idx="2119">
                  <c:v>-3.3012769999986631</c:v>
                </c:pt>
                <c:pt idx="2120">
                  <c:v>-3.2998869999937597</c:v>
                </c:pt>
                <c:pt idx="2121">
                  <c:v>-3.2984979999964708</c:v>
                </c:pt>
                <c:pt idx="2122">
                  <c:v>-3.2971079999988433</c:v>
                </c:pt>
                <c:pt idx="2123">
                  <c:v>-3.2957189999942784</c:v>
                </c:pt>
                <c:pt idx="2124">
                  <c:v>-3.294328999996651</c:v>
                </c:pt>
                <c:pt idx="2125">
                  <c:v>-3.292939999999362</c:v>
                </c:pt>
                <c:pt idx="2126">
                  <c:v>-3.2915499999944586</c:v>
                </c:pt>
                <c:pt idx="2127">
                  <c:v>-3.2901609999971697</c:v>
                </c:pt>
                <c:pt idx="2128">
                  <c:v>-3.2887709999995423</c:v>
                </c:pt>
                <c:pt idx="2129">
                  <c:v>-3.2873819999949774</c:v>
                </c:pt>
                <c:pt idx="2130">
                  <c:v>-3.2859919999973499</c:v>
                </c:pt>
                <c:pt idx="2131">
                  <c:v>-3.284603000000061</c:v>
                </c:pt>
                <c:pt idx="2132">
                  <c:v>-3.2832129999951576</c:v>
                </c:pt>
                <c:pt idx="2133">
                  <c:v>-3.2818239999978687</c:v>
                </c:pt>
                <c:pt idx="2134">
                  <c:v>-3.2804340000002412</c:v>
                </c:pt>
                <c:pt idx="2135">
                  <c:v>-3.2790439999953378</c:v>
                </c:pt>
                <c:pt idx="2136">
                  <c:v>-3.2776539999977103</c:v>
                </c:pt>
                <c:pt idx="2137">
                  <c:v>-3.2762650000004214</c:v>
                </c:pt>
                <c:pt idx="2138">
                  <c:v>-3.274874999995518</c:v>
                </c:pt>
                <c:pt idx="2139">
                  <c:v>-3.2734859999982291</c:v>
                </c:pt>
                <c:pt idx="2140">
                  <c:v>-3.2720960000006016</c:v>
                </c:pt>
                <c:pt idx="2141">
                  <c:v>-3.2707059999956982</c:v>
                </c:pt>
                <c:pt idx="2142">
                  <c:v>-3.2693169999984093</c:v>
                </c:pt>
                <c:pt idx="2143">
                  <c:v>-3.2679269999935059</c:v>
                </c:pt>
                <c:pt idx="2144">
                  <c:v>-3.2665369999958784</c:v>
                </c:pt>
                <c:pt idx="2145">
                  <c:v>-3.2651479999985895</c:v>
                </c:pt>
                <c:pt idx="2146">
                  <c:v>-3.2637579999936861</c:v>
                </c:pt>
                <c:pt idx="2147">
                  <c:v>-3.2623689999963972</c:v>
                </c:pt>
                <c:pt idx="2148">
                  <c:v>-3.2609789999987697</c:v>
                </c:pt>
                <c:pt idx="2149">
                  <c:v>-3.2595899999942048</c:v>
                </c:pt>
                <c:pt idx="2150">
                  <c:v>-3.2581999999965774</c:v>
                </c:pt>
                <c:pt idx="2151">
                  <c:v>-3.2568109999992885</c:v>
                </c:pt>
                <c:pt idx="2152">
                  <c:v>-3.2554209999943851</c:v>
                </c:pt>
                <c:pt idx="2153">
                  <c:v>-3.2540319999970961</c:v>
                </c:pt>
                <c:pt idx="2154">
                  <c:v>-3.2526419999994687</c:v>
                </c:pt>
                <c:pt idx="2155">
                  <c:v>-3.2512519999945653</c:v>
                </c:pt>
                <c:pt idx="2156">
                  <c:v>-3.2498629999972763</c:v>
                </c:pt>
                <c:pt idx="2157">
                  <c:v>-3.2484729999996489</c:v>
                </c:pt>
                <c:pt idx="2158">
                  <c:v>-3.247083999995084</c:v>
                </c:pt>
                <c:pt idx="2159">
                  <c:v>-3.2456939999974566</c:v>
                </c:pt>
                <c:pt idx="2160">
                  <c:v>-3.2443050000001676</c:v>
                </c:pt>
                <c:pt idx="2161">
                  <c:v>-3.2429149999952642</c:v>
                </c:pt>
                <c:pt idx="2162">
                  <c:v>-3.2415259999979753</c:v>
                </c:pt>
                <c:pt idx="2163">
                  <c:v>-3.2401360000003478</c:v>
                </c:pt>
                <c:pt idx="2164">
                  <c:v>-3.238746999995783</c:v>
                </c:pt>
                <c:pt idx="2165">
                  <c:v>-3.2373569999981555</c:v>
                </c:pt>
                <c:pt idx="2166">
                  <c:v>-3.2359670000005281</c:v>
                </c:pt>
                <c:pt idx="2167">
                  <c:v>-3.2345779999959632</c:v>
                </c:pt>
                <c:pt idx="2168">
                  <c:v>-3.2331879999983357</c:v>
                </c:pt>
                <c:pt idx="2169">
                  <c:v>-3.2317989999937708</c:v>
                </c:pt>
                <c:pt idx="2170">
                  <c:v>-3.2304089999961434</c:v>
                </c:pt>
                <c:pt idx="2171">
                  <c:v>-3.2290199999988545</c:v>
                </c:pt>
                <c:pt idx="2172">
                  <c:v>-3.2276299999939511</c:v>
                </c:pt>
                <c:pt idx="2173">
                  <c:v>-3.2262409999966621</c:v>
                </c:pt>
                <c:pt idx="2174">
                  <c:v>-3.2248509999990347</c:v>
                </c:pt>
                <c:pt idx="2175">
                  <c:v>-3.2234609999941313</c:v>
                </c:pt>
                <c:pt idx="2176">
                  <c:v>-3.2220719999968424</c:v>
                </c:pt>
                <c:pt idx="2177">
                  <c:v>-3.2206819999992149</c:v>
                </c:pt>
                <c:pt idx="2178">
                  <c:v>-3.2192919999943115</c:v>
                </c:pt>
                <c:pt idx="2179">
                  <c:v>-3.2179029999970226</c:v>
                </c:pt>
                <c:pt idx="2180">
                  <c:v>-3.2165129999993951</c:v>
                </c:pt>
                <c:pt idx="2181">
                  <c:v>-3.2151239999948302</c:v>
                </c:pt>
                <c:pt idx="2182">
                  <c:v>-3.2137339999972028</c:v>
                </c:pt>
                <c:pt idx="2183">
                  <c:v>-3.2123449999999139</c:v>
                </c:pt>
                <c:pt idx="2184">
                  <c:v>-3.2109549999950104</c:v>
                </c:pt>
                <c:pt idx="2185">
                  <c:v>-3.2095659999977215</c:v>
                </c:pt>
                <c:pt idx="2186">
                  <c:v>-3.2081760000000941</c:v>
                </c:pt>
                <c:pt idx="2187">
                  <c:v>-3.2067859999951907</c:v>
                </c:pt>
                <c:pt idx="2188">
                  <c:v>-3.2053969999979017</c:v>
                </c:pt>
                <c:pt idx="2189">
                  <c:v>-3.2040070000002743</c:v>
                </c:pt>
                <c:pt idx="2190">
                  <c:v>-3.2026179999957094</c:v>
                </c:pt>
                <c:pt idx="2191">
                  <c:v>-3.2012279999980819</c:v>
                </c:pt>
                <c:pt idx="2192">
                  <c:v>-3.1998389999935171</c:v>
                </c:pt>
                <c:pt idx="2193">
                  <c:v>-3.1984489999958896</c:v>
                </c:pt>
                <c:pt idx="2194">
                  <c:v>-3.1970599999986007</c:v>
                </c:pt>
                <c:pt idx="2195">
                  <c:v>-3.1956699999936973</c:v>
                </c:pt>
                <c:pt idx="2196">
                  <c:v>-3.1942809999964084</c:v>
                </c:pt>
                <c:pt idx="2197">
                  <c:v>-3.1928909999987809</c:v>
                </c:pt>
                <c:pt idx="2198">
                  <c:v>-3.1915009999938775</c:v>
                </c:pt>
                <c:pt idx="2199">
                  <c:v>-3.1901119999965886</c:v>
                </c:pt>
                <c:pt idx="2200">
                  <c:v>-3.1887219999989611</c:v>
                </c:pt>
                <c:pt idx="2201">
                  <c:v>-3.1873319999940577</c:v>
                </c:pt>
                <c:pt idx="2202">
                  <c:v>-3.1859429999967688</c:v>
                </c:pt>
                <c:pt idx="2203">
                  <c:v>-3.1845529999991413</c:v>
                </c:pt>
                <c:pt idx="2204">
                  <c:v>-3.1831639999945764</c:v>
                </c:pt>
                <c:pt idx="2205">
                  <c:v>-3.181773999996949</c:v>
                </c:pt>
                <c:pt idx="2206">
                  <c:v>-3.1803849999996601</c:v>
                </c:pt>
                <c:pt idx="2207">
                  <c:v>-3.1789949999947567</c:v>
                </c:pt>
                <c:pt idx="2208">
                  <c:v>-3.1776049999971292</c:v>
                </c:pt>
                <c:pt idx="2209">
                  <c:v>-3.1762159999998403</c:v>
                </c:pt>
                <c:pt idx="2210">
                  <c:v>-3.1748259999949369</c:v>
                </c:pt>
                <c:pt idx="2211">
                  <c:v>-3.1734369999976479</c:v>
                </c:pt>
                <c:pt idx="2212">
                  <c:v>-3.1720470000000205</c:v>
                </c:pt>
                <c:pt idx="2213">
                  <c:v>-3.1706579999954556</c:v>
                </c:pt>
                <c:pt idx="2214">
                  <c:v>-3.1692679999978282</c:v>
                </c:pt>
                <c:pt idx="2215">
                  <c:v>-3.1678780000002007</c:v>
                </c:pt>
                <c:pt idx="2216">
                  <c:v>-3.1664879999952973</c:v>
                </c:pt>
                <c:pt idx="2217">
                  <c:v>-3.1650989999980084</c:v>
                </c:pt>
                <c:pt idx="2218">
                  <c:v>-3.1637090000003809</c:v>
                </c:pt>
                <c:pt idx="2219">
                  <c:v>-3.162319999995816</c:v>
                </c:pt>
                <c:pt idx="2220">
                  <c:v>-3.1609299999981886</c:v>
                </c:pt>
                <c:pt idx="2221">
                  <c:v>-3.1595409999936237</c:v>
                </c:pt>
                <c:pt idx="2222">
                  <c:v>-3.1581509999959962</c:v>
                </c:pt>
                <c:pt idx="2223">
                  <c:v>-3.1567609999983688</c:v>
                </c:pt>
                <c:pt idx="2224">
                  <c:v>-3.1553719999938039</c:v>
                </c:pt>
                <c:pt idx="2225">
                  <c:v>-3.1539819999961765</c:v>
                </c:pt>
                <c:pt idx="2226">
                  <c:v>-3.152591999998549</c:v>
                </c:pt>
                <c:pt idx="2227">
                  <c:v>-3.1512019999936456</c:v>
                </c:pt>
                <c:pt idx="2228">
                  <c:v>-3.1498129999963567</c:v>
                </c:pt>
                <c:pt idx="2229">
                  <c:v>-3.1484229999987292</c:v>
                </c:pt>
                <c:pt idx="2230">
                  <c:v>-3.1470339999941643</c:v>
                </c:pt>
                <c:pt idx="2231">
                  <c:v>-3.1456439999965369</c:v>
                </c:pt>
                <c:pt idx="2232">
                  <c:v>-3.144254999999248</c:v>
                </c:pt>
                <c:pt idx="2233">
                  <c:v>-3.1428649999943445</c:v>
                </c:pt>
                <c:pt idx="2234">
                  <c:v>-3.1414759999970556</c:v>
                </c:pt>
                <c:pt idx="2235">
                  <c:v>-3.1400859999994282</c:v>
                </c:pt>
                <c:pt idx="2236">
                  <c:v>-3.1386969999948633</c:v>
                </c:pt>
                <c:pt idx="2237">
                  <c:v>-3.1373069999972358</c:v>
                </c:pt>
                <c:pt idx="2238">
                  <c:v>-3.1359169999996084</c:v>
                </c:pt>
                <c:pt idx="2239">
                  <c:v>-3.1345279999950435</c:v>
                </c:pt>
                <c:pt idx="2240">
                  <c:v>-3.133137999997416</c:v>
                </c:pt>
                <c:pt idx="2241">
                  <c:v>-3.1317479999997886</c:v>
                </c:pt>
                <c:pt idx="2242">
                  <c:v>-3.1303589999952237</c:v>
                </c:pt>
                <c:pt idx="2243">
                  <c:v>-3.1289689999975963</c:v>
                </c:pt>
                <c:pt idx="2244">
                  <c:v>-3.1275800000003073</c:v>
                </c:pt>
                <c:pt idx="2245">
                  <c:v>-3.1261899999954039</c:v>
                </c:pt>
                <c:pt idx="2246">
                  <c:v>-3.1247999999977765</c:v>
                </c:pt>
                <c:pt idx="2247">
                  <c:v>-3.1234110000004875</c:v>
                </c:pt>
                <c:pt idx="2248">
                  <c:v>-3.1220209999955841</c:v>
                </c:pt>
                <c:pt idx="2249">
                  <c:v>-3.1206319999982952</c:v>
                </c:pt>
                <c:pt idx="2250">
                  <c:v>-3.1192420000006678</c:v>
                </c:pt>
                <c:pt idx="2251">
                  <c:v>-3.1178529999961029</c:v>
                </c:pt>
                <c:pt idx="2252">
                  <c:v>-3.1164629999984754</c:v>
                </c:pt>
                <c:pt idx="2253">
                  <c:v>-3.1150739999939105</c:v>
                </c:pt>
                <c:pt idx="2254">
                  <c:v>-3.1136839999962831</c:v>
                </c:pt>
                <c:pt idx="2255">
                  <c:v>-3.1122939999986556</c:v>
                </c:pt>
                <c:pt idx="2256">
                  <c:v>-3.1109049999940908</c:v>
                </c:pt>
                <c:pt idx="2257">
                  <c:v>-3.1095149999964633</c:v>
                </c:pt>
                <c:pt idx="2258">
                  <c:v>-3.1081249999988358</c:v>
                </c:pt>
                <c:pt idx="2259">
                  <c:v>-3.1067349999939324</c:v>
                </c:pt>
                <c:pt idx="2260">
                  <c:v>-3.1053459999966435</c:v>
                </c:pt>
                <c:pt idx="2261">
                  <c:v>-3.1039559999990161</c:v>
                </c:pt>
                <c:pt idx="2262">
                  <c:v>-3.1025669999944512</c:v>
                </c:pt>
                <c:pt idx="2263">
                  <c:v>-3.1011769999968237</c:v>
                </c:pt>
                <c:pt idx="2264">
                  <c:v>-3.0997869999991963</c:v>
                </c:pt>
                <c:pt idx="2265">
                  <c:v>-3.0983979999946314</c:v>
                </c:pt>
                <c:pt idx="2266">
                  <c:v>-3.0970079999970039</c:v>
                </c:pt>
                <c:pt idx="2267">
                  <c:v>-3.095618999999715</c:v>
                </c:pt>
                <c:pt idx="2268">
                  <c:v>-3.0942289999948116</c:v>
                </c:pt>
                <c:pt idx="2269">
                  <c:v>-3.0928399999975227</c:v>
                </c:pt>
                <c:pt idx="2270">
                  <c:v>-3.0914499999998952</c:v>
                </c:pt>
                <c:pt idx="2271">
                  <c:v>-3.0900609999953303</c:v>
                </c:pt>
                <c:pt idx="2272">
                  <c:v>-3.0886709999977029</c:v>
                </c:pt>
                <c:pt idx="2273">
                  <c:v>-3.0872810000000754</c:v>
                </c:pt>
                <c:pt idx="2274">
                  <c:v>-3.085890999995172</c:v>
                </c:pt>
                <c:pt idx="2275">
                  <c:v>-3.0845019999978831</c:v>
                </c:pt>
                <c:pt idx="2276">
                  <c:v>-3.0831120000002556</c:v>
                </c:pt>
                <c:pt idx="2277">
                  <c:v>-3.0817229999956908</c:v>
                </c:pt>
                <c:pt idx="2278">
                  <c:v>-3.0803329999980633</c:v>
                </c:pt>
                <c:pt idx="2279">
                  <c:v>-3.0789439999934984</c:v>
                </c:pt>
                <c:pt idx="2280">
                  <c:v>-3.077553999995871</c:v>
                </c:pt>
                <c:pt idx="2281">
                  <c:v>-3.0761649999985821</c:v>
                </c:pt>
                <c:pt idx="2282">
                  <c:v>-3.0747749999936786</c:v>
                </c:pt>
                <c:pt idx="2283">
                  <c:v>-3.0733859999963897</c:v>
                </c:pt>
                <c:pt idx="2284">
                  <c:v>-3.0719919999974081</c:v>
                </c:pt>
                <c:pt idx="2285">
                  <c:v>-3.0706030000001192</c:v>
                </c:pt>
                <c:pt idx="2286">
                  <c:v>-3.0692129999952158</c:v>
                </c:pt>
                <c:pt idx="2287">
                  <c:v>-3.0678239999979269</c:v>
                </c:pt>
                <c:pt idx="2288">
                  <c:v>-3.0664340000002994</c:v>
                </c:pt>
                <c:pt idx="2289">
                  <c:v>-3.0650449999957345</c:v>
                </c:pt>
                <c:pt idx="2290">
                  <c:v>-3.0636549999981071</c:v>
                </c:pt>
                <c:pt idx="2291">
                  <c:v>-3.0622659999935422</c:v>
                </c:pt>
                <c:pt idx="2292">
                  <c:v>-3.0608759999959148</c:v>
                </c:pt>
                <c:pt idx="2293">
                  <c:v>-3.0594859999982873</c:v>
                </c:pt>
                <c:pt idx="2294">
                  <c:v>-3.0580960000006598</c:v>
                </c:pt>
                <c:pt idx="2295">
                  <c:v>-3.056706999996095</c:v>
                </c:pt>
                <c:pt idx="2296">
                  <c:v>-3.0553169999984675</c:v>
                </c:pt>
                <c:pt idx="2297">
                  <c:v>-3.0539279999939026</c:v>
                </c:pt>
                <c:pt idx="2298">
                  <c:v>-3.0525379999962752</c:v>
                </c:pt>
                <c:pt idx="2299">
                  <c:v>-3.0511479999986477</c:v>
                </c:pt>
                <c:pt idx="2300">
                  <c:v>-3.0497589999940828</c:v>
                </c:pt>
                <c:pt idx="2301">
                  <c:v>-3.0483689999964554</c:v>
                </c:pt>
                <c:pt idx="2302">
                  <c:v>-3.0469789999988279</c:v>
                </c:pt>
                <c:pt idx="2303">
                  <c:v>-3.0455889999939245</c:v>
                </c:pt>
                <c:pt idx="2304">
                  <c:v>-3.0441999999966356</c:v>
                </c:pt>
                <c:pt idx="2305">
                  <c:v>-3.0428099999990081</c:v>
                </c:pt>
                <c:pt idx="2306">
                  <c:v>-3.0414199999941047</c:v>
                </c:pt>
                <c:pt idx="2307">
                  <c:v>-3.0400309999968158</c:v>
                </c:pt>
                <c:pt idx="2308">
                  <c:v>-3.0386409999991884</c:v>
                </c:pt>
                <c:pt idx="2309">
                  <c:v>-3.0372519999946235</c:v>
                </c:pt>
                <c:pt idx="2310">
                  <c:v>-3.035861999996996</c:v>
                </c:pt>
                <c:pt idx="2311">
                  <c:v>-3.0344729999997071</c:v>
                </c:pt>
                <c:pt idx="2312">
                  <c:v>-3.0330829999948037</c:v>
                </c:pt>
                <c:pt idx="2313">
                  <c:v>-3.0316919999968377</c:v>
                </c:pt>
                <c:pt idx="2314">
                  <c:v>-3.0303029999995488</c:v>
                </c:pt>
                <c:pt idx="2315">
                  <c:v>-3.0289129999946454</c:v>
                </c:pt>
                <c:pt idx="2316">
                  <c:v>-3.0275239999973564</c:v>
                </c:pt>
                <c:pt idx="2317">
                  <c:v>-3.026133999999729</c:v>
                </c:pt>
                <c:pt idx="2318">
                  <c:v>-3.0247449999951641</c:v>
                </c:pt>
                <c:pt idx="2319">
                  <c:v>-3.0233549999975367</c:v>
                </c:pt>
                <c:pt idx="2320">
                  <c:v>-3.0219649999999092</c:v>
                </c:pt>
                <c:pt idx="2321">
                  <c:v>-3.0205759999953443</c:v>
                </c:pt>
                <c:pt idx="2322">
                  <c:v>-3.0191859999977169</c:v>
                </c:pt>
                <c:pt idx="2323">
                  <c:v>-3.0177960000000894</c:v>
                </c:pt>
                <c:pt idx="2324">
                  <c:v>-3.0164069999955245</c:v>
                </c:pt>
                <c:pt idx="2325">
                  <c:v>-3.0150169999978971</c:v>
                </c:pt>
                <c:pt idx="2326">
                  <c:v>-3.0136270000002696</c:v>
                </c:pt>
                <c:pt idx="2327">
                  <c:v>-3.0122379999957047</c:v>
                </c:pt>
                <c:pt idx="2328">
                  <c:v>-3.0108479999980773</c:v>
                </c:pt>
                <c:pt idx="2329">
                  <c:v>-3.0094580000004498</c:v>
                </c:pt>
                <c:pt idx="2330">
                  <c:v>-3.008068999995885</c:v>
                </c:pt>
                <c:pt idx="2331">
                  <c:v>-3.0066789999982575</c:v>
                </c:pt>
                <c:pt idx="2332">
                  <c:v>-3.00528900000063</c:v>
                </c:pt>
                <c:pt idx="2333">
                  <c:v>-3.0038999999960652</c:v>
                </c:pt>
                <c:pt idx="2334">
                  <c:v>-3.0025099999984377</c:v>
                </c:pt>
                <c:pt idx="2335">
                  <c:v>-3.0011209999938728</c:v>
                </c:pt>
                <c:pt idx="2336">
                  <c:v>-2.9997309999962454</c:v>
                </c:pt>
                <c:pt idx="2337">
                  <c:v>-2.9983419999989565</c:v>
                </c:pt>
                <c:pt idx="2338">
                  <c:v>-2.996951999994053</c:v>
                </c:pt>
                <c:pt idx="2339">
                  <c:v>-2.9955629999967641</c:v>
                </c:pt>
                <c:pt idx="2340">
                  <c:v>-2.9941729999991367</c:v>
                </c:pt>
                <c:pt idx="2341">
                  <c:v>-2.9927839999945718</c:v>
                </c:pt>
                <c:pt idx="2342">
                  <c:v>-2.9913939999969443</c:v>
                </c:pt>
                <c:pt idx="2343">
                  <c:v>-2.9900039999993169</c:v>
                </c:pt>
                <c:pt idx="2344">
                  <c:v>-2.9886139999944135</c:v>
                </c:pt>
                <c:pt idx="2345">
                  <c:v>-2.987223999996786</c:v>
                </c:pt>
                <c:pt idx="2346">
                  <c:v>-2.9858349999994971</c:v>
                </c:pt>
                <c:pt idx="2347">
                  <c:v>-2.9844449999945937</c:v>
                </c:pt>
                <c:pt idx="2348">
                  <c:v>-2.9830549999969662</c:v>
                </c:pt>
                <c:pt idx="2349">
                  <c:v>-2.9816659999996773</c:v>
                </c:pt>
                <c:pt idx="2350">
                  <c:v>-2.9802759999947739</c:v>
                </c:pt>
                <c:pt idx="2351">
                  <c:v>-2.978886999997485</c:v>
                </c:pt>
                <c:pt idx="2352">
                  <c:v>-2.9774969999998575</c:v>
                </c:pt>
                <c:pt idx="2353">
                  <c:v>-2.9761079999952926</c:v>
                </c:pt>
                <c:pt idx="2354">
                  <c:v>-2.9747179999976652</c:v>
                </c:pt>
                <c:pt idx="2355">
                  <c:v>-2.9733290000003763</c:v>
                </c:pt>
                <c:pt idx="2356">
                  <c:v>-2.9719389999954728</c:v>
                </c:pt>
                <c:pt idx="2357">
                  <c:v>-2.9705499999981839</c:v>
                </c:pt>
                <c:pt idx="2358">
                  <c:v>-2.9691600000005565</c:v>
                </c:pt>
                <c:pt idx="2359">
                  <c:v>-2.9677699999956531</c:v>
                </c:pt>
                <c:pt idx="2360">
                  <c:v>-2.9663809999983641</c:v>
                </c:pt>
                <c:pt idx="2361">
                  <c:v>-2.9649909999934607</c:v>
                </c:pt>
                <c:pt idx="2362">
                  <c:v>-2.9636019999961718</c:v>
                </c:pt>
                <c:pt idx="2363">
                  <c:v>-2.9622119999985443</c:v>
                </c:pt>
                <c:pt idx="2364">
                  <c:v>-2.9608219999936409</c:v>
                </c:pt>
                <c:pt idx="2365">
                  <c:v>-2.959432999996352</c:v>
                </c:pt>
                <c:pt idx="2366">
                  <c:v>-2.9580429999987246</c:v>
                </c:pt>
                <c:pt idx="2367">
                  <c:v>-2.9566529999938211</c:v>
                </c:pt>
                <c:pt idx="2368">
                  <c:v>-2.9552639999965322</c:v>
                </c:pt>
                <c:pt idx="2369">
                  <c:v>-2.9538739999989048</c:v>
                </c:pt>
                <c:pt idx="2370">
                  <c:v>-2.9524849999943399</c:v>
                </c:pt>
                <c:pt idx="2371">
                  <c:v>-2.9510949999967124</c:v>
                </c:pt>
                <c:pt idx="2372">
                  <c:v>-2.9497059999994235</c:v>
                </c:pt>
                <c:pt idx="2373">
                  <c:v>-2.9483159999945201</c:v>
                </c:pt>
                <c:pt idx="2374">
                  <c:v>-2.9469259999968926</c:v>
                </c:pt>
                <c:pt idx="2375">
                  <c:v>-2.9455369999996037</c:v>
                </c:pt>
                <c:pt idx="2376">
                  <c:v>-2.9441469999947003</c:v>
                </c:pt>
                <c:pt idx="2377">
                  <c:v>-2.9427569999970729</c:v>
                </c:pt>
                <c:pt idx="2378">
                  <c:v>-2.9413679999997839</c:v>
                </c:pt>
                <c:pt idx="2379">
                  <c:v>-2.9399779999948805</c:v>
                </c:pt>
                <c:pt idx="2380">
                  <c:v>-2.9385889999975916</c:v>
                </c:pt>
                <c:pt idx="2381">
                  <c:v>-2.9371989999999641</c:v>
                </c:pt>
                <c:pt idx="2382">
                  <c:v>-2.9358099999953993</c:v>
                </c:pt>
                <c:pt idx="2383">
                  <c:v>-2.9344199999977718</c:v>
                </c:pt>
                <c:pt idx="2384">
                  <c:v>-2.9330300000001444</c:v>
                </c:pt>
                <c:pt idx="2385">
                  <c:v>-2.9316409999955795</c:v>
                </c:pt>
                <c:pt idx="2386">
                  <c:v>-2.930250999997952</c:v>
                </c:pt>
                <c:pt idx="2387">
                  <c:v>-2.9288620000006631</c:v>
                </c:pt>
                <c:pt idx="2388">
                  <c:v>-2.9274719999957597</c:v>
                </c:pt>
                <c:pt idx="2389">
                  <c:v>-2.9260819999981322</c:v>
                </c:pt>
                <c:pt idx="2390">
                  <c:v>-2.9246929999935674</c:v>
                </c:pt>
                <c:pt idx="2391">
                  <c:v>-2.9233029999959399</c:v>
                </c:pt>
                <c:pt idx="2392">
                  <c:v>-2.921913999998651</c:v>
                </c:pt>
                <c:pt idx="2393">
                  <c:v>-2.9205239999937476</c:v>
                </c:pt>
                <c:pt idx="2394">
                  <c:v>-2.9191309999951045</c:v>
                </c:pt>
                <c:pt idx="2395">
                  <c:v>-2.917740999997477</c:v>
                </c:pt>
                <c:pt idx="2396">
                  <c:v>-2.9163509999998496</c:v>
                </c:pt>
                <c:pt idx="2397">
                  <c:v>-2.9149619999952847</c:v>
                </c:pt>
                <c:pt idx="2398">
                  <c:v>-2.9135719999976573</c:v>
                </c:pt>
                <c:pt idx="2399">
                  <c:v>-2.9121830000003683</c:v>
                </c:pt>
                <c:pt idx="2400">
                  <c:v>-2.9107929999954649</c:v>
                </c:pt>
                <c:pt idx="2401">
                  <c:v>-2.909403999998176</c:v>
                </c:pt>
                <c:pt idx="2402">
                  <c:v>-2.9080140000005485</c:v>
                </c:pt>
                <c:pt idx="2403">
                  <c:v>-2.9066249999959837</c:v>
                </c:pt>
                <c:pt idx="2404">
                  <c:v>-2.9052349999983562</c:v>
                </c:pt>
                <c:pt idx="2405">
                  <c:v>-2.9038449999934528</c:v>
                </c:pt>
                <c:pt idx="2406">
                  <c:v>-2.9024559999961639</c:v>
                </c:pt>
                <c:pt idx="2407">
                  <c:v>-2.9010659999985364</c:v>
                </c:pt>
                <c:pt idx="2408">
                  <c:v>-2.899675999993633</c:v>
                </c:pt>
                <c:pt idx="2409">
                  <c:v>-2.8982869999963441</c:v>
                </c:pt>
                <c:pt idx="2410">
                  <c:v>-2.8968979999990552</c:v>
                </c:pt>
                <c:pt idx="2411">
                  <c:v>-2.8955079999941518</c:v>
                </c:pt>
                <c:pt idx="2412">
                  <c:v>-2.8941179999965243</c:v>
                </c:pt>
                <c:pt idx="2413">
                  <c:v>-2.8927289999992354</c:v>
                </c:pt>
                <c:pt idx="2414">
                  <c:v>-2.891338999994332</c:v>
                </c:pt>
                <c:pt idx="2415">
                  <c:v>-2.8899499999970431</c:v>
                </c:pt>
                <c:pt idx="2416">
                  <c:v>-2.8885599999994156</c:v>
                </c:pt>
                <c:pt idx="2417">
                  <c:v>-2.8871699999945122</c:v>
                </c:pt>
                <c:pt idx="2418">
                  <c:v>-2.8857809999972233</c:v>
                </c:pt>
                <c:pt idx="2419">
                  <c:v>-2.8843909999995958</c:v>
                </c:pt>
                <c:pt idx="2420">
                  <c:v>-2.8830019999950309</c:v>
                </c:pt>
                <c:pt idx="2421">
                  <c:v>-2.8816119999974035</c:v>
                </c:pt>
                <c:pt idx="2422">
                  <c:v>-2.8802230000001146</c:v>
                </c:pt>
                <c:pt idx="2423">
                  <c:v>-2.8788329999952111</c:v>
                </c:pt>
                <c:pt idx="2424">
                  <c:v>-2.8774429999975837</c:v>
                </c:pt>
                <c:pt idx="2425">
                  <c:v>-2.8760540000002948</c:v>
                </c:pt>
                <c:pt idx="2426">
                  <c:v>-2.8746639999953914</c:v>
                </c:pt>
                <c:pt idx="2427">
                  <c:v>-2.8732739999977639</c:v>
                </c:pt>
                <c:pt idx="2428">
                  <c:v>-2.871885000000475</c:v>
                </c:pt>
                <c:pt idx="2429">
                  <c:v>-2.8704949999955716</c:v>
                </c:pt>
                <c:pt idx="2430">
                  <c:v>-2.8691059999982826</c:v>
                </c:pt>
                <c:pt idx="2431">
                  <c:v>-2.8677160000006552</c:v>
                </c:pt>
                <c:pt idx="2432">
                  <c:v>-2.8663259999957518</c:v>
                </c:pt>
                <c:pt idx="2433">
                  <c:v>-2.8649369999984629</c:v>
                </c:pt>
                <c:pt idx="2434">
                  <c:v>-2.8635469999935594</c:v>
                </c:pt>
                <c:pt idx="2435">
                  <c:v>-2.8621579999962705</c:v>
                </c:pt>
                <c:pt idx="2436">
                  <c:v>-2.8607679999986431</c:v>
                </c:pt>
                <c:pt idx="2437">
                  <c:v>-2.8593789999940782</c:v>
                </c:pt>
                <c:pt idx="2438">
                  <c:v>-2.8579889999964507</c:v>
                </c:pt>
                <c:pt idx="2439">
                  <c:v>-2.8565979999984847</c:v>
                </c:pt>
                <c:pt idx="2440">
                  <c:v>-2.8552049999998417</c:v>
                </c:pt>
                <c:pt idx="2441">
                  <c:v>-2.8538129999942612</c:v>
                </c:pt>
                <c:pt idx="2442">
                  <c:v>-2.8524219999962952</c:v>
                </c:pt>
                <c:pt idx="2443">
                  <c:v>-2.8510279999973136</c:v>
                </c:pt>
                <c:pt idx="2444">
                  <c:v>-2.849633999998332</c:v>
                </c:pt>
                <c:pt idx="2445">
                  <c:v>-2.8482409999996889</c:v>
                </c:pt>
                <c:pt idx="2446">
                  <c:v>-2.846849999994447</c:v>
                </c:pt>
                <c:pt idx="2447">
                  <c:v>-2.8454599999968195</c:v>
                </c:pt>
                <c:pt idx="2448">
                  <c:v>-2.844067999998515</c:v>
                </c:pt>
                <c:pt idx="2449">
                  <c:v>-2.842677000000549</c:v>
                </c:pt>
                <c:pt idx="2450">
                  <c:v>-2.8412829999942915</c:v>
                </c:pt>
                <c:pt idx="2451">
                  <c:v>-2.839892999996664</c:v>
                </c:pt>
                <c:pt idx="2452">
                  <c:v>-2.8385029999990365</c:v>
                </c:pt>
                <c:pt idx="2453">
                  <c:v>-2.8371119999937946</c:v>
                </c:pt>
                <c:pt idx="2454">
                  <c:v>-2.8357199999954901</c:v>
                </c:pt>
                <c:pt idx="2455">
                  <c:v>-2.8343289999975241</c:v>
                </c:pt>
                <c:pt idx="2456">
                  <c:v>-2.8329379999995581</c:v>
                </c:pt>
                <c:pt idx="2457">
                  <c:v>-2.8315479999946547</c:v>
                </c:pt>
                <c:pt idx="2458">
                  <c:v>-2.8301579999970272</c:v>
                </c:pt>
                <c:pt idx="2459">
                  <c:v>-2.8287669999990612</c:v>
                </c:pt>
                <c:pt idx="2460">
                  <c:v>-2.8273769999941578</c:v>
                </c:pt>
                <c:pt idx="2461">
                  <c:v>-2.8259859999961918</c:v>
                </c:pt>
                <c:pt idx="2462">
                  <c:v>-2.8245869999955175</c:v>
                </c:pt>
                <c:pt idx="2463">
                  <c:v>-2.8231939999968745</c:v>
                </c:pt>
                <c:pt idx="2464">
                  <c:v>-2.821803999999247</c:v>
                </c:pt>
                <c:pt idx="2465">
                  <c:v>-2.8204129999940051</c:v>
                </c:pt>
                <c:pt idx="2466">
                  <c:v>-2.8190219999960391</c:v>
                </c:pt>
                <c:pt idx="2467">
                  <c:v>-2.8176319999984116</c:v>
                </c:pt>
                <c:pt idx="2468">
                  <c:v>-2.8162400000001071</c:v>
                </c:pt>
                <c:pt idx="2469">
                  <c:v>-2.8148479999945266</c:v>
                </c:pt>
                <c:pt idx="2470">
                  <c:v>-2.8134579999968992</c:v>
                </c:pt>
                <c:pt idx="2471">
                  <c:v>-2.8120669999989332</c:v>
                </c:pt>
                <c:pt idx="2472">
                  <c:v>-2.8106759999936912</c:v>
                </c:pt>
                <c:pt idx="2473">
                  <c:v>-2.8092849999957252</c:v>
                </c:pt>
                <c:pt idx="2474">
                  <c:v>-2.8078899999964051</c:v>
                </c:pt>
                <c:pt idx="2475">
                  <c:v>-2.8064999999987776</c:v>
                </c:pt>
                <c:pt idx="2476">
                  <c:v>-2.8051099999938742</c:v>
                </c:pt>
                <c:pt idx="2477">
                  <c:v>-2.8037189999959082</c:v>
                </c:pt>
                <c:pt idx="2478">
                  <c:v>-2.8023279999979422</c:v>
                </c:pt>
                <c:pt idx="2479">
                  <c:v>-2.8009369999999763</c:v>
                </c:pt>
                <c:pt idx="2480">
                  <c:v>-2.7995469999950728</c:v>
                </c:pt>
                <c:pt idx="2481">
                  <c:v>-2.7981559999971068</c:v>
                </c:pt>
                <c:pt idx="2482">
                  <c:v>-2.7967649999991409</c:v>
                </c:pt>
                <c:pt idx="2483">
                  <c:v>-2.7953739999938989</c:v>
                </c:pt>
                <c:pt idx="2484">
                  <c:v>-2.7939799999949173</c:v>
                </c:pt>
                <c:pt idx="2485">
                  <c:v>-2.7925859999959357</c:v>
                </c:pt>
                <c:pt idx="2486">
                  <c:v>-2.7911959999983083</c:v>
                </c:pt>
                <c:pt idx="2487">
                  <c:v>-2.7898050000003423</c:v>
                </c:pt>
                <c:pt idx="2488">
                  <c:v>-2.7884139999951003</c:v>
                </c:pt>
                <c:pt idx="2489">
                  <c:v>-2.7870239999974729</c:v>
                </c:pt>
                <c:pt idx="2490">
                  <c:v>-2.7856329999995069</c:v>
                </c:pt>
                <c:pt idx="2491">
                  <c:v>-2.784243999994942</c:v>
                </c:pt>
                <c:pt idx="2492">
                  <c:v>-2.7828539999973145</c:v>
                </c:pt>
                <c:pt idx="2493">
                  <c:v>-2.7814650000000256</c:v>
                </c:pt>
                <c:pt idx="2494">
                  <c:v>-2.7800729999944451</c:v>
                </c:pt>
                <c:pt idx="2495">
                  <c:v>-2.7786819999964791</c:v>
                </c:pt>
                <c:pt idx="2496">
                  <c:v>-2.7772909999985131</c:v>
                </c:pt>
                <c:pt idx="2497">
                  <c:v>-2.7759009999936097</c:v>
                </c:pt>
                <c:pt idx="2498">
                  <c:v>-2.7745089999953052</c:v>
                </c:pt>
                <c:pt idx="2499">
                  <c:v>-2.7731179999973392</c:v>
                </c:pt>
                <c:pt idx="2500">
                  <c:v>-2.7717279999997118</c:v>
                </c:pt>
                <c:pt idx="2501">
                  <c:v>-2.7703369999944698</c:v>
                </c:pt>
                <c:pt idx="2502">
                  <c:v>-2.7689469999968424</c:v>
                </c:pt>
                <c:pt idx="2503">
                  <c:v>-2.7675559999988764</c:v>
                </c:pt>
                <c:pt idx="2504">
                  <c:v>-2.7661649999936344</c:v>
                </c:pt>
                <c:pt idx="2505">
                  <c:v>-2.764774999996007</c:v>
                </c:pt>
                <c:pt idx="2506">
                  <c:v>-2.7633819999973639</c:v>
                </c:pt>
                <c:pt idx="2507">
                  <c:v>-2.7619919999997364</c:v>
                </c:pt>
                <c:pt idx="2508">
                  <c:v>-2.7606009999944945</c:v>
                </c:pt>
                <c:pt idx="2509">
                  <c:v>-2.7592099999965285</c:v>
                </c:pt>
                <c:pt idx="2510">
                  <c:v>-2.7578189999985625</c:v>
                </c:pt>
                <c:pt idx="2511">
                  <c:v>-2.7564280000005965</c:v>
                </c:pt>
                <c:pt idx="2512">
                  <c:v>-2.7550319999936619</c:v>
                </c:pt>
                <c:pt idx="2513">
                  <c:v>-2.7536409999956959</c:v>
                </c:pt>
                <c:pt idx="2514">
                  <c:v>-2.7522499999977299</c:v>
                </c:pt>
                <c:pt idx="2515">
                  <c:v>-2.7508579999994254</c:v>
                </c:pt>
                <c:pt idx="2516">
                  <c:v>-2.749467999994522</c:v>
                </c:pt>
                <c:pt idx="2517">
                  <c:v>-2.748076999996556</c:v>
                </c:pt>
                <c:pt idx="2518">
                  <c:v>-2.7466869999989285</c:v>
                </c:pt>
                <c:pt idx="2519">
                  <c:v>-2.7452969999940251</c:v>
                </c:pt>
                <c:pt idx="2520">
                  <c:v>-2.7439069999963976</c:v>
                </c:pt>
                <c:pt idx="2521">
                  <c:v>-2.7425169999987702</c:v>
                </c:pt>
                <c:pt idx="2522">
                  <c:v>-2.7411269999938668</c:v>
                </c:pt>
                <c:pt idx="2523">
                  <c:v>-2.7397379999965779</c:v>
                </c:pt>
                <c:pt idx="2524">
                  <c:v>-2.7383449999979348</c:v>
                </c:pt>
                <c:pt idx="2525">
                  <c:v>-2.7369509999989532</c:v>
                </c:pt>
                <c:pt idx="2526">
                  <c:v>-2.7355609999940498</c:v>
                </c:pt>
                <c:pt idx="2527">
                  <c:v>-2.7341699999960838</c:v>
                </c:pt>
                <c:pt idx="2528">
                  <c:v>-2.7327799999984563</c:v>
                </c:pt>
                <c:pt idx="2529">
                  <c:v>-2.7313899999935529</c:v>
                </c:pt>
                <c:pt idx="2530">
                  <c:v>-2.7299989999955869</c:v>
                </c:pt>
                <c:pt idx="2531">
                  <c:v>-2.7286089999979595</c:v>
                </c:pt>
                <c:pt idx="2532">
                  <c:v>-2.7272179999999935</c:v>
                </c:pt>
                <c:pt idx="2533">
                  <c:v>-2.7258279999950901</c:v>
                </c:pt>
                <c:pt idx="2534">
                  <c:v>-2.7244359999967855</c:v>
                </c:pt>
                <c:pt idx="2535">
                  <c:v>-2.7230459999991581</c:v>
                </c:pt>
                <c:pt idx="2536">
                  <c:v>-2.7216549999939161</c:v>
                </c:pt>
                <c:pt idx="2537">
                  <c:v>-2.7202649999962887</c:v>
                </c:pt>
                <c:pt idx="2538">
                  <c:v>-2.7188749999986612</c:v>
                </c:pt>
                <c:pt idx="2539">
                  <c:v>-2.7174840000006952</c:v>
                </c:pt>
                <c:pt idx="2540">
                  <c:v>-2.7160939999957918</c:v>
                </c:pt>
                <c:pt idx="2541">
                  <c:v>-2.7147039999981644</c:v>
                </c:pt>
                <c:pt idx="2542">
                  <c:v>-2.7133140000005369</c:v>
                </c:pt>
                <c:pt idx="2543">
                  <c:v>-2.7119239999956335</c:v>
                </c:pt>
                <c:pt idx="2544">
                  <c:v>-2.710533999998006</c:v>
                </c:pt>
                <c:pt idx="2545">
                  <c:v>-2.7091440000003786</c:v>
                </c:pt>
                <c:pt idx="2546">
                  <c:v>-2.7077539999954752</c:v>
                </c:pt>
                <c:pt idx="2547">
                  <c:v>-2.7063639999978477</c:v>
                </c:pt>
                <c:pt idx="2548">
                  <c:v>-2.7049740000002203</c:v>
                </c:pt>
                <c:pt idx="2549">
                  <c:v>-2.7035839999953168</c:v>
                </c:pt>
                <c:pt idx="2550">
                  <c:v>-2.7021939999976894</c:v>
                </c:pt>
                <c:pt idx="2551">
                  <c:v>-2.7008040000000619</c:v>
                </c:pt>
                <c:pt idx="2552">
                  <c:v>-2.6994139999951585</c:v>
                </c:pt>
                <c:pt idx="2553">
                  <c:v>-2.6980189999958384</c:v>
                </c:pt>
                <c:pt idx="2554">
                  <c:v>-2.6966239999965183</c:v>
                </c:pt>
                <c:pt idx="2555">
                  <c:v>-2.6952259999961825</c:v>
                </c:pt>
                <c:pt idx="2556">
                  <c:v>-2.693833999997878</c:v>
                </c:pt>
                <c:pt idx="2557">
                  <c:v>-2.6924440000002505</c:v>
                </c:pt>
                <c:pt idx="2558">
                  <c:v>-2.6910539999953471</c:v>
                </c:pt>
                <c:pt idx="2559">
                  <c:v>-2.6896639999977197</c:v>
                </c:pt>
                <c:pt idx="2560">
                  <c:v>-2.6882719999994151</c:v>
                </c:pt>
                <c:pt idx="2561">
                  <c:v>-2.6868819999945117</c:v>
                </c:pt>
                <c:pt idx="2562">
                  <c:v>-2.6854899999962072</c:v>
                </c:pt>
                <c:pt idx="2563">
                  <c:v>-2.6840989999982412</c:v>
                </c:pt>
                <c:pt idx="2564">
                  <c:v>-2.6827069999999367</c:v>
                </c:pt>
                <c:pt idx="2565">
                  <c:v>-2.6813079999992624</c:v>
                </c:pt>
                <c:pt idx="2566">
                  <c:v>-2.6799169999940204</c:v>
                </c:pt>
                <c:pt idx="2567">
                  <c:v>-2.678526999996393</c:v>
                </c:pt>
                <c:pt idx="2568">
                  <c:v>-2.6771339999977499</c:v>
                </c:pt>
                <c:pt idx="2569">
                  <c:v>-2.6757429999997839</c:v>
                </c:pt>
                <c:pt idx="2570">
                  <c:v>-2.674351999994542</c:v>
                </c:pt>
                <c:pt idx="2571">
                  <c:v>-2.6729619999969145</c:v>
                </c:pt>
                <c:pt idx="2572">
                  <c:v>-2.6715719999992871</c:v>
                </c:pt>
                <c:pt idx="2573">
                  <c:v>-2.6701809999940451</c:v>
                </c:pt>
                <c:pt idx="2574">
                  <c:v>-2.6687909999964177</c:v>
                </c:pt>
                <c:pt idx="2575">
                  <c:v>-2.6674009999987902</c:v>
                </c:pt>
                <c:pt idx="2576">
                  <c:v>-2.6660109999938868</c:v>
                </c:pt>
                <c:pt idx="2577">
                  <c:v>-2.6646199999959208</c:v>
                </c:pt>
                <c:pt idx="2578">
                  <c:v>-2.6632289999979548</c:v>
                </c:pt>
                <c:pt idx="2579">
                  <c:v>-2.6618390000003274</c:v>
                </c:pt>
                <c:pt idx="2580">
                  <c:v>-2.6604489999954239</c:v>
                </c:pt>
                <c:pt idx="2581">
                  <c:v>-2.6590589999977965</c:v>
                </c:pt>
                <c:pt idx="2582">
                  <c:v>-2.657666999999492</c:v>
                </c:pt>
                <c:pt idx="2583">
                  <c:v>-2.6562769999945886</c:v>
                </c:pt>
                <c:pt idx="2584">
                  <c:v>-2.6548879999972996</c:v>
                </c:pt>
                <c:pt idx="2585">
                  <c:v>-2.6534969999993336</c:v>
                </c:pt>
                <c:pt idx="2586">
                  <c:v>-2.6521069999944302</c:v>
                </c:pt>
                <c:pt idx="2587">
                  <c:v>-2.6507169999968028</c:v>
                </c:pt>
                <c:pt idx="2588">
                  <c:v>-2.6493259999988368</c:v>
                </c:pt>
                <c:pt idx="2589">
                  <c:v>-2.6479359999939334</c:v>
                </c:pt>
                <c:pt idx="2590">
                  <c:v>-2.6465459999963059</c:v>
                </c:pt>
                <c:pt idx="2591">
                  <c:v>-2.645156999999017</c:v>
                </c:pt>
                <c:pt idx="2592">
                  <c:v>-2.6437650000007125</c:v>
                </c:pt>
                <c:pt idx="2593">
                  <c:v>-2.642374999995809</c:v>
                </c:pt>
                <c:pt idx="2594">
                  <c:v>-2.6409849999981816</c:v>
                </c:pt>
                <c:pt idx="2595">
                  <c:v>-2.6395940000002156</c:v>
                </c:pt>
                <c:pt idx="2596">
                  <c:v>-2.6382039999953122</c:v>
                </c:pt>
                <c:pt idx="2597">
                  <c:v>-2.6368109999966691</c:v>
                </c:pt>
                <c:pt idx="2598">
                  <c:v>-2.6354199999987031</c:v>
                </c:pt>
                <c:pt idx="2599">
                  <c:v>-2.6340280000003986</c:v>
                </c:pt>
                <c:pt idx="2600">
                  <c:v>-2.6326379999954952</c:v>
                </c:pt>
                <c:pt idx="2601">
                  <c:v>-2.6312479999978677</c:v>
                </c:pt>
                <c:pt idx="2602">
                  <c:v>-2.6298559999995632</c:v>
                </c:pt>
                <c:pt idx="2603">
                  <c:v>-2.6284659999946598</c:v>
                </c:pt>
                <c:pt idx="2604">
                  <c:v>-2.6270749999966938</c:v>
                </c:pt>
                <c:pt idx="2605">
                  <c:v>-2.6256839999987278</c:v>
                </c:pt>
                <c:pt idx="2606">
                  <c:v>-2.6242929999934859</c:v>
                </c:pt>
                <c:pt idx="2607">
                  <c:v>-2.6229029999958584</c:v>
                </c:pt>
                <c:pt idx="2608">
                  <c:v>-2.6215109999975539</c:v>
                </c:pt>
                <c:pt idx="2609">
                  <c:v>-2.6201189999992494</c:v>
                </c:pt>
                <c:pt idx="2610">
                  <c:v>-2.6187289999943459</c:v>
                </c:pt>
                <c:pt idx="2611">
                  <c:v>-2.6173389999967185</c:v>
                </c:pt>
                <c:pt idx="2612">
                  <c:v>-2.615948999999091</c:v>
                </c:pt>
                <c:pt idx="2613">
                  <c:v>-2.6145589999941876</c:v>
                </c:pt>
                <c:pt idx="2614">
                  <c:v>-2.6131689999965602</c:v>
                </c:pt>
                <c:pt idx="2615">
                  <c:v>-2.6117789999989327</c:v>
                </c:pt>
                <c:pt idx="2616">
                  <c:v>-2.6103889999940293</c:v>
                </c:pt>
                <c:pt idx="2617">
                  <c:v>-2.6089989999964018</c:v>
                </c:pt>
                <c:pt idx="2618">
                  <c:v>-2.6076099999991129</c:v>
                </c:pt>
                <c:pt idx="2619">
                  <c:v>-2.606218999993871</c:v>
                </c:pt>
                <c:pt idx="2620">
                  <c:v>-2.6048289999962435</c:v>
                </c:pt>
                <c:pt idx="2621">
                  <c:v>-2.6034329999965848</c:v>
                </c:pt>
                <c:pt idx="2622">
                  <c:v>-2.6020409999982803</c:v>
                </c:pt>
                <c:pt idx="2623">
                  <c:v>-2.6006510000006529</c:v>
                </c:pt>
                <c:pt idx="2624">
                  <c:v>-2.5992609999957494</c:v>
                </c:pt>
                <c:pt idx="2625">
                  <c:v>-2.5978719999984605</c:v>
                </c:pt>
                <c:pt idx="2626">
                  <c:v>-2.5964819999935571</c:v>
                </c:pt>
                <c:pt idx="2627">
                  <c:v>-2.5950929999962682</c:v>
                </c:pt>
                <c:pt idx="2628">
                  <c:v>-2.5937029999986407</c:v>
                </c:pt>
                <c:pt idx="2629">
                  <c:v>-2.5923139999940759</c:v>
                </c:pt>
                <c:pt idx="2630">
                  <c:v>-2.5909239999964484</c:v>
                </c:pt>
                <c:pt idx="2631">
                  <c:v>-2.5895259999961127</c:v>
                </c:pt>
                <c:pt idx="2632">
                  <c:v>-2.5881349999981467</c:v>
                </c:pt>
                <c:pt idx="2633">
                  <c:v>-2.5867450000005192</c:v>
                </c:pt>
                <c:pt idx="2634">
                  <c:v>-2.5853549999956158</c:v>
                </c:pt>
                <c:pt idx="2635">
                  <c:v>-2.5839649999979883</c:v>
                </c:pt>
                <c:pt idx="2636">
                  <c:v>-2.5825740000000224</c:v>
                </c:pt>
                <c:pt idx="2637">
                  <c:v>-2.5811839999951189</c:v>
                </c:pt>
                <c:pt idx="2638">
                  <c:v>-2.5797939999974915</c:v>
                </c:pt>
                <c:pt idx="2639">
                  <c:v>-2.578403999999864</c:v>
                </c:pt>
                <c:pt idx="2640">
                  <c:v>-2.5770139999949606</c:v>
                </c:pt>
                <c:pt idx="2641">
                  <c:v>-2.5756239999973332</c:v>
                </c:pt>
                <c:pt idx="2642">
                  <c:v>-2.5742319999990286</c:v>
                </c:pt>
                <c:pt idx="2643">
                  <c:v>-2.5728419999941252</c:v>
                </c:pt>
                <c:pt idx="2644">
                  <c:v>-2.5714509999961592</c:v>
                </c:pt>
                <c:pt idx="2645">
                  <c:v>-2.5700549999965006</c:v>
                </c:pt>
                <c:pt idx="2646">
                  <c:v>-2.5686649999988731</c:v>
                </c:pt>
                <c:pt idx="2647">
                  <c:v>-2.5672749999939697</c:v>
                </c:pt>
                <c:pt idx="2648">
                  <c:v>-2.5658849999963422</c:v>
                </c:pt>
                <c:pt idx="2649">
                  <c:v>-2.5644959999990533</c:v>
                </c:pt>
                <c:pt idx="2650">
                  <c:v>-2.5631059999941499</c:v>
                </c:pt>
                <c:pt idx="2651">
                  <c:v>-2.5617159999965224</c:v>
                </c:pt>
                <c:pt idx="2652">
                  <c:v>-2.5603269999992335</c:v>
                </c:pt>
                <c:pt idx="2653">
                  <c:v>-2.5589369999943301</c:v>
                </c:pt>
                <c:pt idx="2654">
                  <c:v>-2.5575469999967027</c:v>
                </c:pt>
                <c:pt idx="2655">
                  <c:v>-2.5561559999987367</c:v>
                </c:pt>
                <c:pt idx="2656">
                  <c:v>-2.5547649999934947</c:v>
                </c:pt>
                <c:pt idx="2657">
                  <c:v>-2.5533749999958673</c:v>
                </c:pt>
                <c:pt idx="2658">
                  <c:v>-2.5519849999982398</c:v>
                </c:pt>
                <c:pt idx="2659">
                  <c:v>-2.5505950000006123</c:v>
                </c:pt>
                <c:pt idx="2660">
                  <c:v>-2.5492049999957089</c:v>
                </c:pt>
                <c:pt idx="2661">
                  <c:v>-2.5478149999980815</c:v>
                </c:pt>
                <c:pt idx="2662">
                  <c:v>-2.5464229999997769</c:v>
                </c:pt>
                <c:pt idx="2663">
                  <c:v>-2.5450329999948735</c:v>
                </c:pt>
                <c:pt idx="2664">
                  <c:v>-2.5436439999975846</c:v>
                </c:pt>
                <c:pt idx="2665">
                  <c:v>-2.5422539999999572</c:v>
                </c:pt>
                <c:pt idx="2666">
                  <c:v>-2.5408639999950537</c:v>
                </c:pt>
                <c:pt idx="2667">
                  <c:v>-2.5394739999974263</c:v>
                </c:pt>
                <c:pt idx="2668">
                  <c:v>-2.5380850000001374</c:v>
                </c:pt>
                <c:pt idx="2669">
                  <c:v>-2.536694999995234</c:v>
                </c:pt>
                <c:pt idx="2670">
                  <c:v>-2.535305999997945</c:v>
                </c:pt>
                <c:pt idx="2671">
                  <c:v>-2.5339160000003176</c:v>
                </c:pt>
                <c:pt idx="2672">
                  <c:v>-2.5325269999957527</c:v>
                </c:pt>
                <c:pt idx="2673">
                  <c:v>-2.5311369999981252</c:v>
                </c:pt>
                <c:pt idx="2674">
                  <c:v>-2.5297479999935604</c:v>
                </c:pt>
                <c:pt idx="2675">
                  <c:v>-2.5283579999959329</c:v>
                </c:pt>
                <c:pt idx="2676">
                  <c:v>-2.526968999998644</c:v>
                </c:pt>
                <c:pt idx="2677">
                  <c:v>-2.5255789999937406</c:v>
                </c:pt>
                <c:pt idx="2678">
                  <c:v>-2.5241889999961131</c:v>
                </c:pt>
                <c:pt idx="2679">
                  <c:v>-2.5227989999984857</c:v>
                </c:pt>
                <c:pt idx="2680">
                  <c:v>-2.5214099999939208</c:v>
                </c:pt>
                <c:pt idx="2681">
                  <c:v>-2.5200199999962933</c:v>
                </c:pt>
                <c:pt idx="2682">
                  <c:v>-2.5186309999990044</c:v>
                </c:pt>
                <c:pt idx="2683">
                  <c:v>-2.517240999994101</c:v>
                </c:pt>
                <c:pt idx="2684">
                  <c:v>-2.5158519999968121</c:v>
                </c:pt>
                <c:pt idx="2685">
                  <c:v>-2.5144619999991846</c:v>
                </c:pt>
                <c:pt idx="2686">
                  <c:v>-2.5130729999946197</c:v>
                </c:pt>
                <c:pt idx="2687">
                  <c:v>-2.5116829999969923</c:v>
                </c:pt>
                <c:pt idx="2688">
                  <c:v>-2.5102939999997034</c:v>
                </c:pt>
                <c:pt idx="2689">
                  <c:v>-2.5089039999948</c:v>
                </c:pt>
                <c:pt idx="2690">
                  <c:v>-2.507514999997511</c:v>
                </c:pt>
                <c:pt idx="2691">
                  <c:v>-2.5061249999998836</c:v>
                </c:pt>
                <c:pt idx="2692">
                  <c:v>-2.5047359999953187</c:v>
                </c:pt>
                <c:pt idx="2693">
                  <c:v>-2.5033409999959986</c:v>
                </c:pt>
                <c:pt idx="2694">
                  <c:v>-2.5019519999987097</c:v>
                </c:pt>
                <c:pt idx="2695">
                  <c:v>-2.5005619999938062</c:v>
                </c:pt>
                <c:pt idx="2696">
                  <c:v>-2.4991729999965173</c:v>
                </c:pt>
                <c:pt idx="2697">
                  <c:v>-2.4977829999988899</c:v>
                </c:pt>
                <c:pt idx="2698">
                  <c:v>-2.496393999994325</c:v>
                </c:pt>
                <c:pt idx="2699">
                  <c:v>-2.4950039999966975</c:v>
                </c:pt>
                <c:pt idx="2700">
                  <c:v>-2.4936139999990701</c:v>
                </c:pt>
                <c:pt idx="2701">
                  <c:v>-2.4922239999941667</c:v>
                </c:pt>
                <c:pt idx="2702">
                  <c:v>-2.4908329999962007</c:v>
                </c:pt>
                <c:pt idx="2703">
                  <c:v>-2.4894439999989117</c:v>
                </c:pt>
                <c:pt idx="2704">
                  <c:v>-2.4880539999940083</c:v>
                </c:pt>
                <c:pt idx="2705">
                  <c:v>-2.4866619999957038</c:v>
                </c:pt>
                <c:pt idx="2706">
                  <c:v>-2.4852729999984149</c:v>
                </c:pt>
                <c:pt idx="2707">
                  <c:v>-2.4838820000004489</c:v>
                </c:pt>
                <c:pt idx="2708">
                  <c:v>-2.4824919999955455</c:v>
                </c:pt>
                <c:pt idx="2709">
                  <c:v>-2.4811029999982566</c:v>
                </c:pt>
                <c:pt idx="2710">
                  <c:v>-2.4797130000006291</c:v>
                </c:pt>
                <c:pt idx="2711">
                  <c:v>-2.4783229999957257</c:v>
                </c:pt>
                <c:pt idx="2712">
                  <c:v>-2.4769329999980982</c:v>
                </c:pt>
                <c:pt idx="2713">
                  <c:v>-2.4755430000004708</c:v>
                </c:pt>
                <c:pt idx="2714">
                  <c:v>-2.4741529999955674</c:v>
                </c:pt>
                <c:pt idx="2715">
                  <c:v>-2.4727619999976014</c:v>
                </c:pt>
                <c:pt idx="2716">
                  <c:v>-2.4713719999999739</c:v>
                </c:pt>
                <c:pt idx="2717">
                  <c:v>-2.469982999995409</c:v>
                </c:pt>
                <c:pt idx="2718">
                  <c:v>-2.4685929999977816</c:v>
                </c:pt>
                <c:pt idx="2719">
                  <c:v>-2.4672030000001541</c:v>
                </c:pt>
                <c:pt idx="2720">
                  <c:v>-2.4658129999952507</c:v>
                </c:pt>
                <c:pt idx="2721">
                  <c:v>-2.4644229999976233</c:v>
                </c:pt>
                <c:pt idx="2722">
                  <c:v>-2.4630329999999958</c:v>
                </c:pt>
                <c:pt idx="2723">
                  <c:v>-2.4616429999950924</c:v>
                </c:pt>
                <c:pt idx="2724">
                  <c:v>-2.4602529999974649</c:v>
                </c:pt>
                <c:pt idx="2725">
                  <c:v>-2.458864000000176</c:v>
                </c:pt>
                <c:pt idx="2726">
                  <c:v>-2.4574739999952726</c:v>
                </c:pt>
                <c:pt idx="2727">
                  <c:v>-2.4560839999976452</c:v>
                </c:pt>
                <c:pt idx="2728">
                  <c:v>-2.4546950000003562</c:v>
                </c:pt>
                <c:pt idx="2729">
                  <c:v>-2.4533049999954528</c:v>
                </c:pt>
                <c:pt idx="2730">
                  <c:v>-2.4519159999981639</c:v>
                </c:pt>
                <c:pt idx="2731">
                  <c:v>-2.4505260000005364</c:v>
                </c:pt>
                <c:pt idx="2732">
                  <c:v>-2.4491369999959716</c:v>
                </c:pt>
                <c:pt idx="2733">
                  <c:v>-2.4477469999983441</c:v>
                </c:pt>
                <c:pt idx="2734">
                  <c:v>-2.4463579999937792</c:v>
                </c:pt>
                <c:pt idx="2735">
                  <c:v>-2.4449679999961518</c:v>
                </c:pt>
                <c:pt idx="2736">
                  <c:v>-2.4435779999985243</c:v>
                </c:pt>
                <c:pt idx="2737">
                  <c:v>-2.4421889999939594</c:v>
                </c:pt>
                <c:pt idx="2738">
                  <c:v>-2.440798999996332</c:v>
                </c:pt>
                <c:pt idx="2739">
                  <c:v>-2.4394099999990431</c:v>
                </c:pt>
                <c:pt idx="2740">
                  <c:v>-2.4380199999941397</c:v>
                </c:pt>
                <c:pt idx="2741">
                  <c:v>-2.4366309999968507</c:v>
                </c:pt>
                <c:pt idx="2742">
                  <c:v>-2.4352409999992233</c:v>
                </c:pt>
                <c:pt idx="2743">
                  <c:v>-2.4338499999939813</c:v>
                </c:pt>
                <c:pt idx="2744">
                  <c:v>-2.4324599999963539</c:v>
                </c:pt>
                <c:pt idx="2745">
                  <c:v>-2.4310699999987264</c:v>
                </c:pt>
                <c:pt idx="2746">
                  <c:v>-2.4296809999941615</c:v>
                </c:pt>
                <c:pt idx="2747">
                  <c:v>-2.4282909999965341</c:v>
                </c:pt>
                <c:pt idx="2748">
                  <c:v>-2.4269009999989066</c:v>
                </c:pt>
                <c:pt idx="2749">
                  <c:v>-2.4255119999943417</c:v>
                </c:pt>
                <c:pt idx="2750">
                  <c:v>-2.4241219999967143</c:v>
                </c:pt>
                <c:pt idx="2751">
                  <c:v>-2.4227319999990868</c:v>
                </c:pt>
                <c:pt idx="2752">
                  <c:v>-2.4213419999941834</c:v>
                </c:pt>
                <c:pt idx="2753">
                  <c:v>-2.4199509999962174</c:v>
                </c:pt>
                <c:pt idx="2754">
                  <c:v>-2.41856099999859</c:v>
                </c:pt>
                <c:pt idx="2755">
                  <c:v>-2.4171709999936866</c:v>
                </c:pt>
                <c:pt idx="2756">
                  <c:v>-2.4157809999960591</c:v>
                </c:pt>
                <c:pt idx="2757">
                  <c:v>-2.4143909999984317</c:v>
                </c:pt>
                <c:pt idx="2758">
                  <c:v>-2.4130009999935282</c:v>
                </c:pt>
                <c:pt idx="2759">
                  <c:v>-2.4116109999959008</c:v>
                </c:pt>
                <c:pt idx="2760">
                  <c:v>-2.4102219999986119</c:v>
                </c:pt>
                <c:pt idx="2761">
                  <c:v>-2.4088319999937085</c:v>
                </c:pt>
                <c:pt idx="2762">
                  <c:v>-2.4074429999964195</c:v>
                </c:pt>
                <c:pt idx="2763">
                  <c:v>-2.4060529999987921</c:v>
                </c:pt>
                <c:pt idx="2764">
                  <c:v>-2.4046629999938887</c:v>
                </c:pt>
                <c:pt idx="2765">
                  <c:v>-2.4032739999965997</c:v>
                </c:pt>
                <c:pt idx="2766">
                  <c:v>-2.4018839999989723</c:v>
                </c:pt>
                <c:pt idx="2767">
                  <c:v>-2.4004949999944074</c:v>
                </c:pt>
                <c:pt idx="2768">
                  <c:v>-2.39910499999678</c:v>
                </c:pt>
                <c:pt idx="2769">
                  <c:v>-2.3977149999991525</c:v>
                </c:pt>
                <c:pt idx="2770">
                  <c:v>-2.3963259999945876</c:v>
                </c:pt>
                <c:pt idx="2771">
                  <c:v>-2.3949329999959446</c:v>
                </c:pt>
                <c:pt idx="2772">
                  <c:v>-2.3935439999986556</c:v>
                </c:pt>
                <c:pt idx="2773">
                  <c:v>-2.3921539999937522</c:v>
                </c:pt>
                <c:pt idx="2774">
                  <c:v>-2.3907649999964633</c:v>
                </c:pt>
                <c:pt idx="2775">
                  <c:v>-2.3893749999988358</c:v>
                </c:pt>
                <c:pt idx="2776">
                  <c:v>-2.3879849999939324</c:v>
                </c:pt>
                <c:pt idx="2777">
                  <c:v>-2.3865959999966435</c:v>
                </c:pt>
                <c:pt idx="2778">
                  <c:v>-2.3852059999990161</c:v>
                </c:pt>
                <c:pt idx="2779">
                  <c:v>-2.3838169999944512</c:v>
                </c:pt>
                <c:pt idx="2780">
                  <c:v>-2.3824269999968237</c:v>
                </c:pt>
                <c:pt idx="2781">
                  <c:v>-2.3810379999995348</c:v>
                </c:pt>
                <c:pt idx="2782">
                  <c:v>-2.3796479999946314</c:v>
                </c:pt>
                <c:pt idx="2783">
                  <c:v>-2.3782579999970039</c:v>
                </c:pt>
                <c:pt idx="2784">
                  <c:v>-2.3768679999993765</c:v>
                </c:pt>
                <c:pt idx="2785">
                  <c:v>-2.3754779999944731</c:v>
                </c:pt>
                <c:pt idx="2786">
                  <c:v>-2.3740879999968456</c:v>
                </c:pt>
                <c:pt idx="2787">
                  <c:v>-2.3726979999992182</c:v>
                </c:pt>
                <c:pt idx="2788">
                  <c:v>-2.3713069999939762</c:v>
                </c:pt>
                <c:pt idx="2789">
                  <c:v>-2.3699179999966873</c:v>
                </c:pt>
                <c:pt idx="2790">
                  <c:v>-2.3685279999990598</c:v>
                </c:pt>
                <c:pt idx="2791">
                  <c:v>-2.367138999994495</c:v>
                </c:pt>
                <c:pt idx="2792">
                  <c:v>-2.3657489999968675</c:v>
                </c:pt>
                <c:pt idx="2793">
                  <c:v>-2.3643599999995786</c:v>
                </c:pt>
                <c:pt idx="2794">
                  <c:v>-2.3629699999946752</c:v>
                </c:pt>
                <c:pt idx="2795">
                  <c:v>-2.3615809999973862</c:v>
                </c:pt>
                <c:pt idx="2796">
                  <c:v>-2.3601899999994203</c:v>
                </c:pt>
                <c:pt idx="2797">
                  <c:v>-2.3588009999948554</c:v>
                </c:pt>
                <c:pt idx="2798">
                  <c:v>-2.3574109999972279</c:v>
                </c:pt>
                <c:pt idx="2799">
                  <c:v>-2.356021999999939</c:v>
                </c:pt>
                <c:pt idx="2800">
                  <c:v>-2.3546319999950356</c:v>
                </c:pt>
                <c:pt idx="2801">
                  <c:v>-2.3532429999977467</c:v>
                </c:pt>
                <c:pt idx="2802">
                  <c:v>-2.3518530000001192</c:v>
                </c:pt>
                <c:pt idx="2803">
                  <c:v>-2.3504639999955543</c:v>
                </c:pt>
                <c:pt idx="2804">
                  <c:v>-2.3490739999979269</c:v>
                </c:pt>
                <c:pt idx="2805">
                  <c:v>-2.347685000000638</c:v>
                </c:pt>
                <c:pt idx="2806">
                  <c:v>-2.3462949999957345</c:v>
                </c:pt>
                <c:pt idx="2807">
                  <c:v>-2.3449059999984456</c:v>
                </c:pt>
                <c:pt idx="2808">
                  <c:v>-2.3435109999991255</c:v>
                </c:pt>
                <c:pt idx="2809">
                  <c:v>-2.3421219999945606</c:v>
                </c:pt>
                <c:pt idx="2810">
                  <c:v>-2.3407319999969332</c:v>
                </c:pt>
                <c:pt idx="2811">
                  <c:v>-2.3393429999996442</c:v>
                </c:pt>
                <c:pt idx="2812">
                  <c:v>-2.3379529999947408</c:v>
                </c:pt>
                <c:pt idx="2813">
                  <c:v>-2.3365629999971134</c:v>
                </c:pt>
                <c:pt idx="2814">
                  <c:v>-2.3351739999998244</c:v>
                </c:pt>
                <c:pt idx="2815">
                  <c:v>-2.333783999994921</c:v>
                </c:pt>
                <c:pt idx="2816">
                  <c:v>-2.3323949999976321</c:v>
                </c:pt>
                <c:pt idx="2817">
                  <c:v>-2.3310050000000047</c:v>
                </c:pt>
                <c:pt idx="2818">
                  <c:v>-2.3296149999951012</c:v>
                </c:pt>
                <c:pt idx="2819">
                  <c:v>-2.3282249999974738</c:v>
                </c:pt>
                <c:pt idx="2820">
                  <c:v>-2.3268360000001849</c:v>
                </c:pt>
                <c:pt idx="2821">
                  <c:v>-2.3254459999952815</c:v>
                </c:pt>
                <c:pt idx="2822">
                  <c:v>-2.324055999997654</c:v>
                </c:pt>
                <c:pt idx="2823">
                  <c:v>-2.3226660000000265</c:v>
                </c:pt>
                <c:pt idx="2824">
                  <c:v>-2.3212759999951231</c:v>
                </c:pt>
                <c:pt idx="2825">
                  <c:v>-2.3198849999971571</c:v>
                </c:pt>
                <c:pt idx="2826">
                  <c:v>-2.3184939999991911</c:v>
                </c:pt>
                <c:pt idx="2827">
                  <c:v>-2.3171039999942877</c:v>
                </c:pt>
                <c:pt idx="2828">
                  <c:v>-2.3157139999966603</c:v>
                </c:pt>
                <c:pt idx="2829">
                  <c:v>-2.3143239999990328</c:v>
                </c:pt>
                <c:pt idx="2830">
                  <c:v>-2.3129310000003898</c:v>
                </c:pt>
                <c:pt idx="2831">
                  <c:v>-2.3115389999948093</c:v>
                </c:pt>
                <c:pt idx="2832">
                  <c:v>-2.3101479999968433</c:v>
                </c:pt>
                <c:pt idx="2833">
                  <c:v>-2.3087579999992158</c:v>
                </c:pt>
                <c:pt idx="2834">
                  <c:v>-2.3073679999943124</c:v>
                </c:pt>
                <c:pt idx="2835">
                  <c:v>-2.3059789999970235</c:v>
                </c:pt>
                <c:pt idx="2836">
                  <c:v>-2.304588999999396</c:v>
                </c:pt>
                <c:pt idx="2837">
                  <c:v>-2.3031989999944926</c:v>
                </c:pt>
                <c:pt idx="2838">
                  <c:v>-2.3018089999968652</c:v>
                </c:pt>
                <c:pt idx="2839">
                  <c:v>-2.3004189999992377</c:v>
                </c:pt>
                <c:pt idx="2840">
                  <c:v>-2.2990289999943343</c:v>
                </c:pt>
                <c:pt idx="2841">
                  <c:v>-2.2976389999967068</c:v>
                </c:pt>
                <c:pt idx="2842">
                  <c:v>-2.2962489999990794</c:v>
                </c:pt>
                <c:pt idx="2843">
                  <c:v>-2.294858999994176</c:v>
                </c:pt>
                <c:pt idx="2844">
                  <c:v>-2.2934689999965485</c:v>
                </c:pt>
                <c:pt idx="2845">
                  <c:v>-2.2920789999989211</c:v>
                </c:pt>
                <c:pt idx="2846">
                  <c:v>-2.2906889999940176</c:v>
                </c:pt>
                <c:pt idx="2847">
                  <c:v>-2.2892999999967287</c:v>
                </c:pt>
                <c:pt idx="2848">
                  <c:v>-2.2879099999991013</c:v>
                </c:pt>
                <c:pt idx="2849">
                  <c:v>-2.2865199999941979</c:v>
                </c:pt>
                <c:pt idx="2850">
                  <c:v>-2.2851299999965704</c:v>
                </c:pt>
                <c:pt idx="2851">
                  <c:v>-2.2837409999992815</c:v>
                </c:pt>
                <c:pt idx="2852">
                  <c:v>-2.282348999993701</c:v>
                </c:pt>
                <c:pt idx="2853">
                  <c:v>-2.2809599999964121</c:v>
                </c:pt>
                <c:pt idx="2854">
                  <c:v>-2.2795689999984461</c:v>
                </c:pt>
                <c:pt idx="2855">
                  <c:v>-2.2781789999935427</c:v>
                </c:pt>
                <c:pt idx="2856">
                  <c:v>-2.2767879999955767</c:v>
                </c:pt>
                <c:pt idx="2857">
                  <c:v>-2.2753979999979492</c:v>
                </c:pt>
                <c:pt idx="2858">
                  <c:v>-2.2740059999996447</c:v>
                </c:pt>
                <c:pt idx="2859">
                  <c:v>-2.2726139999940642</c:v>
                </c:pt>
                <c:pt idx="2860">
                  <c:v>-2.2712219999957597</c:v>
                </c:pt>
                <c:pt idx="2861">
                  <c:v>-2.2698299999974552</c:v>
                </c:pt>
                <c:pt idx="2862">
                  <c:v>-2.2684399999998277</c:v>
                </c:pt>
                <c:pt idx="2863">
                  <c:v>-2.2670499999949243</c:v>
                </c:pt>
                <c:pt idx="2864">
                  <c:v>-2.2656599999972968</c:v>
                </c:pt>
                <c:pt idx="2865">
                  <c:v>-2.2642689999993308</c:v>
                </c:pt>
                <c:pt idx="2866">
                  <c:v>-2.2628789999944274</c:v>
                </c:pt>
                <c:pt idx="2867">
                  <c:v>-2.2614889999968</c:v>
                </c:pt>
                <c:pt idx="2868">
                  <c:v>-2.2600989999991725</c:v>
                </c:pt>
                <c:pt idx="2869">
                  <c:v>-2.2587089999942691</c:v>
                </c:pt>
                <c:pt idx="2870">
                  <c:v>-2.2573189999966417</c:v>
                </c:pt>
                <c:pt idx="2871">
                  <c:v>-2.2559289999990142</c:v>
                </c:pt>
                <c:pt idx="2872">
                  <c:v>-2.2545389999941108</c:v>
                </c:pt>
                <c:pt idx="2873">
                  <c:v>-2.2531479999961448</c:v>
                </c:pt>
                <c:pt idx="2874">
                  <c:v>-2.2517579999985173</c:v>
                </c:pt>
                <c:pt idx="2875">
                  <c:v>-2.2503679999936139</c:v>
                </c:pt>
                <c:pt idx="2876">
                  <c:v>-2.2489779999959865</c:v>
                </c:pt>
                <c:pt idx="2877">
                  <c:v>-2.247587999998359</c:v>
                </c:pt>
                <c:pt idx="2878">
                  <c:v>-2.2461979999934556</c:v>
                </c:pt>
                <c:pt idx="2879">
                  <c:v>-2.2448079999958281</c:v>
                </c:pt>
                <c:pt idx="2880">
                  <c:v>-2.2434179999982007</c:v>
                </c:pt>
                <c:pt idx="2881">
                  <c:v>-2.2420289999936358</c:v>
                </c:pt>
                <c:pt idx="2882">
                  <c:v>-2.2406379999956698</c:v>
                </c:pt>
                <c:pt idx="2883">
                  <c:v>-2.2392489999983809</c:v>
                </c:pt>
                <c:pt idx="2884">
                  <c:v>-2.2378589999934775</c:v>
                </c:pt>
                <c:pt idx="2885">
                  <c:v>-2.23646899999585</c:v>
                </c:pt>
                <c:pt idx="2886">
                  <c:v>-2.2350769999975455</c:v>
                </c:pt>
                <c:pt idx="2887">
                  <c:v>-2.233686999999918</c:v>
                </c:pt>
                <c:pt idx="2888">
                  <c:v>-2.2322959999946761</c:v>
                </c:pt>
                <c:pt idx="2889">
                  <c:v>-2.2309049999967101</c:v>
                </c:pt>
                <c:pt idx="2890">
                  <c:v>-2.2295139999987441</c:v>
                </c:pt>
                <c:pt idx="2891">
                  <c:v>-2.2281239999938407</c:v>
                </c:pt>
                <c:pt idx="2892">
                  <c:v>-2.2267339999962132</c:v>
                </c:pt>
                <c:pt idx="2893">
                  <c:v>-2.2253439999985858</c:v>
                </c:pt>
                <c:pt idx="2894">
                  <c:v>-2.2239530000006198</c:v>
                </c:pt>
                <c:pt idx="2895">
                  <c:v>-2.2225629999957164</c:v>
                </c:pt>
                <c:pt idx="2896">
                  <c:v>-2.2211709999974119</c:v>
                </c:pt>
                <c:pt idx="2897">
                  <c:v>-2.2197799999994459</c:v>
                </c:pt>
                <c:pt idx="2898">
                  <c:v>-2.2183889999942039</c:v>
                </c:pt>
                <c:pt idx="2899">
                  <c:v>-2.2169989999965765</c:v>
                </c:pt>
                <c:pt idx="2900">
                  <c:v>-2.2156069999982719</c:v>
                </c:pt>
                <c:pt idx="2901">
                  <c:v>-2.2142160000003059</c:v>
                </c:pt>
                <c:pt idx="2902">
                  <c:v>-2.2128259999954025</c:v>
                </c:pt>
                <c:pt idx="2903">
                  <c:v>-2.2114349999974365</c:v>
                </c:pt>
                <c:pt idx="2904">
                  <c:v>-2.2100449999998091</c:v>
                </c:pt>
                <c:pt idx="2905">
                  <c:v>-2.2086549999949057</c:v>
                </c:pt>
                <c:pt idx="2906">
                  <c:v>-2.2072649999972782</c:v>
                </c:pt>
                <c:pt idx="2907">
                  <c:v>-2.2058739999993122</c:v>
                </c:pt>
                <c:pt idx="2908">
                  <c:v>-2.2044839999944088</c:v>
                </c:pt>
                <c:pt idx="2909">
                  <c:v>-2.2030939999967813</c:v>
                </c:pt>
                <c:pt idx="2910">
                  <c:v>-2.2017039999991539</c:v>
                </c:pt>
                <c:pt idx="2911">
                  <c:v>-2.2003139999942505</c:v>
                </c:pt>
                <c:pt idx="2912">
                  <c:v>-2.198923999996623</c:v>
                </c:pt>
                <c:pt idx="2913">
                  <c:v>-2.197532999998657</c:v>
                </c:pt>
                <c:pt idx="2914">
                  <c:v>-2.1961439999940922</c:v>
                </c:pt>
                <c:pt idx="2915">
                  <c:v>-2.1947539999964647</c:v>
                </c:pt>
                <c:pt idx="2916">
                  <c:v>-2.1933639999988372</c:v>
                </c:pt>
                <c:pt idx="2917">
                  <c:v>-2.1919729999935953</c:v>
                </c:pt>
                <c:pt idx="2918">
                  <c:v>-2.1905819999956293</c:v>
                </c:pt>
                <c:pt idx="2919">
                  <c:v>-2.1891919999980018</c:v>
                </c:pt>
                <c:pt idx="2920">
                  <c:v>-2.1878020000003744</c:v>
                </c:pt>
                <c:pt idx="2921">
                  <c:v>-2.1864109999951324</c:v>
                </c:pt>
                <c:pt idx="2922">
                  <c:v>-2.185020999997505</c:v>
                </c:pt>
                <c:pt idx="2923">
                  <c:v>-2.183629999999539</c:v>
                </c:pt>
                <c:pt idx="2924">
                  <c:v>-2.182238999994297</c:v>
                </c:pt>
                <c:pt idx="2925">
                  <c:v>-2.1808489999966696</c:v>
                </c:pt>
                <c:pt idx="2926">
                  <c:v>-2.1794579999987036</c:v>
                </c:pt>
                <c:pt idx="2927">
                  <c:v>-2.1780679999938002</c:v>
                </c:pt>
                <c:pt idx="2928">
                  <c:v>-2.1766759999954957</c:v>
                </c:pt>
                <c:pt idx="2929">
                  <c:v>-2.1752859999978682</c:v>
                </c:pt>
                <c:pt idx="2930">
                  <c:v>-2.1738960000002407</c:v>
                </c:pt>
                <c:pt idx="2931">
                  <c:v>-2.1725049999949988</c:v>
                </c:pt>
                <c:pt idx="2932">
                  <c:v>-2.1711139999970328</c:v>
                </c:pt>
                <c:pt idx="2933">
                  <c:v>-2.1697239999994054</c:v>
                </c:pt>
                <c:pt idx="2934">
                  <c:v>-2.1683309999934863</c:v>
                </c:pt>
                <c:pt idx="2935">
                  <c:v>-2.1669409999958589</c:v>
                </c:pt>
                <c:pt idx="2936">
                  <c:v>-2.1655499999978929</c:v>
                </c:pt>
                <c:pt idx="2937">
                  <c:v>-2.1641600000002654</c:v>
                </c:pt>
                <c:pt idx="2938">
                  <c:v>-2.162769999995362</c:v>
                </c:pt>
                <c:pt idx="2939">
                  <c:v>-2.1613799999977346</c:v>
                </c:pt>
                <c:pt idx="2940">
                  <c:v>-2.1599900000001071</c:v>
                </c:pt>
                <c:pt idx="2941">
                  <c:v>-2.1585999999952037</c:v>
                </c:pt>
                <c:pt idx="2942">
                  <c:v>-2.1572099999975762</c:v>
                </c:pt>
                <c:pt idx="2943">
                  <c:v>-2.1558199999999488</c:v>
                </c:pt>
                <c:pt idx="2944">
                  <c:v>-2.1544299999950454</c:v>
                </c:pt>
                <c:pt idx="2945">
                  <c:v>-2.1530379999967408</c:v>
                </c:pt>
                <c:pt idx="2946">
                  <c:v>-2.1516479999991134</c:v>
                </c:pt>
                <c:pt idx="2947">
                  <c:v>-2.15025799999421</c:v>
                </c:pt>
                <c:pt idx="2948">
                  <c:v>-2.148866999996244</c:v>
                </c:pt>
                <c:pt idx="2949">
                  <c:v>-2.1474769999986165</c:v>
                </c:pt>
                <c:pt idx="2950">
                  <c:v>-2.1460860000006505</c:v>
                </c:pt>
                <c:pt idx="2951">
                  <c:v>-2.1446949999954086</c:v>
                </c:pt>
                <c:pt idx="2952">
                  <c:v>-2.1433049999977811</c:v>
                </c:pt>
                <c:pt idx="2953">
                  <c:v>-2.1419119999991381</c:v>
                </c:pt>
                <c:pt idx="2954">
                  <c:v>-2.140519000000495</c:v>
                </c:pt>
                <c:pt idx="2955">
                  <c:v>-2.1391289999955916</c:v>
                </c:pt>
                <c:pt idx="2956">
                  <c:v>-2.1377369999972871</c:v>
                </c:pt>
                <c:pt idx="2957">
                  <c:v>-2.1363469999996596</c:v>
                </c:pt>
                <c:pt idx="2958">
                  <c:v>-2.1349549999940791</c:v>
                </c:pt>
                <c:pt idx="2959">
                  <c:v>-2.1335649999964517</c:v>
                </c:pt>
                <c:pt idx="2960">
                  <c:v>-2.1321739999984857</c:v>
                </c:pt>
                <c:pt idx="2961">
                  <c:v>-2.1307839999935823</c:v>
                </c:pt>
                <c:pt idx="2962">
                  <c:v>-2.1293939999959548</c:v>
                </c:pt>
                <c:pt idx="2963">
                  <c:v>-2.1280039999983273</c:v>
                </c:pt>
                <c:pt idx="2964">
                  <c:v>-2.1266130000003614</c:v>
                </c:pt>
                <c:pt idx="2965">
                  <c:v>-2.1252229999954579</c:v>
                </c:pt>
                <c:pt idx="2966">
                  <c:v>-2.1238319999974919</c:v>
                </c:pt>
                <c:pt idx="2967">
                  <c:v>-2.1224419999998645</c:v>
                </c:pt>
                <c:pt idx="2968">
                  <c:v>-2.1210519999949611</c:v>
                </c:pt>
                <c:pt idx="2969">
                  <c:v>-2.1196619999973336</c:v>
                </c:pt>
                <c:pt idx="2970">
                  <c:v>-2.1182719999997062</c:v>
                </c:pt>
                <c:pt idx="2971">
                  <c:v>-2.1168819999948028</c:v>
                </c:pt>
                <c:pt idx="2972">
                  <c:v>-2.1154929999975138</c:v>
                </c:pt>
                <c:pt idx="2973">
                  <c:v>-2.1141029999998864</c:v>
                </c:pt>
                <c:pt idx="2974">
                  <c:v>-2.112712999994983</c:v>
                </c:pt>
                <c:pt idx="2975">
                  <c:v>-2.111323999997694</c:v>
                </c:pt>
                <c:pt idx="2976">
                  <c:v>-2.1099340000000666</c:v>
                </c:pt>
                <c:pt idx="2977">
                  <c:v>-2.1085439999951632</c:v>
                </c:pt>
                <c:pt idx="2978">
                  <c:v>-2.1071539999975357</c:v>
                </c:pt>
                <c:pt idx="2979">
                  <c:v>-2.1057629999995697</c:v>
                </c:pt>
                <c:pt idx="2980">
                  <c:v>-2.1043719999943278</c:v>
                </c:pt>
                <c:pt idx="2981">
                  <c:v>-2.1029819999967003</c:v>
                </c:pt>
                <c:pt idx="2982">
                  <c:v>-2.1015889999980573</c:v>
                </c:pt>
                <c:pt idx="2983">
                  <c:v>-2.1001990000004298</c:v>
                </c:pt>
                <c:pt idx="2984">
                  <c:v>-2.0988089999955264</c:v>
                </c:pt>
                <c:pt idx="2985">
                  <c:v>-2.0974169999972219</c:v>
                </c:pt>
                <c:pt idx="2986">
                  <c:v>-2.0960259999992559</c:v>
                </c:pt>
                <c:pt idx="2987">
                  <c:v>-2.0946359999943525</c:v>
                </c:pt>
                <c:pt idx="2988">
                  <c:v>-2.093245999996725</c:v>
                </c:pt>
                <c:pt idx="2989">
                  <c:v>-2.0918539999984205</c:v>
                </c:pt>
                <c:pt idx="2990">
                  <c:v>-2.0904639999935171</c:v>
                </c:pt>
                <c:pt idx="2991">
                  <c:v>-2.0890739999958896</c:v>
                </c:pt>
                <c:pt idx="2992">
                  <c:v>-2.0876829999979236</c:v>
                </c:pt>
                <c:pt idx="2993">
                  <c:v>-2.0862919999999576</c:v>
                </c:pt>
                <c:pt idx="2994">
                  <c:v>-2.0849019999950542</c:v>
                </c:pt>
                <c:pt idx="2995">
                  <c:v>-2.0835099999967497</c:v>
                </c:pt>
                <c:pt idx="2996">
                  <c:v>-2.0821189999987837</c:v>
                </c:pt>
                <c:pt idx="2997">
                  <c:v>-2.0807289999938803</c:v>
                </c:pt>
                <c:pt idx="2998">
                  <c:v>-2.0793389999962528</c:v>
                </c:pt>
                <c:pt idx="2999">
                  <c:v>-2.0779489999986254</c:v>
                </c:pt>
                <c:pt idx="3000">
                  <c:v>-2.076558999993722</c:v>
                </c:pt>
                <c:pt idx="3001">
                  <c:v>-2.0751689999960945</c:v>
                </c:pt>
                <c:pt idx="3002">
                  <c:v>-2.07377699999779</c:v>
                </c:pt>
                <c:pt idx="3003">
                  <c:v>-2.072385999999824</c:v>
                </c:pt>
                <c:pt idx="3004">
                  <c:v>-2.0709959999949206</c:v>
                </c:pt>
                <c:pt idx="3005">
                  <c:v>-2.0696059999972931</c:v>
                </c:pt>
                <c:pt idx="3006">
                  <c:v>-2.0682159999996657</c:v>
                </c:pt>
                <c:pt idx="3007">
                  <c:v>-2.0668259999947622</c:v>
                </c:pt>
                <c:pt idx="3008">
                  <c:v>-2.0654349999967963</c:v>
                </c:pt>
                <c:pt idx="3009">
                  <c:v>-2.0640449999991688</c:v>
                </c:pt>
                <c:pt idx="3010">
                  <c:v>-2.0626529999935883</c:v>
                </c:pt>
                <c:pt idx="3011">
                  <c:v>-2.0612629999959609</c:v>
                </c:pt>
                <c:pt idx="3012">
                  <c:v>-2.0598729999983334</c:v>
                </c:pt>
                <c:pt idx="3013">
                  <c:v>-2.0584830000007059</c:v>
                </c:pt>
                <c:pt idx="3014">
                  <c:v>-2.0570929999958025</c:v>
                </c:pt>
                <c:pt idx="3015">
                  <c:v>-2.055700999997498</c:v>
                </c:pt>
                <c:pt idx="3016">
                  <c:v>-2.0543109999998705</c:v>
                </c:pt>
                <c:pt idx="3017">
                  <c:v>-2.0529199999946286</c:v>
                </c:pt>
                <c:pt idx="3018">
                  <c:v>-2.0515289999966626</c:v>
                </c:pt>
                <c:pt idx="3019">
                  <c:v>-2.0501389999990351</c:v>
                </c:pt>
                <c:pt idx="3020">
                  <c:v>-2.0487460000003921</c:v>
                </c:pt>
                <c:pt idx="3021">
                  <c:v>-2.0473559999954887</c:v>
                </c:pt>
                <c:pt idx="3022">
                  <c:v>-2.0459649999975227</c:v>
                </c:pt>
                <c:pt idx="3023">
                  <c:v>-2.0445749999998952</c:v>
                </c:pt>
                <c:pt idx="3024">
                  <c:v>-2.0431859999953303</c:v>
                </c:pt>
                <c:pt idx="3025">
                  <c:v>-2.0417959999977029</c:v>
                </c:pt>
                <c:pt idx="3026">
                  <c:v>-2.0404060000000754</c:v>
                </c:pt>
                <c:pt idx="3027">
                  <c:v>-2.0390149999948335</c:v>
                </c:pt>
                <c:pt idx="3028">
                  <c:v>-2.037624999997206</c:v>
                </c:pt>
                <c:pt idx="3029">
                  <c:v>-2.0362359999999171</c:v>
                </c:pt>
                <c:pt idx="3030">
                  <c:v>-2.0348459999950137</c:v>
                </c:pt>
                <c:pt idx="3031">
                  <c:v>-2.0334559999973862</c:v>
                </c:pt>
                <c:pt idx="3032">
                  <c:v>-2.0320649999994203</c:v>
                </c:pt>
                <c:pt idx="3033">
                  <c:v>-2.0306749999945168</c:v>
                </c:pt>
                <c:pt idx="3034">
                  <c:v>-2.0292859999972279</c:v>
                </c:pt>
                <c:pt idx="3035">
                  <c:v>-2.0278959999996005</c:v>
                </c:pt>
                <c:pt idx="3036">
                  <c:v>-2.026505999994697</c:v>
                </c:pt>
                <c:pt idx="3037">
                  <c:v>-2.0251149999967311</c:v>
                </c:pt>
                <c:pt idx="3038">
                  <c:v>-2.0237249999991036</c:v>
                </c:pt>
                <c:pt idx="3039">
                  <c:v>-2.0223339999938617</c:v>
                </c:pt>
                <c:pt idx="3040">
                  <c:v>-2.0209409999952186</c:v>
                </c:pt>
                <c:pt idx="3041">
                  <c:v>-2.0195509999975911</c:v>
                </c:pt>
                <c:pt idx="3042">
                  <c:v>-2.0181599999996251</c:v>
                </c:pt>
                <c:pt idx="3043">
                  <c:v>-2.0167699999947217</c:v>
                </c:pt>
                <c:pt idx="3044">
                  <c:v>-2.0153789999967557</c:v>
                </c:pt>
                <c:pt idx="3045">
                  <c:v>-2.0139869999984512</c:v>
                </c:pt>
                <c:pt idx="3046">
                  <c:v>-2.0125969999935478</c:v>
                </c:pt>
                <c:pt idx="3047">
                  <c:v>-2.0112059999955818</c:v>
                </c:pt>
                <c:pt idx="3048">
                  <c:v>-2.0098159999979543</c:v>
                </c:pt>
                <c:pt idx="3049">
                  <c:v>-2.0084260000003269</c:v>
                </c:pt>
                <c:pt idx="3050">
                  <c:v>-2.0070359999954235</c:v>
                </c:pt>
                <c:pt idx="3051">
                  <c:v>-2.005645999997796</c:v>
                </c:pt>
                <c:pt idx="3052">
                  <c:v>-2.004252999999153</c:v>
                </c:pt>
                <c:pt idx="3053">
                  <c:v>-2.0028629999942495</c:v>
                </c:pt>
                <c:pt idx="3054">
                  <c:v>-2.0014729999966221</c:v>
                </c:pt>
                <c:pt idx="3055">
                  <c:v>-2.0000829999989946</c:v>
                </c:pt>
                <c:pt idx="3056">
                  <c:v>-1.9986919999937527</c:v>
                </c:pt>
                <c:pt idx="3057">
                  <c:v>-1.9973019999961252</c:v>
                </c:pt>
                <c:pt idx="3058">
                  <c:v>-1.9959119999984978</c:v>
                </c:pt>
                <c:pt idx="3059">
                  <c:v>-1.9945219999935944</c:v>
                </c:pt>
                <c:pt idx="3060">
                  <c:v>-1.9931319999959669</c:v>
                </c:pt>
                <c:pt idx="3061">
                  <c:v>-1.9917419999983395</c:v>
                </c:pt>
                <c:pt idx="3062">
                  <c:v>-1.9903479999993579</c:v>
                </c:pt>
                <c:pt idx="3063">
                  <c:v>-1.9889579999944544</c:v>
                </c:pt>
                <c:pt idx="3064">
                  <c:v>-1.987567999996827</c:v>
                </c:pt>
                <c:pt idx="3065">
                  <c:v>-1.9861779999991995</c:v>
                </c:pt>
                <c:pt idx="3066">
                  <c:v>-1.9847879999942961</c:v>
                </c:pt>
                <c:pt idx="3067">
                  <c:v>-1.9833979999966687</c:v>
                </c:pt>
                <c:pt idx="3068">
                  <c:v>-1.9820079999990412</c:v>
                </c:pt>
                <c:pt idx="3069">
                  <c:v>-1.9806159999934607</c:v>
                </c:pt>
                <c:pt idx="3070">
                  <c:v>-1.9792259999958333</c:v>
                </c:pt>
                <c:pt idx="3071">
                  <c:v>-1.9778359999982058</c:v>
                </c:pt>
                <c:pt idx="3072">
                  <c:v>-1.9764460000005784</c:v>
                </c:pt>
                <c:pt idx="3073">
                  <c:v>-1.9750549999953364</c:v>
                </c:pt>
                <c:pt idx="3074">
                  <c:v>-1.9736649999977089</c:v>
                </c:pt>
                <c:pt idx="3075">
                  <c:v>-1.9722729999994044</c:v>
                </c:pt>
                <c:pt idx="3076">
                  <c:v>-1.970882999994501</c:v>
                </c:pt>
                <c:pt idx="3077">
                  <c:v>-1.9694929999968736</c:v>
                </c:pt>
                <c:pt idx="3078">
                  <c:v>-1.9681029999992461</c:v>
                </c:pt>
                <c:pt idx="3079">
                  <c:v>-1.9667129999943427</c:v>
                </c:pt>
                <c:pt idx="3080">
                  <c:v>-1.9653219999963767</c:v>
                </c:pt>
                <c:pt idx="3081">
                  <c:v>-1.9639319999987492</c:v>
                </c:pt>
                <c:pt idx="3082">
                  <c:v>-1.9625409999935073</c:v>
                </c:pt>
                <c:pt idx="3083">
                  <c:v>-1.9611509999958798</c:v>
                </c:pt>
                <c:pt idx="3084">
                  <c:v>-1.9597589999975753</c:v>
                </c:pt>
                <c:pt idx="3085">
                  <c:v>-1.9583679999996093</c:v>
                </c:pt>
                <c:pt idx="3086">
                  <c:v>-1.9569779999947059</c:v>
                </c:pt>
                <c:pt idx="3087">
                  <c:v>-1.9555879999970784</c:v>
                </c:pt>
                <c:pt idx="3088">
                  <c:v>-1.954197999999451</c:v>
                </c:pt>
                <c:pt idx="3089">
                  <c:v>-1.9528079999945476</c:v>
                </c:pt>
                <c:pt idx="3090">
                  <c:v>-1.9514179999969201</c:v>
                </c:pt>
                <c:pt idx="3091">
                  <c:v>-1.9500279999992927</c:v>
                </c:pt>
                <c:pt idx="3092">
                  <c:v>-1.9486359999937122</c:v>
                </c:pt>
                <c:pt idx="3093">
                  <c:v>-1.9472459999960847</c:v>
                </c:pt>
                <c:pt idx="3094">
                  <c:v>-1.9458559999984573</c:v>
                </c:pt>
                <c:pt idx="3095">
                  <c:v>-1.9444640000001527</c:v>
                </c:pt>
                <c:pt idx="3096">
                  <c:v>-1.9430739999952493</c:v>
                </c:pt>
                <c:pt idx="3097">
                  <c:v>-1.9416829999972833</c:v>
                </c:pt>
                <c:pt idx="3098">
                  <c:v>-1.9402919999993173</c:v>
                </c:pt>
                <c:pt idx="3099">
                  <c:v>-1.9388999999937369</c:v>
                </c:pt>
                <c:pt idx="3100">
                  <c:v>-1.9375079999954323</c:v>
                </c:pt>
                <c:pt idx="3101">
                  <c:v>-1.9361179999978049</c:v>
                </c:pt>
                <c:pt idx="3102">
                  <c:v>-1.9347259999995003</c:v>
                </c:pt>
                <c:pt idx="3103">
                  <c:v>-1.9333359999945969</c:v>
                </c:pt>
                <c:pt idx="3104">
                  <c:v>-1.9319459999969695</c:v>
                </c:pt>
                <c:pt idx="3105">
                  <c:v>-1.930555999999342</c:v>
                </c:pt>
                <c:pt idx="3106">
                  <c:v>-1.9291659999944386</c:v>
                </c:pt>
                <c:pt idx="3107">
                  <c:v>-1.9277759999968112</c:v>
                </c:pt>
                <c:pt idx="3108">
                  <c:v>-1.9263869999995222</c:v>
                </c:pt>
                <c:pt idx="3109">
                  <c:v>-1.9249969999946188</c:v>
                </c:pt>
                <c:pt idx="3110">
                  <c:v>-1.9236069999969914</c:v>
                </c:pt>
                <c:pt idx="3111">
                  <c:v>-1.9222139999983483</c:v>
                </c:pt>
                <c:pt idx="3112">
                  <c:v>-1.9208230000003823</c:v>
                </c:pt>
                <c:pt idx="3113">
                  <c:v>-1.9194309999948018</c:v>
                </c:pt>
                <c:pt idx="3114">
                  <c:v>-1.9180389999964973</c:v>
                </c:pt>
                <c:pt idx="3115">
                  <c:v>-1.9166489999988698</c:v>
                </c:pt>
                <c:pt idx="3116">
                  <c:v>-1.9152589999939664</c:v>
                </c:pt>
                <c:pt idx="3117">
                  <c:v>-1.9138679999960004</c:v>
                </c:pt>
                <c:pt idx="3118">
                  <c:v>-1.912477999998373</c:v>
                </c:pt>
                <c:pt idx="3119">
                  <c:v>-1.9110879999934696</c:v>
                </c:pt>
                <c:pt idx="3120">
                  <c:v>-1.9096979999958421</c:v>
                </c:pt>
                <c:pt idx="3121">
                  <c:v>-1.9083069999978761</c:v>
                </c:pt>
                <c:pt idx="3122">
                  <c:v>-1.9069170000002487</c:v>
                </c:pt>
                <c:pt idx="3123">
                  <c:v>-1.9055279999956838</c:v>
                </c:pt>
                <c:pt idx="3124">
                  <c:v>-1.9041369999977178</c:v>
                </c:pt>
                <c:pt idx="3125">
                  <c:v>-1.9027339999956894</c:v>
                </c:pt>
                <c:pt idx="3126">
                  <c:v>-1.9013439999980619</c:v>
                </c:pt>
                <c:pt idx="3127">
                  <c:v>-1.8999509999994189</c:v>
                </c:pt>
                <c:pt idx="3128">
                  <c:v>-1.8985609999945154</c:v>
                </c:pt>
                <c:pt idx="3129">
                  <c:v>-1.897170999996888</c:v>
                </c:pt>
                <c:pt idx="3130">
                  <c:v>-1.895779999998922</c:v>
                </c:pt>
                <c:pt idx="3131">
                  <c:v>-1.8943899999940186</c:v>
                </c:pt>
                <c:pt idx="3132">
                  <c:v>-1.8929999999963911</c:v>
                </c:pt>
                <c:pt idx="3133">
                  <c:v>-1.8916089999984251</c:v>
                </c:pt>
                <c:pt idx="3134">
                  <c:v>-1.8902189999935217</c:v>
                </c:pt>
                <c:pt idx="3135">
                  <c:v>-1.8888289999958943</c:v>
                </c:pt>
                <c:pt idx="3136">
                  <c:v>-1.8874379999979283</c:v>
                </c:pt>
                <c:pt idx="3137">
                  <c:v>-1.8860480000003008</c:v>
                </c:pt>
                <c:pt idx="3138">
                  <c:v>-1.8846559999947203</c:v>
                </c:pt>
                <c:pt idx="3139">
                  <c:v>-1.8832649999967543</c:v>
                </c:pt>
                <c:pt idx="3140">
                  <c:v>-1.8818719999981113</c:v>
                </c:pt>
                <c:pt idx="3141">
                  <c:v>-1.8804799999998068</c:v>
                </c:pt>
                <c:pt idx="3142">
                  <c:v>-1.8790899999949033</c:v>
                </c:pt>
                <c:pt idx="3143">
                  <c:v>-1.8776999999972759</c:v>
                </c:pt>
                <c:pt idx="3144">
                  <c:v>-1.8763089999993099</c:v>
                </c:pt>
                <c:pt idx="3145">
                  <c:v>-1.8749189999944065</c:v>
                </c:pt>
                <c:pt idx="3146">
                  <c:v>-1.873528999996779</c:v>
                </c:pt>
                <c:pt idx="3147">
                  <c:v>-1.8721389999991516</c:v>
                </c:pt>
                <c:pt idx="3148">
                  <c:v>-1.8707499999945867</c:v>
                </c:pt>
                <c:pt idx="3149">
                  <c:v>-1.8693599999969592</c:v>
                </c:pt>
                <c:pt idx="3150">
                  <c:v>-1.8679699999993318</c:v>
                </c:pt>
                <c:pt idx="3151">
                  <c:v>-1.8665809999947669</c:v>
                </c:pt>
                <c:pt idx="3152">
                  <c:v>-1.8651909999971394</c:v>
                </c:pt>
                <c:pt idx="3153">
                  <c:v>-1.863800999999512</c:v>
                </c:pt>
                <c:pt idx="3154">
                  <c:v>-1.8624119999949471</c:v>
                </c:pt>
                <c:pt idx="3155">
                  <c:v>-1.8610219999973197</c:v>
                </c:pt>
                <c:pt idx="3156">
                  <c:v>-1.8596330000000307</c:v>
                </c:pt>
                <c:pt idx="3157">
                  <c:v>-1.8582429999951273</c:v>
                </c:pt>
                <c:pt idx="3158">
                  <c:v>-1.8568539999978384</c:v>
                </c:pt>
                <c:pt idx="3159">
                  <c:v>-1.8554640000002109</c:v>
                </c:pt>
                <c:pt idx="3160">
                  <c:v>-1.8540749999956461</c:v>
                </c:pt>
                <c:pt idx="3161">
                  <c:v>-1.8526849999980186</c:v>
                </c:pt>
                <c:pt idx="3162">
                  <c:v>-1.8512959999934537</c:v>
                </c:pt>
                <c:pt idx="3163">
                  <c:v>-1.8499059999958263</c:v>
                </c:pt>
                <c:pt idx="3164">
                  <c:v>-1.8485129999971832</c:v>
                </c:pt>
                <c:pt idx="3165">
                  <c:v>-1.8471229999995558</c:v>
                </c:pt>
                <c:pt idx="3166">
                  <c:v>-1.8457290000005742</c:v>
                </c:pt>
                <c:pt idx="3167">
                  <c:v>-1.8443389999956707</c:v>
                </c:pt>
                <c:pt idx="3168">
                  <c:v>-1.8429479999977048</c:v>
                </c:pt>
                <c:pt idx="3169">
                  <c:v>-1.8415580000000773</c:v>
                </c:pt>
                <c:pt idx="3170">
                  <c:v>-1.8401679999951739</c:v>
                </c:pt>
                <c:pt idx="3171">
                  <c:v>-1.8387779999975464</c:v>
                </c:pt>
                <c:pt idx="3172">
                  <c:v>-1.8373869999995804</c:v>
                </c:pt>
                <c:pt idx="3173">
                  <c:v>-1.835996999994677</c:v>
                </c:pt>
                <c:pt idx="3174">
                  <c:v>-1.834603999996034</c:v>
                </c:pt>
                <c:pt idx="3175">
                  <c:v>-1.8332139999984065</c:v>
                </c:pt>
                <c:pt idx="3176">
                  <c:v>-1.831822000000102</c:v>
                </c:pt>
                <c:pt idx="3177">
                  <c:v>-1.8304319999951986</c:v>
                </c:pt>
                <c:pt idx="3178">
                  <c:v>-1.8290419999975711</c:v>
                </c:pt>
                <c:pt idx="3179">
                  <c:v>-1.8276509999996051</c:v>
                </c:pt>
                <c:pt idx="3180">
                  <c:v>-1.8262609999947017</c:v>
                </c:pt>
                <c:pt idx="3181">
                  <c:v>-1.8248709999970743</c:v>
                </c:pt>
                <c:pt idx="3182">
                  <c:v>-1.8234789999987697</c:v>
                </c:pt>
                <c:pt idx="3183">
                  <c:v>-1.8220889999938663</c:v>
                </c:pt>
                <c:pt idx="3184">
                  <c:v>-1.8206969999955618</c:v>
                </c:pt>
                <c:pt idx="3185">
                  <c:v>-1.8193069999979343</c:v>
                </c:pt>
                <c:pt idx="3186">
                  <c:v>-1.8179170000003069</c:v>
                </c:pt>
                <c:pt idx="3187">
                  <c:v>-1.8165259999950649</c:v>
                </c:pt>
                <c:pt idx="3188">
                  <c:v>-1.8151359999974375</c:v>
                </c:pt>
                <c:pt idx="3189">
                  <c:v>-1.8137449999994715</c:v>
                </c:pt>
                <c:pt idx="3190">
                  <c:v>-1.8123549999945681</c:v>
                </c:pt>
                <c:pt idx="3191">
                  <c:v>-1.8109629999962635</c:v>
                </c:pt>
                <c:pt idx="3192">
                  <c:v>-1.8095729999986361</c:v>
                </c:pt>
                <c:pt idx="3193">
                  <c:v>-1.8081820000006701</c:v>
                </c:pt>
                <c:pt idx="3194">
                  <c:v>-1.8067919999957667</c:v>
                </c:pt>
                <c:pt idx="3195">
                  <c:v>-1.8054009999978007</c:v>
                </c:pt>
                <c:pt idx="3196">
                  <c:v>-1.8040110000001732</c:v>
                </c:pt>
                <c:pt idx="3197">
                  <c:v>-1.8026199999949313</c:v>
                </c:pt>
                <c:pt idx="3198">
                  <c:v>-1.8012299999973038</c:v>
                </c:pt>
                <c:pt idx="3199">
                  <c:v>-1.7998389999993378</c:v>
                </c:pt>
                <c:pt idx="3200">
                  <c:v>-1.7984479999940959</c:v>
                </c:pt>
                <c:pt idx="3201">
                  <c:v>-1.7970559999957914</c:v>
                </c:pt>
                <c:pt idx="3202">
                  <c:v>-1.7956659999981639</c:v>
                </c:pt>
                <c:pt idx="3203">
                  <c:v>-1.7942750000001979</c:v>
                </c:pt>
                <c:pt idx="3204">
                  <c:v>-1.792883999994956</c:v>
                </c:pt>
                <c:pt idx="3205">
                  <c:v>-1.7914939999973285</c:v>
                </c:pt>
                <c:pt idx="3206">
                  <c:v>-1.7901029999993625</c:v>
                </c:pt>
                <c:pt idx="3207">
                  <c:v>-1.7887119999941206</c:v>
                </c:pt>
                <c:pt idx="3208">
                  <c:v>-1.7873209999961546</c:v>
                </c:pt>
                <c:pt idx="3209">
                  <c:v>-1.7859309999985271</c:v>
                </c:pt>
                <c:pt idx="3210">
                  <c:v>-1.7845409999936237</c:v>
                </c:pt>
                <c:pt idx="3211">
                  <c:v>-1.7831509999959962</c:v>
                </c:pt>
                <c:pt idx="3212">
                  <c:v>-1.7817579999973532</c:v>
                </c:pt>
                <c:pt idx="3213">
                  <c:v>-1.7803649999987101</c:v>
                </c:pt>
                <c:pt idx="3214">
                  <c:v>-1.7789739999934682</c:v>
                </c:pt>
                <c:pt idx="3215">
                  <c:v>-1.7775839999958407</c:v>
                </c:pt>
                <c:pt idx="3216">
                  <c:v>-1.7761929999978747</c:v>
                </c:pt>
                <c:pt idx="3217">
                  <c:v>-1.7748019999999087</c:v>
                </c:pt>
                <c:pt idx="3218">
                  <c:v>-1.7734119999950053</c:v>
                </c:pt>
                <c:pt idx="3219">
                  <c:v>-1.7720209999970393</c:v>
                </c:pt>
                <c:pt idx="3220">
                  <c:v>-1.7706289999987348</c:v>
                </c:pt>
                <c:pt idx="3221">
                  <c:v>-1.7692379999934928</c:v>
                </c:pt>
                <c:pt idx="3222">
                  <c:v>-1.7678469999955269</c:v>
                </c:pt>
                <c:pt idx="3223">
                  <c:v>-1.7664529999965453</c:v>
                </c:pt>
                <c:pt idx="3224">
                  <c:v>-1.7650609999982407</c:v>
                </c:pt>
                <c:pt idx="3225">
                  <c:v>-1.7636700000002747</c:v>
                </c:pt>
                <c:pt idx="3226">
                  <c:v>-1.7622789999950328</c:v>
                </c:pt>
                <c:pt idx="3227">
                  <c:v>-1.7608889999974053</c:v>
                </c:pt>
                <c:pt idx="3228">
                  <c:v>-1.7594989999997779</c:v>
                </c:pt>
                <c:pt idx="3229">
                  <c:v>-1.7581079999945359</c:v>
                </c:pt>
                <c:pt idx="3230">
                  <c:v>-1.7567179999969085</c:v>
                </c:pt>
                <c:pt idx="3231">
                  <c:v>-1.7553269999989425</c:v>
                </c:pt>
                <c:pt idx="3232">
                  <c:v>-1.753935000000638</c:v>
                </c:pt>
                <c:pt idx="3233">
                  <c:v>-1.7525419999947189</c:v>
                </c:pt>
                <c:pt idx="3234">
                  <c:v>-1.7511519999970915</c:v>
                </c:pt>
                <c:pt idx="3235">
                  <c:v>-1.7497609999991255</c:v>
                </c:pt>
                <c:pt idx="3236">
                  <c:v>-1.7483699999938835</c:v>
                </c:pt>
                <c:pt idx="3237">
                  <c:v>-1.746977999995579</c:v>
                </c:pt>
                <c:pt idx="3238">
                  <c:v>-1.7455879999979516</c:v>
                </c:pt>
                <c:pt idx="3239">
                  <c:v>-1.7441980000003241</c:v>
                </c:pt>
                <c:pt idx="3240">
                  <c:v>-1.7428079999954207</c:v>
                </c:pt>
                <c:pt idx="3241">
                  <c:v>-1.7414179999977932</c:v>
                </c:pt>
                <c:pt idx="3242">
                  <c:v>-1.7400269999998272</c:v>
                </c:pt>
                <c:pt idx="3243">
                  <c:v>-1.7386369999949238</c:v>
                </c:pt>
                <c:pt idx="3244">
                  <c:v>-1.7372469999972964</c:v>
                </c:pt>
                <c:pt idx="3245">
                  <c:v>-1.7358559999993304</c:v>
                </c:pt>
                <c:pt idx="3246">
                  <c:v>-1.734465999994427</c:v>
                </c:pt>
                <c:pt idx="3247">
                  <c:v>-1.7330739999961224</c:v>
                </c:pt>
                <c:pt idx="3248">
                  <c:v>-1.7316829999981564</c:v>
                </c:pt>
                <c:pt idx="3249">
                  <c:v>-1.730293000000529</c:v>
                </c:pt>
                <c:pt idx="3250">
                  <c:v>-1.7289029999956256</c:v>
                </c:pt>
                <c:pt idx="3251">
                  <c:v>-1.7275119999976596</c:v>
                </c:pt>
                <c:pt idx="3252">
                  <c:v>-1.7261220000000321</c:v>
                </c:pt>
                <c:pt idx="3253">
                  <c:v>-1.7247309999947902</c:v>
                </c:pt>
                <c:pt idx="3254">
                  <c:v>-1.7233409999971627</c:v>
                </c:pt>
                <c:pt idx="3255">
                  <c:v>-1.7219499999991967</c:v>
                </c:pt>
                <c:pt idx="3256">
                  <c:v>-1.7205589999939548</c:v>
                </c:pt>
                <c:pt idx="3257">
                  <c:v>-1.7191659999953117</c:v>
                </c:pt>
                <c:pt idx="3258">
                  <c:v>-1.7177759999976843</c:v>
                </c:pt>
                <c:pt idx="3259">
                  <c:v>-1.7163849999997183</c:v>
                </c:pt>
                <c:pt idx="3260">
                  <c:v>-1.7149949999948149</c:v>
                </c:pt>
                <c:pt idx="3261">
                  <c:v>-1.7136039999968489</c:v>
                </c:pt>
                <c:pt idx="3262">
                  <c:v>-1.7122109999982058</c:v>
                </c:pt>
                <c:pt idx="3263">
                  <c:v>-1.7108210000005784</c:v>
                </c:pt>
                <c:pt idx="3264">
                  <c:v>-1.7094299999953364</c:v>
                </c:pt>
                <c:pt idx="3265">
                  <c:v>-1.7080399999977089</c:v>
                </c:pt>
                <c:pt idx="3266">
                  <c:v>-1.7066500000000815</c:v>
                </c:pt>
                <c:pt idx="3267">
                  <c:v>-1.7052599999951781</c:v>
                </c:pt>
                <c:pt idx="3268">
                  <c:v>-1.7038689999972121</c:v>
                </c:pt>
                <c:pt idx="3269">
                  <c:v>-1.7024789999995846</c:v>
                </c:pt>
                <c:pt idx="3270">
                  <c:v>-1.7010889999946812</c:v>
                </c:pt>
                <c:pt idx="3271">
                  <c:v>-1.6996989999970538</c:v>
                </c:pt>
                <c:pt idx="3272">
                  <c:v>-1.6983079999990878</c:v>
                </c:pt>
                <c:pt idx="3273">
                  <c:v>-1.6969140000001062</c:v>
                </c:pt>
                <c:pt idx="3274">
                  <c:v>-1.6955149999994319</c:v>
                </c:pt>
                <c:pt idx="3275">
                  <c:v>-1.6941189999997732</c:v>
                </c:pt>
                <c:pt idx="3276">
                  <c:v>-1.6927279999945313</c:v>
                </c:pt>
                <c:pt idx="3277">
                  <c:v>-1.6913369999965653</c:v>
                </c:pt>
                <c:pt idx="3278">
                  <c:v>-1.6899469999989378</c:v>
                </c:pt>
                <c:pt idx="3279">
                  <c:v>-1.6885540000002948</c:v>
                </c:pt>
                <c:pt idx="3280">
                  <c:v>-1.6871639999953914</c:v>
                </c:pt>
                <c:pt idx="3281">
                  <c:v>-1.6857729999974254</c:v>
                </c:pt>
                <c:pt idx="3282">
                  <c:v>-1.6843809999991208</c:v>
                </c:pt>
                <c:pt idx="3283">
                  <c:v>-1.6829880000004778</c:v>
                </c:pt>
                <c:pt idx="3284">
                  <c:v>-1.6815979999955744</c:v>
                </c:pt>
                <c:pt idx="3285">
                  <c:v>-1.6802079999979469</c:v>
                </c:pt>
                <c:pt idx="3286">
                  <c:v>-1.6788180000003194</c:v>
                </c:pt>
                <c:pt idx="3287">
                  <c:v>-1.677427999995416</c:v>
                </c:pt>
                <c:pt idx="3288">
                  <c:v>-1.67603699999745</c:v>
                </c:pt>
                <c:pt idx="3289">
                  <c:v>-1.6746469999998226</c:v>
                </c:pt>
                <c:pt idx="3290">
                  <c:v>-1.6732549999942421</c:v>
                </c:pt>
                <c:pt idx="3291">
                  <c:v>-1.6718649999966146</c:v>
                </c:pt>
                <c:pt idx="3292">
                  <c:v>-1.6704739999986487</c:v>
                </c:pt>
                <c:pt idx="3293">
                  <c:v>-1.6690849999940838</c:v>
                </c:pt>
                <c:pt idx="3294">
                  <c:v>-1.6676929999957792</c:v>
                </c:pt>
                <c:pt idx="3295">
                  <c:v>-1.6663029999981518</c:v>
                </c:pt>
                <c:pt idx="3296">
                  <c:v>-1.6649120000001858</c:v>
                </c:pt>
                <c:pt idx="3297">
                  <c:v>-1.6635219999952824</c:v>
                </c:pt>
                <c:pt idx="3298">
                  <c:v>-1.6621319999976549</c:v>
                </c:pt>
                <c:pt idx="3299">
                  <c:v>-1.6607420000000275</c:v>
                </c:pt>
                <c:pt idx="3300">
                  <c:v>-1.6593519999951241</c:v>
                </c:pt>
                <c:pt idx="3301">
                  <c:v>-1.6579619999974966</c:v>
                </c:pt>
                <c:pt idx="3302">
                  <c:v>-1.6565699999991921</c:v>
                </c:pt>
                <c:pt idx="3303">
                  <c:v>-1.655177000000549</c:v>
                </c:pt>
                <c:pt idx="3304">
                  <c:v>-1.6537859999953071</c:v>
                </c:pt>
                <c:pt idx="3305">
                  <c:v>-1.652392999996664</c:v>
                </c:pt>
                <c:pt idx="3306">
                  <c:v>-1.6510029999990365</c:v>
                </c:pt>
                <c:pt idx="3307">
                  <c:v>-1.6496109999934561</c:v>
                </c:pt>
                <c:pt idx="3308">
                  <c:v>-1.6482199999954901</c:v>
                </c:pt>
                <c:pt idx="3309">
                  <c:v>-1.6468289999975241</c:v>
                </c:pt>
                <c:pt idx="3310">
                  <c:v>-1.6454379999995581</c:v>
                </c:pt>
                <c:pt idx="3311">
                  <c:v>-1.6440479999946547</c:v>
                </c:pt>
                <c:pt idx="3312">
                  <c:v>-1.6426579999970272</c:v>
                </c:pt>
                <c:pt idx="3313">
                  <c:v>-1.6412669999990612</c:v>
                </c:pt>
                <c:pt idx="3314">
                  <c:v>-1.6398759999938193</c:v>
                </c:pt>
                <c:pt idx="3315">
                  <c:v>-1.6384859999961918</c:v>
                </c:pt>
                <c:pt idx="3316">
                  <c:v>-1.6370949999982258</c:v>
                </c:pt>
                <c:pt idx="3317">
                  <c:v>-1.6357050000005984</c:v>
                </c:pt>
                <c:pt idx="3318">
                  <c:v>-1.634314999995695</c:v>
                </c:pt>
                <c:pt idx="3319">
                  <c:v>-1.632923999997729</c:v>
                </c:pt>
                <c:pt idx="3320">
                  <c:v>-1.6315340000001015</c:v>
                </c:pt>
                <c:pt idx="3321">
                  <c:v>-1.6301429999948596</c:v>
                </c:pt>
                <c:pt idx="3322">
                  <c:v>-1.6287519999968936</c:v>
                </c:pt>
                <c:pt idx="3323">
                  <c:v>-1.6273609999989276</c:v>
                </c:pt>
                <c:pt idx="3324">
                  <c:v>-1.6259699999936856</c:v>
                </c:pt>
                <c:pt idx="3325">
                  <c:v>-1.6245799999960582</c:v>
                </c:pt>
                <c:pt idx="3326">
                  <c:v>-1.6231899999984307</c:v>
                </c:pt>
                <c:pt idx="3327">
                  <c:v>-1.6217990000004647</c:v>
                </c:pt>
                <c:pt idx="3328">
                  <c:v>-1.6204089999955613</c:v>
                </c:pt>
                <c:pt idx="3329">
                  <c:v>-1.6190189999979339</c:v>
                </c:pt>
                <c:pt idx="3330">
                  <c:v>-1.6176290000003064</c:v>
                </c:pt>
                <c:pt idx="3331">
                  <c:v>-1.616238999995403</c:v>
                </c:pt>
                <c:pt idx="3332">
                  <c:v>-1.6148489999977755</c:v>
                </c:pt>
                <c:pt idx="3333">
                  <c:v>-1.6134590000001481</c:v>
                </c:pt>
                <c:pt idx="3334">
                  <c:v>-1.6120679999949061</c:v>
                </c:pt>
                <c:pt idx="3335">
                  <c:v>-1.6106779999972787</c:v>
                </c:pt>
                <c:pt idx="3336">
                  <c:v>-1.6092859999989741</c:v>
                </c:pt>
                <c:pt idx="3337">
                  <c:v>-1.6078940000006696</c:v>
                </c:pt>
                <c:pt idx="3338">
                  <c:v>-1.6065039999957662</c:v>
                </c:pt>
                <c:pt idx="3339">
                  <c:v>-1.6051119999974617</c:v>
                </c:pt>
                <c:pt idx="3340">
                  <c:v>-1.6037209999994957</c:v>
                </c:pt>
                <c:pt idx="3341">
                  <c:v>-1.6023319999949308</c:v>
                </c:pt>
                <c:pt idx="3342">
                  <c:v>-1.6009419999973034</c:v>
                </c:pt>
                <c:pt idx="3343">
                  <c:v>-1.5995530000000144</c:v>
                </c:pt>
                <c:pt idx="3344">
                  <c:v>-1.598162999995111</c:v>
                </c:pt>
                <c:pt idx="3345">
                  <c:v>-1.5967729999974836</c:v>
                </c:pt>
                <c:pt idx="3346">
                  <c:v>-1.5953840000001946</c:v>
                </c:pt>
                <c:pt idx="3347">
                  <c:v>-1.5939939999952912</c:v>
                </c:pt>
                <c:pt idx="3348">
                  <c:v>-1.5926049999980023</c:v>
                </c:pt>
                <c:pt idx="3349">
                  <c:v>-1.5912150000003749</c:v>
                </c:pt>
                <c:pt idx="3350">
                  <c:v>-1.58982599999581</c:v>
                </c:pt>
                <c:pt idx="3351">
                  <c:v>-1.5884359999981825</c:v>
                </c:pt>
                <c:pt idx="3352">
                  <c:v>-1.5870469999936176</c:v>
                </c:pt>
                <c:pt idx="3353">
                  <c:v>-1.5856569999959902</c:v>
                </c:pt>
                <c:pt idx="3354">
                  <c:v>-1.5842679999987013</c:v>
                </c:pt>
                <c:pt idx="3355">
                  <c:v>-1.5828779999937979</c:v>
                </c:pt>
                <c:pt idx="3356">
                  <c:v>-1.5814889999965089</c:v>
                </c:pt>
                <c:pt idx="3357">
                  <c:v>-1.5800989999988815</c:v>
                </c:pt>
                <c:pt idx="3358">
                  <c:v>-1.5787099999943166</c:v>
                </c:pt>
                <c:pt idx="3359">
                  <c:v>-1.5773199999966891</c:v>
                </c:pt>
                <c:pt idx="3360">
                  <c:v>-1.5759309999994002</c:v>
                </c:pt>
                <c:pt idx="3361">
                  <c:v>-1.5745409999944968</c:v>
                </c:pt>
                <c:pt idx="3362">
                  <c:v>-1.5731519999972079</c:v>
                </c:pt>
                <c:pt idx="3363">
                  <c:v>-1.5717619999995804</c:v>
                </c:pt>
                <c:pt idx="3364">
                  <c:v>-1.570371999994677</c:v>
                </c:pt>
                <c:pt idx="3365">
                  <c:v>-1.5689829999973881</c:v>
                </c:pt>
                <c:pt idx="3366">
                  <c:v>-1.5675929999997607</c:v>
                </c:pt>
                <c:pt idx="3367">
                  <c:v>-1.5662039999951958</c:v>
                </c:pt>
                <c:pt idx="3368">
                  <c:v>-1.5648139999975683</c:v>
                </c:pt>
                <c:pt idx="3369">
                  <c:v>-1.5634250000002794</c:v>
                </c:pt>
                <c:pt idx="3370">
                  <c:v>-1.562034999995376</c:v>
                </c:pt>
                <c:pt idx="3371">
                  <c:v>-1.5606459999980871</c:v>
                </c:pt>
                <c:pt idx="3372">
                  <c:v>-1.5592560000004596</c:v>
                </c:pt>
                <c:pt idx="3373">
                  <c:v>-1.5578669999958947</c:v>
                </c:pt>
                <c:pt idx="3374">
                  <c:v>-1.5564769999982673</c:v>
                </c:pt>
                <c:pt idx="3375">
                  <c:v>-1.5550879999937024</c:v>
                </c:pt>
                <c:pt idx="3376">
                  <c:v>-1.5536979999960749</c:v>
                </c:pt>
                <c:pt idx="3377">
                  <c:v>-1.552308999998786</c:v>
                </c:pt>
                <c:pt idx="3378">
                  <c:v>-1.5509189999938826</c:v>
                </c:pt>
                <c:pt idx="3379">
                  <c:v>-1.5495289999962552</c:v>
                </c:pt>
                <c:pt idx="3380">
                  <c:v>-1.5481389999986277</c:v>
                </c:pt>
                <c:pt idx="3381">
                  <c:v>-1.5467499999940628</c:v>
                </c:pt>
                <c:pt idx="3382">
                  <c:v>-1.5453599999964354</c:v>
                </c:pt>
                <c:pt idx="3383">
                  <c:v>-1.5439709999991464</c:v>
                </c:pt>
                <c:pt idx="3384">
                  <c:v>-1.542580999994243</c:v>
                </c:pt>
                <c:pt idx="3385">
                  <c:v>-1.5411919999969541</c:v>
                </c:pt>
                <c:pt idx="3386">
                  <c:v>-1.5398019999993267</c:v>
                </c:pt>
                <c:pt idx="3387">
                  <c:v>-1.5384129999947618</c:v>
                </c:pt>
                <c:pt idx="3388">
                  <c:v>-1.5370229999971343</c:v>
                </c:pt>
                <c:pt idx="3389">
                  <c:v>-1.5356339999998454</c:v>
                </c:pt>
                <c:pt idx="3390">
                  <c:v>-1.534243999994942</c:v>
                </c:pt>
                <c:pt idx="3391">
                  <c:v>-1.5328549999976531</c:v>
                </c:pt>
                <c:pt idx="3392">
                  <c:v>-1.5314650000000256</c:v>
                </c:pt>
                <c:pt idx="3393">
                  <c:v>-1.5300759999954607</c:v>
                </c:pt>
                <c:pt idx="3394">
                  <c:v>-1.5286859999978333</c:v>
                </c:pt>
                <c:pt idx="3395">
                  <c:v>-1.5272970000005444</c:v>
                </c:pt>
                <c:pt idx="3396">
                  <c:v>-1.5259069999956409</c:v>
                </c:pt>
                <c:pt idx="3397">
                  <c:v>-1.524517999998352</c:v>
                </c:pt>
                <c:pt idx="3398">
                  <c:v>-1.5231280000007246</c:v>
                </c:pt>
                <c:pt idx="3399">
                  <c:v>-1.5217389999961597</c:v>
                </c:pt>
                <c:pt idx="3400">
                  <c:v>-1.5203489999985322</c:v>
                </c:pt>
                <c:pt idx="3401">
                  <c:v>-1.5189599999939674</c:v>
                </c:pt>
                <c:pt idx="3402">
                  <c:v>-1.5175699999963399</c:v>
                </c:pt>
                <c:pt idx="3403">
                  <c:v>-1.516180999999051</c:v>
                </c:pt>
                <c:pt idx="3404">
                  <c:v>-1.5147909999941476</c:v>
                </c:pt>
                <c:pt idx="3405">
                  <c:v>-1.5134019999968586</c:v>
                </c:pt>
                <c:pt idx="3406">
                  <c:v>-1.5120119999992312</c:v>
                </c:pt>
                <c:pt idx="3407">
                  <c:v>-1.5106229999946663</c:v>
                </c:pt>
                <c:pt idx="3408">
                  <c:v>-1.5092329999970389</c:v>
                </c:pt>
                <c:pt idx="3409">
                  <c:v>-1.5078439999997499</c:v>
                </c:pt>
                <c:pt idx="3410">
                  <c:v>-1.5064539999948465</c:v>
                </c:pt>
                <c:pt idx="3411">
                  <c:v>-1.5050649999975576</c:v>
                </c:pt>
                <c:pt idx="3412">
                  <c:v>-1.5036749999999302</c:v>
                </c:pt>
                <c:pt idx="3413">
                  <c:v>-1.5022849999950267</c:v>
                </c:pt>
                <c:pt idx="3414">
                  <c:v>-1.5008959999977378</c:v>
                </c:pt>
                <c:pt idx="3415">
                  <c:v>-1.4995070000004489</c:v>
                </c:pt>
                <c:pt idx="3416">
                  <c:v>-1.4981169999955455</c:v>
                </c:pt>
                <c:pt idx="3417">
                  <c:v>-1.4967279999982566</c:v>
                </c:pt>
                <c:pt idx="3418">
                  <c:v>-1.4953380000006291</c:v>
                </c:pt>
                <c:pt idx="3419">
                  <c:v>-1.4939489999960642</c:v>
                </c:pt>
                <c:pt idx="3420">
                  <c:v>-1.4925589999984368</c:v>
                </c:pt>
                <c:pt idx="3421">
                  <c:v>-1.4911689999935334</c:v>
                </c:pt>
                <c:pt idx="3422">
                  <c:v>-1.4897799999962444</c:v>
                </c:pt>
                <c:pt idx="3423">
                  <c:v>-1.488389999998617</c:v>
                </c:pt>
                <c:pt idx="3424">
                  <c:v>-1.4870009999940521</c:v>
                </c:pt>
                <c:pt idx="3425">
                  <c:v>-1.4856109999964247</c:v>
                </c:pt>
                <c:pt idx="3426">
                  <c:v>-1.4842219999991357</c:v>
                </c:pt>
                <c:pt idx="3427">
                  <c:v>-1.4828319999942323</c:v>
                </c:pt>
                <c:pt idx="3428">
                  <c:v>-1.4814429999969434</c:v>
                </c:pt>
                <c:pt idx="3429">
                  <c:v>-1.4800529999993159</c:v>
                </c:pt>
                <c:pt idx="3430">
                  <c:v>-1.4786639999947511</c:v>
                </c:pt>
                <c:pt idx="3431">
                  <c:v>-1.4772739999971236</c:v>
                </c:pt>
                <c:pt idx="3432">
                  <c:v>-1.4758849999998347</c:v>
                </c:pt>
                <c:pt idx="3433">
                  <c:v>-1.4744949999949313</c:v>
                </c:pt>
                <c:pt idx="3434">
                  <c:v>-1.4731059999976424</c:v>
                </c:pt>
                <c:pt idx="3435">
                  <c:v>-1.4717160000000149</c:v>
                </c:pt>
                <c:pt idx="3436">
                  <c:v>-1.47032699999545</c:v>
                </c:pt>
                <c:pt idx="3437">
                  <c:v>-1.4689369999978226</c:v>
                </c:pt>
                <c:pt idx="3438">
                  <c:v>-1.4675480000005336</c:v>
                </c:pt>
                <c:pt idx="3439">
                  <c:v>-1.4661579999956302</c:v>
                </c:pt>
                <c:pt idx="3440">
                  <c:v>-1.4647689999983413</c:v>
                </c:pt>
                <c:pt idx="3441">
                  <c:v>-1.4633790000007139</c:v>
                </c:pt>
                <c:pt idx="3442">
                  <c:v>-1.461989999996149</c:v>
                </c:pt>
                <c:pt idx="3443">
                  <c:v>-1.4605999999985215</c:v>
                </c:pt>
                <c:pt idx="3444">
                  <c:v>-1.4592109999939566</c:v>
                </c:pt>
                <c:pt idx="3445">
                  <c:v>-1.4578209999963292</c:v>
                </c:pt>
                <c:pt idx="3446">
                  <c:v>-1.4564319999990403</c:v>
                </c:pt>
                <c:pt idx="3447">
                  <c:v>-1.4550419999941369</c:v>
                </c:pt>
                <c:pt idx="3448">
                  <c:v>-1.4536529999968479</c:v>
                </c:pt>
                <c:pt idx="3449">
                  <c:v>-1.4522629999992205</c:v>
                </c:pt>
                <c:pt idx="3450">
                  <c:v>-1.4508739999946556</c:v>
                </c:pt>
                <c:pt idx="3451">
                  <c:v>-1.4494839999970281</c:v>
                </c:pt>
                <c:pt idx="3452">
                  <c:v>-1.4480949999997392</c:v>
                </c:pt>
                <c:pt idx="3453">
                  <c:v>-1.4467049999948358</c:v>
                </c:pt>
                <c:pt idx="3454">
                  <c:v>-1.4453159999975469</c:v>
                </c:pt>
                <c:pt idx="3455">
                  <c:v>-1.4439259999999194</c:v>
                </c:pt>
                <c:pt idx="3456">
                  <c:v>-1.442535999995016</c:v>
                </c:pt>
                <c:pt idx="3457">
                  <c:v>-1.4411469999977271</c:v>
                </c:pt>
                <c:pt idx="3458">
                  <c:v>-1.4397570000000997</c:v>
                </c:pt>
                <c:pt idx="3459">
                  <c:v>-1.4383669999951962</c:v>
                </c:pt>
                <c:pt idx="3460">
                  <c:v>-1.4369769999975688</c:v>
                </c:pt>
                <c:pt idx="3461">
                  <c:v>-1.4355869999999413</c:v>
                </c:pt>
                <c:pt idx="3462">
                  <c:v>-1.4341959999946994</c:v>
                </c:pt>
                <c:pt idx="3463">
                  <c:v>-1.4328059999970719</c:v>
                </c:pt>
                <c:pt idx="3464">
                  <c:v>-1.431416999999783</c:v>
                </c:pt>
                <c:pt idx="3465">
                  <c:v>-1.4300269999948796</c:v>
                </c:pt>
                <c:pt idx="3466">
                  <c:v>-1.4286369999972521</c:v>
                </c:pt>
                <c:pt idx="3467">
                  <c:v>-1.4272479999999632</c:v>
                </c:pt>
                <c:pt idx="3468">
                  <c:v>-1.4258589999953983</c:v>
                </c:pt>
                <c:pt idx="3469">
                  <c:v>-1.4244689999977709</c:v>
                </c:pt>
                <c:pt idx="3470">
                  <c:v>-1.423080000000482</c:v>
                </c:pt>
                <c:pt idx="3471">
                  <c:v>-1.4216899999955785</c:v>
                </c:pt>
                <c:pt idx="3472">
                  <c:v>-1.4202999999979511</c:v>
                </c:pt>
                <c:pt idx="3473">
                  <c:v>-1.4189100000003236</c:v>
                </c:pt>
                <c:pt idx="3474">
                  <c:v>-1.4175199999954202</c:v>
                </c:pt>
                <c:pt idx="3475">
                  <c:v>-1.4161299999977928</c:v>
                </c:pt>
                <c:pt idx="3476">
                  <c:v>-1.4147410000005038</c:v>
                </c:pt>
                <c:pt idx="3477">
                  <c:v>-1.4133509999956004</c:v>
                </c:pt>
                <c:pt idx="3478">
                  <c:v>-1.411960999997973</c:v>
                </c:pt>
                <c:pt idx="3479">
                  <c:v>-1.4105720000006841</c:v>
                </c:pt>
                <c:pt idx="3480">
                  <c:v>-1.4091819999957806</c:v>
                </c:pt>
                <c:pt idx="3481">
                  <c:v>-1.4077929999984917</c:v>
                </c:pt>
                <c:pt idx="3482">
                  <c:v>-1.4064029999935883</c:v>
                </c:pt>
                <c:pt idx="3483">
                  <c:v>-1.4050139999962994</c:v>
                </c:pt>
                <c:pt idx="3484">
                  <c:v>-1.4036239999986719</c:v>
                </c:pt>
                <c:pt idx="3485">
                  <c:v>-1.4022339999937685</c:v>
                </c:pt>
                <c:pt idx="3486">
                  <c:v>-1.4008449999964796</c:v>
                </c:pt>
                <c:pt idx="3487">
                  <c:v>-1.3994549999988521</c:v>
                </c:pt>
                <c:pt idx="3488">
                  <c:v>-1.3980659999942873</c:v>
                </c:pt>
                <c:pt idx="3489">
                  <c:v>-1.3966759999966598</c:v>
                </c:pt>
                <c:pt idx="3490">
                  <c:v>-1.3952869999993709</c:v>
                </c:pt>
                <c:pt idx="3491">
                  <c:v>-1.3938969999944675</c:v>
                </c:pt>
                <c:pt idx="3492">
                  <c:v>-1.3925079999971786</c:v>
                </c:pt>
                <c:pt idx="3493">
                  <c:v>-1.3911179999995511</c:v>
                </c:pt>
                <c:pt idx="3494">
                  <c:v>-1.3897289999949862</c:v>
                </c:pt>
                <c:pt idx="3495">
                  <c:v>-1.3883389999973588</c:v>
                </c:pt>
                <c:pt idx="3496">
                  <c:v>-1.3869500000000698</c:v>
                </c:pt>
                <c:pt idx="3497">
                  <c:v>-1.3855599999951664</c:v>
                </c:pt>
                <c:pt idx="3498">
                  <c:v>-1.384169999997539</c:v>
                </c:pt>
                <c:pt idx="3499">
                  <c:v>-1.3827810000002501</c:v>
                </c:pt>
                <c:pt idx="3500">
                  <c:v>-1.3813909999953466</c:v>
                </c:pt>
                <c:pt idx="3501">
                  <c:v>-1.3800009999977192</c:v>
                </c:pt>
                <c:pt idx="3502">
                  <c:v>-1.3786110000000917</c:v>
                </c:pt>
                <c:pt idx="3503">
                  <c:v>-1.3772209999951883</c:v>
                </c:pt>
                <c:pt idx="3504">
                  <c:v>-1.3758309999975609</c:v>
                </c:pt>
                <c:pt idx="3505">
                  <c:v>-1.3744420000002719</c:v>
                </c:pt>
                <c:pt idx="3506">
                  <c:v>-1.3730519999953685</c:v>
                </c:pt>
                <c:pt idx="3507">
                  <c:v>-1.3716619999977411</c:v>
                </c:pt>
                <c:pt idx="3508">
                  <c:v>-1.3702720000001136</c:v>
                </c:pt>
                <c:pt idx="3509">
                  <c:v>-1.3688819999952102</c:v>
                </c:pt>
                <c:pt idx="3510">
                  <c:v>-1.3674919999975828</c:v>
                </c:pt>
                <c:pt idx="3511">
                  <c:v>-1.3661019999999553</c:v>
                </c:pt>
                <c:pt idx="3512">
                  <c:v>-1.3647119999950519</c:v>
                </c:pt>
                <c:pt idx="3513">
                  <c:v>-1.3633219999974244</c:v>
                </c:pt>
                <c:pt idx="3514">
                  <c:v>-1.361931999999797</c:v>
                </c:pt>
                <c:pt idx="3515">
                  <c:v>-1.3605419999948936</c:v>
                </c:pt>
                <c:pt idx="3516">
                  <c:v>-1.3591519999972661</c:v>
                </c:pt>
                <c:pt idx="3517">
                  <c:v>-1.3577629999999772</c:v>
                </c:pt>
                <c:pt idx="3518">
                  <c:v>-1.3563729999950738</c:v>
                </c:pt>
                <c:pt idx="3519">
                  <c:v>-1.3549829999974463</c:v>
                </c:pt>
                <c:pt idx="3520">
                  <c:v>-1.3535929999998189</c:v>
                </c:pt>
                <c:pt idx="3521">
                  <c:v>-1.352203999995254</c:v>
                </c:pt>
                <c:pt idx="3522">
                  <c:v>-1.3508139999976265</c:v>
                </c:pt>
                <c:pt idx="3523">
                  <c:v>-1.3494239999999991</c:v>
                </c:pt>
                <c:pt idx="3524">
                  <c:v>-1.3480339999950957</c:v>
                </c:pt>
                <c:pt idx="3525">
                  <c:v>-1.3466449999978067</c:v>
                </c:pt>
                <c:pt idx="3526">
                  <c:v>-1.3452550000001793</c:v>
                </c:pt>
                <c:pt idx="3527">
                  <c:v>-1.3438649999952759</c:v>
                </c:pt>
                <c:pt idx="3528">
                  <c:v>-1.3424739999973099</c:v>
                </c:pt>
                <c:pt idx="3529">
                  <c:v>-1.341085000000021</c:v>
                </c:pt>
                <c:pt idx="3530">
                  <c:v>-1.3396949999951175</c:v>
                </c:pt>
                <c:pt idx="3531">
                  <c:v>-1.3383039999971515</c:v>
                </c:pt>
                <c:pt idx="3532">
                  <c:v>-1.3369139999995241</c:v>
                </c:pt>
                <c:pt idx="3533">
                  <c:v>-1.3355239999946207</c:v>
                </c:pt>
                <c:pt idx="3534">
                  <c:v>-1.3341339999969932</c:v>
                </c:pt>
                <c:pt idx="3535">
                  <c:v>-1.3327439999993658</c:v>
                </c:pt>
                <c:pt idx="3536">
                  <c:v>-1.3313539999944624</c:v>
                </c:pt>
                <c:pt idx="3537">
                  <c:v>-1.3299649999971734</c:v>
                </c:pt>
                <c:pt idx="3538">
                  <c:v>-1.328574999999546</c:v>
                </c:pt>
                <c:pt idx="3539">
                  <c:v>-1.3271859999949811</c:v>
                </c:pt>
                <c:pt idx="3540">
                  <c:v>-1.3257959999973536</c:v>
                </c:pt>
                <c:pt idx="3541">
                  <c:v>-1.3244070000000647</c:v>
                </c:pt>
                <c:pt idx="3542">
                  <c:v>-1.3230179999954998</c:v>
                </c:pt>
                <c:pt idx="3543">
                  <c:v>-1.3216279999978724</c:v>
                </c:pt>
                <c:pt idx="3544">
                  <c:v>-1.3202380000002449</c:v>
                </c:pt>
                <c:pt idx="3545">
                  <c:v>-1.3188489999956801</c:v>
                </c:pt>
                <c:pt idx="3546">
                  <c:v>-1.3174589999980526</c:v>
                </c:pt>
                <c:pt idx="3547">
                  <c:v>-1.3160699999934877</c:v>
                </c:pt>
                <c:pt idx="3548">
                  <c:v>-1.3146799999958603</c:v>
                </c:pt>
                <c:pt idx="3549">
                  <c:v>-1.3132909999985714</c:v>
                </c:pt>
                <c:pt idx="3550">
                  <c:v>-1.3119009999936679</c:v>
                </c:pt>
                <c:pt idx="3551">
                  <c:v>-1.310511999996379</c:v>
                </c:pt>
                <c:pt idx="3552">
                  <c:v>-1.3091219999987516</c:v>
                </c:pt>
                <c:pt idx="3553">
                  <c:v>-1.3077329999941867</c:v>
                </c:pt>
                <c:pt idx="3554">
                  <c:v>-1.3063429999965592</c:v>
                </c:pt>
                <c:pt idx="3555">
                  <c:v>-1.3049539999992703</c:v>
                </c:pt>
                <c:pt idx="3556">
                  <c:v>-1.3035639999943669</c:v>
                </c:pt>
                <c:pt idx="3557">
                  <c:v>-1.302174999997078</c:v>
                </c:pt>
                <c:pt idx="3558">
                  <c:v>-1.3007849999994505</c:v>
                </c:pt>
                <c:pt idx="3559">
                  <c:v>-1.2993959999948856</c:v>
                </c:pt>
                <c:pt idx="3560">
                  <c:v>-1.2980059999972582</c:v>
                </c:pt>
                <c:pt idx="3561">
                  <c:v>-1.2966169999999693</c:v>
                </c:pt>
                <c:pt idx="3562">
                  <c:v>-1.2952269999950659</c:v>
                </c:pt>
                <c:pt idx="3563">
                  <c:v>-1.2938369999974384</c:v>
                </c:pt>
                <c:pt idx="3564">
                  <c:v>-1.2924480000001495</c:v>
                </c:pt>
                <c:pt idx="3565">
                  <c:v>-1.2910579999952461</c:v>
                </c:pt>
                <c:pt idx="3566">
                  <c:v>-1.2896689999979571</c:v>
                </c:pt>
                <c:pt idx="3567">
                  <c:v>-1.2882800000006682</c:v>
                </c:pt>
                <c:pt idx="3568">
                  <c:v>-1.2868899999957648</c:v>
                </c:pt>
                <c:pt idx="3569">
                  <c:v>-1.2854999999981374</c:v>
                </c:pt>
                <c:pt idx="3570">
                  <c:v>-1.2841109999935725</c:v>
                </c:pt>
                <c:pt idx="3571">
                  <c:v>-1.282720999995945</c:v>
                </c:pt>
                <c:pt idx="3572">
                  <c:v>-1.2813319999986561</c:v>
                </c:pt>
                <c:pt idx="3573">
                  <c:v>-1.2799419999937527</c:v>
                </c:pt>
                <c:pt idx="3574">
                  <c:v>-1.2785519999961252</c:v>
                </c:pt>
                <c:pt idx="3575">
                  <c:v>-1.2771629999988363</c:v>
                </c:pt>
                <c:pt idx="3576">
                  <c:v>-1.2757729999939329</c:v>
                </c:pt>
                <c:pt idx="3577">
                  <c:v>-1.2743819999959669</c:v>
                </c:pt>
                <c:pt idx="3578">
                  <c:v>-1.2729909999980009</c:v>
                </c:pt>
                <c:pt idx="3579">
                  <c:v>-1.271602000000712</c:v>
                </c:pt>
                <c:pt idx="3580">
                  <c:v>-1.27021099999547</c:v>
                </c:pt>
                <c:pt idx="3581">
                  <c:v>-1.2688209999978426</c:v>
                </c:pt>
                <c:pt idx="3582">
                  <c:v>-1.2674310000002151</c:v>
                </c:pt>
                <c:pt idx="3583">
                  <c:v>-1.2660399999949732</c:v>
                </c:pt>
                <c:pt idx="3584">
                  <c:v>-1.2646499999973457</c:v>
                </c:pt>
                <c:pt idx="3585">
                  <c:v>-1.2632610000000568</c:v>
                </c:pt>
                <c:pt idx="3586">
                  <c:v>-1.2618699999948149</c:v>
                </c:pt>
                <c:pt idx="3587">
                  <c:v>-1.2604799999971874</c:v>
                </c:pt>
                <c:pt idx="3588">
                  <c:v>-1.25908999999956</c:v>
                </c:pt>
                <c:pt idx="3589">
                  <c:v>-1.2576999999946565</c:v>
                </c:pt>
                <c:pt idx="3590">
                  <c:v>-1.2563089999966905</c:v>
                </c:pt>
                <c:pt idx="3591">
                  <c:v>-1.2549189999990631</c:v>
                </c:pt>
                <c:pt idx="3592">
                  <c:v>-1.2535289999941597</c:v>
                </c:pt>
                <c:pt idx="3593">
                  <c:v>-1.2521389999965322</c:v>
                </c:pt>
                <c:pt idx="3594">
                  <c:v>-1.2507489999989048</c:v>
                </c:pt>
                <c:pt idx="3595">
                  <c:v>-1.2493599999943399</c:v>
                </c:pt>
                <c:pt idx="3596">
                  <c:v>-1.2479699999967124</c:v>
                </c:pt>
                <c:pt idx="3597">
                  <c:v>-1.246579999999085</c:v>
                </c:pt>
                <c:pt idx="3598">
                  <c:v>-1.2451899999941816</c:v>
                </c:pt>
                <c:pt idx="3599">
                  <c:v>-1.2438009999968926</c:v>
                </c:pt>
                <c:pt idx="3600">
                  <c:v>-1.2424109999992652</c:v>
                </c:pt>
                <c:pt idx="3601">
                  <c:v>-1.2410219999947003</c:v>
                </c:pt>
                <c:pt idx="3602">
                  <c:v>-1.2396319999970729</c:v>
                </c:pt>
                <c:pt idx="3603">
                  <c:v>-1.2382429999997839</c:v>
                </c:pt>
                <c:pt idx="3604">
                  <c:v>-1.2368529999948805</c:v>
                </c:pt>
                <c:pt idx="3605">
                  <c:v>-1.2354639999975916</c:v>
                </c:pt>
                <c:pt idx="3606">
                  <c:v>-1.2340739999999641</c:v>
                </c:pt>
                <c:pt idx="3607">
                  <c:v>-1.2326849999953993</c:v>
                </c:pt>
                <c:pt idx="3608">
                  <c:v>-1.2312949999977718</c:v>
                </c:pt>
                <c:pt idx="3609">
                  <c:v>-1.2299060000004829</c:v>
                </c:pt>
                <c:pt idx="3610">
                  <c:v>-1.2285159999955795</c:v>
                </c:pt>
                <c:pt idx="3611">
                  <c:v>-1.2271269999982906</c:v>
                </c:pt>
                <c:pt idx="3612">
                  <c:v>-1.2257370000006631</c:v>
                </c:pt>
                <c:pt idx="3613">
                  <c:v>-1.2243479999960982</c:v>
                </c:pt>
                <c:pt idx="3614">
                  <c:v>-1.2229579999984708</c:v>
                </c:pt>
                <c:pt idx="3615">
                  <c:v>-1.2215689999939059</c:v>
                </c:pt>
                <c:pt idx="3616">
                  <c:v>-1.2201789999962784</c:v>
                </c:pt>
                <c:pt idx="3617">
                  <c:v>-1.218788999998651</c:v>
                </c:pt>
                <c:pt idx="3618">
                  <c:v>-1.2173989999937476</c:v>
                </c:pt>
                <c:pt idx="3619">
                  <c:v>-1.2160089999961201</c:v>
                </c:pt>
                <c:pt idx="3620">
                  <c:v>-1.2146189999984927</c:v>
                </c:pt>
                <c:pt idx="3621">
                  <c:v>-1.2132289999935892</c:v>
                </c:pt>
                <c:pt idx="3622">
                  <c:v>-1.2118389999959618</c:v>
                </c:pt>
                <c:pt idx="3623">
                  <c:v>-1.2104489999983343</c:v>
                </c:pt>
                <c:pt idx="3624">
                  <c:v>-1.2090599999937695</c:v>
                </c:pt>
                <c:pt idx="3625">
                  <c:v>-1.2076689999958035</c:v>
                </c:pt>
                <c:pt idx="3626">
                  <c:v>-1.206278999998176</c:v>
                </c:pt>
                <c:pt idx="3627">
                  <c:v>-1.2048890000005485</c:v>
                </c:pt>
                <c:pt idx="3628">
                  <c:v>-1.2034989999956451</c:v>
                </c:pt>
                <c:pt idx="3629">
                  <c:v>-1.2021089999980177</c:v>
                </c:pt>
                <c:pt idx="3630">
                  <c:v>-1.2007199999934528</c:v>
                </c:pt>
                <c:pt idx="3631">
                  <c:v>-1.1993289999954868</c:v>
                </c:pt>
                <c:pt idx="3632">
                  <c:v>-1.1979389999978594</c:v>
                </c:pt>
                <c:pt idx="3633">
                  <c:v>-1.1965490000002319</c:v>
                </c:pt>
                <c:pt idx="3634">
                  <c:v>-1.1951589999953285</c:v>
                </c:pt>
                <c:pt idx="3635">
                  <c:v>-1.193768999997701</c:v>
                </c:pt>
                <c:pt idx="3636">
                  <c:v>-1.1923790000000736</c:v>
                </c:pt>
                <c:pt idx="3637">
                  <c:v>-1.1909899999955087</c:v>
                </c:pt>
                <c:pt idx="3638">
                  <c:v>-1.1895999999978812</c:v>
                </c:pt>
                <c:pt idx="3639">
                  <c:v>-1.1882100000002538</c:v>
                </c:pt>
                <c:pt idx="3640">
                  <c:v>-1.1868199999953504</c:v>
                </c:pt>
                <c:pt idx="3641">
                  <c:v>-1.1854309999980615</c:v>
                </c:pt>
                <c:pt idx="3642">
                  <c:v>-1.184041000000434</c:v>
                </c:pt>
                <c:pt idx="3643">
                  <c:v>-1.182649999995192</c:v>
                </c:pt>
                <c:pt idx="3644">
                  <c:v>-1.1812599999975646</c:v>
                </c:pt>
                <c:pt idx="3645">
                  <c:v>-1.1798689999995986</c:v>
                </c:pt>
                <c:pt idx="3646">
                  <c:v>-1.1784799999950337</c:v>
                </c:pt>
                <c:pt idx="3647">
                  <c:v>-1.1770899999974063</c:v>
                </c:pt>
                <c:pt idx="3648">
                  <c:v>-1.1757010000001173</c:v>
                </c:pt>
                <c:pt idx="3649">
                  <c:v>-1.1743109999952139</c:v>
                </c:pt>
                <c:pt idx="3650">
                  <c:v>-1.172921999997925</c:v>
                </c:pt>
                <c:pt idx="3651">
                  <c:v>-1.1715320000002976</c:v>
                </c:pt>
                <c:pt idx="3652">
                  <c:v>-1.1701429999957327</c:v>
                </c:pt>
                <c:pt idx="3653">
                  <c:v>-1.1687529999981052</c:v>
                </c:pt>
                <c:pt idx="3654">
                  <c:v>-1.1673639999935403</c:v>
                </c:pt>
                <c:pt idx="3655">
                  <c:v>-1.1659739999959129</c:v>
                </c:pt>
                <c:pt idx="3656">
                  <c:v>-1.164584999998624</c:v>
                </c:pt>
                <c:pt idx="3657">
                  <c:v>-1.1631949999937206</c:v>
                </c:pt>
                <c:pt idx="3658">
                  <c:v>-1.1618049999960931</c:v>
                </c:pt>
                <c:pt idx="3659">
                  <c:v>-1.1604149999984656</c:v>
                </c:pt>
                <c:pt idx="3660">
                  <c:v>-1.1590249999935622</c:v>
                </c:pt>
                <c:pt idx="3661">
                  <c:v>-1.1576339999955962</c:v>
                </c:pt>
                <c:pt idx="3662">
                  <c:v>-1.1562439999979688</c:v>
                </c:pt>
                <c:pt idx="3663">
                  <c:v>-1.1548540000003413</c:v>
                </c:pt>
                <c:pt idx="3664">
                  <c:v>-1.1534629999950994</c:v>
                </c:pt>
                <c:pt idx="3665">
                  <c:v>-1.1520739999978105</c:v>
                </c:pt>
                <c:pt idx="3666">
                  <c:v>-1.150684000000183</c:v>
                </c:pt>
                <c:pt idx="3667">
                  <c:v>-1.1492939999952796</c:v>
                </c:pt>
                <c:pt idx="3668">
                  <c:v>-1.1479049999979907</c:v>
                </c:pt>
                <c:pt idx="3669">
                  <c:v>-1.1465140000000247</c:v>
                </c:pt>
                <c:pt idx="3670">
                  <c:v>-1.1451229999947827</c:v>
                </c:pt>
                <c:pt idx="3671">
                  <c:v>-1.1437339999974938</c:v>
                </c:pt>
                <c:pt idx="3672">
                  <c:v>-1.1423419999991893</c:v>
                </c:pt>
                <c:pt idx="3673">
                  <c:v>-1.1409529999946244</c:v>
                </c:pt>
                <c:pt idx="3674">
                  <c:v>-1.139562999996997</c:v>
                </c:pt>
                <c:pt idx="3675">
                  <c:v>-1.138171999999031</c:v>
                </c:pt>
                <c:pt idx="3676">
                  <c:v>-1.1367819999941275</c:v>
                </c:pt>
                <c:pt idx="3677">
                  <c:v>-1.1353929999968386</c:v>
                </c:pt>
                <c:pt idx="3678">
                  <c:v>-1.1340029999992112</c:v>
                </c:pt>
                <c:pt idx="3679">
                  <c:v>-1.1326119999939692</c:v>
                </c:pt>
                <c:pt idx="3680">
                  <c:v>-1.1312229999966803</c:v>
                </c:pt>
                <c:pt idx="3681">
                  <c:v>-1.1298319999987143</c:v>
                </c:pt>
                <c:pt idx="3682">
                  <c:v>-1.1284419999938109</c:v>
                </c:pt>
                <c:pt idx="3683">
                  <c:v>-1.1270519999961834</c:v>
                </c:pt>
                <c:pt idx="3684">
                  <c:v>-1.1256629999988945</c:v>
                </c:pt>
                <c:pt idx="3685">
                  <c:v>-1.1242729999939911</c:v>
                </c:pt>
                <c:pt idx="3686">
                  <c:v>-1.1228829999963637</c:v>
                </c:pt>
                <c:pt idx="3687">
                  <c:v>-1.1214919999983977</c:v>
                </c:pt>
                <c:pt idx="3688">
                  <c:v>-1.1201029999938328</c:v>
                </c:pt>
                <c:pt idx="3689">
                  <c:v>-1.1187129999962053</c:v>
                </c:pt>
                <c:pt idx="3690">
                  <c:v>-1.1173239999989164</c:v>
                </c:pt>
                <c:pt idx="3691">
                  <c:v>-1.115933999994013</c:v>
                </c:pt>
                <c:pt idx="3692">
                  <c:v>-1.1145449999967241</c:v>
                </c:pt>
                <c:pt idx="3693">
                  <c:v>-1.1131549999990966</c:v>
                </c:pt>
                <c:pt idx="3694">
                  <c:v>-1.1117659999945317</c:v>
                </c:pt>
                <c:pt idx="3695">
                  <c:v>-1.1103759999969043</c:v>
                </c:pt>
                <c:pt idx="3696">
                  <c:v>-1.1089859999992768</c:v>
                </c:pt>
                <c:pt idx="3697">
                  <c:v>-1.1075959999943734</c:v>
                </c:pt>
                <c:pt idx="3698">
                  <c:v>-1.1062069999970845</c:v>
                </c:pt>
                <c:pt idx="3699">
                  <c:v>-1.1048159999991185</c:v>
                </c:pt>
                <c:pt idx="3700">
                  <c:v>-1.1034259999942151</c:v>
                </c:pt>
                <c:pt idx="3701">
                  <c:v>-1.1020359999965876</c:v>
                </c:pt>
                <c:pt idx="3702">
                  <c:v>-1.1006459999989602</c:v>
                </c:pt>
                <c:pt idx="3703">
                  <c:v>-1.0992569999943953</c:v>
                </c:pt>
                <c:pt idx="3704">
                  <c:v>-1.0978669999967678</c:v>
                </c:pt>
                <c:pt idx="3705">
                  <c:v>-1.0964769999991404</c:v>
                </c:pt>
                <c:pt idx="3706">
                  <c:v>-1.0950859999938984</c:v>
                </c:pt>
                <c:pt idx="3707">
                  <c:v>-1.093695999996271</c:v>
                </c:pt>
                <c:pt idx="3708">
                  <c:v>-1.0923059999986435</c:v>
                </c:pt>
                <c:pt idx="3709">
                  <c:v>-1.0909159999937401</c:v>
                </c:pt>
                <c:pt idx="3710">
                  <c:v>-1.0895259999961127</c:v>
                </c:pt>
                <c:pt idx="3711">
                  <c:v>-1.0881349999981467</c:v>
                </c:pt>
                <c:pt idx="3712">
                  <c:v>-1.0867459999935818</c:v>
                </c:pt>
                <c:pt idx="3713">
                  <c:v>-1.0853559999959543</c:v>
                </c:pt>
                <c:pt idx="3714">
                  <c:v>-1.0839659999983269</c:v>
                </c:pt>
                <c:pt idx="3715">
                  <c:v>-1.082576999993762</c:v>
                </c:pt>
                <c:pt idx="3716">
                  <c:v>-1.0811869999961345</c:v>
                </c:pt>
                <c:pt idx="3717">
                  <c:v>-1.0797889999957988</c:v>
                </c:pt>
                <c:pt idx="3718">
                  <c:v>-1.0783989999981713</c:v>
                </c:pt>
                <c:pt idx="3719">
                  <c:v>-1.0770090000005439</c:v>
                </c:pt>
                <c:pt idx="3720">
                  <c:v>-1.0756189999956405</c:v>
                </c:pt>
                <c:pt idx="3721">
                  <c:v>-1.074228999998013</c:v>
                </c:pt>
                <c:pt idx="3722">
                  <c:v>-1.0728390000003856</c:v>
                </c:pt>
                <c:pt idx="3723">
                  <c:v>-1.0714489999954822</c:v>
                </c:pt>
                <c:pt idx="3724">
                  <c:v>-1.0700589999978547</c:v>
                </c:pt>
                <c:pt idx="3725">
                  <c:v>-1.0686690000002272</c:v>
                </c:pt>
                <c:pt idx="3726">
                  <c:v>-1.0672789999953238</c:v>
                </c:pt>
                <c:pt idx="3727">
                  <c:v>-1.0658889999976964</c:v>
                </c:pt>
                <c:pt idx="3728">
                  <c:v>-1.0644979999997304</c:v>
                </c:pt>
                <c:pt idx="3729">
                  <c:v>-1.063107999994827</c:v>
                </c:pt>
                <c:pt idx="3730">
                  <c:v>-1.0617179999971995</c:v>
                </c:pt>
                <c:pt idx="3731">
                  <c:v>-1.0603289999999106</c:v>
                </c:pt>
                <c:pt idx="3732">
                  <c:v>-1.0589389999950072</c:v>
                </c:pt>
                <c:pt idx="3733">
                  <c:v>-1.0575489999973797</c:v>
                </c:pt>
                <c:pt idx="3734">
                  <c:v>-1.0561589999997523</c:v>
                </c:pt>
                <c:pt idx="3735">
                  <c:v>-1.0547689999948489</c:v>
                </c:pt>
                <c:pt idx="3736">
                  <c:v>-1.0533779999968829</c:v>
                </c:pt>
                <c:pt idx="3737">
                  <c:v>-1.0519869999989169</c:v>
                </c:pt>
                <c:pt idx="3738">
                  <c:v>-1.0505969999940135</c:v>
                </c:pt>
                <c:pt idx="3739">
                  <c:v>-1.0492079999967245</c:v>
                </c:pt>
                <c:pt idx="3740">
                  <c:v>-1.0478179999990971</c:v>
                </c:pt>
                <c:pt idx="3741">
                  <c:v>-1.0464279999941937</c:v>
                </c:pt>
                <c:pt idx="3742">
                  <c:v>-1.0450379999965662</c:v>
                </c:pt>
                <c:pt idx="3743">
                  <c:v>-1.0436489999992773</c:v>
                </c:pt>
                <c:pt idx="3744">
                  <c:v>-1.0422579999940353</c:v>
                </c:pt>
                <c:pt idx="3745">
                  <c:v>-1.0408679999964079</c:v>
                </c:pt>
                <c:pt idx="3746">
                  <c:v>-1.0394779999987804</c:v>
                </c:pt>
                <c:pt idx="3747">
                  <c:v>-1.038087999993877</c:v>
                </c:pt>
                <c:pt idx="3748">
                  <c:v>-1.0366979999962496</c:v>
                </c:pt>
                <c:pt idx="3749">
                  <c:v>-1.0352569999959087</c:v>
                </c:pt>
                <c:pt idx="3750">
                  <c:v>-1.0338669999982812</c:v>
                </c:pt>
                <c:pt idx="3751">
                  <c:v>-1.0324779999937164</c:v>
                </c:pt>
                <c:pt idx="3752">
                  <c:v>-1.0310879999960889</c:v>
                </c:pt>
                <c:pt idx="3753">
                  <c:v>-1.0296989999988</c:v>
                </c:pt>
                <c:pt idx="3754">
                  <c:v>-1.0283089999938966</c:v>
                </c:pt>
                <c:pt idx="3755">
                  <c:v>-1.0269189999962691</c:v>
                </c:pt>
                <c:pt idx="3756">
                  <c:v>-1.0255299999989802</c:v>
                </c:pt>
                <c:pt idx="3757">
                  <c:v>-1.0241409999944153</c:v>
                </c:pt>
                <c:pt idx="3758">
                  <c:v>-1.0227509999967879</c:v>
                </c:pt>
                <c:pt idx="3759">
                  <c:v>-1.0213609999991604</c:v>
                </c:pt>
                <c:pt idx="3760">
                  <c:v>-1.0199719999945955</c:v>
                </c:pt>
                <c:pt idx="3761">
                  <c:v>-1.0185819999969681</c:v>
                </c:pt>
                <c:pt idx="3762">
                  <c:v>-1.0171929999996792</c:v>
                </c:pt>
                <c:pt idx="3763">
                  <c:v>-1.0158029999947757</c:v>
                </c:pt>
                <c:pt idx="3764">
                  <c:v>-1.0144139999974868</c:v>
                </c:pt>
                <c:pt idx="3765">
                  <c:v>-1.0130239999998594</c:v>
                </c:pt>
                <c:pt idx="3766">
                  <c:v>-1.0116349999952945</c:v>
                </c:pt>
                <c:pt idx="3767">
                  <c:v>-1.010244999997667</c:v>
                </c:pt>
                <c:pt idx="3768">
                  <c:v>-1.0088560000003781</c:v>
                </c:pt>
                <c:pt idx="3769">
                  <c:v>-1.0074659999954747</c:v>
                </c:pt>
                <c:pt idx="3770">
                  <c:v>-1.0060769999981858</c:v>
                </c:pt>
                <c:pt idx="3771">
                  <c:v>-1.0046870000005583</c:v>
                </c:pt>
                <c:pt idx="3772">
                  <c:v>-1.0032979999959935</c:v>
                </c:pt>
                <c:pt idx="3773">
                  <c:v>-1.001907999998366</c:v>
                </c:pt>
                <c:pt idx="3774">
                  <c:v>-1.0005179999934626</c:v>
                </c:pt>
                <c:pt idx="3775">
                  <c:v>-0.99912899999617366</c:v>
                </c:pt>
                <c:pt idx="3776">
                  <c:v>-0.99773899999854621</c:v>
                </c:pt>
                <c:pt idx="3777">
                  <c:v>-0.99634899999364279</c:v>
                </c:pt>
                <c:pt idx="3778">
                  <c:v>-0.99495899999601534</c:v>
                </c:pt>
                <c:pt idx="3779">
                  <c:v>-0.99356899999838788</c:v>
                </c:pt>
                <c:pt idx="3780">
                  <c:v>-0.99217899999348447</c:v>
                </c:pt>
                <c:pt idx="3781">
                  <c:v>-0.99078899999585701</c:v>
                </c:pt>
                <c:pt idx="3782">
                  <c:v>-0.98939999999856809</c:v>
                </c:pt>
                <c:pt idx="3783">
                  <c:v>-0.9880090000006021</c:v>
                </c:pt>
                <c:pt idx="3784">
                  <c:v>-0.98661999999603722</c:v>
                </c:pt>
                <c:pt idx="3785">
                  <c:v>-0.98522999999840977</c:v>
                </c:pt>
                <c:pt idx="3786">
                  <c:v>-0.98384099999384489</c:v>
                </c:pt>
                <c:pt idx="3787">
                  <c:v>-0.9824499999958789</c:v>
                </c:pt>
                <c:pt idx="3788">
                  <c:v>-0.98105999999825144</c:v>
                </c:pt>
                <c:pt idx="3789">
                  <c:v>-0.97967000000062399</c:v>
                </c:pt>
                <c:pt idx="3790">
                  <c:v>-0.97827899999538204</c:v>
                </c:pt>
                <c:pt idx="3791">
                  <c:v>-0.97688899999775458</c:v>
                </c:pt>
                <c:pt idx="3792">
                  <c:v>-0.97549699999945005</c:v>
                </c:pt>
                <c:pt idx="3793">
                  <c:v>-0.97410699999454664</c:v>
                </c:pt>
                <c:pt idx="3794">
                  <c:v>-0.97271399999590358</c:v>
                </c:pt>
                <c:pt idx="3795">
                  <c:v>-0.97131999999692198</c:v>
                </c:pt>
                <c:pt idx="3796">
                  <c:v>-0.96992999999929452</c:v>
                </c:pt>
                <c:pt idx="3797">
                  <c:v>-0.96853999999439111</c:v>
                </c:pt>
                <c:pt idx="3798">
                  <c:v>-0.96714899999642512</c:v>
                </c:pt>
                <c:pt idx="3799">
                  <c:v>-0.96575899999879766</c:v>
                </c:pt>
                <c:pt idx="3800">
                  <c:v>-0.96436799999355571</c:v>
                </c:pt>
                <c:pt idx="3801">
                  <c:v>-0.96297699999558972</c:v>
                </c:pt>
                <c:pt idx="3802">
                  <c:v>-0.96158599999762373</c:v>
                </c:pt>
                <c:pt idx="3803">
                  <c:v>-0.96019599999999627</c:v>
                </c:pt>
                <c:pt idx="3804">
                  <c:v>-0.95880599999509286</c:v>
                </c:pt>
                <c:pt idx="3805">
                  <c:v>-0.95741599999746541</c:v>
                </c:pt>
                <c:pt idx="3806">
                  <c:v>-0.95602599999983795</c:v>
                </c:pt>
                <c:pt idx="3807">
                  <c:v>-0.95463599999493454</c:v>
                </c:pt>
                <c:pt idx="3808">
                  <c:v>-0.95324599999730708</c:v>
                </c:pt>
                <c:pt idx="3809">
                  <c:v>-0.95185599999967963</c:v>
                </c:pt>
                <c:pt idx="3810">
                  <c:v>-0.95046599999477621</c:v>
                </c:pt>
                <c:pt idx="3811">
                  <c:v>-0.94907599999714876</c:v>
                </c:pt>
                <c:pt idx="3812">
                  <c:v>-0.9476859999995213</c:v>
                </c:pt>
                <c:pt idx="3813">
                  <c:v>-0.94629499999427935</c:v>
                </c:pt>
                <c:pt idx="3814">
                  <c:v>-0.9449049999966519</c:v>
                </c:pt>
                <c:pt idx="3815">
                  <c:v>-0.94351499999902444</c:v>
                </c:pt>
                <c:pt idx="3816">
                  <c:v>-0.94212499999412103</c:v>
                </c:pt>
                <c:pt idx="3817">
                  <c:v>-0.94073499999649357</c:v>
                </c:pt>
                <c:pt idx="3818">
                  <c:v>-0.93934299999818904</c:v>
                </c:pt>
                <c:pt idx="3819">
                  <c:v>-0.93795300000056159</c:v>
                </c:pt>
                <c:pt idx="3820">
                  <c:v>-0.93656299999565817</c:v>
                </c:pt>
                <c:pt idx="3821">
                  <c:v>-0.93517299999803072</c:v>
                </c:pt>
                <c:pt idx="3822">
                  <c:v>-0.93378200000006473</c:v>
                </c:pt>
                <c:pt idx="3823">
                  <c:v>-0.93239199999516131</c:v>
                </c:pt>
                <c:pt idx="3824">
                  <c:v>-0.93100199999753386</c:v>
                </c:pt>
                <c:pt idx="3825">
                  <c:v>-0.92961099999956787</c:v>
                </c:pt>
                <c:pt idx="3826">
                  <c:v>-0.92822099999466445</c:v>
                </c:pt>
                <c:pt idx="3827">
                  <c:v>-0.92682899999635993</c:v>
                </c:pt>
                <c:pt idx="3828">
                  <c:v>-0.92543799999839393</c:v>
                </c:pt>
                <c:pt idx="3829">
                  <c:v>-0.92404600000008941</c:v>
                </c:pt>
                <c:pt idx="3830">
                  <c:v>-0.92265499999484746</c:v>
                </c:pt>
                <c:pt idx="3831">
                  <c:v>-0.92126499999722</c:v>
                </c:pt>
                <c:pt idx="3832">
                  <c:v>-0.91987599999993108</c:v>
                </c:pt>
                <c:pt idx="3833">
                  <c:v>-0.9184839999943506</c:v>
                </c:pt>
                <c:pt idx="3834">
                  <c:v>-0.91709399999672314</c:v>
                </c:pt>
                <c:pt idx="3835">
                  <c:v>-0.91570399999909569</c:v>
                </c:pt>
                <c:pt idx="3836">
                  <c:v>-0.91431299999385374</c:v>
                </c:pt>
                <c:pt idx="3837">
                  <c:v>-0.91292299999622628</c:v>
                </c:pt>
                <c:pt idx="3838">
                  <c:v>-0.91153299999859883</c:v>
                </c:pt>
                <c:pt idx="3839">
                  <c:v>-0.91014399999403395</c:v>
                </c:pt>
                <c:pt idx="3840">
                  <c:v>-0.90875299999606796</c:v>
                </c:pt>
                <c:pt idx="3841">
                  <c:v>-0.9073629999984405</c:v>
                </c:pt>
                <c:pt idx="3842">
                  <c:v>-0.90597299999353709</c:v>
                </c:pt>
                <c:pt idx="3843">
                  <c:v>-0.9045819999955711</c:v>
                </c:pt>
                <c:pt idx="3844">
                  <c:v>-0.90319199999794364</c:v>
                </c:pt>
                <c:pt idx="3845">
                  <c:v>-0.90180200000031618</c:v>
                </c:pt>
                <c:pt idx="3846">
                  <c:v>-0.90041199999541277</c:v>
                </c:pt>
                <c:pt idx="3847">
                  <c:v>-0.89901999999710824</c:v>
                </c:pt>
                <c:pt idx="3848">
                  <c:v>-0.89762999999948079</c:v>
                </c:pt>
                <c:pt idx="3849">
                  <c:v>-0.89623999999457737</c:v>
                </c:pt>
                <c:pt idx="3850">
                  <c:v>-0.89484999999694992</c:v>
                </c:pt>
                <c:pt idx="3851">
                  <c:v>-0.89345899999898393</c:v>
                </c:pt>
                <c:pt idx="3852">
                  <c:v>-0.89206899999408051</c:v>
                </c:pt>
                <c:pt idx="3853">
                  <c:v>-0.89067899999645306</c:v>
                </c:pt>
                <c:pt idx="3854">
                  <c:v>-0.8892889999988256</c:v>
                </c:pt>
                <c:pt idx="3855">
                  <c:v>-0.88789899999392219</c:v>
                </c:pt>
                <c:pt idx="3856">
                  <c:v>-0.8865079999959562</c:v>
                </c:pt>
                <c:pt idx="3857">
                  <c:v>-0.88511599999765167</c:v>
                </c:pt>
                <c:pt idx="3858">
                  <c:v>-0.88372600000002421</c:v>
                </c:pt>
                <c:pt idx="3859">
                  <c:v>-0.8823359999951208</c:v>
                </c:pt>
                <c:pt idx="3860">
                  <c:v>-0.88094499999715481</c:v>
                </c:pt>
                <c:pt idx="3861">
                  <c:v>-0.87955499999952735</c:v>
                </c:pt>
                <c:pt idx="3862">
                  <c:v>-0.8781639999942854</c:v>
                </c:pt>
                <c:pt idx="3863">
                  <c:v>-0.87677299999631941</c:v>
                </c:pt>
                <c:pt idx="3864">
                  <c:v>-0.87538299999869196</c:v>
                </c:pt>
                <c:pt idx="3865">
                  <c:v>-0.87399299999378854</c:v>
                </c:pt>
                <c:pt idx="3866">
                  <c:v>-0.87260299999616109</c:v>
                </c:pt>
                <c:pt idx="3867">
                  <c:v>-0.87121299999853363</c:v>
                </c:pt>
                <c:pt idx="3868">
                  <c:v>-0.86982299999363022</c:v>
                </c:pt>
                <c:pt idx="3869">
                  <c:v>-0.86843299999600276</c:v>
                </c:pt>
                <c:pt idx="3870">
                  <c:v>-0.86704299999837531</c:v>
                </c:pt>
                <c:pt idx="3871">
                  <c:v>-0.86565399999381043</c:v>
                </c:pt>
                <c:pt idx="3872">
                  <c:v>-0.86425400000007357</c:v>
                </c:pt>
                <c:pt idx="3873">
                  <c:v>-0.86286099999415455</c:v>
                </c:pt>
                <c:pt idx="3874">
                  <c:v>-0.86146499999449588</c:v>
                </c:pt>
                <c:pt idx="3875">
                  <c:v>-0.86007299999619136</c:v>
                </c:pt>
                <c:pt idx="3876">
                  <c:v>-0.85867999999754829</c:v>
                </c:pt>
                <c:pt idx="3877">
                  <c:v>-0.85728499999822816</c:v>
                </c:pt>
                <c:pt idx="3878">
                  <c:v>-0.85589400000026217</c:v>
                </c:pt>
                <c:pt idx="3879">
                  <c:v>-0.85450099999434315</c:v>
                </c:pt>
                <c:pt idx="3880">
                  <c:v>-0.85310199999366887</c:v>
                </c:pt>
                <c:pt idx="3881">
                  <c:v>-0.85171299999637995</c:v>
                </c:pt>
                <c:pt idx="3882">
                  <c:v>-0.85032299999875249</c:v>
                </c:pt>
                <c:pt idx="3883">
                  <c:v>-0.84893399999418762</c:v>
                </c:pt>
                <c:pt idx="3884">
                  <c:v>-0.84754399999656016</c:v>
                </c:pt>
                <c:pt idx="3885">
                  <c:v>-0.84615499999927124</c:v>
                </c:pt>
                <c:pt idx="3886">
                  <c:v>-0.84476499999436783</c:v>
                </c:pt>
                <c:pt idx="3887">
                  <c:v>-0.84337599999707891</c:v>
                </c:pt>
                <c:pt idx="3888">
                  <c:v>-0.84198599999945145</c:v>
                </c:pt>
                <c:pt idx="3889">
                  <c:v>-0.84059699999488657</c:v>
                </c:pt>
                <c:pt idx="3890">
                  <c:v>-0.83920699999725912</c:v>
                </c:pt>
                <c:pt idx="3891">
                  <c:v>-0.83781699999963166</c:v>
                </c:pt>
                <c:pt idx="3892">
                  <c:v>-0.83642799999506678</c:v>
                </c:pt>
                <c:pt idx="3893">
                  <c:v>-0.83503799999743933</c:v>
                </c:pt>
                <c:pt idx="3894">
                  <c:v>-0.83364900000015041</c:v>
                </c:pt>
                <c:pt idx="3895">
                  <c:v>-0.832258999995247</c:v>
                </c:pt>
                <c:pt idx="3896">
                  <c:v>-0.83086999999795808</c:v>
                </c:pt>
                <c:pt idx="3897">
                  <c:v>-0.82948000000033062</c:v>
                </c:pt>
                <c:pt idx="3898">
                  <c:v>-0.82809099999576574</c:v>
                </c:pt>
                <c:pt idx="3899">
                  <c:v>-0.82670099999813829</c:v>
                </c:pt>
                <c:pt idx="3900">
                  <c:v>-0.82531199999357341</c:v>
                </c:pt>
                <c:pt idx="3901">
                  <c:v>-0.82392199999594595</c:v>
                </c:pt>
                <c:pt idx="3902">
                  <c:v>-0.82253299999865703</c:v>
                </c:pt>
                <c:pt idx="3903">
                  <c:v>-0.82114299999375362</c:v>
                </c:pt>
                <c:pt idx="3904">
                  <c:v>-0.8197539999964647</c:v>
                </c:pt>
                <c:pt idx="3905">
                  <c:v>-0.81836399999883724</c:v>
                </c:pt>
                <c:pt idx="3906">
                  <c:v>-0.81697499999427237</c:v>
                </c:pt>
                <c:pt idx="3907">
                  <c:v>-0.81558499999664491</c:v>
                </c:pt>
                <c:pt idx="3908">
                  <c:v>-0.81419599999935599</c:v>
                </c:pt>
                <c:pt idx="3909">
                  <c:v>-0.81280599999445258</c:v>
                </c:pt>
                <c:pt idx="3910">
                  <c:v>-0.81141599999682512</c:v>
                </c:pt>
                <c:pt idx="3911">
                  <c:v>-0.8100269999995362</c:v>
                </c:pt>
                <c:pt idx="3912">
                  <c:v>-0.80863699999463279</c:v>
                </c:pt>
                <c:pt idx="3913">
                  <c:v>-0.80724699999700533</c:v>
                </c:pt>
                <c:pt idx="3914">
                  <c:v>-0.80585099999734666</c:v>
                </c:pt>
                <c:pt idx="3915">
                  <c:v>-0.80446099999971921</c:v>
                </c:pt>
                <c:pt idx="3916">
                  <c:v>-0.80306299999938346</c:v>
                </c:pt>
                <c:pt idx="3917">
                  <c:v>-0.80167299999448005</c:v>
                </c:pt>
                <c:pt idx="3918">
                  <c:v>-0.8002829999968526</c:v>
                </c:pt>
                <c:pt idx="3919">
                  <c:v>-0.7988919999988866</c:v>
                </c:pt>
                <c:pt idx="3920">
                  <c:v>-0.79750199999398319</c:v>
                </c:pt>
                <c:pt idx="3921">
                  <c:v>-0.79610899999534013</c:v>
                </c:pt>
                <c:pt idx="3922">
                  <c:v>-0.79471899999771267</c:v>
                </c:pt>
                <c:pt idx="3923">
                  <c:v>-0.79332799999974668</c:v>
                </c:pt>
                <c:pt idx="3924">
                  <c:v>-0.79193699999450473</c:v>
                </c:pt>
                <c:pt idx="3925">
                  <c:v>-0.79054599999653874</c:v>
                </c:pt>
                <c:pt idx="3926">
                  <c:v>-0.78915599999891128</c:v>
                </c:pt>
                <c:pt idx="3927">
                  <c:v>-0.78776499999366933</c:v>
                </c:pt>
                <c:pt idx="3928">
                  <c:v>-0.78637499999604188</c:v>
                </c:pt>
                <c:pt idx="3929">
                  <c:v>-0.78498499999841442</c:v>
                </c:pt>
                <c:pt idx="3930">
                  <c:v>-0.78359400000044843</c:v>
                </c:pt>
                <c:pt idx="3931">
                  <c:v>-0.78220299999520648</c:v>
                </c:pt>
                <c:pt idx="3932">
                  <c:v>-0.78081199999724049</c:v>
                </c:pt>
                <c:pt idx="3933">
                  <c:v>-0.77942199999961304</c:v>
                </c:pt>
                <c:pt idx="3934">
                  <c:v>-0.77803099999437109</c:v>
                </c:pt>
                <c:pt idx="3935">
                  <c:v>-0.77663999999640509</c:v>
                </c:pt>
                <c:pt idx="3936">
                  <c:v>-0.7752489999984391</c:v>
                </c:pt>
                <c:pt idx="3937">
                  <c:v>-0.77385800000047311</c:v>
                </c:pt>
                <c:pt idx="3938">
                  <c:v>-0.77246699999523116</c:v>
                </c:pt>
                <c:pt idx="3939">
                  <c:v>-0.7710739999965881</c:v>
                </c:pt>
                <c:pt idx="3940">
                  <c:v>-0.76968299999862211</c:v>
                </c:pt>
                <c:pt idx="3941">
                  <c:v>-0.76828899999964051</c:v>
                </c:pt>
                <c:pt idx="3942">
                  <c:v>-0.76689799999439856</c:v>
                </c:pt>
                <c:pt idx="3943">
                  <c:v>-0.7655079999967711</c:v>
                </c:pt>
                <c:pt idx="3944">
                  <c:v>-0.76411399999778951</c:v>
                </c:pt>
                <c:pt idx="3945">
                  <c:v>-0.76272299999982351</c:v>
                </c:pt>
                <c:pt idx="3946">
                  <c:v>-0.76133099999424303</c:v>
                </c:pt>
                <c:pt idx="3947">
                  <c:v>-0.75993999999627704</c:v>
                </c:pt>
                <c:pt idx="3948">
                  <c:v>-0.75854999999864958</c:v>
                </c:pt>
                <c:pt idx="3949">
                  <c:v>-0.75715900000068359</c:v>
                </c:pt>
                <c:pt idx="3950">
                  <c:v>-0.75576799999544164</c:v>
                </c:pt>
                <c:pt idx="3951">
                  <c:v>-0.75437699999747565</c:v>
                </c:pt>
                <c:pt idx="3952">
                  <c:v>-0.75298699999984819</c:v>
                </c:pt>
                <c:pt idx="3953">
                  <c:v>-0.75159599999460625</c:v>
                </c:pt>
                <c:pt idx="3954">
                  <c:v>-0.75020599999697879</c:v>
                </c:pt>
                <c:pt idx="3955">
                  <c:v>-0.7488149999990128</c:v>
                </c:pt>
                <c:pt idx="3956">
                  <c:v>-0.74742399999377085</c:v>
                </c:pt>
                <c:pt idx="3957">
                  <c:v>-0.74603399999614339</c:v>
                </c:pt>
                <c:pt idx="3958">
                  <c:v>-0.7446429999981774</c:v>
                </c:pt>
                <c:pt idx="3959">
                  <c:v>-0.74325300000054995</c:v>
                </c:pt>
                <c:pt idx="3960">
                  <c:v>-0.74186299999564653</c:v>
                </c:pt>
                <c:pt idx="3961">
                  <c:v>-0.74046899999666493</c:v>
                </c:pt>
                <c:pt idx="3962">
                  <c:v>-0.73907799999869894</c:v>
                </c:pt>
                <c:pt idx="3963">
                  <c:v>-0.73768699999345699</c:v>
                </c:pt>
                <c:pt idx="3964">
                  <c:v>-0.73629699999582954</c:v>
                </c:pt>
                <c:pt idx="3965">
                  <c:v>-0.73490499999752501</c:v>
                </c:pt>
                <c:pt idx="3966">
                  <c:v>-0.73351399999955902</c:v>
                </c:pt>
                <c:pt idx="3967">
                  <c:v>-0.73212499999499414</c:v>
                </c:pt>
                <c:pt idx="3968">
                  <c:v>-0.73073499999736669</c:v>
                </c:pt>
                <c:pt idx="3969">
                  <c:v>-0.72934499999973923</c:v>
                </c:pt>
                <c:pt idx="3970">
                  <c:v>-0.72795499999483582</c:v>
                </c:pt>
                <c:pt idx="3971">
                  <c:v>-0.72656499999720836</c:v>
                </c:pt>
                <c:pt idx="3972">
                  <c:v>-0.7251749999995809</c:v>
                </c:pt>
                <c:pt idx="3973">
                  <c:v>-0.72378499999467749</c:v>
                </c:pt>
                <c:pt idx="3974">
                  <c:v>-0.72239499999705004</c:v>
                </c:pt>
                <c:pt idx="3975">
                  <c:v>-0.72100499999942258</c:v>
                </c:pt>
                <c:pt idx="3976">
                  <c:v>-0.71961399999418063</c:v>
                </c:pt>
                <c:pt idx="3977">
                  <c:v>-0.71822399999655318</c:v>
                </c:pt>
                <c:pt idx="3978">
                  <c:v>-0.71683399999892572</c:v>
                </c:pt>
                <c:pt idx="3979">
                  <c:v>-0.71544499999436084</c:v>
                </c:pt>
                <c:pt idx="3980">
                  <c:v>-0.71405499999673339</c:v>
                </c:pt>
                <c:pt idx="3981">
                  <c:v>-0.71266499999910593</c:v>
                </c:pt>
                <c:pt idx="3982">
                  <c:v>-0.71127499999420252</c:v>
                </c:pt>
                <c:pt idx="3983">
                  <c:v>-0.70988499999657506</c:v>
                </c:pt>
                <c:pt idx="3984">
                  <c:v>-0.70849399999860907</c:v>
                </c:pt>
                <c:pt idx="3985">
                  <c:v>-0.70710399999370566</c:v>
                </c:pt>
                <c:pt idx="3986">
                  <c:v>-0.7057139999960782</c:v>
                </c:pt>
                <c:pt idx="3987">
                  <c:v>-0.70432499999878928</c:v>
                </c:pt>
                <c:pt idx="3988">
                  <c:v>-0.70293499999388587</c:v>
                </c:pt>
                <c:pt idx="3989">
                  <c:v>-0.70154499999625841</c:v>
                </c:pt>
                <c:pt idx="3990">
                  <c:v>-0.70015499999863096</c:v>
                </c:pt>
                <c:pt idx="3991">
                  <c:v>-0.69876099999964936</c:v>
                </c:pt>
                <c:pt idx="3992">
                  <c:v>-0.69736999999440741</c:v>
                </c:pt>
                <c:pt idx="3993">
                  <c:v>-0.69597799999610288</c:v>
                </c:pt>
                <c:pt idx="3994">
                  <c:v>-0.69458899999881396</c:v>
                </c:pt>
                <c:pt idx="3995">
                  <c:v>-0.69319899999391055</c:v>
                </c:pt>
                <c:pt idx="3996">
                  <c:v>-0.69180899999628309</c:v>
                </c:pt>
                <c:pt idx="3997">
                  <c:v>-0.69041999999899417</c:v>
                </c:pt>
                <c:pt idx="3998">
                  <c:v>-0.68902999999409076</c:v>
                </c:pt>
                <c:pt idx="3999">
                  <c:v>-0.68764099999680184</c:v>
                </c:pt>
                <c:pt idx="4000">
                  <c:v>-0.68625199999951292</c:v>
                </c:pt>
                <c:pt idx="4001">
                  <c:v>-0.6848619999946095</c:v>
                </c:pt>
                <c:pt idx="4002">
                  <c:v>-0.68347299999732058</c:v>
                </c:pt>
                <c:pt idx="4003">
                  <c:v>-0.68208299999969313</c:v>
                </c:pt>
                <c:pt idx="4004">
                  <c:v>-0.68069299999478972</c:v>
                </c:pt>
                <c:pt idx="4005">
                  <c:v>-0.6793039999975008</c:v>
                </c:pt>
                <c:pt idx="4006">
                  <c:v>-0.67791399999987334</c:v>
                </c:pt>
                <c:pt idx="4007">
                  <c:v>-0.67652499999530846</c:v>
                </c:pt>
                <c:pt idx="4008">
                  <c:v>-0.67513499999768101</c:v>
                </c:pt>
                <c:pt idx="4009">
                  <c:v>-0.67374600000039209</c:v>
                </c:pt>
                <c:pt idx="4010">
                  <c:v>-0.67235599999548867</c:v>
                </c:pt>
                <c:pt idx="4011">
                  <c:v>-0.67096699999819975</c:v>
                </c:pt>
                <c:pt idx="4012">
                  <c:v>-0.6695770000005723</c:v>
                </c:pt>
                <c:pt idx="4013">
                  <c:v>-0.66818799999600742</c:v>
                </c:pt>
                <c:pt idx="4014">
                  <c:v>-0.66679799999837996</c:v>
                </c:pt>
                <c:pt idx="4015">
                  <c:v>-0.66540899999381509</c:v>
                </c:pt>
                <c:pt idx="4016">
                  <c:v>-0.66401899999618763</c:v>
                </c:pt>
                <c:pt idx="4017">
                  <c:v>-0.66262899999856018</c:v>
                </c:pt>
                <c:pt idx="4018">
                  <c:v>-0.6612399999939953</c:v>
                </c:pt>
                <c:pt idx="4019">
                  <c:v>-0.65984899999602931</c:v>
                </c:pt>
                <c:pt idx="4020">
                  <c:v>-0.65845899999840185</c:v>
                </c:pt>
                <c:pt idx="4021">
                  <c:v>-0.65706999999383697</c:v>
                </c:pt>
                <c:pt idx="4022">
                  <c:v>-0.65567999999620952</c:v>
                </c:pt>
                <c:pt idx="4023">
                  <c:v>-0.65428999999858206</c:v>
                </c:pt>
                <c:pt idx="4024">
                  <c:v>-0.65290099999401718</c:v>
                </c:pt>
                <c:pt idx="4025">
                  <c:v>-0.65151099999638973</c:v>
                </c:pt>
                <c:pt idx="4026">
                  <c:v>-0.65012099999876227</c:v>
                </c:pt>
                <c:pt idx="4027">
                  <c:v>-0.64873199999419739</c:v>
                </c:pt>
                <c:pt idx="4028">
                  <c:v>-0.64734199999656994</c:v>
                </c:pt>
                <c:pt idx="4029">
                  <c:v>-0.64595299999928102</c:v>
                </c:pt>
                <c:pt idx="4030">
                  <c:v>-0.64456299999437761</c:v>
                </c:pt>
                <c:pt idx="4031">
                  <c:v>-0.64317399999708869</c:v>
                </c:pt>
                <c:pt idx="4032">
                  <c:v>-0.64178399999946123</c:v>
                </c:pt>
                <c:pt idx="4033">
                  <c:v>-0.64039499999489635</c:v>
                </c:pt>
                <c:pt idx="4034">
                  <c:v>-0.6390049999972689</c:v>
                </c:pt>
                <c:pt idx="4035">
                  <c:v>-0.63761599999997998</c:v>
                </c:pt>
                <c:pt idx="4036">
                  <c:v>-0.63622599999507656</c:v>
                </c:pt>
                <c:pt idx="4037">
                  <c:v>-0.63483699999778764</c:v>
                </c:pt>
                <c:pt idx="4038">
                  <c:v>-0.63344700000016019</c:v>
                </c:pt>
                <c:pt idx="4039">
                  <c:v>-0.63205799999559531</c:v>
                </c:pt>
                <c:pt idx="4040">
                  <c:v>-0.63066799999796785</c:v>
                </c:pt>
                <c:pt idx="4041">
                  <c:v>-0.62927900000067893</c:v>
                </c:pt>
                <c:pt idx="4042">
                  <c:v>-0.62788899999577552</c:v>
                </c:pt>
                <c:pt idx="4043">
                  <c:v>-0.6264999999984866</c:v>
                </c:pt>
                <c:pt idx="4044">
                  <c:v>-0.62510999999358319</c:v>
                </c:pt>
                <c:pt idx="4045">
                  <c:v>-0.62372099999629427</c:v>
                </c:pt>
                <c:pt idx="4046">
                  <c:v>-0.62233099999866681</c:v>
                </c:pt>
                <c:pt idx="4047">
                  <c:v>-0.62094199999410193</c:v>
                </c:pt>
                <c:pt idx="4048">
                  <c:v>-0.61955199999647448</c:v>
                </c:pt>
                <c:pt idx="4049">
                  <c:v>-0.61816299999918556</c:v>
                </c:pt>
                <c:pt idx="4050">
                  <c:v>-0.61677299999428215</c:v>
                </c:pt>
                <c:pt idx="4051">
                  <c:v>-0.61538399999699323</c:v>
                </c:pt>
                <c:pt idx="4052">
                  <c:v>-0.61399399999936577</c:v>
                </c:pt>
                <c:pt idx="4053">
                  <c:v>-0.61260499999480089</c:v>
                </c:pt>
                <c:pt idx="4054">
                  <c:v>-0.61121499999717344</c:v>
                </c:pt>
                <c:pt idx="4055">
                  <c:v>-0.60982499999954598</c:v>
                </c:pt>
                <c:pt idx="4056">
                  <c:v>-0.60843499999464257</c:v>
                </c:pt>
                <c:pt idx="4057">
                  <c:v>-0.60704599999735365</c:v>
                </c:pt>
                <c:pt idx="4058">
                  <c:v>-0.60565499999938766</c:v>
                </c:pt>
                <c:pt idx="4059">
                  <c:v>-0.60426599999482278</c:v>
                </c:pt>
                <c:pt idx="4060">
                  <c:v>-0.60287599999719532</c:v>
                </c:pt>
                <c:pt idx="4061">
                  <c:v>-0.6014869999999064</c:v>
                </c:pt>
                <c:pt idx="4062">
                  <c:v>-0.60009699999500299</c:v>
                </c:pt>
                <c:pt idx="4063">
                  <c:v>-0.59870799999771407</c:v>
                </c:pt>
                <c:pt idx="4064">
                  <c:v>-0.59731800000008661</c:v>
                </c:pt>
                <c:pt idx="4065">
                  <c:v>-0.59592899999552174</c:v>
                </c:pt>
                <c:pt idx="4066">
                  <c:v>-0.59453899999789428</c:v>
                </c:pt>
                <c:pt idx="4067">
                  <c:v>-0.59315000000060536</c:v>
                </c:pt>
                <c:pt idx="4068">
                  <c:v>-0.59175999999570195</c:v>
                </c:pt>
                <c:pt idx="4069">
                  <c:v>-0.59037099999841303</c:v>
                </c:pt>
                <c:pt idx="4070">
                  <c:v>-0.58898099999350961</c:v>
                </c:pt>
                <c:pt idx="4071">
                  <c:v>-0.58759099999588216</c:v>
                </c:pt>
                <c:pt idx="4072">
                  <c:v>-0.58620199999859324</c:v>
                </c:pt>
                <c:pt idx="4073">
                  <c:v>-0.58481199999368982</c:v>
                </c:pt>
                <c:pt idx="4074">
                  <c:v>-0.5834229999964009</c:v>
                </c:pt>
                <c:pt idx="4075">
                  <c:v>-0.58203299999877345</c:v>
                </c:pt>
                <c:pt idx="4076">
                  <c:v>-0.58064399999420857</c:v>
                </c:pt>
                <c:pt idx="4077">
                  <c:v>-0.57925399999658111</c:v>
                </c:pt>
                <c:pt idx="4078">
                  <c:v>-0.57786499999929219</c:v>
                </c:pt>
                <c:pt idx="4079">
                  <c:v>-0.57647499999438878</c:v>
                </c:pt>
                <c:pt idx="4080">
                  <c:v>-0.57508599999709986</c:v>
                </c:pt>
                <c:pt idx="4081">
                  <c:v>-0.57369599999947241</c:v>
                </c:pt>
                <c:pt idx="4082">
                  <c:v>-0.57230599999456899</c:v>
                </c:pt>
                <c:pt idx="4083">
                  <c:v>-0.57091699999728007</c:v>
                </c:pt>
                <c:pt idx="4084">
                  <c:v>-0.56952699999965262</c:v>
                </c:pt>
                <c:pt idx="4085">
                  <c:v>-0.56813799999508774</c:v>
                </c:pt>
                <c:pt idx="4086">
                  <c:v>-0.56674799999746028</c:v>
                </c:pt>
                <c:pt idx="4087">
                  <c:v>-0.56535900000017136</c:v>
                </c:pt>
                <c:pt idx="4088">
                  <c:v>-0.56396899999526795</c:v>
                </c:pt>
                <c:pt idx="4089">
                  <c:v>-0.56257999999797903</c:v>
                </c:pt>
                <c:pt idx="4090">
                  <c:v>-0.56119000000035157</c:v>
                </c:pt>
                <c:pt idx="4091">
                  <c:v>-0.5598009999957867</c:v>
                </c:pt>
                <c:pt idx="4092">
                  <c:v>-0.55841099999815924</c:v>
                </c:pt>
                <c:pt idx="4093">
                  <c:v>-0.55702199999359436</c:v>
                </c:pt>
                <c:pt idx="4094">
                  <c:v>-0.55563199999596691</c:v>
                </c:pt>
                <c:pt idx="4095">
                  <c:v>-0.55424199999833945</c:v>
                </c:pt>
                <c:pt idx="4096">
                  <c:v>-0.55285299999377457</c:v>
                </c:pt>
                <c:pt idx="4097">
                  <c:v>-0.55146299999614712</c:v>
                </c:pt>
                <c:pt idx="4098">
                  <c:v>-0.5500739999988582</c:v>
                </c:pt>
                <c:pt idx="4099">
                  <c:v>-0.54868399999395479</c:v>
                </c:pt>
                <c:pt idx="4100">
                  <c:v>-0.54729499999666587</c:v>
                </c:pt>
                <c:pt idx="4101">
                  <c:v>-0.54590499999903841</c:v>
                </c:pt>
                <c:pt idx="4102">
                  <c:v>-0.54451599999447353</c:v>
                </c:pt>
                <c:pt idx="4103">
                  <c:v>-0.54312599999684608</c:v>
                </c:pt>
                <c:pt idx="4104">
                  <c:v>-0.54173699999955716</c:v>
                </c:pt>
                <c:pt idx="4105">
                  <c:v>-0.54034699999465374</c:v>
                </c:pt>
                <c:pt idx="4106">
                  <c:v>-0.53895799999736482</c:v>
                </c:pt>
                <c:pt idx="4107">
                  <c:v>-0.53756799999973737</c:v>
                </c:pt>
                <c:pt idx="4108">
                  <c:v>-0.53617899999517249</c:v>
                </c:pt>
                <c:pt idx="4109">
                  <c:v>-0.53478899999754503</c:v>
                </c:pt>
                <c:pt idx="4110">
                  <c:v>-0.53340000000025611</c:v>
                </c:pt>
                <c:pt idx="4111">
                  <c:v>-0.5320099999953527</c:v>
                </c:pt>
                <c:pt idx="4112">
                  <c:v>-0.53062099999806378</c:v>
                </c:pt>
                <c:pt idx="4113">
                  <c:v>-0.52923100000043632</c:v>
                </c:pt>
                <c:pt idx="4114">
                  <c:v>-0.52784199999587145</c:v>
                </c:pt>
                <c:pt idx="4115">
                  <c:v>-0.52645199999824399</c:v>
                </c:pt>
                <c:pt idx="4116">
                  <c:v>-0.52506299999367911</c:v>
                </c:pt>
                <c:pt idx="4117">
                  <c:v>-0.52367299999605166</c:v>
                </c:pt>
                <c:pt idx="4118">
                  <c:v>-0.5222829999984242</c:v>
                </c:pt>
                <c:pt idx="4119">
                  <c:v>-0.52089399999385932</c:v>
                </c:pt>
                <c:pt idx="4120">
                  <c:v>-0.51950399999623187</c:v>
                </c:pt>
                <c:pt idx="4121">
                  <c:v>-0.51811499999894295</c:v>
                </c:pt>
                <c:pt idx="4122">
                  <c:v>-0.51672499999403954</c:v>
                </c:pt>
                <c:pt idx="4123">
                  <c:v>-0.51533599999675062</c:v>
                </c:pt>
                <c:pt idx="4124">
                  <c:v>-0.5139469999994617</c:v>
                </c:pt>
                <c:pt idx="4125">
                  <c:v>-0.51255699999455828</c:v>
                </c:pt>
                <c:pt idx="4126">
                  <c:v>-0.51116799999726936</c:v>
                </c:pt>
                <c:pt idx="4127">
                  <c:v>-0.50977799999964191</c:v>
                </c:pt>
                <c:pt idx="4128">
                  <c:v>-0.50838799999473849</c:v>
                </c:pt>
                <c:pt idx="4129">
                  <c:v>-0.50699899999744957</c:v>
                </c:pt>
                <c:pt idx="4130">
                  <c:v>-0.50560899999982212</c:v>
                </c:pt>
                <c:pt idx="4131">
                  <c:v>-0.50421999999525724</c:v>
                </c:pt>
                <c:pt idx="4132">
                  <c:v>-0.50282999999762978</c:v>
                </c:pt>
                <c:pt idx="4133">
                  <c:v>-0.50144100000034086</c:v>
                </c:pt>
                <c:pt idx="4134">
                  <c:v>-0.50004999999509891</c:v>
                </c:pt>
                <c:pt idx="4135">
                  <c:v>-0.49865999999747146</c:v>
                </c:pt>
                <c:pt idx="4136">
                  <c:v>-0.49727100000018254</c:v>
                </c:pt>
                <c:pt idx="4137">
                  <c:v>-0.49588199999561766</c:v>
                </c:pt>
                <c:pt idx="4138">
                  <c:v>-0.49449199999799021</c:v>
                </c:pt>
                <c:pt idx="4139">
                  <c:v>-0.49310300000070129</c:v>
                </c:pt>
                <c:pt idx="4140">
                  <c:v>-0.49171299999579787</c:v>
                </c:pt>
                <c:pt idx="4141">
                  <c:v>-0.49032399999850895</c:v>
                </c:pt>
                <c:pt idx="4142">
                  <c:v>-0.48893399999360554</c:v>
                </c:pt>
                <c:pt idx="4143">
                  <c:v>-0.48754399999597808</c:v>
                </c:pt>
                <c:pt idx="4144">
                  <c:v>-0.48615499999868916</c:v>
                </c:pt>
                <c:pt idx="4145">
                  <c:v>-0.48476499999378575</c:v>
                </c:pt>
                <c:pt idx="4146">
                  <c:v>-0.48337599999649683</c:v>
                </c:pt>
                <c:pt idx="4147">
                  <c:v>-0.48198599999886937</c:v>
                </c:pt>
                <c:pt idx="4148">
                  <c:v>-0.4805969999943045</c:v>
                </c:pt>
                <c:pt idx="4149">
                  <c:v>-0.47920699999667704</c:v>
                </c:pt>
                <c:pt idx="4150">
                  <c:v>-0.47781799999938812</c:v>
                </c:pt>
                <c:pt idx="4151">
                  <c:v>-0.47642799999448471</c:v>
                </c:pt>
                <c:pt idx="4152">
                  <c:v>-0.47503899999719579</c:v>
                </c:pt>
                <c:pt idx="4153">
                  <c:v>-0.47364899999956833</c:v>
                </c:pt>
                <c:pt idx="4154">
                  <c:v>-0.47225999999500345</c:v>
                </c:pt>
                <c:pt idx="4155">
                  <c:v>-0.470869999997376</c:v>
                </c:pt>
                <c:pt idx="4156">
                  <c:v>-0.46948100000008708</c:v>
                </c:pt>
                <c:pt idx="4157">
                  <c:v>-0.46809099999518367</c:v>
                </c:pt>
                <c:pt idx="4158">
                  <c:v>-0.46670199999789475</c:v>
                </c:pt>
                <c:pt idx="4159">
                  <c:v>-0.46531200000026729</c:v>
                </c:pt>
                <c:pt idx="4160">
                  <c:v>-0.46392299999570241</c:v>
                </c:pt>
                <c:pt idx="4161">
                  <c:v>-0.46253299999807496</c:v>
                </c:pt>
                <c:pt idx="4162">
                  <c:v>-0.46114399999351008</c:v>
                </c:pt>
                <c:pt idx="4163">
                  <c:v>-0.45975399999588262</c:v>
                </c:pt>
                <c:pt idx="4164">
                  <c:v>-0.4583649999985937</c:v>
                </c:pt>
                <c:pt idx="4165">
                  <c:v>-0.45697499999369029</c:v>
                </c:pt>
                <c:pt idx="4166">
                  <c:v>-0.45558599999640137</c:v>
                </c:pt>
                <c:pt idx="4167">
                  <c:v>-0.45419599999877391</c:v>
                </c:pt>
                <c:pt idx="4168">
                  <c:v>-0.45280699999420904</c:v>
                </c:pt>
                <c:pt idx="4169">
                  <c:v>-0.45141699999658158</c:v>
                </c:pt>
                <c:pt idx="4170">
                  <c:v>-0.45002799999929266</c:v>
                </c:pt>
                <c:pt idx="4171">
                  <c:v>-0.44863799999438925</c:v>
                </c:pt>
                <c:pt idx="4172">
                  <c:v>-0.44724799999676179</c:v>
                </c:pt>
                <c:pt idx="4173">
                  <c:v>-0.44585899999947287</c:v>
                </c:pt>
                <c:pt idx="4174">
                  <c:v>-0.44446899999456946</c:v>
                </c:pt>
                <c:pt idx="4175">
                  <c:v>-0.44307999999728054</c:v>
                </c:pt>
                <c:pt idx="4176">
                  <c:v>-0.44168999999965308</c:v>
                </c:pt>
                <c:pt idx="4177">
                  <c:v>-0.44029999999474967</c:v>
                </c:pt>
                <c:pt idx="4178">
                  <c:v>-0.43890999999712221</c:v>
                </c:pt>
                <c:pt idx="4179">
                  <c:v>-0.43751999999949476</c:v>
                </c:pt>
                <c:pt idx="4180">
                  <c:v>-0.43612899999425281</c:v>
                </c:pt>
                <c:pt idx="4181">
                  <c:v>-0.43473899999662535</c:v>
                </c:pt>
                <c:pt idx="4182">
                  <c:v>-0.4333489999989979</c:v>
                </c:pt>
                <c:pt idx="4183">
                  <c:v>-0.43195899999409448</c:v>
                </c:pt>
                <c:pt idx="4184">
                  <c:v>-0.43056899999646703</c:v>
                </c:pt>
                <c:pt idx="4185">
                  <c:v>-0.42917999999917811</c:v>
                </c:pt>
                <c:pt idx="4186">
                  <c:v>-0.42778999999427469</c:v>
                </c:pt>
                <c:pt idx="4187">
                  <c:v>-0.42639999999664724</c:v>
                </c:pt>
                <c:pt idx="4188">
                  <c:v>-0.42500899999868125</c:v>
                </c:pt>
                <c:pt idx="4189">
                  <c:v>-0.42361899999377783</c:v>
                </c:pt>
                <c:pt idx="4190">
                  <c:v>-0.42222899999615038</c:v>
                </c:pt>
                <c:pt idx="4191">
                  <c:v>-0.42083999999886146</c:v>
                </c:pt>
                <c:pt idx="4192">
                  <c:v>-0.41945099999429658</c:v>
                </c:pt>
                <c:pt idx="4193">
                  <c:v>-0.41806099999666912</c:v>
                </c:pt>
                <c:pt idx="4194">
                  <c:v>-0.4166719999993802</c:v>
                </c:pt>
                <c:pt idx="4195">
                  <c:v>-0.41528199999447679</c:v>
                </c:pt>
                <c:pt idx="4196">
                  <c:v>-0.41389199999684934</c:v>
                </c:pt>
                <c:pt idx="4197">
                  <c:v>-0.41250299999956042</c:v>
                </c:pt>
                <c:pt idx="4198">
                  <c:v>-0.411112999994657</c:v>
                </c:pt>
                <c:pt idx="4199">
                  <c:v>-0.40972399999736808</c:v>
                </c:pt>
                <c:pt idx="4200">
                  <c:v>-0.40833399999974063</c:v>
                </c:pt>
                <c:pt idx="4201">
                  <c:v>-0.40694499999517575</c:v>
                </c:pt>
                <c:pt idx="4202">
                  <c:v>-0.40555499999754829</c:v>
                </c:pt>
                <c:pt idx="4203">
                  <c:v>-0.40416600000025937</c:v>
                </c:pt>
                <c:pt idx="4204">
                  <c:v>-0.40277599999535596</c:v>
                </c:pt>
                <c:pt idx="4205">
                  <c:v>-0.40138699999806704</c:v>
                </c:pt>
                <c:pt idx="4206">
                  <c:v>-0.39999700000043958</c:v>
                </c:pt>
                <c:pt idx="4207">
                  <c:v>-0.39860799999587471</c:v>
                </c:pt>
                <c:pt idx="4208">
                  <c:v>-0.39721799999824725</c:v>
                </c:pt>
                <c:pt idx="4209">
                  <c:v>-0.39582899999368237</c:v>
                </c:pt>
                <c:pt idx="4210">
                  <c:v>-0.39443899999605492</c:v>
                </c:pt>
                <c:pt idx="4211">
                  <c:v>-0.393049999998766</c:v>
                </c:pt>
                <c:pt idx="4212">
                  <c:v>-0.39165999999386258</c:v>
                </c:pt>
                <c:pt idx="4213">
                  <c:v>-0.39026999999623513</c:v>
                </c:pt>
                <c:pt idx="4214">
                  <c:v>-0.38887999999860767</c:v>
                </c:pt>
                <c:pt idx="4215">
                  <c:v>-0.38748999999370426</c:v>
                </c:pt>
                <c:pt idx="4216">
                  <c:v>-0.3860999999960768</c:v>
                </c:pt>
                <c:pt idx="4217">
                  <c:v>-0.38470999999844935</c:v>
                </c:pt>
                <c:pt idx="4218">
                  <c:v>-0.38331999999354593</c:v>
                </c:pt>
                <c:pt idx="4219">
                  <c:v>-0.38192999999591848</c:v>
                </c:pt>
                <c:pt idx="4220">
                  <c:v>-0.38053999999829102</c:v>
                </c:pt>
                <c:pt idx="4221">
                  <c:v>-0.37915000000066357</c:v>
                </c:pt>
                <c:pt idx="4222">
                  <c:v>-0.37775999999576015</c:v>
                </c:pt>
                <c:pt idx="4223">
                  <c:v>-0.37636799999745563</c:v>
                </c:pt>
                <c:pt idx="4224">
                  <c:v>-0.37497900000016671</c:v>
                </c:pt>
                <c:pt idx="4225">
                  <c:v>-0.37358799999492476</c:v>
                </c:pt>
                <c:pt idx="4226">
                  <c:v>-0.37219899999763584</c:v>
                </c:pt>
                <c:pt idx="4227">
                  <c:v>-0.37080799999966985</c:v>
                </c:pt>
                <c:pt idx="4228">
                  <c:v>-0.36941799999476643</c:v>
                </c:pt>
                <c:pt idx="4229">
                  <c:v>-0.36802799999713898</c:v>
                </c:pt>
                <c:pt idx="4230">
                  <c:v>-0.36663799999951152</c:v>
                </c:pt>
                <c:pt idx="4231">
                  <c:v>-0.36524899999494664</c:v>
                </c:pt>
                <c:pt idx="4232">
                  <c:v>-0.36385799999698065</c:v>
                </c:pt>
                <c:pt idx="4233">
                  <c:v>-0.3624679999993532</c:v>
                </c:pt>
                <c:pt idx="4234">
                  <c:v>-0.36107699999411125</c:v>
                </c:pt>
                <c:pt idx="4235">
                  <c:v>-0.35968699999648379</c:v>
                </c:pt>
                <c:pt idx="4236">
                  <c:v>-0.35829699999885634</c:v>
                </c:pt>
                <c:pt idx="4237">
                  <c:v>-0.35690699999395292</c:v>
                </c:pt>
                <c:pt idx="4238">
                  <c:v>-0.355517999996664</c:v>
                </c:pt>
                <c:pt idx="4239">
                  <c:v>-0.35412699999869801</c:v>
                </c:pt>
                <c:pt idx="4240">
                  <c:v>-0.3527369999937946</c:v>
                </c:pt>
                <c:pt idx="4241">
                  <c:v>-0.35134699999616714</c:v>
                </c:pt>
                <c:pt idx="4242">
                  <c:v>-0.34995699999853969</c:v>
                </c:pt>
                <c:pt idx="4243">
                  <c:v>-0.34856699999363627</c:v>
                </c:pt>
                <c:pt idx="4244">
                  <c:v>-0.34717699999600882</c:v>
                </c:pt>
                <c:pt idx="4245">
                  <c:v>-0.34578699999838136</c:v>
                </c:pt>
                <c:pt idx="4246">
                  <c:v>-0.34439699999347795</c:v>
                </c:pt>
                <c:pt idx="4247">
                  <c:v>-0.34300799999618903</c:v>
                </c:pt>
                <c:pt idx="4248">
                  <c:v>-0.34161799999856157</c:v>
                </c:pt>
                <c:pt idx="4249">
                  <c:v>-0.34022799999365816</c:v>
                </c:pt>
                <c:pt idx="4250">
                  <c:v>-0.3388379999960307</c:v>
                </c:pt>
                <c:pt idx="4251">
                  <c:v>-0.33744799999840325</c:v>
                </c:pt>
                <c:pt idx="4252">
                  <c:v>-0.33605700000043726</c:v>
                </c:pt>
                <c:pt idx="4253">
                  <c:v>-0.33466699999553384</c:v>
                </c:pt>
                <c:pt idx="4254">
                  <c:v>-0.33327699999790639</c:v>
                </c:pt>
                <c:pt idx="4255">
                  <c:v>-0.33188700000027893</c:v>
                </c:pt>
                <c:pt idx="4256">
                  <c:v>-0.33049699999537552</c:v>
                </c:pt>
                <c:pt idx="4257">
                  <c:v>-0.3291079999980866</c:v>
                </c:pt>
                <c:pt idx="4258">
                  <c:v>-0.32771899999352172</c:v>
                </c:pt>
                <c:pt idx="4259">
                  <c:v>-0.32632899999589426</c:v>
                </c:pt>
                <c:pt idx="4260">
                  <c:v>-0.32493999999860534</c:v>
                </c:pt>
                <c:pt idx="4261">
                  <c:v>-0.32354999999370193</c:v>
                </c:pt>
                <c:pt idx="4262">
                  <c:v>-0.32216099999641301</c:v>
                </c:pt>
                <c:pt idx="4263">
                  <c:v>-0.32077099999878556</c:v>
                </c:pt>
                <c:pt idx="4264">
                  <c:v>-0.31938099999388214</c:v>
                </c:pt>
                <c:pt idx="4265">
                  <c:v>-0.31799199999659322</c:v>
                </c:pt>
                <c:pt idx="4266">
                  <c:v>-0.31660199999896577</c:v>
                </c:pt>
                <c:pt idx="4267">
                  <c:v>-0.31521299999440089</c:v>
                </c:pt>
                <c:pt idx="4268">
                  <c:v>-0.31382299999677343</c:v>
                </c:pt>
                <c:pt idx="4269">
                  <c:v>-0.31243399999948451</c:v>
                </c:pt>
                <c:pt idx="4270">
                  <c:v>-0.3110439999945811</c:v>
                </c:pt>
                <c:pt idx="4271">
                  <c:v>-0.30965499999729218</c:v>
                </c:pt>
                <c:pt idx="4272">
                  <c:v>-0.30826499999966472</c:v>
                </c:pt>
                <c:pt idx="4273">
                  <c:v>-0.30687599999509985</c:v>
                </c:pt>
                <c:pt idx="4274">
                  <c:v>-0.30548599999747239</c:v>
                </c:pt>
                <c:pt idx="4275">
                  <c:v>-0.30409700000018347</c:v>
                </c:pt>
                <c:pt idx="4276">
                  <c:v>-0.30270699999528006</c:v>
                </c:pt>
                <c:pt idx="4277">
                  <c:v>-0.30131799999799114</c:v>
                </c:pt>
                <c:pt idx="4278">
                  <c:v>-0.29992800000036368</c:v>
                </c:pt>
                <c:pt idx="4279">
                  <c:v>-0.2985389999957988</c:v>
                </c:pt>
                <c:pt idx="4280">
                  <c:v>-0.29714899999817135</c:v>
                </c:pt>
                <c:pt idx="4281">
                  <c:v>-0.29575999999360647</c:v>
                </c:pt>
                <c:pt idx="4282">
                  <c:v>-0.29436999999597901</c:v>
                </c:pt>
                <c:pt idx="4283">
                  <c:v>-0.29298099999869009</c:v>
                </c:pt>
                <c:pt idx="4284">
                  <c:v>-0.29159099999378668</c:v>
                </c:pt>
                <c:pt idx="4285">
                  <c:v>-0.2887300000002142</c:v>
                </c:pt>
                <c:pt idx="4286">
                  <c:v>-0.28733799999463372</c:v>
                </c:pt>
                <c:pt idx="4287">
                  <c:v>-0.2859489999973448</c:v>
                </c:pt>
                <c:pt idx="4288">
                  <c:v>-0.28455899999971734</c:v>
                </c:pt>
                <c:pt idx="4289">
                  <c:v>-0.28316899999481393</c:v>
                </c:pt>
                <c:pt idx="4290">
                  <c:v>-0.28177999999752501</c:v>
                </c:pt>
                <c:pt idx="4291">
                  <c:v>-0.28039100000023609</c:v>
                </c:pt>
                <c:pt idx="4292">
                  <c:v>-0.27900099999533268</c:v>
                </c:pt>
                <c:pt idx="4293">
                  <c:v>-0.27761199999804376</c:v>
                </c:pt>
                <c:pt idx="4294">
                  <c:v>-0.2762220000004163</c:v>
                </c:pt>
                <c:pt idx="4295">
                  <c:v>-0.27483299999585142</c:v>
                </c:pt>
                <c:pt idx="4296">
                  <c:v>-0.27344299999822397</c:v>
                </c:pt>
                <c:pt idx="4297">
                  <c:v>-0.27205399999365909</c:v>
                </c:pt>
                <c:pt idx="4298">
                  <c:v>-0.27066399999603163</c:v>
                </c:pt>
                <c:pt idx="4299">
                  <c:v>-0.26927499999874271</c:v>
                </c:pt>
                <c:pt idx="4300">
                  <c:v>-0.2678849999938393</c:v>
                </c:pt>
                <c:pt idx="4301">
                  <c:v>-0.26649599999655038</c:v>
                </c:pt>
                <c:pt idx="4302">
                  <c:v>-0.26510599999892293</c:v>
                </c:pt>
                <c:pt idx="4303">
                  <c:v>-0.26371699999435805</c:v>
                </c:pt>
                <c:pt idx="4304">
                  <c:v>-0.26232699999673059</c:v>
                </c:pt>
                <c:pt idx="4305">
                  <c:v>-0.26093799999944167</c:v>
                </c:pt>
                <c:pt idx="4306">
                  <c:v>-0.25954799999453826</c:v>
                </c:pt>
                <c:pt idx="4307">
                  <c:v>-0.25815899999724934</c:v>
                </c:pt>
                <c:pt idx="4308">
                  <c:v>-0.25676999999996042</c:v>
                </c:pt>
                <c:pt idx="4309">
                  <c:v>-0.25537999999505701</c:v>
                </c:pt>
                <c:pt idx="4310">
                  <c:v>-0.25398999999742955</c:v>
                </c:pt>
                <c:pt idx="4311">
                  <c:v>-0.25260100000014063</c:v>
                </c:pt>
                <c:pt idx="4312">
                  <c:v>-0.25121199999557575</c:v>
                </c:pt>
                <c:pt idx="4313">
                  <c:v>-0.2498219999979483</c:v>
                </c:pt>
                <c:pt idx="4314">
                  <c:v>-0.24843300000065938</c:v>
                </c:pt>
                <c:pt idx="4315">
                  <c:v>-0.24704299999575596</c:v>
                </c:pt>
                <c:pt idx="4316">
                  <c:v>-0.24565399999846704</c:v>
                </c:pt>
                <c:pt idx="4317">
                  <c:v>-0.24426399999356363</c:v>
                </c:pt>
                <c:pt idx="4318">
                  <c:v>-0.24287399999593617</c:v>
                </c:pt>
                <c:pt idx="4319">
                  <c:v>-0.24148399999830872</c:v>
                </c:pt>
                <c:pt idx="4320">
                  <c:v>-0.24009400000068126</c:v>
                </c:pt>
                <c:pt idx="4321">
                  <c:v>-0.23870399999577785</c:v>
                </c:pt>
                <c:pt idx="4322">
                  <c:v>-0.23731399999815039</c:v>
                </c:pt>
                <c:pt idx="4323">
                  <c:v>-0.23592499999358552</c:v>
                </c:pt>
                <c:pt idx="4324">
                  <c:v>-0.23453499999595806</c:v>
                </c:pt>
                <c:pt idx="4325">
                  <c:v>-0.2331449999983306</c:v>
                </c:pt>
                <c:pt idx="4326">
                  <c:v>-0.23175500000070315</c:v>
                </c:pt>
                <c:pt idx="4327">
                  <c:v>-0.2303639999954612</c:v>
                </c:pt>
                <c:pt idx="4328">
                  <c:v>-0.22897499999817228</c:v>
                </c:pt>
                <c:pt idx="4329">
                  <c:v>-0.22758500000054482</c:v>
                </c:pt>
                <c:pt idx="4330">
                  <c:v>-0.22619499999564141</c:v>
                </c:pt>
                <c:pt idx="4331">
                  <c:v>-0.22480599999835249</c:v>
                </c:pt>
                <c:pt idx="4332">
                  <c:v>-0.22341599999344908</c:v>
                </c:pt>
                <c:pt idx="4333">
                  <c:v>-0.22202699999616016</c:v>
                </c:pt>
                <c:pt idx="4334">
                  <c:v>-0.2206369999985327</c:v>
                </c:pt>
                <c:pt idx="4335">
                  <c:v>-0.21924699999362929</c:v>
                </c:pt>
                <c:pt idx="4336">
                  <c:v>-0.21785699999600183</c:v>
                </c:pt>
                <c:pt idx="4337">
                  <c:v>-0.21646699999837438</c:v>
                </c:pt>
                <c:pt idx="4338">
                  <c:v>-0.2150779999938095</c:v>
                </c:pt>
                <c:pt idx="4339">
                  <c:v>-0.21368799999618204</c:v>
                </c:pt>
                <c:pt idx="4340">
                  <c:v>-0.21229799999855459</c:v>
                </c:pt>
                <c:pt idx="4341">
                  <c:v>-0.21090899999398971</c:v>
                </c:pt>
                <c:pt idx="4342">
                  <c:v>-0.20951899999636225</c:v>
                </c:pt>
                <c:pt idx="4343">
                  <c:v>-0.2081289999987348</c:v>
                </c:pt>
                <c:pt idx="4344">
                  <c:v>-0.20673899999383138</c:v>
                </c:pt>
                <c:pt idx="4345">
                  <c:v>-0.20534999999654246</c:v>
                </c:pt>
                <c:pt idx="4346">
                  <c:v>-0.20395999999891501</c:v>
                </c:pt>
                <c:pt idx="4347">
                  <c:v>-0.20257099999435013</c:v>
                </c:pt>
                <c:pt idx="4348">
                  <c:v>-0.20118099999672268</c:v>
                </c:pt>
                <c:pt idx="4349">
                  <c:v>-0.19979099999909522</c:v>
                </c:pt>
                <c:pt idx="4350">
                  <c:v>-0.19840099999419181</c:v>
                </c:pt>
                <c:pt idx="4351">
                  <c:v>-0.19701199999690289</c:v>
                </c:pt>
                <c:pt idx="4352">
                  <c:v>-0.19562199999927543</c:v>
                </c:pt>
                <c:pt idx="4353">
                  <c:v>-0.19423299999471055</c:v>
                </c:pt>
                <c:pt idx="4354">
                  <c:v>-0.19284099999640603</c:v>
                </c:pt>
                <c:pt idx="4355">
                  <c:v>-0.19145199999911711</c:v>
                </c:pt>
                <c:pt idx="4356">
                  <c:v>-0.19006199999421369</c:v>
                </c:pt>
                <c:pt idx="4357">
                  <c:v>-0.18867199999658624</c:v>
                </c:pt>
                <c:pt idx="4358">
                  <c:v>-0.18728299999929732</c:v>
                </c:pt>
                <c:pt idx="4359">
                  <c:v>-0.1858929999943939</c:v>
                </c:pt>
                <c:pt idx="4360">
                  <c:v>-0.18450299999676645</c:v>
                </c:pt>
                <c:pt idx="4361">
                  <c:v>-0.18311399999947753</c:v>
                </c:pt>
                <c:pt idx="4362">
                  <c:v>-0.18172299999423558</c:v>
                </c:pt>
                <c:pt idx="4363">
                  <c:v>-0.18033299999660812</c:v>
                </c:pt>
                <c:pt idx="4364">
                  <c:v>-0.1789439999993192</c:v>
                </c:pt>
                <c:pt idx="4365">
                  <c:v>-0.17755399999441579</c:v>
                </c:pt>
                <c:pt idx="4366">
                  <c:v>-0.17616399999678833</c:v>
                </c:pt>
                <c:pt idx="4367">
                  <c:v>-0.17477399999916088</c:v>
                </c:pt>
                <c:pt idx="4368">
                  <c:v>-0.17338399999425747</c:v>
                </c:pt>
                <c:pt idx="4369">
                  <c:v>-0.17199499999696855</c:v>
                </c:pt>
                <c:pt idx="4370">
                  <c:v>-0.17060499999934109</c:v>
                </c:pt>
                <c:pt idx="4371">
                  <c:v>-0.16921499999443768</c:v>
                </c:pt>
                <c:pt idx="4372">
                  <c:v>-0.16782599999714876</c:v>
                </c:pt>
                <c:pt idx="4373">
                  <c:v>-0.1664359999995213</c:v>
                </c:pt>
                <c:pt idx="4374">
                  <c:v>-0.16504599999461789</c:v>
                </c:pt>
                <c:pt idx="4375">
                  <c:v>-0.16365599999699043</c:v>
                </c:pt>
                <c:pt idx="4376">
                  <c:v>-0.16226599999936298</c:v>
                </c:pt>
                <c:pt idx="4377">
                  <c:v>-0.1608769999947981</c:v>
                </c:pt>
                <c:pt idx="4378">
                  <c:v>-0.15948699999717064</c:v>
                </c:pt>
                <c:pt idx="4379">
                  <c:v>-0.15809699999954319</c:v>
                </c:pt>
                <c:pt idx="4380">
                  <c:v>-0.15670799999497831</c:v>
                </c:pt>
                <c:pt idx="4381">
                  <c:v>-0.15531799999735085</c:v>
                </c:pt>
                <c:pt idx="4382">
                  <c:v>-0.15392900000006193</c:v>
                </c:pt>
                <c:pt idx="4383">
                  <c:v>-0.15253899999515852</c:v>
                </c:pt>
                <c:pt idx="4384">
                  <c:v>-0.15114899999753106</c:v>
                </c:pt>
                <c:pt idx="4385">
                  <c:v>-0.14975799999956507</c:v>
                </c:pt>
                <c:pt idx="4386">
                  <c:v>-0.14836899999500019</c:v>
                </c:pt>
                <c:pt idx="4387">
                  <c:v>-0.14697899999737274</c:v>
                </c:pt>
                <c:pt idx="4388">
                  <c:v>-0.14558899999974528</c:v>
                </c:pt>
                <c:pt idx="4389">
                  <c:v>-0.1441969999941648</c:v>
                </c:pt>
                <c:pt idx="4390">
                  <c:v>-0.14280699999653734</c:v>
                </c:pt>
                <c:pt idx="4391">
                  <c:v>-0.14141799999924842</c:v>
                </c:pt>
                <c:pt idx="4392">
                  <c:v>-0.14002799999434501</c:v>
                </c:pt>
                <c:pt idx="4393">
                  <c:v>-0.13863899999705609</c:v>
                </c:pt>
                <c:pt idx="4394">
                  <c:v>-0.1372479999990901</c:v>
                </c:pt>
                <c:pt idx="4395">
                  <c:v>-0.13585799999418668</c:v>
                </c:pt>
                <c:pt idx="4396">
                  <c:v>-0.13446899999689776</c:v>
                </c:pt>
                <c:pt idx="4397">
                  <c:v>-0.13307899999927031</c:v>
                </c:pt>
                <c:pt idx="4398">
                  <c:v>-0.1316889999943669</c:v>
                </c:pt>
                <c:pt idx="4399">
                  <c:v>-0.13029999999707798</c:v>
                </c:pt>
                <c:pt idx="4400">
                  <c:v>-0.12890999999945052</c:v>
                </c:pt>
                <c:pt idx="4401">
                  <c:v>-0.12752099999488564</c:v>
                </c:pt>
                <c:pt idx="4402">
                  <c:v>-0.12613099999725819</c:v>
                </c:pt>
                <c:pt idx="4403">
                  <c:v>-0.12474099999963073</c:v>
                </c:pt>
                <c:pt idx="4404">
                  <c:v>-0.12335099999472732</c:v>
                </c:pt>
                <c:pt idx="4405">
                  <c:v>-0.12196099999709986</c:v>
                </c:pt>
                <c:pt idx="4406">
                  <c:v>-0.12057199999981094</c:v>
                </c:pt>
                <c:pt idx="4407">
                  <c:v>-0.11918099999456899</c:v>
                </c:pt>
                <c:pt idx="4408">
                  <c:v>-0.11779199999728007</c:v>
                </c:pt>
                <c:pt idx="4409">
                  <c:v>-0.11639999999897555</c:v>
                </c:pt>
                <c:pt idx="4410">
                  <c:v>-0.11500999999407213</c:v>
                </c:pt>
                <c:pt idx="4411">
                  <c:v>-0.11362099999678321</c:v>
                </c:pt>
                <c:pt idx="4412">
                  <c:v>-0.11223099999915576</c:v>
                </c:pt>
                <c:pt idx="4413">
                  <c:v>-0.11084099999425234</c:v>
                </c:pt>
                <c:pt idx="4414">
                  <c:v>-0.10945099999662489</c:v>
                </c:pt>
                <c:pt idx="4415">
                  <c:v>-0.1080599999986589</c:v>
                </c:pt>
                <c:pt idx="4416">
                  <c:v>-0.10666999999375548</c:v>
                </c:pt>
                <c:pt idx="4417">
                  <c:v>-0.10527999999612803</c:v>
                </c:pt>
                <c:pt idx="4418">
                  <c:v>-0.10389099999883911</c:v>
                </c:pt>
                <c:pt idx="4419">
                  <c:v>-0.10250099999393569</c:v>
                </c:pt>
                <c:pt idx="4420">
                  <c:v>-0.10111099999630824</c:v>
                </c:pt>
                <c:pt idx="4421">
                  <c:v>-9.9721999999019317E-2</c:v>
                </c:pt>
                <c:pt idx="4422">
                  <c:v>-9.8331999994115904E-2</c:v>
                </c:pt>
                <c:pt idx="4423">
                  <c:v>-9.6940999996149912E-2</c:v>
                </c:pt>
                <c:pt idx="4424">
                  <c:v>-9.5550999998522457E-2</c:v>
                </c:pt>
                <c:pt idx="4425">
                  <c:v>-9.4160999993619043E-2</c:v>
                </c:pt>
                <c:pt idx="4426">
                  <c:v>-9.2770999995991588E-2</c:v>
                </c:pt>
                <c:pt idx="4427">
                  <c:v>-9.1380999998364132E-2</c:v>
                </c:pt>
                <c:pt idx="4428">
                  <c:v>-8.9991999993799254E-2</c:v>
                </c:pt>
                <c:pt idx="4429">
                  <c:v>-8.8601999996171799E-2</c:v>
                </c:pt>
                <c:pt idx="4430">
                  <c:v>-8.7211999998544343E-2</c:v>
                </c:pt>
                <c:pt idx="4431">
                  <c:v>-8.5821999993640929E-2</c:v>
                </c:pt>
                <c:pt idx="4432">
                  <c:v>-8.4432999996352009E-2</c:v>
                </c:pt>
                <c:pt idx="4433">
                  <c:v>-8.3042999998724554E-2</c:v>
                </c:pt>
                <c:pt idx="4434">
                  <c:v>-8.165299999382114E-2</c:v>
                </c:pt>
                <c:pt idx="4435">
                  <c:v>-8.0262999996193685E-2</c:v>
                </c:pt>
                <c:pt idx="4436">
                  <c:v>-7.8873999998904765E-2</c:v>
                </c:pt>
                <c:pt idx="4437">
                  <c:v>-7.7483999994001351E-2</c:v>
                </c:pt>
                <c:pt idx="4438">
                  <c:v>-7.6094999996712431E-2</c:v>
                </c:pt>
                <c:pt idx="4439">
                  <c:v>-7.470399999874644E-2</c:v>
                </c:pt>
                <c:pt idx="4440">
                  <c:v>-7.3313999993843026E-2</c:v>
                </c:pt>
                <c:pt idx="4441">
                  <c:v>-7.1924999996554106E-2</c:v>
                </c:pt>
                <c:pt idx="4442">
                  <c:v>-7.0534999998926651E-2</c:v>
                </c:pt>
                <c:pt idx="4443">
                  <c:v>-6.9144999994023237E-2</c:v>
                </c:pt>
                <c:pt idx="4444">
                  <c:v>-6.7754999996395782E-2</c:v>
                </c:pt>
                <c:pt idx="4445">
                  <c:v>-6.6364999998768326E-2</c:v>
                </c:pt>
                <c:pt idx="4446">
                  <c:v>-6.4975999994203448E-2</c:v>
                </c:pt>
                <c:pt idx="4447">
                  <c:v>-6.3585999996575993E-2</c:v>
                </c:pt>
                <c:pt idx="4448">
                  <c:v>-6.2195999998948537E-2</c:v>
                </c:pt>
                <c:pt idx="4449">
                  <c:v>-6.0806999994383659E-2</c:v>
                </c:pt>
                <c:pt idx="4450">
                  <c:v>-5.9415999996417668E-2</c:v>
                </c:pt>
                <c:pt idx="4451">
                  <c:v>-5.8026999999128748E-2</c:v>
                </c:pt>
                <c:pt idx="4452">
                  <c:v>-5.6636999994225334E-2</c:v>
                </c:pt>
                <c:pt idx="4453">
                  <c:v>-5.5246999996597879E-2</c:v>
                </c:pt>
                <c:pt idx="4454">
                  <c:v>-5.3856999998970423E-2</c:v>
                </c:pt>
                <c:pt idx="4455">
                  <c:v>-5.246699999406701E-2</c:v>
                </c:pt>
                <c:pt idx="4456">
                  <c:v>-5.107799999677809E-2</c:v>
                </c:pt>
                <c:pt idx="4457">
                  <c:v>-4.9687999999150634E-2</c:v>
                </c:pt>
                <c:pt idx="4458">
                  <c:v>-4.8296999993908685E-2</c:v>
                </c:pt>
                <c:pt idx="4459">
                  <c:v>-4.6906999996281229E-2</c:v>
                </c:pt>
                <c:pt idx="4460">
                  <c:v>-4.5516999998653773E-2</c:v>
                </c:pt>
                <c:pt idx="4461">
                  <c:v>-4.412699999375036E-2</c:v>
                </c:pt>
                <c:pt idx="4462">
                  <c:v>-4.2736999996122904E-2</c:v>
                </c:pt>
                <c:pt idx="4463">
                  <c:v>-4.1347999998833984E-2</c:v>
                </c:pt>
                <c:pt idx="4464">
                  <c:v>-3.9957999993930571E-2</c:v>
                </c:pt>
                <c:pt idx="4465">
                  <c:v>-3.8568999996641651E-2</c:v>
                </c:pt>
                <c:pt idx="4466">
                  <c:v>-3.7178999999014195E-2</c:v>
                </c:pt>
                <c:pt idx="4467">
                  <c:v>-3.5788999994110782E-2</c:v>
                </c:pt>
                <c:pt idx="4468">
                  <c:v>-3.4399999996821862E-2</c:v>
                </c:pt>
                <c:pt idx="4469">
                  <c:v>-3.3009999999194406E-2</c:v>
                </c:pt>
                <c:pt idx="4470">
                  <c:v>-3.1618999993952457E-2</c:v>
                </c:pt>
                <c:pt idx="4471">
                  <c:v>-3.0228999996325001E-2</c:v>
                </c:pt>
                <c:pt idx="4472">
                  <c:v>-2.8839999999036081E-2</c:v>
                </c:pt>
                <c:pt idx="4473">
                  <c:v>-2.7449999994132668E-2</c:v>
                </c:pt>
                <c:pt idx="4474">
                  <c:v>-2.6058999996166676E-2</c:v>
                </c:pt>
                <c:pt idx="4475">
                  <c:v>-2.4669999998877756E-2</c:v>
                </c:pt>
                <c:pt idx="4476">
                  <c:v>-2.3279999993974343E-2</c:v>
                </c:pt>
                <c:pt idx="4477">
                  <c:v>-2.1889999996346887E-2</c:v>
                </c:pt>
                <c:pt idx="4478">
                  <c:v>-2.0499999998719431E-2</c:v>
                </c:pt>
                <c:pt idx="4479">
                  <c:v>-1.9109999993816018E-2</c:v>
                </c:pt>
                <c:pt idx="4480">
                  <c:v>-1.7718999995850027E-2</c:v>
                </c:pt>
                <c:pt idx="4481">
                  <c:v>-1.6328999998222571E-2</c:v>
                </c:pt>
                <c:pt idx="4482">
                  <c:v>-1.4939999993657693E-2</c:v>
                </c:pt>
                <c:pt idx="4483">
                  <c:v>-1.3549999996030238E-2</c:v>
                </c:pt>
                <c:pt idx="4484">
                  <c:v>-1.2159999998402782E-2</c:v>
                </c:pt>
                <c:pt idx="4485">
                  <c:v>-1.0770999993837904E-2</c:v>
                </c:pt>
                <c:pt idx="4486">
                  <c:v>-9.3799999958719127E-3</c:v>
                </c:pt>
                <c:pt idx="4487">
                  <c:v>-7.9899999982444569E-3</c:v>
                </c:pt>
                <c:pt idx="4488">
                  <c:v>-6.6000000006170012E-3</c:v>
                </c:pt>
                <c:pt idx="4489">
                  <c:v>-5.2109999960521236E-3</c:v>
                </c:pt>
                <c:pt idx="4490">
                  <c:v>-3.8209999984246679E-3</c:v>
                </c:pt>
                <c:pt idx="4491">
                  <c:v>-2.4309999935212545E-3</c:v>
                </c:pt>
                <c:pt idx="4492">
                  <c:v>-1.0409999958937988E-3</c:v>
                </c:pt>
                <c:pt idx="4493">
                  <c:v>3.4900000173365697E-4</c:v>
                </c:pt>
                <c:pt idx="4494">
                  <c:v>1.7389999993611127E-3</c:v>
                </c:pt>
                <c:pt idx="4495">
                  <c:v>3.1290000042645261E-3</c:v>
                </c:pt>
                <c:pt idx="4496">
                  <c:v>4.5190000018919818E-3</c:v>
                </c:pt>
                <c:pt idx="4497">
                  <c:v>5.9080000064568594E-3</c:v>
                </c:pt>
                <c:pt idx="4498">
                  <c:v>7.2980000040843152E-3</c:v>
                </c:pt>
                <c:pt idx="4499">
                  <c:v>8.6890000020503066E-3</c:v>
                </c:pt>
                <c:pt idx="4500">
                  <c:v>1.0077999999339227E-2</c:v>
                </c:pt>
                <c:pt idx="4501">
                  <c:v>1.146800000424264E-2</c:v>
                </c:pt>
                <c:pt idx="4502">
                  <c:v>1.2858000001870096E-2</c:v>
                </c:pt>
                <c:pt idx="4503">
                  <c:v>1.4247999999497551E-2</c:v>
                </c:pt>
                <c:pt idx="4504">
                  <c:v>1.5638000004400965E-2</c:v>
                </c:pt>
                <c:pt idx="4505">
                  <c:v>1.7027000001689885E-2</c:v>
                </c:pt>
                <c:pt idx="4506">
                  <c:v>1.8416999999317341E-2</c:v>
                </c:pt>
                <c:pt idx="4507">
                  <c:v>1.9807000004220754E-2</c:v>
                </c:pt>
                <c:pt idx="4508">
                  <c:v>2.1196000001509674E-2</c:v>
                </c:pt>
                <c:pt idx="4509">
                  <c:v>2.2586000006413087E-2</c:v>
                </c:pt>
                <c:pt idx="4510">
                  <c:v>2.3977000004379079E-2</c:v>
                </c:pt>
                <c:pt idx="4511">
                  <c:v>2.5367000002006534E-2</c:v>
                </c:pt>
                <c:pt idx="4512">
                  <c:v>2.675699999963399E-2</c:v>
                </c:pt>
                <c:pt idx="4513">
                  <c:v>2.8147000004537404E-2</c:v>
                </c:pt>
                <c:pt idx="4514">
                  <c:v>2.9536000001826324E-2</c:v>
                </c:pt>
                <c:pt idx="4515">
                  <c:v>3.0925999999453779E-2</c:v>
                </c:pt>
                <c:pt idx="4516">
                  <c:v>3.2316000004357193E-2</c:v>
                </c:pt>
                <c:pt idx="4517">
                  <c:v>3.3705000001646113E-2</c:v>
                </c:pt>
                <c:pt idx="4518">
                  <c:v>3.5094999999273568E-2</c:v>
                </c:pt>
                <c:pt idx="4519">
                  <c:v>3.6484000003838446E-2</c:v>
                </c:pt>
                <c:pt idx="4520">
                  <c:v>3.7875000001804437E-2</c:v>
                </c:pt>
                <c:pt idx="4521">
                  <c:v>3.9264000006369315E-2</c:v>
                </c:pt>
                <c:pt idx="4522">
                  <c:v>4.0654000003996771E-2</c:v>
                </c:pt>
                <c:pt idx="4523">
                  <c:v>4.2044000001624227E-2</c:v>
                </c:pt>
                <c:pt idx="4524">
                  <c:v>4.343400000652764E-2</c:v>
                </c:pt>
                <c:pt idx="4525">
                  <c:v>4.4824000004155096E-2</c:v>
                </c:pt>
                <c:pt idx="4526">
                  <c:v>4.6214000001782551E-2</c:v>
                </c:pt>
                <c:pt idx="4527">
                  <c:v>4.7603999999410007E-2</c:v>
                </c:pt>
                <c:pt idx="4528">
                  <c:v>4.8993000003974885E-2</c:v>
                </c:pt>
                <c:pt idx="4529">
                  <c:v>5.0384000001940876E-2</c:v>
                </c:pt>
                <c:pt idx="4530">
                  <c:v>5.1773999999568332E-2</c:v>
                </c:pt>
                <c:pt idx="4531">
                  <c:v>5.3164000004471745E-2</c:v>
                </c:pt>
                <c:pt idx="4532">
                  <c:v>5.4553000001760665E-2</c:v>
                </c:pt>
                <c:pt idx="4533">
                  <c:v>5.5942999999388121E-2</c:v>
                </c:pt>
                <c:pt idx="4534">
                  <c:v>5.7332000003952999E-2</c:v>
                </c:pt>
                <c:pt idx="4535">
                  <c:v>5.8722000001580454E-2</c:v>
                </c:pt>
                <c:pt idx="4536">
                  <c:v>6.0112000006483868E-2</c:v>
                </c:pt>
                <c:pt idx="4537">
                  <c:v>6.1502000004111324E-2</c:v>
                </c:pt>
                <c:pt idx="4538">
                  <c:v>6.2892000001738779E-2</c:v>
                </c:pt>
                <c:pt idx="4539">
                  <c:v>6.4281000006303657E-2</c:v>
                </c:pt>
                <c:pt idx="4540">
                  <c:v>6.5671000003931113E-2</c:v>
                </c:pt>
                <c:pt idx="4541">
                  <c:v>6.7061000001558568E-2</c:v>
                </c:pt>
                <c:pt idx="4542">
                  <c:v>6.8450000006123446E-2</c:v>
                </c:pt>
                <c:pt idx="4543">
                  <c:v>6.9840000003750902E-2</c:v>
                </c:pt>
                <c:pt idx="4544">
                  <c:v>7.1230000001378357E-2</c:v>
                </c:pt>
                <c:pt idx="4545">
                  <c:v>7.2619000005943235E-2</c:v>
                </c:pt>
                <c:pt idx="4546">
                  <c:v>7.4009000003570691E-2</c:v>
                </c:pt>
                <c:pt idx="4547">
                  <c:v>7.5399000001198146E-2</c:v>
                </c:pt>
                <c:pt idx="4548">
                  <c:v>7.6788000005763024E-2</c:v>
                </c:pt>
                <c:pt idx="4549">
                  <c:v>7.817800000339048E-2</c:v>
                </c:pt>
                <c:pt idx="4550">
                  <c:v>7.95670000006794E-2</c:v>
                </c:pt>
                <c:pt idx="4551">
                  <c:v>8.0958000005921349E-2</c:v>
                </c:pt>
                <c:pt idx="4552">
                  <c:v>8.2348000003548805E-2</c:v>
                </c:pt>
                <c:pt idx="4553">
                  <c:v>8.373800000117626E-2</c:v>
                </c:pt>
                <c:pt idx="4554">
                  <c:v>8.5128000006079674E-2</c:v>
                </c:pt>
                <c:pt idx="4555">
                  <c:v>8.6517000003368594E-2</c:v>
                </c:pt>
                <c:pt idx="4556">
                  <c:v>8.7907000000996049E-2</c:v>
                </c:pt>
                <c:pt idx="4557">
                  <c:v>8.9296000005560927E-2</c:v>
                </c:pt>
                <c:pt idx="4558">
                  <c:v>9.0686000003188383E-2</c:v>
                </c:pt>
                <c:pt idx="4559">
                  <c:v>9.2079000001831446E-2</c:v>
                </c:pt>
                <c:pt idx="4560">
                  <c:v>9.3468999999458902E-2</c:v>
                </c:pt>
                <c:pt idx="4561">
                  <c:v>9.4860000004700851E-2</c:v>
                </c:pt>
                <c:pt idx="4562">
                  <c:v>9.6250000002328306E-2</c:v>
                </c:pt>
                <c:pt idx="4563">
                  <c:v>9.7639999999955762E-2</c:v>
                </c:pt>
                <c:pt idx="4564">
                  <c:v>9.9030000004859176E-2</c:v>
                </c:pt>
                <c:pt idx="4565">
                  <c:v>0.1004190000021481</c:v>
                </c:pt>
                <c:pt idx="4566">
                  <c:v>0.10180899999977555</c:v>
                </c:pt>
                <c:pt idx="4567">
                  <c:v>0.10319800000434043</c:v>
                </c:pt>
                <c:pt idx="4568">
                  <c:v>0.10458800000196788</c:v>
                </c:pt>
                <c:pt idx="4569">
                  <c:v>0.10597799999959534</c:v>
                </c:pt>
                <c:pt idx="4570">
                  <c:v>0.10736800000449875</c:v>
                </c:pt>
                <c:pt idx="4571">
                  <c:v>0.10875700000178767</c:v>
                </c:pt>
                <c:pt idx="4572">
                  <c:v>0.11014699999941513</c:v>
                </c:pt>
                <c:pt idx="4573">
                  <c:v>0.11153700000431854</c:v>
                </c:pt>
                <c:pt idx="4574">
                  <c:v>0.11292600000160746</c:v>
                </c:pt>
                <c:pt idx="4575">
                  <c:v>0.11431600000651088</c:v>
                </c:pt>
                <c:pt idx="4576">
                  <c:v>0.11570600000413833</c:v>
                </c:pt>
                <c:pt idx="4577">
                  <c:v>0.11709500000142725</c:v>
                </c:pt>
                <c:pt idx="4578">
                  <c:v>0.11848500000633067</c:v>
                </c:pt>
                <c:pt idx="4579">
                  <c:v>0.11987500000395812</c:v>
                </c:pt>
                <c:pt idx="4580">
                  <c:v>0.12126400000124704</c:v>
                </c:pt>
                <c:pt idx="4581">
                  <c:v>0.12265400000615045</c:v>
                </c:pt>
                <c:pt idx="4582">
                  <c:v>0.12404400000377791</c:v>
                </c:pt>
                <c:pt idx="4583">
                  <c:v>0.12543300000106683</c:v>
                </c:pt>
                <c:pt idx="4584">
                  <c:v>0.12682300000597024</c:v>
                </c:pt>
                <c:pt idx="4585">
                  <c:v>0.1282130000035977</c:v>
                </c:pt>
                <c:pt idx="4586">
                  <c:v>0.12960300000122515</c:v>
                </c:pt>
                <c:pt idx="4587">
                  <c:v>0.13099200000579003</c:v>
                </c:pt>
                <c:pt idx="4588">
                  <c:v>0.13238200000341749</c:v>
                </c:pt>
                <c:pt idx="4589">
                  <c:v>0.13377400000172202</c:v>
                </c:pt>
                <c:pt idx="4590">
                  <c:v>0.13516700000036508</c:v>
                </c:pt>
                <c:pt idx="4591">
                  <c:v>0.13655700000526849</c:v>
                </c:pt>
                <c:pt idx="4592">
                  <c:v>0.13794700000289595</c:v>
                </c:pt>
                <c:pt idx="4593">
                  <c:v>0.13933900000120047</c:v>
                </c:pt>
                <c:pt idx="4594">
                  <c:v>0.14073000000644242</c:v>
                </c:pt>
                <c:pt idx="4595">
                  <c:v>0.14212000000406988</c:v>
                </c:pt>
                <c:pt idx="4596">
                  <c:v>0.14351100000203587</c:v>
                </c:pt>
                <c:pt idx="4597">
                  <c:v>0.1449030000003404</c:v>
                </c:pt>
                <c:pt idx="4598">
                  <c:v>0.14629400000558235</c:v>
                </c:pt>
                <c:pt idx="4599">
                  <c:v>0.14768500000354834</c:v>
                </c:pt>
                <c:pt idx="4600">
                  <c:v>0.14908500000456115</c:v>
                </c:pt>
                <c:pt idx="4601">
                  <c:v>0.15047500000218861</c:v>
                </c:pt>
                <c:pt idx="4602">
                  <c:v>0.15186499999981606</c:v>
                </c:pt>
                <c:pt idx="4603">
                  <c:v>0.15325400000438094</c:v>
                </c:pt>
                <c:pt idx="4604">
                  <c:v>0.1546440000020084</c:v>
                </c:pt>
                <c:pt idx="4605">
                  <c:v>0.15603299999929732</c:v>
                </c:pt>
                <c:pt idx="4606">
                  <c:v>0.15742300000420073</c:v>
                </c:pt>
                <c:pt idx="4607">
                  <c:v>0.15881200000148965</c:v>
                </c:pt>
                <c:pt idx="4608">
                  <c:v>0.16020200000639306</c:v>
                </c:pt>
                <c:pt idx="4609">
                  <c:v>0.16159100000368198</c:v>
                </c:pt>
                <c:pt idx="4610">
                  <c:v>0.16298100000130944</c:v>
                </c:pt>
                <c:pt idx="4611">
                  <c:v>0.16437000000587432</c:v>
                </c:pt>
                <c:pt idx="4612">
                  <c:v>0.16576000000350177</c:v>
                </c:pt>
                <c:pt idx="4613">
                  <c:v>0.16714900000079069</c:v>
                </c:pt>
                <c:pt idx="4614">
                  <c:v>0.16853900000569411</c:v>
                </c:pt>
                <c:pt idx="4615">
                  <c:v>0.16992800000298303</c:v>
                </c:pt>
                <c:pt idx="4616">
                  <c:v>0.17131800000061048</c:v>
                </c:pt>
                <c:pt idx="4617">
                  <c:v>0.17270700000517536</c:v>
                </c:pt>
                <c:pt idx="4618">
                  <c:v>0.17409700000280282</c:v>
                </c:pt>
                <c:pt idx="4619">
                  <c:v>0.17548600000009174</c:v>
                </c:pt>
                <c:pt idx="4620">
                  <c:v>0.17687600000499515</c:v>
                </c:pt>
                <c:pt idx="4621">
                  <c:v>0.17826500000228407</c:v>
                </c:pt>
                <c:pt idx="4622">
                  <c:v>0.17965499999991152</c:v>
                </c:pt>
                <c:pt idx="4623">
                  <c:v>0.1810440000044764</c:v>
                </c:pt>
                <c:pt idx="4624">
                  <c:v>0.18243400000210386</c:v>
                </c:pt>
                <c:pt idx="4625">
                  <c:v>0.18382299999939278</c:v>
                </c:pt>
                <c:pt idx="4626">
                  <c:v>0.18521300000429619</c:v>
                </c:pt>
                <c:pt idx="4627">
                  <c:v>0.18660200000158511</c:v>
                </c:pt>
                <c:pt idx="4628">
                  <c:v>0.18799200000648852</c:v>
                </c:pt>
                <c:pt idx="4629">
                  <c:v>0.18938100000377744</c:v>
                </c:pt>
                <c:pt idx="4630">
                  <c:v>0.1907710000014049</c:v>
                </c:pt>
                <c:pt idx="4631">
                  <c:v>0.19216199999937089</c:v>
                </c:pt>
                <c:pt idx="4632">
                  <c:v>0.1935520000042743</c:v>
                </c:pt>
                <c:pt idx="4633">
                  <c:v>0.19494200000190176</c:v>
                </c:pt>
                <c:pt idx="4634">
                  <c:v>0.19633199999952922</c:v>
                </c:pt>
                <c:pt idx="4635">
                  <c:v>0.19772200000443263</c:v>
                </c:pt>
                <c:pt idx="4636">
                  <c:v>0.19911300000239862</c:v>
                </c:pt>
                <c:pt idx="4637">
                  <c:v>0.20050300000002608</c:v>
                </c:pt>
                <c:pt idx="4638">
                  <c:v>0.20189300000492949</c:v>
                </c:pt>
                <c:pt idx="4639">
                  <c:v>0.20328300000255695</c:v>
                </c:pt>
                <c:pt idx="4640">
                  <c:v>0.2046730000001844</c:v>
                </c:pt>
                <c:pt idx="4641">
                  <c:v>0.20606400000542635</c:v>
                </c:pt>
                <c:pt idx="4642">
                  <c:v>0.20745400000305381</c:v>
                </c:pt>
                <c:pt idx="4643">
                  <c:v>0.2088450000010198</c:v>
                </c:pt>
                <c:pt idx="4644">
                  <c:v>0.21023600000626175</c:v>
                </c:pt>
                <c:pt idx="4645">
                  <c:v>0.2116260000038892</c:v>
                </c:pt>
                <c:pt idx="4646">
                  <c:v>0.21301600000151666</c:v>
                </c:pt>
                <c:pt idx="4647">
                  <c:v>0.21440600000642007</c:v>
                </c:pt>
                <c:pt idx="4648">
                  <c:v>0.21579600000404753</c:v>
                </c:pt>
                <c:pt idx="4649">
                  <c:v>0.21718800000235206</c:v>
                </c:pt>
                <c:pt idx="4650">
                  <c:v>0.21857900000031805</c:v>
                </c:pt>
                <c:pt idx="4651">
                  <c:v>0.21997200000623707</c:v>
                </c:pt>
                <c:pt idx="4652">
                  <c:v>0.22136300000420306</c:v>
                </c:pt>
                <c:pt idx="4653">
                  <c:v>0.22275300000183051</c:v>
                </c:pt>
                <c:pt idx="4654">
                  <c:v>0.22414299999945797</c:v>
                </c:pt>
                <c:pt idx="4655">
                  <c:v>0.22553400000469992</c:v>
                </c:pt>
                <c:pt idx="4656">
                  <c:v>0.22692400000232738</c:v>
                </c:pt>
                <c:pt idx="4657">
                  <c:v>0.22831399999995483</c:v>
                </c:pt>
                <c:pt idx="4658">
                  <c:v>0.22970500000519678</c:v>
                </c:pt>
                <c:pt idx="4659">
                  <c:v>0.23109800000383984</c:v>
                </c:pt>
                <c:pt idx="4660">
                  <c:v>0.23248900000180583</c:v>
                </c:pt>
                <c:pt idx="4661">
                  <c:v>0.23387999999977183</c:v>
                </c:pt>
                <c:pt idx="4662">
                  <c:v>0.23527100000501378</c:v>
                </c:pt>
                <c:pt idx="4663">
                  <c:v>0.23666100000264123</c:v>
                </c:pt>
                <c:pt idx="4664">
                  <c:v>0.23805100000026869</c:v>
                </c:pt>
                <c:pt idx="4665">
                  <c:v>0.2394410000051721</c:v>
                </c:pt>
                <c:pt idx="4666">
                  <c:v>0.24083200000313809</c:v>
                </c:pt>
                <c:pt idx="4667">
                  <c:v>0.24222200000076555</c:v>
                </c:pt>
                <c:pt idx="4668">
                  <c:v>0.24361400000634603</c:v>
                </c:pt>
                <c:pt idx="4669">
                  <c:v>0.24500600000465056</c:v>
                </c:pt>
                <c:pt idx="4670">
                  <c:v>0.24639700000261655</c:v>
                </c:pt>
                <c:pt idx="4671">
                  <c:v>0.24778599999990547</c:v>
                </c:pt>
                <c:pt idx="4672">
                  <c:v>0.24917600000480888</c:v>
                </c:pt>
                <c:pt idx="4673">
                  <c:v>0.25056800000311341</c:v>
                </c:pt>
                <c:pt idx="4674">
                  <c:v>0.25195800000074087</c:v>
                </c:pt>
                <c:pt idx="4675">
                  <c:v>0.25334800000564428</c:v>
                </c:pt>
                <c:pt idx="4676">
                  <c:v>0.25473800000327174</c:v>
                </c:pt>
                <c:pt idx="4677">
                  <c:v>0.25612800000089919</c:v>
                </c:pt>
                <c:pt idx="4678">
                  <c:v>0.25751800000580261</c:v>
                </c:pt>
                <c:pt idx="4679">
                  <c:v>0.25891100000444567</c:v>
                </c:pt>
                <c:pt idx="4680">
                  <c:v>0.2603030000027502</c:v>
                </c:pt>
                <c:pt idx="4681">
                  <c:v>0.26169300000037765</c:v>
                </c:pt>
                <c:pt idx="4682">
                  <c:v>0.2630840000056196</c:v>
                </c:pt>
                <c:pt idx="4683">
                  <c:v>0.26447500000358559</c:v>
                </c:pt>
                <c:pt idx="4684">
                  <c:v>0.26586500000121305</c:v>
                </c:pt>
                <c:pt idx="4685">
                  <c:v>0.26725500000611646</c:v>
                </c:pt>
                <c:pt idx="4686">
                  <c:v>0.26864500000374392</c:v>
                </c:pt>
                <c:pt idx="4687">
                  <c:v>0.27003400000103284</c:v>
                </c:pt>
                <c:pt idx="4688">
                  <c:v>0.27142400000593625</c:v>
                </c:pt>
                <c:pt idx="4689">
                  <c:v>0.27281400000356371</c:v>
                </c:pt>
                <c:pt idx="4690">
                  <c:v>0.27420400000119116</c:v>
                </c:pt>
                <c:pt idx="4691">
                  <c:v>0.27559300000575604</c:v>
                </c:pt>
                <c:pt idx="4692">
                  <c:v>0.27698300000338349</c:v>
                </c:pt>
                <c:pt idx="4693">
                  <c:v>0.27837300000101095</c:v>
                </c:pt>
                <c:pt idx="4694">
                  <c:v>0.27976300000591436</c:v>
                </c:pt>
                <c:pt idx="4695">
                  <c:v>0.28115300000354182</c:v>
                </c:pt>
                <c:pt idx="4696">
                  <c:v>0.28254200000083074</c:v>
                </c:pt>
                <c:pt idx="4697">
                  <c:v>0.28393200000573415</c:v>
                </c:pt>
                <c:pt idx="4698">
                  <c:v>0.28532200000336161</c:v>
                </c:pt>
                <c:pt idx="4699">
                  <c:v>0.28671100000065053</c:v>
                </c:pt>
                <c:pt idx="4700">
                  <c:v>0.28810100000555394</c:v>
                </c:pt>
                <c:pt idx="4701">
                  <c:v>0.28949000000284286</c:v>
                </c:pt>
                <c:pt idx="4702">
                  <c:v>0.29088000000047032</c:v>
                </c:pt>
                <c:pt idx="4703">
                  <c:v>0.29227000000537373</c:v>
                </c:pt>
                <c:pt idx="4704">
                  <c:v>0.29365900000266265</c:v>
                </c:pt>
                <c:pt idx="4705">
                  <c:v>0.29504900000029011</c:v>
                </c:pt>
                <c:pt idx="4706">
                  <c:v>0.29643900000519352</c:v>
                </c:pt>
                <c:pt idx="4707">
                  <c:v>0.29782800000248244</c:v>
                </c:pt>
                <c:pt idx="4708">
                  <c:v>0.2992180000001099</c:v>
                </c:pt>
                <c:pt idx="4709">
                  <c:v>0.30061200000636745</c:v>
                </c:pt>
                <c:pt idx="4710">
                  <c:v>0.30200200000399491</c:v>
                </c:pt>
                <c:pt idx="4711">
                  <c:v>0.30339200000162236</c:v>
                </c:pt>
                <c:pt idx="4712">
                  <c:v>0.30478200000652578</c:v>
                </c:pt>
                <c:pt idx="4713">
                  <c:v>0.3061710000038147</c:v>
                </c:pt>
                <c:pt idx="4714">
                  <c:v>0.30756100000144215</c:v>
                </c:pt>
                <c:pt idx="4715">
                  <c:v>0.30895000000600703</c:v>
                </c:pt>
                <c:pt idx="4716">
                  <c:v>0.31034000000363449</c:v>
                </c:pt>
                <c:pt idx="4717">
                  <c:v>0.31172900000092341</c:v>
                </c:pt>
                <c:pt idx="4718">
                  <c:v>0.31311900000582682</c:v>
                </c:pt>
                <c:pt idx="4719">
                  <c:v>0.31450900000345428</c:v>
                </c:pt>
                <c:pt idx="4720">
                  <c:v>0.3158980000007432</c:v>
                </c:pt>
                <c:pt idx="4721">
                  <c:v>0.31728800000564661</c:v>
                </c:pt>
                <c:pt idx="4722">
                  <c:v>0.31867700000293553</c:v>
                </c:pt>
                <c:pt idx="4723">
                  <c:v>0.32006700000056298</c:v>
                </c:pt>
                <c:pt idx="4724">
                  <c:v>0.32145600000512786</c:v>
                </c:pt>
                <c:pt idx="4725">
                  <c:v>0.32284600000275532</c:v>
                </c:pt>
                <c:pt idx="4726">
                  <c:v>0.32423500000004424</c:v>
                </c:pt>
                <c:pt idx="4727">
                  <c:v>0.32562500000494765</c:v>
                </c:pt>
                <c:pt idx="4728">
                  <c:v>0.32701400000223657</c:v>
                </c:pt>
                <c:pt idx="4729">
                  <c:v>0.32840399999986403</c:v>
                </c:pt>
                <c:pt idx="4730">
                  <c:v>0.3297930000044289</c:v>
                </c:pt>
                <c:pt idx="4731">
                  <c:v>0.33118300000205636</c:v>
                </c:pt>
                <c:pt idx="4732">
                  <c:v>0.33257199999934528</c:v>
                </c:pt>
                <c:pt idx="4733">
                  <c:v>0.33396200000424869</c:v>
                </c:pt>
                <c:pt idx="4734">
                  <c:v>0.33535100000153761</c:v>
                </c:pt>
                <c:pt idx="4735">
                  <c:v>0.33674100000644103</c:v>
                </c:pt>
                <c:pt idx="4736">
                  <c:v>0.33813000000372995</c:v>
                </c:pt>
                <c:pt idx="4737">
                  <c:v>0.3395200000013574</c:v>
                </c:pt>
                <c:pt idx="4738">
                  <c:v>0.34090900000592228</c:v>
                </c:pt>
                <c:pt idx="4739">
                  <c:v>0.34229900000354974</c:v>
                </c:pt>
                <c:pt idx="4740">
                  <c:v>0.34368800000083866</c:v>
                </c:pt>
                <c:pt idx="4741">
                  <c:v>0.34507800000574207</c:v>
                </c:pt>
                <c:pt idx="4742">
                  <c:v>0.34646800000336953</c:v>
                </c:pt>
                <c:pt idx="4743">
                  <c:v>0.34785700000065845</c:v>
                </c:pt>
                <c:pt idx="4744">
                  <c:v>0.34924600000522332</c:v>
                </c:pt>
                <c:pt idx="4745">
                  <c:v>0.35063600000285078</c:v>
                </c:pt>
                <c:pt idx="4746">
                  <c:v>0.3520250000001397</c:v>
                </c:pt>
                <c:pt idx="4747">
                  <c:v>0.35341500000504311</c:v>
                </c:pt>
                <c:pt idx="4748">
                  <c:v>0.35480500000267057</c:v>
                </c:pt>
                <c:pt idx="4749">
                  <c:v>0.35619399999995949</c:v>
                </c:pt>
                <c:pt idx="4750">
                  <c:v>0.3575840000048629</c:v>
                </c:pt>
                <c:pt idx="4751">
                  <c:v>0.35897300000215182</c:v>
                </c:pt>
                <c:pt idx="4752">
                  <c:v>0.36036299999977928</c:v>
                </c:pt>
                <c:pt idx="4753">
                  <c:v>0.36175200000434415</c:v>
                </c:pt>
                <c:pt idx="4754">
                  <c:v>0.36314200000197161</c:v>
                </c:pt>
                <c:pt idx="4755">
                  <c:v>0.36453100000653649</c:v>
                </c:pt>
                <c:pt idx="4756">
                  <c:v>0.36592100000416394</c:v>
                </c:pt>
                <c:pt idx="4757">
                  <c:v>0.36731000000145286</c:v>
                </c:pt>
                <c:pt idx="4758">
                  <c:v>0.36870000000635628</c:v>
                </c:pt>
                <c:pt idx="4759">
                  <c:v>0.37009100000432227</c:v>
                </c:pt>
                <c:pt idx="4760">
                  <c:v>0.37148200000228826</c:v>
                </c:pt>
                <c:pt idx="4761">
                  <c:v>0.37287099999957718</c:v>
                </c:pt>
                <c:pt idx="4762">
                  <c:v>0.37426100000448059</c:v>
                </c:pt>
                <c:pt idx="4763">
                  <c:v>0.37565000000176951</c:v>
                </c:pt>
                <c:pt idx="4764">
                  <c:v>0.37703999999939697</c:v>
                </c:pt>
                <c:pt idx="4765">
                  <c:v>0.37842900000396185</c:v>
                </c:pt>
                <c:pt idx="4766">
                  <c:v>0.3798190000015893</c:v>
                </c:pt>
                <c:pt idx="4767">
                  <c:v>0.38120800000615418</c:v>
                </c:pt>
                <c:pt idx="4768">
                  <c:v>0.38259800000378164</c:v>
                </c:pt>
                <c:pt idx="4769">
                  <c:v>0.38398700000107056</c:v>
                </c:pt>
                <c:pt idx="4770">
                  <c:v>0.38537700000597397</c:v>
                </c:pt>
                <c:pt idx="4771">
                  <c:v>0.38676600000326289</c:v>
                </c:pt>
                <c:pt idx="4772">
                  <c:v>0.38815600000089034</c:v>
                </c:pt>
                <c:pt idx="4773">
                  <c:v>0.38954500000545522</c:v>
                </c:pt>
                <c:pt idx="4774">
                  <c:v>0.39093500000308268</c:v>
                </c:pt>
                <c:pt idx="4775">
                  <c:v>0.3923240000003716</c:v>
                </c:pt>
                <c:pt idx="4776">
                  <c:v>0.39371400000527501</c:v>
                </c:pt>
                <c:pt idx="4777">
                  <c:v>0.39510300000256393</c:v>
                </c:pt>
                <c:pt idx="4778">
                  <c:v>0.39649300000019139</c:v>
                </c:pt>
                <c:pt idx="4779">
                  <c:v>0.39788200000475626</c:v>
                </c:pt>
                <c:pt idx="4780">
                  <c:v>0.39927200000238372</c:v>
                </c:pt>
                <c:pt idx="4781">
                  <c:v>0.40066099999967264</c:v>
                </c:pt>
                <c:pt idx="4782">
                  <c:v>0.40205100000457605</c:v>
                </c:pt>
                <c:pt idx="4783">
                  <c:v>0.40344000000186497</c:v>
                </c:pt>
                <c:pt idx="4784">
                  <c:v>0.40482999999949243</c:v>
                </c:pt>
                <c:pt idx="4785">
                  <c:v>0.40621900000405731</c:v>
                </c:pt>
                <c:pt idx="4786">
                  <c:v>0.40760900000168476</c:v>
                </c:pt>
                <c:pt idx="4787">
                  <c:v>0.40899899999931222</c:v>
                </c:pt>
                <c:pt idx="4788">
                  <c:v>0.4103880000038771</c:v>
                </c:pt>
                <c:pt idx="4789">
                  <c:v>0.41177800000150455</c:v>
                </c:pt>
                <c:pt idx="4790">
                  <c:v>0.41316700000606943</c:v>
                </c:pt>
                <c:pt idx="4791">
                  <c:v>0.41455700000369688</c:v>
                </c:pt>
                <c:pt idx="4792">
                  <c:v>0.4159460000009858</c:v>
                </c:pt>
                <c:pt idx="4793">
                  <c:v>0.41733500000555068</c:v>
                </c:pt>
                <c:pt idx="4794">
                  <c:v>0.41872500000317814</c:v>
                </c:pt>
                <c:pt idx="4795">
                  <c:v>0.42011500000080559</c:v>
                </c:pt>
                <c:pt idx="4796">
                  <c:v>0.42150400000537047</c:v>
                </c:pt>
                <c:pt idx="4797">
                  <c:v>0.42289400000299793</c:v>
                </c:pt>
                <c:pt idx="4798">
                  <c:v>0.42428400000062538</c:v>
                </c:pt>
                <c:pt idx="4799">
                  <c:v>0.42567300000519026</c:v>
                </c:pt>
                <c:pt idx="4800">
                  <c:v>0.42706300000281772</c:v>
                </c:pt>
                <c:pt idx="4801">
                  <c:v>0.42845300000044517</c:v>
                </c:pt>
                <c:pt idx="4802">
                  <c:v>0.42984200000501005</c:v>
                </c:pt>
                <c:pt idx="4803">
                  <c:v>0.43123100000229897</c:v>
                </c:pt>
                <c:pt idx="4804">
                  <c:v>0.43262099999992643</c:v>
                </c:pt>
                <c:pt idx="4805">
                  <c:v>0.4340100000044913</c:v>
                </c:pt>
                <c:pt idx="4806">
                  <c:v>0.43540000000211876</c:v>
                </c:pt>
                <c:pt idx="4807">
                  <c:v>0.43678899999940768</c:v>
                </c:pt>
                <c:pt idx="4808">
                  <c:v>0.43817900000431109</c:v>
                </c:pt>
                <c:pt idx="4809">
                  <c:v>0.43956900000193855</c:v>
                </c:pt>
                <c:pt idx="4810">
                  <c:v>0.44095800000650343</c:v>
                </c:pt>
                <c:pt idx="4811">
                  <c:v>0.44234800000413088</c:v>
                </c:pt>
                <c:pt idx="4812">
                  <c:v>0.4437370000014198</c:v>
                </c:pt>
                <c:pt idx="4813">
                  <c:v>0.44512700000632321</c:v>
                </c:pt>
                <c:pt idx="4814">
                  <c:v>0.44651600000361213</c:v>
                </c:pt>
                <c:pt idx="4815">
                  <c:v>0.44790600000123959</c:v>
                </c:pt>
                <c:pt idx="4816">
                  <c:v>0.44929500000580447</c:v>
                </c:pt>
                <c:pt idx="4817">
                  <c:v>0.45068500000343192</c:v>
                </c:pt>
                <c:pt idx="4818">
                  <c:v>0.45207400000072084</c:v>
                </c:pt>
                <c:pt idx="4819">
                  <c:v>0.45346400000562426</c:v>
                </c:pt>
                <c:pt idx="4820">
                  <c:v>0.45485300000291318</c:v>
                </c:pt>
                <c:pt idx="4821">
                  <c:v>0.45624300000054063</c:v>
                </c:pt>
                <c:pt idx="4822">
                  <c:v>0.45763200000510551</c:v>
                </c:pt>
                <c:pt idx="4823">
                  <c:v>0.45902200000273297</c:v>
                </c:pt>
                <c:pt idx="4824">
                  <c:v>0.46041100000002189</c:v>
                </c:pt>
                <c:pt idx="4825">
                  <c:v>0.4618010000049253</c:v>
                </c:pt>
                <c:pt idx="4826">
                  <c:v>0.46319000000221422</c:v>
                </c:pt>
                <c:pt idx="4827">
                  <c:v>0.46457999999984168</c:v>
                </c:pt>
                <c:pt idx="4828">
                  <c:v>0.46596900000440655</c:v>
                </c:pt>
                <c:pt idx="4829">
                  <c:v>0.46735900000203401</c:v>
                </c:pt>
                <c:pt idx="4830">
                  <c:v>0.46874799999932293</c:v>
                </c:pt>
                <c:pt idx="4831">
                  <c:v>0.47013800000422634</c:v>
                </c:pt>
                <c:pt idx="4832">
                  <c:v>0.47152700000151526</c:v>
                </c:pt>
                <c:pt idx="4833">
                  <c:v>0.47291700000641868</c:v>
                </c:pt>
                <c:pt idx="4834">
                  <c:v>0.4743060000037076</c:v>
                </c:pt>
                <c:pt idx="4835">
                  <c:v>0.47569600000133505</c:v>
                </c:pt>
                <c:pt idx="4836">
                  <c:v>0.47708699999930104</c:v>
                </c:pt>
                <c:pt idx="4837">
                  <c:v>0.47847800000454299</c:v>
                </c:pt>
                <c:pt idx="4838">
                  <c:v>0.47986900000250898</c:v>
                </c:pt>
                <c:pt idx="4839">
                  <c:v>0.48125900000013644</c:v>
                </c:pt>
                <c:pt idx="4840">
                  <c:v>0.48264900000503985</c:v>
                </c:pt>
                <c:pt idx="4841">
                  <c:v>0.48403900000266731</c:v>
                </c:pt>
                <c:pt idx="4842">
                  <c:v>0.48542900000029476</c:v>
                </c:pt>
                <c:pt idx="4843">
                  <c:v>0.48681800000485964</c:v>
                </c:pt>
                <c:pt idx="4844">
                  <c:v>0.4882080000024871</c:v>
                </c:pt>
                <c:pt idx="4845">
                  <c:v>0.48959699999977602</c:v>
                </c:pt>
                <c:pt idx="4846">
                  <c:v>0.49098700000467943</c:v>
                </c:pt>
                <c:pt idx="4847">
                  <c:v>0.49237600000196835</c:v>
                </c:pt>
                <c:pt idx="4848">
                  <c:v>0.49376599999959581</c:v>
                </c:pt>
                <c:pt idx="4849">
                  <c:v>0.49515500000416068</c:v>
                </c:pt>
                <c:pt idx="4850">
                  <c:v>0.49654500000178814</c:v>
                </c:pt>
                <c:pt idx="4851">
                  <c:v>0.49793400000635302</c:v>
                </c:pt>
                <c:pt idx="4852">
                  <c:v>0.49932400000398047</c:v>
                </c:pt>
                <c:pt idx="4853">
                  <c:v>0.50071400000160793</c:v>
                </c:pt>
                <c:pt idx="4854">
                  <c:v>0.50210300000617281</c:v>
                </c:pt>
                <c:pt idx="4855">
                  <c:v>0.50349200000346173</c:v>
                </c:pt>
                <c:pt idx="4856">
                  <c:v>0.50488200000108918</c:v>
                </c:pt>
                <c:pt idx="4857">
                  <c:v>0.50627100000565406</c:v>
                </c:pt>
                <c:pt idx="4858">
                  <c:v>0.50766100000328152</c:v>
                </c:pt>
                <c:pt idx="4859">
                  <c:v>0.50905000000057044</c:v>
                </c:pt>
                <c:pt idx="4860">
                  <c:v>0.51044000000547385</c:v>
                </c:pt>
                <c:pt idx="4861">
                  <c:v>0.5118300000031013</c:v>
                </c:pt>
                <c:pt idx="4862">
                  <c:v>0.51321900000039022</c:v>
                </c:pt>
                <c:pt idx="4863">
                  <c:v>0.51460900000529364</c:v>
                </c:pt>
                <c:pt idx="4864">
                  <c:v>0.51599800000258256</c:v>
                </c:pt>
                <c:pt idx="4865">
                  <c:v>0.51738699999987148</c:v>
                </c:pt>
                <c:pt idx="4866">
                  <c:v>0.51877700000477489</c:v>
                </c:pt>
                <c:pt idx="4867">
                  <c:v>0.52016600000206381</c:v>
                </c:pt>
                <c:pt idx="4868">
                  <c:v>0.52155599999969127</c:v>
                </c:pt>
                <c:pt idx="4869">
                  <c:v>0.52294600000459468</c:v>
                </c:pt>
                <c:pt idx="4870">
                  <c:v>0.5243350000018836</c:v>
                </c:pt>
                <c:pt idx="4871">
                  <c:v>0.52572499999951106</c:v>
                </c:pt>
                <c:pt idx="4872">
                  <c:v>0.52711400000407593</c:v>
                </c:pt>
                <c:pt idx="4873">
                  <c:v>0.52850400000170339</c:v>
                </c:pt>
                <c:pt idx="4874">
                  <c:v>0.52989300000626827</c:v>
                </c:pt>
                <c:pt idx="4875">
                  <c:v>0.53128300000389572</c:v>
                </c:pt>
                <c:pt idx="4876">
                  <c:v>0.53267200000118464</c:v>
                </c:pt>
                <c:pt idx="4877">
                  <c:v>0.53406200000608806</c:v>
                </c:pt>
                <c:pt idx="4878">
                  <c:v>0.53545100000337698</c:v>
                </c:pt>
                <c:pt idx="4879">
                  <c:v>0.53684100000100443</c:v>
                </c:pt>
                <c:pt idx="4880">
                  <c:v>0.53823000000556931</c:v>
                </c:pt>
                <c:pt idx="4881">
                  <c:v>0.53962000000319676</c:v>
                </c:pt>
                <c:pt idx="4882">
                  <c:v>0.54100900000048568</c:v>
                </c:pt>
                <c:pt idx="4883">
                  <c:v>0.5423990000053891</c:v>
                </c:pt>
                <c:pt idx="4884">
                  <c:v>0.54378800000267802</c:v>
                </c:pt>
                <c:pt idx="4885">
                  <c:v>0.54517800000030547</c:v>
                </c:pt>
                <c:pt idx="4886">
                  <c:v>0.54656700000487035</c:v>
                </c:pt>
                <c:pt idx="4887">
                  <c:v>0.54795700000249781</c:v>
                </c:pt>
                <c:pt idx="4888">
                  <c:v>0.54934599999978673</c:v>
                </c:pt>
                <c:pt idx="4889">
                  <c:v>0.55073600000469014</c:v>
                </c:pt>
                <c:pt idx="4890">
                  <c:v>0.55212500000197906</c:v>
                </c:pt>
                <c:pt idx="4891">
                  <c:v>0.55351499999960652</c:v>
                </c:pt>
                <c:pt idx="4892">
                  <c:v>0.55490400000417139</c:v>
                </c:pt>
                <c:pt idx="4893">
                  <c:v>0.55629400000179885</c:v>
                </c:pt>
                <c:pt idx="4894">
                  <c:v>0.55768300000636373</c:v>
                </c:pt>
                <c:pt idx="4895">
                  <c:v>0.55907300000399118</c:v>
                </c:pt>
                <c:pt idx="4896">
                  <c:v>0.5604620000012801</c:v>
                </c:pt>
                <c:pt idx="4897">
                  <c:v>0.56185200000618352</c:v>
                </c:pt>
                <c:pt idx="4898">
                  <c:v>0.56324100000347244</c:v>
                </c:pt>
                <c:pt idx="4899">
                  <c:v>0.56463100000109989</c:v>
                </c:pt>
                <c:pt idx="4900">
                  <c:v>0.56602000000566477</c:v>
                </c:pt>
                <c:pt idx="4901">
                  <c:v>0.56741000000329223</c:v>
                </c:pt>
                <c:pt idx="4902">
                  <c:v>0.56879900000058115</c:v>
                </c:pt>
                <c:pt idx="4903">
                  <c:v>0.57018900000548456</c:v>
                </c:pt>
                <c:pt idx="4904">
                  <c:v>0.57157800000277348</c:v>
                </c:pt>
                <c:pt idx="4905">
                  <c:v>0.57296800000040093</c:v>
                </c:pt>
                <c:pt idx="4906">
                  <c:v>0.57435700000496581</c:v>
                </c:pt>
                <c:pt idx="4907">
                  <c:v>0.57574700000259327</c:v>
                </c:pt>
                <c:pt idx="4908">
                  <c:v>0.57713599999988219</c:v>
                </c:pt>
                <c:pt idx="4909">
                  <c:v>0.5785260000047856</c:v>
                </c:pt>
                <c:pt idx="4910">
                  <c:v>0.57991500000207452</c:v>
                </c:pt>
                <c:pt idx="4911">
                  <c:v>0.58130499999970198</c:v>
                </c:pt>
                <c:pt idx="4912">
                  <c:v>0.58269400000426685</c:v>
                </c:pt>
                <c:pt idx="4913">
                  <c:v>0.58408400000189431</c:v>
                </c:pt>
                <c:pt idx="4914">
                  <c:v>0.58547300000645919</c:v>
                </c:pt>
                <c:pt idx="4915">
                  <c:v>0.58686300000408664</c:v>
                </c:pt>
                <c:pt idx="4916">
                  <c:v>0.58825200000137556</c:v>
                </c:pt>
                <c:pt idx="4917">
                  <c:v>0.58964200000627898</c:v>
                </c:pt>
                <c:pt idx="4918">
                  <c:v>0.5910310000035679</c:v>
                </c:pt>
                <c:pt idx="4919">
                  <c:v>0.59242100000119535</c:v>
                </c:pt>
                <c:pt idx="4920">
                  <c:v>0.59381100000609877</c:v>
                </c:pt>
                <c:pt idx="4921">
                  <c:v>0.59520100000372622</c:v>
                </c:pt>
                <c:pt idx="4922">
                  <c:v>0.59659100000135368</c:v>
                </c:pt>
                <c:pt idx="4923">
                  <c:v>0.59798100000625709</c:v>
                </c:pt>
                <c:pt idx="4924">
                  <c:v>0.59937000000354601</c:v>
                </c:pt>
                <c:pt idx="4925">
                  <c:v>0.600761000001512</c:v>
                </c:pt>
                <c:pt idx="4926">
                  <c:v>0.60215000000607688</c:v>
                </c:pt>
                <c:pt idx="4927">
                  <c:v>0.60354000000370434</c:v>
                </c:pt>
                <c:pt idx="4928">
                  <c:v>0.60493000000133179</c:v>
                </c:pt>
                <c:pt idx="4929">
                  <c:v>0.6063200000062352</c:v>
                </c:pt>
                <c:pt idx="4930">
                  <c:v>0.60771000000386266</c:v>
                </c:pt>
                <c:pt idx="4931">
                  <c:v>0.60909900000115158</c:v>
                </c:pt>
                <c:pt idx="4932">
                  <c:v>0.61048900000605499</c:v>
                </c:pt>
                <c:pt idx="4933">
                  <c:v>0.61187900000368245</c:v>
                </c:pt>
                <c:pt idx="4934">
                  <c:v>0.61326900000130991</c:v>
                </c:pt>
                <c:pt idx="4935">
                  <c:v>0.61465800000587478</c:v>
                </c:pt>
                <c:pt idx="4936">
                  <c:v>0.61604800000350224</c:v>
                </c:pt>
                <c:pt idx="4937">
                  <c:v>0.61743800000112969</c:v>
                </c:pt>
                <c:pt idx="4938">
                  <c:v>0.61882900000637164</c:v>
                </c:pt>
                <c:pt idx="4939">
                  <c:v>0.62021800000366056</c:v>
                </c:pt>
                <c:pt idx="4940">
                  <c:v>0.62160800000128802</c:v>
                </c:pt>
                <c:pt idx="4941">
                  <c:v>0.6229970000058529</c:v>
                </c:pt>
                <c:pt idx="4942">
                  <c:v>0.62438700000348035</c:v>
                </c:pt>
                <c:pt idx="4943">
                  <c:v>0.62577600000076927</c:v>
                </c:pt>
                <c:pt idx="4944">
                  <c:v>0.62716600000567269</c:v>
                </c:pt>
                <c:pt idx="4945">
                  <c:v>0.62855600000330014</c:v>
                </c:pt>
                <c:pt idx="4946">
                  <c:v>0.62994500000058906</c:v>
                </c:pt>
                <c:pt idx="4947">
                  <c:v>0.63133500000549247</c:v>
                </c:pt>
                <c:pt idx="4948">
                  <c:v>0.63272400000278139</c:v>
                </c:pt>
                <c:pt idx="4949">
                  <c:v>0.63411400000040885</c:v>
                </c:pt>
                <c:pt idx="4950">
                  <c:v>0.63550300000497373</c:v>
                </c:pt>
                <c:pt idx="4951">
                  <c:v>0.63689300000260118</c:v>
                </c:pt>
                <c:pt idx="4952">
                  <c:v>0.6382819999998901</c:v>
                </c:pt>
                <c:pt idx="4953">
                  <c:v>0.63967200000479352</c:v>
                </c:pt>
                <c:pt idx="4954">
                  <c:v>0.64106100000208244</c:v>
                </c:pt>
                <c:pt idx="4955">
                  <c:v>0.64245099999970989</c:v>
                </c:pt>
                <c:pt idx="4956">
                  <c:v>0.64384000000427477</c:v>
                </c:pt>
                <c:pt idx="4957">
                  <c:v>0.64523000000190223</c:v>
                </c:pt>
                <c:pt idx="4958">
                  <c:v>0.6466190000064671</c:v>
                </c:pt>
                <c:pt idx="4959">
                  <c:v>0.6480100000044331</c:v>
                </c:pt>
                <c:pt idx="4960">
                  <c:v>0.64940000000206055</c:v>
                </c:pt>
                <c:pt idx="4961">
                  <c:v>0.65078899999934947</c:v>
                </c:pt>
                <c:pt idx="4962">
                  <c:v>0.65217900000425288</c:v>
                </c:pt>
                <c:pt idx="4963">
                  <c:v>0.6535680000015418</c:v>
                </c:pt>
                <c:pt idx="4964">
                  <c:v>0.65495800000644522</c:v>
                </c:pt>
                <c:pt idx="4965">
                  <c:v>0.65634700000373414</c:v>
                </c:pt>
                <c:pt idx="4966">
                  <c:v>0.65773600000102306</c:v>
                </c:pt>
                <c:pt idx="4967">
                  <c:v>0.65912600000592647</c:v>
                </c:pt>
                <c:pt idx="4968">
                  <c:v>0.66051600000355393</c:v>
                </c:pt>
                <c:pt idx="4969">
                  <c:v>0.66190500000084285</c:v>
                </c:pt>
                <c:pt idx="4970">
                  <c:v>0.66329500000574626</c:v>
                </c:pt>
                <c:pt idx="4971">
                  <c:v>0.66468400000303518</c:v>
                </c:pt>
                <c:pt idx="4972">
                  <c:v>0.66607400000066264</c:v>
                </c:pt>
                <c:pt idx="4973">
                  <c:v>0.66746300000522751</c:v>
                </c:pt>
                <c:pt idx="4974">
                  <c:v>0.66885300000285497</c:v>
                </c:pt>
                <c:pt idx="4975">
                  <c:v>0.67024200000014389</c:v>
                </c:pt>
                <c:pt idx="4976">
                  <c:v>0.6716320000050473</c:v>
                </c:pt>
                <c:pt idx="4977">
                  <c:v>0.67302100000233622</c:v>
                </c:pt>
                <c:pt idx="4978">
                  <c:v>0.67441099999996368</c:v>
                </c:pt>
                <c:pt idx="4979">
                  <c:v>0.67580000000452856</c:v>
                </c:pt>
                <c:pt idx="4980">
                  <c:v>0.67719000000215601</c:v>
                </c:pt>
                <c:pt idx="4981">
                  <c:v>0.67857899999944493</c:v>
                </c:pt>
                <c:pt idx="4982">
                  <c:v>0.67996900000434835</c:v>
                </c:pt>
                <c:pt idx="4983">
                  <c:v>0.68135800000163727</c:v>
                </c:pt>
                <c:pt idx="4984">
                  <c:v>0.68274800000654068</c:v>
                </c:pt>
                <c:pt idx="4985">
                  <c:v>0.6841370000038296</c:v>
                </c:pt>
                <c:pt idx="4986">
                  <c:v>0.68552700000145705</c:v>
                </c:pt>
                <c:pt idx="4987">
                  <c:v>0.68691600000602193</c:v>
                </c:pt>
                <c:pt idx="4988">
                  <c:v>0.68830600000364939</c:v>
                </c:pt>
                <c:pt idx="4989">
                  <c:v>0.68969500000093831</c:v>
                </c:pt>
                <c:pt idx="4990">
                  <c:v>0.69108500000584172</c:v>
                </c:pt>
                <c:pt idx="4991">
                  <c:v>0.69247400000313064</c:v>
                </c:pt>
                <c:pt idx="4992">
                  <c:v>0.6938640000007581</c:v>
                </c:pt>
                <c:pt idx="4993">
                  <c:v>0.69525300000532297</c:v>
                </c:pt>
                <c:pt idx="4994">
                  <c:v>0.69664300000295043</c:v>
                </c:pt>
                <c:pt idx="4995">
                  <c:v>0.69803300000057789</c:v>
                </c:pt>
                <c:pt idx="4996">
                  <c:v>0.69942200000514276</c:v>
                </c:pt>
                <c:pt idx="4997">
                  <c:v>0.70081200000277022</c:v>
                </c:pt>
                <c:pt idx="4998">
                  <c:v>0.70220100000005914</c:v>
                </c:pt>
                <c:pt idx="4999">
                  <c:v>0.70359100000496255</c:v>
                </c:pt>
                <c:pt idx="5000">
                  <c:v>0.70498000000225147</c:v>
                </c:pt>
                <c:pt idx="5001">
                  <c:v>0.70636999999987893</c:v>
                </c:pt>
                <c:pt idx="5002">
                  <c:v>0.70775900000444381</c:v>
                </c:pt>
                <c:pt idx="5003">
                  <c:v>0.70914900000207126</c:v>
                </c:pt>
                <c:pt idx="5004">
                  <c:v>0.71053799999936018</c:v>
                </c:pt>
                <c:pt idx="5005">
                  <c:v>0.71193800000037299</c:v>
                </c:pt>
                <c:pt idx="5006">
                  <c:v>0.71332800000527641</c:v>
                </c:pt>
                <c:pt idx="5007">
                  <c:v>0.71471700000256533</c:v>
                </c:pt>
                <c:pt idx="5008">
                  <c:v>0.71610700000019278</c:v>
                </c:pt>
                <c:pt idx="5009">
                  <c:v>0.71749600000475766</c:v>
                </c:pt>
                <c:pt idx="5010">
                  <c:v>0.71888600000238512</c:v>
                </c:pt>
                <c:pt idx="5011">
                  <c:v>0.72027499999967404</c:v>
                </c:pt>
                <c:pt idx="5012">
                  <c:v>0.72166500000457745</c:v>
                </c:pt>
                <c:pt idx="5013">
                  <c:v>0.72305500000220491</c:v>
                </c:pt>
                <c:pt idx="5014">
                  <c:v>0.72444399999949383</c:v>
                </c:pt>
                <c:pt idx="5015">
                  <c:v>0.72583400000439724</c:v>
                </c:pt>
                <c:pt idx="5016">
                  <c:v>0.7272240000020247</c:v>
                </c:pt>
                <c:pt idx="5017">
                  <c:v>0.72861299999931362</c:v>
                </c:pt>
                <c:pt idx="5018">
                  <c:v>0.73000200000387849</c:v>
                </c:pt>
                <c:pt idx="5019">
                  <c:v>0.73139200000150595</c:v>
                </c:pt>
                <c:pt idx="5020">
                  <c:v>0.73278100000607083</c:v>
                </c:pt>
                <c:pt idx="5021">
                  <c:v>0.73417100000369828</c:v>
                </c:pt>
                <c:pt idx="5022">
                  <c:v>0.73556100000132574</c:v>
                </c:pt>
                <c:pt idx="5023">
                  <c:v>0.73695000000589062</c:v>
                </c:pt>
                <c:pt idx="5024">
                  <c:v>0.73834000000351807</c:v>
                </c:pt>
                <c:pt idx="5025">
                  <c:v>0.73972900000080699</c:v>
                </c:pt>
                <c:pt idx="5026">
                  <c:v>0.7411190000057104</c:v>
                </c:pt>
                <c:pt idx="5027">
                  <c:v>0.74250800000299932</c:v>
                </c:pt>
                <c:pt idx="5028">
                  <c:v>0.74389800000062678</c:v>
                </c:pt>
                <c:pt idx="5029">
                  <c:v>0.74528700000519166</c:v>
                </c:pt>
                <c:pt idx="5030">
                  <c:v>0.74667700000281911</c:v>
                </c:pt>
                <c:pt idx="5031">
                  <c:v>0.74806600000010803</c:v>
                </c:pt>
                <c:pt idx="5032">
                  <c:v>0.74945600000501145</c:v>
                </c:pt>
                <c:pt idx="5033">
                  <c:v>0.75084500000230037</c:v>
                </c:pt>
                <c:pt idx="5034">
                  <c:v>0.75223499999992782</c:v>
                </c:pt>
                <c:pt idx="5035">
                  <c:v>0.7536240000044927</c:v>
                </c:pt>
                <c:pt idx="5036">
                  <c:v>0.75501400000212016</c:v>
                </c:pt>
                <c:pt idx="5037">
                  <c:v>0.75640299999940908</c:v>
                </c:pt>
                <c:pt idx="5038">
                  <c:v>0.75779300000431249</c:v>
                </c:pt>
                <c:pt idx="5039">
                  <c:v>0.75918300000193994</c:v>
                </c:pt>
                <c:pt idx="5040">
                  <c:v>0.7605729999995674</c:v>
                </c:pt>
                <c:pt idx="5041">
                  <c:v>0.76196200000413228</c:v>
                </c:pt>
                <c:pt idx="5042">
                  <c:v>0.76335200000175973</c:v>
                </c:pt>
                <c:pt idx="5043">
                  <c:v>0.76474100000632461</c:v>
                </c:pt>
                <c:pt idx="5044">
                  <c:v>0.76613100000395207</c:v>
                </c:pt>
                <c:pt idx="5045">
                  <c:v>0.76752000000124099</c:v>
                </c:pt>
                <c:pt idx="5046">
                  <c:v>0.7689100000061444</c:v>
                </c:pt>
                <c:pt idx="5047">
                  <c:v>0.77029900000343332</c:v>
                </c:pt>
                <c:pt idx="5048">
                  <c:v>0.77168900000106078</c:v>
                </c:pt>
                <c:pt idx="5049">
                  <c:v>0.77307800000562565</c:v>
                </c:pt>
                <c:pt idx="5050">
                  <c:v>0.77446800000325311</c:v>
                </c:pt>
                <c:pt idx="5051">
                  <c:v>0.77585700000054203</c:v>
                </c:pt>
                <c:pt idx="5052">
                  <c:v>0.77724700000544544</c:v>
                </c:pt>
                <c:pt idx="5053">
                  <c:v>0.7786370000030729</c:v>
                </c:pt>
                <c:pt idx="5054">
                  <c:v>0.78002600000036182</c:v>
                </c:pt>
                <c:pt idx="5055">
                  <c:v>0.78141600000526523</c:v>
                </c:pt>
                <c:pt idx="5056">
                  <c:v>0.78280500000255415</c:v>
                </c:pt>
                <c:pt idx="5057">
                  <c:v>0.78419500000018161</c:v>
                </c:pt>
                <c:pt idx="5058">
                  <c:v>0.78558400000474649</c:v>
                </c:pt>
                <c:pt idx="5059">
                  <c:v>0.78697300000203541</c:v>
                </c:pt>
                <c:pt idx="5060">
                  <c:v>0.78836299999966286</c:v>
                </c:pt>
                <c:pt idx="5061">
                  <c:v>0.78975300000456627</c:v>
                </c:pt>
                <c:pt idx="5062">
                  <c:v>0.79114200000185519</c:v>
                </c:pt>
                <c:pt idx="5063">
                  <c:v>0.79253199999948265</c:v>
                </c:pt>
                <c:pt idx="5064">
                  <c:v>0.79392100000404753</c:v>
                </c:pt>
                <c:pt idx="5065">
                  <c:v>0.79531100000167498</c:v>
                </c:pt>
                <c:pt idx="5066">
                  <c:v>0.79670000000623986</c:v>
                </c:pt>
                <c:pt idx="5067">
                  <c:v>0.79809000000386732</c:v>
                </c:pt>
                <c:pt idx="5068">
                  <c:v>0.79947900000115624</c:v>
                </c:pt>
                <c:pt idx="5069">
                  <c:v>0.80086900000605965</c:v>
                </c:pt>
                <c:pt idx="5070">
                  <c:v>0.80225800000334857</c:v>
                </c:pt>
                <c:pt idx="5071">
                  <c:v>0.80364800000097603</c:v>
                </c:pt>
                <c:pt idx="5072">
                  <c:v>0.8050370000055409</c:v>
                </c:pt>
                <c:pt idx="5073">
                  <c:v>0.80642700000316836</c:v>
                </c:pt>
                <c:pt idx="5074">
                  <c:v>0.80781600000045728</c:v>
                </c:pt>
                <c:pt idx="5075">
                  <c:v>0.80920600000536069</c:v>
                </c:pt>
                <c:pt idx="5076">
                  <c:v>0.81059500000264961</c:v>
                </c:pt>
                <c:pt idx="5077">
                  <c:v>0.81198500000027707</c:v>
                </c:pt>
                <c:pt idx="5078">
                  <c:v>0.81337400000484195</c:v>
                </c:pt>
                <c:pt idx="5079">
                  <c:v>0.8147640000024694</c:v>
                </c:pt>
                <c:pt idx="5080">
                  <c:v>0.81615400000009686</c:v>
                </c:pt>
                <c:pt idx="5081">
                  <c:v>0.81754300000466174</c:v>
                </c:pt>
                <c:pt idx="5082">
                  <c:v>0.81893300000228919</c:v>
                </c:pt>
                <c:pt idx="5083">
                  <c:v>0.82032199999957811</c:v>
                </c:pt>
                <c:pt idx="5084">
                  <c:v>0.82171100000414299</c:v>
                </c:pt>
                <c:pt idx="5085">
                  <c:v>0.82310100000177044</c:v>
                </c:pt>
                <c:pt idx="5086">
                  <c:v>0.8244909999993979</c:v>
                </c:pt>
                <c:pt idx="5087">
                  <c:v>0.82588000000396278</c:v>
                </c:pt>
                <c:pt idx="5088">
                  <c:v>0.82727000000159023</c:v>
                </c:pt>
                <c:pt idx="5089">
                  <c:v>0.82865900000615511</c:v>
                </c:pt>
                <c:pt idx="5090">
                  <c:v>0.83004900000378257</c:v>
                </c:pt>
                <c:pt idx="5091">
                  <c:v>0.83143800000107149</c:v>
                </c:pt>
                <c:pt idx="5092">
                  <c:v>0.8328280000059749</c:v>
                </c:pt>
                <c:pt idx="5093">
                  <c:v>0.83421700000326382</c:v>
                </c:pt>
                <c:pt idx="5094">
                  <c:v>0.83560700000089128</c:v>
                </c:pt>
                <c:pt idx="5095">
                  <c:v>0.83699600000545615</c:v>
                </c:pt>
                <c:pt idx="5096">
                  <c:v>0.83838600000308361</c:v>
                </c:pt>
                <c:pt idx="5097">
                  <c:v>0.83977500000037253</c:v>
                </c:pt>
                <c:pt idx="5098">
                  <c:v>0.84116500000527594</c:v>
                </c:pt>
                <c:pt idx="5099">
                  <c:v>0.84255400000256486</c:v>
                </c:pt>
                <c:pt idx="5100">
                  <c:v>0.84394400000019232</c:v>
                </c:pt>
                <c:pt idx="5101">
                  <c:v>0.8453330000047572</c:v>
                </c:pt>
                <c:pt idx="5102">
                  <c:v>0.84672300000238465</c:v>
                </c:pt>
                <c:pt idx="5103">
                  <c:v>0.84811199999967357</c:v>
                </c:pt>
                <c:pt idx="5104">
                  <c:v>0.84950200000457698</c:v>
                </c:pt>
                <c:pt idx="5105">
                  <c:v>0.8508910000018659</c:v>
                </c:pt>
                <c:pt idx="5106">
                  <c:v>0.85228099999949336</c:v>
                </c:pt>
                <c:pt idx="5107">
                  <c:v>0.85367000000405824</c:v>
                </c:pt>
                <c:pt idx="5108">
                  <c:v>0.85506000000168569</c:v>
                </c:pt>
                <c:pt idx="5109">
                  <c:v>0.85644999999931315</c:v>
                </c:pt>
                <c:pt idx="5110">
                  <c:v>0.85784000000421656</c:v>
                </c:pt>
                <c:pt idx="5111">
                  <c:v>0.85923000000184402</c:v>
                </c:pt>
                <c:pt idx="5112">
                  <c:v>0.8606190000064089</c:v>
                </c:pt>
                <c:pt idx="5113">
                  <c:v>0.86200900000403635</c:v>
                </c:pt>
                <c:pt idx="5114">
                  <c:v>0.86339900000166381</c:v>
                </c:pt>
                <c:pt idx="5115">
                  <c:v>0.86478800000622869</c:v>
                </c:pt>
                <c:pt idx="5116">
                  <c:v>0.86617800000385614</c:v>
                </c:pt>
                <c:pt idx="5117">
                  <c:v>0.86756700000114506</c:v>
                </c:pt>
                <c:pt idx="5118">
                  <c:v>0.86895700000604847</c:v>
                </c:pt>
                <c:pt idx="5119">
                  <c:v>0.87034600000333739</c:v>
                </c:pt>
                <c:pt idx="5120">
                  <c:v>0.87173600000096485</c:v>
                </c:pt>
                <c:pt idx="5121">
                  <c:v>0.87312500000552973</c:v>
                </c:pt>
                <c:pt idx="5122">
                  <c:v>0.87451500000315718</c:v>
                </c:pt>
                <c:pt idx="5123">
                  <c:v>0.8759040000004461</c:v>
                </c:pt>
                <c:pt idx="5124">
                  <c:v>0.87729400000534952</c:v>
                </c:pt>
                <c:pt idx="5125">
                  <c:v>0.87868300000263844</c:v>
                </c:pt>
                <c:pt idx="5126">
                  <c:v>0.88007300000026589</c:v>
                </c:pt>
                <c:pt idx="5127">
                  <c:v>0.88146200000483077</c:v>
                </c:pt>
                <c:pt idx="5128">
                  <c:v>0.88285200000245823</c:v>
                </c:pt>
                <c:pt idx="5129">
                  <c:v>0.88424200000008568</c:v>
                </c:pt>
                <c:pt idx="5130">
                  <c:v>0.88563100000465056</c:v>
                </c:pt>
                <c:pt idx="5131">
                  <c:v>0.88702100000227802</c:v>
                </c:pt>
                <c:pt idx="5132">
                  <c:v>0.88840999999956694</c:v>
                </c:pt>
                <c:pt idx="5133">
                  <c:v>0.88980000000447035</c:v>
                </c:pt>
                <c:pt idx="5134">
                  <c:v>0.89118900000175927</c:v>
                </c:pt>
                <c:pt idx="5135">
                  <c:v>0.89257899999938672</c:v>
                </c:pt>
                <c:pt idx="5136">
                  <c:v>0.89396900000429014</c:v>
                </c:pt>
                <c:pt idx="5137">
                  <c:v>0.89535800000157906</c:v>
                </c:pt>
                <c:pt idx="5138">
                  <c:v>0.89674800000648247</c:v>
                </c:pt>
                <c:pt idx="5139">
                  <c:v>0.89813700000377139</c:v>
                </c:pt>
                <c:pt idx="5140">
                  <c:v>0.89952600000106031</c:v>
                </c:pt>
                <c:pt idx="5141">
                  <c:v>0.90091600000596372</c:v>
                </c:pt>
                <c:pt idx="5142">
                  <c:v>0.90230500000325264</c:v>
                </c:pt>
                <c:pt idx="5143">
                  <c:v>0.9036950000008801</c:v>
                </c:pt>
                <c:pt idx="5144">
                  <c:v>0.90508500000578351</c:v>
                </c:pt>
                <c:pt idx="5145">
                  <c:v>0.90647400000307243</c:v>
                </c:pt>
                <c:pt idx="5146">
                  <c:v>0.90786400000069989</c:v>
                </c:pt>
                <c:pt idx="5147">
                  <c:v>0.90925300000526477</c:v>
                </c:pt>
                <c:pt idx="5148">
                  <c:v>0.91064300000289222</c:v>
                </c:pt>
                <c:pt idx="5149">
                  <c:v>0.91203200000018114</c:v>
                </c:pt>
                <c:pt idx="5150">
                  <c:v>0.91342200000508456</c:v>
                </c:pt>
                <c:pt idx="5151">
                  <c:v>0.91481100000237348</c:v>
                </c:pt>
                <c:pt idx="5152">
                  <c:v>0.91620100000000093</c:v>
                </c:pt>
                <c:pt idx="5153">
                  <c:v>0.91759000000456581</c:v>
                </c:pt>
                <c:pt idx="5154">
                  <c:v>0.91898000000219326</c:v>
                </c:pt>
                <c:pt idx="5155">
                  <c:v>0.92036899999948218</c:v>
                </c:pt>
                <c:pt idx="5156">
                  <c:v>0.9217590000043856</c:v>
                </c:pt>
                <c:pt idx="5157">
                  <c:v>0.92314800000167452</c:v>
                </c:pt>
                <c:pt idx="5158">
                  <c:v>0.92453799999930197</c:v>
                </c:pt>
                <c:pt idx="5159">
                  <c:v>0.92592700000386685</c:v>
                </c:pt>
                <c:pt idx="5160">
                  <c:v>0.92731700000149431</c:v>
                </c:pt>
                <c:pt idx="5161">
                  <c:v>0.92870600000605918</c:v>
                </c:pt>
                <c:pt idx="5162">
                  <c:v>0.93009600000368664</c:v>
                </c:pt>
                <c:pt idx="5163">
                  <c:v>0.93148500000097556</c:v>
                </c:pt>
                <c:pt idx="5164">
                  <c:v>0.93287500000587897</c:v>
                </c:pt>
                <c:pt idx="5165">
                  <c:v>0.93426400000316789</c:v>
                </c:pt>
                <c:pt idx="5166">
                  <c:v>0.93565400000079535</c:v>
                </c:pt>
                <c:pt idx="5167">
                  <c:v>0.93704300000536023</c:v>
                </c:pt>
                <c:pt idx="5168">
                  <c:v>0.93843300000298768</c:v>
                </c:pt>
                <c:pt idx="5169">
                  <c:v>0.9398220000002766</c:v>
                </c:pt>
                <c:pt idx="5170">
                  <c:v>0.94121200000518002</c:v>
                </c:pt>
                <c:pt idx="5171">
                  <c:v>0.94260100000246894</c:v>
                </c:pt>
                <c:pt idx="5172">
                  <c:v>0.94399100000009639</c:v>
                </c:pt>
                <c:pt idx="5173">
                  <c:v>0.94538000000466127</c:v>
                </c:pt>
                <c:pt idx="5174">
                  <c:v>0.94677000000228873</c:v>
                </c:pt>
                <c:pt idx="5175">
                  <c:v>0.94815899999957765</c:v>
                </c:pt>
                <c:pt idx="5176">
                  <c:v>0.94954900000448106</c:v>
                </c:pt>
                <c:pt idx="5177">
                  <c:v>0.95093800000176998</c:v>
                </c:pt>
                <c:pt idx="5178">
                  <c:v>0.95232799999939743</c:v>
                </c:pt>
                <c:pt idx="5179">
                  <c:v>0.95371800000430085</c:v>
                </c:pt>
                <c:pt idx="5180">
                  <c:v>0.95510700000158977</c:v>
                </c:pt>
                <c:pt idx="5181">
                  <c:v>0.95649700000649318</c:v>
                </c:pt>
                <c:pt idx="5182">
                  <c:v>0.9578860000037821</c:v>
                </c:pt>
                <c:pt idx="5183">
                  <c:v>0.95927600000140956</c:v>
                </c:pt>
                <c:pt idx="5184">
                  <c:v>0.96066500000597443</c:v>
                </c:pt>
                <c:pt idx="5185">
                  <c:v>0.96205500000360189</c:v>
                </c:pt>
                <c:pt idx="5186">
                  <c:v>0.96344400000089081</c:v>
                </c:pt>
                <c:pt idx="5187">
                  <c:v>0.96483400000579422</c:v>
                </c:pt>
                <c:pt idx="5188">
                  <c:v>0.96622400000342168</c:v>
                </c:pt>
                <c:pt idx="5189">
                  <c:v>0.9676130000007106</c:v>
                </c:pt>
                <c:pt idx="5190">
                  <c:v>0.96900300000561401</c:v>
                </c:pt>
                <c:pt idx="5191">
                  <c:v>0.97039200000290293</c:v>
                </c:pt>
                <c:pt idx="5192">
                  <c:v>0.97178200000053039</c:v>
                </c:pt>
                <c:pt idx="5193">
                  <c:v>0.97317100000509527</c:v>
                </c:pt>
                <c:pt idx="5194">
                  <c:v>0.97456100000272272</c:v>
                </c:pt>
                <c:pt idx="5195">
                  <c:v>0.97595000000001164</c:v>
                </c:pt>
                <c:pt idx="5196">
                  <c:v>0.97734000000491505</c:v>
                </c:pt>
                <c:pt idx="5197">
                  <c:v>0.97872900000220397</c:v>
                </c:pt>
                <c:pt idx="5198">
                  <c:v>0.98011899999983143</c:v>
                </c:pt>
                <c:pt idx="5199">
                  <c:v>0.98150800000439631</c:v>
                </c:pt>
                <c:pt idx="5200">
                  <c:v>0.98289800000202376</c:v>
                </c:pt>
                <c:pt idx="5201">
                  <c:v>0.98428699999931268</c:v>
                </c:pt>
                <c:pt idx="5202">
                  <c:v>0.9856770000042161</c:v>
                </c:pt>
                <c:pt idx="5203">
                  <c:v>0.98706600000150502</c:v>
                </c:pt>
                <c:pt idx="5204">
                  <c:v>0.98845600000640843</c:v>
                </c:pt>
                <c:pt idx="5205">
                  <c:v>0.98984500000369735</c:v>
                </c:pt>
                <c:pt idx="5206">
                  <c:v>0.99123500000132481</c:v>
                </c:pt>
                <c:pt idx="5207">
                  <c:v>0.99262400000588968</c:v>
                </c:pt>
                <c:pt idx="5208">
                  <c:v>0.99401400000351714</c:v>
                </c:pt>
                <c:pt idx="5209">
                  <c:v>0.9954040000011446</c:v>
                </c:pt>
                <c:pt idx="5210">
                  <c:v>0.99679300000570947</c:v>
                </c:pt>
                <c:pt idx="5211">
                  <c:v>0.99818200000299839</c:v>
                </c:pt>
                <c:pt idx="5212">
                  <c:v>0.99957200000062585</c:v>
                </c:pt>
                <c:pt idx="5213">
                  <c:v>1.0009610000051907</c:v>
                </c:pt>
                <c:pt idx="5214">
                  <c:v>1.0023510000028182</c:v>
                </c:pt>
                <c:pt idx="5215">
                  <c:v>1.0037400000001071</c:v>
                </c:pt>
                <c:pt idx="5216">
                  <c:v>1.0051300000050105</c:v>
                </c:pt>
                <c:pt idx="5217">
                  <c:v>1.006520000002638</c:v>
                </c:pt>
                <c:pt idx="5218">
                  <c:v>1.0079089999999269</c:v>
                </c:pt>
                <c:pt idx="5219">
                  <c:v>1.0092990000048303</c:v>
                </c:pt>
                <c:pt idx="5220">
                  <c:v>1.0106880000021192</c:v>
                </c:pt>
                <c:pt idx="5221">
                  <c:v>1.0120779999997467</c:v>
                </c:pt>
                <c:pt idx="5222">
                  <c:v>1.0134670000043116</c:v>
                </c:pt>
                <c:pt idx="5223">
                  <c:v>1.014857000001939</c:v>
                </c:pt>
                <c:pt idx="5224">
                  <c:v>1.0162460000065039</c:v>
                </c:pt>
                <c:pt idx="5225">
                  <c:v>1.0176360000041313</c:v>
                </c:pt>
                <c:pt idx="5226">
                  <c:v>1.0190250000014203</c:v>
                </c:pt>
                <c:pt idx="5227">
                  <c:v>1.0204150000063237</c:v>
                </c:pt>
                <c:pt idx="5228">
                  <c:v>1.0218040000036126</c:v>
                </c:pt>
                <c:pt idx="5229">
                  <c:v>1.0231940000012401</c:v>
                </c:pt>
                <c:pt idx="5230">
                  <c:v>1.0245830000058049</c:v>
                </c:pt>
                <c:pt idx="5231">
                  <c:v>1.0259730000034324</c:v>
                </c:pt>
                <c:pt idx="5232">
                  <c:v>1.0273620000007213</c:v>
                </c:pt>
                <c:pt idx="5233">
                  <c:v>1.0287520000056247</c:v>
                </c:pt>
                <c:pt idx="5234">
                  <c:v>1.0301410000029136</c:v>
                </c:pt>
                <c:pt idx="5235">
                  <c:v>1.0315310000005411</c:v>
                </c:pt>
                <c:pt idx="5236">
                  <c:v>1.032920000005106</c:v>
                </c:pt>
                <c:pt idx="5237">
                  <c:v>1.0343100000027334</c:v>
                </c:pt>
                <c:pt idx="5238">
                  <c:v>1.0356990000000224</c:v>
                </c:pt>
                <c:pt idx="5239">
                  <c:v>1.0370890000049258</c:v>
                </c:pt>
                <c:pt idx="5240">
                  <c:v>1.0384790000025532</c:v>
                </c:pt>
                <c:pt idx="5241">
                  <c:v>1.0398679999998421</c:v>
                </c:pt>
                <c:pt idx="5242">
                  <c:v>1.0412580000047456</c:v>
                </c:pt>
                <c:pt idx="5243">
                  <c:v>1.042648000002373</c:v>
                </c:pt>
                <c:pt idx="5244">
                  <c:v>1.0440369999996619</c:v>
                </c:pt>
                <c:pt idx="5245">
                  <c:v>1.0454270000045653</c:v>
                </c:pt>
                <c:pt idx="5246">
                  <c:v>1.0468160000018543</c:v>
                </c:pt>
                <c:pt idx="5247">
                  <c:v>1.0482059999994817</c:v>
                </c:pt>
                <c:pt idx="5248">
                  <c:v>1.0495960000043851</c:v>
                </c:pt>
                <c:pt idx="5249">
                  <c:v>1.0509860000020126</c:v>
                </c:pt>
                <c:pt idx="5250">
                  <c:v>1.05237599999964</c:v>
                </c:pt>
                <c:pt idx="5251">
                  <c:v>1.0537660000045435</c:v>
                </c:pt>
                <c:pt idx="5252">
                  <c:v>1.0551560000021709</c:v>
                </c:pt>
                <c:pt idx="5253">
                  <c:v>1.0565449999994598</c:v>
                </c:pt>
                <c:pt idx="5254">
                  <c:v>1.0579360000047018</c:v>
                </c:pt>
                <c:pt idx="5255">
                  <c:v>1.0593260000023292</c:v>
                </c:pt>
                <c:pt idx="5256">
                  <c:v>1.0607149999996182</c:v>
                </c:pt>
                <c:pt idx="5257">
                  <c:v>1.0621050000045216</c:v>
                </c:pt>
                <c:pt idx="5258">
                  <c:v>1.063495000002149</c:v>
                </c:pt>
                <c:pt idx="5259">
                  <c:v>1.0648849999997765</c:v>
                </c:pt>
                <c:pt idx="5260">
                  <c:v>1.0662740000043414</c:v>
                </c:pt>
                <c:pt idx="5261">
                  <c:v>1.0676640000019688</c:v>
                </c:pt>
                <c:pt idx="5262">
                  <c:v>1.0690539999995963</c:v>
                </c:pt>
                <c:pt idx="5263">
                  <c:v>1.0704430000041611</c:v>
                </c:pt>
                <c:pt idx="5264">
                  <c:v>1.0718330000017886</c:v>
                </c:pt>
                <c:pt idx="5265">
                  <c:v>1.0732220000063535</c:v>
                </c:pt>
                <c:pt idx="5266">
                  <c:v>1.0746120000039809</c:v>
                </c:pt>
                <c:pt idx="5267">
                  <c:v>1.0760010000012699</c:v>
                </c:pt>
                <c:pt idx="5268">
                  <c:v>1.0773910000061733</c:v>
                </c:pt>
                <c:pt idx="5269">
                  <c:v>1.0787800000034622</c:v>
                </c:pt>
                <c:pt idx="5270">
                  <c:v>1.0801700000010896</c:v>
                </c:pt>
                <c:pt idx="5271">
                  <c:v>1.0815590000056545</c:v>
                </c:pt>
                <c:pt idx="5272">
                  <c:v>1.082949000003282</c:v>
                </c:pt>
                <c:pt idx="5273">
                  <c:v>1.0843380000005709</c:v>
                </c:pt>
                <c:pt idx="5274">
                  <c:v>1.0857280000054743</c:v>
                </c:pt>
                <c:pt idx="5275">
                  <c:v>1.0871170000027632</c:v>
                </c:pt>
                <c:pt idx="5276">
                  <c:v>1.0885070000003907</c:v>
                </c:pt>
                <c:pt idx="5277">
                  <c:v>1.0898960000049556</c:v>
                </c:pt>
                <c:pt idx="5278">
                  <c:v>1.091286000002583</c:v>
                </c:pt>
                <c:pt idx="5279">
                  <c:v>1.0926749999998719</c:v>
                </c:pt>
                <c:pt idx="5280">
                  <c:v>1.0940650000047754</c:v>
                </c:pt>
                <c:pt idx="5281">
                  <c:v>1.0954550000024028</c:v>
                </c:pt>
                <c:pt idx="5282">
                  <c:v>1.0968460000003688</c:v>
                </c:pt>
                <c:pt idx="5283">
                  <c:v>1.0982360000052722</c:v>
                </c:pt>
                <c:pt idx="5284">
                  <c:v>1.0996260000028997</c:v>
                </c:pt>
                <c:pt idx="5285">
                  <c:v>1.1010160000005271</c:v>
                </c:pt>
                <c:pt idx="5286">
                  <c:v>1.1024060000054305</c:v>
                </c:pt>
                <c:pt idx="5287">
                  <c:v>1.103796000003058</c:v>
                </c:pt>
                <c:pt idx="5288">
                  <c:v>1.105187000001024</c:v>
                </c:pt>
                <c:pt idx="5289">
                  <c:v>1.1065770000059274</c:v>
                </c:pt>
                <c:pt idx="5290">
                  <c:v>1.1079670000035549</c:v>
                </c:pt>
                <c:pt idx="5291">
                  <c:v>1.1093570000011823</c:v>
                </c:pt>
                <c:pt idx="5292">
                  <c:v>1.1107480000064243</c:v>
                </c:pt>
                <c:pt idx="5293">
                  <c:v>1.1121380000040517</c:v>
                </c:pt>
                <c:pt idx="5294">
                  <c:v>1.1135300000023562</c:v>
                </c:pt>
                <c:pt idx="5295">
                  <c:v>1.1149199999999837</c:v>
                </c:pt>
                <c:pt idx="5296">
                  <c:v>1.1163100000048871</c:v>
                </c:pt>
                <c:pt idx="5297">
                  <c:v>1.1177010000028531</c:v>
                </c:pt>
                <c:pt idx="5298">
                  <c:v>1.1190910000004806</c:v>
                </c:pt>
                <c:pt idx="5299">
                  <c:v>1.120481000005384</c:v>
                </c:pt>
                <c:pt idx="5300">
                  <c:v>1.12187200000335</c:v>
                </c:pt>
                <c:pt idx="5301">
                  <c:v>1.123263000001316</c:v>
                </c:pt>
                <c:pt idx="5302">
                  <c:v>1.1246520000058808</c:v>
                </c:pt>
                <c:pt idx="5303">
                  <c:v>1.1260430000038468</c:v>
                </c:pt>
                <c:pt idx="5304">
                  <c:v>1.1274320000011357</c:v>
                </c:pt>
                <c:pt idx="5305">
                  <c:v>1.1288220000060392</c:v>
                </c:pt>
                <c:pt idx="5306">
                  <c:v>1.1302120000036666</c:v>
                </c:pt>
                <c:pt idx="5307">
                  <c:v>1.1316020000012941</c:v>
                </c:pt>
                <c:pt idx="5308">
                  <c:v>1.132991000005859</c:v>
                </c:pt>
                <c:pt idx="5309">
                  <c:v>1.1343820000038249</c:v>
                </c:pt>
                <c:pt idx="5310">
                  <c:v>1.1357780000034836</c:v>
                </c:pt>
                <c:pt idx="5311">
                  <c:v>1.1371680000011111</c:v>
                </c:pt>
                <c:pt idx="5312">
                  <c:v>1.1385580000060145</c:v>
                </c:pt>
                <c:pt idx="5313">
                  <c:v>1.139950000004319</c:v>
                </c:pt>
                <c:pt idx="5314">
                  <c:v>1.1413420000026235</c:v>
                </c:pt>
                <c:pt idx="5315">
                  <c:v>1.1427350000012666</c:v>
                </c:pt>
                <c:pt idx="5316">
                  <c:v>1.1441269999995711</c:v>
                </c:pt>
                <c:pt idx="5317">
                  <c:v>1.1455190000051516</c:v>
                </c:pt>
                <c:pt idx="5318">
                  <c:v>1.1469100000031176</c:v>
                </c:pt>
                <c:pt idx="5319">
                  <c:v>1.1483020000014221</c:v>
                </c:pt>
                <c:pt idx="5320">
                  <c:v>1.1496929999993881</c:v>
                </c:pt>
                <c:pt idx="5321">
                  <c:v>1.1510850000049686</c:v>
                </c:pt>
                <c:pt idx="5322">
                  <c:v>1.1524780000036117</c:v>
                </c:pt>
                <c:pt idx="5323">
                  <c:v>1.1538720000025933</c:v>
                </c:pt>
                <c:pt idx="5324">
                  <c:v>1.1552620000002207</c:v>
                </c:pt>
                <c:pt idx="5325">
                  <c:v>1.1566520000051241</c:v>
                </c:pt>
                <c:pt idx="5326">
                  <c:v>1.1580430000030901</c:v>
                </c:pt>
                <c:pt idx="5327">
                  <c:v>1.1594330000007176</c:v>
                </c:pt>
                <c:pt idx="5328">
                  <c:v>1.1608240000059595</c:v>
                </c:pt>
                <c:pt idx="5329">
                  <c:v>1.1622150000039255</c:v>
                </c:pt>
                <c:pt idx="5330">
                  <c:v>1.163605000001553</c:v>
                </c:pt>
                <c:pt idx="5331">
                  <c:v>1.1649950000064564</c:v>
                </c:pt>
                <c:pt idx="5332">
                  <c:v>1.1663860000044224</c:v>
                </c:pt>
                <c:pt idx="5333">
                  <c:v>1.1677780000027269</c:v>
                </c:pt>
                <c:pt idx="5334">
                  <c:v>1.1691690000006929</c:v>
                </c:pt>
                <c:pt idx="5335">
                  <c:v>1.1705590000055963</c:v>
                </c:pt>
                <c:pt idx="5336">
                  <c:v>1.1719490000032238</c:v>
                </c:pt>
                <c:pt idx="5337">
                  <c:v>1.1733400000011898</c:v>
                </c:pt>
                <c:pt idx="5338">
                  <c:v>1.1747300000060932</c:v>
                </c:pt>
                <c:pt idx="5339">
                  <c:v>1.1761240000050748</c:v>
                </c:pt>
                <c:pt idx="5340">
                  <c:v>1.1775160000033793</c:v>
                </c:pt>
                <c:pt idx="5341">
                  <c:v>1.1789060000010068</c:v>
                </c:pt>
                <c:pt idx="5342">
                  <c:v>1.1802989999996498</c:v>
                </c:pt>
                <c:pt idx="5343">
                  <c:v>1.1816920000055688</c:v>
                </c:pt>
                <c:pt idx="5344">
                  <c:v>1.1830830000035348</c:v>
                </c:pt>
                <c:pt idx="5345">
                  <c:v>1.1844740000015008</c:v>
                </c:pt>
                <c:pt idx="5346">
                  <c:v>1.1858700000011595</c:v>
                </c:pt>
                <c:pt idx="5347">
                  <c:v>1.187261999999464</c:v>
                </c:pt>
                <c:pt idx="5348">
                  <c:v>1.188653000004706</c:v>
                </c:pt>
                <c:pt idx="5349">
                  <c:v>1.1900450000030105</c:v>
                </c:pt>
                <c:pt idx="5350">
                  <c:v>1.191437000001315</c:v>
                </c:pt>
                <c:pt idx="5351">
                  <c:v>1.1928289999996196</c:v>
                </c:pt>
                <c:pt idx="5352">
                  <c:v>1.1942200000048615</c:v>
                </c:pt>
                <c:pt idx="5353">
                  <c:v>1.1956130000035046</c:v>
                </c:pt>
                <c:pt idx="5354">
                  <c:v>1.197003000001132</c:v>
                </c:pt>
                <c:pt idx="5355">
                  <c:v>1.1983970000001136</c:v>
                </c:pt>
                <c:pt idx="5356">
                  <c:v>1.199787000005017</c:v>
                </c:pt>
                <c:pt idx="5357">
                  <c:v>1.201178000002983</c:v>
                </c:pt>
                <c:pt idx="5358">
                  <c:v>1.2025680000006105</c:v>
                </c:pt>
                <c:pt idx="5359">
                  <c:v>1.2039580000055139</c:v>
                </c:pt>
                <c:pt idx="5360">
                  <c:v>1.2053490000034799</c:v>
                </c:pt>
                <c:pt idx="5361">
                  <c:v>1.2067400000014459</c:v>
                </c:pt>
                <c:pt idx="5362">
                  <c:v>1.2081309999994119</c:v>
                </c:pt>
                <c:pt idx="5363">
                  <c:v>1.2095210000043153</c:v>
                </c:pt>
                <c:pt idx="5364">
                  <c:v>1.2109120000022813</c:v>
                </c:pt>
                <c:pt idx="5365">
                  <c:v>1.2123030000002473</c:v>
                </c:pt>
                <c:pt idx="5366">
                  <c:v>1.2136930000051507</c:v>
                </c:pt>
                <c:pt idx="5367">
                  <c:v>1.2150830000027781</c:v>
                </c:pt>
                <c:pt idx="5368">
                  <c:v>1.2164740000007441</c:v>
                </c:pt>
                <c:pt idx="5369">
                  <c:v>1.2178669999993872</c:v>
                </c:pt>
                <c:pt idx="5370">
                  <c:v>1.2192580000046291</c:v>
                </c:pt>
                <c:pt idx="5371">
                  <c:v>1.2206480000022566</c:v>
                </c:pt>
                <c:pt idx="5372">
                  <c:v>1.2220379999998841</c:v>
                </c:pt>
                <c:pt idx="5373">
                  <c:v>1.2234320000061416</c:v>
                </c:pt>
                <c:pt idx="5374">
                  <c:v>1.2248230000041076</c:v>
                </c:pt>
                <c:pt idx="5375">
                  <c:v>1.2262140000020736</c:v>
                </c:pt>
                <c:pt idx="5376">
                  <c:v>1.2276050000000396</c:v>
                </c:pt>
                <c:pt idx="5377">
                  <c:v>1.228995000004943</c:v>
                </c:pt>
                <c:pt idx="5378">
                  <c:v>1.2303850000025705</c:v>
                </c:pt>
                <c:pt idx="5379">
                  <c:v>1.231777000000875</c:v>
                </c:pt>
                <c:pt idx="5380">
                  <c:v>1.2331670000057784</c:v>
                </c:pt>
                <c:pt idx="5381">
                  <c:v>1.2345580000037444</c:v>
                </c:pt>
                <c:pt idx="5382">
                  <c:v>1.2359490000017104</c:v>
                </c:pt>
                <c:pt idx="5383">
                  <c:v>1.2373389999993378</c:v>
                </c:pt>
                <c:pt idx="5384">
                  <c:v>1.2387310000049183</c:v>
                </c:pt>
                <c:pt idx="5385">
                  <c:v>1.2401230000032228</c:v>
                </c:pt>
                <c:pt idx="5386">
                  <c:v>1.2415130000008503</c:v>
                </c:pt>
                <c:pt idx="5387">
                  <c:v>1.2429040000060922</c:v>
                </c:pt>
                <c:pt idx="5388">
                  <c:v>1.2442950000040582</c:v>
                </c:pt>
                <c:pt idx="5389">
                  <c:v>1.2456850000016857</c:v>
                </c:pt>
                <c:pt idx="5390">
                  <c:v>1.2470759999996517</c:v>
                </c:pt>
                <c:pt idx="5391">
                  <c:v>1.2484660000045551</c:v>
                </c:pt>
                <c:pt idx="5392">
                  <c:v>1.2498560000021826</c:v>
                </c:pt>
                <c:pt idx="5393">
                  <c:v>1.2512470000001485</c:v>
                </c:pt>
                <c:pt idx="5394">
                  <c:v>1.2526380000053905</c:v>
                </c:pt>
                <c:pt idx="5395">
                  <c:v>1.254028000003018</c:v>
                </c:pt>
                <c:pt idx="5396">
                  <c:v>1.2554180000006454</c:v>
                </c:pt>
                <c:pt idx="5397">
                  <c:v>1.2568090000058874</c:v>
                </c:pt>
                <c:pt idx="5398">
                  <c:v>1.2581990000035148</c:v>
                </c:pt>
                <c:pt idx="5399">
                  <c:v>1.2595910000018193</c:v>
                </c:pt>
                <c:pt idx="5400">
                  <c:v>1.2609809999994468</c:v>
                </c:pt>
                <c:pt idx="5401">
                  <c:v>1.2623710000043502</c:v>
                </c:pt>
                <c:pt idx="5402">
                  <c:v>1.2637650000033318</c:v>
                </c:pt>
                <c:pt idx="5403">
                  <c:v>1.2651550000009593</c:v>
                </c:pt>
                <c:pt idx="5404">
                  <c:v>1.2665479999996023</c:v>
                </c:pt>
                <c:pt idx="5405">
                  <c:v>1.2679400000051828</c:v>
                </c:pt>
                <c:pt idx="5406">
                  <c:v>1.2693300000028103</c:v>
                </c:pt>
                <c:pt idx="5407">
                  <c:v>1.2707210000007763</c:v>
                </c:pt>
                <c:pt idx="5408">
                  <c:v>1.2721110000056797</c:v>
                </c:pt>
                <c:pt idx="5409">
                  <c:v>1.2735010000033071</c:v>
                </c:pt>
                <c:pt idx="5410">
                  <c:v>1.274890000000596</c:v>
                </c:pt>
                <c:pt idx="5411">
                  <c:v>1.276281000005838</c:v>
                </c:pt>
                <c:pt idx="5412">
                  <c:v>1.2776710000034655</c:v>
                </c:pt>
                <c:pt idx="5413">
                  <c:v>1.2790610000010929</c:v>
                </c:pt>
                <c:pt idx="5414">
                  <c:v>1.2804500000056578</c:v>
                </c:pt>
                <c:pt idx="5415">
                  <c:v>1.2818400000032852</c:v>
                </c:pt>
                <c:pt idx="5416">
                  <c:v>1.2832300000009127</c:v>
                </c:pt>
                <c:pt idx="5417">
                  <c:v>1.2846200000058161</c:v>
                </c:pt>
                <c:pt idx="5418">
                  <c:v>1.286009000003105</c:v>
                </c:pt>
                <c:pt idx="5419">
                  <c:v>1.2873990000007325</c:v>
                </c:pt>
                <c:pt idx="5420">
                  <c:v>1.2887890000056359</c:v>
                </c:pt>
                <c:pt idx="5421">
                  <c:v>1.2901780000029248</c:v>
                </c:pt>
                <c:pt idx="5422">
                  <c:v>1.2915680000005523</c:v>
                </c:pt>
                <c:pt idx="5423">
                  <c:v>1.2929580000054557</c:v>
                </c:pt>
                <c:pt idx="5424">
                  <c:v>1.2943470000027446</c:v>
                </c:pt>
                <c:pt idx="5425">
                  <c:v>1.2957370000003721</c:v>
                </c:pt>
                <c:pt idx="5426">
                  <c:v>1.2971270000052755</c:v>
                </c:pt>
                <c:pt idx="5427">
                  <c:v>1.2985160000025644</c:v>
                </c:pt>
                <c:pt idx="5428">
                  <c:v>1.2999060000001919</c:v>
                </c:pt>
                <c:pt idx="5429">
                  <c:v>1.3013000000064494</c:v>
                </c:pt>
                <c:pt idx="5430">
                  <c:v>1.3026910000044154</c:v>
                </c:pt>
                <c:pt idx="5431">
                  <c:v>1.3040830000027199</c:v>
                </c:pt>
                <c:pt idx="5432">
                  <c:v>1.3054730000003474</c:v>
                </c:pt>
                <c:pt idx="5433">
                  <c:v>1.3068640000055893</c:v>
                </c:pt>
                <c:pt idx="5434">
                  <c:v>1.3082550000035553</c:v>
                </c:pt>
                <c:pt idx="5435">
                  <c:v>1.3096450000011828</c:v>
                </c:pt>
                <c:pt idx="5436">
                  <c:v>1.3110340000057477</c:v>
                </c:pt>
                <c:pt idx="5437">
                  <c:v>1.3124250000037136</c:v>
                </c:pt>
                <c:pt idx="5438">
                  <c:v>1.3138150000013411</c:v>
                </c:pt>
                <c:pt idx="5439">
                  <c:v>1.315204000005906</c:v>
                </c:pt>
                <c:pt idx="5440">
                  <c:v>1.3165960000042105</c:v>
                </c:pt>
                <c:pt idx="5441">
                  <c:v>1.317986000001838</c:v>
                </c:pt>
                <c:pt idx="5442">
                  <c:v>1.3193750000064028</c:v>
                </c:pt>
                <c:pt idx="5443">
                  <c:v>1.3207660000043688</c:v>
                </c:pt>
                <c:pt idx="5444">
                  <c:v>1.3221560000019963</c:v>
                </c:pt>
                <c:pt idx="5445">
                  <c:v>1.3235469999999623</c:v>
                </c:pt>
                <c:pt idx="5446">
                  <c:v>1.3249360000045272</c:v>
                </c:pt>
                <c:pt idx="5447">
                  <c:v>1.3263260000021546</c:v>
                </c:pt>
                <c:pt idx="5448">
                  <c:v>1.3277159999997821</c:v>
                </c:pt>
                <c:pt idx="5449">
                  <c:v>1.3291060000046855</c:v>
                </c:pt>
                <c:pt idx="5450">
                  <c:v>1.3304950000019744</c:v>
                </c:pt>
                <c:pt idx="5451">
                  <c:v>1.3318849999996019</c:v>
                </c:pt>
                <c:pt idx="5452">
                  <c:v>1.3332750000045053</c:v>
                </c:pt>
                <c:pt idx="5453">
                  <c:v>1.3346650000021327</c:v>
                </c:pt>
                <c:pt idx="5454">
                  <c:v>1.3360539999994216</c:v>
                </c:pt>
                <c:pt idx="5455">
                  <c:v>1.3374440000043251</c:v>
                </c:pt>
                <c:pt idx="5456">
                  <c:v>1.3388340000019525</c:v>
                </c:pt>
                <c:pt idx="5457">
                  <c:v>1.34022399999958</c:v>
                </c:pt>
                <c:pt idx="5458">
                  <c:v>1.3416140000044834</c:v>
                </c:pt>
                <c:pt idx="5459">
                  <c:v>1.3430030000017723</c:v>
                </c:pt>
                <c:pt idx="5460">
                  <c:v>1.3443929999993998</c:v>
                </c:pt>
                <c:pt idx="5461">
                  <c:v>1.3457840000046417</c:v>
                </c:pt>
                <c:pt idx="5462">
                  <c:v>1.3471750000026077</c:v>
                </c:pt>
                <c:pt idx="5463">
                  <c:v>1.3485660000005737</c:v>
                </c:pt>
                <c:pt idx="5464">
                  <c:v>1.3499560000054771</c:v>
                </c:pt>
                <c:pt idx="5465">
                  <c:v>1.3513480000037816</c:v>
                </c:pt>
                <c:pt idx="5466">
                  <c:v>1.3527380000014091</c:v>
                </c:pt>
                <c:pt idx="5467">
                  <c:v>1.3541280000063125</c:v>
                </c:pt>
                <c:pt idx="5468">
                  <c:v>1.35551800000394</c:v>
                </c:pt>
                <c:pt idx="5469">
                  <c:v>1.3569080000015674</c:v>
                </c:pt>
                <c:pt idx="5470">
                  <c:v>1.3582980000064708</c:v>
                </c:pt>
                <c:pt idx="5471">
                  <c:v>1.3596870000037597</c:v>
                </c:pt>
                <c:pt idx="5472">
                  <c:v>1.3610770000013872</c:v>
                </c:pt>
                <c:pt idx="5473">
                  <c:v>1.3624660000059521</c:v>
                </c:pt>
                <c:pt idx="5474">
                  <c:v>1.3638560000035795</c:v>
                </c:pt>
                <c:pt idx="5475">
                  <c:v>1.3652450000008685</c:v>
                </c:pt>
                <c:pt idx="5476">
                  <c:v>1.3666350000057719</c:v>
                </c:pt>
                <c:pt idx="5477">
                  <c:v>1.3680240000030608</c:v>
                </c:pt>
                <c:pt idx="5478">
                  <c:v>1.3694140000006882</c:v>
                </c:pt>
                <c:pt idx="5479">
                  <c:v>1.3708030000052531</c:v>
                </c:pt>
                <c:pt idx="5480">
                  <c:v>1.3721930000028806</c:v>
                </c:pt>
                <c:pt idx="5481">
                  <c:v>1.3735820000001695</c:v>
                </c:pt>
                <c:pt idx="5482">
                  <c:v>1.3749720000050729</c:v>
                </c:pt>
                <c:pt idx="5483">
                  <c:v>1.3763610000023618</c:v>
                </c:pt>
                <c:pt idx="5484">
                  <c:v>1.3777509999999893</c:v>
                </c:pt>
                <c:pt idx="5485">
                  <c:v>1.3791410000048927</c:v>
                </c:pt>
                <c:pt idx="5486">
                  <c:v>1.3805300000021816</c:v>
                </c:pt>
                <c:pt idx="5487">
                  <c:v>1.3819199999998091</c:v>
                </c:pt>
                <c:pt idx="5488">
                  <c:v>1.383309000004374</c:v>
                </c:pt>
                <c:pt idx="5489">
                  <c:v>1.3846990000020014</c:v>
                </c:pt>
                <c:pt idx="5490">
                  <c:v>1.3860879999992903</c:v>
                </c:pt>
                <c:pt idx="5491">
                  <c:v>1.3874780000041937</c:v>
                </c:pt>
                <c:pt idx="5492">
                  <c:v>1.3888670000014827</c:v>
                </c:pt>
                <c:pt idx="5493">
                  <c:v>1.3902570000063861</c:v>
                </c:pt>
                <c:pt idx="5494">
                  <c:v>1.391646000003675</c:v>
                </c:pt>
                <c:pt idx="5495">
                  <c:v>1.3930360000013025</c:v>
                </c:pt>
                <c:pt idx="5496">
                  <c:v>1.3944250000058673</c:v>
                </c:pt>
                <c:pt idx="5497">
                  <c:v>1.3958150000034948</c:v>
                </c:pt>
                <c:pt idx="5498">
                  <c:v>1.3972040000007837</c:v>
                </c:pt>
                <c:pt idx="5499">
                  <c:v>1.3985940000056871</c:v>
                </c:pt>
                <c:pt idx="5500">
                  <c:v>1.399983000002976</c:v>
                </c:pt>
                <c:pt idx="5501">
                  <c:v>1.4013730000006035</c:v>
                </c:pt>
                <c:pt idx="5502">
                  <c:v>1.4027620000051684</c:v>
                </c:pt>
                <c:pt idx="5503">
                  <c:v>1.4041520000027958</c:v>
                </c:pt>
                <c:pt idx="5504">
                  <c:v>1.4055410000000848</c:v>
                </c:pt>
                <c:pt idx="5505">
                  <c:v>1.4069310000049882</c:v>
                </c:pt>
                <c:pt idx="5506">
                  <c:v>1.4083210000026156</c:v>
                </c:pt>
                <c:pt idx="5507">
                  <c:v>1.4097099999999045</c:v>
                </c:pt>
                <c:pt idx="5508">
                  <c:v>1.411100000004808</c:v>
                </c:pt>
                <c:pt idx="5509">
                  <c:v>1.4124890000020969</c:v>
                </c:pt>
                <c:pt idx="5510">
                  <c:v>1.4138789999997243</c:v>
                </c:pt>
                <c:pt idx="5511">
                  <c:v>1.4152680000042892</c:v>
                </c:pt>
                <c:pt idx="5512">
                  <c:v>1.4166580000019167</c:v>
                </c:pt>
                <c:pt idx="5513">
                  <c:v>1.4180470000064815</c:v>
                </c:pt>
                <c:pt idx="5514">
                  <c:v>1.419437000004109</c:v>
                </c:pt>
                <c:pt idx="5515">
                  <c:v>1.4208260000013979</c:v>
                </c:pt>
                <c:pt idx="5516">
                  <c:v>1.4222160000063013</c:v>
                </c:pt>
                <c:pt idx="5517">
                  <c:v>1.4236050000035902</c:v>
                </c:pt>
                <c:pt idx="5518">
                  <c:v>1.4249950000012177</c:v>
                </c:pt>
                <c:pt idx="5519">
                  <c:v>1.4263840000057826</c:v>
                </c:pt>
                <c:pt idx="5520">
                  <c:v>1.42777400000341</c:v>
                </c:pt>
                <c:pt idx="5521">
                  <c:v>1.429163000000699</c:v>
                </c:pt>
                <c:pt idx="5522">
                  <c:v>1.4305530000056024</c:v>
                </c:pt>
                <c:pt idx="5523">
                  <c:v>1.4319420000028913</c:v>
                </c:pt>
                <c:pt idx="5524">
                  <c:v>1.4333320000005187</c:v>
                </c:pt>
                <c:pt idx="5525">
                  <c:v>1.4347210000050836</c:v>
                </c:pt>
                <c:pt idx="5526">
                  <c:v>1.4361110000027111</c:v>
                </c:pt>
                <c:pt idx="5527">
                  <c:v>1.4375</c:v>
                </c:pt>
                <c:pt idx="5528">
                  <c:v>1.4388900000049034</c:v>
                </c:pt>
                <c:pt idx="5529">
                  <c:v>1.4402790000021923</c:v>
                </c:pt>
                <c:pt idx="5530">
                  <c:v>1.4416689999998198</c:v>
                </c:pt>
                <c:pt idx="5531">
                  <c:v>1.4430580000043847</c:v>
                </c:pt>
                <c:pt idx="5532">
                  <c:v>1.4444480000020121</c:v>
                </c:pt>
                <c:pt idx="5533">
                  <c:v>1.445836999999301</c:v>
                </c:pt>
                <c:pt idx="5534">
                  <c:v>1.4472270000042045</c:v>
                </c:pt>
                <c:pt idx="5535">
                  <c:v>1.4486160000014934</c:v>
                </c:pt>
                <c:pt idx="5536">
                  <c:v>1.4500060000063968</c:v>
                </c:pt>
                <c:pt idx="5537">
                  <c:v>1.4513950000036857</c:v>
                </c:pt>
                <c:pt idx="5538">
                  <c:v>1.4527850000013132</c:v>
                </c:pt>
                <c:pt idx="5539">
                  <c:v>1.454174000005878</c:v>
                </c:pt>
                <c:pt idx="5540">
                  <c:v>1.4555640000035055</c:v>
                </c:pt>
                <c:pt idx="5541">
                  <c:v>1.4569530000007944</c:v>
                </c:pt>
                <c:pt idx="5542">
                  <c:v>1.4583430000056978</c:v>
                </c:pt>
                <c:pt idx="5543">
                  <c:v>1.4597320000029868</c:v>
                </c:pt>
                <c:pt idx="5544">
                  <c:v>1.4611220000006142</c:v>
                </c:pt>
                <c:pt idx="5545">
                  <c:v>1.4625110000051791</c:v>
                </c:pt>
                <c:pt idx="5546">
                  <c:v>1.4639010000028065</c:v>
                </c:pt>
                <c:pt idx="5547">
                  <c:v>1.465291000000434</c:v>
                </c:pt>
                <c:pt idx="5548">
                  <c:v>1.4666800000049989</c:v>
                </c:pt>
                <c:pt idx="5549">
                  <c:v>1.4680700000026263</c:v>
                </c:pt>
                <c:pt idx="5550">
                  <c:v>1.4694589999999152</c:v>
                </c:pt>
                <c:pt idx="5551">
                  <c:v>1.4708490000048187</c:v>
                </c:pt>
                <c:pt idx="5552">
                  <c:v>1.4722380000021076</c:v>
                </c:pt>
                <c:pt idx="5553">
                  <c:v>1.473627999999735</c:v>
                </c:pt>
                <c:pt idx="5554">
                  <c:v>1.4750170000042999</c:v>
                </c:pt>
                <c:pt idx="5555">
                  <c:v>1.4764070000019274</c:v>
                </c:pt>
                <c:pt idx="5556">
                  <c:v>1.4777960000064922</c:v>
                </c:pt>
                <c:pt idx="5557">
                  <c:v>1.4791860000041197</c:v>
                </c:pt>
                <c:pt idx="5558">
                  <c:v>1.4805760000017472</c:v>
                </c:pt>
                <c:pt idx="5559">
                  <c:v>1.481965000006312</c:v>
                </c:pt>
                <c:pt idx="5560">
                  <c:v>1.4833550000039395</c:v>
                </c:pt>
                <c:pt idx="5561">
                  <c:v>1.4847440000012284</c:v>
                </c:pt>
                <c:pt idx="5562">
                  <c:v>1.4861340000061318</c:v>
                </c:pt>
                <c:pt idx="5563">
                  <c:v>1.4875230000034207</c:v>
                </c:pt>
                <c:pt idx="5564">
                  <c:v>1.4889130000010482</c:v>
                </c:pt>
                <c:pt idx="5565">
                  <c:v>1.4903020000056131</c:v>
                </c:pt>
                <c:pt idx="5566">
                  <c:v>1.4916920000032405</c:v>
                </c:pt>
                <c:pt idx="5567">
                  <c:v>1.493082000000868</c:v>
                </c:pt>
                <c:pt idx="5568">
                  <c:v>1.4944710000054329</c:v>
                </c:pt>
                <c:pt idx="5569">
                  <c:v>1.4958610000030603</c:v>
                </c:pt>
                <c:pt idx="5570">
                  <c:v>1.4972500000003492</c:v>
                </c:pt>
                <c:pt idx="5571">
                  <c:v>1.4986400000052527</c:v>
                </c:pt>
                <c:pt idx="5572">
                  <c:v>1.5000290000025416</c:v>
                </c:pt>
                <c:pt idx="5573">
                  <c:v>1.501419000000169</c:v>
                </c:pt>
                <c:pt idx="5574">
                  <c:v>1.5028080000047339</c:v>
                </c:pt>
                <c:pt idx="5575">
                  <c:v>1.5041980000023614</c:v>
                </c:pt>
                <c:pt idx="5576">
                  <c:v>1.5055869999996503</c:v>
                </c:pt>
                <c:pt idx="5577">
                  <c:v>1.5069770000045537</c:v>
                </c:pt>
                <c:pt idx="5578">
                  <c:v>1.5083670000021812</c:v>
                </c:pt>
                <c:pt idx="5579">
                  <c:v>1.5097569999998086</c:v>
                </c:pt>
                <c:pt idx="5580">
                  <c:v>1.5111460000043735</c:v>
                </c:pt>
                <c:pt idx="5581">
                  <c:v>1.5125360000020009</c:v>
                </c:pt>
                <c:pt idx="5582">
                  <c:v>1.5139249999992899</c:v>
                </c:pt>
                <c:pt idx="5583">
                  <c:v>1.5153150000041933</c:v>
                </c:pt>
                <c:pt idx="5584">
                  <c:v>1.5167040000014822</c:v>
                </c:pt>
                <c:pt idx="5585">
                  <c:v>1.5180940000063856</c:v>
                </c:pt>
                <c:pt idx="5586">
                  <c:v>1.5194830000036745</c:v>
                </c:pt>
                <c:pt idx="5587">
                  <c:v>1.520873000001302</c:v>
                </c:pt>
                <c:pt idx="5588">
                  <c:v>1.5222620000058669</c:v>
                </c:pt>
                <c:pt idx="5589">
                  <c:v>1.5236520000034943</c:v>
                </c:pt>
                <c:pt idx="5590">
                  <c:v>1.5250410000007832</c:v>
                </c:pt>
                <c:pt idx="5591">
                  <c:v>1.5264310000056867</c:v>
                </c:pt>
                <c:pt idx="5592">
                  <c:v>1.5278210000033141</c:v>
                </c:pt>
                <c:pt idx="5593">
                  <c:v>1.529210000000603</c:v>
                </c:pt>
                <c:pt idx="5594">
                  <c:v>1.5306000000055064</c:v>
                </c:pt>
                <c:pt idx="5595">
                  <c:v>1.5319890000027954</c:v>
                </c:pt>
                <c:pt idx="5596">
                  <c:v>1.5333790000004228</c:v>
                </c:pt>
                <c:pt idx="5597">
                  <c:v>1.5347680000049877</c:v>
                </c:pt>
                <c:pt idx="5598">
                  <c:v>1.5361580000026152</c:v>
                </c:pt>
                <c:pt idx="5599">
                  <c:v>1.5375469999999041</c:v>
                </c:pt>
                <c:pt idx="5600">
                  <c:v>1.5389370000048075</c:v>
                </c:pt>
                <c:pt idx="5601">
                  <c:v>1.5403260000020964</c:v>
                </c:pt>
                <c:pt idx="5602">
                  <c:v>1.5417159999997239</c:v>
                </c:pt>
                <c:pt idx="5603">
                  <c:v>1.5431050000042887</c:v>
                </c:pt>
                <c:pt idx="5604">
                  <c:v>1.5444950000019162</c:v>
                </c:pt>
                <c:pt idx="5605">
                  <c:v>1.5458840000064811</c:v>
                </c:pt>
                <c:pt idx="5606">
                  <c:v>1.5472740000041085</c:v>
                </c:pt>
                <c:pt idx="5607">
                  <c:v>1.5486630000013974</c:v>
                </c:pt>
                <c:pt idx="5608">
                  <c:v>1.5500530000063009</c:v>
                </c:pt>
                <c:pt idx="5609">
                  <c:v>1.5514420000035898</c:v>
                </c:pt>
                <c:pt idx="5610">
                  <c:v>1.5528320000012172</c:v>
                </c:pt>
                <c:pt idx="5611">
                  <c:v>1.5542210000057821</c:v>
                </c:pt>
                <c:pt idx="5612">
                  <c:v>1.5556110000034096</c:v>
                </c:pt>
                <c:pt idx="5613">
                  <c:v>1.5570000000006985</c:v>
                </c:pt>
                <c:pt idx="5614">
                  <c:v>1.5583900000056019</c:v>
                </c:pt>
                <c:pt idx="5615">
                  <c:v>1.5597790000028908</c:v>
                </c:pt>
                <c:pt idx="5616">
                  <c:v>1.5611690000005183</c:v>
                </c:pt>
                <c:pt idx="5617">
                  <c:v>1.5625580000050832</c:v>
                </c:pt>
                <c:pt idx="5618">
                  <c:v>1.5639480000027106</c:v>
                </c:pt>
                <c:pt idx="5619">
                  <c:v>1.5653380000003381</c:v>
                </c:pt>
                <c:pt idx="5620">
                  <c:v>1.5667270000049029</c:v>
                </c:pt>
                <c:pt idx="5621">
                  <c:v>1.5681170000025304</c:v>
                </c:pt>
                <c:pt idx="5622">
                  <c:v>1.5695059999998193</c:v>
                </c:pt>
                <c:pt idx="5623">
                  <c:v>1.5708960000047227</c:v>
                </c:pt>
                <c:pt idx="5624">
                  <c:v>1.5722850000020117</c:v>
                </c:pt>
                <c:pt idx="5625">
                  <c:v>1.5736749999996391</c:v>
                </c:pt>
                <c:pt idx="5626">
                  <c:v>1.575064000004204</c:v>
                </c:pt>
                <c:pt idx="5627">
                  <c:v>1.5764540000018314</c:v>
                </c:pt>
                <c:pt idx="5628">
                  <c:v>1.5778430000063963</c:v>
                </c:pt>
                <c:pt idx="5629">
                  <c:v>1.5792330000040238</c:v>
                </c:pt>
                <c:pt idx="5630">
                  <c:v>1.5806220000013127</c:v>
                </c:pt>
                <c:pt idx="5631">
                  <c:v>1.5820120000062161</c:v>
                </c:pt>
                <c:pt idx="5632">
                  <c:v>1.583401000003505</c:v>
                </c:pt>
                <c:pt idx="5633">
                  <c:v>1.5847910000011325</c:v>
                </c:pt>
                <c:pt idx="5634">
                  <c:v>1.5861800000056974</c:v>
                </c:pt>
                <c:pt idx="5635">
                  <c:v>1.5875700000033248</c:v>
                </c:pt>
                <c:pt idx="5636">
                  <c:v>1.5889590000006137</c:v>
                </c:pt>
                <c:pt idx="5637">
                  <c:v>1.5903490000055172</c:v>
                </c:pt>
                <c:pt idx="5638">
                  <c:v>1.5917380000028061</c:v>
                </c:pt>
                <c:pt idx="5639">
                  <c:v>1.5931280000004335</c:v>
                </c:pt>
                <c:pt idx="5640">
                  <c:v>1.5945170000049984</c:v>
                </c:pt>
                <c:pt idx="5641">
                  <c:v>1.5959070000026259</c:v>
                </c:pt>
                <c:pt idx="5642">
                  <c:v>1.5972959999999148</c:v>
                </c:pt>
                <c:pt idx="5643">
                  <c:v>1.5986860000048182</c:v>
                </c:pt>
                <c:pt idx="5644">
                  <c:v>1.6000750000021071</c:v>
                </c:pt>
                <c:pt idx="5645">
                  <c:v>1.6014649999997346</c:v>
                </c:pt>
                <c:pt idx="5646">
                  <c:v>1.6028540000042995</c:v>
                </c:pt>
                <c:pt idx="5647">
                  <c:v>1.6042440000019269</c:v>
                </c:pt>
                <c:pt idx="5648">
                  <c:v>1.6056330000064918</c:v>
                </c:pt>
                <c:pt idx="5649">
                  <c:v>1.6070230000041192</c:v>
                </c:pt>
                <c:pt idx="5650">
                  <c:v>1.6084120000014082</c:v>
                </c:pt>
                <c:pt idx="5651">
                  <c:v>1.6098020000063116</c:v>
                </c:pt>
                <c:pt idx="5652">
                  <c:v>1.6111910000036005</c:v>
                </c:pt>
                <c:pt idx="5653">
                  <c:v>1.6125810000012279</c:v>
                </c:pt>
                <c:pt idx="5654">
                  <c:v>1.6139710000061314</c:v>
                </c:pt>
                <c:pt idx="5655">
                  <c:v>1.6153610000037588</c:v>
                </c:pt>
                <c:pt idx="5656">
                  <c:v>1.6167500000010477</c:v>
                </c:pt>
                <c:pt idx="5657">
                  <c:v>1.6181400000059512</c:v>
                </c:pt>
                <c:pt idx="5658">
                  <c:v>1.6195300000035786</c:v>
                </c:pt>
                <c:pt idx="5659">
                  <c:v>1.6209190000008675</c:v>
                </c:pt>
                <c:pt idx="5660">
                  <c:v>1.6223090000057709</c:v>
                </c:pt>
                <c:pt idx="5661">
                  <c:v>1.6236990000033984</c:v>
                </c:pt>
                <c:pt idx="5662">
                  <c:v>1.6250880000006873</c:v>
                </c:pt>
                <c:pt idx="5663">
                  <c:v>1.6264780000055907</c:v>
                </c:pt>
                <c:pt idx="5664">
                  <c:v>1.6278670000028796</c:v>
                </c:pt>
                <c:pt idx="5665">
                  <c:v>1.6292570000005071</c:v>
                </c:pt>
                <c:pt idx="5666">
                  <c:v>1.630646000005072</c:v>
                </c:pt>
                <c:pt idx="5667">
                  <c:v>1.6320360000026994</c:v>
                </c:pt>
                <c:pt idx="5668">
                  <c:v>1.6334249999999884</c:v>
                </c:pt>
                <c:pt idx="5669">
                  <c:v>1.6348150000048918</c:v>
                </c:pt>
                <c:pt idx="5670">
                  <c:v>1.6362040000021807</c:v>
                </c:pt>
                <c:pt idx="5671">
                  <c:v>1.6375950000001467</c:v>
                </c:pt>
                <c:pt idx="5672">
                  <c:v>1.6389850000050501</c:v>
                </c:pt>
                <c:pt idx="5673">
                  <c:v>1.640374000002339</c:v>
                </c:pt>
                <c:pt idx="5674">
                  <c:v>1.6417629999996279</c:v>
                </c:pt>
                <c:pt idx="5675">
                  <c:v>1.6431530000045313</c:v>
                </c:pt>
                <c:pt idx="5676">
                  <c:v>1.6445420000018203</c:v>
                </c:pt>
                <c:pt idx="5677">
                  <c:v>1.6459319999994477</c:v>
                </c:pt>
                <c:pt idx="5678">
                  <c:v>1.6473210000040126</c:v>
                </c:pt>
                <c:pt idx="5679">
                  <c:v>1.6487110000016401</c:v>
                </c:pt>
                <c:pt idx="5680">
                  <c:v>1.6501010000065435</c:v>
                </c:pt>
                <c:pt idx="5681">
                  <c:v>1.6514900000038324</c:v>
                </c:pt>
                <c:pt idx="5682">
                  <c:v>1.6528800000014598</c:v>
                </c:pt>
                <c:pt idx="5683">
                  <c:v>1.6542690000060247</c:v>
                </c:pt>
                <c:pt idx="5684">
                  <c:v>1.6556590000036522</c:v>
                </c:pt>
                <c:pt idx="5685">
                  <c:v>1.6570480000009411</c:v>
                </c:pt>
                <c:pt idx="5686">
                  <c:v>1.6584380000058445</c:v>
                </c:pt>
                <c:pt idx="5687">
                  <c:v>1.6598270000031334</c:v>
                </c:pt>
                <c:pt idx="5688">
                  <c:v>1.6612170000007609</c:v>
                </c:pt>
                <c:pt idx="5689">
                  <c:v>1.6626060000053258</c:v>
                </c:pt>
                <c:pt idx="5690">
                  <c:v>1.6639960000029532</c:v>
                </c:pt>
                <c:pt idx="5691">
                  <c:v>1.6653850000002421</c:v>
                </c:pt>
                <c:pt idx="5692">
                  <c:v>1.6667750000051456</c:v>
                </c:pt>
                <c:pt idx="5693">
                  <c:v>1.6681640000024345</c:v>
                </c:pt>
                <c:pt idx="5694">
                  <c:v>1.6695540000000619</c:v>
                </c:pt>
                <c:pt idx="5695">
                  <c:v>1.6709430000046268</c:v>
                </c:pt>
                <c:pt idx="5696">
                  <c:v>1.6723330000022543</c:v>
                </c:pt>
                <c:pt idx="5697">
                  <c:v>1.6737219999995432</c:v>
                </c:pt>
                <c:pt idx="5698">
                  <c:v>1.6751120000044466</c:v>
                </c:pt>
                <c:pt idx="5699">
                  <c:v>1.6765010000017355</c:v>
                </c:pt>
                <c:pt idx="5700">
                  <c:v>1.677890999999363</c:v>
                </c:pt>
                <c:pt idx="5701">
                  <c:v>1.6792800000039279</c:v>
                </c:pt>
                <c:pt idx="5702">
                  <c:v>1.6806700000015553</c:v>
                </c:pt>
                <c:pt idx="5703">
                  <c:v>1.6820590000061202</c:v>
                </c:pt>
                <c:pt idx="5704">
                  <c:v>1.6834490000037476</c:v>
                </c:pt>
                <c:pt idx="5705">
                  <c:v>1.6848380000010366</c:v>
                </c:pt>
                <c:pt idx="5706">
                  <c:v>1.68622800000594</c:v>
                </c:pt>
                <c:pt idx="5707">
                  <c:v>1.6876180000035674</c:v>
                </c:pt>
                <c:pt idx="5708">
                  <c:v>1.6890070000008564</c:v>
                </c:pt>
                <c:pt idx="5709">
                  <c:v>1.6903970000057598</c:v>
                </c:pt>
                <c:pt idx="5710">
                  <c:v>1.6917860000030487</c:v>
                </c:pt>
                <c:pt idx="5711">
                  <c:v>1.6931760000006761</c:v>
                </c:pt>
                <c:pt idx="5712">
                  <c:v>1.694565000005241</c:v>
                </c:pt>
                <c:pt idx="5713">
                  <c:v>1.6959550000028685</c:v>
                </c:pt>
                <c:pt idx="5714">
                  <c:v>1.6973440000001574</c:v>
                </c:pt>
                <c:pt idx="5715">
                  <c:v>1.6987340000050608</c:v>
                </c:pt>
                <c:pt idx="5716">
                  <c:v>1.7001230000023497</c:v>
                </c:pt>
                <c:pt idx="5717">
                  <c:v>1.7015129999999772</c:v>
                </c:pt>
                <c:pt idx="5718">
                  <c:v>1.7029020000045421</c:v>
                </c:pt>
                <c:pt idx="5719">
                  <c:v>1.7042920000021695</c:v>
                </c:pt>
                <c:pt idx="5720">
                  <c:v>1.7056809999994584</c:v>
                </c:pt>
                <c:pt idx="5721">
                  <c:v>1.7070710000043618</c:v>
                </c:pt>
                <c:pt idx="5722">
                  <c:v>1.7084600000016508</c:v>
                </c:pt>
                <c:pt idx="5723">
                  <c:v>1.7098499999992782</c:v>
                </c:pt>
                <c:pt idx="5724">
                  <c:v>1.7112390000038431</c:v>
                </c:pt>
                <c:pt idx="5725">
                  <c:v>1.7126290000014706</c:v>
                </c:pt>
                <c:pt idx="5726">
                  <c:v>1.7140180000060354</c:v>
                </c:pt>
                <c:pt idx="5727">
                  <c:v>1.7154080000036629</c:v>
                </c:pt>
                <c:pt idx="5728">
                  <c:v>1.7167970000009518</c:v>
                </c:pt>
                <c:pt idx="5729">
                  <c:v>1.7181870000058552</c:v>
                </c:pt>
                <c:pt idx="5730">
                  <c:v>1.7195760000031441</c:v>
                </c:pt>
                <c:pt idx="5731">
                  <c:v>1.7209660000007716</c:v>
                </c:pt>
                <c:pt idx="5732">
                  <c:v>1.7223550000053365</c:v>
                </c:pt>
                <c:pt idx="5733">
                  <c:v>1.7237450000029639</c:v>
                </c:pt>
                <c:pt idx="5734">
                  <c:v>1.7251340000002529</c:v>
                </c:pt>
                <c:pt idx="5735">
                  <c:v>1.7265240000051563</c:v>
                </c:pt>
                <c:pt idx="5736">
                  <c:v>1.7279130000024452</c:v>
                </c:pt>
                <c:pt idx="5737">
                  <c:v>1.7293030000000726</c:v>
                </c:pt>
                <c:pt idx="5738">
                  <c:v>1.7306920000046375</c:v>
                </c:pt>
                <c:pt idx="5739">
                  <c:v>1.732082000002265</c:v>
                </c:pt>
                <c:pt idx="5740">
                  <c:v>1.7334709999995539</c:v>
                </c:pt>
                <c:pt idx="5741">
                  <c:v>1.7348610000044573</c:v>
                </c:pt>
                <c:pt idx="5742">
                  <c:v>1.7362510000020848</c:v>
                </c:pt>
                <c:pt idx="5743">
                  <c:v>1.7376399999993737</c:v>
                </c:pt>
                <c:pt idx="5744">
                  <c:v>1.7390300000042771</c:v>
                </c:pt>
                <c:pt idx="5745">
                  <c:v>1.740419000001566</c:v>
                </c:pt>
                <c:pt idx="5746">
                  <c:v>1.7418080000061309</c:v>
                </c:pt>
                <c:pt idx="5747">
                  <c:v>1.7431980000037584</c:v>
                </c:pt>
                <c:pt idx="5748">
                  <c:v>1.7445880000013858</c:v>
                </c:pt>
                <c:pt idx="5749">
                  <c:v>1.7459770000059507</c:v>
                </c:pt>
                <c:pt idx="5750">
                  <c:v>1.7473670000035781</c:v>
                </c:pt>
                <c:pt idx="5751">
                  <c:v>1.7487570000012056</c:v>
                </c:pt>
                <c:pt idx="5752">
                  <c:v>1.7501460000057705</c:v>
                </c:pt>
                <c:pt idx="5753">
                  <c:v>1.7515360000033979</c:v>
                </c:pt>
                <c:pt idx="5754">
                  <c:v>1.7529250000006869</c:v>
                </c:pt>
                <c:pt idx="5755">
                  <c:v>1.7543160000059288</c:v>
                </c:pt>
                <c:pt idx="5756">
                  <c:v>1.7557050000032177</c:v>
                </c:pt>
                <c:pt idx="5757">
                  <c:v>1.7570950000008452</c:v>
                </c:pt>
                <c:pt idx="5758">
                  <c:v>1.7584840000054101</c:v>
                </c:pt>
                <c:pt idx="5759">
                  <c:v>1.759875000003376</c:v>
                </c:pt>
                <c:pt idx="5760">
                  <c:v>1.761264000000665</c:v>
                </c:pt>
                <c:pt idx="5761">
                  <c:v>1.7626540000055684</c:v>
                </c:pt>
                <c:pt idx="5762">
                  <c:v>1.7640430000028573</c:v>
                </c:pt>
                <c:pt idx="5763">
                  <c:v>1.7654330000004848</c:v>
                </c:pt>
                <c:pt idx="5764">
                  <c:v>1.7668230000053882</c:v>
                </c:pt>
                <c:pt idx="5765">
                  <c:v>1.7682120000026771</c:v>
                </c:pt>
                <c:pt idx="5766">
                  <c:v>1.7730169999995269</c:v>
                </c:pt>
                <c:pt idx="5767">
                  <c:v>1.7744070000044303</c:v>
                </c:pt>
                <c:pt idx="5768">
                  <c:v>1.7757960000017192</c:v>
                </c:pt>
                <c:pt idx="5769">
                  <c:v>1.7771859999993467</c:v>
                </c:pt>
                <c:pt idx="5770">
                  <c:v>1.7785760000042501</c:v>
                </c:pt>
                <c:pt idx="5771">
                  <c:v>1.779965000001539</c:v>
                </c:pt>
                <c:pt idx="5772">
                  <c:v>1.7813550000064424</c:v>
                </c:pt>
                <c:pt idx="5773">
                  <c:v>1.7827440000037313</c:v>
                </c:pt>
                <c:pt idx="5774">
                  <c:v>1.7841330000010203</c:v>
                </c:pt>
                <c:pt idx="5775">
                  <c:v>1.7855230000059237</c:v>
                </c:pt>
                <c:pt idx="5776">
                  <c:v>1.7869130000035511</c:v>
                </c:pt>
                <c:pt idx="5777">
                  <c:v>1.7883020000008401</c:v>
                </c:pt>
                <c:pt idx="5778">
                  <c:v>1.7896920000057435</c:v>
                </c:pt>
                <c:pt idx="5779">
                  <c:v>1.7910820000033709</c:v>
                </c:pt>
                <c:pt idx="5780">
                  <c:v>1.7924710000006598</c:v>
                </c:pt>
                <c:pt idx="5781">
                  <c:v>1.7938610000055633</c:v>
                </c:pt>
                <c:pt idx="5782">
                  <c:v>1.7952500000028522</c:v>
                </c:pt>
                <c:pt idx="5783">
                  <c:v>1.7966390000001411</c:v>
                </c:pt>
                <c:pt idx="5784">
                  <c:v>1.7980290000050445</c:v>
                </c:pt>
                <c:pt idx="5785">
                  <c:v>1.7994180000023334</c:v>
                </c:pt>
                <c:pt idx="5786">
                  <c:v>1.8008079999999609</c:v>
                </c:pt>
                <c:pt idx="5787">
                  <c:v>1.8021980000048643</c:v>
                </c:pt>
                <c:pt idx="5788">
                  <c:v>1.8035870000021532</c:v>
                </c:pt>
                <c:pt idx="5789">
                  <c:v>1.8049769999997807</c:v>
                </c:pt>
                <c:pt idx="5790">
                  <c:v>1.8063660000043456</c:v>
                </c:pt>
                <c:pt idx="5791">
                  <c:v>1.807756000001973</c:v>
                </c:pt>
                <c:pt idx="5792">
                  <c:v>1.8091459999996005</c:v>
                </c:pt>
                <c:pt idx="5793">
                  <c:v>1.8105350000041653</c:v>
                </c:pt>
                <c:pt idx="5794">
                  <c:v>1.8119250000017928</c:v>
                </c:pt>
                <c:pt idx="5795">
                  <c:v>1.8133149999994203</c:v>
                </c:pt>
                <c:pt idx="5796">
                  <c:v>1.8147040000039851</c:v>
                </c:pt>
                <c:pt idx="5797">
                  <c:v>1.8160940000016126</c:v>
                </c:pt>
                <c:pt idx="5798">
                  <c:v>1.8174830000061775</c:v>
                </c:pt>
                <c:pt idx="5799">
                  <c:v>1.8188730000038049</c:v>
                </c:pt>
                <c:pt idx="5800">
                  <c:v>1.8202630000014324</c:v>
                </c:pt>
                <c:pt idx="5801">
                  <c:v>1.8216530000063358</c:v>
                </c:pt>
                <c:pt idx="5802">
                  <c:v>1.8230420000036247</c:v>
                </c:pt>
                <c:pt idx="5803">
                  <c:v>1.8244320000012522</c:v>
                </c:pt>
                <c:pt idx="5804">
                  <c:v>1.825821000005817</c:v>
                </c:pt>
                <c:pt idx="5805">
                  <c:v>1.8272110000034445</c:v>
                </c:pt>
                <c:pt idx="5806">
                  <c:v>1.8286000000007334</c:v>
                </c:pt>
                <c:pt idx="5807">
                  <c:v>1.8299900000056368</c:v>
                </c:pt>
                <c:pt idx="5808">
                  <c:v>1.8313790000029257</c:v>
                </c:pt>
                <c:pt idx="5809">
                  <c:v>1.8327690000005532</c:v>
                </c:pt>
                <c:pt idx="5810">
                  <c:v>1.8341580000051181</c:v>
                </c:pt>
                <c:pt idx="5811">
                  <c:v>1.8355480000027455</c:v>
                </c:pt>
                <c:pt idx="5812">
                  <c:v>1.8369370000000345</c:v>
                </c:pt>
                <c:pt idx="5813">
                  <c:v>1.8383270000049379</c:v>
                </c:pt>
                <c:pt idx="5814">
                  <c:v>1.8397160000022268</c:v>
                </c:pt>
                <c:pt idx="5815">
                  <c:v>1.8411059999998542</c:v>
                </c:pt>
                <c:pt idx="5816">
                  <c:v>1.7933550000016112</c:v>
                </c:pt>
                <c:pt idx="5817">
                  <c:v>1.7947450000065146</c:v>
                </c:pt>
                <c:pt idx="5818">
                  <c:v>1.7961350000041421</c:v>
                </c:pt>
                <c:pt idx="5819">
                  <c:v>1.797524000001431</c:v>
                </c:pt>
                <c:pt idx="5820">
                  <c:v>1.7989140000063344</c:v>
                </c:pt>
                <c:pt idx="5821">
                  <c:v>1.8003030000036233</c:v>
                </c:pt>
                <c:pt idx="5822">
                  <c:v>1.8016930000012508</c:v>
                </c:pt>
                <c:pt idx="5823">
                  <c:v>1.8030820000058156</c:v>
                </c:pt>
                <c:pt idx="5824">
                  <c:v>1.8044720000034431</c:v>
                </c:pt>
                <c:pt idx="5825">
                  <c:v>1.805861000000732</c:v>
                </c:pt>
                <c:pt idx="5826">
                  <c:v>1.8072510000056354</c:v>
                </c:pt>
                <c:pt idx="5827">
                  <c:v>1.8086400000029244</c:v>
                </c:pt>
                <c:pt idx="5828">
                  <c:v>1.8100300000005518</c:v>
                </c:pt>
                <c:pt idx="5829">
                  <c:v>1.8114190000051167</c:v>
                </c:pt>
                <c:pt idx="5830">
                  <c:v>1.8128090000027441</c:v>
                </c:pt>
                <c:pt idx="5831">
                  <c:v>1.8141990000003716</c:v>
                </c:pt>
                <c:pt idx="5832">
                  <c:v>1.8155880000049365</c:v>
                </c:pt>
                <c:pt idx="5833">
                  <c:v>1.8169770000022254</c:v>
                </c:pt>
                <c:pt idx="5834">
                  <c:v>1.8183669999998529</c:v>
                </c:pt>
                <c:pt idx="5835">
                  <c:v>1.8197560000044177</c:v>
                </c:pt>
                <c:pt idx="5836">
                  <c:v>1.8211460000020452</c:v>
                </c:pt>
                <c:pt idx="5837">
                  <c:v>1.8225349999993341</c:v>
                </c:pt>
                <c:pt idx="5838">
                  <c:v>1.8239250000042375</c:v>
                </c:pt>
                <c:pt idx="5839">
                  <c:v>1.8253140000015264</c:v>
                </c:pt>
                <c:pt idx="5840">
                  <c:v>1.8267040000064299</c:v>
                </c:pt>
                <c:pt idx="5841">
                  <c:v>1.8280930000037188</c:v>
                </c:pt>
                <c:pt idx="5842">
                  <c:v>1.8294830000013462</c:v>
                </c:pt>
                <c:pt idx="5843">
                  <c:v>1.8308720000059111</c:v>
                </c:pt>
                <c:pt idx="5844">
                  <c:v>1.8322620000035386</c:v>
                </c:pt>
                <c:pt idx="5845">
                  <c:v>1.8336510000008275</c:v>
                </c:pt>
                <c:pt idx="5846">
                  <c:v>1.8350400000053924</c:v>
                </c:pt>
                <c:pt idx="5847">
                  <c:v>1.8364300000030198</c:v>
                </c:pt>
                <c:pt idx="5848">
                  <c:v>1.8378190000003087</c:v>
                </c:pt>
                <c:pt idx="5849">
                  <c:v>1.8392090000052121</c:v>
                </c:pt>
                <c:pt idx="5850">
                  <c:v>1.8405980000025011</c:v>
                </c:pt>
                <c:pt idx="5851">
                  <c:v>1.8419880000001285</c:v>
                </c:pt>
                <c:pt idx="5852">
                  <c:v>1.8433780000050319</c:v>
                </c:pt>
                <c:pt idx="5853">
                  <c:v>1.8447670000023209</c:v>
                </c:pt>
                <c:pt idx="5854">
                  <c:v>1.8461569999999483</c:v>
                </c:pt>
                <c:pt idx="5855">
                  <c:v>1.8475460000045132</c:v>
                </c:pt>
                <c:pt idx="5856">
                  <c:v>1.8489360000021406</c:v>
                </c:pt>
                <c:pt idx="5857">
                  <c:v>1.8503249999994296</c:v>
                </c:pt>
                <c:pt idx="5858">
                  <c:v>1.8517160000046715</c:v>
                </c:pt>
                <c:pt idx="5859">
                  <c:v>1.8531050000019604</c:v>
                </c:pt>
                <c:pt idx="5860">
                  <c:v>1.8544949999995879</c:v>
                </c:pt>
                <c:pt idx="5861">
                  <c:v>1.8558850000044913</c:v>
                </c:pt>
                <c:pt idx="5862">
                  <c:v>1.8572750000021188</c:v>
                </c:pt>
                <c:pt idx="5863">
                  <c:v>1.8586639999994077</c:v>
                </c:pt>
                <c:pt idx="5864">
                  <c:v>1.8600540000043111</c:v>
                </c:pt>
                <c:pt idx="5865">
                  <c:v>1.8656950000004144</c:v>
                </c:pt>
                <c:pt idx="5866">
                  <c:v>1.865817000005336</c:v>
                </c:pt>
                <c:pt idx="5867">
                  <c:v>1.8713540000026114</c:v>
                </c:pt>
                <c:pt idx="5868">
                  <c:v>1.8727440000002389</c:v>
                </c:pt>
                <c:pt idx="5869">
                  <c:v>1.8741340000051423</c:v>
                </c:pt>
                <c:pt idx="5870">
                  <c:v>1.8755240000027698</c:v>
                </c:pt>
                <c:pt idx="5871">
                  <c:v>1.8769140000003972</c:v>
                </c:pt>
                <c:pt idx="5872">
                  <c:v>1.8783030000049621</c:v>
                </c:pt>
                <c:pt idx="5873">
                  <c:v>1.8796930000025895</c:v>
                </c:pt>
                <c:pt idx="5874">
                  <c:v>1.881083000000217</c:v>
                </c:pt>
                <c:pt idx="5875">
                  <c:v>1.8851980000035837</c:v>
                </c:pt>
                <c:pt idx="5876">
                  <c:v>1.8852570000017295</c:v>
                </c:pt>
                <c:pt idx="5877">
                  <c:v>1.8853159999998752</c:v>
                </c:pt>
                <c:pt idx="5878">
                  <c:v>1.8853740000049584</c:v>
                </c:pt>
                <c:pt idx="5879">
                  <c:v>1.8854320000027656</c:v>
                </c:pt>
                <c:pt idx="5880">
                  <c:v>1.8854910000009113</c:v>
                </c:pt>
                <c:pt idx="5881">
                  <c:v>1.8855490000059945</c:v>
                </c:pt>
                <c:pt idx="5882">
                  <c:v>1.8856080000041402</c:v>
                </c:pt>
                <c:pt idx="5883">
                  <c:v>1.8856660000019474</c:v>
                </c:pt>
                <c:pt idx="5884">
                  <c:v>1.8857239999997546</c:v>
                </c:pt>
                <c:pt idx="5885">
                  <c:v>1.8857830000051763</c:v>
                </c:pt>
                <c:pt idx="5886">
                  <c:v>1.8858410000029835</c:v>
                </c:pt>
                <c:pt idx="5887">
                  <c:v>1.8859000000011292</c:v>
                </c:pt>
                <c:pt idx="5888">
                  <c:v>5.671940000000177</c:v>
                </c:pt>
                <c:pt idx="5889">
                  <c:v>5.6733320000057574</c:v>
                </c:pt>
                <c:pt idx="5890">
                  <c:v>5.6747220000033849</c:v>
                </c:pt>
                <c:pt idx="5891">
                  <c:v>5.6761120000010123</c:v>
                </c:pt>
                <c:pt idx="5892">
                  <c:v>5.6775010000055772</c:v>
                </c:pt>
                <c:pt idx="5893">
                  <c:v>5.6788910000032047</c:v>
                </c:pt>
                <c:pt idx="5894">
                  <c:v>5.6802810000008321</c:v>
                </c:pt>
                <c:pt idx="5895">
                  <c:v>5.6816710000057356</c:v>
                </c:pt>
                <c:pt idx="5896">
                  <c:v>5.6830600000030245</c:v>
                </c:pt>
                <c:pt idx="5897">
                  <c:v>5.6844500000006519</c:v>
                </c:pt>
                <c:pt idx="5898">
                  <c:v>5.6858400000055553</c:v>
                </c:pt>
                <c:pt idx="5899">
                  <c:v>5.6872290000028443</c:v>
                </c:pt>
                <c:pt idx="5900">
                  <c:v>5.6886190000004717</c:v>
                </c:pt>
                <c:pt idx="5901">
                  <c:v>5.6900080000050366</c:v>
                </c:pt>
                <c:pt idx="5902">
                  <c:v>5.691398000002664</c:v>
                </c:pt>
                <c:pt idx="5903">
                  <c:v>5.6927880000002915</c:v>
                </c:pt>
                <c:pt idx="5904">
                  <c:v>5.6941770000048564</c:v>
                </c:pt>
                <c:pt idx="5905">
                  <c:v>5.6955670000024838</c:v>
                </c:pt>
                <c:pt idx="5906">
                  <c:v>5.6969570000001113</c:v>
                </c:pt>
                <c:pt idx="5907">
                  <c:v>5.6983460000046762</c:v>
                </c:pt>
                <c:pt idx="5908">
                  <c:v>5.6997360000023036</c:v>
                </c:pt>
                <c:pt idx="5909">
                  <c:v>5.7011259999999311</c:v>
                </c:pt>
                <c:pt idx="5910">
                  <c:v>5.702515000004496</c:v>
                </c:pt>
                <c:pt idx="5911">
                  <c:v>5.7039050000021234</c:v>
                </c:pt>
                <c:pt idx="5912">
                  <c:v>5.7052939999994123</c:v>
                </c:pt>
                <c:pt idx="5913">
                  <c:v>5.7066840000043157</c:v>
                </c:pt>
                <c:pt idx="5914">
                  <c:v>5.7080740000019432</c:v>
                </c:pt>
                <c:pt idx="5915">
                  <c:v>5.7094630000065081</c:v>
                </c:pt>
                <c:pt idx="5916">
                  <c:v>5.7108530000041355</c:v>
                </c:pt>
                <c:pt idx="5917">
                  <c:v>5.7122420000014245</c:v>
                </c:pt>
                <c:pt idx="5918">
                  <c:v>5.7136320000063279</c:v>
                </c:pt>
                <c:pt idx="5919">
                  <c:v>5.7150210000036168</c:v>
                </c:pt>
                <c:pt idx="5920">
                  <c:v>5.7164110000012442</c:v>
                </c:pt>
                <c:pt idx="5921">
                  <c:v>5.7178000000058091</c:v>
                </c:pt>
                <c:pt idx="5922">
                  <c:v>5.7191900000034366</c:v>
                </c:pt>
                <c:pt idx="5923">
                  <c:v>5.7205790000007255</c:v>
                </c:pt>
                <c:pt idx="5924">
                  <c:v>5.7219690000056289</c:v>
                </c:pt>
                <c:pt idx="5925">
                  <c:v>5.7233590000032564</c:v>
                </c:pt>
                <c:pt idx="5926">
                  <c:v>5.7247480000005453</c:v>
                </c:pt>
                <c:pt idx="5927">
                  <c:v>5.7261380000054487</c:v>
                </c:pt>
                <c:pt idx="5928">
                  <c:v>5.7275280000030762</c:v>
                </c:pt>
              </c:numCache>
            </c:numRef>
          </c:xVal>
          <c:yVal>
            <c:numRef>
              <c:f>CryoChamber19Sep2012a!$J$2:$J$5931</c:f>
              <c:numCache>
                <c:formatCode>General</c:formatCode>
                <c:ptCount val="5930"/>
                <c:pt idx="0">
                  <c:v>87.297744360902115</c:v>
                </c:pt>
                <c:pt idx="1">
                  <c:v>85.381203007518891</c:v>
                </c:pt>
                <c:pt idx="2">
                  <c:v>79.630075187969837</c:v>
                </c:pt>
                <c:pt idx="3">
                  <c:v>62.378195488721722</c:v>
                </c:pt>
                <c:pt idx="4">
                  <c:v>79.630075187969837</c:v>
                </c:pt>
                <c:pt idx="5">
                  <c:v>71.962406015037573</c:v>
                </c:pt>
                <c:pt idx="6">
                  <c:v>60.460902255639141</c:v>
                </c:pt>
                <c:pt idx="7">
                  <c:v>67.43218045112782</c:v>
                </c:pt>
                <c:pt idx="8">
                  <c:v>64.365112781954878</c:v>
                </c:pt>
                <c:pt idx="9">
                  <c:v>61.489699248120296</c:v>
                </c:pt>
                <c:pt idx="10">
                  <c:v>59.956165413533839</c:v>
                </c:pt>
                <c:pt idx="11">
                  <c:v>56.505639097744364</c:v>
                </c:pt>
                <c:pt idx="12">
                  <c:v>54.972105263157886</c:v>
                </c:pt>
                <c:pt idx="13">
                  <c:v>54.972105263157886</c:v>
                </c:pt>
                <c:pt idx="14">
                  <c:v>52.28842105263157</c:v>
                </c:pt>
                <c:pt idx="15">
                  <c:v>50.179774436090227</c:v>
                </c:pt>
                <c:pt idx="16">
                  <c:v>49.221353383458649</c:v>
                </c:pt>
                <c:pt idx="17">
                  <c:v>44.23729323308271</c:v>
                </c:pt>
                <c:pt idx="18">
                  <c:v>46.154285714285727</c:v>
                </c:pt>
                <c:pt idx="19">
                  <c:v>46.729323308270672</c:v>
                </c:pt>
                <c:pt idx="20">
                  <c:v>45.770827067669167</c:v>
                </c:pt>
                <c:pt idx="21">
                  <c:v>43.087142857142858</c:v>
                </c:pt>
                <c:pt idx="22">
                  <c:v>41.170225563909767</c:v>
                </c:pt>
                <c:pt idx="23">
                  <c:v>39.63669172932331</c:v>
                </c:pt>
                <c:pt idx="24">
                  <c:v>40.786842105263155</c:v>
                </c:pt>
                <c:pt idx="25">
                  <c:v>39.061578947368425</c:v>
                </c:pt>
                <c:pt idx="26">
                  <c:v>37.911428571428566</c:v>
                </c:pt>
                <c:pt idx="27">
                  <c:v>38.294812030075185</c:v>
                </c:pt>
                <c:pt idx="28">
                  <c:v>37.336390977443614</c:v>
                </c:pt>
                <c:pt idx="29">
                  <c:v>36.953007518797001</c:v>
                </c:pt>
                <c:pt idx="30">
                  <c:v>35.802857142857142</c:v>
                </c:pt>
                <c:pt idx="31">
                  <c:v>35.03609022556391</c:v>
                </c:pt>
                <c:pt idx="32">
                  <c:v>35.227744360902257</c:v>
                </c:pt>
                <c:pt idx="33">
                  <c:v>33.885864661654139</c:v>
                </c:pt>
                <c:pt idx="34">
                  <c:v>31.777293233082712</c:v>
                </c:pt>
                <c:pt idx="35">
                  <c:v>33.502481203007527</c:v>
                </c:pt>
                <c:pt idx="36">
                  <c:v>31.968947368421052</c:v>
                </c:pt>
                <c:pt idx="37">
                  <c:v>32.544060150375941</c:v>
                </c:pt>
                <c:pt idx="38">
                  <c:v>32.160676691729329</c:v>
                </c:pt>
                <c:pt idx="39">
                  <c:v>31.01052631578947</c:v>
                </c:pt>
                <c:pt idx="40">
                  <c:v>31.585563909774439</c:v>
                </c:pt>
                <c:pt idx="41">
                  <c:v>30.052030075187968</c:v>
                </c:pt>
                <c:pt idx="42">
                  <c:v>30.052030075187968</c:v>
                </c:pt>
                <c:pt idx="43">
                  <c:v>31.01052631578947</c:v>
                </c:pt>
                <c:pt idx="44">
                  <c:v>28.518496240601511</c:v>
                </c:pt>
                <c:pt idx="45">
                  <c:v>30.243759398496241</c:v>
                </c:pt>
                <c:pt idx="46">
                  <c:v>28.326766917293234</c:v>
                </c:pt>
                <c:pt idx="47">
                  <c:v>30.052030075187968</c:v>
                </c:pt>
                <c:pt idx="48">
                  <c:v>30.052030075187968</c:v>
                </c:pt>
                <c:pt idx="49">
                  <c:v>28.518496240601511</c:v>
                </c:pt>
                <c:pt idx="50">
                  <c:v>28.135112781954877</c:v>
                </c:pt>
                <c:pt idx="51">
                  <c:v>27.943383458646622</c:v>
                </c:pt>
                <c:pt idx="52">
                  <c:v>27.751729323308268</c:v>
                </c:pt>
                <c:pt idx="53">
                  <c:v>26.98496240601504</c:v>
                </c:pt>
                <c:pt idx="54">
                  <c:v>26.793233082706763</c:v>
                </c:pt>
                <c:pt idx="55">
                  <c:v>26.98496240601504</c:v>
                </c:pt>
                <c:pt idx="56">
                  <c:v>27.368345864661652</c:v>
                </c:pt>
                <c:pt idx="57">
                  <c:v>26.026466165413535</c:v>
                </c:pt>
                <c:pt idx="58">
                  <c:v>25.834812030075199</c:v>
                </c:pt>
                <c:pt idx="59">
                  <c:v>25.068045112781952</c:v>
                </c:pt>
                <c:pt idx="60">
                  <c:v>26.026466165413535</c:v>
                </c:pt>
                <c:pt idx="61">
                  <c:v>25.451428571428565</c:v>
                </c:pt>
                <c:pt idx="62">
                  <c:v>24.68466165413534</c:v>
                </c:pt>
                <c:pt idx="63">
                  <c:v>24.301278195488724</c:v>
                </c:pt>
                <c:pt idx="64">
                  <c:v>24.876315789473676</c:v>
                </c:pt>
                <c:pt idx="65">
                  <c:v>25.068045112781952</c:v>
                </c:pt>
                <c:pt idx="66">
                  <c:v>24.492932330827063</c:v>
                </c:pt>
                <c:pt idx="67">
                  <c:v>23.917894736842111</c:v>
                </c:pt>
                <c:pt idx="68">
                  <c:v>22.767669172932333</c:v>
                </c:pt>
                <c:pt idx="69">
                  <c:v>23.342781954887219</c:v>
                </c:pt>
                <c:pt idx="70">
                  <c:v>22.959398496240606</c:v>
                </c:pt>
                <c:pt idx="71">
                  <c:v>22.192631578947363</c:v>
                </c:pt>
                <c:pt idx="72">
                  <c:v>23.917894736842111</c:v>
                </c:pt>
                <c:pt idx="73">
                  <c:v>22.576015037593976</c:v>
                </c:pt>
                <c:pt idx="74">
                  <c:v>22.192631578947363</c:v>
                </c:pt>
                <c:pt idx="75">
                  <c:v>22.192631578947363</c:v>
                </c:pt>
                <c:pt idx="76">
                  <c:v>21.425864661654135</c:v>
                </c:pt>
                <c:pt idx="77">
                  <c:v>21.234135338345862</c:v>
                </c:pt>
                <c:pt idx="78">
                  <c:v>21.425864661654135</c:v>
                </c:pt>
                <c:pt idx="79">
                  <c:v>21.617518796992474</c:v>
                </c:pt>
                <c:pt idx="80">
                  <c:v>21.042481203007519</c:v>
                </c:pt>
                <c:pt idx="81">
                  <c:v>22.192631578947363</c:v>
                </c:pt>
                <c:pt idx="82">
                  <c:v>21.617518796992474</c:v>
                </c:pt>
                <c:pt idx="83">
                  <c:v>20.659097744360906</c:v>
                </c:pt>
                <c:pt idx="84">
                  <c:v>20.659097744360906</c:v>
                </c:pt>
                <c:pt idx="85">
                  <c:v>19.508947368421047</c:v>
                </c:pt>
                <c:pt idx="86">
                  <c:v>20.850751879699246</c:v>
                </c:pt>
                <c:pt idx="87">
                  <c:v>20.659097744360906</c:v>
                </c:pt>
                <c:pt idx="88">
                  <c:v>19.508947368421047</c:v>
                </c:pt>
                <c:pt idx="89">
                  <c:v>20.083984962406017</c:v>
                </c:pt>
                <c:pt idx="90">
                  <c:v>20.659097744360906</c:v>
                </c:pt>
                <c:pt idx="91">
                  <c:v>19.700601503759405</c:v>
                </c:pt>
                <c:pt idx="92">
                  <c:v>19.317218045112774</c:v>
                </c:pt>
                <c:pt idx="93">
                  <c:v>18.933834586466162</c:v>
                </c:pt>
                <c:pt idx="94">
                  <c:v>18.742180451127819</c:v>
                </c:pt>
                <c:pt idx="95">
                  <c:v>19.125563909774435</c:v>
                </c:pt>
                <c:pt idx="96">
                  <c:v>19.317218045112774</c:v>
                </c:pt>
                <c:pt idx="97">
                  <c:v>18.167067669172933</c:v>
                </c:pt>
                <c:pt idx="98">
                  <c:v>19.892330827067664</c:v>
                </c:pt>
                <c:pt idx="99">
                  <c:v>18.550451127819546</c:v>
                </c:pt>
                <c:pt idx="100">
                  <c:v>18.742180451127819</c:v>
                </c:pt>
                <c:pt idx="101">
                  <c:v>18.167067669172933</c:v>
                </c:pt>
                <c:pt idx="102">
                  <c:v>18.358796992481206</c:v>
                </c:pt>
                <c:pt idx="103">
                  <c:v>18.358796992481206</c:v>
                </c:pt>
                <c:pt idx="104">
                  <c:v>17.783684210526317</c:v>
                </c:pt>
                <c:pt idx="105">
                  <c:v>17.208571428571432</c:v>
                </c:pt>
                <c:pt idx="106">
                  <c:v>16.441804511278203</c:v>
                </c:pt>
                <c:pt idx="107">
                  <c:v>18.167067669172933</c:v>
                </c:pt>
                <c:pt idx="108">
                  <c:v>17.016917293233089</c:v>
                </c:pt>
                <c:pt idx="109">
                  <c:v>17.400300751879705</c:v>
                </c:pt>
                <c:pt idx="110">
                  <c:v>16.250150375939846</c:v>
                </c:pt>
                <c:pt idx="111">
                  <c:v>16.058421052631573</c:v>
                </c:pt>
                <c:pt idx="112">
                  <c:v>16.633533834586462</c:v>
                </c:pt>
                <c:pt idx="113">
                  <c:v>17.208571428571432</c:v>
                </c:pt>
                <c:pt idx="114">
                  <c:v>16.250150375939846</c:v>
                </c:pt>
                <c:pt idx="115">
                  <c:v>16.633533834586462</c:v>
                </c:pt>
                <c:pt idx="116">
                  <c:v>16.250150375939846</c:v>
                </c:pt>
                <c:pt idx="117">
                  <c:v>15.483383458646619</c:v>
                </c:pt>
                <c:pt idx="118">
                  <c:v>15.675037593984957</c:v>
                </c:pt>
                <c:pt idx="119">
                  <c:v>15.675037593984957</c:v>
                </c:pt>
                <c:pt idx="120">
                  <c:v>17.400300751879705</c:v>
                </c:pt>
                <c:pt idx="121">
                  <c:v>15.483383458646619</c:v>
                </c:pt>
                <c:pt idx="122">
                  <c:v>15.675037593984957</c:v>
                </c:pt>
                <c:pt idx="123">
                  <c:v>14.908270676691732</c:v>
                </c:pt>
                <c:pt idx="124">
                  <c:v>16.058421052631573</c:v>
                </c:pt>
                <c:pt idx="125">
                  <c:v>15.675037593984957</c:v>
                </c:pt>
                <c:pt idx="126">
                  <c:v>15.483383458646619</c:v>
                </c:pt>
                <c:pt idx="127">
                  <c:v>15.483383458646619</c:v>
                </c:pt>
                <c:pt idx="128">
                  <c:v>13.949849624060148</c:v>
                </c:pt>
                <c:pt idx="129">
                  <c:v>14.141503759398503</c:v>
                </c:pt>
                <c:pt idx="130">
                  <c:v>13.183082706766919</c:v>
                </c:pt>
                <c:pt idx="131">
                  <c:v>15.100000000000005</c:v>
                </c:pt>
                <c:pt idx="132">
                  <c:v>16.825187969924816</c:v>
                </c:pt>
                <c:pt idx="133">
                  <c:v>15.100000000000005</c:v>
                </c:pt>
                <c:pt idx="134">
                  <c:v>14.141503759398503</c:v>
                </c:pt>
                <c:pt idx="135">
                  <c:v>14.33323308270676</c:v>
                </c:pt>
                <c:pt idx="136">
                  <c:v>14.716616541353391</c:v>
                </c:pt>
                <c:pt idx="137">
                  <c:v>15.100000000000005</c:v>
                </c:pt>
                <c:pt idx="138">
                  <c:v>14.716616541353391</c:v>
                </c:pt>
                <c:pt idx="139">
                  <c:v>13.949849624060148</c:v>
                </c:pt>
                <c:pt idx="140">
                  <c:v>14.141503759398503</c:v>
                </c:pt>
                <c:pt idx="141">
                  <c:v>15.100000000000005</c:v>
                </c:pt>
                <c:pt idx="142">
                  <c:v>13.949849624060148</c:v>
                </c:pt>
                <c:pt idx="143">
                  <c:v>14.141503759398503</c:v>
                </c:pt>
                <c:pt idx="144">
                  <c:v>14.33323308270676</c:v>
                </c:pt>
                <c:pt idx="145">
                  <c:v>14.141503759398503</c:v>
                </c:pt>
                <c:pt idx="146">
                  <c:v>14.141503759398503</c:v>
                </c:pt>
                <c:pt idx="147">
                  <c:v>12.991353383458645</c:v>
                </c:pt>
                <c:pt idx="148">
                  <c:v>12.60796992481203</c:v>
                </c:pt>
                <c:pt idx="149">
                  <c:v>13.374736842105257</c:v>
                </c:pt>
                <c:pt idx="150">
                  <c:v>14.141503759398503</c:v>
                </c:pt>
                <c:pt idx="151">
                  <c:v>12.991353383458645</c:v>
                </c:pt>
                <c:pt idx="152">
                  <c:v>13.949849624060148</c:v>
                </c:pt>
                <c:pt idx="153">
                  <c:v>13.758120300751871</c:v>
                </c:pt>
                <c:pt idx="154">
                  <c:v>13.183082706766919</c:v>
                </c:pt>
                <c:pt idx="155">
                  <c:v>12.60796992481203</c:v>
                </c:pt>
                <c:pt idx="156">
                  <c:v>13.566466165413534</c:v>
                </c:pt>
                <c:pt idx="157">
                  <c:v>12.224586466165418</c:v>
                </c:pt>
                <c:pt idx="158">
                  <c:v>13.183082706766919</c:v>
                </c:pt>
                <c:pt idx="159">
                  <c:v>12.032857142857143</c:v>
                </c:pt>
                <c:pt idx="160">
                  <c:v>12.991353383458645</c:v>
                </c:pt>
                <c:pt idx="161">
                  <c:v>14.141503759398503</c:v>
                </c:pt>
                <c:pt idx="162">
                  <c:v>13.183082706766919</c:v>
                </c:pt>
                <c:pt idx="163">
                  <c:v>10.691052631578945</c:v>
                </c:pt>
                <c:pt idx="164">
                  <c:v>12.991353383458645</c:v>
                </c:pt>
                <c:pt idx="165">
                  <c:v>12.799699248120305</c:v>
                </c:pt>
                <c:pt idx="166">
                  <c:v>13.183082706766919</c:v>
                </c:pt>
                <c:pt idx="167">
                  <c:v>11.841203007518804</c:v>
                </c:pt>
                <c:pt idx="168">
                  <c:v>12.032857142857143</c:v>
                </c:pt>
                <c:pt idx="169">
                  <c:v>13.183082706766919</c:v>
                </c:pt>
                <c:pt idx="170">
                  <c:v>12.991353383458645</c:v>
                </c:pt>
                <c:pt idx="171">
                  <c:v>12.799699248120305</c:v>
                </c:pt>
                <c:pt idx="172">
                  <c:v>12.991353383458645</c:v>
                </c:pt>
                <c:pt idx="173">
                  <c:v>12.224586466165418</c:v>
                </c:pt>
                <c:pt idx="174">
                  <c:v>12.032857142857143</c:v>
                </c:pt>
                <c:pt idx="175">
                  <c:v>12.991353383458645</c:v>
                </c:pt>
                <c:pt idx="176">
                  <c:v>12.032857142857143</c:v>
                </c:pt>
                <c:pt idx="177">
                  <c:v>13.374736842105257</c:v>
                </c:pt>
                <c:pt idx="178">
                  <c:v>10.691052631578945</c:v>
                </c:pt>
                <c:pt idx="179">
                  <c:v>11.649473684210529</c:v>
                </c:pt>
                <c:pt idx="180">
                  <c:v>11.841203007518804</c:v>
                </c:pt>
                <c:pt idx="181">
                  <c:v>11.649473684210529</c:v>
                </c:pt>
                <c:pt idx="182">
                  <c:v>11.266090225563914</c:v>
                </c:pt>
                <c:pt idx="183">
                  <c:v>13.374736842105257</c:v>
                </c:pt>
                <c:pt idx="184">
                  <c:v>11.841203007518804</c:v>
                </c:pt>
                <c:pt idx="185">
                  <c:v>11.457819548872189</c:v>
                </c:pt>
                <c:pt idx="186">
                  <c:v>12.416315789473691</c:v>
                </c:pt>
                <c:pt idx="187">
                  <c:v>10.115939849624057</c:v>
                </c:pt>
                <c:pt idx="188">
                  <c:v>12.60796992481203</c:v>
                </c:pt>
                <c:pt idx="189">
                  <c:v>11.649473684210529</c:v>
                </c:pt>
                <c:pt idx="190">
                  <c:v>11.649473684210529</c:v>
                </c:pt>
                <c:pt idx="191">
                  <c:v>12.032857142857143</c:v>
                </c:pt>
                <c:pt idx="192">
                  <c:v>11.649473684210529</c:v>
                </c:pt>
                <c:pt idx="193">
                  <c:v>10.8827067669173</c:v>
                </c:pt>
                <c:pt idx="194">
                  <c:v>10.8827067669173</c:v>
                </c:pt>
                <c:pt idx="195">
                  <c:v>11.266090225563914</c:v>
                </c:pt>
                <c:pt idx="196">
                  <c:v>11.266090225563914</c:v>
                </c:pt>
                <c:pt idx="197">
                  <c:v>11.074436090225557</c:v>
                </c:pt>
                <c:pt idx="198">
                  <c:v>10.115939849624057</c:v>
                </c:pt>
                <c:pt idx="199">
                  <c:v>10.8827067669173</c:v>
                </c:pt>
                <c:pt idx="200">
                  <c:v>11.074436090225557</c:v>
                </c:pt>
                <c:pt idx="201">
                  <c:v>10.8827067669173</c:v>
                </c:pt>
                <c:pt idx="202">
                  <c:v>11.074436090225557</c:v>
                </c:pt>
                <c:pt idx="203">
                  <c:v>11.457819548872189</c:v>
                </c:pt>
                <c:pt idx="204">
                  <c:v>10.49932330827067</c:v>
                </c:pt>
                <c:pt idx="205">
                  <c:v>10.8827067669173</c:v>
                </c:pt>
                <c:pt idx="206">
                  <c:v>11.649473684210529</c:v>
                </c:pt>
                <c:pt idx="207">
                  <c:v>10.115939849624057</c:v>
                </c:pt>
                <c:pt idx="208">
                  <c:v>10.8827067669173</c:v>
                </c:pt>
                <c:pt idx="209">
                  <c:v>10.30766917293233</c:v>
                </c:pt>
                <c:pt idx="210">
                  <c:v>10.49932330827067</c:v>
                </c:pt>
                <c:pt idx="211">
                  <c:v>10.8827067669173</c:v>
                </c:pt>
                <c:pt idx="212">
                  <c:v>11.649473684210529</c:v>
                </c:pt>
                <c:pt idx="213">
                  <c:v>10.49932330827067</c:v>
                </c:pt>
                <c:pt idx="214">
                  <c:v>9.5409022556391037</c:v>
                </c:pt>
                <c:pt idx="215">
                  <c:v>10.49932330827067</c:v>
                </c:pt>
                <c:pt idx="216">
                  <c:v>9.9242857142857162</c:v>
                </c:pt>
                <c:pt idx="217">
                  <c:v>10.49932330827067</c:v>
                </c:pt>
                <c:pt idx="218">
                  <c:v>10.8827067669173</c:v>
                </c:pt>
                <c:pt idx="219">
                  <c:v>13.183082706766919</c:v>
                </c:pt>
                <c:pt idx="220">
                  <c:v>10.30766917293233</c:v>
                </c:pt>
                <c:pt idx="221">
                  <c:v>8.3907518796992449</c:v>
                </c:pt>
                <c:pt idx="222">
                  <c:v>11.266090225563914</c:v>
                </c:pt>
                <c:pt idx="223">
                  <c:v>9.7325563909774431</c:v>
                </c:pt>
                <c:pt idx="224">
                  <c:v>10.8827067669173</c:v>
                </c:pt>
                <c:pt idx="225">
                  <c:v>9.1575187969924894</c:v>
                </c:pt>
                <c:pt idx="226">
                  <c:v>10.115939849624057</c:v>
                </c:pt>
                <c:pt idx="227">
                  <c:v>9.3491729323308288</c:v>
                </c:pt>
                <c:pt idx="228">
                  <c:v>9.9242857142857162</c:v>
                </c:pt>
                <c:pt idx="229">
                  <c:v>9.7325563909774431</c:v>
                </c:pt>
                <c:pt idx="230">
                  <c:v>9.3491729323308288</c:v>
                </c:pt>
                <c:pt idx="231">
                  <c:v>6.0903759398496256</c:v>
                </c:pt>
                <c:pt idx="232">
                  <c:v>10.49932330827067</c:v>
                </c:pt>
                <c:pt idx="233">
                  <c:v>10.49932330827067</c:v>
                </c:pt>
                <c:pt idx="234">
                  <c:v>8.9657894736842145</c:v>
                </c:pt>
                <c:pt idx="235">
                  <c:v>10.8827067669173</c:v>
                </c:pt>
                <c:pt idx="236">
                  <c:v>9.9242857142857162</c:v>
                </c:pt>
                <c:pt idx="237">
                  <c:v>9.3491729323308288</c:v>
                </c:pt>
                <c:pt idx="238">
                  <c:v>9.9242857142857162</c:v>
                </c:pt>
                <c:pt idx="239">
                  <c:v>10.691052631578945</c:v>
                </c:pt>
                <c:pt idx="240">
                  <c:v>12.416315789473691</c:v>
                </c:pt>
                <c:pt idx="241">
                  <c:v>9.5409022556391037</c:v>
                </c:pt>
                <c:pt idx="242">
                  <c:v>10.49932330827067</c:v>
                </c:pt>
                <c:pt idx="243">
                  <c:v>9.1575187969924894</c:v>
                </c:pt>
                <c:pt idx="244">
                  <c:v>9.7325563909774431</c:v>
                </c:pt>
                <c:pt idx="245">
                  <c:v>9.3491729323308288</c:v>
                </c:pt>
                <c:pt idx="246">
                  <c:v>9.3491729323308288</c:v>
                </c:pt>
                <c:pt idx="247">
                  <c:v>9.7325563909774431</c:v>
                </c:pt>
                <c:pt idx="248">
                  <c:v>9.7325563909774431</c:v>
                </c:pt>
                <c:pt idx="249">
                  <c:v>10.115939849624057</c:v>
                </c:pt>
                <c:pt idx="250">
                  <c:v>9.9242857142857162</c:v>
                </c:pt>
                <c:pt idx="251">
                  <c:v>9.1575187969924894</c:v>
                </c:pt>
                <c:pt idx="252">
                  <c:v>8.9657894736842145</c:v>
                </c:pt>
                <c:pt idx="253">
                  <c:v>9.1575187969924894</c:v>
                </c:pt>
                <c:pt idx="254">
                  <c:v>9.7325563909774431</c:v>
                </c:pt>
                <c:pt idx="255">
                  <c:v>10.8827067669173</c:v>
                </c:pt>
                <c:pt idx="256">
                  <c:v>9.9242857142857162</c:v>
                </c:pt>
                <c:pt idx="257">
                  <c:v>9.3491729323308288</c:v>
                </c:pt>
                <c:pt idx="258">
                  <c:v>8.9657894736842145</c:v>
                </c:pt>
                <c:pt idx="259">
                  <c:v>9.3491729323308288</c:v>
                </c:pt>
                <c:pt idx="260">
                  <c:v>10.30766917293233</c:v>
                </c:pt>
                <c:pt idx="261">
                  <c:v>10.115939849624057</c:v>
                </c:pt>
                <c:pt idx="262">
                  <c:v>11.457819548872189</c:v>
                </c:pt>
                <c:pt idx="263">
                  <c:v>10.691052631578945</c:v>
                </c:pt>
                <c:pt idx="264">
                  <c:v>9.1575187969924894</c:v>
                </c:pt>
                <c:pt idx="265">
                  <c:v>9.9242857142857162</c:v>
                </c:pt>
                <c:pt idx="266">
                  <c:v>10.115939849624057</c:v>
                </c:pt>
                <c:pt idx="267">
                  <c:v>9.9242857142857162</c:v>
                </c:pt>
                <c:pt idx="268">
                  <c:v>9.3491729323308288</c:v>
                </c:pt>
                <c:pt idx="269">
                  <c:v>8.9657894736842145</c:v>
                </c:pt>
                <c:pt idx="270">
                  <c:v>8.9657894736842145</c:v>
                </c:pt>
                <c:pt idx="271">
                  <c:v>9.3491729323308288</c:v>
                </c:pt>
                <c:pt idx="272">
                  <c:v>8.3907518796992449</c:v>
                </c:pt>
                <c:pt idx="273">
                  <c:v>8.0073684210526306</c:v>
                </c:pt>
                <c:pt idx="274">
                  <c:v>8.5824060150376003</c:v>
                </c:pt>
                <c:pt idx="275">
                  <c:v>8.0073684210526306</c:v>
                </c:pt>
                <c:pt idx="276">
                  <c:v>8.9657894736842145</c:v>
                </c:pt>
                <c:pt idx="277">
                  <c:v>8.9657894736842145</c:v>
                </c:pt>
                <c:pt idx="278">
                  <c:v>8.7741353383458573</c:v>
                </c:pt>
                <c:pt idx="279">
                  <c:v>8.3907518796992449</c:v>
                </c:pt>
                <c:pt idx="280">
                  <c:v>8.5824060150376003</c:v>
                </c:pt>
                <c:pt idx="281">
                  <c:v>8.5824060150376003</c:v>
                </c:pt>
                <c:pt idx="282">
                  <c:v>8.5824060150376003</c:v>
                </c:pt>
                <c:pt idx="283">
                  <c:v>9.9242857142857162</c:v>
                </c:pt>
                <c:pt idx="284">
                  <c:v>9.1575187969924894</c:v>
                </c:pt>
                <c:pt idx="285">
                  <c:v>8.19902255639097</c:v>
                </c:pt>
                <c:pt idx="286">
                  <c:v>9.3491729323308288</c:v>
                </c:pt>
                <c:pt idx="287">
                  <c:v>9.7325563909774431</c:v>
                </c:pt>
                <c:pt idx="288">
                  <c:v>9.1575187969924894</c:v>
                </c:pt>
                <c:pt idx="289">
                  <c:v>7.6239849624060172</c:v>
                </c:pt>
                <c:pt idx="290">
                  <c:v>8.7741353383458573</c:v>
                </c:pt>
                <c:pt idx="291">
                  <c:v>8.7741353383458573</c:v>
                </c:pt>
                <c:pt idx="292">
                  <c:v>8.5824060150376003</c:v>
                </c:pt>
                <c:pt idx="293">
                  <c:v>8.3907518796992449</c:v>
                </c:pt>
                <c:pt idx="294">
                  <c:v>8.0073684210526306</c:v>
                </c:pt>
                <c:pt idx="295">
                  <c:v>7.8156390977443557</c:v>
                </c:pt>
                <c:pt idx="296">
                  <c:v>8.19902255639097</c:v>
                </c:pt>
                <c:pt idx="297">
                  <c:v>8.5824060150376003</c:v>
                </c:pt>
                <c:pt idx="298">
                  <c:v>8.9657894736842145</c:v>
                </c:pt>
                <c:pt idx="299">
                  <c:v>8.7741353383458573</c:v>
                </c:pt>
                <c:pt idx="300">
                  <c:v>8.3907518796992449</c:v>
                </c:pt>
                <c:pt idx="301">
                  <c:v>8.3907518796992449</c:v>
                </c:pt>
                <c:pt idx="302">
                  <c:v>9.3491729323308288</c:v>
                </c:pt>
                <c:pt idx="303">
                  <c:v>8.5824060150376003</c:v>
                </c:pt>
                <c:pt idx="304">
                  <c:v>8.7741353383458573</c:v>
                </c:pt>
                <c:pt idx="305">
                  <c:v>8.3907518796992449</c:v>
                </c:pt>
                <c:pt idx="306">
                  <c:v>8.3907518796992449</c:v>
                </c:pt>
                <c:pt idx="307">
                  <c:v>9.3491729323308288</c:v>
                </c:pt>
                <c:pt idx="308">
                  <c:v>8.7741353383458573</c:v>
                </c:pt>
                <c:pt idx="309">
                  <c:v>8.7741353383458573</c:v>
                </c:pt>
                <c:pt idx="310">
                  <c:v>8.9657894736842145</c:v>
                </c:pt>
                <c:pt idx="311">
                  <c:v>8.9657894736842145</c:v>
                </c:pt>
                <c:pt idx="312">
                  <c:v>7.8156390977443557</c:v>
                </c:pt>
                <c:pt idx="313">
                  <c:v>8.3907518796992449</c:v>
                </c:pt>
                <c:pt idx="314">
                  <c:v>7.2406015037594029</c:v>
                </c:pt>
                <c:pt idx="315">
                  <c:v>8.5824060150376003</c:v>
                </c:pt>
                <c:pt idx="316">
                  <c:v>8.7741353383458573</c:v>
                </c:pt>
                <c:pt idx="317">
                  <c:v>7.8156390977443557</c:v>
                </c:pt>
                <c:pt idx="318">
                  <c:v>9.7325563909774431</c:v>
                </c:pt>
                <c:pt idx="319">
                  <c:v>8.5824060150376003</c:v>
                </c:pt>
                <c:pt idx="320">
                  <c:v>8.0073684210526306</c:v>
                </c:pt>
                <c:pt idx="321">
                  <c:v>4.5568421052631534</c:v>
                </c:pt>
                <c:pt idx="322">
                  <c:v>7.6239849624060172</c:v>
                </c:pt>
                <c:pt idx="323">
                  <c:v>8.7741353383458573</c:v>
                </c:pt>
                <c:pt idx="324">
                  <c:v>7.6239849624060172</c:v>
                </c:pt>
                <c:pt idx="325">
                  <c:v>7.6239849624060172</c:v>
                </c:pt>
                <c:pt idx="326">
                  <c:v>9.7325563909774431</c:v>
                </c:pt>
                <c:pt idx="327">
                  <c:v>8.19902255639097</c:v>
                </c:pt>
                <c:pt idx="328">
                  <c:v>8.0073684210526306</c:v>
                </c:pt>
                <c:pt idx="329">
                  <c:v>7.8156390977443557</c:v>
                </c:pt>
                <c:pt idx="330">
                  <c:v>6.6654887218045147</c:v>
                </c:pt>
                <c:pt idx="331">
                  <c:v>11.266090225563914</c:v>
                </c:pt>
                <c:pt idx="332">
                  <c:v>8.9657894736842145</c:v>
                </c:pt>
                <c:pt idx="333">
                  <c:v>8.0073684210526306</c:v>
                </c:pt>
                <c:pt idx="334">
                  <c:v>8.3907518796992449</c:v>
                </c:pt>
                <c:pt idx="335">
                  <c:v>7.4322556390977415</c:v>
                </c:pt>
                <c:pt idx="336">
                  <c:v>6.6654887218045147</c:v>
                </c:pt>
                <c:pt idx="337">
                  <c:v>7.4322556390977415</c:v>
                </c:pt>
                <c:pt idx="338">
                  <c:v>8.0073684210526306</c:v>
                </c:pt>
                <c:pt idx="339">
                  <c:v>7.4322556390977415</c:v>
                </c:pt>
                <c:pt idx="340">
                  <c:v>7.8156390977443557</c:v>
                </c:pt>
                <c:pt idx="341">
                  <c:v>7.4322556390977415</c:v>
                </c:pt>
                <c:pt idx="342">
                  <c:v>8.5824060150376003</c:v>
                </c:pt>
                <c:pt idx="343">
                  <c:v>7.8156390977443557</c:v>
                </c:pt>
                <c:pt idx="344">
                  <c:v>6.4737593984962389</c:v>
                </c:pt>
                <c:pt idx="345">
                  <c:v>8.0073684210526306</c:v>
                </c:pt>
                <c:pt idx="346">
                  <c:v>8.9657894736842145</c:v>
                </c:pt>
                <c:pt idx="347">
                  <c:v>8.0073684210526306</c:v>
                </c:pt>
                <c:pt idx="348">
                  <c:v>8.5824060150376003</c:v>
                </c:pt>
                <c:pt idx="349">
                  <c:v>7.8156390977443557</c:v>
                </c:pt>
                <c:pt idx="350">
                  <c:v>7.8156390977443557</c:v>
                </c:pt>
                <c:pt idx="351">
                  <c:v>7.4322556390977415</c:v>
                </c:pt>
                <c:pt idx="352">
                  <c:v>7.6239849624060172</c:v>
                </c:pt>
                <c:pt idx="353">
                  <c:v>7.4322556390977415</c:v>
                </c:pt>
                <c:pt idx="354">
                  <c:v>6.4737593984962389</c:v>
                </c:pt>
                <c:pt idx="355">
                  <c:v>8.0073684210526306</c:v>
                </c:pt>
                <c:pt idx="356">
                  <c:v>7.6239849624060172</c:v>
                </c:pt>
                <c:pt idx="357">
                  <c:v>7.8156390977443557</c:v>
                </c:pt>
                <c:pt idx="358">
                  <c:v>7.8156390977443557</c:v>
                </c:pt>
                <c:pt idx="359">
                  <c:v>8.9657894736842145</c:v>
                </c:pt>
                <c:pt idx="360">
                  <c:v>7.2406015037594029</c:v>
                </c:pt>
                <c:pt idx="361">
                  <c:v>9.3491729323308288</c:v>
                </c:pt>
                <c:pt idx="362">
                  <c:v>5.1319548872180416</c:v>
                </c:pt>
                <c:pt idx="363">
                  <c:v>8.19902255639097</c:v>
                </c:pt>
                <c:pt idx="364">
                  <c:v>7.0488721804511281</c:v>
                </c:pt>
                <c:pt idx="365">
                  <c:v>9.7325563909774431</c:v>
                </c:pt>
                <c:pt idx="366">
                  <c:v>7.8156390977443557</c:v>
                </c:pt>
                <c:pt idx="367">
                  <c:v>7.2406015037594029</c:v>
                </c:pt>
                <c:pt idx="368">
                  <c:v>7.6239849624060172</c:v>
                </c:pt>
                <c:pt idx="369">
                  <c:v>7.2406015037594029</c:v>
                </c:pt>
                <c:pt idx="370">
                  <c:v>7.0488721804511281</c:v>
                </c:pt>
                <c:pt idx="371">
                  <c:v>8.9657894736842145</c:v>
                </c:pt>
                <c:pt idx="372">
                  <c:v>8.5824060150376003</c:v>
                </c:pt>
                <c:pt idx="373">
                  <c:v>7.8156390977443557</c:v>
                </c:pt>
                <c:pt idx="374">
                  <c:v>7.8156390977443557</c:v>
                </c:pt>
                <c:pt idx="375">
                  <c:v>7.4322556390977415</c:v>
                </c:pt>
                <c:pt idx="376">
                  <c:v>8.0073684210526306</c:v>
                </c:pt>
                <c:pt idx="377">
                  <c:v>8.0073684210526306</c:v>
                </c:pt>
                <c:pt idx="378">
                  <c:v>7.8156390977443557</c:v>
                </c:pt>
                <c:pt idx="379">
                  <c:v>7.6239849624060172</c:v>
                </c:pt>
                <c:pt idx="380">
                  <c:v>7.8156390977443557</c:v>
                </c:pt>
                <c:pt idx="381">
                  <c:v>6.2821052631579004</c:v>
                </c:pt>
                <c:pt idx="382">
                  <c:v>5.1319548872180416</c:v>
                </c:pt>
                <c:pt idx="383">
                  <c:v>7.8156390977443557</c:v>
                </c:pt>
                <c:pt idx="384">
                  <c:v>8.0073684210526306</c:v>
                </c:pt>
                <c:pt idx="385">
                  <c:v>6.2821052631579004</c:v>
                </c:pt>
                <c:pt idx="386">
                  <c:v>7.6239849624060172</c:v>
                </c:pt>
                <c:pt idx="387">
                  <c:v>8.9657894736842145</c:v>
                </c:pt>
                <c:pt idx="388">
                  <c:v>8.9657894736842145</c:v>
                </c:pt>
                <c:pt idx="389">
                  <c:v>7.8156390977443557</c:v>
                </c:pt>
                <c:pt idx="390">
                  <c:v>7.8156390977443557</c:v>
                </c:pt>
                <c:pt idx="391">
                  <c:v>7.8156390977443557</c:v>
                </c:pt>
                <c:pt idx="392">
                  <c:v>7.0488721804511281</c:v>
                </c:pt>
                <c:pt idx="393">
                  <c:v>7.0488721804511281</c:v>
                </c:pt>
                <c:pt idx="394">
                  <c:v>7.0488721804511281</c:v>
                </c:pt>
                <c:pt idx="395">
                  <c:v>7.0488721804511281</c:v>
                </c:pt>
                <c:pt idx="396">
                  <c:v>8.19902255639097</c:v>
                </c:pt>
                <c:pt idx="397">
                  <c:v>6.8572180451127887</c:v>
                </c:pt>
                <c:pt idx="398">
                  <c:v>6.8572180451127887</c:v>
                </c:pt>
                <c:pt idx="399">
                  <c:v>6.6654887218045147</c:v>
                </c:pt>
                <c:pt idx="400">
                  <c:v>7.8156390977443557</c:v>
                </c:pt>
                <c:pt idx="401">
                  <c:v>7.2406015037594029</c:v>
                </c:pt>
                <c:pt idx="402">
                  <c:v>7.8156390977443557</c:v>
                </c:pt>
                <c:pt idx="403">
                  <c:v>7.0488721804511281</c:v>
                </c:pt>
                <c:pt idx="404">
                  <c:v>7.6239849624060172</c:v>
                </c:pt>
                <c:pt idx="405">
                  <c:v>7.8156390977443557</c:v>
                </c:pt>
                <c:pt idx="406">
                  <c:v>7.4322556390977415</c:v>
                </c:pt>
                <c:pt idx="407">
                  <c:v>5.5153383458646559</c:v>
                </c:pt>
                <c:pt idx="408">
                  <c:v>6.4737593984962389</c:v>
                </c:pt>
                <c:pt idx="409">
                  <c:v>6.2821052631579004</c:v>
                </c:pt>
                <c:pt idx="410">
                  <c:v>5.5153383458646559</c:v>
                </c:pt>
                <c:pt idx="411">
                  <c:v>7.6239849624060172</c:v>
                </c:pt>
                <c:pt idx="412">
                  <c:v>7.4322556390977415</c:v>
                </c:pt>
                <c:pt idx="413">
                  <c:v>4.3651879699248148</c:v>
                </c:pt>
                <c:pt idx="414">
                  <c:v>7.0488721804511281</c:v>
                </c:pt>
                <c:pt idx="415">
                  <c:v>6.8572180451127887</c:v>
                </c:pt>
                <c:pt idx="416">
                  <c:v>7.6239849624060172</c:v>
                </c:pt>
                <c:pt idx="417">
                  <c:v>6.8572180451127887</c:v>
                </c:pt>
                <c:pt idx="418">
                  <c:v>7.4322556390977415</c:v>
                </c:pt>
                <c:pt idx="419">
                  <c:v>8.3907518796992449</c:v>
                </c:pt>
                <c:pt idx="420">
                  <c:v>6.8572180451127887</c:v>
                </c:pt>
                <c:pt idx="421">
                  <c:v>8.0073684210526306</c:v>
                </c:pt>
                <c:pt idx="422">
                  <c:v>7.6239849624060172</c:v>
                </c:pt>
                <c:pt idx="423">
                  <c:v>8.19902255639097</c:v>
                </c:pt>
                <c:pt idx="424">
                  <c:v>5.8987218045112861</c:v>
                </c:pt>
                <c:pt idx="425">
                  <c:v>7.8156390977443557</c:v>
                </c:pt>
                <c:pt idx="426">
                  <c:v>6.2821052631579004</c:v>
                </c:pt>
                <c:pt idx="427">
                  <c:v>7.2406015037594029</c:v>
                </c:pt>
                <c:pt idx="428">
                  <c:v>6.8572180451127887</c:v>
                </c:pt>
                <c:pt idx="429">
                  <c:v>6.8572180451127887</c:v>
                </c:pt>
                <c:pt idx="430">
                  <c:v>6.8572180451127887</c:v>
                </c:pt>
                <c:pt idx="431">
                  <c:v>5.8987218045112861</c:v>
                </c:pt>
                <c:pt idx="432">
                  <c:v>7.2406015037594029</c:v>
                </c:pt>
                <c:pt idx="433">
                  <c:v>6.2821052631579004</c:v>
                </c:pt>
                <c:pt idx="434">
                  <c:v>7.8156390977443557</c:v>
                </c:pt>
                <c:pt idx="435">
                  <c:v>7.0488721804511281</c:v>
                </c:pt>
                <c:pt idx="436">
                  <c:v>6.0903759398496256</c:v>
                </c:pt>
                <c:pt idx="437">
                  <c:v>6.4737593984962389</c:v>
                </c:pt>
                <c:pt idx="438">
                  <c:v>7.2406015037594029</c:v>
                </c:pt>
                <c:pt idx="439">
                  <c:v>6.2821052631579004</c:v>
                </c:pt>
                <c:pt idx="440">
                  <c:v>8.5824060150376003</c:v>
                </c:pt>
                <c:pt idx="441">
                  <c:v>6.8572180451127887</c:v>
                </c:pt>
                <c:pt idx="442">
                  <c:v>4.9402255639097676</c:v>
                </c:pt>
                <c:pt idx="443">
                  <c:v>7.2406015037594029</c:v>
                </c:pt>
                <c:pt idx="444">
                  <c:v>8.3907518796992449</c:v>
                </c:pt>
                <c:pt idx="445">
                  <c:v>7.8156390977443557</c:v>
                </c:pt>
                <c:pt idx="446">
                  <c:v>7.4322556390977415</c:v>
                </c:pt>
                <c:pt idx="447">
                  <c:v>6.4737593984962389</c:v>
                </c:pt>
                <c:pt idx="448">
                  <c:v>7.4322556390977415</c:v>
                </c:pt>
                <c:pt idx="449">
                  <c:v>7.8156390977443557</c:v>
                </c:pt>
                <c:pt idx="450">
                  <c:v>6.6654887218045147</c:v>
                </c:pt>
                <c:pt idx="451">
                  <c:v>5.8987218045112861</c:v>
                </c:pt>
                <c:pt idx="452">
                  <c:v>6.8572180451127887</c:v>
                </c:pt>
                <c:pt idx="453">
                  <c:v>7.4322556390977415</c:v>
                </c:pt>
                <c:pt idx="454">
                  <c:v>6.4737593984962389</c:v>
                </c:pt>
                <c:pt idx="455">
                  <c:v>6.4737593984962389</c:v>
                </c:pt>
                <c:pt idx="456">
                  <c:v>6.6654887218045147</c:v>
                </c:pt>
                <c:pt idx="457">
                  <c:v>6.6654887218045147</c:v>
                </c:pt>
                <c:pt idx="458">
                  <c:v>7.265218045112781</c:v>
                </c:pt>
                <c:pt idx="459">
                  <c:v>6.6134661654135343</c:v>
                </c:pt>
                <c:pt idx="460">
                  <c:v>7.265218045112781</c:v>
                </c:pt>
                <c:pt idx="461">
                  <c:v>8.0073684210526306</c:v>
                </c:pt>
                <c:pt idx="462">
                  <c:v>7.8156390977443557</c:v>
                </c:pt>
                <c:pt idx="463">
                  <c:v>7.0488721804511281</c:v>
                </c:pt>
                <c:pt idx="464">
                  <c:v>6.2821052631579004</c:v>
                </c:pt>
                <c:pt idx="465">
                  <c:v>6.2821052631579004</c:v>
                </c:pt>
                <c:pt idx="466">
                  <c:v>7.8156390977443557</c:v>
                </c:pt>
                <c:pt idx="467">
                  <c:v>6.4737593984962389</c:v>
                </c:pt>
                <c:pt idx="468">
                  <c:v>6.9010000000000007</c:v>
                </c:pt>
                <c:pt idx="469">
                  <c:v>7.1502030075187957</c:v>
                </c:pt>
                <c:pt idx="470">
                  <c:v>7.3610676691729315</c:v>
                </c:pt>
                <c:pt idx="471">
                  <c:v>6.9201729323308259</c:v>
                </c:pt>
                <c:pt idx="472">
                  <c:v>6.9776766917293234</c:v>
                </c:pt>
                <c:pt idx="473">
                  <c:v>6.7476466165413536</c:v>
                </c:pt>
                <c:pt idx="474">
                  <c:v>7.1502030075187957</c:v>
                </c:pt>
                <c:pt idx="475">
                  <c:v>7.1502030075187957</c:v>
                </c:pt>
                <c:pt idx="476">
                  <c:v>7.1310375939849626</c:v>
                </c:pt>
                <c:pt idx="477">
                  <c:v>6.9776766917293234</c:v>
                </c:pt>
                <c:pt idx="478">
                  <c:v>7.1885413533834583</c:v>
                </c:pt>
                <c:pt idx="479">
                  <c:v>7.2843909774436097</c:v>
                </c:pt>
                <c:pt idx="480">
                  <c:v>6.7284812030075187</c:v>
                </c:pt>
                <c:pt idx="481">
                  <c:v>6.4984436090225568</c:v>
                </c:pt>
                <c:pt idx="482">
                  <c:v>6.9393383458646607</c:v>
                </c:pt>
                <c:pt idx="483">
                  <c:v>6.67096992481203</c:v>
                </c:pt>
                <c:pt idx="484">
                  <c:v>6.9010000000000007</c:v>
                </c:pt>
                <c:pt idx="485">
                  <c:v>6.9010000000000007</c:v>
                </c:pt>
                <c:pt idx="486">
                  <c:v>6.8051578947368414</c:v>
                </c:pt>
                <c:pt idx="487">
                  <c:v>7.054353383458646</c:v>
                </c:pt>
                <c:pt idx="488">
                  <c:v>6.5176165413533838</c:v>
                </c:pt>
                <c:pt idx="489">
                  <c:v>6.9585112781954885</c:v>
                </c:pt>
                <c:pt idx="490">
                  <c:v>7.3994060150375951</c:v>
                </c:pt>
                <c:pt idx="491">
                  <c:v>6.6134661654135343</c:v>
                </c:pt>
                <c:pt idx="492">
                  <c:v>6.7859849624060153</c:v>
                </c:pt>
                <c:pt idx="493">
                  <c:v>7.1502030075187957</c:v>
                </c:pt>
                <c:pt idx="494">
                  <c:v>6.9776766917293234</c:v>
                </c:pt>
                <c:pt idx="495">
                  <c:v>6.9201729323308259</c:v>
                </c:pt>
                <c:pt idx="496">
                  <c:v>6.9968496240601503</c:v>
                </c:pt>
                <c:pt idx="497">
                  <c:v>6.8626616541353389</c:v>
                </c:pt>
                <c:pt idx="498">
                  <c:v>7.1693759398496235</c:v>
                </c:pt>
                <c:pt idx="499">
                  <c:v>6.9201729323308259</c:v>
                </c:pt>
                <c:pt idx="500">
                  <c:v>6.8243233082706762</c:v>
                </c:pt>
                <c:pt idx="501">
                  <c:v>7.1693759398496235</c:v>
                </c:pt>
                <c:pt idx="502">
                  <c:v>7.4322556390977415</c:v>
                </c:pt>
                <c:pt idx="503">
                  <c:v>6.9393383458646607</c:v>
                </c:pt>
                <c:pt idx="504">
                  <c:v>6.9010000000000007</c:v>
                </c:pt>
                <c:pt idx="505">
                  <c:v>7.054353383458646</c:v>
                </c:pt>
                <c:pt idx="506">
                  <c:v>6.8243233082706762</c:v>
                </c:pt>
                <c:pt idx="507">
                  <c:v>6.9393383458646607</c:v>
                </c:pt>
                <c:pt idx="508">
                  <c:v>6.7668195488721805</c:v>
                </c:pt>
                <c:pt idx="509">
                  <c:v>6.6326315789473691</c:v>
                </c:pt>
                <c:pt idx="510">
                  <c:v>6.6654887218045147</c:v>
                </c:pt>
                <c:pt idx="511">
                  <c:v>6.9393383458646607</c:v>
                </c:pt>
                <c:pt idx="512">
                  <c:v>6.8051578947368414</c:v>
                </c:pt>
                <c:pt idx="513">
                  <c:v>6.3067518796992488</c:v>
                </c:pt>
                <c:pt idx="514">
                  <c:v>7.2268796992481201</c:v>
                </c:pt>
                <c:pt idx="515">
                  <c:v>6.5751278195488725</c:v>
                </c:pt>
                <c:pt idx="516">
                  <c:v>6.8434962406015041</c:v>
                </c:pt>
                <c:pt idx="517">
                  <c:v>6.7668195488721805</c:v>
                </c:pt>
                <c:pt idx="518">
                  <c:v>6.7284812030075187</c:v>
                </c:pt>
                <c:pt idx="519">
                  <c:v>6.7284812030075187</c:v>
                </c:pt>
                <c:pt idx="520">
                  <c:v>6.9201729323308259</c:v>
                </c:pt>
                <c:pt idx="521">
                  <c:v>6.7476466165413536</c:v>
                </c:pt>
                <c:pt idx="522">
                  <c:v>6.6134661654135343</c:v>
                </c:pt>
                <c:pt idx="523">
                  <c:v>6.7476466165413536</c:v>
                </c:pt>
                <c:pt idx="524">
                  <c:v>6.8434962406015041</c:v>
                </c:pt>
                <c:pt idx="525">
                  <c:v>6.3450902255639106</c:v>
                </c:pt>
                <c:pt idx="526">
                  <c:v>6.3834285714285715</c:v>
                </c:pt>
                <c:pt idx="527">
                  <c:v>6.3259248120300757</c:v>
                </c:pt>
                <c:pt idx="528">
                  <c:v>6.7284812030075187</c:v>
                </c:pt>
                <c:pt idx="529">
                  <c:v>6.9776766917293234</c:v>
                </c:pt>
                <c:pt idx="530">
                  <c:v>6.9968496240601503</c:v>
                </c:pt>
                <c:pt idx="531">
                  <c:v>6.7476466165413536</c:v>
                </c:pt>
                <c:pt idx="532">
                  <c:v>6.460105263157895</c:v>
                </c:pt>
                <c:pt idx="533">
                  <c:v>6.7859849624060153</c:v>
                </c:pt>
                <c:pt idx="534">
                  <c:v>6.67096992481203</c:v>
                </c:pt>
                <c:pt idx="535">
                  <c:v>6.3259248120300757</c:v>
                </c:pt>
                <c:pt idx="536">
                  <c:v>6.8243233082706762</c:v>
                </c:pt>
                <c:pt idx="537">
                  <c:v>6.3259248120300757</c:v>
                </c:pt>
                <c:pt idx="538">
                  <c:v>6.6901428571428578</c:v>
                </c:pt>
                <c:pt idx="539">
                  <c:v>6.5367894736842107</c:v>
                </c:pt>
                <c:pt idx="540">
                  <c:v>6.6134661654135343</c:v>
                </c:pt>
                <c:pt idx="541">
                  <c:v>6.67096992481203</c:v>
                </c:pt>
                <c:pt idx="542">
                  <c:v>6.7284812030075187</c:v>
                </c:pt>
                <c:pt idx="543">
                  <c:v>6.460105263157895</c:v>
                </c:pt>
                <c:pt idx="544">
                  <c:v>6.8626616541353389</c:v>
                </c:pt>
                <c:pt idx="545">
                  <c:v>6.6518045112781952</c:v>
                </c:pt>
                <c:pt idx="546">
                  <c:v>6.3642631578947366</c:v>
                </c:pt>
                <c:pt idx="547">
                  <c:v>6.8626616541353389</c:v>
                </c:pt>
                <c:pt idx="548">
                  <c:v>6.6901428571428578</c:v>
                </c:pt>
                <c:pt idx="549">
                  <c:v>6.7476466165413536</c:v>
                </c:pt>
                <c:pt idx="550">
                  <c:v>6.1533984962406016</c:v>
                </c:pt>
                <c:pt idx="551">
                  <c:v>6.8434962406015041</c:v>
                </c:pt>
                <c:pt idx="552">
                  <c:v>6.6134661654135343</c:v>
                </c:pt>
                <c:pt idx="553">
                  <c:v>6.8051578947368414</c:v>
                </c:pt>
                <c:pt idx="554">
                  <c:v>6.8626616541353389</c:v>
                </c:pt>
                <c:pt idx="555">
                  <c:v>6.5942932330827064</c:v>
                </c:pt>
                <c:pt idx="556">
                  <c:v>6.4217669172932341</c:v>
                </c:pt>
                <c:pt idx="557">
                  <c:v>6.460105263157895</c:v>
                </c:pt>
                <c:pt idx="558">
                  <c:v>6.4026015037593993</c:v>
                </c:pt>
                <c:pt idx="559">
                  <c:v>6.5751278195488725</c:v>
                </c:pt>
                <c:pt idx="560">
                  <c:v>6.5367894736842107</c:v>
                </c:pt>
                <c:pt idx="561">
                  <c:v>6.4984436090225568</c:v>
                </c:pt>
                <c:pt idx="562">
                  <c:v>6.460105263157895</c:v>
                </c:pt>
                <c:pt idx="563">
                  <c:v>6.2492481203007522</c:v>
                </c:pt>
                <c:pt idx="564">
                  <c:v>7.0926992481203008</c:v>
                </c:pt>
                <c:pt idx="565">
                  <c:v>6.7284812030075187</c:v>
                </c:pt>
                <c:pt idx="566">
                  <c:v>6.7668195488721805</c:v>
                </c:pt>
                <c:pt idx="567">
                  <c:v>6.6326315789473691</c:v>
                </c:pt>
                <c:pt idx="568">
                  <c:v>6.5942932330827064</c:v>
                </c:pt>
                <c:pt idx="569">
                  <c:v>6.3834285714285715</c:v>
                </c:pt>
                <c:pt idx="570">
                  <c:v>6.5367894736842107</c:v>
                </c:pt>
                <c:pt idx="571">
                  <c:v>6.460105263157895</c:v>
                </c:pt>
                <c:pt idx="572">
                  <c:v>6.7476466165413536</c:v>
                </c:pt>
                <c:pt idx="573">
                  <c:v>6.2300751879699252</c:v>
                </c:pt>
                <c:pt idx="574">
                  <c:v>6.9010000000000007</c:v>
                </c:pt>
                <c:pt idx="575">
                  <c:v>6.6901428571428578</c:v>
                </c:pt>
                <c:pt idx="576">
                  <c:v>6.6901428571428578</c:v>
                </c:pt>
                <c:pt idx="577">
                  <c:v>6.4026015037593993</c:v>
                </c:pt>
                <c:pt idx="578">
                  <c:v>6.9201729323308259</c:v>
                </c:pt>
                <c:pt idx="579">
                  <c:v>6.460105263157895</c:v>
                </c:pt>
                <c:pt idx="580">
                  <c:v>6.5367894736842107</c:v>
                </c:pt>
                <c:pt idx="581">
                  <c:v>6.3642631578947366</c:v>
                </c:pt>
                <c:pt idx="582">
                  <c:v>6.0383834586466154</c:v>
                </c:pt>
                <c:pt idx="583">
                  <c:v>6.4026015037593993</c:v>
                </c:pt>
                <c:pt idx="584">
                  <c:v>6.1533984962406016</c:v>
                </c:pt>
                <c:pt idx="585">
                  <c:v>6.3450902255639106</c:v>
                </c:pt>
                <c:pt idx="586">
                  <c:v>6.3067518796992488</c:v>
                </c:pt>
                <c:pt idx="587">
                  <c:v>6.6901428571428578</c:v>
                </c:pt>
                <c:pt idx="588">
                  <c:v>6.7668195488721805</c:v>
                </c:pt>
                <c:pt idx="589">
                  <c:v>6.5751278195488725</c:v>
                </c:pt>
                <c:pt idx="590">
                  <c:v>6.2300751879699252</c:v>
                </c:pt>
                <c:pt idx="591">
                  <c:v>6.5176165413533838</c:v>
                </c:pt>
                <c:pt idx="592">
                  <c:v>6.8626616541353389</c:v>
                </c:pt>
                <c:pt idx="593">
                  <c:v>6.268413533834587</c:v>
                </c:pt>
                <c:pt idx="594">
                  <c:v>6.881834586466165</c:v>
                </c:pt>
                <c:pt idx="595">
                  <c:v>6.7668195488721805</c:v>
                </c:pt>
                <c:pt idx="596">
                  <c:v>6.3834285714285715</c:v>
                </c:pt>
                <c:pt idx="597">
                  <c:v>6.7668195488721805</c:v>
                </c:pt>
                <c:pt idx="598">
                  <c:v>6.5176165413533838</c:v>
                </c:pt>
                <c:pt idx="599">
                  <c:v>6.2109097744360904</c:v>
                </c:pt>
                <c:pt idx="600">
                  <c:v>6.2109097744360904</c:v>
                </c:pt>
                <c:pt idx="601">
                  <c:v>6.5751278195488725</c:v>
                </c:pt>
                <c:pt idx="602">
                  <c:v>6.67096992481203</c:v>
                </c:pt>
                <c:pt idx="603">
                  <c:v>6.6134661654135343</c:v>
                </c:pt>
                <c:pt idx="604">
                  <c:v>6.5176165413533838</c:v>
                </c:pt>
                <c:pt idx="605">
                  <c:v>6.095894736842105</c:v>
                </c:pt>
                <c:pt idx="606">
                  <c:v>6.5559548872180455</c:v>
                </c:pt>
                <c:pt idx="607">
                  <c:v>6.2300751879699252</c:v>
                </c:pt>
                <c:pt idx="608">
                  <c:v>6.4026015037593993</c:v>
                </c:pt>
                <c:pt idx="609">
                  <c:v>6.4217669172932341</c:v>
                </c:pt>
                <c:pt idx="610">
                  <c:v>6.5942932330827064</c:v>
                </c:pt>
                <c:pt idx="611">
                  <c:v>6.460105263157895</c:v>
                </c:pt>
                <c:pt idx="612">
                  <c:v>6.4026015037593993</c:v>
                </c:pt>
                <c:pt idx="613">
                  <c:v>6.4217669172932341</c:v>
                </c:pt>
                <c:pt idx="614">
                  <c:v>6.1342330827067677</c:v>
                </c:pt>
                <c:pt idx="615">
                  <c:v>6.3067518796992488</c:v>
                </c:pt>
                <c:pt idx="616">
                  <c:v>6.0575563909774441</c:v>
                </c:pt>
                <c:pt idx="617">
                  <c:v>6.3067518796992488</c:v>
                </c:pt>
                <c:pt idx="618">
                  <c:v>6.0192180451127824</c:v>
                </c:pt>
                <c:pt idx="619">
                  <c:v>5.9808796992481206</c:v>
                </c:pt>
                <c:pt idx="620">
                  <c:v>6.2875864661654139</c:v>
                </c:pt>
                <c:pt idx="621">
                  <c:v>6.1533984962406016</c:v>
                </c:pt>
                <c:pt idx="622">
                  <c:v>6.0383834586466154</c:v>
                </c:pt>
                <c:pt idx="623">
                  <c:v>6.479278195488722</c:v>
                </c:pt>
                <c:pt idx="624">
                  <c:v>6.1725714285714286</c:v>
                </c:pt>
                <c:pt idx="625">
                  <c:v>6.0000451127819554</c:v>
                </c:pt>
                <c:pt idx="626">
                  <c:v>6.3067518796992488</c:v>
                </c:pt>
                <c:pt idx="627">
                  <c:v>6.0000451127819554</c:v>
                </c:pt>
                <c:pt idx="628">
                  <c:v>6.0000451127819554</c:v>
                </c:pt>
                <c:pt idx="629">
                  <c:v>6.1150601503759399</c:v>
                </c:pt>
                <c:pt idx="630">
                  <c:v>6.2300751879699252</c:v>
                </c:pt>
                <c:pt idx="631">
                  <c:v>6.0575563909774441</c:v>
                </c:pt>
                <c:pt idx="632">
                  <c:v>6.2300751879699252</c:v>
                </c:pt>
                <c:pt idx="633">
                  <c:v>6.1917368421052634</c:v>
                </c:pt>
                <c:pt idx="634">
                  <c:v>6.268413533834587</c:v>
                </c:pt>
                <c:pt idx="635">
                  <c:v>6.460105263157895</c:v>
                </c:pt>
                <c:pt idx="636">
                  <c:v>6.1725714285714286</c:v>
                </c:pt>
                <c:pt idx="637">
                  <c:v>6.3067518796992488</c:v>
                </c:pt>
                <c:pt idx="638">
                  <c:v>6.2109097744360904</c:v>
                </c:pt>
                <c:pt idx="639">
                  <c:v>5.9808796992481206</c:v>
                </c:pt>
                <c:pt idx="640">
                  <c:v>6.1725714285714286</c:v>
                </c:pt>
                <c:pt idx="641">
                  <c:v>6.2875864661654139</c:v>
                </c:pt>
                <c:pt idx="642">
                  <c:v>6.1150601503759399</c:v>
                </c:pt>
                <c:pt idx="643">
                  <c:v>6.2109097744360904</c:v>
                </c:pt>
                <c:pt idx="644">
                  <c:v>5.9233684210526309</c:v>
                </c:pt>
                <c:pt idx="645">
                  <c:v>6.0000451127819554</c:v>
                </c:pt>
                <c:pt idx="646">
                  <c:v>6.0000451127819554</c:v>
                </c:pt>
                <c:pt idx="647">
                  <c:v>5.9808796992481206</c:v>
                </c:pt>
                <c:pt idx="648">
                  <c:v>6.4217669172932341</c:v>
                </c:pt>
                <c:pt idx="649">
                  <c:v>6.1917368421052634</c:v>
                </c:pt>
                <c:pt idx="650">
                  <c:v>6.076721804511279</c:v>
                </c:pt>
                <c:pt idx="651">
                  <c:v>5.7508421052631578</c:v>
                </c:pt>
                <c:pt idx="652">
                  <c:v>5.9425338345864658</c:v>
                </c:pt>
                <c:pt idx="653">
                  <c:v>5.6741654135338342</c:v>
                </c:pt>
                <c:pt idx="654">
                  <c:v>5.6741654135338342</c:v>
                </c:pt>
                <c:pt idx="655">
                  <c:v>5.6549999999999994</c:v>
                </c:pt>
                <c:pt idx="656">
                  <c:v>6.4026015037593993</c:v>
                </c:pt>
                <c:pt idx="657">
                  <c:v>6.1533984962406016</c:v>
                </c:pt>
                <c:pt idx="658">
                  <c:v>6.2300751879699252</c:v>
                </c:pt>
                <c:pt idx="659">
                  <c:v>5.9233684210526309</c:v>
                </c:pt>
                <c:pt idx="660">
                  <c:v>6.1917368421052634</c:v>
                </c:pt>
                <c:pt idx="661">
                  <c:v>5.7508421052631578</c:v>
                </c:pt>
                <c:pt idx="662">
                  <c:v>5.9808796992481206</c:v>
                </c:pt>
                <c:pt idx="663">
                  <c:v>5.8083533834586456</c:v>
                </c:pt>
                <c:pt idx="664">
                  <c:v>6.0192180451127824</c:v>
                </c:pt>
                <c:pt idx="665">
                  <c:v>6.2300751879699252</c:v>
                </c:pt>
                <c:pt idx="666">
                  <c:v>5.9233684210526309</c:v>
                </c:pt>
                <c:pt idx="667">
                  <c:v>6.095894736842105</c:v>
                </c:pt>
                <c:pt idx="668">
                  <c:v>6.1917368421052634</c:v>
                </c:pt>
                <c:pt idx="669">
                  <c:v>5.7508421052631578</c:v>
                </c:pt>
                <c:pt idx="670">
                  <c:v>6.0000451127819554</c:v>
                </c:pt>
                <c:pt idx="671">
                  <c:v>6.3642631578947366</c:v>
                </c:pt>
                <c:pt idx="672">
                  <c:v>6.4409398496240602</c:v>
                </c:pt>
                <c:pt idx="673">
                  <c:v>5.8850300751879701</c:v>
                </c:pt>
                <c:pt idx="674">
                  <c:v>6.1342330827067677</c:v>
                </c:pt>
                <c:pt idx="675">
                  <c:v>6.3450902255639106</c:v>
                </c:pt>
                <c:pt idx="676">
                  <c:v>6.076721804511279</c:v>
                </c:pt>
                <c:pt idx="677">
                  <c:v>5.7508421052631578</c:v>
                </c:pt>
                <c:pt idx="678">
                  <c:v>5.539984962406014</c:v>
                </c:pt>
                <c:pt idx="679">
                  <c:v>5.904195488721804</c:v>
                </c:pt>
                <c:pt idx="680">
                  <c:v>5.904195488721804</c:v>
                </c:pt>
                <c:pt idx="681">
                  <c:v>6.6326315789473691</c:v>
                </c:pt>
                <c:pt idx="682">
                  <c:v>5.309947368421053</c:v>
                </c:pt>
                <c:pt idx="683">
                  <c:v>5.309947368421053</c:v>
                </c:pt>
                <c:pt idx="684">
                  <c:v>5.0607518796992483</c:v>
                </c:pt>
                <c:pt idx="685">
                  <c:v>5.1182556390977441</c:v>
                </c:pt>
                <c:pt idx="686">
                  <c:v>4.3706541353383459</c:v>
                </c:pt>
                <c:pt idx="687">
                  <c:v>5.1565939849624058</c:v>
                </c:pt>
                <c:pt idx="688">
                  <c:v>4.2556390977443606</c:v>
                </c:pt>
                <c:pt idx="689">
                  <c:v>4.4473308270676695</c:v>
                </c:pt>
                <c:pt idx="690">
                  <c:v>5.0990902255639092</c:v>
                </c:pt>
                <c:pt idx="691">
                  <c:v>4.734872180451128</c:v>
                </c:pt>
                <c:pt idx="692">
                  <c:v>4.8882255639097743</c:v>
                </c:pt>
                <c:pt idx="693">
                  <c:v>5.0224135338345866</c:v>
                </c:pt>
                <c:pt idx="694">
                  <c:v>5.1374285714285719</c:v>
                </c:pt>
                <c:pt idx="695">
                  <c:v>5.0415789473684205</c:v>
                </c:pt>
                <c:pt idx="696">
                  <c:v>4.9073984962406012</c:v>
                </c:pt>
                <c:pt idx="697">
                  <c:v>4.6965338345864662</c:v>
                </c:pt>
                <c:pt idx="698">
                  <c:v>4.8882255639097743</c:v>
                </c:pt>
                <c:pt idx="699">
                  <c:v>4.734872180451128</c:v>
                </c:pt>
                <c:pt idx="700">
                  <c:v>4.734872180451128</c:v>
                </c:pt>
                <c:pt idx="701">
                  <c:v>4.4665037593984964</c:v>
                </c:pt>
                <c:pt idx="702">
                  <c:v>4.5048421052631582</c:v>
                </c:pt>
                <c:pt idx="703">
                  <c:v>4.6581954887218044</c:v>
                </c:pt>
                <c:pt idx="704">
                  <c:v>4.7923759398496237</c:v>
                </c:pt>
                <c:pt idx="705">
                  <c:v>4.734872180451128</c:v>
                </c:pt>
                <c:pt idx="706">
                  <c:v>4.734872180451128</c:v>
                </c:pt>
                <c:pt idx="707">
                  <c:v>4.4665037593984964</c:v>
                </c:pt>
                <c:pt idx="708">
                  <c:v>4.6390225563909775</c:v>
                </c:pt>
                <c:pt idx="709">
                  <c:v>4.6198571428571427</c:v>
                </c:pt>
                <c:pt idx="710">
                  <c:v>4.1022857142857143</c:v>
                </c:pt>
                <c:pt idx="711">
                  <c:v>4.5815187969924818</c:v>
                </c:pt>
                <c:pt idx="712">
                  <c:v>4.2748045112781954</c:v>
                </c:pt>
                <c:pt idx="713">
                  <c:v>4.6390225563909775</c:v>
                </c:pt>
                <c:pt idx="714">
                  <c:v>4.5815187969924818</c:v>
                </c:pt>
                <c:pt idx="715">
                  <c:v>3.987270676691729</c:v>
                </c:pt>
                <c:pt idx="716">
                  <c:v>4.2364661654135336</c:v>
                </c:pt>
                <c:pt idx="717">
                  <c:v>4.3514887218045111</c:v>
                </c:pt>
                <c:pt idx="718">
                  <c:v>4.0447744360902256</c:v>
                </c:pt>
                <c:pt idx="719">
                  <c:v>4.2364661654135336</c:v>
                </c:pt>
                <c:pt idx="720">
                  <c:v>4.734872180451128</c:v>
                </c:pt>
                <c:pt idx="721">
                  <c:v>4.4473308270676695</c:v>
                </c:pt>
                <c:pt idx="722">
                  <c:v>4.1214511278195491</c:v>
                </c:pt>
                <c:pt idx="723">
                  <c:v>4.3898270676691729</c:v>
                </c:pt>
                <c:pt idx="724">
                  <c:v>4.1022857142857143</c:v>
                </c:pt>
                <c:pt idx="725">
                  <c:v>4.1789624060150379</c:v>
                </c:pt>
                <c:pt idx="726">
                  <c:v>4.0831127819548874</c:v>
                </c:pt>
                <c:pt idx="727">
                  <c:v>4.4856691729323304</c:v>
                </c:pt>
                <c:pt idx="728">
                  <c:v>4.2364661654135336</c:v>
                </c:pt>
                <c:pt idx="729">
                  <c:v>4.15978947368421</c:v>
                </c:pt>
                <c:pt idx="730">
                  <c:v>4.3898270676691729</c:v>
                </c:pt>
                <c:pt idx="731">
                  <c:v>4.3514887218045111</c:v>
                </c:pt>
                <c:pt idx="732">
                  <c:v>4.4665037593984964</c:v>
                </c:pt>
                <c:pt idx="733">
                  <c:v>5.8658571428571431</c:v>
                </c:pt>
                <c:pt idx="734">
                  <c:v>5.693338345864662</c:v>
                </c:pt>
                <c:pt idx="735">
                  <c:v>5.3866240601503756</c:v>
                </c:pt>
                <c:pt idx="736">
                  <c:v>5.6358270676691733</c:v>
                </c:pt>
                <c:pt idx="737">
                  <c:v>5.4249699248120296</c:v>
                </c:pt>
                <c:pt idx="738">
                  <c:v>5.4057969924812026</c:v>
                </c:pt>
                <c:pt idx="739">
                  <c:v>5.7316766917293238</c:v>
                </c:pt>
                <c:pt idx="740">
                  <c:v>5.1565939849624058</c:v>
                </c:pt>
                <c:pt idx="741">
                  <c:v>5.3674586466165408</c:v>
                </c:pt>
                <c:pt idx="742">
                  <c:v>5.5783233082706776</c:v>
                </c:pt>
                <c:pt idx="743">
                  <c:v>5.4633082706766922</c:v>
                </c:pt>
                <c:pt idx="744">
                  <c:v>5.8658571428571431</c:v>
                </c:pt>
                <c:pt idx="745">
                  <c:v>9.3491729323308288</c:v>
                </c:pt>
                <c:pt idx="746">
                  <c:v>7.8156390977443557</c:v>
                </c:pt>
                <c:pt idx="747">
                  <c:v>6.460105263157895</c:v>
                </c:pt>
                <c:pt idx="748">
                  <c:v>6.0000451127819554</c:v>
                </c:pt>
                <c:pt idx="749">
                  <c:v>5.5783233082706776</c:v>
                </c:pt>
                <c:pt idx="750">
                  <c:v>5.7700150375939847</c:v>
                </c:pt>
                <c:pt idx="751">
                  <c:v>5.309947368421053</c:v>
                </c:pt>
                <c:pt idx="752">
                  <c:v>5.3866240601503756</c:v>
                </c:pt>
                <c:pt idx="753">
                  <c:v>4.9649022556390978</c:v>
                </c:pt>
                <c:pt idx="754">
                  <c:v>5.329120300751879</c:v>
                </c:pt>
                <c:pt idx="755">
                  <c:v>5.2332706766917294</c:v>
                </c:pt>
                <c:pt idx="756">
                  <c:v>5.2907819548872181</c:v>
                </c:pt>
                <c:pt idx="757">
                  <c:v>5.0224135338345866</c:v>
                </c:pt>
                <c:pt idx="758">
                  <c:v>5.3866240601503756</c:v>
                </c:pt>
                <c:pt idx="759">
                  <c:v>5.539984962406014</c:v>
                </c:pt>
                <c:pt idx="760">
                  <c:v>5.4441353383458644</c:v>
                </c:pt>
                <c:pt idx="761">
                  <c:v>5.3674586466165408</c:v>
                </c:pt>
                <c:pt idx="762">
                  <c:v>5.1949323308270676</c:v>
                </c:pt>
                <c:pt idx="763">
                  <c:v>5.1757669172932328</c:v>
                </c:pt>
                <c:pt idx="764">
                  <c:v>5.1949323308270676</c:v>
                </c:pt>
                <c:pt idx="765">
                  <c:v>5.7508421052631578</c:v>
                </c:pt>
                <c:pt idx="766">
                  <c:v>5.3482857142857139</c:v>
                </c:pt>
                <c:pt idx="767">
                  <c:v>5.4633082706766922</c:v>
                </c:pt>
                <c:pt idx="768">
                  <c:v>5.5974887218045106</c:v>
                </c:pt>
                <c:pt idx="769">
                  <c:v>5.4249699248120296</c:v>
                </c:pt>
                <c:pt idx="770">
                  <c:v>5.5783233082706776</c:v>
                </c:pt>
                <c:pt idx="771">
                  <c:v>5.4057969924812026</c:v>
                </c:pt>
                <c:pt idx="772">
                  <c:v>5.539984962406014</c:v>
                </c:pt>
                <c:pt idx="773">
                  <c:v>5.4441353383458644</c:v>
                </c:pt>
                <c:pt idx="774">
                  <c:v>6.0000451127819554</c:v>
                </c:pt>
                <c:pt idx="775">
                  <c:v>5.5016466165413531</c:v>
                </c:pt>
                <c:pt idx="776">
                  <c:v>5.4441353383458644</c:v>
                </c:pt>
                <c:pt idx="777">
                  <c:v>5.4057969924812026</c:v>
                </c:pt>
                <c:pt idx="778">
                  <c:v>5.539984962406014</c:v>
                </c:pt>
                <c:pt idx="779">
                  <c:v>5.6166616541353385</c:v>
                </c:pt>
                <c:pt idx="780">
                  <c:v>5.3866240601503756</c:v>
                </c:pt>
                <c:pt idx="781">
                  <c:v>5.8466917293233092</c:v>
                </c:pt>
                <c:pt idx="782">
                  <c:v>5.712503759398496</c:v>
                </c:pt>
                <c:pt idx="783">
                  <c:v>5.712503759398496</c:v>
                </c:pt>
                <c:pt idx="784">
                  <c:v>5.7316766917293238</c:v>
                </c:pt>
                <c:pt idx="785">
                  <c:v>5.4824736842105253</c:v>
                </c:pt>
                <c:pt idx="786">
                  <c:v>5.8083533834586456</c:v>
                </c:pt>
                <c:pt idx="787">
                  <c:v>5.2907819548872181</c:v>
                </c:pt>
                <c:pt idx="788">
                  <c:v>5.4441353383458644</c:v>
                </c:pt>
                <c:pt idx="789">
                  <c:v>5.8083533834586456</c:v>
                </c:pt>
                <c:pt idx="790">
                  <c:v>5.5974887218045106</c:v>
                </c:pt>
                <c:pt idx="791">
                  <c:v>5.1565939849624058</c:v>
                </c:pt>
                <c:pt idx="792">
                  <c:v>5.7316766917293238</c:v>
                </c:pt>
                <c:pt idx="793">
                  <c:v>5.904195488721804</c:v>
                </c:pt>
                <c:pt idx="794">
                  <c:v>5.6549999999999994</c:v>
                </c:pt>
                <c:pt idx="795">
                  <c:v>5.712503759398496</c:v>
                </c:pt>
                <c:pt idx="796">
                  <c:v>5.2332706766917294</c:v>
                </c:pt>
                <c:pt idx="797">
                  <c:v>5.7508421052631578</c:v>
                </c:pt>
                <c:pt idx="798">
                  <c:v>5.0799172932330832</c:v>
                </c:pt>
                <c:pt idx="799">
                  <c:v>5.4824736842105253</c:v>
                </c:pt>
                <c:pt idx="800">
                  <c:v>5.2907819548872181</c:v>
                </c:pt>
                <c:pt idx="801">
                  <c:v>5.4441353383458644</c:v>
                </c:pt>
                <c:pt idx="802">
                  <c:v>5.4441353383458644</c:v>
                </c:pt>
                <c:pt idx="803">
                  <c:v>5.1949323308270676</c:v>
                </c:pt>
                <c:pt idx="804">
                  <c:v>5.5591503759398497</c:v>
                </c:pt>
                <c:pt idx="805">
                  <c:v>5.2141052631578946</c:v>
                </c:pt>
                <c:pt idx="806">
                  <c:v>5.5974887218045106</c:v>
                </c:pt>
                <c:pt idx="807">
                  <c:v>5.4057969924812026</c:v>
                </c:pt>
                <c:pt idx="808">
                  <c:v>5.6166616541353385</c:v>
                </c:pt>
                <c:pt idx="809">
                  <c:v>5.5208120300751879</c:v>
                </c:pt>
                <c:pt idx="810">
                  <c:v>4.8307142857142855</c:v>
                </c:pt>
                <c:pt idx="811">
                  <c:v>5.5016466165413531</c:v>
                </c:pt>
                <c:pt idx="812">
                  <c:v>5.9808796992481206</c:v>
                </c:pt>
                <c:pt idx="813">
                  <c:v>5.4057969924812026</c:v>
                </c:pt>
                <c:pt idx="814">
                  <c:v>5.8083533834586456</c:v>
                </c:pt>
                <c:pt idx="815">
                  <c:v>5.6549999999999994</c:v>
                </c:pt>
                <c:pt idx="816">
                  <c:v>5.4633082706766922</c:v>
                </c:pt>
                <c:pt idx="817">
                  <c:v>5.7508421052631578</c:v>
                </c:pt>
                <c:pt idx="818">
                  <c:v>5.4441353383458644</c:v>
                </c:pt>
                <c:pt idx="819">
                  <c:v>5.1757669172932328</c:v>
                </c:pt>
                <c:pt idx="820">
                  <c:v>5.6166616541353385</c:v>
                </c:pt>
                <c:pt idx="821">
                  <c:v>5.0990902255639092</c:v>
                </c:pt>
                <c:pt idx="822">
                  <c:v>5.7891804511278195</c:v>
                </c:pt>
                <c:pt idx="823">
                  <c:v>5.5016466165413531</c:v>
                </c:pt>
                <c:pt idx="824">
                  <c:v>5.329120300751879</c:v>
                </c:pt>
                <c:pt idx="825">
                  <c:v>5.7508421052631578</c:v>
                </c:pt>
                <c:pt idx="826">
                  <c:v>5.7891804511278195</c:v>
                </c:pt>
                <c:pt idx="827">
                  <c:v>5.9233684210526309</c:v>
                </c:pt>
                <c:pt idx="828">
                  <c:v>5.8466917293233092</c:v>
                </c:pt>
                <c:pt idx="829">
                  <c:v>5.8466917293233092</c:v>
                </c:pt>
                <c:pt idx="830">
                  <c:v>5.2524436090225555</c:v>
                </c:pt>
                <c:pt idx="831">
                  <c:v>5.2524436090225555</c:v>
                </c:pt>
                <c:pt idx="832">
                  <c:v>5.1374285714285719</c:v>
                </c:pt>
                <c:pt idx="833">
                  <c:v>5.3866240601503756</c:v>
                </c:pt>
                <c:pt idx="834">
                  <c:v>5.2524436090225555</c:v>
                </c:pt>
                <c:pt idx="835">
                  <c:v>5.0415789473684205</c:v>
                </c:pt>
                <c:pt idx="836">
                  <c:v>5.5016466165413531</c:v>
                </c:pt>
                <c:pt idx="837">
                  <c:v>5.1182556390977441</c:v>
                </c:pt>
                <c:pt idx="838">
                  <c:v>5.7700150375939847</c:v>
                </c:pt>
                <c:pt idx="839">
                  <c:v>5.6358270676691733</c:v>
                </c:pt>
                <c:pt idx="840">
                  <c:v>5.1374285714285719</c:v>
                </c:pt>
                <c:pt idx="841">
                  <c:v>5.904195488721804</c:v>
                </c:pt>
                <c:pt idx="842">
                  <c:v>5.904195488721804</c:v>
                </c:pt>
                <c:pt idx="843">
                  <c:v>6.1725714285714286</c:v>
                </c:pt>
                <c:pt idx="844">
                  <c:v>5.7508421052631578</c:v>
                </c:pt>
                <c:pt idx="845">
                  <c:v>5.6166616541353385</c:v>
                </c:pt>
                <c:pt idx="846">
                  <c:v>5.539984962406014</c:v>
                </c:pt>
                <c:pt idx="847">
                  <c:v>5.5591503759398497</c:v>
                </c:pt>
                <c:pt idx="848">
                  <c:v>5.3866240601503756</c:v>
                </c:pt>
                <c:pt idx="849">
                  <c:v>5.2141052631578946</c:v>
                </c:pt>
                <c:pt idx="850">
                  <c:v>5.2907819548872181</c:v>
                </c:pt>
                <c:pt idx="851">
                  <c:v>5.4249699248120296</c:v>
                </c:pt>
                <c:pt idx="852">
                  <c:v>5.6358270676691733</c:v>
                </c:pt>
                <c:pt idx="853">
                  <c:v>5.5974887218045106</c:v>
                </c:pt>
                <c:pt idx="854">
                  <c:v>5.3866240601503756</c:v>
                </c:pt>
                <c:pt idx="855">
                  <c:v>5.904195488721804</c:v>
                </c:pt>
                <c:pt idx="856">
                  <c:v>5.1949323308270676</c:v>
                </c:pt>
                <c:pt idx="857">
                  <c:v>5.4633082706766922</c:v>
                </c:pt>
                <c:pt idx="858">
                  <c:v>5.3482857142857139</c:v>
                </c:pt>
                <c:pt idx="859">
                  <c:v>5.4441353383458644</c:v>
                </c:pt>
                <c:pt idx="860">
                  <c:v>5.5591503759398497</c:v>
                </c:pt>
                <c:pt idx="861">
                  <c:v>5.5208120300751879</c:v>
                </c:pt>
                <c:pt idx="862">
                  <c:v>5.3482857142857139</c:v>
                </c:pt>
                <c:pt idx="863">
                  <c:v>5.1565939849624058</c:v>
                </c:pt>
                <c:pt idx="864">
                  <c:v>5.5016466165413531</c:v>
                </c:pt>
                <c:pt idx="865">
                  <c:v>5.1374285714285719</c:v>
                </c:pt>
                <c:pt idx="866">
                  <c:v>5.2332706766917294</c:v>
                </c:pt>
                <c:pt idx="867">
                  <c:v>5.1182556390977441</c:v>
                </c:pt>
                <c:pt idx="868">
                  <c:v>5.2332706766917294</c:v>
                </c:pt>
                <c:pt idx="869">
                  <c:v>5.5974887218045106</c:v>
                </c:pt>
                <c:pt idx="870">
                  <c:v>5.5974887218045106</c:v>
                </c:pt>
                <c:pt idx="871">
                  <c:v>5.3866240601503756</c:v>
                </c:pt>
                <c:pt idx="872">
                  <c:v>5.7508421052631578</c:v>
                </c:pt>
                <c:pt idx="873">
                  <c:v>5.5591503759398497</c:v>
                </c:pt>
                <c:pt idx="874">
                  <c:v>5.5974887218045106</c:v>
                </c:pt>
                <c:pt idx="875">
                  <c:v>5.3674586466165408</c:v>
                </c:pt>
                <c:pt idx="876">
                  <c:v>5.3866240601503756</c:v>
                </c:pt>
                <c:pt idx="877">
                  <c:v>5.3674586466165408</c:v>
                </c:pt>
                <c:pt idx="878">
                  <c:v>5.2716090225563903</c:v>
                </c:pt>
                <c:pt idx="879">
                  <c:v>5.539984962406014</c:v>
                </c:pt>
                <c:pt idx="880">
                  <c:v>5.7316766917293238</c:v>
                </c:pt>
                <c:pt idx="881">
                  <c:v>5.6166616541353385</c:v>
                </c:pt>
                <c:pt idx="882">
                  <c:v>5.6358270676691733</c:v>
                </c:pt>
                <c:pt idx="883">
                  <c:v>5.5591503759398497</c:v>
                </c:pt>
                <c:pt idx="884">
                  <c:v>5.4249699248120296</c:v>
                </c:pt>
                <c:pt idx="885">
                  <c:v>5.4824736842105253</c:v>
                </c:pt>
                <c:pt idx="886">
                  <c:v>5.4249699248120296</c:v>
                </c:pt>
                <c:pt idx="887">
                  <c:v>5.4057969924812026</c:v>
                </c:pt>
                <c:pt idx="888">
                  <c:v>5.4249699248120296</c:v>
                </c:pt>
                <c:pt idx="889">
                  <c:v>5.2332706766917294</c:v>
                </c:pt>
                <c:pt idx="890">
                  <c:v>5.309947368421053</c:v>
                </c:pt>
                <c:pt idx="891">
                  <c:v>5.0032406015037596</c:v>
                </c:pt>
                <c:pt idx="892">
                  <c:v>5.904195488721804</c:v>
                </c:pt>
                <c:pt idx="893">
                  <c:v>5.712503759398496</c:v>
                </c:pt>
                <c:pt idx="894">
                  <c:v>5.5016466165413531</c:v>
                </c:pt>
                <c:pt idx="895">
                  <c:v>5.0607518796992483</c:v>
                </c:pt>
                <c:pt idx="896">
                  <c:v>5.0799172932330832</c:v>
                </c:pt>
                <c:pt idx="897">
                  <c:v>5.7508421052631578</c:v>
                </c:pt>
                <c:pt idx="898">
                  <c:v>5.6741654135338342</c:v>
                </c:pt>
                <c:pt idx="899">
                  <c:v>5.539984962406014</c:v>
                </c:pt>
                <c:pt idx="900">
                  <c:v>5.6549999999999994</c:v>
                </c:pt>
                <c:pt idx="901">
                  <c:v>5.3866240601503756</c:v>
                </c:pt>
                <c:pt idx="902">
                  <c:v>5.3866240601503756</c:v>
                </c:pt>
                <c:pt idx="903">
                  <c:v>5.5783233082706776</c:v>
                </c:pt>
                <c:pt idx="904">
                  <c:v>5.6166616541353385</c:v>
                </c:pt>
                <c:pt idx="905">
                  <c:v>5.5974887218045106</c:v>
                </c:pt>
                <c:pt idx="906">
                  <c:v>5.1374285714285719</c:v>
                </c:pt>
                <c:pt idx="907">
                  <c:v>5.8083533834586456</c:v>
                </c:pt>
                <c:pt idx="908">
                  <c:v>5.6166616541353385</c:v>
                </c:pt>
                <c:pt idx="909">
                  <c:v>5.1374285714285719</c:v>
                </c:pt>
                <c:pt idx="910">
                  <c:v>5.539984962406014</c:v>
                </c:pt>
                <c:pt idx="911">
                  <c:v>5.8083533834586456</c:v>
                </c:pt>
                <c:pt idx="912">
                  <c:v>5.2524436090225555</c:v>
                </c:pt>
                <c:pt idx="913">
                  <c:v>5.6358270676691733</c:v>
                </c:pt>
                <c:pt idx="914">
                  <c:v>5.8850300751879701</c:v>
                </c:pt>
                <c:pt idx="915">
                  <c:v>5.8466917293233092</c:v>
                </c:pt>
                <c:pt idx="916">
                  <c:v>5.2141052631578946</c:v>
                </c:pt>
                <c:pt idx="917">
                  <c:v>5.712503759398496</c:v>
                </c:pt>
                <c:pt idx="918">
                  <c:v>5.6549999999999994</c:v>
                </c:pt>
                <c:pt idx="919">
                  <c:v>5.7891804511278195</c:v>
                </c:pt>
                <c:pt idx="920">
                  <c:v>5.4441353383458644</c:v>
                </c:pt>
                <c:pt idx="921">
                  <c:v>5.3674586466165408</c:v>
                </c:pt>
                <c:pt idx="922">
                  <c:v>5.6741654135338342</c:v>
                </c:pt>
                <c:pt idx="923">
                  <c:v>5.539984962406014</c:v>
                </c:pt>
                <c:pt idx="924">
                  <c:v>5.693338345864662</c:v>
                </c:pt>
                <c:pt idx="925">
                  <c:v>5.8658571428571431</c:v>
                </c:pt>
                <c:pt idx="926">
                  <c:v>5.9233684210526309</c:v>
                </c:pt>
                <c:pt idx="927">
                  <c:v>5.9808796992481206</c:v>
                </c:pt>
                <c:pt idx="928">
                  <c:v>5.7700150375939847</c:v>
                </c:pt>
                <c:pt idx="929">
                  <c:v>5.9617067669172936</c:v>
                </c:pt>
                <c:pt idx="930">
                  <c:v>5.7700150375939847</c:v>
                </c:pt>
                <c:pt idx="931">
                  <c:v>5.8850300751879701</c:v>
                </c:pt>
                <c:pt idx="932">
                  <c:v>5.712503759398496</c:v>
                </c:pt>
                <c:pt idx="933">
                  <c:v>5.693338345864662</c:v>
                </c:pt>
                <c:pt idx="934">
                  <c:v>5.5974887218045106</c:v>
                </c:pt>
                <c:pt idx="935">
                  <c:v>5.4441353383458644</c:v>
                </c:pt>
                <c:pt idx="936">
                  <c:v>5.3866240601503756</c:v>
                </c:pt>
                <c:pt idx="937">
                  <c:v>5.2524436090225555</c:v>
                </c:pt>
                <c:pt idx="938">
                  <c:v>5.4824736842105253</c:v>
                </c:pt>
                <c:pt idx="939">
                  <c:v>5.1374285714285719</c:v>
                </c:pt>
                <c:pt idx="940">
                  <c:v>5.6549999999999994</c:v>
                </c:pt>
                <c:pt idx="941">
                  <c:v>5.6166616541353385</c:v>
                </c:pt>
                <c:pt idx="942">
                  <c:v>5.5591503759398497</c:v>
                </c:pt>
                <c:pt idx="943">
                  <c:v>5.8466917293233092</c:v>
                </c:pt>
                <c:pt idx="944">
                  <c:v>5.4441353383458644</c:v>
                </c:pt>
                <c:pt idx="945">
                  <c:v>5.6166616541353385</c:v>
                </c:pt>
                <c:pt idx="946">
                  <c:v>6.268413533834587</c:v>
                </c:pt>
                <c:pt idx="947">
                  <c:v>5.7891804511278195</c:v>
                </c:pt>
                <c:pt idx="948">
                  <c:v>5.2332706766917294</c:v>
                </c:pt>
                <c:pt idx="949">
                  <c:v>5.712503759398496</c:v>
                </c:pt>
                <c:pt idx="950">
                  <c:v>5.9617067669172936</c:v>
                </c:pt>
                <c:pt idx="951">
                  <c:v>5.9233684210526309</c:v>
                </c:pt>
                <c:pt idx="952">
                  <c:v>5.3482857142857139</c:v>
                </c:pt>
                <c:pt idx="953">
                  <c:v>5.9808796992481206</c:v>
                </c:pt>
                <c:pt idx="954">
                  <c:v>5.4249699248120296</c:v>
                </c:pt>
                <c:pt idx="955">
                  <c:v>5.693338345864662</c:v>
                </c:pt>
                <c:pt idx="956">
                  <c:v>6.1150601503759399</c:v>
                </c:pt>
                <c:pt idx="957">
                  <c:v>5.3482857142857139</c:v>
                </c:pt>
                <c:pt idx="958">
                  <c:v>5.9233684210526309</c:v>
                </c:pt>
                <c:pt idx="959">
                  <c:v>5.8083533834586456</c:v>
                </c:pt>
                <c:pt idx="960">
                  <c:v>5.6358270676691733</c:v>
                </c:pt>
                <c:pt idx="961">
                  <c:v>5.3866240601503756</c:v>
                </c:pt>
                <c:pt idx="962">
                  <c:v>5.8850300751879701</c:v>
                </c:pt>
                <c:pt idx="963">
                  <c:v>5.7316766917293238</c:v>
                </c:pt>
                <c:pt idx="964">
                  <c:v>5.693338345864662</c:v>
                </c:pt>
                <c:pt idx="965">
                  <c:v>5.6549999999999994</c:v>
                </c:pt>
                <c:pt idx="966">
                  <c:v>5.4249699248120296</c:v>
                </c:pt>
                <c:pt idx="967">
                  <c:v>5.3866240601503756</c:v>
                </c:pt>
                <c:pt idx="968">
                  <c:v>5.712503759398496</c:v>
                </c:pt>
                <c:pt idx="969">
                  <c:v>5.539984962406014</c:v>
                </c:pt>
                <c:pt idx="970">
                  <c:v>5.712503759398496</c:v>
                </c:pt>
                <c:pt idx="971">
                  <c:v>5.539984962406014</c:v>
                </c:pt>
                <c:pt idx="972">
                  <c:v>5.8275187969924804</c:v>
                </c:pt>
                <c:pt idx="973">
                  <c:v>5.0607518796992483</c:v>
                </c:pt>
                <c:pt idx="974">
                  <c:v>5.7891804511278195</c:v>
                </c:pt>
                <c:pt idx="975">
                  <c:v>5.9808796992481206</c:v>
                </c:pt>
                <c:pt idx="976">
                  <c:v>5.7891804511278195</c:v>
                </c:pt>
                <c:pt idx="977">
                  <c:v>5.7891804511278195</c:v>
                </c:pt>
                <c:pt idx="978">
                  <c:v>5.904195488721804</c:v>
                </c:pt>
                <c:pt idx="979">
                  <c:v>5.8275187969924804</c:v>
                </c:pt>
                <c:pt idx="980">
                  <c:v>5.904195488721804</c:v>
                </c:pt>
                <c:pt idx="981">
                  <c:v>5.8466917293233092</c:v>
                </c:pt>
                <c:pt idx="982">
                  <c:v>5.8466917293233092</c:v>
                </c:pt>
                <c:pt idx="983">
                  <c:v>5.8850300751879701</c:v>
                </c:pt>
                <c:pt idx="984">
                  <c:v>5.5974887218045106</c:v>
                </c:pt>
                <c:pt idx="985">
                  <c:v>5.9808796992481206</c:v>
                </c:pt>
                <c:pt idx="986">
                  <c:v>5.539984962406014</c:v>
                </c:pt>
                <c:pt idx="987">
                  <c:v>6.076721804511279</c:v>
                </c:pt>
                <c:pt idx="988">
                  <c:v>5.8658571428571431</c:v>
                </c:pt>
                <c:pt idx="989">
                  <c:v>5.6549999999999994</c:v>
                </c:pt>
                <c:pt idx="990">
                  <c:v>5.9233684210526309</c:v>
                </c:pt>
                <c:pt idx="991">
                  <c:v>5.6741654135338342</c:v>
                </c:pt>
                <c:pt idx="992">
                  <c:v>5.904195488721804</c:v>
                </c:pt>
                <c:pt idx="993">
                  <c:v>5.6358270676691733</c:v>
                </c:pt>
                <c:pt idx="994">
                  <c:v>5.7316766917293238</c:v>
                </c:pt>
                <c:pt idx="995">
                  <c:v>5.539984962406014</c:v>
                </c:pt>
                <c:pt idx="996">
                  <c:v>5.5591503759398497</c:v>
                </c:pt>
                <c:pt idx="997">
                  <c:v>5.3674586466165408</c:v>
                </c:pt>
                <c:pt idx="998">
                  <c:v>5.693338345864662</c:v>
                </c:pt>
                <c:pt idx="999">
                  <c:v>5.8275187969924804</c:v>
                </c:pt>
                <c:pt idx="1000">
                  <c:v>5.7316766917293238</c:v>
                </c:pt>
                <c:pt idx="1001">
                  <c:v>5.693338345864662</c:v>
                </c:pt>
                <c:pt idx="1002">
                  <c:v>6.1533984962406016</c:v>
                </c:pt>
                <c:pt idx="1003">
                  <c:v>5.9617067669172936</c:v>
                </c:pt>
                <c:pt idx="1004">
                  <c:v>5.7700150375939847</c:v>
                </c:pt>
                <c:pt idx="1005">
                  <c:v>5.8275187969924804</c:v>
                </c:pt>
                <c:pt idx="1006">
                  <c:v>5.3866240601503756</c:v>
                </c:pt>
                <c:pt idx="1007">
                  <c:v>6.3067518796992488</c:v>
                </c:pt>
                <c:pt idx="1008">
                  <c:v>6.0575563909774441</c:v>
                </c:pt>
                <c:pt idx="1009">
                  <c:v>5.6549999999999994</c:v>
                </c:pt>
                <c:pt idx="1010">
                  <c:v>6.0192180451127824</c:v>
                </c:pt>
                <c:pt idx="1011">
                  <c:v>5.904195488721804</c:v>
                </c:pt>
                <c:pt idx="1012">
                  <c:v>6.076721804511279</c:v>
                </c:pt>
                <c:pt idx="1013">
                  <c:v>5.8850300751879701</c:v>
                </c:pt>
                <c:pt idx="1014">
                  <c:v>6.095894736842105</c:v>
                </c:pt>
                <c:pt idx="1015">
                  <c:v>5.6166616541353385</c:v>
                </c:pt>
                <c:pt idx="1016">
                  <c:v>5.7508421052631578</c:v>
                </c:pt>
                <c:pt idx="1017">
                  <c:v>6.0000451127819554</c:v>
                </c:pt>
                <c:pt idx="1018">
                  <c:v>5.9233684210526309</c:v>
                </c:pt>
                <c:pt idx="1019">
                  <c:v>5.8083533834586456</c:v>
                </c:pt>
                <c:pt idx="1020">
                  <c:v>5.9617067669172936</c:v>
                </c:pt>
                <c:pt idx="1021">
                  <c:v>5.9617067669172936</c:v>
                </c:pt>
                <c:pt idx="1022">
                  <c:v>5.712503759398496</c:v>
                </c:pt>
                <c:pt idx="1023">
                  <c:v>5.9425338345864658</c:v>
                </c:pt>
                <c:pt idx="1024">
                  <c:v>5.8275187969924804</c:v>
                </c:pt>
                <c:pt idx="1025">
                  <c:v>5.5974887218045106</c:v>
                </c:pt>
                <c:pt idx="1026">
                  <c:v>5.5783233082706776</c:v>
                </c:pt>
                <c:pt idx="1027">
                  <c:v>5.693338345864662</c:v>
                </c:pt>
                <c:pt idx="1028">
                  <c:v>5.8466917293233092</c:v>
                </c:pt>
                <c:pt idx="1029">
                  <c:v>6.5751278195488725</c:v>
                </c:pt>
                <c:pt idx="1030">
                  <c:v>5.7891804511278195</c:v>
                </c:pt>
                <c:pt idx="1031">
                  <c:v>5.9617067669172936</c:v>
                </c:pt>
                <c:pt idx="1032">
                  <c:v>6.0000451127819554</c:v>
                </c:pt>
                <c:pt idx="1033">
                  <c:v>6.076721804511279</c:v>
                </c:pt>
                <c:pt idx="1034">
                  <c:v>6.1150601503759399</c:v>
                </c:pt>
                <c:pt idx="1035">
                  <c:v>5.6549999999999994</c:v>
                </c:pt>
                <c:pt idx="1036">
                  <c:v>5.8083533834586456</c:v>
                </c:pt>
                <c:pt idx="1037">
                  <c:v>5.9233684210526309</c:v>
                </c:pt>
                <c:pt idx="1038">
                  <c:v>5.693338345864662</c:v>
                </c:pt>
                <c:pt idx="1039">
                  <c:v>5.6549999999999994</c:v>
                </c:pt>
                <c:pt idx="1040">
                  <c:v>6.5559548872180455</c:v>
                </c:pt>
                <c:pt idx="1041">
                  <c:v>6.3067518796992488</c:v>
                </c:pt>
                <c:pt idx="1042">
                  <c:v>5.693338345864662</c:v>
                </c:pt>
                <c:pt idx="1043">
                  <c:v>5.8658571428571431</c:v>
                </c:pt>
                <c:pt idx="1044">
                  <c:v>6.0000451127819554</c:v>
                </c:pt>
                <c:pt idx="1045">
                  <c:v>5.8083533834586456</c:v>
                </c:pt>
                <c:pt idx="1046">
                  <c:v>5.7891804511278195</c:v>
                </c:pt>
                <c:pt idx="1047">
                  <c:v>5.9808796992481206</c:v>
                </c:pt>
                <c:pt idx="1048">
                  <c:v>5.6741654135338342</c:v>
                </c:pt>
                <c:pt idx="1049">
                  <c:v>5.904195488721804</c:v>
                </c:pt>
                <c:pt idx="1050">
                  <c:v>5.6741654135338342</c:v>
                </c:pt>
                <c:pt idx="1051">
                  <c:v>5.9233684210526309</c:v>
                </c:pt>
                <c:pt idx="1052">
                  <c:v>5.5783233082706776</c:v>
                </c:pt>
                <c:pt idx="1053">
                  <c:v>5.7700150375939847</c:v>
                </c:pt>
                <c:pt idx="1054">
                  <c:v>5.5208120300751879</c:v>
                </c:pt>
                <c:pt idx="1055">
                  <c:v>5.5974887218045106</c:v>
                </c:pt>
                <c:pt idx="1056">
                  <c:v>5.4633082706766922</c:v>
                </c:pt>
                <c:pt idx="1057">
                  <c:v>5.539984962406014</c:v>
                </c:pt>
                <c:pt idx="1058">
                  <c:v>5.5591503759398497</c:v>
                </c:pt>
                <c:pt idx="1059">
                  <c:v>6.1342330827067677</c:v>
                </c:pt>
                <c:pt idx="1060">
                  <c:v>5.5016466165413531</c:v>
                </c:pt>
                <c:pt idx="1061">
                  <c:v>5.5783233082706776</c:v>
                </c:pt>
                <c:pt idx="1062">
                  <c:v>5.2907819548872181</c:v>
                </c:pt>
                <c:pt idx="1063">
                  <c:v>5.5783233082706776</c:v>
                </c:pt>
                <c:pt idx="1064">
                  <c:v>5.539984962406014</c:v>
                </c:pt>
                <c:pt idx="1065">
                  <c:v>5.9425338345864658</c:v>
                </c:pt>
                <c:pt idx="1066">
                  <c:v>5.8850300751879701</c:v>
                </c:pt>
                <c:pt idx="1067">
                  <c:v>5.8083533834586456</c:v>
                </c:pt>
                <c:pt idx="1068">
                  <c:v>5.8275187969924804</c:v>
                </c:pt>
                <c:pt idx="1069">
                  <c:v>5.4824736842105253</c:v>
                </c:pt>
                <c:pt idx="1070">
                  <c:v>5.693338345864662</c:v>
                </c:pt>
                <c:pt idx="1071">
                  <c:v>5.5974887218045106</c:v>
                </c:pt>
                <c:pt idx="1072">
                  <c:v>5.2332706766917294</c:v>
                </c:pt>
                <c:pt idx="1073">
                  <c:v>5.5016466165413531</c:v>
                </c:pt>
                <c:pt idx="1074">
                  <c:v>5.4441353383458644</c:v>
                </c:pt>
                <c:pt idx="1075">
                  <c:v>5.0799172932330832</c:v>
                </c:pt>
                <c:pt idx="1076">
                  <c:v>5.693338345864662</c:v>
                </c:pt>
                <c:pt idx="1077">
                  <c:v>5.0799172932330832</c:v>
                </c:pt>
                <c:pt idx="1078">
                  <c:v>5.2332706766917294</c:v>
                </c:pt>
                <c:pt idx="1079">
                  <c:v>5.5016466165413531</c:v>
                </c:pt>
                <c:pt idx="1080">
                  <c:v>5.1182556390977441</c:v>
                </c:pt>
                <c:pt idx="1081">
                  <c:v>5.712503759398496</c:v>
                </c:pt>
                <c:pt idx="1082">
                  <c:v>5.6549999999999994</c:v>
                </c:pt>
                <c:pt idx="1083">
                  <c:v>5.3674586466165408</c:v>
                </c:pt>
                <c:pt idx="1084">
                  <c:v>5.5591503759398497</c:v>
                </c:pt>
                <c:pt idx="1085">
                  <c:v>5.5016466165413531</c:v>
                </c:pt>
                <c:pt idx="1086">
                  <c:v>5.539984962406014</c:v>
                </c:pt>
                <c:pt idx="1087">
                  <c:v>5.5783233082706776</c:v>
                </c:pt>
                <c:pt idx="1088">
                  <c:v>5.904195488721804</c:v>
                </c:pt>
                <c:pt idx="1089">
                  <c:v>5.539984962406014</c:v>
                </c:pt>
                <c:pt idx="1090">
                  <c:v>5.3482857142857139</c:v>
                </c:pt>
                <c:pt idx="1091">
                  <c:v>5.5974887218045106</c:v>
                </c:pt>
                <c:pt idx="1092">
                  <c:v>5.7508421052631578</c:v>
                </c:pt>
                <c:pt idx="1093">
                  <c:v>5.3866240601503756</c:v>
                </c:pt>
                <c:pt idx="1094">
                  <c:v>5.3866240601503756</c:v>
                </c:pt>
                <c:pt idx="1095">
                  <c:v>5.1565939849624058</c:v>
                </c:pt>
                <c:pt idx="1096">
                  <c:v>5.6358270676691733</c:v>
                </c:pt>
                <c:pt idx="1097">
                  <c:v>5.309947368421053</c:v>
                </c:pt>
                <c:pt idx="1098">
                  <c:v>5.4057969924812026</c:v>
                </c:pt>
                <c:pt idx="1099">
                  <c:v>5.5016466165413531</c:v>
                </c:pt>
                <c:pt idx="1100">
                  <c:v>5.693338345864662</c:v>
                </c:pt>
                <c:pt idx="1101">
                  <c:v>5.8083533834586456</c:v>
                </c:pt>
                <c:pt idx="1102">
                  <c:v>5.8083533834586456</c:v>
                </c:pt>
                <c:pt idx="1103">
                  <c:v>5.5016466165413531</c:v>
                </c:pt>
                <c:pt idx="1104">
                  <c:v>5.5974887218045106</c:v>
                </c:pt>
                <c:pt idx="1105">
                  <c:v>5.2716090225563903</c:v>
                </c:pt>
                <c:pt idx="1106">
                  <c:v>5.693338345864662</c:v>
                </c:pt>
                <c:pt idx="1107">
                  <c:v>5.2524436090225555</c:v>
                </c:pt>
                <c:pt idx="1108">
                  <c:v>5.5974887218045106</c:v>
                </c:pt>
                <c:pt idx="1109">
                  <c:v>5.1565939849624058</c:v>
                </c:pt>
                <c:pt idx="1110">
                  <c:v>5.539984962406014</c:v>
                </c:pt>
                <c:pt idx="1111">
                  <c:v>4.945736842105263</c:v>
                </c:pt>
                <c:pt idx="1112">
                  <c:v>5.4249699248120296</c:v>
                </c:pt>
                <c:pt idx="1113">
                  <c:v>5.2907819548872181</c:v>
                </c:pt>
                <c:pt idx="1114">
                  <c:v>5.4441353383458644</c:v>
                </c:pt>
                <c:pt idx="1115">
                  <c:v>5.6358270676691733</c:v>
                </c:pt>
                <c:pt idx="1116">
                  <c:v>5.5974887218045106</c:v>
                </c:pt>
                <c:pt idx="1117">
                  <c:v>5.5016466165413531</c:v>
                </c:pt>
                <c:pt idx="1118">
                  <c:v>5.3482857142857139</c:v>
                </c:pt>
                <c:pt idx="1119">
                  <c:v>5.4441353383458644</c:v>
                </c:pt>
                <c:pt idx="1120">
                  <c:v>5.6741654135338342</c:v>
                </c:pt>
                <c:pt idx="1121">
                  <c:v>5.4441353383458644</c:v>
                </c:pt>
                <c:pt idx="1122">
                  <c:v>5.4824736842105253</c:v>
                </c:pt>
                <c:pt idx="1123">
                  <c:v>5.6741654135338342</c:v>
                </c:pt>
                <c:pt idx="1124">
                  <c:v>4.9840751879699248</c:v>
                </c:pt>
                <c:pt idx="1125">
                  <c:v>5.2907819548872181</c:v>
                </c:pt>
                <c:pt idx="1126">
                  <c:v>5.712503759398496</c:v>
                </c:pt>
                <c:pt idx="1127">
                  <c:v>5.7700150375939847</c:v>
                </c:pt>
                <c:pt idx="1128">
                  <c:v>5.4441353383458644</c:v>
                </c:pt>
                <c:pt idx="1129">
                  <c:v>5.4249699248120296</c:v>
                </c:pt>
                <c:pt idx="1130">
                  <c:v>5.2907819548872181</c:v>
                </c:pt>
                <c:pt idx="1131">
                  <c:v>5.3866240601503756</c:v>
                </c:pt>
                <c:pt idx="1132">
                  <c:v>5.4441353383458644</c:v>
                </c:pt>
                <c:pt idx="1133">
                  <c:v>5.1374285714285719</c:v>
                </c:pt>
                <c:pt idx="1134">
                  <c:v>5.2907819548872181</c:v>
                </c:pt>
                <c:pt idx="1135">
                  <c:v>5.4633082706766922</c:v>
                </c:pt>
                <c:pt idx="1136">
                  <c:v>5.4824736842105253</c:v>
                </c:pt>
                <c:pt idx="1137">
                  <c:v>5.4441353383458644</c:v>
                </c:pt>
                <c:pt idx="1138">
                  <c:v>5.6166616541353385</c:v>
                </c:pt>
                <c:pt idx="1139">
                  <c:v>5.309947368421053</c:v>
                </c:pt>
                <c:pt idx="1140">
                  <c:v>5.2332706766917294</c:v>
                </c:pt>
                <c:pt idx="1141">
                  <c:v>5.4824736842105253</c:v>
                </c:pt>
                <c:pt idx="1142">
                  <c:v>5.6166616541353385</c:v>
                </c:pt>
                <c:pt idx="1143">
                  <c:v>5.2716090225563903</c:v>
                </c:pt>
                <c:pt idx="1144">
                  <c:v>5.7891804511278195</c:v>
                </c:pt>
                <c:pt idx="1145">
                  <c:v>5.9233684210526309</c:v>
                </c:pt>
                <c:pt idx="1146">
                  <c:v>6.0192180451127824</c:v>
                </c:pt>
                <c:pt idx="1147">
                  <c:v>5.3674586466165408</c:v>
                </c:pt>
                <c:pt idx="1148">
                  <c:v>5.9233684210526309</c:v>
                </c:pt>
                <c:pt idx="1149">
                  <c:v>5.539984962406014</c:v>
                </c:pt>
                <c:pt idx="1150">
                  <c:v>5.5016466165413531</c:v>
                </c:pt>
                <c:pt idx="1151">
                  <c:v>5.3674586466165408</c:v>
                </c:pt>
                <c:pt idx="1152">
                  <c:v>5.539984962406014</c:v>
                </c:pt>
                <c:pt idx="1153">
                  <c:v>5.8083533834586456</c:v>
                </c:pt>
                <c:pt idx="1154">
                  <c:v>5.5783233082706776</c:v>
                </c:pt>
                <c:pt idx="1155">
                  <c:v>5.7891804511278195</c:v>
                </c:pt>
                <c:pt idx="1156">
                  <c:v>5.4249699248120296</c:v>
                </c:pt>
                <c:pt idx="1157">
                  <c:v>5.4824736842105253</c:v>
                </c:pt>
                <c:pt idx="1158">
                  <c:v>5.4441353383458644</c:v>
                </c:pt>
                <c:pt idx="1159">
                  <c:v>5.4441353383458644</c:v>
                </c:pt>
                <c:pt idx="1160">
                  <c:v>5.1182556390977441</c:v>
                </c:pt>
                <c:pt idx="1161">
                  <c:v>5.309947368421053</c:v>
                </c:pt>
                <c:pt idx="1162">
                  <c:v>5.5208120300751879</c:v>
                </c:pt>
                <c:pt idx="1163">
                  <c:v>5.2907819548872181</c:v>
                </c:pt>
                <c:pt idx="1164">
                  <c:v>5.1949323308270676</c:v>
                </c:pt>
                <c:pt idx="1165">
                  <c:v>5.2907819548872181</c:v>
                </c:pt>
                <c:pt idx="1166">
                  <c:v>5.1374285714285719</c:v>
                </c:pt>
                <c:pt idx="1167">
                  <c:v>5.3674586466165408</c:v>
                </c:pt>
                <c:pt idx="1168">
                  <c:v>5.3482857142857139</c:v>
                </c:pt>
                <c:pt idx="1169">
                  <c:v>5.539984962406014</c:v>
                </c:pt>
                <c:pt idx="1170">
                  <c:v>5.4441353383458644</c:v>
                </c:pt>
                <c:pt idx="1171">
                  <c:v>5.712503759398496</c:v>
                </c:pt>
                <c:pt idx="1172">
                  <c:v>5.8658571428571431</c:v>
                </c:pt>
                <c:pt idx="1173">
                  <c:v>5.5783233082706776</c:v>
                </c:pt>
                <c:pt idx="1174">
                  <c:v>5.2141052631578946</c:v>
                </c:pt>
                <c:pt idx="1175">
                  <c:v>5.5974887218045106</c:v>
                </c:pt>
                <c:pt idx="1176">
                  <c:v>5.4057969924812026</c:v>
                </c:pt>
                <c:pt idx="1177">
                  <c:v>4.9840751879699248</c:v>
                </c:pt>
                <c:pt idx="1178">
                  <c:v>5.1565939849624058</c:v>
                </c:pt>
                <c:pt idx="1179">
                  <c:v>5.1374285714285719</c:v>
                </c:pt>
                <c:pt idx="1180">
                  <c:v>5.2524436090225555</c:v>
                </c:pt>
                <c:pt idx="1181">
                  <c:v>5.2716090225563903</c:v>
                </c:pt>
                <c:pt idx="1182">
                  <c:v>5.8466917293233092</c:v>
                </c:pt>
                <c:pt idx="1183">
                  <c:v>5.3674586466165408</c:v>
                </c:pt>
                <c:pt idx="1184">
                  <c:v>5.8083533834586456</c:v>
                </c:pt>
                <c:pt idx="1185">
                  <c:v>5.5016466165413531</c:v>
                </c:pt>
                <c:pt idx="1186">
                  <c:v>5.309947368421053</c:v>
                </c:pt>
                <c:pt idx="1187">
                  <c:v>4.7732105263157889</c:v>
                </c:pt>
                <c:pt idx="1188">
                  <c:v>5.309947368421053</c:v>
                </c:pt>
                <c:pt idx="1189">
                  <c:v>5.0990902255639092</c:v>
                </c:pt>
                <c:pt idx="1190">
                  <c:v>5.2332706766917294</c:v>
                </c:pt>
                <c:pt idx="1191">
                  <c:v>4.7923759398496237</c:v>
                </c:pt>
                <c:pt idx="1192">
                  <c:v>5.5208120300751879</c:v>
                </c:pt>
                <c:pt idx="1193">
                  <c:v>5.693338345864662</c:v>
                </c:pt>
                <c:pt idx="1194">
                  <c:v>5.4633082706766922</c:v>
                </c:pt>
                <c:pt idx="1195">
                  <c:v>5.5016466165413531</c:v>
                </c:pt>
                <c:pt idx="1196">
                  <c:v>5.7508421052631578</c:v>
                </c:pt>
                <c:pt idx="1197">
                  <c:v>5.7316766917293238</c:v>
                </c:pt>
                <c:pt idx="1198">
                  <c:v>5.4057969924812026</c:v>
                </c:pt>
                <c:pt idx="1199">
                  <c:v>5.4441353383458644</c:v>
                </c:pt>
                <c:pt idx="1200">
                  <c:v>5.3866240601503756</c:v>
                </c:pt>
                <c:pt idx="1201">
                  <c:v>5.0607518796992483</c:v>
                </c:pt>
                <c:pt idx="1202">
                  <c:v>5.4057969924812026</c:v>
                </c:pt>
                <c:pt idx="1203">
                  <c:v>5.2141052631578946</c:v>
                </c:pt>
                <c:pt idx="1204">
                  <c:v>5.2332706766917294</c:v>
                </c:pt>
                <c:pt idx="1205">
                  <c:v>5.3482857142857139</c:v>
                </c:pt>
                <c:pt idx="1206">
                  <c:v>5.329120300751879</c:v>
                </c:pt>
                <c:pt idx="1207">
                  <c:v>5.0990902255639092</c:v>
                </c:pt>
                <c:pt idx="1208">
                  <c:v>5.5016466165413531</c:v>
                </c:pt>
                <c:pt idx="1209">
                  <c:v>5.4441353383458644</c:v>
                </c:pt>
                <c:pt idx="1210">
                  <c:v>5.329120300751879</c:v>
                </c:pt>
                <c:pt idx="1211">
                  <c:v>5.2716090225563903</c:v>
                </c:pt>
                <c:pt idx="1212">
                  <c:v>4.9073984962406012</c:v>
                </c:pt>
                <c:pt idx="1213">
                  <c:v>5.2907819548872181</c:v>
                </c:pt>
                <c:pt idx="1214">
                  <c:v>5.5591503759398497</c:v>
                </c:pt>
                <c:pt idx="1215">
                  <c:v>5.2141052631578946</c:v>
                </c:pt>
                <c:pt idx="1216">
                  <c:v>5.6549999999999994</c:v>
                </c:pt>
                <c:pt idx="1217">
                  <c:v>4.8498872180451125</c:v>
                </c:pt>
                <c:pt idx="1218">
                  <c:v>5.0032406015037596</c:v>
                </c:pt>
                <c:pt idx="1219">
                  <c:v>5.539984962406014</c:v>
                </c:pt>
                <c:pt idx="1220">
                  <c:v>5.8083533834586456</c:v>
                </c:pt>
                <c:pt idx="1221">
                  <c:v>5.5783233082706776</c:v>
                </c:pt>
                <c:pt idx="1222">
                  <c:v>5.3674586466165408</c:v>
                </c:pt>
                <c:pt idx="1223">
                  <c:v>5.3482857142857139</c:v>
                </c:pt>
                <c:pt idx="1224">
                  <c:v>5.309947368421053</c:v>
                </c:pt>
                <c:pt idx="1225">
                  <c:v>5.539984962406014</c:v>
                </c:pt>
                <c:pt idx="1226">
                  <c:v>5.1949323308270676</c:v>
                </c:pt>
                <c:pt idx="1227">
                  <c:v>4.9840751879699248</c:v>
                </c:pt>
                <c:pt idx="1228">
                  <c:v>5.1565939849624058</c:v>
                </c:pt>
                <c:pt idx="1229">
                  <c:v>4.926563909774436</c:v>
                </c:pt>
                <c:pt idx="1230">
                  <c:v>5.2332706766917294</c:v>
                </c:pt>
                <c:pt idx="1231">
                  <c:v>4.7732105263157889</c:v>
                </c:pt>
                <c:pt idx="1232">
                  <c:v>5.0607518796992483</c:v>
                </c:pt>
                <c:pt idx="1233">
                  <c:v>5.1757669172932328</c:v>
                </c:pt>
                <c:pt idx="1234">
                  <c:v>5.1374285714285719</c:v>
                </c:pt>
                <c:pt idx="1235">
                  <c:v>5.4057969924812026</c:v>
                </c:pt>
                <c:pt idx="1236">
                  <c:v>5.2524436090225555</c:v>
                </c:pt>
                <c:pt idx="1237">
                  <c:v>5.309947368421053</c:v>
                </c:pt>
                <c:pt idx="1238">
                  <c:v>5.1182556390977441</c:v>
                </c:pt>
                <c:pt idx="1239">
                  <c:v>5.6741654135338342</c:v>
                </c:pt>
                <c:pt idx="1240">
                  <c:v>5.2141052631578946</c:v>
                </c:pt>
                <c:pt idx="1241">
                  <c:v>5.1757669172932328</c:v>
                </c:pt>
                <c:pt idx="1242">
                  <c:v>5.1757669172932328</c:v>
                </c:pt>
                <c:pt idx="1243">
                  <c:v>5.309947368421053</c:v>
                </c:pt>
                <c:pt idx="1244">
                  <c:v>5.0990902255639092</c:v>
                </c:pt>
                <c:pt idx="1245">
                  <c:v>5.2141052631578946</c:v>
                </c:pt>
                <c:pt idx="1246">
                  <c:v>5.4249699248120296</c:v>
                </c:pt>
                <c:pt idx="1247">
                  <c:v>5.309947368421053</c:v>
                </c:pt>
                <c:pt idx="1248">
                  <c:v>5.1182556390977441</c:v>
                </c:pt>
                <c:pt idx="1249">
                  <c:v>5.0799172932330832</c:v>
                </c:pt>
                <c:pt idx="1250">
                  <c:v>5.309947368421053</c:v>
                </c:pt>
                <c:pt idx="1251">
                  <c:v>5.4633082706766922</c:v>
                </c:pt>
                <c:pt idx="1252">
                  <c:v>5.0607518796992483</c:v>
                </c:pt>
                <c:pt idx="1253">
                  <c:v>5.0799172932330832</c:v>
                </c:pt>
                <c:pt idx="1254">
                  <c:v>5.5016466165413531</c:v>
                </c:pt>
                <c:pt idx="1255">
                  <c:v>5.309947368421053</c:v>
                </c:pt>
                <c:pt idx="1256">
                  <c:v>5.6166616541353385</c:v>
                </c:pt>
                <c:pt idx="1257">
                  <c:v>5.6741654135338342</c:v>
                </c:pt>
                <c:pt idx="1258">
                  <c:v>5.1565939849624058</c:v>
                </c:pt>
                <c:pt idx="1259">
                  <c:v>5.5208120300751879</c:v>
                </c:pt>
                <c:pt idx="1260">
                  <c:v>5.0224135338345866</c:v>
                </c:pt>
                <c:pt idx="1261">
                  <c:v>5.4249699248120296</c:v>
                </c:pt>
                <c:pt idx="1262">
                  <c:v>5.5016466165413531</c:v>
                </c:pt>
                <c:pt idx="1263">
                  <c:v>5.3482857142857139</c:v>
                </c:pt>
                <c:pt idx="1264">
                  <c:v>5.4441353383458644</c:v>
                </c:pt>
                <c:pt idx="1265">
                  <c:v>5.4633082706766922</c:v>
                </c:pt>
                <c:pt idx="1266">
                  <c:v>5.8658571428571431</c:v>
                </c:pt>
                <c:pt idx="1267">
                  <c:v>5.693338345864662</c:v>
                </c:pt>
                <c:pt idx="1268">
                  <c:v>5.4441353383458644</c:v>
                </c:pt>
                <c:pt idx="1269">
                  <c:v>5.2716090225563903</c:v>
                </c:pt>
                <c:pt idx="1270">
                  <c:v>5.2716090225563903</c:v>
                </c:pt>
                <c:pt idx="1271">
                  <c:v>5.5208120300751879</c:v>
                </c:pt>
                <c:pt idx="1272">
                  <c:v>5.712503759398496</c:v>
                </c:pt>
                <c:pt idx="1273">
                  <c:v>5.2716090225563903</c:v>
                </c:pt>
                <c:pt idx="1274">
                  <c:v>5.309947368421053</c:v>
                </c:pt>
                <c:pt idx="1275">
                  <c:v>5.6549999999999994</c:v>
                </c:pt>
                <c:pt idx="1276">
                  <c:v>5.5016466165413531</c:v>
                </c:pt>
                <c:pt idx="1277">
                  <c:v>5.4633082706766922</c:v>
                </c:pt>
                <c:pt idx="1278">
                  <c:v>5.4633082706766922</c:v>
                </c:pt>
                <c:pt idx="1279">
                  <c:v>5.3866240601503756</c:v>
                </c:pt>
                <c:pt idx="1280">
                  <c:v>5.4441353383458644</c:v>
                </c:pt>
                <c:pt idx="1281">
                  <c:v>5.6741654135338342</c:v>
                </c:pt>
                <c:pt idx="1282">
                  <c:v>5.5591503759398497</c:v>
                </c:pt>
                <c:pt idx="1283">
                  <c:v>5.693338345864662</c:v>
                </c:pt>
                <c:pt idx="1284">
                  <c:v>5.3866240601503756</c:v>
                </c:pt>
                <c:pt idx="1285">
                  <c:v>5.539984962406014</c:v>
                </c:pt>
                <c:pt idx="1286">
                  <c:v>5.4057969924812026</c:v>
                </c:pt>
                <c:pt idx="1287">
                  <c:v>5.6166616541353385</c:v>
                </c:pt>
                <c:pt idx="1288">
                  <c:v>5.904195488721804</c:v>
                </c:pt>
                <c:pt idx="1289">
                  <c:v>5.2907819548872181</c:v>
                </c:pt>
                <c:pt idx="1290">
                  <c:v>5.5974887218045106</c:v>
                </c:pt>
                <c:pt idx="1291">
                  <c:v>5.5974887218045106</c:v>
                </c:pt>
                <c:pt idx="1292">
                  <c:v>5.693338345864662</c:v>
                </c:pt>
                <c:pt idx="1293">
                  <c:v>5.3482857142857139</c:v>
                </c:pt>
                <c:pt idx="1294">
                  <c:v>5.5974887218045106</c:v>
                </c:pt>
                <c:pt idx="1295">
                  <c:v>5.329120300751879</c:v>
                </c:pt>
                <c:pt idx="1296">
                  <c:v>5.6166616541353385</c:v>
                </c:pt>
                <c:pt idx="1297">
                  <c:v>5.5591503759398497</c:v>
                </c:pt>
                <c:pt idx="1298">
                  <c:v>5.4057969924812026</c:v>
                </c:pt>
                <c:pt idx="1299">
                  <c:v>5.8466917293233092</c:v>
                </c:pt>
                <c:pt idx="1300">
                  <c:v>6.0000451127819554</c:v>
                </c:pt>
                <c:pt idx="1301">
                  <c:v>5.904195488721804</c:v>
                </c:pt>
                <c:pt idx="1302">
                  <c:v>5.6358270676691733</c:v>
                </c:pt>
                <c:pt idx="1303">
                  <c:v>5.5591503759398497</c:v>
                </c:pt>
                <c:pt idx="1304">
                  <c:v>5.6166616541353385</c:v>
                </c:pt>
                <c:pt idx="1305">
                  <c:v>5.5783233082706776</c:v>
                </c:pt>
                <c:pt idx="1306">
                  <c:v>5.4824736842105253</c:v>
                </c:pt>
                <c:pt idx="1307">
                  <c:v>5.693338345864662</c:v>
                </c:pt>
                <c:pt idx="1308">
                  <c:v>5.8658571428571431</c:v>
                </c:pt>
                <c:pt idx="1309">
                  <c:v>5.539984962406014</c:v>
                </c:pt>
                <c:pt idx="1310">
                  <c:v>5.6741654135338342</c:v>
                </c:pt>
                <c:pt idx="1311">
                  <c:v>5.1757669172932328</c:v>
                </c:pt>
                <c:pt idx="1312">
                  <c:v>5.6166616541353385</c:v>
                </c:pt>
                <c:pt idx="1313">
                  <c:v>5.712503759398496</c:v>
                </c:pt>
                <c:pt idx="1314">
                  <c:v>5.9233684210526309</c:v>
                </c:pt>
                <c:pt idx="1315">
                  <c:v>5.539984962406014</c:v>
                </c:pt>
                <c:pt idx="1316">
                  <c:v>5.4633082706766922</c:v>
                </c:pt>
                <c:pt idx="1317">
                  <c:v>5.9233684210526309</c:v>
                </c:pt>
                <c:pt idx="1318">
                  <c:v>5.6358270676691733</c:v>
                </c:pt>
                <c:pt idx="1319">
                  <c:v>5.4057969924812026</c:v>
                </c:pt>
                <c:pt idx="1320">
                  <c:v>5.5208120300751879</c:v>
                </c:pt>
                <c:pt idx="1321">
                  <c:v>5.3482857142857139</c:v>
                </c:pt>
                <c:pt idx="1322">
                  <c:v>5.539984962406014</c:v>
                </c:pt>
                <c:pt idx="1323">
                  <c:v>5.5591503759398497</c:v>
                </c:pt>
                <c:pt idx="1324">
                  <c:v>5.309947368421053</c:v>
                </c:pt>
                <c:pt idx="1325">
                  <c:v>5.3482857142857139</c:v>
                </c:pt>
                <c:pt idx="1326">
                  <c:v>5.6741654135338342</c:v>
                </c:pt>
                <c:pt idx="1327">
                  <c:v>5.309947368421053</c:v>
                </c:pt>
                <c:pt idx="1328">
                  <c:v>5.329120300751879</c:v>
                </c:pt>
                <c:pt idx="1329">
                  <c:v>5.0799172932330832</c:v>
                </c:pt>
                <c:pt idx="1330">
                  <c:v>5.2716090225563903</c:v>
                </c:pt>
                <c:pt idx="1331">
                  <c:v>5.539984962406014</c:v>
                </c:pt>
                <c:pt idx="1332">
                  <c:v>5.5783233082706776</c:v>
                </c:pt>
                <c:pt idx="1333">
                  <c:v>5.4441353383458644</c:v>
                </c:pt>
                <c:pt idx="1334">
                  <c:v>5.5974887218045106</c:v>
                </c:pt>
                <c:pt idx="1335">
                  <c:v>5.1757669172932328</c:v>
                </c:pt>
                <c:pt idx="1336">
                  <c:v>5.2524436090225555</c:v>
                </c:pt>
                <c:pt idx="1337">
                  <c:v>5.4249699248120296</c:v>
                </c:pt>
                <c:pt idx="1338">
                  <c:v>5.2907819548872181</c:v>
                </c:pt>
                <c:pt idx="1339">
                  <c:v>5.4824736842105253</c:v>
                </c:pt>
                <c:pt idx="1340">
                  <c:v>5.309947368421053</c:v>
                </c:pt>
                <c:pt idx="1341">
                  <c:v>5.539984962406014</c:v>
                </c:pt>
                <c:pt idx="1342">
                  <c:v>5.4057969924812026</c:v>
                </c:pt>
                <c:pt idx="1343">
                  <c:v>5.2332706766917294</c:v>
                </c:pt>
                <c:pt idx="1344">
                  <c:v>5.693338345864662</c:v>
                </c:pt>
                <c:pt idx="1345">
                  <c:v>5.4249699248120296</c:v>
                </c:pt>
                <c:pt idx="1346">
                  <c:v>5.4249699248120296</c:v>
                </c:pt>
                <c:pt idx="1347">
                  <c:v>5.4057969924812026</c:v>
                </c:pt>
                <c:pt idx="1348">
                  <c:v>5.5974887218045106</c:v>
                </c:pt>
                <c:pt idx="1349">
                  <c:v>5.2141052631578946</c:v>
                </c:pt>
                <c:pt idx="1350">
                  <c:v>5.2141052631578946</c:v>
                </c:pt>
                <c:pt idx="1351">
                  <c:v>5.539984962406014</c:v>
                </c:pt>
                <c:pt idx="1352">
                  <c:v>5.8275187969924804</c:v>
                </c:pt>
                <c:pt idx="1353">
                  <c:v>5.4633082706766922</c:v>
                </c:pt>
                <c:pt idx="1354">
                  <c:v>5.6166616541353385</c:v>
                </c:pt>
                <c:pt idx="1355">
                  <c:v>5.4441353383458644</c:v>
                </c:pt>
                <c:pt idx="1356">
                  <c:v>5.6166616541353385</c:v>
                </c:pt>
                <c:pt idx="1357">
                  <c:v>5.2332706766917294</c:v>
                </c:pt>
                <c:pt idx="1358">
                  <c:v>5.2907819548872181</c:v>
                </c:pt>
                <c:pt idx="1359">
                  <c:v>5.4633082706766922</c:v>
                </c:pt>
                <c:pt idx="1360">
                  <c:v>5.5783233082706776</c:v>
                </c:pt>
                <c:pt idx="1361">
                  <c:v>5.2716090225563903</c:v>
                </c:pt>
                <c:pt idx="1362">
                  <c:v>4.6198571428571427</c:v>
                </c:pt>
                <c:pt idx="1363">
                  <c:v>5.6549999999999994</c:v>
                </c:pt>
                <c:pt idx="1364">
                  <c:v>5.1757669172932328</c:v>
                </c:pt>
                <c:pt idx="1365">
                  <c:v>5.1949323308270676</c:v>
                </c:pt>
                <c:pt idx="1366">
                  <c:v>5.4249699248120296</c:v>
                </c:pt>
                <c:pt idx="1367">
                  <c:v>5.329120300751879</c:v>
                </c:pt>
                <c:pt idx="1368">
                  <c:v>5.1949323308270676</c:v>
                </c:pt>
                <c:pt idx="1369">
                  <c:v>5.4057969924812026</c:v>
                </c:pt>
                <c:pt idx="1370">
                  <c:v>4.8690601503759394</c:v>
                </c:pt>
                <c:pt idx="1371">
                  <c:v>5.2332706766917294</c:v>
                </c:pt>
                <c:pt idx="1372">
                  <c:v>5.4824736842105253</c:v>
                </c:pt>
                <c:pt idx="1373">
                  <c:v>5.0990902255639092</c:v>
                </c:pt>
                <c:pt idx="1374">
                  <c:v>4.7732105263157889</c:v>
                </c:pt>
                <c:pt idx="1375">
                  <c:v>5.309947368421053</c:v>
                </c:pt>
                <c:pt idx="1376">
                  <c:v>5.1565939849624058</c:v>
                </c:pt>
                <c:pt idx="1377">
                  <c:v>5.3482857142857139</c:v>
                </c:pt>
                <c:pt idx="1378">
                  <c:v>5.6549999999999994</c:v>
                </c:pt>
                <c:pt idx="1379">
                  <c:v>5.6166616541353385</c:v>
                </c:pt>
                <c:pt idx="1380">
                  <c:v>5.7508421052631578</c:v>
                </c:pt>
                <c:pt idx="1381">
                  <c:v>5.8083533834586456</c:v>
                </c:pt>
                <c:pt idx="1382">
                  <c:v>5.5208120300751879</c:v>
                </c:pt>
                <c:pt idx="1383">
                  <c:v>5.0415789473684205</c:v>
                </c:pt>
                <c:pt idx="1384">
                  <c:v>5.8466917293233092</c:v>
                </c:pt>
                <c:pt idx="1385">
                  <c:v>5.1949323308270676</c:v>
                </c:pt>
                <c:pt idx="1386">
                  <c:v>4.9649022556390978</c:v>
                </c:pt>
                <c:pt idx="1387">
                  <c:v>5.5016466165413531</c:v>
                </c:pt>
                <c:pt idx="1388">
                  <c:v>5.0415789473684205</c:v>
                </c:pt>
                <c:pt idx="1389">
                  <c:v>5.4824736842105253</c:v>
                </c:pt>
                <c:pt idx="1390">
                  <c:v>5.1182556390977441</c:v>
                </c:pt>
                <c:pt idx="1391">
                  <c:v>5.2141052631578946</c:v>
                </c:pt>
                <c:pt idx="1392">
                  <c:v>5.693338345864662</c:v>
                </c:pt>
                <c:pt idx="1393">
                  <c:v>5.693338345864662</c:v>
                </c:pt>
                <c:pt idx="1394">
                  <c:v>5.2332706766917294</c:v>
                </c:pt>
                <c:pt idx="1395">
                  <c:v>5.3866240601503756</c:v>
                </c:pt>
                <c:pt idx="1396">
                  <c:v>5.0032406015037596</c:v>
                </c:pt>
                <c:pt idx="1397">
                  <c:v>4.6006842105263157</c:v>
                </c:pt>
                <c:pt idx="1398">
                  <c:v>4.8307142857142855</c:v>
                </c:pt>
                <c:pt idx="1399">
                  <c:v>5.3674586466165408</c:v>
                </c:pt>
                <c:pt idx="1400">
                  <c:v>5.2141052631578946</c:v>
                </c:pt>
                <c:pt idx="1401">
                  <c:v>4.8498872180451125</c:v>
                </c:pt>
                <c:pt idx="1402">
                  <c:v>4.6965338345864662</c:v>
                </c:pt>
                <c:pt idx="1403">
                  <c:v>5.2907819548872181</c:v>
                </c:pt>
                <c:pt idx="1404">
                  <c:v>4.8498872180451125</c:v>
                </c:pt>
                <c:pt idx="1405">
                  <c:v>4.6965338345864662</c:v>
                </c:pt>
                <c:pt idx="1406">
                  <c:v>4.7540375939849628</c:v>
                </c:pt>
                <c:pt idx="1407">
                  <c:v>4.8498872180451125</c:v>
                </c:pt>
                <c:pt idx="1408">
                  <c:v>4.2748045112781954</c:v>
                </c:pt>
                <c:pt idx="1409">
                  <c:v>4.5815187969924818</c:v>
                </c:pt>
                <c:pt idx="1410">
                  <c:v>4.6006842105263157</c:v>
                </c:pt>
                <c:pt idx="1411">
                  <c:v>4.6198571428571427</c:v>
                </c:pt>
                <c:pt idx="1412">
                  <c:v>4.6390225563909775</c:v>
                </c:pt>
                <c:pt idx="1413">
                  <c:v>4.7732105263157889</c:v>
                </c:pt>
                <c:pt idx="1414">
                  <c:v>4.15978947368421</c:v>
                </c:pt>
                <c:pt idx="1415">
                  <c:v>4.3514887218045111</c:v>
                </c:pt>
                <c:pt idx="1416">
                  <c:v>4.6390225563909775</c:v>
                </c:pt>
                <c:pt idx="1417">
                  <c:v>4.3131503759398493</c:v>
                </c:pt>
                <c:pt idx="1418">
                  <c:v>4.4856691729323304</c:v>
                </c:pt>
                <c:pt idx="1419">
                  <c:v>4.4473308270676695</c:v>
                </c:pt>
                <c:pt idx="1420">
                  <c:v>4.4473308270676695</c:v>
                </c:pt>
                <c:pt idx="1421">
                  <c:v>4.6006842105263157</c:v>
                </c:pt>
                <c:pt idx="1422">
                  <c:v>4.734872180451128</c:v>
                </c:pt>
                <c:pt idx="1423">
                  <c:v>4.4665037593984964</c:v>
                </c:pt>
                <c:pt idx="1424">
                  <c:v>4.734872180451128</c:v>
                </c:pt>
                <c:pt idx="1425">
                  <c:v>4.7540375939849628</c:v>
                </c:pt>
                <c:pt idx="1426">
                  <c:v>4.3131503759398493</c:v>
                </c:pt>
                <c:pt idx="1427">
                  <c:v>4.8307142857142855</c:v>
                </c:pt>
                <c:pt idx="1428">
                  <c:v>4.3323157894736841</c:v>
                </c:pt>
                <c:pt idx="1429">
                  <c:v>4.4089924812030077</c:v>
                </c:pt>
                <c:pt idx="1430">
                  <c:v>4.2556390977443606</c:v>
                </c:pt>
                <c:pt idx="1431">
                  <c:v>4.1022857142857143</c:v>
                </c:pt>
                <c:pt idx="1432">
                  <c:v>4.1022857142857143</c:v>
                </c:pt>
                <c:pt idx="1433">
                  <c:v>4.0831127819548874</c:v>
                </c:pt>
                <c:pt idx="1434">
                  <c:v>3.8914210526315789</c:v>
                </c:pt>
                <c:pt idx="1435">
                  <c:v>4.1214511278195491</c:v>
                </c:pt>
                <c:pt idx="1436">
                  <c:v>4.2173007518796988</c:v>
                </c:pt>
                <c:pt idx="1437">
                  <c:v>4.2748045112781954</c:v>
                </c:pt>
                <c:pt idx="1438">
                  <c:v>3.6805563909774439</c:v>
                </c:pt>
                <c:pt idx="1439">
                  <c:v>3.7188947368421053</c:v>
                </c:pt>
                <c:pt idx="1440">
                  <c:v>4.0256090225563916</c:v>
                </c:pt>
                <c:pt idx="1441">
                  <c:v>3.6997293233082704</c:v>
                </c:pt>
                <c:pt idx="1442">
                  <c:v>3.565541353383459</c:v>
                </c:pt>
                <c:pt idx="1443">
                  <c:v>3.9680977443609025</c:v>
                </c:pt>
                <c:pt idx="1444">
                  <c:v>3.5847142857142855</c:v>
                </c:pt>
                <c:pt idx="1445">
                  <c:v>3.7572406015037592</c:v>
                </c:pt>
                <c:pt idx="1446">
                  <c:v>3.6613909774436091</c:v>
                </c:pt>
                <c:pt idx="1447">
                  <c:v>3.3355112781954883</c:v>
                </c:pt>
                <c:pt idx="1448">
                  <c:v>3.3930225563909775</c:v>
                </c:pt>
                <c:pt idx="1449">
                  <c:v>3.6230526315789477</c:v>
                </c:pt>
                <c:pt idx="1450">
                  <c:v>3.7955789473684214</c:v>
                </c:pt>
                <c:pt idx="1451">
                  <c:v>3.2013308270676695</c:v>
                </c:pt>
                <c:pt idx="1452">
                  <c:v>3.4696992481203006</c:v>
                </c:pt>
                <c:pt idx="1453">
                  <c:v>3.6422180451127817</c:v>
                </c:pt>
                <c:pt idx="1454">
                  <c:v>3.6613909774436091</c:v>
                </c:pt>
                <c:pt idx="1455">
                  <c:v>3.5080375939849624</c:v>
                </c:pt>
                <c:pt idx="1456">
                  <c:v>3.0671428571428572</c:v>
                </c:pt>
                <c:pt idx="1457">
                  <c:v>3.3738496240601501</c:v>
                </c:pt>
                <c:pt idx="1458">
                  <c:v>3.6038796992481203</c:v>
                </c:pt>
                <c:pt idx="1459">
                  <c:v>3.6997293233082704</c:v>
                </c:pt>
                <c:pt idx="1460">
                  <c:v>3.3738496240601501</c:v>
                </c:pt>
                <c:pt idx="1461">
                  <c:v>3.7955789473684214</c:v>
                </c:pt>
                <c:pt idx="1462">
                  <c:v>3.4696992481203006</c:v>
                </c:pt>
                <c:pt idx="1463">
                  <c:v>3.3738496240601501</c:v>
                </c:pt>
                <c:pt idx="1464">
                  <c:v>2.7604360902255638</c:v>
                </c:pt>
                <c:pt idx="1465">
                  <c:v>3.297172932330827</c:v>
                </c:pt>
                <c:pt idx="1466">
                  <c:v>3.0863082706766916</c:v>
                </c:pt>
                <c:pt idx="1467">
                  <c:v>3.4505263157894737</c:v>
                </c:pt>
                <c:pt idx="1468">
                  <c:v>3.6805563909774439</c:v>
                </c:pt>
                <c:pt idx="1469">
                  <c:v>3.8339172932330827</c:v>
                </c:pt>
                <c:pt idx="1470">
                  <c:v>3.6038796992481203</c:v>
                </c:pt>
                <c:pt idx="1471">
                  <c:v>3.7188947368421053</c:v>
                </c:pt>
                <c:pt idx="1472">
                  <c:v>3.5847142857142855</c:v>
                </c:pt>
                <c:pt idx="1473">
                  <c:v>3.6230526315789477</c:v>
                </c:pt>
                <c:pt idx="1474">
                  <c:v>3.7572406015037592</c:v>
                </c:pt>
                <c:pt idx="1475">
                  <c:v>3.8530827067669176</c:v>
                </c:pt>
                <c:pt idx="1476">
                  <c:v>3.8530827067669176</c:v>
                </c:pt>
                <c:pt idx="1477">
                  <c:v>3.6997293233082704</c:v>
                </c:pt>
                <c:pt idx="1478">
                  <c:v>3.3163458646616544</c:v>
                </c:pt>
                <c:pt idx="1479">
                  <c:v>3.8147443609022553</c:v>
                </c:pt>
                <c:pt idx="1480">
                  <c:v>3.6422180451127817</c:v>
                </c:pt>
                <c:pt idx="1481">
                  <c:v>3.565541353383459</c:v>
                </c:pt>
                <c:pt idx="1482">
                  <c:v>3.6613909774436091</c:v>
                </c:pt>
                <c:pt idx="1483">
                  <c:v>3.8147443609022553</c:v>
                </c:pt>
                <c:pt idx="1484">
                  <c:v>3.8147443609022553</c:v>
                </c:pt>
                <c:pt idx="1485">
                  <c:v>3.6997293233082704</c:v>
                </c:pt>
                <c:pt idx="1486">
                  <c:v>4.1789624060150379</c:v>
                </c:pt>
                <c:pt idx="1487">
                  <c:v>4.2748045112781954</c:v>
                </c:pt>
                <c:pt idx="1488">
                  <c:v>4.1789624060150379</c:v>
                </c:pt>
                <c:pt idx="1489">
                  <c:v>4.15978947368421</c:v>
                </c:pt>
                <c:pt idx="1490">
                  <c:v>3.5463759398496242</c:v>
                </c:pt>
                <c:pt idx="1491">
                  <c:v>4.1022857142857143</c:v>
                </c:pt>
                <c:pt idx="1492">
                  <c:v>4.2939774436090223</c:v>
                </c:pt>
                <c:pt idx="1493">
                  <c:v>4.3898270676691729</c:v>
                </c:pt>
                <c:pt idx="1494">
                  <c:v>4.1406240601503761</c:v>
                </c:pt>
                <c:pt idx="1495">
                  <c:v>4.3514887218045111</c:v>
                </c:pt>
                <c:pt idx="1496">
                  <c:v>4.4281654135338346</c:v>
                </c:pt>
                <c:pt idx="1497">
                  <c:v>4.4473308270676695</c:v>
                </c:pt>
                <c:pt idx="1498">
                  <c:v>4.0639473684210525</c:v>
                </c:pt>
                <c:pt idx="1499">
                  <c:v>3.9680977443609025</c:v>
                </c:pt>
                <c:pt idx="1500">
                  <c:v>4.2939774436090223</c:v>
                </c:pt>
                <c:pt idx="1501">
                  <c:v>4.4281654135338346</c:v>
                </c:pt>
                <c:pt idx="1502">
                  <c:v>4.1789624060150379</c:v>
                </c:pt>
                <c:pt idx="1503">
                  <c:v>3.9680977443609025</c:v>
                </c:pt>
                <c:pt idx="1504">
                  <c:v>4.3131503759398493</c:v>
                </c:pt>
                <c:pt idx="1505">
                  <c:v>4.5048421052631582</c:v>
                </c:pt>
                <c:pt idx="1506">
                  <c:v>4.2939774436090223</c:v>
                </c:pt>
                <c:pt idx="1507">
                  <c:v>4.15978947368421</c:v>
                </c:pt>
                <c:pt idx="1508">
                  <c:v>4.4473308270676695</c:v>
                </c:pt>
                <c:pt idx="1509">
                  <c:v>4.4473308270676695</c:v>
                </c:pt>
                <c:pt idx="1510">
                  <c:v>4.6965338345864662</c:v>
                </c:pt>
                <c:pt idx="1511">
                  <c:v>4.4856691729323304</c:v>
                </c:pt>
                <c:pt idx="1512">
                  <c:v>4.2556390977443606</c:v>
                </c:pt>
                <c:pt idx="1513">
                  <c:v>4.4089924812030077</c:v>
                </c:pt>
                <c:pt idx="1514">
                  <c:v>4.3131503759398493</c:v>
                </c:pt>
                <c:pt idx="1515">
                  <c:v>4.4089924812030077</c:v>
                </c:pt>
                <c:pt idx="1516">
                  <c:v>4.6390225563909775</c:v>
                </c:pt>
                <c:pt idx="1517">
                  <c:v>4.3706541353383459</c:v>
                </c:pt>
                <c:pt idx="1518">
                  <c:v>4.926563909774436</c:v>
                </c:pt>
                <c:pt idx="1519">
                  <c:v>4.7540375939849628</c:v>
                </c:pt>
                <c:pt idx="1520">
                  <c:v>4.7732105263157889</c:v>
                </c:pt>
                <c:pt idx="1521">
                  <c:v>4.9073984962406012</c:v>
                </c:pt>
                <c:pt idx="1522">
                  <c:v>4.6006842105263157</c:v>
                </c:pt>
                <c:pt idx="1523">
                  <c:v>5.0990902255639092</c:v>
                </c:pt>
                <c:pt idx="1524">
                  <c:v>4.7540375939849628</c:v>
                </c:pt>
                <c:pt idx="1525">
                  <c:v>4.926563909774436</c:v>
                </c:pt>
                <c:pt idx="1526">
                  <c:v>4.734872180451128</c:v>
                </c:pt>
                <c:pt idx="1527">
                  <c:v>4.9840751879699248</c:v>
                </c:pt>
                <c:pt idx="1528">
                  <c:v>4.6198571428571427</c:v>
                </c:pt>
                <c:pt idx="1529">
                  <c:v>4.9649022556390978</c:v>
                </c:pt>
                <c:pt idx="1530">
                  <c:v>5.0607518796992483</c:v>
                </c:pt>
                <c:pt idx="1531">
                  <c:v>4.5431804511278191</c:v>
                </c:pt>
                <c:pt idx="1532">
                  <c:v>4.6006842105263157</c:v>
                </c:pt>
                <c:pt idx="1533">
                  <c:v>4.9840751879699248</c:v>
                </c:pt>
                <c:pt idx="1534">
                  <c:v>4.4473308270676695</c:v>
                </c:pt>
                <c:pt idx="1535">
                  <c:v>5.1182556390977441</c:v>
                </c:pt>
                <c:pt idx="1536">
                  <c:v>4.9073984962406012</c:v>
                </c:pt>
                <c:pt idx="1537">
                  <c:v>4.8882255639097743</c:v>
                </c:pt>
                <c:pt idx="1538">
                  <c:v>4.6773609022556393</c:v>
                </c:pt>
                <c:pt idx="1539">
                  <c:v>5.0224135338345866</c:v>
                </c:pt>
                <c:pt idx="1540">
                  <c:v>4.5048421052631582</c:v>
                </c:pt>
                <c:pt idx="1541">
                  <c:v>5.1374285714285719</c:v>
                </c:pt>
                <c:pt idx="1542">
                  <c:v>4.6965338345864662</c:v>
                </c:pt>
                <c:pt idx="1543">
                  <c:v>4.734872180451128</c:v>
                </c:pt>
                <c:pt idx="1544">
                  <c:v>4.4281654135338346</c:v>
                </c:pt>
                <c:pt idx="1545">
                  <c:v>4.8115488721804507</c:v>
                </c:pt>
                <c:pt idx="1546">
                  <c:v>5.0032406015037596</c:v>
                </c:pt>
                <c:pt idx="1547">
                  <c:v>4.4473308270676695</c:v>
                </c:pt>
                <c:pt idx="1548">
                  <c:v>5.0799172932330832</c:v>
                </c:pt>
                <c:pt idx="1549">
                  <c:v>5.0799172932330832</c:v>
                </c:pt>
                <c:pt idx="1550">
                  <c:v>4.926563909774436</c:v>
                </c:pt>
                <c:pt idx="1551">
                  <c:v>4.8307142857142855</c:v>
                </c:pt>
                <c:pt idx="1552">
                  <c:v>4.3898270676691729</c:v>
                </c:pt>
                <c:pt idx="1553">
                  <c:v>4.6773609022556393</c:v>
                </c:pt>
                <c:pt idx="1554">
                  <c:v>4.7156992481203002</c:v>
                </c:pt>
                <c:pt idx="1555">
                  <c:v>4.8498872180451125</c:v>
                </c:pt>
                <c:pt idx="1556">
                  <c:v>4.8498872180451125</c:v>
                </c:pt>
                <c:pt idx="1557">
                  <c:v>4.734872180451128</c:v>
                </c:pt>
                <c:pt idx="1558">
                  <c:v>4.6390225563909775</c:v>
                </c:pt>
                <c:pt idx="1559">
                  <c:v>4.3898270676691729</c:v>
                </c:pt>
                <c:pt idx="1560">
                  <c:v>3.9489323308270676</c:v>
                </c:pt>
                <c:pt idx="1561">
                  <c:v>4.0831127819548874</c:v>
                </c:pt>
                <c:pt idx="1562">
                  <c:v>4.6773609022556393</c:v>
                </c:pt>
                <c:pt idx="1563">
                  <c:v>4.2173007518796988</c:v>
                </c:pt>
                <c:pt idx="1564">
                  <c:v>4.8498872180451125</c:v>
                </c:pt>
                <c:pt idx="1565">
                  <c:v>4.945736842105263</c:v>
                </c:pt>
                <c:pt idx="1566">
                  <c:v>5.0607518796992483</c:v>
                </c:pt>
                <c:pt idx="1567">
                  <c:v>4.734872180451128</c:v>
                </c:pt>
                <c:pt idx="1568">
                  <c:v>7.6239849624060172</c:v>
                </c:pt>
                <c:pt idx="1569">
                  <c:v>5.6741654135338342</c:v>
                </c:pt>
                <c:pt idx="1570">
                  <c:v>5.4824736842105253</c:v>
                </c:pt>
                <c:pt idx="1571">
                  <c:v>5.539984962406014</c:v>
                </c:pt>
                <c:pt idx="1572">
                  <c:v>5.693338345864662</c:v>
                </c:pt>
                <c:pt idx="1573">
                  <c:v>5.4441353383458644</c:v>
                </c:pt>
                <c:pt idx="1574">
                  <c:v>5.4249699248120296</c:v>
                </c:pt>
                <c:pt idx="1575">
                  <c:v>5.4441353383458644</c:v>
                </c:pt>
                <c:pt idx="1576">
                  <c:v>5.0415789473684205</c:v>
                </c:pt>
                <c:pt idx="1577">
                  <c:v>5.0607518796992483</c:v>
                </c:pt>
                <c:pt idx="1578">
                  <c:v>5.5783233082706776</c:v>
                </c:pt>
                <c:pt idx="1579">
                  <c:v>5.0990902255639092</c:v>
                </c:pt>
                <c:pt idx="1580">
                  <c:v>5.1949323308270676</c:v>
                </c:pt>
                <c:pt idx="1581">
                  <c:v>5.5974887218045106</c:v>
                </c:pt>
                <c:pt idx="1582">
                  <c:v>5.5016466165413531</c:v>
                </c:pt>
                <c:pt idx="1583">
                  <c:v>5.5974887218045106</c:v>
                </c:pt>
                <c:pt idx="1584">
                  <c:v>5.4824736842105253</c:v>
                </c:pt>
                <c:pt idx="1585">
                  <c:v>5.6166616541353385</c:v>
                </c:pt>
                <c:pt idx="1586">
                  <c:v>5.6166616541353385</c:v>
                </c:pt>
                <c:pt idx="1587">
                  <c:v>5.5208120300751879</c:v>
                </c:pt>
                <c:pt idx="1588">
                  <c:v>5.712503759398496</c:v>
                </c:pt>
                <c:pt idx="1589">
                  <c:v>5.539984962406014</c:v>
                </c:pt>
                <c:pt idx="1590">
                  <c:v>5.6358270676691733</c:v>
                </c:pt>
                <c:pt idx="1591">
                  <c:v>5.6741654135338342</c:v>
                </c:pt>
                <c:pt idx="1592">
                  <c:v>5.904195488721804</c:v>
                </c:pt>
                <c:pt idx="1593">
                  <c:v>5.4441353383458644</c:v>
                </c:pt>
                <c:pt idx="1594">
                  <c:v>5.5783233082706776</c:v>
                </c:pt>
                <c:pt idx="1595">
                  <c:v>5.7508421052631578</c:v>
                </c:pt>
                <c:pt idx="1596">
                  <c:v>5.539984962406014</c:v>
                </c:pt>
                <c:pt idx="1597">
                  <c:v>5.539984962406014</c:v>
                </c:pt>
                <c:pt idx="1598">
                  <c:v>5.6741654135338342</c:v>
                </c:pt>
                <c:pt idx="1599">
                  <c:v>5.309947368421053</c:v>
                </c:pt>
                <c:pt idx="1600">
                  <c:v>5.8658571428571431</c:v>
                </c:pt>
                <c:pt idx="1601">
                  <c:v>5.8658571428571431</c:v>
                </c:pt>
                <c:pt idx="1602">
                  <c:v>5.693338345864662</c:v>
                </c:pt>
                <c:pt idx="1603">
                  <c:v>5.8275187969924804</c:v>
                </c:pt>
                <c:pt idx="1604">
                  <c:v>5.309947368421053</c:v>
                </c:pt>
                <c:pt idx="1605">
                  <c:v>5.4249699248120296</c:v>
                </c:pt>
                <c:pt idx="1606">
                  <c:v>5.712503759398496</c:v>
                </c:pt>
                <c:pt idx="1607">
                  <c:v>5.8658571428571431</c:v>
                </c:pt>
                <c:pt idx="1608">
                  <c:v>5.7891804511278195</c:v>
                </c:pt>
                <c:pt idx="1609">
                  <c:v>5.7700150375939847</c:v>
                </c:pt>
                <c:pt idx="1610">
                  <c:v>5.8083533834586456</c:v>
                </c:pt>
                <c:pt idx="1611">
                  <c:v>5.6549999999999994</c:v>
                </c:pt>
                <c:pt idx="1612">
                  <c:v>6.0192180451127824</c:v>
                </c:pt>
                <c:pt idx="1613">
                  <c:v>6.5751278195488725</c:v>
                </c:pt>
                <c:pt idx="1614">
                  <c:v>5.9233684210526309</c:v>
                </c:pt>
                <c:pt idx="1615">
                  <c:v>5.6358270676691733</c:v>
                </c:pt>
                <c:pt idx="1616">
                  <c:v>5.8850300751879701</c:v>
                </c:pt>
                <c:pt idx="1617">
                  <c:v>5.5016466165413531</c:v>
                </c:pt>
                <c:pt idx="1618">
                  <c:v>6.0000451127819554</c:v>
                </c:pt>
                <c:pt idx="1619">
                  <c:v>6.0000451127819554</c:v>
                </c:pt>
                <c:pt idx="1620">
                  <c:v>5.693338345864662</c:v>
                </c:pt>
                <c:pt idx="1621">
                  <c:v>5.7316766917293238</c:v>
                </c:pt>
                <c:pt idx="1622">
                  <c:v>5.7891804511278195</c:v>
                </c:pt>
                <c:pt idx="1623">
                  <c:v>5.7508421052631578</c:v>
                </c:pt>
                <c:pt idx="1624">
                  <c:v>5.7891804511278195</c:v>
                </c:pt>
                <c:pt idx="1625">
                  <c:v>5.539984962406014</c:v>
                </c:pt>
                <c:pt idx="1626">
                  <c:v>5.5783233082706776</c:v>
                </c:pt>
                <c:pt idx="1627">
                  <c:v>5.8850300751879701</c:v>
                </c:pt>
                <c:pt idx="1628">
                  <c:v>5.6166616541353385</c:v>
                </c:pt>
                <c:pt idx="1629">
                  <c:v>5.0990902255639092</c:v>
                </c:pt>
                <c:pt idx="1630">
                  <c:v>5.693338345864662</c:v>
                </c:pt>
                <c:pt idx="1631">
                  <c:v>5.5974887218045106</c:v>
                </c:pt>
                <c:pt idx="1632">
                  <c:v>5.9425338345864658</c:v>
                </c:pt>
                <c:pt idx="1633">
                  <c:v>5.8850300751879701</c:v>
                </c:pt>
                <c:pt idx="1634">
                  <c:v>5.4441353383458644</c:v>
                </c:pt>
                <c:pt idx="1635">
                  <c:v>5.9233684210526309</c:v>
                </c:pt>
                <c:pt idx="1636">
                  <c:v>5.7700150375939847</c:v>
                </c:pt>
                <c:pt idx="1637">
                  <c:v>5.5783233082706776</c:v>
                </c:pt>
                <c:pt idx="1638">
                  <c:v>5.8658571428571431</c:v>
                </c:pt>
                <c:pt idx="1639">
                  <c:v>6.1150601503759399</c:v>
                </c:pt>
                <c:pt idx="1640">
                  <c:v>5.8850300751879701</c:v>
                </c:pt>
                <c:pt idx="1641">
                  <c:v>5.9233684210526309</c:v>
                </c:pt>
                <c:pt idx="1642">
                  <c:v>5.7508421052631578</c:v>
                </c:pt>
                <c:pt idx="1643">
                  <c:v>5.5591503759398497</c:v>
                </c:pt>
                <c:pt idx="1644">
                  <c:v>5.7700150375939847</c:v>
                </c:pt>
                <c:pt idx="1645">
                  <c:v>5.3482857142857139</c:v>
                </c:pt>
                <c:pt idx="1646">
                  <c:v>5.8083533834586456</c:v>
                </c:pt>
                <c:pt idx="1647">
                  <c:v>5.7316766917293238</c:v>
                </c:pt>
                <c:pt idx="1648">
                  <c:v>5.712503759398496</c:v>
                </c:pt>
                <c:pt idx="1649">
                  <c:v>5.6741654135338342</c:v>
                </c:pt>
                <c:pt idx="1650">
                  <c:v>5.3866240601503756</c:v>
                </c:pt>
                <c:pt idx="1651">
                  <c:v>5.7508421052631578</c:v>
                </c:pt>
                <c:pt idx="1652">
                  <c:v>5.6358270676691733</c:v>
                </c:pt>
                <c:pt idx="1653">
                  <c:v>5.5208120300751879</c:v>
                </c:pt>
                <c:pt idx="1654">
                  <c:v>5.904195488721804</c:v>
                </c:pt>
                <c:pt idx="1655">
                  <c:v>5.7508421052631578</c:v>
                </c:pt>
                <c:pt idx="1656">
                  <c:v>5.6741654135338342</c:v>
                </c:pt>
                <c:pt idx="1657">
                  <c:v>5.9233684210526309</c:v>
                </c:pt>
                <c:pt idx="1658">
                  <c:v>5.693338345864662</c:v>
                </c:pt>
                <c:pt idx="1659">
                  <c:v>5.8658571428571431</c:v>
                </c:pt>
                <c:pt idx="1660">
                  <c:v>5.693338345864662</c:v>
                </c:pt>
                <c:pt idx="1661">
                  <c:v>5.7508421052631578</c:v>
                </c:pt>
                <c:pt idx="1662">
                  <c:v>5.8466917293233092</c:v>
                </c:pt>
                <c:pt idx="1663">
                  <c:v>5.6358270676691733</c:v>
                </c:pt>
                <c:pt idx="1664">
                  <c:v>5.9233684210526309</c:v>
                </c:pt>
                <c:pt idx="1665">
                  <c:v>5.5783233082706776</c:v>
                </c:pt>
                <c:pt idx="1666">
                  <c:v>5.7508421052631578</c:v>
                </c:pt>
                <c:pt idx="1667">
                  <c:v>5.4441353383458644</c:v>
                </c:pt>
                <c:pt idx="1668">
                  <c:v>5.9233684210526309</c:v>
                </c:pt>
                <c:pt idx="1669">
                  <c:v>5.5783233082706776</c:v>
                </c:pt>
                <c:pt idx="1670">
                  <c:v>5.6166616541353385</c:v>
                </c:pt>
                <c:pt idx="1671">
                  <c:v>5.4633082706766922</c:v>
                </c:pt>
                <c:pt idx="1672">
                  <c:v>5.6166616541353385</c:v>
                </c:pt>
                <c:pt idx="1673">
                  <c:v>5.7316766917293238</c:v>
                </c:pt>
                <c:pt idx="1674">
                  <c:v>5.693338345864662</c:v>
                </c:pt>
                <c:pt idx="1675">
                  <c:v>5.9808796992481206</c:v>
                </c:pt>
                <c:pt idx="1676">
                  <c:v>5.8083533834586456</c:v>
                </c:pt>
                <c:pt idx="1677">
                  <c:v>5.5591503759398497</c:v>
                </c:pt>
                <c:pt idx="1678">
                  <c:v>5.6741654135338342</c:v>
                </c:pt>
                <c:pt idx="1679">
                  <c:v>5.9617067669172936</c:v>
                </c:pt>
                <c:pt idx="1680">
                  <c:v>5.712503759398496</c:v>
                </c:pt>
                <c:pt idx="1681">
                  <c:v>5.8658571428571431</c:v>
                </c:pt>
                <c:pt idx="1682">
                  <c:v>6.0575563909774441</c:v>
                </c:pt>
                <c:pt idx="1683">
                  <c:v>5.9233684210526309</c:v>
                </c:pt>
                <c:pt idx="1684">
                  <c:v>6.076721804511279</c:v>
                </c:pt>
                <c:pt idx="1685">
                  <c:v>6.1533984962406016</c:v>
                </c:pt>
                <c:pt idx="1686">
                  <c:v>5.904195488721804</c:v>
                </c:pt>
                <c:pt idx="1687">
                  <c:v>5.904195488721804</c:v>
                </c:pt>
                <c:pt idx="1688">
                  <c:v>5.8850300751879701</c:v>
                </c:pt>
                <c:pt idx="1689">
                  <c:v>5.8275187969924804</c:v>
                </c:pt>
                <c:pt idx="1690">
                  <c:v>5.7700150375939847</c:v>
                </c:pt>
                <c:pt idx="1691">
                  <c:v>5.712503759398496</c:v>
                </c:pt>
                <c:pt idx="1692">
                  <c:v>6.3642631578947366</c:v>
                </c:pt>
                <c:pt idx="1693">
                  <c:v>6.1150601503759399</c:v>
                </c:pt>
                <c:pt idx="1694">
                  <c:v>5.6358270676691733</c:v>
                </c:pt>
                <c:pt idx="1695">
                  <c:v>5.8658571428571431</c:v>
                </c:pt>
                <c:pt idx="1696">
                  <c:v>6.2109097744360904</c:v>
                </c:pt>
                <c:pt idx="1697">
                  <c:v>5.9233684210526309</c:v>
                </c:pt>
                <c:pt idx="1698">
                  <c:v>6.2300751879699252</c:v>
                </c:pt>
                <c:pt idx="1699">
                  <c:v>6.0575563909774441</c:v>
                </c:pt>
                <c:pt idx="1700">
                  <c:v>6.0192180451127824</c:v>
                </c:pt>
                <c:pt idx="1701">
                  <c:v>6.0000451127819554</c:v>
                </c:pt>
                <c:pt idx="1702">
                  <c:v>6.0192180451127824</c:v>
                </c:pt>
                <c:pt idx="1703">
                  <c:v>6.1533984962406016</c:v>
                </c:pt>
                <c:pt idx="1704">
                  <c:v>6.1917368421052634</c:v>
                </c:pt>
                <c:pt idx="1705">
                  <c:v>5.8466917293233092</c:v>
                </c:pt>
                <c:pt idx="1706">
                  <c:v>6.0000451127819554</c:v>
                </c:pt>
                <c:pt idx="1707">
                  <c:v>5.7891804511278195</c:v>
                </c:pt>
                <c:pt idx="1708">
                  <c:v>6.0192180451127824</c:v>
                </c:pt>
                <c:pt idx="1709">
                  <c:v>6.076721804511279</c:v>
                </c:pt>
                <c:pt idx="1710">
                  <c:v>5.8275187969924804</c:v>
                </c:pt>
                <c:pt idx="1711">
                  <c:v>5.8658571428571431</c:v>
                </c:pt>
                <c:pt idx="1712">
                  <c:v>5.7316766917293238</c:v>
                </c:pt>
                <c:pt idx="1713">
                  <c:v>5.8275187969924804</c:v>
                </c:pt>
                <c:pt idx="1714">
                  <c:v>5.6166616541353385</c:v>
                </c:pt>
                <c:pt idx="1715">
                  <c:v>5.7508421052631578</c:v>
                </c:pt>
                <c:pt idx="1716">
                  <c:v>5.5208120300751879</c:v>
                </c:pt>
                <c:pt idx="1717">
                  <c:v>5.693338345864662</c:v>
                </c:pt>
                <c:pt idx="1718">
                  <c:v>5.712503759398496</c:v>
                </c:pt>
                <c:pt idx="1719">
                  <c:v>5.539984962406014</c:v>
                </c:pt>
                <c:pt idx="1720">
                  <c:v>5.4633082706766922</c:v>
                </c:pt>
                <c:pt idx="1721">
                  <c:v>5.3482857142857139</c:v>
                </c:pt>
                <c:pt idx="1722">
                  <c:v>5.5016466165413531</c:v>
                </c:pt>
                <c:pt idx="1723">
                  <c:v>5.6358270676691733</c:v>
                </c:pt>
                <c:pt idx="1724">
                  <c:v>5.7508421052631578</c:v>
                </c:pt>
                <c:pt idx="1725">
                  <c:v>5.4441353383458644</c:v>
                </c:pt>
                <c:pt idx="1726">
                  <c:v>5.4249699248120296</c:v>
                </c:pt>
                <c:pt idx="1727">
                  <c:v>5.6741654135338342</c:v>
                </c:pt>
                <c:pt idx="1728">
                  <c:v>6.3834285714285715</c:v>
                </c:pt>
                <c:pt idx="1729">
                  <c:v>5.8466917293233092</c:v>
                </c:pt>
                <c:pt idx="1730">
                  <c:v>5.8275187969924804</c:v>
                </c:pt>
                <c:pt idx="1731">
                  <c:v>5.9808796992481206</c:v>
                </c:pt>
                <c:pt idx="1732">
                  <c:v>5.9425338345864658</c:v>
                </c:pt>
                <c:pt idx="1733">
                  <c:v>5.8850300751879701</c:v>
                </c:pt>
                <c:pt idx="1734">
                  <c:v>5.6166616541353385</c:v>
                </c:pt>
                <c:pt idx="1735">
                  <c:v>5.7316766917293238</c:v>
                </c:pt>
                <c:pt idx="1736">
                  <c:v>5.693338345864662</c:v>
                </c:pt>
                <c:pt idx="1737">
                  <c:v>5.7316766917293238</c:v>
                </c:pt>
                <c:pt idx="1738">
                  <c:v>5.9617067669172936</c:v>
                </c:pt>
                <c:pt idx="1739">
                  <c:v>5.5016466165413531</c:v>
                </c:pt>
                <c:pt idx="1740">
                  <c:v>5.539984962406014</c:v>
                </c:pt>
                <c:pt idx="1741">
                  <c:v>5.7508421052631578</c:v>
                </c:pt>
                <c:pt idx="1742">
                  <c:v>5.693338345864662</c:v>
                </c:pt>
                <c:pt idx="1743">
                  <c:v>5.5208120300751879</c:v>
                </c:pt>
                <c:pt idx="1744">
                  <c:v>5.4441353383458644</c:v>
                </c:pt>
                <c:pt idx="1745">
                  <c:v>5.4249699248120296</c:v>
                </c:pt>
                <c:pt idx="1746">
                  <c:v>6.0383834586466154</c:v>
                </c:pt>
                <c:pt idx="1747">
                  <c:v>5.8083533834586456</c:v>
                </c:pt>
                <c:pt idx="1748">
                  <c:v>5.6166616541353385</c:v>
                </c:pt>
                <c:pt idx="1749">
                  <c:v>5.4824736842105253</c:v>
                </c:pt>
                <c:pt idx="1750">
                  <c:v>5.6741654135338342</c:v>
                </c:pt>
                <c:pt idx="1751">
                  <c:v>5.6741654135338342</c:v>
                </c:pt>
                <c:pt idx="1752">
                  <c:v>5.6741654135338342</c:v>
                </c:pt>
                <c:pt idx="1753">
                  <c:v>5.3482857142857139</c:v>
                </c:pt>
                <c:pt idx="1754">
                  <c:v>5.309947368421053</c:v>
                </c:pt>
                <c:pt idx="1755">
                  <c:v>5.4057969924812026</c:v>
                </c:pt>
                <c:pt idx="1756">
                  <c:v>5.5974887218045106</c:v>
                </c:pt>
                <c:pt idx="1757">
                  <c:v>5.693338345864662</c:v>
                </c:pt>
                <c:pt idx="1758">
                  <c:v>5.2907819548872181</c:v>
                </c:pt>
                <c:pt idx="1759">
                  <c:v>5.5208120300751879</c:v>
                </c:pt>
                <c:pt idx="1760">
                  <c:v>5.4633082706766922</c:v>
                </c:pt>
                <c:pt idx="1761">
                  <c:v>5.1565939849624058</c:v>
                </c:pt>
                <c:pt idx="1762">
                  <c:v>5.7700150375939847</c:v>
                </c:pt>
                <c:pt idx="1763">
                  <c:v>5.4441353383458644</c:v>
                </c:pt>
                <c:pt idx="1764">
                  <c:v>5.5591503759398497</c:v>
                </c:pt>
                <c:pt idx="1765">
                  <c:v>5.5974887218045106</c:v>
                </c:pt>
                <c:pt idx="1766">
                  <c:v>5.8466917293233092</c:v>
                </c:pt>
                <c:pt idx="1767">
                  <c:v>5.7891804511278195</c:v>
                </c:pt>
                <c:pt idx="1768">
                  <c:v>5.5783233082706776</c:v>
                </c:pt>
                <c:pt idx="1769">
                  <c:v>5.8083533834586456</c:v>
                </c:pt>
                <c:pt idx="1770">
                  <c:v>5.539984962406014</c:v>
                </c:pt>
                <c:pt idx="1771">
                  <c:v>5.4824736842105253</c:v>
                </c:pt>
                <c:pt idx="1772">
                  <c:v>5.4824736842105253</c:v>
                </c:pt>
                <c:pt idx="1773">
                  <c:v>5.5208120300751879</c:v>
                </c:pt>
                <c:pt idx="1774">
                  <c:v>6.1150601503759399</c:v>
                </c:pt>
                <c:pt idx="1775">
                  <c:v>6.4409398496240602</c:v>
                </c:pt>
                <c:pt idx="1776">
                  <c:v>5.9808796992481206</c:v>
                </c:pt>
                <c:pt idx="1777">
                  <c:v>5.5208120300751879</c:v>
                </c:pt>
                <c:pt idx="1778">
                  <c:v>5.8466917293233092</c:v>
                </c:pt>
                <c:pt idx="1779">
                  <c:v>5.8083533834586456</c:v>
                </c:pt>
                <c:pt idx="1780">
                  <c:v>5.6741654135338342</c:v>
                </c:pt>
                <c:pt idx="1781">
                  <c:v>5.693338345864662</c:v>
                </c:pt>
                <c:pt idx="1782">
                  <c:v>5.539984962406014</c:v>
                </c:pt>
                <c:pt idx="1783">
                  <c:v>5.6358270676691733</c:v>
                </c:pt>
                <c:pt idx="1784">
                  <c:v>5.3674586466165408</c:v>
                </c:pt>
                <c:pt idx="1785">
                  <c:v>5.4441353383458644</c:v>
                </c:pt>
                <c:pt idx="1786">
                  <c:v>5.5591503759398497</c:v>
                </c:pt>
                <c:pt idx="1787">
                  <c:v>5.3866240601503756</c:v>
                </c:pt>
                <c:pt idx="1788">
                  <c:v>5.5016466165413531</c:v>
                </c:pt>
                <c:pt idx="1789">
                  <c:v>5.5974887218045106</c:v>
                </c:pt>
                <c:pt idx="1790">
                  <c:v>5.9425338345864658</c:v>
                </c:pt>
                <c:pt idx="1791">
                  <c:v>5.7316766917293238</c:v>
                </c:pt>
                <c:pt idx="1792">
                  <c:v>5.4824736842105253</c:v>
                </c:pt>
                <c:pt idx="1793">
                  <c:v>5.6549999999999994</c:v>
                </c:pt>
                <c:pt idx="1794">
                  <c:v>5.6166616541353385</c:v>
                </c:pt>
                <c:pt idx="1795">
                  <c:v>5.6741654135338342</c:v>
                </c:pt>
                <c:pt idx="1796">
                  <c:v>5.6166616541353385</c:v>
                </c:pt>
                <c:pt idx="1797">
                  <c:v>5.4441353383458644</c:v>
                </c:pt>
                <c:pt idx="1798">
                  <c:v>5.7891804511278195</c:v>
                </c:pt>
                <c:pt idx="1799">
                  <c:v>5.8083533834586456</c:v>
                </c:pt>
                <c:pt idx="1800">
                  <c:v>5.1949323308270676</c:v>
                </c:pt>
                <c:pt idx="1801">
                  <c:v>5.6166616541353385</c:v>
                </c:pt>
                <c:pt idx="1802">
                  <c:v>5.5591503759398497</c:v>
                </c:pt>
                <c:pt idx="1803">
                  <c:v>5.6549999999999994</c:v>
                </c:pt>
                <c:pt idx="1804">
                  <c:v>5.6166616541353385</c:v>
                </c:pt>
                <c:pt idx="1805">
                  <c:v>5.329120300751879</c:v>
                </c:pt>
                <c:pt idx="1806">
                  <c:v>5.5974887218045106</c:v>
                </c:pt>
                <c:pt idx="1807">
                  <c:v>5.309947368421053</c:v>
                </c:pt>
                <c:pt idx="1808">
                  <c:v>5.693338345864662</c:v>
                </c:pt>
                <c:pt idx="1809">
                  <c:v>5.3866240601503756</c:v>
                </c:pt>
                <c:pt idx="1810">
                  <c:v>5.6549999999999994</c:v>
                </c:pt>
                <c:pt idx="1811">
                  <c:v>5.6166616541353385</c:v>
                </c:pt>
                <c:pt idx="1812">
                  <c:v>5.6549999999999994</c:v>
                </c:pt>
                <c:pt idx="1813">
                  <c:v>5.693338345864662</c:v>
                </c:pt>
                <c:pt idx="1814">
                  <c:v>5.7891804511278195</c:v>
                </c:pt>
                <c:pt idx="1815">
                  <c:v>6.0000451127819554</c:v>
                </c:pt>
                <c:pt idx="1816">
                  <c:v>5.7700150375939847</c:v>
                </c:pt>
                <c:pt idx="1817">
                  <c:v>5.7508421052631578</c:v>
                </c:pt>
                <c:pt idx="1818">
                  <c:v>5.6741654135338342</c:v>
                </c:pt>
                <c:pt idx="1819">
                  <c:v>5.4057969924812026</c:v>
                </c:pt>
                <c:pt idx="1820">
                  <c:v>5.4057969924812026</c:v>
                </c:pt>
                <c:pt idx="1821">
                  <c:v>5.4441353383458644</c:v>
                </c:pt>
                <c:pt idx="1822">
                  <c:v>5.3482857142857139</c:v>
                </c:pt>
                <c:pt idx="1823">
                  <c:v>5.4633082706766922</c:v>
                </c:pt>
                <c:pt idx="1824">
                  <c:v>5.4249699248120296</c:v>
                </c:pt>
                <c:pt idx="1825">
                  <c:v>5.6166616541353385</c:v>
                </c:pt>
                <c:pt idx="1826">
                  <c:v>5.3482857142857139</c:v>
                </c:pt>
                <c:pt idx="1827">
                  <c:v>5.3866240601503756</c:v>
                </c:pt>
                <c:pt idx="1828">
                  <c:v>5.6166616541353385</c:v>
                </c:pt>
                <c:pt idx="1829">
                  <c:v>5.6166616541353385</c:v>
                </c:pt>
                <c:pt idx="1830">
                  <c:v>5.8850300751879701</c:v>
                </c:pt>
                <c:pt idx="1831">
                  <c:v>5.6549999999999994</c:v>
                </c:pt>
                <c:pt idx="1832">
                  <c:v>5.712503759398496</c:v>
                </c:pt>
                <c:pt idx="1833">
                  <c:v>5.5974887218045106</c:v>
                </c:pt>
                <c:pt idx="1834">
                  <c:v>5.5591503759398497</c:v>
                </c:pt>
                <c:pt idx="1835">
                  <c:v>5.8275187969924804</c:v>
                </c:pt>
                <c:pt idx="1836">
                  <c:v>5.5208120300751879</c:v>
                </c:pt>
                <c:pt idx="1837">
                  <c:v>5.693338345864662</c:v>
                </c:pt>
                <c:pt idx="1838">
                  <c:v>5.7316766917293238</c:v>
                </c:pt>
                <c:pt idx="1839">
                  <c:v>5.6166616541353385</c:v>
                </c:pt>
                <c:pt idx="1840">
                  <c:v>5.3482857142857139</c:v>
                </c:pt>
                <c:pt idx="1841">
                  <c:v>5.539984962406014</c:v>
                </c:pt>
                <c:pt idx="1842">
                  <c:v>5.693338345864662</c:v>
                </c:pt>
                <c:pt idx="1843">
                  <c:v>5.8275187969924804</c:v>
                </c:pt>
                <c:pt idx="1844">
                  <c:v>5.5783233082706776</c:v>
                </c:pt>
                <c:pt idx="1845">
                  <c:v>5.8658571428571431</c:v>
                </c:pt>
                <c:pt idx="1846">
                  <c:v>5.6549999999999994</c:v>
                </c:pt>
                <c:pt idx="1847">
                  <c:v>5.6549999999999994</c:v>
                </c:pt>
                <c:pt idx="1848">
                  <c:v>5.5208120300751879</c:v>
                </c:pt>
                <c:pt idx="1849">
                  <c:v>5.5208120300751879</c:v>
                </c:pt>
                <c:pt idx="1850">
                  <c:v>5.9233684210526309</c:v>
                </c:pt>
                <c:pt idx="1851">
                  <c:v>5.712503759398496</c:v>
                </c:pt>
                <c:pt idx="1852">
                  <c:v>5.5016466165413531</c:v>
                </c:pt>
                <c:pt idx="1853">
                  <c:v>5.6166616541353385</c:v>
                </c:pt>
                <c:pt idx="1854">
                  <c:v>5.329120300751879</c:v>
                </c:pt>
                <c:pt idx="1855">
                  <c:v>5.693338345864662</c:v>
                </c:pt>
                <c:pt idx="1856">
                  <c:v>5.2332706766917294</c:v>
                </c:pt>
                <c:pt idx="1857">
                  <c:v>5.3866240601503756</c:v>
                </c:pt>
                <c:pt idx="1858">
                  <c:v>5.4633082706766922</c:v>
                </c:pt>
                <c:pt idx="1859">
                  <c:v>5.712503759398496</c:v>
                </c:pt>
                <c:pt idx="1860">
                  <c:v>5.6358270676691733</c:v>
                </c:pt>
                <c:pt idx="1861">
                  <c:v>5.5208120300751879</c:v>
                </c:pt>
                <c:pt idx="1862">
                  <c:v>5.2716090225563903</c:v>
                </c:pt>
                <c:pt idx="1863">
                  <c:v>5.4057969924812026</c:v>
                </c:pt>
                <c:pt idx="1864">
                  <c:v>5.6549999999999994</c:v>
                </c:pt>
                <c:pt idx="1865">
                  <c:v>5.8850300751879701</c:v>
                </c:pt>
                <c:pt idx="1866">
                  <c:v>5.7508421052631578</c:v>
                </c:pt>
                <c:pt idx="1867">
                  <c:v>5.9233684210526309</c:v>
                </c:pt>
                <c:pt idx="1868">
                  <c:v>5.8083533834586456</c:v>
                </c:pt>
                <c:pt idx="1869">
                  <c:v>5.5016466165413531</c:v>
                </c:pt>
                <c:pt idx="1870">
                  <c:v>5.6549999999999994</c:v>
                </c:pt>
                <c:pt idx="1871">
                  <c:v>5.5208120300751879</c:v>
                </c:pt>
                <c:pt idx="1872">
                  <c:v>5.3866240601503756</c:v>
                </c:pt>
                <c:pt idx="1873">
                  <c:v>5.0990902255639092</c:v>
                </c:pt>
                <c:pt idx="1874">
                  <c:v>5.4057969924812026</c:v>
                </c:pt>
                <c:pt idx="1875">
                  <c:v>5.6549999999999994</c:v>
                </c:pt>
                <c:pt idx="1876">
                  <c:v>5.2141052631578946</c:v>
                </c:pt>
                <c:pt idx="1877">
                  <c:v>5.329120300751879</c:v>
                </c:pt>
                <c:pt idx="1878">
                  <c:v>5.3674586466165408</c:v>
                </c:pt>
                <c:pt idx="1879">
                  <c:v>5.6166616541353385</c:v>
                </c:pt>
                <c:pt idx="1880">
                  <c:v>5.7316766917293238</c:v>
                </c:pt>
                <c:pt idx="1881">
                  <c:v>5.4824736842105253</c:v>
                </c:pt>
                <c:pt idx="1882">
                  <c:v>5.3866240601503756</c:v>
                </c:pt>
                <c:pt idx="1883">
                  <c:v>5.3482857142857139</c:v>
                </c:pt>
                <c:pt idx="1884">
                  <c:v>5.6549999999999994</c:v>
                </c:pt>
                <c:pt idx="1885">
                  <c:v>5.309947368421053</c:v>
                </c:pt>
                <c:pt idx="1886">
                  <c:v>5.2716090225563903</c:v>
                </c:pt>
                <c:pt idx="1887">
                  <c:v>5.4824736842105253</c:v>
                </c:pt>
                <c:pt idx="1888">
                  <c:v>5.4441353383458644</c:v>
                </c:pt>
                <c:pt idx="1889">
                  <c:v>5.3674586466165408</c:v>
                </c:pt>
                <c:pt idx="1890">
                  <c:v>5.4824736842105253</c:v>
                </c:pt>
                <c:pt idx="1891">
                  <c:v>5.4249699248120296</c:v>
                </c:pt>
                <c:pt idx="1892">
                  <c:v>5.712503759398496</c:v>
                </c:pt>
                <c:pt idx="1893">
                  <c:v>5.6166616541353385</c:v>
                </c:pt>
                <c:pt idx="1894">
                  <c:v>5.5974887218045106</c:v>
                </c:pt>
                <c:pt idx="1895">
                  <c:v>5.6166616541353385</c:v>
                </c:pt>
                <c:pt idx="1896">
                  <c:v>5.5591503759398497</c:v>
                </c:pt>
                <c:pt idx="1897">
                  <c:v>5.4824736842105253</c:v>
                </c:pt>
                <c:pt idx="1898">
                  <c:v>5.2907819548872181</c:v>
                </c:pt>
                <c:pt idx="1899">
                  <c:v>5.329120300751879</c:v>
                </c:pt>
                <c:pt idx="1900">
                  <c:v>5.5974887218045106</c:v>
                </c:pt>
                <c:pt idx="1901">
                  <c:v>5.3866240601503756</c:v>
                </c:pt>
                <c:pt idx="1902">
                  <c:v>5.0799172932330832</c:v>
                </c:pt>
                <c:pt idx="1903">
                  <c:v>5.5783233082706776</c:v>
                </c:pt>
                <c:pt idx="1904">
                  <c:v>5.4249699248120296</c:v>
                </c:pt>
                <c:pt idx="1905">
                  <c:v>5.0799172932330832</c:v>
                </c:pt>
                <c:pt idx="1906">
                  <c:v>5.2716090225563903</c:v>
                </c:pt>
                <c:pt idx="1907">
                  <c:v>5.329120300751879</c:v>
                </c:pt>
                <c:pt idx="1908">
                  <c:v>5.8275187969924804</c:v>
                </c:pt>
                <c:pt idx="1909">
                  <c:v>5.2332706766917294</c:v>
                </c:pt>
                <c:pt idx="1910">
                  <c:v>5.1182556390977441</c:v>
                </c:pt>
                <c:pt idx="1911">
                  <c:v>5.0607518796992483</c:v>
                </c:pt>
                <c:pt idx="1912">
                  <c:v>5.5208120300751879</c:v>
                </c:pt>
                <c:pt idx="1913">
                  <c:v>5.3866240601503756</c:v>
                </c:pt>
                <c:pt idx="1914">
                  <c:v>5.4057969924812026</c:v>
                </c:pt>
                <c:pt idx="1915">
                  <c:v>5.309947368421053</c:v>
                </c:pt>
                <c:pt idx="1916">
                  <c:v>5.4057969924812026</c:v>
                </c:pt>
                <c:pt idx="1917">
                  <c:v>5.5783233082706776</c:v>
                </c:pt>
                <c:pt idx="1918">
                  <c:v>5.309947368421053</c:v>
                </c:pt>
                <c:pt idx="1919">
                  <c:v>5.309947368421053</c:v>
                </c:pt>
                <c:pt idx="1920">
                  <c:v>5.2332706766917294</c:v>
                </c:pt>
                <c:pt idx="1921">
                  <c:v>5.4441353383458644</c:v>
                </c:pt>
                <c:pt idx="1922">
                  <c:v>5.309947368421053</c:v>
                </c:pt>
                <c:pt idx="1923">
                  <c:v>5.2332706766917294</c:v>
                </c:pt>
                <c:pt idx="1924">
                  <c:v>5.6166616541353385</c:v>
                </c:pt>
                <c:pt idx="1925">
                  <c:v>5.3674586466165408</c:v>
                </c:pt>
                <c:pt idx="1926">
                  <c:v>5.693338345864662</c:v>
                </c:pt>
                <c:pt idx="1927">
                  <c:v>5.904195488721804</c:v>
                </c:pt>
                <c:pt idx="1928">
                  <c:v>5.712503759398496</c:v>
                </c:pt>
                <c:pt idx="1929">
                  <c:v>5.6166616541353385</c:v>
                </c:pt>
                <c:pt idx="1930">
                  <c:v>5.4057969924812026</c:v>
                </c:pt>
                <c:pt idx="1931">
                  <c:v>5.2907819548872181</c:v>
                </c:pt>
                <c:pt idx="1932">
                  <c:v>5.0032406015037596</c:v>
                </c:pt>
                <c:pt idx="1933">
                  <c:v>5.6549999999999994</c:v>
                </c:pt>
                <c:pt idx="1934">
                  <c:v>5.2716090225563903</c:v>
                </c:pt>
                <c:pt idx="1935">
                  <c:v>5.329120300751879</c:v>
                </c:pt>
                <c:pt idx="1936">
                  <c:v>5.4824736842105253</c:v>
                </c:pt>
                <c:pt idx="1937">
                  <c:v>5.3674586466165408</c:v>
                </c:pt>
                <c:pt idx="1938">
                  <c:v>5.2716090225563903</c:v>
                </c:pt>
                <c:pt idx="1939">
                  <c:v>5.1565939849624058</c:v>
                </c:pt>
                <c:pt idx="1940">
                  <c:v>5.309947368421053</c:v>
                </c:pt>
                <c:pt idx="1941">
                  <c:v>5.2332706766917294</c:v>
                </c:pt>
                <c:pt idx="1942">
                  <c:v>5.4057969924812026</c:v>
                </c:pt>
                <c:pt idx="1943">
                  <c:v>5.2524436090225555</c:v>
                </c:pt>
                <c:pt idx="1944">
                  <c:v>5.1374285714285719</c:v>
                </c:pt>
                <c:pt idx="1945">
                  <c:v>5.0415789473684205</c:v>
                </c:pt>
                <c:pt idx="1946">
                  <c:v>5.329120300751879</c:v>
                </c:pt>
                <c:pt idx="1947">
                  <c:v>5.2332706766917294</c:v>
                </c:pt>
                <c:pt idx="1948">
                  <c:v>5.3674586466165408</c:v>
                </c:pt>
                <c:pt idx="1949">
                  <c:v>5.2907819548872181</c:v>
                </c:pt>
                <c:pt idx="1950">
                  <c:v>5.8466917293233092</c:v>
                </c:pt>
                <c:pt idx="1951">
                  <c:v>5.4057969924812026</c:v>
                </c:pt>
                <c:pt idx="1952">
                  <c:v>5.329120300751879</c:v>
                </c:pt>
                <c:pt idx="1953">
                  <c:v>5.3674586466165408</c:v>
                </c:pt>
                <c:pt idx="1954">
                  <c:v>5.4633082706766922</c:v>
                </c:pt>
                <c:pt idx="1955">
                  <c:v>5.2524436090225555</c:v>
                </c:pt>
                <c:pt idx="1956">
                  <c:v>5.2716090225563903</c:v>
                </c:pt>
                <c:pt idx="1957">
                  <c:v>5.2524436090225555</c:v>
                </c:pt>
                <c:pt idx="1958">
                  <c:v>4.9649022556390978</c:v>
                </c:pt>
                <c:pt idx="1959">
                  <c:v>5.2141052631578946</c:v>
                </c:pt>
                <c:pt idx="1960">
                  <c:v>5.3482857142857139</c:v>
                </c:pt>
                <c:pt idx="1961">
                  <c:v>5.0799172932330832</c:v>
                </c:pt>
                <c:pt idx="1962">
                  <c:v>5.309947368421053</c:v>
                </c:pt>
                <c:pt idx="1963">
                  <c:v>5.2332706766917294</c:v>
                </c:pt>
                <c:pt idx="1964">
                  <c:v>5.2907819548872181</c:v>
                </c:pt>
                <c:pt idx="1965">
                  <c:v>5.0799172932330832</c:v>
                </c:pt>
                <c:pt idx="1966">
                  <c:v>5.3674586466165408</c:v>
                </c:pt>
                <c:pt idx="1967">
                  <c:v>5.2524436090225555</c:v>
                </c:pt>
                <c:pt idx="1968">
                  <c:v>5.1757669172932328</c:v>
                </c:pt>
                <c:pt idx="1969">
                  <c:v>4.7540375939849628</c:v>
                </c:pt>
                <c:pt idx="1970">
                  <c:v>4.926563909774436</c:v>
                </c:pt>
                <c:pt idx="1971">
                  <c:v>5.1757669172932328</c:v>
                </c:pt>
                <c:pt idx="1972">
                  <c:v>5.1757669172932328</c:v>
                </c:pt>
                <c:pt idx="1973">
                  <c:v>5.0032406015037596</c:v>
                </c:pt>
                <c:pt idx="1974">
                  <c:v>5.0224135338345866</c:v>
                </c:pt>
                <c:pt idx="1975">
                  <c:v>5.5974887218045106</c:v>
                </c:pt>
                <c:pt idx="1976">
                  <c:v>5.0607518796992483</c:v>
                </c:pt>
                <c:pt idx="1977">
                  <c:v>4.6965338345864662</c:v>
                </c:pt>
                <c:pt idx="1978">
                  <c:v>5.1374285714285719</c:v>
                </c:pt>
                <c:pt idx="1979">
                  <c:v>5.0032406015037596</c:v>
                </c:pt>
                <c:pt idx="1980">
                  <c:v>5.2332706766917294</c:v>
                </c:pt>
                <c:pt idx="1981">
                  <c:v>5.3674586466165408</c:v>
                </c:pt>
                <c:pt idx="1982">
                  <c:v>5.693338345864662</c:v>
                </c:pt>
                <c:pt idx="1983">
                  <c:v>5.4441353383458644</c:v>
                </c:pt>
                <c:pt idx="1984">
                  <c:v>5.329120300751879</c:v>
                </c:pt>
                <c:pt idx="1985">
                  <c:v>5.6549999999999994</c:v>
                </c:pt>
                <c:pt idx="1986">
                  <c:v>5.5016466165413531</c:v>
                </c:pt>
                <c:pt idx="1987">
                  <c:v>5.329120300751879</c:v>
                </c:pt>
                <c:pt idx="1988">
                  <c:v>5.4633082706766922</c:v>
                </c:pt>
                <c:pt idx="1989">
                  <c:v>5.2907819548872181</c:v>
                </c:pt>
                <c:pt idx="1990">
                  <c:v>5.0799172932330832</c:v>
                </c:pt>
                <c:pt idx="1991">
                  <c:v>5.1565939849624058</c:v>
                </c:pt>
                <c:pt idx="1992">
                  <c:v>5.2716090225563903</c:v>
                </c:pt>
                <c:pt idx="1993">
                  <c:v>4.945736842105263</c:v>
                </c:pt>
                <c:pt idx="1994">
                  <c:v>5.2332706766917294</c:v>
                </c:pt>
                <c:pt idx="1995">
                  <c:v>5.7700150375939847</c:v>
                </c:pt>
                <c:pt idx="1996">
                  <c:v>5.904195488721804</c:v>
                </c:pt>
                <c:pt idx="1997">
                  <c:v>5.4633082706766922</c:v>
                </c:pt>
                <c:pt idx="1998">
                  <c:v>5.2332706766917294</c:v>
                </c:pt>
                <c:pt idx="1999">
                  <c:v>5.693338345864662</c:v>
                </c:pt>
                <c:pt idx="2000">
                  <c:v>5.4633082706766922</c:v>
                </c:pt>
                <c:pt idx="2001">
                  <c:v>5.3866240601503756</c:v>
                </c:pt>
                <c:pt idx="2002">
                  <c:v>5.4057969924812026</c:v>
                </c:pt>
                <c:pt idx="2003">
                  <c:v>5.309947368421053</c:v>
                </c:pt>
                <c:pt idx="2004">
                  <c:v>5.6166616541353385</c:v>
                </c:pt>
                <c:pt idx="2005">
                  <c:v>5.3674586466165408</c:v>
                </c:pt>
                <c:pt idx="2006">
                  <c:v>5.712503759398496</c:v>
                </c:pt>
                <c:pt idx="2007">
                  <c:v>5.693338345864662</c:v>
                </c:pt>
                <c:pt idx="2008">
                  <c:v>5.309947368421053</c:v>
                </c:pt>
                <c:pt idx="2009">
                  <c:v>5.309947368421053</c:v>
                </c:pt>
                <c:pt idx="2010">
                  <c:v>5.0415789473684205</c:v>
                </c:pt>
                <c:pt idx="2011">
                  <c:v>5.4824736842105253</c:v>
                </c:pt>
                <c:pt idx="2012">
                  <c:v>5.0799172932330832</c:v>
                </c:pt>
                <c:pt idx="2013">
                  <c:v>5.8658571428571431</c:v>
                </c:pt>
                <c:pt idx="2014">
                  <c:v>5.5783233082706776</c:v>
                </c:pt>
                <c:pt idx="2015">
                  <c:v>5.3482857142857139</c:v>
                </c:pt>
                <c:pt idx="2016">
                  <c:v>5.3866240601503756</c:v>
                </c:pt>
                <c:pt idx="2017">
                  <c:v>5.1565939849624058</c:v>
                </c:pt>
                <c:pt idx="2018">
                  <c:v>5.4441353383458644</c:v>
                </c:pt>
                <c:pt idx="2019">
                  <c:v>5.6549999999999994</c:v>
                </c:pt>
                <c:pt idx="2020">
                  <c:v>5.329120300751879</c:v>
                </c:pt>
                <c:pt idx="2021">
                  <c:v>5.5208120300751879</c:v>
                </c:pt>
                <c:pt idx="2022">
                  <c:v>5.3482857142857139</c:v>
                </c:pt>
                <c:pt idx="2023">
                  <c:v>5.3482857142857139</c:v>
                </c:pt>
                <c:pt idx="2024">
                  <c:v>5.2524436090225555</c:v>
                </c:pt>
                <c:pt idx="2025">
                  <c:v>5.5591503759398497</c:v>
                </c:pt>
                <c:pt idx="2026">
                  <c:v>5.5016466165413531</c:v>
                </c:pt>
                <c:pt idx="2027">
                  <c:v>5.1757669172932328</c:v>
                </c:pt>
                <c:pt idx="2028">
                  <c:v>5.0224135338345866</c:v>
                </c:pt>
                <c:pt idx="2029">
                  <c:v>5.693338345864662</c:v>
                </c:pt>
                <c:pt idx="2030">
                  <c:v>5.309947368421053</c:v>
                </c:pt>
                <c:pt idx="2031">
                  <c:v>5.2907819548872181</c:v>
                </c:pt>
                <c:pt idx="2032">
                  <c:v>5.2907819548872181</c:v>
                </c:pt>
                <c:pt idx="2033">
                  <c:v>5.8658571428571431</c:v>
                </c:pt>
                <c:pt idx="2034">
                  <c:v>5.6166616541353385</c:v>
                </c:pt>
                <c:pt idx="2035">
                  <c:v>5.3866240601503756</c:v>
                </c:pt>
                <c:pt idx="2036">
                  <c:v>5.1757669172932328</c:v>
                </c:pt>
                <c:pt idx="2037">
                  <c:v>5.329120300751879</c:v>
                </c:pt>
                <c:pt idx="2038">
                  <c:v>5.2332706766917294</c:v>
                </c:pt>
                <c:pt idx="2039">
                  <c:v>5.309947368421053</c:v>
                </c:pt>
                <c:pt idx="2040">
                  <c:v>5.4057969924812026</c:v>
                </c:pt>
                <c:pt idx="2041">
                  <c:v>5.2907819548872181</c:v>
                </c:pt>
                <c:pt idx="2042">
                  <c:v>5.0415789473684205</c:v>
                </c:pt>
                <c:pt idx="2043">
                  <c:v>4.8307142857142855</c:v>
                </c:pt>
                <c:pt idx="2044">
                  <c:v>5.4057969924812026</c:v>
                </c:pt>
                <c:pt idx="2045">
                  <c:v>5.0990902255639092</c:v>
                </c:pt>
                <c:pt idx="2046">
                  <c:v>5.4633082706766922</c:v>
                </c:pt>
                <c:pt idx="2047">
                  <c:v>5.0799172932330832</c:v>
                </c:pt>
                <c:pt idx="2048">
                  <c:v>4.8882255639097743</c:v>
                </c:pt>
                <c:pt idx="2049">
                  <c:v>5.6358270676691733</c:v>
                </c:pt>
                <c:pt idx="2050">
                  <c:v>5.7316766917293238</c:v>
                </c:pt>
                <c:pt idx="2051">
                  <c:v>5.5208120300751879</c:v>
                </c:pt>
                <c:pt idx="2052">
                  <c:v>5.2332706766917294</c:v>
                </c:pt>
                <c:pt idx="2053">
                  <c:v>5.4633082706766922</c:v>
                </c:pt>
                <c:pt idx="2054">
                  <c:v>5.539984962406014</c:v>
                </c:pt>
                <c:pt idx="2055">
                  <c:v>5.2907819548872181</c:v>
                </c:pt>
                <c:pt idx="2056">
                  <c:v>5.4057969924812026</c:v>
                </c:pt>
                <c:pt idx="2057">
                  <c:v>5.309947368421053</c:v>
                </c:pt>
                <c:pt idx="2058">
                  <c:v>5.5016466165413531</c:v>
                </c:pt>
                <c:pt idx="2059">
                  <c:v>5.1374285714285719</c:v>
                </c:pt>
                <c:pt idx="2060">
                  <c:v>4.945736842105263</c:v>
                </c:pt>
                <c:pt idx="2061">
                  <c:v>5.1374285714285719</c:v>
                </c:pt>
                <c:pt idx="2062">
                  <c:v>5.1565939849624058</c:v>
                </c:pt>
                <c:pt idx="2063">
                  <c:v>5.1374285714285719</c:v>
                </c:pt>
                <c:pt idx="2064">
                  <c:v>5.309947368421053</c:v>
                </c:pt>
                <c:pt idx="2065">
                  <c:v>5.0415789473684205</c:v>
                </c:pt>
                <c:pt idx="2066">
                  <c:v>5.4441353383458644</c:v>
                </c:pt>
                <c:pt idx="2067">
                  <c:v>5.2716090225563903</c:v>
                </c:pt>
                <c:pt idx="2068">
                  <c:v>5.3866240601503756</c:v>
                </c:pt>
                <c:pt idx="2069">
                  <c:v>5.1949323308270676</c:v>
                </c:pt>
                <c:pt idx="2070">
                  <c:v>5.309947368421053</c:v>
                </c:pt>
                <c:pt idx="2071">
                  <c:v>5.1374285714285719</c:v>
                </c:pt>
                <c:pt idx="2072">
                  <c:v>5.5016466165413531</c:v>
                </c:pt>
                <c:pt idx="2073">
                  <c:v>5.2141052631578946</c:v>
                </c:pt>
                <c:pt idx="2074">
                  <c:v>5.0415789473684205</c:v>
                </c:pt>
                <c:pt idx="2075">
                  <c:v>5.309947368421053</c:v>
                </c:pt>
                <c:pt idx="2076">
                  <c:v>5.1757669172932328</c:v>
                </c:pt>
                <c:pt idx="2077">
                  <c:v>5.1374285714285719</c:v>
                </c:pt>
                <c:pt idx="2078">
                  <c:v>4.9840751879699248</c:v>
                </c:pt>
                <c:pt idx="2079">
                  <c:v>4.926563909774436</c:v>
                </c:pt>
                <c:pt idx="2080">
                  <c:v>5.2524436090225555</c:v>
                </c:pt>
                <c:pt idx="2081">
                  <c:v>4.945736842105263</c:v>
                </c:pt>
                <c:pt idx="2082">
                  <c:v>5.3482857142857139</c:v>
                </c:pt>
                <c:pt idx="2083">
                  <c:v>4.8498872180451125</c:v>
                </c:pt>
                <c:pt idx="2084">
                  <c:v>5.0224135338345866</c:v>
                </c:pt>
                <c:pt idx="2085">
                  <c:v>5.0990902255639092</c:v>
                </c:pt>
                <c:pt idx="2086">
                  <c:v>5.0799172932330832</c:v>
                </c:pt>
                <c:pt idx="2087">
                  <c:v>5.5016466165413531</c:v>
                </c:pt>
                <c:pt idx="2088">
                  <c:v>5.309947368421053</c:v>
                </c:pt>
                <c:pt idx="2089">
                  <c:v>5.309947368421053</c:v>
                </c:pt>
                <c:pt idx="2090">
                  <c:v>5.2524436090225555</c:v>
                </c:pt>
                <c:pt idx="2091">
                  <c:v>5.693338345864662</c:v>
                </c:pt>
                <c:pt idx="2092">
                  <c:v>5.712503759398496</c:v>
                </c:pt>
                <c:pt idx="2093">
                  <c:v>5.2332706766917294</c:v>
                </c:pt>
                <c:pt idx="2094">
                  <c:v>5.5016466165413531</c:v>
                </c:pt>
                <c:pt idx="2095">
                  <c:v>5.4441353383458644</c:v>
                </c:pt>
                <c:pt idx="2096">
                  <c:v>5.6358270676691733</c:v>
                </c:pt>
                <c:pt idx="2097">
                  <c:v>5.2716090225563903</c:v>
                </c:pt>
                <c:pt idx="2098">
                  <c:v>5.2332706766917294</c:v>
                </c:pt>
                <c:pt idx="2099">
                  <c:v>5.4057969924812026</c:v>
                </c:pt>
                <c:pt idx="2100">
                  <c:v>5.2907819548872181</c:v>
                </c:pt>
                <c:pt idx="2101">
                  <c:v>5.4633082706766922</c:v>
                </c:pt>
                <c:pt idx="2102">
                  <c:v>4.945736842105263</c:v>
                </c:pt>
                <c:pt idx="2103">
                  <c:v>4.8115488721804507</c:v>
                </c:pt>
                <c:pt idx="2104">
                  <c:v>4.9073984962406012</c:v>
                </c:pt>
                <c:pt idx="2105">
                  <c:v>5.1757669172932328</c:v>
                </c:pt>
                <c:pt idx="2106">
                  <c:v>4.9840751879699248</c:v>
                </c:pt>
                <c:pt idx="2107">
                  <c:v>4.9840751879699248</c:v>
                </c:pt>
                <c:pt idx="2108">
                  <c:v>5.1565939849624058</c:v>
                </c:pt>
                <c:pt idx="2109">
                  <c:v>5.0799172932330832</c:v>
                </c:pt>
                <c:pt idx="2110">
                  <c:v>4.945736842105263</c:v>
                </c:pt>
                <c:pt idx="2111">
                  <c:v>4.945736842105263</c:v>
                </c:pt>
                <c:pt idx="2112">
                  <c:v>5.0032406015037596</c:v>
                </c:pt>
                <c:pt idx="2113">
                  <c:v>5.2524436090225555</c:v>
                </c:pt>
                <c:pt idx="2114">
                  <c:v>4.7923759398496237</c:v>
                </c:pt>
                <c:pt idx="2115">
                  <c:v>5.0032406015037596</c:v>
                </c:pt>
                <c:pt idx="2116">
                  <c:v>5.1565939849624058</c:v>
                </c:pt>
                <c:pt idx="2117">
                  <c:v>5.0799172932330832</c:v>
                </c:pt>
                <c:pt idx="2118">
                  <c:v>5.329120300751879</c:v>
                </c:pt>
                <c:pt idx="2119">
                  <c:v>5.2907819548872181</c:v>
                </c:pt>
                <c:pt idx="2120">
                  <c:v>5.0799172932330832</c:v>
                </c:pt>
                <c:pt idx="2121">
                  <c:v>5.1565939849624058</c:v>
                </c:pt>
                <c:pt idx="2122">
                  <c:v>5.3866240601503756</c:v>
                </c:pt>
                <c:pt idx="2123">
                  <c:v>5.4057969924812026</c:v>
                </c:pt>
                <c:pt idx="2124">
                  <c:v>5.4441353383458644</c:v>
                </c:pt>
                <c:pt idx="2125">
                  <c:v>5.6549999999999994</c:v>
                </c:pt>
                <c:pt idx="2126">
                  <c:v>5.2716090225563903</c:v>
                </c:pt>
                <c:pt idx="2127">
                  <c:v>5.2141052631578946</c:v>
                </c:pt>
                <c:pt idx="2128">
                  <c:v>4.8498872180451125</c:v>
                </c:pt>
                <c:pt idx="2129">
                  <c:v>5.0990902255639092</c:v>
                </c:pt>
                <c:pt idx="2130">
                  <c:v>5.0415789473684205</c:v>
                </c:pt>
                <c:pt idx="2131">
                  <c:v>4.945736842105263</c:v>
                </c:pt>
                <c:pt idx="2132">
                  <c:v>4.926563909774436</c:v>
                </c:pt>
                <c:pt idx="2133">
                  <c:v>5.0799172932330832</c:v>
                </c:pt>
                <c:pt idx="2134">
                  <c:v>5.2332706766917294</c:v>
                </c:pt>
                <c:pt idx="2135">
                  <c:v>5.1565939849624058</c:v>
                </c:pt>
                <c:pt idx="2136">
                  <c:v>5.2141052631578946</c:v>
                </c:pt>
                <c:pt idx="2137">
                  <c:v>4.7923759398496237</c:v>
                </c:pt>
                <c:pt idx="2138">
                  <c:v>5.1374285714285719</c:v>
                </c:pt>
                <c:pt idx="2139">
                  <c:v>4.9649022556390978</c:v>
                </c:pt>
                <c:pt idx="2140">
                  <c:v>5.0799172932330832</c:v>
                </c:pt>
                <c:pt idx="2141">
                  <c:v>5.0032406015037596</c:v>
                </c:pt>
                <c:pt idx="2142">
                  <c:v>4.7732105263157889</c:v>
                </c:pt>
                <c:pt idx="2143">
                  <c:v>4.5431804511278191</c:v>
                </c:pt>
                <c:pt idx="2144">
                  <c:v>4.926563909774436</c:v>
                </c:pt>
                <c:pt idx="2145">
                  <c:v>5.0224135338345866</c:v>
                </c:pt>
                <c:pt idx="2146">
                  <c:v>4.8882255639097743</c:v>
                </c:pt>
                <c:pt idx="2147">
                  <c:v>5.0415789473684205</c:v>
                </c:pt>
                <c:pt idx="2148">
                  <c:v>5.0224135338345866</c:v>
                </c:pt>
                <c:pt idx="2149">
                  <c:v>5.3866240601503756</c:v>
                </c:pt>
                <c:pt idx="2150">
                  <c:v>5.1182556390977441</c:v>
                </c:pt>
                <c:pt idx="2151">
                  <c:v>5.0032406015037596</c:v>
                </c:pt>
                <c:pt idx="2152">
                  <c:v>4.8498872180451125</c:v>
                </c:pt>
                <c:pt idx="2153">
                  <c:v>5.0415789473684205</c:v>
                </c:pt>
                <c:pt idx="2154">
                  <c:v>5.0799172932330832</c:v>
                </c:pt>
                <c:pt idx="2155">
                  <c:v>5.1374285714285719</c:v>
                </c:pt>
                <c:pt idx="2156">
                  <c:v>5.1757669172932328</c:v>
                </c:pt>
                <c:pt idx="2157">
                  <c:v>5.1757669172932328</c:v>
                </c:pt>
                <c:pt idx="2158">
                  <c:v>5.2332706766917294</c:v>
                </c:pt>
                <c:pt idx="2159">
                  <c:v>5.0990902255639092</c:v>
                </c:pt>
                <c:pt idx="2160">
                  <c:v>5.2524436090225555</c:v>
                </c:pt>
                <c:pt idx="2161">
                  <c:v>4.9649022556390978</c:v>
                </c:pt>
                <c:pt idx="2162">
                  <c:v>5.2141052631578946</c:v>
                </c:pt>
                <c:pt idx="2163">
                  <c:v>5.1757669172932328</c:v>
                </c:pt>
                <c:pt idx="2164">
                  <c:v>4.8882255639097743</c:v>
                </c:pt>
                <c:pt idx="2165">
                  <c:v>5.0032406015037596</c:v>
                </c:pt>
                <c:pt idx="2166">
                  <c:v>4.8498872180451125</c:v>
                </c:pt>
                <c:pt idx="2167">
                  <c:v>5.2332706766917294</c:v>
                </c:pt>
                <c:pt idx="2168">
                  <c:v>4.7923759398496237</c:v>
                </c:pt>
                <c:pt idx="2169">
                  <c:v>5.1565939849624058</c:v>
                </c:pt>
                <c:pt idx="2170">
                  <c:v>4.8307142857142855</c:v>
                </c:pt>
                <c:pt idx="2171">
                  <c:v>4.9840751879699248</c:v>
                </c:pt>
                <c:pt idx="2172">
                  <c:v>5.1565939849624058</c:v>
                </c:pt>
                <c:pt idx="2173">
                  <c:v>4.8307142857142855</c:v>
                </c:pt>
                <c:pt idx="2174">
                  <c:v>4.8307142857142855</c:v>
                </c:pt>
                <c:pt idx="2175">
                  <c:v>4.8307142857142855</c:v>
                </c:pt>
                <c:pt idx="2176">
                  <c:v>5.0032406015037596</c:v>
                </c:pt>
                <c:pt idx="2177">
                  <c:v>4.9840751879699248</c:v>
                </c:pt>
                <c:pt idx="2178">
                  <c:v>4.6773609022556393</c:v>
                </c:pt>
                <c:pt idx="2179">
                  <c:v>5.0990902255639092</c:v>
                </c:pt>
                <c:pt idx="2180">
                  <c:v>5.1757669172932328</c:v>
                </c:pt>
                <c:pt idx="2181">
                  <c:v>5.0799172932330832</c:v>
                </c:pt>
                <c:pt idx="2182">
                  <c:v>5.2141052631578946</c:v>
                </c:pt>
                <c:pt idx="2183">
                  <c:v>5.0224135338345866</c:v>
                </c:pt>
                <c:pt idx="2184">
                  <c:v>4.9649022556390978</c:v>
                </c:pt>
                <c:pt idx="2185">
                  <c:v>4.9649022556390978</c:v>
                </c:pt>
                <c:pt idx="2186">
                  <c:v>4.945736842105263</c:v>
                </c:pt>
                <c:pt idx="2187">
                  <c:v>5.0415789473684205</c:v>
                </c:pt>
                <c:pt idx="2188">
                  <c:v>5.1374285714285719</c:v>
                </c:pt>
                <c:pt idx="2189">
                  <c:v>6.0000451127819554</c:v>
                </c:pt>
                <c:pt idx="2190">
                  <c:v>5.539984962406014</c:v>
                </c:pt>
                <c:pt idx="2191">
                  <c:v>5.309947368421053</c:v>
                </c:pt>
                <c:pt idx="2192">
                  <c:v>5.1182556390977441</c:v>
                </c:pt>
                <c:pt idx="2193">
                  <c:v>5.3674586466165408</c:v>
                </c:pt>
                <c:pt idx="2194">
                  <c:v>5.0032406015037596</c:v>
                </c:pt>
                <c:pt idx="2195">
                  <c:v>5.0607518796992483</c:v>
                </c:pt>
                <c:pt idx="2196">
                  <c:v>5.0032406015037596</c:v>
                </c:pt>
                <c:pt idx="2197">
                  <c:v>5.3482857142857139</c:v>
                </c:pt>
                <c:pt idx="2198">
                  <c:v>5.0799172932330832</c:v>
                </c:pt>
                <c:pt idx="2199">
                  <c:v>5.0032406015037596</c:v>
                </c:pt>
                <c:pt idx="2200">
                  <c:v>5.0224135338345866</c:v>
                </c:pt>
                <c:pt idx="2201">
                  <c:v>4.7732105263157889</c:v>
                </c:pt>
                <c:pt idx="2202">
                  <c:v>5.0607518796992483</c:v>
                </c:pt>
                <c:pt idx="2203">
                  <c:v>5.0415789473684205</c:v>
                </c:pt>
                <c:pt idx="2204">
                  <c:v>4.9073984962406012</c:v>
                </c:pt>
                <c:pt idx="2205">
                  <c:v>5.1757669172932328</c:v>
                </c:pt>
                <c:pt idx="2206">
                  <c:v>5.1374285714285719</c:v>
                </c:pt>
                <c:pt idx="2207">
                  <c:v>4.8115488721804507</c:v>
                </c:pt>
                <c:pt idx="2208">
                  <c:v>4.9073984962406012</c:v>
                </c:pt>
                <c:pt idx="2209">
                  <c:v>4.6773609022556393</c:v>
                </c:pt>
                <c:pt idx="2210">
                  <c:v>4.945736842105263</c:v>
                </c:pt>
                <c:pt idx="2211">
                  <c:v>4.8115488721804507</c:v>
                </c:pt>
                <c:pt idx="2212">
                  <c:v>4.9649022556390978</c:v>
                </c:pt>
                <c:pt idx="2213">
                  <c:v>4.9840751879699248</c:v>
                </c:pt>
                <c:pt idx="2214">
                  <c:v>4.8690601503759394</c:v>
                </c:pt>
                <c:pt idx="2215">
                  <c:v>5.0032406015037596</c:v>
                </c:pt>
                <c:pt idx="2216">
                  <c:v>5.539984962406014</c:v>
                </c:pt>
                <c:pt idx="2217">
                  <c:v>5.0032406015037596</c:v>
                </c:pt>
                <c:pt idx="2218">
                  <c:v>4.8882255639097743</c:v>
                </c:pt>
                <c:pt idx="2219">
                  <c:v>5.0799172932330832</c:v>
                </c:pt>
                <c:pt idx="2220">
                  <c:v>4.8307142857142855</c:v>
                </c:pt>
                <c:pt idx="2221">
                  <c:v>5.0224135338345866</c:v>
                </c:pt>
                <c:pt idx="2222">
                  <c:v>4.8882255639097743</c:v>
                </c:pt>
                <c:pt idx="2223">
                  <c:v>5.1182556390977441</c:v>
                </c:pt>
                <c:pt idx="2224">
                  <c:v>5.1949323308270676</c:v>
                </c:pt>
                <c:pt idx="2225">
                  <c:v>4.945736842105263</c:v>
                </c:pt>
                <c:pt idx="2226">
                  <c:v>5.0799172932330832</c:v>
                </c:pt>
                <c:pt idx="2227">
                  <c:v>4.734872180451128</c:v>
                </c:pt>
                <c:pt idx="2228">
                  <c:v>5.0415789473684205</c:v>
                </c:pt>
                <c:pt idx="2229">
                  <c:v>4.8307142857142855</c:v>
                </c:pt>
                <c:pt idx="2230">
                  <c:v>4.926563909774436</c:v>
                </c:pt>
                <c:pt idx="2231">
                  <c:v>4.7923759398496237</c:v>
                </c:pt>
                <c:pt idx="2232">
                  <c:v>4.8115488721804507</c:v>
                </c:pt>
                <c:pt idx="2233">
                  <c:v>4.945736842105263</c:v>
                </c:pt>
                <c:pt idx="2234">
                  <c:v>4.8498872180451125</c:v>
                </c:pt>
                <c:pt idx="2235">
                  <c:v>4.8307142857142855</c:v>
                </c:pt>
                <c:pt idx="2236">
                  <c:v>5.3674586466165408</c:v>
                </c:pt>
                <c:pt idx="2237">
                  <c:v>4.6390225563909775</c:v>
                </c:pt>
                <c:pt idx="2238">
                  <c:v>4.6198571428571427</c:v>
                </c:pt>
                <c:pt idx="2239">
                  <c:v>5.1182556390977441</c:v>
                </c:pt>
                <c:pt idx="2240">
                  <c:v>4.734872180451128</c:v>
                </c:pt>
                <c:pt idx="2241">
                  <c:v>5.1374285714285719</c:v>
                </c:pt>
                <c:pt idx="2242">
                  <c:v>4.9073984962406012</c:v>
                </c:pt>
                <c:pt idx="2243">
                  <c:v>4.8115488721804507</c:v>
                </c:pt>
                <c:pt idx="2244">
                  <c:v>4.8498872180451125</c:v>
                </c:pt>
                <c:pt idx="2245">
                  <c:v>4.6198571428571427</c:v>
                </c:pt>
                <c:pt idx="2246">
                  <c:v>4.7923759398496237</c:v>
                </c:pt>
                <c:pt idx="2247">
                  <c:v>4.734872180451128</c:v>
                </c:pt>
                <c:pt idx="2248">
                  <c:v>5.0799172932330832</c:v>
                </c:pt>
                <c:pt idx="2249">
                  <c:v>5.2332706766917294</c:v>
                </c:pt>
                <c:pt idx="2250">
                  <c:v>5.0415789473684205</c:v>
                </c:pt>
                <c:pt idx="2251">
                  <c:v>4.926563909774436</c:v>
                </c:pt>
                <c:pt idx="2252">
                  <c:v>5.0415789473684205</c:v>
                </c:pt>
                <c:pt idx="2253">
                  <c:v>5.2524436090225555</c:v>
                </c:pt>
                <c:pt idx="2254">
                  <c:v>4.8307142857142855</c:v>
                </c:pt>
                <c:pt idx="2255">
                  <c:v>4.8115488721804507</c:v>
                </c:pt>
                <c:pt idx="2256">
                  <c:v>5.0224135338345866</c:v>
                </c:pt>
                <c:pt idx="2257">
                  <c:v>4.6581954887218044</c:v>
                </c:pt>
                <c:pt idx="2258">
                  <c:v>4.8115488721804507</c:v>
                </c:pt>
                <c:pt idx="2259">
                  <c:v>5.1182556390977441</c:v>
                </c:pt>
                <c:pt idx="2260">
                  <c:v>5.0224135338345866</c:v>
                </c:pt>
                <c:pt idx="2261">
                  <c:v>4.7923759398496237</c:v>
                </c:pt>
                <c:pt idx="2262">
                  <c:v>5.0607518796992483</c:v>
                </c:pt>
                <c:pt idx="2263">
                  <c:v>5.0415789473684205</c:v>
                </c:pt>
                <c:pt idx="2264">
                  <c:v>5.2907819548872181</c:v>
                </c:pt>
                <c:pt idx="2265">
                  <c:v>5.0607518796992483</c:v>
                </c:pt>
                <c:pt idx="2266">
                  <c:v>5.309947368421053</c:v>
                </c:pt>
                <c:pt idx="2267">
                  <c:v>5.1949323308270676</c:v>
                </c:pt>
                <c:pt idx="2268">
                  <c:v>5.1949323308270676</c:v>
                </c:pt>
                <c:pt idx="2269">
                  <c:v>5.1949323308270676</c:v>
                </c:pt>
                <c:pt idx="2270">
                  <c:v>5.0415789473684205</c:v>
                </c:pt>
                <c:pt idx="2271">
                  <c:v>5.329120300751879</c:v>
                </c:pt>
                <c:pt idx="2272">
                  <c:v>5.5208120300751879</c:v>
                </c:pt>
                <c:pt idx="2273">
                  <c:v>5.1565939849624058</c:v>
                </c:pt>
                <c:pt idx="2274">
                  <c:v>5.0799172932330832</c:v>
                </c:pt>
                <c:pt idx="2275">
                  <c:v>5.1949323308270676</c:v>
                </c:pt>
                <c:pt idx="2276">
                  <c:v>5.1565939849624058</c:v>
                </c:pt>
                <c:pt idx="2277">
                  <c:v>5.0607518796992483</c:v>
                </c:pt>
                <c:pt idx="2278">
                  <c:v>4.945736842105263</c:v>
                </c:pt>
                <c:pt idx="2279">
                  <c:v>4.926563909774436</c:v>
                </c:pt>
                <c:pt idx="2280">
                  <c:v>4.7732105263157889</c:v>
                </c:pt>
                <c:pt idx="2281">
                  <c:v>5.1182556390977441</c:v>
                </c:pt>
                <c:pt idx="2282">
                  <c:v>4.8690601503759394</c:v>
                </c:pt>
                <c:pt idx="2283">
                  <c:v>4.9073984962406012</c:v>
                </c:pt>
                <c:pt idx="2284">
                  <c:v>4.9840751879699248</c:v>
                </c:pt>
                <c:pt idx="2285">
                  <c:v>4.5623458646616539</c:v>
                </c:pt>
                <c:pt idx="2286">
                  <c:v>5.1182556390977441</c:v>
                </c:pt>
                <c:pt idx="2287">
                  <c:v>4.7540375939849628</c:v>
                </c:pt>
                <c:pt idx="2288">
                  <c:v>4.6773609022556393</c:v>
                </c:pt>
                <c:pt idx="2289">
                  <c:v>4.8498872180451125</c:v>
                </c:pt>
                <c:pt idx="2290">
                  <c:v>5.2332706766917294</c:v>
                </c:pt>
                <c:pt idx="2291">
                  <c:v>4.8498872180451125</c:v>
                </c:pt>
                <c:pt idx="2292">
                  <c:v>4.6965338345864662</c:v>
                </c:pt>
                <c:pt idx="2293">
                  <c:v>4.9840751879699248</c:v>
                </c:pt>
                <c:pt idx="2294">
                  <c:v>5.0799172932330832</c:v>
                </c:pt>
                <c:pt idx="2295">
                  <c:v>4.7732105263157889</c:v>
                </c:pt>
                <c:pt idx="2296">
                  <c:v>4.8307142857142855</c:v>
                </c:pt>
                <c:pt idx="2297">
                  <c:v>4.5431804511278191</c:v>
                </c:pt>
                <c:pt idx="2298">
                  <c:v>4.7732105263157889</c:v>
                </c:pt>
                <c:pt idx="2299">
                  <c:v>4.8498872180451125</c:v>
                </c:pt>
                <c:pt idx="2300">
                  <c:v>4.6773609022556393</c:v>
                </c:pt>
                <c:pt idx="2301">
                  <c:v>4.734872180451128</c:v>
                </c:pt>
                <c:pt idx="2302">
                  <c:v>4.8307142857142855</c:v>
                </c:pt>
                <c:pt idx="2303">
                  <c:v>4.7923759398496237</c:v>
                </c:pt>
                <c:pt idx="2304">
                  <c:v>4.5815187969924818</c:v>
                </c:pt>
                <c:pt idx="2305">
                  <c:v>4.7540375939849628</c:v>
                </c:pt>
                <c:pt idx="2306">
                  <c:v>4.4089924812030077</c:v>
                </c:pt>
                <c:pt idx="2307">
                  <c:v>4.7156992481203002</c:v>
                </c:pt>
                <c:pt idx="2308">
                  <c:v>4.6198571428571427</c:v>
                </c:pt>
                <c:pt idx="2309">
                  <c:v>4.524007518796993</c:v>
                </c:pt>
                <c:pt idx="2310">
                  <c:v>4.8498872180451125</c:v>
                </c:pt>
                <c:pt idx="2311">
                  <c:v>4.6773609022556393</c:v>
                </c:pt>
                <c:pt idx="2312">
                  <c:v>4.6006842105263157</c:v>
                </c:pt>
                <c:pt idx="2313">
                  <c:v>4.524007518796993</c:v>
                </c:pt>
                <c:pt idx="2314">
                  <c:v>4.6198571428571427</c:v>
                </c:pt>
                <c:pt idx="2315">
                  <c:v>4.8690601503759394</c:v>
                </c:pt>
                <c:pt idx="2316">
                  <c:v>4.4665037593984964</c:v>
                </c:pt>
                <c:pt idx="2317">
                  <c:v>5.0799172932330832</c:v>
                </c:pt>
                <c:pt idx="2318">
                  <c:v>4.945736842105263</c:v>
                </c:pt>
                <c:pt idx="2319">
                  <c:v>5.1949323308270676</c:v>
                </c:pt>
                <c:pt idx="2320">
                  <c:v>5.1565939849624058</c:v>
                </c:pt>
                <c:pt idx="2321">
                  <c:v>4.8690601503759394</c:v>
                </c:pt>
                <c:pt idx="2322">
                  <c:v>4.6006842105263157</c:v>
                </c:pt>
                <c:pt idx="2323">
                  <c:v>4.6773609022556393</c:v>
                </c:pt>
                <c:pt idx="2324">
                  <c:v>4.4665037593984964</c:v>
                </c:pt>
                <c:pt idx="2325">
                  <c:v>4.6390225563909775</c:v>
                </c:pt>
                <c:pt idx="2326">
                  <c:v>4.6773609022556393</c:v>
                </c:pt>
                <c:pt idx="2327">
                  <c:v>4.6773609022556393</c:v>
                </c:pt>
                <c:pt idx="2328">
                  <c:v>4.7732105263157889</c:v>
                </c:pt>
                <c:pt idx="2329">
                  <c:v>4.6198571428571427</c:v>
                </c:pt>
                <c:pt idx="2330">
                  <c:v>4.8882255639097743</c:v>
                </c:pt>
                <c:pt idx="2331">
                  <c:v>4.9649022556390978</c:v>
                </c:pt>
                <c:pt idx="2332">
                  <c:v>4.4665037593984964</c:v>
                </c:pt>
                <c:pt idx="2333">
                  <c:v>4.5623458646616539</c:v>
                </c:pt>
                <c:pt idx="2334">
                  <c:v>4.6198571428571427</c:v>
                </c:pt>
                <c:pt idx="2335">
                  <c:v>4.3898270676691729</c:v>
                </c:pt>
                <c:pt idx="2336">
                  <c:v>4.6965338345864662</c:v>
                </c:pt>
                <c:pt idx="2337">
                  <c:v>4.5048421052631582</c:v>
                </c:pt>
                <c:pt idx="2338">
                  <c:v>4.3898270676691729</c:v>
                </c:pt>
                <c:pt idx="2339">
                  <c:v>4.6006842105263157</c:v>
                </c:pt>
                <c:pt idx="2340">
                  <c:v>4.6965338345864662</c:v>
                </c:pt>
                <c:pt idx="2341">
                  <c:v>4.734872180451128</c:v>
                </c:pt>
                <c:pt idx="2342">
                  <c:v>4.5431804511278191</c:v>
                </c:pt>
                <c:pt idx="2343">
                  <c:v>4.6773609022556393</c:v>
                </c:pt>
                <c:pt idx="2344">
                  <c:v>4.6006842105263157</c:v>
                </c:pt>
                <c:pt idx="2345">
                  <c:v>4.7540375939849628</c:v>
                </c:pt>
                <c:pt idx="2346">
                  <c:v>4.6773609022556393</c:v>
                </c:pt>
                <c:pt idx="2347">
                  <c:v>4.6773609022556393</c:v>
                </c:pt>
                <c:pt idx="2348">
                  <c:v>4.6006842105263157</c:v>
                </c:pt>
                <c:pt idx="2349">
                  <c:v>4.6006842105263157</c:v>
                </c:pt>
                <c:pt idx="2350">
                  <c:v>4.3898270676691729</c:v>
                </c:pt>
                <c:pt idx="2351">
                  <c:v>4.3898270676691729</c:v>
                </c:pt>
                <c:pt idx="2352">
                  <c:v>4.5048421052631582</c:v>
                </c:pt>
                <c:pt idx="2353">
                  <c:v>4.524007518796993</c:v>
                </c:pt>
                <c:pt idx="2354">
                  <c:v>4.4473308270676695</c:v>
                </c:pt>
                <c:pt idx="2355">
                  <c:v>4.3706541353383459</c:v>
                </c:pt>
                <c:pt idx="2356">
                  <c:v>4.6006842105263157</c:v>
                </c:pt>
                <c:pt idx="2357">
                  <c:v>4.8690601503759394</c:v>
                </c:pt>
                <c:pt idx="2358">
                  <c:v>4.8307142857142855</c:v>
                </c:pt>
                <c:pt idx="2359">
                  <c:v>4.4473308270676695</c:v>
                </c:pt>
                <c:pt idx="2360">
                  <c:v>4.5623458646616539</c:v>
                </c:pt>
                <c:pt idx="2361">
                  <c:v>4.734872180451128</c:v>
                </c:pt>
                <c:pt idx="2362">
                  <c:v>4.6198571428571427</c:v>
                </c:pt>
                <c:pt idx="2363">
                  <c:v>5.0799172932330832</c:v>
                </c:pt>
                <c:pt idx="2364">
                  <c:v>4.5623458646616539</c:v>
                </c:pt>
                <c:pt idx="2365">
                  <c:v>4.6198571428571427</c:v>
                </c:pt>
                <c:pt idx="2366">
                  <c:v>4.6006842105263157</c:v>
                </c:pt>
                <c:pt idx="2367">
                  <c:v>4.3898270676691729</c:v>
                </c:pt>
                <c:pt idx="2368">
                  <c:v>4.3898270676691729</c:v>
                </c:pt>
                <c:pt idx="2369">
                  <c:v>4.6773609022556393</c:v>
                </c:pt>
                <c:pt idx="2370">
                  <c:v>4.3131503759398493</c:v>
                </c:pt>
                <c:pt idx="2371">
                  <c:v>4.5431804511278191</c:v>
                </c:pt>
                <c:pt idx="2372">
                  <c:v>4.4473308270676695</c:v>
                </c:pt>
                <c:pt idx="2373">
                  <c:v>4.7923759398496237</c:v>
                </c:pt>
                <c:pt idx="2374">
                  <c:v>5.0032406015037596</c:v>
                </c:pt>
                <c:pt idx="2375">
                  <c:v>4.4473308270676695</c:v>
                </c:pt>
                <c:pt idx="2376">
                  <c:v>4.4856691729323304</c:v>
                </c:pt>
                <c:pt idx="2377">
                  <c:v>4.4856691729323304</c:v>
                </c:pt>
                <c:pt idx="2378">
                  <c:v>4.2364661654135336</c:v>
                </c:pt>
                <c:pt idx="2379">
                  <c:v>4.3706541353383459</c:v>
                </c:pt>
                <c:pt idx="2380">
                  <c:v>4.2364661654135336</c:v>
                </c:pt>
                <c:pt idx="2381">
                  <c:v>4.6773609022556393</c:v>
                </c:pt>
                <c:pt idx="2382">
                  <c:v>4.3131503759398493</c:v>
                </c:pt>
                <c:pt idx="2383">
                  <c:v>4.2748045112781954</c:v>
                </c:pt>
                <c:pt idx="2384">
                  <c:v>4.2748045112781954</c:v>
                </c:pt>
                <c:pt idx="2385">
                  <c:v>4.2748045112781954</c:v>
                </c:pt>
                <c:pt idx="2386">
                  <c:v>4.6965338345864662</c:v>
                </c:pt>
                <c:pt idx="2387">
                  <c:v>4.3706541353383459</c:v>
                </c:pt>
                <c:pt idx="2388">
                  <c:v>4.4665037593984964</c:v>
                </c:pt>
                <c:pt idx="2389">
                  <c:v>4.2748045112781954</c:v>
                </c:pt>
                <c:pt idx="2390">
                  <c:v>4.4665037593984964</c:v>
                </c:pt>
                <c:pt idx="2391">
                  <c:v>3.9680977443609025</c:v>
                </c:pt>
                <c:pt idx="2392">
                  <c:v>4.15978947368421</c:v>
                </c:pt>
                <c:pt idx="2393">
                  <c:v>4.2556390977443606</c:v>
                </c:pt>
                <c:pt idx="2394">
                  <c:v>4.2556390977443606</c:v>
                </c:pt>
                <c:pt idx="2395">
                  <c:v>4.4089924812030077</c:v>
                </c:pt>
                <c:pt idx="2396">
                  <c:v>4.7732105263157889</c:v>
                </c:pt>
                <c:pt idx="2397">
                  <c:v>4.0639473684210525</c:v>
                </c:pt>
                <c:pt idx="2398">
                  <c:v>4.5048421052631582</c:v>
                </c:pt>
                <c:pt idx="2399">
                  <c:v>3.8530827067669176</c:v>
                </c:pt>
                <c:pt idx="2400">
                  <c:v>3.9297593984962402</c:v>
                </c:pt>
                <c:pt idx="2401">
                  <c:v>4.1022857142857143</c:v>
                </c:pt>
                <c:pt idx="2402">
                  <c:v>4.2364661654135336</c:v>
                </c:pt>
                <c:pt idx="2403">
                  <c:v>3.8914210526315789</c:v>
                </c:pt>
                <c:pt idx="2404">
                  <c:v>4.2364661654135336</c:v>
                </c:pt>
                <c:pt idx="2405">
                  <c:v>3.8339172932330827</c:v>
                </c:pt>
                <c:pt idx="2406">
                  <c:v>4.1981278195488727</c:v>
                </c:pt>
                <c:pt idx="2407">
                  <c:v>3.987270676691729</c:v>
                </c:pt>
                <c:pt idx="2408">
                  <c:v>4.0831127819548874</c:v>
                </c:pt>
                <c:pt idx="2409">
                  <c:v>4.1214511278195491</c:v>
                </c:pt>
                <c:pt idx="2410">
                  <c:v>3.987270676691729</c:v>
                </c:pt>
                <c:pt idx="2411">
                  <c:v>3.8147443609022553</c:v>
                </c:pt>
                <c:pt idx="2412">
                  <c:v>4.0064360902255638</c:v>
                </c:pt>
                <c:pt idx="2413">
                  <c:v>3.9297593984962402</c:v>
                </c:pt>
                <c:pt idx="2414">
                  <c:v>3.6422180451127817</c:v>
                </c:pt>
                <c:pt idx="2415">
                  <c:v>3.8530827067669176</c:v>
                </c:pt>
                <c:pt idx="2416">
                  <c:v>3.8914210526315789</c:v>
                </c:pt>
                <c:pt idx="2417">
                  <c:v>4.1981278195488727</c:v>
                </c:pt>
                <c:pt idx="2418">
                  <c:v>3.9105939849624063</c:v>
                </c:pt>
                <c:pt idx="2419">
                  <c:v>4.1022857142857143</c:v>
                </c:pt>
                <c:pt idx="2420">
                  <c:v>4.0831127819548874</c:v>
                </c:pt>
                <c:pt idx="2421">
                  <c:v>3.8530827067669176</c:v>
                </c:pt>
                <c:pt idx="2422">
                  <c:v>4.2939774436090223</c:v>
                </c:pt>
                <c:pt idx="2423">
                  <c:v>3.8914210526315789</c:v>
                </c:pt>
                <c:pt idx="2424">
                  <c:v>4.1981278195488727</c:v>
                </c:pt>
                <c:pt idx="2425">
                  <c:v>3.8147443609022553</c:v>
                </c:pt>
                <c:pt idx="2426">
                  <c:v>4.0064360902255638</c:v>
                </c:pt>
                <c:pt idx="2427">
                  <c:v>3.8530827067669176</c:v>
                </c:pt>
                <c:pt idx="2428">
                  <c:v>4.0064360902255638</c:v>
                </c:pt>
                <c:pt idx="2429">
                  <c:v>3.6997293233082704</c:v>
                </c:pt>
                <c:pt idx="2430">
                  <c:v>4.0256090225563916</c:v>
                </c:pt>
                <c:pt idx="2431">
                  <c:v>3.6230526315789477</c:v>
                </c:pt>
                <c:pt idx="2432">
                  <c:v>3.9680977443609025</c:v>
                </c:pt>
                <c:pt idx="2433">
                  <c:v>4.0447744360902256</c:v>
                </c:pt>
                <c:pt idx="2434">
                  <c:v>3.776406015037594</c:v>
                </c:pt>
                <c:pt idx="2435">
                  <c:v>3.6230526315789477</c:v>
                </c:pt>
                <c:pt idx="2436">
                  <c:v>3.776406015037594</c:v>
                </c:pt>
                <c:pt idx="2437">
                  <c:v>3.7188947368421053</c:v>
                </c:pt>
                <c:pt idx="2438">
                  <c:v>3.8147443609022553</c:v>
                </c:pt>
                <c:pt idx="2439">
                  <c:v>3.8530827067669176</c:v>
                </c:pt>
                <c:pt idx="2440">
                  <c:v>3.6613909774436091</c:v>
                </c:pt>
                <c:pt idx="2441">
                  <c:v>3.8530827067669176</c:v>
                </c:pt>
                <c:pt idx="2442">
                  <c:v>3.9105939849624063</c:v>
                </c:pt>
                <c:pt idx="2443">
                  <c:v>3.6613909774436091</c:v>
                </c:pt>
                <c:pt idx="2444">
                  <c:v>3.8147443609022553</c:v>
                </c:pt>
                <c:pt idx="2445">
                  <c:v>4.0447744360902256</c:v>
                </c:pt>
                <c:pt idx="2446">
                  <c:v>3.6997293233082704</c:v>
                </c:pt>
                <c:pt idx="2447">
                  <c:v>3.7572406015037592</c:v>
                </c:pt>
                <c:pt idx="2448">
                  <c:v>3.776406015037594</c:v>
                </c:pt>
                <c:pt idx="2449">
                  <c:v>4.1406240601503761</c:v>
                </c:pt>
                <c:pt idx="2450">
                  <c:v>3.987270676691729</c:v>
                </c:pt>
                <c:pt idx="2451">
                  <c:v>3.8530827067669176</c:v>
                </c:pt>
                <c:pt idx="2452">
                  <c:v>3.5463759398496242</c:v>
                </c:pt>
                <c:pt idx="2453">
                  <c:v>3.9680977443609025</c:v>
                </c:pt>
                <c:pt idx="2454">
                  <c:v>3.9297593984962402</c:v>
                </c:pt>
                <c:pt idx="2455">
                  <c:v>3.6422180451127817</c:v>
                </c:pt>
                <c:pt idx="2456">
                  <c:v>3.7955789473684214</c:v>
                </c:pt>
                <c:pt idx="2457">
                  <c:v>3.8339172932330827</c:v>
                </c:pt>
                <c:pt idx="2458">
                  <c:v>3.9489323308270676</c:v>
                </c:pt>
                <c:pt idx="2459">
                  <c:v>3.6997293233082704</c:v>
                </c:pt>
                <c:pt idx="2460">
                  <c:v>4.1022857142857143</c:v>
                </c:pt>
                <c:pt idx="2461">
                  <c:v>3.8722556390977441</c:v>
                </c:pt>
                <c:pt idx="2462">
                  <c:v>3.8530827067669176</c:v>
                </c:pt>
                <c:pt idx="2463">
                  <c:v>3.7188947368421053</c:v>
                </c:pt>
                <c:pt idx="2464">
                  <c:v>3.8147443609022553</c:v>
                </c:pt>
                <c:pt idx="2465">
                  <c:v>3.5463759398496242</c:v>
                </c:pt>
                <c:pt idx="2466">
                  <c:v>3.4696992481203006</c:v>
                </c:pt>
                <c:pt idx="2467">
                  <c:v>3.8530827067669176</c:v>
                </c:pt>
                <c:pt idx="2468">
                  <c:v>3.565541353383459</c:v>
                </c:pt>
                <c:pt idx="2469">
                  <c:v>3.3163458646616544</c:v>
                </c:pt>
                <c:pt idx="2470">
                  <c:v>3.6038796992481203</c:v>
                </c:pt>
                <c:pt idx="2471">
                  <c:v>3.5272030075187968</c:v>
                </c:pt>
                <c:pt idx="2472">
                  <c:v>3.7188947368421053</c:v>
                </c:pt>
                <c:pt idx="2473">
                  <c:v>3.4696992481203006</c:v>
                </c:pt>
                <c:pt idx="2474">
                  <c:v>3.5463759398496242</c:v>
                </c:pt>
                <c:pt idx="2475">
                  <c:v>3.776406015037594</c:v>
                </c:pt>
                <c:pt idx="2476">
                  <c:v>3.6038796992481203</c:v>
                </c:pt>
                <c:pt idx="2477">
                  <c:v>4.0064360902255638</c:v>
                </c:pt>
                <c:pt idx="2478">
                  <c:v>3.8722556390977441</c:v>
                </c:pt>
                <c:pt idx="2479">
                  <c:v>3.8530827067669176</c:v>
                </c:pt>
                <c:pt idx="2480">
                  <c:v>3.7380676691729326</c:v>
                </c:pt>
                <c:pt idx="2481">
                  <c:v>3.8147443609022553</c:v>
                </c:pt>
                <c:pt idx="2482">
                  <c:v>3.9105939849624063</c:v>
                </c:pt>
                <c:pt idx="2483">
                  <c:v>3.5272030075187968</c:v>
                </c:pt>
                <c:pt idx="2484">
                  <c:v>3.6997293233082704</c:v>
                </c:pt>
                <c:pt idx="2485">
                  <c:v>3.4888646616541354</c:v>
                </c:pt>
                <c:pt idx="2486">
                  <c:v>3.565541353383459</c:v>
                </c:pt>
                <c:pt idx="2487">
                  <c:v>3.4121879699248119</c:v>
                </c:pt>
                <c:pt idx="2488">
                  <c:v>3.6613909774436091</c:v>
                </c:pt>
                <c:pt idx="2489">
                  <c:v>3.4696992481203006</c:v>
                </c:pt>
                <c:pt idx="2490">
                  <c:v>3.3930225563909775</c:v>
                </c:pt>
                <c:pt idx="2491">
                  <c:v>3.5080375939849624</c:v>
                </c:pt>
                <c:pt idx="2492">
                  <c:v>3.1246466165413533</c:v>
                </c:pt>
                <c:pt idx="2493">
                  <c:v>3.3930225563909775</c:v>
                </c:pt>
                <c:pt idx="2494">
                  <c:v>3.2396691729323308</c:v>
                </c:pt>
                <c:pt idx="2495">
                  <c:v>3.5080375939849624</c:v>
                </c:pt>
                <c:pt idx="2496">
                  <c:v>3.1629849624060151</c:v>
                </c:pt>
                <c:pt idx="2497">
                  <c:v>3.3163458646616544</c:v>
                </c:pt>
                <c:pt idx="2498">
                  <c:v>3.6613909774436091</c:v>
                </c:pt>
                <c:pt idx="2499">
                  <c:v>3.3546842105263157</c:v>
                </c:pt>
                <c:pt idx="2500">
                  <c:v>3.3163458646616544</c:v>
                </c:pt>
                <c:pt idx="2501">
                  <c:v>3.4121879699248119</c:v>
                </c:pt>
                <c:pt idx="2502">
                  <c:v>3.4313609022556393</c:v>
                </c:pt>
                <c:pt idx="2503">
                  <c:v>3.6038796992481203</c:v>
                </c:pt>
                <c:pt idx="2504">
                  <c:v>3.5463759398496242</c:v>
                </c:pt>
                <c:pt idx="2505">
                  <c:v>3.8914210526315789</c:v>
                </c:pt>
                <c:pt idx="2506">
                  <c:v>3.6997293233082704</c:v>
                </c:pt>
                <c:pt idx="2507">
                  <c:v>3.7572406015037592</c:v>
                </c:pt>
                <c:pt idx="2508">
                  <c:v>3.6038796992481203</c:v>
                </c:pt>
                <c:pt idx="2509">
                  <c:v>3.3930225563909775</c:v>
                </c:pt>
                <c:pt idx="2510">
                  <c:v>3.565541353383459</c:v>
                </c:pt>
                <c:pt idx="2511">
                  <c:v>3.4313609022556393</c:v>
                </c:pt>
                <c:pt idx="2512">
                  <c:v>3.2013308270676695</c:v>
                </c:pt>
                <c:pt idx="2513">
                  <c:v>3.4505263157894737</c:v>
                </c:pt>
                <c:pt idx="2514">
                  <c:v>3.5272030075187968</c:v>
                </c:pt>
                <c:pt idx="2515">
                  <c:v>3.3930225563909775</c:v>
                </c:pt>
                <c:pt idx="2516">
                  <c:v>3.6038796992481203</c:v>
                </c:pt>
                <c:pt idx="2517">
                  <c:v>3.5463759398496242</c:v>
                </c:pt>
                <c:pt idx="2518">
                  <c:v>3.4505263157894737</c:v>
                </c:pt>
                <c:pt idx="2519">
                  <c:v>3.2780075187969926</c:v>
                </c:pt>
                <c:pt idx="2520">
                  <c:v>3.2396691729323308</c:v>
                </c:pt>
                <c:pt idx="2521">
                  <c:v>3.4505263157894737</c:v>
                </c:pt>
                <c:pt idx="2522">
                  <c:v>3.3355112781954883</c:v>
                </c:pt>
                <c:pt idx="2523">
                  <c:v>3.2396691729323308</c:v>
                </c:pt>
                <c:pt idx="2524">
                  <c:v>3.297172932330827</c:v>
                </c:pt>
                <c:pt idx="2525">
                  <c:v>3.5272030075187968</c:v>
                </c:pt>
                <c:pt idx="2526">
                  <c:v>3.4121879699248119</c:v>
                </c:pt>
                <c:pt idx="2527">
                  <c:v>3.297172932330827</c:v>
                </c:pt>
                <c:pt idx="2528">
                  <c:v>3.3355112781954883</c:v>
                </c:pt>
                <c:pt idx="2529">
                  <c:v>3.8530827067669176</c:v>
                </c:pt>
                <c:pt idx="2530">
                  <c:v>3.4505263157894737</c:v>
                </c:pt>
                <c:pt idx="2531">
                  <c:v>3.5463759398496242</c:v>
                </c:pt>
                <c:pt idx="2532">
                  <c:v>3.3546842105263157</c:v>
                </c:pt>
                <c:pt idx="2533">
                  <c:v>3.776406015037594</c:v>
                </c:pt>
                <c:pt idx="2534">
                  <c:v>3.4313609022556393</c:v>
                </c:pt>
                <c:pt idx="2535">
                  <c:v>3.1629849624060151</c:v>
                </c:pt>
                <c:pt idx="2536">
                  <c:v>3.3355112781954883</c:v>
                </c:pt>
                <c:pt idx="2537">
                  <c:v>3.2013308270676695</c:v>
                </c:pt>
                <c:pt idx="2538">
                  <c:v>3.1054812030075185</c:v>
                </c:pt>
                <c:pt idx="2539">
                  <c:v>3.4313609022556393</c:v>
                </c:pt>
                <c:pt idx="2540">
                  <c:v>3.5847142857142855</c:v>
                </c:pt>
                <c:pt idx="2541">
                  <c:v>3.1054812030075185</c:v>
                </c:pt>
                <c:pt idx="2542">
                  <c:v>3.2204962406015034</c:v>
                </c:pt>
                <c:pt idx="2543">
                  <c:v>3.4696992481203006</c:v>
                </c:pt>
                <c:pt idx="2544">
                  <c:v>3.5463759398496242</c:v>
                </c:pt>
                <c:pt idx="2545">
                  <c:v>3.297172932330827</c:v>
                </c:pt>
                <c:pt idx="2546">
                  <c:v>3.4696992481203006</c:v>
                </c:pt>
                <c:pt idx="2547">
                  <c:v>3.4313609022556393</c:v>
                </c:pt>
                <c:pt idx="2548">
                  <c:v>3.4505263157894737</c:v>
                </c:pt>
                <c:pt idx="2549">
                  <c:v>3.5080375939849624</c:v>
                </c:pt>
                <c:pt idx="2550">
                  <c:v>3.2396691729323308</c:v>
                </c:pt>
                <c:pt idx="2551">
                  <c:v>3.4696992481203006</c:v>
                </c:pt>
                <c:pt idx="2552">
                  <c:v>3.1246466165413533</c:v>
                </c:pt>
                <c:pt idx="2553">
                  <c:v>3.776406015037594</c:v>
                </c:pt>
                <c:pt idx="2554">
                  <c:v>3.2780075187969926</c:v>
                </c:pt>
                <c:pt idx="2555">
                  <c:v>3.565541353383459</c:v>
                </c:pt>
                <c:pt idx="2556">
                  <c:v>3.5847142857142855</c:v>
                </c:pt>
                <c:pt idx="2557">
                  <c:v>3.2396691729323308</c:v>
                </c:pt>
                <c:pt idx="2558">
                  <c:v>3.4121879699248119</c:v>
                </c:pt>
                <c:pt idx="2559">
                  <c:v>3.0863082706766916</c:v>
                </c:pt>
                <c:pt idx="2560">
                  <c:v>3.565541353383459</c:v>
                </c:pt>
                <c:pt idx="2561">
                  <c:v>3.7572406015037592</c:v>
                </c:pt>
                <c:pt idx="2562">
                  <c:v>3.7572406015037592</c:v>
                </c:pt>
                <c:pt idx="2563">
                  <c:v>3.3930225563909775</c:v>
                </c:pt>
                <c:pt idx="2564">
                  <c:v>3.5272030075187968</c:v>
                </c:pt>
                <c:pt idx="2565">
                  <c:v>3.4696992481203006</c:v>
                </c:pt>
                <c:pt idx="2566">
                  <c:v>3.6038796992481203</c:v>
                </c:pt>
                <c:pt idx="2567">
                  <c:v>3.5463759398496242</c:v>
                </c:pt>
                <c:pt idx="2568">
                  <c:v>4.0447744360902256</c:v>
                </c:pt>
                <c:pt idx="2569">
                  <c:v>3.6613909774436091</c:v>
                </c:pt>
                <c:pt idx="2570">
                  <c:v>3.3930225563909775</c:v>
                </c:pt>
                <c:pt idx="2571">
                  <c:v>3.565541353383459</c:v>
                </c:pt>
                <c:pt idx="2572">
                  <c:v>3.2013308270676695</c:v>
                </c:pt>
                <c:pt idx="2573">
                  <c:v>3.3546842105263157</c:v>
                </c:pt>
                <c:pt idx="2574">
                  <c:v>3.5463759398496242</c:v>
                </c:pt>
                <c:pt idx="2575">
                  <c:v>3.4121879699248119</c:v>
                </c:pt>
                <c:pt idx="2576">
                  <c:v>3.297172932330827</c:v>
                </c:pt>
                <c:pt idx="2577">
                  <c:v>3.1629849624060151</c:v>
                </c:pt>
                <c:pt idx="2578">
                  <c:v>3.3355112781954883</c:v>
                </c:pt>
                <c:pt idx="2579">
                  <c:v>2.9904661654135336</c:v>
                </c:pt>
                <c:pt idx="2580">
                  <c:v>3.2780075187969926</c:v>
                </c:pt>
                <c:pt idx="2581">
                  <c:v>3.0479699248120302</c:v>
                </c:pt>
                <c:pt idx="2582">
                  <c:v>3.0096315789473684</c:v>
                </c:pt>
                <c:pt idx="2583">
                  <c:v>3.3546842105263157</c:v>
                </c:pt>
                <c:pt idx="2584">
                  <c:v>3.2396691729323308</c:v>
                </c:pt>
                <c:pt idx="2585">
                  <c:v>3.5080375939849624</c:v>
                </c:pt>
                <c:pt idx="2586">
                  <c:v>3.4696992481203006</c:v>
                </c:pt>
                <c:pt idx="2587">
                  <c:v>3.2204962406015034</c:v>
                </c:pt>
                <c:pt idx="2588">
                  <c:v>2.9712932330827067</c:v>
                </c:pt>
                <c:pt idx="2589">
                  <c:v>3.4121879699248119</c:v>
                </c:pt>
                <c:pt idx="2590">
                  <c:v>3.4505263157894737</c:v>
                </c:pt>
                <c:pt idx="2591">
                  <c:v>3.5080375939849624</c:v>
                </c:pt>
                <c:pt idx="2592">
                  <c:v>3.3163458646616544</c:v>
                </c:pt>
                <c:pt idx="2593">
                  <c:v>3.4505263157894737</c:v>
                </c:pt>
                <c:pt idx="2594">
                  <c:v>3.2780075187969926</c:v>
                </c:pt>
                <c:pt idx="2595">
                  <c:v>3.2013308270676695</c:v>
                </c:pt>
                <c:pt idx="2596">
                  <c:v>3.297172932330827</c:v>
                </c:pt>
                <c:pt idx="2597">
                  <c:v>3.4313609022556393</c:v>
                </c:pt>
                <c:pt idx="2598">
                  <c:v>3.2780075187969926</c:v>
                </c:pt>
                <c:pt idx="2599">
                  <c:v>3.3546842105263157</c:v>
                </c:pt>
                <c:pt idx="2600">
                  <c:v>3.3355112781954883</c:v>
                </c:pt>
                <c:pt idx="2601">
                  <c:v>3.3930225563909775</c:v>
                </c:pt>
                <c:pt idx="2602">
                  <c:v>3.776406015037594</c:v>
                </c:pt>
                <c:pt idx="2603">
                  <c:v>3.3738496240601501</c:v>
                </c:pt>
                <c:pt idx="2604">
                  <c:v>3.5463759398496242</c:v>
                </c:pt>
                <c:pt idx="2605">
                  <c:v>3.4313609022556393</c:v>
                </c:pt>
                <c:pt idx="2606">
                  <c:v>3.2013308270676695</c:v>
                </c:pt>
                <c:pt idx="2607">
                  <c:v>3.6038796992481203</c:v>
                </c:pt>
                <c:pt idx="2608">
                  <c:v>3.1821578947368421</c:v>
                </c:pt>
                <c:pt idx="2609">
                  <c:v>3.5463759398496242</c:v>
                </c:pt>
                <c:pt idx="2610">
                  <c:v>3.0671428571428572</c:v>
                </c:pt>
                <c:pt idx="2611">
                  <c:v>3.3355112781954883</c:v>
                </c:pt>
                <c:pt idx="2612">
                  <c:v>2.9329548872180453</c:v>
                </c:pt>
                <c:pt idx="2613">
                  <c:v>3.5080375939849624</c:v>
                </c:pt>
                <c:pt idx="2614">
                  <c:v>3.2013308270676695</c:v>
                </c:pt>
                <c:pt idx="2615">
                  <c:v>2.9521278195488723</c:v>
                </c:pt>
                <c:pt idx="2616">
                  <c:v>3.1054812030075185</c:v>
                </c:pt>
                <c:pt idx="2617">
                  <c:v>3.0863082706766916</c:v>
                </c:pt>
                <c:pt idx="2618">
                  <c:v>3.7572406015037592</c:v>
                </c:pt>
                <c:pt idx="2619">
                  <c:v>3.2780075187969926</c:v>
                </c:pt>
                <c:pt idx="2620">
                  <c:v>3.297172932330827</c:v>
                </c:pt>
                <c:pt idx="2621">
                  <c:v>3.3163458646616544</c:v>
                </c:pt>
                <c:pt idx="2622">
                  <c:v>3.4505263157894737</c:v>
                </c:pt>
                <c:pt idx="2623">
                  <c:v>3.1438195488721803</c:v>
                </c:pt>
                <c:pt idx="2624">
                  <c:v>2.8946165413533835</c:v>
                </c:pt>
                <c:pt idx="2625">
                  <c:v>2.9904661654135336</c:v>
                </c:pt>
                <c:pt idx="2626">
                  <c:v>3.0479699248120302</c:v>
                </c:pt>
                <c:pt idx="2627">
                  <c:v>3.9297593984962402</c:v>
                </c:pt>
                <c:pt idx="2628">
                  <c:v>3.5847142857142855</c:v>
                </c:pt>
                <c:pt idx="2629">
                  <c:v>3.4505263157894737</c:v>
                </c:pt>
                <c:pt idx="2630">
                  <c:v>3.3738496240601501</c:v>
                </c:pt>
                <c:pt idx="2631">
                  <c:v>3.5272030075187968</c:v>
                </c:pt>
                <c:pt idx="2632">
                  <c:v>3.8147443609022553</c:v>
                </c:pt>
                <c:pt idx="2633">
                  <c:v>3.5463759398496242</c:v>
                </c:pt>
                <c:pt idx="2634">
                  <c:v>3.0671428571428572</c:v>
                </c:pt>
                <c:pt idx="2635">
                  <c:v>3.4888646616541354</c:v>
                </c:pt>
                <c:pt idx="2636">
                  <c:v>3.2396691729323308</c:v>
                </c:pt>
                <c:pt idx="2637">
                  <c:v>3.5080375939849624</c:v>
                </c:pt>
                <c:pt idx="2638">
                  <c:v>3.4313609022556393</c:v>
                </c:pt>
                <c:pt idx="2639">
                  <c:v>3.2013308270676695</c:v>
                </c:pt>
                <c:pt idx="2640">
                  <c:v>3.565541353383459</c:v>
                </c:pt>
                <c:pt idx="2641">
                  <c:v>3.4696992481203006</c:v>
                </c:pt>
                <c:pt idx="2642">
                  <c:v>3.3163458646616544</c:v>
                </c:pt>
                <c:pt idx="2643">
                  <c:v>3.3355112781954883</c:v>
                </c:pt>
                <c:pt idx="2644">
                  <c:v>3.3546842105263157</c:v>
                </c:pt>
                <c:pt idx="2645">
                  <c:v>3.2204962406015034</c:v>
                </c:pt>
                <c:pt idx="2646">
                  <c:v>3.565541353383459</c:v>
                </c:pt>
                <c:pt idx="2647">
                  <c:v>3.6613909774436091</c:v>
                </c:pt>
                <c:pt idx="2648">
                  <c:v>3.3546842105263157</c:v>
                </c:pt>
                <c:pt idx="2649">
                  <c:v>3.8722556390977441</c:v>
                </c:pt>
                <c:pt idx="2650">
                  <c:v>3.776406015037594</c:v>
                </c:pt>
                <c:pt idx="2651">
                  <c:v>3.3738496240601501</c:v>
                </c:pt>
                <c:pt idx="2652">
                  <c:v>3.8339172932330827</c:v>
                </c:pt>
                <c:pt idx="2653">
                  <c:v>3.5463759398496242</c:v>
                </c:pt>
                <c:pt idx="2654">
                  <c:v>3.776406015037594</c:v>
                </c:pt>
                <c:pt idx="2655">
                  <c:v>3.7955789473684214</c:v>
                </c:pt>
                <c:pt idx="2656">
                  <c:v>3.7572406015037592</c:v>
                </c:pt>
                <c:pt idx="2657">
                  <c:v>3.8339172932330827</c:v>
                </c:pt>
                <c:pt idx="2658">
                  <c:v>4.3898270676691729</c:v>
                </c:pt>
                <c:pt idx="2659">
                  <c:v>3.8147443609022553</c:v>
                </c:pt>
                <c:pt idx="2660">
                  <c:v>3.4888646616541354</c:v>
                </c:pt>
                <c:pt idx="2661">
                  <c:v>3.4696992481203006</c:v>
                </c:pt>
                <c:pt idx="2662">
                  <c:v>3.297172932330827</c:v>
                </c:pt>
                <c:pt idx="2663">
                  <c:v>3.4505263157894737</c:v>
                </c:pt>
                <c:pt idx="2664">
                  <c:v>3.4121879699248119</c:v>
                </c:pt>
                <c:pt idx="2665">
                  <c:v>3.8339172932330827</c:v>
                </c:pt>
                <c:pt idx="2666">
                  <c:v>3.7572406015037592</c:v>
                </c:pt>
                <c:pt idx="2667">
                  <c:v>3.1246466165413533</c:v>
                </c:pt>
                <c:pt idx="2668">
                  <c:v>3.1629849624060151</c:v>
                </c:pt>
                <c:pt idx="2669">
                  <c:v>3.3546842105263157</c:v>
                </c:pt>
                <c:pt idx="2670">
                  <c:v>3.0863082706766916</c:v>
                </c:pt>
                <c:pt idx="2671">
                  <c:v>3.297172932330827</c:v>
                </c:pt>
                <c:pt idx="2672">
                  <c:v>3.297172932330827</c:v>
                </c:pt>
                <c:pt idx="2673">
                  <c:v>2.8946165413533835</c:v>
                </c:pt>
                <c:pt idx="2674">
                  <c:v>2.8371127819548869</c:v>
                </c:pt>
                <c:pt idx="2675">
                  <c:v>3.1629849624060151</c:v>
                </c:pt>
                <c:pt idx="2676">
                  <c:v>2.9904661654135336</c:v>
                </c:pt>
                <c:pt idx="2677">
                  <c:v>2.6262481203007519</c:v>
                </c:pt>
                <c:pt idx="2678">
                  <c:v>3.1629849624060151</c:v>
                </c:pt>
                <c:pt idx="2679">
                  <c:v>3.0288045112781954</c:v>
                </c:pt>
                <c:pt idx="2680">
                  <c:v>3.2780075187969926</c:v>
                </c:pt>
                <c:pt idx="2681">
                  <c:v>3.1438195488721803</c:v>
                </c:pt>
                <c:pt idx="2682">
                  <c:v>3.565541353383459</c:v>
                </c:pt>
                <c:pt idx="2683">
                  <c:v>3.5080375939849624</c:v>
                </c:pt>
                <c:pt idx="2684">
                  <c:v>3.7572406015037592</c:v>
                </c:pt>
                <c:pt idx="2685">
                  <c:v>3.2588345864661652</c:v>
                </c:pt>
                <c:pt idx="2686">
                  <c:v>3.4888646616541354</c:v>
                </c:pt>
                <c:pt idx="2687">
                  <c:v>3.2396691729323308</c:v>
                </c:pt>
                <c:pt idx="2688">
                  <c:v>3.0671428571428572</c:v>
                </c:pt>
                <c:pt idx="2689">
                  <c:v>3.3163458646616544</c:v>
                </c:pt>
                <c:pt idx="2690">
                  <c:v>3.5847142857142855</c:v>
                </c:pt>
                <c:pt idx="2691">
                  <c:v>3.1629849624060151</c:v>
                </c:pt>
                <c:pt idx="2692">
                  <c:v>3.4888646616541354</c:v>
                </c:pt>
                <c:pt idx="2693">
                  <c:v>3.297172932330827</c:v>
                </c:pt>
                <c:pt idx="2694">
                  <c:v>3.2396691729323308</c:v>
                </c:pt>
                <c:pt idx="2695">
                  <c:v>3.6038796992481203</c:v>
                </c:pt>
                <c:pt idx="2696">
                  <c:v>3.2013308270676695</c:v>
                </c:pt>
                <c:pt idx="2697">
                  <c:v>3.2013308270676695</c:v>
                </c:pt>
                <c:pt idx="2698">
                  <c:v>3.0671428571428572</c:v>
                </c:pt>
                <c:pt idx="2699">
                  <c:v>3.1629849624060151</c:v>
                </c:pt>
                <c:pt idx="2700">
                  <c:v>3.2780075187969926</c:v>
                </c:pt>
                <c:pt idx="2701">
                  <c:v>3.2204962406015034</c:v>
                </c:pt>
                <c:pt idx="2702">
                  <c:v>3.2396691729323308</c:v>
                </c:pt>
                <c:pt idx="2703">
                  <c:v>3.1054812030075185</c:v>
                </c:pt>
                <c:pt idx="2704">
                  <c:v>3.2588345864661652</c:v>
                </c:pt>
                <c:pt idx="2705">
                  <c:v>3.1629849624060151</c:v>
                </c:pt>
                <c:pt idx="2706">
                  <c:v>3.0671428571428572</c:v>
                </c:pt>
                <c:pt idx="2707">
                  <c:v>3.297172932330827</c:v>
                </c:pt>
                <c:pt idx="2708">
                  <c:v>3.0863082706766916</c:v>
                </c:pt>
                <c:pt idx="2709">
                  <c:v>2.9137894736842105</c:v>
                </c:pt>
                <c:pt idx="2710">
                  <c:v>2.7604360902255638</c:v>
                </c:pt>
                <c:pt idx="2711">
                  <c:v>3.1246466165413533</c:v>
                </c:pt>
                <c:pt idx="2712">
                  <c:v>3.2204962406015034</c:v>
                </c:pt>
                <c:pt idx="2713">
                  <c:v>3.1821578947368421</c:v>
                </c:pt>
                <c:pt idx="2714">
                  <c:v>3.3930225563909775</c:v>
                </c:pt>
                <c:pt idx="2715">
                  <c:v>2.8946165413533835</c:v>
                </c:pt>
                <c:pt idx="2716">
                  <c:v>2.9521278195488723</c:v>
                </c:pt>
                <c:pt idx="2717">
                  <c:v>3.2013308270676695</c:v>
                </c:pt>
                <c:pt idx="2718">
                  <c:v>3.2396691729323308</c:v>
                </c:pt>
                <c:pt idx="2719">
                  <c:v>3.3546842105263157</c:v>
                </c:pt>
                <c:pt idx="2720">
                  <c:v>3.297172932330827</c:v>
                </c:pt>
                <c:pt idx="2721">
                  <c:v>3.1054812030075185</c:v>
                </c:pt>
                <c:pt idx="2722">
                  <c:v>3.3355112781954883</c:v>
                </c:pt>
                <c:pt idx="2723">
                  <c:v>3.2396691729323308</c:v>
                </c:pt>
                <c:pt idx="2724">
                  <c:v>3.1246466165413533</c:v>
                </c:pt>
                <c:pt idx="2725">
                  <c:v>2.9904661654135336</c:v>
                </c:pt>
                <c:pt idx="2726">
                  <c:v>3.4313609022556393</c:v>
                </c:pt>
                <c:pt idx="2727">
                  <c:v>3.0096315789473684</c:v>
                </c:pt>
                <c:pt idx="2728">
                  <c:v>3.2204962406015034</c:v>
                </c:pt>
                <c:pt idx="2729">
                  <c:v>3.2013308270676695</c:v>
                </c:pt>
                <c:pt idx="2730">
                  <c:v>3.0288045112781954</c:v>
                </c:pt>
                <c:pt idx="2731">
                  <c:v>3.3930225563909775</c:v>
                </c:pt>
                <c:pt idx="2732">
                  <c:v>3.0288045112781954</c:v>
                </c:pt>
                <c:pt idx="2733">
                  <c:v>3.0288045112781954</c:v>
                </c:pt>
                <c:pt idx="2734">
                  <c:v>3.1054812030075185</c:v>
                </c:pt>
                <c:pt idx="2735">
                  <c:v>3.0863082706766916</c:v>
                </c:pt>
                <c:pt idx="2736">
                  <c:v>3.0863082706766916</c:v>
                </c:pt>
                <c:pt idx="2737">
                  <c:v>2.7796015037593982</c:v>
                </c:pt>
                <c:pt idx="2738">
                  <c:v>3.1821578947368421</c:v>
                </c:pt>
                <c:pt idx="2739">
                  <c:v>2.8754511278195487</c:v>
                </c:pt>
                <c:pt idx="2740">
                  <c:v>3.1629849624060151</c:v>
                </c:pt>
                <c:pt idx="2741">
                  <c:v>3.2396691729323308</c:v>
                </c:pt>
                <c:pt idx="2742">
                  <c:v>2.81793984962406</c:v>
                </c:pt>
                <c:pt idx="2743">
                  <c:v>3.2396691729323308</c:v>
                </c:pt>
                <c:pt idx="2744">
                  <c:v>3.5463759398496242</c:v>
                </c:pt>
                <c:pt idx="2745">
                  <c:v>3.1438195488721803</c:v>
                </c:pt>
                <c:pt idx="2746">
                  <c:v>3.0671428571428572</c:v>
                </c:pt>
                <c:pt idx="2747">
                  <c:v>3.3546842105263157</c:v>
                </c:pt>
                <c:pt idx="2748">
                  <c:v>3.0288045112781954</c:v>
                </c:pt>
                <c:pt idx="2749">
                  <c:v>3.0863082706766916</c:v>
                </c:pt>
                <c:pt idx="2750">
                  <c:v>3.0096315789473684</c:v>
                </c:pt>
                <c:pt idx="2751">
                  <c:v>3.1246466165413533</c:v>
                </c:pt>
                <c:pt idx="2752">
                  <c:v>2.4920601503759401</c:v>
                </c:pt>
                <c:pt idx="2753">
                  <c:v>3.0671428571428572</c:v>
                </c:pt>
                <c:pt idx="2754">
                  <c:v>3.2204962406015034</c:v>
                </c:pt>
                <c:pt idx="2755">
                  <c:v>3.1438195488721803</c:v>
                </c:pt>
                <c:pt idx="2756">
                  <c:v>3.3738496240601501</c:v>
                </c:pt>
                <c:pt idx="2757">
                  <c:v>3.0096315789473684</c:v>
                </c:pt>
                <c:pt idx="2758">
                  <c:v>3.0479699248120302</c:v>
                </c:pt>
                <c:pt idx="2759">
                  <c:v>3.4313609022556393</c:v>
                </c:pt>
                <c:pt idx="2760">
                  <c:v>3.0096315789473684</c:v>
                </c:pt>
                <c:pt idx="2761">
                  <c:v>3.2780075187969926</c:v>
                </c:pt>
                <c:pt idx="2762">
                  <c:v>2.9521278195488723</c:v>
                </c:pt>
                <c:pt idx="2763">
                  <c:v>2.7412631578947368</c:v>
                </c:pt>
                <c:pt idx="2764">
                  <c:v>2.9712932330827067</c:v>
                </c:pt>
                <c:pt idx="2765">
                  <c:v>3.1821578947368421</c:v>
                </c:pt>
                <c:pt idx="2766">
                  <c:v>3.0863082706766916</c:v>
                </c:pt>
                <c:pt idx="2767">
                  <c:v>3.2396691729323308</c:v>
                </c:pt>
                <c:pt idx="2768">
                  <c:v>3.3546842105263157</c:v>
                </c:pt>
                <c:pt idx="2769">
                  <c:v>3.4888646616541354</c:v>
                </c:pt>
                <c:pt idx="2770">
                  <c:v>3.3930225563909775</c:v>
                </c:pt>
                <c:pt idx="2771">
                  <c:v>3.0863082706766916</c:v>
                </c:pt>
                <c:pt idx="2772">
                  <c:v>2.9137894736842105</c:v>
                </c:pt>
                <c:pt idx="2773">
                  <c:v>3.1054812030075185</c:v>
                </c:pt>
                <c:pt idx="2774">
                  <c:v>3.3930225563909775</c:v>
                </c:pt>
                <c:pt idx="2775">
                  <c:v>3.4313609022556393</c:v>
                </c:pt>
                <c:pt idx="2776">
                  <c:v>3.2013308270676695</c:v>
                </c:pt>
                <c:pt idx="2777">
                  <c:v>2.9329548872180453</c:v>
                </c:pt>
                <c:pt idx="2778">
                  <c:v>3.3546842105263157</c:v>
                </c:pt>
                <c:pt idx="2779">
                  <c:v>3.3930225563909775</c:v>
                </c:pt>
                <c:pt idx="2780">
                  <c:v>3.3930225563909775</c:v>
                </c:pt>
                <c:pt idx="2781">
                  <c:v>3.5847142857142855</c:v>
                </c:pt>
                <c:pt idx="2782">
                  <c:v>3.4505263157894737</c:v>
                </c:pt>
                <c:pt idx="2783">
                  <c:v>3.6038796992481203</c:v>
                </c:pt>
                <c:pt idx="2784">
                  <c:v>3.1438195488721803</c:v>
                </c:pt>
                <c:pt idx="2785">
                  <c:v>3.2204962406015034</c:v>
                </c:pt>
                <c:pt idx="2786">
                  <c:v>3.2396691729323308</c:v>
                </c:pt>
                <c:pt idx="2787">
                  <c:v>3.0863082706766916</c:v>
                </c:pt>
                <c:pt idx="2788">
                  <c:v>3.0863082706766916</c:v>
                </c:pt>
                <c:pt idx="2789">
                  <c:v>3.1246466165413533</c:v>
                </c:pt>
                <c:pt idx="2790">
                  <c:v>2.9904661654135336</c:v>
                </c:pt>
                <c:pt idx="2791">
                  <c:v>3.297172932330827</c:v>
                </c:pt>
                <c:pt idx="2792">
                  <c:v>3.3355112781954883</c:v>
                </c:pt>
                <c:pt idx="2793">
                  <c:v>2.81793984962406</c:v>
                </c:pt>
                <c:pt idx="2794">
                  <c:v>3.0863082706766916</c:v>
                </c:pt>
                <c:pt idx="2795">
                  <c:v>2.8371127819548869</c:v>
                </c:pt>
                <c:pt idx="2796">
                  <c:v>2.8754511278195487</c:v>
                </c:pt>
                <c:pt idx="2797">
                  <c:v>3.1629849624060151</c:v>
                </c:pt>
                <c:pt idx="2798">
                  <c:v>2.9329548872180453</c:v>
                </c:pt>
                <c:pt idx="2799">
                  <c:v>2.7604360902255638</c:v>
                </c:pt>
                <c:pt idx="2800">
                  <c:v>3.3930225563909775</c:v>
                </c:pt>
                <c:pt idx="2801">
                  <c:v>3.1054812030075185</c:v>
                </c:pt>
                <c:pt idx="2802">
                  <c:v>3.2013308270676695</c:v>
                </c:pt>
                <c:pt idx="2803">
                  <c:v>3.1054812030075185</c:v>
                </c:pt>
                <c:pt idx="2804">
                  <c:v>3.2396691729323308</c:v>
                </c:pt>
                <c:pt idx="2805">
                  <c:v>3.2396691729323308</c:v>
                </c:pt>
                <c:pt idx="2806">
                  <c:v>3.0671428571428572</c:v>
                </c:pt>
                <c:pt idx="2807">
                  <c:v>3.1821578947368421</c:v>
                </c:pt>
                <c:pt idx="2808">
                  <c:v>3.4121879699248119</c:v>
                </c:pt>
                <c:pt idx="2809">
                  <c:v>3.2588345864661652</c:v>
                </c:pt>
                <c:pt idx="2810">
                  <c:v>3.2780075187969926</c:v>
                </c:pt>
                <c:pt idx="2811">
                  <c:v>2.9329548872180453</c:v>
                </c:pt>
                <c:pt idx="2812">
                  <c:v>2.81793984962406</c:v>
                </c:pt>
                <c:pt idx="2813">
                  <c:v>3.1246466165413533</c:v>
                </c:pt>
                <c:pt idx="2814">
                  <c:v>2.7412631578947368</c:v>
                </c:pt>
                <c:pt idx="2815">
                  <c:v>2.9521278195488723</c:v>
                </c:pt>
                <c:pt idx="2816">
                  <c:v>2.9904661654135336</c:v>
                </c:pt>
                <c:pt idx="2817">
                  <c:v>3.0863082706766916</c:v>
                </c:pt>
                <c:pt idx="2818">
                  <c:v>3.0288045112781954</c:v>
                </c:pt>
                <c:pt idx="2819">
                  <c:v>3.1054812030075185</c:v>
                </c:pt>
                <c:pt idx="2820">
                  <c:v>3.1246466165413533</c:v>
                </c:pt>
                <c:pt idx="2821">
                  <c:v>2.9137894736842105</c:v>
                </c:pt>
                <c:pt idx="2822">
                  <c:v>3.1054812030075185</c:v>
                </c:pt>
                <c:pt idx="2823">
                  <c:v>3.3163458646616544</c:v>
                </c:pt>
                <c:pt idx="2824">
                  <c:v>3.2588345864661652</c:v>
                </c:pt>
                <c:pt idx="2825">
                  <c:v>3.4696992481203006</c:v>
                </c:pt>
                <c:pt idx="2826">
                  <c:v>3.5463759398496242</c:v>
                </c:pt>
                <c:pt idx="2827">
                  <c:v>3.4313609022556393</c:v>
                </c:pt>
                <c:pt idx="2828">
                  <c:v>3.0863082706766916</c:v>
                </c:pt>
                <c:pt idx="2829">
                  <c:v>3.2396691729323308</c:v>
                </c:pt>
                <c:pt idx="2830">
                  <c:v>3.3546842105263157</c:v>
                </c:pt>
                <c:pt idx="2831">
                  <c:v>3.5463759398496242</c:v>
                </c:pt>
                <c:pt idx="2832">
                  <c:v>3.4505263157894737</c:v>
                </c:pt>
                <c:pt idx="2833">
                  <c:v>3.3546842105263157</c:v>
                </c:pt>
                <c:pt idx="2834">
                  <c:v>3.0479699248120302</c:v>
                </c:pt>
                <c:pt idx="2835">
                  <c:v>3.0863082706766916</c:v>
                </c:pt>
                <c:pt idx="2836">
                  <c:v>3.1629849624060151</c:v>
                </c:pt>
                <c:pt idx="2837">
                  <c:v>3.3163458646616544</c:v>
                </c:pt>
                <c:pt idx="2838">
                  <c:v>3.3930225563909775</c:v>
                </c:pt>
                <c:pt idx="2839">
                  <c:v>2.8371127819548869</c:v>
                </c:pt>
                <c:pt idx="2840">
                  <c:v>3.1629849624060151</c:v>
                </c:pt>
                <c:pt idx="2841">
                  <c:v>3.1821578947368421</c:v>
                </c:pt>
                <c:pt idx="2842">
                  <c:v>3.1246466165413533</c:v>
                </c:pt>
                <c:pt idx="2843">
                  <c:v>2.9904661654135336</c:v>
                </c:pt>
                <c:pt idx="2844">
                  <c:v>2.9712932330827067</c:v>
                </c:pt>
                <c:pt idx="2845">
                  <c:v>3.0096315789473684</c:v>
                </c:pt>
                <c:pt idx="2846">
                  <c:v>3.1246466165413533</c:v>
                </c:pt>
                <c:pt idx="2847">
                  <c:v>2.9712932330827067</c:v>
                </c:pt>
                <c:pt idx="2848">
                  <c:v>2.8562781954887217</c:v>
                </c:pt>
                <c:pt idx="2849">
                  <c:v>3.0288045112781954</c:v>
                </c:pt>
                <c:pt idx="2850">
                  <c:v>2.9329548872180453</c:v>
                </c:pt>
                <c:pt idx="2851">
                  <c:v>2.8946165413533835</c:v>
                </c:pt>
                <c:pt idx="2852">
                  <c:v>3.0479699248120302</c:v>
                </c:pt>
                <c:pt idx="2853">
                  <c:v>2.9712932330827067</c:v>
                </c:pt>
                <c:pt idx="2854">
                  <c:v>2.8754511278195487</c:v>
                </c:pt>
                <c:pt idx="2855">
                  <c:v>2.9329548872180453</c:v>
                </c:pt>
                <c:pt idx="2856">
                  <c:v>2.6645864661654133</c:v>
                </c:pt>
                <c:pt idx="2857">
                  <c:v>2.8371127819548869</c:v>
                </c:pt>
                <c:pt idx="2858">
                  <c:v>2.6837593984962402</c:v>
                </c:pt>
                <c:pt idx="2859">
                  <c:v>2.7029248120300751</c:v>
                </c:pt>
                <c:pt idx="2860">
                  <c:v>2.6837593984962402</c:v>
                </c:pt>
                <c:pt idx="2861">
                  <c:v>2.7029248120300751</c:v>
                </c:pt>
                <c:pt idx="2862">
                  <c:v>2.4537218045112783</c:v>
                </c:pt>
                <c:pt idx="2863">
                  <c:v>3.0863082706766916</c:v>
                </c:pt>
                <c:pt idx="2864">
                  <c:v>2.9137894736842105</c:v>
                </c:pt>
                <c:pt idx="2865">
                  <c:v>2.5879097744360902</c:v>
                </c:pt>
                <c:pt idx="2866">
                  <c:v>2.9137894736842105</c:v>
                </c:pt>
                <c:pt idx="2867">
                  <c:v>2.8562781954887217</c:v>
                </c:pt>
                <c:pt idx="2868">
                  <c:v>2.9329548872180453</c:v>
                </c:pt>
                <c:pt idx="2869">
                  <c:v>2.9329548872180453</c:v>
                </c:pt>
                <c:pt idx="2870">
                  <c:v>2.9904661654135336</c:v>
                </c:pt>
                <c:pt idx="2871">
                  <c:v>3.1054812030075185</c:v>
                </c:pt>
                <c:pt idx="2872">
                  <c:v>2.9904661654135336</c:v>
                </c:pt>
                <c:pt idx="2873">
                  <c:v>2.9329548872180453</c:v>
                </c:pt>
                <c:pt idx="2874">
                  <c:v>2.8562781954887217</c:v>
                </c:pt>
                <c:pt idx="2875">
                  <c:v>2.7796015037593982</c:v>
                </c:pt>
                <c:pt idx="2876">
                  <c:v>2.6645864661654133</c:v>
                </c:pt>
                <c:pt idx="2877">
                  <c:v>3.0096315789473684</c:v>
                </c:pt>
                <c:pt idx="2878">
                  <c:v>3.2396691729323308</c:v>
                </c:pt>
                <c:pt idx="2879">
                  <c:v>2.7604360902255638</c:v>
                </c:pt>
                <c:pt idx="2880">
                  <c:v>3.4121879699248119</c:v>
                </c:pt>
                <c:pt idx="2881">
                  <c:v>2.9712932330827067</c:v>
                </c:pt>
                <c:pt idx="2882">
                  <c:v>2.8946165413533835</c:v>
                </c:pt>
                <c:pt idx="2883">
                  <c:v>3.0863082706766916</c:v>
                </c:pt>
                <c:pt idx="2884">
                  <c:v>2.9329548872180453</c:v>
                </c:pt>
                <c:pt idx="2885">
                  <c:v>3.1438195488721803</c:v>
                </c:pt>
                <c:pt idx="2886">
                  <c:v>3.0288045112781954</c:v>
                </c:pt>
                <c:pt idx="2887">
                  <c:v>2.5879097744360902</c:v>
                </c:pt>
                <c:pt idx="2888">
                  <c:v>2.8946165413533835</c:v>
                </c:pt>
                <c:pt idx="2889">
                  <c:v>3.2588345864661652</c:v>
                </c:pt>
                <c:pt idx="2890">
                  <c:v>2.9521278195488723</c:v>
                </c:pt>
                <c:pt idx="2891">
                  <c:v>2.8946165413533835</c:v>
                </c:pt>
                <c:pt idx="2892">
                  <c:v>2.9904661654135336</c:v>
                </c:pt>
                <c:pt idx="2893">
                  <c:v>3.0096315789473684</c:v>
                </c:pt>
                <c:pt idx="2894">
                  <c:v>2.9712932330827067</c:v>
                </c:pt>
                <c:pt idx="2895">
                  <c:v>2.6837593984962402</c:v>
                </c:pt>
                <c:pt idx="2896">
                  <c:v>2.8946165413533835</c:v>
                </c:pt>
                <c:pt idx="2897">
                  <c:v>3.0479699248120302</c:v>
                </c:pt>
                <c:pt idx="2898">
                  <c:v>2.8562781954887217</c:v>
                </c:pt>
                <c:pt idx="2899">
                  <c:v>3.1438195488721803</c:v>
                </c:pt>
                <c:pt idx="2900">
                  <c:v>3.2013308270676695</c:v>
                </c:pt>
                <c:pt idx="2901">
                  <c:v>2.9904661654135336</c:v>
                </c:pt>
                <c:pt idx="2902">
                  <c:v>3.2013308270676695</c:v>
                </c:pt>
                <c:pt idx="2903">
                  <c:v>2.7604360902255638</c:v>
                </c:pt>
                <c:pt idx="2904">
                  <c:v>2.9904661654135336</c:v>
                </c:pt>
                <c:pt idx="2905">
                  <c:v>2.9329548872180453</c:v>
                </c:pt>
                <c:pt idx="2906">
                  <c:v>2.9137894736842105</c:v>
                </c:pt>
                <c:pt idx="2907">
                  <c:v>2.9329548872180453</c:v>
                </c:pt>
                <c:pt idx="2908">
                  <c:v>2.8754511278195487</c:v>
                </c:pt>
                <c:pt idx="2909">
                  <c:v>2.9521278195488723</c:v>
                </c:pt>
                <c:pt idx="2910">
                  <c:v>2.8754511278195487</c:v>
                </c:pt>
                <c:pt idx="2911">
                  <c:v>2.7796015037593982</c:v>
                </c:pt>
                <c:pt idx="2912">
                  <c:v>2.6262481203007519</c:v>
                </c:pt>
                <c:pt idx="2913">
                  <c:v>2.7987744360902251</c:v>
                </c:pt>
                <c:pt idx="2914">
                  <c:v>2.8754511278195487</c:v>
                </c:pt>
                <c:pt idx="2915">
                  <c:v>3.2204962406015034</c:v>
                </c:pt>
                <c:pt idx="2916">
                  <c:v>2.9329548872180453</c:v>
                </c:pt>
                <c:pt idx="2917">
                  <c:v>2.9521278195488723</c:v>
                </c:pt>
                <c:pt idx="2918">
                  <c:v>2.8946165413533835</c:v>
                </c:pt>
                <c:pt idx="2919">
                  <c:v>2.8562781954887217</c:v>
                </c:pt>
                <c:pt idx="2920">
                  <c:v>2.9904661654135336</c:v>
                </c:pt>
                <c:pt idx="2921">
                  <c:v>2.8371127819548869</c:v>
                </c:pt>
                <c:pt idx="2922">
                  <c:v>2.722097744360902</c:v>
                </c:pt>
                <c:pt idx="2923">
                  <c:v>3.3355112781954883</c:v>
                </c:pt>
                <c:pt idx="2924">
                  <c:v>2.8946165413533835</c:v>
                </c:pt>
                <c:pt idx="2925">
                  <c:v>3.0479699248120302</c:v>
                </c:pt>
                <c:pt idx="2926">
                  <c:v>2.9712932330827067</c:v>
                </c:pt>
                <c:pt idx="2927">
                  <c:v>3.1821578947368421</c:v>
                </c:pt>
                <c:pt idx="2928">
                  <c:v>2.7604360902255638</c:v>
                </c:pt>
                <c:pt idx="2929">
                  <c:v>2.9137894736842105</c:v>
                </c:pt>
                <c:pt idx="2930">
                  <c:v>2.8946165413533835</c:v>
                </c:pt>
                <c:pt idx="2931">
                  <c:v>2.722097744360902</c:v>
                </c:pt>
                <c:pt idx="2932">
                  <c:v>2.7987744360902251</c:v>
                </c:pt>
                <c:pt idx="2933">
                  <c:v>2.607075187969925</c:v>
                </c:pt>
                <c:pt idx="2934">
                  <c:v>2.8562781954887217</c:v>
                </c:pt>
                <c:pt idx="2935">
                  <c:v>2.7412631578947368</c:v>
                </c:pt>
                <c:pt idx="2936">
                  <c:v>2.6837593984962402</c:v>
                </c:pt>
                <c:pt idx="2937">
                  <c:v>2.8754511278195487</c:v>
                </c:pt>
                <c:pt idx="2938">
                  <c:v>2.9329548872180453</c:v>
                </c:pt>
                <c:pt idx="2939">
                  <c:v>2.6837593984962402</c:v>
                </c:pt>
                <c:pt idx="2940">
                  <c:v>3.0479699248120302</c:v>
                </c:pt>
                <c:pt idx="2941">
                  <c:v>3.0479699248120302</c:v>
                </c:pt>
                <c:pt idx="2942">
                  <c:v>3.1438195488721803</c:v>
                </c:pt>
                <c:pt idx="2943">
                  <c:v>3.1246466165413533</c:v>
                </c:pt>
                <c:pt idx="2944">
                  <c:v>2.6262481203007519</c:v>
                </c:pt>
                <c:pt idx="2945">
                  <c:v>2.722097744360902</c:v>
                </c:pt>
                <c:pt idx="2946">
                  <c:v>2.9521278195488723</c:v>
                </c:pt>
                <c:pt idx="2947">
                  <c:v>2.7604360902255638</c:v>
                </c:pt>
                <c:pt idx="2948">
                  <c:v>3.2013308270676695</c:v>
                </c:pt>
                <c:pt idx="2949">
                  <c:v>3.3163458646616544</c:v>
                </c:pt>
                <c:pt idx="2950">
                  <c:v>2.7604360902255638</c:v>
                </c:pt>
                <c:pt idx="2951">
                  <c:v>3.1246466165413533</c:v>
                </c:pt>
                <c:pt idx="2952">
                  <c:v>2.9329548872180453</c:v>
                </c:pt>
                <c:pt idx="2953">
                  <c:v>2.9329548872180453</c:v>
                </c:pt>
                <c:pt idx="2954">
                  <c:v>3.0863082706766916</c:v>
                </c:pt>
                <c:pt idx="2955">
                  <c:v>3.2396691729323308</c:v>
                </c:pt>
                <c:pt idx="2956">
                  <c:v>3.1629849624060151</c:v>
                </c:pt>
                <c:pt idx="2957">
                  <c:v>3.0288045112781954</c:v>
                </c:pt>
                <c:pt idx="2958">
                  <c:v>3.0863082706766916</c:v>
                </c:pt>
                <c:pt idx="2959">
                  <c:v>2.9712932330827067</c:v>
                </c:pt>
                <c:pt idx="2960">
                  <c:v>2.7604360902255638</c:v>
                </c:pt>
                <c:pt idx="2961">
                  <c:v>2.6837593984962402</c:v>
                </c:pt>
                <c:pt idx="2962">
                  <c:v>2.7604360902255638</c:v>
                </c:pt>
                <c:pt idx="2963">
                  <c:v>2.81793984962406</c:v>
                </c:pt>
                <c:pt idx="2964">
                  <c:v>2.7796015037593982</c:v>
                </c:pt>
                <c:pt idx="2965">
                  <c:v>2.6454210526315789</c:v>
                </c:pt>
                <c:pt idx="2966">
                  <c:v>2.9521278195488723</c:v>
                </c:pt>
                <c:pt idx="2967">
                  <c:v>2.3962180451127821</c:v>
                </c:pt>
                <c:pt idx="2968">
                  <c:v>2.8562781954887217</c:v>
                </c:pt>
                <c:pt idx="2969">
                  <c:v>2.8946165413533835</c:v>
                </c:pt>
                <c:pt idx="2970">
                  <c:v>2.7987744360902251</c:v>
                </c:pt>
                <c:pt idx="2971">
                  <c:v>2.8754511278195487</c:v>
                </c:pt>
                <c:pt idx="2972">
                  <c:v>2.4537218045112783</c:v>
                </c:pt>
                <c:pt idx="2973">
                  <c:v>2.8562781954887217</c:v>
                </c:pt>
                <c:pt idx="2974">
                  <c:v>2.7796015037593982</c:v>
                </c:pt>
                <c:pt idx="2975">
                  <c:v>2.8562781954887217</c:v>
                </c:pt>
                <c:pt idx="2976">
                  <c:v>2.722097744360902</c:v>
                </c:pt>
                <c:pt idx="2977">
                  <c:v>2.9329548872180453</c:v>
                </c:pt>
                <c:pt idx="2978">
                  <c:v>2.9712932330827067</c:v>
                </c:pt>
                <c:pt idx="2979">
                  <c:v>2.8371127819548869</c:v>
                </c:pt>
                <c:pt idx="2980">
                  <c:v>2.81793984962406</c:v>
                </c:pt>
                <c:pt idx="2981">
                  <c:v>2.3770451127819552</c:v>
                </c:pt>
                <c:pt idx="2982">
                  <c:v>2.2620300751879698</c:v>
                </c:pt>
                <c:pt idx="2983">
                  <c:v>2.511233082706767</c:v>
                </c:pt>
                <c:pt idx="2984">
                  <c:v>2.3770451127819552</c:v>
                </c:pt>
                <c:pt idx="2985">
                  <c:v>2.3770451127819552</c:v>
                </c:pt>
                <c:pt idx="2986">
                  <c:v>2.607075187969925</c:v>
                </c:pt>
                <c:pt idx="2987">
                  <c:v>2.6837593984962402</c:v>
                </c:pt>
                <c:pt idx="2988">
                  <c:v>2.5879097744360902</c:v>
                </c:pt>
                <c:pt idx="2989">
                  <c:v>2.5879097744360902</c:v>
                </c:pt>
                <c:pt idx="2990">
                  <c:v>2.6262481203007519</c:v>
                </c:pt>
                <c:pt idx="2991">
                  <c:v>2.4153834586466165</c:v>
                </c:pt>
                <c:pt idx="2992">
                  <c:v>2.7987744360902251</c:v>
                </c:pt>
                <c:pt idx="2993">
                  <c:v>2.5879097744360902</c:v>
                </c:pt>
                <c:pt idx="2994">
                  <c:v>2.4728947368421053</c:v>
                </c:pt>
                <c:pt idx="2995">
                  <c:v>2.5495714285714284</c:v>
                </c:pt>
                <c:pt idx="2996">
                  <c:v>2.7029248120300751</c:v>
                </c:pt>
                <c:pt idx="2997">
                  <c:v>2.4920601503759401</c:v>
                </c:pt>
                <c:pt idx="2998">
                  <c:v>2.7796015037593982</c:v>
                </c:pt>
                <c:pt idx="2999">
                  <c:v>2.7796015037593982</c:v>
                </c:pt>
                <c:pt idx="3000">
                  <c:v>2.7029248120300751</c:v>
                </c:pt>
                <c:pt idx="3001">
                  <c:v>2.5303984962406014</c:v>
                </c:pt>
                <c:pt idx="3002">
                  <c:v>2.7604360902255638</c:v>
                </c:pt>
                <c:pt idx="3003">
                  <c:v>2.6262481203007519</c:v>
                </c:pt>
                <c:pt idx="3004">
                  <c:v>2.7987744360902251</c:v>
                </c:pt>
                <c:pt idx="3005">
                  <c:v>2.607075187969925</c:v>
                </c:pt>
                <c:pt idx="3006">
                  <c:v>2.6837593984962402</c:v>
                </c:pt>
                <c:pt idx="3007">
                  <c:v>2.8562781954887217</c:v>
                </c:pt>
                <c:pt idx="3008">
                  <c:v>3.0671428571428572</c:v>
                </c:pt>
                <c:pt idx="3009">
                  <c:v>3.0479699248120302</c:v>
                </c:pt>
                <c:pt idx="3010">
                  <c:v>3.1246466165413533</c:v>
                </c:pt>
                <c:pt idx="3011">
                  <c:v>3.1438195488721803</c:v>
                </c:pt>
                <c:pt idx="3012">
                  <c:v>3.0096315789473684</c:v>
                </c:pt>
                <c:pt idx="3013">
                  <c:v>2.8946165413533835</c:v>
                </c:pt>
                <c:pt idx="3014">
                  <c:v>2.7029248120300751</c:v>
                </c:pt>
                <c:pt idx="3015">
                  <c:v>2.7412631578947368</c:v>
                </c:pt>
                <c:pt idx="3016">
                  <c:v>2.5687368421052632</c:v>
                </c:pt>
                <c:pt idx="3017">
                  <c:v>2.5879097744360902</c:v>
                </c:pt>
                <c:pt idx="3018">
                  <c:v>2.3770451127819552</c:v>
                </c:pt>
                <c:pt idx="3019">
                  <c:v>2.6262481203007519</c:v>
                </c:pt>
                <c:pt idx="3020">
                  <c:v>2.5687368421052632</c:v>
                </c:pt>
                <c:pt idx="3021">
                  <c:v>2.4728947368421053</c:v>
                </c:pt>
                <c:pt idx="3022">
                  <c:v>2.319541353383459</c:v>
                </c:pt>
                <c:pt idx="3023">
                  <c:v>2.607075187969925</c:v>
                </c:pt>
                <c:pt idx="3024">
                  <c:v>2.7412631578947368</c:v>
                </c:pt>
                <c:pt idx="3025">
                  <c:v>2.3578796992481204</c:v>
                </c:pt>
                <c:pt idx="3026">
                  <c:v>3.2013308270676695</c:v>
                </c:pt>
                <c:pt idx="3027">
                  <c:v>2.9137894736842105</c:v>
                </c:pt>
                <c:pt idx="3028">
                  <c:v>2.9712932330827067</c:v>
                </c:pt>
                <c:pt idx="3029">
                  <c:v>2.3962180451127821</c:v>
                </c:pt>
                <c:pt idx="3030">
                  <c:v>2.722097744360902</c:v>
                </c:pt>
                <c:pt idx="3031">
                  <c:v>2.4920601503759401</c:v>
                </c:pt>
                <c:pt idx="3032">
                  <c:v>2.5879097744360902</c:v>
                </c:pt>
                <c:pt idx="3033">
                  <c:v>2.6454210526315789</c:v>
                </c:pt>
                <c:pt idx="3034">
                  <c:v>2.6262481203007519</c:v>
                </c:pt>
                <c:pt idx="3035">
                  <c:v>2.6262481203007519</c:v>
                </c:pt>
                <c:pt idx="3036">
                  <c:v>2.7604360902255638</c:v>
                </c:pt>
                <c:pt idx="3037">
                  <c:v>2.2620300751879698</c:v>
                </c:pt>
                <c:pt idx="3038">
                  <c:v>2.2812030075187968</c:v>
                </c:pt>
                <c:pt idx="3039">
                  <c:v>2.5495714285714284</c:v>
                </c:pt>
                <c:pt idx="3040">
                  <c:v>2.7029248120300751</c:v>
                </c:pt>
                <c:pt idx="3041">
                  <c:v>2.6454210526315789</c:v>
                </c:pt>
                <c:pt idx="3042">
                  <c:v>2.6645864661654133</c:v>
                </c:pt>
                <c:pt idx="3043">
                  <c:v>2.511233082706767</c:v>
                </c:pt>
                <c:pt idx="3044">
                  <c:v>2.6454210526315789</c:v>
                </c:pt>
                <c:pt idx="3045">
                  <c:v>2.8371127819548869</c:v>
                </c:pt>
                <c:pt idx="3046">
                  <c:v>2.5879097744360902</c:v>
                </c:pt>
                <c:pt idx="3047">
                  <c:v>2.8946165413533835</c:v>
                </c:pt>
                <c:pt idx="3048">
                  <c:v>2.7796015037593982</c:v>
                </c:pt>
                <c:pt idx="3049">
                  <c:v>2.9329548872180453</c:v>
                </c:pt>
                <c:pt idx="3050">
                  <c:v>2.8946165413533835</c:v>
                </c:pt>
                <c:pt idx="3051">
                  <c:v>2.81793984962406</c:v>
                </c:pt>
                <c:pt idx="3052">
                  <c:v>2.6837593984962402</c:v>
                </c:pt>
                <c:pt idx="3053">
                  <c:v>2.81793984962406</c:v>
                </c:pt>
                <c:pt idx="3054">
                  <c:v>2.5303984962406014</c:v>
                </c:pt>
                <c:pt idx="3055">
                  <c:v>2.607075187969925</c:v>
                </c:pt>
                <c:pt idx="3056">
                  <c:v>2.4728947368421053</c:v>
                </c:pt>
                <c:pt idx="3057">
                  <c:v>2.7029248120300751</c:v>
                </c:pt>
                <c:pt idx="3058">
                  <c:v>2.81793984962406</c:v>
                </c:pt>
                <c:pt idx="3059">
                  <c:v>2.722097744360902</c:v>
                </c:pt>
                <c:pt idx="3060">
                  <c:v>2.6837593984962402</c:v>
                </c:pt>
                <c:pt idx="3061">
                  <c:v>3.1438195488721803</c:v>
                </c:pt>
                <c:pt idx="3062">
                  <c:v>3.2013308270676695</c:v>
                </c:pt>
                <c:pt idx="3063">
                  <c:v>3.0479699248120302</c:v>
                </c:pt>
                <c:pt idx="3064">
                  <c:v>2.8946165413533835</c:v>
                </c:pt>
                <c:pt idx="3065">
                  <c:v>2.7604360902255638</c:v>
                </c:pt>
                <c:pt idx="3066">
                  <c:v>3.0479699248120302</c:v>
                </c:pt>
                <c:pt idx="3067">
                  <c:v>2.5495714285714284</c:v>
                </c:pt>
                <c:pt idx="3068">
                  <c:v>2.511233082706767</c:v>
                </c:pt>
                <c:pt idx="3069">
                  <c:v>3.1246466165413533</c:v>
                </c:pt>
                <c:pt idx="3070">
                  <c:v>2.7029248120300751</c:v>
                </c:pt>
                <c:pt idx="3071">
                  <c:v>2.8754511278195487</c:v>
                </c:pt>
                <c:pt idx="3072">
                  <c:v>2.5303984962406014</c:v>
                </c:pt>
                <c:pt idx="3073">
                  <c:v>2.8946165413533835</c:v>
                </c:pt>
                <c:pt idx="3074">
                  <c:v>2.9329548872180453</c:v>
                </c:pt>
                <c:pt idx="3075">
                  <c:v>2.7796015037593982</c:v>
                </c:pt>
                <c:pt idx="3076">
                  <c:v>3.0288045112781954</c:v>
                </c:pt>
                <c:pt idx="3077">
                  <c:v>3.2396691729323308</c:v>
                </c:pt>
                <c:pt idx="3078">
                  <c:v>2.722097744360902</c:v>
                </c:pt>
                <c:pt idx="3079">
                  <c:v>2.8371127819548869</c:v>
                </c:pt>
                <c:pt idx="3080">
                  <c:v>3.0671428571428572</c:v>
                </c:pt>
                <c:pt idx="3081">
                  <c:v>2.9904661654135336</c:v>
                </c:pt>
                <c:pt idx="3082">
                  <c:v>2.9137894736842105</c:v>
                </c:pt>
                <c:pt idx="3083">
                  <c:v>2.7604360902255638</c:v>
                </c:pt>
                <c:pt idx="3084">
                  <c:v>2.7029248120300751</c:v>
                </c:pt>
                <c:pt idx="3085">
                  <c:v>2.9904661654135336</c:v>
                </c:pt>
                <c:pt idx="3086">
                  <c:v>2.722097744360902</c:v>
                </c:pt>
                <c:pt idx="3087">
                  <c:v>2.81793984962406</c:v>
                </c:pt>
                <c:pt idx="3088">
                  <c:v>2.8562781954887217</c:v>
                </c:pt>
                <c:pt idx="3089">
                  <c:v>2.7412631578947368</c:v>
                </c:pt>
                <c:pt idx="3090">
                  <c:v>2.607075187969925</c:v>
                </c:pt>
                <c:pt idx="3091">
                  <c:v>2.5303984962406014</c:v>
                </c:pt>
                <c:pt idx="3092">
                  <c:v>2.5303984962406014</c:v>
                </c:pt>
                <c:pt idx="3093">
                  <c:v>2.6837593984962402</c:v>
                </c:pt>
                <c:pt idx="3094">
                  <c:v>2.6645864661654133</c:v>
                </c:pt>
                <c:pt idx="3095">
                  <c:v>2.7796015037593982</c:v>
                </c:pt>
                <c:pt idx="3096">
                  <c:v>2.722097744360902</c:v>
                </c:pt>
                <c:pt idx="3097">
                  <c:v>2.4728947368421053</c:v>
                </c:pt>
                <c:pt idx="3098">
                  <c:v>2.319541353383459</c:v>
                </c:pt>
                <c:pt idx="3099">
                  <c:v>2.7987744360902251</c:v>
                </c:pt>
                <c:pt idx="3100">
                  <c:v>2.5879097744360902</c:v>
                </c:pt>
                <c:pt idx="3101">
                  <c:v>2.7029248120300751</c:v>
                </c:pt>
                <c:pt idx="3102">
                  <c:v>2.8946165413533835</c:v>
                </c:pt>
                <c:pt idx="3103">
                  <c:v>2.6262481203007519</c:v>
                </c:pt>
                <c:pt idx="3104">
                  <c:v>3.0671428571428572</c:v>
                </c:pt>
                <c:pt idx="3105">
                  <c:v>2.7796015037593982</c:v>
                </c:pt>
                <c:pt idx="3106">
                  <c:v>2.8371127819548869</c:v>
                </c:pt>
                <c:pt idx="3107">
                  <c:v>2.511233082706767</c:v>
                </c:pt>
                <c:pt idx="3108">
                  <c:v>2.511233082706767</c:v>
                </c:pt>
                <c:pt idx="3109">
                  <c:v>2.5303984962406014</c:v>
                </c:pt>
                <c:pt idx="3110">
                  <c:v>2.6262481203007519</c:v>
                </c:pt>
                <c:pt idx="3111">
                  <c:v>2.607075187969925</c:v>
                </c:pt>
                <c:pt idx="3112">
                  <c:v>2.5879097744360902</c:v>
                </c:pt>
                <c:pt idx="3113">
                  <c:v>2.7029248120300751</c:v>
                </c:pt>
                <c:pt idx="3114">
                  <c:v>2.3578796992481204</c:v>
                </c:pt>
                <c:pt idx="3115">
                  <c:v>2.2812030075187968</c:v>
                </c:pt>
                <c:pt idx="3116">
                  <c:v>2.3962180451127821</c:v>
                </c:pt>
                <c:pt idx="3117">
                  <c:v>2.9904661654135336</c:v>
                </c:pt>
                <c:pt idx="3118">
                  <c:v>2.4728947368421053</c:v>
                </c:pt>
                <c:pt idx="3119">
                  <c:v>2.2812030075187968</c:v>
                </c:pt>
                <c:pt idx="3120">
                  <c:v>2.607075187969925</c:v>
                </c:pt>
                <c:pt idx="3121">
                  <c:v>2.2812030075187968</c:v>
                </c:pt>
                <c:pt idx="3122">
                  <c:v>2.2045263157894737</c:v>
                </c:pt>
                <c:pt idx="3123">
                  <c:v>2.4153834586466165</c:v>
                </c:pt>
                <c:pt idx="3124">
                  <c:v>2.1853533834586467</c:v>
                </c:pt>
                <c:pt idx="3125">
                  <c:v>2.3003684210526321</c:v>
                </c:pt>
                <c:pt idx="3126">
                  <c:v>2.6454210526315789</c:v>
                </c:pt>
                <c:pt idx="3127">
                  <c:v>2.722097744360902</c:v>
                </c:pt>
                <c:pt idx="3128">
                  <c:v>2.6262481203007519</c:v>
                </c:pt>
                <c:pt idx="3129">
                  <c:v>2.5687368421052632</c:v>
                </c:pt>
                <c:pt idx="3130">
                  <c:v>2.242864661654135</c:v>
                </c:pt>
                <c:pt idx="3131">
                  <c:v>2.6645864661654133</c:v>
                </c:pt>
                <c:pt idx="3132">
                  <c:v>2.5495714285714284</c:v>
                </c:pt>
                <c:pt idx="3133">
                  <c:v>2.1853533834586467</c:v>
                </c:pt>
                <c:pt idx="3134">
                  <c:v>2.5879097744360902</c:v>
                </c:pt>
                <c:pt idx="3135">
                  <c:v>2.6645864661654133</c:v>
                </c:pt>
                <c:pt idx="3136">
                  <c:v>3.565541353383459</c:v>
                </c:pt>
                <c:pt idx="3137">
                  <c:v>3.7955789473684214</c:v>
                </c:pt>
                <c:pt idx="3138">
                  <c:v>3.1629849624060151</c:v>
                </c:pt>
                <c:pt idx="3139">
                  <c:v>2.7796015037593982</c:v>
                </c:pt>
                <c:pt idx="3140">
                  <c:v>2.7604360902255638</c:v>
                </c:pt>
                <c:pt idx="3141">
                  <c:v>2.6262481203007519</c:v>
                </c:pt>
                <c:pt idx="3142">
                  <c:v>2.5303984962406014</c:v>
                </c:pt>
                <c:pt idx="3143">
                  <c:v>2.607075187969925</c:v>
                </c:pt>
                <c:pt idx="3144">
                  <c:v>2.6645864661654133</c:v>
                </c:pt>
                <c:pt idx="3145">
                  <c:v>2.5303984962406014</c:v>
                </c:pt>
                <c:pt idx="3146">
                  <c:v>2.5495714285714284</c:v>
                </c:pt>
                <c:pt idx="3147">
                  <c:v>2.607075187969925</c:v>
                </c:pt>
                <c:pt idx="3148">
                  <c:v>2.6454210526315789</c:v>
                </c:pt>
                <c:pt idx="3149">
                  <c:v>2.3387067669172934</c:v>
                </c:pt>
                <c:pt idx="3150">
                  <c:v>2.4153834586466165</c:v>
                </c:pt>
                <c:pt idx="3151">
                  <c:v>2.4345563909774435</c:v>
                </c:pt>
                <c:pt idx="3152">
                  <c:v>2.319541353383459</c:v>
                </c:pt>
                <c:pt idx="3153">
                  <c:v>2.2812030075187968</c:v>
                </c:pt>
                <c:pt idx="3154">
                  <c:v>2.2812030075187968</c:v>
                </c:pt>
                <c:pt idx="3155">
                  <c:v>2.3003684210526321</c:v>
                </c:pt>
                <c:pt idx="3156">
                  <c:v>2.6454210526315789</c:v>
                </c:pt>
                <c:pt idx="3157">
                  <c:v>2.3770451127819552</c:v>
                </c:pt>
                <c:pt idx="3158">
                  <c:v>2.511233082706767</c:v>
                </c:pt>
                <c:pt idx="3159">
                  <c:v>2.319541353383459</c:v>
                </c:pt>
                <c:pt idx="3160">
                  <c:v>2.4345563909774435</c:v>
                </c:pt>
                <c:pt idx="3161">
                  <c:v>2.5879097744360902</c:v>
                </c:pt>
                <c:pt idx="3162">
                  <c:v>2.5495714285714284</c:v>
                </c:pt>
                <c:pt idx="3163">
                  <c:v>2.4345563909774435</c:v>
                </c:pt>
                <c:pt idx="3164">
                  <c:v>2.5879097744360902</c:v>
                </c:pt>
                <c:pt idx="3165">
                  <c:v>2.319541353383459</c:v>
                </c:pt>
                <c:pt idx="3166">
                  <c:v>2.2236917293233081</c:v>
                </c:pt>
                <c:pt idx="3167">
                  <c:v>2.7796015037593982</c:v>
                </c:pt>
                <c:pt idx="3168">
                  <c:v>2.7604360902255638</c:v>
                </c:pt>
                <c:pt idx="3169">
                  <c:v>2.7796015037593982</c:v>
                </c:pt>
                <c:pt idx="3170">
                  <c:v>2.319541353383459</c:v>
                </c:pt>
                <c:pt idx="3171">
                  <c:v>2.5303984962406014</c:v>
                </c:pt>
                <c:pt idx="3172">
                  <c:v>2.3770451127819552</c:v>
                </c:pt>
                <c:pt idx="3173">
                  <c:v>2.2812030075187968</c:v>
                </c:pt>
                <c:pt idx="3174">
                  <c:v>2.5687368421052632</c:v>
                </c:pt>
                <c:pt idx="3175">
                  <c:v>2.2045263157894737</c:v>
                </c:pt>
                <c:pt idx="3176">
                  <c:v>2.1470150375939849</c:v>
                </c:pt>
                <c:pt idx="3177">
                  <c:v>2.3003684210526321</c:v>
                </c:pt>
                <c:pt idx="3178">
                  <c:v>2.242864661654135</c:v>
                </c:pt>
                <c:pt idx="3179">
                  <c:v>2.607075187969925</c:v>
                </c:pt>
                <c:pt idx="3180">
                  <c:v>2.5495714285714284</c:v>
                </c:pt>
                <c:pt idx="3181">
                  <c:v>2.81793984962406</c:v>
                </c:pt>
                <c:pt idx="3182">
                  <c:v>2.7796015037593982</c:v>
                </c:pt>
                <c:pt idx="3183">
                  <c:v>2.8562781954887217</c:v>
                </c:pt>
                <c:pt idx="3184">
                  <c:v>3.2588345864661652</c:v>
                </c:pt>
                <c:pt idx="3185">
                  <c:v>2.6262481203007519</c:v>
                </c:pt>
                <c:pt idx="3186">
                  <c:v>2.8371127819548869</c:v>
                </c:pt>
                <c:pt idx="3187">
                  <c:v>2.6837593984962402</c:v>
                </c:pt>
                <c:pt idx="3188">
                  <c:v>2.6454210526315789</c:v>
                </c:pt>
                <c:pt idx="3189">
                  <c:v>2.4728947368421053</c:v>
                </c:pt>
                <c:pt idx="3190">
                  <c:v>2.4728947368421053</c:v>
                </c:pt>
                <c:pt idx="3191">
                  <c:v>2.3770451127819552</c:v>
                </c:pt>
                <c:pt idx="3192">
                  <c:v>2.6262481203007519</c:v>
                </c:pt>
                <c:pt idx="3193">
                  <c:v>2.4345563909774435</c:v>
                </c:pt>
                <c:pt idx="3194">
                  <c:v>2.1853533834586467</c:v>
                </c:pt>
                <c:pt idx="3195">
                  <c:v>2.4153834586466165</c:v>
                </c:pt>
                <c:pt idx="3196">
                  <c:v>2.319541353383459</c:v>
                </c:pt>
                <c:pt idx="3197">
                  <c:v>2.3962180451127821</c:v>
                </c:pt>
                <c:pt idx="3198">
                  <c:v>2.7029248120300751</c:v>
                </c:pt>
                <c:pt idx="3199">
                  <c:v>2.3770451127819552</c:v>
                </c:pt>
                <c:pt idx="3200">
                  <c:v>2.722097744360902</c:v>
                </c:pt>
                <c:pt idx="3201">
                  <c:v>2.8946165413533835</c:v>
                </c:pt>
                <c:pt idx="3202">
                  <c:v>2.5879097744360902</c:v>
                </c:pt>
                <c:pt idx="3203">
                  <c:v>2.3387067669172934</c:v>
                </c:pt>
                <c:pt idx="3204">
                  <c:v>2.3387067669172934</c:v>
                </c:pt>
                <c:pt idx="3205">
                  <c:v>2.1853533834586467</c:v>
                </c:pt>
                <c:pt idx="3206">
                  <c:v>2.319541353383459</c:v>
                </c:pt>
                <c:pt idx="3207">
                  <c:v>2.2812030075187968</c:v>
                </c:pt>
                <c:pt idx="3208">
                  <c:v>2.4537218045112783</c:v>
                </c:pt>
                <c:pt idx="3209">
                  <c:v>2.511233082706767</c:v>
                </c:pt>
                <c:pt idx="3210">
                  <c:v>2.0703383458646618</c:v>
                </c:pt>
                <c:pt idx="3211">
                  <c:v>2.0511654135338349</c:v>
                </c:pt>
                <c:pt idx="3212">
                  <c:v>2.2620300751879698</c:v>
                </c:pt>
                <c:pt idx="3213">
                  <c:v>2.1278496240601501</c:v>
                </c:pt>
                <c:pt idx="3214">
                  <c:v>2.0703383458646618</c:v>
                </c:pt>
                <c:pt idx="3215">
                  <c:v>2.1278496240601501</c:v>
                </c:pt>
                <c:pt idx="3216">
                  <c:v>2.1278496240601501</c:v>
                </c:pt>
                <c:pt idx="3217">
                  <c:v>2.242864661654135</c:v>
                </c:pt>
                <c:pt idx="3218">
                  <c:v>2.3578796992481204</c:v>
                </c:pt>
                <c:pt idx="3219">
                  <c:v>2.319541353383459</c:v>
                </c:pt>
                <c:pt idx="3220">
                  <c:v>2.2236917293233081</c:v>
                </c:pt>
                <c:pt idx="3221">
                  <c:v>2.3003684210526321</c:v>
                </c:pt>
                <c:pt idx="3222">
                  <c:v>2.8562781954887217</c:v>
                </c:pt>
                <c:pt idx="3223">
                  <c:v>2.9329548872180453</c:v>
                </c:pt>
                <c:pt idx="3224">
                  <c:v>2.7412631578947368</c:v>
                </c:pt>
                <c:pt idx="3225">
                  <c:v>2.3003684210526321</c:v>
                </c:pt>
                <c:pt idx="3226">
                  <c:v>2.5495714285714284</c:v>
                </c:pt>
                <c:pt idx="3227">
                  <c:v>2.4537218045112783</c:v>
                </c:pt>
                <c:pt idx="3228">
                  <c:v>2.3387067669172934</c:v>
                </c:pt>
                <c:pt idx="3229">
                  <c:v>2.511233082706767</c:v>
                </c:pt>
                <c:pt idx="3230">
                  <c:v>2.1470150375939849</c:v>
                </c:pt>
                <c:pt idx="3231">
                  <c:v>2.242864661654135</c:v>
                </c:pt>
                <c:pt idx="3232">
                  <c:v>2.2812030075187968</c:v>
                </c:pt>
                <c:pt idx="3233">
                  <c:v>2.4537218045112783</c:v>
                </c:pt>
                <c:pt idx="3234">
                  <c:v>2.3770451127819552</c:v>
                </c:pt>
                <c:pt idx="3235">
                  <c:v>2.1853533834586467</c:v>
                </c:pt>
                <c:pt idx="3236">
                  <c:v>2.3962180451127821</c:v>
                </c:pt>
                <c:pt idx="3237">
                  <c:v>2.3003684210526321</c:v>
                </c:pt>
                <c:pt idx="3238">
                  <c:v>2.4920601503759401</c:v>
                </c:pt>
                <c:pt idx="3239">
                  <c:v>2.4153834586466165</c:v>
                </c:pt>
                <c:pt idx="3240">
                  <c:v>2.4537218045112783</c:v>
                </c:pt>
                <c:pt idx="3241">
                  <c:v>2.5879097744360902</c:v>
                </c:pt>
                <c:pt idx="3242">
                  <c:v>2.1278496240601501</c:v>
                </c:pt>
                <c:pt idx="3243">
                  <c:v>2.1661879699248119</c:v>
                </c:pt>
                <c:pt idx="3244">
                  <c:v>2.1470150375939849</c:v>
                </c:pt>
                <c:pt idx="3245">
                  <c:v>2.3578796992481204</c:v>
                </c:pt>
                <c:pt idx="3246">
                  <c:v>1.9744887218045108</c:v>
                </c:pt>
                <c:pt idx="3247">
                  <c:v>2.1278496240601501</c:v>
                </c:pt>
                <c:pt idx="3248">
                  <c:v>2.0895112781954888</c:v>
                </c:pt>
                <c:pt idx="3249">
                  <c:v>2.2236917293233081</c:v>
                </c:pt>
                <c:pt idx="3250">
                  <c:v>2.0895112781954888</c:v>
                </c:pt>
                <c:pt idx="3251">
                  <c:v>2.0128270676691726</c:v>
                </c:pt>
                <c:pt idx="3252">
                  <c:v>1.8594736842105264</c:v>
                </c:pt>
                <c:pt idx="3253">
                  <c:v>2.1853533834586467</c:v>
                </c:pt>
                <c:pt idx="3254">
                  <c:v>2.1661879699248119</c:v>
                </c:pt>
                <c:pt idx="3255">
                  <c:v>2.242864661654135</c:v>
                </c:pt>
                <c:pt idx="3256">
                  <c:v>2.0511654135338349</c:v>
                </c:pt>
                <c:pt idx="3257">
                  <c:v>1.8594736842105264</c:v>
                </c:pt>
                <c:pt idx="3258">
                  <c:v>2.0511654135338349</c:v>
                </c:pt>
                <c:pt idx="3259">
                  <c:v>2.3578796992481204</c:v>
                </c:pt>
                <c:pt idx="3260">
                  <c:v>1.9744887218045108</c:v>
                </c:pt>
                <c:pt idx="3261">
                  <c:v>1.6869548872180451</c:v>
                </c:pt>
                <c:pt idx="3262">
                  <c:v>2.0703383458646618</c:v>
                </c:pt>
                <c:pt idx="3263">
                  <c:v>2.0895112781954888</c:v>
                </c:pt>
                <c:pt idx="3264">
                  <c:v>2.1661879699248119</c:v>
                </c:pt>
                <c:pt idx="3265">
                  <c:v>1.9169849624060151</c:v>
                </c:pt>
                <c:pt idx="3266">
                  <c:v>2.0703383458646618</c:v>
                </c:pt>
                <c:pt idx="3267">
                  <c:v>2.1470150375939849</c:v>
                </c:pt>
                <c:pt idx="3268">
                  <c:v>2.2812030075187968</c:v>
                </c:pt>
                <c:pt idx="3269">
                  <c:v>1.9744887218045108</c:v>
                </c:pt>
                <c:pt idx="3270">
                  <c:v>2.1278496240601501</c:v>
                </c:pt>
                <c:pt idx="3271">
                  <c:v>1.6486165413533833</c:v>
                </c:pt>
                <c:pt idx="3272">
                  <c:v>2.0895112781954888</c:v>
                </c:pt>
                <c:pt idx="3273">
                  <c:v>1.9936616541353382</c:v>
                </c:pt>
                <c:pt idx="3274">
                  <c:v>2.0703383458646618</c:v>
                </c:pt>
                <c:pt idx="3275">
                  <c:v>2.319541353383459</c:v>
                </c:pt>
                <c:pt idx="3276">
                  <c:v>2.0128270676691726</c:v>
                </c:pt>
                <c:pt idx="3277">
                  <c:v>2.1853533834586467</c:v>
                </c:pt>
                <c:pt idx="3278">
                  <c:v>2.1853533834586467</c:v>
                </c:pt>
                <c:pt idx="3279">
                  <c:v>1.9744887218045108</c:v>
                </c:pt>
                <c:pt idx="3280">
                  <c:v>2.0895112781954888</c:v>
                </c:pt>
                <c:pt idx="3281">
                  <c:v>2.0511654135338349</c:v>
                </c:pt>
                <c:pt idx="3282">
                  <c:v>2.0895112781954888</c:v>
                </c:pt>
                <c:pt idx="3283">
                  <c:v>2.0128270676691726</c:v>
                </c:pt>
                <c:pt idx="3284">
                  <c:v>1.9553233082706769</c:v>
                </c:pt>
                <c:pt idx="3285">
                  <c:v>2.4537218045112783</c:v>
                </c:pt>
                <c:pt idx="3286">
                  <c:v>2.0895112781954888</c:v>
                </c:pt>
                <c:pt idx="3287">
                  <c:v>2.3770451127819552</c:v>
                </c:pt>
                <c:pt idx="3288">
                  <c:v>2.3962180451127821</c:v>
                </c:pt>
                <c:pt idx="3289">
                  <c:v>2.1853533834586467</c:v>
                </c:pt>
                <c:pt idx="3290">
                  <c:v>2.032</c:v>
                </c:pt>
                <c:pt idx="3291">
                  <c:v>2.2045263157894737</c:v>
                </c:pt>
                <c:pt idx="3292">
                  <c:v>2.1661879699248119</c:v>
                </c:pt>
                <c:pt idx="3293">
                  <c:v>2.1086766917293231</c:v>
                </c:pt>
                <c:pt idx="3294">
                  <c:v>1.9936616541353382</c:v>
                </c:pt>
                <c:pt idx="3295">
                  <c:v>1.9169849624060151</c:v>
                </c:pt>
                <c:pt idx="3296">
                  <c:v>2.0128270676691726</c:v>
                </c:pt>
                <c:pt idx="3297">
                  <c:v>2.1278496240601501</c:v>
                </c:pt>
                <c:pt idx="3298">
                  <c:v>1.9169849624060151</c:v>
                </c:pt>
                <c:pt idx="3299">
                  <c:v>2.0895112781954888</c:v>
                </c:pt>
                <c:pt idx="3300">
                  <c:v>2.1470150375939849</c:v>
                </c:pt>
                <c:pt idx="3301">
                  <c:v>1.8594736842105264</c:v>
                </c:pt>
                <c:pt idx="3302">
                  <c:v>2.0128270676691726</c:v>
                </c:pt>
                <c:pt idx="3303">
                  <c:v>2.0895112781954888</c:v>
                </c:pt>
                <c:pt idx="3304">
                  <c:v>2.0128270676691726</c:v>
                </c:pt>
                <c:pt idx="3305">
                  <c:v>1.9361503759398495</c:v>
                </c:pt>
                <c:pt idx="3306">
                  <c:v>2.032</c:v>
                </c:pt>
                <c:pt idx="3307">
                  <c:v>1.9553233082706769</c:v>
                </c:pt>
                <c:pt idx="3308">
                  <c:v>1.9361503759398495</c:v>
                </c:pt>
                <c:pt idx="3309">
                  <c:v>2.1086766917293231</c:v>
                </c:pt>
                <c:pt idx="3310">
                  <c:v>1.8978120300751877</c:v>
                </c:pt>
                <c:pt idx="3311">
                  <c:v>1.80196992481203</c:v>
                </c:pt>
                <c:pt idx="3312">
                  <c:v>2.0128270676691726</c:v>
                </c:pt>
                <c:pt idx="3313">
                  <c:v>1.7444586466165413</c:v>
                </c:pt>
                <c:pt idx="3314">
                  <c:v>2.2812030075187968</c:v>
                </c:pt>
                <c:pt idx="3315">
                  <c:v>2.0128270676691726</c:v>
                </c:pt>
                <c:pt idx="3316">
                  <c:v>2.032</c:v>
                </c:pt>
                <c:pt idx="3317">
                  <c:v>2.242864661654135</c:v>
                </c:pt>
                <c:pt idx="3318">
                  <c:v>1.9744887218045108</c:v>
                </c:pt>
                <c:pt idx="3319">
                  <c:v>2.0128270676691726</c:v>
                </c:pt>
                <c:pt idx="3320">
                  <c:v>1.9744887218045108</c:v>
                </c:pt>
                <c:pt idx="3321">
                  <c:v>1.6869548872180451</c:v>
                </c:pt>
                <c:pt idx="3322">
                  <c:v>2.1278496240601501</c:v>
                </c:pt>
                <c:pt idx="3323">
                  <c:v>2.1278496240601501</c:v>
                </c:pt>
                <c:pt idx="3324">
                  <c:v>1.7827969924812028</c:v>
                </c:pt>
                <c:pt idx="3325">
                  <c:v>2.0703383458646618</c:v>
                </c:pt>
                <c:pt idx="3326">
                  <c:v>2.0895112781954888</c:v>
                </c:pt>
                <c:pt idx="3327">
                  <c:v>2.242864661654135</c:v>
                </c:pt>
                <c:pt idx="3328">
                  <c:v>2.319541353383459</c:v>
                </c:pt>
                <c:pt idx="3329">
                  <c:v>2.5495714285714284</c:v>
                </c:pt>
                <c:pt idx="3330">
                  <c:v>2.5879097744360902</c:v>
                </c:pt>
                <c:pt idx="3331">
                  <c:v>2.4920601503759401</c:v>
                </c:pt>
                <c:pt idx="3332">
                  <c:v>2.1853533834586467</c:v>
                </c:pt>
                <c:pt idx="3333">
                  <c:v>2.3387067669172934</c:v>
                </c:pt>
                <c:pt idx="3334">
                  <c:v>2.4153834586466165</c:v>
                </c:pt>
                <c:pt idx="3335">
                  <c:v>2.1853533834586467</c:v>
                </c:pt>
                <c:pt idx="3336">
                  <c:v>2.0703383458646618</c:v>
                </c:pt>
                <c:pt idx="3337">
                  <c:v>2.1278496240601501</c:v>
                </c:pt>
                <c:pt idx="3338">
                  <c:v>2.0511654135338349</c:v>
                </c:pt>
                <c:pt idx="3339">
                  <c:v>2.0511654135338349</c:v>
                </c:pt>
                <c:pt idx="3340">
                  <c:v>1.8594736842105264</c:v>
                </c:pt>
                <c:pt idx="3341">
                  <c:v>1.9553233082706769</c:v>
                </c:pt>
                <c:pt idx="3342">
                  <c:v>1.9361503759398495</c:v>
                </c:pt>
                <c:pt idx="3343">
                  <c:v>2.0703383458646618</c:v>
                </c:pt>
                <c:pt idx="3344">
                  <c:v>2.3003684210526321</c:v>
                </c:pt>
                <c:pt idx="3345">
                  <c:v>2.5495714285714284</c:v>
                </c:pt>
                <c:pt idx="3346">
                  <c:v>2.1661879699248119</c:v>
                </c:pt>
                <c:pt idx="3347">
                  <c:v>2.5303984962406014</c:v>
                </c:pt>
                <c:pt idx="3348">
                  <c:v>2.1853533834586467</c:v>
                </c:pt>
                <c:pt idx="3349">
                  <c:v>2.4537218045112783</c:v>
                </c:pt>
                <c:pt idx="3350">
                  <c:v>1.8978120300751877</c:v>
                </c:pt>
                <c:pt idx="3351">
                  <c:v>2.1853533834586467</c:v>
                </c:pt>
                <c:pt idx="3352">
                  <c:v>1.8594736842105264</c:v>
                </c:pt>
                <c:pt idx="3353">
                  <c:v>1.9744887218045108</c:v>
                </c:pt>
                <c:pt idx="3354">
                  <c:v>1.7827969924812028</c:v>
                </c:pt>
                <c:pt idx="3355">
                  <c:v>2.0703383458646618</c:v>
                </c:pt>
                <c:pt idx="3356">
                  <c:v>1.9361503759398495</c:v>
                </c:pt>
                <c:pt idx="3357">
                  <c:v>1.7252932330827069</c:v>
                </c:pt>
                <c:pt idx="3358">
                  <c:v>1.8786466165413533</c:v>
                </c:pt>
                <c:pt idx="3359">
                  <c:v>1.7061203007518797</c:v>
                </c:pt>
                <c:pt idx="3360">
                  <c:v>1.80196992481203</c:v>
                </c:pt>
                <c:pt idx="3361">
                  <c:v>2.1853533834586467</c:v>
                </c:pt>
                <c:pt idx="3362">
                  <c:v>2.2812030075187968</c:v>
                </c:pt>
                <c:pt idx="3363">
                  <c:v>2.2620300751879698</c:v>
                </c:pt>
                <c:pt idx="3364">
                  <c:v>1.9936616541353382</c:v>
                </c:pt>
                <c:pt idx="3365">
                  <c:v>1.9361503759398495</c:v>
                </c:pt>
                <c:pt idx="3366">
                  <c:v>1.8211353383458646</c:v>
                </c:pt>
                <c:pt idx="3367">
                  <c:v>1.9361503759398495</c:v>
                </c:pt>
                <c:pt idx="3368">
                  <c:v>1.8211353383458646</c:v>
                </c:pt>
                <c:pt idx="3369">
                  <c:v>1.9744887218045108</c:v>
                </c:pt>
                <c:pt idx="3370">
                  <c:v>2.1661879699248119</c:v>
                </c:pt>
                <c:pt idx="3371">
                  <c:v>1.9361503759398495</c:v>
                </c:pt>
                <c:pt idx="3372">
                  <c:v>2.1470150375939849</c:v>
                </c:pt>
                <c:pt idx="3373">
                  <c:v>2.0128270676691726</c:v>
                </c:pt>
                <c:pt idx="3374">
                  <c:v>2.1278496240601501</c:v>
                </c:pt>
                <c:pt idx="3375">
                  <c:v>1.9744887218045108</c:v>
                </c:pt>
                <c:pt idx="3376">
                  <c:v>2.2045263157894737</c:v>
                </c:pt>
                <c:pt idx="3377">
                  <c:v>2.1086766917293231</c:v>
                </c:pt>
                <c:pt idx="3378">
                  <c:v>1.9361503759398495</c:v>
                </c:pt>
                <c:pt idx="3379">
                  <c:v>2.1278496240601501</c:v>
                </c:pt>
                <c:pt idx="3380">
                  <c:v>2.3962180451127821</c:v>
                </c:pt>
                <c:pt idx="3381">
                  <c:v>2.2236917293233081</c:v>
                </c:pt>
                <c:pt idx="3382">
                  <c:v>1.9744887218045108</c:v>
                </c:pt>
                <c:pt idx="3383">
                  <c:v>1.9169849624060151</c:v>
                </c:pt>
                <c:pt idx="3384">
                  <c:v>2.1086766917293231</c:v>
                </c:pt>
                <c:pt idx="3385">
                  <c:v>1.7636315789473682</c:v>
                </c:pt>
                <c:pt idx="3386">
                  <c:v>2.1086766917293231</c:v>
                </c:pt>
                <c:pt idx="3387">
                  <c:v>1.9169849624060151</c:v>
                </c:pt>
                <c:pt idx="3388">
                  <c:v>1.8211353383458646</c:v>
                </c:pt>
                <c:pt idx="3389">
                  <c:v>1.8594736842105264</c:v>
                </c:pt>
                <c:pt idx="3390">
                  <c:v>2.0128270676691726</c:v>
                </c:pt>
                <c:pt idx="3391">
                  <c:v>1.9361503759398495</c:v>
                </c:pt>
                <c:pt idx="3392">
                  <c:v>1.9169849624060151</c:v>
                </c:pt>
                <c:pt idx="3393">
                  <c:v>2.0703383458646618</c:v>
                </c:pt>
                <c:pt idx="3394">
                  <c:v>2.1470150375939849</c:v>
                </c:pt>
                <c:pt idx="3395">
                  <c:v>2.3003684210526321</c:v>
                </c:pt>
                <c:pt idx="3396">
                  <c:v>2.0703383458646618</c:v>
                </c:pt>
                <c:pt idx="3397">
                  <c:v>2.1661879699248119</c:v>
                </c:pt>
                <c:pt idx="3398">
                  <c:v>2.242864661654135</c:v>
                </c:pt>
                <c:pt idx="3399">
                  <c:v>2.2812030075187968</c:v>
                </c:pt>
                <c:pt idx="3400">
                  <c:v>2.0895112781954888</c:v>
                </c:pt>
                <c:pt idx="3401">
                  <c:v>1.7061203007518797</c:v>
                </c:pt>
                <c:pt idx="3402">
                  <c:v>1.8594736842105264</c:v>
                </c:pt>
                <c:pt idx="3403">
                  <c:v>2.1278496240601501</c:v>
                </c:pt>
                <c:pt idx="3404">
                  <c:v>2.2045263157894737</c:v>
                </c:pt>
                <c:pt idx="3405">
                  <c:v>2.1661879699248119</c:v>
                </c:pt>
                <c:pt idx="3406">
                  <c:v>1.9936616541353382</c:v>
                </c:pt>
                <c:pt idx="3407">
                  <c:v>1.9169849624060151</c:v>
                </c:pt>
                <c:pt idx="3408">
                  <c:v>1.8211353383458646</c:v>
                </c:pt>
                <c:pt idx="3409">
                  <c:v>1.8594736842105264</c:v>
                </c:pt>
                <c:pt idx="3410">
                  <c:v>1.8978120300751877</c:v>
                </c:pt>
                <c:pt idx="3411">
                  <c:v>1.7252932330827069</c:v>
                </c:pt>
                <c:pt idx="3412">
                  <c:v>2.032</c:v>
                </c:pt>
                <c:pt idx="3413">
                  <c:v>2.0128270676691726</c:v>
                </c:pt>
                <c:pt idx="3414">
                  <c:v>2.0128270676691726</c:v>
                </c:pt>
                <c:pt idx="3415">
                  <c:v>2.0128270676691726</c:v>
                </c:pt>
                <c:pt idx="3416">
                  <c:v>1.8594736842105264</c:v>
                </c:pt>
                <c:pt idx="3417">
                  <c:v>1.8978120300751877</c:v>
                </c:pt>
                <c:pt idx="3418">
                  <c:v>2.032</c:v>
                </c:pt>
                <c:pt idx="3419">
                  <c:v>2.2236917293233081</c:v>
                </c:pt>
                <c:pt idx="3420">
                  <c:v>2.1661879699248119</c:v>
                </c:pt>
                <c:pt idx="3421">
                  <c:v>2.1470150375939849</c:v>
                </c:pt>
                <c:pt idx="3422">
                  <c:v>2.0895112781954888</c:v>
                </c:pt>
                <c:pt idx="3423">
                  <c:v>2.1853533834586467</c:v>
                </c:pt>
                <c:pt idx="3424">
                  <c:v>2.1661879699248119</c:v>
                </c:pt>
                <c:pt idx="3425">
                  <c:v>1.9553233082706769</c:v>
                </c:pt>
                <c:pt idx="3426">
                  <c:v>2.0703383458646618</c:v>
                </c:pt>
                <c:pt idx="3427">
                  <c:v>2.2812030075187968</c:v>
                </c:pt>
                <c:pt idx="3428">
                  <c:v>1.7444586466165413</c:v>
                </c:pt>
                <c:pt idx="3429">
                  <c:v>2.032</c:v>
                </c:pt>
                <c:pt idx="3430">
                  <c:v>2.1086766917293231</c:v>
                </c:pt>
                <c:pt idx="3431">
                  <c:v>2.1853533834586467</c:v>
                </c:pt>
                <c:pt idx="3432">
                  <c:v>2.0511654135338349</c:v>
                </c:pt>
                <c:pt idx="3433">
                  <c:v>1.9744887218045108</c:v>
                </c:pt>
                <c:pt idx="3434">
                  <c:v>1.8786466165413533</c:v>
                </c:pt>
                <c:pt idx="3435">
                  <c:v>1.9936616541353382</c:v>
                </c:pt>
                <c:pt idx="3436">
                  <c:v>1.80196992481203</c:v>
                </c:pt>
                <c:pt idx="3437">
                  <c:v>1.7827969924812028</c:v>
                </c:pt>
                <c:pt idx="3438">
                  <c:v>2.032</c:v>
                </c:pt>
                <c:pt idx="3439">
                  <c:v>1.6486165413533833</c:v>
                </c:pt>
                <c:pt idx="3440">
                  <c:v>1.8978120300751877</c:v>
                </c:pt>
                <c:pt idx="3441">
                  <c:v>1.8786466165413533</c:v>
                </c:pt>
                <c:pt idx="3442">
                  <c:v>1.5336015037593984</c:v>
                </c:pt>
                <c:pt idx="3443">
                  <c:v>1.8786466165413533</c:v>
                </c:pt>
                <c:pt idx="3444">
                  <c:v>2.0128270676691726</c:v>
                </c:pt>
                <c:pt idx="3445">
                  <c:v>1.9553233082706769</c:v>
                </c:pt>
                <c:pt idx="3446">
                  <c:v>1.5719398496240602</c:v>
                </c:pt>
                <c:pt idx="3447">
                  <c:v>1.9936616541353382</c:v>
                </c:pt>
                <c:pt idx="3448">
                  <c:v>2.032</c:v>
                </c:pt>
                <c:pt idx="3449">
                  <c:v>1.9553233082706769</c:v>
                </c:pt>
                <c:pt idx="3450">
                  <c:v>1.9744887218045108</c:v>
                </c:pt>
                <c:pt idx="3451">
                  <c:v>1.9744887218045108</c:v>
                </c:pt>
                <c:pt idx="3452">
                  <c:v>2.0703383458646618</c:v>
                </c:pt>
                <c:pt idx="3453">
                  <c:v>1.9553233082706769</c:v>
                </c:pt>
                <c:pt idx="3454">
                  <c:v>1.9744887218045108</c:v>
                </c:pt>
                <c:pt idx="3455">
                  <c:v>2.1470150375939849</c:v>
                </c:pt>
                <c:pt idx="3456">
                  <c:v>1.7827969924812028</c:v>
                </c:pt>
                <c:pt idx="3457">
                  <c:v>1.6294436090225564</c:v>
                </c:pt>
                <c:pt idx="3458">
                  <c:v>1.9744887218045108</c:v>
                </c:pt>
                <c:pt idx="3459">
                  <c:v>2.0511654135338349</c:v>
                </c:pt>
                <c:pt idx="3460">
                  <c:v>2.1278496240601501</c:v>
                </c:pt>
                <c:pt idx="3461">
                  <c:v>1.8403082706766918</c:v>
                </c:pt>
                <c:pt idx="3462">
                  <c:v>1.7252932330827069</c:v>
                </c:pt>
                <c:pt idx="3463">
                  <c:v>1.6869548872180451</c:v>
                </c:pt>
                <c:pt idx="3464">
                  <c:v>1.7252932330827069</c:v>
                </c:pt>
                <c:pt idx="3465">
                  <c:v>1.9169849624060151</c:v>
                </c:pt>
                <c:pt idx="3466">
                  <c:v>1.9553233082706769</c:v>
                </c:pt>
                <c:pt idx="3467">
                  <c:v>1.8978120300751877</c:v>
                </c:pt>
                <c:pt idx="3468">
                  <c:v>2.6837593984962402</c:v>
                </c:pt>
                <c:pt idx="3469">
                  <c:v>2.4728947368421053</c:v>
                </c:pt>
                <c:pt idx="3470">
                  <c:v>2.3003684210526321</c:v>
                </c:pt>
                <c:pt idx="3471">
                  <c:v>2.1278496240601501</c:v>
                </c:pt>
                <c:pt idx="3472">
                  <c:v>1.9936616541353382</c:v>
                </c:pt>
                <c:pt idx="3473">
                  <c:v>2.1470150375939849</c:v>
                </c:pt>
                <c:pt idx="3474">
                  <c:v>2.0511654135338349</c:v>
                </c:pt>
                <c:pt idx="3475">
                  <c:v>2.3578796992481204</c:v>
                </c:pt>
                <c:pt idx="3476">
                  <c:v>2.0703383458646618</c:v>
                </c:pt>
                <c:pt idx="3477">
                  <c:v>1.7444586466165413</c:v>
                </c:pt>
                <c:pt idx="3478">
                  <c:v>1.6102781954887218</c:v>
                </c:pt>
                <c:pt idx="3479">
                  <c:v>2.1470150375939849</c:v>
                </c:pt>
                <c:pt idx="3480">
                  <c:v>2.0128270676691726</c:v>
                </c:pt>
                <c:pt idx="3481">
                  <c:v>1.9744887218045108</c:v>
                </c:pt>
                <c:pt idx="3482">
                  <c:v>2.242864661654135</c:v>
                </c:pt>
                <c:pt idx="3483">
                  <c:v>1.6486165413533833</c:v>
                </c:pt>
                <c:pt idx="3484">
                  <c:v>1.8786466165413533</c:v>
                </c:pt>
                <c:pt idx="3485">
                  <c:v>1.9169849624060151</c:v>
                </c:pt>
                <c:pt idx="3486">
                  <c:v>1.4952556390977443</c:v>
                </c:pt>
                <c:pt idx="3487">
                  <c:v>2.0511654135338349</c:v>
                </c:pt>
                <c:pt idx="3488">
                  <c:v>1.7061203007518797</c:v>
                </c:pt>
                <c:pt idx="3489">
                  <c:v>1.7827969924812028</c:v>
                </c:pt>
                <c:pt idx="3490">
                  <c:v>1.6869548872180451</c:v>
                </c:pt>
                <c:pt idx="3491">
                  <c:v>1.9553233082706769</c:v>
                </c:pt>
                <c:pt idx="3492">
                  <c:v>1.7252932330827069</c:v>
                </c:pt>
                <c:pt idx="3493">
                  <c:v>1.80196992481203</c:v>
                </c:pt>
                <c:pt idx="3494">
                  <c:v>2.2812030075187968</c:v>
                </c:pt>
                <c:pt idx="3495">
                  <c:v>1.8978120300751877</c:v>
                </c:pt>
                <c:pt idx="3496">
                  <c:v>1.9169849624060151</c:v>
                </c:pt>
                <c:pt idx="3497">
                  <c:v>1.7827969924812028</c:v>
                </c:pt>
                <c:pt idx="3498">
                  <c:v>1.9744887218045108</c:v>
                </c:pt>
                <c:pt idx="3499">
                  <c:v>2.1278496240601501</c:v>
                </c:pt>
                <c:pt idx="3500">
                  <c:v>1.8786466165413533</c:v>
                </c:pt>
                <c:pt idx="3501">
                  <c:v>1.8594736842105264</c:v>
                </c:pt>
                <c:pt idx="3502">
                  <c:v>1.80196992481203</c:v>
                </c:pt>
                <c:pt idx="3503">
                  <c:v>1.7636315789473682</c:v>
                </c:pt>
                <c:pt idx="3504">
                  <c:v>1.8403082706766918</c:v>
                </c:pt>
                <c:pt idx="3505">
                  <c:v>1.6869548872180451</c:v>
                </c:pt>
                <c:pt idx="3506">
                  <c:v>1.7636315789473682</c:v>
                </c:pt>
                <c:pt idx="3507">
                  <c:v>1.6869548872180451</c:v>
                </c:pt>
                <c:pt idx="3508">
                  <c:v>1.9936616541353382</c:v>
                </c:pt>
                <c:pt idx="3509">
                  <c:v>1.7827969924812028</c:v>
                </c:pt>
                <c:pt idx="3510">
                  <c:v>1.9553233082706769</c:v>
                </c:pt>
                <c:pt idx="3511">
                  <c:v>1.5144285714285715</c:v>
                </c:pt>
                <c:pt idx="3512">
                  <c:v>1.8594736842105264</c:v>
                </c:pt>
                <c:pt idx="3513">
                  <c:v>2.319541353383459</c:v>
                </c:pt>
                <c:pt idx="3514">
                  <c:v>1.7252932330827069</c:v>
                </c:pt>
                <c:pt idx="3515">
                  <c:v>1.5527669172932332</c:v>
                </c:pt>
                <c:pt idx="3516">
                  <c:v>1.9936616541353382</c:v>
                </c:pt>
                <c:pt idx="3517">
                  <c:v>2.0895112781954888</c:v>
                </c:pt>
                <c:pt idx="3518">
                  <c:v>1.7061203007518797</c:v>
                </c:pt>
                <c:pt idx="3519">
                  <c:v>1.6294436090225564</c:v>
                </c:pt>
                <c:pt idx="3520">
                  <c:v>1.7252932330827069</c:v>
                </c:pt>
                <c:pt idx="3521">
                  <c:v>1.6486165413533833</c:v>
                </c:pt>
                <c:pt idx="3522">
                  <c:v>1.6869548872180451</c:v>
                </c:pt>
                <c:pt idx="3523">
                  <c:v>1.6102781954887218</c:v>
                </c:pt>
                <c:pt idx="3524">
                  <c:v>1.7827969924812028</c:v>
                </c:pt>
                <c:pt idx="3525">
                  <c:v>1.6677819548872181</c:v>
                </c:pt>
                <c:pt idx="3526">
                  <c:v>1.8786466165413533</c:v>
                </c:pt>
                <c:pt idx="3527">
                  <c:v>1.5336015037593984</c:v>
                </c:pt>
                <c:pt idx="3528">
                  <c:v>1.4952556390977443</c:v>
                </c:pt>
                <c:pt idx="3529">
                  <c:v>1.6294436090225564</c:v>
                </c:pt>
                <c:pt idx="3530">
                  <c:v>1.6486165413533833</c:v>
                </c:pt>
                <c:pt idx="3531">
                  <c:v>1.4760902255639097</c:v>
                </c:pt>
                <c:pt idx="3532">
                  <c:v>1.4952556390977443</c:v>
                </c:pt>
                <c:pt idx="3533">
                  <c:v>1.2460601503759401</c:v>
                </c:pt>
                <c:pt idx="3534">
                  <c:v>1.4377518796992481</c:v>
                </c:pt>
                <c:pt idx="3535">
                  <c:v>1.5911052631578948</c:v>
                </c:pt>
                <c:pt idx="3536">
                  <c:v>1.6869548872180451</c:v>
                </c:pt>
                <c:pt idx="3537">
                  <c:v>1.5336015037593984</c:v>
                </c:pt>
                <c:pt idx="3538">
                  <c:v>1.6102781954887218</c:v>
                </c:pt>
                <c:pt idx="3539">
                  <c:v>1.5719398496240602</c:v>
                </c:pt>
                <c:pt idx="3540">
                  <c:v>1.6869548872180451</c:v>
                </c:pt>
                <c:pt idx="3541">
                  <c:v>1.5719398496240602</c:v>
                </c:pt>
                <c:pt idx="3542">
                  <c:v>1.7827969924812028</c:v>
                </c:pt>
                <c:pt idx="3543">
                  <c:v>1.2843984962406017</c:v>
                </c:pt>
                <c:pt idx="3544">
                  <c:v>1.5527669172932332</c:v>
                </c:pt>
                <c:pt idx="3545">
                  <c:v>1.7061203007518797</c:v>
                </c:pt>
                <c:pt idx="3546">
                  <c:v>1.7252932330827069</c:v>
                </c:pt>
                <c:pt idx="3547">
                  <c:v>1.5144285714285715</c:v>
                </c:pt>
                <c:pt idx="3548">
                  <c:v>1.1693834586466165</c:v>
                </c:pt>
                <c:pt idx="3549">
                  <c:v>1.303563909774436</c:v>
                </c:pt>
                <c:pt idx="3550">
                  <c:v>1.1502105263157893</c:v>
                </c:pt>
                <c:pt idx="3551">
                  <c:v>1.0160300751879701</c:v>
                </c:pt>
                <c:pt idx="3552">
                  <c:v>1.6294436090225564</c:v>
                </c:pt>
                <c:pt idx="3553">
                  <c:v>1.3994135338345866</c:v>
                </c:pt>
                <c:pt idx="3554">
                  <c:v>1.5719398496240602</c:v>
                </c:pt>
                <c:pt idx="3555">
                  <c:v>1.5527669172932332</c:v>
                </c:pt>
                <c:pt idx="3556">
                  <c:v>1.6677819548872181</c:v>
                </c:pt>
                <c:pt idx="3557">
                  <c:v>1.4377518796992481</c:v>
                </c:pt>
                <c:pt idx="3558">
                  <c:v>1.4569172932330827</c:v>
                </c:pt>
                <c:pt idx="3559">
                  <c:v>1.8786466165413533</c:v>
                </c:pt>
                <c:pt idx="3560">
                  <c:v>1.4569172932330827</c:v>
                </c:pt>
                <c:pt idx="3561">
                  <c:v>1.6102781954887218</c:v>
                </c:pt>
                <c:pt idx="3562">
                  <c:v>1.4377518796992481</c:v>
                </c:pt>
                <c:pt idx="3563">
                  <c:v>1.6294436090225564</c:v>
                </c:pt>
                <c:pt idx="3564">
                  <c:v>1.4185789473684209</c:v>
                </c:pt>
                <c:pt idx="3565">
                  <c:v>1.3994135338345866</c:v>
                </c:pt>
                <c:pt idx="3566">
                  <c:v>1.3610751879699248</c:v>
                </c:pt>
                <c:pt idx="3567">
                  <c:v>1.2460601503759401</c:v>
                </c:pt>
                <c:pt idx="3568">
                  <c:v>1.3994135338345866</c:v>
                </c:pt>
                <c:pt idx="3569">
                  <c:v>1.6486165413533833</c:v>
                </c:pt>
                <c:pt idx="3570">
                  <c:v>1.3802406015037594</c:v>
                </c:pt>
                <c:pt idx="3571">
                  <c:v>1.4569172932330827</c:v>
                </c:pt>
                <c:pt idx="3572">
                  <c:v>1.5527669172932332</c:v>
                </c:pt>
                <c:pt idx="3573">
                  <c:v>1.5336015037593984</c:v>
                </c:pt>
                <c:pt idx="3574">
                  <c:v>1.3802406015037594</c:v>
                </c:pt>
                <c:pt idx="3575">
                  <c:v>1.073533834586466</c:v>
                </c:pt>
                <c:pt idx="3576">
                  <c:v>1.1118721804511278</c:v>
                </c:pt>
                <c:pt idx="3577">
                  <c:v>1.4760902255639097</c:v>
                </c:pt>
                <c:pt idx="3578">
                  <c:v>1.3994135338345866</c:v>
                </c:pt>
                <c:pt idx="3579">
                  <c:v>1.8594736842105264</c:v>
                </c:pt>
                <c:pt idx="3580">
                  <c:v>2.0128270676691726</c:v>
                </c:pt>
                <c:pt idx="3581">
                  <c:v>2.242864661654135</c:v>
                </c:pt>
                <c:pt idx="3582">
                  <c:v>1.9169849624060151</c:v>
                </c:pt>
                <c:pt idx="3583">
                  <c:v>2.1853533834586467</c:v>
                </c:pt>
                <c:pt idx="3584">
                  <c:v>1.6677819548872181</c:v>
                </c:pt>
                <c:pt idx="3585">
                  <c:v>1.9553233082706769</c:v>
                </c:pt>
                <c:pt idx="3586">
                  <c:v>2.1278496240601501</c:v>
                </c:pt>
                <c:pt idx="3587">
                  <c:v>2.1470150375939849</c:v>
                </c:pt>
                <c:pt idx="3588">
                  <c:v>1.80196992481203</c:v>
                </c:pt>
                <c:pt idx="3589">
                  <c:v>1.9744887218045108</c:v>
                </c:pt>
                <c:pt idx="3590">
                  <c:v>2.4728947368421053</c:v>
                </c:pt>
                <c:pt idx="3591">
                  <c:v>2.3962180451127821</c:v>
                </c:pt>
                <c:pt idx="3592">
                  <c:v>1.4569172932330827</c:v>
                </c:pt>
                <c:pt idx="3593">
                  <c:v>1.8786466165413533</c:v>
                </c:pt>
                <c:pt idx="3594">
                  <c:v>2.0511654135338349</c:v>
                </c:pt>
                <c:pt idx="3595">
                  <c:v>1.8594736842105264</c:v>
                </c:pt>
                <c:pt idx="3596">
                  <c:v>1.6102781954887218</c:v>
                </c:pt>
                <c:pt idx="3597">
                  <c:v>1.7252932330827069</c:v>
                </c:pt>
                <c:pt idx="3598">
                  <c:v>1.8211353383458646</c:v>
                </c:pt>
                <c:pt idx="3599">
                  <c:v>1.8786466165413533</c:v>
                </c:pt>
                <c:pt idx="3600">
                  <c:v>1.6102781954887218</c:v>
                </c:pt>
                <c:pt idx="3601">
                  <c:v>1.5911052631578948</c:v>
                </c:pt>
                <c:pt idx="3602">
                  <c:v>1.6294436090225564</c:v>
                </c:pt>
                <c:pt idx="3603">
                  <c:v>1.5144285714285715</c:v>
                </c:pt>
                <c:pt idx="3604">
                  <c:v>1.3994135338345866</c:v>
                </c:pt>
                <c:pt idx="3605">
                  <c:v>1.6677819548872181</c:v>
                </c:pt>
                <c:pt idx="3606">
                  <c:v>1.80196992481203</c:v>
                </c:pt>
                <c:pt idx="3607">
                  <c:v>1.7636315789473682</c:v>
                </c:pt>
                <c:pt idx="3608">
                  <c:v>1.4569172932330827</c:v>
                </c:pt>
                <c:pt idx="3609">
                  <c:v>1.7827969924812028</c:v>
                </c:pt>
                <c:pt idx="3610">
                  <c:v>1.7636315789473682</c:v>
                </c:pt>
                <c:pt idx="3611">
                  <c:v>1.6102781954887218</c:v>
                </c:pt>
                <c:pt idx="3612">
                  <c:v>1.8978120300751877</c:v>
                </c:pt>
                <c:pt idx="3613">
                  <c:v>1.7252932330827069</c:v>
                </c:pt>
                <c:pt idx="3614">
                  <c:v>1.7061203007518797</c:v>
                </c:pt>
                <c:pt idx="3615">
                  <c:v>1.4569172932330827</c:v>
                </c:pt>
                <c:pt idx="3616">
                  <c:v>1.7252932330827069</c:v>
                </c:pt>
                <c:pt idx="3617">
                  <c:v>1.4185789473684209</c:v>
                </c:pt>
                <c:pt idx="3618">
                  <c:v>1.4569172932330827</c:v>
                </c:pt>
                <c:pt idx="3619">
                  <c:v>1.3802406015037594</c:v>
                </c:pt>
                <c:pt idx="3620">
                  <c:v>1.1885488721804511</c:v>
                </c:pt>
                <c:pt idx="3621">
                  <c:v>1.0160300751879701</c:v>
                </c:pt>
                <c:pt idx="3622">
                  <c:v>1.2077218045112783</c:v>
                </c:pt>
                <c:pt idx="3623">
                  <c:v>1.4185789473684209</c:v>
                </c:pt>
                <c:pt idx="3624">
                  <c:v>1.0927067669172932</c:v>
                </c:pt>
                <c:pt idx="3625">
                  <c:v>1.3994135338345866</c:v>
                </c:pt>
                <c:pt idx="3626">
                  <c:v>1.6102781954887218</c:v>
                </c:pt>
                <c:pt idx="3627">
                  <c:v>1.5719398496240602</c:v>
                </c:pt>
                <c:pt idx="3628">
                  <c:v>1.1693834586466165</c:v>
                </c:pt>
                <c:pt idx="3629">
                  <c:v>1.3994135338345866</c:v>
                </c:pt>
                <c:pt idx="3630">
                  <c:v>1.6294436090225564</c:v>
                </c:pt>
                <c:pt idx="3631">
                  <c:v>1.3802406015037594</c:v>
                </c:pt>
                <c:pt idx="3632">
                  <c:v>1.6677819548872181</c:v>
                </c:pt>
                <c:pt idx="3633">
                  <c:v>1.1502105263157893</c:v>
                </c:pt>
                <c:pt idx="3634">
                  <c:v>1.5336015037593984</c:v>
                </c:pt>
                <c:pt idx="3635">
                  <c:v>1.3994135338345866</c:v>
                </c:pt>
                <c:pt idx="3636">
                  <c:v>1.5719398496240602</c:v>
                </c:pt>
                <c:pt idx="3637">
                  <c:v>1.2843984962406017</c:v>
                </c:pt>
                <c:pt idx="3638">
                  <c:v>1.4185789473684209</c:v>
                </c:pt>
                <c:pt idx="3639">
                  <c:v>1.7636315789473682</c:v>
                </c:pt>
                <c:pt idx="3640">
                  <c:v>1.8211353383458646</c:v>
                </c:pt>
                <c:pt idx="3641">
                  <c:v>2.0128270676691726</c:v>
                </c:pt>
                <c:pt idx="3642">
                  <c:v>1.8403082706766918</c:v>
                </c:pt>
                <c:pt idx="3643">
                  <c:v>1.7252932330827069</c:v>
                </c:pt>
                <c:pt idx="3644">
                  <c:v>1.6102781954887218</c:v>
                </c:pt>
                <c:pt idx="3645">
                  <c:v>1.6294436090225564</c:v>
                </c:pt>
                <c:pt idx="3646">
                  <c:v>1.6869548872180451</c:v>
                </c:pt>
                <c:pt idx="3647">
                  <c:v>1.80196992481203</c:v>
                </c:pt>
                <c:pt idx="3648">
                  <c:v>1.7252932330827069</c:v>
                </c:pt>
                <c:pt idx="3649">
                  <c:v>1.3994135338345866</c:v>
                </c:pt>
                <c:pt idx="3650">
                  <c:v>1.4760902255639097</c:v>
                </c:pt>
                <c:pt idx="3651">
                  <c:v>1.4377518796992481</c:v>
                </c:pt>
                <c:pt idx="3652">
                  <c:v>1.6869548872180451</c:v>
                </c:pt>
                <c:pt idx="3653">
                  <c:v>1.8403082706766918</c:v>
                </c:pt>
                <c:pt idx="3654">
                  <c:v>1.5336015037593984</c:v>
                </c:pt>
                <c:pt idx="3655">
                  <c:v>1.4569172932330827</c:v>
                </c:pt>
                <c:pt idx="3656">
                  <c:v>1.8786466165413533</c:v>
                </c:pt>
                <c:pt idx="3657">
                  <c:v>1.5719398496240602</c:v>
                </c:pt>
                <c:pt idx="3658">
                  <c:v>1.7636315789473682</c:v>
                </c:pt>
                <c:pt idx="3659">
                  <c:v>1.8211353383458646</c:v>
                </c:pt>
                <c:pt idx="3660">
                  <c:v>1.6294436090225564</c:v>
                </c:pt>
                <c:pt idx="3661">
                  <c:v>1.5336015037593984</c:v>
                </c:pt>
                <c:pt idx="3662">
                  <c:v>1.9361503759398495</c:v>
                </c:pt>
                <c:pt idx="3663">
                  <c:v>1.80196992481203</c:v>
                </c:pt>
                <c:pt idx="3664">
                  <c:v>1.7252932330827069</c:v>
                </c:pt>
                <c:pt idx="3665">
                  <c:v>2.0703383458646618</c:v>
                </c:pt>
                <c:pt idx="3666">
                  <c:v>1.9936616541353382</c:v>
                </c:pt>
                <c:pt idx="3667">
                  <c:v>1.8786466165413533</c:v>
                </c:pt>
                <c:pt idx="3668">
                  <c:v>1.6869548872180451</c:v>
                </c:pt>
                <c:pt idx="3669">
                  <c:v>1.7636315789473682</c:v>
                </c:pt>
                <c:pt idx="3670">
                  <c:v>1.8978120300751877</c:v>
                </c:pt>
                <c:pt idx="3671">
                  <c:v>1.8403082706766918</c:v>
                </c:pt>
                <c:pt idx="3672">
                  <c:v>2.319541353383459</c:v>
                </c:pt>
                <c:pt idx="3673">
                  <c:v>1.7444586466165413</c:v>
                </c:pt>
                <c:pt idx="3674">
                  <c:v>1.8403082706766918</c:v>
                </c:pt>
                <c:pt idx="3675">
                  <c:v>1.6486165413533833</c:v>
                </c:pt>
                <c:pt idx="3676">
                  <c:v>1.6294436090225564</c:v>
                </c:pt>
                <c:pt idx="3677">
                  <c:v>1.4952556390977443</c:v>
                </c:pt>
                <c:pt idx="3678">
                  <c:v>1.4185789473684209</c:v>
                </c:pt>
                <c:pt idx="3679">
                  <c:v>1.5336015037593984</c:v>
                </c:pt>
                <c:pt idx="3680">
                  <c:v>1.4569172932330827</c:v>
                </c:pt>
                <c:pt idx="3681">
                  <c:v>1.2652255639097745</c:v>
                </c:pt>
                <c:pt idx="3682">
                  <c:v>1.4569172932330827</c:v>
                </c:pt>
                <c:pt idx="3683">
                  <c:v>1.2843984962406017</c:v>
                </c:pt>
                <c:pt idx="3684">
                  <c:v>1.3994135338345866</c:v>
                </c:pt>
                <c:pt idx="3685">
                  <c:v>1.2460601503759401</c:v>
                </c:pt>
                <c:pt idx="3686">
                  <c:v>1.4952556390977443</c:v>
                </c:pt>
                <c:pt idx="3687">
                  <c:v>1.6486165413533833</c:v>
                </c:pt>
                <c:pt idx="3688">
                  <c:v>1.3802406015037594</c:v>
                </c:pt>
                <c:pt idx="3689">
                  <c:v>1.4569172932330827</c:v>
                </c:pt>
                <c:pt idx="3690">
                  <c:v>1.3994135338345866</c:v>
                </c:pt>
                <c:pt idx="3691">
                  <c:v>1.4952556390977443</c:v>
                </c:pt>
                <c:pt idx="3692">
                  <c:v>1.5911052631578948</c:v>
                </c:pt>
                <c:pt idx="3693">
                  <c:v>1.8211353383458646</c:v>
                </c:pt>
                <c:pt idx="3694">
                  <c:v>1.5911052631578948</c:v>
                </c:pt>
                <c:pt idx="3695">
                  <c:v>1.6102781954887218</c:v>
                </c:pt>
                <c:pt idx="3696">
                  <c:v>1.4569172932330827</c:v>
                </c:pt>
                <c:pt idx="3697">
                  <c:v>1.4569172932330827</c:v>
                </c:pt>
                <c:pt idx="3698">
                  <c:v>1.5911052631578948</c:v>
                </c:pt>
                <c:pt idx="3699">
                  <c:v>1.6677819548872181</c:v>
                </c:pt>
                <c:pt idx="3700">
                  <c:v>1.4760902255639097</c:v>
                </c:pt>
                <c:pt idx="3701">
                  <c:v>1.80196992481203</c:v>
                </c:pt>
                <c:pt idx="3702">
                  <c:v>1.5144285714285715</c:v>
                </c:pt>
                <c:pt idx="3703">
                  <c:v>1.7061203007518797</c:v>
                </c:pt>
                <c:pt idx="3704">
                  <c:v>1.6294436090225564</c:v>
                </c:pt>
                <c:pt idx="3705">
                  <c:v>1.4952556390977443</c:v>
                </c:pt>
                <c:pt idx="3706">
                  <c:v>1.3802406015037594</c:v>
                </c:pt>
                <c:pt idx="3707">
                  <c:v>1.7444586466165413</c:v>
                </c:pt>
                <c:pt idx="3708">
                  <c:v>1.7252932330827069</c:v>
                </c:pt>
                <c:pt idx="3709">
                  <c:v>1.6869548872180451</c:v>
                </c:pt>
                <c:pt idx="3710">
                  <c:v>1.7636315789473682</c:v>
                </c:pt>
                <c:pt idx="3711">
                  <c:v>1.5144285714285715</c:v>
                </c:pt>
                <c:pt idx="3712">
                  <c:v>1.8786466165413533</c:v>
                </c:pt>
                <c:pt idx="3713">
                  <c:v>1.4760902255639097</c:v>
                </c:pt>
                <c:pt idx="3714">
                  <c:v>1.4377518796992481</c:v>
                </c:pt>
                <c:pt idx="3715">
                  <c:v>1.3610751879699248</c:v>
                </c:pt>
                <c:pt idx="3716">
                  <c:v>1.0927067669172932</c:v>
                </c:pt>
                <c:pt idx="3717">
                  <c:v>1.4377518796992481</c:v>
                </c:pt>
                <c:pt idx="3718">
                  <c:v>1.5336015037593984</c:v>
                </c:pt>
                <c:pt idx="3719">
                  <c:v>1.4185789473684209</c:v>
                </c:pt>
                <c:pt idx="3720">
                  <c:v>1.3802406015037594</c:v>
                </c:pt>
                <c:pt idx="3721">
                  <c:v>1.5911052631578948</c:v>
                </c:pt>
                <c:pt idx="3722">
                  <c:v>1.5336015037593984</c:v>
                </c:pt>
                <c:pt idx="3723">
                  <c:v>1.4760902255639097</c:v>
                </c:pt>
                <c:pt idx="3724">
                  <c:v>1.3610751879699248</c:v>
                </c:pt>
                <c:pt idx="3725">
                  <c:v>1.4377518796992481</c:v>
                </c:pt>
                <c:pt idx="3726">
                  <c:v>1.5527669172932332</c:v>
                </c:pt>
                <c:pt idx="3727">
                  <c:v>1.5144285714285715</c:v>
                </c:pt>
                <c:pt idx="3728">
                  <c:v>1.4569172932330827</c:v>
                </c:pt>
                <c:pt idx="3729">
                  <c:v>1.6102781954887218</c:v>
                </c:pt>
                <c:pt idx="3730">
                  <c:v>1.4952556390977443</c:v>
                </c:pt>
                <c:pt idx="3731">
                  <c:v>1.80196992481203</c:v>
                </c:pt>
                <c:pt idx="3732">
                  <c:v>1.6869548872180451</c:v>
                </c:pt>
                <c:pt idx="3733">
                  <c:v>1.5719398496240602</c:v>
                </c:pt>
                <c:pt idx="3734">
                  <c:v>1.7061203007518797</c:v>
                </c:pt>
                <c:pt idx="3735">
                  <c:v>1.5719398496240602</c:v>
                </c:pt>
                <c:pt idx="3736">
                  <c:v>1.5527669172932332</c:v>
                </c:pt>
                <c:pt idx="3737">
                  <c:v>1.4952556390977443</c:v>
                </c:pt>
                <c:pt idx="3738">
                  <c:v>1.4760902255639097</c:v>
                </c:pt>
                <c:pt idx="3739">
                  <c:v>1.7827969924812028</c:v>
                </c:pt>
                <c:pt idx="3740">
                  <c:v>1.4569172932330827</c:v>
                </c:pt>
                <c:pt idx="3741">
                  <c:v>1.4377518796992481</c:v>
                </c:pt>
                <c:pt idx="3742">
                  <c:v>1.6677819548872181</c:v>
                </c:pt>
                <c:pt idx="3743">
                  <c:v>1.7252932330827069</c:v>
                </c:pt>
                <c:pt idx="3744">
                  <c:v>1.3802406015037594</c:v>
                </c:pt>
                <c:pt idx="3745">
                  <c:v>1.5527669172932332</c:v>
                </c:pt>
                <c:pt idx="3746">
                  <c:v>1.8594736842105264</c:v>
                </c:pt>
                <c:pt idx="3747">
                  <c:v>1.80196992481203</c:v>
                </c:pt>
                <c:pt idx="3748">
                  <c:v>1.7636315789473682</c:v>
                </c:pt>
                <c:pt idx="3749">
                  <c:v>1.7827969924812028</c:v>
                </c:pt>
                <c:pt idx="3750">
                  <c:v>1.9361503759398495</c:v>
                </c:pt>
                <c:pt idx="3751">
                  <c:v>1.7061203007518797</c:v>
                </c:pt>
                <c:pt idx="3752">
                  <c:v>1.4952556390977443</c:v>
                </c:pt>
                <c:pt idx="3753">
                  <c:v>1.8211353383458646</c:v>
                </c:pt>
                <c:pt idx="3754">
                  <c:v>1.9744887218045108</c:v>
                </c:pt>
                <c:pt idx="3755">
                  <c:v>1.9744887218045108</c:v>
                </c:pt>
                <c:pt idx="3756">
                  <c:v>1.6294436090225564</c:v>
                </c:pt>
                <c:pt idx="3757">
                  <c:v>1.6869548872180451</c:v>
                </c:pt>
                <c:pt idx="3758">
                  <c:v>1.3419022556390976</c:v>
                </c:pt>
                <c:pt idx="3759">
                  <c:v>1.5911052631578948</c:v>
                </c:pt>
                <c:pt idx="3760">
                  <c:v>1.6486165413533833</c:v>
                </c:pt>
                <c:pt idx="3761">
                  <c:v>1.7636315789473682</c:v>
                </c:pt>
                <c:pt idx="3762">
                  <c:v>1.7061203007518797</c:v>
                </c:pt>
                <c:pt idx="3763">
                  <c:v>1.5719398496240602</c:v>
                </c:pt>
                <c:pt idx="3764">
                  <c:v>1.6677819548872181</c:v>
                </c:pt>
                <c:pt idx="3765">
                  <c:v>1.9744887218045108</c:v>
                </c:pt>
                <c:pt idx="3766">
                  <c:v>1.9744887218045108</c:v>
                </c:pt>
                <c:pt idx="3767">
                  <c:v>1.8978120300751877</c:v>
                </c:pt>
                <c:pt idx="3768">
                  <c:v>2.0128270676691726</c:v>
                </c:pt>
                <c:pt idx="3769">
                  <c:v>1.7636315789473682</c:v>
                </c:pt>
                <c:pt idx="3770">
                  <c:v>2.2045263157894737</c:v>
                </c:pt>
                <c:pt idx="3771">
                  <c:v>1.9553233082706769</c:v>
                </c:pt>
                <c:pt idx="3772">
                  <c:v>2.3003684210526321</c:v>
                </c:pt>
                <c:pt idx="3773">
                  <c:v>2.2045263157894737</c:v>
                </c:pt>
                <c:pt idx="3774">
                  <c:v>2.1853533834586467</c:v>
                </c:pt>
                <c:pt idx="3775">
                  <c:v>2.1470150375939849</c:v>
                </c:pt>
                <c:pt idx="3776">
                  <c:v>1.8978120300751877</c:v>
                </c:pt>
                <c:pt idx="3777">
                  <c:v>2.1278496240601501</c:v>
                </c:pt>
                <c:pt idx="3778">
                  <c:v>2.2236917293233081</c:v>
                </c:pt>
                <c:pt idx="3779">
                  <c:v>1.9553233082706769</c:v>
                </c:pt>
                <c:pt idx="3780">
                  <c:v>1.7636315789473682</c:v>
                </c:pt>
                <c:pt idx="3781">
                  <c:v>1.8594736842105264</c:v>
                </c:pt>
                <c:pt idx="3782">
                  <c:v>2.0895112781954888</c:v>
                </c:pt>
                <c:pt idx="3783">
                  <c:v>2.0703383458646618</c:v>
                </c:pt>
                <c:pt idx="3784">
                  <c:v>2.0895112781954888</c:v>
                </c:pt>
                <c:pt idx="3785">
                  <c:v>2.0128270676691726</c:v>
                </c:pt>
                <c:pt idx="3786">
                  <c:v>2.0128270676691726</c:v>
                </c:pt>
                <c:pt idx="3787">
                  <c:v>1.9936616541353382</c:v>
                </c:pt>
                <c:pt idx="3788">
                  <c:v>2.1278496240601501</c:v>
                </c:pt>
                <c:pt idx="3789">
                  <c:v>2.0511654135338349</c:v>
                </c:pt>
                <c:pt idx="3790">
                  <c:v>1.9169849624060151</c:v>
                </c:pt>
                <c:pt idx="3791">
                  <c:v>2.032</c:v>
                </c:pt>
                <c:pt idx="3792">
                  <c:v>2.1086766917293231</c:v>
                </c:pt>
                <c:pt idx="3793">
                  <c:v>2.242864661654135</c:v>
                </c:pt>
                <c:pt idx="3794">
                  <c:v>1.9936616541353382</c:v>
                </c:pt>
                <c:pt idx="3795">
                  <c:v>2.0895112781954888</c:v>
                </c:pt>
                <c:pt idx="3796">
                  <c:v>2.0703383458646618</c:v>
                </c:pt>
                <c:pt idx="3797">
                  <c:v>1.7444586466165413</c:v>
                </c:pt>
                <c:pt idx="3798">
                  <c:v>1.8978120300751877</c:v>
                </c:pt>
                <c:pt idx="3799">
                  <c:v>2.1853533834586467</c:v>
                </c:pt>
                <c:pt idx="3800">
                  <c:v>2.0128270676691726</c:v>
                </c:pt>
                <c:pt idx="3801">
                  <c:v>1.9744887218045108</c:v>
                </c:pt>
                <c:pt idx="3802">
                  <c:v>1.80196992481203</c:v>
                </c:pt>
                <c:pt idx="3803">
                  <c:v>1.9361503759398495</c:v>
                </c:pt>
                <c:pt idx="3804">
                  <c:v>1.7636315789473682</c:v>
                </c:pt>
                <c:pt idx="3805">
                  <c:v>2.0895112781954888</c:v>
                </c:pt>
                <c:pt idx="3806">
                  <c:v>2.1661879699248119</c:v>
                </c:pt>
                <c:pt idx="3807">
                  <c:v>2.3387067669172934</c:v>
                </c:pt>
                <c:pt idx="3808">
                  <c:v>2.0128270676691726</c:v>
                </c:pt>
                <c:pt idx="3809">
                  <c:v>2.242864661654135</c:v>
                </c:pt>
                <c:pt idx="3810">
                  <c:v>1.9744887218045108</c:v>
                </c:pt>
                <c:pt idx="3811">
                  <c:v>2.0511654135338349</c:v>
                </c:pt>
                <c:pt idx="3812">
                  <c:v>2.0895112781954888</c:v>
                </c:pt>
                <c:pt idx="3813">
                  <c:v>2.0128270676691726</c:v>
                </c:pt>
                <c:pt idx="3814">
                  <c:v>2.2812030075187968</c:v>
                </c:pt>
                <c:pt idx="3815">
                  <c:v>1.8211353383458646</c:v>
                </c:pt>
                <c:pt idx="3816">
                  <c:v>1.5911052631578948</c:v>
                </c:pt>
                <c:pt idx="3817">
                  <c:v>1.9361503759398495</c:v>
                </c:pt>
                <c:pt idx="3818">
                  <c:v>1.9361503759398495</c:v>
                </c:pt>
                <c:pt idx="3819">
                  <c:v>1.7444586466165413</c:v>
                </c:pt>
                <c:pt idx="3820">
                  <c:v>1.8594736842105264</c:v>
                </c:pt>
                <c:pt idx="3821">
                  <c:v>1.8594736842105264</c:v>
                </c:pt>
                <c:pt idx="3822">
                  <c:v>1.5719398496240602</c:v>
                </c:pt>
                <c:pt idx="3823">
                  <c:v>2.0128270676691726</c:v>
                </c:pt>
                <c:pt idx="3824">
                  <c:v>1.7444586466165413</c:v>
                </c:pt>
                <c:pt idx="3825">
                  <c:v>1.6486165413533833</c:v>
                </c:pt>
                <c:pt idx="3826">
                  <c:v>1.9169849624060151</c:v>
                </c:pt>
                <c:pt idx="3827">
                  <c:v>1.8594736842105264</c:v>
                </c:pt>
                <c:pt idx="3828">
                  <c:v>2.032</c:v>
                </c:pt>
                <c:pt idx="3829">
                  <c:v>2.242864661654135</c:v>
                </c:pt>
                <c:pt idx="3830">
                  <c:v>1.8403082706766918</c:v>
                </c:pt>
                <c:pt idx="3831">
                  <c:v>2.0128270676691726</c:v>
                </c:pt>
                <c:pt idx="3832">
                  <c:v>1.8403082706766918</c:v>
                </c:pt>
                <c:pt idx="3833">
                  <c:v>2.242864661654135</c:v>
                </c:pt>
                <c:pt idx="3834">
                  <c:v>1.8978120300751877</c:v>
                </c:pt>
                <c:pt idx="3835">
                  <c:v>1.9169849624060151</c:v>
                </c:pt>
                <c:pt idx="3836">
                  <c:v>1.6869548872180451</c:v>
                </c:pt>
                <c:pt idx="3837">
                  <c:v>1.4185789473684209</c:v>
                </c:pt>
                <c:pt idx="3838">
                  <c:v>2.032</c:v>
                </c:pt>
                <c:pt idx="3839">
                  <c:v>1.8786466165413533</c:v>
                </c:pt>
                <c:pt idx="3840">
                  <c:v>2.0511654135338349</c:v>
                </c:pt>
                <c:pt idx="3841">
                  <c:v>1.8403082706766918</c:v>
                </c:pt>
                <c:pt idx="3842">
                  <c:v>1.7061203007518797</c:v>
                </c:pt>
                <c:pt idx="3843">
                  <c:v>1.4377518796992481</c:v>
                </c:pt>
                <c:pt idx="3844">
                  <c:v>1.7252932330827069</c:v>
                </c:pt>
                <c:pt idx="3845">
                  <c:v>1.3419022556390976</c:v>
                </c:pt>
                <c:pt idx="3846">
                  <c:v>1.5144285714285715</c:v>
                </c:pt>
                <c:pt idx="3847">
                  <c:v>1.5527669172932332</c:v>
                </c:pt>
                <c:pt idx="3848">
                  <c:v>1.3227368421052632</c:v>
                </c:pt>
                <c:pt idx="3849">
                  <c:v>1.1502105263157893</c:v>
                </c:pt>
                <c:pt idx="3850">
                  <c:v>1.3610751879699248</c:v>
                </c:pt>
                <c:pt idx="3851">
                  <c:v>1.5527669172932332</c:v>
                </c:pt>
                <c:pt idx="3852">
                  <c:v>1.4377518796992481</c:v>
                </c:pt>
                <c:pt idx="3853">
                  <c:v>1.0543684210526316</c:v>
                </c:pt>
                <c:pt idx="3854">
                  <c:v>1.6102781954887218</c:v>
                </c:pt>
                <c:pt idx="3855">
                  <c:v>1.5336015037593984</c:v>
                </c:pt>
                <c:pt idx="3856">
                  <c:v>0.99685714285714289</c:v>
                </c:pt>
                <c:pt idx="3857">
                  <c:v>1.1885488721804511</c:v>
                </c:pt>
                <c:pt idx="3858">
                  <c:v>1.0543684210526316</c:v>
                </c:pt>
                <c:pt idx="3859">
                  <c:v>1.4760902255639097</c:v>
                </c:pt>
                <c:pt idx="3860">
                  <c:v>0.95851879699248121</c:v>
                </c:pt>
                <c:pt idx="3861">
                  <c:v>1.3994135338345866</c:v>
                </c:pt>
                <c:pt idx="3862">
                  <c:v>1.5527669172932332</c:v>
                </c:pt>
                <c:pt idx="3863">
                  <c:v>1.5527669172932332</c:v>
                </c:pt>
                <c:pt idx="3864">
                  <c:v>1.3802406015037594</c:v>
                </c:pt>
                <c:pt idx="3865">
                  <c:v>1.0160300751879701</c:v>
                </c:pt>
                <c:pt idx="3866">
                  <c:v>1.2077218045112783</c:v>
                </c:pt>
                <c:pt idx="3867">
                  <c:v>1.3994135338345866</c:v>
                </c:pt>
                <c:pt idx="3868">
                  <c:v>1.2652255639097745</c:v>
                </c:pt>
                <c:pt idx="3869">
                  <c:v>1.303563909774436</c:v>
                </c:pt>
                <c:pt idx="3870">
                  <c:v>1.4569172932330827</c:v>
                </c:pt>
                <c:pt idx="3871">
                  <c:v>1.4377518796992481</c:v>
                </c:pt>
                <c:pt idx="3872">
                  <c:v>1.7061203007518797</c:v>
                </c:pt>
                <c:pt idx="3873">
                  <c:v>1.7061203007518797</c:v>
                </c:pt>
                <c:pt idx="3874">
                  <c:v>1.3994135338345866</c:v>
                </c:pt>
                <c:pt idx="3875">
                  <c:v>1.4569172932330827</c:v>
                </c:pt>
                <c:pt idx="3876">
                  <c:v>1.4569172932330827</c:v>
                </c:pt>
                <c:pt idx="3877">
                  <c:v>1.4185789473684209</c:v>
                </c:pt>
                <c:pt idx="3878">
                  <c:v>1.6102781954887218</c:v>
                </c:pt>
                <c:pt idx="3879">
                  <c:v>1.2077218045112783</c:v>
                </c:pt>
                <c:pt idx="3880">
                  <c:v>1.2843984962406017</c:v>
                </c:pt>
                <c:pt idx="3881">
                  <c:v>1.3610751879699248</c:v>
                </c:pt>
                <c:pt idx="3882">
                  <c:v>1.3419022556390976</c:v>
                </c:pt>
                <c:pt idx="3883">
                  <c:v>1.4185789473684209</c:v>
                </c:pt>
                <c:pt idx="3884">
                  <c:v>1.9361503759398495</c:v>
                </c:pt>
                <c:pt idx="3885">
                  <c:v>1.7444586466165413</c:v>
                </c:pt>
                <c:pt idx="3886">
                  <c:v>1.3802406015037594</c:v>
                </c:pt>
                <c:pt idx="3887">
                  <c:v>1.4952556390977443</c:v>
                </c:pt>
                <c:pt idx="3888">
                  <c:v>1.5911052631578948</c:v>
                </c:pt>
                <c:pt idx="3889">
                  <c:v>1.6294436090225564</c:v>
                </c:pt>
                <c:pt idx="3890">
                  <c:v>1.7827969924812028</c:v>
                </c:pt>
                <c:pt idx="3891">
                  <c:v>1.6486165413533833</c:v>
                </c:pt>
                <c:pt idx="3892">
                  <c:v>1.4569172932330827</c:v>
                </c:pt>
                <c:pt idx="3893">
                  <c:v>1.5527669172932332</c:v>
                </c:pt>
                <c:pt idx="3894">
                  <c:v>1.4377518796992481</c:v>
                </c:pt>
                <c:pt idx="3895">
                  <c:v>1.1502105263157893</c:v>
                </c:pt>
                <c:pt idx="3896">
                  <c:v>1.4760902255639097</c:v>
                </c:pt>
                <c:pt idx="3897">
                  <c:v>1.5144285714285715</c:v>
                </c:pt>
                <c:pt idx="3898">
                  <c:v>1.5527669172932332</c:v>
                </c:pt>
                <c:pt idx="3899">
                  <c:v>1.5527669172932332</c:v>
                </c:pt>
                <c:pt idx="3900">
                  <c:v>1.3419022556390976</c:v>
                </c:pt>
                <c:pt idx="3901">
                  <c:v>1.3994135338345866</c:v>
                </c:pt>
                <c:pt idx="3902">
                  <c:v>1.5144285714285715</c:v>
                </c:pt>
                <c:pt idx="3903">
                  <c:v>1.3227368421052632</c:v>
                </c:pt>
                <c:pt idx="3904">
                  <c:v>1.5527669172932332</c:v>
                </c:pt>
                <c:pt idx="3905">
                  <c:v>1.7061203007518797</c:v>
                </c:pt>
                <c:pt idx="3906">
                  <c:v>1.5719398496240602</c:v>
                </c:pt>
                <c:pt idx="3907">
                  <c:v>1.1693834586466165</c:v>
                </c:pt>
                <c:pt idx="3908">
                  <c:v>1.5527669172932332</c:v>
                </c:pt>
                <c:pt idx="3909">
                  <c:v>1.6677819548872181</c:v>
                </c:pt>
                <c:pt idx="3910">
                  <c:v>1.6869548872180451</c:v>
                </c:pt>
                <c:pt idx="3911">
                  <c:v>1.6294436090225564</c:v>
                </c:pt>
                <c:pt idx="3912">
                  <c:v>1.4569172932330827</c:v>
                </c:pt>
                <c:pt idx="3913">
                  <c:v>1.5336015037593984</c:v>
                </c:pt>
                <c:pt idx="3914">
                  <c:v>1.4377518796992481</c:v>
                </c:pt>
                <c:pt idx="3915">
                  <c:v>1.5336015037593984</c:v>
                </c:pt>
                <c:pt idx="3916">
                  <c:v>1.80196992481203</c:v>
                </c:pt>
                <c:pt idx="3917">
                  <c:v>1.2843984962406017</c:v>
                </c:pt>
                <c:pt idx="3918">
                  <c:v>1.1693834586466165</c:v>
                </c:pt>
                <c:pt idx="3919">
                  <c:v>1.0160300751879701</c:v>
                </c:pt>
                <c:pt idx="3920">
                  <c:v>1.3419022556390976</c:v>
                </c:pt>
                <c:pt idx="3921">
                  <c:v>1.131045112781955</c:v>
                </c:pt>
                <c:pt idx="3922">
                  <c:v>1.2268872180451127</c:v>
                </c:pt>
                <c:pt idx="3923">
                  <c:v>1.4377518796992481</c:v>
                </c:pt>
                <c:pt idx="3924">
                  <c:v>1.2652255639097745</c:v>
                </c:pt>
                <c:pt idx="3925">
                  <c:v>1.1502105263157893</c:v>
                </c:pt>
                <c:pt idx="3926">
                  <c:v>1.5336015037593984</c:v>
                </c:pt>
                <c:pt idx="3927">
                  <c:v>1.2460601503759401</c:v>
                </c:pt>
                <c:pt idx="3928">
                  <c:v>1.4569172932330827</c:v>
                </c:pt>
                <c:pt idx="3929">
                  <c:v>1.2843984962406017</c:v>
                </c:pt>
                <c:pt idx="3930">
                  <c:v>1.3994135338345866</c:v>
                </c:pt>
                <c:pt idx="3931">
                  <c:v>1.2460601503759401</c:v>
                </c:pt>
                <c:pt idx="3932">
                  <c:v>1.1693834586466165</c:v>
                </c:pt>
                <c:pt idx="3933">
                  <c:v>1.5336015037593984</c:v>
                </c:pt>
                <c:pt idx="3934">
                  <c:v>1.2652255639097745</c:v>
                </c:pt>
                <c:pt idx="3935">
                  <c:v>1.6486165413533833</c:v>
                </c:pt>
                <c:pt idx="3936">
                  <c:v>1.2652255639097745</c:v>
                </c:pt>
                <c:pt idx="3937">
                  <c:v>1.3227368421052632</c:v>
                </c:pt>
                <c:pt idx="3938">
                  <c:v>1.131045112781955</c:v>
                </c:pt>
                <c:pt idx="3939">
                  <c:v>1.3994135338345866</c:v>
                </c:pt>
                <c:pt idx="3940">
                  <c:v>1.4569172932330827</c:v>
                </c:pt>
                <c:pt idx="3941">
                  <c:v>1.2652255639097745</c:v>
                </c:pt>
                <c:pt idx="3942">
                  <c:v>1.6102781954887218</c:v>
                </c:pt>
                <c:pt idx="3943">
                  <c:v>1.2268872180451127</c:v>
                </c:pt>
                <c:pt idx="3944">
                  <c:v>1.131045112781955</c:v>
                </c:pt>
                <c:pt idx="3945">
                  <c:v>1.3419022556390976</c:v>
                </c:pt>
                <c:pt idx="3946">
                  <c:v>1.2077218045112783</c:v>
                </c:pt>
                <c:pt idx="3947">
                  <c:v>1.4185789473684209</c:v>
                </c:pt>
                <c:pt idx="3948">
                  <c:v>1.6294436090225564</c:v>
                </c:pt>
                <c:pt idx="3949">
                  <c:v>1.4760902255639097</c:v>
                </c:pt>
                <c:pt idx="3950">
                  <c:v>1.7444586466165413</c:v>
                </c:pt>
                <c:pt idx="3951">
                  <c:v>1.6869548872180451</c:v>
                </c:pt>
                <c:pt idx="3952">
                  <c:v>1.6294436090225564</c:v>
                </c:pt>
                <c:pt idx="3953">
                  <c:v>1.7252932330827069</c:v>
                </c:pt>
                <c:pt idx="3954">
                  <c:v>1.0927067669172932</c:v>
                </c:pt>
                <c:pt idx="3955">
                  <c:v>1.3227368421052632</c:v>
                </c:pt>
                <c:pt idx="3956">
                  <c:v>1.6294436090225564</c:v>
                </c:pt>
                <c:pt idx="3957">
                  <c:v>1.2843984962406017</c:v>
                </c:pt>
                <c:pt idx="3958">
                  <c:v>1.303563909774436</c:v>
                </c:pt>
                <c:pt idx="3959">
                  <c:v>1.3610751879699248</c:v>
                </c:pt>
                <c:pt idx="3960">
                  <c:v>1.5527669172932332</c:v>
                </c:pt>
                <c:pt idx="3961">
                  <c:v>1.303563909774436</c:v>
                </c:pt>
                <c:pt idx="3962">
                  <c:v>1.131045112781955</c:v>
                </c:pt>
                <c:pt idx="3963">
                  <c:v>1.073533834586466</c:v>
                </c:pt>
                <c:pt idx="3964">
                  <c:v>1.0927067669172932</c:v>
                </c:pt>
                <c:pt idx="3965">
                  <c:v>1.2460601503759401</c:v>
                </c:pt>
                <c:pt idx="3966">
                  <c:v>1.2652255639097745</c:v>
                </c:pt>
                <c:pt idx="3967">
                  <c:v>1.2843984962406017</c:v>
                </c:pt>
                <c:pt idx="3968">
                  <c:v>1.2652255639097745</c:v>
                </c:pt>
                <c:pt idx="3969">
                  <c:v>0.93934586466165415</c:v>
                </c:pt>
                <c:pt idx="3970">
                  <c:v>1.303563909774436</c:v>
                </c:pt>
                <c:pt idx="3971">
                  <c:v>1.7827969924812028</c:v>
                </c:pt>
                <c:pt idx="3972">
                  <c:v>1.5336015037593984</c:v>
                </c:pt>
                <c:pt idx="3973">
                  <c:v>1.5144285714285715</c:v>
                </c:pt>
                <c:pt idx="3974">
                  <c:v>1.2460601503759401</c:v>
                </c:pt>
                <c:pt idx="3975">
                  <c:v>1.4760902255639097</c:v>
                </c:pt>
                <c:pt idx="3976">
                  <c:v>1.4952556390977443</c:v>
                </c:pt>
                <c:pt idx="3977">
                  <c:v>1.3610751879699248</c:v>
                </c:pt>
                <c:pt idx="3978">
                  <c:v>1.1693834586466165</c:v>
                </c:pt>
                <c:pt idx="3979">
                  <c:v>1.303563909774436</c:v>
                </c:pt>
                <c:pt idx="3980">
                  <c:v>1.073533834586466</c:v>
                </c:pt>
                <c:pt idx="3981">
                  <c:v>1.2268872180451127</c:v>
                </c:pt>
                <c:pt idx="3982">
                  <c:v>1.1885488721804511</c:v>
                </c:pt>
                <c:pt idx="3983">
                  <c:v>1.131045112781955</c:v>
                </c:pt>
                <c:pt idx="3984">
                  <c:v>0.92018045112781965</c:v>
                </c:pt>
                <c:pt idx="3985">
                  <c:v>0.88184210526315787</c:v>
                </c:pt>
                <c:pt idx="3986">
                  <c:v>0.93934586466165415</c:v>
                </c:pt>
                <c:pt idx="3987">
                  <c:v>1.1885488721804511</c:v>
                </c:pt>
                <c:pt idx="3988">
                  <c:v>1.073533834586466</c:v>
                </c:pt>
                <c:pt idx="3989">
                  <c:v>1.0351954887218044</c:v>
                </c:pt>
                <c:pt idx="3990">
                  <c:v>1.1118721804511278</c:v>
                </c:pt>
                <c:pt idx="3991">
                  <c:v>1.1502105263157893</c:v>
                </c:pt>
                <c:pt idx="3992">
                  <c:v>1.2843984962406017</c:v>
                </c:pt>
                <c:pt idx="3993">
                  <c:v>1.3227368421052632</c:v>
                </c:pt>
                <c:pt idx="3994">
                  <c:v>1.0543684210526316</c:v>
                </c:pt>
                <c:pt idx="3995">
                  <c:v>1.5527669172932332</c:v>
                </c:pt>
                <c:pt idx="3996">
                  <c:v>1.3994135338345866</c:v>
                </c:pt>
                <c:pt idx="3997">
                  <c:v>1.2843984962406017</c:v>
                </c:pt>
                <c:pt idx="3998">
                  <c:v>1.1502105263157893</c:v>
                </c:pt>
                <c:pt idx="3999">
                  <c:v>1.4185789473684209</c:v>
                </c:pt>
                <c:pt idx="4000">
                  <c:v>1.3610751879699248</c:v>
                </c:pt>
                <c:pt idx="4001">
                  <c:v>1.4760902255639097</c:v>
                </c:pt>
                <c:pt idx="4002">
                  <c:v>1.5911052631578948</c:v>
                </c:pt>
                <c:pt idx="4003">
                  <c:v>1.5336015037593984</c:v>
                </c:pt>
                <c:pt idx="4004">
                  <c:v>1.303563909774436</c:v>
                </c:pt>
                <c:pt idx="4005">
                  <c:v>1.0543684210526316</c:v>
                </c:pt>
                <c:pt idx="4006">
                  <c:v>1.1693834586466165</c:v>
                </c:pt>
                <c:pt idx="4007">
                  <c:v>1.2460601503759401</c:v>
                </c:pt>
                <c:pt idx="4008">
                  <c:v>1.2460601503759401</c:v>
                </c:pt>
                <c:pt idx="4009">
                  <c:v>1.2077218045112783</c:v>
                </c:pt>
                <c:pt idx="4010">
                  <c:v>0.93934586466165415</c:v>
                </c:pt>
                <c:pt idx="4011">
                  <c:v>1.1118721804511278</c:v>
                </c:pt>
                <c:pt idx="4012">
                  <c:v>1.1693834586466165</c:v>
                </c:pt>
                <c:pt idx="4013">
                  <c:v>1.0351954887218044</c:v>
                </c:pt>
                <c:pt idx="4014">
                  <c:v>1.3227368421052632</c:v>
                </c:pt>
                <c:pt idx="4015">
                  <c:v>1.3227368421052632</c:v>
                </c:pt>
                <c:pt idx="4016">
                  <c:v>1.3610751879699248</c:v>
                </c:pt>
                <c:pt idx="4017">
                  <c:v>1.0351954887218044</c:v>
                </c:pt>
                <c:pt idx="4018">
                  <c:v>1.0160300751879701</c:v>
                </c:pt>
                <c:pt idx="4019">
                  <c:v>1.3419022556390976</c:v>
                </c:pt>
                <c:pt idx="4020">
                  <c:v>1.4377518796992481</c:v>
                </c:pt>
                <c:pt idx="4021">
                  <c:v>1.1693834586466165</c:v>
                </c:pt>
                <c:pt idx="4022">
                  <c:v>1.1693834586466165</c:v>
                </c:pt>
                <c:pt idx="4023">
                  <c:v>1.0160300751879701</c:v>
                </c:pt>
                <c:pt idx="4024">
                  <c:v>1.073533834586466</c:v>
                </c:pt>
                <c:pt idx="4025">
                  <c:v>0.93934586466165415</c:v>
                </c:pt>
                <c:pt idx="4026">
                  <c:v>1.4569172932330827</c:v>
                </c:pt>
                <c:pt idx="4027">
                  <c:v>1.2077218045112783</c:v>
                </c:pt>
                <c:pt idx="4028">
                  <c:v>1.5911052631578948</c:v>
                </c:pt>
                <c:pt idx="4029">
                  <c:v>1.5336015037593984</c:v>
                </c:pt>
                <c:pt idx="4030">
                  <c:v>1.3994135338345866</c:v>
                </c:pt>
                <c:pt idx="4031">
                  <c:v>1.7061203007518797</c:v>
                </c:pt>
                <c:pt idx="4032">
                  <c:v>1.5144285714285715</c:v>
                </c:pt>
                <c:pt idx="4033">
                  <c:v>1.6677819548872181</c:v>
                </c:pt>
                <c:pt idx="4034">
                  <c:v>1.3994135338345866</c:v>
                </c:pt>
                <c:pt idx="4035">
                  <c:v>1.3994135338345866</c:v>
                </c:pt>
                <c:pt idx="4036">
                  <c:v>1.0927067669172932</c:v>
                </c:pt>
                <c:pt idx="4037">
                  <c:v>1.3419022556390976</c:v>
                </c:pt>
                <c:pt idx="4038">
                  <c:v>1.4569172932330827</c:v>
                </c:pt>
                <c:pt idx="4039">
                  <c:v>1.2843984962406017</c:v>
                </c:pt>
                <c:pt idx="4040">
                  <c:v>1.3802406015037594</c:v>
                </c:pt>
                <c:pt idx="4041">
                  <c:v>1.1502105263157893</c:v>
                </c:pt>
                <c:pt idx="4042">
                  <c:v>1.2652255639097745</c:v>
                </c:pt>
                <c:pt idx="4043">
                  <c:v>0.80516541353383453</c:v>
                </c:pt>
                <c:pt idx="4044">
                  <c:v>1.0351954887218044</c:v>
                </c:pt>
                <c:pt idx="4045">
                  <c:v>1.4185789473684209</c:v>
                </c:pt>
                <c:pt idx="4046">
                  <c:v>1.3227368421052632</c:v>
                </c:pt>
                <c:pt idx="4047">
                  <c:v>1.3610751879699248</c:v>
                </c:pt>
                <c:pt idx="4048">
                  <c:v>1.7827969924812028</c:v>
                </c:pt>
                <c:pt idx="4049">
                  <c:v>1.3227368421052632</c:v>
                </c:pt>
                <c:pt idx="4050">
                  <c:v>1.5144285714285715</c:v>
                </c:pt>
                <c:pt idx="4051">
                  <c:v>1.6869548872180451</c:v>
                </c:pt>
                <c:pt idx="4052">
                  <c:v>1.4569172932330827</c:v>
                </c:pt>
                <c:pt idx="4053">
                  <c:v>1.7252932330827069</c:v>
                </c:pt>
                <c:pt idx="4054">
                  <c:v>1.3419022556390976</c:v>
                </c:pt>
                <c:pt idx="4055">
                  <c:v>1.2268872180451127</c:v>
                </c:pt>
                <c:pt idx="4056">
                  <c:v>1.1118721804511278</c:v>
                </c:pt>
                <c:pt idx="4057">
                  <c:v>1.3227368421052632</c:v>
                </c:pt>
                <c:pt idx="4058">
                  <c:v>1.131045112781955</c:v>
                </c:pt>
                <c:pt idx="4059">
                  <c:v>1.131045112781955</c:v>
                </c:pt>
                <c:pt idx="4060">
                  <c:v>0.97769172932330839</c:v>
                </c:pt>
                <c:pt idx="4061">
                  <c:v>1.3227368421052632</c:v>
                </c:pt>
                <c:pt idx="4062">
                  <c:v>1.4760902255639097</c:v>
                </c:pt>
                <c:pt idx="4063">
                  <c:v>1.3610751879699248</c:v>
                </c:pt>
                <c:pt idx="4064">
                  <c:v>1.2077218045112783</c:v>
                </c:pt>
                <c:pt idx="4065">
                  <c:v>1.6102781954887218</c:v>
                </c:pt>
                <c:pt idx="4066">
                  <c:v>1.1693834586466165</c:v>
                </c:pt>
                <c:pt idx="4067">
                  <c:v>1.6486165413533833</c:v>
                </c:pt>
                <c:pt idx="4068">
                  <c:v>1.0927067669172932</c:v>
                </c:pt>
                <c:pt idx="4069">
                  <c:v>1.073533834586466</c:v>
                </c:pt>
                <c:pt idx="4070">
                  <c:v>0.97769172932330839</c:v>
                </c:pt>
                <c:pt idx="4071">
                  <c:v>1.1118721804511278</c:v>
                </c:pt>
                <c:pt idx="4072">
                  <c:v>1.3227368421052632</c:v>
                </c:pt>
                <c:pt idx="4073">
                  <c:v>1.1693834586466165</c:v>
                </c:pt>
                <c:pt idx="4074">
                  <c:v>1.3419022556390976</c:v>
                </c:pt>
                <c:pt idx="4075">
                  <c:v>1.2077218045112783</c:v>
                </c:pt>
                <c:pt idx="4076">
                  <c:v>1.3610751879699248</c:v>
                </c:pt>
                <c:pt idx="4077">
                  <c:v>1.4760902255639097</c:v>
                </c:pt>
                <c:pt idx="4078">
                  <c:v>1.2268872180451127</c:v>
                </c:pt>
                <c:pt idx="4079">
                  <c:v>0.99685714285714289</c:v>
                </c:pt>
                <c:pt idx="4080">
                  <c:v>1.2268872180451127</c:v>
                </c:pt>
                <c:pt idx="4081">
                  <c:v>1.2460601503759401</c:v>
                </c:pt>
                <c:pt idx="4082">
                  <c:v>1.5144285714285715</c:v>
                </c:pt>
                <c:pt idx="4083">
                  <c:v>1.4952556390977443</c:v>
                </c:pt>
                <c:pt idx="4084">
                  <c:v>1.2268872180451127</c:v>
                </c:pt>
                <c:pt idx="4085">
                  <c:v>1.3802406015037594</c:v>
                </c:pt>
                <c:pt idx="4086">
                  <c:v>1.0927067669172932</c:v>
                </c:pt>
                <c:pt idx="4087">
                  <c:v>1.0160300751879701</c:v>
                </c:pt>
                <c:pt idx="4088">
                  <c:v>1.1502105263157893</c:v>
                </c:pt>
                <c:pt idx="4089">
                  <c:v>1.2460601503759401</c:v>
                </c:pt>
                <c:pt idx="4090">
                  <c:v>0.90100751879699248</c:v>
                </c:pt>
                <c:pt idx="4091">
                  <c:v>1.1502105263157893</c:v>
                </c:pt>
                <c:pt idx="4092">
                  <c:v>1.0160300751879701</c:v>
                </c:pt>
                <c:pt idx="4093">
                  <c:v>1.1118721804511278</c:v>
                </c:pt>
                <c:pt idx="4094">
                  <c:v>1.0351954887218044</c:v>
                </c:pt>
                <c:pt idx="4095">
                  <c:v>1.3227368421052632</c:v>
                </c:pt>
                <c:pt idx="4096">
                  <c:v>0.93934586466165415</c:v>
                </c:pt>
                <c:pt idx="4097">
                  <c:v>1.1885488721804511</c:v>
                </c:pt>
                <c:pt idx="4098">
                  <c:v>1.0927067669172932</c:v>
                </c:pt>
                <c:pt idx="4099">
                  <c:v>1.1118721804511278</c:v>
                </c:pt>
                <c:pt idx="4100">
                  <c:v>1.1693834586466165</c:v>
                </c:pt>
                <c:pt idx="4101">
                  <c:v>1.2843984962406017</c:v>
                </c:pt>
                <c:pt idx="4102">
                  <c:v>1.1118721804511278</c:v>
                </c:pt>
                <c:pt idx="4103">
                  <c:v>1.3419022556390976</c:v>
                </c:pt>
                <c:pt idx="4104">
                  <c:v>1.0543684210526316</c:v>
                </c:pt>
                <c:pt idx="4105">
                  <c:v>1.1885488721804511</c:v>
                </c:pt>
                <c:pt idx="4106">
                  <c:v>1.2268872180451127</c:v>
                </c:pt>
                <c:pt idx="4107">
                  <c:v>1.1502105263157893</c:v>
                </c:pt>
                <c:pt idx="4108">
                  <c:v>1.4377518796992481</c:v>
                </c:pt>
                <c:pt idx="4109">
                  <c:v>1.0927067669172932</c:v>
                </c:pt>
                <c:pt idx="4110">
                  <c:v>1.2268872180451127</c:v>
                </c:pt>
                <c:pt idx="4111">
                  <c:v>1.1693834586466165</c:v>
                </c:pt>
                <c:pt idx="4112">
                  <c:v>1.1118721804511278</c:v>
                </c:pt>
                <c:pt idx="4113">
                  <c:v>1.1693834586466165</c:v>
                </c:pt>
                <c:pt idx="4114">
                  <c:v>1.2268872180451127</c:v>
                </c:pt>
                <c:pt idx="4115">
                  <c:v>0.99685714285714289</c:v>
                </c:pt>
                <c:pt idx="4116">
                  <c:v>0.99685714285714289</c:v>
                </c:pt>
                <c:pt idx="4117">
                  <c:v>1.2460601503759401</c:v>
                </c:pt>
                <c:pt idx="4118">
                  <c:v>0.88184210526315787</c:v>
                </c:pt>
                <c:pt idx="4119">
                  <c:v>1.3227368421052632</c:v>
                </c:pt>
                <c:pt idx="4120">
                  <c:v>1.1693834586466165</c:v>
                </c:pt>
                <c:pt idx="4121">
                  <c:v>1.073533834586466</c:v>
                </c:pt>
                <c:pt idx="4122">
                  <c:v>1.1693834586466165</c:v>
                </c:pt>
                <c:pt idx="4123">
                  <c:v>1.3227368421052632</c:v>
                </c:pt>
                <c:pt idx="4124">
                  <c:v>1.2077218045112783</c:v>
                </c:pt>
                <c:pt idx="4125">
                  <c:v>1.073533834586466</c:v>
                </c:pt>
                <c:pt idx="4126">
                  <c:v>1.3227368421052632</c:v>
                </c:pt>
                <c:pt idx="4127">
                  <c:v>0.95851879699248121</c:v>
                </c:pt>
                <c:pt idx="4128">
                  <c:v>1.131045112781955</c:v>
                </c:pt>
                <c:pt idx="4129">
                  <c:v>1.073533834586466</c:v>
                </c:pt>
                <c:pt idx="4130">
                  <c:v>1.303563909774436</c:v>
                </c:pt>
                <c:pt idx="4131">
                  <c:v>1.0927067669172932</c:v>
                </c:pt>
                <c:pt idx="4132">
                  <c:v>1.2460601503759401</c:v>
                </c:pt>
                <c:pt idx="4133">
                  <c:v>0.97769172932330839</c:v>
                </c:pt>
                <c:pt idx="4134">
                  <c:v>1.2268872180451127</c:v>
                </c:pt>
                <c:pt idx="4135">
                  <c:v>1.0160300751879701</c:v>
                </c:pt>
                <c:pt idx="4136">
                  <c:v>0.97769172932330839</c:v>
                </c:pt>
                <c:pt idx="4137">
                  <c:v>1.0160300751879701</c:v>
                </c:pt>
                <c:pt idx="4138">
                  <c:v>1.1693834586466165</c:v>
                </c:pt>
                <c:pt idx="4139">
                  <c:v>1.2460601503759401</c:v>
                </c:pt>
                <c:pt idx="4140">
                  <c:v>1.2843984962406017</c:v>
                </c:pt>
                <c:pt idx="4141">
                  <c:v>1.2460601503759401</c:v>
                </c:pt>
                <c:pt idx="4142">
                  <c:v>1.4377518796992481</c:v>
                </c:pt>
                <c:pt idx="4143">
                  <c:v>1.4569172932330827</c:v>
                </c:pt>
                <c:pt idx="4144">
                  <c:v>1.303563909774436</c:v>
                </c:pt>
                <c:pt idx="4145">
                  <c:v>1.303563909774436</c:v>
                </c:pt>
                <c:pt idx="4146">
                  <c:v>1.3802406015037594</c:v>
                </c:pt>
                <c:pt idx="4147">
                  <c:v>1.4952556390977443</c:v>
                </c:pt>
                <c:pt idx="4148">
                  <c:v>0.92018045112781965</c:v>
                </c:pt>
                <c:pt idx="4149">
                  <c:v>1.131045112781955</c:v>
                </c:pt>
                <c:pt idx="4150">
                  <c:v>0.57513533834586472</c:v>
                </c:pt>
                <c:pt idx="4151">
                  <c:v>1.303563909774436</c:v>
                </c:pt>
                <c:pt idx="4152">
                  <c:v>1.2460601503759401</c:v>
                </c:pt>
                <c:pt idx="4153">
                  <c:v>1.3419022556390976</c:v>
                </c:pt>
                <c:pt idx="4154">
                  <c:v>1.3227368421052632</c:v>
                </c:pt>
                <c:pt idx="4155">
                  <c:v>1.2460601503759401</c:v>
                </c:pt>
                <c:pt idx="4156">
                  <c:v>1.3994135338345866</c:v>
                </c:pt>
                <c:pt idx="4157">
                  <c:v>1.3227368421052632</c:v>
                </c:pt>
                <c:pt idx="4158">
                  <c:v>1.2652255639097745</c:v>
                </c:pt>
                <c:pt idx="4159">
                  <c:v>1.4952556390977443</c:v>
                </c:pt>
                <c:pt idx="4160">
                  <c:v>1.1885488721804511</c:v>
                </c:pt>
                <c:pt idx="4161">
                  <c:v>1.2077218045112783</c:v>
                </c:pt>
                <c:pt idx="4162">
                  <c:v>1.3994135338345866</c:v>
                </c:pt>
                <c:pt idx="4163">
                  <c:v>1.3610751879699248</c:v>
                </c:pt>
                <c:pt idx="4164">
                  <c:v>1.3994135338345866</c:v>
                </c:pt>
                <c:pt idx="4165">
                  <c:v>1.1118721804511278</c:v>
                </c:pt>
                <c:pt idx="4166">
                  <c:v>1.8403082706766918</c:v>
                </c:pt>
                <c:pt idx="4167">
                  <c:v>1.3227368421052632</c:v>
                </c:pt>
                <c:pt idx="4168">
                  <c:v>1.1502105263157893</c:v>
                </c:pt>
                <c:pt idx="4169">
                  <c:v>0.99685714285714289</c:v>
                </c:pt>
                <c:pt idx="4170">
                  <c:v>1.1693834586466165</c:v>
                </c:pt>
                <c:pt idx="4171">
                  <c:v>1.1502105263157893</c:v>
                </c:pt>
                <c:pt idx="4172">
                  <c:v>1.0543684210526316</c:v>
                </c:pt>
                <c:pt idx="4173">
                  <c:v>1.2460601503759401</c:v>
                </c:pt>
                <c:pt idx="4174">
                  <c:v>1.2460601503759401</c:v>
                </c:pt>
                <c:pt idx="4175">
                  <c:v>1.0543684210526316</c:v>
                </c:pt>
                <c:pt idx="4176">
                  <c:v>1.2077218045112783</c:v>
                </c:pt>
                <c:pt idx="4177">
                  <c:v>1.3994135338345866</c:v>
                </c:pt>
                <c:pt idx="4178">
                  <c:v>1.3419022556390976</c:v>
                </c:pt>
                <c:pt idx="4179">
                  <c:v>1.131045112781955</c:v>
                </c:pt>
                <c:pt idx="4180">
                  <c:v>1.1693834586466165</c:v>
                </c:pt>
                <c:pt idx="4181">
                  <c:v>1.3419022556390976</c:v>
                </c:pt>
                <c:pt idx="4182">
                  <c:v>1.4952556390977443</c:v>
                </c:pt>
                <c:pt idx="4183">
                  <c:v>0.8435037593984962</c:v>
                </c:pt>
                <c:pt idx="4184">
                  <c:v>0.80516541353383453</c:v>
                </c:pt>
                <c:pt idx="4185">
                  <c:v>1.1502105263157893</c:v>
                </c:pt>
                <c:pt idx="4186">
                  <c:v>1.073533834586466</c:v>
                </c:pt>
                <c:pt idx="4187">
                  <c:v>0.93934586466165415</c:v>
                </c:pt>
                <c:pt idx="4188">
                  <c:v>0.93934586466165415</c:v>
                </c:pt>
                <c:pt idx="4189">
                  <c:v>1.1885488721804511</c:v>
                </c:pt>
                <c:pt idx="4190">
                  <c:v>0.97769172932330839</c:v>
                </c:pt>
                <c:pt idx="4191">
                  <c:v>0.88184210526315787</c:v>
                </c:pt>
                <c:pt idx="4192">
                  <c:v>1.2268872180451127</c:v>
                </c:pt>
                <c:pt idx="4193">
                  <c:v>1.1885488721804511</c:v>
                </c:pt>
                <c:pt idx="4194">
                  <c:v>0.86266917293233092</c:v>
                </c:pt>
                <c:pt idx="4195">
                  <c:v>1.073533834586466</c:v>
                </c:pt>
                <c:pt idx="4196">
                  <c:v>1.0543684210526316</c:v>
                </c:pt>
                <c:pt idx="4197">
                  <c:v>1.0927067669172932</c:v>
                </c:pt>
                <c:pt idx="4198">
                  <c:v>1.0160300751879701</c:v>
                </c:pt>
                <c:pt idx="4199">
                  <c:v>1.0543684210526316</c:v>
                </c:pt>
                <c:pt idx="4200">
                  <c:v>1.2843984962406017</c:v>
                </c:pt>
                <c:pt idx="4201">
                  <c:v>1.3994135338345866</c:v>
                </c:pt>
                <c:pt idx="4202">
                  <c:v>1.4760902255639097</c:v>
                </c:pt>
                <c:pt idx="4203">
                  <c:v>1.131045112781955</c:v>
                </c:pt>
                <c:pt idx="4204">
                  <c:v>1.3994135338345866</c:v>
                </c:pt>
                <c:pt idx="4205">
                  <c:v>1.4185789473684209</c:v>
                </c:pt>
                <c:pt idx="4206">
                  <c:v>1.6294436090225564</c:v>
                </c:pt>
                <c:pt idx="4207">
                  <c:v>1.2460601503759401</c:v>
                </c:pt>
                <c:pt idx="4208">
                  <c:v>1.2460601503759401</c:v>
                </c:pt>
                <c:pt idx="4209">
                  <c:v>1.1885488721804511</c:v>
                </c:pt>
                <c:pt idx="4210">
                  <c:v>1.4377518796992481</c:v>
                </c:pt>
                <c:pt idx="4211">
                  <c:v>1.7444586466165413</c:v>
                </c:pt>
                <c:pt idx="4212">
                  <c:v>1.3227368421052632</c:v>
                </c:pt>
                <c:pt idx="4213">
                  <c:v>1.3610751879699248</c:v>
                </c:pt>
                <c:pt idx="4214">
                  <c:v>1.4569172932330827</c:v>
                </c:pt>
                <c:pt idx="4215">
                  <c:v>1.4760902255639097</c:v>
                </c:pt>
                <c:pt idx="4216">
                  <c:v>1.2843984962406017</c:v>
                </c:pt>
                <c:pt idx="4217">
                  <c:v>1.5144285714285715</c:v>
                </c:pt>
                <c:pt idx="4218">
                  <c:v>1.0543684210526316</c:v>
                </c:pt>
                <c:pt idx="4219">
                  <c:v>1.3802406015037594</c:v>
                </c:pt>
                <c:pt idx="4220">
                  <c:v>1.1693834586466165</c:v>
                </c:pt>
                <c:pt idx="4221">
                  <c:v>1.4377518796992481</c:v>
                </c:pt>
                <c:pt idx="4222">
                  <c:v>1.3227368421052632</c:v>
                </c:pt>
                <c:pt idx="4223">
                  <c:v>1.4569172932330827</c:v>
                </c:pt>
                <c:pt idx="4224">
                  <c:v>1.3994135338345866</c:v>
                </c:pt>
                <c:pt idx="4225">
                  <c:v>1.5911052631578948</c:v>
                </c:pt>
                <c:pt idx="4226">
                  <c:v>1.2843984962406017</c:v>
                </c:pt>
                <c:pt idx="4227">
                  <c:v>1.1885488721804511</c:v>
                </c:pt>
                <c:pt idx="4228">
                  <c:v>1.2843984962406017</c:v>
                </c:pt>
                <c:pt idx="4229">
                  <c:v>1.1693834586466165</c:v>
                </c:pt>
                <c:pt idx="4230">
                  <c:v>1.303563909774436</c:v>
                </c:pt>
                <c:pt idx="4231">
                  <c:v>1.131045112781955</c:v>
                </c:pt>
                <c:pt idx="4232">
                  <c:v>1.2460601503759401</c:v>
                </c:pt>
                <c:pt idx="4233">
                  <c:v>1.2843984962406017</c:v>
                </c:pt>
                <c:pt idx="4234">
                  <c:v>1.303563909774436</c:v>
                </c:pt>
                <c:pt idx="4235">
                  <c:v>1.073533834586466</c:v>
                </c:pt>
                <c:pt idx="4236">
                  <c:v>0.88184210526315787</c:v>
                </c:pt>
                <c:pt idx="4237">
                  <c:v>1.1885488721804511</c:v>
                </c:pt>
                <c:pt idx="4238">
                  <c:v>0.93934586466165415</c:v>
                </c:pt>
                <c:pt idx="4239">
                  <c:v>0.93934586466165415</c:v>
                </c:pt>
                <c:pt idx="4240">
                  <c:v>0.99685714285714289</c:v>
                </c:pt>
                <c:pt idx="4241">
                  <c:v>0.51762406015037599</c:v>
                </c:pt>
                <c:pt idx="4242">
                  <c:v>0.93934586466165415</c:v>
                </c:pt>
                <c:pt idx="4243">
                  <c:v>0.78599248120300758</c:v>
                </c:pt>
                <c:pt idx="4244">
                  <c:v>0.90100751879699248</c:v>
                </c:pt>
                <c:pt idx="4245">
                  <c:v>0.70931578947368423</c:v>
                </c:pt>
                <c:pt idx="4246">
                  <c:v>0.7284887218045113</c:v>
                </c:pt>
                <c:pt idx="4247">
                  <c:v>0.95851879699248121</c:v>
                </c:pt>
                <c:pt idx="4248">
                  <c:v>0.61347368421052628</c:v>
                </c:pt>
                <c:pt idx="4249">
                  <c:v>0.93934586466165415</c:v>
                </c:pt>
                <c:pt idx="4250">
                  <c:v>0.70931578947368423</c:v>
                </c:pt>
                <c:pt idx="4251">
                  <c:v>0.55596240601503755</c:v>
                </c:pt>
                <c:pt idx="4252">
                  <c:v>0.59430075187969922</c:v>
                </c:pt>
                <c:pt idx="4253">
                  <c:v>0.69015037593984963</c:v>
                </c:pt>
                <c:pt idx="4254">
                  <c:v>0.53679699248120305</c:v>
                </c:pt>
                <c:pt idx="4255">
                  <c:v>0.69015037593984963</c:v>
                </c:pt>
                <c:pt idx="4256">
                  <c:v>0.69015037593984963</c:v>
                </c:pt>
                <c:pt idx="4257">
                  <c:v>0.76682706766917286</c:v>
                </c:pt>
                <c:pt idx="4258">
                  <c:v>0.86266917293233092</c:v>
                </c:pt>
                <c:pt idx="4259">
                  <c:v>0.65181203007518795</c:v>
                </c:pt>
                <c:pt idx="4260">
                  <c:v>0.78599248120300758</c:v>
                </c:pt>
                <c:pt idx="4261">
                  <c:v>0.8435037593984962</c:v>
                </c:pt>
                <c:pt idx="4262">
                  <c:v>0.74765413533834579</c:v>
                </c:pt>
                <c:pt idx="4263">
                  <c:v>0.88184210526315787</c:v>
                </c:pt>
                <c:pt idx="4264">
                  <c:v>0.78599248120300758</c:v>
                </c:pt>
                <c:pt idx="4265">
                  <c:v>0.47928571428571426</c:v>
                </c:pt>
                <c:pt idx="4266">
                  <c:v>0.63263909774436089</c:v>
                </c:pt>
                <c:pt idx="4267">
                  <c:v>0.92018045112781965</c:v>
                </c:pt>
                <c:pt idx="4268">
                  <c:v>1.0160300751879701</c:v>
                </c:pt>
                <c:pt idx="4269">
                  <c:v>0.92018045112781965</c:v>
                </c:pt>
                <c:pt idx="4270">
                  <c:v>0.92018045112781965</c:v>
                </c:pt>
                <c:pt idx="4271">
                  <c:v>0.97769172932330839</c:v>
                </c:pt>
                <c:pt idx="4272">
                  <c:v>0.82433082706766914</c:v>
                </c:pt>
                <c:pt idx="4273">
                  <c:v>1.2268872180451127</c:v>
                </c:pt>
                <c:pt idx="4274">
                  <c:v>1.0351954887218044</c:v>
                </c:pt>
                <c:pt idx="4275">
                  <c:v>1.0351954887218044</c:v>
                </c:pt>
                <c:pt idx="4276">
                  <c:v>1.0543684210526316</c:v>
                </c:pt>
                <c:pt idx="4277">
                  <c:v>0.97769172932330839</c:v>
                </c:pt>
                <c:pt idx="4278">
                  <c:v>0.61347368421052628</c:v>
                </c:pt>
                <c:pt idx="4279">
                  <c:v>0.90100751879699248</c:v>
                </c:pt>
                <c:pt idx="4280">
                  <c:v>0.82433082706766914</c:v>
                </c:pt>
                <c:pt idx="4281">
                  <c:v>0.82433082706766914</c:v>
                </c:pt>
                <c:pt idx="4282">
                  <c:v>1.5144285714285715</c:v>
                </c:pt>
                <c:pt idx="4283">
                  <c:v>1.1885488721804511</c:v>
                </c:pt>
                <c:pt idx="4284">
                  <c:v>1.0927067669172932</c:v>
                </c:pt>
                <c:pt idx="4285">
                  <c:v>0.90100751879699248</c:v>
                </c:pt>
                <c:pt idx="4286">
                  <c:v>1.1885488721804511</c:v>
                </c:pt>
                <c:pt idx="4287">
                  <c:v>1.3610751879699248</c:v>
                </c:pt>
                <c:pt idx="4288">
                  <c:v>0.92018045112781965</c:v>
                </c:pt>
                <c:pt idx="4289">
                  <c:v>0.76682706766917286</c:v>
                </c:pt>
                <c:pt idx="4290">
                  <c:v>0.97769172932330839</c:v>
                </c:pt>
                <c:pt idx="4291">
                  <c:v>0.92018045112781965</c:v>
                </c:pt>
                <c:pt idx="4292">
                  <c:v>0.7284887218045113</c:v>
                </c:pt>
                <c:pt idx="4293">
                  <c:v>0.63263909774436089</c:v>
                </c:pt>
                <c:pt idx="4294">
                  <c:v>0.92018045112781965</c:v>
                </c:pt>
                <c:pt idx="4295">
                  <c:v>0.74765413533834579</c:v>
                </c:pt>
                <c:pt idx="4296">
                  <c:v>0.90100751879699248</c:v>
                </c:pt>
                <c:pt idx="4297">
                  <c:v>0.47928571428571426</c:v>
                </c:pt>
                <c:pt idx="4298">
                  <c:v>0.99685714285714289</c:v>
                </c:pt>
                <c:pt idx="4299">
                  <c:v>0.90100751879699248</c:v>
                </c:pt>
                <c:pt idx="4300">
                  <c:v>1.1502105263157893</c:v>
                </c:pt>
                <c:pt idx="4301">
                  <c:v>0.97769172932330839</c:v>
                </c:pt>
                <c:pt idx="4302">
                  <c:v>0.90100751879699248</c:v>
                </c:pt>
                <c:pt idx="4303">
                  <c:v>0.76682706766917286</c:v>
                </c:pt>
                <c:pt idx="4304">
                  <c:v>1.1118721804511278</c:v>
                </c:pt>
                <c:pt idx="4305">
                  <c:v>0.8435037593984962</c:v>
                </c:pt>
                <c:pt idx="4306">
                  <c:v>0.7284887218045113</c:v>
                </c:pt>
                <c:pt idx="4307">
                  <c:v>1.2652255639097745</c:v>
                </c:pt>
                <c:pt idx="4308">
                  <c:v>0.88184210526315787</c:v>
                </c:pt>
                <c:pt idx="4309">
                  <c:v>0.88184210526315787</c:v>
                </c:pt>
                <c:pt idx="4310">
                  <c:v>0.93934586466165415</c:v>
                </c:pt>
                <c:pt idx="4311">
                  <c:v>0.47928571428571426</c:v>
                </c:pt>
                <c:pt idx="4312">
                  <c:v>1.0543684210526316</c:v>
                </c:pt>
                <c:pt idx="4313">
                  <c:v>0.90100751879699248</c:v>
                </c:pt>
                <c:pt idx="4314">
                  <c:v>0.86266917293233092</c:v>
                </c:pt>
                <c:pt idx="4315">
                  <c:v>0.92018045112781965</c:v>
                </c:pt>
                <c:pt idx="4316">
                  <c:v>1.0927067669172932</c:v>
                </c:pt>
                <c:pt idx="4317">
                  <c:v>1.131045112781955</c:v>
                </c:pt>
                <c:pt idx="4318">
                  <c:v>1.073533834586466</c:v>
                </c:pt>
                <c:pt idx="4319">
                  <c:v>0.97769172932330839</c:v>
                </c:pt>
                <c:pt idx="4320">
                  <c:v>1.1502105263157893</c:v>
                </c:pt>
                <c:pt idx="4321">
                  <c:v>1.2268872180451127</c:v>
                </c:pt>
                <c:pt idx="4322">
                  <c:v>0.90100751879699248</c:v>
                </c:pt>
                <c:pt idx="4323">
                  <c:v>0.95851879699248121</c:v>
                </c:pt>
                <c:pt idx="4324">
                  <c:v>1.1118721804511278</c:v>
                </c:pt>
                <c:pt idx="4325">
                  <c:v>1.303563909774436</c:v>
                </c:pt>
                <c:pt idx="4326">
                  <c:v>1.4377518796992481</c:v>
                </c:pt>
                <c:pt idx="4327">
                  <c:v>1.1693834586466165</c:v>
                </c:pt>
                <c:pt idx="4328">
                  <c:v>0.90100751879699248</c:v>
                </c:pt>
                <c:pt idx="4329">
                  <c:v>1.2268872180451127</c:v>
                </c:pt>
                <c:pt idx="4330">
                  <c:v>1.0543684210526316</c:v>
                </c:pt>
                <c:pt idx="4331">
                  <c:v>0.8435037593984962</c:v>
                </c:pt>
                <c:pt idx="4332">
                  <c:v>0.99685714285714289</c:v>
                </c:pt>
                <c:pt idx="4333">
                  <c:v>1.2460601503759401</c:v>
                </c:pt>
                <c:pt idx="4334">
                  <c:v>0.82433082706766914</c:v>
                </c:pt>
                <c:pt idx="4335">
                  <c:v>0.97769172932330839</c:v>
                </c:pt>
                <c:pt idx="4336">
                  <c:v>1.0543684210526316</c:v>
                </c:pt>
                <c:pt idx="4337">
                  <c:v>1.4569172932330827</c:v>
                </c:pt>
                <c:pt idx="4338">
                  <c:v>1.3994135338345866</c:v>
                </c:pt>
                <c:pt idx="4339">
                  <c:v>1.3994135338345866</c:v>
                </c:pt>
                <c:pt idx="4340">
                  <c:v>1.3802406015037594</c:v>
                </c:pt>
                <c:pt idx="4341">
                  <c:v>1.0160300751879701</c:v>
                </c:pt>
                <c:pt idx="4342">
                  <c:v>1.0160300751879701</c:v>
                </c:pt>
                <c:pt idx="4343">
                  <c:v>1.2077218045112783</c:v>
                </c:pt>
                <c:pt idx="4344">
                  <c:v>1.2460601503759401</c:v>
                </c:pt>
                <c:pt idx="4345">
                  <c:v>1.1502105263157893</c:v>
                </c:pt>
                <c:pt idx="4346">
                  <c:v>1.0927067669172932</c:v>
                </c:pt>
                <c:pt idx="4347">
                  <c:v>1.4760902255639097</c:v>
                </c:pt>
                <c:pt idx="4348">
                  <c:v>1.3419022556390976</c:v>
                </c:pt>
                <c:pt idx="4349">
                  <c:v>1.6294436090225564</c:v>
                </c:pt>
                <c:pt idx="4350">
                  <c:v>1.3994135338345866</c:v>
                </c:pt>
                <c:pt idx="4351">
                  <c:v>0.99685714285714289</c:v>
                </c:pt>
                <c:pt idx="4352">
                  <c:v>1.0927067669172932</c:v>
                </c:pt>
                <c:pt idx="4353">
                  <c:v>1.1118721804511278</c:v>
                </c:pt>
                <c:pt idx="4354">
                  <c:v>1.3994135338345866</c:v>
                </c:pt>
                <c:pt idx="4355">
                  <c:v>1.0351954887218044</c:v>
                </c:pt>
                <c:pt idx="4356">
                  <c:v>1.0160300751879701</c:v>
                </c:pt>
                <c:pt idx="4357">
                  <c:v>1.4952556390977443</c:v>
                </c:pt>
                <c:pt idx="4358">
                  <c:v>1.4569172932330827</c:v>
                </c:pt>
                <c:pt idx="4359">
                  <c:v>1.2843984962406017</c:v>
                </c:pt>
                <c:pt idx="4360">
                  <c:v>1.3802406015037594</c:v>
                </c:pt>
                <c:pt idx="4361">
                  <c:v>1.4569172932330827</c:v>
                </c:pt>
                <c:pt idx="4362">
                  <c:v>1.3610751879699248</c:v>
                </c:pt>
                <c:pt idx="4363">
                  <c:v>1.2077218045112783</c:v>
                </c:pt>
                <c:pt idx="4364">
                  <c:v>1.8594736842105264</c:v>
                </c:pt>
                <c:pt idx="4365">
                  <c:v>1.0543684210526316</c:v>
                </c:pt>
                <c:pt idx="4366">
                  <c:v>1.4377518796992481</c:v>
                </c:pt>
                <c:pt idx="4367">
                  <c:v>1.6102781954887218</c:v>
                </c:pt>
                <c:pt idx="4368">
                  <c:v>1.2268872180451127</c:v>
                </c:pt>
                <c:pt idx="4369">
                  <c:v>1.5911052631578948</c:v>
                </c:pt>
                <c:pt idx="4370">
                  <c:v>1.9744887218045108</c:v>
                </c:pt>
                <c:pt idx="4371">
                  <c:v>1.7252932330827069</c:v>
                </c:pt>
                <c:pt idx="4372">
                  <c:v>1.6294436090225564</c:v>
                </c:pt>
                <c:pt idx="4373">
                  <c:v>2.242864661654135</c:v>
                </c:pt>
                <c:pt idx="4374">
                  <c:v>1.7444586466165413</c:v>
                </c:pt>
                <c:pt idx="4375">
                  <c:v>1.9169849624060151</c:v>
                </c:pt>
                <c:pt idx="4376">
                  <c:v>1.7636315789473682</c:v>
                </c:pt>
                <c:pt idx="4377">
                  <c:v>1.5911052631578948</c:v>
                </c:pt>
                <c:pt idx="4378">
                  <c:v>1.8211353383458646</c:v>
                </c:pt>
                <c:pt idx="4379">
                  <c:v>1.5911052631578948</c:v>
                </c:pt>
                <c:pt idx="4380">
                  <c:v>2.0703383458646618</c:v>
                </c:pt>
                <c:pt idx="4381">
                  <c:v>2.0511654135338349</c:v>
                </c:pt>
                <c:pt idx="4382">
                  <c:v>1.9744887218045108</c:v>
                </c:pt>
                <c:pt idx="4383">
                  <c:v>2.0511654135338349</c:v>
                </c:pt>
                <c:pt idx="4384">
                  <c:v>1.9361503759398495</c:v>
                </c:pt>
                <c:pt idx="4385">
                  <c:v>2.9329548872180453</c:v>
                </c:pt>
                <c:pt idx="4386">
                  <c:v>1.8594736842105264</c:v>
                </c:pt>
                <c:pt idx="4387">
                  <c:v>1.9169849624060151</c:v>
                </c:pt>
                <c:pt idx="4388">
                  <c:v>2.319541353383459</c:v>
                </c:pt>
                <c:pt idx="4389">
                  <c:v>2.2236917293233081</c:v>
                </c:pt>
                <c:pt idx="4390">
                  <c:v>2.4153834586466165</c:v>
                </c:pt>
                <c:pt idx="4391">
                  <c:v>2.6262481203007519</c:v>
                </c:pt>
                <c:pt idx="4392">
                  <c:v>2.4537218045112783</c:v>
                </c:pt>
                <c:pt idx="4393">
                  <c:v>2.2045263157894737</c:v>
                </c:pt>
                <c:pt idx="4394">
                  <c:v>2.722097744360902</c:v>
                </c:pt>
                <c:pt idx="4395">
                  <c:v>2.511233082706767</c:v>
                </c:pt>
                <c:pt idx="4396">
                  <c:v>2.7412631578947368</c:v>
                </c:pt>
                <c:pt idx="4397">
                  <c:v>2.722097744360902</c:v>
                </c:pt>
                <c:pt idx="4398">
                  <c:v>2.2236917293233081</c:v>
                </c:pt>
                <c:pt idx="4399">
                  <c:v>2.5687368421052632</c:v>
                </c:pt>
                <c:pt idx="4400">
                  <c:v>2.4728947368421053</c:v>
                </c:pt>
                <c:pt idx="4401">
                  <c:v>1.7061203007518797</c:v>
                </c:pt>
                <c:pt idx="4402">
                  <c:v>2.0511654135338349</c:v>
                </c:pt>
                <c:pt idx="4403">
                  <c:v>2.4920601503759401</c:v>
                </c:pt>
                <c:pt idx="4404">
                  <c:v>2.2045263157894737</c:v>
                </c:pt>
                <c:pt idx="4405">
                  <c:v>2.2812030075187968</c:v>
                </c:pt>
                <c:pt idx="4406">
                  <c:v>1.9361503759398495</c:v>
                </c:pt>
                <c:pt idx="4407">
                  <c:v>2.6262481203007519</c:v>
                </c:pt>
                <c:pt idx="4408">
                  <c:v>2.607075187969925</c:v>
                </c:pt>
                <c:pt idx="4409">
                  <c:v>2.3578796992481204</c:v>
                </c:pt>
                <c:pt idx="4410">
                  <c:v>2.5303984962406014</c:v>
                </c:pt>
                <c:pt idx="4411">
                  <c:v>2.3003684210526321</c:v>
                </c:pt>
                <c:pt idx="4412">
                  <c:v>2.319541353383459</c:v>
                </c:pt>
                <c:pt idx="4413">
                  <c:v>2.4345563909774435</c:v>
                </c:pt>
                <c:pt idx="4414">
                  <c:v>2.6454210526315789</c:v>
                </c:pt>
                <c:pt idx="4415">
                  <c:v>2.1278496240601501</c:v>
                </c:pt>
                <c:pt idx="4416">
                  <c:v>3.2396691729323308</c:v>
                </c:pt>
                <c:pt idx="4417">
                  <c:v>2.5495714285714284</c:v>
                </c:pt>
                <c:pt idx="4418">
                  <c:v>2.2620300751879698</c:v>
                </c:pt>
                <c:pt idx="4419">
                  <c:v>3.0671428571428572</c:v>
                </c:pt>
                <c:pt idx="4420">
                  <c:v>2.4345563909774435</c:v>
                </c:pt>
                <c:pt idx="4421">
                  <c:v>2.3003684210526321</c:v>
                </c:pt>
                <c:pt idx="4422">
                  <c:v>2.4920601503759401</c:v>
                </c:pt>
                <c:pt idx="4423">
                  <c:v>2.0703383458646618</c:v>
                </c:pt>
                <c:pt idx="4424">
                  <c:v>2.8562781954887217</c:v>
                </c:pt>
                <c:pt idx="4425">
                  <c:v>2.6837593984962402</c:v>
                </c:pt>
                <c:pt idx="4426">
                  <c:v>2.3003684210526321</c:v>
                </c:pt>
                <c:pt idx="4427">
                  <c:v>2.7029248120300751</c:v>
                </c:pt>
                <c:pt idx="4428">
                  <c:v>2.81793984962406</c:v>
                </c:pt>
                <c:pt idx="4429">
                  <c:v>2.6837593984962402</c:v>
                </c:pt>
                <c:pt idx="4430">
                  <c:v>2.511233082706767</c:v>
                </c:pt>
                <c:pt idx="4431">
                  <c:v>2.7029248120300751</c:v>
                </c:pt>
                <c:pt idx="4432">
                  <c:v>2.242864661654135</c:v>
                </c:pt>
                <c:pt idx="4433">
                  <c:v>2.8371127819548869</c:v>
                </c:pt>
                <c:pt idx="4434">
                  <c:v>2.4345563909774435</c:v>
                </c:pt>
                <c:pt idx="4435">
                  <c:v>2.9329548872180453</c:v>
                </c:pt>
                <c:pt idx="4436">
                  <c:v>2.1661879699248119</c:v>
                </c:pt>
                <c:pt idx="4437">
                  <c:v>2.4728947368421053</c:v>
                </c:pt>
                <c:pt idx="4438">
                  <c:v>2.6262481203007519</c:v>
                </c:pt>
                <c:pt idx="4439">
                  <c:v>3.1246466165413533</c:v>
                </c:pt>
                <c:pt idx="4440">
                  <c:v>3.1629849624060151</c:v>
                </c:pt>
                <c:pt idx="4441">
                  <c:v>2.6262481203007519</c:v>
                </c:pt>
                <c:pt idx="4442">
                  <c:v>2.3962180451127821</c:v>
                </c:pt>
                <c:pt idx="4443">
                  <c:v>2.4728947368421053</c:v>
                </c:pt>
                <c:pt idx="4444">
                  <c:v>1.8594736842105264</c:v>
                </c:pt>
                <c:pt idx="4445">
                  <c:v>2.319541353383459</c:v>
                </c:pt>
                <c:pt idx="4446">
                  <c:v>2.6262481203007519</c:v>
                </c:pt>
                <c:pt idx="4447">
                  <c:v>2.9712932330827067</c:v>
                </c:pt>
                <c:pt idx="4448">
                  <c:v>3.1054812030075185</c:v>
                </c:pt>
                <c:pt idx="4449">
                  <c:v>2.81793984962406</c:v>
                </c:pt>
                <c:pt idx="4450">
                  <c:v>3.0479699248120302</c:v>
                </c:pt>
                <c:pt idx="4451">
                  <c:v>2.511233082706767</c:v>
                </c:pt>
                <c:pt idx="4452">
                  <c:v>2.1661879699248119</c:v>
                </c:pt>
                <c:pt idx="4453">
                  <c:v>2.2812030075187968</c:v>
                </c:pt>
                <c:pt idx="4454">
                  <c:v>2.3578796992481204</c:v>
                </c:pt>
                <c:pt idx="4455">
                  <c:v>2.7604360902255638</c:v>
                </c:pt>
                <c:pt idx="4456">
                  <c:v>2.3578796992481204</c:v>
                </c:pt>
                <c:pt idx="4457">
                  <c:v>2.511233082706767</c:v>
                </c:pt>
                <c:pt idx="4458">
                  <c:v>2.5495714285714284</c:v>
                </c:pt>
                <c:pt idx="4459">
                  <c:v>2.8562781954887217</c:v>
                </c:pt>
                <c:pt idx="4460">
                  <c:v>2.7412631578947368</c:v>
                </c:pt>
                <c:pt idx="4461">
                  <c:v>2.0511654135338349</c:v>
                </c:pt>
                <c:pt idx="4462">
                  <c:v>3.1054812030075185</c:v>
                </c:pt>
                <c:pt idx="4463">
                  <c:v>2.1853533834586467</c:v>
                </c:pt>
                <c:pt idx="4464">
                  <c:v>2.3387067669172934</c:v>
                </c:pt>
                <c:pt idx="4465">
                  <c:v>2.242864661654135</c:v>
                </c:pt>
                <c:pt idx="4466">
                  <c:v>2.319541353383459</c:v>
                </c:pt>
                <c:pt idx="4467">
                  <c:v>2.1470150375939849</c:v>
                </c:pt>
                <c:pt idx="4468">
                  <c:v>2.4153834586466165</c:v>
                </c:pt>
                <c:pt idx="4469">
                  <c:v>1.8978120300751877</c:v>
                </c:pt>
                <c:pt idx="4470">
                  <c:v>2.0895112781954888</c:v>
                </c:pt>
                <c:pt idx="4471">
                  <c:v>2.3770451127819552</c:v>
                </c:pt>
                <c:pt idx="4472">
                  <c:v>2.5495714285714284</c:v>
                </c:pt>
                <c:pt idx="4473">
                  <c:v>2.3003684210526321</c:v>
                </c:pt>
                <c:pt idx="4474">
                  <c:v>2.6262481203007519</c:v>
                </c:pt>
                <c:pt idx="4475">
                  <c:v>2.4537218045112783</c:v>
                </c:pt>
                <c:pt idx="4476">
                  <c:v>2.4345563909774435</c:v>
                </c:pt>
                <c:pt idx="4477">
                  <c:v>2.319541353383459</c:v>
                </c:pt>
                <c:pt idx="4478">
                  <c:v>2.1278496240601501</c:v>
                </c:pt>
                <c:pt idx="4479">
                  <c:v>2.7412631578947368</c:v>
                </c:pt>
                <c:pt idx="4480">
                  <c:v>2.319541353383459</c:v>
                </c:pt>
                <c:pt idx="4481">
                  <c:v>2.4920601503759401</c:v>
                </c:pt>
                <c:pt idx="4482">
                  <c:v>2.2045263157894737</c:v>
                </c:pt>
                <c:pt idx="4483">
                  <c:v>2.1278496240601501</c:v>
                </c:pt>
                <c:pt idx="4484">
                  <c:v>2.6262481203007519</c:v>
                </c:pt>
                <c:pt idx="4485">
                  <c:v>2.319541353383459</c:v>
                </c:pt>
                <c:pt idx="4486">
                  <c:v>2.5303984962406014</c:v>
                </c:pt>
                <c:pt idx="4487">
                  <c:v>2.0128270676691726</c:v>
                </c:pt>
                <c:pt idx="4488">
                  <c:v>2.4728947368421053</c:v>
                </c:pt>
                <c:pt idx="4489">
                  <c:v>1.8594736842105264</c:v>
                </c:pt>
                <c:pt idx="4490">
                  <c:v>2.1470150375939849</c:v>
                </c:pt>
                <c:pt idx="4491">
                  <c:v>2.032</c:v>
                </c:pt>
                <c:pt idx="4492">
                  <c:v>2.2236917293233081</c:v>
                </c:pt>
                <c:pt idx="4493">
                  <c:v>2.1661879699248119</c:v>
                </c:pt>
                <c:pt idx="4494">
                  <c:v>1.9744887218045108</c:v>
                </c:pt>
                <c:pt idx="4495">
                  <c:v>2.4537218045112783</c:v>
                </c:pt>
                <c:pt idx="4496">
                  <c:v>2.1278496240601501</c:v>
                </c:pt>
                <c:pt idx="4497">
                  <c:v>2.1661879699248119</c:v>
                </c:pt>
                <c:pt idx="4498">
                  <c:v>2.4345563909774435</c:v>
                </c:pt>
                <c:pt idx="4499">
                  <c:v>2.7412631578947368</c:v>
                </c:pt>
                <c:pt idx="4500">
                  <c:v>2.1853533834586467</c:v>
                </c:pt>
                <c:pt idx="4501">
                  <c:v>2.3770451127819552</c:v>
                </c:pt>
                <c:pt idx="4502">
                  <c:v>2.0128270676691726</c:v>
                </c:pt>
                <c:pt idx="4503">
                  <c:v>1.9361503759398495</c:v>
                </c:pt>
                <c:pt idx="4504">
                  <c:v>2.032</c:v>
                </c:pt>
                <c:pt idx="4505">
                  <c:v>2.0703383458646618</c:v>
                </c:pt>
                <c:pt idx="4506">
                  <c:v>2.5495714285714284</c:v>
                </c:pt>
                <c:pt idx="4507">
                  <c:v>2.2812030075187968</c:v>
                </c:pt>
                <c:pt idx="4508">
                  <c:v>2.607075187969925</c:v>
                </c:pt>
                <c:pt idx="4509">
                  <c:v>2.3387067669172934</c:v>
                </c:pt>
                <c:pt idx="4510">
                  <c:v>2.032</c:v>
                </c:pt>
                <c:pt idx="4511">
                  <c:v>1.4760902255639097</c:v>
                </c:pt>
                <c:pt idx="4512">
                  <c:v>1.9744887218045108</c:v>
                </c:pt>
                <c:pt idx="4513">
                  <c:v>2.1278496240601501</c:v>
                </c:pt>
                <c:pt idx="4514">
                  <c:v>2.4153834586466165</c:v>
                </c:pt>
                <c:pt idx="4515">
                  <c:v>2.5303984962406014</c:v>
                </c:pt>
                <c:pt idx="4516">
                  <c:v>2.319541353383459</c:v>
                </c:pt>
                <c:pt idx="4517">
                  <c:v>2.4345563909774435</c:v>
                </c:pt>
                <c:pt idx="4518">
                  <c:v>2.242864661654135</c:v>
                </c:pt>
                <c:pt idx="4519">
                  <c:v>2.3578796992481204</c:v>
                </c:pt>
                <c:pt idx="4520">
                  <c:v>2.319541353383459</c:v>
                </c:pt>
                <c:pt idx="4521">
                  <c:v>2.4728947368421053</c:v>
                </c:pt>
                <c:pt idx="4522">
                  <c:v>2.2045263157894737</c:v>
                </c:pt>
                <c:pt idx="4523">
                  <c:v>2.2620300751879698</c:v>
                </c:pt>
                <c:pt idx="4524">
                  <c:v>2.032</c:v>
                </c:pt>
                <c:pt idx="4525">
                  <c:v>1.9361503759398495</c:v>
                </c:pt>
                <c:pt idx="4526">
                  <c:v>2.5879097744360902</c:v>
                </c:pt>
                <c:pt idx="4527">
                  <c:v>2.3962180451127821</c:v>
                </c:pt>
                <c:pt idx="4528">
                  <c:v>2.6837593984962402</c:v>
                </c:pt>
                <c:pt idx="4529">
                  <c:v>2.607075187969925</c:v>
                </c:pt>
                <c:pt idx="4530">
                  <c:v>2.4920601503759401</c:v>
                </c:pt>
                <c:pt idx="4531">
                  <c:v>2.4728947368421053</c:v>
                </c:pt>
                <c:pt idx="4532">
                  <c:v>2.5303984962406014</c:v>
                </c:pt>
                <c:pt idx="4533">
                  <c:v>2.4920601503759401</c:v>
                </c:pt>
                <c:pt idx="4534">
                  <c:v>2.1661879699248119</c:v>
                </c:pt>
                <c:pt idx="4535">
                  <c:v>2.1853533834586467</c:v>
                </c:pt>
                <c:pt idx="4536">
                  <c:v>2.3578796992481204</c:v>
                </c:pt>
                <c:pt idx="4537">
                  <c:v>2.4153834586466165</c:v>
                </c:pt>
                <c:pt idx="4538">
                  <c:v>2.1470150375939849</c:v>
                </c:pt>
                <c:pt idx="4539">
                  <c:v>2.8371127819548869</c:v>
                </c:pt>
                <c:pt idx="4540">
                  <c:v>2.81793984962406</c:v>
                </c:pt>
                <c:pt idx="4541">
                  <c:v>2.9329548872180453</c:v>
                </c:pt>
                <c:pt idx="4542">
                  <c:v>2.722097744360902</c:v>
                </c:pt>
                <c:pt idx="4543">
                  <c:v>2.3962180451127821</c:v>
                </c:pt>
                <c:pt idx="4544">
                  <c:v>2.607075187969925</c:v>
                </c:pt>
                <c:pt idx="4545">
                  <c:v>2.6454210526315789</c:v>
                </c:pt>
                <c:pt idx="4546">
                  <c:v>2.4920601503759401</c:v>
                </c:pt>
                <c:pt idx="4547">
                  <c:v>3.0096315789473684</c:v>
                </c:pt>
                <c:pt idx="4548">
                  <c:v>2.7604360902255638</c:v>
                </c:pt>
                <c:pt idx="4549">
                  <c:v>2.2812030075187968</c:v>
                </c:pt>
                <c:pt idx="4550">
                  <c:v>2.5879097744360902</c:v>
                </c:pt>
                <c:pt idx="4551">
                  <c:v>2.6837593984962402</c:v>
                </c:pt>
                <c:pt idx="4552">
                  <c:v>2.2620300751879698</c:v>
                </c:pt>
                <c:pt idx="4553">
                  <c:v>2.2045263157894737</c:v>
                </c:pt>
                <c:pt idx="4554">
                  <c:v>1.6677819548872181</c:v>
                </c:pt>
                <c:pt idx="4555">
                  <c:v>2.242864661654135</c:v>
                </c:pt>
                <c:pt idx="4556">
                  <c:v>2.1661879699248119</c:v>
                </c:pt>
                <c:pt idx="4557">
                  <c:v>2.4345563909774435</c:v>
                </c:pt>
                <c:pt idx="4558">
                  <c:v>2.032</c:v>
                </c:pt>
                <c:pt idx="4559">
                  <c:v>2.4537218045112783</c:v>
                </c:pt>
                <c:pt idx="4560">
                  <c:v>2.1661879699248119</c:v>
                </c:pt>
                <c:pt idx="4561">
                  <c:v>2.6454210526315789</c:v>
                </c:pt>
                <c:pt idx="4562">
                  <c:v>2.5303984962406014</c:v>
                </c:pt>
                <c:pt idx="4563">
                  <c:v>2.3387067669172934</c:v>
                </c:pt>
                <c:pt idx="4564">
                  <c:v>2.4728947368421053</c:v>
                </c:pt>
                <c:pt idx="4565">
                  <c:v>2.4345563909774435</c:v>
                </c:pt>
                <c:pt idx="4566">
                  <c:v>2.3962180451127821</c:v>
                </c:pt>
                <c:pt idx="4567">
                  <c:v>2.2045263157894737</c:v>
                </c:pt>
                <c:pt idx="4568">
                  <c:v>2.4345563909774435</c:v>
                </c:pt>
                <c:pt idx="4569">
                  <c:v>2.4728947368421053</c:v>
                </c:pt>
                <c:pt idx="4570">
                  <c:v>2.4920601503759401</c:v>
                </c:pt>
                <c:pt idx="4571">
                  <c:v>2.032</c:v>
                </c:pt>
                <c:pt idx="4572">
                  <c:v>2.3003684210526321</c:v>
                </c:pt>
                <c:pt idx="4573">
                  <c:v>2.3387067669172934</c:v>
                </c:pt>
                <c:pt idx="4574">
                  <c:v>2.722097744360902</c:v>
                </c:pt>
                <c:pt idx="4575">
                  <c:v>2.2236917293233081</c:v>
                </c:pt>
                <c:pt idx="4576">
                  <c:v>2.511233082706767</c:v>
                </c:pt>
                <c:pt idx="4577">
                  <c:v>2.4920601503759401</c:v>
                </c:pt>
                <c:pt idx="4578">
                  <c:v>2.1661879699248119</c:v>
                </c:pt>
                <c:pt idx="4579">
                  <c:v>2.032</c:v>
                </c:pt>
                <c:pt idx="4580">
                  <c:v>2.2236917293233081</c:v>
                </c:pt>
                <c:pt idx="4581">
                  <c:v>2.2812030075187968</c:v>
                </c:pt>
                <c:pt idx="4582">
                  <c:v>2.6645864661654133</c:v>
                </c:pt>
                <c:pt idx="4583">
                  <c:v>3.1821578947368421</c:v>
                </c:pt>
                <c:pt idx="4584">
                  <c:v>2.6262481203007519</c:v>
                </c:pt>
                <c:pt idx="4585">
                  <c:v>2.4537218045112783</c:v>
                </c:pt>
                <c:pt idx="4586">
                  <c:v>2.8371127819548869</c:v>
                </c:pt>
                <c:pt idx="4587">
                  <c:v>2.4920601503759401</c:v>
                </c:pt>
                <c:pt idx="4588">
                  <c:v>2.4920601503759401</c:v>
                </c:pt>
                <c:pt idx="4589">
                  <c:v>2.4537218045112783</c:v>
                </c:pt>
                <c:pt idx="4590">
                  <c:v>2.7604360902255638</c:v>
                </c:pt>
                <c:pt idx="4591">
                  <c:v>2.7604360902255638</c:v>
                </c:pt>
                <c:pt idx="4592">
                  <c:v>2.5495714285714284</c:v>
                </c:pt>
                <c:pt idx="4593">
                  <c:v>2.607075187969925</c:v>
                </c:pt>
                <c:pt idx="4594">
                  <c:v>2.6262481203007519</c:v>
                </c:pt>
                <c:pt idx="4595">
                  <c:v>2.4728947368421053</c:v>
                </c:pt>
                <c:pt idx="4596">
                  <c:v>2.4153834586466165</c:v>
                </c:pt>
                <c:pt idx="4597">
                  <c:v>2.6837593984962402</c:v>
                </c:pt>
                <c:pt idx="4598">
                  <c:v>2.4920601503759401</c:v>
                </c:pt>
                <c:pt idx="4599">
                  <c:v>2.5303984962406014</c:v>
                </c:pt>
                <c:pt idx="4600">
                  <c:v>2.511233082706767</c:v>
                </c:pt>
                <c:pt idx="4601">
                  <c:v>2.3962180451127821</c:v>
                </c:pt>
                <c:pt idx="4602">
                  <c:v>2.6454210526315789</c:v>
                </c:pt>
                <c:pt idx="4603">
                  <c:v>2.81793984962406</c:v>
                </c:pt>
                <c:pt idx="4604">
                  <c:v>2.722097744360902</c:v>
                </c:pt>
                <c:pt idx="4605">
                  <c:v>2.2812030075187968</c:v>
                </c:pt>
                <c:pt idx="4606">
                  <c:v>2.4920601503759401</c:v>
                </c:pt>
                <c:pt idx="4607">
                  <c:v>2.5303984962406014</c:v>
                </c:pt>
                <c:pt idx="4608">
                  <c:v>2.6837593984962402</c:v>
                </c:pt>
                <c:pt idx="4609">
                  <c:v>2.7987744360902251</c:v>
                </c:pt>
                <c:pt idx="4610">
                  <c:v>2.5879097744360902</c:v>
                </c:pt>
                <c:pt idx="4611">
                  <c:v>2.6645864661654133</c:v>
                </c:pt>
                <c:pt idx="4612">
                  <c:v>2.8371127819548869</c:v>
                </c:pt>
                <c:pt idx="4613">
                  <c:v>2.607075187969925</c:v>
                </c:pt>
                <c:pt idx="4614">
                  <c:v>2.5495714285714284</c:v>
                </c:pt>
                <c:pt idx="4615">
                  <c:v>2.6837593984962402</c:v>
                </c:pt>
                <c:pt idx="4616">
                  <c:v>2.3962180451127821</c:v>
                </c:pt>
                <c:pt idx="4617">
                  <c:v>2.6645864661654133</c:v>
                </c:pt>
                <c:pt idx="4618">
                  <c:v>2.2812030075187968</c:v>
                </c:pt>
                <c:pt idx="4619">
                  <c:v>2.5879097744360902</c:v>
                </c:pt>
                <c:pt idx="4620">
                  <c:v>2.607075187969925</c:v>
                </c:pt>
                <c:pt idx="4621">
                  <c:v>2.8946165413533835</c:v>
                </c:pt>
                <c:pt idx="4622">
                  <c:v>2.5495714285714284</c:v>
                </c:pt>
                <c:pt idx="4623">
                  <c:v>2.81793984962406</c:v>
                </c:pt>
                <c:pt idx="4624">
                  <c:v>2.6454210526315789</c:v>
                </c:pt>
                <c:pt idx="4625">
                  <c:v>2.6454210526315789</c:v>
                </c:pt>
                <c:pt idx="4626">
                  <c:v>2.3770451127819552</c:v>
                </c:pt>
                <c:pt idx="4627">
                  <c:v>2.5303984962406014</c:v>
                </c:pt>
                <c:pt idx="4628">
                  <c:v>2.511233082706767</c:v>
                </c:pt>
                <c:pt idx="4629">
                  <c:v>2.2620300751879698</c:v>
                </c:pt>
                <c:pt idx="4630">
                  <c:v>2.2812030075187968</c:v>
                </c:pt>
                <c:pt idx="4631">
                  <c:v>2.7029248120300751</c:v>
                </c:pt>
                <c:pt idx="4632">
                  <c:v>2.6837593984962402</c:v>
                </c:pt>
                <c:pt idx="4633">
                  <c:v>2.6837593984962402</c:v>
                </c:pt>
                <c:pt idx="4634">
                  <c:v>2.5687368421052632</c:v>
                </c:pt>
                <c:pt idx="4635">
                  <c:v>2.6645864661654133</c:v>
                </c:pt>
                <c:pt idx="4636">
                  <c:v>2.6837593984962402</c:v>
                </c:pt>
                <c:pt idx="4637">
                  <c:v>2.6454210526315789</c:v>
                </c:pt>
                <c:pt idx="4638">
                  <c:v>2.8946165413533835</c:v>
                </c:pt>
                <c:pt idx="4639">
                  <c:v>2.5303984962406014</c:v>
                </c:pt>
                <c:pt idx="4640">
                  <c:v>2.81793984962406</c:v>
                </c:pt>
                <c:pt idx="4641">
                  <c:v>2.5303984962406014</c:v>
                </c:pt>
                <c:pt idx="4642">
                  <c:v>2.6645864661654133</c:v>
                </c:pt>
                <c:pt idx="4643">
                  <c:v>2.8371127819548869</c:v>
                </c:pt>
                <c:pt idx="4644">
                  <c:v>2.7987744360902251</c:v>
                </c:pt>
                <c:pt idx="4645">
                  <c:v>2.6262481203007519</c:v>
                </c:pt>
                <c:pt idx="4646">
                  <c:v>2.3770451127819552</c:v>
                </c:pt>
                <c:pt idx="4647">
                  <c:v>2.5687368421052632</c:v>
                </c:pt>
                <c:pt idx="4648">
                  <c:v>2.81793984962406</c:v>
                </c:pt>
                <c:pt idx="4649">
                  <c:v>2.242864661654135</c:v>
                </c:pt>
                <c:pt idx="4650">
                  <c:v>2.3962180451127821</c:v>
                </c:pt>
                <c:pt idx="4651">
                  <c:v>2.7604360902255638</c:v>
                </c:pt>
                <c:pt idx="4652">
                  <c:v>2.6454210526315789</c:v>
                </c:pt>
                <c:pt idx="4653">
                  <c:v>3.0479699248120302</c:v>
                </c:pt>
                <c:pt idx="4654">
                  <c:v>2.3003684210526321</c:v>
                </c:pt>
                <c:pt idx="4655">
                  <c:v>2.9904661654135336</c:v>
                </c:pt>
                <c:pt idx="4656">
                  <c:v>2.5495714285714284</c:v>
                </c:pt>
                <c:pt idx="4657">
                  <c:v>2.5687368421052632</c:v>
                </c:pt>
                <c:pt idx="4658">
                  <c:v>2.3962180451127821</c:v>
                </c:pt>
                <c:pt idx="4659">
                  <c:v>2.6645864661654133</c:v>
                </c:pt>
                <c:pt idx="4660">
                  <c:v>3.2013308270676695</c:v>
                </c:pt>
                <c:pt idx="4661">
                  <c:v>2.8562781954887217</c:v>
                </c:pt>
                <c:pt idx="4662">
                  <c:v>3.0288045112781954</c:v>
                </c:pt>
                <c:pt idx="4663">
                  <c:v>2.9329548872180453</c:v>
                </c:pt>
                <c:pt idx="4664">
                  <c:v>2.4345563909774435</c:v>
                </c:pt>
                <c:pt idx="4665">
                  <c:v>2.7796015037593982</c:v>
                </c:pt>
                <c:pt idx="4666">
                  <c:v>2.81793984962406</c:v>
                </c:pt>
                <c:pt idx="4667">
                  <c:v>2.6645864661654133</c:v>
                </c:pt>
                <c:pt idx="4668">
                  <c:v>2.9329548872180453</c:v>
                </c:pt>
                <c:pt idx="4669">
                  <c:v>2.6645864661654133</c:v>
                </c:pt>
                <c:pt idx="4670">
                  <c:v>3.4313609022556393</c:v>
                </c:pt>
                <c:pt idx="4671">
                  <c:v>3.3163458646616544</c:v>
                </c:pt>
                <c:pt idx="4672">
                  <c:v>2.8754511278195487</c:v>
                </c:pt>
                <c:pt idx="4673">
                  <c:v>2.7796015037593982</c:v>
                </c:pt>
                <c:pt idx="4674">
                  <c:v>3.297172932330827</c:v>
                </c:pt>
                <c:pt idx="4675">
                  <c:v>2.6837593984962402</c:v>
                </c:pt>
                <c:pt idx="4676">
                  <c:v>2.8754511278195487</c:v>
                </c:pt>
                <c:pt idx="4677">
                  <c:v>2.81793984962406</c:v>
                </c:pt>
                <c:pt idx="4678">
                  <c:v>2.5495714285714284</c:v>
                </c:pt>
                <c:pt idx="4679">
                  <c:v>2.8754511278195487</c:v>
                </c:pt>
                <c:pt idx="4680">
                  <c:v>2.5879097744360902</c:v>
                </c:pt>
                <c:pt idx="4681">
                  <c:v>2.511233082706767</c:v>
                </c:pt>
                <c:pt idx="4682">
                  <c:v>2.5879097744360902</c:v>
                </c:pt>
                <c:pt idx="4683">
                  <c:v>2.7604360902255638</c:v>
                </c:pt>
                <c:pt idx="4684">
                  <c:v>2.6645864661654133</c:v>
                </c:pt>
                <c:pt idx="4685">
                  <c:v>2.8371127819548869</c:v>
                </c:pt>
                <c:pt idx="4686">
                  <c:v>2.6837593984962402</c:v>
                </c:pt>
                <c:pt idx="4687">
                  <c:v>3.1438195488721803</c:v>
                </c:pt>
                <c:pt idx="4688">
                  <c:v>2.6454210526315789</c:v>
                </c:pt>
                <c:pt idx="4689">
                  <c:v>2.6454210526315789</c:v>
                </c:pt>
                <c:pt idx="4690">
                  <c:v>2.5495714285714284</c:v>
                </c:pt>
                <c:pt idx="4691">
                  <c:v>2.4728947368421053</c:v>
                </c:pt>
                <c:pt idx="4692">
                  <c:v>2.4345563909774435</c:v>
                </c:pt>
                <c:pt idx="4693">
                  <c:v>2.4345563909774435</c:v>
                </c:pt>
                <c:pt idx="4694">
                  <c:v>2.7412631578947368</c:v>
                </c:pt>
                <c:pt idx="4695">
                  <c:v>2.7029248120300751</c:v>
                </c:pt>
                <c:pt idx="4696">
                  <c:v>2.3770451127819552</c:v>
                </c:pt>
                <c:pt idx="4697">
                  <c:v>2.6645864661654133</c:v>
                </c:pt>
                <c:pt idx="4698">
                  <c:v>2.7029248120300751</c:v>
                </c:pt>
                <c:pt idx="4699">
                  <c:v>2.6837593984962402</c:v>
                </c:pt>
                <c:pt idx="4700">
                  <c:v>3.0671428571428572</c:v>
                </c:pt>
                <c:pt idx="4701">
                  <c:v>3.0671428571428572</c:v>
                </c:pt>
                <c:pt idx="4702">
                  <c:v>2.7029248120300751</c:v>
                </c:pt>
                <c:pt idx="4703">
                  <c:v>2.9904661654135336</c:v>
                </c:pt>
                <c:pt idx="4704">
                  <c:v>2.6454210526315789</c:v>
                </c:pt>
                <c:pt idx="4705">
                  <c:v>2.511233082706767</c:v>
                </c:pt>
                <c:pt idx="4706">
                  <c:v>2.8562781954887217</c:v>
                </c:pt>
                <c:pt idx="4707">
                  <c:v>2.8371127819548869</c:v>
                </c:pt>
                <c:pt idx="4708">
                  <c:v>2.9329548872180453</c:v>
                </c:pt>
                <c:pt idx="4709">
                  <c:v>2.7604360902255638</c:v>
                </c:pt>
                <c:pt idx="4710">
                  <c:v>2.8371127819548869</c:v>
                </c:pt>
                <c:pt idx="4711">
                  <c:v>2.6837593984962402</c:v>
                </c:pt>
                <c:pt idx="4712">
                  <c:v>2.6837593984962402</c:v>
                </c:pt>
                <c:pt idx="4713">
                  <c:v>3.1054812030075185</c:v>
                </c:pt>
                <c:pt idx="4714">
                  <c:v>2.9329548872180453</c:v>
                </c:pt>
                <c:pt idx="4715">
                  <c:v>2.7604360902255638</c:v>
                </c:pt>
                <c:pt idx="4716">
                  <c:v>2.6645864661654133</c:v>
                </c:pt>
                <c:pt idx="4717">
                  <c:v>2.7796015037593982</c:v>
                </c:pt>
                <c:pt idx="4718">
                  <c:v>2.511233082706767</c:v>
                </c:pt>
                <c:pt idx="4719">
                  <c:v>2.4153834586466165</c:v>
                </c:pt>
                <c:pt idx="4720">
                  <c:v>3.0671428571428572</c:v>
                </c:pt>
                <c:pt idx="4721">
                  <c:v>3.1438195488721803</c:v>
                </c:pt>
                <c:pt idx="4722">
                  <c:v>2.4537218045112783</c:v>
                </c:pt>
                <c:pt idx="4723">
                  <c:v>2.9904661654135336</c:v>
                </c:pt>
                <c:pt idx="4724">
                  <c:v>3.1438195488721803</c:v>
                </c:pt>
                <c:pt idx="4725">
                  <c:v>2.9712932330827067</c:v>
                </c:pt>
                <c:pt idx="4726">
                  <c:v>2.9137894736842105</c:v>
                </c:pt>
                <c:pt idx="4727">
                  <c:v>2.7796015037593982</c:v>
                </c:pt>
                <c:pt idx="4728">
                  <c:v>2.5687368421052632</c:v>
                </c:pt>
                <c:pt idx="4729">
                  <c:v>2.7987744360902251</c:v>
                </c:pt>
                <c:pt idx="4730">
                  <c:v>2.9904661654135336</c:v>
                </c:pt>
                <c:pt idx="4731">
                  <c:v>2.5879097744360902</c:v>
                </c:pt>
                <c:pt idx="4732">
                  <c:v>2.8371127819548869</c:v>
                </c:pt>
                <c:pt idx="4733">
                  <c:v>2.8562781954887217</c:v>
                </c:pt>
                <c:pt idx="4734">
                  <c:v>2.8946165413533835</c:v>
                </c:pt>
                <c:pt idx="4735">
                  <c:v>2.7987744360902251</c:v>
                </c:pt>
                <c:pt idx="4736">
                  <c:v>2.9904661654135336</c:v>
                </c:pt>
                <c:pt idx="4737">
                  <c:v>2.6645864661654133</c:v>
                </c:pt>
                <c:pt idx="4738">
                  <c:v>2.6837593984962402</c:v>
                </c:pt>
                <c:pt idx="4739">
                  <c:v>2.4537218045112783</c:v>
                </c:pt>
                <c:pt idx="4740">
                  <c:v>2.6454210526315789</c:v>
                </c:pt>
                <c:pt idx="4741">
                  <c:v>2.9329548872180453</c:v>
                </c:pt>
                <c:pt idx="4742">
                  <c:v>2.8754511278195487</c:v>
                </c:pt>
                <c:pt idx="4743">
                  <c:v>2.9521278195488723</c:v>
                </c:pt>
                <c:pt idx="4744">
                  <c:v>2.9712932330827067</c:v>
                </c:pt>
                <c:pt idx="4745">
                  <c:v>2.4345563909774435</c:v>
                </c:pt>
                <c:pt idx="4746">
                  <c:v>2.3387067669172934</c:v>
                </c:pt>
                <c:pt idx="4747">
                  <c:v>2.4345563909774435</c:v>
                </c:pt>
                <c:pt idx="4748">
                  <c:v>2.6645864661654133</c:v>
                </c:pt>
                <c:pt idx="4749">
                  <c:v>2.7604360902255638</c:v>
                </c:pt>
                <c:pt idx="4750">
                  <c:v>2.4728947368421053</c:v>
                </c:pt>
                <c:pt idx="4751">
                  <c:v>2.722097744360902</c:v>
                </c:pt>
                <c:pt idx="4752">
                  <c:v>2.5495714285714284</c:v>
                </c:pt>
                <c:pt idx="4753">
                  <c:v>2.4920601503759401</c:v>
                </c:pt>
                <c:pt idx="4754">
                  <c:v>2.8562781954887217</c:v>
                </c:pt>
                <c:pt idx="4755">
                  <c:v>2.7987744360902251</c:v>
                </c:pt>
                <c:pt idx="4756">
                  <c:v>2.4345563909774435</c:v>
                </c:pt>
                <c:pt idx="4757">
                  <c:v>2.4345563909774435</c:v>
                </c:pt>
                <c:pt idx="4758">
                  <c:v>2.6837593984962402</c:v>
                </c:pt>
                <c:pt idx="4759">
                  <c:v>2.607075187969925</c:v>
                </c:pt>
                <c:pt idx="4760">
                  <c:v>2.7412631578947368</c:v>
                </c:pt>
                <c:pt idx="4761">
                  <c:v>2.8754511278195487</c:v>
                </c:pt>
                <c:pt idx="4762">
                  <c:v>2.5879097744360902</c:v>
                </c:pt>
                <c:pt idx="4763">
                  <c:v>2.5495714285714284</c:v>
                </c:pt>
                <c:pt idx="4764">
                  <c:v>2.5687368421052632</c:v>
                </c:pt>
                <c:pt idx="4765">
                  <c:v>2.319541353383459</c:v>
                </c:pt>
                <c:pt idx="4766">
                  <c:v>2.7412631578947368</c:v>
                </c:pt>
                <c:pt idx="4767">
                  <c:v>2.5687368421052632</c:v>
                </c:pt>
                <c:pt idx="4768">
                  <c:v>2.4537218045112783</c:v>
                </c:pt>
                <c:pt idx="4769">
                  <c:v>2.5495714285714284</c:v>
                </c:pt>
                <c:pt idx="4770">
                  <c:v>2.7412631578947368</c:v>
                </c:pt>
                <c:pt idx="4771">
                  <c:v>2.607075187969925</c:v>
                </c:pt>
                <c:pt idx="4772">
                  <c:v>2.7604360902255638</c:v>
                </c:pt>
                <c:pt idx="4773">
                  <c:v>2.7029248120300751</c:v>
                </c:pt>
                <c:pt idx="4774">
                  <c:v>2.7029248120300751</c:v>
                </c:pt>
                <c:pt idx="4775">
                  <c:v>2.4728947368421053</c:v>
                </c:pt>
                <c:pt idx="4776">
                  <c:v>2.6454210526315789</c:v>
                </c:pt>
                <c:pt idx="4777">
                  <c:v>2.8371127819548869</c:v>
                </c:pt>
                <c:pt idx="4778">
                  <c:v>2.6454210526315789</c:v>
                </c:pt>
                <c:pt idx="4779">
                  <c:v>2.607075187969925</c:v>
                </c:pt>
                <c:pt idx="4780">
                  <c:v>2.7987744360902251</c:v>
                </c:pt>
                <c:pt idx="4781">
                  <c:v>2.5879097744360902</c:v>
                </c:pt>
                <c:pt idx="4782">
                  <c:v>2.9904661654135336</c:v>
                </c:pt>
                <c:pt idx="4783">
                  <c:v>2.4920601503759401</c:v>
                </c:pt>
                <c:pt idx="4784">
                  <c:v>2.3770451127819552</c:v>
                </c:pt>
                <c:pt idx="4785">
                  <c:v>2.5879097744360902</c:v>
                </c:pt>
                <c:pt idx="4786">
                  <c:v>2.5495714285714284</c:v>
                </c:pt>
                <c:pt idx="4787">
                  <c:v>2.7987744360902251</c:v>
                </c:pt>
                <c:pt idx="4788">
                  <c:v>2.7412631578947368</c:v>
                </c:pt>
                <c:pt idx="4789">
                  <c:v>2.8754511278195487</c:v>
                </c:pt>
                <c:pt idx="4790">
                  <c:v>2.2620300751879698</c:v>
                </c:pt>
                <c:pt idx="4791">
                  <c:v>2.4728947368421053</c:v>
                </c:pt>
                <c:pt idx="4792">
                  <c:v>2.4728947368421053</c:v>
                </c:pt>
                <c:pt idx="4793">
                  <c:v>2.7987744360902251</c:v>
                </c:pt>
                <c:pt idx="4794">
                  <c:v>2.6645864661654133</c:v>
                </c:pt>
                <c:pt idx="4795">
                  <c:v>2.5687368421052632</c:v>
                </c:pt>
                <c:pt idx="4796">
                  <c:v>2.511233082706767</c:v>
                </c:pt>
                <c:pt idx="4797">
                  <c:v>2.6262481203007519</c:v>
                </c:pt>
                <c:pt idx="4798">
                  <c:v>3.2204962406015034</c:v>
                </c:pt>
                <c:pt idx="4799">
                  <c:v>3.1438195488721803</c:v>
                </c:pt>
                <c:pt idx="4800">
                  <c:v>2.7604360902255638</c:v>
                </c:pt>
                <c:pt idx="4801">
                  <c:v>2.8946165413533835</c:v>
                </c:pt>
                <c:pt idx="4802">
                  <c:v>2.6837593984962402</c:v>
                </c:pt>
                <c:pt idx="4803">
                  <c:v>2.5495714285714284</c:v>
                </c:pt>
                <c:pt idx="4804">
                  <c:v>2.4537218045112783</c:v>
                </c:pt>
                <c:pt idx="4805">
                  <c:v>2.319541353383459</c:v>
                </c:pt>
                <c:pt idx="4806">
                  <c:v>2.4728947368421053</c:v>
                </c:pt>
                <c:pt idx="4807">
                  <c:v>2.4920601503759401</c:v>
                </c:pt>
                <c:pt idx="4808">
                  <c:v>2.7796015037593982</c:v>
                </c:pt>
                <c:pt idx="4809">
                  <c:v>2.722097744360902</c:v>
                </c:pt>
                <c:pt idx="4810">
                  <c:v>3.1246466165413533</c:v>
                </c:pt>
                <c:pt idx="4811">
                  <c:v>2.9904661654135336</c:v>
                </c:pt>
                <c:pt idx="4812">
                  <c:v>3.1629849624060151</c:v>
                </c:pt>
                <c:pt idx="4813">
                  <c:v>2.9521278195488723</c:v>
                </c:pt>
                <c:pt idx="4814">
                  <c:v>2.7796015037593982</c:v>
                </c:pt>
                <c:pt idx="4815">
                  <c:v>2.607075187969925</c:v>
                </c:pt>
                <c:pt idx="4816">
                  <c:v>2.7987744360902251</c:v>
                </c:pt>
                <c:pt idx="4817">
                  <c:v>2.3962180451127821</c:v>
                </c:pt>
                <c:pt idx="4818">
                  <c:v>2.5303984962406014</c:v>
                </c:pt>
                <c:pt idx="4819">
                  <c:v>2.7987744360902251</c:v>
                </c:pt>
                <c:pt idx="4820">
                  <c:v>2.7604360902255638</c:v>
                </c:pt>
                <c:pt idx="4821">
                  <c:v>2.6645864661654133</c:v>
                </c:pt>
                <c:pt idx="4822">
                  <c:v>2.8946165413533835</c:v>
                </c:pt>
                <c:pt idx="4823">
                  <c:v>2.6454210526315789</c:v>
                </c:pt>
                <c:pt idx="4824">
                  <c:v>2.7412631578947368</c:v>
                </c:pt>
                <c:pt idx="4825">
                  <c:v>2.607075187969925</c:v>
                </c:pt>
                <c:pt idx="4826">
                  <c:v>2.7029248120300751</c:v>
                </c:pt>
                <c:pt idx="4827">
                  <c:v>2.7796015037593982</c:v>
                </c:pt>
                <c:pt idx="4828">
                  <c:v>2.7796015037593982</c:v>
                </c:pt>
                <c:pt idx="4829">
                  <c:v>2.5879097744360902</c:v>
                </c:pt>
                <c:pt idx="4830">
                  <c:v>2.8946165413533835</c:v>
                </c:pt>
                <c:pt idx="4831">
                  <c:v>2.7604360902255638</c:v>
                </c:pt>
                <c:pt idx="4832">
                  <c:v>2.6645864661654133</c:v>
                </c:pt>
                <c:pt idx="4833">
                  <c:v>2.7412631578947368</c:v>
                </c:pt>
                <c:pt idx="4834">
                  <c:v>2.722097744360902</c:v>
                </c:pt>
                <c:pt idx="4835">
                  <c:v>2.9521278195488723</c:v>
                </c:pt>
                <c:pt idx="4836">
                  <c:v>2.7796015037593982</c:v>
                </c:pt>
                <c:pt idx="4837">
                  <c:v>2.8562781954887217</c:v>
                </c:pt>
                <c:pt idx="4838">
                  <c:v>2.722097744360902</c:v>
                </c:pt>
                <c:pt idx="4839">
                  <c:v>2.8562781954887217</c:v>
                </c:pt>
                <c:pt idx="4840">
                  <c:v>2.3387067669172934</c:v>
                </c:pt>
                <c:pt idx="4841">
                  <c:v>2.4920601503759401</c:v>
                </c:pt>
                <c:pt idx="4842">
                  <c:v>2.6454210526315789</c:v>
                </c:pt>
                <c:pt idx="4843">
                  <c:v>2.8562781954887217</c:v>
                </c:pt>
                <c:pt idx="4844">
                  <c:v>3.3163458646616544</c:v>
                </c:pt>
                <c:pt idx="4845">
                  <c:v>3.5463759398496242</c:v>
                </c:pt>
                <c:pt idx="4846">
                  <c:v>3.3355112781954883</c:v>
                </c:pt>
                <c:pt idx="4847">
                  <c:v>2.8562781954887217</c:v>
                </c:pt>
                <c:pt idx="4848">
                  <c:v>2.9904661654135336</c:v>
                </c:pt>
                <c:pt idx="4849">
                  <c:v>2.9329548872180453</c:v>
                </c:pt>
                <c:pt idx="4850">
                  <c:v>2.81793984962406</c:v>
                </c:pt>
                <c:pt idx="4851">
                  <c:v>2.4728947368421053</c:v>
                </c:pt>
                <c:pt idx="4852">
                  <c:v>2.6837593984962402</c:v>
                </c:pt>
                <c:pt idx="4853">
                  <c:v>2.6454210526315789</c:v>
                </c:pt>
                <c:pt idx="4854">
                  <c:v>2.6837593984962402</c:v>
                </c:pt>
                <c:pt idx="4855">
                  <c:v>2.5303984962406014</c:v>
                </c:pt>
                <c:pt idx="4856">
                  <c:v>2.7987744360902251</c:v>
                </c:pt>
                <c:pt idx="4857">
                  <c:v>2.9521278195488723</c:v>
                </c:pt>
                <c:pt idx="4858">
                  <c:v>2.7604360902255638</c:v>
                </c:pt>
                <c:pt idx="4859">
                  <c:v>2.5495714285714284</c:v>
                </c:pt>
                <c:pt idx="4860">
                  <c:v>2.7796015037593982</c:v>
                </c:pt>
                <c:pt idx="4861">
                  <c:v>3.1054812030075185</c:v>
                </c:pt>
                <c:pt idx="4862">
                  <c:v>2.9712932330827067</c:v>
                </c:pt>
                <c:pt idx="4863">
                  <c:v>2.5687368421052632</c:v>
                </c:pt>
                <c:pt idx="4864">
                  <c:v>2.81793984962406</c:v>
                </c:pt>
                <c:pt idx="4865">
                  <c:v>2.7604360902255638</c:v>
                </c:pt>
                <c:pt idx="4866">
                  <c:v>3.1629849624060151</c:v>
                </c:pt>
                <c:pt idx="4867">
                  <c:v>2.6837593984962402</c:v>
                </c:pt>
                <c:pt idx="4868">
                  <c:v>2.7412631578947368</c:v>
                </c:pt>
                <c:pt idx="4869">
                  <c:v>2.5303984962406014</c:v>
                </c:pt>
                <c:pt idx="4870">
                  <c:v>2.8562781954887217</c:v>
                </c:pt>
                <c:pt idx="4871">
                  <c:v>2.7987744360902251</c:v>
                </c:pt>
                <c:pt idx="4872">
                  <c:v>2.6262481203007519</c:v>
                </c:pt>
                <c:pt idx="4873">
                  <c:v>2.8754511278195487</c:v>
                </c:pt>
                <c:pt idx="4874">
                  <c:v>2.6645864661654133</c:v>
                </c:pt>
                <c:pt idx="4875">
                  <c:v>2.7987744360902251</c:v>
                </c:pt>
                <c:pt idx="4876">
                  <c:v>2.511233082706767</c:v>
                </c:pt>
                <c:pt idx="4877">
                  <c:v>2.6645864661654133</c:v>
                </c:pt>
                <c:pt idx="4878">
                  <c:v>2.7987744360902251</c:v>
                </c:pt>
                <c:pt idx="4879">
                  <c:v>2.722097744360902</c:v>
                </c:pt>
                <c:pt idx="4880">
                  <c:v>2.7412631578947368</c:v>
                </c:pt>
                <c:pt idx="4881">
                  <c:v>2.9904661654135336</c:v>
                </c:pt>
                <c:pt idx="4882">
                  <c:v>2.7987744360902251</c:v>
                </c:pt>
                <c:pt idx="4883">
                  <c:v>2.722097744360902</c:v>
                </c:pt>
                <c:pt idx="4884">
                  <c:v>3.0671428571428572</c:v>
                </c:pt>
                <c:pt idx="4885">
                  <c:v>2.6262481203007519</c:v>
                </c:pt>
                <c:pt idx="4886">
                  <c:v>2.7796015037593982</c:v>
                </c:pt>
                <c:pt idx="4887">
                  <c:v>3.1821578947368421</c:v>
                </c:pt>
                <c:pt idx="4888">
                  <c:v>2.9137894736842105</c:v>
                </c:pt>
                <c:pt idx="4889">
                  <c:v>3.0863082706766916</c:v>
                </c:pt>
                <c:pt idx="4890">
                  <c:v>2.4728947368421053</c:v>
                </c:pt>
                <c:pt idx="4891">
                  <c:v>2.8754511278195487</c:v>
                </c:pt>
                <c:pt idx="4892">
                  <c:v>2.4537218045112783</c:v>
                </c:pt>
                <c:pt idx="4893">
                  <c:v>2.6262481203007519</c:v>
                </c:pt>
                <c:pt idx="4894">
                  <c:v>2.4345563909774435</c:v>
                </c:pt>
                <c:pt idx="4895">
                  <c:v>2.6262481203007519</c:v>
                </c:pt>
                <c:pt idx="4896">
                  <c:v>2.5303984962406014</c:v>
                </c:pt>
                <c:pt idx="4897">
                  <c:v>2.7604360902255638</c:v>
                </c:pt>
                <c:pt idx="4898">
                  <c:v>2.242864661654135</c:v>
                </c:pt>
                <c:pt idx="4899">
                  <c:v>2.6262481203007519</c:v>
                </c:pt>
                <c:pt idx="4900">
                  <c:v>2.81793984962406</c:v>
                </c:pt>
                <c:pt idx="4901">
                  <c:v>2.1661879699248119</c:v>
                </c:pt>
                <c:pt idx="4902">
                  <c:v>2.607075187969925</c:v>
                </c:pt>
                <c:pt idx="4903">
                  <c:v>2.5879097744360902</c:v>
                </c:pt>
                <c:pt idx="4904">
                  <c:v>2.8371127819548869</c:v>
                </c:pt>
                <c:pt idx="4905">
                  <c:v>2.4728947368421053</c:v>
                </c:pt>
                <c:pt idx="4906">
                  <c:v>3.2204962406015034</c:v>
                </c:pt>
                <c:pt idx="4907">
                  <c:v>2.6454210526315789</c:v>
                </c:pt>
                <c:pt idx="4908">
                  <c:v>2.5303984962406014</c:v>
                </c:pt>
                <c:pt idx="4909">
                  <c:v>2.9329548872180453</c:v>
                </c:pt>
                <c:pt idx="4910">
                  <c:v>2.4728947368421053</c:v>
                </c:pt>
                <c:pt idx="4911">
                  <c:v>2.6837593984962402</c:v>
                </c:pt>
                <c:pt idx="4912">
                  <c:v>2.81793984962406</c:v>
                </c:pt>
                <c:pt idx="4913">
                  <c:v>2.6645864661654133</c:v>
                </c:pt>
                <c:pt idx="4914">
                  <c:v>2.9329548872180453</c:v>
                </c:pt>
                <c:pt idx="4915">
                  <c:v>2.7029248120300751</c:v>
                </c:pt>
                <c:pt idx="4916">
                  <c:v>2.4345563909774435</c:v>
                </c:pt>
                <c:pt idx="4917">
                  <c:v>2.3003684210526321</c:v>
                </c:pt>
                <c:pt idx="4918">
                  <c:v>2.722097744360902</c:v>
                </c:pt>
                <c:pt idx="4919">
                  <c:v>2.8946165413533835</c:v>
                </c:pt>
                <c:pt idx="4920">
                  <c:v>2.7796015037593982</c:v>
                </c:pt>
                <c:pt idx="4921">
                  <c:v>2.6262481203007519</c:v>
                </c:pt>
                <c:pt idx="4922">
                  <c:v>2.7029248120300751</c:v>
                </c:pt>
                <c:pt idx="4923">
                  <c:v>2.3578796992481204</c:v>
                </c:pt>
                <c:pt idx="4924">
                  <c:v>2.9137894736842105</c:v>
                </c:pt>
                <c:pt idx="4925">
                  <c:v>2.5879097744360902</c:v>
                </c:pt>
                <c:pt idx="4926">
                  <c:v>2.4920601503759401</c:v>
                </c:pt>
                <c:pt idx="4927">
                  <c:v>2.6454210526315789</c:v>
                </c:pt>
                <c:pt idx="4928">
                  <c:v>2.9137894736842105</c:v>
                </c:pt>
                <c:pt idx="4929">
                  <c:v>2.5495714285714284</c:v>
                </c:pt>
                <c:pt idx="4930">
                  <c:v>2.6645864661654133</c:v>
                </c:pt>
                <c:pt idx="4931">
                  <c:v>2.722097744360902</c:v>
                </c:pt>
                <c:pt idx="4932">
                  <c:v>2.7987744360902251</c:v>
                </c:pt>
                <c:pt idx="4933">
                  <c:v>2.5495714285714284</c:v>
                </c:pt>
                <c:pt idx="4934">
                  <c:v>2.8371127819548869</c:v>
                </c:pt>
                <c:pt idx="4935">
                  <c:v>2.81793984962406</c:v>
                </c:pt>
                <c:pt idx="4936">
                  <c:v>2.8754511278195487</c:v>
                </c:pt>
                <c:pt idx="4937">
                  <c:v>2.7412631578947368</c:v>
                </c:pt>
                <c:pt idx="4938">
                  <c:v>2.7796015037593982</c:v>
                </c:pt>
                <c:pt idx="4939">
                  <c:v>2.8946165413533835</c:v>
                </c:pt>
                <c:pt idx="4940">
                  <c:v>2.8754511278195487</c:v>
                </c:pt>
                <c:pt idx="4941">
                  <c:v>2.8754511278195487</c:v>
                </c:pt>
                <c:pt idx="4942">
                  <c:v>2.7029248120300751</c:v>
                </c:pt>
                <c:pt idx="4943">
                  <c:v>2.6454210526315789</c:v>
                </c:pt>
                <c:pt idx="4944">
                  <c:v>2.6837593984962402</c:v>
                </c:pt>
                <c:pt idx="4945">
                  <c:v>2.7987744360902251</c:v>
                </c:pt>
                <c:pt idx="4946">
                  <c:v>2.6837593984962402</c:v>
                </c:pt>
                <c:pt idx="4947">
                  <c:v>2.9137894736842105</c:v>
                </c:pt>
                <c:pt idx="4948">
                  <c:v>2.8946165413533835</c:v>
                </c:pt>
                <c:pt idx="4949">
                  <c:v>2.8946165413533835</c:v>
                </c:pt>
                <c:pt idx="4950">
                  <c:v>2.4537218045112783</c:v>
                </c:pt>
                <c:pt idx="4951">
                  <c:v>3.0288045112781954</c:v>
                </c:pt>
                <c:pt idx="4952">
                  <c:v>2.5495714285714284</c:v>
                </c:pt>
                <c:pt idx="4953">
                  <c:v>2.9137894736842105</c:v>
                </c:pt>
                <c:pt idx="4954">
                  <c:v>2.7987744360902251</c:v>
                </c:pt>
                <c:pt idx="4955">
                  <c:v>2.9329548872180453</c:v>
                </c:pt>
                <c:pt idx="4956">
                  <c:v>2.7987744360902251</c:v>
                </c:pt>
                <c:pt idx="4957">
                  <c:v>2.5879097744360902</c:v>
                </c:pt>
                <c:pt idx="4958">
                  <c:v>2.4728947368421053</c:v>
                </c:pt>
                <c:pt idx="4959">
                  <c:v>2.5879097744360902</c:v>
                </c:pt>
                <c:pt idx="4960">
                  <c:v>2.3003684210526321</c:v>
                </c:pt>
                <c:pt idx="4961">
                  <c:v>2.5303984962406014</c:v>
                </c:pt>
                <c:pt idx="4962">
                  <c:v>2.4537218045112783</c:v>
                </c:pt>
                <c:pt idx="4963">
                  <c:v>2.3962180451127821</c:v>
                </c:pt>
                <c:pt idx="4964">
                  <c:v>2.4728947368421053</c:v>
                </c:pt>
                <c:pt idx="4965">
                  <c:v>2.6262481203007519</c:v>
                </c:pt>
                <c:pt idx="4966">
                  <c:v>2.5879097744360902</c:v>
                </c:pt>
                <c:pt idx="4967">
                  <c:v>2.319541353383459</c:v>
                </c:pt>
                <c:pt idx="4968">
                  <c:v>2.3962180451127821</c:v>
                </c:pt>
                <c:pt idx="4969">
                  <c:v>2.032</c:v>
                </c:pt>
                <c:pt idx="4970">
                  <c:v>2.2620300751879698</c:v>
                </c:pt>
                <c:pt idx="4971">
                  <c:v>2.3770451127819552</c:v>
                </c:pt>
                <c:pt idx="4972">
                  <c:v>2.3387067669172934</c:v>
                </c:pt>
                <c:pt idx="4973">
                  <c:v>2.3578796992481204</c:v>
                </c:pt>
                <c:pt idx="4974">
                  <c:v>2.7796015037593982</c:v>
                </c:pt>
                <c:pt idx="4975">
                  <c:v>3.3930225563909775</c:v>
                </c:pt>
                <c:pt idx="4976">
                  <c:v>2.7029248120300751</c:v>
                </c:pt>
                <c:pt idx="4977">
                  <c:v>2.4345563909774435</c:v>
                </c:pt>
                <c:pt idx="4978">
                  <c:v>2.0128270676691726</c:v>
                </c:pt>
                <c:pt idx="4979">
                  <c:v>2.6262481203007519</c:v>
                </c:pt>
                <c:pt idx="4980">
                  <c:v>2.607075187969925</c:v>
                </c:pt>
                <c:pt idx="4981">
                  <c:v>2.4728947368421053</c:v>
                </c:pt>
                <c:pt idx="4982">
                  <c:v>2.4920601503759401</c:v>
                </c:pt>
                <c:pt idx="4983">
                  <c:v>2.6262481203007519</c:v>
                </c:pt>
                <c:pt idx="4984">
                  <c:v>2.4920601503759401</c:v>
                </c:pt>
                <c:pt idx="4985">
                  <c:v>2.4920601503759401</c:v>
                </c:pt>
                <c:pt idx="4986">
                  <c:v>2.4920601503759401</c:v>
                </c:pt>
                <c:pt idx="4987">
                  <c:v>2.4537218045112783</c:v>
                </c:pt>
                <c:pt idx="4988">
                  <c:v>2.4537218045112783</c:v>
                </c:pt>
                <c:pt idx="4989">
                  <c:v>2.3770451127819552</c:v>
                </c:pt>
                <c:pt idx="4990">
                  <c:v>7417037593.9849625</c:v>
                </c:pt>
                <c:pt idx="4991">
                  <c:v>7302022556.390975</c:v>
                </c:pt>
                <c:pt idx="4992">
                  <c:v>7417037593.9849625</c:v>
                </c:pt>
                <c:pt idx="4993">
                  <c:v>7436203007.5187988</c:v>
                </c:pt>
                <c:pt idx="4994">
                  <c:v>1.2460601503759401</c:v>
                </c:pt>
                <c:pt idx="4995">
                  <c:v>0.61347368421052628</c:v>
                </c:pt>
                <c:pt idx="4996">
                  <c:v>0.40260902255639097</c:v>
                </c:pt>
                <c:pt idx="4997">
                  <c:v>0.28759398496240601</c:v>
                </c:pt>
                <c:pt idx="4998">
                  <c:v>0.15340601503759399</c:v>
                </c:pt>
                <c:pt idx="4999">
                  <c:v>1.9225563909774434E-2</c:v>
                </c:pt>
                <c:pt idx="5000">
                  <c:v>7.6729323308270689E-2</c:v>
                </c:pt>
                <c:pt idx="5001">
                  <c:v>9.5902255639097753E-2</c:v>
                </c:pt>
                <c:pt idx="5002">
                  <c:v>0.15340601503759399</c:v>
                </c:pt>
                <c:pt idx="5003">
                  <c:v>0.74230075187969924</c:v>
                </c:pt>
                <c:pt idx="5004">
                  <c:v>5.3714827067669167E-5</c:v>
                </c:pt>
                <c:pt idx="5005">
                  <c:v>5.3714827067669167E-5</c:v>
                </c:pt>
                <c:pt idx="5006">
                  <c:v>5.3714827067669167E-5</c:v>
                </c:pt>
                <c:pt idx="5007">
                  <c:v>3.8390977443609024E-2</c:v>
                </c:pt>
                <c:pt idx="5008">
                  <c:v>1.9225563909774434E-2</c:v>
                </c:pt>
                <c:pt idx="5009">
                  <c:v>0.11506766917293232</c:v>
                </c:pt>
                <c:pt idx="5010">
                  <c:v>5.7563909774436081E-2</c:v>
                </c:pt>
                <c:pt idx="5011">
                  <c:v>5.7563909774436081E-2</c:v>
                </c:pt>
                <c:pt idx="5012">
                  <c:v>0.74996842105263151</c:v>
                </c:pt>
                <c:pt idx="5013">
                  <c:v>9.5902255639097753E-2</c:v>
                </c:pt>
                <c:pt idx="5014">
                  <c:v>5.7563909774436081E-2</c:v>
                </c:pt>
                <c:pt idx="5015">
                  <c:v>5.3714827067669167E-5</c:v>
                </c:pt>
                <c:pt idx="5016">
                  <c:v>0.74421729323308272</c:v>
                </c:pt>
                <c:pt idx="5017">
                  <c:v>1.9225563909774434E-2</c:v>
                </c:pt>
                <c:pt idx="5018">
                  <c:v>3.8390977443609024E-2</c:v>
                </c:pt>
                <c:pt idx="5019">
                  <c:v>5.3714827067669167E-5</c:v>
                </c:pt>
                <c:pt idx="5020">
                  <c:v>0.74805112781954874</c:v>
                </c:pt>
                <c:pt idx="5021">
                  <c:v>0.74613458646616526</c:v>
                </c:pt>
                <c:pt idx="5022">
                  <c:v>1.9225563909774434E-2</c:v>
                </c:pt>
                <c:pt idx="5023">
                  <c:v>0.74805112781954874</c:v>
                </c:pt>
                <c:pt idx="5024">
                  <c:v>0.13424060150375938</c:v>
                </c:pt>
                <c:pt idx="5025">
                  <c:v>7.6729323308270689E-2</c:v>
                </c:pt>
                <c:pt idx="5026">
                  <c:v>0.11506766917293232</c:v>
                </c:pt>
                <c:pt idx="5027">
                  <c:v>0.74805112781954874</c:v>
                </c:pt>
                <c:pt idx="5028">
                  <c:v>0.11506766917293232</c:v>
                </c:pt>
                <c:pt idx="5029">
                  <c:v>9.5902255639097753E-2</c:v>
                </c:pt>
                <c:pt idx="5030">
                  <c:v>0.74996842105263151</c:v>
                </c:pt>
                <c:pt idx="5031">
                  <c:v>0.74038345864661648</c:v>
                </c:pt>
                <c:pt idx="5032">
                  <c:v>0.17257894736842105</c:v>
                </c:pt>
                <c:pt idx="5033">
                  <c:v>0.32593233082706768</c:v>
                </c:pt>
                <c:pt idx="5034">
                  <c:v>0.74805112781954874</c:v>
                </c:pt>
                <c:pt idx="5035">
                  <c:v>0.74996842105263151</c:v>
                </c:pt>
                <c:pt idx="5036">
                  <c:v>0.74613458646616526</c:v>
                </c:pt>
                <c:pt idx="5037">
                  <c:v>0.17257894736842105</c:v>
                </c:pt>
                <c:pt idx="5038">
                  <c:v>5.7563909774436081E-2</c:v>
                </c:pt>
                <c:pt idx="5039">
                  <c:v>0.74421729323308272</c:v>
                </c:pt>
                <c:pt idx="5040">
                  <c:v>0.74805112781954874</c:v>
                </c:pt>
                <c:pt idx="5041">
                  <c:v>0.74421729323308272</c:v>
                </c:pt>
                <c:pt idx="5042">
                  <c:v>0.74805112781954874</c:v>
                </c:pt>
                <c:pt idx="5043">
                  <c:v>3.8390977443609024E-2</c:v>
                </c:pt>
                <c:pt idx="5044">
                  <c:v>5.3714827067669167E-5</c:v>
                </c:pt>
                <c:pt idx="5045">
                  <c:v>0.73846691729323299</c:v>
                </c:pt>
                <c:pt idx="5046">
                  <c:v>5.3714827067669167E-5</c:v>
                </c:pt>
                <c:pt idx="5047">
                  <c:v>1.9225563909774434E-2</c:v>
                </c:pt>
                <c:pt idx="5048">
                  <c:v>7.6729323308270689E-2</c:v>
                </c:pt>
                <c:pt idx="5049">
                  <c:v>0.73846691729323299</c:v>
                </c:pt>
                <c:pt idx="5050">
                  <c:v>0.74421729323308272</c:v>
                </c:pt>
                <c:pt idx="5051">
                  <c:v>9.5902255639097753E-2</c:v>
                </c:pt>
                <c:pt idx="5052">
                  <c:v>0.73654962406015023</c:v>
                </c:pt>
                <c:pt idx="5053">
                  <c:v>0.74996842105263151</c:v>
                </c:pt>
                <c:pt idx="5054">
                  <c:v>0.13424060150375938</c:v>
                </c:pt>
                <c:pt idx="5055">
                  <c:v>1.9225563909774434E-2</c:v>
                </c:pt>
                <c:pt idx="5056">
                  <c:v>0.74805112781954874</c:v>
                </c:pt>
                <c:pt idx="5057">
                  <c:v>0.74421729323308272</c:v>
                </c:pt>
                <c:pt idx="5058">
                  <c:v>3.8390977443609024E-2</c:v>
                </c:pt>
                <c:pt idx="5059">
                  <c:v>3.8390977443609024E-2</c:v>
                </c:pt>
                <c:pt idx="5060">
                  <c:v>7.6729323308270689E-2</c:v>
                </c:pt>
                <c:pt idx="5061">
                  <c:v>5.3714827067669167E-5</c:v>
                </c:pt>
                <c:pt idx="5062">
                  <c:v>0.74805112781954874</c:v>
                </c:pt>
                <c:pt idx="5063">
                  <c:v>0.74613458646616526</c:v>
                </c:pt>
                <c:pt idx="5064">
                  <c:v>0.73463233082706747</c:v>
                </c:pt>
                <c:pt idx="5065">
                  <c:v>1.9225563909774434E-2</c:v>
                </c:pt>
                <c:pt idx="5066">
                  <c:v>0.74805112781954874</c:v>
                </c:pt>
                <c:pt idx="5067">
                  <c:v>7.6729323308270689E-2</c:v>
                </c:pt>
                <c:pt idx="5068">
                  <c:v>0.19174436090225563</c:v>
                </c:pt>
                <c:pt idx="5069">
                  <c:v>0.74038345864661648</c:v>
                </c:pt>
                <c:pt idx="5070">
                  <c:v>0.11506766917293232</c:v>
                </c:pt>
                <c:pt idx="5071">
                  <c:v>0.74996842105263151</c:v>
                </c:pt>
                <c:pt idx="5072">
                  <c:v>0.15340601503759399</c:v>
                </c:pt>
                <c:pt idx="5073">
                  <c:v>5.7563909774436081E-2</c:v>
                </c:pt>
                <c:pt idx="5074">
                  <c:v>0.74805112781954874</c:v>
                </c:pt>
                <c:pt idx="5075">
                  <c:v>0.28759398496240601</c:v>
                </c:pt>
                <c:pt idx="5076">
                  <c:v>5.7563909774436081E-2</c:v>
                </c:pt>
                <c:pt idx="5077">
                  <c:v>3.8390977443609024E-2</c:v>
                </c:pt>
                <c:pt idx="5078">
                  <c:v>0.74613458646616526</c:v>
                </c:pt>
                <c:pt idx="5079">
                  <c:v>5.7563909774436081E-2</c:v>
                </c:pt>
                <c:pt idx="5080">
                  <c:v>0.74613458646616526</c:v>
                </c:pt>
                <c:pt idx="5081">
                  <c:v>0.74996842105263151</c:v>
                </c:pt>
                <c:pt idx="5082">
                  <c:v>0.74996842105263151</c:v>
                </c:pt>
                <c:pt idx="5083">
                  <c:v>7.6729323308270689E-2</c:v>
                </c:pt>
                <c:pt idx="5084">
                  <c:v>0.17257894736842105</c:v>
                </c:pt>
                <c:pt idx="5085">
                  <c:v>0.74805112781954874</c:v>
                </c:pt>
                <c:pt idx="5086">
                  <c:v>0.73079849624060145</c:v>
                </c:pt>
                <c:pt idx="5087">
                  <c:v>0.17257894736842105</c:v>
                </c:pt>
                <c:pt idx="5088">
                  <c:v>3.8390977443609024E-2</c:v>
                </c:pt>
                <c:pt idx="5089">
                  <c:v>1.9225563909774434E-2</c:v>
                </c:pt>
                <c:pt idx="5090">
                  <c:v>0.74230075187969924</c:v>
                </c:pt>
                <c:pt idx="5091">
                  <c:v>3.8390977443609024E-2</c:v>
                </c:pt>
                <c:pt idx="5092">
                  <c:v>3.8390977443609024E-2</c:v>
                </c:pt>
                <c:pt idx="5093">
                  <c:v>0.74613458646616526</c:v>
                </c:pt>
                <c:pt idx="5094">
                  <c:v>5.3714827067669167E-5</c:v>
                </c:pt>
                <c:pt idx="5095">
                  <c:v>5.7563909774436081E-2</c:v>
                </c:pt>
                <c:pt idx="5096">
                  <c:v>5.3714827067669167E-5</c:v>
                </c:pt>
                <c:pt idx="5097">
                  <c:v>0.72888195488721796</c:v>
                </c:pt>
                <c:pt idx="5098">
                  <c:v>1.9225563909774434E-2</c:v>
                </c:pt>
                <c:pt idx="5099">
                  <c:v>5.7563909774436081E-2</c:v>
                </c:pt>
                <c:pt idx="5100">
                  <c:v>5.3714827067669167E-5</c:v>
                </c:pt>
                <c:pt idx="5101">
                  <c:v>3.8390977443609024E-2</c:v>
                </c:pt>
                <c:pt idx="5102">
                  <c:v>0.73271578947368421</c:v>
                </c:pt>
                <c:pt idx="5103">
                  <c:v>0.74613458646616526</c:v>
                </c:pt>
                <c:pt idx="5104">
                  <c:v>0.74996842105263151</c:v>
                </c:pt>
                <c:pt idx="5105">
                  <c:v>1.9225563909774434E-2</c:v>
                </c:pt>
                <c:pt idx="5106">
                  <c:v>1.9225563909774434E-2</c:v>
                </c:pt>
                <c:pt idx="5107">
                  <c:v>0.74230075187969924</c:v>
                </c:pt>
                <c:pt idx="5108">
                  <c:v>0.74805112781954874</c:v>
                </c:pt>
                <c:pt idx="5109">
                  <c:v>0.74613458646616526</c:v>
                </c:pt>
                <c:pt idx="5110">
                  <c:v>9.5902255639097753E-2</c:v>
                </c:pt>
                <c:pt idx="5111">
                  <c:v>5.3714827067669167E-5</c:v>
                </c:pt>
                <c:pt idx="5112">
                  <c:v>0.74613458646616526</c:v>
                </c:pt>
                <c:pt idx="5113">
                  <c:v>5.3714827067669167E-5</c:v>
                </c:pt>
                <c:pt idx="5114">
                  <c:v>7.6729323308270689E-2</c:v>
                </c:pt>
                <c:pt idx="5115">
                  <c:v>0.74613458646616526</c:v>
                </c:pt>
                <c:pt idx="5116">
                  <c:v>5.3714827067669167E-5</c:v>
                </c:pt>
                <c:pt idx="5117">
                  <c:v>0.73846691729323299</c:v>
                </c:pt>
                <c:pt idx="5118">
                  <c:v>1.9225563909774434E-2</c:v>
                </c:pt>
                <c:pt idx="5119">
                  <c:v>5.7563909774436081E-2</c:v>
                </c:pt>
                <c:pt idx="5120">
                  <c:v>0.73079849624060145</c:v>
                </c:pt>
                <c:pt idx="5121">
                  <c:v>0.72313082706766907</c:v>
                </c:pt>
                <c:pt idx="5122">
                  <c:v>1.9225563909774434E-2</c:v>
                </c:pt>
                <c:pt idx="5123">
                  <c:v>1.9225563909774434E-2</c:v>
                </c:pt>
                <c:pt idx="5124">
                  <c:v>0.13424060150375938</c:v>
                </c:pt>
                <c:pt idx="5125">
                  <c:v>0.74996842105263151</c:v>
                </c:pt>
                <c:pt idx="5126">
                  <c:v>5.3714827067669167E-5</c:v>
                </c:pt>
                <c:pt idx="5127">
                  <c:v>5.3714827067669167E-5</c:v>
                </c:pt>
                <c:pt idx="5128">
                  <c:v>5.3714827067669167E-5</c:v>
                </c:pt>
                <c:pt idx="5129">
                  <c:v>1.9225563909774434E-2</c:v>
                </c:pt>
                <c:pt idx="5130">
                  <c:v>5.3714827067669167E-5</c:v>
                </c:pt>
                <c:pt idx="5131">
                  <c:v>1.9225563909774434E-2</c:v>
                </c:pt>
                <c:pt idx="5132">
                  <c:v>0.74996842105263151</c:v>
                </c:pt>
                <c:pt idx="5133">
                  <c:v>0.74613458646616526</c:v>
                </c:pt>
                <c:pt idx="5134">
                  <c:v>0.74996842105263151</c:v>
                </c:pt>
                <c:pt idx="5135">
                  <c:v>0.74613458646616526</c:v>
                </c:pt>
                <c:pt idx="5136">
                  <c:v>7.6729323308270689E-2</c:v>
                </c:pt>
                <c:pt idx="5137">
                  <c:v>0.74805112781954874</c:v>
                </c:pt>
                <c:pt idx="5138">
                  <c:v>0.73079849624060145</c:v>
                </c:pt>
                <c:pt idx="5139">
                  <c:v>1.9225563909774434E-2</c:v>
                </c:pt>
                <c:pt idx="5140">
                  <c:v>1.9225563909774434E-2</c:v>
                </c:pt>
                <c:pt idx="5141">
                  <c:v>0.74613458646616526</c:v>
                </c:pt>
                <c:pt idx="5142">
                  <c:v>0.7269646616541352</c:v>
                </c:pt>
                <c:pt idx="5143">
                  <c:v>5.7563909774436081E-2</c:v>
                </c:pt>
                <c:pt idx="5144">
                  <c:v>5.3714827067669167E-5</c:v>
                </c:pt>
                <c:pt idx="5145">
                  <c:v>7.6729323308270689E-2</c:v>
                </c:pt>
                <c:pt idx="5146">
                  <c:v>0.74613458646616526</c:v>
                </c:pt>
                <c:pt idx="5147">
                  <c:v>5.3714827067669167E-5</c:v>
                </c:pt>
                <c:pt idx="5148">
                  <c:v>1.9225563909774434E-2</c:v>
                </c:pt>
                <c:pt idx="5149">
                  <c:v>5.3714827067669167E-5</c:v>
                </c:pt>
                <c:pt idx="5150">
                  <c:v>0.74805112781954874</c:v>
                </c:pt>
                <c:pt idx="5151">
                  <c:v>0.73846691729323299</c:v>
                </c:pt>
                <c:pt idx="5152">
                  <c:v>0.74421729323308272</c:v>
                </c:pt>
                <c:pt idx="5153">
                  <c:v>1.9225563909774434E-2</c:v>
                </c:pt>
                <c:pt idx="5154">
                  <c:v>7.6729323308270689E-2</c:v>
                </c:pt>
                <c:pt idx="5155">
                  <c:v>7.6729323308270689E-2</c:v>
                </c:pt>
                <c:pt idx="5156">
                  <c:v>0.74996842105263151</c:v>
                </c:pt>
                <c:pt idx="5157">
                  <c:v>0.74421729323308272</c:v>
                </c:pt>
                <c:pt idx="5158">
                  <c:v>7.6729323308270689E-2</c:v>
                </c:pt>
                <c:pt idx="5159">
                  <c:v>0.15340601503759399</c:v>
                </c:pt>
                <c:pt idx="5160">
                  <c:v>1.9225563909774434E-2</c:v>
                </c:pt>
                <c:pt idx="5161">
                  <c:v>5.3714827067669167E-5</c:v>
                </c:pt>
                <c:pt idx="5162">
                  <c:v>3.8390977443609024E-2</c:v>
                </c:pt>
                <c:pt idx="5163">
                  <c:v>0.74613458646616526</c:v>
                </c:pt>
                <c:pt idx="5164">
                  <c:v>5.3714827067669167E-5</c:v>
                </c:pt>
                <c:pt idx="5165">
                  <c:v>0.74996842105263151</c:v>
                </c:pt>
                <c:pt idx="5166">
                  <c:v>0.74613458646616526</c:v>
                </c:pt>
                <c:pt idx="5167">
                  <c:v>0.74996842105263151</c:v>
                </c:pt>
                <c:pt idx="5168">
                  <c:v>0.73846691729323299</c:v>
                </c:pt>
                <c:pt idx="5169">
                  <c:v>5.3714827067669167E-5</c:v>
                </c:pt>
                <c:pt idx="5170">
                  <c:v>3.8390977443609024E-2</c:v>
                </c:pt>
                <c:pt idx="5171">
                  <c:v>5.3714827067669167E-5</c:v>
                </c:pt>
                <c:pt idx="5172">
                  <c:v>5.3714827067669167E-5</c:v>
                </c:pt>
                <c:pt idx="5173">
                  <c:v>5.3714827067669167E-5</c:v>
                </c:pt>
                <c:pt idx="5174">
                  <c:v>0.74421729323308272</c:v>
                </c:pt>
                <c:pt idx="5175">
                  <c:v>0.73654962406015023</c:v>
                </c:pt>
                <c:pt idx="5176">
                  <c:v>0.74805112781954874</c:v>
                </c:pt>
                <c:pt idx="5177">
                  <c:v>0.74613458646616526</c:v>
                </c:pt>
                <c:pt idx="5178">
                  <c:v>0.73846691729323299</c:v>
                </c:pt>
                <c:pt idx="5179">
                  <c:v>3.8390977443609024E-2</c:v>
                </c:pt>
                <c:pt idx="5180">
                  <c:v>0.11506766917293232</c:v>
                </c:pt>
                <c:pt idx="5181">
                  <c:v>1.9225563909774434E-2</c:v>
                </c:pt>
                <c:pt idx="5182">
                  <c:v>0.74805112781954874</c:v>
                </c:pt>
                <c:pt idx="5183">
                  <c:v>1.9225563909774434E-2</c:v>
                </c:pt>
                <c:pt idx="5184">
                  <c:v>7.6729323308270689E-2</c:v>
                </c:pt>
                <c:pt idx="5185">
                  <c:v>1.9225563909774434E-2</c:v>
                </c:pt>
                <c:pt idx="5186">
                  <c:v>0.11506766917293232</c:v>
                </c:pt>
                <c:pt idx="5187">
                  <c:v>9.5902255639097753E-2</c:v>
                </c:pt>
                <c:pt idx="5188">
                  <c:v>1.9225563909774434E-2</c:v>
                </c:pt>
                <c:pt idx="5189">
                  <c:v>0.73654962406015023</c:v>
                </c:pt>
                <c:pt idx="5190">
                  <c:v>5.3714827067669167E-5</c:v>
                </c:pt>
                <c:pt idx="5191">
                  <c:v>0.74613458646616526</c:v>
                </c:pt>
                <c:pt idx="5192">
                  <c:v>1.9225563909774434E-2</c:v>
                </c:pt>
                <c:pt idx="5193">
                  <c:v>0.11506766917293232</c:v>
                </c:pt>
                <c:pt idx="5194">
                  <c:v>0.74421729323308272</c:v>
                </c:pt>
                <c:pt idx="5195">
                  <c:v>0.74996842105263151</c:v>
                </c:pt>
                <c:pt idx="5196">
                  <c:v>0.74805112781954874</c:v>
                </c:pt>
                <c:pt idx="5197">
                  <c:v>0.74805112781954874</c:v>
                </c:pt>
                <c:pt idx="5198">
                  <c:v>5.7563909774436081E-2</c:v>
                </c:pt>
                <c:pt idx="5199">
                  <c:v>5.3714827067669167E-5</c:v>
                </c:pt>
                <c:pt idx="5200">
                  <c:v>0.74996842105263151</c:v>
                </c:pt>
                <c:pt idx="5201">
                  <c:v>5.3714827067669167E-5</c:v>
                </c:pt>
                <c:pt idx="5202">
                  <c:v>0.74421729323308272</c:v>
                </c:pt>
                <c:pt idx="5203">
                  <c:v>5.3714827067669167E-5</c:v>
                </c:pt>
                <c:pt idx="5204">
                  <c:v>0.73654962406015023</c:v>
                </c:pt>
                <c:pt idx="5205">
                  <c:v>0.74613458646616526</c:v>
                </c:pt>
                <c:pt idx="5206">
                  <c:v>5.7563909774436081E-2</c:v>
                </c:pt>
                <c:pt idx="5207">
                  <c:v>5.7563909774436081E-2</c:v>
                </c:pt>
                <c:pt idx="5208">
                  <c:v>3.8390977443609024E-2</c:v>
                </c:pt>
                <c:pt idx="5209">
                  <c:v>0.74613458646616526</c:v>
                </c:pt>
                <c:pt idx="5210">
                  <c:v>5.7563909774436081E-2</c:v>
                </c:pt>
                <c:pt idx="5211">
                  <c:v>0.74613458646616526</c:v>
                </c:pt>
                <c:pt idx="5212">
                  <c:v>1.9225563909774434E-2</c:v>
                </c:pt>
                <c:pt idx="5213">
                  <c:v>0.74038345864661648</c:v>
                </c:pt>
                <c:pt idx="5214">
                  <c:v>5.3714827067669167E-5</c:v>
                </c:pt>
                <c:pt idx="5215">
                  <c:v>7.6729323308270689E-2</c:v>
                </c:pt>
                <c:pt idx="5216">
                  <c:v>0.74805112781954874</c:v>
                </c:pt>
                <c:pt idx="5217">
                  <c:v>0.74996842105263151</c:v>
                </c:pt>
                <c:pt idx="5218">
                  <c:v>7.6729323308270689E-2</c:v>
                </c:pt>
                <c:pt idx="5219">
                  <c:v>1.9225563909774434E-2</c:v>
                </c:pt>
                <c:pt idx="5220">
                  <c:v>7.6729323308270689E-2</c:v>
                </c:pt>
                <c:pt idx="5221">
                  <c:v>0.74805112781954874</c:v>
                </c:pt>
                <c:pt idx="5222">
                  <c:v>5.3714827067669167E-5</c:v>
                </c:pt>
                <c:pt idx="5223">
                  <c:v>0.74805112781954874</c:v>
                </c:pt>
                <c:pt idx="5224">
                  <c:v>3.8390977443609024E-2</c:v>
                </c:pt>
                <c:pt idx="5225">
                  <c:v>0.74805112781954874</c:v>
                </c:pt>
                <c:pt idx="5226">
                  <c:v>0.15340601503759399</c:v>
                </c:pt>
                <c:pt idx="5227">
                  <c:v>9.5902255639097753E-2</c:v>
                </c:pt>
                <c:pt idx="5228">
                  <c:v>5.3714827067669167E-5</c:v>
                </c:pt>
                <c:pt idx="5229">
                  <c:v>7.6729323308270689E-2</c:v>
                </c:pt>
                <c:pt idx="5230">
                  <c:v>3.8390977443609024E-2</c:v>
                </c:pt>
                <c:pt idx="5231">
                  <c:v>3.8390977443609024E-2</c:v>
                </c:pt>
                <c:pt idx="5232">
                  <c:v>0.74613458646616526</c:v>
                </c:pt>
                <c:pt idx="5233">
                  <c:v>0.74421729323308272</c:v>
                </c:pt>
                <c:pt idx="5234">
                  <c:v>5.3714827067669167E-5</c:v>
                </c:pt>
                <c:pt idx="5235">
                  <c:v>0.74613458646616526</c:v>
                </c:pt>
                <c:pt idx="5236">
                  <c:v>0.17257894736842105</c:v>
                </c:pt>
                <c:pt idx="5237">
                  <c:v>3.8390977443609024E-2</c:v>
                </c:pt>
                <c:pt idx="5238">
                  <c:v>5.3714827067669167E-5</c:v>
                </c:pt>
                <c:pt idx="5239">
                  <c:v>3.8390977443609024E-2</c:v>
                </c:pt>
                <c:pt idx="5240">
                  <c:v>5.7563909774436081E-2</c:v>
                </c:pt>
                <c:pt idx="5241">
                  <c:v>5.7563909774436081E-2</c:v>
                </c:pt>
                <c:pt idx="5242">
                  <c:v>0.74996842105263151</c:v>
                </c:pt>
                <c:pt idx="5243">
                  <c:v>0.74421729323308272</c:v>
                </c:pt>
                <c:pt idx="5244">
                  <c:v>0.74805112781954874</c:v>
                </c:pt>
                <c:pt idx="5245">
                  <c:v>0.74996842105263151</c:v>
                </c:pt>
                <c:pt idx="5246">
                  <c:v>3.8390977443609024E-2</c:v>
                </c:pt>
                <c:pt idx="5247">
                  <c:v>5.7563909774436081E-2</c:v>
                </c:pt>
                <c:pt idx="5248">
                  <c:v>0.74421729323308272</c:v>
                </c:pt>
                <c:pt idx="5249">
                  <c:v>5.7563909774436081E-2</c:v>
                </c:pt>
                <c:pt idx="5250">
                  <c:v>9.5902255639097753E-2</c:v>
                </c:pt>
                <c:pt idx="5251">
                  <c:v>0.73654962406015023</c:v>
                </c:pt>
                <c:pt idx="5252">
                  <c:v>1.9225563909774434E-2</c:v>
                </c:pt>
                <c:pt idx="5253">
                  <c:v>0.74421729323308272</c:v>
                </c:pt>
                <c:pt idx="5254">
                  <c:v>5.7563909774436081E-2</c:v>
                </c:pt>
                <c:pt idx="5255">
                  <c:v>0.74996842105263151</c:v>
                </c:pt>
                <c:pt idx="5256">
                  <c:v>0.73654962406015023</c:v>
                </c:pt>
                <c:pt idx="5257">
                  <c:v>5.3714827067669167E-5</c:v>
                </c:pt>
                <c:pt idx="5258">
                  <c:v>1.9225563909774434E-2</c:v>
                </c:pt>
                <c:pt idx="5259">
                  <c:v>0.74421729323308272</c:v>
                </c:pt>
                <c:pt idx="5260">
                  <c:v>0.74038345864661648</c:v>
                </c:pt>
                <c:pt idx="5261">
                  <c:v>1.9225563909774434E-2</c:v>
                </c:pt>
                <c:pt idx="5262">
                  <c:v>5.3714827067669167E-5</c:v>
                </c:pt>
                <c:pt idx="5263">
                  <c:v>0.74805112781954874</c:v>
                </c:pt>
                <c:pt idx="5264">
                  <c:v>0.74805112781954874</c:v>
                </c:pt>
                <c:pt idx="5265">
                  <c:v>1.9225563909774434E-2</c:v>
                </c:pt>
                <c:pt idx="5266">
                  <c:v>5.3714827067669167E-5</c:v>
                </c:pt>
                <c:pt idx="5267">
                  <c:v>0.74613458646616526</c:v>
                </c:pt>
                <c:pt idx="5268">
                  <c:v>5.3714827067669167E-5</c:v>
                </c:pt>
                <c:pt idx="5269">
                  <c:v>7.6729323308270689E-2</c:v>
                </c:pt>
                <c:pt idx="5270">
                  <c:v>0.74421729323308272</c:v>
                </c:pt>
                <c:pt idx="5271">
                  <c:v>9.5902255639097753E-2</c:v>
                </c:pt>
                <c:pt idx="5272">
                  <c:v>0.74996842105263151</c:v>
                </c:pt>
                <c:pt idx="5273">
                  <c:v>5.3714827067669167E-5</c:v>
                </c:pt>
                <c:pt idx="5274">
                  <c:v>1.9225563909774434E-2</c:v>
                </c:pt>
                <c:pt idx="5275">
                  <c:v>0.74805112781954874</c:v>
                </c:pt>
                <c:pt idx="5276">
                  <c:v>0.74805112781954874</c:v>
                </c:pt>
                <c:pt idx="5277">
                  <c:v>0.74421729323308272</c:v>
                </c:pt>
                <c:pt idx="5278">
                  <c:v>0.73654962406015023</c:v>
                </c:pt>
                <c:pt idx="5279">
                  <c:v>0.74996842105263151</c:v>
                </c:pt>
                <c:pt idx="5280">
                  <c:v>1.9225563909774434E-2</c:v>
                </c:pt>
                <c:pt idx="5281">
                  <c:v>1.9225563909774434E-2</c:v>
                </c:pt>
                <c:pt idx="5282">
                  <c:v>3.8390977443609024E-2</c:v>
                </c:pt>
                <c:pt idx="5283">
                  <c:v>7.6729323308270689E-2</c:v>
                </c:pt>
                <c:pt idx="5284">
                  <c:v>0.74613458646616526</c:v>
                </c:pt>
                <c:pt idx="5285">
                  <c:v>3.8390977443609024E-2</c:v>
                </c:pt>
                <c:pt idx="5286">
                  <c:v>0.74996842105263151</c:v>
                </c:pt>
                <c:pt idx="5287">
                  <c:v>3.8390977443609024E-2</c:v>
                </c:pt>
                <c:pt idx="5288">
                  <c:v>3.8390977443609024E-2</c:v>
                </c:pt>
                <c:pt idx="5289">
                  <c:v>0.73846691729323299</c:v>
                </c:pt>
                <c:pt idx="5290">
                  <c:v>1.9225563909774434E-2</c:v>
                </c:pt>
                <c:pt idx="5291">
                  <c:v>5.3714827067669167E-5</c:v>
                </c:pt>
                <c:pt idx="5292">
                  <c:v>0.268421052631579</c:v>
                </c:pt>
                <c:pt idx="5293">
                  <c:v>5.3714827067669167E-5</c:v>
                </c:pt>
                <c:pt idx="5294">
                  <c:v>0.74805112781954874</c:v>
                </c:pt>
                <c:pt idx="5295">
                  <c:v>3.8390977443609024E-2</c:v>
                </c:pt>
                <c:pt idx="5296">
                  <c:v>1.9225563909774434E-2</c:v>
                </c:pt>
                <c:pt idx="5297">
                  <c:v>0.24925563909774437</c:v>
                </c:pt>
                <c:pt idx="5298">
                  <c:v>5.3714827067669167E-5</c:v>
                </c:pt>
                <c:pt idx="5299">
                  <c:v>1.9225563909774434E-2</c:v>
                </c:pt>
                <c:pt idx="5300">
                  <c:v>1.9225563909774434E-2</c:v>
                </c:pt>
                <c:pt idx="5301">
                  <c:v>1.9225563909774434E-2</c:v>
                </c:pt>
                <c:pt idx="5302">
                  <c:v>0.13424060150375938</c:v>
                </c:pt>
                <c:pt idx="5303">
                  <c:v>5.3714827067669167E-5</c:v>
                </c:pt>
                <c:pt idx="5304">
                  <c:v>1.9225563909774434E-2</c:v>
                </c:pt>
                <c:pt idx="5305">
                  <c:v>1.9225563909774434E-2</c:v>
                </c:pt>
                <c:pt idx="5306">
                  <c:v>0.74805112781954874</c:v>
                </c:pt>
                <c:pt idx="5307">
                  <c:v>3.8390977443609024E-2</c:v>
                </c:pt>
                <c:pt idx="5308">
                  <c:v>5.3714827067669167E-5</c:v>
                </c:pt>
                <c:pt idx="5309">
                  <c:v>3.8390977443609024E-2</c:v>
                </c:pt>
                <c:pt idx="5310">
                  <c:v>3.8390977443609024E-2</c:v>
                </c:pt>
                <c:pt idx="5311">
                  <c:v>0.74996842105263151</c:v>
                </c:pt>
                <c:pt idx="5312">
                  <c:v>0.74038345864661648</c:v>
                </c:pt>
                <c:pt idx="5313">
                  <c:v>3.8390977443609024E-2</c:v>
                </c:pt>
                <c:pt idx="5314">
                  <c:v>3.8390977443609024E-2</c:v>
                </c:pt>
                <c:pt idx="5315">
                  <c:v>0.72504812030075172</c:v>
                </c:pt>
                <c:pt idx="5316">
                  <c:v>0.74996842105263151</c:v>
                </c:pt>
                <c:pt idx="5317">
                  <c:v>0.74038345864661648</c:v>
                </c:pt>
                <c:pt idx="5318">
                  <c:v>0.74996842105263151</c:v>
                </c:pt>
                <c:pt idx="5319">
                  <c:v>1.9225563909774434E-2</c:v>
                </c:pt>
                <c:pt idx="5320">
                  <c:v>9.5902255639097753E-2</c:v>
                </c:pt>
                <c:pt idx="5321">
                  <c:v>9.5902255639097753E-2</c:v>
                </c:pt>
                <c:pt idx="5322">
                  <c:v>9.5902255639097753E-2</c:v>
                </c:pt>
                <c:pt idx="5323">
                  <c:v>0.13424060150375938</c:v>
                </c:pt>
                <c:pt idx="5324">
                  <c:v>0.17257894736842105</c:v>
                </c:pt>
                <c:pt idx="5325">
                  <c:v>5.3714827067669167E-5</c:v>
                </c:pt>
                <c:pt idx="5326">
                  <c:v>5.3714827067669167E-5</c:v>
                </c:pt>
                <c:pt idx="5327">
                  <c:v>7.6729323308270689E-2</c:v>
                </c:pt>
                <c:pt idx="5328">
                  <c:v>0.73463233082706747</c:v>
                </c:pt>
                <c:pt idx="5329">
                  <c:v>0.74805112781954874</c:v>
                </c:pt>
                <c:pt idx="5330">
                  <c:v>0.74996842105263151</c:v>
                </c:pt>
                <c:pt idx="5331">
                  <c:v>0.74613458646616526</c:v>
                </c:pt>
                <c:pt idx="5332">
                  <c:v>0.74613458646616526</c:v>
                </c:pt>
                <c:pt idx="5333">
                  <c:v>0.11506766917293232</c:v>
                </c:pt>
                <c:pt idx="5334">
                  <c:v>5.3714827067669167E-5</c:v>
                </c:pt>
                <c:pt idx="5335">
                  <c:v>5.3714827067669167E-5</c:v>
                </c:pt>
                <c:pt idx="5336">
                  <c:v>7.6729323308270689E-2</c:v>
                </c:pt>
                <c:pt idx="5337">
                  <c:v>0.74230075187969924</c:v>
                </c:pt>
                <c:pt idx="5338">
                  <c:v>1.9225563909774434E-2</c:v>
                </c:pt>
                <c:pt idx="5339">
                  <c:v>0.73846691729323299</c:v>
                </c:pt>
                <c:pt idx="5340">
                  <c:v>7.6729323308270689E-2</c:v>
                </c:pt>
                <c:pt idx="5341">
                  <c:v>1.9225563909774434E-2</c:v>
                </c:pt>
                <c:pt idx="5342">
                  <c:v>0.74996842105263151</c:v>
                </c:pt>
                <c:pt idx="5343">
                  <c:v>7.6729323308270689E-2</c:v>
                </c:pt>
                <c:pt idx="5344">
                  <c:v>0.74613458646616526</c:v>
                </c:pt>
                <c:pt idx="5345">
                  <c:v>0.74230075187969924</c:v>
                </c:pt>
                <c:pt idx="5346">
                  <c:v>1.9225563909774434E-2</c:v>
                </c:pt>
                <c:pt idx="5347">
                  <c:v>5.3714827067669167E-5</c:v>
                </c:pt>
                <c:pt idx="5348">
                  <c:v>9.5902255639097753E-2</c:v>
                </c:pt>
                <c:pt idx="5349">
                  <c:v>0.74996842105263151</c:v>
                </c:pt>
                <c:pt idx="5350">
                  <c:v>0.73463233082706747</c:v>
                </c:pt>
                <c:pt idx="5351">
                  <c:v>3.8390977443609024E-2</c:v>
                </c:pt>
                <c:pt idx="5352">
                  <c:v>0.19174436090225563</c:v>
                </c:pt>
                <c:pt idx="5353">
                  <c:v>1.9225563909774434E-2</c:v>
                </c:pt>
                <c:pt idx="5354">
                  <c:v>1.9225563909774434E-2</c:v>
                </c:pt>
                <c:pt idx="5355">
                  <c:v>5.7563909774436081E-2</c:v>
                </c:pt>
                <c:pt idx="5356">
                  <c:v>5.3714827067669167E-5</c:v>
                </c:pt>
                <c:pt idx="5357">
                  <c:v>0.74996842105263151</c:v>
                </c:pt>
                <c:pt idx="5358">
                  <c:v>0.74230075187969924</c:v>
                </c:pt>
                <c:pt idx="5359">
                  <c:v>5.7563909774436081E-2</c:v>
                </c:pt>
                <c:pt idx="5360">
                  <c:v>5.7563909774436081E-2</c:v>
                </c:pt>
                <c:pt idx="5361">
                  <c:v>3.8390977443609024E-2</c:v>
                </c:pt>
                <c:pt idx="5362">
                  <c:v>0.74805112781954874</c:v>
                </c:pt>
                <c:pt idx="5363">
                  <c:v>9.5902255639097753E-2</c:v>
                </c:pt>
                <c:pt idx="5364">
                  <c:v>9.5902255639097753E-2</c:v>
                </c:pt>
                <c:pt idx="5365">
                  <c:v>0.74038345864661648</c:v>
                </c:pt>
                <c:pt idx="5366">
                  <c:v>0.73271578947368421</c:v>
                </c:pt>
                <c:pt idx="5367">
                  <c:v>1.9225563909774434E-2</c:v>
                </c:pt>
                <c:pt idx="5368">
                  <c:v>0.74996842105263151</c:v>
                </c:pt>
                <c:pt idx="5369">
                  <c:v>5.3714827067669167E-5</c:v>
                </c:pt>
                <c:pt idx="5370">
                  <c:v>1.9225563909774434E-2</c:v>
                </c:pt>
                <c:pt idx="5371">
                  <c:v>0.74613458646616526</c:v>
                </c:pt>
                <c:pt idx="5372">
                  <c:v>5.3714827067669167E-5</c:v>
                </c:pt>
                <c:pt idx="5373">
                  <c:v>3.8390977443609024E-2</c:v>
                </c:pt>
                <c:pt idx="5374">
                  <c:v>3.8390977443609024E-2</c:v>
                </c:pt>
                <c:pt idx="5375">
                  <c:v>0.74996842105263151</c:v>
                </c:pt>
                <c:pt idx="5376">
                  <c:v>0.74996842105263151</c:v>
                </c:pt>
                <c:pt idx="5377">
                  <c:v>0.74996842105263151</c:v>
                </c:pt>
                <c:pt idx="5378">
                  <c:v>5.3714827067669167E-5</c:v>
                </c:pt>
                <c:pt idx="5379">
                  <c:v>0.2109172932330827</c:v>
                </c:pt>
                <c:pt idx="5380">
                  <c:v>0.74805112781954874</c:v>
                </c:pt>
                <c:pt idx="5381">
                  <c:v>0.74805112781954874</c:v>
                </c:pt>
                <c:pt idx="5382">
                  <c:v>5.7563909774436081E-2</c:v>
                </c:pt>
                <c:pt idx="5383">
                  <c:v>0.74996842105263151</c:v>
                </c:pt>
                <c:pt idx="5384">
                  <c:v>5.7563909774436081E-2</c:v>
                </c:pt>
                <c:pt idx="5385">
                  <c:v>5.3714827067669167E-5</c:v>
                </c:pt>
                <c:pt idx="5386">
                  <c:v>0.74421729323308272</c:v>
                </c:pt>
                <c:pt idx="5387">
                  <c:v>9.5902255639097753E-2</c:v>
                </c:pt>
                <c:pt idx="5388">
                  <c:v>7.6729323308270689E-2</c:v>
                </c:pt>
                <c:pt idx="5389">
                  <c:v>0.74613458646616526</c:v>
                </c:pt>
                <c:pt idx="5390">
                  <c:v>0.74230075187969924</c:v>
                </c:pt>
                <c:pt idx="5391">
                  <c:v>5.7563909774436081E-2</c:v>
                </c:pt>
                <c:pt idx="5392">
                  <c:v>0.74996842105263151</c:v>
                </c:pt>
                <c:pt idx="5393">
                  <c:v>0.73079849624060145</c:v>
                </c:pt>
                <c:pt idx="5394">
                  <c:v>0.28759398496240601</c:v>
                </c:pt>
                <c:pt idx="5395">
                  <c:v>0.71738045112781945</c:v>
                </c:pt>
                <c:pt idx="5396">
                  <c:v>5.3714827067669167E-5</c:v>
                </c:pt>
                <c:pt idx="5397">
                  <c:v>0.72888195488721796</c:v>
                </c:pt>
                <c:pt idx="5398">
                  <c:v>0.13424060150375938</c:v>
                </c:pt>
                <c:pt idx="5399">
                  <c:v>0.74230075187969924</c:v>
                </c:pt>
                <c:pt idx="5400">
                  <c:v>0.74996842105263151</c:v>
                </c:pt>
                <c:pt idx="5401">
                  <c:v>0.11506766917293232</c:v>
                </c:pt>
                <c:pt idx="5402">
                  <c:v>0.74038345864661648</c:v>
                </c:pt>
                <c:pt idx="5403">
                  <c:v>0.74421729323308272</c:v>
                </c:pt>
                <c:pt idx="5404">
                  <c:v>0.74805112781954874</c:v>
                </c:pt>
                <c:pt idx="5405">
                  <c:v>0.73271578947368421</c:v>
                </c:pt>
                <c:pt idx="5406">
                  <c:v>0.11506766917293232</c:v>
                </c:pt>
                <c:pt idx="5407">
                  <c:v>0.11506766917293232</c:v>
                </c:pt>
                <c:pt idx="5408">
                  <c:v>0.74805112781954874</c:v>
                </c:pt>
                <c:pt idx="5409">
                  <c:v>1.9225563909774434E-2</c:v>
                </c:pt>
                <c:pt idx="5410">
                  <c:v>5.3714827067669167E-5</c:v>
                </c:pt>
                <c:pt idx="5411">
                  <c:v>0.19174436090225563</c:v>
                </c:pt>
                <c:pt idx="5412">
                  <c:v>9.5902255639097753E-2</c:v>
                </c:pt>
                <c:pt idx="5413">
                  <c:v>5.3714827067669167E-5</c:v>
                </c:pt>
                <c:pt idx="5414">
                  <c:v>1.9225563909774434E-2</c:v>
                </c:pt>
                <c:pt idx="5415">
                  <c:v>0.11506766917293232</c:v>
                </c:pt>
                <c:pt idx="5416">
                  <c:v>1.9225563909774434E-2</c:v>
                </c:pt>
                <c:pt idx="5417">
                  <c:v>3.8390977443609024E-2</c:v>
                </c:pt>
                <c:pt idx="5418">
                  <c:v>5.7563909774436081E-2</c:v>
                </c:pt>
                <c:pt idx="5419">
                  <c:v>5.7563909774436081E-2</c:v>
                </c:pt>
                <c:pt idx="5420">
                  <c:v>0.74613458646616526</c:v>
                </c:pt>
                <c:pt idx="5421">
                  <c:v>1.9225563909774434E-2</c:v>
                </c:pt>
                <c:pt idx="5422">
                  <c:v>1.9225563909774434E-2</c:v>
                </c:pt>
                <c:pt idx="5423">
                  <c:v>0.17257894736842105</c:v>
                </c:pt>
                <c:pt idx="5424">
                  <c:v>0.74421729323308272</c:v>
                </c:pt>
                <c:pt idx="5425">
                  <c:v>9.5902255639097753E-2</c:v>
                </c:pt>
                <c:pt idx="5426">
                  <c:v>0.74996842105263151</c:v>
                </c:pt>
                <c:pt idx="5427">
                  <c:v>0.74038345864661648</c:v>
                </c:pt>
                <c:pt idx="5428">
                  <c:v>1.9225563909774434E-2</c:v>
                </c:pt>
                <c:pt idx="5429">
                  <c:v>0.74805112781954874</c:v>
                </c:pt>
                <c:pt idx="5430">
                  <c:v>7.6729323308270689E-2</c:v>
                </c:pt>
                <c:pt idx="5431">
                  <c:v>1.9225563909774434E-2</c:v>
                </c:pt>
                <c:pt idx="5432">
                  <c:v>5.7563909774436081E-2</c:v>
                </c:pt>
                <c:pt idx="5433">
                  <c:v>0.74421729323308272</c:v>
                </c:pt>
                <c:pt idx="5434">
                  <c:v>0.74230075187969924</c:v>
                </c:pt>
                <c:pt idx="5435">
                  <c:v>1.9225563909774434E-2</c:v>
                </c:pt>
                <c:pt idx="5436">
                  <c:v>5.7563909774436081E-2</c:v>
                </c:pt>
                <c:pt idx="5437">
                  <c:v>5.7563909774436081E-2</c:v>
                </c:pt>
                <c:pt idx="5438">
                  <c:v>5.3714827067669167E-5</c:v>
                </c:pt>
                <c:pt idx="5439">
                  <c:v>0.74996842105263151</c:v>
                </c:pt>
                <c:pt idx="5440">
                  <c:v>1.9225563909774434E-2</c:v>
                </c:pt>
                <c:pt idx="5441">
                  <c:v>5.7563909774436081E-2</c:v>
                </c:pt>
                <c:pt idx="5442">
                  <c:v>7.6729323308270689E-2</c:v>
                </c:pt>
                <c:pt idx="5443">
                  <c:v>0.74805112781954874</c:v>
                </c:pt>
                <c:pt idx="5444">
                  <c:v>0.73079849624060145</c:v>
                </c:pt>
                <c:pt idx="5445">
                  <c:v>0.74996842105263151</c:v>
                </c:pt>
                <c:pt idx="5446">
                  <c:v>9.5902255639097753E-2</c:v>
                </c:pt>
                <c:pt idx="5447">
                  <c:v>0.74230075187969924</c:v>
                </c:pt>
                <c:pt idx="5448">
                  <c:v>0.74421729323308272</c:v>
                </c:pt>
                <c:pt idx="5449">
                  <c:v>0.73846691729323299</c:v>
                </c:pt>
                <c:pt idx="5450">
                  <c:v>5.7563909774436081E-2</c:v>
                </c:pt>
                <c:pt idx="5451">
                  <c:v>1.9225563909774434E-2</c:v>
                </c:pt>
                <c:pt idx="5452">
                  <c:v>9.5902255639097753E-2</c:v>
                </c:pt>
                <c:pt idx="5453">
                  <c:v>1.9225563909774434E-2</c:v>
                </c:pt>
                <c:pt idx="5454">
                  <c:v>0.11506766917293232</c:v>
                </c:pt>
                <c:pt idx="5455">
                  <c:v>0.74613458646616526</c:v>
                </c:pt>
                <c:pt idx="5456">
                  <c:v>0.74996842105263151</c:v>
                </c:pt>
                <c:pt idx="5457">
                  <c:v>7.6729323308270689E-2</c:v>
                </c:pt>
                <c:pt idx="5458">
                  <c:v>1.9225563909774434E-2</c:v>
                </c:pt>
                <c:pt idx="5459">
                  <c:v>7.6729323308270689E-2</c:v>
                </c:pt>
                <c:pt idx="5460">
                  <c:v>5.7563909774436081E-2</c:v>
                </c:pt>
                <c:pt idx="5461">
                  <c:v>0.74421729323308272</c:v>
                </c:pt>
                <c:pt idx="5462">
                  <c:v>0.74613458646616526</c:v>
                </c:pt>
                <c:pt idx="5463">
                  <c:v>7.6729323308270689E-2</c:v>
                </c:pt>
                <c:pt idx="5464">
                  <c:v>0.15340601503759399</c:v>
                </c:pt>
                <c:pt idx="5465">
                  <c:v>1.9225563909774434E-2</c:v>
                </c:pt>
                <c:pt idx="5466">
                  <c:v>7.6729323308270689E-2</c:v>
                </c:pt>
                <c:pt idx="5467">
                  <c:v>0.73654962406015023</c:v>
                </c:pt>
                <c:pt idx="5468">
                  <c:v>0.74996842105263151</c:v>
                </c:pt>
                <c:pt idx="5469">
                  <c:v>1.9225563909774434E-2</c:v>
                </c:pt>
                <c:pt idx="5470">
                  <c:v>5.3714827067669167E-5</c:v>
                </c:pt>
                <c:pt idx="5471">
                  <c:v>5.7563909774436081E-2</c:v>
                </c:pt>
                <c:pt idx="5472">
                  <c:v>0.74613458646616526</c:v>
                </c:pt>
                <c:pt idx="5473">
                  <c:v>5.3714827067669167E-5</c:v>
                </c:pt>
                <c:pt idx="5474">
                  <c:v>0.268421052631579</c:v>
                </c:pt>
                <c:pt idx="5475">
                  <c:v>0.74230075187969924</c:v>
                </c:pt>
                <c:pt idx="5476">
                  <c:v>0.17257894736842105</c:v>
                </c:pt>
                <c:pt idx="5477">
                  <c:v>0.74805112781954874</c:v>
                </c:pt>
                <c:pt idx="5478">
                  <c:v>0.74613458646616526</c:v>
                </c:pt>
                <c:pt idx="5479">
                  <c:v>1.9225563909774434E-2</c:v>
                </c:pt>
                <c:pt idx="5480">
                  <c:v>0.74996842105263151</c:v>
                </c:pt>
                <c:pt idx="5481">
                  <c:v>1.9225563909774434E-2</c:v>
                </c:pt>
                <c:pt idx="5482">
                  <c:v>7.6729323308270689E-2</c:v>
                </c:pt>
                <c:pt idx="5483">
                  <c:v>0.74805112781954874</c:v>
                </c:pt>
                <c:pt idx="5484">
                  <c:v>0.74996842105263151</c:v>
                </c:pt>
                <c:pt idx="5485">
                  <c:v>0.19174436090225563</c:v>
                </c:pt>
                <c:pt idx="5486">
                  <c:v>9.5902255639097753E-2</c:v>
                </c:pt>
                <c:pt idx="5487">
                  <c:v>7.6729323308270689E-2</c:v>
                </c:pt>
                <c:pt idx="5488">
                  <c:v>0.74996842105263151</c:v>
                </c:pt>
                <c:pt idx="5489">
                  <c:v>1.9225563909774434E-2</c:v>
                </c:pt>
                <c:pt idx="5490">
                  <c:v>5.7563909774436081E-2</c:v>
                </c:pt>
                <c:pt idx="5491">
                  <c:v>0.74996842105263151</c:v>
                </c:pt>
                <c:pt idx="5492">
                  <c:v>9.5902255639097753E-2</c:v>
                </c:pt>
                <c:pt idx="5493">
                  <c:v>5.7563909774436081E-2</c:v>
                </c:pt>
                <c:pt idx="5494">
                  <c:v>0.19174436090225563</c:v>
                </c:pt>
                <c:pt idx="5495">
                  <c:v>3.8390977443609024E-2</c:v>
                </c:pt>
                <c:pt idx="5496">
                  <c:v>0.73846691729323299</c:v>
                </c:pt>
                <c:pt idx="5497">
                  <c:v>0.74996842105263151</c:v>
                </c:pt>
                <c:pt idx="5498">
                  <c:v>5.7563909774436081E-2</c:v>
                </c:pt>
                <c:pt idx="5499">
                  <c:v>0.74805112781954874</c:v>
                </c:pt>
                <c:pt idx="5500">
                  <c:v>0.74613458646616526</c:v>
                </c:pt>
                <c:pt idx="5501">
                  <c:v>0.74613458646616526</c:v>
                </c:pt>
                <c:pt idx="5502">
                  <c:v>0.74996842105263151</c:v>
                </c:pt>
                <c:pt idx="5503">
                  <c:v>0.17257894736842105</c:v>
                </c:pt>
                <c:pt idx="5504">
                  <c:v>0.74805112781954874</c:v>
                </c:pt>
                <c:pt idx="5505">
                  <c:v>0.74613458646616526</c:v>
                </c:pt>
                <c:pt idx="5506">
                  <c:v>0.74613458646616526</c:v>
                </c:pt>
                <c:pt idx="5507">
                  <c:v>9.5902255639097753E-2</c:v>
                </c:pt>
                <c:pt idx="5508">
                  <c:v>0.74613458646616526</c:v>
                </c:pt>
                <c:pt idx="5509">
                  <c:v>0.73846691729323299</c:v>
                </c:pt>
                <c:pt idx="5510">
                  <c:v>3.8390977443609024E-2</c:v>
                </c:pt>
                <c:pt idx="5511">
                  <c:v>0.11506766917293232</c:v>
                </c:pt>
                <c:pt idx="5512">
                  <c:v>5.3714827067669167E-5</c:v>
                </c:pt>
                <c:pt idx="5513">
                  <c:v>0.74996842105263151</c:v>
                </c:pt>
                <c:pt idx="5514">
                  <c:v>0.74613458646616526</c:v>
                </c:pt>
                <c:pt idx="5515">
                  <c:v>5.7563909774436081E-2</c:v>
                </c:pt>
                <c:pt idx="5516">
                  <c:v>7.6729323308270689E-2</c:v>
                </c:pt>
                <c:pt idx="5517">
                  <c:v>1.9225563909774434E-2</c:v>
                </c:pt>
                <c:pt idx="5518">
                  <c:v>1.9225563909774434E-2</c:v>
                </c:pt>
                <c:pt idx="5519">
                  <c:v>3.8390977443609024E-2</c:v>
                </c:pt>
                <c:pt idx="5520">
                  <c:v>0.74805112781954874</c:v>
                </c:pt>
                <c:pt idx="5521">
                  <c:v>7.6729323308270689E-2</c:v>
                </c:pt>
                <c:pt idx="5522">
                  <c:v>7.6729323308270689E-2</c:v>
                </c:pt>
                <c:pt idx="5523">
                  <c:v>0.73654962406015023</c:v>
                </c:pt>
                <c:pt idx="5524">
                  <c:v>0.74038345864661648</c:v>
                </c:pt>
                <c:pt idx="5525">
                  <c:v>5.7563909774436081E-2</c:v>
                </c:pt>
                <c:pt idx="5526">
                  <c:v>0.74996842105263151</c:v>
                </c:pt>
                <c:pt idx="5527">
                  <c:v>1.9225563909774434E-2</c:v>
                </c:pt>
                <c:pt idx="5528">
                  <c:v>5.3714827067669167E-5</c:v>
                </c:pt>
                <c:pt idx="5529">
                  <c:v>1.9225563909774434E-2</c:v>
                </c:pt>
                <c:pt idx="5530">
                  <c:v>1.9225563909774434E-2</c:v>
                </c:pt>
                <c:pt idx="5531">
                  <c:v>0.74613458646616526</c:v>
                </c:pt>
                <c:pt idx="5532">
                  <c:v>5.7563909774436081E-2</c:v>
                </c:pt>
                <c:pt idx="5533">
                  <c:v>5.3714827067669167E-5</c:v>
                </c:pt>
                <c:pt idx="5534">
                  <c:v>0.74996842105263151</c:v>
                </c:pt>
                <c:pt idx="5535">
                  <c:v>0.74996842105263151</c:v>
                </c:pt>
                <c:pt idx="5536">
                  <c:v>1.9225563909774434E-2</c:v>
                </c:pt>
                <c:pt idx="5537">
                  <c:v>3.8390977443609024E-2</c:v>
                </c:pt>
                <c:pt idx="5538">
                  <c:v>0.74805112781954874</c:v>
                </c:pt>
                <c:pt idx="5539">
                  <c:v>0.74613458646616526</c:v>
                </c:pt>
                <c:pt idx="5540">
                  <c:v>9.5902255639097753E-2</c:v>
                </c:pt>
                <c:pt idx="5541">
                  <c:v>3.8390977443609024E-2</c:v>
                </c:pt>
                <c:pt idx="5542">
                  <c:v>9.5902255639097753E-2</c:v>
                </c:pt>
                <c:pt idx="5543">
                  <c:v>0.72888195488721796</c:v>
                </c:pt>
                <c:pt idx="5544">
                  <c:v>0.73463233082706747</c:v>
                </c:pt>
                <c:pt idx="5545">
                  <c:v>9.5902255639097753E-2</c:v>
                </c:pt>
                <c:pt idx="5546">
                  <c:v>5.3714827067669167E-5</c:v>
                </c:pt>
                <c:pt idx="5547">
                  <c:v>1.9225563909774434E-2</c:v>
                </c:pt>
                <c:pt idx="5548">
                  <c:v>0.74421729323308272</c:v>
                </c:pt>
                <c:pt idx="5549">
                  <c:v>7.6729323308270689E-2</c:v>
                </c:pt>
                <c:pt idx="5550">
                  <c:v>1.9225563909774434E-2</c:v>
                </c:pt>
                <c:pt idx="5551">
                  <c:v>5.7563909774436081E-2</c:v>
                </c:pt>
                <c:pt idx="5552">
                  <c:v>5.7563909774436081E-2</c:v>
                </c:pt>
                <c:pt idx="5553">
                  <c:v>3.8390977443609024E-2</c:v>
                </c:pt>
                <c:pt idx="5554">
                  <c:v>5.3714827067669167E-5</c:v>
                </c:pt>
                <c:pt idx="5555">
                  <c:v>1.9225563909774434E-2</c:v>
                </c:pt>
                <c:pt idx="5556">
                  <c:v>0.74038345864661648</c:v>
                </c:pt>
                <c:pt idx="5557">
                  <c:v>0.74613458646616526</c:v>
                </c:pt>
                <c:pt idx="5558">
                  <c:v>0.74613458646616526</c:v>
                </c:pt>
                <c:pt idx="5559">
                  <c:v>5.3714827067669167E-5</c:v>
                </c:pt>
                <c:pt idx="5560">
                  <c:v>5.3714827067669167E-5</c:v>
                </c:pt>
                <c:pt idx="5561">
                  <c:v>0.74421729323308272</c:v>
                </c:pt>
                <c:pt idx="5562">
                  <c:v>5.3714827067669167E-5</c:v>
                </c:pt>
                <c:pt idx="5563">
                  <c:v>0.74613458646616526</c:v>
                </c:pt>
                <c:pt idx="5564">
                  <c:v>3.8390977443609024E-2</c:v>
                </c:pt>
                <c:pt idx="5565">
                  <c:v>0.74613458646616526</c:v>
                </c:pt>
                <c:pt idx="5566">
                  <c:v>0.74230075187969924</c:v>
                </c:pt>
                <c:pt idx="5567">
                  <c:v>0.11506766917293232</c:v>
                </c:pt>
                <c:pt idx="5568">
                  <c:v>1.9225563909774434E-2</c:v>
                </c:pt>
                <c:pt idx="5569">
                  <c:v>0.74996842105263151</c:v>
                </c:pt>
                <c:pt idx="5570">
                  <c:v>0.74613458646616526</c:v>
                </c:pt>
                <c:pt idx="5571">
                  <c:v>3.8390977443609024E-2</c:v>
                </c:pt>
                <c:pt idx="5572">
                  <c:v>0.11506766917293232</c:v>
                </c:pt>
                <c:pt idx="5573">
                  <c:v>5.3714827067669167E-5</c:v>
                </c:pt>
                <c:pt idx="5574">
                  <c:v>0.73654962406015023</c:v>
                </c:pt>
                <c:pt idx="5575">
                  <c:v>0.74805112781954874</c:v>
                </c:pt>
                <c:pt idx="5576">
                  <c:v>0.74996842105263151</c:v>
                </c:pt>
                <c:pt idx="5577">
                  <c:v>0.74038345864661648</c:v>
                </c:pt>
                <c:pt idx="5578">
                  <c:v>0.74613458646616526</c:v>
                </c:pt>
                <c:pt idx="5579">
                  <c:v>0.17257894736842105</c:v>
                </c:pt>
                <c:pt idx="5580">
                  <c:v>0.74613458646616526</c:v>
                </c:pt>
                <c:pt idx="5581">
                  <c:v>5.3714827067669167E-5</c:v>
                </c:pt>
                <c:pt idx="5582">
                  <c:v>3.8390977443609024E-2</c:v>
                </c:pt>
                <c:pt idx="5583">
                  <c:v>3.8390977443609024E-2</c:v>
                </c:pt>
                <c:pt idx="5584">
                  <c:v>5.3714827067669167E-5</c:v>
                </c:pt>
                <c:pt idx="5585">
                  <c:v>0.74230075187969924</c:v>
                </c:pt>
                <c:pt idx="5586">
                  <c:v>0.74996842105263151</c:v>
                </c:pt>
                <c:pt idx="5587">
                  <c:v>0.74613458646616526</c:v>
                </c:pt>
                <c:pt idx="5588">
                  <c:v>0.74805112781954874</c:v>
                </c:pt>
                <c:pt idx="5589">
                  <c:v>1.9225563909774434E-2</c:v>
                </c:pt>
                <c:pt idx="5590">
                  <c:v>0.73846691729323299</c:v>
                </c:pt>
                <c:pt idx="5591">
                  <c:v>0.74613458646616526</c:v>
                </c:pt>
                <c:pt idx="5592">
                  <c:v>0.74996842105263151</c:v>
                </c:pt>
                <c:pt idx="5593">
                  <c:v>0.74421729323308272</c:v>
                </c:pt>
                <c:pt idx="5594">
                  <c:v>5.7563909774436081E-2</c:v>
                </c:pt>
                <c:pt idx="5595">
                  <c:v>3.8390977443609024E-2</c:v>
                </c:pt>
                <c:pt idx="5596">
                  <c:v>0.74038345864661648</c:v>
                </c:pt>
                <c:pt idx="5597">
                  <c:v>5.3714827067669167E-5</c:v>
                </c:pt>
                <c:pt idx="5598">
                  <c:v>1.9225563909774434E-2</c:v>
                </c:pt>
                <c:pt idx="5599">
                  <c:v>5.3714827067669167E-5</c:v>
                </c:pt>
                <c:pt idx="5600">
                  <c:v>3.8390977443609024E-2</c:v>
                </c:pt>
                <c:pt idx="5601">
                  <c:v>0.19174436090225563</c:v>
                </c:pt>
                <c:pt idx="5602">
                  <c:v>3.8390977443609024E-2</c:v>
                </c:pt>
                <c:pt idx="5603">
                  <c:v>1.9225563909774434E-2</c:v>
                </c:pt>
                <c:pt idx="5604">
                  <c:v>1.9225563909774434E-2</c:v>
                </c:pt>
                <c:pt idx="5605">
                  <c:v>0.74613458646616526</c:v>
                </c:pt>
                <c:pt idx="5606">
                  <c:v>0.74421729323308272</c:v>
                </c:pt>
                <c:pt idx="5607">
                  <c:v>0.72313082706766907</c:v>
                </c:pt>
                <c:pt idx="5608">
                  <c:v>3.8390977443609024E-2</c:v>
                </c:pt>
                <c:pt idx="5609">
                  <c:v>0.74230075187969924</c:v>
                </c:pt>
                <c:pt idx="5610">
                  <c:v>0.74613458646616526</c:v>
                </c:pt>
                <c:pt idx="5611">
                  <c:v>0.11506766917293232</c:v>
                </c:pt>
                <c:pt idx="5612">
                  <c:v>1.9225563909774434E-2</c:v>
                </c:pt>
                <c:pt idx="5613">
                  <c:v>1.9225563909774434E-2</c:v>
                </c:pt>
                <c:pt idx="5614">
                  <c:v>0.74996842105263151</c:v>
                </c:pt>
                <c:pt idx="5615">
                  <c:v>5.7563909774436081E-2</c:v>
                </c:pt>
                <c:pt idx="5616">
                  <c:v>1.9225563909774434E-2</c:v>
                </c:pt>
                <c:pt idx="5617">
                  <c:v>0.74230075187969924</c:v>
                </c:pt>
                <c:pt idx="5618">
                  <c:v>0.11506766917293232</c:v>
                </c:pt>
                <c:pt idx="5619">
                  <c:v>0.17257894736842105</c:v>
                </c:pt>
                <c:pt idx="5620">
                  <c:v>5.3714827067669167E-5</c:v>
                </c:pt>
                <c:pt idx="5621">
                  <c:v>0.74996842105263151</c:v>
                </c:pt>
                <c:pt idx="5622">
                  <c:v>5.3714827067669167E-5</c:v>
                </c:pt>
                <c:pt idx="5623">
                  <c:v>0.74996842105263151</c:v>
                </c:pt>
                <c:pt idx="5624">
                  <c:v>3.8390977443609024E-2</c:v>
                </c:pt>
                <c:pt idx="5625">
                  <c:v>0.74613458646616526</c:v>
                </c:pt>
                <c:pt idx="5626">
                  <c:v>7.6729323308270689E-2</c:v>
                </c:pt>
                <c:pt idx="5627">
                  <c:v>5.3714827067669167E-5</c:v>
                </c:pt>
                <c:pt idx="5628">
                  <c:v>0.74613458646616526</c:v>
                </c:pt>
                <c:pt idx="5629">
                  <c:v>0.13424060150375938</c:v>
                </c:pt>
                <c:pt idx="5630">
                  <c:v>0.74805112781954874</c:v>
                </c:pt>
                <c:pt idx="5631">
                  <c:v>0.74996842105263151</c:v>
                </c:pt>
                <c:pt idx="5632">
                  <c:v>1.9225563909774434E-2</c:v>
                </c:pt>
                <c:pt idx="5633">
                  <c:v>5.7563909774436081E-2</c:v>
                </c:pt>
                <c:pt idx="5634">
                  <c:v>0.74996842105263151</c:v>
                </c:pt>
                <c:pt idx="5635">
                  <c:v>3.8390977443609024E-2</c:v>
                </c:pt>
                <c:pt idx="5636">
                  <c:v>0.32593233082706768</c:v>
                </c:pt>
                <c:pt idx="5637">
                  <c:v>0.73846691729323299</c:v>
                </c:pt>
                <c:pt idx="5638">
                  <c:v>5.7563909774436081E-2</c:v>
                </c:pt>
                <c:pt idx="5639">
                  <c:v>1.9225563909774434E-2</c:v>
                </c:pt>
                <c:pt idx="5640">
                  <c:v>0.13424060150375938</c:v>
                </c:pt>
                <c:pt idx="5641">
                  <c:v>5.3714827067669167E-5</c:v>
                </c:pt>
                <c:pt idx="5642">
                  <c:v>0.74805112781954874</c:v>
                </c:pt>
                <c:pt idx="5643">
                  <c:v>0.74230075187969924</c:v>
                </c:pt>
                <c:pt idx="5644">
                  <c:v>0.40260902255639097</c:v>
                </c:pt>
                <c:pt idx="5645">
                  <c:v>1.9225563909774434E-2</c:v>
                </c:pt>
                <c:pt idx="5646">
                  <c:v>0.23008270676691728</c:v>
                </c:pt>
                <c:pt idx="5647">
                  <c:v>5.3714827067669167E-5</c:v>
                </c:pt>
                <c:pt idx="5648">
                  <c:v>1.9225563909774434E-2</c:v>
                </c:pt>
                <c:pt idx="5649">
                  <c:v>1.9225563909774434E-2</c:v>
                </c:pt>
                <c:pt idx="5650">
                  <c:v>0.74613458646616526</c:v>
                </c:pt>
                <c:pt idx="5651">
                  <c:v>0.74805112781954874</c:v>
                </c:pt>
                <c:pt idx="5652">
                  <c:v>0.74421729323308272</c:v>
                </c:pt>
                <c:pt idx="5653">
                  <c:v>0.74038345864661648</c:v>
                </c:pt>
                <c:pt idx="5654">
                  <c:v>3.8390977443609024E-2</c:v>
                </c:pt>
                <c:pt idx="5655">
                  <c:v>1.9225563909774434E-2</c:v>
                </c:pt>
                <c:pt idx="5656">
                  <c:v>5.3714827067669167E-5</c:v>
                </c:pt>
                <c:pt idx="5657">
                  <c:v>0.11506766917293232</c:v>
                </c:pt>
                <c:pt idx="5658">
                  <c:v>0.74996842105263151</c:v>
                </c:pt>
                <c:pt idx="5659">
                  <c:v>0.74038345864661648</c:v>
                </c:pt>
                <c:pt idx="5660">
                  <c:v>3.8390977443609024E-2</c:v>
                </c:pt>
                <c:pt idx="5661">
                  <c:v>3.8390977443609024E-2</c:v>
                </c:pt>
                <c:pt idx="5662">
                  <c:v>3.8390977443609024E-2</c:v>
                </c:pt>
                <c:pt idx="5663">
                  <c:v>1.9225563909774434E-2</c:v>
                </c:pt>
                <c:pt idx="5664">
                  <c:v>0.74805112781954874</c:v>
                </c:pt>
                <c:pt idx="5665">
                  <c:v>5.3714827067669167E-5</c:v>
                </c:pt>
                <c:pt idx="5666">
                  <c:v>0.74613458646616526</c:v>
                </c:pt>
                <c:pt idx="5667">
                  <c:v>7.6729323308270689E-2</c:v>
                </c:pt>
                <c:pt idx="5668">
                  <c:v>0.73654962406015023</c:v>
                </c:pt>
                <c:pt idx="5669">
                  <c:v>0.74805112781954874</c:v>
                </c:pt>
                <c:pt idx="5670">
                  <c:v>0.74613458646616526</c:v>
                </c:pt>
                <c:pt idx="5671">
                  <c:v>0.74421729323308272</c:v>
                </c:pt>
                <c:pt idx="5672">
                  <c:v>0.17257894736842105</c:v>
                </c:pt>
                <c:pt idx="5673">
                  <c:v>1.9225563909774434E-2</c:v>
                </c:pt>
                <c:pt idx="5674">
                  <c:v>0.74613458646616526</c:v>
                </c:pt>
                <c:pt idx="5675">
                  <c:v>1.9225563909774434E-2</c:v>
                </c:pt>
                <c:pt idx="5676">
                  <c:v>0.15340601503759399</c:v>
                </c:pt>
                <c:pt idx="5677">
                  <c:v>1.9225563909774434E-2</c:v>
                </c:pt>
                <c:pt idx="5678">
                  <c:v>0.74805112781954874</c:v>
                </c:pt>
                <c:pt idx="5679">
                  <c:v>0.74996842105263151</c:v>
                </c:pt>
                <c:pt idx="5680">
                  <c:v>0.73846691729323299</c:v>
                </c:pt>
                <c:pt idx="5681">
                  <c:v>5.3714827067669167E-5</c:v>
                </c:pt>
                <c:pt idx="5682">
                  <c:v>0.74996842105263151</c:v>
                </c:pt>
                <c:pt idx="5683">
                  <c:v>0.74421729323308272</c:v>
                </c:pt>
                <c:pt idx="5684">
                  <c:v>9.5902255639097753E-2</c:v>
                </c:pt>
                <c:pt idx="5685">
                  <c:v>0.74996842105263151</c:v>
                </c:pt>
                <c:pt idx="5686">
                  <c:v>5.7563909774436081E-2</c:v>
                </c:pt>
                <c:pt idx="5687">
                  <c:v>3.8390977443609024E-2</c:v>
                </c:pt>
                <c:pt idx="5688">
                  <c:v>0.74805112781954874</c:v>
                </c:pt>
                <c:pt idx="5689">
                  <c:v>0.74421729323308272</c:v>
                </c:pt>
                <c:pt idx="5690">
                  <c:v>5.3714827067669167E-5</c:v>
                </c:pt>
                <c:pt idx="5691">
                  <c:v>0.74613458646616526</c:v>
                </c:pt>
                <c:pt idx="5692">
                  <c:v>0.74613458646616526</c:v>
                </c:pt>
                <c:pt idx="5693">
                  <c:v>0.74805112781954874</c:v>
                </c:pt>
                <c:pt idx="5694">
                  <c:v>3.8390977443609024E-2</c:v>
                </c:pt>
                <c:pt idx="5695">
                  <c:v>0.74613458646616526</c:v>
                </c:pt>
                <c:pt idx="5696">
                  <c:v>5.3714827067669167E-5</c:v>
                </c:pt>
                <c:pt idx="5697">
                  <c:v>3.8390977443609024E-2</c:v>
                </c:pt>
                <c:pt idx="5698">
                  <c:v>5.3714827067669167E-5</c:v>
                </c:pt>
                <c:pt idx="5699">
                  <c:v>0.74421729323308272</c:v>
                </c:pt>
                <c:pt idx="5700">
                  <c:v>0.11506766917293232</c:v>
                </c:pt>
                <c:pt idx="5701">
                  <c:v>3.8390977443609024E-2</c:v>
                </c:pt>
                <c:pt idx="5702">
                  <c:v>5.7563909774436081E-2</c:v>
                </c:pt>
                <c:pt idx="5703">
                  <c:v>7.6729323308270689E-2</c:v>
                </c:pt>
                <c:pt idx="5704">
                  <c:v>5.3714827067669167E-5</c:v>
                </c:pt>
                <c:pt idx="5705">
                  <c:v>1.9225563909774434E-2</c:v>
                </c:pt>
                <c:pt idx="5706">
                  <c:v>3.8390977443609024E-2</c:v>
                </c:pt>
                <c:pt idx="5707">
                  <c:v>0.7269646616541352</c:v>
                </c:pt>
                <c:pt idx="5708">
                  <c:v>9.5902255639097753E-2</c:v>
                </c:pt>
                <c:pt idx="5709">
                  <c:v>5.3714827067669167E-5</c:v>
                </c:pt>
                <c:pt idx="5710">
                  <c:v>0.74613458646616526</c:v>
                </c:pt>
                <c:pt idx="5711">
                  <c:v>1.9225563909774434E-2</c:v>
                </c:pt>
                <c:pt idx="5712">
                  <c:v>0.74421729323308272</c:v>
                </c:pt>
                <c:pt idx="5713">
                  <c:v>3.8390977443609024E-2</c:v>
                </c:pt>
                <c:pt idx="5714">
                  <c:v>7.6729323308270689E-2</c:v>
                </c:pt>
                <c:pt idx="5715">
                  <c:v>0.73079849624060145</c:v>
                </c:pt>
                <c:pt idx="5716">
                  <c:v>1.9225563909774434E-2</c:v>
                </c:pt>
                <c:pt idx="5717">
                  <c:v>1.9225563909774434E-2</c:v>
                </c:pt>
                <c:pt idx="5718">
                  <c:v>9.5902255639097753E-2</c:v>
                </c:pt>
                <c:pt idx="5719">
                  <c:v>5.3714827067669167E-5</c:v>
                </c:pt>
                <c:pt idx="5720">
                  <c:v>5.3714827067669167E-5</c:v>
                </c:pt>
                <c:pt idx="5721">
                  <c:v>5.3714827067669167E-5</c:v>
                </c:pt>
                <c:pt idx="5722">
                  <c:v>5.3714827067669167E-5</c:v>
                </c:pt>
                <c:pt idx="5723">
                  <c:v>5.7563909774436081E-2</c:v>
                </c:pt>
                <c:pt idx="5724">
                  <c:v>1.9225563909774434E-2</c:v>
                </c:pt>
                <c:pt idx="5725">
                  <c:v>1.9225563909774434E-2</c:v>
                </c:pt>
                <c:pt idx="5726">
                  <c:v>3.8390977443609024E-2</c:v>
                </c:pt>
                <c:pt idx="5727">
                  <c:v>3.8390977443609024E-2</c:v>
                </c:pt>
                <c:pt idx="5728">
                  <c:v>5.7563909774436081E-2</c:v>
                </c:pt>
                <c:pt idx="5729">
                  <c:v>9.5902255639097753E-2</c:v>
                </c:pt>
                <c:pt idx="5730">
                  <c:v>0.74996842105263151</c:v>
                </c:pt>
                <c:pt idx="5731">
                  <c:v>0.74613458646616526</c:v>
                </c:pt>
                <c:pt idx="5732">
                  <c:v>5.3714827067669167E-5</c:v>
                </c:pt>
                <c:pt idx="5733">
                  <c:v>0.74613458646616526</c:v>
                </c:pt>
                <c:pt idx="5734">
                  <c:v>0.11506766917293232</c:v>
                </c:pt>
                <c:pt idx="5735">
                  <c:v>0.74613458646616526</c:v>
                </c:pt>
                <c:pt idx="5736">
                  <c:v>7.6729323308270689E-2</c:v>
                </c:pt>
                <c:pt idx="5737">
                  <c:v>5.7563909774436081E-2</c:v>
                </c:pt>
                <c:pt idx="5738">
                  <c:v>5.7563909774436081E-2</c:v>
                </c:pt>
                <c:pt idx="5739">
                  <c:v>9.5902255639097753E-2</c:v>
                </c:pt>
                <c:pt idx="5740">
                  <c:v>0.74421729323308272</c:v>
                </c:pt>
                <c:pt idx="5741">
                  <c:v>0.74230075187969924</c:v>
                </c:pt>
                <c:pt idx="5742">
                  <c:v>9.5902255639097753E-2</c:v>
                </c:pt>
                <c:pt idx="5743">
                  <c:v>5.3714827067669167E-5</c:v>
                </c:pt>
                <c:pt idx="5744">
                  <c:v>0.13424060150375938</c:v>
                </c:pt>
                <c:pt idx="5745">
                  <c:v>0.74996842105263151</c:v>
                </c:pt>
                <c:pt idx="5746">
                  <c:v>1.9225563909774434E-2</c:v>
                </c:pt>
                <c:pt idx="5747">
                  <c:v>3.8390977443609024E-2</c:v>
                </c:pt>
                <c:pt idx="5748">
                  <c:v>1.9225563909774434E-2</c:v>
                </c:pt>
                <c:pt idx="5749">
                  <c:v>5.3714827067669167E-5</c:v>
                </c:pt>
                <c:pt idx="5750">
                  <c:v>0.74996842105263151</c:v>
                </c:pt>
                <c:pt idx="5751">
                  <c:v>0.74805112781954874</c:v>
                </c:pt>
                <c:pt idx="5752">
                  <c:v>0.74805112781954874</c:v>
                </c:pt>
                <c:pt idx="5753">
                  <c:v>5.3714827067669167E-5</c:v>
                </c:pt>
                <c:pt idx="5754">
                  <c:v>5.7563909774436081E-2</c:v>
                </c:pt>
                <c:pt idx="5755">
                  <c:v>9.5902255639097753E-2</c:v>
                </c:pt>
                <c:pt idx="5756">
                  <c:v>0.74996842105263151</c:v>
                </c:pt>
                <c:pt idx="5757">
                  <c:v>5.7563909774436081E-2</c:v>
                </c:pt>
                <c:pt idx="5758">
                  <c:v>0.74230075187969924</c:v>
                </c:pt>
                <c:pt idx="5759">
                  <c:v>1.9225563909774434E-2</c:v>
                </c:pt>
                <c:pt idx="5760">
                  <c:v>3.8390977443609024E-2</c:v>
                </c:pt>
                <c:pt idx="5761">
                  <c:v>5.7563909774436081E-2</c:v>
                </c:pt>
                <c:pt idx="5762">
                  <c:v>0.74805112781954874</c:v>
                </c:pt>
                <c:pt idx="5763">
                  <c:v>0.74421729323308272</c:v>
                </c:pt>
                <c:pt idx="5764">
                  <c:v>9.5902255639097753E-2</c:v>
                </c:pt>
                <c:pt idx="5765">
                  <c:v>5.7563909774436081E-2</c:v>
                </c:pt>
                <c:pt idx="5766">
                  <c:v>1.9225563909774434E-2</c:v>
                </c:pt>
                <c:pt idx="5767">
                  <c:v>5.3714827067669167E-5</c:v>
                </c:pt>
                <c:pt idx="5768">
                  <c:v>9.5902255639097753E-2</c:v>
                </c:pt>
                <c:pt idx="5769">
                  <c:v>0.74613458646616526</c:v>
                </c:pt>
                <c:pt idx="5770">
                  <c:v>0.74805112781954874</c:v>
                </c:pt>
                <c:pt idx="5771">
                  <c:v>1.9225563909774434E-2</c:v>
                </c:pt>
                <c:pt idx="5772">
                  <c:v>9.5902255639097753E-2</c:v>
                </c:pt>
                <c:pt idx="5773">
                  <c:v>0.74613458646616526</c:v>
                </c:pt>
                <c:pt idx="5774">
                  <c:v>0.74805112781954874</c:v>
                </c:pt>
                <c:pt idx="5775">
                  <c:v>7.6729323308270689E-2</c:v>
                </c:pt>
                <c:pt idx="5776">
                  <c:v>0.268421052631579</c:v>
                </c:pt>
                <c:pt idx="5777">
                  <c:v>0.74996842105263151</c:v>
                </c:pt>
                <c:pt idx="5778">
                  <c:v>0.74613458646616526</c:v>
                </c:pt>
                <c:pt idx="5779">
                  <c:v>0.15340601503759399</c:v>
                </c:pt>
                <c:pt idx="5780">
                  <c:v>0.73846691729323299</c:v>
                </c:pt>
                <c:pt idx="5781">
                  <c:v>0.74613458646616526</c:v>
                </c:pt>
                <c:pt idx="5782">
                  <c:v>0.11506766917293232</c:v>
                </c:pt>
                <c:pt idx="5783">
                  <c:v>3.8390977443609024E-2</c:v>
                </c:pt>
                <c:pt idx="5784">
                  <c:v>3.8390977443609024E-2</c:v>
                </c:pt>
                <c:pt idx="5785">
                  <c:v>3.8390977443609024E-2</c:v>
                </c:pt>
                <c:pt idx="5786">
                  <c:v>0.73271578947368421</c:v>
                </c:pt>
                <c:pt idx="5787">
                  <c:v>3.8390977443609024E-2</c:v>
                </c:pt>
                <c:pt idx="5788">
                  <c:v>0.74421729323308272</c:v>
                </c:pt>
                <c:pt idx="5789">
                  <c:v>5.3714827067669167E-5</c:v>
                </c:pt>
                <c:pt idx="5790">
                  <c:v>5.3714827067669167E-5</c:v>
                </c:pt>
                <c:pt idx="5791">
                  <c:v>1.9225563909774434E-2</c:v>
                </c:pt>
                <c:pt idx="5792">
                  <c:v>7.6729323308270689E-2</c:v>
                </c:pt>
                <c:pt idx="5793">
                  <c:v>5.7563909774436081E-2</c:v>
                </c:pt>
                <c:pt idx="5794">
                  <c:v>0.2109172932330827</c:v>
                </c:pt>
                <c:pt idx="5795">
                  <c:v>5.7563909774436081E-2</c:v>
                </c:pt>
                <c:pt idx="5796">
                  <c:v>0.74805112781954874</c:v>
                </c:pt>
                <c:pt idx="5797">
                  <c:v>3.8390977443609024E-2</c:v>
                </c:pt>
                <c:pt idx="5798">
                  <c:v>5.3714827067669167E-5</c:v>
                </c:pt>
                <c:pt idx="5799">
                  <c:v>9.5902255639097753E-2</c:v>
                </c:pt>
                <c:pt idx="5800">
                  <c:v>0.13424060150375938</c:v>
                </c:pt>
                <c:pt idx="5801">
                  <c:v>1.9225563909774434E-2</c:v>
                </c:pt>
                <c:pt idx="5802">
                  <c:v>5.7563909774436081E-2</c:v>
                </c:pt>
                <c:pt idx="5803">
                  <c:v>0.74613458646616526</c:v>
                </c:pt>
                <c:pt idx="5804">
                  <c:v>1.9225563909774434E-2</c:v>
                </c:pt>
                <c:pt idx="5805">
                  <c:v>0.74613458646616526</c:v>
                </c:pt>
                <c:pt idx="5806">
                  <c:v>0.74805112781954874</c:v>
                </c:pt>
                <c:pt idx="5807">
                  <c:v>5.3714827067669167E-5</c:v>
                </c:pt>
                <c:pt idx="5808">
                  <c:v>0.73846691729323299</c:v>
                </c:pt>
                <c:pt idx="5809">
                  <c:v>5.3714827067669167E-5</c:v>
                </c:pt>
                <c:pt idx="5810">
                  <c:v>0.74613458646616526</c:v>
                </c:pt>
                <c:pt idx="5811">
                  <c:v>0.74421729323308272</c:v>
                </c:pt>
                <c:pt idx="5812">
                  <c:v>5.7563909774436081E-2</c:v>
                </c:pt>
                <c:pt idx="5813">
                  <c:v>0.74996842105263151</c:v>
                </c:pt>
                <c:pt idx="5814">
                  <c:v>0.74996842105263151</c:v>
                </c:pt>
                <c:pt idx="5815">
                  <c:v>0.74613458646616526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963440"/>
        <c:axId val="157051032"/>
      </c:scatterChart>
      <c:valAx>
        <c:axId val="155963440"/>
        <c:scaling>
          <c:orientation val="minMax"/>
          <c:max val="1.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(days)</a:t>
                </a:r>
              </a:p>
            </c:rich>
          </c:tx>
          <c:layout>
            <c:manualLayout>
              <c:xMode val="edge"/>
              <c:yMode val="edge"/>
              <c:x val="0.44791217771778602"/>
              <c:y val="0.92817597612681157"/>
            </c:manualLayout>
          </c:layout>
          <c:overlay val="0"/>
        </c:title>
        <c:numFmt formatCode="0.0" sourceLinked="0"/>
        <c:majorTickMark val="in"/>
        <c:minorTickMark val="none"/>
        <c:tickLblPos val="nextTo"/>
        <c:crossAx val="157051032"/>
        <c:crossesAt val="0"/>
        <c:crossBetween val="midCat"/>
        <c:majorUnit val="0.2"/>
      </c:valAx>
      <c:valAx>
        <c:axId val="157051032"/>
        <c:scaling>
          <c:orientation val="minMax"/>
          <c:max val="18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Pressure </a:t>
                </a:r>
                <a:r>
                  <a:rPr lang="en-US" dirty="0" smtClean="0"/>
                  <a:t>(</a:t>
                </a:r>
                <a:r>
                  <a:rPr lang="en-US" baseline="0" dirty="0" smtClean="0"/>
                  <a:t>x10</a:t>
                </a:r>
                <a:r>
                  <a:rPr lang="en-US" baseline="30000" dirty="0" smtClean="0"/>
                  <a:t>-12 </a:t>
                </a:r>
                <a:r>
                  <a:rPr lang="en-US" dirty="0" err="1" smtClean="0"/>
                  <a:t>Torr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3.965996250468691E-2"/>
              <c:y val="0.3177196820399417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55963440"/>
        <c:crosses val="autoZero"/>
        <c:crossBetween val="midCat"/>
      </c:valAx>
      <c:spPr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6733995050618673"/>
          <c:y val="0.14240963627914982"/>
          <c:w val="0.21793710600886373"/>
          <c:h val="0.14584134769270163"/>
        </c:manualLayout>
      </c:layout>
      <c:overlay val="0"/>
      <c:spPr>
        <a:solidFill>
          <a:schemeClr val="bg1">
            <a:alpha val="66000"/>
          </a:schemeClr>
        </a:solidFill>
      </c:sp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29345387116788"/>
          <c:y val="0.13404378869952052"/>
          <c:w val="0.84728298260359003"/>
          <c:h val="0.70902651226783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Leybold Cold Torr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Sheet1!$A$7:$A$116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cat>
          <c:val>
            <c:numRef>
              <c:f>Sheet1!$B$7:$B$116</c:f>
              <c:numCache>
                <c:formatCode>General</c:formatCode>
                <c:ptCount val="110"/>
                <c:pt idx="0">
                  <c:v>1.2227493479629461E-9</c:v>
                </c:pt>
                <c:pt idx="1">
                  <c:v>8.3069520640345335E-9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9.0343106394459926E-10</c:v>
                </c:pt>
                <c:pt idx="12">
                  <c:v>5.8800251821206926E-10</c:v>
                </c:pt>
                <c:pt idx="13">
                  <c:v>1.4549195071499234E-9</c:v>
                </c:pt>
                <c:pt idx="14">
                  <c:v>5.8989117726414235E-9</c:v>
                </c:pt>
                <c:pt idx="15">
                  <c:v>1.4981787930569292E-8</c:v>
                </c:pt>
                <c:pt idx="16">
                  <c:v>3.1234823275474406E-8</c:v>
                </c:pt>
                <c:pt idx="17">
                  <c:v>5.9351110711394896E-8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6.7564529184279147E-10</c:v>
                </c:pt>
                <c:pt idx="25">
                  <c:v>3.6156578829031384E-9</c:v>
                </c:pt>
                <c:pt idx="26">
                  <c:v>9.57977336091375E-9</c:v>
                </c:pt>
                <c:pt idx="27">
                  <c:v>1.5941631441676406E-8</c:v>
                </c:pt>
                <c:pt idx="28">
                  <c:v>4.626315316125551E-9</c:v>
                </c:pt>
                <c:pt idx="29">
                  <c:v>1.295170428995413E-9</c:v>
                </c:pt>
                <c:pt idx="30">
                  <c:v>4.6182210630452369E-9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5.2261894055220782E-10</c:v>
                </c:pt>
                <c:pt idx="37">
                  <c:v>1.6810639445993343E-9</c:v>
                </c:pt>
                <c:pt idx="38">
                  <c:v>5.6376472704379875E-9</c:v>
                </c:pt>
                <c:pt idx="39">
                  <c:v>2.0437089666336896E-9</c:v>
                </c:pt>
                <c:pt idx="40">
                  <c:v>9.6308121233923881E-9</c:v>
                </c:pt>
                <c:pt idx="41">
                  <c:v>9.640255418652755E-9</c:v>
                </c:pt>
                <c:pt idx="42">
                  <c:v>5.4953233204424853E-9</c:v>
                </c:pt>
                <c:pt idx="43">
                  <c:v>1.3690754564259375E-8</c:v>
                </c:pt>
                <c:pt idx="44">
                  <c:v>1.0168630272506518E-9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8.653206223581257E-10</c:v>
                </c:pt>
                <c:pt idx="55">
                  <c:v>2.9395629103336628E-9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2.9973468837125636E-9</c:v>
                </c:pt>
                <c:pt idx="98">
                  <c:v>4.3837125640795032E-9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7354424"/>
        <c:axId val="156456656"/>
      </c:barChart>
      <c:catAx>
        <c:axId val="1573544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AMU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6456656"/>
        <c:crossesAt val="1.0000000000000008E-14"/>
        <c:auto val="1"/>
        <c:lblAlgn val="ctr"/>
        <c:lblOffset val="100"/>
        <c:noMultiLvlLbl val="0"/>
      </c:catAx>
      <c:valAx>
        <c:axId val="156456656"/>
        <c:scaling>
          <c:logBase val="10"/>
          <c:orientation val="minMax"/>
          <c:max val="1.0000000000000004E-7"/>
          <c:min val="1.0000000000000008E-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Partial pressures (Torr)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57354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926922329153301"/>
          <c:y val="3.5145678015319308E-2"/>
          <c:w val="0.74464323903956453"/>
          <c:h val="0.80101118811620864"/>
        </c:manualLayout>
      </c:layout>
      <c:scatterChart>
        <c:scatterStyle val="lineMarker"/>
        <c:varyColors val="0"/>
        <c:ser>
          <c:idx val="6"/>
          <c:order val="2"/>
          <c:tx>
            <c:strRef>
              <c:f>'5Oct2015a'!$J$1</c:f>
              <c:strCache>
                <c:ptCount val="1"/>
                <c:pt idx="0">
                  <c:v>P(Extractor)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'5Oct2015a'!$J$2:$J$11869</c:f>
              <c:numCache>
                <c:formatCode>General</c:formatCode>
                <c:ptCount val="11868"/>
                <c:pt idx="0">
                  <c:v>3.4788844176449521E-8</c:v>
                </c:pt>
                <c:pt idx="1">
                  <c:v>3.4382860087536599E-8</c:v>
                </c:pt>
                <c:pt idx="2">
                  <c:v>3.4788844176449521E-8</c:v>
                </c:pt>
                <c:pt idx="3">
                  <c:v>3.5199540972453834E-8</c:v>
                </c:pt>
                <c:pt idx="4">
                  <c:v>3.4382860087536599E-8</c:v>
                </c:pt>
                <c:pt idx="5">
                  <c:v>3.5199540972453834E-8</c:v>
                </c:pt>
                <c:pt idx="6">
                  <c:v>3.3981613812838206E-8</c:v>
                </c:pt>
                <c:pt idx="7">
                  <c:v>3.5199540972453834E-8</c:v>
                </c:pt>
                <c:pt idx="8">
                  <c:v>3.5615168222062332E-8</c:v>
                </c:pt>
                <c:pt idx="9">
                  <c:v>3.5199540972453834E-8</c:v>
                </c:pt>
                <c:pt idx="10">
                  <c:v>3.4788844176449521E-8</c:v>
                </c:pt>
                <c:pt idx="11">
                  <c:v>3.4788844176449521E-8</c:v>
                </c:pt>
                <c:pt idx="12">
                  <c:v>3.3585050062297178E-8</c:v>
                </c:pt>
                <c:pt idx="13">
                  <c:v>3.4382860087536599E-8</c:v>
                </c:pt>
                <c:pt idx="14">
                  <c:v>3.4788844176449521E-8</c:v>
                </c:pt>
                <c:pt idx="15">
                  <c:v>3.4788844176449521E-8</c:v>
                </c:pt>
                <c:pt idx="16">
                  <c:v>3.3981613812838206E-8</c:v>
                </c:pt>
                <c:pt idx="17">
                  <c:v>3.4382860087536599E-8</c:v>
                </c:pt>
                <c:pt idx="18">
                  <c:v>3.3981613812838206E-8</c:v>
                </c:pt>
                <c:pt idx="19">
                  <c:v>3.3585050062297178E-8</c:v>
                </c:pt>
                <c:pt idx="20">
                  <c:v>3.5615168222062332E-8</c:v>
                </c:pt>
                <c:pt idx="21">
                  <c:v>3.5199540972453834E-8</c:v>
                </c:pt>
                <c:pt idx="22">
                  <c:v>3.4382860087536599E-8</c:v>
                </c:pt>
                <c:pt idx="23">
                  <c:v>3.4382860087536599E-8</c:v>
                </c:pt>
                <c:pt idx="24">
                  <c:v>3.4788844176449521E-8</c:v>
                </c:pt>
                <c:pt idx="25">
                  <c:v>3.5615168222062332E-8</c:v>
                </c:pt>
                <c:pt idx="26">
                  <c:v>3.4382860087536599E-8</c:v>
                </c:pt>
                <c:pt idx="27">
                  <c:v>3.5199540972453834E-8</c:v>
                </c:pt>
                <c:pt idx="28">
                  <c:v>3.5199540972453834E-8</c:v>
                </c:pt>
                <c:pt idx="29">
                  <c:v>3.4382860087536599E-8</c:v>
                </c:pt>
                <c:pt idx="30">
                  <c:v>3.5199540972453834E-8</c:v>
                </c:pt>
                <c:pt idx="31">
                  <c:v>3.3981613812838206E-8</c:v>
                </c:pt>
                <c:pt idx="32">
                  <c:v>3.5199540972453834E-8</c:v>
                </c:pt>
                <c:pt idx="33">
                  <c:v>3.4788844176449521E-8</c:v>
                </c:pt>
                <c:pt idx="34">
                  <c:v>3.4788844176449521E-8</c:v>
                </c:pt>
                <c:pt idx="35">
                  <c:v>3.5199540972453834E-8</c:v>
                </c:pt>
                <c:pt idx="36">
                  <c:v>3.5199540972453834E-8</c:v>
                </c:pt>
                <c:pt idx="37">
                  <c:v>3.603570309278882E-8</c:v>
                </c:pt>
                <c:pt idx="38">
                  <c:v>3.4788844176449521E-8</c:v>
                </c:pt>
                <c:pt idx="39">
                  <c:v>3.6461203532578159E-8</c:v>
                </c:pt>
                <c:pt idx="40">
                  <c:v>3.5199540972453834E-8</c:v>
                </c:pt>
                <c:pt idx="41">
                  <c:v>3.603570309278882E-8</c:v>
                </c:pt>
                <c:pt idx="42">
                  <c:v>3.4788844176449521E-8</c:v>
                </c:pt>
                <c:pt idx="43">
                  <c:v>3.4788844176449521E-8</c:v>
                </c:pt>
                <c:pt idx="44">
                  <c:v>3.5615168222062332E-8</c:v>
                </c:pt>
                <c:pt idx="45">
                  <c:v>3.4382860087536599E-8</c:v>
                </c:pt>
                <c:pt idx="46">
                  <c:v>3.5615168222062332E-8</c:v>
                </c:pt>
                <c:pt idx="47">
                  <c:v>3.603570309278882E-8</c:v>
                </c:pt>
                <c:pt idx="48">
                  <c:v>3.4788844176449521E-8</c:v>
                </c:pt>
                <c:pt idx="49">
                  <c:v>3.4382860087536599E-8</c:v>
                </c:pt>
                <c:pt idx="50">
                  <c:v>3.603570309278882E-8</c:v>
                </c:pt>
                <c:pt idx="51">
                  <c:v>3.5615168222062332E-8</c:v>
                </c:pt>
                <c:pt idx="52">
                  <c:v>3.4382860087536599E-8</c:v>
                </c:pt>
                <c:pt idx="53">
                  <c:v>3.4788844176449521E-8</c:v>
                </c:pt>
                <c:pt idx="54">
                  <c:v>3.5615168222062332E-8</c:v>
                </c:pt>
                <c:pt idx="55">
                  <c:v>3.5199540972453834E-8</c:v>
                </c:pt>
                <c:pt idx="56">
                  <c:v>3.5615168222062332E-8</c:v>
                </c:pt>
                <c:pt idx="57">
                  <c:v>3.5615168222062332E-8</c:v>
                </c:pt>
                <c:pt idx="58">
                  <c:v>3.603570309278882E-8</c:v>
                </c:pt>
                <c:pt idx="59">
                  <c:v>3.4788844176449521E-8</c:v>
                </c:pt>
                <c:pt idx="60">
                  <c:v>3.4788844176449521E-8</c:v>
                </c:pt>
                <c:pt idx="61">
                  <c:v>3.6461203532578159E-8</c:v>
                </c:pt>
                <c:pt idx="62">
                  <c:v>3.5615168222062332E-8</c:v>
                </c:pt>
                <c:pt idx="63">
                  <c:v>3.5199540972453834E-8</c:v>
                </c:pt>
                <c:pt idx="64">
                  <c:v>3.4382860087536599E-8</c:v>
                </c:pt>
                <c:pt idx="65">
                  <c:v>3.4788844176449521E-8</c:v>
                </c:pt>
                <c:pt idx="66">
                  <c:v>3.4788844176449521E-8</c:v>
                </c:pt>
                <c:pt idx="67">
                  <c:v>3.5199540972453834E-8</c:v>
                </c:pt>
                <c:pt idx="68">
                  <c:v>3.5615168222062332E-8</c:v>
                </c:pt>
                <c:pt idx="69">
                  <c:v>3.603570309278882E-8</c:v>
                </c:pt>
                <c:pt idx="70">
                  <c:v>3.6461203532578159E-8</c:v>
                </c:pt>
                <c:pt idx="71">
                  <c:v>3.4788844176449521E-8</c:v>
                </c:pt>
                <c:pt idx="72">
                  <c:v>3.4788844176449521E-8</c:v>
                </c:pt>
                <c:pt idx="73">
                  <c:v>3.603570309278882E-8</c:v>
                </c:pt>
                <c:pt idx="74">
                  <c:v>3.5199540972453834E-8</c:v>
                </c:pt>
                <c:pt idx="75">
                  <c:v>3.4788844176449521E-8</c:v>
                </c:pt>
                <c:pt idx="76">
                  <c:v>3.6461203532578159E-8</c:v>
                </c:pt>
                <c:pt idx="77">
                  <c:v>3.5615168222062332E-8</c:v>
                </c:pt>
                <c:pt idx="78">
                  <c:v>3.603570309278882E-8</c:v>
                </c:pt>
                <c:pt idx="79">
                  <c:v>3.7327250391109623E-8</c:v>
                </c:pt>
                <c:pt idx="80">
                  <c:v>3.6461203532578159E-8</c:v>
                </c:pt>
                <c:pt idx="81">
                  <c:v>3.603570309278882E-8</c:v>
                </c:pt>
                <c:pt idx="82">
                  <c:v>3.4382860087536599E-8</c:v>
                </c:pt>
                <c:pt idx="83">
                  <c:v>2.7834408712164451E-8</c:v>
                </c:pt>
                <c:pt idx="84">
                  <c:v>4.0050966423130063E-8</c:v>
                </c:pt>
                <c:pt idx="85">
                  <c:v>4.6109137654171579E-8</c:v>
                </c:pt>
                <c:pt idx="86">
                  <c:v>4.8896300320572628E-8</c:v>
                </c:pt>
                <c:pt idx="87">
                  <c:v>5.2464072563251726E-8</c:v>
                </c:pt>
                <c:pt idx="88">
                  <c:v>5.4344550384155723E-8</c:v>
                </c:pt>
                <c:pt idx="89">
                  <c:v>5.5635372479384968E-8</c:v>
                </c:pt>
                <c:pt idx="90">
                  <c:v>5.6956986049698037E-8</c:v>
                </c:pt>
                <c:pt idx="91">
                  <c:v>5.8998368210705575E-8</c:v>
                </c:pt>
                <c:pt idx="92">
                  <c:v>5.8998368210705575E-8</c:v>
                </c:pt>
                <c:pt idx="93">
                  <c:v>5.7629519690871137E-8</c:v>
                </c:pt>
                <c:pt idx="94">
                  <c:v>5.7629519690871137E-8</c:v>
                </c:pt>
                <c:pt idx="95">
                  <c:v>5.8309860175086765E-8</c:v>
                </c:pt>
                <c:pt idx="96">
                  <c:v>5.8309860175086765E-8</c:v>
                </c:pt>
                <c:pt idx="97">
                  <c:v>5.6292300842815731E-8</c:v>
                </c:pt>
                <c:pt idx="98">
                  <c:v>5.6956986049698037E-8</c:v>
                </c:pt>
                <c:pt idx="99">
                  <c:v>5.6956986049698037E-8</c:v>
                </c:pt>
                <c:pt idx="100">
                  <c:v>5.7629519690871137E-8</c:v>
                </c:pt>
                <c:pt idx="101">
                  <c:v>5.5635372479384968E-8</c:v>
                </c:pt>
                <c:pt idx="102">
                  <c:v>5.6292300842815731E-8</c:v>
                </c:pt>
                <c:pt idx="103">
                  <c:v>6.0399869460337604E-8</c:v>
                </c:pt>
                <c:pt idx="104">
                  <c:v>6.0399869460337604E-8</c:v>
                </c:pt>
                <c:pt idx="105">
                  <c:v>6.3303394690684966E-8</c:v>
                </c:pt>
                <c:pt idx="106">
                  <c:v>6.6346497354536672E-8</c:v>
                </c:pt>
                <c:pt idx="107">
                  <c:v>6.6346497354536672E-8</c:v>
                </c:pt>
                <c:pt idx="108">
                  <c:v>6.8724565062098935E-8</c:v>
                </c:pt>
                <c:pt idx="109">
                  <c:v>7.1187706300266927E-8</c:v>
                </c:pt>
                <c:pt idx="110">
                  <c:v>7.0356949292717725E-8</c:v>
                </c:pt>
                <c:pt idx="111">
                  <c:v>7.1187706300266927E-8</c:v>
                </c:pt>
                <c:pt idx="112">
                  <c:v>6.9535887178310555E-8</c:v>
                </c:pt>
                <c:pt idx="113">
                  <c:v>6.7129899963059319E-8</c:v>
                </c:pt>
                <c:pt idx="114">
                  <c:v>8.0053993202970665E-8</c:v>
                </c:pt>
                <c:pt idx="115">
                  <c:v>9.7733848393554905E-8</c:v>
                </c:pt>
                <c:pt idx="116">
                  <c:v>1.3417944772127328E-7</c:v>
                </c:pt>
                <c:pt idx="117">
                  <c:v>1.4913033725250853E-7</c:v>
                </c:pt>
                <c:pt idx="118">
                  <c:v>1.842154282343084E-7</c:v>
                </c:pt>
                <c:pt idx="119">
                  <c:v>2.047415562237567E-7</c:v>
                </c:pt>
                <c:pt idx="120">
                  <c:v>2.3024170888676036E-7</c:v>
                </c:pt>
                <c:pt idx="121">
                  <c:v>2.6197509106849299E-7</c:v>
                </c:pt>
                <c:pt idx="122">
                  <c:v>2.7781071998069531E-7</c:v>
                </c:pt>
                <c:pt idx="123">
                  <c:v>3.087656646876687E-7</c:v>
                </c:pt>
                <c:pt idx="124">
                  <c:v>3.3129585328274272E-7</c:v>
                </c:pt>
                <c:pt idx="125">
                  <c:v>3.3916497731546035E-7</c:v>
                </c:pt>
                <c:pt idx="126">
                  <c:v>3.8140729909422158E-7</c:v>
                </c:pt>
                <c:pt idx="127">
                  <c:v>3.9974220156757819E-7</c:v>
                </c:pt>
                <c:pt idx="128">
                  <c:v>4.1895849422278388E-7</c:v>
                </c:pt>
                <c:pt idx="129">
                  <c:v>4.289108178379078E-7</c:v>
                </c:pt>
                <c:pt idx="130">
                  <c:v>4.4428331123904175E-7</c:v>
                </c:pt>
                <c:pt idx="131">
                  <c:v>4.4952929586258496E-7</c:v>
                </c:pt>
                <c:pt idx="132">
                  <c:v>4.9378853264399655E-7</c:v>
                </c:pt>
                <c:pt idx="133">
                  <c:v>4.8233080513998401E-7</c:v>
                </c:pt>
                <c:pt idx="134">
                  <c:v>5.2363660687181254E-7</c:v>
                </c:pt>
                <c:pt idx="135">
                  <c:v>4.9961791194823455E-7</c:v>
                </c:pt>
                <c:pt idx="136">
                  <c:v>5.1752579359833654E-7</c:v>
                </c:pt>
                <c:pt idx="137">
                  <c:v>5.1148629321317504E-7</c:v>
                </c:pt>
                <c:pt idx="138">
                  <c:v>5.0551727349845268E-7</c:v>
                </c:pt>
                <c:pt idx="139">
                  <c:v>4.88026044918784E-7</c:v>
                </c:pt>
                <c:pt idx="140">
                  <c:v>4.88026044918784E-7</c:v>
                </c:pt>
                <c:pt idx="141">
                  <c:v>4.88026044918784E-7</c:v>
                </c:pt>
                <c:pt idx="142">
                  <c:v>5.0551727349845268E-7</c:v>
                </c:pt>
                <c:pt idx="143">
                  <c:v>4.7670202852739445E-7</c:v>
                </c:pt>
                <c:pt idx="144">
                  <c:v>4.7113893945915579E-7</c:v>
                </c:pt>
                <c:pt idx="145">
                  <c:v>4.7670202852739445E-7</c:v>
                </c:pt>
                <c:pt idx="146">
                  <c:v>4.7670202852739445E-7</c:v>
                </c:pt>
                <c:pt idx="147">
                  <c:v>4.6564184354361139E-7</c:v>
                </c:pt>
                <c:pt idx="148">
                  <c:v>4.6564184354361139E-7</c:v>
                </c:pt>
                <c:pt idx="149">
                  <c:v>4.4952929586258496E-7</c:v>
                </c:pt>
                <c:pt idx="150">
                  <c:v>4.289108178379078E-7</c:v>
                </c:pt>
                <c:pt idx="151">
                  <c:v>4.2390544983195592E-7</c:v>
                </c:pt>
                <c:pt idx="152">
                  <c:v>4.0446225606828895E-7</c:v>
                </c:pt>
                <c:pt idx="153">
                  <c:v>4.0923804377505741E-7</c:v>
                </c:pt>
                <c:pt idx="154">
                  <c:v>3.9046759724332154E-7</c:v>
                </c:pt>
                <c:pt idx="155">
                  <c:v>3.9046759724332154E-7</c:v>
                </c:pt>
                <c:pt idx="156">
                  <c:v>3.7695629479979525E-7</c:v>
                </c:pt>
                <c:pt idx="157">
                  <c:v>3.5546921899155034E-7</c:v>
                </c:pt>
                <c:pt idx="158">
                  <c:v>3.4316975132076547E-7</c:v>
                </c:pt>
                <c:pt idx="159">
                  <c:v>3.3916497731546035E-7</c:v>
                </c:pt>
                <c:pt idx="160">
                  <c:v>3.3129585328274272E-7</c:v>
                </c:pt>
                <c:pt idx="161">
                  <c:v>3.0160115475131262E-7</c:v>
                </c:pt>
                <c:pt idx="162">
                  <c:v>3.087656646876687E-7</c:v>
                </c:pt>
                <c:pt idx="163">
                  <c:v>2.9460356639789761E-7</c:v>
                </c:pt>
                <c:pt idx="164">
                  <c:v>2.8776766972888572E-7</c:v>
                </c:pt>
                <c:pt idx="165">
                  <c:v>2.8440943527243365E-7</c:v>
                </c:pt>
                <c:pt idx="166">
                  <c:v>2.681976696630423E-7</c:v>
                </c:pt>
                <c:pt idx="167">
                  <c:v>2.5290999907856533E-7</c:v>
                </c:pt>
                <c:pt idx="168">
                  <c:v>2.4130982239104517E-7</c:v>
                </c:pt>
                <c:pt idx="169">
                  <c:v>2.3849374871258987E-7</c:v>
                </c:pt>
                <c:pt idx="170">
                  <c:v>2.1458383369070805E-7</c:v>
                </c:pt>
                <c:pt idx="171">
                  <c:v>2.047415562237567E-7</c:v>
                </c:pt>
                <c:pt idx="172">
                  <c:v>1.9307097955381563E-7</c:v>
                </c:pt>
                <c:pt idx="173">
                  <c:v>1.8206564330854013E-7</c:v>
                </c:pt>
                <c:pt idx="174">
                  <c:v>1.7371487173445965E-7</c:v>
                </c:pt>
                <c:pt idx="175">
                  <c:v>1.6381286274967746E-7</c:v>
                </c:pt>
                <c:pt idx="176">
                  <c:v>1.4913033725250853E-7</c:v>
                </c:pt>
                <c:pt idx="177">
                  <c:v>1.357634919910182E-7</c:v>
                </c:pt>
                <c:pt idx="178">
                  <c:v>1.2802476873676807E-7</c:v>
                </c:pt>
                <c:pt idx="179">
                  <c:v>1.1654992543267968E-7</c:v>
                </c:pt>
                <c:pt idx="180">
                  <c:v>1.1120415131199598E-7</c:v>
                </c:pt>
                <c:pt idx="181">
                  <c:v>1.0123693775121211E-7</c:v>
                </c:pt>
                <c:pt idx="182">
                  <c:v>9.6593299222252349E-8</c:v>
                </c:pt>
                <c:pt idx="183">
                  <c:v>8.4893023219647987E-8</c:v>
                </c:pt>
                <c:pt idx="184">
                  <c:v>7.8196443302375873E-8</c:v>
                </c:pt>
                <c:pt idx="185">
                  <c:v>7.6382171333217375E-8</c:v>
                </c:pt>
                <c:pt idx="186">
                  <c:v>6.9535887178310555E-8</c:v>
                </c:pt>
                <c:pt idx="187">
                  <c:v>6.111305579535699E-8</c:v>
                </c:pt>
                <c:pt idx="188">
                  <c:v>5.6956986049698037E-8</c:v>
                </c:pt>
                <c:pt idx="189">
                  <c:v>5.1851938827646282E-8</c:v>
                </c:pt>
                <c:pt idx="190">
                  <c:v>4.5571046300916322E-8</c:v>
                </c:pt>
                <c:pt idx="191">
                  <c:v>3.9583573628160784E-8</c:v>
                </c:pt>
                <c:pt idx="192">
                  <c:v>3.603570309278882E-8</c:v>
                </c:pt>
                <c:pt idx="193">
                  <c:v>3.3585050062297178E-8</c:v>
                </c:pt>
                <c:pt idx="194">
                  <c:v>2.9865376906968003E-8</c:v>
                </c:pt>
                <c:pt idx="195">
                  <c:v>2.6871258076613967E-8</c:v>
                </c:pt>
                <c:pt idx="196">
                  <c:v>2.3616307772860823E-8</c:v>
                </c:pt>
                <c:pt idx="197">
                  <c:v>2.0513463831390907E-8</c:v>
                </c:pt>
                <c:pt idx="198">
                  <c:v>1.761035050625208E-8</c:v>
                </c:pt>
                <c:pt idx="199">
                  <c:v>1.6031900175122532E-8</c:v>
                </c:pt>
                <c:pt idx="200">
                  <c:v>1.4089967780168969E-8</c:v>
                </c:pt>
                <c:pt idx="201">
                  <c:v>1.2978514898728235E-8</c:v>
                </c:pt>
                <c:pt idx="202">
                  <c:v>1.1541094577028808E-8</c:v>
                </c:pt>
                <c:pt idx="203">
                  <c:v>1.0143106838902115E-8</c:v>
                </c:pt>
                <c:pt idx="204">
                  <c:v>9.1262213906034875E-9</c:v>
                </c:pt>
                <c:pt idx="205">
                  <c:v>7.8346572186529512E-9</c:v>
                </c:pt>
                <c:pt idx="206">
                  <c:v>7.0492027179175229E-9</c:v>
                </c:pt>
                <c:pt idx="207">
                  <c:v>6.4931434852117999E-9</c:v>
                </c:pt>
                <c:pt idx="208">
                  <c:v>5.8421808927146887E-9</c:v>
                </c:pt>
                <c:pt idx="209">
                  <c:v>5.509167794222962E-9</c:v>
                </c:pt>
                <c:pt idx="210">
                  <c:v>5.0153818042273841E-9</c:v>
                </c:pt>
                <c:pt idx="211">
                  <c:v>4.7294974974221051E-9</c:v>
                </c:pt>
                <c:pt idx="212">
                  <c:v>4.5125705004146202E-9</c:v>
                </c:pt>
                <c:pt idx="213">
                  <c:v>4.4078621086268423E-9</c:v>
                </c:pt>
                <c:pt idx="214">
                  <c:v>4.3055932543175313E-9</c:v>
                </c:pt>
                <c:pt idx="215">
                  <c:v>4.3564225760816252E-9</c:v>
                </c:pt>
                <c:pt idx="216">
                  <c:v>4.2056875031917651E-9</c:v>
                </c:pt>
                <c:pt idx="217">
                  <c:v>4.3055932543175313E-9</c:v>
                </c:pt>
                <c:pt idx="218">
                  <c:v>4.2553471942380887E-9</c:v>
                </c:pt>
                <c:pt idx="219">
                  <c:v>4.3055932543175313E-9</c:v>
                </c:pt>
                <c:pt idx="220">
                  <c:v>4.2553471942380887E-9</c:v>
                </c:pt>
                <c:pt idx="221">
                  <c:v>4.2056875031917651E-9</c:v>
                </c:pt>
                <c:pt idx="222">
                  <c:v>4.108099936464396E-9</c:v>
                </c:pt>
                <c:pt idx="223">
                  <c:v>4.108099936464396E-9</c:v>
                </c:pt>
                <c:pt idx="224">
                  <c:v>3.0995168381339741E-9</c:v>
                </c:pt>
                <c:pt idx="225">
                  <c:v>3.2167773340927446E-10</c:v>
                </c:pt>
                <c:pt idx="226">
                  <c:v>3.105467581987189E-10</c:v>
                </c:pt>
                <c:pt idx="227">
                  <c:v>3.0334161874839486E-10</c:v>
                </c:pt>
                <c:pt idx="228">
                  <c:v>3.0334161874839486E-10</c:v>
                </c:pt>
                <c:pt idx="229">
                  <c:v>3.105467581987189E-10</c:v>
                </c:pt>
                <c:pt idx="230">
                  <c:v>2.9630296681851886E-10</c:v>
                </c:pt>
                <c:pt idx="231">
                  <c:v>2.9630296681851886E-10</c:v>
                </c:pt>
                <c:pt idx="232">
                  <c:v>2.9630296681851886E-10</c:v>
                </c:pt>
                <c:pt idx="233">
                  <c:v>2.9630296681851886E-10</c:v>
                </c:pt>
                <c:pt idx="234">
                  <c:v>2.9284512586766994E-10</c:v>
                </c:pt>
                <c:pt idx="235">
                  <c:v>2.827124928133237E-10</c:v>
                </c:pt>
                <c:pt idx="236">
                  <c:v>2.8942763774949621E-10</c:v>
                </c:pt>
                <c:pt idx="237">
                  <c:v>2.827124928133237E-10</c:v>
                </c:pt>
                <c:pt idx="238">
                  <c:v>2.79413252021161E-10</c:v>
                </c:pt>
                <c:pt idx="239">
                  <c:v>2.79413252021161E-10</c:v>
                </c:pt>
                <c:pt idx="240">
                  <c:v>2.8605069020373658E-10</c:v>
                </c:pt>
                <c:pt idx="241">
                  <c:v>2.79413252021161E-10</c:v>
                </c:pt>
                <c:pt idx="242">
                  <c:v>2.827124928133237E-10</c:v>
                </c:pt>
                <c:pt idx="243">
                  <c:v>2.79413252021161E-10</c:v>
                </c:pt>
                <c:pt idx="244">
                  <c:v>2.79413252021161E-10</c:v>
                </c:pt>
                <c:pt idx="245">
                  <c:v>2.6974537059454183E-10</c:v>
                </c:pt>
                <c:pt idx="246">
                  <c:v>2.729298270507057E-10</c:v>
                </c:pt>
                <c:pt idx="247">
                  <c:v>2.6041140457386673E-10</c:v>
                </c:pt>
                <c:pt idx="248">
                  <c:v>2.6659745547658417E-10</c:v>
                </c:pt>
                <c:pt idx="249">
                  <c:v>2.6974537059454183E-10</c:v>
                </c:pt>
                <c:pt idx="250">
                  <c:v>2.6348627637217884E-10</c:v>
                </c:pt>
                <c:pt idx="251">
                  <c:v>2.729298270507057E-10</c:v>
                </c:pt>
                <c:pt idx="252">
                  <c:v>2.6348627637217884E-10</c:v>
                </c:pt>
                <c:pt idx="253">
                  <c:v>2.6659745547658417E-10</c:v>
                </c:pt>
                <c:pt idx="254">
                  <c:v>2.6041140457386673E-10</c:v>
                </c:pt>
                <c:pt idx="255">
                  <c:v>2.729298270507057E-10</c:v>
                </c:pt>
                <c:pt idx="256">
                  <c:v>2.6974537059454183E-10</c:v>
                </c:pt>
                <c:pt idx="257">
                  <c:v>2.6974537059454183E-10</c:v>
                </c:pt>
                <c:pt idx="258">
                  <c:v>2.5737300899975519E-10</c:v>
                </c:pt>
                <c:pt idx="259">
                  <c:v>2.5436947872897079E-10</c:v>
                </c:pt>
                <c:pt idx="260">
                  <c:v>2.6041140457386673E-10</c:v>
                </c:pt>
                <c:pt idx="261">
                  <c:v>2.5737300899975519E-10</c:v>
                </c:pt>
                <c:pt idx="262">
                  <c:v>2.6041140457386673E-10</c:v>
                </c:pt>
                <c:pt idx="263">
                  <c:v>2.6348627637217884E-10</c:v>
                </c:pt>
                <c:pt idx="264">
                  <c:v>2.5436947872897079E-10</c:v>
                </c:pt>
                <c:pt idx="265">
                  <c:v>2.6041140457386673E-10</c:v>
                </c:pt>
                <c:pt idx="266">
                  <c:v>2.6041140457386673E-10</c:v>
                </c:pt>
                <c:pt idx="267">
                  <c:v>2.5140099950772206E-10</c:v>
                </c:pt>
                <c:pt idx="268">
                  <c:v>2.6041140457386673E-10</c:v>
                </c:pt>
                <c:pt idx="269">
                  <c:v>2.5140099950772206E-10</c:v>
                </c:pt>
                <c:pt idx="270">
                  <c:v>2.6041140457386673E-10</c:v>
                </c:pt>
                <c:pt idx="271">
                  <c:v>2.6041140457386673E-10</c:v>
                </c:pt>
                <c:pt idx="272">
                  <c:v>2.5436947872897079E-10</c:v>
                </c:pt>
                <c:pt idx="273">
                  <c:v>2.6041140457386673E-10</c:v>
                </c:pt>
                <c:pt idx="274">
                  <c:v>2.5140099950772206E-10</c:v>
                </c:pt>
                <c:pt idx="275">
                  <c:v>2.5140099950772206E-10</c:v>
                </c:pt>
                <c:pt idx="276">
                  <c:v>2.4556756281130385E-10</c:v>
                </c:pt>
                <c:pt idx="277">
                  <c:v>2.5436947872897079E-10</c:v>
                </c:pt>
                <c:pt idx="278">
                  <c:v>2.6348627637217884E-10</c:v>
                </c:pt>
                <c:pt idx="279">
                  <c:v>2.5436947872897079E-10</c:v>
                </c:pt>
                <c:pt idx="280">
                  <c:v>2.4846716229199592E-10</c:v>
                </c:pt>
                <c:pt idx="281">
                  <c:v>2.4270236035516656E-10</c:v>
                </c:pt>
                <c:pt idx="282">
                  <c:v>2.6041140457386673E-10</c:v>
                </c:pt>
                <c:pt idx="283">
                  <c:v>2.4846716229199592E-10</c:v>
                </c:pt>
                <c:pt idx="284">
                  <c:v>2.5436947872897079E-10</c:v>
                </c:pt>
                <c:pt idx="285">
                  <c:v>2.4846716229199592E-10</c:v>
                </c:pt>
                <c:pt idx="286">
                  <c:v>2.4846716229199592E-10</c:v>
                </c:pt>
                <c:pt idx="287">
                  <c:v>2.5436947872897079E-10</c:v>
                </c:pt>
                <c:pt idx="288">
                  <c:v>2.4846716229199592E-10</c:v>
                </c:pt>
                <c:pt idx="289">
                  <c:v>2.4270236035516656E-10</c:v>
                </c:pt>
                <c:pt idx="290">
                  <c:v>2.4556756281130385E-10</c:v>
                </c:pt>
                <c:pt idx="291">
                  <c:v>2.3987003582762374E-10</c:v>
                </c:pt>
                <c:pt idx="292">
                  <c:v>2.3707076438706975E-10</c:v>
                </c:pt>
                <c:pt idx="293">
                  <c:v>2.3707076438706975E-10</c:v>
                </c:pt>
                <c:pt idx="294">
                  <c:v>2.3987003582762374E-10</c:v>
                </c:pt>
                <c:pt idx="295">
                  <c:v>2.34304160305617E-10</c:v>
                </c:pt>
                <c:pt idx="296">
                  <c:v>2.3987003582762374E-10</c:v>
                </c:pt>
                <c:pt idx="297">
                  <c:v>2.4556756281130385E-10</c:v>
                </c:pt>
                <c:pt idx="298">
                  <c:v>2.4270236035516656E-10</c:v>
                </c:pt>
                <c:pt idx="299">
                  <c:v>2.5140099950772206E-10</c:v>
                </c:pt>
                <c:pt idx="300">
                  <c:v>2.4270236035516656E-10</c:v>
                </c:pt>
                <c:pt idx="301">
                  <c:v>2.3707076438706975E-10</c:v>
                </c:pt>
                <c:pt idx="302">
                  <c:v>2.3707076438706975E-10</c:v>
                </c:pt>
                <c:pt idx="303">
                  <c:v>2.4846716229199592E-10</c:v>
                </c:pt>
                <c:pt idx="304">
                  <c:v>2.4270236035516656E-10</c:v>
                </c:pt>
                <c:pt idx="305">
                  <c:v>2.4270236035516656E-10</c:v>
                </c:pt>
                <c:pt idx="306">
                  <c:v>2.4270236035516656E-10</c:v>
                </c:pt>
                <c:pt idx="307">
                  <c:v>2.2619708298121512E-10</c:v>
                </c:pt>
                <c:pt idx="308">
                  <c:v>2.1837001302309464E-10</c:v>
                </c:pt>
                <c:pt idx="309">
                  <c:v>2.288679607504031E-10</c:v>
                </c:pt>
                <c:pt idx="310">
                  <c:v>2.2355737422334047E-10</c:v>
                </c:pt>
                <c:pt idx="311">
                  <c:v>2.1837001302309464E-10</c:v>
                </c:pt>
                <c:pt idx="312">
                  <c:v>2.2094847073596077E-10</c:v>
                </c:pt>
                <c:pt idx="313">
                  <c:v>2.2094847073596077E-10</c:v>
                </c:pt>
                <c:pt idx="314">
                  <c:v>2.1837001302309464E-10</c:v>
                </c:pt>
                <c:pt idx="315">
                  <c:v>2.1837001302309464E-10</c:v>
                </c:pt>
                <c:pt idx="316">
                  <c:v>2.1582214273233791E-10</c:v>
                </c:pt>
                <c:pt idx="317">
                  <c:v>2.1837001302309464E-10</c:v>
                </c:pt>
                <c:pt idx="318">
                  <c:v>2.1582214273233791E-10</c:v>
                </c:pt>
                <c:pt idx="319">
                  <c:v>2.108142676253189E-10</c:v>
                </c:pt>
                <c:pt idx="320">
                  <c:v>2.1582214273233791E-10</c:v>
                </c:pt>
                <c:pt idx="321">
                  <c:v>2.0835407556094226E-10</c:v>
                </c:pt>
                <c:pt idx="322">
                  <c:v>2.0835407556094226E-10</c:v>
                </c:pt>
                <c:pt idx="323">
                  <c:v>2.1582214273233791E-10</c:v>
                </c:pt>
                <c:pt idx="324">
                  <c:v>2.108142676253189E-10</c:v>
                </c:pt>
                <c:pt idx="325">
                  <c:v>2.108142676253189E-10</c:v>
                </c:pt>
                <c:pt idx="326">
                  <c:v>2.1582214273233791E-10</c:v>
                </c:pt>
                <c:pt idx="327">
                  <c:v>2.108142676253189E-10</c:v>
                </c:pt>
                <c:pt idx="328">
                  <c:v>2.0835407556094226E-10</c:v>
                </c:pt>
                <c:pt idx="329">
                  <c:v>2.1582214273233791E-10</c:v>
                </c:pt>
                <c:pt idx="330">
                  <c:v>2.0835407556094226E-10</c:v>
                </c:pt>
                <c:pt idx="331">
                  <c:v>2.0835407556094226E-10</c:v>
                </c:pt>
                <c:pt idx="332">
                  <c:v>2.0592259381613689E-10</c:v>
                </c:pt>
                <c:pt idx="333">
                  <c:v>2.0592259381613689E-10</c:v>
                </c:pt>
                <c:pt idx="334">
                  <c:v>2.108142676253189E-10</c:v>
                </c:pt>
                <c:pt idx="335">
                  <c:v>2.1330350901343564E-10</c:v>
                </c:pt>
                <c:pt idx="336">
                  <c:v>1.9879753727112597E-10</c:v>
                </c:pt>
                <c:pt idx="337">
                  <c:v>2.0351995596437171E-10</c:v>
                </c:pt>
                <c:pt idx="338">
                  <c:v>2.0592259381613689E-10</c:v>
                </c:pt>
                <c:pt idx="339">
                  <c:v>2.0351995596437171E-10</c:v>
                </c:pt>
                <c:pt idx="340">
                  <c:v>2.1582214273233791E-10</c:v>
                </c:pt>
                <c:pt idx="341">
                  <c:v>2.01144888155889E-10</c:v>
                </c:pt>
                <c:pt idx="342">
                  <c:v>2.0351995596437171E-10</c:v>
                </c:pt>
                <c:pt idx="343">
                  <c:v>2.0351995596437171E-10</c:v>
                </c:pt>
                <c:pt idx="344">
                  <c:v>2.0351995596437171E-10</c:v>
                </c:pt>
                <c:pt idx="345">
                  <c:v>2.0835407556094226E-10</c:v>
                </c:pt>
                <c:pt idx="346">
                  <c:v>1.9418469622695434E-10</c:v>
                </c:pt>
                <c:pt idx="347">
                  <c:v>2.01144888155889E-10</c:v>
                </c:pt>
                <c:pt idx="348">
                  <c:v>2.01144888155889E-10</c:v>
                </c:pt>
                <c:pt idx="349">
                  <c:v>1.9647757985495502E-10</c:v>
                </c:pt>
                <c:pt idx="350">
                  <c:v>1.9647757985495502E-10</c:v>
                </c:pt>
                <c:pt idx="351">
                  <c:v>2.01144888155889E-10</c:v>
                </c:pt>
                <c:pt idx="352">
                  <c:v>1.9647757985495502E-10</c:v>
                </c:pt>
                <c:pt idx="353">
                  <c:v>1.9879753727112597E-10</c:v>
                </c:pt>
                <c:pt idx="354">
                  <c:v>1.9647757985495502E-10</c:v>
                </c:pt>
                <c:pt idx="355">
                  <c:v>2.0351995596437171E-10</c:v>
                </c:pt>
                <c:pt idx="356">
                  <c:v>2.01144888155889E-10</c:v>
                </c:pt>
                <c:pt idx="357">
                  <c:v>2.0351995596437171E-10</c:v>
                </c:pt>
                <c:pt idx="358">
                  <c:v>1.9647757985495502E-10</c:v>
                </c:pt>
                <c:pt idx="359">
                  <c:v>1.9647757985495502E-10</c:v>
                </c:pt>
                <c:pt idx="360">
                  <c:v>1.9647757985495502E-10</c:v>
                </c:pt>
                <c:pt idx="361">
                  <c:v>1.9647757985495502E-10</c:v>
                </c:pt>
                <c:pt idx="362">
                  <c:v>1.9647757985495502E-10</c:v>
                </c:pt>
                <c:pt idx="363">
                  <c:v>2.01144888155889E-10</c:v>
                </c:pt>
                <c:pt idx="364">
                  <c:v>2.01144888155889E-10</c:v>
                </c:pt>
                <c:pt idx="365">
                  <c:v>1.9647757985495502E-10</c:v>
                </c:pt>
                <c:pt idx="366">
                  <c:v>1.9647757985495502E-10</c:v>
                </c:pt>
                <c:pt idx="367">
                  <c:v>2.0351995596437171E-10</c:v>
                </c:pt>
                <c:pt idx="368">
                  <c:v>2.0351995596437171E-10</c:v>
                </c:pt>
                <c:pt idx="369">
                  <c:v>1.9418469622695434E-10</c:v>
                </c:pt>
                <c:pt idx="370">
                  <c:v>1.9418469622695434E-10</c:v>
                </c:pt>
                <c:pt idx="371">
                  <c:v>1.9191901234670476E-10</c:v>
                </c:pt>
                <c:pt idx="372">
                  <c:v>1.9647757985495502E-10</c:v>
                </c:pt>
                <c:pt idx="373">
                  <c:v>1.9647757985495502E-10</c:v>
                </c:pt>
                <c:pt idx="374">
                  <c:v>1.9418469622695434E-10</c:v>
                </c:pt>
                <c:pt idx="375">
                  <c:v>1.9191901234670476E-10</c:v>
                </c:pt>
                <c:pt idx="376">
                  <c:v>1.9191901234670476E-10</c:v>
                </c:pt>
                <c:pt idx="377">
                  <c:v>1.9647757985495502E-10</c:v>
                </c:pt>
                <c:pt idx="378">
                  <c:v>2.01144888155889E-10</c:v>
                </c:pt>
                <c:pt idx="379">
                  <c:v>1.9647757985495502E-10</c:v>
                </c:pt>
                <c:pt idx="380">
                  <c:v>1.9647757985495502E-10</c:v>
                </c:pt>
                <c:pt idx="381">
                  <c:v>1.9191901234670476E-10</c:v>
                </c:pt>
                <c:pt idx="382">
                  <c:v>1.9191901234670476E-10</c:v>
                </c:pt>
                <c:pt idx="383">
                  <c:v>1.9418469622695434E-10</c:v>
                </c:pt>
                <c:pt idx="384">
                  <c:v>1.9191901234670476E-10</c:v>
                </c:pt>
                <c:pt idx="385">
                  <c:v>1.8967932697580064E-10</c:v>
                </c:pt>
                <c:pt idx="386">
                  <c:v>1.8967932697580064E-10</c:v>
                </c:pt>
                <c:pt idx="387">
                  <c:v>1.9647757985495502E-10</c:v>
                </c:pt>
                <c:pt idx="388">
                  <c:v>1.9418469622695434E-10</c:v>
                </c:pt>
                <c:pt idx="389">
                  <c:v>1.9879753727112597E-10</c:v>
                </c:pt>
                <c:pt idx="390">
                  <c:v>1.8967932697580064E-10</c:v>
                </c:pt>
                <c:pt idx="391">
                  <c:v>1.9191901234670476E-10</c:v>
                </c:pt>
                <c:pt idx="392">
                  <c:v>1.8746577862227314E-10</c:v>
                </c:pt>
                <c:pt idx="393">
                  <c:v>1.8967932697580064E-10</c:v>
                </c:pt>
                <c:pt idx="394">
                  <c:v>1.9191901234670476E-10</c:v>
                </c:pt>
                <c:pt idx="395">
                  <c:v>1.8967932697580064E-10</c:v>
                </c:pt>
                <c:pt idx="396">
                  <c:v>1.9418469622695434E-10</c:v>
                </c:pt>
                <c:pt idx="397">
                  <c:v>1.8746577862227314E-10</c:v>
                </c:pt>
                <c:pt idx="398">
                  <c:v>1.8527806226842405E-10</c:v>
                </c:pt>
                <c:pt idx="399">
                  <c:v>1.8527806226842405E-10</c:v>
                </c:pt>
                <c:pt idx="400">
                  <c:v>1.8967932697580064E-10</c:v>
                </c:pt>
                <c:pt idx="401">
                  <c:v>1.8311629809646863E-10</c:v>
                </c:pt>
                <c:pt idx="402">
                  <c:v>1.8527806226842405E-10</c:v>
                </c:pt>
                <c:pt idx="403">
                  <c:v>1.8527806226842405E-10</c:v>
                </c:pt>
                <c:pt idx="404">
                  <c:v>1.8746577862227314E-10</c:v>
                </c:pt>
                <c:pt idx="405">
                  <c:v>1.7886732002907879E-10</c:v>
                </c:pt>
                <c:pt idx="406">
                  <c:v>1.7886732002907879E-10</c:v>
                </c:pt>
                <c:pt idx="407">
                  <c:v>1.7677994726124565E-10</c:v>
                </c:pt>
                <c:pt idx="408">
                  <c:v>1.8311629809646863E-10</c:v>
                </c:pt>
                <c:pt idx="409">
                  <c:v>1.7886732002907879E-10</c:v>
                </c:pt>
                <c:pt idx="410">
                  <c:v>1.8097933996498406E-10</c:v>
                </c:pt>
                <c:pt idx="411">
                  <c:v>1.8097933996498406E-10</c:v>
                </c:pt>
                <c:pt idx="412">
                  <c:v>1.8097933996498406E-10</c:v>
                </c:pt>
                <c:pt idx="413">
                  <c:v>1.8746577862227314E-10</c:v>
                </c:pt>
                <c:pt idx="414">
                  <c:v>1.7886732002907879E-10</c:v>
                </c:pt>
                <c:pt idx="415">
                  <c:v>1.7677994726124565E-10</c:v>
                </c:pt>
                <c:pt idx="416">
                  <c:v>1.7886732002907879E-10</c:v>
                </c:pt>
                <c:pt idx="417">
                  <c:v>1.7886732002907879E-10</c:v>
                </c:pt>
                <c:pt idx="418">
                  <c:v>1.8527806226842405E-10</c:v>
                </c:pt>
                <c:pt idx="419">
                  <c:v>1.8311629809646863E-10</c:v>
                </c:pt>
                <c:pt idx="420">
                  <c:v>1.8311629809646863E-10</c:v>
                </c:pt>
                <c:pt idx="421">
                  <c:v>1.7677994726124565E-10</c:v>
                </c:pt>
                <c:pt idx="422">
                  <c:v>1.8527806226842405E-10</c:v>
                </c:pt>
                <c:pt idx="423">
                  <c:v>1.8097933996498406E-10</c:v>
                </c:pt>
                <c:pt idx="424">
                  <c:v>1.8097933996498406E-10</c:v>
                </c:pt>
                <c:pt idx="425">
                  <c:v>1.7886732002907879E-10</c:v>
                </c:pt>
                <c:pt idx="426">
                  <c:v>1.7677994726124565E-10</c:v>
                </c:pt>
                <c:pt idx="427">
                  <c:v>1.7677994726124565E-10</c:v>
                </c:pt>
                <c:pt idx="428">
                  <c:v>1.7886732002907879E-10</c:v>
                </c:pt>
                <c:pt idx="429">
                  <c:v>1.8097933996498406E-10</c:v>
                </c:pt>
                <c:pt idx="430">
                  <c:v>1.747169340302534E-10</c:v>
                </c:pt>
                <c:pt idx="431">
                  <c:v>1.8527806226842405E-10</c:v>
                </c:pt>
                <c:pt idx="432">
                  <c:v>1.8097933996498406E-10</c:v>
                </c:pt>
                <c:pt idx="433">
                  <c:v>1.7886732002907879E-10</c:v>
                </c:pt>
                <c:pt idx="434">
                  <c:v>1.7677994726124565E-10</c:v>
                </c:pt>
                <c:pt idx="435">
                  <c:v>1.747169340302534E-10</c:v>
                </c:pt>
                <c:pt idx="436">
                  <c:v>1.8097933996498406E-10</c:v>
                </c:pt>
                <c:pt idx="437">
                  <c:v>1.8097933996498406E-10</c:v>
                </c:pt>
                <c:pt idx="438">
                  <c:v>1.7886732002907879E-10</c:v>
                </c:pt>
                <c:pt idx="439">
                  <c:v>1.8746577862227314E-10</c:v>
                </c:pt>
                <c:pt idx="440">
                  <c:v>1.747169340302534E-10</c:v>
                </c:pt>
                <c:pt idx="441">
                  <c:v>1.8527806226842405E-10</c:v>
                </c:pt>
                <c:pt idx="442">
                  <c:v>1.8527806226842405E-10</c:v>
                </c:pt>
                <c:pt idx="443">
                  <c:v>1.7886732002907879E-10</c:v>
                </c:pt>
                <c:pt idx="444">
                  <c:v>1.7677994726124565E-10</c:v>
                </c:pt>
                <c:pt idx="445">
                  <c:v>1.8311629809646863E-10</c:v>
                </c:pt>
                <c:pt idx="446">
                  <c:v>1.747169340302534E-10</c:v>
                </c:pt>
                <c:pt idx="447">
                  <c:v>1.7886732002907879E-10</c:v>
                </c:pt>
                <c:pt idx="448">
                  <c:v>1.8097933996498406E-10</c:v>
                </c:pt>
                <c:pt idx="449">
                  <c:v>1.7677994726124565E-10</c:v>
                </c:pt>
                <c:pt idx="450">
                  <c:v>1.8097933996498406E-10</c:v>
                </c:pt>
                <c:pt idx="451">
                  <c:v>1.747169340302534E-10</c:v>
                </c:pt>
                <c:pt idx="452">
                  <c:v>1.7886732002907879E-10</c:v>
                </c:pt>
                <c:pt idx="453">
                  <c:v>1.8097933996498406E-10</c:v>
                </c:pt>
                <c:pt idx="454">
                  <c:v>1.7677994726124565E-10</c:v>
                </c:pt>
                <c:pt idx="455">
                  <c:v>1.7677994726124565E-10</c:v>
                </c:pt>
                <c:pt idx="456">
                  <c:v>1.7886732002907879E-10</c:v>
                </c:pt>
                <c:pt idx="457">
                  <c:v>1.7267839366775066E-10</c:v>
                </c:pt>
                <c:pt idx="458">
                  <c:v>1.7677994726124565E-10</c:v>
                </c:pt>
                <c:pt idx="459">
                  <c:v>1.7267839366775066E-10</c:v>
                </c:pt>
                <c:pt idx="460">
                  <c:v>1.747169340302534E-10</c:v>
                </c:pt>
                <c:pt idx="461">
                  <c:v>1.8097933996498406E-10</c:v>
                </c:pt>
                <c:pt idx="462">
                  <c:v>1.7677994726124565E-10</c:v>
                </c:pt>
                <c:pt idx="463">
                  <c:v>1.747169340302534E-10</c:v>
                </c:pt>
                <c:pt idx="464">
                  <c:v>1.7677994726124565E-10</c:v>
                </c:pt>
                <c:pt idx="465">
                  <c:v>1.7886732002907879E-10</c:v>
                </c:pt>
                <c:pt idx="466">
                  <c:v>1.747169340302534E-10</c:v>
                </c:pt>
                <c:pt idx="467">
                  <c:v>1.8097933996498406E-10</c:v>
                </c:pt>
                <c:pt idx="468">
                  <c:v>1.7886732002907879E-10</c:v>
                </c:pt>
                <c:pt idx="469">
                  <c:v>1.8097933996498406E-10</c:v>
                </c:pt>
                <c:pt idx="470">
                  <c:v>1.747169340302534E-10</c:v>
                </c:pt>
                <c:pt idx="471">
                  <c:v>1.747169340302534E-10</c:v>
                </c:pt>
                <c:pt idx="472">
                  <c:v>1.747169340302534E-10</c:v>
                </c:pt>
                <c:pt idx="473">
                  <c:v>1.747169340302534E-10</c:v>
                </c:pt>
                <c:pt idx="474">
                  <c:v>1.747169340302534E-10</c:v>
                </c:pt>
                <c:pt idx="475">
                  <c:v>1.8311629809646863E-10</c:v>
                </c:pt>
                <c:pt idx="476">
                  <c:v>1.7677994726124565E-10</c:v>
                </c:pt>
                <c:pt idx="477">
                  <c:v>1.7677994726124565E-10</c:v>
                </c:pt>
                <c:pt idx="478">
                  <c:v>1.7066324536409915E-10</c:v>
                </c:pt>
                <c:pt idx="479">
                  <c:v>1.7066324536409915E-10</c:v>
                </c:pt>
                <c:pt idx="480">
                  <c:v>1.7066324536409915E-10</c:v>
                </c:pt>
                <c:pt idx="481">
                  <c:v>1.7066324536409915E-10</c:v>
                </c:pt>
                <c:pt idx="482">
                  <c:v>1.8097933996498406E-10</c:v>
                </c:pt>
                <c:pt idx="483">
                  <c:v>1.6867161374136819E-10</c:v>
                </c:pt>
                <c:pt idx="484">
                  <c:v>1.747169340302534E-10</c:v>
                </c:pt>
                <c:pt idx="485">
                  <c:v>1.7066324536409915E-10</c:v>
                </c:pt>
                <c:pt idx="486">
                  <c:v>1.747169340302534E-10</c:v>
                </c:pt>
                <c:pt idx="487">
                  <c:v>1.7886732002907879E-10</c:v>
                </c:pt>
                <c:pt idx="488">
                  <c:v>1.7677994726124565E-10</c:v>
                </c:pt>
                <c:pt idx="489">
                  <c:v>1.7677994726124565E-10</c:v>
                </c:pt>
                <c:pt idx="490">
                  <c:v>1.6867161374136819E-10</c:v>
                </c:pt>
                <c:pt idx="491">
                  <c:v>1.7066324536409915E-10</c:v>
                </c:pt>
                <c:pt idx="492">
                  <c:v>1.7066324536409915E-10</c:v>
                </c:pt>
                <c:pt idx="493">
                  <c:v>1.7677994726124565E-10</c:v>
                </c:pt>
                <c:pt idx="494">
                  <c:v>1.7677994726124565E-10</c:v>
                </c:pt>
                <c:pt idx="495">
                  <c:v>1.6867161374136819E-10</c:v>
                </c:pt>
                <c:pt idx="496">
                  <c:v>1.6867161374136819E-10</c:v>
                </c:pt>
                <c:pt idx="497">
                  <c:v>1.7267839366775066E-10</c:v>
                </c:pt>
                <c:pt idx="498">
                  <c:v>1.747169340302534E-10</c:v>
                </c:pt>
                <c:pt idx="499">
                  <c:v>1.6283546549180532E-10</c:v>
                </c:pt>
                <c:pt idx="500">
                  <c:v>1.7066324536409915E-10</c:v>
                </c:pt>
                <c:pt idx="501">
                  <c:v>1.7066324536409915E-10</c:v>
                </c:pt>
                <c:pt idx="502">
                  <c:v>1.6283546549180532E-10</c:v>
                </c:pt>
                <c:pt idx="503">
                  <c:v>1.6867161374136819E-10</c:v>
                </c:pt>
                <c:pt idx="504">
                  <c:v>1.7066324536409915E-10</c:v>
                </c:pt>
                <c:pt idx="505">
                  <c:v>1.6283546549180532E-10</c:v>
                </c:pt>
                <c:pt idx="506">
                  <c:v>1.6867161374136819E-10</c:v>
                </c:pt>
                <c:pt idx="507">
                  <c:v>1.667032243610556E-10</c:v>
                </c:pt>
                <c:pt idx="508">
                  <c:v>1.667032243610556E-10</c:v>
                </c:pt>
                <c:pt idx="509">
                  <c:v>1.6283546549180532E-10</c:v>
                </c:pt>
                <c:pt idx="510">
                  <c:v>1.667032243610556E-10</c:v>
                </c:pt>
                <c:pt idx="511">
                  <c:v>1.747169340302534E-10</c:v>
                </c:pt>
                <c:pt idx="512">
                  <c:v>1.667032243610556E-10</c:v>
                </c:pt>
                <c:pt idx="513">
                  <c:v>1.7066324536409915E-10</c:v>
                </c:pt>
                <c:pt idx="514">
                  <c:v>1.7267839366775066E-10</c:v>
                </c:pt>
                <c:pt idx="515">
                  <c:v>1.747169340302534E-10</c:v>
                </c:pt>
                <c:pt idx="516">
                  <c:v>1.667032243610556E-10</c:v>
                </c:pt>
                <c:pt idx="517">
                  <c:v>1.7066324536409915E-10</c:v>
                </c:pt>
                <c:pt idx="518">
                  <c:v>1.7066324536409915E-10</c:v>
                </c:pt>
                <c:pt idx="519">
                  <c:v>1.6867161374136819E-10</c:v>
                </c:pt>
                <c:pt idx="520">
                  <c:v>1.6867161374136819E-10</c:v>
                </c:pt>
                <c:pt idx="521">
                  <c:v>1.667032243610556E-10</c:v>
                </c:pt>
                <c:pt idx="522">
                  <c:v>1.667032243610556E-10</c:v>
                </c:pt>
                <c:pt idx="523">
                  <c:v>1.6475780598734315E-10</c:v>
                </c:pt>
                <c:pt idx="524">
                  <c:v>1.667032243610556E-10</c:v>
                </c:pt>
                <c:pt idx="525">
                  <c:v>1.7066324536409915E-10</c:v>
                </c:pt>
                <c:pt idx="526">
                  <c:v>1.667032243610556E-10</c:v>
                </c:pt>
                <c:pt idx="527">
                  <c:v>1.7267839366775066E-10</c:v>
                </c:pt>
                <c:pt idx="528">
                  <c:v>1.667032243610556E-10</c:v>
                </c:pt>
                <c:pt idx="529">
                  <c:v>1.667032243610556E-10</c:v>
                </c:pt>
                <c:pt idx="530">
                  <c:v>1.7066324536409915E-10</c:v>
                </c:pt>
                <c:pt idx="531">
                  <c:v>1.7267839366775066E-10</c:v>
                </c:pt>
                <c:pt idx="532">
                  <c:v>1.7267839366775066E-10</c:v>
                </c:pt>
                <c:pt idx="533">
                  <c:v>1.667032243610556E-10</c:v>
                </c:pt>
                <c:pt idx="534">
                  <c:v>1.6283546549180532E-10</c:v>
                </c:pt>
                <c:pt idx="535">
                  <c:v>1.6867161374136819E-10</c:v>
                </c:pt>
                <c:pt idx="536">
                  <c:v>1.7066324536409915E-10</c:v>
                </c:pt>
                <c:pt idx="537">
                  <c:v>1.6283546549180532E-10</c:v>
                </c:pt>
                <c:pt idx="538">
                  <c:v>1.6283546549180532E-10</c:v>
                </c:pt>
                <c:pt idx="539">
                  <c:v>1.6867161374136819E-10</c:v>
                </c:pt>
                <c:pt idx="540">
                  <c:v>1.667032243610556E-10</c:v>
                </c:pt>
                <c:pt idx="541">
                  <c:v>1.7066324536409915E-10</c:v>
                </c:pt>
                <c:pt idx="542">
                  <c:v>1.667032243610556E-10</c:v>
                </c:pt>
                <c:pt idx="543">
                  <c:v>1.7267839366775066E-10</c:v>
                </c:pt>
                <c:pt idx="544">
                  <c:v>1.747169340302534E-10</c:v>
                </c:pt>
                <c:pt idx="545">
                  <c:v>1.667032243610556E-10</c:v>
                </c:pt>
                <c:pt idx="546">
                  <c:v>1.6867161374136819E-10</c:v>
                </c:pt>
                <c:pt idx="547">
                  <c:v>1.6867161374136819E-10</c:v>
                </c:pt>
                <c:pt idx="548">
                  <c:v>1.7677994726124565E-10</c:v>
                </c:pt>
                <c:pt idx="549">
                  <c:v>1.747169340302534E-10</c:v>
                </c:pt>
                <c:pt idx="550">
                  <c:v>1.7677994726124565E-10</c:v>
                </c:pt>
                <c:pt idx="551">
                  <c:v>1.7267839366775066E-10</c:v>
                </c:pt>
                <c:pt idx="552">
                  <c:v>1.7677994726124565E-10</c:v>
                </c:pt>
                <c:pt idx="553">
                  <c:v>1.7267839366775066E-10</c:v>
                </c:pt>
                <c:pt idx="554">
                  <c:v>1.6867161374136819E-10</c:v>
                </c:pt>
                <c:pt idx="555">
                  <c:v>1.667032243610556E-10</c:v>
                </c:pt>
                <c:pt idx="556">
                  <c:v>1.7267839366775066E-10</c:v>
                </c:pt>
                <c:pt idx="557">
                  <c:v>1.667032243610556E-10</c:v>
                </c:pt>
                <c:pt idx="558">
                  <c:v>1.590570780480868E-10</c:v>
                </c:pt>
                <c:pt idx="559">
                  <c:v>1.6283546549180532E-10</c:v>
                </c:pt>
                <c:pt idx="560">
                  <c:v>1.6283546549180532E-10</c:v>
                </c:pt>
                <c:pt idx="561">
                  <c:v>1.590570780480868E-10</c:v>
                </c:pt>
                <c:pt idx="562">
                  <c:v>1.667032243610556E-10</c:v>
                </c:pt>
                <c:pt idx="563">
                  <c:v>1.667032243610556E-10</c:v>
                </c:pt>
                <c:pt idx="564">
                  <c:v>1.7267839366775066E-10</c:v>
                </c:pt>
                <c:pt idx="565">
                  <c:v>1.6867161374136819E-10</c:v>
                </c:pt>
                <c:pt idx="566">
                  <c:v>1.7066324536409915E-10</c:v>
                </c:pt>
                <c:pt idx="567">
                  <c:v>1.667032243610556E-10</c:v>
                </c:pt>
                <c:pt idx="568">
                  <c:v>1.6283546549180532E-10</c:v>
                </c:pt>
                <c:pt idx="569">
                  <c:v>1.6283546549180532E-10</c:v>
                </c:pt>
                <c:pt idx="570">
                  <c:v>1.6475780598734315E-10</c:v>
                </c:pt>
                <c:pt idx="571">
                  <c:v>1.6867161374136819E-10</c:v>
                </c:pt>
                <c:pt idx="572">
                  <c:v>1.6475780598734315E-10</c:v>
                </c:pt>
                <c:pt idx="573">
                  <c:v>1.6475780598734315E-10</c:v>
                </c:pt>
                <c:pt idx="574">
                  <c:v>1.667032243610556E-10</c:v>
                </c:pt>
                <c:pt idx="575">
                  <c:v>1.6867161374136819E-10</c:v>
                </c:pt>
                <c:pt idx="576">
                  <c:v>1.6475780598734315E-10</c:v>
                </c:pt>
                <c:pt idx="577">
                  <c:v>1.6867161374136819E-10</c:v>
                </c:pt>
                <c:pt idx="578">
                  <c:v>1.6093518367257849E-10</c:v>
                </c:pt>
                <c:pt idx="579">
                  <c:v>1.6475780598734315E-10</c:v>
                </c:pt>
                <c:pt idx="580">
                  <c:v>1.590570780480868E-10</c:v>
                </c:pt>
                <c:pt idx="581">
                  <c:v>1.6867161374136819E-10</c:v>
                </c:pt>
                <c:pt idx="582">
                  <c:v>1.6093518367257849E-10</c:v>
                </c:pt>
                <c:pt idx="583">
                  <c:v>1.6283546549180532E-10</c:v>
                </c:pt>
                <c:pt idx="584">
                  <c:v>1.6283546549180532E-10</c:v>
                </c:pt>
                <c:pt idx="585">
                  <c:v>1.6283546549180532E-10</c:v>
                </c:pt>
                <c:pt idx="586">
                  <c:v>1.590570780480868E-10</c:v>
                </c:pt>
                <c:pt idx="587">
                  <c:v>1.6283546549180532E-10</c:v>
                </c:pt>
                <c:pt idx="588">
                  <c:v>1.6093518367257849E-10</c:v>
                </c:pt>
                <c:pt idx="589">
                  <c:v>1.590570780480868E-10</c:v>
                </c:pt>
                <c:pt idx="590">
                  <c:v>1.590570780480868E-10</c:v>
                </c:pt>
                <c:pt idx="591">
                  <c:v>1.5536636322305579E-10</c:v>
                </c:pt>
                <c:pt idx="592">
                  <c:v>1.5720088982323532E-10</c:v>
                </c:pt>
                <c:pt idx="593">
                  <c:v>1.6283546549180532E-10</c:v>
                </c:pt>
                <c:pt idx="594">
                  <c:v>1.5355359902728175E-10</c:v>
                </c:pt>
                <c:pt idx="595">
                  <c:v>1.5720088982323532E-10</c:v>
                </c:pt>
                <c:pt idx="596">
                  <c:v>1.6093518367257849E-10</c:v>
                </c:pt>
                <c:pt idx="597">
                  <c:v>1.6093518367257849E-10</c:v>
                </c:pt>
                <c:pt idx="598">
                  <c:v>1.6093518367257849E-10</c:v>
                </c:pt>
                <c:pt idx="599">
                  <c:v>1.5720088982323532E-10</c:v>
                </c:pt>
                <c:pt idx="600">
                  <c:v>1.590570780480868E-10</c:v>
                </c:pt>
                <c:pt idx="601">
                  <c:v>1.4999058535117538E-10</c:v>
                </c:pt>
                <c:pt idx="602">
                  <c:v>1.5536636322305579E-10</c:v>
                </c:pt>
                <c:pt idx="603">
                  <c:v>1.5536636322305579E-10</c:v>
                </c:pt>
                <c:pt idx="604">
                  <c:v>1.5536636322305579E-10</c:v>
                </c:pt>
                <c:pt idx="605">
                  <c:v>1.6093518367257849E-10</c:v>
                </c:pt>
                <c:pt idx="606">
                  <c:v>1.5720088982323532E-10</c:v>
                </c:pt>
                <c:pt idx="607">
                  <c:v>1.6093518367257849E-10</c:v>
                </c:pt>
                <c:pt idx="608">
                  <c:v>1.6093518367257849E-10</c:v>
                </c:pt>
                <c:pt idx="609">
                  <c:v>1.6867161374136819E-10</c:v>
                </c:pt>
                <c:pt idx="610">
                  <c:v>1.667032243610556E-10</c:v>
                </c:pt>
                <c:pt idx="611">
                  <c:v>1.6475780598734315E-10</c:v>
                </c:pt>
                <c:pt idx="612">
                  <c:v>1.6283546549180532E-10</c:v>
                </c:pt>
                <c:pt idx="613">
                  <c:v>1.6283546549180532E-10</c:v>
                </c:pt>
                <c:pt idx="614">
                  <c:v>1.6093518367257849E-10</c:v>
                </c:pt>
                <c:pt idx="615">
                  <c:v>1.6093518367257849E-10</c:v>
                </c:pt>
                <c:pt idx="616">
                  <c:v>1.667032243610556E-10</c:v>
                </c:pt>
                <c:pt idx="617">
                  <c:v>1.6283546549180532E-10</c:v>
                </c:pt>
                <c:pt idx="618">
                  <c:v>1.7267839366775066E-10</c:v>
                </c:pt>
                <c:pt idx="619">
                  <c:v>1.5720088982323532E-10</c:v>
                </c:pt>
                <c:pt idx="620">
                  <c:v>1.590570780480868E-10</c:v>
                </c:pt>
                <c:pt idx="621">
                  <c:v>1.590570780480868E-10</c:v>
                </c:pt>
                <c:pt idx="622">
                  <c:v>1.5536636322305579E-10</c:v>
                </c:pt>
                <c:pt idx="623">
                  <c:v>1.6283546549180532E-10</c:v>
                </c:pt>
                <c:pt idx="624">
                  <c:v>1.6283546549180532E-10</c:v>
                </c:pt>
                <c:pt idx="625">
                  <c:v>1.517616361300895E-10</c:v>
                </c:pt>
                <c:pt idx="626">
                  <c:v>1.5536636322305579E-10</c:v>
                </c:pt>
                <c:pt idx="627">
                  <c:v>1.6093518367257849E-10</c:v>
                </c:pt>
                <c:pt idx="628">
                  <c:v>1.6093518367257849E-10</c:v>
                </c:pt>
                <c:pt idx="629">
                  <c:v>1.4824020264715475E-10</c:v>
                </c:pt>
                <c:pt idx="630">
                  <c:v>1.590570780480868E-10</c:v>
                </c:pt>
                <c:pt idx="631">
                  <c:v>1.4999058535117538E-10</c:v>
                </c:pt>
                <c:pt idx="632">
                  <c:v>1.6475780598734315E-10</c:v>
                </c:pt>
                <c:pt idx="633">
                  <c:v>1.5720088982323532E-10</c:v>
                </c:pt>
                <c:pt idx="634">
                  <c:v>1.5355359902728175E-10</c:v>
                </c:pt>
                <c:pt idx="635">
                  <c:v>1.6093518367257849E-10</c:v>
                </c:pt>
                <c:pt idx="636">
                  <c:v>1.5720088982323532E-10</c:v>
                </c:pt>
                <c:pt idx="637">
                  <c:v>1.5355359902728175E-10</c:v>
                </c:pt>
                <c:pt idx="638">
                  <c:v>1.5720088982323532E-10</c:v>
                </c:pt>
                <c:pt idx="639">
                  <c:v>1.517616361300895E-10</c:v>
                </c:pt>
                <c:pt idx="640">
                  <c:v>1.517616361300895E-10</c:v>
                </c:pt>
                <c:pt idx="641">
                  <c:v>1.590570780480868E-10</c:v>
                </c:pt>
                <c:pt idx="642">
                  <c:v>1.5536636322305579E-10</c:v>
                </c:pt>
                <c:pt idx="643">
                  <c:v>1.590570780480868E-10</c:v>
                </c:pt>
                <c:pt idx="644">
                  <c:v>1.4824020264715475E-10</c:v>
                </c:pt>
                <c:pt idx="645">
                  <c:v>1.5536636322305579E-10</c:v>
                </c:pt>
                <c:pt idx="646">
                  <c:v>1.5355359902728175E-10</c:v>
                </c:pt>
                <c:pt idx="647">
                  <c:v>1.5720088982323532E-10</c:v>
                </c:pt>
                <c:pt idx="648">
                  <c:v>1.5720088982323532E-10</c:v>
                </c:pt>
                <c:pt idx="649">
                  <c:v>1.6867161374136819E-10</c:v>
                </c:pt>
                <c:pt idx="650">
                  <c:v>1.6475780598734315E-10</c:v>
                </c:pt>
                <c:pt idx="651">
                  <c:v>1.5536636322305579E-10</c:v>
                </c:pt>
                <c:pt idx="652">
                  <c:v>1.4311099459605604E-10</c:v>
                </c:pt>
                <c:pt idx="653">
                  <c:v>1.590570780480868E-10</c:v>
                </c:pt>
                <c:pt idx="654">
                  <c:v>1.590570780480868E-10</c:v>
                </c:pt>
                <c:pt idx="655">
                  <c:v>1.414408963754934E-10</c:v>
                </c:pt>
                <c:pt idx="656">
                  <c:v>1.3979028811846733E-10</c:v>
                </c:pt>
                <c:pt idx="657">
                  <c:v>1.5720088982323532E-10</c:v>
                </c:pt>
                <c:pt idx="658">
                  <c:v>1.5720088982323532E-10</c:v>
                </c:pt>
                <c:pt idx="659">
                  <c:v>1.517616361300895E-10</c:v>
                </c:pt>
                <c:pt idx="660">
                  <c:v>1.517616361300895E-10</c:v>
                </c:pt>
                <c:pt idx="661">
                  <c:v>1.5536636322305579E-10</c:v>
                </c:pt>
                <c:pt idx="662">
                  <c:v>1.4824020264715475E-10</c:v>
                </c:pt>
                <c:pt idx="663">
                  <c:v>1.5720088982323532E-10</c:v>
                </c:pt>
                <c:pt idx="664">
                  <c:v>1.5536636322305579E-10</c:v>
                </c:pt>
                <c:pt idx="665">
                  <c:v>1.5536636322305579E-10</c:v>
                </c:pt>
                <c:pt idx="666">
                  <c:v>1.4824020264715475E-10</c:v>
                </c:pt>
                <c:pt idx="667">
                  <c:v>1.4824020264715475E-10</c:v>
                </c:pt>
                <c:pt idx="668">
                  <c:v>1.4824020264715475E-10</c:v>
                </c:pt>
                <c:pt idx="669">
                  <c:v>1.4824020264715475E-10</c:v>
                </c:pt>
                <c:pt idx="670">
                  <c:v>1.517616361300895E-10</c:v>
                </c:pt>
                <c:pt idx="671">
                  <c:v>1.4824020264715475E-10</c:v>
                </c:pt>
                <c:pt idx="672">
                  <c:v>1.4824020264715475E-10</c:v>
                </c:pt>
                <c:pt idx="673">
                  <c:v>1.5536636322305579E-10</c:v>
                </c:pt>
                <c:pt idx="674">
                  <c:v>1.5355359902728175E-10</c:v>
                </c:pt>
                <c:pt idx="675">
                  <c:v>1.4824020264715475E-10</c:v>
                </c:pt>
                <c:pt idx="676">
                  <c:v>1.517616361300895E-10</c:v>
                </c:pt>
                <c:pt idx="677">
                  <c:v>1.5536636322305579E-10</c:v>
                </c:pt>
                <c:pt idx="678">
                  <c:v>1.4651024682261708E-10</c:v>
                </c:pt>
                <c:pt idx="679">
                  <c:v>1.4480081291269954E-10</c:v>
                </c:pt>
                <c:pt idx="680">
                  <c:v>1.4824020264715475E-10</c:v>
                </c:pt>
                <c:pt idx="681">
                  <c:v>1.517616361300895E-10</c:v>
                </c:pt>
                <c:pt idx="682">
                  <c:v>1.3495345264145896E-10</c:v>
                </c:pt>
                <c:pt idx="683">
                  <c:v>1.3979028811846733E-10</c:v>
                </c:pt>
                <c:pt idx="684">
                  <c:v>1.3815926050115555E-10</c:v>
                </c:pt>
                <c:pt idx="685">
                  <c:v>1.3654694877228749E-10</c:v>
                </c:pt>
                <c:pt idx="686">
                  <c:v>1.3495345264145896E-10</c:v>
                </c:pt>
                <c:pt idx="687">
                  <c:v>1.3979028811846733E-10</c:v>
                </c:pt>
                <c:pt idx="688">
                  <c:v>1.4311099459605604E-10</c:v>
                </c:pt>
                <c:pt idx="689">
                  <c:v>1.4651024682261708E-10</c:v>
                </c:pt>
                <c:pt idx="690">
                  <c:v>1.3815926050115555E-10</c:v>
                </c:pt>
                <c:pt idx="691">
                  <c:v>1.3654694877228749E-10</c:v>
                </c:pt>
                <c:pt idx="692">
                  <c:v>1.414408963754934E-10</c:v>
                </c:pt>
                <c:pt idx="693">
                  <c:v>1.3495345264145896E-10</c:v>
                </c:pt>
                <c:pt idx="694">
                  <c:v>1.414408963754934E-10</c:v>
                </c:pt>
                <c:pt idx="695">
                  <c:v>1.3979028811846733E-10</c:v>
                </c:pt>
                <c:pt idx="696">
                  <c:v>1.3979028811846733E-10</c:v>
                </c:pt>
                <c:pt idx="697">
                  <c:v>1.414408963754934E-10</c:v>
                </c:pt>
                <c:pt idx="698">
                  <c:v>1.3495345264145896E-10</c:v>
                </c:pt>
                <c:pt idx="699">
                  <c:v>1.3979028811846733E-10</c:v>
                </c:pt>
                <c:pt idx="700">
                  <c:v>1.6475780598734315E-10</c:v>
                </c:pt>
                <c:pt idx="701">
                  <c:v>1.3495345264145896E-10</c:v>
                </c:pt>
                <c:pt idx="702">
                  <c:v>1.3654694877228749E-10</c:v>
                </c:pt>
                <c:pt idx="703">
                  <c:v>1.5536636322305579E-10</c:v>
                </c:pt>
                <c:pt idx="704">
                  <c:v>1.590570780480868E-10</c:v>
                </c:pt>
                <c:pt idx="705">
                  <c:v>1.5355359902728175E-10</c:v>
                </c:pt>
                <c:pt idx="706">
                  <c:v>1.5536636322305579E-10</c:v>
                </c:pt>
                <c:pt idx="707">
                  <c:v>1.5536636322305579E-10</c:v>
                </c:pt>
                <c:pt idx="708">
                  <c:v>1.5355359902728175E-10</c:v>
                </c:pt>
                <c:pt idx="709">
                  <c:v>1.6093518367257849E-10</c:v>
                </c:pt>
                <c:pt idx="710">
                  <c:v>1.590570780480868E-10</c:v>
                </c:pt>
                <c:pt idx="711">
                  <c:v>1.5536636322305579E-10</c:v>
                </c:pt>
                <c:pt idx="712">
                  <c:v>1.5720088982323532E-10</c:v>
                </c:pt>
                <c:pt idx="713">
                  <c:v>1.4480081291269954E-10</c:v>
                </c:pt>
                <c:pt idx="714">
                  <c:v>1.6475780598734315E-10</c:v>
                </c:pt>
                <c:pt idx="715">
                  <c:v>1.590570780480868E-10</c:v>
                </c:pt>
                <c:pt idx="716">
                  <c:v>1.6093518367257849E-10</c:v>
                </c:pt>
                <c:pt idx="717">
                  <c:v>1.5536636322305579E-10</c:v>
                </c:pt>
                <c:pt idx="718">
                  <c:v>1.6093518367257849E-10</c:v>
                </c:pt>
                <c:pt idx="719">
                  <c:v>1.5536636322305579E-10</c:v>
                </c:pt>
                <c:pt idx="720">
                  <c:v>1.3182203142798509E-10</c:v>
                </c:pt>
                <c:pt idx="721">
                  <c:v>1.3337855253157276E-10</c:v>
                </c:pt>
                <c:pt idx="722">
                  <c:v>1.3654694877228749E-10</c:v>
                </c:pt>
                <c:pt idx="723">
                  <c:v>1.3495345264145896E-10</c:v>
                </c:pt>
                <c:pt idx="724">
                  <c:v>1.3337855253157276E-10</c:v>
                </c:pt>
                <c:pt idx="725">
                  <c:v>1.3815926050115555E-10</c:v>
                </c:pt>
                <c:pt idx="726">
                  <c:v>1.3654694877228749E-10</c:v>
                </c:pt>
                <c:pt idx="727">
                  <c:v>1.4824020264715475E-10</c:v>
                </c:pt>
                <c:pt idx="728">
                  <c:v>1.414408963754934E-10</c:v>
                </c:pt>
                <c:pt idx="729">
                  <c:v>1.4480081291269954E-10</c:v>
                </c:pt>
                <c:pt idx="730">
                  <c:v>1.414408963754934E-10</c:v>
                </c:pt>
                <c:pt idx="731">
                  <c:v>1.3495345264145896E-10</c:v>
                </c:pt>
                <c:pt idx="732">
                  <c:v>1.3979028811846733E-10</c:v>
                </c:pt>
                <c:pt idx="733">
                  <c:v>1.3815926050115555E-10</c:v>
                </c:pt>
                <c:pt idx="734">
                  <c:v>1.3979028811846733E-10</c:v>
                </c:pt>
                <c:pt idx="735">
                  <c:v>1.4311099459605604E-10</c:v>
                </c:pt>
                <c:pt idx="736">
                  <c:v>1.414408963754934E-10</c:v>
                </c:pt>
                <c:pt idx="737">
                  <c:v>1.4824020264715475E-10</c:v>
                </c:pt>
                <c:pt idx="738">
                  <c:v>1.4999058535117538E-10</c:v>
                </c:pt>
                <c:pt idx="739">
                  <c:v>1.3815926050115555E-10</c:v>
                </c:pt>
                <c:pt idx="740">
                  <c:v>1.4824020264715475E-10</c:v>
                </c:pt>
                <c:pt idx="741">
                  <c:v>1.4480081291269954E-10</c:v>
                </c:pt>
                <c:pt idx="742">
                  <c:v>1.4480081291269954E-10</c:v>
                </c:pt>
                <c:pt idx="743">
                  <c:v>1.4480081291269954E-10</c:v>
                </c:pt>
                <c:pt idx="744">
                  <c:v>1.4999058535117538E-10</c:v>
                </c:pt>
                <c:pt idx="745">
                  <c:v>1.3654694877228749E-10</c:v>
                </c:pt>
                <c:pt idx="746">
                  <c:v>1.3654694877228749E-10</c:v>
                </c:pt>
                <c:pt idx="747">
                  <c:v>1.3815926050115555E-10</c:v>
                </c:pt>
                <c:pt idx="748">
                  <c:v>1.3495345264145896E-10</c:v>
                </c:pt>
                <c:pt idx="749">
                  <c:v>1.3979028811846733E-10</c:v>
                </c:pt>
                <c:pt idx="750">
                  <c:v>1.3495345264145896E-10</c:v>
                </c:pt>
                <c:pt idx="751">
                  <c:v>1.3495345264145896E-10</c:v>
                </c:pt>
                <c:pt idx="752">
                  <c:v>1.3979028811846733E-10</c:v>
                </c:pt>
                <c:pt idx="753">
                  <c:v>1.3028397483819558E-10</c:v>
                </c:pt>
                <c:pt idx="754">
                  <c:v>1.5355359902728175E-10</c:v>
                </c:pt>
                <c:pt idx="755">
                  <c:v>1.3182203142798509E-10</c:v>
                </c:pt>
                <c:pt idx="756">
                  <c:v>1.5720088982323532E-10</c:v>
                </c:pt>
                <c:pt idx="757">
                  <c:v>1.3495345264145896E-10</c:v>
                </c:pt>
                <c:pt idx="758">
                  <c:v>1.2876356730305657E-10</c:v>
                </c:pt>
                <c:pt idx="759">
                  <c:v>1.517616361300895E-10</c:v>
                </c:pt>
                <c:pt idx="760">
                  <c:v>1.517616361300895E-10</c:v>
                </c:pt>
                <c:pt idx="761">
                  <c:v>1.4999058535117538E-10</c:v>
                </c:pt>
                <c:pt idx="762">
                  <c:v>1.517616361300895E-10</c:v>
                </c:pt>
                <c:pt idx="763">
                  <c:v>1.4824020264715475E-10</c:v>
                </c:pt>
                <c:pt idx="764">
                  <c:v>1.5355359902728175E-10</c:v>
                </c:pt>
                <c:pt idx="765">
                  <c:v>1.4999058535117538E-10</c:v>
                </c:pt>
                <c:pt idx="766">
                  <c:v>1.3028397483819558E-10</c:v>
                </c:pt>
                <c:pt idx="767">
                  <c:v>1.517616361300895E-10</c:v>
                </c:pt>
                <c:pt idx="768">
                  <c:v>1.517616361300895E-10</c:v>
                </c:pt>
                <c:pt idx="769">
                  <c:v>1.4999058535117538E-10</c:v>
                </c:pt>
                <c:pt idx="770">
                  <c:v>1.4651024682261708E-10</c:v>
                </c:pt>
                <c:pt idx="771">
                  <c:v>1.2726090284856729E-10</c:v>
                </c:pt>
                <c:pt idx="772">
                  <c:v>1.5355359902728175E-10</c:v>
                </c:pt>
                <c:pt idx="773">
                  <c:v>1.4824020264715475E-10</c:v>
                </c:pt>
                <c:pt idx="774">
                  <c:v>1.4999058535117538E-10</c:v>
                </c:pt>
                <c:pt idx="775">
                  <c:v>1.517616361300895E-10</c:v>
                </c:pt>
                <c:pt idx="776">
                  <c:v>1.4824020264715475E-10</c:v>
                </c:pt>
                <c:pt idx="777">
                  <c:v>1.4651024682261708E-10</c:v>
                </c:pt>
                <c:pt idx="778">
                  <c:v>1.3182203142798509E-10</c:v>
                </c:pt>
                <c:pt idx="779">
                  <c:v>1.517616361300895E-10</c:v>
                </c:pt>
                <c:pt idx="780">
                  <c:v>1.517616361300895E-10</c:v>
                </c:pt>
                <c:pt idx="781">
                  <c:v>1.3495345264145896E-10</c:v>
                </c:pt>
                <c:pt idx="782">
                  <c:v>1.4824020264715475E-10</c:v>
                </c:pt>
                <c:pt idx="783">
                  <c:v>1.3337855253157276E-10</c:v>
                </c:pt>
                <c:pt idx="784">
                  <c:v>1.3654694877228749E-10</c:v>
                </c:pt>
                <c:pt idx="785">
                  <c:v>1.3979028811846733E-10</c:v>
                </c:pt>
                <c:pt idx="786">
                  <c:v>1.4480081291269954E-10</c:v>
                </c:pt>
                <c:pt idx="787">
                  <c:v>1.3654694877228749E-10</c:v>
                </c:pt>
                <c:pt idx="788">
                  <c:v>1.414408963754934E-10</c:v>
                </c:pt>
                <c:pt idx="789">
                  <c:v>1.414408963754934E-10</c:v>
                </c:pt>
                <c:pt idx="790">
                  <c:v>1.414408963754934E-10</c:v>
                </c:pt>
                <c:pt idx="791">
                  <c:v>1.414408963754934E-10</c:v>
                </c:pt>
                <c:pt idx="792">
                  <c:v>1.3815926050115555E-10</c:v>
                </c:pt>
                <c:pt idx="793">
                  <c:v>1.3815926050115555E-10</c:v>
                </c:pt>
                <c:pt idx="794">
                  <c:v>1.3495345264145896E-10</c:v>
                </c:pt>
                <c:pt idx="795">
                  <c:v>1.3182203142798509E-10</c:v>
                </c:pt>
                <c:pt idx="796">
                  <c:v>1.3182203142798509E-10</c:v>
                </c:pt>
                <c:pt idx="797">
                  <c:v>1.4999058535117538E-10</c:v>
                </c:pt>
                <c:pt idx="798">
                  <c:v>1.4824020264715475E-10</c:v>
                </c:pt>
                <c:pt idx="799">
                  <c:v>1.3495345264145896E-10</c:v>
                </c:pt>
                <c:pt idx="800">
                  <c:v>1.3337855253157276E-10</c:v>
                </c:pt>
                <c:pt idx="801">
                  <c:v>1.4999058535117538E-10</c:v>
                </c:pt>
                <c:pt idx="802">
                  <c:v>1.4651024682261708E-10</c:v>
                </c:pt>
                <c:pt idx="803">
                  <c:v>1.2577577441385501E-10</c:v>
                </c:pt>
                <c:pt idx="804">
                  <c:v>1.2000683996473847E-10</c:v>
                </c:pt>
                <c:pt idx="805">
                  <c:v>1.3337855253157276E-10</c:v>
                </c:pt>
                <c:pt idx="806">
                  <c:v>1.3654694877228749E-10</c:v>
                </c:pt>
                <c:pt idx="807">
                  <c:v>1.2876356730305657E-10</c:v>
                </c:pt>
                <c:pt idx="808">
                  <c:v>1.2285759230375735E-10</c:v>
                </c:pt>
                <c:pt idx="809">
                  <c:v>1.2000683996473847E-10</c:v>
                </c:pt>
                <c:pt idx="810">
                  <c:v>1.2285759230375735E-10</c:v>
                </c:pt>
                <c:pt idx="811">
                  <c:v>1.2577577441385501E-10</c:v>
                </c:pt>
                <c:pt idx="812">
                  <c:v>1.2285759230375735E-10</c:v>
                </c:pt>
                <c:pt idx="813">
                  <c:v>1.4824020264715475E-10</c:v>
                </c:pt>
                <c:pt idx="814">
                  <c:v>1.1860636608468368E-10</c:v>
                </c:pt>
                <c:pt idx="815">
                  <c:v>1.2285759230375735E-10</c:v>
                </c:pt>
                <c:pt idx="816">
                  <c:v>1.2285759230375735E-10</c:v>
                </c:pt>
                <c:pt idx="817">
                  <c:v>1.414408963754934E-10</c:v>
                </c:pt>
                <c:pt idx="818">
                  <c:v>1.4480081291269954E-10</c:v>
                </c:pt>
                <c:pt idx="819">
                  <c:v>1.4480081291269954E-10</c:v>
                </c:pt>
                <c:pt idx="820">
                  <c:v>1.4480081291269954E-10</c:v>
                </c:pt>
                <c:pt idx="821">
                  <c:v>1.4824020264715475E-10</c:v>
                </c:pt>
                <c:pt idx="822">
                  <c:v>1.1860636608468368E-10</c:v>
                </c:pt>
                <c:pt idx="823">
                  <c:v>1.4651024682261708E-10</c:v>
                </c:pt>
                <c:pt idx="824">
                  <c:v>1.1722223566546247E-10</c:v>
                </c:pt>
                <c:pt idx="825">
                  <c:v>1.1585452474429044E-10</c:v>
                </c:pt>
                <c:pt idx="826">
                  <c:v>1.4311099459605604E-10</c:v>
                </c:pt>
                <c:pt idx="827">
                  <c:v>1.2142385028506582E-10</c:v>
                </c:pt>
                <c:pt idx="828">
                  <c:v>1.2285759230375735E-10</c:v>
                </c:pt>
                <c:pt idx="829">
                  <c:v>1.1585452474429044E-10</c:v>
                </c:pt>
                <c:pt idx="830">
                  <c:v>1.2142385028506582E-10</c:v>
                </c:pt>
                <c:pt idx="831">
                  <c:v>1.2142385028506582E-10</c:v>
                </c:pt>
                <c:pt idx="832">
                  <c:v>1.2876356730305657E-10</c:v>
                </c:pt>
                <c:pt idx="833">
                  <c:v>1.2430797735443707E-10</c:v>
                </c:pt>
                <c:pt idx="834">
                  <c:v>1.590570780480868E-10</c:v>
                </c:pt>
                <c:pt idx="835">
                  <c:v>1.2876356730305657E-10</c:v>
                </c:pt>
                <c:pt idx="836">
                  <c:v>1.2726090284856729E-10</c:v>
                </c:pt>
                <c:pt idx="837">
                  <c:v>1.3337855253157276E-10</c:v>
                </c:pt>
                <c:pt idx="838">
                  <c:v>1.4311099459605604E-10</c:v>
                </c:pt>
                <c:pt idx="839">
                  <c:v>1.4480081291269954E-10</c:v>
                </c:pt>
                <c:pt idx="840">
                  <c:v>1.5355359902728175E-10</c:v>
                </c:pt>
                <c:pt idx="841">
                  <c:v>1.590570780480868E-10</c:v>
                </c:pt>
                <c:pt idx="842">
                  <c:v>1.6283546549180532E-10</c:v>
                </c:pt>
                <c:pt idx="843">
                  <c:v>1.590570780480868E-10</c:v>
                </c:pt>
                <c:pt idx="844">
                  <c:v>1.5536636322305579E-10</c:v>
                </c:pt>
                <c:pt idx="845">
                  <c:v>1.5720088982323532E-10</c:v>
                </c:pt>
                <c:pt idx="846">
                  <c:v>1.4824020264715475E-10</c:v>
                </c:pt>
                <c:pt idx="847">
                  <c:v>1.414408963754934E-10</c:v>
                </c:pt>
                <c:pt idx="848">
                  <c:v>1.3654694877228749E-10</c:v>
                </c:pt>
                <c:pt idx="849">
                  <c:v>1.3979028811846733E-10</c:v>
                </c:pt>
                <c:pt idx="850">
                  <c:v>1.4480081291269954E-10</c:v>
                </c:pt>
                <c:pt idx="851">
                  <c:v>1.3337855253157276E-10</c:v>
                </c:pt>
                <c:pt idx="852">
                  <c:v>1.4824020264715475E-10</c:v>
                </c:pt>
                <c:pt idx="853">
                  <c:v>1.3495345264145896E-10</c:v>
                </c:pt>
                <c:pt idx="854">
                  <c:v>1.4999058535117538E-10</c:v>
                </c:pt>
                <c:pt idx="855">
                  <c:v>1.3654694877228749E-10</c:v>
                </c:pt>
                <c:pt idx="856">
                  <c:v>1.3654694877228749E-10</c:v>
                </c:pt>
                <c:pt idx="857">
                  <c:v>1.4824020264715475E-10</c:v>
                </c:pt>
                <c:pt idx="858">
                  <c:v>1.4311099459605604E-10</c:v>
                </c:pt>
                <c:pt idx="859">
                  <c:v>1.4651024682261708E-10</c:v>
                </c:pt>
                <c:pt idx="860">
                  <c:v>1.4824020264715475E-10</c:v>
                </c:pt>
                <c:pt idx="861">
                  <c:v>1.4480081291269954E-10</c:v>
                </c:pt>
                <c:pt idx="862">
                  <c:v>1.4311099459605604E-10</c:v>
                </c:pt>
                <c:pt idx="863">
                  <c:v>1.4651024682261708E-10</c:v>
                </c:pt>
                <c:pt idx="864">
                  <c:v>1.4480081291269954E-10</c:v>
                </c:pt>
                <c:pt idx="865">
                  <c:v>1.4824020264715475E-10</c:v>
                </c:pt>
                <c:pt idx="866">
                  <c:v>1.3654694877228749E-10</c:v>
                </c:pt>
                <c:pt idx="867">
                  <c:v>1.414408963754934E-10</c:v>
                </c:pt>
                <c:pt idx="868">
                  <c:v>1.3979028811846733E-10</c:v>
                </c:pt>
                <c:pt idx="869">
                  <c:v>1.4651024682261708E-10</c:v>
                </c:pt>
                <c:pt idx="870">
                  <c:v>1.3979028811846733E-10</c:v>
                </c:pt>
                <c:pt idx="871">
                  <c:v>1.4824020264715475E-10</c:v>
                </c:pt>
                <c:pt idx="872">
                  <c:v>1.4311099459605604E-10</c:v>
                </c:pt>
                <c:pt idx="873">
                  <c:v>1.4651024682261708E-10</c:v>
                </c:pt>
                <c:pt idx="874">
                  <c:v>1.4651024682261708E-10</c:v>
                </c:pt>
                <c:pt idx="875">
                  <c:v>1.4651024682261708E-10</c:v>
                </c:pt>
                <c:pt idx="876">
                  <c:v>1.4480081291269954E-10</c:v>
                </c:pt>
                <c:pt idx="877">
                  <c:v>1.4480081291269954E-10</c:v>
                </c:pt>
                <c:pt idx="878">
                  <c:v>1.414408963754934E-10</c:v>
                </c:pt>
                <c:pt idx="879">
                  <c:v>1.4311099459605604E-10</c:v>
                </c:pt>
                <c:pt idx="880">
                  <c:v>1.4311099459605604E-10</c:v>
                </c:pt>
                <c:pt idx="881">
                  <c:v>1.414408963754934E-10</c:v>
                </c:pt>
                <c:pt idx="882">
                  <c:v>1.4999058535117538E-10</c:v>
                </c:pt>
                <c:pt idx="883">
                  <c:v>1.517616361300895E-10</c:v>
                </c:pt>
                <c:pt idx="884">
                  <c:v>1.4824020264715475E-10</c:v>
                </c:pt>
                <c:pt idx="885">
                  <c:v>1.0925064256948603E-10</c:v>
                </c:pt>
                <c:pt idx="886">
                  <c:v>1.0797569298042323E-10</c:v>
                </c:pt>
                <c:pt idx="887">
                  <c:v>1.4651024682261708E-10</c:v>
                </c:pt>
                <c:pt idx="888">
                  <c:v>1.1054039191088757E-10</c:v>
                </c:pt>
                <c:pt idx="889">
                  <c:v>1.13166269576599E-10</c:v>
                </c:pt>
                <c:pt idx="890">
                  <c:v>1.1722223566546247E-10</c:v>
                </c:pt>
                <c:pt idx="891">
                  <c:v>1.1184562481425192E-10</c:v>
                </c:pt>
                <c:pt idx="892">
                  <c:v>1.414408963754934E-10</c:v>
                </c:pt>
                <c:pt idx="893">
                  <c:v>1.1054039191088757E-10</c:v>
                </c:pt>
                <c:pt idx="894">
                  <c:v>1.1054039191088757E-10</c:v>
                </c:pt>
                <c:pt idx="895">
                  <c:v>1.0797569298042323E-10</c:v>
                </c:pt>
                <c:pt idx="896">
                  <c:v>1.0797569298042323E-10</c:v>
                </c:pt>
                <c:pt idx="897">
                  <c:v>1.1184562481425192E-10</c:v>
                </c:pt>
                <c:pt idx="898">
                  <c:v>1.13166269576599E-10</c:v>
                </c:pt>
                <c:pt idx="899">
                  <c:v>1.2285759230375735E-10</c:v>
                </c:pt>
                <c:pt idx="900">
                  <c:v>1.2142385028506582E-10</c:v>
                </c:pt>
                <c:pt idx="901">
                  <c:v>1.3028397483819558E-10</c:v>
                </c:pt>
                <c:pt idx="902">
                  <c:v>1.2285759230375735E-10</c:v>
                </c:pt>
                <c:pt idx="903">
                  <c:v>1.2142385028506582E-10</c:v>
                </c:pt>
                <c:pt idx="904">
                  <c:v>1.4824020264715475E-10</c:v>
                </c:pt>
                <c:pt idx="905">
                  <c:v>1.2285759230375735E-10</c:v>
                </c:pt>
                <c:pt idx="906">
                  <c:v>1.1722223566546247E-10</c:v>
                </c:pt>
                <c:pt idx="907">
                  <c:v>1.4480081291269954E-10</c:v>
                </c:pt>
                <c:pt idx="908">
                  <c:v>1.5536636322305579E-10</c:v>
                </c:pt>
                <c:pt idx="909">
                  <c:v>1.5720088982323532E-10</c:v>
                </c:pt>
                <c:pt idx="910">
                  <c:v>1.5536636322305579E-10</c:v>
                </c:pt>
                <c:pt idx="911">
                  <c:v>1.4651024682261708E-10</c:v>
                </c:pt>
                <c:pt idx="912">
                  <c:v>1.414408963754934E-10</c:v>
                </c:pt>
                <c:pt idx="913">
                  <c:v>1.4480081291269954E-10</c:v>
                </c:pt>
                <c:pt idx="914">
                  <c:v>1.3654694877228749E-10</c:v>
                </c:pt>
                <c:pt idx="915">
                  <c:v>1.414408963754934E-10</c:v>
                </c:pt>
                <c:pt idx="916">
                  <c:v>1.4651024682261708E-10</c:v>
                </c:pt>
                <c:pt idx="917">
                  <c:v>1.414408963754934E-10</c:v>
                </c:pt>
                <c:pt idx="918">
                  <c:v>1.3815926050115555E-10</c:v>
                </c:pt>
                <c:pt idx="919">
                  <c:v>1.3654694877228749E-10</c:v>
                </c:pt>
                <c:pt idx="920">
                  <c:v>1.4311099459605604E-10</c:v>
                </c:pt>
                <c:pt idx="921">
                  <c:v>1.4651024682261708E-10</c:v>
                </c:pt>
                <c:pt idx="922">
                  <c:v>1.4311099459605604E-10</c:v>
                </c:pt>
                <c:pt idx="923">
                  <c:v>1.4480081291269954E-10</c:v>
                </c:pt>
                <c:pt idx="924">
                  <c:v>1.4311099459605604E-10</c:v>
                </c:pt>
                <c:pt idx="925">
                  <c:v>1.0671562198993359E-10</c:v>
                </c:pt>
                <c:pt idx="926">
                  <c:v>1.517616361300895E-10</c:v>
                </c:pt>
                <c:pt idx="927">
                  <c:v>1.517616361300895E-10</c:v>
                </c:pt>
                <c:pt idx="928">
                  <c:v>1.4651024682261708E-10</c:v>
                </c:pt>
                <c:pt idx="929">
                  <c:v>1.0797569298042323E-10</c:v>
                </c:pt>
                <c:pt idx="930">
                  <c:v>1.4651024682261708E-10</c:v>
                </c:pt>
                <c:pt idx="931">
                  <c:v>1.4824020264715475E-10</c:v>
                </c:pt>
                <c:pt idx="932">
                  <c:v>1.4480081291269954E-10</c:v>
                </c:pt>
                <c:pt idx="933">
                  <c:v>1.4311099459605604E-10</c:v>
                </c:pt>
                <c:pt idx="934">
                  <c:v>1.4824020264715475E-10</c:v>
                </c:pt>
                <c:pt idx="935">
                  <c:v>1.0302319161197715E-10</c:v>
                </c:pt>
                <c:pt idx="936">
                  <c:v>1.0302319161197715E-10</c:v>
                </c:pt>
                <c:pt idx="937">
                  <c:v>1.4824020264715475E-10</c:v>
                </c:pt>
                <c:pt idx="938">
                  <c:v>1.4824020264715475E-10</c:v>
                </c:pt>
                <c:pt idx="939">
                  <c:v>1.0925064256948603E-10</c:v>
                </c:pt>
                <c:pt idx="940">
                  <c:v>1.13166269576599E-10</c:v>
                </c:pt>
                <c:pt idx="941">
                  <c:v>1.13166269576599E-10</c:v>
                </c:pt>
                <c:pt idx="942">
                  <c:v>1.1860636608468368E-10</c:v>
                </c:pt>
                <c:pt idx="943">
                  <c:v>1.2430797735443707E-10</c:v>
                </c:pt>
                <c:pt idx="944">
                  <c:v>1.3028397483819558E-10</c:v>
                </c:pt>
                <c:pt idx="945">
                  <c:v>1.3182203142798509E-10</c:v>
                </c:pt>
                <c:pt idx="946">
                  <c:v>1.4651024682261708E-10</c:v>
                </c:pt>
                <c:pt idx="947">
                  <c:v>1.4999058535117538E-10</c:v>
                </c:pt>
                <c:pt idx="948">
                  <c:v>1.4999058535117538E-10</c:v>
                </c:pt>
                <c:pt idx="949">
                  <c:v>1.3815926050115555E-10</c:v>
                </c:pt>
                <c:pt idx="950">
                  <c:v>1.3182203142798509E-10</c:v>
                </c:pt>
                <c:pt idx="951">
                  <c:v>1.2876356730305657E-10</c:v>
                </c:pt>
                <c:pt idx="952">
                  <c:v>1.3182203142798509E-10</c:v>
                </c:pt>
                <c:pt idx="953">
                  <c:v>1.3337855253157276E-10</c:v>
                </c:pt>
                <c:pt idx="954">
                  <c:v>1.054702559655086E-10</c:v>
                </c:pt>
                <c:pt idx="955">
                  <c:v>1.414408963754934E-10</c:v>
                </c:pt>
                <c:pt idx="956">
                  <c:v>1.3495345264145896E-10</c:v>
                </c:pt>
                <c:pt idx="957">
                  <c:v>1.414408963754934E-10</c:v>
                </c:pt>
                <c:pt idx="958">
                  <c:v>1.4824020264715475E-10</c:v>
                </c:pt>
                <c:pt idx="959">
                  <c:v>1.3815926050115555E-10</c:v>
                </c:pt>
                <c:pt idx="960">
                  <c:v>1.4311099459605604E-10</c:v>
                </c:pt>
                <c:pt idx="961">
                  <c:v>1.3654694877228749E-10</c:v>
                </c:pt>
                <c:pt idx="962">
                  <c:v>1.3979028811846733E-10</c:v>
                </c:pt>
                <c:pt idx="963">
                  <c:v>1.414408963754934E-10</c:v>
                </c:pt>
                <c:pt idx="964">
                  <c:v>1.3979028811846733E-10</c:v>
                </c:pt>
                <c:pt idx="965">
                  <c:v>1.4651024682261708E-10</c:v>
                </c:pt>
                <c:pt idx="966">
                  <c:v>1.3815926050115555E-10</c:v>
                </c:pt>
                <c:pt idx="967">
                  <c:v>1.4311099459605604E-10</c:v>
                </c:pt>
                <c:pt idx="968">
                  <c:v>1.5355359902728175E-10</c:v>
                </c:pt>
                <c:pt idx="969">
                  <c:v>1.3979028811846733E-10</c:v>
                </c:pt>
                <c:pt idx="970">
                  <c:v>1.4651024682261708E-10</c:v>
                </c:pt>
                <c:pt idx="971">
                  <c:v>1.4480081291269954E-10</c:v>
                </c:pt>
                <c:pt idx="972">
                  <c:v>1.3979028811846733E-10</c:v>
                </c:pt>
                <c:pt idx="973">
                  <c:v>1.3815926050115555E-10</c:v>
                </c:pt>
                <c:pt idx="974">
                  <c:v>1.4311099459605604E-10</c:v>
                </c:pt>
                <c:pt idx="975">
                  <c:v>1.3815926050115555E-10</c:v>
                </c:pt>
                <c:pt idx="976">
                  <c:v>1.1722223566546247E-10</c:v>
                </c:pt>
                <c:pt idx="977">
                  <c:v>1.3979028811846733E-10</c:v>
                </c:pt>
                <c:pt idx="978">
                  <c:v>1.3979028811846733E-10</c:v>
                </c:pt>
                <c:pt idx="979">
                  <c:v>1.3654694877228749E-10</c:v>
                </c:pt>
                <c:pt idx="980">
                  <c:v>1.3979028811846733E-10</c:v>
                </c:pt>
                <c:pt idx="981">
                  <c:v>1.2876356730305657E-10</c:v>
                </c:pt>
                <c:pt idx="982">
                  <c:v>1.2876356730305657E-10</c:v>
                </c:pt>
                <c:pt idx="983">
                  <c:v>1.2000683996473847E-10</c:v>
                </c:pt>
                <c:pt idx="984">
                  <c:v>1.3182203142798509E-10</c:v>
                </c:pt>
                <c:pt idx="985">
                  <c:v>1.1722223566546247E-10</c:v>
                </c:pt>
                <c:pt idx="986">
                  <c:v>1.2142385028506582E-10</c:v>
                </c:pt>
                <c:pt idx="987">
                  <c:v>1.2285759230375735E-10</c:v>
                </c:pt>
                <c:pt idx="988">
                  <c:v>1.2285759230375735E-10</c:v>
                </c:pt>
                <c:pt idx="989">
                  <c:v>1.13166269576599E-10</c:v>
                </c:pt>
                <c:pt idx="990">
                  <c:v>1.0925064256948603E-10</c:v>
                </c:pt>
                <c:pt idx="991">
                  <c:v>1.0302319161197715E-10</c:v>
                </c:pt>
                <c:pt idx="992">
                  <c:v>1.0797569298042323E-10</c:v>
                </c:pt>
                <c:pt idx="993">
                  <c:v>1.0423966332134078E-10</c:v>
                </c:pt>
                <c:pt idx="994">
                  <c:v>1.5720088982323532E-10</c:v>
                </c:pt>
                <c:pt idx="995">
                  <c:v>1.6475780598734315E-10</c:v>
                </c:pt>
                <c:pt idx="996">
                  <c:v>1.590570780480868E-10</c:v>
                </c:pt>
                <c:pt idx="997">
                  <c:v>1.6283546549180532E-10</c:v>
                </c:pt>
                <c:pt idx="998">
                  <c:v>1.7066324536409915E-10</c:v>
                </c:pt>
                <c:pt idx="999">
                  <c:v>1.667032243610556E-10</c:v>
                </c:pt>
                <c:pt idx="1000">
                  <c:v>1.6867161374136819E-10</c:v>
                </c:pt>
                <c:pt idx="1001">
                  <c:v>1.6867161374136819E-10</c:v>
                </c:pt>
                <c:pt idx="1002">
                  <c:v>1.747169340302534E-10</c:v>
                </c:pt>
                <c:pt idx="1003">
                  <c:v>1.667032243610556E-10</c:v>
                </c:pt>
                <c:pt idx="1004">
                  <c:v>1.6475780598734315E-10</c:v>
                </c:pt>
                <c:pt idx="1005">
                  <c:v>1.667032243610556E-10</c:v>
                </c:pt>
                <c:pt idx="1006">
                  <c:v>1.6867161374136819E-10</c:v>
                </c:pt>
                <c:pt idx="1007">
                  <c:v>1.7066324536409915E-10</c:v>
                </c:pt>
                <c:pt idx="1008">
                  <c:v>1.6867161374136819E-10</c:v>
                </c:pt>
                <c:pt idx="1009">
                  <c:v>1.6867161374136819E-10</c:v>
                </c:pt>
                <c:pt idx="1010">
                  <c:v>1.590570780480868E-10</c:v>
                </c:pt>
                <c:pt idx="1011">
                  <c:v>1.5355359902728175E-10</c:v>
                </c:pt>
                <c:pt idx="1012">
                  <c:v>1.3028397483819558E-10</c:v>
                </c:pt>
                <c:pt idx="1013">
                  <c:v>1.414408963754934E-10</c:v>
                </c:pt>
                <c:pt idx="1014">
                  <c:v>1.4824020264715475E-10</c:v>
                </c:pt>
                <c:pt idx="1015">
                  <c:v>1.4824020264715475E-10</c:v>
                </c:pt>
                <c:pt idx="1016">
                  <c:v>1.5355359902728175E-10</c:v>
                </c:pt>
                <c:pt idx="1017">
                  <c:v>1.667032243610556E-10</c:v>
                </c:pt>
                <c:pt idx="1018">
                  <c:v>1.7267839366775066E-10</c:v>
                </c:pt>
                <c:pt idx="1019">
                  <c:v>1.6475780598734315E-10</c:v>
                </c:pt>
                <c:pt idx="1020">
                  <c:v>1.6283546549180532E-10</c:v>
                </c:pt>
                <c:pt idx="1021">
                  <c:v>1.667032243610556E-10</c:v>
                </c:pt>
                <c:pt idx="1022">
                  <c:v>1.7066324536409915E-10</c:v>
                </c:pt>
                <c:pt idx="1023">
                  <c:v>1.667032243610556E-10</c:v>
                </c:pt>
                <c:pt idx="1024">
                  <c:v>1.6867161374136819E-10</c:v>
                </c:pt>
                <c:pt idx="1025">
                  <c:v>1.3028397483819558E-10</c:v>
                </c:pt>
                <c:pt idx="1026">
                  <c:v>1.6283546549180532E-10</c:v>
                </c:pt>
                <c:pt idx="1027">
                  <c:v>1.4651024682261708E-10</c:v>
                </c:pt>
                <c:pt idx="1028">
                  <c:v>1.6283546549180532E-10</c:v>
                </c:pt>
                <c:pt idx="1029">
                  <c:v>1.3495345264145896E-10</c:v>
                </c:pt>
                <c:pt idx="1030">
                  <c:v>1.7066324536409915E-10</c:v>
                </c:pt>
                <c:pt idx="1031">
                  <c:v>1.7066324536409915E-10</c:v>
                </c:pt>
                <c:pt idx="1032">
                  <c:v>1.3815926050115555E-10</c:v>
                </c:pt>
                <c:pt idx="1033">
                  <c:v>1.4311099459605604E-10</c:v>
                </c:pt>
                <c:pt idx="1034">
                  <c:v>1.5355359902728175E-10</c:v>
                </c:pt>
                <c:pt idx="1035">
                  <c:v>1.3815926050115555E-10</c:v>
                </c:pt>
                <c:pt idx="1036">
                  <c:v>1.414408963754934E-10</c:v>
                </c:pt>
                <c:pt idx="1037">
                  <c:v>1.4311099459605604E-10</c:v>
                </c:pt>
                <c:pt idx="1038">
                  <c:v>1.4651024682261708E-10</c:v>
                </c:pt>
                <c:pt idx="1039">
                  <c:v>1.4311099459605604E-10</c:v>
                </c:pt>
                <c:pt idx="1040">
                  <c:v>1.4824020264715475E-10</c:v>
                </c:pt>
                <c:pt idx="1041">
                  <c:v>1.3654694877228749E-10</c:v>
                </c:pt>
                <c:pt idx="1042">
                  <c:v>1.3654694877228749E-10</c:v>
                </c:pt>
                <c:pt idx="1043">
                  <c:v>1.3654694877228749E-10</c:v>
                </c:pt>
                <c:pt idx="1044">
                  <c:v>1.3815926050115555E-10</c:v>
                </c:pt>
                <c:pt idx="1045">
                  <c:v>1.3654694877228749E-10</c:v>
                </c:pt>
                <c:pt idx="1046">
                  <c:v>1.4651024682261708E-10</c:v>
                </c:pt>
                <c:pt idx="1047">
                  <c:v>1.4651024682261708E-10</c:v>
                </c:pt>
                <c:pt idx="1048">
                  <c:v>1.4999058535117538E-10</c:v>
                </c:pt>
                <c:pt idx="1049">
                  <c:v>1.4824020264715475E-10</c:v>
                </c:pt>
                <c:pt idx="1050">
                  <c:v>9.9458292730753552E-11</c:v>
                </c:pt>
                <c:pt idx="1051">
                  <c:v>1.1722223566546247E-10</c:v>
                </c:pt>
                <c:pt idx="1052">
                  <c:v>9.0543858940803469E-11</c:v>
                </c:pt>
                <c:pt idx="1053">
                  <c:v>1.3815926050115555E-10</c:v>
                </c:pt>
                <c:pt idx="1054">
                  <c:v>9.7150714726163113E-11</c:v>
                </c:pt>
                <c:pt idx="1055">
                  <c:v>1.414408963754934E-10</c:v>
                </c:pt>
                <c:pt idx="1056">
                  <c:v>1.747169340302534E-10</c:v>
                </c:pt>
                <c:pt idx="1057">
                  <c:v>1.4824020264715475E-10</c:v>
                </c:pt>
                <c:pt idx="1058">
                  <c:v>1.4480081291269954E-10</c:v>
                </c:pt>
                <c:pt idx="1059">
                  <c:v>1.4651024682261708E-10</c:v>
                </c:pt>
                <c:pt idx="1060">
                  <c:v>9.489645740229975E-11</c:v>
                </c:pt>
                <c:pt idx="1061">
                  <c:v>1.3979028811846733E-10</c:v>
                </c:pt>
                <c:pt idx="1062">
                  <c:v>9.3789020443367202E-11</c:v>
                </c:pt>
                <c:pt idx="1063">
                  <c:v>1.4480081291269954E-10</c:v>
                </c:pt>
                <c:pt idx="1064">
                  <c:v>9.3789020443367202E-11</c:v>
                </c:pt>
                <c:pt idx="1065">
                  <c:v>9.489645740229975E-11</c:v>
                </c:pt>
                <c:pt idx="1066">
                  <c:v>9.6016970695884383E-11</c:v>
                </c:pt>
                <c:pt idx="1067">
                  <c:v>1.3654694877228749E-10</c:v>
                </c:pt>
                <c:pt idx="1068">
                  <c:v>9.8297845718318321E-11</c:v>
                </c:pt>
                <c:pt idx="1069">
                  <c:v>1.054702559655086E-10</c:v>
                </c:pt>
                <c:pt idx="1070">
                  <c:v>9.8297845718318321E-11</c:v>
                </c:pt>
                <c:pt idx="1071">
                  <c:v>9.7150714726163113E-11</c:v>
                </c:pt>
                <c:pt idx="1072">
                  <c:v>1.5536636322305579E-10</c:v>
                </c:pt>
                <c:pt idx="1073">
                  <c:v>1.6283546549180532E-10</c:v>
                </c:pt>
                <c:pt idx="1074">
                  <c:v>1.4824020264715475E-10</c:v>
                </c:pt>
                <c:pt idx="1075">
                  <c:v>1.3654694877228749E-10</c:v>
                </c:pt>
                <c:pt idx="1076">
                  <c:v>1.4651024682261708E-10</c:v>
                </c:pt>
                <c:pt idx="1077">
                  <c:v>1.3495345264145896E-10</c:v>
                </c:pt>
                <c:pt idx="1078">
                  <c:v>1.3979028811846733E-10</c:v>
                </c:pt>
                <c:pt idx="1079">
                  <c:v>1.414408963754934E-10</c:v>
                </c:pt>
                <c:pt idx="1080">
                  <c:v>1.4311099459605604E-10</c:v>
                </c:pt>
                <c:pt idx="1081">
                  <c:v>1.3495345264145896E-10</c:v>
                </c:pt>
                <c:pt idx="1082">
                  <c:v>1.5355359902728175E-10</c:v>
                </c:pt>
                <c:pt idx="1083">
                  <c:v>1.414408963754934E-10</c:v>
                </c:pt>
                <c:pt idx="1084">
                  <c:v>1.3337855253157276E-10</c:v>
                </c:pt>
                <c:pt idx="1085">
                  <c:v>1.2876356730305657E-10</c:v>
                </c:pt>
                <c:pt idx="1086">
                  <c:v>1.1722223566546247E-10</c:v>
                </c:pt>
                <c:pt idx="1087">
                  <c:v>1.1860636608468368E-10</c:v>
                </c:pt>
                <c:pt idx="1088">
                  <c:v>1.1585452474429044E-10</c:v>
                </c:pt>
                <c:pt idx="1089">
                  <c:v>1.1450250817724974E-10</c:v>
                </c:pt>
                <c:pt idx="1090">
                  <c:v>1.2430797735443707E-10</c:v>
                </c:pt>
                <c:pt idx="1091">
                  <c:v>1.414408963754934E-10</c:v>
                </c:pt>
                <c:pt idx="1092">
                  <c:v>1.1860636608468368E-10</c:v>
                </c:pt>
                <c:pt idx="1093">
                  <c:v>1.414408963754934E-10</c:v>
                </c:pt>
                <c:pt idx="1094">
                  <c:v>1.3979028811846733E-10</c:v>
                </c:pt>
                <c:pt idx="1095">
                  <c:v>1.3654694877228749E-10</c:v>
                </c:pt>
                <c:pt idx="1096">
                  <c:v>1.3979028811846733E-10</c:v>
                </c:pt>
                <c:pt idx="1097">
                  <c:v>1.3815926050115555E-10</c:v>
                </c:pt>
                <c:pt idx="1098">
                  <c:v>1.3495345264145896E-10</c:v>
                </c:pt>
                <c:pt idx="1099">
                  <c:v>1.3979028811846733E-10</c:v>
                </c:pt>
                <c:pt idx="1100">
                  <c:v>1.3495345264145896E-10</c:v>
                </c:pt>
                <c:pt idx="1101">
                  <c:v>1.3979028811846733E-10</c:v>
                </c:pt>
                <c:pt idx="1102">
                  <c:v>1.3654694877228749E-10</c:v>
                </c:pt>
                <c:pt idx="1103">
                  <c:v>1.3979028811846733E-10</c:v>
                </c:pt>
                <c:pt idx="1104">
                  <c:v>1.3337855253157276E-10</c:v>
                </c:pt>
                <c:pt idx="1105">
                  <c:v>1.3182203142798509E-10</c:v>
                </c:pt>
                <c:pt idx="1106">
                  <c:v>1.3337855253157276E-10</c:v>
                </c:pt>
                <c:pt idx="1107">
                  <c:v>1.3979028811846733E-10</c:v>
                </c:pt>
                <c:pt idx="1108">
                  <c:v>1.3337855253157276E-10</c:v>
                </c:pt>
                <c:pt idx="1109">
                  <c:v>1.414408963754934E-10</c:v>
                </c:pt>
                <c:pt idx="1110">
                  <c:v>1.3979028811846733E-10</c:v>
                </c:pt>
                <c:pt idx="1111">
                  <c:v>1.414408963754934E-10</c:v>
                </c:pt>
                <c:pt idx="1112">
                  <c:v>1.4651024682261708E-10</c:v>
                </c:pt>
                <c:pt idx="1113">
                  <c:v>1.4824020264715475E-10</c:v>
                </c:pt>
                <c:pt idx="1114">
                  <c:v>1.4480081291269954E-10</c:v>
                </c:pt>
                <c:pt idx="1115">
                  <c:v>1.4824020264715475E-10</c:v>
                </c:pt>
                <c:pt idx="1116">
                  <c:v>1.4311099459605604E-10</c:v>
                </c:pt>
                <c:pt idx="1117">
                  <c:v>1.3815926050115555E-10</c:v>
                </c:pt>
                <c:pt idx="1118">
                  <c:v>1.3495345264145896E-10</c:v>
                </c:pt>
                <c:pt idx="1119">
                  <c:v>1.3495345264145896E-10</c:v>
                </c:pt>
                <c:pt idx="1120">
                  <c:v>1.3815926050115555E-10</c:v>
                </c:pt>
                <c:pt idx="1121">
                  <c:v>1.3815926050115555E-10</c:v>
                </c:pt>
                <c:pt idx="1122">
                  <c:v>1.3654694877228749E-10</c:v>
                </c:pt>
                <c:pt idx="1123">
                  <c:v>1.3654694877228749E-10</c:v>
                </c:pt>
                <c:pt idx="1124">
                  <c:v>8.8442905203885788E-11</c:v>
                </c:pt>
                <c:pt idx="1125">
                  <c:v>1.3495345264145896E-10</c:v>
                </c:pt>
                <c:pt idx="1126">
                  <c:v>1.3815926050115555E-10</c:v>
                </c:pt>
                <c:pt idx="1127">
                  <c:v>8.7410982150543379E-11</c:v>
                </c:pt>
                <c:pt idx="1128">
                  <c:v>8.6390900317143426E-11</c:v>
                </c:pt>
                <c:pt idx="1129">
                  <c:v>9.2694720656145152E-11</c:v>
                </c:pt>
                <c:pt idx="1130">
                  <c:v>8.948721659039069E-11</c:v>
                </c:pt>
                <c:pt idx="1131">
                  <c:v>7.8647695202853122E-11</c:v>
                </c:pt>
                <c:pt idx="1132">
                  <c:v>8.0515779159552668E-11</c:v>
                </c:pt>
                <c:pt idx="1133">
                  <c:v>7.9576164003630322E-11</c:v>
                </c:pt>
                <c:pt idx="1134">
                  <c:v>7.9576164003630322E-11</c:v>
                </c:pt>
                <c:pt idx="1135">
                  <c:v>7.7729880494204338E-11</c:v>
                </c:pt>
                <c:pt idx="1136">
                  <c:v>8.2428424687378108E-11</c:v>
                </c:pt>
                <c:pt idx="1137">
                  <c:v>7.9576164003630322E-11</c:v>
                </c:pt>
                <c:pt idx="1138">
                  <c:v>8.6390900317143426E-11</c:v>
                </c:pt>
                <c:pt idx="1139">
                  <c:v>9.6016970695884383E-11</c:v>
                </c:pt>
                <c:pt idx="1140">
                  <c:v>9.9458292730753552E-11</c:v>
                </c:pt>
                <c:pt idx="1141">
                  <c:v>1.590570780480868E-10</c:v>
                </c:pt>
                <c:pt idx="1142">
                  <c:v>9.489645740229975E-11</c:v>
                </c:pt>
                <c:pt idx="1143">
                  <c:v>1.6093518367257849E-10</c:v>
                </c:pt>
                <c:pt idx="1144">
                  <c:v>1.6867161374136819E-10</c:v>
                </c:pt>
                <c:pt idx="1145">
                  <c:v>1.6867161374136819E-10</c:v>
                </c:pt>
                <c:pt idx="1146">
                  <c:v>1.7066324536409915E-10</c:v>
                </c:pt>
                <c:pt idx="1147">
                  <c:v>1.6867161374136819E-10</c:v>
                </c:pt>
                <c:pt idx="1148">
                  <c:v>1.7267839366775066E-10</c:v>
                </c:pt>
                <c:pt idx="1149">
                  <c:v>1.2577577441385501E-10</c:v>
                </c:pt>
                <c:pt idx="1150">
                  <c:v>7.6822776637758397E-11</c:v>
                </c:pt>
                <c:pt idx="1151">
                  <c:v>7.9576164003630322E-11</c:v>
                </c:pt>
                <c:pt idx="1152">
                  <c:v>7.9576164003630322E-11</c:v>
                </c:pt>
                <c:pt idx="1153">
                  <c:v>7.6822776637758397E-11</c:v>
                </c:pt>
                <c:pt idx="1154">
                  <c:v>8.0515779159552668E-11</c:v>
                </c:pt>
                <c:pt idx="1155">
                  <c:v>7.9576164003630322E-11</c:v>
                </c:pt>
                <c:pt idx="1156">
                  <c:v>1.3654694877228749E-10</c:v>
                </c:pt>
                <c:pt idx="1157">
                  <c:v>1.3337855253157276E-10</c:v>
                </c:pt>
                <c:pt idx="1158">
                  <c:v>9.9458292730753552E-11</c:v>
                </c:pt>
                <c:pt idx="1159">
                  <c:v>1.0797569298042323E-10</c:v>
                </c:pt>
                <c:pt idx="1160">
                  <c:v>1.3182203142798509E-10</c:v>
                </c:pt>
                <c:pt idx="1161">
                  <c:v>1.6283546549180532E-10</c:v>
                </c:pt>
                <c:pt idx="1162">
                  <c:v>1.3495345264145896E-10</c:v>
                </c:pt>
                <c:pt idx="1163">
                  <c:v>1.3979028811846733E-10</c:v>
                </c:pt>
                <c:pt idx="1164">
                  <c:v>1.5720088982323532E-10</c:v>
                </c:pt>
                <c:pt idx="1165">
                  <c:v>1.3815926050115555E-10</c:v>
                </c:pt>
                <c:pt idx="1166">
                  <c:v>8.0515779159552668E-11</c:v>
                </c:pt>
                <c:pt idx="1167">
                  <c:v>1.4311099459605604E-10</c:v>
                </c:pt>
                <c:pt idx="1168">
                  <c:v>7.5040202959702308E-11</c:v>
                </c:pt>
                <c:pt idx="1169">
                  <c:v>8.1466489052853804E-11</c:v>
                </c:pt>
                <c:pt idx="1170">
                  <c:v>8.0515779159552668E-11</c:v>
                </c:pt>
                <c:pt idx="1171">
                  <c:v>7.5926258638400369E-11</c:v>
                </c:pt>
                <c:pt idx="1172">
                  <c:v>7.8647695202853122E-11</c:v>
                </c:pt>
                <c:pt idx="1173">
                  <c:v>1.4311099459605604E-10</c:v>
                </c:pt>
                <c:pt idx="1174">
                  <c:v>1.4824020264715475E-10</c:v>
                </c:pt>
                <c:pt idx="1175">
                  <c:v>7.9576164003630322E-11</c:v>
                </c:pt>
                <c:pt idx="1176">
                  <c:v>7.8647695202853122E-11</c:v>
                </c:pt>
                <c:pt idx="1177">
                  <c:v>7.7729880494204338E-11</c:v>
                </c:pt>
                <c:pt idx="1178">
                  <c:v>7.8647695202853122E-11</c:v>
                </c:pt>
                <c:pt idx="1179">
                  <c:v>7.9576164003630322E-11</c:v>
                </c:pt>
                <c:pt idx="1180">
                  <c:v>7.9576164003630322E-11</c:v>
                </c:pt>
                <c:pt idx="1181">
                  <c:v>1.3654694877228749E-10</c:v>
                </c:pt>
                <c:pt idx="1182">
                  <c:v>7.7729880494204338E-11</c:v>
                </c:pt>
                <c:pt idx="1183">
                  <c:v>1.3654694877228749E-10</c:v>
                </c:pt>
                <c:pt idx="1184">
                  <c:v>1.3654694877228749E-10</c:v>
                </c:pt>
                <c:pt idx="1185">
                  <c:v>1.3337855253157276E-10</c:v>
                </c:pt>
                <c:pt idx="1186">
                  <c:v>7.8647695202853122E-11</c:v>
                </c:pt>
                <c:pt idx="1187">
                  <c:v>7.8647695202853122E-11</c:v>
                </c:pt>
                <c:pt idx="1188">
                  <c:v>8.3401526574496936E-11</c:v>
                </c:pt>
                <c:pt idx="1189">
                  <c:v>8.4386310641153892E-11</c:v>
                </c:pt>
                <c:pt idx="1190">
                  <c:v>1.3654694877228749E-10</c:v>
                </c:pt>
                <c:pt idx="1191">
                  <c:v>9.0543858940803469E-11</c:v>
                </c:pt>
                <c:pt idx="1192">
                  <c:v>1.3337855253157276E-10</c:v>
                </c:pt>
                <c:pt idx="1193">
                  <c:v>1.3979028811846733E-10</c:v>
                </c:pt>
                <c:pt idx="1194">
                  <c:v>9.0543858940803469E-11</c:v>
                </c:pt>
                <c:pt idx="1195">
                  <c:v>1.0063267101854971E-10</c:v>
                </c:pt>
                <c:pt idx="1196">
                  <c:v>1.054702559655086E-10</c:v>
                </c:pt>
                <c:pt idx="1197">
                  <c:v>9.9458292730753552E-11</c:v>
                </c:pt>
                <c:pt idx="1198">
                  <c:v>1.0925064256948603E-10</c:v>
                </c:pt>
                <c:pt idx="1199">
                  <c:v>7.8647695202853122E-11</c:v>
                </c:pt>
                <c:pt idx="1200">
                  <c:v>7.7729880494204338E-11</c:v>
                </c:pt>
                <c:pt idx="1201">
                  <c:v>1.2285759230375735E-10</c:v>
                </c:pt>
                <c:pt idx="1202">
                  <c:v>7.8647695202853122E-11</c:v>
                </c:pt>
                <c:pt idx="1203">
                  <c:v>1.2430797735443707E-10</c:v>
                </c:pt>
                <c:pt idx="1204">
                  <c:v>1.4651024682261708E-10</c:v>
                </c:pt>
                <c:pt idx="1205">
                  <c:v>1.4651024682261708E-10</c:v>
                </c:pt>
                <c:pt idx="1206">
                  <c:v>1.5720088982323532E-10</c:v>
                </c:pt>
                <c:pt idx="1207">
                  <c:v>1.3337855253157276E-10</c:v>
                </c:pt>
                <c:pt idx="1208">
                  <c:v>1.590570780480868E-10</c:v>
                </c:pt>
                <c:pt idx="1209">
                  <c:v>1.054702559655086E-10</c:v>
                </c:pt>
                <c:pt idx="1210">
                  <c:v>1.6475780598734315E-10</c:v>
                </c:pt>
                <c:pt idx="1211">
                  <c:v>7.8647695202853122E-11</c:v>
                </c:pt>
                <c:pt idx="1212">
                  <c:v>8.1466489052853804E-11</c:v>
                </c:pt>
                <c:pt idx="1213">
                  <c:v>7.8647695202853122E-11</c:v>
                </c:pt>
                <c:pt idx="1214">
                  <c:v>7.8647695202853122E-11</c:v>
                </c:pt>
                <c:pt idx="1215">
                  <c:v>7.8647695202853122E-11</c:v>
                </c:pt>
                <c:pt idx="1216">
                  <c:v>7.8647695202853122E-11</c:v>
                </c:pt>
                <c:pt idx="1217">
                  <c:v>7.9576164003630322E-11</c:v>
                </c:pt>
                <c:pt idx="1218">
                  <c:v>6.9937161199422365E-11</c:v>
                </c:pt>
                <c:pt idx="1219">
                  <c:v>7.9576164003630322E-11</c:v>
                </c:pt>
                <c:pt idx="1220">
                  <c:v>7.4164658277140227E-11</c:v>
                </c:pt>
                <c:pt idx="1221">
                  <c:v>7.6822776637758397E-11</c:v>
                </c:pt>
                <c:pt idx="1222">
                  <c:v>7.7729880494204338E-11</c:v>
                </c:pt>
                <c:pt idx="1223">
                  <c:v>8.1466489052853804E-11</c:v>
                </c:pt>
                <c:pt idx="1224">
                  <c:v>7.7729880494204338E-11</c:v>
                </c:pt>
                <c:pt idx="1225">
                  <c:v>7.7729880494204338E-11</c:v>
                </c:pt>
                <c:pt idx="1226">
                  <c:v>1.2876356730305657E-10</c:v>
                </c:pt>
                <c:pt idx="1227">
                  <c:v>1.3182203142798509E-10</c:v>
                </c:pt>
                <c:pt idx="1228">
                  <c:v>1.2876356730305657E-10</c:v>
                </c:pt>
                <c:pt idx="1229">
                  <c:v>1.0302319161197715E-10</c:v>
                </c:pt>
                <c:pt idx="1230">
                  <c:v>9.8297845718318321E-11</c:v>
                </c:pt>
                <c:pt idx="1231">
                  <c:v>9.9458292730753552E-11</c:v>
                </c:pt>
                <c:pt idx="1232">
                  <c:v>9.9458292730753552E-11</c:v>
                </c:pt>
                <c:pt idx="1233">
                  <c:v>1.0797569298042323E-10</c:v>
                </c:pt>
                <c:pt idx="1234">
                  <c:v>9.6016970695884383E-11</c:v>
                </c:pt>
                <c:pt idx="1235">
                  <c:v>9.9458292730753552E-11</c:v>
                </c:pt>
                <c:pt idx="1236">
                  <c:v>9.7150714726163113E-11</c:v>
                </c:pt>
                <c:pt idx="1237">
                  <c:v>1.0063267101854971E-10</c:v>
                </c:pt>
                <c:pt idx="1238">
                  <c:v>9.9458292730753552E-11</c:v>
                </c:pt>
                <c:pt idx="1239">
                  <c:v>9.0543858940803469E-11</c:v>
                </c:pt>
                <c:pt idx="1240">
                  <c:v>9.0543858940803469E-11</c:v>
                </c:pt>
                <c:pt idx="1241">
                  <c:v>1.6093518367257849E-10</c:v>
                </c:pt>
                <c:pt idx="1242">
                  <c:v>7.9576164003630322E-11</c:v>
                </c:pt>
                <c:pt idx="1243">
                  <c:v>8.0515779159552668E-11</c:v>
                </c:pt>
                <c:pt idx="1244">
                  <c:v>8.0515779159552668E-11</c:v>
                </c:pt>
                <c:pt idx="1245">
                  <c:v>7.6822776637758397E-11</c:v>
                </c:pt>
                <c:pt idx="1246">
                  <c:v>7.8647695202853122E-11</c:v>
                </c:pt>
                <c:pt idx="1247">
                  <c:v>7.8647695202853122E-11</c:v>
                </c:pt>
                <c:pt idx="1248">
                  <c:v>8.0515779159552668E-11</c:v>
                </c:pt>
                <c:pt idx="1249">
                  <c:v>7.5926258638400369E-11</c:v>
                </c:pt>
                <c:pt idx="1250">
                  <c:v>7.8647695202853122E-11</c:v>
                </c:pt>
                <c:pt idx="1251">
                  <c:v>7.5926258638400369E-11</c:v>
                </c:pt>
                <c:pt idx="1252">
                  <c:v>7.7729880494204338E-11</c:v>
                </c:pt>
                <c:pt idx="1253">
                  <c:v>1.2876356730305657E-10</c:v>
                </c:pt>
                <c:pt idx="1254">
                  <c:v>1.2876356730305657E-10</c:v>
                </c:pt>
                <c:pt idx="1255">
                  <c:v>1.2430797735443707E-10</c:v>
                </c:pt>
                <c:pt idx="1256">
                  <c:v>8.0515779159552668E-11</c:v>
                </c:pt>
                <c:pt idx="1257">
                  <c:v>7.8647695202853122E-11</c:v>
                </c:pt>
                <c:pt idx="1258">
                  <c:v>7.9576164003630322E-11</c:v>
                </c:pt>
                <c:pt idx="1259">
                  <c:v>8.0515779159552668E-11</c:v>
                </c:pt>
                <c:pt idx="1260">
                  <c:v>1.3815926050115555E-10</c:v>
                </c:pt>
                <c:pt idx="1261">
                  <c:v>1.4480081291269954E-10</c:v>
                </c:pt>
                <c:pt idx="1262">
                  <c:v>1.590570780480868E-10</c:v>
                </c:pt>
                <c:pt idx="1263">
                  <c:v>1.6475780598734315E-10</c:v>
                </c:pt>
                <c:pt idx="1264">
                  <c:v>7.7729880494204338E-11</c:v>
                </c:pt>
                <c:pt idx="1265">
                  <c:v>1.6283546549180532E-10</c:v>
                </c:pt>
                <c:pt idx="1266">
                  <c:v>1.5536636322305579E-10</c:v>
                </c:pt>
                <c:pt idx="1267">
                  <c:v>1.6093518367257849E-10</c:v>
                </c:pt>
                <c:pt idx="1268">
                  <c:v>1.6283546549180532E-10</c:v>
                </c:pt>
                <c:pt idx="1269">
                  <c:v>8.1466489052853804E-11</c:v>
                </c:pt>
                <c:pt idx="1270">
                  <c:v>7.8647695202853122E-11</c:v>
                </c:pt>
                <c:pt idx="1271">
                  <c:v>1.3028397483819558E-10</c:v>
                </c:pt>
                <c:pt idx="1272">
                  <c:v>1.2876356730305657E-10</c:v>
                </c:pt>
                <c:pt idx="1273">
                  <c:v>7.8647695202853122E-11</c:v>
                </c:pt>
                <c:pt idx="1274">
                  <c:v>1.3028397483819558E-10</c:v>
                </c:pt>
                <c:pt idx="1275">
                  <c:v>1.2876356730305657E-10</c:v>
                </c:pt>
                <c:pt idx="1276">
                  <c:v>1.3182203142798509E-10</c:v>
                </c:pt>
                <c:pt idx="1277">
                  <c:v>1.2726090284856729E-10</c:v>
                </c:pt>
                <c:pt idx="1278">
                  <c:v>8.1466489052853804E-11</c:v>
                </c:pt>
                <c:pt idx="1279">
                  <c:v>8.0515779159552668E-11</c:v>
                </c:pt>
                <c:pt idx="1280">
                  <c:v>1.2876356730305657E-10</c:v>
                </c:pt>
                <c:pt idx="1281">
                  <c:v>1.2726090284856729E-10</c:v>
                </c:pt>
                <c:pt idx="1282">
                  <c:v>1.3182203142798509E-10</c:v>
                </c:pt>
                <c:pt idx="1283">
                  <c:v>1.3337855253157276E-10</c:v>
                </c:pt>
                <c:pt idx="1284">
                  <c:v>9.6016970695884383E-11</c:v>
                </c:pt>
                <c:pt idx="1285">
                  <c:v>1.3337855253157276E-10</c:v>
                </c:pt>
                <c:pt idx="1286">
                  <c:v>1.5536636322305579E-10</c:v>
                </c:pt>
                <c:pt idx="1287">
                  <c:v>1.2726090284856729E-10</c:v>
                </c:pt>
                <c:pt idx="1288">
                  <c:v>9.7150714726163113E-11</c:v>
                </c:pt>
                <c:pt idx="1289">
                  <c:v>1.3182203142798509E-10</c:v>
                </c:pt>
                <c:pt idx="1290">
                  <c:v>1.3182203142798509E-10</c:v>
                </c:pt>
                <c:pt idx="1291">
                  <c:v>7.8647695202853122E-11</c:v>
                </c:pt>
                <c:pt idx="1292">
                  <c:v>7.8647695202853122E-11</c:v>
                </c:pt>
                <c:pt idx="1293">
                  <c:v>7.7729880494204338E-11</c:v>
                </c:pt>
                <c:pt idx="1294">
                  <c:v>8.0515779159552668E-11</c:v>
                </c:pt>
                <c:pt idx="1295">
                  <c:v>8.0515779159552668E-11</c:v>
                </c:pt>
                <c:pt idx="1296">
                  <c:v>7.7729880494204338E-11</c:v>
                </c:pt>
                <c:pt idx="1297">
                  <c:v>8.0515779159552668E-11</c:v>
                </c:pt>
                <c:pt idx="1298">
                  <c:v>1.3337855253157276E-10</c:v>
                </c:pt>
                <c:pt idx="1299">
                  <c:v>8.1466489052853804E-11</c:v>
                </c:pt>
                <c:pt idx="1300">
                  <c:v>8.0515779159552668E-11</c:v>
                </c:pt>
                <c:pt idx="1301">
                  <c:v>1.3654694877228749E-10</c:v>
                </c:pt>
                <c:pt idx="1302">
                  <c:v>8.7410982150543379E-11</c:v>
                </c:pt>
                <c:pt idx="1303">
                  <c:v>8.8442905203885788E-11</c:v>
                </c:pt>
                <c:pt idx="1304">
                  <c:v>8.4386310641153892E-11</c:v>
                </c:pt>
                <c:pt idx="1305">
                  <c:v>1.5355359902728175E-10</c:v>
                </c:pt>
                <c:pt idx="1306">
                  <c:v>7.7729880494204338E-11</c:v>
                </c:pt>
                <c:pt idx="1307">
                  <c:v>7.7729880494204338E-11</c:v>
                </c:pt>
                <c:pt idx="1308">
                  <c:v>8.2428424687378108E-11</c:v>
                </c:pt>
                <c:pt idx="1309">
                  <c:v>1.5720088982323532E-10</c:v>
                </c:pt>
                <c:pt idx="1310">
                  <c:v>1.7066324536409915E-10</c:v>
                </c:pt>
                <c:pt idx="1311">
                  <c:v>7.9576164003630322E-11</c:v>
                </c:pt>
                <c:pt idx="1312">
                  <c:v>7.9576164003630322E-11</c:v>
                </c:pt>
                <c:pt idx="1313">
                  <c:v>7.9576164003630322E-11</c:v>
                </c:pt>
                <c:pt idx="1314">
                  <c:v>1.590570780480868E-10</c:v>
                </c:pt>
                <c:pt idx="1315">
                  <c:v>1.6283546549180532E-10</c:v>
                </c:pt>
                <c:pt idx="1316">
                  <c:v>1.5536636322305579E-10</c:v>
                </c:pt>
                <c:pt idx="1317">
                  <c:v>7.9576164003630322E-11</c:v>
                </c:pt>
                <c:pt idx="1318">
                  <c:v>7.8647695202853122E-11</c:v>
                </c:pt>
                <c:pt idx="1319">
                  <c:v>8.0515779159552668E-11</c:v>
                </c:pt>
                <c:pt idx="1320">
                  <c:v>7.9576164003630322E-11</c:v>
                </c:pt>
                <c:pt idx="1321">
                  <c:v>1.6867161374136819E-10</c:v>
                </c:pt>
                <c:pt idx="1322">
                  <c:v>7.8647695202853122E-11</c:v>
                </c:pt>
                <c:pt idx="1323">
                  <c:v>1.6283546549180532E-10</c:v>
                </c:pt>
                <c:pt idx="1324">
                  <c:v>8.0515779159552668E-11</c:v>
                </c:pt>
                <c:pt idx="1325">
                  <c:v>1.2142385028506582E-10</c:v>
                </c:pt>
                <c:pt idx="1326">
                  <c:v>1.5536636322305579E-10</c:v>
                </c:pt>
                <c:pt idx="1327">
                  <c:v>1.1450250817724974E-10</c:v>
                </c:pt>
                <c:pt idx="1328">
                  <c:v>1.5720088982323532E-10</c:v>
                </c:pt>
                <c:pt idx="1329">
                  <c:v>1.4824020264715475E-10</c:v>
                </c:pt>
                <c:pt idx="1330">
                  <c:v>1.4480081291269954E-10</c:v>
                </c:pt>
                <c:pt idx="1331">
                  <c:v>1.3815926050115555E-10</c:v>
                </c:pt>
                <c:pt idx="1332">
                  <c:v>1.414408963754934E-10</c:v>
                </c:pt>
                <c:pt idx="1333">
                  <c:v>1.4480081291269954E-10</c:v>
                </c:pt>
                <c:pt idx="1334">
                  <c:v>1.3979028811846733E-10</c:v>
                </c:pt>
                <c:pt idx="1335">
                  <c:v>1.3979028811846733E-10</c:v>
                </c:pt>
                <c:pt idx="1336">
                  <c:v>1.4824020264715475E-10</c:v>
                </c:pt>
                <c:pt idx="1337">
                  <c:v>1.4311099459605604E-10</c:v>
                </c:pt>
                <c:pt idx="1338">
                  <c:v>9.3789020443367202E-11</c:v>
                </c:pt>
                <c:pt idx="1339">
                  <c:v>1.4651024682261708E-10</c:v>
                </c:pt>
                <c:pt idx="1340">
                  <c:v>9.489645740229975E-11</c:v>
                </c:pt>
                <c:pt idx="1341">
                  <c:v>8.8442905203885788E-11</c:v>
                </c:pt>
                <c:pt idx="1342">
                  <c:v>8.948721659039069E-11</c:v>
                </c:pt>
                <c:pt idx="1343">
                  <c:v>8.8442905203885788E-11</c:v>
                </c:pt>
                <c:pt idx="1344">
                  <c:v>8.3401526574496936E-11</c:v>
                </c:pt>
                <c:pt idx="1345">
                  <c:v>7.7729880494204338E-11</c:v>
                </c:pt>
                <c:pt idx="1346">
                  <c:v>7.8647695202853122E-11</c:v>
                </c:pt>
                <c:pt idx="1347">
                  <c:v>7.9576164003630322E-11</c:v>
                </c:pt>
                <c:pt idx="1348">
                  <c:v>7.5926258638400369E-11</c:v>
                </c:pt>
                <c:pt idx="1349">
                  <c:v>7.6822776637758397E-11</c:v>
                </c:pt>
                <c:pt idx="1350">
                  <c:v>7.5040202959702308E-11</c:v>
                </c:pt>
                <c:pt idx="1351">
                  <c:v>8.0515779159552668E-11</c:v>
                </c:pt>
                <c:pt idx="1352">
                  <c:v>8.1466489052853804E-11</c:v>
                </c:pt>
                <c:pt idx="1353">
                  <c:v>7.8647695202853122E-11</c:v>
                </c:pt>
                <c:pt idx="1354">
                  <c:v>7.9576164003630322E-11</c:v>
                </c:pt>
                <c:pt idx="1355">
                  <c:v>7.7729880494204338E-11</c:v>
                </c:pt>
                <c:pt idx="1356">
                  <c:v>7.8647695202853122E-11</c:v>
                </c:pt>
                <c:pt idx="1357">
                  <c:v>7.7729880494204338E-11</c:v>
                </c:pt>
                <c:pt idx="1358">
                  <c:v>8.0515779159552668E-11</c:v>
                </c:pt>
                <c:pt idx="1359">
                  <c:v>7.9576164003630322E-11</c:v>
                </c:pt>
                <c:pt idx="1360">
                  <c:v>7.7729880494204338E-11</c:v>
                </c:pt>
                <c:pt idx="1361">
                  <c:v>7.6822776637758397E-11</c:v>
                </c:pt>
                <c:pt idx="1362">
                  <c:v>7.8647695202853122E-11</c:v>
                </c:pt>
                <c:pt idx="1363">
                  <c:v>8.0515779159552668E-11</c:v>
                </c:pt>
                <c:pt idx="1364">
                  <c:v>7.9576164003630322E-11</c:v>
                </c:pt>
                <c:pt idx="1365">
                  <c:v>8.1466489052853804E-11</c:v>
                </c:pt>
                <c:pt idx="1366">
                  <c:v>8.3401526574496936E-11</c:v>
                </c:pt>
                <c:pt idx="1367">
                  <c:v>7.8647695202853122E-11</c:v>
                </c:pt>
                <c:pt idx="1368">
                  <c:v>7.9576164003630322E-11</c:v>
                </c:pt>
                <c:pt idx="1369">
                  <c:v>8.1466489052853804E-11</c:v>
                </c:pt>
                <c:pt idx="1370">
                  <c:v>7.9576164003630322E-11</c:v>
                </c:pt>
                <c:pt idx="1371">
                  <c:v>1.5720088982323532E-10</c:v>
                </c:pt>
                <c:pt idx="1372">
                  <c:v>1.5536636322305579E-10</c:v>
                </c:pt>
                <c:pt idx="1373">
                  <c:v>1.517616361300895E-10</c:v>
                </c:pt>
                <c:pt idx="1374">
                  <c:v>1.667032243610556E-10</c:v>
                </c:pt>
                <c:pt idx="1375">
                  <c:v>7.9576164003630322E-11</c:v>
                </c:pt>
                <c:pt idx="1376">
                  <c:v>7.8647695202853122E-11</c:v>
                </c:pt>
                <c:pt idx="1377">
                  <c:v>1.517616361300895E-10</c:v>
                </c:pt>
                <c:pt idx="1378">
                  <c:v>1.667032243610556E-10</c:v>
                </c:pt>
                <c:pt idx="1379">
                  <c:v>1.4651024682261708E-10</c:v>
                </c:pt>
                <c:pt idx="1380">
                  <c:v>1.4311099459605604E-10</c:v>
                </c:pt>
                <c:pt idx="1381">
                  <c:v>1.3028397483819558E-10</c:v>
                </c:pt>
                <c:pt idx="1382">
                  <c:v>1.3337855253157276E-10</c:v>
                </c:pt>
                <c:pt idx="1383">
                  <c:v>8.2428424687378108E-11</c:v>
                </c:pt>
                <c:pt idx="1384">
                  <c:v>7.5926258638400369E-11</c:v>
                </c:pt>
                <c:pt idx="1385">
                  <c:v>7.9576164003630322E-11</c:v>
                </c:pt>
                <c:pt idx="1386">
                  <c:v>7.7729880494204338E-11</c:v>
                </c:pt>
                <c:pt idx="1387">
                  <c:v>1.0063267101854971E-10</c:v>
                </c:pt>
                <c:pt idx="1388">
                  <c:v>9.2694720656145152E-11</c:v>
                </c:pt>
                <c:pt idx="1389">
                  <c:v>8.948721659039069E-11</c:v>
                </c:pt>
                <c:pt idx="1390">
                  <c:v>8.4386310641153892E-11</c:v>
                </c:pt>
                <c:pt idx="1391">
                  <c:v>7.5926258638400369E-11</c:v>
                </c:pt>
                <c:pt idx="1392">
                  <c:v>7.9576164003630322E-11</c:v>
                </c:pt>
                <c:pt idx="1393">
                  <c:v>9.6016970695884383E-11</c:v>
                </c:pt>
                <c:pt idx="1394">
                  <c:v>1.1585452474429044E-10</c:v>
                </c:pt>
                <c:pt idx="1395">
                  <c:v>1.2285759230375735E-10</c:v>
                </c:pt>
                <c:pt idx="1396">
                  <c:v>7.8647695202853122E-11</c:v>
                </c:pt>
                <c:pt idx="1397">
                  <c:v>1.2430797735443707E-10</c:v>
                </c:pt>
                <c:pt idx="1398">
                  <c:v>1.2577577441385501E-10</c:v>
                </c:pt>
                <c:pt idx="1399">
                  <c:v>1.2430797735443707E-10</c:v>
                </c:pt>
                <c:pt idx="1400">
                  <c:v>1.2577577441385501E-10</c:v>
                </c:pt>
                <c:pt idx="1401">
                  <c:v>1.3028397483819558E-10</c:v>
                </c:pt>
                <c:pt idx="1402">
                  <c:v>1.3028397483819558E-10</c:v>
                </c:pt>
                <c:pt idx="1403">
                  <c:v>8.0515779159552668E-11</c:v>
                </c:pt>
                <c:pt idx="1404">
                  <c:v>7.6822776637758397E-11</c:v>
                </c:pt>
                <c:pt idx="1405">
                  <c:v>8.0515779159552668E-11</c:v>
                </c:pt>
                <c:pt idx="1406">
                  <c:v>7.9576164003630322E-11</c:v>
                </c:pt>
                <c:pt idx="1407">
                  <c:v>7.9576164003630322E-11</c:v>
                </c:pt>
                <c:pt idx="1408">
                  <c:v>8.1466489052853804E-11</c:v>
                </c:pt>
                <c:pt idx="1409">
                  <c:v>7.8647695202853122E-11</c:v>
                </c:pt>
                <c:pt idx="1410">
                  <c:v>1.3337855253157276E-10</c:v>
                </c:pt>
                <c:pt idx="1411">
                  <c:v>7.9576164003630322E-11</c:v>
                </c:pt>
                <c:pt idx="1412">
                  <c:v>8.1466489052853804E-11</c:v>
                </c:pt>
                <c:pt idx="1413">
                  <c:v>8.0515779159552668E-11</c:v>
                </c:pt>
                <c:pt idx="1414">
                  <c:v>8.4386310641153892E-11</c:v>
                </c:pt>
                <c:pt idx="1415">
                  <c:v>7.8647695202853122E-11</c:v>
                </c:pt>
                <c:pt idx="1416">
                  <c:v>8.4386310641153892E-11</c:v>
                </c:pt>
                <c:pt idx="1417">
                  <c:v>9.6016970695884383E-11</c:v>
                </c:pt>
                <c:pt idx="1418">
                  <c:v>1.0797569298042323E-10</c:v>
                </c:pt>
                <c:pt idx="1419">
                  <c:v>1.1450250817724974E-10</c:v>
                </c:pt>
                <c:pt idx="1420">
                  <c:v>1.1450250817724974E-10</c:v>
                </c:pt>
                <c:pt idx="1421">
                  <c:v>1.1054039191088757E-10</c:v>
                </c:pt>
                <c:pt idx="1422">
                  <c:v>1.0925064256948603E-10</c:v>
                </c:pt>
                <c:pt idx="1423">
                  <c:v>1.1450250817724974E-10</c:v>
                </c:pt>
                <c:pt idx="1424">
                  <c:v>1.2142385028506582E-10</c:v>
                </c:pt>
                <c:pt idx="1425">
                  <c:v>1.2142385028506582E-10</c:v>
                </c:pt>
                <c:pt idx="1426">
                  <c:v>1.2285759230375735E-10</c:v>
                </c:pt>
                <c:pt idx="1427">
                  <c:v>1.2142385028506582E-10</c:v>
                </c:pt>
                <c:pt idx="1428">
                  <c:v>7.8647695202853122E-11</c:v>
                </c:pt>
                <c:pt idx="1429">
                  <c:v>7.9576164003630322E-11</c:v>
                </c:pt>
                <c:pt idx="1430">
                  <c:v>1.2430797735443707E-10</c:v>
                </c:pt>
                <c:pt idx="1431">
                  <c:v>1.2430797735443707E-10</c:v>
                </c:pt>
                <c:pt idx="1432">
                  <c:v>1.2285759230375735E-10</c:v>
                </c:pt>
                <c:pt idx="1433">
                  <c:v>1.2577577441385501E-10</c:v>
                </c:pt>
                <c:pt idx="1434">
                  <c:v>9.3789020443367202E-11</c:v>
                </c:pt>
                <c:pt idx="1435">
                  <c:v>9.6016970695884383E-11</c:v>
                </c:pt>
                <c:pt idx="1436">
                  <c:v>9.2694720656145152E-11</c:v>
                </c:pt>
                <c:pt idx="1437">
                  <c:v>9.2694720656145152E-11</c:v>
                </c:pt>
                <c:pt idx="1438">
                  <c:v>8.948721659039069E-11</c:v>
                </c:pt>
                <c:pt idx="1439">
                  <c:v>7.6822776637758397E-11</c:v>
                </c:pt>
                <c:pt idx="1440">
                  <c:v>7.7729880494204338E-11</c:v>
                </c:pt>
                <c:pt idx="1441">
                  <c:v>9.0543858940803469E-11</c:v>
                </c:pt>
                <c:pt idx="1442">
                  <c:v>1.0302319161197715E-10</c:v>
                </c:pt>
                <c:pt idx="1443">
                  <c:v>1.1722223566546247E-10</c:v>
                </c:pt>
                <c:pt idx="1444">
                  <c:v>7.7729880494204338E-11</c:v>
                </c:pt>
                <c:pt idx="1445">
                  <c:v>1.2000683996473847E-10</c:v>
                </c:pt>
                <c:pt idx="1446">
                  <c:v>1.2142385028506582E-10</c:v>
                </c:pt>
                <c:pt idx="1447">
                  <c:v>7.8647695202853122E-11</c:v>
                </c:pt>
                <c:pt idx="1448">
                  <c:v>1.2285759230375735E-10</c:v>
                </c:pt>
                <c:pt idx="1449">
                  <c:v>7.9576164003630322E-11</c:v>
                </c:pt>
                <c:pt idx="1450">
                  <c:v>1.2876356730305657E-10</c:v>
                </c:pt>
                <c:pt idx="1451">
                  <c:v>1.2430797735443707E-10</c:v>
                </c:pt>
                <c:pt idx="1452">
                  <c:v>1.2876356730305657E-10</c:v>
                </c:pt>
                <c:pt idx="1453">
                  <c:v>1.2876356730305657E-10</c:v>
                </c:pt>
                <c:pt idx="1454">
                  <c:v>9.1612977856017732E-11</c:v>
                </c:pt>
                <c:pt idx="1455">
                  <c:v>9.9458292730753552E-11</c:v>
                </c:pt>
                <c:pt idx="1456">
                  <c:v>9.1612977856017732E-11</c:v>
                </c:pt>
                <c:pt idx="1457">
                  <c:v>9.2694720656145152E-11</c:v>
                </c:pt>
                <c:pt idx="1458">
                  <c:v>8.5382722788228175E-11</c:v>
                </c:pt>
                <c:pt idx="1459">
                  <c:v>8.3401526574496936E-11</c:v>
                </c:pt>
                <c:pt idx="1460">
                  <c:v>7.7729880494204338E-11</c:v>
                </c:pt>
                <c:pt idx="1461">
                  <c:v>8.7410982150543379E-11</c:v>
                </c:pt>
                <c:pt idx="1462">
                  <c:v>1.0063267101854971E-10</c:v>
                </c:pt>
                <c:pt idx="1463">
                  <c:v>1.0182091606722603E-10</c:v>
                </c:pt>
                <c:pt idx="1464">
                  <c:v>1.1184562481425192E-10</c:v>
                </c:pt>
                <c:pt idx="1465">
                  <c:v>1.2000683996473847E-10</c:v>
                </c:pt>
                <c:pt idx="1466">
                  <c:v>8.0515779159552668E-11</c:v>
                </c:pt>
                <c:pt idx="1467">
                  <c:v>1.2285759230375735E-10</c:v>
                </c:pt>
                <c:pt idx="1468">
                  <c:v>7.8647695202853122E-11</c:v>
                </c:pt>
                <c:pt idx="1469">
                  <c:v>7.9576164003630322E-11</c:v>
                </c:pt>
                <c:pt idx="1470">
                  <c:v>8.0515779159552668E-11</c:v>
                </c:pt>
                <c:pt idx="1471">
                  <c:v>1.2000683996473847E-10</c:v>
                </c:pt>
                <c:pt idx="1472">
                  <c:v>1.2142385028506582E-10</c:v>
                </c:pt>
                <c:pt idx="1473">
                  <c:v>1.2726090284856729E-10</c:v>
                </c:pt>
                <c:pt idx="1474">
                  <c:v>1.2000683996473847E-10</c:v>
                </c:pt>
                <c:pt idx="1475">
                  <c:v>1.2142385028506582E-10</c:v>
                </c:pt>
                <c:pt idx="1476">
                  <c:v>1.2876356730305657E-10</c:v>
                </c:pt>
                <c:pt idx="1477">
                  <c:v>1.517616361300895E-10</c:v>
                </c:pt>
                <c:pt idx="1478">
                  <c:v>1.517616361300895E-10</c:v>
                </c:pt>
                <c:pt idx="1479">
                  <c:v>8.0515779159552668E-11</c:v>
                </c:pt>
                <c:pt idx="1480">
                  <c:v>7.9576164003630322E-11</c:v>
                </c:pt>
                <c:pt idx="1481">
                  <c:v>1.4480081291269954E-10</c:v>
                </c:pt>
                <c:pt idx="1482">
                  <c:v>1.0063267101854971E-10</c:v>
                </c:pt>
                <c:pt idx="1483">
                  <c:v>1.3815926050115555E-10</c:v>
                </c:pt>
                <c:pt idx="1484">
                  <c:v>1.2876356730305657E-10</c:v>
                </c:pt>
                <c:pt idx="1485">
                  <c:v>8.0515779159552668E-11</c:v>
                </c:pt>
                <c:pt idx="1486">
                  <c:v>8.0515779159552668E-11</c:v>
                </c:pt>
                <c:pt idx="1487">
                  <c:v>7.7729880494204338E-11</c:v>
                </c:pt>
                <c:pt idx="1488">
                  <c:v>1.2876356730305657E-10</c:v>
                </c:pt>
                <c:pt idx="1489">
                  <c:v>1.3815926050115555E-10</c:v>
                </c:pt>
                <c:pt idx="1490">
                  <c:v>1.1054039191088757E-10</c:v>
                </c:pt>
                <c:pt idx="1491">
                  <c:v>1.5720088982323532E-10</c:v>
                </c:pt>
                <c:pt idx="1492">
                  <c:v>7.7729880494204338E-11</c:v>
                </c:pt>
                <c:pt idx="1493">
                  <c:v>1.2430797735443707E-10</c:v>
                </c:pt>
                <c:pt idx="1494">
                  <c:v>1.2726090284856729E-10</c:v>
                </c:pt>
                <c:pt idx="1495">
                  <c:v>1.2000683996473847E-10</c:v>
                </c:pt>
                <c:pt idx="1496">
                  <c:v>1.2726090284856729E-10</c:v>
                </c:pt>
                <c:pt idx="1497">
                  <c:v>1.2430797735443707E-10</c:v>
                </c:pt>
                <c:pt idx="1498">
                  <c:v>1.3182203142798509E-10</c:v>
                </c:pt>
                <c:pt idx="1499">
                  <c:v>7.7729880494204338E-11</c:v>
                </c:pt>
                <c:pt idx="1500">
                  <c:v>1.3495345264145896E-10</c:v>
                </c:pt>
                <c:pt idx="1501">
                  <c:v>1.3654694877228749E-10</c:v>
                </c:pt>
                <c:pt idx="1502">
                  <c:v>1.3979028811846733E-10</c:v>
                </c:pt>
                <c:pt idx="1503">
                  <c:v>1.4480081291269954E-10</c:v>
                </c:pt>
                <c:pt idx="1504">
                  <c:v>7.7729880494204338E-11</c:v>
                </c:pt>
                <c:pt idx="1505">
                  <c:v>7.9576164003630322E-11</c:v>
                </c:pt>
                <c:pt idx="1506">
                  <c:v>1.5720088982323532E-10</c:v>
                </c:pt>
                <c:pt idx="1507">
                  <c:v>1.4651024682261708E-10</c:v>
                </c:pt>
                <c:pt idx="1508">
                  <c:v>1.3979028811846733E-10</c:v>
                </c:pt>
                <c:pt idx="1509">
                  <c:v>1.2577577441385501E-10</c:v>
                </c:pt>
                <c:pt idx="1510">
                  <c:v>1.1860636608468368E-10</c:v>
                </c:pt>
                <c:pt idx="1511">
                  <c:v>1.1054039191088757E-10</c:v>
                </c:pt>
                <c:pt idx="1512">
                  <c:v>1.1054039191088757E-10</c:v>
                </c:pt>
                <c:pt idx="1513">
                  <c:v>1.0925064256948603E-10</c:v>
                </c:pt>
                <c:pt idx="1514">
                  <c:v>8.0515779159552668E-11</c:v>
                </c:pt>
                <c:pt idx="1515">
                  <c:v>7.9576164003630322E-11</c:v>
                </c:pt>
                <c:pt idx="1516">
                  <c:v>1.0925064256948603E-10</c:v>
                </c:pt>
                <c:pt idx="1517">
                  <c:v>7.8647695202853122E-11</c:v>
                </c:pt>
                <c:pt idx="1518">
                  <c:v>7.8647695202853122E-11</c:v>
                </c:pt>
                <c:pt idx="1519">
                  <c:v>7.9576164003630322E-11</c:v>
                </c:pt>
                <c:pt idx="1520">
                  <c:v>1.0063267101854971E-10</c:v>
                </c:pt>
                <c:pt idx="1521">
                  <c:v>9.6016970695884383E-11</c:v>
                </c:pt>
                <c:pt idx="1522">
                  <c:v>9.6016970695884383E-11</c:v>
                </c:pt>
                <c:pt idx="1523">
                  <c:v>8.7410982150543379E-11</c:v>
                </c:pt>
                <c:pt idx="1524">
                  <c:v>9.3789020443367202E-11</c:v>
                </c:pt>
                <c:pt idx="1525">
                  <c:v>8.8442905203885788E-11</c:v>
                </c:pt>
                <c:pt idx="1526">
                  <c:v>1.4480081291269954E-10</c:v>
                </c:pt>
                <c:pt idx="1527">
                  <c:v>1.3979028811846733E-10</c:v>
                </c:pt>
                <c:pt idx="1528">
                  <c:v>1.4311099459605604E-10</c:v>
                </c:pt>
                <c:pt idx="1529">
                  <c:v>1.4824020264715475E-10</c:v>
                </c:pt>
                <c:pt idx="1530">
                  <c:v>1.4651024682261708E-10</c:v>
                </c:pt>
                <c:pt idx="1531">
                  <c:v>1.517616361300895E-10</c:v>
                </c:pt>
                <c:pt idx="1532">
                  <c:v>1.1585452474429044E-10</c:v>
                </c:pt>
                <c:pt idx="1533">
                  <c:v>1.4651024682261708E-10</c:v>
                </c:pt>
                <c:pt idx="1534">
                  <c:v>1.4480081291269954E-10</c:v>
                </c:pt>
                <c:pt idx="1535">
                  <c:v>7.7729880494204338E-11</c:v>
                </c:pt>
                <c:pt idx="1536">
                  <c:v>1.2000683996473847E-10</c:v>
                </c:pt>
                <c:pt idx="1537">
                  <c:v>7.6822776637758397E-11</c:v>
                </c:pt>
                <c:pt idx="1538">
                  <c:v>8.1466489052853804E-11</c:v>
                </c:pt>
                <c:pt idx="1539">
                  <c:v>1.1722223566546247E-10</c:v>
                </c:pt>
                <c:pt idx="1540">
                  <c:v>7.7729880494204338E-11</c:v>
                </c:pt>
                <c:pt idx="1541">
                  <c:v>7.7729880494204338E-11</c:v>
                </c:pt>
                <c:pt idx="1542">
                  <c:v>7.8647695202853122E-11</c:v>
                </c:pt>
                <c:pt idx="1543">
                  <c:v>1.2285759230375735E-10</c:v>
                </c:pt>
                <c:pt idx="1544">
                  <c:v>1.1585452474429044E-10</c:v>
                </c:pt>
                <c:pt idx="1545">
                  <c:v>1.1860636608468368E-10</c:v>
                </c:pt>
                <c:pt idx="1546">
                  <c:v>1.2000683996473847E-10</c:v>
                </c:pt>
                <c:pt idx="1547">
                  <c:v>1.1585452474429044E-10</c:v>
                </c:pt>
                <c:pt idx="1548">
                  <c:v>1.1054039191088757E-10</c:v>
                </c:pt>
                <c:pt idx="1549">
                  <c:v>1.1450250817724974E-10</c:v>
                </c:pt>
                <c:pt idx="1550">
                  <c:v>1.1722223566546247E-10</c:v>
                </c:pt>
                <c:pt idx="1551">
                  <c:v>7.6822776637758397E-11</c:v>
                </c:pt>
                <c:pt idx="1552">
                  <c:v>7.8647695202853122E-11</c:v>
                </c:pt>
                <c:pt idx="1553">
                  <c:v>7.8647695202853122E-11</c:v>
                </c:pt>
                <c:pt idx="1554">
                  <c:v>1.2430797735443707E-10</c:v>
                </c:pt>
                <c:pt idx="1555">
                  <c:v>1.2142385028506582E-10</c:v>
                </c:pt>
                <c:pt idx="1556">
                  <c:v>1.2430797735443707E-10</c:v>
                </c:pt>
                <c:pt idx="1557">
                  <c:v>1.2285759230375735E-10</c:v>
                </c:pt>
                <c:pt idx="1558">
                  <c:v>1.2430797735443707E-10</c:v>
                </c:pt>
                <c:pt idx="1559">
                  <c:v>1.2285759230375735E-10</c:v>
                </c:pt>
                <c:pt idx="1560">
                  <c:v>1.2142385028506582E-10</c:v>
                </c:pt>
                <c:pt idx="1561">
                  <c:v>1.2000683996473847E-10</c:v>
                </c:pt>
                <c:pt idx="1562">
                  <c:v>1.2430797735443707E-10</c:v>
                </c:pt>
                <c:pt idx="1563">
                  <c:v>7.7729880494204338E-11</c:v>
                </c:pt>
                <c:pt idx="1564">
                  <c:v>1.2577577441385501E-10</c:v>
                </c:pt>
                <c:pt idx="1565">
                  <c:v>9.2694720656145152E-11</c:v>
                </c:pt>
                <c:pt idx="1566">
                  <c:v>1.2430797735443707E-10</c:v>
                </c:pt>
                <c:pt idx="1567">
                  <c:v>8.4386310641153892E-11</c:v>
                </c:pt>
                <c:pt idx="1568">
                  <c:v>9.0543858940803469E-11</c:v>
                </c:pt>
                <c:pt idx="1569">
                  <c:v>9.3789020443367202E-11</c:v>
                </c:pt>
                <c:pt idx="1570">
                  <c:v>8.4386310641153892E-11</c:v>
                </c:pt>
                <c:pt idx="1571">
                  <c:v>7.7729880494204338E-11</c:v>
                </c:pt>
                <c:pt idx="1572">
                  <c:v>7.7729880494204338E-11</c:v>
                </c:pt>
                <c:pt idx="1573">
                  <c:v>9.6016970695884383E-11</c:v>
                </c:pt>
                <c:pt idx="1574">
                  <c:v>1.1450250817724974E-10</c:v>
                </c:pt>
                <c:pt idx="1575">
                  <c:v>1.1860636608468368E-10</c:v>
                </c:pt>
                <c:pt idx="1576">
                  <c:v>8.0515779159552668E-11</c:v>
                </c:pt>
                <c:pt idx="1577">
                  <c:v>1.2142385028506582E-10</c:v>
                </c:pt>
                <c:pt idx="1578">
                  <c:v>7.6822776637758397E-11</c:v>
                </c:pt>
                <c:pt idx="1579">
                  <c:v>7.9576164003630322E-11</c:v>
                </c:pt>
                <c:pt idx="1580">
                  <c:v>7.6822776637758397E-11</c:v>
                </c:pt>
                <c:pt idx="1581">
                  <c:v>1.1585452474429044E-10</c:v>
                </c:pt>
                <c:pt idx="1582">
                  <c:v>1.0063267101854971E-10</c:v>
                </c:pt>
                <c:pt idx="1583">
                  <c:v>9.7150714726163113E-11</c:v>
                </c:pt>
                <c:pt idx="1584">
                  <c:v>1.0671562198993359E-10</c:v>
                </c:pt>
                <c:pt idx="1585">
                  <c:v>1.1054039191088757E-10</c:v>
                </c:pt>
                <c:pt idx="1586">
                  <c:v>1.1450250817724974E-10</c:v>
                </c:pt>
                <c:pt idx="1587">
                  <c:v>1.2142385028506582E-10</c:v>
                </c:pt>
                <c:pt idx="1588">
                  <c:v>7.5926258638400369E-11</c:v>
                </c:pt>
                <c:pt idx="1589">
                  <c:v>8.1466489052853804E-11</c:v>
                </c:pt>
                <c:pt idx="1590">
                  <c:v>1.3182203142798509E-10</c:v>
                </c:pt>
                <c:pt idx="1591">
                  <c:v>7.8647695202853122E-11</c:v>
                </c:pt>
                <c:pt idx="1592">
                  <c:v>7.9576164003630322E-11</c:v>
                </c:pt>
                <c:pt idx="1593">
                  <c:v>7.5926258638400369E-11</c:v>
                </c:pt>
                <c:pt idx="1594">
                  <c:v>8.0515779159552668E-11</c:v>
                </c:pt>
                <c:pt idx="1595">
                  <c:v>7.9576164003630322E-11</c:v>
                </c:pt>
                <c:pt idx="1596">
                  <c:v>8.0515779159552668E-11</c:v>
                </c:pt>
                <c:pt idx="1597">
                  <c:v>8.0515779159552668E-11</c:v>
                </c:pt>
                <c:pt idx="1598">
                  <c:v>1.1860636608468368E-10</c:v>
                </c:pt>
                <c:pt idx="1599">
                  <c:v>7.9576164003630322E-11</c:v>
                </c:pt>
                <c:pt idx="1600">
                  <c:v>8.1466489052853804E-11</c:v>
                </c:pt>
                <c:pt idx="1601">
                  <c:v>1.1860636608468368E-10</c:v>
                </c:pt>
                <c:pt idx="1602">
                  <c:v>1.2000683996473847E-10</c:v>
                </c:pt>
                <c:pt idx="1603">
                  <c:v>1.2430797735443707E-10</c:v>
                </c:pt>
                <c:pt idx="1604">
                  <c:v>7.5926258638400369E-11</c:v>
                </c:pt>
                <c:pt idx="1605">
                  <c:v>1.2142385028506582E-10</c:v>
                </c:pt>
                <c:pt idx="1606">
                  <c:v>1.2142385028506582E-10</c:v>
                </c:pt>
                <c:pt idx="1607">
                  <c:v>9.9458292730753552E-11</c:v>
                </c:pt>
                <c:pt idx="1608">
                  <c:v>1.0063267101854971E-10</c:v>
                </c:pt>
                <c:pt idx="1609">
                  <c:v>1.2142385028506582E-10</c:v>
                </c:pt>
                <c:pt idx="1610">
                  <c:v>1.2285759230375735E-10</c:v>
                </c:pt>
                <c:pt idx="1611">
                  <c:v>1.2285759230375735E-10</c:v>
                </c:pt>
                <c:pt idx="1612">
                  <c:v>1.2285759230375735E-10</c:v>
                </c:pt>
                <c:pt idx="1613">
                  <c:v>1.2430797735443707E-10</c:v>
                </c:pt>
                <c:pt idx="1614">
                  <c:v>9.0543858940803469E-11</c:v>
                </c:pt>
                <c:pt idx="1615">
                  <c:v>1.2142385028506582E-10</c:v>
                </c:pt>
                <c:pt idx="1616">
                  <c:v>1.2142385028506582E-10</c:v>
                </c:pt>
                <c:pt idx="1617">
                  <c:v>1.2577577441385501E-10</c:v>
                </c:pt>
                <c:pt idx="1618">
                  <c:v>1.2285759230375735E-10</c:v>
                </c:pt>
                <c:pt idx="1619">
                  <c:v>9.3789020443367202E-11</c:v>
                </c:pt>
                <c:pt idx="1620">
                  <c:v>8.948721659039069E-11</c:v>
                </c:pt>
                <c:pt idx="1621">
                  <c:v>1.2142385028506582E-10</c:v>
                </c:pt>
                <c:pt idx="1622">
                  <c:v>1.2285759230375735E-10</c:v>
                </c:pt>
                <c:pt idx="1623">
                  <c:v>9.2694720656145152E-11</c:v>
                </c:pt>
                <c:pt idx="1624">
                  <c:v>8.8442905203885788E-11</c:v>
                </c:pt>
                <c:pt idx="1625">
                  <c:v>9.0543858940803469E-11</c:v>
                </c:pt>
                <c:pt idx="1626">
                  <c:v>8.2428424687378108E-11</c:v>
                </c:pt>
                <c:pt idx="1627">
                  <c:v>8.8442905203885788E-11</c:v>
                </c:pt>
                <c:pt idx="1628">
                  <c:v>8.3401526574496936E-11</c:v>
                </c:pt>
                <c:pt idx="1629">
                  <c:v>8.2428424687378108E-11</c:v>
                </c:pt>
                <c:pt idx="1630">
                  <c:v>8.8442905203885788E-11</c:v>
                </c:pt>
                <c:pt idx="1631">
                  <c:v>8.7410982150543379E-11</c:v>
                </c:pt>
                <c:pt idx="1632">
                  <c:v>9.0543858940803469E-11</c:v>
                </c:pt>
                <c:pt idx="1633">
                  <c:v>9.2694720656145152E-11</c:v>
                </c:pt>
                <c:pt idx="1634">
                  <c:v>8.7410982150543379E-11</c:v>
                </c:pt>
                <c:pt idx="1635">
                  <c:v>8.8442905203885788E-11</c:v>
                </c:pt>
                <c:pt idx="1636">
                  <c:v>9.9458292730753552E-11</c:v>
                </c:pt>
                <c:pt idx="1637">
                  <c:v>9.8297845718318321E-11</c:v>
                </c:pt>
                <c:pt idx="1638">
                  <c:v>9.3789020443367202E-11</c:v>
                </c:pt>
                <c:pt idx="1639">
                  <c:v>9.1612977856017732E-11</c:v>
                </c:pt>
                <c:pt idx="1640">
                  <c:v>9.3789020443367202E-11</c:v>
                </c:pt>
                <c:pt idx="1641">
                  <c:v>9.489645740229975E-11</c:v>
                </c:pt>
                <c:pt idx="1642">
                  <c:v>9.3789020443367202E-11</c:v>
                </c:pt>
                <c:pt idx="1643">
                  <c:v>9.489645740229975E-11</c:v>
                </c:pt>
                <c:pt idx="1644">
                  <c:v>9.0543858940803469E-11</c:v>
                </c:pt>
                <c:pt idx="1645">
                  <c:v>8.4386310641153892E-11</c:v>
                </c:pt>
                <c:pt idx="1646">
                  <c:v>7.9576164003630322E-11</c:v>
                </c:pt>
                <c:pt idx="1647">
                  <c:v>7.7729880494204338E-11</c:v>
                </c:pt>
                <c:pt idx="1648">
                  <c:v>8.2428424687378108E-11</c:v>
                </c:pt>
                <c:pt idx="1649">
                  <c:v>8.3401526574496936E-11</c:v>
                </c:pt>
                <c:pt idx="1650">
                  <c:v>9.1612977856017732E-11</c:v>
                </c:pt>
                <c:pt idx="1651">
                  <c:v>9.2694720656145152E-11</c:v>
                </c:pt>
                <c:pt idx="1652">
                  <c:v>8.8442905203885788E-11</c:v>
                </c:pt>
                <c:pt idx="1653">
                  <c:v>8.4386310641153892E-11</c:v>
                </c:pt>
                <c:pt idx="1654">
                  <c:v>8.4386310641153892E-11</c:v>
                </c:pt>
                <c:pt idx="1655">
                  <c:v>8.1466489052853804E-11</c:v>
                </c:pt>
                <c:pt idx="1656">
                  <c:v>1.3182203142798509E-10</c:v>
                </c:pt>
                <c:pt idx="1657">
                  <c:v>7.8647695202853122E-11</c:v>
                </c:pt>
                <c:pt idx="1658">
                  <c:v>1.414408963754934E-10</c:v>
                </c:pt>
                <c:pt idx="1659">
                  <c:v>1.4824020264715475E-10</c:v>
                </c:pt>
                <c:pt idx="1660">
                  <c:v>1.4651024682261708E-10</c:v>
                </c:pt>
                <c:pt idx="1661">
                  <c:v>1.4480081291269954E-10</c:v>
                </c:pt>
                <c:pt idx="1662">
                  <c:v>1.3815926050115555E-10</c:v>
                </c:pt>
                <c:pt idx="1663">
                  <c:v>1.3815926050115555E-10</c:v>
                </c:pt>
                <c:pt idx="1664">
                  <c:v>1.3654694877228749E-10</c:v>
                </c:pt>
                <c:pt idx="1665">
                  <c:v>1.2577577441385501E-10</c:v>
                </c:pt>
                <c:pt idx="1666">
                  <c:v>1.1722223566546247E-10</c:v>
                </c:pt>
                <c:pt idx="1667">
                  <c:v>1.1860636608468368E-10</c:v>
                </c:pt>
                <c:pt idx="1668">
                  <c:v>1.1860636608468368E-10</c:v>
                </c:pt>
                <c:pt idx="1669">
                  <c:v>1.2876356730305657E-10</c:v>
                </c:pt>
                <c:pt idx="1670">
                  <c:v>1.2726090284856729E-10</c:v>
                </c:pt>
                <c:pt idx="1671">
                  <c:v>1.3182203142798509E-10</c:v>
                </c:pt>
                <c:pt idx="1672">
                  <c:v>1.3028397483819558E-10</c:v>
                </c:pt>
                <c:pt idx="1673">
                  <c:v>1.2285759230375735E-10</c:v>
                </c:pt>
                <c:pt idx="1674">
                  <c:v>1.1184562481425192E-10</c:v>
                </c:pt>
                <c:pt idx="1675">
                  <c:v>1.1450250817724974E-10</c:v>
                </c:pt>
                <c:pt idx="1676">
                  <c:v>1.1722223566546247E-10</c:v>
                </c:pt>
                <c:pt idx="1677">
                  <c:v>1.2142385028506582E-10</c:v>
                </c:pt>
                <c:pt idx="1678">
                  <c:v>1.2285759230375735E-10</c:v>
                </c:pt>
                <c:pt idx="1679">
                  <c:v>1.2142385028506582E-10</c:v>
                </c:pt>
                <c:pt idx="1680">
                  <c:v>1.1722223566546247E-10</c:v>
                </c:pt>
                <c:pt idx="1681">
                  <c:v>1.2000683996473847E-10</c:v>
                </c:pt>
                <c:pt idx="1682">
                  <c:v>1.2142385028506582E-10</c:v>
                </c:pt>
                <c:pt idx="1683">
                  <c:v>1.2142385028506582E-10</c:v>
                </c:pt>
                <c:pt idx="1684">
                  <c:v>1.2142385028506582E-10</c:v>
                </c:pt>
                <c:pt idx="1685">
                  <c:v>1.1860636608468368E-10</c:v>
                </c:pt>
                <c:pt idx="1686">
                  <c:v>1.2285759230375735E-10</c:v>
                </c:pt>
                <c:pt idx="1687">
                  <c:v>1.2000683996473847E-10</c:v>
                </c:pt>
                <c:pt idx="1688">
                  <c:v>1.2430797735443707E-10</c:v>
                </c:pt>
                <c:pt idx="1689">
                  <c:v>1.2285759230375735E-10</c:v>
                </c:pt>
                <c:pt idx="1690">
                  <c:v>1.2000683996473847E-10</c:v>
                </c:pt>
                <c:pt idx="1691">
                  <c:v>1.2142385028506582E-10</c:v>
                </c:pt>
                <c:pt idx="1692">
                  <c:v>1.1722223566546247E-10</c:v>
                </c:pt>
                <c:pt idx="1693">
                  <c:v>1.1860636608468368E-10</c:v>
                </c:pt>
                <c:pt idx="1694">
                  <c:v>1.1184562481425192E-10</c:v>
                </c:pt>
                <c:pt idx="1695">
                  <c:v>1.2142385028506582E-10</c:v>
                </c:pt>
                <c:pt idx="1696">
                  <c:v>1.1860636608468368E-10</c:v>
                </c:pt>
                <c:pt idx="1697">
                  <c:v>1.0063267101854971E-10</c:v>
                </c:pt>
                <c:pt idx="1698">
                  <c:v>1.2285759230375735E-10</c:v>
                </c:pt>
                <c:pt idx="1699">
                  <c:v>1.2285759230375735E-10</c:v>
                </c:pt>
                <c:pt idx="1700">
                  <c:v>1.1860636608468368E-10</c:v>
                </c:pt>
                <c:pt idx="1701">
                  <c:v>1.2285759230375735E-10</c:v>
                </c:pt>
                <c:pt idx="1702">
                  <c:v>1.0302319161197715E-10</c:v>
                </c:pt>
                <c:pt idx="1703">
                  <c:v>1.2142385028506582E-10</c:v>
                </c:pt>
                <c:pt idx="1704">
                  <c:v>1.0671562198993359E-10</c:v>
                </c:pt>
                <c:pt idx="1705">
                  <c:v>7.6822776637758397E-11</c:v>
                </c:pt>
                <c:pt idx="1706">
                  <c:v>1.0671562198993359E-10</c:v>
                </c:pt>
                <c:pt idx="1707">
                  <c:v>7.8647695202853122E-11</c:v>
                </c:pt>
                <c:pt idx="1708">
                  <c:v>7.5926258638400369E-11</c:v>
                </c:pt>
                <c:pt idx="1709">
                  <c:v>1.2285759230375735E-10</c:v>
                </c:pt>
                <c:pt idx="1710">
                  <c:v>1.1722223566546247E-10</c:v>
                </c:pt>
                <c:pt idx="1711">
                  <c:v>1.1722223566546247E-10</c:v>
                </c:pt>
                <c:pt idx="1712">
                  <c:v>1.2285759230375735E-10</c:v>
                </c:pt>
                <c:pt idx="1713">
                  <c:v>1.2285759230375735E-10</c:v>
                </c:pt>
                <c:pt idx="1714">
                  <c:v>1.2000683996473847E-10</c:v>
                </c:pt>
                <c:pt idx="1715">
                  <c:v>9.9458292730753552E-11</c:v>
                </c:pt>
                <c:pt idx="1716">
                  <c:v>1.0302319161197715E-10</c:v>
                </c:pt>
                <c:pt idx="1717">
                  <c:v>9.6016970695884383E-11</c:v>
                </c:pt>
                <c:pt idx="1718">
                  <c:v>9.1612977856017732E-11</c:v>
                </c:pt>
                <c:pt idx="1719">
                  <c:v>8.948721659039069E-11</c:v>
                </c:pt>
                <c:pt idx="1720">
                  <c:v>8.8442905203885788E-11</c:v>
                </c:pt>
                <c:pt idx="1721">
                  <c:v>8.3401526574496936E-11</c:v>
                </c:pt>
                <c:pt idx="1722">
                  <c:v>8.948721659039069E-11</c:v>
                </c:pt>
                <c:pt idx="1723">
                  <c:v>8.948721659039069E-11</c:v>
                </c:pt>
                <c:pt idx="1724">
                  <c:v>8.2428424687378108E-11</c:v>
                </c:pt>
                <c:pt idx="1725">
                  <c:v>8.6390900317143426E-11</c:v>
                </c:pt>
                <c:pt idx="1726">
                  <c:v>7.8647695202853122E-11</c:v>
                </c:pt>
                <c:pt idx="1727">
                  <c:v>7.6822776637758397E-11</c:v>
                </c:pt>
                <c:pt idx="1728">
                  <c:v>1.4651024682261708E-10</c:v>
                </c:pt>
                <c:pt idx="1729">
                  <c:v>1.0423966332134078E-10</c:v>
                </c:pt>
                <c:pt idx="1730">
                  <c:v>1.2000683996473847E-10</c:v>
                </c:pt>
                <c:pt idx="1731">
                  <c:v>8.0515779159552668E-11</c:v>
                </c:pt>
                <c:pt idx="1732">
                  <c:v>7.7729880494204338E-11</c:v>
                </c:pt>
                <c:pt idx="1733">
                  <c:v>8.0515779159552668E-11</c:v>
                </c:pt>
                <c:pt idx="1734">
                  <c:v>7.9576164003630322E-11</c:v>
                </c:pt>
                <c:pt idx="1735">
                  <c:v>1.0671562198993359E-10</c:v>
                </c:pt>
                <c:pt idx="1736">
                  <c:v>9.6016970695884383E-11</c:v>
                </c:pt>
                <c:pt idx="1737">
                  <c:v>9.2694720656145152E-11</c:v>
                </c:pt>
                <c:pt idx="1738">
                  <c:v>9.489645740229975E-11</c:v>
                </c:pt>
                <c:pt idx="1739">
                  <c:v>1.0182091606722603E-10</c:v>
                </c:pt>
                <c:pt idx="1740">
                  <c:v>1.0671562198993359E-10</c:v>
                </c:pt>
                <c:pt idx="1741">
                  <c:v>1.0182091606722603E-10</c:v>
                </c:pt>
                <c:pt idx="1742">
                  <c:v>8.0515779159552668E-11</c:v>
                </c:pt>
                <c:pt idx="1743">
                  <c:v>7.9576164003630322E-11</c:v>
                </c:pt>
                <c:pt idx="1744">
                  <c:v>7.8647695202853122E-11</c:v>
                </c:pt>
                <c:pt idx="1745">
                  <c:v>7.7729880494204338E-11</c:v>
                </c:pt>
                <c:pt idx="1746">
                  <c:v>7.7729880494204338E-11</c:v>
                </c:pt>
                <c:pt idx="1747">
                  <c:v>1.0063267101854971E-10</c:v>
                </c:pt>
                <c:pt idx="1748">
                  <c:v>1.0182091606722603E-10</c:v>
                </c:pt>
                <c:pt idx="1749">
                  <c:v>9.8297845718318321E-11</c:v>
                </c:pt>
                <c:pt idx="1750">
                  <c:v>1.0182091606722603E-10</c:v>
                </c:pt>
                <c:pt idx="1751">
                  <c:v>1.0182091606722603E-10</c:v>
                </c:pt>
                <c:pt idx="1752">
                  <c:v>8.0515779159552668E-11</c:v>
                </c:pt>
                <c:pt idx="1753">
                  <c:v>8.2428424687378108E-11</c:v>
                </c:pt>
                <c:pt idx="1754">
                  <c:v>8.0515779159552668E-11</c:v>
                </c:pt>
                <c:pt idx="1755">
                  <c:v>8.1466489052853804E-11</c:v>
                </c:pt>
                <c:pt idx="1756">
                  <c:v>7.7729880494204338E-11</c:v>
                </c:pt>
                <c:pt idx="1757">
                  <c:v>1.0063267101854971E-10</c:v>
                </c:pt>
                <c:pt idx="1758">
                  <c:v>1.0182091606722603E-10</c:v>
                </c:pt>
                <c:pt idx="1759">
                  <c:v>1.0063267101854971E-10</c:v>
                </c:pt>
                <c:pt idx="1760">
                  <c:v>9.0543858940803469E-11</c:v>
                </c:pt>
                <c:pt idx="1761">
                  <c:v>7.9576164003630322E-11</c:v>
                </c:pt>
                <c:pt idx="1762">
                  <c:v>1.0063267101854971E-10</c:v>
                </c:pt>
                <c:pt idx="1763">
                  <c:v>7.6822776637758397E-11</c:v>
                </c:pt>
                <c:pt idx="1764">
                  <c:v>7.8647695202853122E-11</c:v>
                </c:pt>
                <c:pt idx="1765">
                  <c:v>1.054702559655086E-10</c:v>
                </c:pt>
                <c:pt idx="1766">
                  <c:v>9.8297845718318321E-11</c:v>
                </c:pt>
                <c:pt idx="1767">
                  <c:v>7.8647695202853122E-11</c:v>
                </c:pt>
                <c:pt idx="1768">
                  <c:v>8.0515779159552668E-11</c:v>
                </c:pt>
                <c:pt idx="1769">
                  <c:v>8.0515779159552668E-11</c:v>
                </c:pt>
                <c:pt idx="1770">
                  <c:v>7.6822776637758397E-11</c:v>
                </c:pt>
                <c:pt idx="1771">
                  <c:v>9.9458292730753552E-11</c:v>
                </c:pt>
                <c:pt idx="1772">
                  <c:v>9.8297845718318321E-11</c:v>
                </c:pt>
                <c:pt idx="1773">
                  <c:v>9.7150714726163113E-11</c:v>
                </c:pt>
                <c:pt idx="1774">
                  <c:v>9.2694720656145152E-11</c:v>
                </c:pt>
                <c:pt idx="1775">
                  <c:v>9.6016970695884383E-11</c:v>
                </c:pt>
                <c:pt idx="1776">
                  <c:v>9.9458292730753552E-11</c:v>
                </c:pt>
                <c:pt idx="1777">
                  <c:v>9.8297845718318321E-11</c:v>
                </c:pt>
                <c:pt idx="1778">
                  <c:v>1.0182091606722603E-10</c:v>
                </c:pt>
                <c:pt idx="1779">
                  <c:v>1.0063267101854971E-10</c:v>
                </c:pt>
                <c:pt idx="1780">
                  <c:v>7.7729880494204338E-11</c:v>
                </c:pt>
                <c:pt idx="1781">
                  <c:v>7.8647695202853122E-11</c:v>
                </c:pt>
                <c:pt idx="1782">
                  <c:v>7.9576164003630322E-11</c:v>
                </c:pt>
                <c:pt idx="1783">
                  <c:v>7.9576164003630322E-11</c:v>
                </c:pt>
                <c:pt idx="1784">
                  <c:v>1.2577577441385501E-10</c:v>
                </c:pt>
                <c:pt idx="1785">
                  <c:v>7.9576164003630322E-11</c:v>
                </c:pt>
                <c:pt idx="1786">
                  <c:v>7.6822776637758397E-11</c:v>
                </c:pt>
                <c:pt idx="1787">
                  <c:v>7.9576164003630322E-11</c:v>
                </c:pt>
                <c:pt idx="1788">
                  <c:v>8.2428424687378108E-11</c:v>
                </c:pt>
                <c:pt idx="1789">
                  <c:v>7.6822776637758397E-11</c:v>
                </c:pt>
                <c:pt idx="1790">
                  <c:v>7.6822776637758397E-11</c:v>
                </c:pt>
                <c:pt idx="1791">
                  <c:v>7.5926258638400369E-11</c:v>
                </c:pt>
                <c:pt idx="1792">
                  <c:v>8.0515779159552668E-11</c:v>
                </c:pt>
                <c:pt idx="1793">
                  <c:v>7.6822776637758397E-11</c:v>
                </c:pt>
                <c:pt idx="1794">
                  <c:v>7.7729880494204338E-11</c:v>
                </c:pt>
                <c:pt idx="1795">
                  <c:v>7.6822776637758397E-11</c:v>
                </c:pt>
                <c:pt idx="1796">
                  <c:v>7.7729880494204338E-11</c:v>
                </c:pt>
                <c:pt idx="1797">
                  <c:v>7.9576164003630322E-11</c:v>
                </c:pt>
                <c:pt idx="1798">
                  <c:v>7.2443762815235321E-11</c:v>
                </c:pt>
                <c:pt idx="1799">
                  <c:v>7.6822776637758397E-11</c:v>
                </c:pt>
                <c:pt idx="1800">
                  <c:v>7.8647695202853122E-11</c:v>
                </c:pt>
                <c:pt idx="1801">
                  <c:v>7.6822776637758397E-11</c:v>
                </c:pt>
                <c:pt idx="1802">
                  <c:v>7.5926258638400369E-11</c:v>
                </c:pt>
                <c:pt idx="1803">
                  <c:v>7.7729880494204338E-11</c:v>
                </c:pt>
                <c:pt idx="1804">
                  <c:v>7.7729880494204338E-11</c:v>
                </c:pt>
                <c:pt idx="1805">
                  <c:v>7.6822776637758397E-11</c:v>
                </c:pt>
                <c:pt idx="1806">
                  <c:v>7.8647695202853122E-11</c:v>
                </c:pt>
                <c:pt idx="1807">
                  <c:v>7.7729880494204338E-11</c:v>
                </c:pt>
                <c:pt idx="1808">
                  <c:v>7.8647695202853122E-11</c:v>
                </c:pt>
                <c:pt idx="1809">
                  <c:v>7.7729880494204338E-11</c:v>
                </c:pt>
                <c:pt idx="1810">
                  <c:v>1.3028397483819558E-10</c:v>
                </c:pt>
                <c:pt idx="1811">
                  <c:v>1.3495345264145896E-10</c:v>
                </c:pt>
                <c:pt idx="1812">
                  <c:v>7.3299160387429583E-11</c:v>
                </c:pt>
                <c:pt idx="1813">
                  <c:v>7.6822776637758397E-11</c:v>
                </c:pt>
                <c:pt idx="1814">
                  <c:v>7.8647695202853122E-11</c:v>
                </c:pt>
                <c:pt idx="1815">
                  <c:v>7.3299160387429583E-11</c:v>
                </c:pt>
                <c:pt idx="1816">
                  <c:v>7.8647695202853122E-11</c:v>
                </c:pt>
                <c:pt idx="1817">
                  <c:v>7.7729880494204338E-11</c:v>
                </c:pt>
                <c:pt idx="1818">
                  <c:v>7.7729880494204338E-11</c:v>
                </c:pt>
                <c:pt idx="1819">
                  <c:v>7.9576164003630322E-11</c:v>
                </c:pt>
                <c:pt idx="1820">
                  <c:v>7.8647695202853122E-11</c:v>
                </c:pt>
                <c:pt idx="1821">
                  <c:v>8.1466489052853804E-11</c:v>
                </c:pt>
                <c:pt idx="1822">
                  <c:v>7.6822776637758397E-11</c:v>
                </c:pt>
                <c:pt idx="1823">
                  <c:v>7.8647695202853122E-11</c:v>
                </c:pt>
                <c:pt idx="1824">
                  <c:v>7.9576164003630322E-11</c:v>
                </c:pt>
                <c:pt idx="1825">
                  <c:v>7.6822776637758397E-11</c:v>
                </c:pt>
                <c:pt idx="1826">
                  <c:v>7.2443762815235321E-11</c:v>
                </c:pt>
                <c:pt idx="1827">
                  <c:v>1.2000683996473847E-10</c:v>
                </c:pt>
                <c:pt idx="1828">
                  <c:v>1.1860636608468368E-10</c:v>
                </c:pt>
                <c:pt idx="1829">
                  <c:v>1.1722223566546247E-10</c:v>
                </c:pt>
                <c:pt idx="1830">
                  <c:v>1.1450250817724974E-10</c:v>
                </c:pt>
                <c:pt idx="1831">
                  <c:v>9.2694720656145152E-11</c:v>
                </c:pt>
                <c:pt idx="1832">
                  <c:v>9.2694720656145152E-11</c:v>
                </c:pt>
                <c:pt idx="1833">
                  <c:v>1.1860636608468368E-10</c:v>
                </c:pt>
                <c:pt idx="1834">
                  <c:v>1.2000683996473847E-10</c:v>
                </c:pt>
                <c:pt idx="1835">
                  <c:v>1.1860636608468368E-10</c:v>
                </c:pt>
                <c:pt idx="1836">
                  <c:v>1.2142385028506582E-10</c:v>
                </c:pt>
                <c:pt idx="1837">
                  <c:v>7.7729880494204338E-11</c:v>
                </c:pt>
                <c:pt idx="1838">
                  <c:v>7.7729880494204338E-11</c:v>
                </c:pt>
                <c:pt idx="1839">
                  <c:v>7.9576164003630322E-11</c:v>
                </c:pt>
                <c:pt idx="1840">
                  <c:v>7.6822776637758397E-11</c:v>
                </c:pt>
                <c:pt idx="1841">
                  <c:v>7.3299160387429583E-11</c:v>
                </c:pt>
                <c:pt idx="1842">
                  <c:v>7.8647695202853122E-11</c:v>
                </c:pt>
                <c:pt idx="1843">
                  <c:v>7.7729880494204338E-11</c:v>
                </c:pt>
                <c:pt idx="1844">
                  <c:v>7.9576164003630322E-11</c:v>
                </c:pt>
                <c:pt idx="1845">
                  <c:v>1.3337855253157276E-10</c:v>
                </c:pt>
                <c:pt idx="1846">
                  <c:v>7.8647695202853122E-11</c:v>
                </c:pt>
                <c:pt idx="1847">
                  <c:v>7.9576164003630322E-11</c:v>
                </c:pt>
                <c:pt idx="1848">
                  <c:v>1.3182203142798509E-10</c:v>
                </c:pt>
                <c:pt idx="1849">
                  <c:v>1.0925064256948603E-10</c:v>
                </c:pt>
                <c:pt idx="1850">
                  <c:v>7.8647695202853122E-11</c:v>
                </c:pt>
                <c:pt idx="1851">
                  <c:v>7.5926258638400369E-11</c:v>
                </c:pt>
                <c:pt idx="1852">
                  <c:v>8.0515779159552668E-11</c:v>
                </c:pt>
                <c:pt idx="1853">
                  <c:v>7.9576164003630322E-11</c:v>
                </c:pt>
                <c:pt idx="1854">
                  <c:v>7.6822776637758397E-11</c:v>
                </c:pt>
                <c:pt idx="1855">
                  <c:v>7.5926258638400369E-11</c:v>
                </c:pt>
                <c:pt idx="1856">
                  <c:v>7.8647695202853122E-11</c:v>
                </c:pt>
                <c:pt idx="1857">
                  <c:v>7.7729880494204338E-11</c:v>
                </c:pt>
                <c:pt idx="1858">
                  <c:v>7.6822776637758397E-11</c:v>
                </c:pt>
                <c:pt idx="1859">
                  <c:v>7.5040202959702308E-11</c:v>
                </c:pt>
                <c:pt idx="1860">
                  <c:v>7.7729880494204338E-11</c:v>
                </c:pt>
                <c:pt idx="1861">
                  <c:v>7.9576164003630322E-11</c:v>
                </c:pt>
                <c:pt idx="1862">
                  <c:v>7.4164658277140227E-11</c:v>
                </c:pt>
                <c:pt idx="1863">
                  <c:v>8.0515779159552668E-11</c:v>
                </c:pt>
                <c:pt idx="1864">
                  <c:v>8.1466489052853804E-11</c:v>
                </c:pt>
                <c:pt idx="1865">
                  <c:v>8.0515779159552668E-11</c:v>
                </c:pt>
                <c:pt idx="1866">
                  <c:v>7.8647695202853122E-11</c:v>
                </c:pt>
                <c:pt idx="1867">
                  <c:v>7.6822776637758397E-11</c:v>
                </c:pt>
                <c:pt idx="1868">
                  <c:v>7.5926258638400369E-11</c:v>
                </c:pt>
                <c:pt idx="1869">
                  <c:v>7.7729880494204338E-11</c:v>
                </c:pt>
                <c:pt idx="1870">
                  <c:v>7.1598347690352221E-11</c:v>
                </c:pt>
                <c:pt idx="1871">
                  <c:v>7.6822776637758397E-11</c:v>
                </c:pt>
                <c:pt idx="1872">
                  <c:v>9.8297845718318321E-11</c:v>
                </c:pt>
                <c:pt idx="1873">
                  <c:v>9.2694720656145152E-11</c:v>
                </c:pt>
                <c:pt idx="1874">
                  <c:v>8.4386310641153892E-11</c:v>
                </c:pt>
                <c:pt idx="1875">
                  <c:v>8.948721659039069E-11</c:v>
                </c:pt>
                <c:pt idx="1876">
                  <c:v>9.2694720656145152E-11</c:v>
                </c:pt>
                <c:pt idx="1877">
                  <c:v>9.489645740229975E-11</c:v>
                </c:pt>
                <c:pt idx="1878">
                  <c:v>7.7729880494204338E-11</c:v>
                </c:pt>
                <c:pt idx="1879">
                  <c:v>7.9576164003630322E-11</c:v>
                </c:pt>
                <c:pt idx="1880">
                  <c:v>7.8647695202853122E-11</c:v>
                </c:pt>
                <c:pt idx="1881">
                  <c:v>7.8647695202853122E-11</c:v>
                </c:pt>
                <c:pt idx="1882">
                  <c:v>7.9576164003630322E-11</c:v>
                </c:pt>
                <c:pt idx="1883">
                  <c:v>7.7729880494204338E-11</c:v>
                </c:pt>
                <c:pt idx="1884">
                  <c:v>7.5040202959702308E-11</c:v>
                </c:pt>
                <c:pt idx="1885">
                  <c:v>7.2443762815235321E-11</c:v>
                </c:pt>
                <c:pt idx="1886">
                  <c:v>7.7729880494204338E-11</c:v>
                </c:pt>
                <c:pt idx="1887">
                  <c:v>8.0515779159552668E-11</c:v>
                </c:pt>
                <c:pt idx="1888">
                  <c:v>7.7729880494204338E-11</c:v>
                </c:pt>
                <c:pt idx="1889">
                  <c:v>7.7729880494204338E-11</c:v>
                </c:pt>
                <c:pt idx="1890">
                  <c:v>7.6822776637758397E-11</c:v>
                </c:pt>
                <c:pt idx="1891">
                  <c:v>7.1598347690352221E-11</c:v>
                </c:pt>
                <c:pt idx="1892">
                  <c:v>7.6822776637758397E-11</c:v>
                </c:pt>
                <c:pt idx="1893">
                  <c:v>7.3299160387429583E-11</c:v>
                </c:pt>
                <c:pt idx="1894">
                  <c:v>7.6822776637758397E-11</c:v>
                </c:pt>
                <c:pt idx="1895">
                  <c:v>7.5926258638400369E-11</c:v>
                </c:pt>
                <c:pt idx="1896">
                  <c:v>1.0671562198993359E-10</c:v>
                </c:pt>
                <c:pt idx="1897">
                  <c:v>7.7729880494204338E-11</c:v>
                </c:pt>
                <c:pt idx="1898">
                  <c:v>1.0671562198993359E-10</c:v>
                </c:pt>
                <c:pt idx="1899">
                  <c:v>7.5040202959702308E-11</c:v>
                </c:pt>
                <c:pt idx="1900">
                  <c:v>7.3299160387429583E-11</c:v>
                </c:pt>
                <c:pt idx="1901">
                  <c:v>7.7729880494204338E-11</c:v>
                </c:pt>
                <c:pt idx="1902">
                  <c:v>7.6822776637758397E-11</c:v>
                </c:pt>
                <c:pt idx="1903">
                  <c:v>7.9576164003630322E-11</c:v>
                </c:pt>
                <c:pt idx="1904">
                  <c:v>7.6822776637758397E-11</c:v>
                </c:pt>
                <c:pt idx="1905">
                  <c:v>8.1466489052853804E-11</c:v>
                </c:pt>
                <c:pt idx="1906">
                  <c:v>7.9576164003630322E-11</c:v>
                </c:pt>
                <c:pt idx="1907">
                  <c:v>7.7729880494204338E-11</c:v>
                </c:pt>
                <c:pt idx="1908">
                  <c:v>7.8647695202853122E-11</c:v>
                </c:pt>
                <c:pt idx="1909">
                  <c:v>7.8647695202853122E-11</c:v>
                </c:pt>
                <c:pt idx="1910">
                  <c:v>8.0515779159552668E-11</c:v>
                </c:pt>
                <c:pt idx="1911">
                  <c:v>1.3654694877228749E-10</c:v>
                </c:pt>
                <c:pt idx="1912">
                  <c:v>1.3495345264145896E-10</c:v>
                </c:pt>
                <c:pt idx="1913">
                  <c:v>1.3654694877228749E-10</c:v>
                </c:pt>
                <c:pt idx="1914">
                  <c:v>7.8647695202853122E-11</c:v>
                </c:pt>
                <c:pt idx="1915">
                  <c:v>1.4651024682261708E-10</c:v>
                </c:pt>
                <c:pt idx="1916">
                  <c:v>7.9576164003630322E-11</c:v>
                </c:pt>
                <c:pt idx="1917">
                  <c:v>1.4824020264715475E-10</c:v>
                </c:pt>
                <c:pt idx="1918">
                  <c:v>8.1466489052853804E-11</c:v>
                </c:pt>
                <c:pt idx="1919">
                  <c:v>7.7729880494204338E-11</c:v>
                </c:pt>
                <c:pt idx="1920">
                  <c:v>7.9576164003630322E-11</c:v>
                </c:pt>
                <c:pt idx="1921">
                  <c:v>7.8647695202853122E-11</c:v>
                </c:pt>
                <c:pt idx="1922">
                  <c:v>7.3299160387429583E-11</c:v>
                </c:pt>
                <c:pt idx="1923">
                  <c:v>7.2443762815235321E-11</c:v>
                </c:pt>
                <c:pt idx="1924">
                  <c:v>7.8647695202853122E-11</c:v>
                </c:pt>
                <c:pt idx="1925">
                  <c:v>7.9576164003630322E-11</c:v>
                </c:pt>
                <c:pt idx="1926">
                  <c:v>7.6822776637758397E-11</c:v>
                </c:pt>
                <c:pt idx="1927">
                  <c:v>7.5040202959702308E-11</c:v>
                </c:pt>
                <c:pt idx="1928">
                  <c:v>7.5926258638400369E-11</c:v>
                </c:pt>
                <c:pt idx="1929">
                  <c:v>7.6822776637758397E-11</c:v>
                </c:pt>
                <c:pt idx="1930">
                  <c:v>1.2142385028506582E-10</c:v>
                </c:pt>
                <c:pt idx="1931">
                  <c:v>1.1722223566546247E-10</c:v>
                </c:pt>
                <c:pt idx="1932">
                  <c:v>1.1585452474429044E-10</c:v>
                </c:pt>
                <c:pt idx="1933">
                  <c:v>1.1860636608468368E-10</c:v>
                </c:pt>
                <c:pt idx="1934">
                  <c:v>7.9576164003630322E-11</c:v>
                </c:pt>
                <c:pt idx="1935">
                  <c:v>7.7729880494204338E-11</c:v>
                </c:pt>
                <c:pt idx="1936">
                  <c:v>7.3299160387429583E-11</c:v>
                </c:pt>
                <c:pt idx="1937">
                  <c:v>7.8647695202853122E-11</c:v>
                </c:pt>
                <c:pt idx="1938">
                  <c:v>7.5040202959702308E-11</c:v>
                </c:pt>
                <c:pt idx="1939">
                  <c:v>9.2694720656145152E-11</c:v>
                </c:pt>
                <c:pt idx="1940">
                  <c:v>7.8647695202853122E-11</c:v>
                </c:pt>
                <c:pt idx="1941">
                  <c:v>8.0515779159552668E-11</c:v>
                </c:pt>
                <c:pt idx="1942">
                  <c:v>7.8647695202853122E-11</c:v>
                </c:pt>
                <c:pt idx="1943">
                  <c:v>7.5040202959702308E-11</c:v>
                </c:pt>
                <c:pt idx="1944">
                  <c:v>7.8647695202853122E-11</c:v>
                </c:pt>
                <c:pt idx="1945">
                  <c:v>8.5382722788228175E-11</c:v>
                </c:pt>
                <c:pt idx="1946">
                  <c:v>7.9576164003630322E-11</c:v>
                </c:pt>
                <c:pt idx="1947">
                  <c:v>7.9576164003630322E-11</c:v>
                </c:pt>
                <c:pt idx="1948">
                  <c:v>7.9576164003630322E-11</c:v>
                </c:pt>
                <c:pt idx="1949">
                  <c:v>7.7729880494204338E-11</c:v>
                </c:pt>
                <c:pt idx="1950">
                  <c:v>7.8647695202853122E-11</c:v>
                </c:pt>
                <c:pt idx="1951">
                  <c:v>1.4311099459605604E-10</c:v>
                </c:pt>
                <c:pt idx="1952">
                  <c:v>8.5382722788228175E-11</c:v>
                </c:pt>
                <c:pt idx="1953">
                  <c:v>7.6822776637758397E-11</c:v>
                </c:pt>
                <c:pt idx="1954">
                  <c:v>7.8647695202853122E-11</c:v>
                </c:pt>
                <c:pt idx="1955">
                  <c:v>7.6822776637758397E-11</c:v>
                </c:pt>
                <c:pt idx="1956">
                  <c:v>7.6822776637758397E-11</c:v>
                </c:pt>
                <c:pt idx="1957">
                  <c:v>7.3299160387429583E-11</c:v>
                </c:pt>
                <c:pt idx="1958">
                  <c:v>7.8647695202853122E-11</c:v>
                </c:pt>
                <c:pt idx="1959">
                  <c:v>7.6822776637758397E-11</c:v>
                </c:pt>
                <c:pt idx="1960">
                  <c:v>7.5926258638400369E-11</c:v>
                </c:pt>
                <c:pt idx="1961">
                  <c:v>7.5926258638400369E-11</c:v>
                </c:pt>
                <c:pt idx="1962">
                  <c:v>1.3979028811846733E-10</c:v>
                </c:pt>
                <c:pt idx="1963">
                  <c:v>1.1585452474429044E-10</c:v>
                </c:pt>
                <c:pt idx="1964">
                  <c:v>7.5040202959702308E-11</c:v>
                </c:pt>
                <c:pt idx="1965">
                  <c:v>7.4164658277140227E-11</c:v>
                </c:pt>
                <c:pt idx="1966">
                  <c:v>7.9576164003630322E-11</c:v>
                </c:pt>
                <c:pt idx="1967">
                  <c:v>7.7729880494204338E-11</c:v>
                </c:pt>
                <c:pt idx="1968">
                  <c:v>7.3299160387429583E-11</c:v>
                </c:pt>
                <c:pt idx="1969">
                  <c:v>7.4164658277140227E-11</c:v>
                </c:pt>
                <c:pt idx="1970">
                  <c:v>7.4164658277140227E-11</c:v>
                </c:pt>
                <c:pt idx="1971">
                  <c:v>7.5040202959702308E-11</c:v>
                </c:pt>
                <c:pt idx="1972">
                  <c:v>7.6822776637758397E-11</c:v>
                </c:pt>
                <c:pt idx="1973">
                  <c:v>8.0515779159552668E-11</c:v>
                </c:pt>
                <c:pt idx="1974">
                  <c:v>1.0797569298042323E-10</c:v>
                </c:pt>
                <c:pt idx="1975">
                  <c:v>7.8647695202853122E-11</c:v>
                </c:pt>
                <c:pt idx="1976">
                  <c:v>7.2443762815235321E-11</c:v>
                </c:pt>
                <c:pt idx="1977">
                  <c:v>7.5926258638400369E-11</c:v>
                </c:pt>
                <c:pt idx="1978">
                  <c:v>7.9576164003630322E-11</c:v>
                </c:pt>
                <c:pt idx="1979">
                  <c:v>7.7729880494204338E-11</c:v>
                </c:pt>
                <c:pt idx="1980">
                  <c:v>8.0515779159552668E-11</c:v>
                </c:pt>
                <c:pt idx="1981">
                  <c:v>7.7729880494204338E-11</c:v>
                </c:pt>
                <c:pt idx="1982">
                  <c:v>7.5926258638400369E-11</c:v>
                </c:pt>
                <c:pt idx="1983">
                  <c:v>7.8647695202853122E-11</c:v>
                </c:pt>
                <c:pt idx="1984">
                  <c:v>7.8647695202853122E-11</c:v>
                </c:pt>
                <c:pt idx="1985">
                  <c:v>7.4164658277140227E-11</c:v>
                </c:pt>
                <c:pt idx="1986">
                  <c:v>8.0515779159552668E-11</c:v>
                </c:pt>
                <c:pt idx="1987">
                  <c:v>8.7410982150543379E-11</c:v>
                </c:pt>
                <c:pt idx="1988">
                  <c:v>8.8442905203885788E-11</c:v>
                </c:pt>
                <c:pt idx="1989">
                  <c:v>7.6822776637758397E-11</c:v>
                </c:pt>
                <c:pt idx="1990">
                  <c:v>7.8647695202853122E-11</c:v>
                </c:pt>
                <c:pt idx="1991">
                  <c:v>7.7729880494204338E-11</c:v>
                </c:pt>
                <c:pt idx="1992">
                  <c:v>7.2443762815235321E-11</c:v>
                </c:pt>
                <c:pt idx="1993">
                  <c:v>7.5040202959702308E-11</c:v>
                </c:pt>
                <c:pt idx="1994">
                  <c:v>7.5926258638400369E-11</c:v>
                </c:pt>
                <c:pt idx="1995">
                  <c:v>7.2443762815235321E-11</c:v>
                </c:pt>
                <c:pt idx="1996">
                  <c:v>7.5926258638400369E-11</c:v>
                </c:pt>
                <c:pt idx="1997">
                  <c:v>7.5926258638400369E-11</c:v>
                </c:pt>
                <c:pt idx="1998">
                  <c:v>7.6822776637758397E-11</c:v>
                </c:pt>
                <c:pt idx="1999">
                  <c:v>7.5040202959702308E-11</c:v>
                </c:pt>
                <c:pt idx="2000">
                  <c:v>7.5040202959702308E-11</c:v>
                </c:pt>
                <c:pt idx="2001">
                  <c:v>7.9576164003630322E-11</c:v>
                </c:pt>
                <c:pt idx="2002">
                  <c:v>7.6822776637758397E-11</c:v>
                </c:pt>
                <c:pt idx="2003">
                  <c:v>7.9576164003630322E-11</c:v>
                </c:pt>
                <c:pt idx="2004">
                  <c:v>7.7729880494204338E-11</c:v>
                </c:pt>
                <c:pt idx="2005">
                  <c:v>7.5040202959702308E-11</c:v>
                </c:pt>
                <c:pt idx="2006">
                  <c:v>7.5926258638400369E-11</c:v>
                </c:pt>
                <c:pt idx="2007">
                  <c:v>7.7729880494204338E-11</c:v>
                </c:pt>
                <c:pt idx="2008">
                  <c:v>7.9576164003630322E-11</c:v>
                </c:pt>
                <c:pt idx="2009">
                  <c:v>7.7729880494204338E-11</c:v>
                </c:pt>
                <c:pt idx="2010">
                  <c:v>1.3654694877228749E-10</c:v>
                </c:pt>
                <c:pt idx="2011">
                  <c:v>1.3337855253157276E-10</c:v>
                </c:pt>
                <c:pt idx="2012">
                  <c:v>1.2142385028506582E-10</c:v>
                </c:pt>
                <c:pt idx="2013">
                  <c:v>1.3028397483819558E-10</c:v>
                </c:pt>
                <c:pt idx="2014">
                  <c:v>1.3337855253157276E-10</c:v>
                </c:pt>
                <c:pt idx="2015">
                  <c:v>1.2726090284856729E-10</c:v>
                </c:pt>
                <c:pt idx="2016">
                  <c:v>1.2142385028506582E-10</c:v>
                </c:pt>
                <c:pt idx="2017">
                  <c:v>7.7729880494204338E-11</c:v>
                </c:pt>
                <c:pt idx="2018">
                  <c:v>7.7729880494204338E-11</c:v>
                </c:pt>
                <c:pt idx="2019">
                  <c:v>7.5926258638400369E-11</c:v>
                </c:pt>
                <c:pt idx="2020">
                  <c:v>7.6822776637758397E-11</c:v>
                </c:pt>
                <c:pt idx="2021">
                  <c:v>7.6822776637758397E-11</c:v>
                </c:pt>
                <c:pt idx="2022">
                  <c:v>7.7729880494204338E-11</c:v>
                </c:pt>
                <c:pt idx="2023">
                  <c:v>8.0515779159552668E-11</c:v>
                </c:pt>
                <c:pt idx="2024">
                  <c:v>1.3028397483819558E-10</c:v>
                </c:pt>
                <c:pt idx="2025">
                  <c:v>7.9576164003630322E-11</c:v>
                </c:pt>
                <c:pt idx="2026">
                  <c:v>7.8647695202853122E-11</c:v>
                </c:pt>
                <c:pt idx="2027">
                  <c:v>7.5926258638400369E-11</c:v>
                </c:pt>
                <c:pt idx="2028">
                  <c:v>7.6822776637758397E-11</c:v>
                </c:pt>
                <c:pt idx="2029">
                  <c:v>7.8647695202853122E-11</c:v>
                </c:pt>
                <c:pt idx="2030">
                  <c:v>1.3815926050115555E-10</c:v>
                </c:pt>
                <c:pt idx="2031">
                  <c:v>1.3979028811846733E-10</c:v>
                </c:pt>
                <c:pt idx="2032">
                  <c:v>1.3979028811846733E-10</c:v>
                </c:pt>
                <c:pt idx="2033">
                  <c:v>1.3815926050115555E-10</c:v>
                </c:pt>
                <c:pt idx="2034">
                  <c:v>7.8647695202853122E-11</c:v>
                </c:pt>
                <c:pt idx="2035">
                  <c:v>7.6822776637758397E-11</c:v>
                </c:pt>
                <c:pt idx="2036">
                  <c:v>6.9937161199422365E-11</c:v>
                </c:pt>
                <c:pt idx="2037">
                  <c:v>7.3299160387429583E-11</c:v>
                </c:pt>
                <c:pt idx="2038">
                  <c:v>7.4164658277140227E-11</c:v>
                </c:pt>
                <c:pt idx="2039">
                  <c:v>1.414408963754934E-10</c:v>
                </c:pt>
                <c:pt idx="2040">
                  <c:v>7.8647695202853122E-11</c:v>
                </c:pt>
                <c:pt idx="2041">
                  <c:v>1.3495345264145896E-10</c:v>
                </c:pt>
                <c:pt idx="2042">
                  <c:v>1.2142385028506582E-10</c:v>
                </c:pt>
                <c:pt idx="2043">
                  <c:v>7.9576164003630322E-11</c:v>
                </c:pt>
                <c:pt idx="2044">
                  <c:v>7.6822776637758397E-11</c:v>
                </c:pt>
                <c:pt idx="2045">
                  <c:v>7.5926258638400369E-11</c:v>
                </c:pt>
                <c:pt idx="2046">
                  <c:v>7.9576164003630322E-11</c:v>
                </c:pt>
                <c:pt idx="2047">
                  <c:v>7.2443762815235321E-11</c:v>
                </c:pt>
                <c:pt idx="2048">
                  <c:v>7.4164658277140227E-11</c:v>
                </c:pt>
                <c:pt idx="2049">
                  <c:v>7.6822776637758397E-11</c:v>
                </c:pt>
                <c:pt idx="2050">
                  <c:v>8.0515779159552668E-11</c:v>
                </c:pt>
                <c:pt idx="2051">
                  <c:v>1.3979028811846733E-10</c:v>
                </c:pt>
                <c:pt idx="2052">
                  <c:v>7.9576164003630322E-11</c:v>
                </c:pt>
                <c:pt idx="2053">
                  <c:v>7.8647695202853122E-11</c:v>
                </c:pt>
                <c:pt idx="2054">
                  <c:v>7.4164658277140227E-11</c:v>
                </c:pt>
                <c:pt idx="2055">
                  <c:v>7.0762798518114344E-11</c:v>
                </c:pt>
                <c:pt idx="2056">
                  <c:v>7.2443762815235321E-11</c:v>
                </c:pt>
                <c:pt idx="2057">
                  <c:v>7.4164658277140227E-11</c:v>
                </c:pt>
                <c:pt idx="2058">
                  <c:v>7.1598347690352221E-11</c:v>
                </c:pt>
                <c:pt idx="2059">
                  <c:v>7.6822776637758397E-11</c:v>
                </c:pt>
                <c:pt idx="2060">
                  <c:v>7.2443762815235321E-11</c:v>
                </c:pt>
                <c:pt idx="2061">
                  <c:v>7.5040202959702308E-11</c:v>
                </c:pt>
                <c:pt idx="2062">
                  <c:v>7.4164658277140227E-11</c:v>
                </c:pt>
                <c:pt idx="2063">
                  <c:v>6.9937161199422365E-11</c:v>
                </c:pt>
                <c:pt idx="2064">
                  <c:v>7.5040202959702308E-11</c:v>
                </c:pt>
                <c:pt idx="2065">
                  <c:v>7.5926258638400369E-11</c:v>
                </c:pt>
                <c:pt idx="2066">
                  <c:v>7.0762798518114344E-11</c:v>
                </c:pt>
                <c:pt idx="2067">
                  <c:v>7.8647695202853122E-11</c:v>
                </c:pt>
                <c:pt idx="2068">
                  <c:v>8.0515779159552668E-11</c:v>
                </c:pt>
                <c:pt idx="2069">
                  <c:v>7.5926258638400369E-11</c:v>
                </c:pt>
                <c:pt idx="2070">
                  <c:v>7.9576164003630322E-11</c:v>
                </c:pt>
                <c:pt idx="2071">
                  <c:v>7.9576164003630322E-11</c:v>
                </c:pt>
                <c:pt idx="2072">
                  <c:v>1.2726090284856729E-10</c:v>
                </c:pt>
                <c:pt idx="2073">
                  <c:v>8.0515779159552668E-11</c:v>
                </c:pt>
                <c:pt idx="2074">
                  <c:v>7.5926258638400369E-11</c:v>
                </c:pt>
                <c:pt idx="2075">
                  <c:v>7.7729880494204338E-11</c:v>
                </c:pt>
                <c:pt idx="2076">
                  <c:v>7.6822776637758397E-11</c:v>
                </c:pt>
                <c:pt idx="2077">
                  <c:v>7.7729880494204338E-11</c:v>
                </c:pt>
                <c:pt idx="2078">
                  <c:v>7.7729880494204338E-11</c:v>
                </c:pt>
                <c:pt idx="2079">
                  <c:v>7.9576164003630322E-11</c:v>
                </c:pt>
                <c:pt idx="2080">
                  <c:v>7.9576164003630322E-11</c:v>
                </c:pt>
                <c:pt idx="2081">
                  <c:v>7.5926258638400369E-11</c:v>
                </c:pt>
                <c:pt idx="2082">
                  <c:v>7.5040202959702308E-11</c:v>
                </c:pt>
                <c:pt idx="2083">
                  <c:v>7.2443762815235321E-11</c:v>
                </c:pt>
                <c:pt idx="2084">
                  <c:v>7.3299160387429583E-11</c:v>
                </c:pt>
                <c:pt idx="2085">
                  <c:v>7.1598347690352221E-11</c:v>
                </c:pt>
                <c:pt idx="2086">
                  <c:v>7.5040202959702308E-11</c:v>
                </c:pt>
                <c:pt idx="2087">
                  <c:v>8.0515779159552668E-11</c:v>
                </c:pt>
                <c:pt idx="2088">
                  <c:v>8.1466489052853804E-11</c:v>
                </c:pt>
                <c:pt idx="2089">
                  <c:v>1.3182203142798509E-10</c:v>
                </c:pt>
                <c:pt idx="2090">
                  <c:v>1.3654694877228749E-10</c:v>
                </c:pt>
                <c:pt idx="2091">
                  <c:v>1.3654694877228749E-10</c:v>
                </c:pt>
                <c:pt idx="2092">
                  <c:v>7.8647695202853122E-11</c:v>
                </c:pt>
                <c:pt idx="2093">
                  <c:v>1.4480081291269954E-10</c:v>
                </c:pt>
                <c:pt idx="2094">
                  <c:v>7.6822776637758397E-11</c:v>
                </c:pt>
                <c:pt idx="2095">
                  <c:v>7.5926258638400369E-11</c:v>
                </c:pt>
                <c:pt idx="2096">
                  <c:v>7.9576164003630322E-11</c:v>
                </c:pt>
                <c:pt idx="2097">
                  <c:v>6.6729212563621117E-11</c:v>
                </c:pt>
                <c:pt idx="2098">
                  <c:v>7.3299160387429583E-11</c:v>
                </c:pt>
                <c:pt idx="2099">
                  <c:v>7.5040202959702308E-11</c:v>
                </c:pt>
                <c:pt idx="2100">
                  <c:v>7.3299160387429583E-11</c:v>
                </c:pt>
                <c:pt idx="2101">
                  <c:v>7.5926258638400369E-11</c:v>
                </c:pt>
                <c:pt idx="2102">
                  <c:v>7.3299160387429583E-11</c:v>
                </c:pt>
                <c:pt idx="2103">
                  <c:v>7.9576164003630322E-11</c:v>
                </c:pt>
                <c:pt idx="2104">
                  <c:v>1.2726090284856729E-10</c:v>
                </c:pt>
                <c:pt idx="2105">
                  <c:v>1.3182203142798509E-10</c:v>
                </c:pt>
                <c:pt idx="2106">
                  <c:v>1.3979028811846733E-10</c:v>
                </c:pt>
                <c:pt idx="2107">
                  <c:v>7.7729880494204338E-11</c:v>
                </c:pt>
                <c:pt idx="2108">
                  <c:v>7.3299160387429583E-11</c:v>
                </c:pt>
                <c:pt idx="2109">
                  <c:v>7.5040202959702308E-11</c:v>
                </c:pt>
                <c:pt idx="2110">
                  <c:v>7.8647695202853122E-11</c:v>
                </c:pt>
                <c:pt idx="2111">
                  <c:v>1.3337855253157276E-10</c:v>
                </c:pt>
                <c:pt idx="2112">
                  <c:v>7.6822776637758397E-11</c:v>
                </c:pt>
                <c:pt idx="2113">
                  <c:v>7.7729880494204338E-11</c:v>
                </c:pt>
                <c:pt idx="2114">
                  <c:v>7.1598347690352221E-11</c:v>
                </c:pt>
                <c:pt idx="2115">
                  <c:v>7.0762798518114344E-11</c:v>
                </c:pt>
                <c:pt idx="2116">
                  <c:v>7.0762798518114344E-11</c:v>
                </c:pt>
                <c:pt idx="2117">
                  <c:v>7.3299160387429583E-11</c:v>
                </c:pt>
                <c:pt idx="2118">
                  <c:v>7.8647695202853122E-11</c:v>
                </c:pt>
                <c:pt idx="2119">
                  <c:v>7.8647695202853122E-11</c:v>
                </c:pt>
                <c:pt idx="2120">
                  <c:v>8.0515779159552668E-11</c:v>
                </c:pt>
                <c:pt idx="2121">
                  <c:v>8.0515779159552668E-11</c:v>
                </c:pt>
                <c:pt idx="2122">
                  <c:v>8.1466489052853804E-11</c:v>
                </c:pt>
                <c:pt idx="2123">
                  <c:v>8.1466489052853804E-11</c:v>
                </c:pt>
                <c:pt idx="2124">
                  <c:v>7.6822776637758397E-11</c:v>
                </c:pt>
                <c:pt idx="2125">
                  <c:v>7.3299160387429583E-11</c:v>
                </c:pt>
                <c:pt idx="2126">
                  <c:v>6.9937161199422365E-11</c:v>
                </c:pt>
                <c:pt idx="2127">
                  <c:v>7.4164658277140227E-11</c:v>
                </c:pt>
                <c:pt idx="2128">
                  <c:v>7.3299160387429583E-11</c:v>
                </c:pt>
                <c:pt idx="2129">
                  <c:v>1.2430797735443707E-10</c:v>
                </c:pt>
                <c:pt idx="2130">
                  <c:v>7.5040202959702308E-11</c:v>
                </c:pt>
                <c:pt idx="2131">
                  <c:v>7.5040202959702308E-11</c:v>
                </c:pt>
                <c:pt idx="2132">
                  <c:v>7.8647695202853122E-11</c:v>
                </c:pt>
                <c:pt idx="2133">
                  <c:v>7.6822776637758397E-11</c:v>
                </c:pt>
                <c:pt idx="2134">
                  <c:v>8.0515779159552668E-11</c:v>
                </c:pt>
                <c:pt idx="2135">
                  <c:v>1.3028397483819558E-10</c:v>
                </c:pt>
                <c:pt idx="2136">
                  <c:v>1.3979028811846733E-10</c:v>
                </c:pt>
                <c:pt idx="2137">
                  <c:v>1.3654694877228749E-10</c:v>
                </c:pt>
                <c:pt idx="2138">
                  <c:v>1.3337855253157276E-10</c:v>
                </c:pt>
                <c:pt idx="2139">
                  <c:v>7.8647695202853122E-11</c:v>
                </c:pt>
                <c:pt idx="2140">
                  <c:v>7.8647695202853122E-11</c:v>
                </c:pt>
                <c:pt idx="2141">
                  <c:v>7.8647695202853122E-11</c:v>
                </c:pt>
                <c:pt idx="2142">
                  <c:v>7.4164658277140227E-11</c:v>
                </c:pt>
                <c:pt idx="2143">
                  <c:v>7.0762798518114344E-11</c:v>
                </c:pt>
                <c:pt idx="2144">
                  <c:v>7.2443762815235321E-11</c:v>
                </c:pt>
                <c:pt idx="2145">
                  <c:v>7.1598347690352221E-11</c:v>
                </c:pt>
                <c:pt idx="2146">
                  <c:v>7.5926258638400369E-11</c:v>
                </c:pt>
                <c:pt idx="2147">
                  <c:v>7.5926258638400369E-11</c:v>
                </c:pt>
                <c:pt idx="2148">
                  <c:v>1.1585452474429044E-10</c:v>
                </c:pt>
                <c:pt idx="2149">
                  <c:v>1.1860636608468368E-10</c:v>
                </c:pt>
                <c:pt idx="2150">
                  <c:v>1.1184562481425192E-10</c:v>
                </c:pt>
                <c:pt idx="2151">
                  <c:v>7.9576164003630322E-11</c:v>
                </c:pt>
                <c:pt idx="2152">
                  <c:v>8.0515779159552668E-11</c:v>
                </c:pt>
                <c:pt idx="2153">
                  <c:v>7.6822776637758397E-11</c:v>
                </c:pt>
                <c:pt idx="2154">
                  <c:v>7.7729880494204338E-11</c:v>
                </c:pt>
                <c:pt idx="2155">
                  <c:v>7.7729880494204338E-11</c:v>
                </c:pt>
                <c:pt idx="2156">
                  <c:v>7.7729880494204338E-11</c:v>
                </c:pt>
                <c:pt idx="2157">
                  <c:v>8.0515779159552668E-11</c:v>
                </c:pt>
                <c:pt idx="2158">
                  <c:v>7.8647695202853122E-11</c:v>
                </c:pt>
                <c:pt idx="2159">
                  <c:v>7.2443762815235321E-11</c:v>
                </c:pt>
                <c:pt idx="2160">
                  <c:v>7.5040202959702308E-11</c:v>
                </c:pt>
                <c:pt idx="2161">
                  <c:v>1.2876356730305657E-10</c:v>
                </c:pt>
                <c:pt idx="2162">
                  <c:v>7.9576164003630322E-11</c:v>
                </c:pt>
                <c:pt idx="2163">
                  <c:v>8.1466489052853804E-11</c:v>
                </c:pt>
                <c:pt idx="2164">
                  <c:v>7.9576164003630322E-11</c:v>
                </c:pt>
                <c:pt idx="2165">
                  <c:v>7.6822776637758397E-11</c:v>
                </c:pt>
                <c:pt idx="2166">
                  <c:v>1.054702559655086E-10</c:v>
                </c:pt>
                <c:pt idx="2167">
                  <c:v>7.7729880494204338E-11</c:v>
                </c:pt>
                <c:pt idx="2168">
                  <c:v>7.6822776637758397E-11</c:v>
                </c:pt>
                <c:pt idx="2169">
                  <c:v>8.2428424687378108E-11</c:v>
                </c:pt>
                <c:pt idx="2170">
                  <c:v>7.3299160387429583E-11</c:v>
                </c:pt>
                <c:pt idx="2171">
                  <c:v>7.3299160387429583E-11</c:v>
                </c:pt>
                <c:pt idx="2172">
                  <c:v>6.9120997991277274E-11</c:v>
                </c:pt>
                <c:pt idx="2173">
                  <c:v>7.1598347690352221E-11</c:v>
                </c:pt>
                <c:pt idx="2174">
                  <c:v>7.3299160387429583E-11</c:v>
                </c:pt>
                <c:pt idx="2175">
                  <c:v>7.3299160387429583E-11</c:v>
                </c:pt>
                <c:pt idx="2176">
                  <c:v>7.7729880494204338E-11</c:v>
                </c:pt>
                <c:pt idx="2177">
                  <c:v>8.0515779159552668E-11</c:v>
                </c:pt>
                <c:pt idx="2178">
                  <c:v>7.9576164003630322E-11</c:v>
                </c:pt>
                <c:pt idx="2179">
                  <c:v>8.1466489052853804E-11</c:v>
                </c:pt>
                <c:pt idx="2180">
                  <c:v>7.3299160387429583E-11</c:v>
                </c:pt>
                <c:pt idx="2181">
                  <c:v>7.0762798518114344E-11</c:v>
                </c:pt>
                <c:pt idx="2182">
                  <c:v>9.2694720656145152E-11</c:v>
                </c:pt>
                <c:pt idx="2183">
                  <c:v>8.6390900317143426E-11</c:v>
                </c:pt>
                <c:pt idx="2184">
                  <c:v>7.9576164003630322E-11</c:v>
                </c:pt>
                <c:pt idx="2185">
                  <c:v>7.9576164003630322E-11</c:v>
                </c:pt>
                <c:pt idx="2186">
                  <c:v>7.5040202959702308E-11</c:v>
                </c:pt>
                <c:pt idx="2187">
                  <c:v>7.4164658277140227E-11</c:v>
                </c:pt>
                <c:pt idx="2188">
                  <c:v>7.4164658277140227E-11</c:v>
                </c:pt>
                <c:pt idx="2189">
                  <c:v>7.2443762815235321E-11</c:v>
                </c:pt>
                <c:pt idx="2190">
                  <c:v>7.2443762815235321E-11</c:v>
                </c:pt>
                <c:pt idx="2191">
                  <c:v>6.9120997991277274E-11</c:v>
                </c:pt>
                <c:pt idx="2192">
                  <c:v>6.5950637813989746E-11</c:v>
                </c:pt>
                <c:pt idx="2193">
                  <c:v>7.1598347690352221E-11</c:v>
                </c:pt>
                <c:pt idx="2194">
                  <c:v>7.2443762815235321E-11</c:v>
                </c:pt>
                <c:pt idx="2195">
                  <c:v>7.5926258638400369E-11</c:v>
                </c:pt>
                <c:pt idx="2196">
                  <c:v>7.5926258638400369E-11</c:v>
                </c:pt>
                <c:pt idx="2197">
                  <c:v>7.3299160387429583E-11</c:v>
                </c:pt>
                <c:pt idx="2198">
                  <c:v>7.3299160387429583E-11</c:v>
                </c:pt>
                <c:pt idx="2199">
                  <c:v>7.6822776637758397E-11</c:v>
                </c:pt>
                <c:pt idx="2200">
                  <c:v>1.3654694877228749E-10</c:v>
                </c:pt>
                <c:pt idx="2201">
                  <c:v>1.2430797735443707E-10</c:v>
                </c:pt>
                <c:pt idx="2202">
                  <c:v>8.0515779159552668E-11</c:v>
                </c:pt>
                <c:pt idx="2203">
                  <c:v>7.8647695202853122E-11</c:v>
                </c:pt>
                <c:pt idx="2204">
                  <c:v>1.13166269576599E-10</c:v>
                </c:pt>
                <c:pt idx="2205">
                  <c:v>7.4164658277140227E-11</c:v>
                </c:pt>
                <c:pt idx="2206">
                  <c:v>7.9576164003630322E-11</c:v>
                </c:pt>
                <c:pt idx="2207">
                  <c:v>7.4164658277140227E-11</c:v>
                </c:pt>
                <c:pt idx="2208">
                  <c:v>7.6822776637758397E-11</c:v>
                </c:pt>
                <c:pt idx="2209">
                  <c:v>7.6822776637758397E-11</c:v>
                </c:pt>
                <c:pt idx="2210">
                  <c:v>7.1598347690352221E-11</c:v>
                </c:pt>
                <c:pt idx="2211">
                  <c:v>7.8647695202853122E-11</c:v>
                </c:pt>
                <c:pt idx="2212">
                  <c:v>8.0515779159552668E-11</c:v>
                </c:pt>
                <c:pt idx="2213">
                  <c:v>7.8647695202853122E-11</c:v>
                </c:pt>
                <c:pt idx="2214">
                  <c:v>7.7729880494204338E-11</c:v>
                </c:pt>
                <c:pt idx="2215">
                  <c:v>7.6822776637758397E-11</c:v>
                </c:pt>
                <c:pt idx="2216">
                  <c:v>6.9937161199422365E-11</c:v>
                </c:pt>
                <c:pt idx="2217">
                  <c:v>7.3299160387429583E-11</c:v>
                </c:pt>
                <c:pt idx="2218">
                  <c:v>7.2443762815235321E-11</c:v>
                </c:pt>
                <c:pt idx="2219">
                  <c:v>6.7517134176237191E-11</c:v>
                </c:pt>
                <c:pt idx="2220">
                  <c:v>7.2443762815235321E-11</c:v>
                </c:pt>
                <c:pt idx="2221">
                  <c:v>7.5040202959702308E-11</c:v>
                </c:pt>
                <c:pt idx="2222">
                  <c:v>7.6822776637758397E-11</c:v>
                </c:pt>
                <c:pt idx="2223">
                  <c:v>6.9937161199422365E-11</c:v>
                </c:pt>
                <c:pt idx="2224">
                  <c:v>7.4164658277140227E-11</c:v>
                </c:pt>
                <c:pt idx="2225">
                  <c:v>6.831435936735768E-11</c:v>
                </c:pt>
                <c:pt idx="2226">
                  <c:v>7.3299160387429583E-11</c:v>
                </c:pt>
                <c:pt idx="2227">
                  <c:v>7.5040202959702308E-11</c:v>
                </c:pt>
                <c:pt idx="2228">
                  <c:v>7.7729880494204338E-11</c:v>
                </c:pt>
                <c:pt idx="2229">
                  <c:v>1.2876356730305657E-10</c:v>
                </c:pt>
                <c:pt idx="2230">
                  <c:v>1.2285759230375735E-10</c:v>
                </c:pt>
                <c:pt idx="2231">
                  <c:v>7.9576164003630322E-11</c:v>
                </c:pt>
                <c:pt idx="2232">
                  <c:v>7.2443762815235321E-11</c:v>
                </c:pt>
                <c:pt idx="2233">
                  <c:v>6.9120997991277274E-11</c:v>
                </c:pt>
                <c:pt idx="2234">
                  <c:v>7.3299160387429583E-11</c:v>
                </c:pt>
                <c:pt idx="2235">
                  <c:v>8.8442905203885788E-11</c:v>
                </c:pt>
                <c:pt idx="2236">
                  <c:v>8.5382722788228175E-11</c:v>
                </c:pt>
                <c:pt idx="2237">
                  <c:v>7.6822776637758397E-11</c:v>
                </c:pt>
                <c:pt idx="2238">
                  <c:v>7.7729880494204338E-11</c:v>
                </c:pt>
                <c:pt idx="2239">
                  <c:v>7.5926258638400369E-11</c:v>
                </c:pt>
                <c:pt idx="2240">
                  <c:v>7.4164658277140227E-11</c:v>
                </c:pt>
                <c:pt idx="2241">
                  <c:v>7.1598347690352221E-11</c:v>
                </c:pt>
                <c:pt idx="2242">
                  <c:v>7.3299160387429583E-11</c:v>
                </c:pt>
                <c:pt idx="2243">
                  <c:v>7.1598347690352221E-11</c:v>
                </c:pt>
                <c:pt idx="2244">
                  <c:v>7.2443762815235321E-11</c:v>
                </c:pt>
                <c:pt idx="2245">
                  <c:v>7.5926258638400369E-11</c:v>
                </c:pt>
                <c:pt idx="2246">
                  <c:v>7.3299160387429583E-11</c:v>
                </c:pt>
                <c:pt idx="2247">
                  <c:v>7.2443762815235321E-11</c:v>
                </c:pt>
                <c:pt idx="2248">
                  <c:v>6.9937161199422365E-11</c:v>
                </c:pt>
                <c:pt idx="2249">
                  <c:v>7.2443762815235321E-11</c:v>
                </c:pt>
                <c:pt idx="2250">
                  <c:v>7.1598347690352221E-11</c:v>
                </c:pt>
                <c:pt idx="2251">
                  <c:v>7.2443762815235321E-11</c:v>
                </c:pt>
                <c:pt idx="2252">
                  <c:v>7.2443762815235321E-11</c:v>
                </c:pt>
                <c:pt idx="2253">
                  <c:v>7.8647695202853122E-11</c:v>
                </c:pt>
                <c:pt idx="2254">
                  <c:v>1.2142385028506582E-10</c:v>
                </c:pt>
                <c:pt idx="2255">
                  <c:v>7.9576164003630322E-11</c:v>
                </c:pt>
                <c:pt idx="2256">
                  <c:v>1.3654694877228749E-10</c:v>
                </c:pt>
                <c:pt idx="2257">
                  <c:v>7.9576164003630322E-11</c:v>
                </c:pt>
                <c:pt idx="2258">
                  <c:v>7.7729880494204338E-11</c:v>
                </c:pt>
                <c:pt idx="2259">
                  <c:v>7.7729880494204338E-11</c:v>
                </c:pt>
                <c:pt idx="2260">
                  <c:v>7.5040202959702308E-11</c:v>
                </c:pt>
                <c:pt idx="2261">
                  <c:v>7.2443762815235321E-11</c:v>
                </c:pt>
                <c:pt idx="2262">
                  <c:v>7.5040202959702308E-11</c:v>
                </c:pt>
                <c:pt idx="2263">
                  <c:v>7.7729880494204338E-11</c:v>
                </c:pt>
                <c:pt idx="2264">
                  <c:v>1.2876356730305657E-10</c:v>
                </c:pt>
                <c:pt idx="2265">
                  <c:v>7.8647695202853122E-11</c:v>
                </c:pt>
                <c:pt idx="2266">
                  <c:v>7.8647695202853122E-11</c:v>
                </c:pt>
                <c:pt idx="2267">
                  <c:v>7.5926258638400369E-11</c:v>
                </c:pt>
                <c:pt idx="2268">
                  <c:v>1.1184562481425192E-10</c:v>
                </c:pt>
                <c:pt idx="2269">
                  <c:v>7.5926258638400369E-11</c:v>
                </c:pt>
                <c:pt idx="2270">
                  <c:v>7.5926258638400369E-11</c:v>
                </c:pt>
                <c:pt idx="2271">
                  <c:v>7.5040202959702308E-11</c:v>
                </c:pt>
                <c:pt idx="2272">
                  <c:v>7.5040202959702308E-11</c:v>
                </c:pt>
                <c:pt idx="2273">
                  <c:v>6.9120997991277274E-11</c:v>
                </c:pt>
                <c:pt idx="2274">
                  <c:v>6.9120997991277274E-11</c:v>
                </c:pt>
                <c:pt idx="2275">
                  <c:v>7.2443762815235321E-11</c:v>
                </c:pt>
                <c:pt idx="2276">
                  <c:v>7.0762798518114344E-11</c:v>
                </c:pt>
                <c:pt idx="2277">
                  <c:v>7.3299160387429583E-11</c:v>
                </c:pt>
                <c:pt idx="2278">
                  <c:v>7.2443762815235321E-11</c:v>
                </c:pt>
                <c:pt idx="2279">
                  <c:v>7.0762798518114344E-11</c:v>
                </c:pt>
                <c:pt idx="2280">
                  <c:v>6.9937161199422365E-11</c:v>
                </c:pt>
                <c:pt idx="2281">
                  <c:v>6.9937161199422365E-11</c:v>
                </c:pt>
                <c:pt idx="2282">
                  <c:v>7.3299160387429583E-11</c:v>
                </c:pt>
                <c:pt idx="2283">
                  <c:v>7.0762798518114344E-11</c:v>
                </c:pt>
                <c:pt idx="2284">
                  <c:v>7.1598347690352221E-11</c:v>
                </c:pt>
                <c:pt idx="2285">
                  <c:v>6.9120997991277274E-11</c:v>
                </c:pt>
                <c:pt idx="2286">
                  <c:v>7.1598347690352221E-11</c:v>
                </c:pt>
                <c:pt idx="2287">
                  <c:v>7.3299160387429583E-11</c:v>
                </c:pt>
                <c:pt idx="2288">
                  <c:v>6.9120997991277274E-11</c:v>
                </c:pt>
                <c:pt idx="2289">
                  <c:v>7.2443762815235321E-11</c:v>
                </c:pt>
                <c:pt idx="2290">
                  <c:v>6.9937161199422365E-11</c:v>
                </c:pt>
                <c:pt idx="2291">
                  <c:v>7.5040202959702308E-11</c:v>
                </c:pt>
                <c:pt idx="2292">
                  <c:v>6.9120997991277274E-11</c:v>
                </c:pt>
                <c:pt idx="2293">
                  <c:v>7.3299160387429583E-11</c:v>
                </c:pt>
                <c:pt idx="2294">
                  <c:v>7.6822776637758397E-11</c:v>
                </c:pt>
                <c:pt idx="2295">
                  <c:v>7.6822776637758397E-11</c:v>
                </c:pt>
                <c:pt idx="2296">
                  <c:v>7.0762798518114344E-11</c:v>
                </c:pt>
                <c:pt idx="2297">
                  <c:v>7.5040202959702308E-11</c:v>
                </c:pt>
                <c:pt idx="2298">
                  <c:v>7.5926258638400369E-11</c:v>
                </c:pt>
                <c:pt idx="2299">
                  <c:v>7.3299160387429583E-11</c:v>
                </c:pt>
                <c:pt idx="2300">
                  <c:v>7.1598347690352221E-11</c:v>
                </c:pt>
                <c:pt idx="2301">
                  <c:v>1.2285759230375735E-10</c:v>
                </c:pt>
                <c:pt idx="2302">
                  <c:v>7.6822776637758397E-11</c:v>
                </c:pt>
                <c:pt idx="2303">
                  <c:v>7.2443762815235321E-11</c:v>
                </c:pt>
                <c:pt idx="2304">
                  <c:v>8.0515779159552668E-11</c:v>
                </c:pt>
                <c:pt idx="2305">
                  <c:v>7.7729880494204338E-11</c:v>
                </c:pt>
                <c:pt idx="2306">
                  <c:v>7.5040202959702308E-11</c:v>
                </c:pt>
                <c:pt idx="2307">
                  <c:v>7.8647695202853122E-11</c:v>
                </c:pt>
                <c:pt idx="2308">
                  <c:v>7.3299160387429583E-11</c:v>
                </c:pt>
                <c:pt idx="2309">
                  <c:v>6.9937161199422365E-11</c:v>
                </c:pt>
                <c:pt idx="2310">
                  <c:v>7.3299160387429583E-11</c:v>
                </c:pt>
                <c:pt idx="2311">
                  <c:v>6.9937161199422365E-11</c:v>
                </c:pt>
                <c:pt idx="2312">
                  <c:v>7.3299160387429583E-11</c:v>
                </c:pt>
                <c:pt idx="2313">
                  <c:v>6.9120997991277274E-11</c:v>
                </c:pt>
                <c:pt idx="2314">
                  <c:v>7.0762798518114344E-11</c:v>
                </c:pt>
                <c:pt idx="2315">
                  <c:v>7.8647695202853122E-11</c:v>
                </c:pt>
                <c:pt idx="2316">
                  <c:v>7.6822776637758397E-11</c:v>
                </c:pt>
                <c:pt idx="2317">
                  <c:v>8.0515779159552668E-11</c:v>
                </c:pt>
                <c:pt idx="2318">
                  <c:v>7.7729880494204338E-11</c:v>
                </c:pt>
                <c:pt idx="2319">
                  <c:v>8.0515779159552668E-11</c:v>
                </c:pt>
                <c:pt idx="2320">
                  <c:v>1.3495345264145896E-10</c:v>
                </c:pt>
                <c:pt idx="2321">
                  <c:v>1.2577577441385501E-10</c:v>
                </c:pt>
                <c:pt idx="2322">
                  <c:v>1.3654694877228749E-10</c:v>
                </c:pt>
                <c:pt idx="2323">
                  <c:v>1.3337855253157276E-10</c:v>
                </c:pt>
                <c:pt idx="2324">
                  <c:v>9.2694720656145152E-11</c:v>
                </c:pt>
                <c:pt idx="2325">
                  <c:v>9.6016970695884383E-11</c:v>
                </c:pt>
                <c:pt idx="2326">
                  <c:v>7.9576164003630322E-11</c:v>
                </c:pt>
                <c:pt idx="2327">
                  <c:v>7.5040202959702308E-11</c:v>
                </c:pt>
                <c:pt idx="2328">
                  <c:v>7.1598347690352221E-11</c:v>
                </c:pt>
                <c:pt idx="2329">
                  <c:v>7.0762798518114344E-11</c:v>
                </c:pt>
                <c:pt idx="2330">
                  <c:v>7.6822776637758397E-11</c:v>
                </c:pt>
                <c:pt idx="2331">
                  <c:v>1.1585452474429044E-10</c:v>
                </c:pt>
                <c:pt idx="2332">
                  <c:v>7.8647695202853122E-11</c:v>
                </c:pt>
                <c:pt idx="2333">
                  <c:v>7.2443762815235321E-11</c:v>
                </c:pt>
                <c:pt idx="2334">
                  <c:v>7.6822776637758397E-11</c:v>
                </c:pt>
                <c:pt idx="2335">
                  <c:v>7.2443762815235321E-11</c:v>
                </c:pt>
                <c:pt idx="2336">
                  <c:v>1.2000683996473847E-10</c:v>
                </c:pt>
                <c:pt idx="2337">
                  <c:v>7.1598347690352221E-11</c:v>
                </c:pt>
                <c:pt idx="2338">
                  <c:v>6.831435936735768E-11</c:v>
                </c:pt>
                <c:pt idx="2339">
                  <c:v>7.5040202959702308E-11</c:v>
                </c:pt>
                <c:pt idx="2340">
                  <c:v>7.5040202959702308E-11</c:v>
                </c:pt>
                <c:pt idx="2341">
                  <c:v>7.2443762815235321E-11</c:v>
                </c:pt>
                <c:pt idx="2342">
                  <c:v>7.6822776637758397E-11</c:v>
                </c:pt>
                <c:pt idx="2343">
                  <c:v>7.9576164003630322E-11</c:v>
                </c:pt>
                <c:pt idx="2344">
                  <c:v>8.0515779159552668E-11</c:v>
                </c:pt>
                <c:pt idx="2345">
                  <c:v>7.5040202959702308E-11</c:v>
                </c:pt>
                <c:pt idx="2346">
                  <c:v>7.2443762815235321E-11</c:v>
                </c:pt>
                <c:pt idx="2347">
                  <c:v>7.5040202959702308E-11</c:v>
                </c:pt>
                <c:pt idx="2348">
                  <c:v>7.1598347690352221E-11</c:v>
                </c:pt>
                <c:pt idx="2349">
                  <c:v>7.2443762815235321E-11</c:v>
                </c:pt>
                <c:pt idx="2350">
                  <c:v>6.9937161199422365E-11</c:v>
                </c:pt>
                <c:pt idx="2351">
                  <c:v>7.3299160387429583E-11</c:v>
                </c:pt>
                <c:pt idx="2352">
                  <c:v>7.5926258638400369E-11</c:v>
                </c:pt>
                <c:pt idx="2353">
                  <c:v>1.1585452474429044E-10</c:v>
                </c:pt>
                <c:pt idx="2354">
                  <c:v>7.9576164003630322E-11</c:v>
                </c:pt>
                <c:pt idx="2355">
                  <c:v>9.1612977856017732E-11</c:v>
                </c:pt>
                <c:pt idx="2356">
                  <c:v>1.1184562481425192E-10</c:v>
                </c:pt>
                <c:pt idx="2357">
                  <c:v>8.0515779159552668E-11</c:v>
                </c:pt>
                <c:pt idx="2358">
                  <c:v>7.5040202959702308E-11</c:v>
                </c:pt>
                <c:pt idx="2359">
                  <c:v>7.3299160387429583E-11</c:v>
                </c:pt>
                <c:pt idx="2360">
                  <c:v>7.3299160387429583E-11</c:v>
                </c:pt>
                <c:pt idx="2361">
                  <c:v>7.9576164003630322E-11</c:v>
                </c:pt>
                <c:pt idx="2362">
                  <c:v>7.5040202959702308E-11</c:v>
                </c:pt>
                <c:pt idx="2363">
                  <c:v>1.2577577441385501E-10</c:v>
                </c:pt>
                <c:pt idx="2364">
                  <c:v>7.7729880494204338E-11</c:v>
                </c:pt>
                <c:pt idx="2365">
                  <c:v>7.9576164003630322E-11</c:v>
                </c:pt>
                <c:pt idx="2366">
                  <c:v>7.7729880494204338E-11</c:v>
                </c:pt>
                <c:pt idx="2367">
                  <c:v>7.9576164003630322E-11</c:v>
                </c:pt>
                <c:pt idx="2368">
                  <c:v>7.9576164003630322E-11</c:v>
                </c:pt>
                <c:pt idx="2369">
                  <c:v>7.4164658277140227E-11</c:v>
                </c:pt>
                <c:pt idx="2370">
                  <c:v>8.0515779159552668E-11</c:v>
                </c:pt>
                <c:pt idx="2371">
                  <c:v>7.3299160387429583E-11</c:v>
                </c:pt>
                <c:pt idx="2372">
                  <c:v>7.3299160387429583E-11</c:v>
                </c:pt>
                <c:pt idx="2373">
                  <c:v>7.0762798518114344E-11</c:v>
                </c:pt>
                <c:pt idx="2374">
                  <c:v>6.6729212563621117E-11</c:v>
                </c:pt>
                <c:pt idx="2375">
                  <c:v>7.3299160387429583E-11</c:v>
                </c:pt>
                <c:pt idx="2376">
                  <c:v>8.0515779159552668E-11</c:v>
                </c:pt>
                <c:pt idx="2377">
                  <c:v>8.1466489052853804E-11</c:v>
                </c:pt>
                <c:pt idx="2378">
                  <c:v>7.8647695202853122E-11</c:v>
                </c:pt>
                <c:pt idx="2379">
                  <c:v>8.2428424687378108E-11</c:v>
                </c:pt>
                <c:pt idx="2380">
                  <c:v>7.7729880494204338E-11</c:v>
                </c:pt>
                <c:pt idx="2381">
                  <c:v>7.5926258638400369E-11</c:v>
                </c:pt>
                <c:pt idx="2382">
                  <c:v>7.8647695202853122E-11</c:v>
                </c:pt>
                <c:pt idx="2383">
                  <c:v>7.6822776637758397E-11</c:v>
                </c:pt>
                <c:pt idx="2384">
                  <c:v>6.7517134176237191E-11</c:v>
                </c:pt>
                <c:pt idx="2385">
                  <c:v>7.1598347690352221E-11</c:v>
                </c:pt>
                <c:pt idx="2386">
                  <c:v>8.0515779159552668E-11</c:v>
                </c:pt>
                <c:pt idx="2387">
                  <c:v>7.4164658277140227E-11</c:v>
                </c:pt>
                <c:pt idx="2388">
                  <c:v>7.1598347690352221E-11</c:v>
                </c:pt>
                <c:pt idx="2389">
                  <c:v>6.9937161199422365E-11</c:v>
                </c:pt>
                <c:pt idx="2390">
                  <c:v>7.2443762815235321E-11</c:v>
                </c:pt>
                <c:pt idx="2391">
                  <c:v>7.8647695202853122E-11</c:v>
                </c:pt>
                <c:pt idx="2392">
                  <c:v>6.831435936735768E-11</c:v>
                </c:pt>
                <c:pt idx="2393">
                  <c:v>7.3299160387429583E-11</c:v>
                </c:pt>
                <c:pt idx="2394">
                  <c:v>7.1598347690352221E-11</c:v>
                </c:pt>
                <c:pt idx="2395">
                  <c:v>7.6822776637758397E-11</c:v>
                </c:pt>
                <c:pt idx="2396">
                  <c:v>8.0515779159552668E-11</c:v>
                </c:pt>
                <c:pt idx="2397">
                  <c:v>8.0515779159552668E-11</c:v>
                </c:pt>
                <c:pt idx="2398">
                  <c:v>7.3299160387429583E-11</c:v>
                </c:pt>
                <c:pt idx="2399">
                  <c:v>1.1585452474429044E-10</c:v>
                </c:pt>
                <c:pt idx="2400">
                  <c:v>1.0182091606722603E-10</c:v>
                </c:pt>
                <c:pt idx="2401">
                  <c:v>1.054702559655086E-10</c:v>
                </c:pt>
                <c:pt idx="2402">
                  <c:v>7.3299160387429583E-11</c:v>
                </c:pt>
                <c:pt idx="2403">
                  <c:v>7.5040202959702308E-11</c:v>
                </c:pt>
                <c:pt idx="2404">
                  <c:v>7.7729880494204338E-11</c:v>
                </c:pt>
                <c:pt idx="2405">
                  <c:v>7.3299160387429583E-11</c:v>
                </c:pt>
                <c:pt idx="2406">
                  <c:v>6.7517134176237191E-11</c:v>
                </c:pt>
                <c:pt idx="2407">
                  <c:v>6.3668555971247246E-11</c:v>
                </c:pt>
                <c:pt idx="2408">
                  <c:v>6.9937161199422365E-11</c:v>
                </c:pt>
                <c:pt idx="2409">
                  <c:v>7.5040202959702308E-11</c:v>
                </c:pt>
                <c:pt idx="2410">
                  <c:v>7.2443762815235321E-11</c:v>
                </c:pt>
                <c:pt idx="2411">
                  <c:v>8.0515779159552668E-11</c:v>
                </c:pt>
                <c:pt idx="2412">
                  <c:v>7.5040202959702308E-11</c:v>
                </c:pt>
                <c:pt idx="2413">
                  <c:v>7.5040202959702308E-11</c:v>
                </c:pt>
                <c:pt idx="2414">
                  <c:v>7.0762798518114344E-11</c:v>
                </c:pt>
                <c:pt idx="2415">
                  <c:v>6.5950637813989746E-11</c:v>
                </c:pt>
                <c:pt idx="2416">
                  <c:v>7.3299160387429583E-11</c:v>
                </c:pt>
                <c:pt idx="2417">
                  <c:v>8.0515779159552668E-11</c:v>
                </c:pt>
                <c:pt idx="2418">
                  <c:v>1.2876356730305657E-10</c:v>
                </c:pt>
                <c:pt idx="2419">
                  <c:v>1.2726090284856729E-10</c:v>
                </c:pt>
                <c:pt idx="2420">
                  <c:v>7.8647695202853122E-11</c:v>
                </c:pt>
                <c:pt idx="2421">
                  <c:v>7.5926258638400369E-11</c:v>
                </c:pt>
                <c:pt idx="2422">
                  <c:v>1.3028397483819558E-10</c:v>
                </c:pt>
                <c:pt idx="2423">
                  <c:v>7.9576164003630322E-11</c:v>
                </c:pt>
                <c:pt idx="2424">
                  <c:v>7.8647695202853122E-11</c:v>
                </c:pt>
                <c:pt idx="2425">
                  <c:v>7.6822776637758397E-11</c:v>
                </c:pt>
                <c:pt idx="2426">
                  <c:v>1.2876356730305657E-10</c:v>
                </c:pt>
                <c:pt idx="2427">
                  <c:v>8.1466489052853804E-11</c:v>
                </c:pt>
                <c:pt idx="2428">
                  <c:v>7.6822776637758397E-11</c:v>
                </c:pt>
                <c:pt idx="2429">
                  <c:v>7.8647695202853122E-11</c:v>
                </c:pt>
                <c:pt idx="2430">
                  <c:v>7.8647695202853122E-11</c:v>
                </c:pt>
                <c:pt idx="2431">
                  <c:v>7.9576164003630322E-11</c:v>
                </c:pt>
                <c:pt idx="2432">
                  <c:v>1.2577577441385501E-10</c:v>
                </c:pt>
                <c:pt idx="2433">
                  <c:v>7.7729880494204338E-11</c:v>
                </c:pt>
                <c:pt idx="2434">
                  <c:v>1.2726090284856729E-10</c:v>
                </c:pt>
                <c:pt idx="2435">
                  <c:v>1.2430797735443707E-10</c:v>
                </c:pt>
                <c:pt idx="2436">
                  <c:v>1.2430797735443707E-10</c:v>
                </c:pt>
                <c:pt idx="2437">
                  <c:v>1.2726090284856729E-10</c:v>
                </c:pt>
                <c:pt idx="2438">
                  <c:v>7.4164658277140227E-11</c:v>
                </c:pt>
                <c:pt idx="2439">
                  <c:v>7.5926258638400369E-11</c:v>
                </c:pt>
                <c:pt idx="2440">
                  <c:v>7.2443762815235321E-11</c:v>
                </c:pt>
                <c:pt idx="2441">
                  <c:v>6.3668555971247246E-11</c:v>
                </c:pt>
                <c:pt idx="2442">
                  <c:v>7.5926258638400369E-11</c:v>
                </c:pt>
                <c:pt idx="2443">
                  <c:v>6.4420338127315294E-11</c:v>
                </c:pt>
                <c:pt idx="2444">
                  <c:v>7.0762798518114344E-11</c:v>
                </c:pt>
                <c:pt idx="2445">
                  <c:v>7.3299160387429583E-11</c:v>
                </c:pt>
                <c:pt idx="2446">
                  <c:v>7.5040202959702308E-11</c:v>
                </c:pt>
                <c:pt idx="2447">
                  <c:v>7.0762798518114344E-11</c:v>
                </c:pt>
                <c:pt idx="2448">
                  <c:v>7.4164658277140227E-11</c:v>
                </c:pt>
                <c:pt idx="2449">
                  <c:v>7.6822776637758397E-11</c:v>
                </c:pt>
                <c:pt idx="2450">
                  <c:v>1.1585452474429044E-10</c:v>
                </c:pt>
                <c:pt idx="2451">
                  <c:v>1.2430797735443707E-10</c:v>
                </c:pt>
                <c:pt idx="2452">
                  <c:v>7.7729880494204338E-11</c:v>
                </c:pt>
                <c:pt idx="2453">
                  <c:v>7.4164658277140227E-11</c:v>
                </c:pt>
                <c:pt idx="2454">
                  <c:v>7.2443762815235321E-11</c:v>
                </c:pt>
                <c:pt idx="2455">
                  <c:v>7.0762798518114344E-11</c:v>
                </c:pt>
                <c:pt idx="2456">
                  <c:v>8.0515779159552668E-11</c:v>
                </c:pt>
                <c:pt idx="2457">
                  <c:v>7.2443762815235321E-11</c:v>
                </c:pt>
                <c:pt idx="2458">
                  <c:v>7.6822776637758397E-11</c:v>
                </c:pt>
                <c:pt idx="2459">
                  <c:v>7.2443762815235321E-11</c:v>
                </c:pt>
                <c:pt idx="2460">
                  <c:v>7.5040202959702308E-11</c:v>
                </c:pt>
                <c:pt idx="2461">
                  <c:v>8.1466489052853804E-11</c:v>
                </c:pt>
                <c:pt idx="2462">
                  <c:v>7.3299160387429583E-11</c:v>
                </c:pt>
                <c:pt idx="2463">
                  <c:v>7.3299160387429583E-11</c:v>
                </c:pt>
                <c:pt idx="2464">
                  <c:v>7.1598347690352221E-11</c:v>
                </c:pt>
                <c:pt idx="2465">
                  <c:v>7.0762798518114344E-11</c:v>
                </c:pt>
                <c:pt idx="2466">
                  <c:v>7.4164658277140227E-11</c:v>
                </c:pt>
                <c:pt idx="2467">
                  <c:v>7.3299160387429583E-11</c:v>
                </c:pt>
                <c:pt idx="2468">
                  <c:v>6.9937161199422365E-11</c:v>
                </c:pt>
                <c:pt idx="2469">
                  <c:v>7.3299160387429583E-11</c:v>
                </c:pt>
                <c:pt idx="2470">
                  <c:v>7.9576164003630322E-11</c:v>
                </c:pt>
                <c:pt idx="2471">
                  <c:v>6.6729212563621117E-11</c:v>
                </c:pt>
                <c:pt idx="2472">
                  <c:v>7.3299160387429583E-11</c:v>
                </c:pt>
                <c:pt idx="2473">
                  <c:v>1.2876356730305657E-10</c:v>
                </c:pt>
                <c:pt idx="2474">
                  <c:v>7.9576164003630322E-11</c:v>
                </c:pt>
                <c:pt idx="2475">
                  <c:v>7.6822776637758397E-11</c:v>
                </c:pt>
                <c:pt idx="2476">
                  <c:v>7.5926258638400369E-11</c:v>
                </c:pt>
                <c:pt idx="2477">
                  <c:v>1.2876356730305657E-10</c:v>
                </c:pt>
                <c:pt idx="2478">
                  <c:v>7.5926258638400369E-11</c:v>
                </c:pt>
                <c:pt idx="2479">
                  <c:v>7.3299160387429583E-11</c:v>
                </c:pt>
                <c:pt idx="2480">
                  <c:v>6.9937161199422365E-11</c:v>
                </c:pt>
                <c:pt idx="2481">
                  <c:v>7.3299160387429583E-11</c:v>
                </c:pt>
                <c:pt idx="2482">
                  <c:v>7.8647695202853122E-11</c:v>
                </c:pt>
                <c:pt idx="2483">
                  <c:v>7.8647695202853122E-11</c:v>
                </c:pt>
                <c:pt idx="2484">
                  <c:v>7.6822776637758397E-11</c:v>
                </c:pt>
                <c:pt idx="2485">
                  <c:v>7.8647695202853122E-11</c:v>
                </c:pt>
                <c:pt idx="2486">
                  <c:v>8.1466489052853804E-11</c:v>
                </c:pt>
                <c:pt idx="2487">
                  <c:v>7.8647695202853122E-11</c:v>
                </c:pt>
                <c:pt idx="2488">
                  <c:v>7.6822776637758397E-11</c:v>
                </c:pt>
                <c:pt idx="2489">
                  <c:v>7.3299160387429583E-11</c:v>
                </c:pt>
                <c:pt idx="2490">
                  <c:v>7.4164658277140227E-11</c:v>
                </c:pt>
                <c:pt idx="2491">
                  <c:v>7.6822776637758397E-11</c:v>
                </c:pt>
                <c:pt idx="2492">
                  <c:v>7.0762798518114344E-11</c:v>
                </c:pt>
                <c:pt idx="2493">
                  <c:v>7.5926258638400369E-11</c:v>
                </c:pt>
                <c:pt idx="2494">
                  <c:v>8.5382722788228175E-11</c:v>
                </c:pt>
                <c:pt idx="2495">
                  <c:v>1.1722223566546247E-10</c:v>
                </c:pt>
                <c:pt idx="2496">
                  <c:v>7.5926258638400369E-11</c:v>
                </c:pt>
                <c:pt idx="2497">
                  <c:v>7.9576164003630322E-11</c:v>
                </c:pt>
                <c:pt idx="2498">
                  <c:v>7.4164658277140227E-11</c:v>
                </c:pt>
                <c:pt idx="2499">
                  <c:v>8.0515779159552668E-11</c:v>
                </c:pt>
                <c:pt idx="2500">
                  <c:v>8.0515779159552668E-11</c:v>
                </c:pt>
                <c:pt idx="2501">
                  <c:v>6.831435936735768E-11</c:v>
                </c:pt>
                <c:pt idx="2502">
                  <c:v>6.7517134176237191E-11</c:v>
                </c:pt>
                <c:pt idx="2503">
                  <c:v>7.5040202959702308E-11</c:v>
                </c:pt>
                <c:pt idx="2504">
                  <c:v>7.7729880494204338E-11</c:v>
                </c:pt>
                <c:pt idx="2505">
                  <c:v>7.5926258638400369E-11</c:v>
                </c:pt>
                <c:pt idx="2506">
                  <c:v>7.6822776637758397E-11</c:v>
                </c:pt>
                <c:pt idx="2507">
                  <c:v>7.5040202959702308E-11</c:v>
                </c:pt>
                <c:pt idx="2508">
                  <c:v>7.6822776637758397E-11</c:v>
                </c:pt>
                <c:pt idx="2509">
                  <c:v>8.0515779159552668E-11</c:v>
                </c:pt>
                <c:pt idx="2510">
                  <c:v>7.9576164003630322E-11</c:v>
                </c:pt>
                <c:pt idx="2511">
                  <c:v>7.9576164003630322E-11</c:v>
                </c:pt>
                <c:pt idx="2512">
                  <c:v>8.6390900317143426E-11</c:v>
                </c:pt>
                <c:pt idx="2513">
                  <c:v>7.8647695202853122E-11</c:v>
                </c:pt>
                <c:pt idx="2514">
                  <c:v>7.2443762815235321E-11</c:v>
                </c:pt>
                <c:pt idx="2515">
                  <c:v>6.9937161199422365E-11</c:v>
                </c:pt>
                <c:pt idx="2516">
                  <c:v>7.8647695202853122E-11</c:v>
                </c:pt>
                <c:pt idx="2517">
                  <c:v>9.7150714726163113E-11</c:v>
                </c:pt>
                <c:pt idx="2518">
                  <c:v>8.0515779159552668E-11</c:v>
                </c:pt>
                <c:pt idx="2519">
                  <c:v>7.5040202959702308E-11</c:v>
                </c:pt>
                <c:pt idx="2520">
                  <c:v>7.2443762815235321E-11</c:v>
                </c:pt>
                <c:pt idx="2521">
                  <c:v>7.9576164003630322E-11</c:v>
                </c:pt>
                <c:pt idx="2522">
                  <c:v>7.3299160387429583E-11</c:v>
                </c:pt>
                <c:pt idx="2523">
                  <c:v>8.0515779159552668E-11</c:v>
                </c:pt>
                <c:pt idx="2524">
                  <c:v>1.0925064256948603E-10</c:v>
                </c:pt>
                <c:pt idx="2525">
                  <c:v>1.0671562198993359E-10</c:v>
                </c:pt>
                <c:pt idx="2526">
                  <c:v>7.8647695202853122E-11</c:v>
                </c:pt>
                <c:pt idx="2527">
                  <c:v>9.1612977856017732E-11</c:v>
                </c:pt>
                <c:pt idx="2528">
                  <c:v>8.948721659039069E-11</c:v>
                </c:pt>
                <c:pt idx="2529">
                  <c:v>8.3401526574496936E-11</c:v>
                </c:pt>
                <c:pt idx="2530">
                  <c:v>8.948721659039069E-11</c:v>
                </c:pt>
                <c:pt idx="2531">
                  <c:v>8.0515779159552668E-11</c:v>
                </c:pt>
                <c:pt idx="2532">
                  <c:v>7.9576164003630322E-11</c:v>
                </c:pt>
                <c:pt idx="2533">
                  <c:v>7.5926258638400369E-11</c:v>
                </c:pt>
                <c:pt idx="2534">
                  <c:v>7.5926258638400369E-11</c:v>
                </c:pt>
                <c:pt idx="2535">
                  <c:v>7.4164658277140227E-11</c:v>
                </c:pt>
                <c:pt idx="2536">
                  <c:v>6.9937161199422365E-11</c:v>
                </c:pt>
                <c:pt idx="2537">
                  <c:v>7.8647695202853122E-11</c:v>
                </c:pt>
                <c:pt idx="2538">
                  <c:v>7.2443762815235321E-11</c:v>
                </c:pt>
                <c:pt idx="2539">
                  <c:v>8.0515779159552668E-11</c:v>
                </c:pt>
                <c:pt idx="2540">
                  <c:v>7.7729880494204338E-11</c:v>
                </c:pt>
                <c:pt idx="2541">
                  <c:v>7.7729880494204338E-11</c:v>
                </c:pt>
                <c:pt idx="2542">
                  <c:v>7.2443762815235321E-11</c:v>
                </c:pt>
                <c:pt idx="2543">
                  <c:v>7.4164658277140227E-11</c:v>
                </c:pt>
                <c:pt idx="2544">
                  <c:v>8.0515779159552668E-11</c:v>
                </c:pt>
                <c:pt idx="2545">
                  <c:v>7.8647695202853122E-11</c:v>
                </c:pt>
                <c:pt idx="2546">
                  <c:v>7.3299160387429583E-11</c:v>
                </c:pt>
                <c:pt idx="2547">
                  <c:v>7.7729880494204338E-11</c:v>
                </c:pt>
                <c:pt idx="2548">
                  <c:v>7.4164658277140227E-11</c:v>
                </c:pt>
                <c:pt idx="2549">
                  <c:v>7.3299160387429583E-11</c:v>
                </c:pt>
                <c:pt idx="2550">
                  <c:v>7.4164658277140227E-11</c:v>
                </c:pt>
                <c:pt idx="2551">
                  <c:v>7.8647695202853122E-11</c:v>
                </c:pt>
                <c:pt idx="2552">
                  <c:v>8.0515779159552668E-11</c:v>
                </c:pt>
                <c:pt idx="2553">
                  <c:v>7.7729880494204338E-11</c:v>
                </c:pt>
                <c:pt idx="2554">
                  <c:v>1.3182203142798509E-10</c:v>
                </c:pt>
                <c:pt idx="2555">
                  <c:v>1.2430797735443707E-10</c:v>
                </c:pt>
                <c:pt idx="2556">
                  <c:v>8.5382722788228175E-11</c:v>
                </c:pt>
                <c:pt idx="2557">
                  <c:v>8.6390900317143426E-11</c:v>
                </c:pt>
                <c:pt idx="2558">
                  <c:v>7.7729880494204338E-11</c:v>
                </c:pt>
                <c:pt idx="2559">
                  <c:v>8.0515779159552668E-11</c:v>
                </c:pt>
                <c:pt idx="2560">
                  <c:v>7.8647695202853122E-11</c:v>
                </c:pt>
                <c:pt idx="2561">
                  <c:v>7.9576164003630322E-11</c:v>
                </c:pt>
                <c:pt idx="2562">
                  <c:v>7.6822776637758397E-11</c:v>
                </c:pt>
                <c:pt idx="2563">
                  <c:v>7.7729880494204338E-11</c:v>
                </c:pt>
                <c:pt idx="2564">
                  <c:v>7.7729880494204338E-11</c:v>
                </c:pt>
                <c:pt idx="2565">
                  <c:v>7.6822776637758397E-11</c:v>
                </c:pt>
                <c:pt idx="2566">
                  <c:v>7.6822776637758397E-11</c:v>
                </c:pt>
                <c:pt idx="2567">
                  <c:v>8.6390900317143426E-11</c:v>
                </c:pt>
                <c:pt idx="2568">
                  <c:v>9.0543858940803469E-11</c:v>
                </c:pt>
                <c:pt idx="2569">
                  <c:v>8.3401526574496936E-11</c:v>
                </c:pt>
                <c:pt idx="2570">
                  <c:v>7.4164658277140227E-11</c:v>
                </c:pt>
                <c:pt idx="2571">
                  <c:v>8.0515779159552668E-11</c:v>
                </c:pt>
                <c:pt idx="2572">
                  <c:v>7.8647695202853122E-11</c:v>
                </c:pt>
                <c:pt idx="2573">
                  <c:v>8.0515779159552668E-11</c:v>
                </c:pt>
                <c:pt idx="2574">
                  <c:v>7.9576164003630322E-11</c:v>
                </c:pt>
                <c:pt idx="2575">
                  <c:v>8.2428424687378108E-11</c:v>
                </c:pt>
                <c:pt idx="2576">
                  <c:v>9.2694720656145152E-11</c:v>
                </c:pt>
                <c:pt idx="2577">
                  <c:v>9.1612977856017732E-11</c:v>
                </c:pt>
                <c:pt idx="2578">
                  <c:v>7.9576164003630322E-11</c:v>
                </c:pt>
                <c:pt idx="2579">
                  <c:v>7.6822776637758397E-11</c:v>
                </c:pt>
                <c:pt idx="2580">
                  <c:v>7.3299160387429583E-11</c:v>
                </c:pt>
                <c:pt idx="2581">
                  <c:v>7.0762798518114344E-11</c:v>
                </c:pt>
                <c:pt idx="2582">
                  <c:v>8.0515779159552668E-11</c:v>
                </c:pt>
                <c:pt idx="2583">
                  <c:v>7.7729880494204338E-11</c:v>
                </c:pt>
                <c:pt idx="2584">
                  <c:v>7.5926258638400369E-11</c:v>
                </c:pt>
                <c:pt idx="2585">
                  <c:v>7.5926258638400369E-11</c:v>
                </c:pt>
                <c:pt idx="2586">
                  <c:v>7.6822776637758397E-11</c:v>
                </c:pt>
                <c:pt idx="2587">
                  <c:v>7.0762798518114344E-11</c:v>
                </c:pt>
                <c:pt idx="2588">
                  <c:v>7.6822776637758397E-11</c:v>
                </c:pt>
                <c:pt idx="2589">
                  <c:v>7.9576164003630322E-11</c:v>
                </c:pt>
                <c:pt idx="2590">
                  <c:v>8.0515779159552668E-11</c:v>
                </c:pt>
                <c:pt idx="2591">
                  <c:v>7.9576164003630322E-11</c:v>
                </c:pt>
                <c:pt idx="2592">
                  <c:v>7.6822776637758397E-11</c:v>
                </c:pt>
                <c:pt idx="2593">
                  <c:v>7.5926258638400369E-11</c:v>
                </c:pt>
                <c:pt idx="2594">
                  <c:v>7.7729880494204338E-11</c:v>
                </c:pt>
                <c:pt idx="2595">
                  <c:v>7.2443762815235321E-11</c:v>
                </c:pt>
                <c:pt idx="2596">
                  <c:v>7.5926258638400369E-11</c:v>
                </c:pt>
                <c:pt idx="2597">
                  <c:v>8.0515779159552668E-11</c:v>
                </c:pt>
                <c:pt idx="2598">
                  <c:v>7.1598347690352221E-11</c:v>
                </c:pt>
                <c:pt idx="2599">
                  <c:v>7.5926258638400369E-11</c:v>
                </c:pt>
                <c:pt idx="2600">
                  <c:v>7.2443762815235321E-11</c:v>
                </c:pt>
                <c:pt idx="2601">
                  <c:v>7.7729880494204338E-11</c:v>
                </c:pt>
                <c:pt idx="2602">
                  <c:v>7.9576164003630322E-11</c:v>
                </c:pt>
                <c:pt idx="2603">
                  <c:v>7.5926258638400369E-11</c:v>
                </c:pt>
                <c:pt idx="2604">
                  <c:v>7.6822776637758397E-11</c:v>
                </c:pt>
                <c:pt idx="2605">
                  <c:v>8.0515779159552668E-11</c:v>
                </c:pt>
                <c:pt idx="2606">
                  <c:v>7.0762798518114344E-11</c:v>
                </c:pt>
                <c:pt idx="2607">
                  <c:v>7.3299160387429583E-11</c:v>
                </c:pt>
                <c:pt idx="2608">
                  <c:v>7.5926258638400369E-11</c:v>
                </c:pt>
                <c:pt idx="2609">
                  <c:v>7.5926258638400369E-11</c:v>
                </c:pt>
                <c:pt idx="2610">
                  <c:v>7.5926258638400369E-11</c:v>
                </c:pt>
                <c:pt idx="2611">
                  <c:v>7.3299160387429583E-11</c:v>
                </c:pt>
                <c:pt idx="2612">
                  <c:v>7.0762798518114344E-11</c:v>
                </c:pt>
                <c:pt idx="2613">
                  <c:v>7.0762798518114344E-11</c:v>
                </c:pt>
                <c:pt idx="2614">
                  <c:v>7.7729880494204338E-11</c:v>
                </c:pt>
                <c:pt idx="2615">
                  <c:v>8.1466489052853804E-11</c:v>
                </c:pt>
                <c:pt idx="2616">
                  <c:v>7.8647695202853122E-11</c:v>
                </c:pt>
                <c:pt idx="2617">
                  <c:v>7.9576164003630322E-11</c:v>
                </c:pt>
                <c:pt idx="2618">
                  <c:v>7.8647695202853122E-11</c:v>
                </c:pt>
                <c:pt idx="2619">
                  <c:v>7.2443762815235321E-11</c:v>
                </c:pt>
                <c:pt idx="2620">
                  <c:v>7.3299160387429583E-11</c:v>
                </c:pt>
                <c:pt idx="2621">
                  <c:v>7.8647695202853122E-11</c:v>
                </c:pt>
                <c:pt idx="2622">
                  <c:v>7.2443762815235321E-11</c:v>
                </c:pt>
                <c:pt idx="2623">
                  <c:v>7.2443762815235321E-11</c:v>
                </c:pt>
                <c:pt idx="2624">
                  <c:v>7.5040202959702308E-11</c:v>
                </c:pt>
                <c:pt idx="2625">
                  <c:v>6.831435936735768E-11</c:v>
                </c:pt>
                <c:pt idx="2626">
                  <c:v>7.5926258638400369E-11</c:v>
                </c:pt>
                <c:pt idx="2627">
                  <c:v>7.3299160387429583E-11</c:v>
                </c:pt>
                <c:pt idx="2628">
                  <c:v>7.5040202959702308E-11</c:v>
                </c:pt>
                <c:pt idx="2629">
                  <c:v>7.7729880494204338E-11</c:v>
                </c:pt>
                <c:pt idx="2630">
                  <c:v>7.3299160387429583E-11</c:v>
                </c:pt>
                <c:pt idx="2631">
                  <c:v>7.3299160387429583E-11</c:v>
                </c:pt>
                <c:pt idx="2632">
                  <c:v>7.5040202959702308E-11</c:v>
                </c:pt>
                <c:pt idx="2633">
                  <c:v>7.3299160387429583E-11</c:v>
                </c:pt>
                <c:pt idx="2634">
                  <c:v>7.9576164003630322E-11</c:v>
                </c:pt>
                <c:pt idx="2635">
                  <c:v>7.9576164003630322E-11</c:v>
                </c:pt>
                <c:pt idx="2636">
                  <c:v>7.5926258638400369E-11</c:v>
                </c:pt>
                <c:pt idx="2637">
                  <c:v>7.6822776637758397E-11</c:v>
                </c:pt>
                <c:pt idx="2638">
                  <c:v>7.7729880494204338E-11</c:v>
                </c:pt>
                <c:pt idx="2639">
                  <c:v>8.0515779159552668E-11</c:v>
                </c:pt>
                <c:pt idx="2640">
                  <c:v>7.3299160387429583E-11</c:v>
                </c:pt>
                <c:pt idx="2641">
                  <c:v>7.4164658277140227E-11</c:v>
                </c:pt>
                <c:pt idx="2642">
                  <c:v>7.5926258638400369E-11</c:v>
                </c:pt>
                <c:pt idx="2643">
                  <c:v>7.2443762815235321E-11</c:v>
                </c:pt>
                <c:pt idx="2644">
                  <c:v>7.7729880494204338E-11</c:v>
                </c:pt>
                <c:pt idx="2645">
                  <c:v>7.2443762815235321E-11</c:v>
                </c:pt>
                <c:pt idx="2646">
                  <c:v>7.6822776637758397E-11</c:v>
                </c:pt>
                <c:pt idx="2647">
                  <c:v>1.2876356730305657E-10</c:v>
                </c:pt>
                <c:pt idx="2648">
                  <c:v>1.2000683996473847E-10</c:v>
                </c:pt>
                <c:pt idx="2649">
                  <c:v>1.0671562198993359E-10</c:v>
                </c:pt>
                <c:pt idx="2650">
                  <c:v>7.9576164003630322E-11</c:v>
                </c:pt>
                <c:pt idx="2651">
                  <c:v>7.2443762815235321E-11</c:v>
                </c:pt>
                <c:pt idx="2652">
                  <c:v>7.8647695202853122E-11</c:v>
                </c:pt>
                <c:pt idx="2653">
                  <c:v>7.7729880494204338E-11</c:v>
                </c:pt>
                <c:pt idx="2654">
                  <c:v>7.8647695202853122E-11</c:v>
                </c:pt>
                <c:pt idx="2655">
                  <c:v>7.2443762815235321E-11</c:v>
                </c:pt>
                <c:pt idx="2656">
                  <c:v>8.0515779159552668E-11</c:v>
                </c:pt>
                <c:pt idx="2657">
                  <c:v>7.6822776637758397E-11</c:v>
                </c:pt>
                <c:pt idx="2658">
                  <c:v>7.6822776637758397E-11</c:v>
                </c:pt>
                <c:pt idx="2659">
                  <c:v>7.7729880494204338E-11</c:v>
                </c:pt>
                <c:pt idx="2660">
                  <c:v>7.1598347690352221E-11</c:v>
                </c:pt>
                <c:pt idx="2661">
                  <c:v>7.6822776637758397E-11</c:v>
                </c:pt>
                <c:pt idx="2662">
                  <c:v>7.5040202959702308E-11</c:v>
                </c:pt>
                <c:pt idx="2663">
                  <c:v>7.7729880494204338E-11</c:v>
                </c:pt>
                <c:pt idx="2664">
                  <c:v>7.5040202959702308E-11</c:v>
                </c:pt>
                <c:pt idx="2665">
                  <c:v>7.9576164003630322E-11</c:v>
                </c:pt>
                <c:pt idx="2666">
                  <c:v>7.6822776637758397E-11</c:v>
                </c:pt>
                <c:pt idx="2667">
                  <c:v>7.5040202959702308E-11</c:v>
                </c:pt>
                <c:pt idx="2668">
                  <c:v>7.8647695202853122E-11</c:v>
                </c:pt>
                <c:pt idx="2669">
                  <c:v>8.1466489052853804E-11</c:v>
                </c:pt>
                <c:pt idx="2670">
                  <c:v>7.8647695202853122E-11</c:v>
                </c:pt>
                <c:pt idx="2671">
                  <c:v>1.2000683996473847E-10</c:v>
                </c:pt>
                <c:pt idx="2672">
                  <c:v>1.2142385028506582E-10</c:v>
                </c:pt>
                <c:pt idx="2673">
                  <c:v>1.2285759230375735E-10</c:v>
                </c:pt>
                <c:pt idx="2674">
                  <c:v>1.2142385028506582E-10</c:v>
                </c:pt>
                <c:pt idx="2675">
                  <c:v>1.2285759230375735E-10</c:v>
                </c:pt>
                <c:pt idx="2676">
                  <c:v>1.2285759230375735E-10</c:v>
                </c:pt>
                <c:pt idx="2677">
                  <c:v>1.2726090284856729E-10</c:v>
                </c:pt>
                <c:pt idx="2678">
                  <c:v>7.7729880494204338E-11</c:v>
                </c:pt>
                <c:pt idx="2679">
                  <c:v>1.2577577441385501E-10</c:v>
                </c:pt>
                <c:pt idx="2680">
                  <c:v>1.2142385028506582E-10</c:v>
                </c:pt>
                <c:pt idx="2681">
                  <c:v>1.2430797735443707E-10</c:v>
                </c:pt>
                <c:pt idx="2682">
                  <c:v>7.9576164003630322E-11</c:v>
                </c:pt>
                <c:pt idx="2683">
                  <c:v>7.6822776637758397E-11</c:v>
                </c:pt>
                <c:pt idx="2684">
                  <c:v>7.5040202959702308E-11</c:v>
                </c:pt>
                <c:pt idx="2685">
                  <c:v>7.5040202959702308E-11</c:v>
                </c:pt>
                <c:pt idx="2686">
                  <c:v>7.3299160387429583E-11</c:v>
                </c:pt>
                <c:pt idx="2687">
                  <c:v>7.7729880494204338E-11</c:v>
                </c:pt>
                <c:pt idx="2688">
                  <c:v>7.1598347690352221E-11</c:v>
                </c:pt>
                <c:pt idx="2689">
                  <c:v>7.9576164003630322E-11</c:v>
                </c:pt>
                <c:pt idx="2690">
                  <c:v>1.2285759230375735E-10</c:v>
                </c:pt>
                <c:pt idx="2691">
                  <c:v>7.6822776637758397E-11</c:v>
                </c:pt>
                <c:pt idx="2692">
                  <c:v>7.8647695202853122E-11</c:v>
                </c:pt>
                <c:pt idx="2693">
                  <c:v>7.3299160387429583E-11</c:v>
                </c:pt>
                <c:pt idx="2694">
                  <c:v>7.8647695202853122E-11</c:v>
                </c:pt>
                <c:pt idx="2695">
                  <c:v>7.8647695202853122E-11</c:v>
                </c:pt>
                <c:pt idx="2696">
                  <c:v>8.0515779159552668E-11</c:v>
                </c:pt>
                <c:pt idx="2697">
                  <c:v>7.5926258638400369E-11</c:v>
                </c:pt>
                <c:pt idx="2698">
                  <c:v>7.7729880494204338E-11</c:v>
                </c:pt>
                <c:pt idx="2699">
                  <c:v>7.6822776637758397E-11</c:v>
                </c:pt>
                <c:pt idx="2700">
                  <c:v>7.6822776637758397E-11</c:v>
                </c:pt>
                <c:pt idx="2701">
                  <c:v>1.0671562198993359E-10</c:v>
                </c:pt>
                <c:pt idx="2702">
                  <c:v>7.7729880494204338E-11</c:v>
                </c:pt>
                <c:pt idx="2703">
                  <c:v>7.5040202959702308E-11</c:v>
                </c:pt>
                <c:pt idx="2704">
                  <c:v>1.1585452474429044E-10</c:v>
                </c:pt>
                <c:pt idx="2705">
                  <c:v>7.5040202959702308E-11</c:v>
                </c:pt>
                <c:pt idx="2706">
                  <c:v>7.1598347690352221E-11</c:v>
                </c:pt>
                <c:pt idx="2707">
                  <c:v>7.5926258638400369E-11</c:v>
                </c:pt>
                <c:pt idx="2708">
                  <c:v>8.0515779159552668E-11</c:v>
                </c:pt>
                <c:pt idx="2709">
                  <c:v>7.5926258638400369E-11</c:v>
                </c:pt>
                <c:pt idx="2710">
                  <c:v>7.6822776637758397E-11</c:v>
                </c:pt>
                <c:pt idx="2711">
                  <c:v>7.5926258638400369E-11</c:v>
                </c:pt>
                <c:pt idx="2712">
                  <c:v>7.8647695202853122E-11</c:v>
                </c:pt>
                <c:pt idx="2713">
                  <c:v>7.8647695202853122E-11</c:v>
                </c:pt>
                <c:pt idx="2714">
                  <c:v>8.0515779159552668E-11</c:v>
                </c:pt>
                <c:pt idx="2715">
                  <c:v>7.5040202959702308E-11</c:v>
                </c:pt>
                <c:pt idx="2716">
                  <c:v>7.4164658277140227E-11</c:v>
                </c:pt>
                <c:pt idx="2717">
                  <c:v>7.8647695202853122E-11</c:v>
                </c:pt>
                <c:pt idx="2718">
                  <c:v>7.7729880494204338E-11</c:v>
                </c:pt>
                <c:pt idx="2719">
                  <c:v>8.0515779159552668E-11</c:v>
                </c:pt>
                <c:pt idx="2720">
                  <c:v>1.2000683996473847E-10</c:v>
                </c:pt>
                <c:pt idx="2721">
                  <c:v>8.948721659039069E-11</c:v>
                </c:pt>
                <c:pt idx="2722">
                  <c:v>1.2285759230375735E-10</c:v>
                </c:pt>
                <c:pt idx="2723">
                  <c:v>8.0515779159552668E-11</c:v>
                </c:pt>
                <c:pt idx="2724">
                  <c:v>1.2285759230375735E-10</c:v>
                </c:pt>
                <c:pt idx="2725">
                  <c:v>1.2577577441385501E-10</c:v>
                </c:pt>
                <c:pt idx="2726">
                  <c:v>1.2577577441385501E-10</c:v>
                </c:pt>
                <c:pt idx="2727">
                  <c:v>7.7729880494204338E-11</c:v>
                </c:pt>
                <c:pt idx="2728">
                  <c:v>7.9576164003630322E-11</c:v>
                </c:pt>
                <c:pt idx="2729">
                  <c:v>7.6822776637758397E-11</c:v>
                </c:pt>
                <c:pt idx="2730">
                  <c:v>7.6822776637758397E-11</c:v>
                </c:pt>
                <c:pt idx="2731">
                  <c:v>7.8647695202853122E-11</c:v>
                </c:pt>
                <c:pt idx="2732">
                  <c:v>7.5040202959702308E-11</c:v>
                </c:pt>
                <c:pt idx="2733">
                  <c:v>7.5040202959702308E-11</c:v>
                </c:pt>
                <c:pt idx="2734">
                  <c:v>8.0515779159552668E-11</c:v>
                </c:pt>
                <c:pt idx="2735">
                  <c:v>7.7729880494204338E-11</c:v>
                </c:pt>
                <c:pt idx="2736">
                  <c:v>7.7729880494204338E-11</c:v>
                </c:pt>
                <c:pt idx="2737">
                  <c:v>7.7729880494204338E-11</c:v>
                </c:pt>
                <c:pt idx="2738">
                  <c:v>7.7729880494204338E-11</c:v>
                </c:pt>
                <c:pt idx="2739">
                  <c:v>8.1466489052853804E-11</c:v>
                </c:pt>
                <c:pt idx="2740">
                  <c:v>7.8647695202853122E-11</c:v>
                </c:pt>
                <c:pt idx="2741">
                  <c:v>7.6822776637758397E-11</c:v>
                </c:pt>
                <c:pt idx="2742">
                  <c:v>1.0671562198993359E-10</c:v>
                </c:pt>
                <c:pt idx="2743">
                  <c:v>1.0797569298042323E-10</c:v>
                </c:pt>
                <c:pt idx="2744">
                  <c:v>1.0925064256948603E-10</c:v>
                </c:pt>
                <c:pt idx="2745">
                  <c:v>1.1054039191088757E-10</c:v>
                </c:pt>
                <c:pt idx="2746">
                  <c:v>7.8647695202853122E-11</c:v>
                </c:pt>
                <c:pt idx="2747">
                  <c:v>1.0671562198993359E-10</c:v>
                </c:pt>
                <c:pt idx="2748">
                  <c:v>1.3337855253157276E-10</c:v>
                </c:pt>
                <c:pt idx="2749">
                  <c:v>7.9576164003630322E-11</c:v>
                </c:pt>
                <c:pt idx="2750">
                  <c:v>7.7729880494204338E-11</c:v>
                </c:pt>
                <c:pt idx="2751">
                  <c:v>7.7729880494204338E-11</c:v>
                </c:pt>
                <c:pt idx="2752">
                  <c:v>7.8647695202853122E-11</c:v>
                </c:pt>
                <c:pt idx="2753">
                  <c:v>7.9576164003630322E-11</c:v>
                </c:pt>
                <c:pt idx="2754">
                  <c:v>7.9576164003630322E-11</c:v>
                </c:pt>
                <c:pt idx="2755">
                  <c:v>1.1054039191088757E-10</c:v>
                </c:pt>
                <c:pt idx="2756">
                  <c:v>1.1054039191088757E-10</c:v>
                </c:pt>
                <c:pt idx="2757">
                  <c:v>7.6822776637758397E-11</c:v>
                </c:pt>
                <c:pt idx="2758">
                  <c:v>7.8647695202853122E-11</c:v>
                </c:pt>
                <c:pt idx="2759">
                  <c:v>7.8647695202853122E-11</c:v>
                </c:pt>
                <c:pt idx="2760">
                  <c:v>7.9576164003630322E-11</c:v>
                </c:pt>
                <c:pt idx="2761">
                  <c:v>7.5040202959702308E-11</c:v>
                </c:pt>
                <c:pt idx="2762">
                  <c:v>7.8647695202853122E-11</c:v>
                </c:pt>
                <c:pt idx="2763">
                  <c:v>8.1466489052853804E-11</c:v>
                </c:pt>
                <c:pt idx="2764">
                  <c:v>7.8647695202853122E-11</c:v>
                </c:pt>
                <c:pt idx="2765">
                  <c:v>7.6822776637758397E-11</c:v>
                </c:pt>
                <c:pt idx="2766">
                  <c:v>7.6822776637758397E-11</c:v>
                </c:pt>
                <c:pt idx="2767">
                  <c:v>7.6822776637758397E-11</c:v>
                </c:pt>
                <c:pt idx="2768">
                  <c:v>7.5926258638400369E-11</c:v>
                </c:pt>
                <c:pt idx="2769">
                  <c:v>7.3299160387429583E-11</c:v>
                </c:pt>
                <c:pt idx="2770">
                  <c:v>7.4164658277140227E-11</c:v>
                </c:pt>
                <c:pt idx="2771">
                  <c:v>7.5926258638400369E-11</c:v>
                </c:pt>
                <c:pt idx="2772">
                  <c:v>7.6822776637758397E-11</c:v>
                </c:pt>
                <c:pt idx="2773">
                  <c:v>7.5926258638400369E-11</c:v>
                </c:pt>
                <c:pt idx="2774">
                  <c:v>7.7729880494204338E-11</c:v>
                </c:pt>
                <c:pt idx="2775">
                  <c:v>7.3299160387429583E-11</c:v>
                </c:pt>
                <c:pt idx="2776">
                  <c:v>7.6822776637758397E-11</c:v>
                </c:pt>
                <c:pt idx="2777">
                  <c:v>7.8647695202853122E-11</c:v>
                </c:pt>
                <c:pt idx="2778">
                  <c:v>8.0515779159552668E-11</c:v>
                </c:pt>
                <c:pt idx="2779">
                  <c:v>7.9576164003630322E-11</c:v>
                </c:pt>
                <c:pt idx="2780">
                  <c:v>1.0671562198993359E-10</c:v>
                </c:pt>
                <c:pt idx="2781">
                  <c:v>1.0925064256948603E-10</c:v>
                </c:pt>
                <c:pt idx="2782">
                  <c:v>1.0302319161197715E-10</c:v>
                </c:pt>
                <c:pt idx="2783">
                  <c:v>1.0797569298042323E-10</c:v>
                </c:pt>
                <c:pt idx="2784">
                  <c:v>8.0515779159552668E-11</c:v>
                </c:pt>
                <c:pt idx="2785">
                  <c:v>7.7729880494204338E-11</c:v>
                </c:pt>
                <c:pt idx="2786">
                  <c:v>7.9576164003630322E-11</c:v>
                </c:pt>
                <c:pt idx="2787">
                  <c:v>7.9576164003630322E-11</c:v>
                </c:pt>
                <c:pt idx="2788">
                  <c:v>1.0925064256948603E-10</c:v>
                </c:pt>
                <c:pt idx="2789">
                  <c:v>7.7729880494204338E-11</c:v>
                </c:pt>
                <c:pt idx="2790">
                  <c:v>7.6822776637758397E-11</c:v>
                </c:pt>
                <c:pt idx="2791">
                  <c:v>7.7729880494204338E-11</c:v>
                </c:pt>
                <c:pt idx="2792">
                  <c:v>8.1466489052853804E-11</c:v>
                </c:pt>
                <c:pt idx="2793">
                  <c:v>7.6822776637758397E-11</c:v>
                </c:pt>
                <c:pt idx="2794">
                  <c:v>7.7729880494204338E-11</c:v>
                </c:pt>
                <c:pt idx="2795">
                  <c:v>7.2443762815235321E-11</c:v>
                </c:pt>
                <c:pt idx="2796">
                  <c:v>7.2443762815235321E-11</c:v>
                </c:pt>
                <c:pt idx="2797">
                  <c:v>7.6822776637758397E-11</c:v>
                </c:pt>
                <c:pt idx="2798">
                  <c:v>7.8647695202853122E-11</c:v>
                </c:pt>
                <c:pt idx="2799">
                  <c:v>8.4386310641153892E-11</c:v>
                </c:pt>
                <c:pt idx="2800">
                  <c:v>9.0543858940803469E-11</c:v>
                </c:pt>
                <c:pt idx="2801">
                  <c:v>9.9458292730753552E-11</c:v>
                </c:pt>
                <c:pt idx="2802">
                  <c:v>9.8297845718318321E-11</c:v>
                </c:pt>
                <c:pt idx="2803">
                  <c:v>9.8297845718318321E-11</c:v>
                </c:pt>
                <c:pt idx="2804">
                  <c:v>9.7150714726163113E-11</c:v>
                </c:pt>
                <c:pt idx="2805">
                  <c:v>8.3401526574496936E-11</c:v>
                </c:pt>
                <c:pt idx="2806">
                  <c:v>7.3299160387429583E-11</c:v>
                </c:pt>
                <c:pt idx="2807">
                  <c:v>7.4164658277140227E-11</c:v>
                </c:pt>
                <c:pt idx="2808">
                  <c:v>7.0762798518114344E-11</c:v>
                </c:pt>
                <c:pt idx="2809">
                  <c:v>7.1598347690352221E-11</c:v>
                </c:pt>
                <c:pt idx="2810">
                  <c:v>7.6822776637758397E-11</c:v>
                </c:pt>
                <c:pt idx="2811">
                  <c:v>8.0515779159552668E-11</c:v>
                </c:pt>
                <c:pt idx="2812">
                  <c:v>7.3299160387429583E-11</c:v>
                </c:pt>
                <c:pt idx="2813">
                  <c:v>7.4164658277140227E-11</c:v>
                </c:pt>
                <c:pt idx="2814">
                  <c:v>7.3299160387429583E-11</c:v>
                </c:pt>
                <c:pt idx="2815">
                  <c:v>7.7729880494204338E-11</c:v>
                </c:pt>
                <c:pt idx="2816">
                  <c:v>7.5926258638400369E-11</c:v>
                </c:pt>
                <c:pt idx="2817">
                  <c:v>7.6822776637758397E-11</c:v>
                </c:pt>
                <c:pt idx="2818">
                  <c:v>7.6822776637758397E-11</c:v>
                </c:pt>
                <c:pt idx="2819">
                  <c:v>7.5926258638400369E-11</c:v>
                </c:pt>
                <c:pt idx="2820">
                  <c:v>7.7729880494204338E-11</c:v>
                </c:pt>
                <c:pt idx="2821">
                  <c:v>7.8647695202853122E-11</c:v>
                </c:pt>
                <c:pt idx="2822">
                  <c:v>7.8647695202853122E-11</c:v>
                </c:pt>
                <c:pt idx="2823">
                  <c:v>7.8647695202853122E-11</c:v>
                </c:pt>
                <c:pt idx="2824">
                  <c:v>7.8647695202853122E-11</c:v>
                </c:pt>
                <c:pt idx="2825">
                  <c:v>1.3182203142798509E-10</c:v>
                </c:pt>
                <c:pt idx="2826">
                  <c:v>1.0423966332134078E-10</c:v>
                </c:pt>
                <c:pt idx="2827">
                  <c:v>1.1860636608468368E-10</c:v>
                </c:pt>
                <c:pt idx="2828">
                  <c:v>1.1585452474429044E-10</c:v>
                </c:pt>
                <c:pt idx="2829">
                  <c:v>1.2142385028506582E-10</c:v>
                </c:pt>
                <c:pt idx="2830">
                  <c:v>1.1184562481425192E-10</c:v>
                </c:pt>
                <c:pt idx="2831">
                  <c:v>8.0515779159552668E-11</c:v>
                </c:pt>
                <c:pt idx="2832">
                  <c:v>1.2430797735443707E-10</c:v>
                </c:pt>
                <c:pt idx="2833">
                  <c:v>1.2000683996473847E-10</c:v>
                </c:pt>
                <c:pt idx="2834">
                  <c:v>1.1450250817724974E-10</c:v>
                </c:pt>
                <c:pt idx="2835">
                  <c:v>1.1054039191088757E-10</c:v>
                </c:pt>
                <c:pt idx="2836">
                  <c:v>7.6822776637758397E-11</c:v>
                </c:pt>
                <c:pt idx="2837">
                  <c:v>7.6822776637758397E-11</c:v>
                </c:pt>
                <c:pt idx="2838">
                  <c:v>7.8647695202853122E-11</c:v>
                </c:pt>
                <c:pt idx="2839">
                  <c:v>8.1466489052853804E-11</c:v>
                </c:pt>
                <c:pt idx="2840">
                  <c:v>9.7150714726163113E-11</c:v>
                </c:pt>
                <c:pt idx="2841">
                  <c:v>7.5926258638400369E-11</c:v>
                </c:pt>
                <c:pt idx="2842">
                  <c:v>7.2443762815235321E-11</c:v>
                </c:pt>
                <c:pt idx="2843">
                  <c:v>7.3299160387429583E-11</c:v>
                </c:pt>
                <c:pt idx="2844">
                  <c:v>7.3299160387429583E-11</c:v>
                </c:pt>
                <c:pt idx="2845">
                  <c:v>7.6822776637758397E-11</c:v>
                </c:pt>
                <c:pt idx="2846">
                  <c:v>7.3299160387429583E-11</c:v>
                </c:pt>
                <c:pt idx="2847">
                  <c:v>1.2285759230375735E-10</c:v>
                </c:pt>
                <c:pt idx="2848">
                  <c:v>1.3182203142798509E-10</c:v>
                </c:pt>
                <c:pt idx="2849">
                  <c:v>7.8647695202853122E-11</c:v>
                </c:pt>
                <c:pt idx="2850">
                  <c:v>7.6822776637758397E-11</c:v>
                </c:pt>
                <c:pt idx="2851">
                  <c:v>8.2428424687378108E-11</c:v>
                </c:pt>
                <c:pt idx="2852">
                  <c:v>1.2000683996473847E-10</c:v>
                </c:pt>
                <c:pt idx="2853">
                  <c:v>7.7729880494204338E-11</c:v>
                </c:pt>
                <c:pt idx="2854">
                  <c:v>1.2285759230375735E-10</c:v>
                </c:pt>
                <c:pt idx="2855">
                  <c:v>7.8647695202853122E-11</c:v>
                </c:pt>
                <c:pt idx="2856">
                  <c:v>7.9576164003630322E-11</c:v>
                </c:pt>
                <c:pt idx="2857">
                  <c:v>8.1466489052853804E-11</c:v>
                </c:pt>
                <c:pt idx="2858">
                  <c:v>7.7729880494204338E-11</c:v>
                </c:pt>
                <c:pt idx="2859">
                  <c:v>7.9576164003630322E-11</c:v>
                </c:pt>
                <c:pt idx="2860">
                  <c:v>7.9576164003630322E-11</c:v>
                </c:pt>
                <c:pt idx="2861">
                  <c:v>7.0762798518114344E-11</c:v>
                </c:pt>
                <c:pt idx="2862">
                  <c:v>7.5040202959702308E-11</c:v>
                </c:pt>
                <c:pt idx="2863">
                  <c:v>6.9120997991277274E-11</c:v>
                </c:pt>
                <c:pt idx="2864">
                  <c:v>7.9576164003630322E-11</c:v>
                </c:pt>
                <c:pt idx="2865">
                  <c:v>7.9576164003630322E-11</c:v>
                </c:pt>
                <c:pt idx="2866">
                  <c:v>1.2577577441385501E-10</c:v>
                </c:pt>
                <c:pt idx="2867">
                  <c:v>1.0302319161197715E-10</c:v>
                </c:pt>
                <c:pt idx="2868">
                  <c:v>7.9576164003630322E-11</c:v>
                </c:pt>
                <c:pt idx="2869">
                  <c:v>7.7729880494204338E-11</c:v>
                </c:pt>
                <c:pt idx="2870">
                  <c:v>9.6016970695884383E-11</c:v>
                </c:pt>
                <c:pt idx="2871">
                  <c:v>7.8647695202853122E-11</c:v>
                </c:pt>
                <c:pt idx="2872">
                  <c:v>7.9576164003630322E-11</c:v>
                </c:pt>
                <c:pt idx="2873">
                  <c:v>1.0925064256948603E-10</c:v>
                </c:pt>
                <c:pt idx="2874">
                  <c:v>1.1450250817724974E-10</c:v>
                </c:pt>
                <c:pt idx="2875">
                  <c:v>8.0515779159552668E-11</c:v>
                </c:pt>
                <c:pt idx="2876">
                  <c:v>7.8647695202853122E-11</c:v>
                </c:pt>
                <c:pt idx="2877">
                  <c:v>7.5926258638400369E-11</c:v>
                </c:pt>
                <c:pt idx="2878">
                  <c:v>7.9576164003630322E-11</c:v>
                </c:pt>
                <c:pt idx="2879">
                  <c:v>7.6822776637758397E-11</c:v>
                </c:pt>
                <c:pt idx="2880">
                  <c:v>7.6822776637758397E-11</c:v>
                </c:pt>
                <c:pt idx="2881">
                  <c:v>7.7729880494204338E-11</c:v>
                </c:pt>
                <c:pt idx="2882">
                  <c:v>7.9576164003630322E-11</c:v>
                </c:pt>
                <c:pt idx="2883">
                  <c:v>7.1598347690352221E-11</c:v>
                </c:pt>
                <c:pt idx="2884">
                  <c:v>7.1598347690352221E-11</c:v>
                </c:pt>
                <c:pt idx="2885">
                  <c:v>7.4164658277140227E-11</c:v>
                </c:pt>
                <c:pt idx="2886">
                  <c:v>7.9576164003630322E-11</c:v>
                </c:pt>
                <c:pt idx="2887">
                  <c:v>8.8442905203885788E-11</c:v>
                </c:pt>
                <c:pt idx="2888">
                  <c:v>9.0543858940803469E-11</c:v>
                </c:pt>
                <c:pt idx="2889">
                  <c:v>8.8442905203885788E-11</c:v>
                </c:pt>
                <c:pt idx="2890">
                  <c:v>7.7729880494204338E-11</c:v>
                </c:pt>
                <c:pt idx="2891">
                  <c:v>7.7729880494204338E-11</c:v>
                </c:pt>
                <c:pt idx="2892">
                  <c:v>7.6822776637758397E-11</c:v>
                </c:pt>
                <c:pt idx="2893">
                  <c:v>7.1598347690352221E-11</c:v>
                </c:pt>
                <c:pt idx="2894">
                  <c:v>7.5040202959702308E-11</c:v>
                </c:pt>
                <c:pt idx="2895">
                  <c:v>7.7729880494204338E-11</c:v>
                </c:pt>
                <c:pt idx="2896">
                  <c:v>7.3299160387429583E-11</c:v>
                </c:pt>
                <c:pt idx="2897">
                  <c:v>7.3299160387429583E-11</c:v>
                </c:pt>
                <c:pt idx="2898">
                  <c:v>7.3299160387429583E-11</c:v>
                </c:pt>
                <c:pt idx="2899">
                  <c:v>7.3299160387429583E-11</c:v>
                </c:pt>
                <c:pt idx="2900">
                  <c:v>7.6822776637758397E-11</c:v>
                </c:pt>
                <c:pt idx="2901">
                  <c:v>8.8442905203885788E-11</c:v>
                </c:pt>
                <c:pt idx="2902">
                  <c:v>9.489645740229975E-11</c:v>
                </c:pt>
                <c:pt idx="2903">
                  <c:v>8.8442905203885788E-11</c:v>
                </c:pt>
                <c:pt idx="2904">
                  <c:v>1.2726090284856729E-10</c:v>
                </c:pt>
                <c:pt idx="2905">
                  <c:v>7.7729880494204338E-11</c:v>
                </c:pt>
                <c:pt idx="2906">
                  <c:v>7.8647695202853122E-11</c:v>
                </c:pt>
                <c:pt idx="2907">
                  <c:v>7.5926258638400369E-11</c:v>
                </c:pt>
                <c:pt idx="2908">
                  <c:v>7.1598347690352221E-11</c:v>
                </c:pt>
                <c:pt idx="2909">
                  <c:v>7.3299160387429583E-11</c:v>
                </c:pt>
                <c:pt idx="2910">
                  <c:v>7.5040202959702308E-11</c:v>
                </c:pt>
                <c:pt idx="2911">
                  <c:v>7.5040202959702308E-11</c:v>
                </c:pt>
                <c:pt idx="2912">
                  <c:v>7.4164658277140227E-11</c:v>
                </c:pt>
                <c:pt idx="2913">
                  <c:v>7.6822776637758397E-11</c:v>
                </c:pt>
                <c:pt idx="2914">
                  <c:v>7.6822776637758397E-11</c:v>
                </c:pt>
                <c:pt idx="2915">
                  <c:v>7.5040202959702308E-11</c:v>
                </c:pt>
                <c:pt idx="2916">
                  <c:v>7.5040202959702308E-11</c:v>
                </c:pt>
                <c:pt idx="2917">
                  <c:v>7.0762798518114344E-11</c:v>
                </c:pt>
                <c:pt idx="2918">
                  <c:v>7.5926258638400369E-11</c:v>
                </c:pt>
                <c:pt idx="2919">
                  <c:v>7.6822776637758397E-11</c:v>
                </c:pt>
                <c:pt idx="2920">
                  <c:v>7.3299160387429583E-11</c:v>
                </c:pt>
                <c:pt idx="2921">
                  <c:v>7.1598347690352221E-11</c:v>
                </c:pt>
                <c:pt idx="2922">
                  <c:v>7.5040202959702308E-11</c:v>
                </c:pt>
                <c:pt idx="2923">
                  <c:v>7.3299160387429583E-11</c:v>
                </c:pt>
                <c:pt idx="2924">
                  <c:v>7.8647695202853122E-11</c:v>
                </c:pt>
                <c:pt idx="2925">
                  <c:v>7.3299160387429583E-11</c:v>
                </c:pt>
                <c:pt idx="2926">
                  <c:v>7.5926258638400369E-11</c:v>
                </c:pt>
                <c:pt idx="2927">
                  <c:v>7.1598347690352221E-11</c:v>
                </c:pt>
                <c:pt idx="2928">
                  <c:v>6.9937161199422365E-11</c:v>
                </c:pt>
                <c:pt idx="2929">
                  <c:v>7.5040202959702308E-11</c:v>
                </c:pt>
                <c:pt idx="2930">
                  <c:v>7.5926258638400369E-11</c:v>
                </c:pt>
                <c:pt idx="2931">
                  <c:v>7.3299160387429583E-11</c:v>
                </c:pt>
                <c:pt idx="2932">
                  <c:v>7.7729880494204338E-11</c:v>
                </c:pt>
                <c:pt idx="2933">
                  <c:v>7.6822776637758397E-11</c:v>
                </c:pt>
                <c:pt idx="2934">
                  <c:v>8.0515779159552668E-11</c:v>
                </c:pt>
                <c:pt idx="2935">
                  <c:v>1.1054039191088757E-10</c:v>
                </c:pt>
                <c:pt idx="2936">
                  <c:v>7.5926258638400369E-11</c:v>
                </c:pt>
                <c:pt idx="2937">
                  <c:v>7.2443762815235321E-11</c:v>
                </c:pt>
                <c:pt idx="2938">
                  <c:v>7.3299160387429583E-11</c:v>
                </c:pt>
                <c:pt idx="2939">
                  <c:v>7.2443762815235321E-11</c:v>
                </c:pt>
                <c:pt idx="2940">
                  <c:v>6.9120997991277274E-11</c:v>
                </c:pt>
                <c:pt idx="2941">
                  <c:v>6.7517134176237191E-11</c:v>
                </c:pt>
                <c:pt idx="2942">
                  <c:v>7.2443762815235321E-11</c:v>
                </c:pt>
                <c:pt idx="2943">
                  <c:v>7.1598347690352221E-11</c:v>
                </c:pt>
                <c:pt idx="2944">
                  <c:v>7.2443762815235321E-11</c:v>
                </c:pt>
                <c:pt idx="2945">
                  <c:v>7.8647695202853122E-11</c:v>
                </c:pt>
                <c:pt idx="2946">
                  <c:v>7.4164658277140227E-11</c:v>
                </c:pt>
                <c:pt idx="2947">
                  <c:v>7.6822776637758397E-11</c:v>
                </c:pt>
                <c:pt idx="2948">
                  <c:v>7.9576164003630322E-11</c:v>
                </c:pt>
                <c:pt idx="2949">
                  <c:v>7.6822776637758397E-11</c:v>
                </c:pt>
                <c:pt idx="2950">
                  <c:v>7.5040202959702308E-11</c:v>
                </c:pt>
                <c:pt idx="2951">
                  <c:v>7.5040202959702308E-11</c:v>
                </c:pt>
                <c:pt idx="2952">
                  <c:v>7.6822776637758397E-11</c:v>
                </c:pt>
                <c:pt idx="2953">
                  <c:v>7.6822776637758397E-11</c:v>
                </c:pt>
                <c:pt idx="2954">
                  <c:v>1.2142385028506582E-10</c:v>
                </c:pt>
                <c:pt idx="2955">
                  <c:v>7.6822776637758397E-11</c:v>
                </c:pt>
                <c:pt idx="2956">
                  <c:v>7.5040202959702308E-11</c:v>
                </c:pt>
                <c:pt idx="2957">
                  <c:v>7.4164658277140227E-11</c:v>
                </c:pt>
                <c:pt idx="2958">
                  <c:v>7.4164658277140227E-11</c:v>
                </c:pt>
                <c:pt idx="2959">
                  <c:v>7.2443762815235321E-11</c:v>
                </c:pt>
                <c:pt idx="2960">
                  <c:v>7.4164658277140227E-11</c:v>
                </c:pt>
                <c:pt idx="2961">
                  <c:v>6.7517134176237191E-11</c:v>
                </c:pt>
                <c:pt idx="2962">
                  <c:v>7.5040202959702308E-11</c:v>
                </c:pt>
                <c:pt idx="2963">
                  <c:v>7.5040202959702308E-11</c:v>
                </c:pt>
                <c:pt idx="2964">
                  <c:v>6.9120997991277274E-11</c:v>
                </c:pt>
                <c:pt idx="2965">
                  <c:v>6.831435936735768E-11</c:v>
                </c:pt>
                <c:pt idx="2966">
                  <c:v>7.1598347690352221E-11</c:v>
                </c:pt>
                <c:pt idx="2967">
                  <c:v>7.5040202959702308E-11</c:v>
                </c:pt>
                <c:pt idx="2968">
                  <c:v>7.5040202959702308E-11</c:v>
                </c:pt>
                <c:pt idx="2969">
                  <c:v>7.2443762815235321E-11</c:v>
                </c:pt>
                <c:pt idx="2970">
                  <c:v>7.5040202959702308E-11</c:v>
                </c:pt>
                <c:pt idx="2971">
                  <c:v>7.1598347690352221E-11</c:v>
                </c:pt>
                <c:pt idx="2972">
                  <c:v>7.0762798518114344E-11</c:v>
                </c:pt>
                <c:pt idx="2973">
                  <c:v>7.2443762815235321E-11</c:v>
                </c:pt>
                <c:pt idx="2974">
                  <c:v>7.3299160387429583E-11</c:v>
                </c:pt>
                <c:pt idx="2975">
                  <c:v>7.0762798518114344E-11</c:v>
                </c:pt>
                <c:pt idx="2976">
                  <c:v>7.5040202959702308E-11</c:v>
                </c:pt>
                <c:pt idx="2977">
                  <c:v>7.3299160387429583E-11</c:v>
                </c:pt>
                <c:pt idx="2978">
                  <c:v>7.2443762815235321E-11</c:v>
                </c:pt>
                <c:pt idx="2979">
                  <c:v>7.5040202959702308E-11</c:v>
                </c:pt>
                <c:pt idx="2980">
                  <c:v>7.1598347690352221E-11</c:v>
                </c:pt>
                <c:pt idx="2981">
                  <c:v>7.5040202959702308E-11</c:v>
                </c:pt>
                <c:pt idx="2982">
                  <c:v>6.9120997991277274E-11</c:v>
                </c:pt>
                <c:pt idx="2983">
                  <c:v>7.3299160387429583E-11</c:v>
                </c:pt>
                <c:pt idx="2984">
                  <c:v>7.5040202959702308E-11</c:v>
                </c:pt>
                <c:pt idx="2985">
                  <c:v>8.1466489052853804E-11</c:v>
                </c:pt>
                <c:pt idx="2986">
                  <c:v>7.9576164003630322E-11</c:v>
                </c:pt>
                <c:pt idx="2987">
                  <c:v>7.8647695202853122E-11</c:v>
                </c:pt>
                <c:pt idx="2988">
                  <c:v>7.7729880494204338E-11</c:v>
                </c:pt>
                <c:pt idx="2989">
                  <c:v>7.7729880494204338E-11</c:v>
                </c:pt>
                <c:pt idx="2990">
                  <c:v>7.7729880494204338E-11</c:v>
                </c:pt>
                <c:pt idx="2991">
                  <c:v>8.1466489052853804E-11</c:v>
                </c:pt>
                <c:pt idx="2992">
                  <c:v>7.7729880494204338E-11</c:v>
                </c:pt>
                <c:pt idx="2993">
                  <c:v>1.0182091606722603E-10</c:v>
                </c:pt>
                <c:pt idx="2994">
                  <c:v>7.9576164003630322E-11</c:v>
                </c:pt>
                <c:pt idx="2995">
                  <c:v>8.0515779159552668E-11</c:v>
                </c:pt>
                <c:pt idx="2996">
                  <c:v>1.054702559655086E-10</c:v>
                </c:pt>
                <c:pt idx="2997">
                  <c:v>8.0515779159552668E-11</c:v>
                </c:pt>
                <c:pt idx="2998">
                  <c:v>7.8647695202853122E-11</c:v>
                </c:pt>
                <c:pt idx="2999">
                  <c:v>7.8647695202853122E-11</c:v>
                </c:pt>
                <c:pt idx="3000">
                  <c:v>7.5926258638400369E-11</c:v>
                </c:pt>
                <c:pt idx="3001">
                  <c:v>7.2443762815235321E-11</c:v>
                </c:pt>
                <c:pt idx="3002">
                  <c:v>7.7729880494204338E-11</c:v>
                </c:pt>
                <c:pt idx="3003">
                  <c:v>8.0515779159552668E-11</c:v>
                </c:pt>
                <c:pt idx="3004">
                  <c:v>8.2428424687378108E-11</c:v>
                </c:pt>
                <c:pt idx="3005">
                  <c:v>8.4386310641153892E-11</c:v>
                </c:pt>
                <c:pt idx="3006">
                  <c:v>8.8442905203885788E-11</c:v>
                </c:pt>
                <c:pt idx="3007">
                  <c:v>7.6822776637758397E-11</c:v>
                </c:pt>
                <c:pt idx="3008">
                  <c:v>7.6822776637758397E-11</c:v>
                </c:pt>
                <c:pt idx="3009">
                  <c:v>8.0515779159552668E-11</c:v>
                </c:pt>
                <c:pt idx="3010">
                  <c:v>7.5040202959702308E-11</c:v>
                </c:pt>
                <c:pt idx="3011">
                  <c:v>7.5040202959702308E-11</c:v>
                </c:pt>
                <c:pt idx="3012">
                  <c:v>6.9120997991277274E-11</c:v>
                </c:pt>
                <c:pt idx="3013">
                  <c:v>7.4164658277140227E-11</c:v>
                </c:pt>
                <c:pt idx="3014">
                  <c:v>7.1598347690352221E-11</c:v>
                </c:pt>
                <c:pt idx="3015">
                  <c:v>7.8647695202853122E-11</c:v>
                </c:pt>
                <c:pt idx="3016">
                  <c:v>1.054702559655086E-10</c:v>
                </c:pt>
                <c:pt idx="3017">
                  <c:v>8.2428424687378108E-11</c:v>
                </c:pt>
                <c:pt idx="3018">
                  <c:v>7.9576164003630322E-11</c:v>
                </c:pt>
                <c:pt idx="3019">
                  <c:v>7.7729880494204338E-11</c:v>
                </c:pt>
                <c:pt idx="3020">
                  <c:v>7.5926258638400369E-11</c:v>
                </c:pt>
                <c:pt idx="3021">
                  <c:v>7.0762798518114344E-11</c:v>
                </c:pt>
                <c:pt idx="3022">
                  <c:v>6.9120997991277274E-11</c:v>
                </c:pt>
                <c:pt idx="3023">
                  <c:v>6.9937161199422365E-11</c:v>
                </c:pt>
                <c:pt idx="3024">
                  <c:v>7.6822776637758397E-11</c:v>
                </c:pt>
                <c:pt idx="3025">
                  <c:v>6.9120997991277274E-11</c:v>
                </c:pt>
                <c:pt idx="3026">
                  <c:v>7.5040202959702308E-11</c:v>
                </c:pt>
                <c:pt idx="3027">
                  <c:v>7.5040202959702308E-11</c:v>
                </c:pt>
                <c:pt idx="3028">
                  <c:v>1.2000683996473847E-10</c:v>
                </c:pt>
                <c:pt idx="3029">
                  <c:v>8.5382722788228175E-11</c:v>
                </c:pt>
                <c:pt idx="3030">
                  <c:v>7.8647695202853122E-11</c:v>
                </c:pt>
                <c:pt idx="3031">
                  <c:v>7.9576164003630322E-11</c:v>
                </c:pt>
                <c:pt idx="3032">
                  <c:v>7.3299160387429583E-11</c:v>
                </c:pt>
                <c:pt idx="3033">
                  <c:v>7.6822776637758397E-11</c:v>
                </c:pt>
                <c:pt idx="3034">
                  <c:v>7.2443762815235321E-11</c:v>
                </c:pt>
                <c:pt idx="3035">
                  <c:v>7.3299160387429583E-11</c:v>
                </c:pt>
                <c:pt idx="3036">
                  <c:v>7.0762798518114344E-11</c:v>
                </c:pt>
                <c:pt idx="3037">
                  <c:v>7.3299160387429583E-11</c:v>
                </c:pt>
                <c:pt idx="3038">
                  <c:v>7.6822776637758397E-11</c:v>
                </c:pt>
                <c:pt idx="3039">
                  <c:v>7.3299160387429583E-11</c:v>
                </c:pt>
                <c:pt idx="3040">
                  <c:v>7.6822776637758397E-11</c:v>
                </c:pt>
                <c:pt idx="3041">
                  <c:v>8.0515779159552668E-11</c:v>
                </c:pt>
                <c:pt idx="3042">
                  <c:v>7.7729880494204338E-11</c:v>
                </c:pt>
                <c:pt idx="3043">
                  <c:v>7.6822776637758397E-11</c:v>
                </c:pt>
                <c:pt idx="3044">
                  <c:v>7.9576164003630322E-11</c:v>
                </c:pt>
                <c:pt idx="3045">
                  <c:v>7.6822776637758397E-11</c:v>
                </c:pt>
                <c:pt idx="3046">
                  <c:v>7.5926258638400369E-11</c:v>
                </c:pt>
                <c:pt idx="3047">
                  <c:v>7.8647695202853122E-11</c:v>
                </c:pt>
                <c:pt idx="3048">
                  <c:v>7.5926258638400369E-11</c:v>
                </c:pt>
                <c:pt idx="3049">
                  <c:v>7.3299160387429583E-11</c:v>
                </c:pt>
                <c:pt idx="3050">
                  <c:v>7.2443762815235321E-11</c:v>
                </c:pt>
                <c:pt idx="3051">
                  <c:v>7.2443762815235321E-11</c:v>
                </c:pt>
                <c:pt idx="3052">
                  <c:v>6.9937161199422365E-11</c:v>
                </c:pt>
                <c:pt idx="3053">
                  <c:v>7.5040202959702308E-11</c:v>
                </c:pt>
                <c:pt idx="3054">
                  <c:v>7.4164658277140227E-11</c:v>
                </c:pt>
                <c:pt idx="3055">
                  <c:v>8.0515779159552668E-11</c:v>
                </c:pt>
                <c:pt idx="3056">
                  <c:v>8.0515779159552668E-11</c:v>
                </c:pt>
                <c:pt idx="3057">
                  <c:v>7.9576164003630322E-11</c:v>
                </c:pt>
                <c:pt idx="3058">
                  <c:v>7.9576164003630322E-11</c:v>
                </c:pt>
                <c:pt idx="3059">
                  <c:v>7.9576164003630322E-11</c:v>
                </c:pt>
                <c:pt idx="3060">
                  <c:v>9.2694720656145152E-11</c:v>
                </c:pt>
                <c:pt idx="3061">
                  <c:v>7.8647695202853122E-11</c:v>
                </c:pt>
                <c:pt idx="3062">
                  <c:v>7.7729880494204338E-11</c:v>
                </c:pt>
                <c:pt idx="3063">
                  <c:v>8.8442905203885788E-11</c:v>
                </c:pt>
                <c:pt idx="3064">
                  <c:v>8.0515779159552668E-11</c:v>
                </c:pt>
                <c:pt idx="3065">
                  <c:v>7.6822776637758397E-11</c:v>
                </c:pt>
                <c:pt idx="3066">
                  <c:v>7.8647695202853122E-11</c:v>
                </c:pt>
                <c:pt idx="3067">
                  <c:v>7.5926258638400369E-11</c:v>
                </c:pt>
                <c:pt idx="3068">
                  <c:v>7.5040202959702308E-11</c:v>
                </c:pt>
                <c:pt idx="3069">
                  <c:v>7.2443762815235321E-11</c:v>
                </c:pt>
                <c:pt idx="3070">
                  <c:v>7.9576164003630322E-11</c:v>
                </c:pt>
                <c:pt idx="3071">
                  <c:v>6.831435936735768E-11</c:v>
                </c:pt>
                <c:pt idx="3072">
                  <c:v>7.7729880494204338E-11</c:v>
                </c:pt>
                <c:pt idx="3073">
                  <c:v>7.3299160387429583E-11</c:v>
                </c:pt>
                <c:pt idx="3074">
                  <c:v>6.831435936735768E-11</c:v>
                </c:pt>
                <c:pt idx="3075">
                  <c:v>7.3299160387429583E-11</c:v>
                </c:pt>
                <c:pt idx="3076">
                  <c:v>6.9937161199422365E-11</c:v>
                </c:pt>
                <c:pt idx="3077">
                  <c:v>7.3299160387429583E-11</c:v>
                </c:pt>
                <c:pt idx="3078">
                  <c:v>7.0762798518114344E-11</c:v>
                </c:pt>
                <c:pt idx="3079">
                  <c:v>6.9937161199422365E-11</c:v>
                </c:pt>
                <c:pt idx="3080">
                  <c:v>6.831435936735768E-11</c:v>
                </c:pt>
                <c:pt idx="3081">
                  <c:v>7.0762798518114344E-11</c:v>
                </c:pt>
                <c:pt idx="3082">
                  <c:v>7.0762798518114344E-11</c:v>
                </c:pt>
                <c:pt idx="3083">
                  <c:v>7.6822776637758397E-11</c:v>
                </c:pt>
                <c:pt idx="3084">
                  <c:v>7.9576164003630322E-11</c:v>
                </c:pt>
                <c:pt idx="3085">
                  <c:v>8.0515779159552668E-11</c:v>
                </c:pt>
                <c:pt idx="3086">
                  <c:v>7.6822776637758397E-11</c:v>
                </c:pt>
                <c:pt idx="3087">
                  <c:v>7.9576164003630322E-11</c:v>
                </c:pt>
                <c:pt idx="3088">
                  <c:v>7.3299160387429583E-11</c:v>
                </c:pt>
                <c:pt idx="3089">
                  <c:v>8.0515779159552668E-11</c:v>
                </c:pt>
                <c:pt idx="3090">
                  <c:v>7.2443762815235321E-11</c:v>
                </c:pt>
                <c:pt idx="3091">
                  <c:v>7.0762798518114344E-11</c:v>
                </c:pt>
                <c:pt idx="3092">
                  <c:v>7.6822776637758397E-11</c:v>
                </c:pt>
                <c:pt idx="3093">
                  <c:v>7.5040202959702308E-11</c:v>
                </c:pt>
                <c:pt idx="3094">
                  <c:v>7.9576164003630322E-11</c:v>
                </c:pt>
                <c:pt idx="3095">
                  <c:v>8.8442905203885788E-11</c:v>
                </c:pt>
                <c:pt idx="3096">
                  <c:v>9.0543858940803469E-11</c:v>
                </c:pt>
                <c:pt idx="3097">
                  <c:v>7.7729880494204338E-11</c:v>
                </c:pt>
                <c:pt idx="3098">
                  <c:v>7.7729880494204338E-11</c:v>
                </c:pt>
                <c:pt idx="3099">
                  <c:v>7.8647695202853122E-11</c:v>
                </c:pt>
                <c:pt idx="3100">
                  <c:v>7.3299160387429583E-11</c:v>
                </c:pt>
                <c:pt idx="3101">
                  <c:v>7.3299160387429583E-11</c:v>
                </c:pt>
                <c:pt idx="3102">
                  <c:v>7.3299160387429583E-11</c:v>
                </c:pt>
                <c:pt idx="3103">
                  <c:v>7.0762798518114344E-11</c:v>
                </c:pt>
                <c:pt idx="3104">
                  <c:v>6.9937161199422365E-11</c:v>
                </c:pt>
                <c:pt idx="3105">
                  <c:v>7.6822776637758397E-11</c:v>
                </c:pt>
                <c:pt idx="3106">
                  <c:v>7.9576164003630322E-11</c:v>
                </c:pt>
                <c:pt idx="3107">
                  <c:v>7.5926258638400369E-11</c:v>
                </c:pt>
                <c:pt idx="3108">
                  <c:v>7.5040202959702308E-11</c:v>
                </c:pt>
                <c:pt idx="3109">
                  <c:v>7.3299160387429583E-11</c:v>
                </c:pt>
                <c:pt idx="3110">
                  <c:v>7.1598347690352221E-11</c:v>
                </c:pt>
                <c:pt idx="3111">
                  <c:v>7.3299160387429583E-11</c:v>
                </c:pt>
                <c:pt idx="3112">
                  <c:v>7.5040202959702308E-11</c:v>
                </c:pt>
                <c:pt idx="3113">
                  <c:v>7.3299160387429583E-11</c:v>
                </c:pt>
                <c:pt idx="3114">
                  <c:v>7.4164658277140227E-11</c:v>
                </c:pt>
                <c:pt idx="3115">
                  <c:v>7.9576164003630322E-11</c:v>
                </c:pt>
                <c:pt idx="3116">
                  <c:v>7.8647695202853122E-11</c:v>
                </c:pt>
                <c:pt idx="3117">
                  <c:v>7.6822776637758397E-11</c:v>
                </c:pt>
                <c:pt idx="3118">
                  <c:v>7.5040202959702308E-11</c:v>
                </c:pt>
                <c:pt idx="3119">
                  <c:v>7.3299160387429583E-11</c:v>
                </c:pt>
                <c:pt idx="3120">
                  <c:v>6.831435936735768E-11</c:v>
                </c:pt>
                <c:pt idx="3121">
                  <c:v>6.9937161199422365E-11</c:v>
                </c:pt>
                <c:pt idx="3122">
                  <c:v>7.5040202959702308E-11</c:v>
                </c:pt>
                <c:pt idx="3123">
                  <c:v>7.0762798518114344E-11</c:v>
                </c:pt>
                <c:pt idx="3124">
                  <c:v>7.4164658277140227E-11</c:v>
                </c:pt>
                <c:pt idx="3125">
                  <c:v>7.3299160387429583E-11</c:v>
                </c:pt>
                <c:pt idx="3126">
                  <c:v>7.9576164003630322E-11</c:v>
                </c:pt>
                <c:pt idx="3127">
                  <c:v>7.7729880494204338E-11</c:v>
                </c:pt>
                <c:pt idx="3128">
                  <c:v>7.9576164003630322E-11</c:v>
                </c:pt>
                <c:pt idx="3129">
                  <c:v>7.8647695202853122E-11</c:v>
                </c:pt>
                <c:pt idx="3130">
                  <c:v>8.0515779159552668E-11</c:v>
                </c:pt>
                <c:pt idx="3131">
                  <c:v>7.4164658277140227E-11</c:v>
                </c:pt>
                <c:pt idx="3132">
                  <c:v>7.1598347690352221E-11</c:v>
                </c:pt>
                <c:pt idx="3133">
                  <c:v>7.4164658277140227E-11</c:v>
                </c:pt>
                <c:pt idx="3134">
                  <c:v>6.9937161199422365E-11</c:v>
                </c:pt>
                <c:pt idx="3135">
                  <c:v>7.0762798518114344E-11</c:v>
                </c:pt>
                <c:pt idx="3136">
                  <c:v>6.9937161199422365E-11</c:v>
                </c:pt>
                <c:pt idx="3137">
                  <c:v>7.4164658277140227E-11</c:v>
                </c:pt>
                <c:pt idx="3138">
                  <c:v>6.5950637813989746E-11</c:v>
                </c:pt>
                <c:pt idx="3139">
                  <c:v>6.831435936735768E-11</c:v>
                </c:pt>
                <c:pt idx="3140">
                  <c:v>6.9937161199422365E-11</c:v>
                </c:pt>
                <c:pt idx="3141">
                  <c:v>7.3299160387429583E-11</c:v>
                </c:pt>
                <c:pt idx="3142">
                  <c:v>6.9937161199422365E-11</c:v>
                </c:pt>
                <c:pt idx="3143">
                  <c:v>6.6729212563621117E-11</c:v>
                </c:pt>
                <c:pt idx="3144">
                  <c:v>6.6729212563621117E-11</c:v>
                </c:pt>
                <c:pt idx="3145">
                  <c:v>6.9120997991277274E-11</c:v>
                </c:pt>
                <c:pt idx="3146">
                  <c:v>7.3299160387429583E-11</c:v>
                </c:pt>
                <c:pt idx="3147">
                  <c:v>6.9120997991277274E-11</c:v>
                </c:pt>
                <c:pt idx="3148">
                  <c:v>7.0762798518114344E-11</c:v>
                </c:pt>
                <c:pt idx="3149">
                  <c:v>6.9120997991277274E-11</c:v>
                </c:pt>
                <c:pt idx="3150">
                  <c:v>7.6822776637758397E-11</c:v>
                </c:pt>
                <c:pt idx="3151">
                  <c:v>8.0515779159552668E-11</c:v>
                </c:pt>
                <c:pt idx="3152">
                  <c:v>7.6822776637758397E-11</c:v>
                </c:pt>
                <c:pt idx="3153">
                  <c:v>7.8647695202853122E-11</c:v>
                </c:pt>
                <c:pt idx="3154">
                  <c:v>7.7729880494204338E-11</c:v>
                </c:pt>
                <c:pt idx="3155">
                  <c:v>1.054702559655086E-10</c:v>
                </c:pt>
                <c:pt idx="3156">
                  <c:v>7.9576164003630322E-11</c:v>
                </c:pt>
                <c:pt idx="3157">
                  <c:v>7.7729880494204338E-11</c:v>
                </c:pt>
                <c:pt idx="3158">
                  <c:v>7.5926258638400369E-11</c:v>
                </c:pt>
                <c:pt idx="3159">
                  <c:v>8.0515779159552668E-11</c:v>
                </c:pt>
                <c:pt idx="3160">
                  <c:v>1.0671562198993359E-10</c:v>
                </c:pt>
                <c:pt idx="3161">
                  <c:v>7.5040202959702308E-11</c:v>
                </c:pt>
                <c:pt idx="3162">
                  <c:v>7.9576164003630322E-11</c:v>
                </c:pt>
                <c:pt idx="3163">
                  <c:v>7.7729880494204338E-11</c:v>
                </c:pt>
                <c:pt idx="3164">
                  <c:v>7.5926258638400369E-11</c:v>
                </c:pt>
                <c:pt idx="3165">
                  <c:v>7.3299160387429583E-11</c:v>
                </c:pt>
                <c:pt idx="3166">
                  <c:v>7.3299160387429583E-11</c:v>
                </c:pt>
                <c:pt idx="3167">
                  <c:v>7.7729880494204338E-11</c:v>
                </c:pt>
                <c:pt idx="3168">
                  <c:v>7.9576164003630322E-11</c:v>
                </c:pt>
                <c:pt idx="3169">
                  <c:v>7.8647695202853122E-11</c:v>
                </c:pt>
                <c:pt idx="3170">
                  <c:v>7.4164658277140227E-11</c:v>
                </c:pt>
                <c:pt idx="3171">
                  <c:v>7.7729880494204338E-11</c:v>
                </c:pt>
                <c:pt idx="3172">
                  <c:v>7.3299160387429583E-11</c:v>
                </c:pt>
                <c:pt idx="3173">
                  <c:v>7.1598347690352221E-11</c:v>
                </c:pt>
                <c:pt idx="3174">
                  <c:v>7.1598347690352221E-11</c:v>
                </c:pt>
                <c:pt idx="3175">
                  <c:v>6.7517134176237191E-11</c:v>
                </c:pt>
                <c:pt idx="3176">
                  <c:v>6.6729212563621117E-11</c:v>
                </c:pt>
                <c:pt idx="3177">
                  <c:v>7.2443762815235321E-11</c:v>
                </c:pt>
                <c:pt idx="3178">
                  <c:v>7.1598347690352221E-11</c:v>
                </c:pt>
                <c:pt idx="3179">
                  <c:v>8.0515779159552668E-11</c:v>
                </c:pt>
                <c:pt idx="3180">
                  <c:v>7.5926258638400369E-11</c:v>
                </c:pt>
                <c:pt idx="3181">
                  <c:v>7.0762798518114344E-11</c:v>
                </c:pt>
                <c:pt idx="3182">
                  <c:v>7.7729880494204338E-11</c:v>
                </c:pt>
                <c:pt idx="3183">
                  <c:v>7.6822776637758397E-11</c:v>
                </c:pt>
                <c:pt idx="3184">
                  <c:v>8.0515779159552668E-11</c:v>
                </c:pt>
                <c:pt idx="3185">
                  <c:v>6.9120997991277274E-11</c:v>
                </c:pt>
                <c:pt idx="3186">
                  <c:v>7.3299160387429583E-11</c:v>
                </c:pt>
                <c:pt idx="3187">
                  <c:v>7.3299160387429583E-11</c:v>
                </c:pt>
                <c:pt idx="3188">
                  <c:v>7.2443762815235321E-11</c:v>
                </c:pt>
                <c:pt idx="3189">
                  <c:v>7.1598347690352221E-11</c:v>
                </c:pt>
                <c:pt idx="3190">
                  <c:v>7.6822776637758397E-11</c:v>
                </c:pt>
                <c:pt idx="3191">
                  <c:v>7.6822776637758397E-11</c:v>
                </c:pt>
                <c:pt idx="3192">
                  <c:v>7.4164658277140227E-11</c:v>
                </c:pt>
                <c:pt idx="3193">
                  <c:v>7.8647695202853122E-11</c:v>
                </c:pt>
                <c:pt idx="3194">
                  <c:v>6.4420338127315294E-11</c:v>
                </c:pt>
                <c:pt idx="3195">
                  <c:v>6.9120997991277274E-11</c:v>
                </c:pt>
                <c:pt idx="3196">
                  <c:v>6.9937161199422365E-11</c:v>
                </c:pt>
                <c:pt idx="3197">
                  <c:v>7.6822776637758397E-11</c:v>
                </c:pt>
                <c:pt idx="3198">
                  <c:v>6.5950637813989746E-11</c:v>
                </c:pt>
                <c:pt idx="3199">
                  <c:v>7.1598347690352221E-11</c:v>
                </c:pt>
                <c:pt idx="3200">
                  <c:v>7.5040202959702308E-11</c:v>
                </c:pt>
                <c:pt idx="3201">
                  <c:v>7.8647695202853122E-11</c:v>
                </c:pt>
                <c:pt idx="3202">
                  <c:v>7.9576164003630322E-11</c:v>
                </c:pt>
                <c:pt idx="3203">
                  <c:v>7.8647695202853122E-11</c:v>
                </c:pt>
                <c:pt idx="3204">
                  <c:v>7.6822776637758397E-11</c:v>
                </c:pt>
                <c:pt idx="3205">
                  <c:v>7.3299160387429583E-11</c:v>
                </c:pt>
                <c:pt idx="3206">
                  <c:v>7.7729880494204338E-11</c:v>
                </c:pt>
                <c:pt idx="3207">
                  <c:v>7.3299160387429583E-11</c:v>
                </c:pt>
                <c:pt idx="3208">
                  <c:v>7.0762798518114344E-11</c:v>
                </c:pt>
                <c:pt idx="3209">
                  <c:v>6.3668555971247246E-11</c:v>
                </c:pt>
                <c:pt idx="3210">
                  <c:v>7.2443762815235321E-11</c:v>
                </c:pt>
                <c:pt idx="3211">
                  <c:v>7.8647695202853122E-11</c:v>
                </c:pt>
                <c:pt idx="3212">
                  <c:v>8.0515779159552668E-11</c:v>
                </c:pt>
                <c:pt idx="3213">
                  <c:v>7.2443762815235321E-11</c:v>
                </c:pt>
                <c:pt idx="3214">
                  <c:v>7.2443762815235321E-11</c:v>
                </c:pt>
                <c:pt idx="3215">
                  <c:v>7.6822776637758397E-11</c:v>
                </c:pt>
                <c:pt idx="3216">
                  <c:v>7.3299160387429583E-11</c:v>
                </c:pt>
                <c:pt idx="3217">
                  <c:v>7.6822776637758397E-11</c:v>
                </c:pt>
                <c:pt idx="3218">
                  <c:v>7.6822776637758397E-11</c:v>
                </c:pt>
                <c:pt idx="3219">
                  <c:v>7.2443762815235321E-11</c:v>
                </c:pt>
                <c:pt idx="3220">
                  <c:v>6.9937161199422365E-11</c:v>
                </c:pt>
                <c:pt idx="3221">
                  <c:v>6.3668555971247246E-11</c:v>
                </c:pt>
                <c:pt idx="3222">
                  <c:v>7.1598347690352221E-11</c:v>
                </c:pt>
                <c:pt idx="3223">
                  <c:v>6.518099713635354E-11</c:v>
                </c:pt>
                <c:pt idx="3224">
                  <c:v>6.9937161199422365E-11</c:v>
                </c:pt>
                <c:pt idx="3225">
                  <c:v>7.0762798518114344E-11</c:v>
                </c:pt>
                <c:pt idx="3226">
                  <c:v>7.3299160387429583E-11</c:v>
                </c:pt>
                <c:pt idx="3227">
                  <c:v>7.9576164003630322E-11</c:v>
                </c:pt>
                <c:pt idx="3228">
                  <c:v>7.1598347690352221E-11</c:v>
                </c:pt>
                <c:pt idx="3229">
                  <c:v>7.9576164003630322E-11</c:v>
                </c:pt>
                <c:pt idx="3230">
                  <c:v>7.6822776637758397E-11</c:v>
                </c:pt>
                <c:pt idx="3231">
                  <c:v>7.4164658277140227E-11</c:v>
                </c:pt>
                <c:pt idx="3232">
                  <c:v>7.3299160387429583E-11</c:v>
                </c:pt>
                <c:pt idx="3233">
                  <c:v>7.6822776637758397E-11</c:v>
                </c:pt>
                <c:pt idx="3234">
                  <c:v>7.5926258638400369E-11</c:v>
                </c:pt>
                <c:pt idx="3235">
                  <c:v>7.1598347690352221E-11</c:v>
                </c:pt>
                <c:pt idx="3236">
                  <c:v>7.3299160387429583E-11</c:v>
                </c:pt>
                <c:pt idx="3237">
                  <c:v>7.9576164003630322E-11</c:v>
                </c:pt>
                <c:pt idx="3238">
                  <c:v>6.3668555971247246E-11</c:v>
                </c:pt>
                <c:pt idx="3239">
                  <c:v>7.3299160387429583E-11</c:v>
                </c:pt>
                <c:pt idx="3240">
                  <c:v>5.4658033187200179E-11</c:v>
                </c:pt>
                <c:pt idx="3241">
                  <c:v>6.831435936735768E-11</c:v>
                </c:pt>
                <c:pt idx="3242">
                  <c:v>7.5040202959702308E-11</c:v>
                </c:pt>
                <c:pt idx="3243">
                  <c:v>7.9576164003630322E-11</c:v>
                </c:pt>
                <c:pt idx="3244">
                  <c:v>7.2443762815235321E-11</c:v>
                </c:pt>
                <c:pt idx="3245">
                  <c:v>8.0515779159552668E-11</c:v>
                </c:pt>
                <c:pt idx="3246">
                  <c:v>7.9576164003630322E-11</c:v>
                </c:pt>
                <c:pt idx="3247">
                  <c:v>7.4164658277140227E-11</c:v>
                </c:pt>
                <c:pt idx="3248">
                  <c:v>6.5950637813989746E-11</c:v>
                </c:pt>
                <c:pt idx="3249">
                  <c:v>7.1598347690352221E-11</c:v>
                </c:pt>
                <c:pt idx="3250">
                  <c:v>7.7729880494204338E-11</c:v>
                </c:pt>
                <c:pt idx="3251">
                  <c:v>7.9576164003630322E-11</c:v>
                </c:pt>
                <c:pt idx="3252">
                  <c:v>7.5040202959702308E-11</c:v>
                </c:pt>
                <c:pt idx="3253">
                  <c:v>6.831435936735768E-11</c:v>
                </c:pt>
                <c:pt idx="3254">
                  <c:v>6.9120997991277274E-11</c:v>
                </c:pt>
                <c:pt idx="3255">
                  <c:v>6.9120997991277274E-11</c:v>
                </c:pt>
                <c:pt idx="3256">
                  <c:v>7.5926258638400369E-11</c:v>
                </c:pt>
                <c:pt idx="3257">
                  <c:v>7.2443762815235321E-11</c:v>
                </c:pt>
                <c:pt idx="3258">
                  <c:v>7.5926258638400369E-11</c:v>
                </c:pt>
                <c:pt idx="3259">
                  <c:v>7.8647695202853122E-11</c:v>
                </c:pt>
                <c:pt idx="3260">
                  <c:v>7.5040202959702308E-11</c:v>
                </c:pt>
                <c:pt idx="3261">
                  <c:v>7.3299160387429583E-11</c:v>
                </c:pt>
                <c:pt idx="3262">
                  <c:v>7.6822776637758397E-11</c:v>
                </c:pt>
                <c:pt idx="3263">
                  <c:v>6.831435936735768E-11</c:v>
                </c:pt>
                <c:pt idx="3264">
                  <c:v>7.3299160387429583E-11</c:v>
                </c:pt>
                <c:pt idx="3265">
                  <c:v>7.4164658277140227E-11</c:v>
                </c:pt>
                <c:pt idx="3266">
                  <c:v>7.5926258638400369E-11</c:v>
                </c:pt>
                <c:pt idx="3267">
                  <c:v>7.9576164003630322E-11</c:v>
                </c:pt>
                <c:pt idx="3268">
                  <c:v>7.0762798518114344E-11</c:v>
                </c:pt>
                <c:pt idx="3269">
                  <c:v>7.5926258638400369E-11</c:v>
                </c:pt>
                <c:pt idx="3270">
                  <c:v>6.831435936735768E-11</c:v>
                </c:pt>
                <c:pt idx="3271">
                  <c:v>7.1598347690352221E-11</c:v>
                </c:pt>
                <c:pt idx="3272">
                  <c:v>7.6822776637758397E-11</c:v>
                </c:pt>
                <c:pt idx="3273">
                  <c:v>7.8647695202853122E-11</c:v>
                </c:pt>
                <c:pt idx="3274">
                  <c:v>7.9576164003630322E-11</c:v>
                </c:pt>
                <c:pt idx="3275">
                  <c:v>7.6822776637758397E-11</c:v>
                </c:pt>
                <c:pt idx="3276">
                  <c:v>7.8647695202853122E-11</c:v>
                </c:pt>
                <c:pt idx="3277">
                  <c:v>7.6822776637758397E-11</c:v>
                </c:pt>
                <c:pt idx="3278">
                  <c:v>7.6822776637758397E-11</c:v>
                </c:pt>
                <c:pt idx="3279">
                  <c:v>7.2443762815235321E-11</c:v>
                </c:pt>
                <c:pt idx="3280">
                  <c:v>7.1598347690352221E-11</c:v>
                </c:pt>
                <c:pt idx="3281">
                  <c:v>7.0762798518114344E-11</c:v>
                </c:pt>
                <c:pt idx="3282">
                  <c:v>6.6729212563621117E-11</c:v>
                </c:pt>
                <c:pt idx="3283">
                  <c:v>7.0762798518114344E-11</c:v>
                </c:pt>
                <c:pt idx="3284">
                  <c:v>7.3299160387429583E-11</c:v>
                </c:pt>
                <c:pt idx="3285">
                  <c:v>7.9576164003630322E-11</c:v>
                </c:pt>
                <c:pt idx="3286">
                  <c:v>6.5950637813989746E-11</c:v>
                </c:pt>
                <c:pt idx="3287">
                  <c:v>7.1598347690352221E-11</c:v>
                </c:pt>
                <c:pt idx="3288">
                  <c:v>7.0762798518114344E-11</c:v>
                </c:pt>
                <c:pt idx="3289">
                  <c:v>7.3299160387429583E-11</c:v>
                </c:pt>
                <c:pt idx="3290">
                  <c:v>6.9120997991277274E-11</c:v>
                </c:pt>
                <c:pt idx="3291">
                  <c:v>7.4164658277140227E-11</c:v>
                </c:pt>
                <c:pt idx="3292">
                  <c:v>7.8647695202853122E-11</c:v>
                </c:pt>
                <c:pt idx="3293">
                  <c:v>7.8647695202853122E-11</c:v>
                </c:pt>
                <c:pt idx="3294">
                  <c:v>8.0515779159552668E-11</c:v>
                </c:pt>
                <c:pt idx="3295">
                  <c:v>7.3299160387429583E-11</c:v>
                </c:pt>
                <c:pt idx="3296">
                  <c:v>8.0515779159552668E-11</c:v>
                </c:pt>
                <c:pt idx="3297">
                  <c:v>7.4164658277140227E-11</c:v>
                </c:pt>
                <c:pt idx="3298">
                  <c:v>7.2443762815235321E-11</c:v>
                </c:pt>
                <c:pt idx="3299">
                  <c:v>7.2443762815235321E-11</c:v>
                </c:pt>
                <c:pt idx="3300">
                  <c:v>6.5950637813989746E-11</c:v>
                </c:pt>
                <c:pt idx="3301">
                  <c:v>6.5950637813989746E-11</c:v>
                </c:pt>
                <c:pt idx="3302">
                  <c:v>7.5926258638400369E-11</c:v>
                </c:pt>
                <c:pt idx="3303">
                  <c:v>7.6822776637758397E-11</c:v>
                </c:pt>
                <c:pt idx="3304">
                  <c:v>7.3299160387429583E-11</c:v>
                </c:pt>
                <c:pt idx="3305">
                  <c:v>7.3299160387429583E-11</c:v>
                </c:pt>
                <c:pt idx="3306">
                  <c:v>7.4164658277140227E-11</c:v>
                </c:pt>
                <c:pt idx="3307">
                  <c:v>7.3299160387429583E-11</c:v>
                </c:pt>
                <c:pt idx="3308">
                  <c:v>7.5040202959702308E-11</c:v>
                </c:pt>
                <c:pt idx="3309">
                  <c:v>6.9120997991277274E-11</c:v>
                </c:pt>
                <c:pt idx="3310">
                  <c:v>6.9937161199422365E-11</c:v>
                </c:pt>
                <c:pt idx="3311">
                  <c:v>6.9120997991277274E-11</c:v>
                </c:pt>
                <c:pt idx="3312">
                  <c:v>6.5950637813989746E-11</c:v>
                </c:pt>
                <c:pt idx="3313">
                  <c:v>7.4164658277140227E-11</c:v>
                </c:pt>
                <c:pt idx="3314">
                  <c:v>6.9937161199422365E-11</c:v>
                </c:pt>
                <c:pt idx="3315">
                  <c:v>7.3299160387429583E-11</c:v>
                </c:pt>
                <c:pt idx="3316">
                  <c:v>6.9937161199422365E-11</c:v>
                </c:pt>
                <c:pt idx="3317">
                  <c:v>7.2443762815235321E-11</c:v>
                </c:pt>
                <c:pt idx="3318">
                  <c:v>7.0762798518114344E-11</c:v>
                </c:pt>
                <c:pt idx="3319">
                  <c:v>7.3299160387429583E-11</c:v>
                </c:pt>
                <c:pt idx="3320">
                  <c:v>7.4164658277140227E-11</c:v>
                </c:pt>
                <c:pt idx="3321">
                  <c:v>7.5040202959702308E-11</c:v>
                </c:pt>
                <c:pt idx="3322">
                  <c:v>7.2443762815235321E-11</c:v>
                </c:pt>
                <c:pt idx="3323">
                  <c:v>7.3299160387429583E-11</c:v>
                </c:pt>
                <c:pt idx="3324">
                  <c:v>7.3299160387429583E-11</c:v>
                </c:pt>
                <c:pt idx="3325">
                  <c:v>6.9937161199422365E-11</c:v>
                </c:pt>
                <c:pt idx="3326">
                  <c:v>7.6822776637758397E-11</c:v>
                </c:pt>
                <c:pt idx="3327">
                  <c:v>7.7729880494204338E-11</c:v>
                </c:pt>
                <c:pt idx="3328">
                  <c:v>7.3299160387429583E-11</c:v>
                </c:pt>
                <c:pt idx="3329">
                  <c:v>7.3299160387429583E-11</c:v>
                </c:pt>
                <c:pt idx="3330">
                  <c:v>7.2443762815235321E-11</c:v>
                </c:pt>
                <c:pt idx="3331">
                  <c:v>7.1598347690352221E-11</c:v>
                </c:pt>
                <c:pt idx="3332">
                  <c:v>7.6822776637758397E-11</c:v>
                </c:pt>
                <c:pt idx="3333">
                  <c:v>7.4164658277140227E-11</c:v>
                </c:pt>
                <c:pt idx="3334">
                  <c:v>7.2443762815235321E-11</c:v>
                </c:pt>
                <c:pt idx="3335">
                  <c:v>6.9937161199422365E-11</c:v>
                </c:pt>
                <c:pt idx="3336">
                  <c:v>6.9120997991277274E-11</c:v>
                </c:pt>
                <c:pt idx="3337">
                  <c:v>6.831435936735768E-11</c:v>
                </c:pt>
                <c:pt idx="3338">
                  <c:v>7.4164658277140227E-11</c:v>
                </c:pt>
                <c:pt idx="3339">
                  <c:v>7.0762798518114344E-11</c:v>
                </c:pt>
                <c:pt idx="3340">
                  <c:v>7.5040202959702308E-11</c:v>
                </c:pt>
                <c:pt idx="3341">
                  <c:v>7.1598347690352221E-11</c:v>
                </c:pt>
                <c:pt idx="3342">
                  <c:v>7.2443762815235321E-11</c:v>
                </c:pt>
                <c:pt idx="3343">
                  <c:v>7.5926258638400369E-11</c:v>
                </c:pt>
                <c:pt idx="3344">
                  <c:v>7.4164658277140227E-11</c:v>
                </c:pt>
                <c:pt idx="3345">
                  <c:v>7.3299160387429583E-11</c:v>
                </c:pt>
                <c:pt idx="3346">
                  <c:v>6.7517134176237191E-11</c:v>
                </c:pt>
                <c:pt idx="3347">
                  <c:v>6.831435936735768E-11</c:v>
                </c:pt>
                <c:pt idx="3348">
                  <c:v>7.2443762815235321E-11</c:v>
                </c:pt>
                <c:pt idx="3349">
                  <c:v>6.6729212563621117E-11</c:v>
                </c:pt>
                <c:pt idx="3350">
                  <c:v>6.5950637813989746E-11</c:v>
                </c:pt>
                <c:pt idx="3351">
                  <c:v>6.0748281955207705E-11</c:v>
                </c:pt>
                <c:pt idx="3352">
                  <c:v>7.4164658277140227E-11</c:v>
                </c:pt>
                <c:pt idx="3353">
                  <c:v>7.3299160387429583E-11</c:v>
                </c:pt>
                <c:pt idx="3354">
                  <c:v>7.8647695202853122E-11</c:v>
                </c:pt>
                <c:pt idx="3355">
                  <c:v>7.6822776637758397E-11</c:v>
                </c:pt>
                <c:pt idx="3356">
                  <c:v>6.6729212563621117E-11</c:v>
                </c:pt>
                <c:pt idx="3357">
                  <c:v>6.518099713635354E-11</c:v>
                </c:pt>
                <c:pt idx="3358">
                  <c:v>6.9937161199422365E-11</c:v>
                </c:pt>
                <c:pt idx="3359">
                  <c:v>6.0748281955207705E-11</c:v>
                </c:pt>
                <c:pt idx="3360">
                  <c:v>6.2925547075714857E-11</c:v>
                </c:pt>
                <c:pt idx="3361">
                  <c:v>6.6729212563621117E-11</c:v>
                </c:pt>
                <c:pt idx="3362">
                  <c:v>6.6729212563621117E-11</c:v>
                </c:pt>
                <c:pt idx="3363">
                  <c:v>5.7285538508290576E-11</c:v>
                </c:pt>
                <c:pt idx="3364">
                  <c:v>6.5950637813989746E-11</c:v>
                </c:pt>
                <c:pt idx="3365">
                  <c:v>7.6822776637758397E-11</c:v>
                </c:pt>
                <c:pt idx="3366">
                  <c:v>7.8647695202853122E-11</c:v>
                </c:pt>
                <c:pt idx="3367">
                  <c:v>7.8647695202853122E-11</c:v>
                </c:pt>
                <c:pt idx="3368">
                  <c:v>8.1466489052853804E-11</c:v>
                </c:pt>
                <c:pt idx="3369">
                  <c:v>7.7729880494204338E-11</c:v>
                </c:pt>
                <c:pt idx="3370">
                  <c:v>7.9576164003630322E-11</c:v>
                </c:pt>
                <c:pt idx="3371">
                  <c:v>7.0762798518114344E-11</c:v>
                </c:pt>
                <c:pt idx="3372">
                  <c:v>6.6729212563621117E-11</c:v>
                </c:pt>
                <c:pt idx="3373">
                  <c:v>7.4164658277140227E-11</c:v>
                </c:pt>
                <c:pt idx="3374">
                  <c:v>6.2191352257917758E-11</c:v>
                </c:pt>
                <c:pt idx="3375">
                  <c:v>6.518099713635354E-11</c:v>
                </c:pt>
                <c:pt idx="3376">
                  <c:v>7.2443762815235321E-11</c:v>
                </c:pt>
                <c:pt idx="3377">
                  <c:v>7.0762798518114344E-11</c:v>
                </c:pt>
                <c:pt idx="3378">
                  <c:v>7.5926258638400369E-11</c:v>
                </c:pt>
                <c:pt idx="3379">
                  <c:v>7.5926258638400369E-11</c:v>
                </c:pt>
                <c:pt idx="3380">
                  <c:v>7.1598347690352221E-11</c:v>
                </c:pt>
                <c:pt idx="3381">
                  <c:v>7.6822776637758397E-11</c:v>
                </c:pt>
                <c:pt idx="3382">
                  <c:v>6.831435936735768E-11</c:v>
                </c:pt>
                <c:pt idx="3383">
                  <c:v>6.5950637813989746E-11</c:v>
                </c:pt>
                <c:pt idx="3384">
                  <c:v>7.3299160387429583E-11</c:v>
                </c:pt>
                <c:pt idx="3385">
                  <c:v>6.7517134176237191E-11</c:v>
                </c:pt>
                <c:pt idx="3386">
                  <c:v>6.9937161199422365E-11</c:v>
                </c:pt>
                <c:pt idx="3387">
                  <c:v>6.2925547075714857E-11</c:v>
                </c:pt>
                <c:pt idx="3388">
                  <c:v>6.5950637813989746E-11</c:v>
                </c:pt>
                <c:pt idx="3389">
                  <c:v>6.831435936735768E-11</c:v>
                </c:pt>
                <c:pt idx="3390">
                  <c:v>6.0748281955207705E-11</c:v>
                </c:pt>
                <c:pt idx="3391">
                  <c:v>6.831435936735768E-11</c:v>
                </c:pt>
                <c:pt idx="3392">
                  <c:v>6.6729212563621117E-11</c:v>
                </c:pt>
                <c:pt idx="3393">
                  <c:v>7.2443762815235321E-11</c:v>
                </c:pt>
                <c:pt idx="3394">
                  <c:v>7.1598347690352221E-11</c:v>
                </c:pt>
                <c:pt idx="3395">
                  <c:v>7.5926258638400369E-11</c:v>
                </c:pt>
                <c:pt idx="3396">
                  <c:v>7.5040202959702308E-11</c:v>
                </c:pt>
                <c:pt idx="3397">
                  <c:v>8.2428424687378108E-11</c:v>
                </c:pt>
                <c:pt idx="3398">
                  <c:v>7.2443762815235321E-11</c:v>
                </c:pt>
                <c:pt idx="3399">
                  <c:v>8.1466489052853804E-11</c:v>
                </c:pt>
                <c:pt idx="3400">
                  <c:v>7.3299160387429583E-11</c:v>
                </c:pt>
                <c:pt idx="3401">
                  <c:v>7.3299160387429583E-11</c:v>
                </c:pt>
                <c:pt idx="3402">
                  <c:v>8.0515779159552668E-11</c:v>
                </c:pt>
                <c:pt idx="3403">
                  <c:v>7.8647695202853122E-11</c:v>
                </c:pt>
                <c:pt idx="3404">
                  <c:v>7.8647695202853122E-11</c:v>
                </c:pt>
                <c:pt idx="3405">
                  <c:v>6.9937161199422365E-11</c:v>
                </c:pt>
                <c:pt idx="3406">
                  <c:v>6.0039352512840368E-11</c:v>
                </c:pt>
                <c:pt idx="3407">
                  <c:v>7.0762798518114344E-11</c:v>
                </c:pt>
                <c:pt idx="3408">
                  <c:v>6.9120997991277274E-11</c:v>
                </c:pt>
                <c:pt idx="3409">
                  <c:v>7.3299160387429583E-11</c:v>
                </c:pt>
                <c:pt idx="3410">
                  <c:v>7.3299160387429583E-11</c:v>
                </c:pt>
                <c:pt idx="3411">
                  <c:v>8.2428424687378108E-11</c:v>
                </c:pt>
                <c:pt idx="3412">
                  <c:v>1.1722223566546247E-10</c:v>
                </c:pt>
                <c:pt idx="3413">
                  <c:v>6.9120997991277274E-11</c:v>
                </c:pt>
                <c:pt idx="3414">
                  <c:v>6.2191352257917758E-11</c:v>
                </c:pt>
                <c:pt idx="3415">
                  <c:v>6.1465582256573723E-11</c:v>
                </c:pt>
                <c:pt idx="3416">
                  <c:v>6.518099713635354E-11</c:v>
                </c:pt>
                <c:pt idx="3417">
                  <c:v>6.1465582256573723E-11</c:v>
                </c:pt>
                <c:pt idx="3418">
                  <c:v>6.7517134176237191E-11</c:v>
                </c:pt>
                <c:pt idx="3419">
                  <c:v>7.5926258638400369E-11</c:v>
                </c:pt>
                <c:pt idx="3420">
                  <c:v>7.0762798518114344E-11</c:v>
                </c:pt>
                <c:pt idx="3421">
                  <c:v>6.2925547075714857E-11</c:v>
                </c:pt>
                <c:pt idx="3422">
                  <c:v>6.7517134176237191E-11</c:v>
                </c:pt>
                <c:pt idx="3423">
                  <c:v>7.5926258638400369E-11</c:v>
                </c:pt>
                <c:pt idx="3424">
                  <c:v>7.9576164003630322E-11</c:v>
                </c:pt>
                <c:pt idx="3425">
                  <c:v>7.6822776637758397E-11</c:v>
                </c:pt>
                <c:pt idx="3426">
                  <c:v>6.7517134176237191E-11</c:v>
                </c:pt>
                <c:pt idx="3427">
                  <c:v>7.3299160387429583E-11</c:v>
                </c:pt>
                <c:pt idx="3428">
                  <c:v>6.9937161199422365E-11</c:v>
                </c:pt>
                <c:pt idx="3429">
                  <c:v>6.831435936735768E-11</c:v>
                </c:pt>
                <c:pt idx="3430">
                  <c:v>6.5950637813989746E-11</c:v>
                </c:pt>
                <c:pt idx="3431">
                  <c:v>6.9937161199422365E-11</c:v>
                </c:pt>
                <c:pt idx="3432">
                  <c:v>7.4164658277140227E-11</c:v>
                </c:pt>
                <c:pt idx="3433">
                  <c:v>7.5040202959702308E-11</c:v>
                </c:pt>
                <c:pt idx="3434">
                  <c:v>7.4164658277140227E-11</c:v>
                </c:pt>
                <c:pt idx="3435">
                  <c:v>6.831435936735768E-11</c:v>
                </c:pt>
                <c:pt idx="3436">
                  <c:v>6.2191352257917758E-11</c:v>
                </c:pt>
                <c:pt idx="3437">
                  <c:v>6.831435936735768E-11</c:v>
                </c:pt>
                <c:pt idx="3438">
                  <c:v>7.1598347690352221E-11</c:v>
                </c:pt>
                <c:pt idx="3439">
                  <c:v>7.0762798518114344E-11</c:v>
                </c:pt>
                <c:pt idx="3440">
                  <c:v>7.3299160387429583E-11</c:v>
                </c:pt>
                <c:pt idx="3441">
                  <c:v>6.9937161199422365E-11</c:v>
                </c:pt>
                <c:pt idx="3442">
                  <c:v>7.8647695202853122E-11</c:v>
                </c:pt>
                <c:pt idx="3443">
                  <c:v>7.3299160387429583E-11</c:v>
                </c:pt>
                <c:pt idx="3444">
                  <c:v>8.1466489052853804E-11</c:v>
                </c:pt>
                <c:pt idx="3445">
                  <c:v>7.6822776637758397E-11</c:v>
                </c:pt>
                <c:pt idx="3446">
                  <c:v>7.2443762815235321E-11</c:v>
                </c:pt>
                <c:pt idx="3447">
                  <c:v>8.0515779159552668E-11</c:v>
                </c:pt>
                <c:pt idx="3448">
                  <c:v>7.9576164003630322E-11</c:v>
                </c:pt>
                <c:pt idx="3449">
                  <c:v>7.6822776637758397E-11</c:v>
                </c:pt>
                <c:pt idx="3450">
                  <c:v>7.1598347690352221E-11</c:v>
                </c:pt>
                <c:pt idx="3451">
                  <c:v>7.3299160387429583E-11</c:v>
                </c:pt>
                <c:pt idx="3452">
                  <c:v>5.7961951613540321E-11</c:v>
                </c:pt>
                <c:pt idx="3453">
                  <c:v>7.0762798518114344E-11</c:v>
                </c:pt>
                <c:pt idx="3454">
                  <c:v>6.2925547075714857E-11</c:v>
                </c:pt>
                <c:pt idx="3455">
                  <c:v>6.0748281955207705E-11</c:v>
                </c:pt>
                <c:pt idx="3456">
                  <c:v>6.2925547075714857E-11</c:v>
                </c:pt>
                <c:pt idx="3457">
                  <c:v>7.2443762815235321E-11</c:v>
                </c:pt>
                <c:pt idx="3458">
                  <c:v>6.9120997991277274E-11</c:v>
                </c:pt>
                <c:pt idx="3459">
                  <c:v>7.2443762815235321E-11</c:v>
                </c:pt>
                <c:pt idx="3460">
                  <c:v>6.9120997991277274E-11</c:v>
                </c:pt>
                <c:pt idx="3461">
                  <c:v>6.9937161199422365E-11</c:v>
                </c:pt>
                <c:pt idx="3462">
                  <c:v>6.5950637813989746E-11</c:v>
                </c:pt>
                <c:pt idx="3463">
                  <c:v>7.4164658277140227E-11</c:v>
                </c:pt>
                <c:pt idx="3464">
                  <c:v>7.6822776637758397E-11</c:v>
                </c:pt>
                <c:pt idx="3465">
                  <c:v>7.8647695202853122E-11</c:v>
                </c:pt>
                <c:pt idx="3466">
                  <c:v>7.3299160387429583E-11</c:v>
                </c:pt>
                <c:pt idx="3467">
                  <c:v>6.518099713635354E-11</c:v>
                </c:pt>
                <c:pt idx="3468">
                  <c:v>6.3668555971247246E-11</c:v>
                </c:pt>
                <c:pt idx="3469">
                  <c:v>6.5950637813989746E-11</c:v>
                </c:pt>
                <c:pt idx="3470">
                  <c:v>6.2925547075714857E-11</c:v>
                </c:pt>
                <c:pt idx="3471">
                  <c:v>7.0762798518114344E-11</c:v>
                </c:pt>
                <c:pt idx="3472">
                  <c:v>6.3668555971247246E-11</c:v>
                </c:pt>
                <c:pt idx="3473">
                  <c:v>7.1598347690352221E-11</c:v>
                </c:pt>
                <c:pt idx="3474">
                  <c:v>6.6729212563621117E-11</c:v>
                </c:pt>
                <c:pt idx="3475">
                  <c:v>6.6729212563621117E-11</c:v>
                </c:pt>
                <c:pt idx="3476">
                  <c:v>6.3668555971247246E-11</c:v>
                </c:pt>
                <c:pt idx="3477">
                  <c:v>7.1598347690352221E-11</c:v>
                </c:pt>
                <c:pt idx="3478">
                  <c:v>7.6822776637758397E-11</c:v>
                </c:pt>
                <c:pt idx="3479">
                  <c:v>7.5926258638400369E-11</c:v>
                </c:pt>
                <c:pt idx="3480">
                  <c:v>8.0515779159552668E-11</c:v>
                </c:pt>
                <c:pt idx="3481">
                  <c:v>6.5950637813989746E-11</c:v>
                </c:pt>
                <c:pt idx="3482">
                  <c:v>6.3668555971247246E-11</c:v>
                </c:pt>
                <c:pt idx="3483">
                  <c:v>6.0748281955207705E-11</c:v>
                </c:pt>
                <c:pt idx="3484">
                  <c:v>6.6729212563621117E-11</c:v>
                </c:pt>
                <c:pt idx="3485">
                  <c:v>6.2925547075714857E-11</c:v>
                </c:pt>
                <c:pt idx="3486">
                  <c:v>6.7517134176237191E-11</c:v>
                </c:pt>
                <c:pt idx="3487">
                  <c:v>6.5950637813989746E-11</c:v>
                </c:pt>
                <c:pt idx="3488">
                  <c:v>6.6729212563621117E-11</c:v>
                </c:pt>
                <c:pt idx="3489">
                  <c:v>6.7517134176237191E-11</c:v>
                </c:pt>
                <c:pt idx="3490">
                  <c:v>6.518099713635354E-11</c:v>
                </c:pt>
                <c:pt idx="3491">
                  <c:v>6.4420338127315294E-11</c:v>
                </c:pt>
                <c:pt idx="3492">
                  <c:v>7.3299160387429583E-11</c:v>
                </c:pt>
                <c:pt idx="3493">
                  <c:v>7.5926258638400369E-11</c:v>
                </c:pt>
                <c:pt idx="3494">
                  <c:v>7.5040202959702308E-11</c:v>
                </c:pt>
                <c:pt idx="3495">
                  <c:v>6.831435936735768E-11</c:v>
                </c:pt>
                <c:pt idx="3496">
                  <c:v>6.9937161199422365E-11</c:v>
                </c:pt>
                <c:pt idx="3497">
                  <c:v>7.1598347690352221E-11</c:v>
                </c:pt>
                <c:pt idx="3498">
                  <c:v>7.2443762815235321E-11</c:v>
                </c:pt>
                <c:pt idx="3499">
                  <c:v>7.3299160387429583E-11</c:v>
                </c:pt>
                <c:pt idx="3500">
                  <c:v>7.0762798518114344E-11</c:v>
                </c:pt>
                <c:pt idx="3501">
                  <c:v>6.831435936735768E-11</c:v>
                </c:pt>
                <c:pt idx="3502">
                  <c:v>7.5040202959702308E-11</c:v>
                </c:pt>
                <c:pt idx="3503">
                  <c:v>7.3299160387429583E-11</c:v>
                </c:pt>
                <c:pt idx="3504">
                  <c:v>6.6729212563621117E-11</c:v>
                </c:pt>
                <c:pt idx="3505">
                  <c:v>6.518099713635354E-11</c:v>
                </c:pt>
                <c:pt idx="3506">
                  <c:v>7.4164658277140227E-11</c:v>
                </c:pt>
                <c:pt idx="3507">
                  <c:v>7.7729880494204338E-11</c:v>
                </c:pt>
                <c:pt idx="3508">
                  <c:v>6.9937161199422365E-11</c:v>
                </c:pt>
                <c:pt idx="3509">
                  <c:v>6.5950637813989746E-11</c:v>
                </c:pt>
                <c:pt idx="3510">
                  <c:v>6.9937161199422365E-11</c:v>
                </c:pt>
                <c:pt idx="3511">
                  <c:v>6.3668555971247246E-11</c:v>
                </c:pt>
                <c:pt idx="3512">
                  <c:v>6.2925547075714857E-11</c:v>
                </c:pt>
                <c:pt idx="3513">
                  <c:v>6.9937161199422365E-11</c:v>
                </c:pt>
                <c:pt idx="3514">
                  <c:v>6.831435936735768E-11</c:v>
                </c:pt>
                <c:pt idx="3515">
                  <c:v>7.5040202959702308E-11</c:v>
                </c:pt>
                <c:pt idx="3516">
                  <c:v>7.5040202959702308E-11</c:v>
                </c:pt>
                <c:pt idx="3517">
                  <c:v>6.9937161199422365E-11</c:v>
                </c:pt>
                <c:pt idx="3518">
                  <c:v>7.4164658277140227E-11</c:v>
                </c:pt>
                <c:pt idx="3519">
                  <c:v>7.6822776637758397E-11</c:v>
                </c:pt>
                <c:pt idx="3520">
                  <c:v>6.518099713635354E-11</c:v>
                </c:pt>
                <c:pt idx="3521">
                  <c:v>6.4420338127315294E-11</c:v>
                </c:pt>
                <c:pt idx="3522">
                  <c:v>6.3668555971247246E-11</c:v>
                </c:pt>
                <c:pt idx="3523">
                  <c:v>6.3668555971247246E-11</c:v>
                </c:pt>
                <c:pt idx="3524">
                  <c:v>6.3668555971247246E-11</c:v>
                </c:pt>
                <c:pt idx="3525">
                  <c:v>6.9120997991277274E-11</c:v>
                </c:pt>
                <c:pt idx="3526">
                  <c:v>6.9120997991277274E-11</c:v>
                </c:pt>
                <c:pt idx="3527">
                  <c:v>8.0515779159552668E-11</c:v>
                </c:pt>
                <c:pt idx="3528">
                  <c:v>8.0515779159552668E-11</c:v>
                </c:pt>
                <c:pt idx="3529">
                  <c:v>7.5926258638400369E-11</c:v>
                </c:pt>
                <c:pt idx="3530">
                  <c:v>7.5040202959702308E-11</c:v>
                </c:pt>
                <c:pt idx="3531">
                  <c:v>7.3299160387429583E-11</c:v>
                </c:pt>
                <c:pt idx="3532">
                  <c:v>7.0762798518114344E-11</c:v>
                </c:pt>
                <c:pt idx="3533">
                  <c:v>7.0762798518114344E-11</c:v>
                </c:pt>
                <c:pt idx="3534">
                  <c:v>7.5926258638400369E-11</c:v>
                </c:pt>
                <c:pt idx="3535">
                  <c:v>7.5040202959702308E-11</c:v>
                </c:pt>
                <c:pt idx="3536">
                  <c:v>7.6822776637758397E-11</c:v>
                </c:pt>
                <c:pt idx="3537">
                  <c:v>1.1722223566546247E-10</c:v>
                </c:pt>
                <c:pt idx="3538">
                  <c:v>6.5950637813989746E-11</c:v>
                </c:pt>
                <c:pt idx="3539">
                  <c:v>6.518099713635354E-11</c:v>
                </c:pt>
                <c:pt idx="3540">
                  <c:v>6.518099713635354E-11</c:v>
                </c:pt>
                <c:pt idx="3541">
                  <c:v>6.7517134176237191E-11</c:v>
                </c:pt>
                <c:pt idx="3542">
                  <c:v>6.0748281955207705E-11</c:v>
                </c:pt>
                <c:pt idx="3543">
                  <c:v>7.2443762815235321E-11</c:v>
                </c:pt>
                <c:pt idx="3544">
                  <c:v>6.9120997991277274E-11</c:v>
                </c:pt>
                <c:pt idx="3545">
                  <c:v>6.6729212563621117E-11</c:v>
                </c:pt>
                <c:pt idx="3546">
                  <c:v>6.4420338127315294E-11</c:v>
                </c:pt>
                <c:pt idx="3547">
                  <c:v>6.3668555971247246E-11</c:v>
                </c:pt>
                <c:pt idx="3548">
                  <c:v>6.518099713635354E-11</c:v>
                </c:pt>
                <c:pt idx="3549">
                  <c:v>7.0762798518114344E-11</c:v>
                </c:pt>
                <c:pt idx="3550">
                  <c:v>7.5040202959702308E-11</c:v>
                </c:pt>
                <c:pt idx="3551">
                  <c:v>7.2443762815235321E-11</c:v>
                </c:pt>
                <c:pt idx="3552">
                  <c:v>7.7729880494204338E-11</c:v>
                </c:pt>
                <c:pt idx="3553">
                  <c:v>7.9576164003630322E-11</c:v>
                </c:pt>
                <c:pt idx="3554">
                  <c:v>7.8647695202853122E-11</c:v>
                </c:pt>
                <c:pt idx="3555">
                  <c:v>7.7729880494204338E-11</c:v>
                </c:pt>
                <c:pt idx="3556">
                  <c:v>7.8647695202853122E-11</c:v>
                </c:pt>
                <c:pt idx="3557">
                  <c:v>7.5926258638400369E-11</c:v>
                </c:pt>
                <c:pt idx="3558">
                  <c:v>6.9120997991277274E-11</c:v>
                </c:pt>
                <c:pt idx="3559">
                  <c:v>7.4164658277140227E-11</c:v>
                </c:pt>
                <c:pt idx="3560">
                  <c:v>6.6729212563621117E-11</c:v>
                </c:pt>
                <c:pt idx="3561">
                  <c:v>6.831435936735768E-11</c:v>
                </c:pt>
                <c:pt idx="3562">
                  <c:v>6.9937161199422365E-11</c:v>
                </c:pt>
                <c:pt idx="3563">
                  <c:v>6.0748281955207705E-11</c:v>
                </c:pt>
                <c:pt idx="3564">
                  <c:v>6.9937161199422365E-11</c:v>
                </c:pt>
                <c:pt idx="3565">
                  <c:v>6.4420338127315294E-11</c:v>
                </c:pt>
                <c:pt idx="3566">
                  <c:v>7.0762798518114344E-11</c:v>
                </c:pt>
                <c:pt idx="3567">
                  <c:v>6.2925547075714857E-11</c:v>
                </c:pt>
                <c:pt idx="3568">
                  <c:v>7.5926258638400369E-11</c:v>
                </c:pt>
                <c:pt idx="3569">
                  <c:v>6.7517134176237191E-11</c:v>
                </c:pt>
                <c:pt idx="3570">
                  <c:v>7.2443762815235321E-11</c:v>
                </c:pt>
                <c:pt idx="3571">
                  <c:v>7.7729880494204338E-11</c:v>
                </c:pt>
                <c:pt idx="3572">
                  <c:v>7.3299160387429583E-11</c:v>
                </c:pt>
                <c:pt idx="3573">
                  <c:v>7.8647695202853122E-11</c:v>
                </c:pt>
                <c:pt idx="3574">
                  <c:v>7.0762798518114344E-11</c:v>
                </c:pt>
                <c:pt idx="3575">
                  <c:v>6.6729212563621117E-11</c:v>
                </c:pt>
                <c:pt idx="3576">
                  <c:v>7.6822776637758397E-11</c:v>
                </c:pt>
                <c:pt idx="3577">
                  <c:v>6.9937161199422365E-11</c:v>
                </c:pt>
                <c:pt idx="3578">
                  <c:v>7.5926258638400369E-11</c:v>
                </c:pt>
                <c:pt idx="3579">
                  <c:v>6.5950637813989746E-11</c:v>
                </c:pt>
                <c:pt idx="3580">
                  <c:v>6.5950637813989746E-11</c:v>
                </c:pt>
                <c:pt idx="3581">
                  <c:v>6.5950637813989746E-11</c:v>
                </c:pt>
                <c:pt idx="3582">
                  <c:v>7.1598347690352221E-11</c:v>
                </c:pt>
                <c:pt idx="3583">
                  <c:v>8.0515779159552668E-11</c:v>
                </c:pt>
                <c:pt idx="3584">
                  <c:v>7.5040202959702308E-11</c:v>
                </c:pt>
                <c:pt idx="3585">
                  <c:v>7.0762798518114344E-11</c:v>
                </c:pt>
                <c:pt idx="3586">
                  <c:v>8.1466489052853804E-11</c:v>
                </c:pt>
                <c:pt idx="3587">
                  <c:v>7.6822776637758397E-11</c:v>
                </c:pt>
                <c:pt idx="3588">
                  <c:v>7.5926258638400369E-11</c:v>
                </c:pt>
                <c:pt idx="3589">
                  <c:v>6.6729212563621117E-11</c:v>
                </c:pt>
                <c:pt idx="3590">
                  <c:v>7.5040202959702308E-11</c:v>
                </c:pt>
                <c:pt idx="3591">
                  <c:v>7.2443762815235321E-11</c:v>
                </c:pt>
                <c:pt idx="3592">
                  <c:v>7.3299160387429583E-11</c:v>
                </c:pt>
                <c:pt idx="3593">
                  <c:v>7.5926258638400369E-11</c:v>
                </c:pt>
                <c:pt idx="3594">
                  <c:v>6.3668555971247246E-11</c:v>
                </c:pt>
                <c:pt idx="3595">
                  <c:v>6.9937161199422365E-11</c:v>
                </c:pt>
                <c:pt idx="3596">
                  <c:v>6.6729212563621117E-11</c:v>
                </c:pt>
                <c:pt idx="3597">
                  <c:v>7.4164658277140227E-11</c:v>
                </c:pt>
                <c:pt idx="3598">
                  <c:v>7.5040202959702308E-11</c:v>
                </c:pt>
                <c:pt idx="3599">
                  <c:v>5.9338696241961686E-11</c:v>
                </c:pt>
                <c:pt idx="3600">
                  <c:v>6.4420338127315294E-11</c:v>
                </c:pt>
                <c:pt idx="3601">
                  <c:v>6.9937161199422365E-11</c:v>
                </c:pt>
                <c:pt idx="3602">
                  <c:v>6.6729212563621117E-11</c:v>
                </c:pt>
                <c:pt idx="3603">
                  <c:v>6.5950637813989746E-11</c:v>
                </c:pt>
                <c:pt idx="3604">
                  <c:v>6.9937161199422365E-11</c:v>
                </c:pt>
                <c:pt idx="3605">
                  <c:v>6.4420338127315294E-11</c:v>
                </c:pt>
                <c:pt idx="3606">
                  <c:v>6.831435936735768E-11</c:v>
                </c:pt>
                <c:pt idx="3607">
                  <c:v>6.831435936735768E-11</c:v>
                </c:pt>
                <c:pt idx="3608">
                  <c:v>6.831435936735768E-11</c:v>
                </c:pt>
                <c:pt idx="3609">
                  <c:v>6.3668555971247246E-11</c:v>
                </c:pt>
                <c:pt idx="3610">
                  <c:v>7.3299160387429583E-11</c:v>
                </c:pt>
                <c:pt idx="3611">
                  <c:v>6.9120997991277274E-11</c:v>
                </c:pt>
                <c:pt idx="3612">
                  <c:v>6.3668555971247246E-11</c:v>
                </c:pt>
                <c:pt idx="3613">
                  <c:v>6.4420338127315294E-11</c:v>
                </c:pt>
                <c:pt idx="3614">
                  <c:v>6.831435936735768E-11</c:v>
                </c:pt>
                <c:pt idx="3615">
                  <c:v>5.7961951613540321E-11</c:v>
                </c:pt>
                <c:pt idx="3616">
                  <c:v>7.0762798518114344E-11</c:v>
                </c:pt>
                <c:pt idx="3617">
                  <c:v>6.9120997991277274E-11</c:v>
                </c:pt>
                <c:pt idx="3618">
                  <c:v>6.2925547075714857E-11</c:v>
                </c:pt>
                <c:pt idx="3619">
                  <c:v>7.6822776637758397E-11</c:v>
                </c:pt>
                <c:pt idx="3620">
                  <c:v>6.4420338127315294E-11</c:v>
                </c:pt>
                <c:pt idx="3621">
                  <c:v>6.2191352257917758E-11</c:v>
                </c:pt>
                <c:pt idx="3622">
                  <c:v>6.6729212563621117E-11</c:v>
                </c:pt>
                <c:pt idx="3623">
                  <c:v>6.3668555971247246E-11</c:v>
                </c:pt>
                <c:pt idx="3624">
                  <c:v>6.7517134176237191E-11</c:v>
                </c:pt>
                <c:pt idx="3625">
                  <c:v>7.5040202959702308E-11</c:v>
                </c:pt>
                <c:pt idx="3626">
                  <c:v>7.9576164003630322E-11</c:v>
                </c:pt>
                <c:pt idx="3627">
                  <c:v>7.3299160387429583E-11</c:v>
                </c:pt>
                <c:pt idx="3628">
                  <c:v>7.5040202959702308E-11</c:v>
                </c:pt>
                <c:pt idx="3629">
                  <c:v>6.9120997991277274E-11</c:v>
                </c:pt>
                <c:pt idx="3630">
                  <c:v>6.5950637813989746E-11</c:v>
                </c:pt>
                <c:pt idx="3631">
                  <c:v>7.8647695202853122E-11</c:v>
                </c:pt>
                <c:pt idx="3632">
                  <c:v>7.0762798518114344E-11</c:v>
                </c:pt>
                <c:pt idx="3633">
                  <c:v>7.7729880494204338E-11</c:v>
                </c:pt>
                <c:pt idx="3634">
                  <c:v>7.3299160387429583E-11</c:v>
                </c:pt>
                <c:pt idx="3635">
                  <c:v>7.9576164003630322E-11</c:v>
                </c:pt>
                <c:pt idx="3636">
                  <c:v>7.2443762815235321E-11</c:v>
                </c:pt>
                <c:pt idx="3637">
                  <c:v>6.831435936735768E-11</c:v>
                </c:pt>
                <c:pt idx="3638">
                  <c:v>6.831435936735768E-11</c:v>
                </c:pt>
                <c:pt idx="3639">
                  <c:v>6.3668555971247246E-11</c:v>
                </c:pt>
                <c:pt idx="3640">
                  <c:v>6.0748281955207705E-11</c:v>
                </c:pt>
                <c:pt idx="3641">
                  <c:v>6.831435936735768E-11</c:v>
                </c:pt>
                <c:pt idx="3642">
                  <c:v>6.6729212563621117E-11</c:v>
                </c:pt>
                <c:pt idx="3643">
                  <c:v>7.5926258638400369E-11</c:v>
                </c:pt>
                <c:pt idx="3644">
                  <c:v>1.13166269576599E-10</c:v>
                </c:pt>
                <c:pt idx="3645">
                  <c:v>7.8647695202853122E-11</c:v>
                </c:pt>
                <c:pt idx="3646">
                  <c:v>7.5926258638400369E-11</c:v>
                </c:pt>
                <c:pt idx="3647">
                  <c:v>7.5040202959702308E-11</c:v>
                </c:pt>
                <c:pt idx="3648">
                  <c:v>7.7729880494204338E-11</c:v>
                </c:pt>
                <c:pt idx="3649">
                  <c:v>7.6822776637758397E-11</c:v>
                </c:pt>
                <c:pt idx="3650">
                  <c:v>7.3299160387429583E-11</c:v>
                </c:pt>
                <c:pt idx="3651">
                  <c:v>6.5950637813989746E-11</c:v>
                </c:pt>
                <c:pt idx="3652">
                  <c:v>6.7517134176237191E-11</c:v>
                </c:pt>
                <c:pt idx="3653">
                  <c:v>6.7517134176237191E-11</c:v>
                </c:pt>
                <c:pt idx="3654">
                  <c:v>7.4164658277140227E-11</c:v>
                </c:pt>
                <c:pt idx="3655">
                  <c:v>7.3299160387429583E-11</c:v>
                </c:pt>
                <c:pt idx="3656">
                  <c:v>6.831435936735768E-11</c:v>
                </c:pt>
                <c:pt idx="3657">
                  <c:v>6.9937161199422365E-11</c:v>
                </c:pt>
                <c:pt idx="3658">
                  <c:v>7.6822776637758397E-11</c:v>
                </c:pt>
                <c:pt idx="3659">
                  <c:v>6.5950637813989746E-11</c:v>
                </c:pt>
                <c:pt idx="3660">
                  <c:v>6.831435936735768E-11</c:v>
                </c:pt>
                <c:pt idx="3661">
                  <c:v>6.3668555971247246E-11</c:v>
                </c:pt>
                <c:pt idx="3662">
                  <c:v>6.9120997991277274E-11</c:v>
                </c:pt>
                <c:pt idx="3663">
                  <c:v>7.5926258638400369E-11</c:v>
                </c:pt>
                <c:pt idx="3664">
                  <c:v>7.7729880494204338E-11</c:v>
                </c:pt>
                <c:pt idx="3665">
                  <c:v>7.8647695202853122E-11</c:v>
                </c:pt>
                <c:pt idx="3666">
                  <c:v>7.5926258638400369E-11</c:v>
                </c:pt>
                <c:pt idx="3667">
                  <c:v>7.7729880494204338E-11</c:v>
                </c:pt>
                <c:pt idx="3668">
                  <c:v>7.1598347690352221E-11</c:v>
                </c:pt>
                <c:pt idx="3669">
                  <c:v>7.3299160387429583E-11</c:v>
                </c:pt>
                <c:pt idx="3670">
                  <c:v>6.0748281955207705E-11</c:v>
                </c:pt>
                <c:pt idx="3671">
                  <c:v>6.518099713635354E-11</c:v>
                </c:pt>
                <c:pt idx="3672">
                  <c:v>5.7285538508290576E-11</c:v>
                </c:pt>
                <c:pt idx="3673">
                  <c:v>7.4164658277140227E-11</c:v>
                </c:pt>
                <c:pt idx="3674">
                  <c:v>6.9120997991277274E-11</c:v>
                </c:pt>
                <c:pt idx="3675">
                  <c:v>7.3299160387429583E-11</c:v>
                </c:pt>
                <c:pt idx="3676">
                  <c:v>7.5926258638400369E-11</c:v>
                </c:pt>
                <c:pt idx="3677">
                  <c:v>7.9576164003630322E-11</c:v>
                </c:pt>
                <c:pt idx="3678">
                  <c:v>6.9937161199422365E-11</c:v>
                </c:pt>
                <c:pt idx="3679">
                  <c:v>6.9937161199422365E-11</c:v>
                </c:pt>
                <c:pt idx="3680">
                  <c:v>7.3299160387429583E-11</c:v>
                </c:pt>
                <c:pt idx="3681">
                  <c:v>6.4420338127315294E-11</c:v>
                </c:pt>
                <c:pt idx="3682">
                  <c:v>6.9937161199422365E-11</c:v>
                </c:pt>
                <c:pt idx="3683">
                  <c:v>6.9937161199422365E-11</c:v>
                </c:pt>
                <c:pt idx="3684">
                  <c:v>6.0748281955207705E-11</c:v>
                </c:pt>
                <c:pt idx="3685">
                  <c:v>6.2925547075714857E-11</c:v>
                </c:pt>
                <c:pt idx="3686">
                  <c:v>7.0762798518114344E-11</c:v>
                </c:pt>
                <c:pt idx="3687">
                  <c:v>7.1598347690352221E-11</c:v>
                </c:pt>
                <c:pt idx="3688">
                  <c:v>7.3299160387429583E-11</c:v>
                </c:pt>
                <c:pt idx="3689">
                  <c:v>6.5950637813989746E-11</c:v>
                </c:pt>
                <c:pt idx="3690">
                  <c:v>7.1598347690352221E-11</c:v>
                </c:pt>
                <c:pt idx="3691">
                  <c:v>6.7517134176237191E-11</c:v>
                </c:pt>
                <c:pt idx="3692">
                  <c:v>6.9120997991277274E-11</c:v>
                </c:pt>
                <c:pt idx="3693">
                  <c:v>6.5950637813989746E-11</c:v>
                </c:pt>
                <c:pt idx="3694">
                  <c:v>6.6729212563621117E-11</c:v>
                </c:pt>
                <c:pt idx="3695">
                  <c:v>6.6729212563621117E-11</c:v>
                </c:pt>
                <c:pt idx="3696">
                  <c:v>6.2925547075714857E-11</c:v>
                </c:pt>
                <c:pt idx="3697">
                  <c:v>6.7517134176237191E-11</c:v>
                </c:pt>
                <c:pt idx="3698">
                  <c:v>6.831435936735768E-11</c:v>
                </c:pt>
                <c:pt idx="3699">
                  <c:v>6.1465582256573723E-11</c:v>
                </c:pt>
                <c:pt idx="3700">
                  <c:v>6.3668555971247246E-11</c:v>
                </c:pt>
                <c:pt idx="3701">
                  <c:v>6.9937161199422365E-11</c:v>
                </c:pt>
                <c:pt idx="3702">
                  <c:v>7.0762798518114344E-11</c:v>
                </c:pt>
                <c:pt idx="3703">
                  <c:v>9.7150714726163113E-11</c:v>
                </c:pt>
                <c:pt idx="3704">
                  <c:v>7.1598347690352221E-11</c:v>
                </c:pt>
                <c:pt idx="3705">
                  <c:v>7.2443762815235321E-11</c:v>
                </c:pt>
                <c:pt idx="3706">
                  <c:v>6.3668555971247246E-11</c:v>
                </c:pt>
                <c:pt idx="3707">
                  <c:v>6.6729212563621117E-11</c:v>
                </c:pt>
                <c:pt idx="3708">
                  <c:v>6.2191352257917758E-11</c:v>
                </c:pt>
                <c:pt idx="3709">
                  <c:v>6.6729212563621117E-11</c:v>
                </c:pt>
                <c:pt idx="3710">
                  <c:v>6.6729212563621117E-11</c:v>
                </c:pt>
                <c:pt idx="3711">
                  <c:v>6.9120997991277274E-11</c:v>
                </c:pt>
                <c:pt idx="3712">
                  <c:v>7.5040202959702308E-11</c:v>
                </c:pt>
                <c:pt idx="3713">
                  <c:v>7.4164658277140227E-11</c:v>
                </c:pt>
                <c:pt idx="3714">
                  <c:v>7.6822776637758397E-11</c:v>
                </c:pt>
                <c:pt idx="3715">
                  <c:v>7.6822776637758397E-11</c:v>
                </c:pt>
                <c:pt idx="3716">
                  <c:v>7.5040202959702308E-11</c:v>
                </c:pt>
                <c:pt idx="3717">
                  <c:v>7.5926258638400369E-11</c:v>
                </c:pt>
                <c:pt idx="3718">
                  <c:v>7.5926258638400369E-11</c:v>
                </c:pt>
                <c:pt idx="3719">
                  <c:v>7.8647695202853122E-11</c:v>
                </c:pt>
                <c:pt idx="3720">
                  <c:v>7.1598347690352221E-11</c:v>
                </c:pt>
                <c:pt idx="3721">
                  <c:v>6.9120997991277274E-11</c:v>
                </c:pt>
                <c:pt idx="3722">
                  <c:v>7.0762798518114344E-11</c:v>
                </c:pt>
                <c:pt idx="3723">
                  <c:v>6.6729212563621117E-11</c:v>
                </c:pt>
                <c:pt idx="3724">
                  <c:v>5.9338696241961686E-11</c:v>
                </c:pt>
                <c:pt idx="3725">
                  <c:v>6.0748281955207705E-11</c:v>
                </c:pt>
                <c:pt idx="3726">
                  <c:v>6.0748281955207705E-11</c:v>
                </c:pt>
                <c:pt idx="3727">
                  <c:v>6.5950637813989746E-11</c:v>
                </c:pt>
                <c:pt idx="3728">
                  <c:v>6.6729212563621117E-11</c:v>
                </c:pt>
                <c:pt idx="3729">
                  <c:v>6.3668555971247246E-11</c:v>
                </c:pt>
                <c:pt idx="3730">
                  <c:v>6.9937161199422365E-11</c:v>
                </c:pt>
                <c:pt idx="3731">
                  <c:v>6.3668555971247246E-11</c:v>
                </c:pt>
                <c:pt idx="3732">
                  <c:v>6.1465582256573723E-11</c:v>
                </c:pt>
                <c:pt idx="3733">
                  <c:v>7.2443762815235321E-11</c:v>
                </c:pt>
                <c:pt idx="3734">
                  <c:v>6.5950637813989746E-11</c:v>
                </c:pt>
                <c:pt idx="3735">
                  <c:v>7.3299160387429583E-11</c:v>
                </c:pt>
                <c:pt idx="3736">
                  <c:v>7.4164658277140227E-11</c:v>
                </c:pt>
                <c:pt idx="3737">
                  <c:v>7.9576164003630322E-11</c:v>
                </c:pt>
                <c:pt idx="3738">
                  <c:v>7.8647695202853122E-11</c:v>
                </c:pt>
                <c:pt idx="3739">
                  <c:v>7.6822776637758397E-11</c:v>
                </c:pt>
                <c:pt idx="3740">
                  <c:v>7.8647695202853122E-11</c:v>
                </c:pt>
                <c:pt idx="3741">
                  <c:v>6.518099713635354E-11</c:v>
                </c:pt>
                <c:pt idx="3742">
                  <c:v>7.5040202959702308E-11</c:v>
                </c:pt>
                <c:pt idx="3743">
                  <c:v>6.5950637813989746E-11</c:v>
                </c:pt>
                <c:pt idx="3744">
                  <c:v>6.3668555971247246E-11</c:v>
                </c:pt>
                <c:pt idx="3745">
                  <c:v>6.3668555971247246E-11</c:v>
                </c:pt>
                <c:pt idx="3746">
                  <c:v>7.3299160387429583E-11</c:v>
                </c:pt>
                <c:pt idx="3747">
                  <c:v>7.2443762815235321E-11</c:v>
                </c:pt>
                <c:pt idx="3748">
                  <c:v>7.1598347690352221E-11</c:v>
                </c:pt>
                <c:pt idx="3749">
                  <c:v>7.6822776637758397E-11</c:v>
                </c:pt>
                <c:pt idx="3750">
                  <c:v>6.9120997991277274E-11</c:v>
                </c:pt>
                <c:pt idx="3751">
                  <c:v>6.1465582256573723E-11</c:v>
                </c:pt>
                <c:pt idx="3752">
                  <c:v>6.2925547075714857E-11</c:v>
                </c:pt>
                <c:pt idx="3753">
                  <c:v>6.831435936735768E-11</c:v>
                </c:pt>
                <c:pt idx="3754">
                  <c:v>6.3668555971247246E-11</c:v>
                </c:pt>
                <c:pt idx="3755">
                  <c:v>6.831435936735768E-11</c:v>
                </c:pt>
                <c:pt idx="3756">
                  <c:v>7.1598347690352221E-11</c:v>
                </c:pt>
                <c:pt idx="3757">
                  <c:v>6.9937161199422365E-11</c:v>
                </c:pt>
                <c:pt idx="3758">
                  <c:v>6.2191352257917758E-11</c:v>
                </c:pt>
                <c:pt idx="3759">
                  <c:v>5.9338696241961686E-11</c:v>
                </c:pt>
                <c:pt idx="3760">
                  <c:v>7.0762798518114344E-11</c:v>
                </c:pt>
                <c:pt idx="3761">
                  <c:v>6.2191352257917758E-11</c:v>
                </c:pt>
                <c:pt idx="3762">
                  <c:v>6.0748281955207705E-11</c:v>
                </c:pt>
                <c:pt idx="3763">
                  <c:v>5.8646351633129488E-11</c:v>
                </c:pt>
                <c:pt idx="3764">
                  <c:v>6.5950637813989746E-11</c:v>
                </c:pt>
                <c:pt idx="3765">
                  <c:v>6.9120997991277274E-11</c:v>
                </c:pt>
                <c:pt idx="3766">
                  <c:v>6.3668555971247246E-11</c:v>
                </c:pt>
                <c:pt idx="3767">
                  <c:v>7.5040202959702308E-11</c:v>
                </c:pt>
                <c:pt idx="3768">
                  <c:v>1.0063267101854971E-10</c:v>
                </c:pt>
                <c:pt idx="3769">
                  <c:v>7.2443762815235321E-11</c:v>
                </c:pt>
                <c:pt idx="3770">
                  <c:v>6.7517134176237191E-11</c:v>
                </c:pt>
                <c:pt idx="3771">
                  <c:v>6.831435936735768E-11</c:v>
                </c:pt>
                <c:pt idx="3772">
                  <c:v>6.4420338127315294E-11</c:v>
                </c:pt>
                <c:pt idx="3773">
                  <c:v>6.6729212563621117E-11</c:v>
                </c:pt>
                <c:pt idx="3774">
                  <c:v>6.5950637813989746E-11</c:v>
                </c:pt>
                <c:pt idx="3775">
                  <c:v>6.831435936735768E-11</c:v>
                </c:pt>
                <c:pt idx="3776">
                  <c:v>7.1598347690352221E-11</c:v>
                </c:pt>
                <c:pt idx="3777">
                  <c:v>7.5926258638400369E-11</c:v>
                </c:pt>
                <c:pt idx="3778">
                  <c:v>7.5926258638400369E-11</c:v>
                </c:pt>
                <c:pt idx="3779">
                  <c:v>7.9576164003630322E-11</c:v>
                </c:pt>
                <c:pt idx="3780">
                  <c:v>7.9576164003630322E-11</c:v>
                </c:pt>
                <c:pt idx="3781">
                  <c:v>7.6822776637758397E-11</c:v>
                </c:pt>
                <c:pt idx="3782">
                  <c:v>6.7517134176237191E-11</c:v>
                </c:pt>
                <c:pt idx="3783">
                  <c:v>7.0762798518114344E-11</c:v>
                </c:pt>
                <c:pt idx="3784">
                  <c:v>5.9338696241961686E-11</c:v>
                </c:pt>
                <c:pt idx="3785">
                  <c:v>1.0063267101854971E-10</c:v>
                </c:pt>
                <c:pt idx="3786">
                  <c:v>6.0748281955207705E-11</c:v>
                </c:pt>
                <c:pt idx="3787">
                  <c:v>5.8646351633129488E-11</c:v>
                </c:pt>
                <c:pt idx="3788">
                  <c:v>9.9458292730753552E-11</c:v>
                </c:pt>
                <c:pt idx="3789">
                  <c:v>7.1598347690352221E-11</c:v>
                </c:pt>
                <c:pt idx="3790">
                  <c:v>8.0515779159552668E-11</c:v>
                </c:pt>
                <c:pt idx="3791">
                  <c:v>9.7150714726163113E-11</c:v>
                </c:pt>
                <c:pt idx="3792">
                  <c:v>7.7729880494204338E-11</c:v>
                </c:pt>
                <c:pt idx="3793">
                  <c:v>7.9576164003630322E-11</c:v>
                </c:pt>
                <c:pt idx="3794">
                  <c:v>7.0762798518114344E-11</c:v>
                </c:pt>
                <c:pt idx="3795">
                  <c:v>9.9458292730753552E-11</c:v>
                </c:pt>
                <c:pt idx="3796">
                  <c:v>1.0063267101854971E-10</c:v>
                </c:pt>
                <c:pt idx="3797">
                  <c:v>6.2191352257917758E-11</c:v>
                </c:pt>
                <c:pt idx="3798">
                  <c:v>6.518099713635354E-11</c:v>
                </c:pt>
                <c:pt idx="3799">
                  <c:v>6.9120997991277274E-11</c:v>
                </c:pt>
                <c:pt idx="3800">
                  <c:v>9.9458292730753552E-11</c:v>
                </c:pt>
                <c:pt idx="3801">
                  <c:v>6.6729212563621117E-11</c:v>
                </c:pt>
                <c:pt idx="3802">
                  <c:v>1.0302319161197715E-10</c:v>
                </c:pt>
                <c:pt idx="3803">
                  <c:v>6.3668555971247246E-11</c:v>
                </c:pt>
                <c:pt idx="3804">
                  <c:v>7.0762798518114344E-11</c:v>
                </c:pt>
                <c:pt idx="3805">
                  <c:v>6.6729212563621117E-11</c:v>
                </c:pt>
                <c:pt idx="3806">
                  <c:v>6.518099713635354E-11</c:v>
                </c:pt>
                <c:pt idx="3807">
                  <c:v>6.518099713635354E-11</c:v>
                </c:pt>
                <c:pt idx="3808">
                  <c:v>6.5950637813989746E-11</c:v>
                </c:pt>
                <c:pt idx="3809">
                  <c:v>7.6822776637758397E-11</c:v>
                </c:pt>
                <c:pt idx="3810">
                  <c:v>9.7150714726163113E-11</c:v>
                </c:pt>
                <c:pt idx="3811">
                  <c:v>1.0063267101854971E-10</c:v>
                </c:pt>
                <c:pt idx="3812">
                  <c:v>9.9458292730753552E-11</c:v>
                </c:pt>
                <c:pt idx="3813">
                  <c:v>6.9937161199422365E-11</c:v>
                </c:pt>
                <c:pt idx="3814">
                  <c:v>6.4420338127315294E-11</c:v>
                </c:pt>
                <c:pt idx="3815">
                  <c:v>6.2191352257917758E-11</c:v>
                </c:pt>
                <c:pt idx="3816">
                  <c:v>5.7961951613540321E-11</c:v>
                </c:pt>
                <c:pt idx="3817">
                  <c:v>6.831435936735768E-11</c:v>
                </c:pt>
                <c:pt idx="3818">
                  <c:v>6.5950637813989746E-11</c:v>
                </c:pt>
                <c:pt idx="3819">
                  <c:v>6.9120997991277274E-11</c:v>
                </c:pt>
                <c:pt idx="3820">
                  <c:v>6.831435936735768E-11</c:v>
                </c:pt>
                <c:pt idx="3821">
                  <c:v>9.9458292730753552E-11</c:v>
                </c:pt>
                <c:pt idx="3822">
                  <c:v>6.2191352257917758E-11</c:v>
                </c:pt>
                <c:pt idx="3823">
                  <c:v>9.9458292730753552E-11</c:v>
                </c:pt>
                <c:pt idx="3824">
                  <c:v>7.3299160387429583E-11</c:v>
                </c:pt>
                <c:pt idx="3825">
                  <c:v>7.3299160387429583E-11</c:v>
                </c:pt>
                <c:pt idx="3826">
                  <c:v>9.6016970695884383E-11</c:v>
                </c:pt>
                <c:pt idx="3827">
                  <c:v>9.9458292730753552E-11</c:v>
                </c:pt>
                <c:pt idx="3828">
                  <c:v>1.0182091606722603E-10</c:v>
                </c:pt>
                <c:pt idx="3829">
                  <c:v>6.9937161199422365E-11</c:v>
                </c:pt>
                <c:pt idx="3830">
                  <c:v>6.9120997991277274E-11</c:v>
                </c:pt>
                <c:pt idx="3831">
                  <c:v>7.0762798518114344E-11</c:v>
                </c:pt>
                <c:pt idx="3832">
                  <c:v>7.2443762815235321E-11</c:v>
                </c:pt>
                <c:pt idx="3833">
                  <c:v>6.9937161199422365E-11</c:v>
                </c:pt>
                <c:pt idx="3834">
                  <c:v>7.3299160387429583E-11</c:v>
                </c:pt>
                <c:pt idx="3835">
                  <c:v>6.7517134176237191E-11</c:v>
                </c:pt>
                <c:pt idx="3836">
                  <c:v>7.9576164003630322E-11</c:v>
                </c:pt>
                <c:pt idx="3837">
                  <c:v>6.6729212563621117E-11</c:v>
                </c:pt>
                <c:pt idx="3838">
                  <c:v>9.7150714726163113E-11</c:v>
                </c:pt>
                <c:pt idx="3839">
                  <c:v>6.0748281955207705E-11</c:v>
                </c:pt>
                <c:pt idx="3840">
                  <c:v>6.5950637813989746E-11</c:v>
                </c:pt>
                <c:pt idx="3841">
                  <c:v>1.0182091606722603E-10</c:v>
                </c:pt>
                <c:pt idx="3842">
                  <c:v>7.3299160387429583E-11</c:v>
                </c:pt>
                <c:pt idx="3843">
                  <c:v>7.6822776637758397E-11</c:v>
                </c:pt>
                <c:pt idx="3844">
                  <c:v>1.0063267101854971E-10</c:v>
                </c:pt>
                <c:pt idx="3845">
                  <c:v>7.5926258638400369E-11</c:v>
                </c:pt>
                <c:pt idx="3846">
                  <c:v>7.6822776637758397E-11</c:v>
                </c:pt>
                <c:pt idx="3847">
                  <c:v>7.8647695202853122E-11</c:v>
                </c:pt>
                <c:pt idx="3848">
                  <c:v>6.5950637813989746E-11</c:v>
                </c:pt>
                <c:pt idx="3849">
                  <c:v>9.9458292730753552E-11</c:v>
                </c:pt>
                <c:pt idx="3850">
                  <c:v>7.0762798518114344E-11</c:v>
                </c:pt>
                <c:pt idx="3851">
                  <c:v>7.3299160387429583E-11</c:v>
                </c:pt>
                <c:pt idx="3852">
                  <c:v>7.0762798518114344E-11</c:v>
                </c:pt>
                <c:pt idx="3853">
                  <c:v>9.9458292730753552E-11</c:v>
                </c:pt>
                <c:pt idx="3854">
                  <c:v>7.7729880494204338E-11</c:v>
                </c:pt>
                <c:pt idx="3855">
                  <c:v>7.3299160387429583E-11</c:v>
                </c:pt>
                <c:pt idx="3856">
                  <c:v>7.6822776637758397E-11</c:v>
                </c:pt>
                <c:pt idx="3857">
                  <c:v>7.6822776637758397E-11</c:v>
                </c:pt>
                <c:pt idx="3858">
                  <c:v>7.5040202959702308E-11</c:v>
                </c:pt>
                <c:pt idx="3859">
                  <c:v>7.1598347690352221E-11</c:v>
                </c:pt>
                <c:pt idx="3860">
                  <c:v>1.0063267101854971E-10</c:v>
                </c:pt>
                <c:pt idx="3861">
                  <c:v>7.3299160387429583E-11</c:v>
                </c:pt>
                <c:pt idx="3862">
                  <c:v>7.9576164003630322E-11</c:v>
                </c:pt>
                <c:pt idx="3863">
                  <c:v>1.0063267101854971E-10</c:v>
                </c:pt>
                <c:pt idx="3864">
                  <c:v>7.1598347690352221E-11</c:v>
                </c:pt>
                <c:pt idx="3865">
                  <c:v>7.3299160387429583E-11</c:v>
                </c:pt>
                <c:pt idx="3866">
                  <c:v>6.9937161199422365E-11</c:v>
                </c:pt>
                <c:pt idx="3867">
                  <c:v>6.9120997991277274E-11</c:v>
                </c:pt>
                <c:pt idx="3868">
                  <c:v>1.0063267101854971E-10</c:v>
                </c:pt>
                <c:pt idx="3869">
                  <c:v>6.518099713635354E-11</c:v>
                </c:pt>
                <c:pt idx="3870">
                  <c:v>6.4420338127315294E-11</c:v>
                </c:pt>
                <c:pt idx="3871">
                  <c:v>6.5950637813989746E-11</c:v>
                </c:pt>
                <c:pt idx="3872">
                  <c:v>9.9458292730753552E-11</c:v>
                </c:pt>
                <c:pt idx="3873">
                  <c:v>6.9120997991277274E-11</c:v>
                </c:pt>
                <c:pt idx="3874">
                  <c:v>6.0748281955207705E-11</c:v>
                </c:pt>
                <c:pt idx="3875">
                  <c:v>6.3668555971247246E-11</c:v>
                </c:pt>
                <c:pt idx="3876">
                  <c:v>7.1598347690352221E-11</c:v>
                </c:pt>
                <c:pt idx="3877">
                  <c:v>6.6729212563621117E-11</c:v>
                </c:pt>
                <c:pt idx="3878">
                  <c:v>6.9937161199422365E-11</c:v>
                </c:pt>
                <c:pt idx="3879">
                  <c:v>7.0762798518114344E-11</c:v>
                </c:pt>
                <c:pt idx="3880">
                  <c:v>6.4420338127315294E-11</c:v>
                </c:pt>
                <c:pt idx="3881">
                  <c:v>7.1598347690352221E-11</c:v>
                </c:pt>
                <c:pt idx="3882">
                  <c:v>1.0063267101854971E-10</c:v>
                </c:pt>
                <c:pt idx="3883">
                  <c:v>1.0063267101854971E-10</c:v>
                </c:pt>
                <c:pt idx="3884">
                  <c:v>6.3668555971247246E-11</c:v>
                </c:pt>
                <c:pt idx="3885">
                  <c:v>6.0748281955207705E-11</c:v>
                </c:pt>
                <c:pt idx="3886">
                  <c:v>6.0748281955207705E-11</c:v>
                </c:pt>
                <c:pt idx="3887">
                  <c:v>6.831435936735768E-11</c:v>
                </c:pt>
                <c:pt idx="3888">
                  <c:v>6.0039352512840368E-11</c:v>
                </c:pt>
                <c:pt idx="3889">
                  <c:v>6.6729212563621117E-11</c:v>
                </c:pt>
                <c:pt idx="3890">
                  <c:v>6.831435936735768E-11</c:v>
                </c:pt>
                <c:pt idx="3891">
                  <c:v>6.831435936735768E-11</c:v>
                </c:pt>
                <c:pt idx="3892">
                  <c:v>1.0182091606722603E-10</c:v>
                </c:pt>
                <c:pt idx="3893">
                  <c:v>9.7150714726163113E-11</c:v>
                </c:pt>
                <c:pt idx="3894">
                  <c:v>6.6729212563621117E-11</c:v>
                </c:pt>
                <c:pt idx="3895">
                  <c:v>6.5950637813989746E-11</c:v>
                </c:pt>
                <c:pt idx="3896">
                  <c:v>6.9120997991277274E-11</c:v>
                </c:pt>
                <c:pt idx="3897">
                  <c:v>7.0762798518114344E-11</c:v>
                </c:pt>
                <c:pt idx="3898">
                  <c:v>7.4164658277140227E-11</c:v>
                </c:pt>
                <c:pt idx="3899">
                  <c:v>7.9576164003630322E-11</c:v>
                </c:pt>
                <c:pt idx="3900">
                  <c:v>7.3299160387429583E-11</c:v>
                </c:pt>
                <c:pt idx="3901">
                  <c:v>7.1598347690352221E-11</c:v>
                </c:pt>
                <c:pt idx="3902">
                  <c:v>6.0039352512840368E-11</c:v>
                </c:pt>
                <c:pt idx="3903">
                  <c:v>5.9338696241961686E-11</c:v>
                </c:pt>
                <c:pt idx="3904">
                  <c:v>6.0039352512840368E-11</c:v>
                </c:pt>
                <c:pt idx="3905">
                  <c:v>6.6729212563621117E-11</c:v>
                </c:pt>
                <c:pt idx="3906">
                  <c:v>9.8297845718318321E-11</c:v>
                </c:pt>
                <c:pt idx="3907">
                  <c:v>1.0063267101854971E-10</c:v>
                </c:pt>
                <c:pt idx="3908">
                  <c:v>7.2443762815235321E-11</c:v>
                </c:pt>
                <c:pt idx="3909">
                  <c:v>6.6729212563621117E-11</c:v>
                </c:pt>
                <c:pt idx="3910">
                  <c:v>6.3668555971247246E-11</c:v>
                </c:pt>
                <c:pt idx="3911">
                  <c:v>6.4420338127315294E-11</c:v>
                </c:pt>
                <c:pt idx="3912">
                  <c:v>6.6729212563621117E-11</c:v>
                </c:pt>
                <c:pt idx="3913">
                  <c:v>9.9458292730753552E-11</c:v>
                </c:pt>
                <c:pt idx="3914">
                  <c:v>6.518099713635354E-11</c:v>
                </c:pt>
                <c:pt idx="3915">
                  <c:v>6.7517134176237191E-11</c:v>
                </c:pt>
                <c:pt idx="3916">
                  <c:v>6.7517134176237191E-11</c:v>
                </c:pt>
                <c:pt idx="3917">
                  <c:v>6.5950637813989746E-11</c:v>
                </c:pt>
                <c:pt idx="3918">
                  <c:v>1.0063267101854971E-10</c:v>
                </c:pt>
                <c:pt idx="3919">
                  <c:v>1.0063267101854971E-10</c:v>
                </c:pt>
                <c:pt idx="3920">
                  <c:v>6.2925547075714857E-11</c:v>
                </c:pt>
                <c:pt idx="3921">
                  <c:v>6.831435936735768E-11</c:v>
                </c:pt>
                <c:pt idx="3922">
                  <c:v>6.4420338127315294E-11</c:v>
                </c:pt>
                <c:pt idx="3923">
                  <c:v>7.0762798518114344E-11</c:v>
                </c:pt>
                <c:pt idx="3924">
                  <c:v>7.8647695202853122E-11</c:v>
                </c:pt>
                <c:pt idx="3925">
                  <c:v>7.5926258638400369E-11</c:v>
                </c:pt>
                <c:pt idx="3926">
                  <c:v>7.0762798518114344E-11</c:v>
                </c:pt>
                <c:pt idx="3927">
                  <c:v>6.9937161199422365E-11</c:v>
                </c:pt>
                <c:pt idx="3928">
                  <c:v>7.5926258638400369E-11</c:v>
                </c:pt>
                <c:pt idx="3929">
                  <c:v>1.0063267101854971E-10</c:v>
                </c:pt>
                <c:pt idx="3930">
                  <c:v>6.831435936735768E-11</c:v>
                </c:pt>
                <c:pt idx="3931">
                  <c:v>6.7517134176237191E-11</c:v>
                </c:pt>
                <c:pt idx="3932">
                  <c:v>1.0182091606722603E-10</c:v>
                </c:pt>
                <c:pt idx="3933">
                  <c:v>6.4420338127315294E-11</c:v>
                </c:pt>
                <c:pt idx="3934">
                  <c:v>6.518099713635354E-11</c:v>
                </c:pt>
                <c:pt idx="3935">
                  <c:v>6.2925547075714857E-11</c:v>
                </c:pt>
                <c:pt idx="3936">
                  <c:v>6.831435936735768E-11</c:v>
                </c:pt>
                <c:pt idx="3937">
                  <c:v>6.3668555971247246E-11</c:v>
                </c:pt>
                <c:pt idx="3938">
                  <c:v>6.9120997991277274E-11</c:v>
                </c:pt>
                <c:pt idx="3939">
                  <c:v>9.9458292730753552E-11</c:v>
                </c:pt>
                <c:pt idx="3940">
                  <c:v>7.4164658277140227E-11</c:v>
                </c:pt>
                <c:pt idx="3941">
                  <c:v>7.3299160387429583E-11</c:v>
                </c:pt>
                <c:pt idx="3942">
                  <c:v>9.8297845718318321E-11</c:v>
                </c:pt>
                <c:pt idx="3943">
                  <c:v>7.5040202959702308E-11</c:v>
                </c:pt>
                <c:pt idx="3944">
                  <c:v>7.0762798518114344E-11</c:v>
                </c:pt>
                <c:pt idx="3945">
                  <c:v>9.9458292730753552E-11</c:v>
                </c:pt>
                <c:pt idx="3946">
                  <c:v>6.518099713635354E-11</c:v>
                </c:pt>
                <c:pt idx="3947">
                  <c:v>6.9937161199422365E-11</c:v>
                </c:pt>
                <c:pt idx="3948">
                  <c:v>6.6729212563621117E-11</c:v>
                </c:pt>
                <c:pt idx="3949">
                  <c:v>7.0762798518114344E-11</c:v>
                </c:pt>
                <c:pt idx="3950">
                  <c:v>9.8297845718318321E-11</c:v>
                </c:pt>
                <c:pt idx="3951">
                  <c:v>9.9458292730753552E-11</c:v>
                </c:pt>
                <c:pt idx="3952">
                  <c:v>7.9576164003630322E-11</c:v>
                </c:pt>
                <c:pt idx="3953">
                  <c:v>7.6822776637758397E-11</c:v>
                </c:pt>
                <c:pt idx="3954">
                  <c:v>7.1598347690352221E-11</c:v>
                </c:pt>
                <c:pt idx="3955">
                  <c:v>9.6016970695884383E-11</c:v>
                </c:pt>
                <c:pt idx="3956">
                  <c:v>1.0182091606722603E-10</c:v>
                </c:pt>
                <c:pt idx="3957">
                  <c:v>6.831435936735768E-11</c:v>
                </c:pt>
                <c:pt idx="3958">
                  <c:v>9.8297845718318321E-11</c:v>
                </c:pt>
                <c:pt idx="3959">
                  <c:v>9.6016970695884383E-11</c:v>
                </c:pt>
                <c:pt idx="3960">
                  <c:v>1.0063267101854971E-10</c:v>
                </c:pt>
                <c:pt idx="3961">
                  <c:v>9.489645740229975E-11</c:v>
                </c:pt>
                <c:pt idx="3962">
                  <c:v>9.9458292730753552E-11</c:v>
                </c:pt>
                <c:pt idx="3963">
                  <c:v>1.0182091606722603E-10</c:v>
                </c:pt>
                <c:pt idx="3964">
                  <c:v>9.8297845718318321E-11</c:v>
                </c:pt>
                <c:pt idx="3965">
                  <c:v>9.8297845718318321E-11</c:v>
                </c:pt>
                <c:pt idx="3966">
                  <c:v>9.9458292730753552E-11</c:v>
                </c:pt>
                <c:pt idx="3967">
                  <c:v>6.9937161199422365E-11</c:v>
                </c:pt>
                <c:pt idx="3968">
                  <c:v>9.8297845718318321E-11</c:v>
                </c:pt>
                <c:pt idx="3969">
                  <c:v>6.3668555971247246E-11</c:v>
                </c:pt>
                <c:pt idx="3970">
                  <c:v>1.0182091606722603E-10</c:v>
                </c:pt>
                <c:pt idx="3971">
                  <c:v>9.9458292730753552E-11</c:v>
                </c:pt>
                <c:pt idx="3972">
                  <c:v>6.518099713635354E-11</c:v>
                </c:pt>
                <c:pt idx="3973">
                  <c:v>6.831435936735768E-11</c:v>
                </c:pt>
                <c:pt idx="3974">
                  <c:v>6.5950637813989746E-11</c:v>
                </c:pt>
                <c:pt idx="3975">
                  <c:v>9.9458292730753552E-11</c:v>
                </c:pt>
                <c:pt idx="3976">
                  <c:v>1.0182091606722603E-10</c:v>
                </c:pt>
                <c:pt idx="3977">
                  <c:v>7.6822776637758397E-11</c:v>
                </c:pt>
                <c:pt idx="3978">
                  <c:v>8.0515779159552668E-11</c:v>
                </c:pt>
                <c:pt idx="3979">
                  <c:v>7.5926258638400369E-11</c:v>
                </c:pt>
                <c:pt idx="3980">
                  <c:v>7.5040202959702308E-11</c:v>
                </c:pt>
                <c:pt idx="3981">
                  <c:v>9.7150714726163113E-11</c:v>
                </c:pt>
                <c:pt idx="3982">
                  <c:v>9.8297845718318321E-11</c:v>
                </c:pt>
                <c:pt idx="3983">
                  <c:v>9.489645740229975E-11</c:v>
                </c:pt>
                <c:pt idx="3984">
                  <c:v>6.9937161199422365E-11</c:v>
                </c:pt>
                <c:pt idx="3985">
                  <c:v>9.8297845718318321E-11</c:v>
                </c:pt>
                <c:pt idx="3986">
                  <c:v>6.518099713635354E-11</c:v>
                </c:pt>
                <c:pt idx="3987">
                  <c:v>6.6729212563621117E-11</c:v>
                </c:pt>
                <c:pt idx="3988">
                  <c:v>6.3668555971247246E-11</c:v>
                </c:pt>
                <c:pt idx="3989">
                  <c:v>9.8297845718318321E-11</c:v>
                </c:pt>
                <c:pt idx="3990">
                  <c:v>5.9338696241961686E-11</c:v>
                </c:pt>
                <c:pt idx="3991">
                  <c:v>1.0182091606722603E-10</c:v>
                </c:pt>
                <c:pt idx="3992">
                  <c:v>7.3299160387429583E-11</c:v>
                </c:pt>
                <c:pt idx="3993">
                  <c:v>9.7150714726163113E-11</c:v>
                </c:pt>
                <c:pt idx="3994">
                  <c:v>9.8297845718318321E-11</c:v>
                </c:pt>
                <c:pt idx="3995">
                  <c:v>6.0039352512840368E-11</c:v>
                </c:pt>
                <c:pt idx="3996">
                  <c:v>1.0063267101854971E-10</c:v>
                </c:pt>
                <c:pt idx="3997">
                  <c:v>6.6729212563621117E-11</c:v>
                </c:pt>
                <c:pt idx="3998">
                  <c:v>6.0748281955207705E-11</c:v>
                </c:pt>
                <c:pt idx="3999">
                  <c:v>6.9120997991277274E-11</c:v>
                </c:pt>
                <c:pt idx="4000">
                  <c:v>9.6016970695884383E-11</c:v>
                </c:pt>
                <c:pt idx="4001">
                  <c:v>6.2191352257917758E-11</c:v>
                </c:pt>
                <c:pt idx="4002">
                  <c:v>9.489645740229975E-11</c:v>
                </c:pt>
                <c:pt idx="4003">
                  <c:v>9.8297845718318321E-11</c:v>
                </c:pt>
                <c:pt idx="4004">
                  <c:v>6.1465582256573723E-11</c:v>
                </c:pt>
                <c:pt idx="4005">
                  <c:v>6.7517134176237191E-11</c:v>
                </c:pt>
                <c:pt idx="4006">
                  <c:v>7.5040202959702308E-11</c:v>
                </c:pt>
                <c:pt idx="4007">
                  <c:v>6.5950637813989746E-11</c:v>
                </c:pt>
                <c:pt idx="4008">
                  <c:v>9.8297845718318321E-11</c:v>
                </c:pt>
                <c:pt idx="4009">
                  <c:v>6.3668555971247246E-11</c:v>
                </c:pt>
                <c:pt idx="4010">
                  <c:v>9.7150714726163113E-11</c:v>
                </c:pt>
                <c:pt idx="4011">
                  <c:v>9.6016970695884383E-11</c:v>
                </c:pt>
                <c:pt idx="4012">
                  <c:v>9.7150714726163113E-11</c:v>
                </c:pt>
                <c:pt idx="4013">
                  <c:v>9.6016970695884383E-11</c:v>
                </c:pt>
                <c:pt idx="4014">
                  <c:v>9.7150714726163113E-11</c:v>
                </c:pt>
                <c:pt idx="4015">
                  <c:v>7.9576164003630322E-11</c:v>
                </c:pt>
                <c:pt idx="4016">
                  <c:v>1.0063267101854971E-10</c:v>
                </c:pt>
                <c:pt idx="4017">
                  <c:v>1.0182091606722603E-10</c:v>
                </c:pt>
                <c:pt idx="4018">
                  <c:v>9.9458292730753552E-11</c:v>
                </c:pt>
                <c:pt idx="4019">
                  <c:v>9.9458292730753552E-11</c:v>
                </c:pt>
                <c:pt idx="4020">
                  <c:v>9.9458292730753552E-11</c:v>
                </c:pt>
                <c:pt idx="4021">
                  <c:v>9.7150714726163113E-11</c:v>
                </c:pt>
                <c:pt idx="4022">
                  <c:v>7.3299160387429583E-11</c:v>
                </c:pt>
                <c:pt idx="4023">
                  <c:v>7.5040202959702308E-11</c:v>
                </c:pt>
                <c:pt idx="4024">
                  <c:v>7.4164658277140227E-11</c:v>
                </c:pt>
                <c:pt idx="4025">
                  <c:v>7.3299160387429583E-11</c:v>
                </c:pt>
                <c:pt idx="4026">
                  <c:v>7.8647695202853122E-11</c:v>
                </c:pt>
                <c:pt idx="4027">
                  <c:v>9.6016970695884383E-11</c:v>
                </c:pt>
                <c:pt idx="4028">
                  <c:v>9.7150714726163113E-11</c:v>
                </c:pt>
                <c:pt idx="4029">
                  <c:v>7.0762798518114344E-11</c:v>
                </c:pt>
                <c:pt idx="4030">
                  <c:v>7.3299160387429583E-11</c:v>
                </c:pt>
                <c:pt idx="4031">
                  <c:v>1.0063267101854971E-10</c:v>
                </c:pt>
                <c:pt idx="4032">
                  <c:v>7.6822776637758397E-11</c:v>
                </c:pt>
                <c:pt idx="4033">
                  <c:v>1.0063267101854971E-10</c:v>
                </c:pt>
                <c:pt idx="4034">
                  <c:v>9.9458292730753552E-11</c:v>
                </c:pt>
                <c:pt idx="4035">
                  <c:v>9.7150714726163113E-11</c:v>
                </c:pt>
                <c:pt idx="4036">
                  <c:v>7.3299160387429583E-11</c:v>
                </c:pt>
                <c:pt idx="4037">
                  <c:v>9.8297845718318321E-11</c:v>
                </c:pt>
                <c:pt idx="4038">
                  <c:v>7.1598347690352221E-11</c:v>
                </c:pt>
                <c:pt idx="4039">
                  <c:v>7.4164658277140227E-11</c:v>
                </c:pt>
                <c:pt idx="4040">
                  <c:v>6.9120997991277274E-11</c:v>
                </c:pt>
                <c:pt idx="4041">
                  <c:v>7.6822776637758397E-11</c:v>
                </c:pt>
                <c:pt idx="4042">
                  <c:v>6.7517134176237191E-11</c:v>
                </c:pt>
                <c:pt idx="4043">
                  <c:v>6.5950637813989746E-11</c:v>
                </c:pt>
                <c:pt idx="4044">
                  <c:v>7.1598347690352221E-11</c:v>
                </c:pt>
                <c:pt idx="4045">
                  <c:v>7.7729880494204338E-11</c:v>
                </c:pt>
                <c:pt idx="4046">
                  <c:v>9.8297845718318321E-11</c:v>
                </c:pt>
                <c:pt idx="4047">
                  <c:v>9.6016970695884383E-11</c:v>
                </c:pt>
                <c:pt idx="4048">
                  <c:v>9.6016970695884383E-11</c:v>
                </c:pt>
                <c:pt idx="4049">
                  <c:v>9.6016970695884383E-11</c:v>
                </c:pt>
                <c:pt idx="4050">
                  <c:v>9.9458292730753552E-11</c:v>
                </c:pt>
                <c:pt idx="4051">
                  <c:v>9.9458292730753552E-11</c:v>
                </c:pt>
                <c:pt idx="4052">
                  <c:v>6.3668555971247246E-11</c:v>
                </c:pt>
                <c:pt idx="4053">
                  <c:v>6.6729212563621117E-11</c:v>
                </c:pt>
                <c:pt idx="4054">
                  <c:v>9.9458292730753552E-11</c:v>
                </c:pt>
                <c:pt idx="4055">
                  <c:v>9.9458292730753552E-11</c:v>
                </c:pt>
                <c:pt idx="4056">
                  <c:v>6.3668555971247246E-11</c:v>
                </c:pt>
                <c:pt idx="4057">
                  <c:v>9.9458292730753552E-11</c:v>
                </c:pt>
                <c:pt idx="4058">
                  <c:v>9.6016970695884383E-11</c:v>
                </c:pt>
                <c:pt idx="4059">
                  <c:v>9.9458292730753552E-11</c:v>
                </c:pt>
                <c:pt idx="4060">
                  <c:v>9.6016970695884383E-11</c:v>
                </c:pt>
                <c:pt idx="4061">
                  <c:v>1.0182091606722603E-10</c:v>
                </c:pt>
                <c:pt idx="4062">
                  <c:v>1.0063267101854971E-10</c:v>
                </c:pt>
                <c:pt idx="4063">
                  <c:v>7.3299160387429583E-11</c:v>
                </c:pt>
                <c:pt idx="4064">
                  <c:v>9.7150714726163113E-11</c:v>
                </c:pt>
                <c:pt idx="4065">
                  <c:v>9.7150714726163113E-11</c:v>
                </c:pt>
                <c:pt idx="4066">
                  <c:v>1.0063267101854971E-10</c:v>
                </c:pt>
                <c:pt idx="4067">
                  <c:v>9.7150714726163113E-11</c:v>
                </c:pt>
                <c:pt idx="4068">
                  <c:v>9.8297845718318321E-11</c:v>
                </c:pt>
                <c:pt idx="4069">
                  <c:v>9.7150714726163113E-11</c:v>
                </c:pt>
                <c:pt idx="4070">
                  <c:v>9.6016970695884383E-11</c:v>
                </c:pt>
                <c:pt idx="4071">
                  <c:v>9.6016970695884383E-11</c:v>
                </c:pt>
                <c:pt idx="4072">
                  <c:v>9.9458292730753552E-11</c:v>
                </c:pt>
                <c:pt idx="4073">
                  <c:v>9.489645740229975E-11</c:v>
                </c:pt>
                <c:pt idx="4074">
                  <c:v>9.7150714726163113E-11</c:v>
                </c:pt>
                <c:pt idx="4075">
                  <c:v>9.7150714726163113E-11</c:v>
                </c:pt>
                <c:pt idx="4076">
                  <c:v>6.3668555971247246E-11</c:v>
                </c:pt>
                <c:pt idx="4077">
                  <c:v>9.9458292730753552E-11</c:v>
                </c:pt>
                <c:pt idx="4078">
                  <c:v>9.8297845718318321E-11</c:v>
                </c:pt>
                <c:pt idx="4079">
                  <c:v>9.9458292730753552E-11</c:v>
                </c:pt>
                <c:pt idx="4080">
                  <c:v>9.8297845718318321E-11</c:v>
                </c:pt>
                <c:pt idx="4081">
                  <c:v>9.6016970695884383E-11</c:v>
                </c:pt>
                <c:pt idx="4082">
                  <c:v>9.8297845718318321E-11</c:v>
                </c:pt>
                <c:pt idx="4083">
                  <c:v>1.0182091606722603E-10</c:v>
                </c:pt>
                <c:pt idx="4084">
                  <c:v>9.8297845718318321E-11</c:v>
                </c:pt>
                <c:pt idx="4085">
                  <c:v>9.8297845718318321E-11</c:v>
                </c:pt>
                <c:pt idx="4086">
                  <c:v>9.8297845718318321E-11</c:v>
                </c:pt>
                <c:pt idx="4087">
                  <c:v>9.7150714726163113E-11</c:v>
                </c:pt>
                <c:pt idx="4088">
                  <c:v>9.9458292730753552E-11</c:v>
                </c:pt>
                <c:pt idx="4089">
                  <c:v>9.9458292730753552E-11</c:v>
                </c:pt>
                <c:pt idx="4090">
                  <c:v>9.8297845718318321E-11</c:v>
                </c:pt>
                <c:pt idx="4091">
                  <c:v>9.9458292730753552E-11</c:v>
                </c:pt>
                <c:pt idx="4092">
                  <c:v>6.4420338127315294E-11</c:v>
                </c:pt>
                <c:pt idx="4093">
                  <c:v>9.7150714726163113E-11</c:v>
                </c:pt>
                <c:pt idx="4094">
                  <c:v>1.0063267101854971E-10</c:v>
                </c:pt>
                <c:pt idx="4095">
                  <c:v>9.7150714726163113E-11</c:v>
                </c:pt>
                <c:pt idx="4096">
                  <c:v>9.6016970695884383E-11</c:v>
                </c:pt>
                <c:pt idx="4097">
                  <c:v>9.7150714726163113E-11</c:v>
                </c:pt>
                <c:pt idx="4098">
                  <c:v>6.831435936735768E-11</c:v>
                </c:pt>
                <c:pt idx="4099">
                  <c:v>6.7517134176237191E-11</c:v>
                </c:pt>
                <c:pt idx="4100">
                  <c:v>9.7150714726163113E-11</c:v>
                </c:pt>
                <c:pt idx="4101">
                  <c:v>9.6016970695884383E-11</c:v>
                </c:pt>
                <c:pt idx="4102">
                  <c:v>9.9458292730753552E-11</c:v>
                </c:pt>
                <c:pt idx="4103">
                  <c:v>6.3668555971247246E-11</c:v>
                </c:pt>
                <c:pt idx="4104">
                  <c:v>9.9458292730753552E-11</c:v>
                </c:pt>
                <c:pt idx="4105">
                  <c:v>9.8297845718318321E-11</c:v>
                </c:pt>
                <c:pt idx="4106">
                  <c:v>9.8297845718318321E-11</c:v>
                </c:pt>
                <c:pt idx="4107">
                  <c:v>9.6016970695884383E-11</c:v>
                </c:pt>
                <c:pt idx="4108">
                  <c:v>9.6016970695884383E-11</c:v>
                </c:pt>
                <c:pt idx="4109">
                  <c:v>7.1598347690352221E-11</c:v>
                </c:pt>
                <c:pt idx="4110">
                  <c:v>6.5950637813989746E-11</c:v>
                </c:pt>
                <c:pt idx="4111">
                  <c:v>6.5950637813989746E-11</c:v>
                </c:pt>
                <c:pt idx="4112">
                  <c:v>9.8297845718318321E-11</c:v>
                </c:pt>
                <c:pt idx="4113">
                  <c:v>9.8297845718318321E-11</c:v>
                </c:pt>
                <c:pt idx="4114">
                  <c:v>9.8297845718318321E-11</c:v>
                </c:pt>
                <c:pt idx="4115">
                  <c:v>9.8297845718318321E-11</c:v>
                </c:pt>
                <c:pt idx="4116">
                  <c:v>9.8297845718318321E-11</c:v>
                </c:pt>
                <c:pt idx="4117">
                  <c:v>9.8297845718318321E-11</c:v>
                </c:pt>
                <c:pt idx="4118">
                  <c:v>9.489645740229975E-11</c:v>
                </c:pt>
                <c:pt idx="4119">
                  <c:v>9.9458292730753552E-11</c:v>
                </c:pt>
                <c:pt idx="4120">
                  <c:v>9.7150714726163113E-11</c:v>
                </c:pt>
                <c:pt idx="4121">
                  <c:v>9.9458292730753552E-11</c:v>
                </c:pt>
                <c:pt idx="4122">
                  <c:v>6.3668555971247246E-11</c:v>
                </c:pt>
                <c:pt idx="4123">
                  <c:v>9.7150714726163113E-11</c:v>
                </c:pt>
                <c:pt idx="4124">
                  <c:v>9.7150714726163113E-11</c:v>
                </c:pt>
                <c:pt idx="4125">
                  <c:v>9.9458292730753552E-11</c:v>
                </c:pt>
                <c:pt idx="4126">
                  <c:v>9.6016970695884383E-11</c:v>
                </c:pt>
                <c:pt idx="4127">
                  <c:v>6.3668555971247246E-11</c:v>
                </c:pt>
                <c:pt idx="4128">
                  <c:v>9.9458292730753552E-11</c:v>
                </c:pt>
                <c:pt idx="4129">
                  <c:v>9.9458292730753552E-11</c:v>
                </c:pt>
                <c:pt idx="4130">
                  <c:v>9.7150714726163113E-11</c:v>
                </c:pt>
                <c:pt idx="4131">
                  <c:v>9.9458292730753552E-11</c:v>
                </c:pt>
                <c:pt idx="4132">
                  <c:v>9.9458292730753552E-11</c:v>
                </c:pt>
                <c:pt idx="4133">
                  <c:v>9.7150714726163113E-11</c:v>
                </c:pt>
                <c:pt idx="4134">
                  <c:v>9.8297845718318321E-11</c:v>
                </c:pt>
                <c:pt idx="4135">
                  <c:v>9.7150714726163113E-11</c:v>
                </c:pt>
                <c:pt idx="4136">
                  <c:v>9.7150714726163113E-11</c:v>
                </c:pt>
                <c:pt idx="4137">
                  <c:v>9.9458292730753552E-11</c:v>
                </c:pt>
                <c:pt idx="4138">
                  <c:v>9.9458292730753552E-11</c:v>
                </c:pt>
                <c:pt idx="4139">
                  <c:v>9.6016970695884383E-11</c:v>
                </c:pt>
                <c:pt idx="4140">
                  <c:v>9.489645740229975E-11</c:v>
                </c:pt>
                <c:pt idx="4141">
                  <c:v>9.8297845718318321E-11</c:v>
                </c:pt>
                <c:pt idx="4142">
                  <c:v>1.0063267101854971E-10</c:v>
                </c:pt>
                <c:pt idx="4143">
                  <c:v>9.6016970695884383E-11</c:v>
                </c:pt>
                <c:pt idx="4144">
                  <c:v>9.7150714726163113E-11</c:v>
                </c:pt>
                <c:pt idx="4145">
                  <c:v>9.7150714726163113E-11</c:v>
                </c:pt>
                <c:pt idx="4146">
                  <c:v>9.8297845718318321E-11</c:v>
                </c:pt>
                <c:pt idx="4147">
                  <c:v>9.6016970695884383E-11</c:v>
                </c:pt>
                <c:pt idx="4148">
                  <c:v>1.0182091606722603E-10</c:v>
                </c:pt>
                <c:pt idx="4149">
                  <c:v>9.7150714726163113E-11</c:v>
                </c:pt>
                <c:pt idx="4150">
                  <c:v>9.8297845718318321E-11</c:v>
                </c:pt>
                <c:pt idx="4151">
                  <c:v>9.9458292730753552E-11</c:v>
                </c:pt>
                <c:pt idx="4152">
                  <c:v>9.8297845718318321E-11</c:v>
                </c:pt>
                <c:pt idx="4153">
                  <c:v>9.6016970695884383E-11</c:v>
                </c:pt>
                <c:pt idx="4154">
                  <c:v>9.8297845718318321E-11</c:v>
                </c:pt>
                <c:pt idx="4155">
                  <c:v>9.9458292730753552E-11</c:v>
                </c:pt>
                <c:pt idx="4156">
                  <c:v>9.6016970695884383E-11</c:v>
                </c:pt>
                <c:pt idx="4157">
                  <c:v>9.6016970695884383E-11</c:v>
                </c:pt>
                <c:pt idx="4158">
                  <c:v>9.7150714726163113E-11</c:v>
                </c:pt>
                <c:pt idx="4159">
                  <c:v>1.0063267101854971E-10</c:v>
                </c:pt>
                <c:pt idx="4160">
                  <c:v>9.6016970695884383E-11</c:v>
                </c:pt>
                <c:pt idx="4161">
                  <c:v>9.6016970695884383E-11</c:v>
                </c:pt>
                <c:pt idx="4162">
                  <c:v>9.9458292730753552E-11</c:v>
                </c:pt>
                <c:pt idx="4163">
                  <c:v>9.8297845718318321E-11</c:v>
                </c:pt>
                <c:pt idx="4164">
                  <c:v>9.489645740229975E-11</c:v>
                </c:pt>
                <c:pt idx="4165">
                  <c:v>9.8297845718318321E-11</c:v>
                </c:pt>
                <c:pt idx="4166">
                  <c:v>9.8297845718318321E-11</c:v>
                </c:pt>
                <c:pt idx="4167">
                  <c:v>9.9458292730753552E-11</c:v>
                </c:pt>
                <c:pt idx="4168">
                  <c:v>9.7150714726163113E-11</c:v>
                </c:pt>
                <c:pt idx="4169">
                  <c:v>1.0182091606722603E-10</c:v>
                </c:pt>
                <c:pt idx="4170">
                  <c:v>1.0063267101854971E-10</c:v>
                </c:pt>
                <c:pt idx="4171">
                  <c:v>9.6016970695884383E-11</c:v>
                </c:pt>
                <c:pt idx="4172">
                  <c:v>9.7150714726163113E-11</c:v>
                </c:pt>
                <c:pt idx="4173">
                  <c:v>9.6016970695884383E-11</c:v>
                </c:pt>
                <c:pt idx="4174">
                  <c:v>9.7150714726163113E-11</c:v>
                </c:pt>
                <c:pt idx="4175">
                  <c:v>9.489645740229975E-11</c:v>
                </c:pt>
                <c:pt idx="4176">
                  <c:v>9.489645740229975E-11</c:v>
                </c:pt>
                <c:pt idx="4177">
                  <c:v>9.8297845718318321E-11</c:v>
                </c:pt>
                <c:pt idx="4178">
                  <c:v>9.7150714726163113E-11</c:v>
                </c:pt>
                <c:pt idx="4179">
                  <c:v>9.6016970695884383E-11</c:v>
                </c:pt>
                <c:pt idx="4180">
                  <c:v>9.6016970695884383E-11</c:v>
                </c:pt>
                <c:pt idx="4181">
                  <c:v>9.489645740229975E-11</c:v>
                </c:pt>
                <c:pt idx="4182">
                  <c:v>9.6016970695884383E-11</c:v>
                </c:pt>
                <c:pt idx="4183">
                  <c:v>9.9458292730753552E-11</c:v>
                </c:pt>
                <c:pt idx="4184">
                  <c:v>9.9458292730753552E-11</c:v>
                </c:pt>
                <c:pt idx="4185">
                  <c:v>9.6016970695884383E-11</c:v>
                </c:pt>
                <c:pt idx="4186">
                  <c:v>9.6016970695884383E-11</c:v>
                </c:pt>
                <c:pt idx="4187">
                  <c:v>9.8297845718318321E-11</c:v>
                </c:pt>
                <c:pt idx="4188">
                  <c:v>9.6016970695884383E-11</c:v>
                </c:pt>
                <c:pt idx="4189">
                  <c:v>9.7150714726163113E-11</c:v>
                </c:pt>
                <c:pt idx="4190">
                  <c:v>9.6016970695884383E-11</c:v>
                </c:pt>
                <c:pt idx="4191">
                  <c:v>9.6016970695884383E-11</c:v>
                </c:pt>
                <c:pt idx="4192">
                  <c:v>9.7150714726163113E-11</c:v>
                </c:pt>
                <c:pt idx="4193">
                  <c:v>9.9458292730753552E-11</c:v>
                </c:pt>
                <c:pt idx="4194">
                  <c:v>9.7150714726163113E-11</c:v>
                </c:pt>
                <c:pt idx="4195">
                  <c:v>9.6016970695884383E-11</c:v>
                </c:pt>
                <c:pt idx="4196">
                  <c:v>9.6016970695884383E-11</c:v>
                </c:pt>
                <c:pt idx="4197">
                  <c:v>9.8297845718318321E-11</c:v>
                </c:pt>
                <c:pt idx="4198">
                  <c:v>9.8297845718318321E-11</c:v>
                </c:pt>
                <c:pt idx="4199">
                  <c:v>9.7150714726163113E-11</c:v>
                </c:pt>
                <c:pt idx="4200">
                  <c:v>9.7150714726163113E-11</c:v>
                </c:pt>
                <c:pt idx="4201">
                  <c:v>9.7150714726163113E-11</c:v>
                </c:pt>
                <c:pt idx="4202">
                  <c:v>1.0063267101854971E-10</c:v>
                </c:pt>
                <c:pt idx="4203">
                  <c:v>9.7150714726163113E-11</c:v>
                </c:pt>
                <c:pt idx="4204">
                  <c:v>9.8297845718318321E-11</c:v>
                </c:pt>
                <c:pt idx="4205">
                  <c:v>9.7150714726163113E-11</c:v>
                </c:pt>
                <c:pt idx="4206">
                  <c:v>9.6016970695884383E-11</c:v>
                </c:pt>
                <c:pt idx="4207">
                  <c:v>9.9458292730753552E-11</c:v>
                </c:pt>
                <c:pt idx="4208">
                  <c:v>9.489645740229975E-11</c:v>
                </c:pt>
                <c:pt idx="4209">
                  <c:v>9.8297845718318321E-11</c:v>
                </c:pt>
                <c:pt idx="4210">
                  <c:v>9.7150714726163113E-11</c:v>
                </c:pt>
                <c:pt idx="4211">
                  <c:v>9.6016970695884383E-11</c:v>
                </c:pt>
                <c:pt idx="4212">
                  <c:v>9.7150714726163113E-11</c:v>
                </c:pt>
                <c:pt idx="4213">
                  <c:v>9.6016970695884383E-11</c:v>
                </c:pt>
                <c:pt idx="4214">
                  <c:v>9.6016970695884383E-11</c:v>
                </c:pt>
                <c:pt idx="4215">
                  <c:v>9.8297845718318321E-11</c:v>
                </c:pt>
                <c:pt idx="4216">
                  <c:v>9.9458292730753552E-11</c:v>
                </c:pt>
                <c:pt idx="4217">
                  <c:v>9.7150714726163113E-11</c:v>
                </c:pt>
                <c:pt idx="4218">
                  <c:v>9.6016970695884383E-11</c:v>
                </c:pt>
                <c:pt idx="4219">
                  <c:v>9.7150714726163113E-11</c:v>
                </c:pt>
                <c:pt idx="4220">
                  <c:v>9.6016970695884383E-11</c:v>
                </c:pt>
                <c:pt idx="4221">
                  <c:v>9.8297845718318321E-11</c:v>
                </c:pt>
                <c:pt idx="4222">
                  <c:v>9.7150714726163113E-11</c:v>
                </c:pt>
                <c:pt idx="4223">
                  <c:v>9.6016970695884383E-11</c:v>
                </c:pt>
                <c:pt idx="4224">
                  <c:v>9.9458292730753552E-11</c:v>
                </c:pt>
                <c:pt idx="4225">
                  <c:v>9.8297845718318321E-11</c:v>
                </c:pt>
                <c:pt idx="4226">
                  <c:v>9.9458292730753552E-11</c:v>
                </c:pt>
                <c:pt idx="4227">
                  <c:v>9.9458292730753552E-11</c:v>
                </c:pt>
                <c:pt idx="4228">
                  <c:v>1.0063267101854971E-10</c:v>
                </c:pt>
                <c:pt idx="4229">
                  <c:v>9.7150714726163113E-11</c:v>
                </c:pt>
                <c:pt idx="4230">
                  <c:v>9.489645740229975E-11</c:v>
                </c:pt>
                <c:pt idx="4231">
                  <c:v>9.7150714726163113E-11</c:v>
                </c:pt>
                <c:pt idx="4232">
                  <c:v>9.7150714726163113E-11</c:v>
                </c:pt>
                <c:pt idx="4233">
                  <c:v>9.9458292730753552E-11</c:v>
                </c:pt>
                <c:pt idx="4234">
                  <c:v>9.7150714726163113E-11</c:v>
                </c:pt>
                <c:pt idx="4235">
                  <c:v>9.8297845718318321E-11</c:v>
                </c:pt>
                <c:pt idx="4236">
                  <c:v>9.6016970695884383E-11</c:v>
                </c:pt>
                <c:pt idx="4237">
                  <c:v>9.6016970695884383E-11</c:v>
                </c:pt>
                <c:pt idx="4238">
                  <c:v>9.489645740229975E-11</c:v>
                </c:pt>
                <c:pt idx="4239">
                  <c:v>9.489645740229975E-11</c:v>
                </c:pt>
                <c:pt idx="4240">
                  <c:v>9.7150714726163113E-11</c:v>
                </c:pt>
                <c:pt idx="4241">
                  <c:v>9.6016970695884383E-11</c:v>
                </c:pt>
                <c:pt idx="4242">
                  <c:v>9.6016970695884383E-11</c:v>
                </c:pt>
                <c:pt idx="4243">
                  <c:v>9.7150714726163113E-11</c:v>
                </c:pt>
                <c:pt idx="4244">
                  <c:v>9.6016970695884383E-11</c:v>
                </c:pt>
                <c:pt idx="4245">
                  <c:v>9.6016970695884383E-11</c:v>
                </c:pt>
                <c:pt idx="4246">
                  <c:v>9.7150714726163113E-11</c:v>
                </c:pt>
                <c:pt idx="4247">
                  <c:v>9.6016970695884383E-11</c:v>
                </c:pt>
                <c:pt idx="4248">
                  <c:v>9.6016970695884383E-11</c:v>
                </c:pt>
                <c:pt idx="4249">
                  <c:v>9.7150714726163113E-11</c:v>
                </c:pt>
                <c:pt idx="4250">
                  <c:v>9.6016970695884383E-11</c:v>
                </c:pt>
                <c:pt idx="4251">
                  <c:v>9.6016970695884383E-11</c:v>
                </c:pt>
                <c:pt idx="4252">
                  <c:v>9.6016970695884383E-11</c:v>
                </c:pt>
                <c:pt idx="4253">
                  <c:v>9.9458292730753552E-11</c:v>
                </c:pt>
                <c:pt idx="4254">
                  <c:v>9.8297845718318321E-11</c:v>
                </c:pt>
                <c:pt idx="4255">
                  <c:v>9.7150714726163113E-11</c:v>
                </c:pt>
                <c:pt idx="4256">
                  <c:v>9.9458292730753552E-11</c:v>
                </c:pt>
                <c:pt idx="4257">
                  <c:v>1.0063267101854971E-10</c:v>
                </c:pt>
                <c:pt idx="4258">
                  <c:v>9.9458292730753552E-11</c:v>
                </c:pt>
                <c:pt idx="4259">
                  <c:v>9.7150714726163113E-11</c:v>
                </c:pt>
                <c:pt idx="4260">
                  <c:v>9.8297845718318321E-11</c:v>
                </c:pt>
                <c:pt idx="4261">
                  <c:v>9.7150714726163113E-11</c:v>
                </c:pt>
                <c:pt idx="4262">
                  <c:v>9.8297845718318321E-11</c:v>
                </c:pt>
                <c:pt idx="4263">
                  <c:v>9.7150714726163113E-11</c:v>
                </c:pt>
                <c:pt idx="4264">
                  <c:v>9.7150714726163113E-11</c:v>
                </c:pt>
                <c:pt idx="4265">
                  <c:v>9.489645740229975E-11</c:v>
                </c:pt>
                <c:pt idx="4266">
                  <c:v>9.6016970695884383E-11</c:v>
                </c:pt>
                <c:pt idx="4267">
                  <c:v>9.6016970695884383E-11</c:v>
                </c:pt>
                <c:pt idx="4268">
                  <c:v>9.7150714726163113E-11</c:v>
                </c:pt>
                <c:pt idx="4269">
                  <c:v>9.8297845718318321E-11</c:v>
                </c:pt>
                <c:pt idx="4270">
                  <c:v>9.9458292730753552E-11</c:v>
                </c:pt>
                <c:pt idx="4271">
                  <c:v>9.8297845718318321E-11</c:v>
                </c:pt>
                <c:pt idx="4272">
                  <c:v>9.8297845718318321E-11</c:v>
                </c:pt>
                <c:pt idx="4273">
                  <c:v>9.8297845718318321E-11</c:v>
                </c:pt>
                <c:pt idx="4274">
                  <c:v>9.8297845718318321E-11</c:v>
                </c:pt>
                <c:pt idx="4275">
                  <c:v>9.8297845718318321E-11</c:v>
                </c:pt>
                <c:pt idx="4276">
                  <c:v>9.7150714726163113E-11</c:v>
                </c:pt>
                <c:pt idx="4277">
                  <c:v>9.7150714726163113E-11</c:v>
                </c:pt>
                <c:pt idx="4278">
                  <c:v>9.7150714726163113E-11</c:v>
                </c:pt>
                <c:pt idx="4279">
                  <c:v>9.7150714726163113E-11</c:v>
                </c:pt>
                <c:pt idx="4280">
                  <c:v>9.7150714726163113E-11</c:v>
                </c:pt>
                <c:pt idx="4281">
                  <c:v>9.6016970695884383E-11</c:v>
                </c:pt>
                <c:pt idx="4282">
                  <c:v>9.8297845718318321E-11</c:v>
                </c:pt>
                <c:pt idx="4283">
                  <c:v>9.6016970695884383E-11</c:v>
                </c:pt>
                <c:pt idx="4284">
                  <c:v>9.7150714726163113E-11</c:v>
                </c:pt>
                <c:pt idx="4285">
                  <c:v>9.489645740229975E-11</c:v>
                </c:pt>
                <c:pt idx="4286">
                  <c:v>9.7150714726163113E-11</c:v>
                </c:pt>
                <c:pt idx="4287">
                  <c:v>9.7150714726163113E-11</c:v>
                </c:pt>
                <c:pt idx="4288">
                  <c:v>9.6016970695884383E-11</c:v>
                </c:pt>
                <c:pt idx="4289">
                  <c:v>9.6016970695884383E-11</c:v>
                </c:pt>
                <c:pt idx="4290">
                  <c:v>9.6016970695884383E-11</c:v>
                </c:pt>
                <c:pt idx="4291">
                  <c:v>9.7150714726163113E-11</c:v>
                </c:pt>
                <c:pt idx="4292">
                  <c:v>9.9458292730753552E-11</c:v>
                </c:pt>
                <c:pt idx="4293">
                  <c:v>9.6016970695884383E-11</c:v>
                </c:pt>
                <c:pt idx="4294">
                  <c:v>9.9458292730753552E-11</c:v>
                </c:pt>
                <c:pt idx="4295">
                  <c:v>9.7150714726163113E-11</c:v>
                </c:pt>
                <c:pt idx="4296">
                  <c:v>9.3789020443367202E-11</c:v>
                </c:pt>
                <c:pt idx="4297">
                  <c:v>9.9458292730753552E-11</c:v>
                </c:pt>
                <c:pt idx="4298">
                  <c:v>9.7150714726163113E-11</c:v>
                </c:pt>
                <c:pt idx="4299">
                  <c:v>9.7150714726163113E-11</c:v>
                </c:pt>
                <c:pt idx="4300">
                  <c:v>9.8297845718318321E-11</c:v>
                </c:pt>
                <c:pt idx="4301">
                  <c:v>9.6016970695884383E-11</c:v>
                </c:pt>
                <c:pt idx="4302">
                  <c:v>9.8297845718318321E-11</c:v>
                </c:pt>
                <c:pt idx="4303">
                  <c:v>9.7150714726163113E-11</c:v>
                </c:pt>
                <c:pt idx="4304">
                  <c:v>9.7150714726163113E-11</c:v>
                </c:pt>
                <c:pt idx="4305">
                  <c:v>9.6016970695884383E-11</c:v>
                </c:pt>
                <c:pt idx="4306">
                  <c:v>9.6016970695884383E-11</c:v>
                </c:pt>
                <c:pt idx="4307">
                  <c:v>9.6016970695884383E-11</c:v>
                </c:pt>
                <c:pt idx="4308">
                  <c:v>9.8297845718318321E-11</c:v>
                </c:pt>
                <c:pt idx="4309">
                  <c:v>9.8297845718318321E-11</c:v>
                </c:pt>
                <c:pt idx="4310">
                  <c:v>9.7150714726163113E-11</c:v>
                </c:pt>
                <c:pt idx="4311">
                  <c:v>9.9458292730753552E-11</c:v>
                </c:pt>
                <c:pt idx="4312">
                  <c:v>9.8297845718318321E-11</c:v>
                </c:pt>
                <c:pt idx="4313">
                  <c:v>9.9458292730753552E-11</c:v>
                </c:pt>
                <c:pt idx="4314">
                  <c:v>9.6016970695884383E-11</c:v>
                </c:pt>
                <c:pt idx="4315">
                  <c:v>9.9458292730753552E-11</c:v>
                </c:pt>
                <c:pt idx="4316">
                  <c:v>9.8297845718318321E-11</c:v>
                </c:pt>
                <c:pt idx="4317">
                  <c:v>9.9458292730753552E-11</c:v>
                </c:pt>
                <c:pt idx="4318">
                  <c:v>9.8297845718318321E-11</c:v>
                </c:pt>
                <c:pt idx="4319">
                  <c:v>9.9458292730753552E-11</c:v>
                </c:pt>
                <c:pt idx="4320">
                  <c:v>9.8297845718318321E-11</c:v>
                </c:pt>
                <c:pt idx="4321">
                  <c:v>9.7150714726163113E-11</c:v>
                </c:pt>
                <c:pt idx="4322">
                  <c:v>9.7150714726163113E-11</c:v>
                </c:pt>
                <c:pt idx="4323">
                  <c:v>9.9458292730753552E-11</c:v>
                </c:pt>
                <c:pt idx="4324">
                  <c:v>9.6016970695884383E-11</c:v>
                </c:pt>
                <c:pt idx="4325">
                  <c:v>9.6016970695884383E-11</c:v>
                </c:pt>
                <c:pt idx="4326">
                  <c:v>9.489645740229975E-11</c:v>
                </c:pt>
                <c:pt idx="4327">
                  <c:v>9.9458292730753552E-11</c:v>
                </c:pt>
                <c:pt idx="4328">
                  <c:v>9.7150714726163113E-11</c:v>
                </c:pt>
                <c:pt idx="4329">
                  <c:v>9.8297845718318321E-11</c:v>
                </c:pt>
                <c:pt idx="4330">
                  <c:v>9.8297845718318321E-11</c:v>
                </c:pt>
                <c:pt idx="4331">
                  <c:v>9.6016970695884383E-11</c:v>
                </c:pt>
                <c:pt idx="4332">
                  <c:v>9.7150714726163113E-11</c:v>
                </c:pt>
                <c:pt idx="4333">
                  <c:v>9.7150714726163113E-11</c:v>
                </c:pt>
                <c:pt idx="4334">
                  <c:v>9.2694720656145152E-11</c:v>
                </c:pt>
                <c:pt idx="4335">
                  <c:v>9.7150714726163113E-11</c:v>
                </c:pt>
                <c:pt idx="4336">
                  <c:v>9.6016970695884383E-11</c:v>
                </c:pt>
                <c:pt idx="4337">
                  <c:v>1.0063267101854971E-10</c:v>
                </c:pt>
                <c:pt idx="4338">
                  <c:v>9.6016970695884383E-11</c:v>
                </c:pt>
                <c:pt idx="4339">
                  <c:v>9.7150714726163113E-11</c:v>
                </c:pt>
                <c:pt idx="4340">
                  <c:v>9.9458292730753552E-11</c:v>
                </c:pt>
                <c:pt idx="4341">
                  <c:v>9.6016970695884383E-11</c:v>
                </c:pt>
                <c:pt idx="4342">
                  <c:v>9.6016970695884383E-11</c:v>
                </c:pt>
                <c:pt idx="4343">
                  <c:v>9.7150714726163113E-11</c:v>
                </c:pt>
                <c:pt idx="4344">
                  <c:v>9.8297845718318321E-11</c:v>
                </c:pt>
                <c:pt idx="4345">
                  <c:v>9.489645740229975E-11</c:v>
                </c:pt>
                <c:pt idx="4346">
                  <c:v>1.0063267101854971E-10</c:v>
                </c:pt>
                <c:pt idx="4347">
                  <c:v>9.9458292730753552E-11</c:v>
                </c:pt>
                <c:pt idx="4348">
                  <c:v>9.6016970695884383E-11</c:v>
                </c:pt>
                <c:pt idx="4349">
                  <c:v>9.9458292730753552E-11</c:v>
                </c:pt>
                <c:pt idx="4350">
                  <c:v>9.6016970695884383E-11</c:v>
                </c:pt>
                <c:pt idx="4351">
                  <c:v>9.9458292730753552E-11</c:v>
                </c:pt>
                <c:pt idx="4352">
                  <c:v>9.6016970695884383E-11</c:v>
                </c:pt>
                <c:pt idx="4353">
                  <c:v>9.6016970695884383E-11</c:v>
                </c:pt>
                <c:pt idx="4354">
                  <c:v>9.9458292730753552E-11</c:v>
                </c:pt>
                <c:pt idx="4355">
                  <c:v>9.6016970695884383E-11</c:v>
                </c:pt>
                <c:pt idx="4356">
                  <c:v>9.7150714726163113E-11</c:v>
                </c:pt>
                <c:pt idx="4357">
                  <c:v>9.7150714726163113E-11</c:v>
                </c:pt>
                <c:pt idx="4358">
                  <c:v>9.7150714726163113E-11</c:v>
                </c:pt>
                <c:pt idx="4359">
                  <c:v>9.7150714726163113E-11</c:v>
                </c:pt>
                <c:pt idx="4360">
                  <c:v>9.6016970695884383E-11</c:v>
                </c:pt>
                <c:pt idx="4361">
                  <c:v>9.8297845718318321E-11</c:v>
                </c:pt>
                <c:pt idx="4362">
                  <c:v>9.6016970695884383E-11</c:v>
                </c:pt>
                <c:pt idx="4363">
                  <c:v>9.6016970695884383E-11</c:v>
                </c:pt>
                <c:pt idx="4364">
                  <c:v>9.6016970695884383E-11</c:v>
                </c:pt>
                <c:pt idx="4365">
                  <c:v>9.6016970695884383E-11</c:v>
                </c:pt>
                <c:pt idx="4366">
                  <c:v>9.7150714726163113E-11</c:v>
                </c:pt>
                <c:pt idx="4367">
                  <c:v>9.3789020443367202E-11</c:v>
                </c:pt>
                <c:pt idx="4368">
                  <c:v>9.9458292730753552E-11</c:v>
                </c:pt>
                <c:pt idx="4369">
                  <c:v>9.6016970695884383E-11</c:v>
                </c:pt>
                <c:pt idx="4370">
                  <c:v>9.6016970695884383E-11</c:v>
                </c:pt>
                <c:pt idx="4371">
                  <c:v>9.8297845718318321E-11</c:v>
                </c:pt>
                <c:pt idx="4372">
                  <c:v>9.7150714726163113E-11</c:v>
                </c:pt>
                <c:pt idx="4373">
                  <c:v>9.8297845718318321E-11</c:v>
                </c:pt>
                <c:pt idx="4374">
                  <c:v>9.6016970695884383E-11</c:v>
                </c:pt>
                <c:pt idx="4375">
                  <c:v>9.7150714726163113E-11</c:v>
                </c:pt>
                <c:pt idx="4376">
                  <c:v>9.8297845718318321E-11</c:v>
                </c:pt>
                <c:pt idx="4377">
                  <c:v>9.6016970695884383E-11</c:v>
                </c:pt>
                <c:pt idx="4378">
                  <c:v>9.6016970695884383E-11</c:v>
                </c:pt>
                <c:pt idx="4379">
                  <c:v>9.7150714726163113E-11</c:v>
                </c:pt>
                <c:pt idx="4380">
                  <c:v>9.3789020443367202E-11</c:v>
                </c:pt>
                <c:pt idx="4381">
                  <c:v>9.7150714726163113E-11</c:v>
                </c:pt>
                <c:pt idx="4382">
                  <c:v>9.7150714726163113E-11</c:v>
                </c:pt>
                <c:pt idx="4383">
                  <c:v>9.9458292730753552E-11</c:v>
                </c:pt>
                <c:pt idx="4384">
                  <c:v>9.7150714726163113E-11</c:v>
                </c:pt>
                <c:pt idx="4385">
                  <c:v>9.3789020443367202E-11</c:v>
                </c:pt>
                <c:pt idx="4386">
                  <c:v>9.9458292730753552E-11</c:v>
                </c:pt>
                <c:pt idx="4387">
                  <c:v>9.489645740229975E-11</c:v>
                </c:pt>
                <c:pt idx="4388">
                  <c:v>9.9458292730753552E-11</c:v>
                </c:pt>
                <c:pt idx="4389">
                  <c:v>9.6016970695884383E-11</c:v>
                </c:pt>
                <c:pt idx="4390">
                  <c:v>9.489645740229975E-11</c:v>
                </c:pt>
                <c:pt idx="4391">
                  <c:v>9.6016970695884383E-11</c:v>
                </c:pt>
                <c:pt idx="4392">
                  <c:v>9.7150714726163113E-11</c:v>
                </c:pt>
                <c:pt idx="4393">
                  <c:v>9.6016970695884383E-11</c:v>
                </c:pt>
                <c:pt idx="4394">
                  <c:v>9.3789020443367202E-11</c:v>
                </c:pt>
                <c:pt idx="4395">
                  <c:v>9.7150714726163113E-11</c:v>
                </c:pt>
                <c:pt idx="4396">
                  <c:v>9.7150714726163113E-11</c:v>
                </c:pt>
                <c:pt idx="4397">
                  <c:v>9.489645740229975E-11</c:v>
                </c:pt>
                <c:pt idx="4398">
                  <c:v>9.8297845718318321E-11</c:v>
                </c:pt>
                <c:pt idx="4399">
                  <c:v>9.9458292730753552E-11</c:v>
                </c:pt>
                <c:pt idx="4400">
                  <c:v>9.7150714726163113E-11</c:v>
                </c:pt>
                <c:pt idx="4401">
                  <c:v>9.7150714726163113E-11</c:v>
                </c:pt>
                <c:pt idx="4402">
                  <c:v>9.489645740229975E-11</c:v>
                </c:pt>
                <c:pt idx="4403">
                  <c:v>9.3789020443367202E-11</c:v>
                </c:pt>
                <c:pt idx="4404">
                  <c:v>9.6016970695884383E-11</c:v>
                </c:pt>
                <c:pt idx="4405">
                  <c:v>9.8297845718318321E-11</c:v>
                </c:pt>
                <c:pt idx="4406">
                  <c:v>9.7150714726163113E-11</c:v>
                </c:pt>
                <c:pt idx="4407">
                  <c:v>9.6016970695884383E-11</c:v>
                </c:pt>
                <c:pt idx="4408">
                  <c:v>9.7150714726163113E-11</c:v>
                </c:pt>
                <c:pt idx="4409">
                  <c:v>9.7150714726163113E-11</c:v>
                </c:pt>
                <c:pt idx="4410">
                  <c:v>9.2694720656145152E-11</c:v>
                </c:pt>
                <c:pt idx="4411">
                  <c:v>9.2694720656145152E-11</c:v>
                </c:pt>
                <c:pt idx="4412">
                  <c:v>9.6016970695884383E-11</c:v>
                </c:pt>
                <c:pt idx="4413">
                  <c:v>9.6016970695884383E-11</c:v>
                </c:pt>
                <c:pt idx="4414">
                  <c:v>9.8297845718318321E-11</c:v>
                </c:pt>
                <c:pt idx="4415">
                  <c:v>9.489645740229975E-11</c:v>
                </c:pt>
                <c:pt idx="4416">
                  <c:v>9.7150714726163113E-11</c:v>
                </c:pt>
                <c:pt idx="4417">
                  <c:v>9.8297845718318321E-11</c:v>
                </c:pt>
                <c:pt idx="4418">
                  <c:v>9.6016970695884383E-11</c:v>
                </c:pt>
                <c:pt idx="4419">
                  <c:v>9.489645740229975E-11</c:v>
                </c:pt>
                <c:pt idx="4420">
                  <c:v>9.6016970695884383E-11</c:v>
                </c:pt>
                <c:pt idx="4421">
                  <c:v>9.7150714726163113E-11</c:v>
                </c:pt>
                <c:pt idx="4422">
                  <c:v>9.7150714726163113E-11</c:v>
                </c:pt>
                <c:pt idx="4423">
                  <c:v>9.3789020443367202E-11</c:v>
                </c:pt>
                <c:pt idx="4424">
                  <c:v>9.6016970695884383E-11</c:v>
                </c:pt>
                <c:pt idx="4425">
                  <c:v>9.6016970695884383E-11</c:v>
                </c:pt>
                <c:pt idx="4426">
                  <c:v>9.6016970695884383E-11</c:v>
                </c:pt>
                <c:pt idx="4427">
                  <c:v>9.489645740229975E-11</c:v>
                </c:pt>
                <c:pt idx="4428">
                  <c:v>9.7150714726163113E-11</c:v>
                </c:pt>
                <c:pt idx="4429">
                  <c:v>9.7150714726163113E-11</c:v>
                </c:pt>
                <c:pt idx="4430">
                  <c:v>9.3789020443367202E-11</c:v>
                </c:pt>
                <c:pt idx="4431">
                  <c:v>9.7150714726163113E-11</c:v>
                </c:pt>
                <c:pt idx="4432">
                  <c:v>9.9458292730753552E-11</c:v>
                </c:pt>
                <c:pt idx="4433">
                  <c:v>9.8297845718318321E-11</c:v>
                </c:pt>
                <c:pt idx="4434">
                  <c:v>9.6016970695884383E-11</c:v>
                </c:pt>
                <c:pt idx="4435">
                  <c:v>9.6016970695884383E-11</c:v>
                </c:pt>
                <c:pt idx="4436">
                  <c:v>9.6016970695884383E-11</c:v>
                </c:pt>
                <c:pt idx="4437">
                  <c:v>9.8297845718318321E-11</c:v>
                </c:pt>
                <c:pt idx="4438">
                  <c:v>9.7150714726163113E-11</c:v>
                </c:pt>
                <c:pt idx="4439">
                  <c:v>9.6016970695884383E-11</c:v>
                </c:pt>
                <c:pt idx="4440">
                  <c:v>9.8297845718318321E-11</c:v>
                </c:pt>
                <c:pt idx="4441">
                  <c:v>9.6016970695884383E-11</c:v>
                </c:pt>
                <c:pt idx="4442">
                  <c:v>9.3789020443367202E-11</c:v>
                </c:pt>
                <c:pt idx="4443">
                  <c:v>9.7150714726163113E-11</c:v>
                </c:pt>
                <c:pt idx="4444">
                  <c:v>9.9458292730753552E-11</c:v>
                </c:pt>
                <c:pt idx="4445">
                  <c:v>9.9458292730753552E-11</c:v>
                </c:pt>
                <c:pt idx="4446">
                  <c:v>9.7150714726163113E-11</c:v>
                </c:pt>
                <c:pt idx="4447">
                  <c:v>9.7150714726163113E-11</c:v>
                </c:pt>
                <c:pt idx="4448">
                  <c:v>9.489645740229975E-11</c:v>
                </c:pt>
                <c:pt idx="4449">
                  <c:v>9.9458292730753552E-11</c:v>
                </c:pt>
                <c:pt idx="4450">
                  <c:v>9.7150714726163113E-11</c:v>
                </c:pt>
                <c:pt idx="4451">
                  <c:v>9.8297845718318321E-11</c:v>
                </c:pt>
                <c:pt idx="4452">
                  <c:v>9.8297845718318321E-11</c:v>
                </c:pt>
                <c:pt idx="4453">
                  <c:v>9.6016970695884383E-11</c:v>
                </c:pt>
                <c:pt idx="4454">
                  <c:v>9.6016970695884383E-11</c:v>
                </c:pt>
                <c:pt idx="4455">
                  <c:v>9.7150714726163113E-11</c:v>
                </c:pt>
                <c:pt idx="4456">
                  <c:v>9.9458292730753552E-11</c:v>
                </c:pt>
                <c:pt idx="4457">
                  <c:v>9.6016970695884383E-11</c:v>
                </c:pt>
                <c:pt idx="4458">
                  <c:v>9.7150714726163113E-11</c:v>
                </c:pt>
                <c:pt idx="4459">
                  <c:v>9.489645740229975E-11</c:v>
                </c:pt>
                <c:pt idx="4460">
                  <c:v>9.7150714726163113E-11</c:v>
                </c:pt>
                <c:pt idx="4461">
                  <c:v>1.0063267101854971E-10</c:v>
                </c:pt>
                <c:pt idx="4462">
                  <c:v>9.9458292730753552E-11</c:v>
                </c:pt>
                <c:pt idx="4463">
                  <c:v>9.6016970695884383E-11</c:v>
                </c:pt>
                <c:pt idx="4464">
                  <c:v>9.8297845718318321E-11</c:v>
                </c:pt>
                <c:pt idx="4465">
                  <c:v>9.6016970695884383E-11</c:v>
                </c:pt>
                <c:pt idx="4466">
                  <c:v>9.6016970695884383E-11</c:v>
                </c:pt>
                <c:pt idx="4467">
                  <c:v>9.489645740229975E-11</c:v>
                </c:pt>
                <c:pt idx="4468">
                  <c:v>9.6016970695884383E-11</c:v>
                </c:pt>
                <c:pt idx="4469">
                  <c:v>9.3789020443367202E-11</c:v>
                </c:pt>
                <c:pt idx="4470">
                  <c:v>9.6016970695884383E-11</c:v>
                </c:pt>
                <c:pt idx="4471">
                  <c:v>9.9458292730753552E-11</c:v>
                </c:pt>
                <c:pt idx="4472">
                  <c:v>9.8297845718318321E-11</c:v>
                </c:pt>
                <c:pt idx="4473">
                  <c:v>9.9458292730753552E-11</c:v>
                </c:pt>
                <c:pt idx="4474">
                  <c:v>9.3789020443367202E-11</c:v>
                </c:pt>
                <c:pt idx="4475">
                  <c:v>9.8297845718318321E-11</c:v>
                </c:pt>
                <c:pt idx="4476">
                  <c:v>9.7150714726163113E-11</c:v>
                </c:pt>
                <c:pt idx="4477">
                  <c:v>9.6016970695884383E-11</c:v>
                </c:pt>
                <c:pt idx="4478">
                  <c:v>9.7150714726163113E-11</c:v>
                </c:pt>
                <c:pt idx="4479">
                  <c:v>9.8297845718318321E-11</c:v>
                </c:pt>
                <c:pt idx="4480">
                  <c:v>9.8297845718318321E-11</c:v>
                </c:pt>
                <c:pt idx="4481">
                  <c:v>9.3789020443367202E-11</c:v>
                </c:pt>
                <c:pt idx="4482">
                  <c:v>9.6016970695884383E-11</c:v>
                </c:pt>
                <c:pt idx="4483">
                  <c:v>9.9458292730753552E-11</c:v>
                </c:pt>
                <c:pt idx="4484">
                  <c:v>9.489645740229975E-11</c:v>
                </c:pt>
                <c:pt idx="4485">
                  <c:v>9.8297845718318321E-11</c:v>
                </c:pt>
                <c:pt idx="4486">
                  <c:v>9.489645740229975E-11</c:v>
                </c:pt>
                <c:pt idx="4487">
                  <c:v>9.7150714726163113E-11</c:v>
                </c:pt>
                <c:pt idx="4488">
                  <c:v>9.489645740229975E-11</c:v>
                </c:pt>
                <c:pt idx="4489">
                  <c:v>9.489645740229975E-11</c:v>
                </c:pt>
                <c:pt idx="4490">
                  <c:v>9.489645740229975E-11</c:v>
                </c:pt>
                <c:pt idx="4491">
                  <c:v>9.8297845718318321E-11</c:v>
                </c:pt>
                <c:pt idx="4492">
                  <c:v>9.6016970695884383E-11</c:v>
                </c:pt>
                <c:pt idx="4493">
                  <c:v>9.8297845718318321E-11</c:v>
                </c:pt>
                <c:pt idx="4494">
                  <c:v>9.6016970695884383E-11</c:v>
                </c:pt>
                <c:pt idx="4495">
                  <c:v>9.7150714726163113E-11</c:v>
                </c:pt>
                <c:pt idx="4496">
                  <c:v>9.9458292730753552E-11</c:v>
                </c:pt>
                <c:pt idx="4497">
                  <c:v>9.2694720656145152E-11</c:v>
                </c:pt>
                <c:pt idx="4498">
                  <c:v>9.2694720656145152E-11</c:v>
                </c:pt>
                <c:pt idx="4499">
                  <c:v>9.6016970695884383E-11</c:v>
                </c:pt>
                <c:pt idx="4500">
                  <c:v>9.2694720656145152E-11</c:v>
                </c:pt>
                <c:pt idx="4501">
                  <c:v>9.489645740229975E-11</c:v>
                </c:pt>
                <c:pt idx="4502">
                  <c:v>9.8297845718318321E-11</c:v>
                </c:pt>
                <c:pt idx="4503">
                  <c:v>9.3789020443367202E-11</c:v>
                </c:pt>
                <c:pt idx="4504">
                  <c:v>9.7150714726163113E-11</c:v>
                </c:pt>
                <c:pt idx="4505">
                  <c:v>9.489645740229975E-11</c:v>
                </c:pt>
                <c:pt idx="4506">
                  <c:v>1.0063267101854971E-10</c:v>
                </c:pt>
                <c:pt idx="4507">
                  <c:v>9.6016970695884383E-11</c:v>
                </c:pt>
                <c:pt idx="4508">
                  <c:v>9.3789020443367202E-11</c:v>
                </c:pt>
                <c:pt idx="4509">
                  <c:v>9.489645740229975E-11</c:v>
                </c:pt>
                <c:pt idx="4510">
                  <c:v>9.7150714726163113E-11</c:v>
                </c:pt>
                <c:pt idx="4511">
                  <c:v>9.8297845718318321E-11</c:v>
                </c:pt>
                <c:pt idx="4512">
                  <c:v>9.2694720656145152E-11</c:v>
                </c:pt>
                <c:pt idx="4513">
                  <c:v>9.3789020443367202E-11</c:v>
                </c:pt>
                <c:pt idx="4514">
                  <c:v>9.7150714726163113E-11</c:v>
                </c:pt>
                <c:pt idx="4515">
                  <c:v>9.9458292730753552E-11</c:v>
                </c:pt>
                <c:pt idx="4516">
                  <c:v>9.2694720656145152E-11</c:v>
                </c:pt>
                <c:pt idx="4517">
                  <c:v>9.6016970695884383E-11</c:v>
                </c:pt>
                <c:pt idx="4518">
                  <c:v>9.8297845718318321E-11</c:v>
                </c:pt>
                <c:pt idx="4519">
                  <c:v>9.489645740229975E-11</c:v>
                </c:pt>
                <c:pt idx="4520">
                  <c:v>9.3789020443367202E-11</c:v>
                </c:pt>
                <c:pt idx="4521">
                  <c:v>9.7150714726163113E-11</c:v>
                </c:pt>
                <c:pt idx="4522">
                  <c:v>9.3789020443367202E-11</c:v>
                </c:pt>
                <c:pt idx="4523">
                  <c:v>9.7150714726163113E-11</c:v>
                </c:pt>
                <c:pt idx="4524">
                  <c:v>9.489645740229975E-11</c:v>
                </c:pt>
                <c:pt idx="4525">
                  <c:v>9.489645740229975E-11</c:v>
                </c:pt>
                <c:pt idx="4526">
                  <c:v>9.6016970695884383E-11</c:v>
                </c:pt>
                <c:pt idx="4527">
                  <c:v>9.6016970695884383E-11</c:v>
                </c:pt>
                <c:pt idx="4528">
                  <c:v>9.6016970695884383E-11</c:v>
                </c:pt>
                <c:pt idx="4529">
                  <c:v>9.7150714726163113E-11</c:v>
                </c:pt>
                <c:pt idx="4530">
                  <c:v>9.6016970695884383E-11</c:v>
                </c:pt>
                <c:pt idx="4531">
                  <c:v>9.6016970695884383E-11</c:v>
                </c:pt>
                <c:pt idx="4532">
                  <c:v>9.9458292730753552E-11</c:v>
                </c:pt>
                <c:pt idx="4533">
                  <c:v>9.3789020443367202E-11</c:v>
                </c:pt>
                <c:pt idx="4534">
                  <c:v>9.6016970695884383E-11</c:v>
                </c:pt>
                <c:pt idx="4535">
                  <c:v>9.6016970695884383E-11</c:v>
                </c:pt>
                <c:pt idx="4536">
                  <c:v>9.6016970695884383E-11</c:v>
                </c:pt>
                <c:pt idx="4537">
                  <c:v>9.3789020443367202E-11</c:v>
                </c:pt>
                <c:pt idx="4538">
                  <c:v>1.0063267101854971E-10</c:v>
                </c:pt>
                <c:pt idx="4539">
                  <c:v>9.3789020443367202E-11</c:v>
                </c:pt>
                <c:pt idx="4540">
                  <c:v>9.6016970695884383E-11</c:v>
                </c:pt>
                <c:pt idx="4541">
                  <c:v>9.6016970695884383E-11</c:v>
                </c:pt>
                <c:pt idx="4542">
                  <c:v>9.9458292730753552E-11</c:v>
                </c:pt>
                <c:pt idx="4543">
                  <c:v>9.6016970695884383E-11</c:v>
                </c:pt>
                <c:pt idx="4544">
                  <c:v>9.489645740229975E-11</c:v>
                </c:pt>
                <c:pt idx="4545">
                  <c:v>9.3789020443367202E-11</c:v>
                </c:pt>
                <c:pt idx="4546">
                  <c:v>9.7150714726163113E-11</c:v>
                </c:pt>
                <c:pt idx="4547">
                  <c:v>9.2694720656145152E-11</c:v>
                </c:pt>
                <c:pt idx="4548">
                  <c:v>9.6016970695884383E-11</c:v>
                </c:pt>
                <c:pt idx="4549">
                  <c:v>9.9458292730753552E-11</c:v>
                </c:pt>
                <c:pt idx="4550">
                  <c:v>9.9458292730753552E-11</c:v>
                </c:pt>
                <c:pt idx="4551">
                  <c:v>9.6016970695884383E-11</c:v>
                </c:pt>
                <c:pt idx="4552">
                  <c:v>9.7150714726163113E-11</c:v>
                </c:pt>
                <c:pt idx="4553">
                  <c:v>9.3789020443367202E-11</c:v>
                </c:pt>
                <c:pt idx="4554">
                  <c:v>9.7150714726163113E-11</c:v>
                </c:pt>
                <c:pt idx="4555">
                  <c:v>9.6016970695884383E-11</c:v>
                </c:pt>
                <c:pt idx="4556">
                  <c:v>9.3789020443367202E-11</c:v>
                </c:pt>
                <c:pt idx="4557">
                  <c:v>9.489645740229975E-11</c:v>
                </c:pt>
                <c:pt idx="4558">
                  <c:v>9.3789020443367202E-11</c:v>
                </c:pt>
                <c:pt idx="4559">
                  <c:v>9.6016970695884383E-11</c:v>
                </c:pt>
                <c:pt idx="4560">
                  <c:v>9.6016970695884383E-11</c:v>
                </c:pt>
                <c:pt idx="4561">
                  <c:v>9.2694720656145152E-11</c:v>
                </c:pt>
                <c:pt idx="4562">
                  <c:v>9.7150714726163113E-11</c:v>
                </c:pt>
                <c:pt idx="4563">
                  <c:v>9.6016970695884383E-11</c:v>
                </c:pt>
                <c:pt idx="4564">
                  <c:v>9.3789020443367202E-11</c:v>
                </c:pt>
                <c:pt idx="4565">
                  <c:v>1.0063267101854971E-10</c:v>
                </c:pt>
                <c:pt idx="4566">
                  <c:v>9.6016970695884383E-11</c:v>
                </c:pt>
                <c:pt idx="4567">
                  <c:v>9.6016970695884383E-11</c:v>
                </c:pt>
                <c:pt idx="4568">
                  <c:v>9.3789020443367202E-11</c:v>
                </c:pt>
                <c:pt idx="4569">
                  <c:v>9.489645740229975E-11</c:v>
                </c:pt>
                <c:pt idx="4570">
                  <c:v>9.7150714726163113E-11</c:v>
                </c:pt>
                <c:pt idx="4571">
                  <c:v>9.7150714726163113E-11</c:v>
                </c:pt>
                <c:pt idx="4572">
                  <c:v>9.3789020443367202E-11</c:v>
                </c:pt>
                <c:pt idx="4573">
                  <c:v>9.7150714726163113E-11</c:v>
                </c:pt>
                <c:pt idx="4574">
                  <c:v>9.6016970695884383E-11</c:v>
                </c:pt>
                <c:pt idx="4575">
                  <c:v>9.6016970695884383E-11</c:v>
                </c:pt>
                <c:pt idx="4576">
                  <c:v>9.7150714726163113E-11</c:v>
                </c:pt>
                <c:pt idx="4577">
                  <c:v>9.6016970695884383E-11</c:v>
                </c:pt>
                <c:pt idx="4578">
                  <c:v>9.3789020443367202E-11</c:v>
                </c:pt>
                <c:pt idx="4579">
                  <c:v>9.6016970695884383E-11</c:v>
                </c:pt>
                <c:pt idx="4580">
                  <c:v>9.8297845718318321E-11</c:v>
                </c:pt>
                <c:pt idx="4581">
                  <c:v>9.6016970695884383E-11</c:v>
                </c:pt>
                <c:pt idx="4582">
                  <c:v>9.8297845718318321E-11</c:v>
                </c:pt>
                <c:pt idx="4583">
                  <c:v>9.8297845718318321E-11</c:v>
                </c:pt>
                <c:pt idx="4584">
                  <c:v>9.2694720656145152E-11</c:v>
                </c:pt>
                <c:pt idx="4585">
                  <c:v>9.6016970695884383E-11</c:v>
                </c:pt>
                <c:pt idx="4586">
                  <c:v>9.3789020443367202E-11</c:v>
                </c:pt>
                <c:pt idx="4587">
                  <c:v>9.7150714726163113E-11</c:v>
                </c:pt>
                <c:pt idx="4588">
                  <c:v>9.7150714726163113E-11</c:v>
                </c:pt>
                <c:pt idx="4589">
                  <c:v>9.7150714726163113E-11</c:v>
                </c:pt>
                <c:pt idx="4590">
                  <c:v>9.7150714726163113E-11</c:v>
                </c:pt>
                <c:pt idx="4591">
                  <c:v>9.6016970695884383E-11</c:v>
                </c:pt>
                <c:pt idx="4592">
                  <c:v>9.6016970695884383E-11</c:v>
                </c:pt>
                <c:pt idx="4593">
                  <c:v>9.3789020443367202E-11</c:v>
                </c:pt>
                <c:pt idx="4594">
                  <c:v>9.7150714726163113E-11</c:v>
                </c:pt>
                <c:pt idx="4595">
                  <c:v>9.3789020443367202E-11</c:v>
                </c:pt>
                <c:pt idx="4596">
                  <c:v>9.7150714726163113E-11</c:v>
                </c:pt>
                <c:pt idx="4597">
                  <c:v>9.7150714726163113E-11</c:v>
                </c:pt>
                <c:pt idx="4598">
                  <c:v>9.9458292730753552E-11</c:v>
                </c:pt>
                <c:pt idx="4599">
                  <c:v>9.8297845718318321E-11</c:v>
                </c:pt>
                <c:pt idx="4600">
                  <c:v>9.6016970695884383E-11</c:v>
                </c:pt>
                <c:pt idx="4601">
                  <c:v>9.489645740229975E-11</c:v>
                </c:pt>
                <c:pt idx="4602">
                  <c:v>9.7150714726163113E-11</c:v>
                </c:pt>
                <c:pt idx="4603">
                  <c:v>9.3789020443367202E-11</c:v>
                </c:pt>
                <c:pt idx="4604">
                  <c:v>1.0063267101854971E-10</c:v>
                </c:pt>
                <c:pt idx="4605">
                  <c:v>9.2694720656145152E-11</c:v>
                </c:pt>
                <c:pt idx="4606">
                  <c:v>9.9458292730753552E-11</c:v>
                </c:pt>
                <c:pt idx="4607">
                  <c:v>9.6016970695884383E-11</c:v>
                </c:pt>
                <c:pt idx="4608">
                  <c:v>9.8297845718318321E-11</c:v>
                </c:pt>
                <c:pt idx="4609">
                  <c:v>9.6016970695884383E-11</c:v>
                </c:pt>
                <c:pt idx="4610">
                  <c:v>9.489645740229975E-11</c:v>
                </c:pt>
                <c:pt idx="4611">
                  <c:v>9.9458292730753552E-11</c:v>
                </c:pt>
                <c:pt idx="4612">
                  <c:v>9.9458292730753552E-11</c:v>
                </c:pt>
                <c:pt idx="4613">
                  <c:v>9.3789020443367202E-11</c:v>
                </c:pt>
                <c:pt idx="4614">
                  <c:v>9.7150714726163113E-11</c:v>
                </c:pt>
                <c:pt idx="4615">
                  <c:v>9.6016970695884383E-11</c:v>
                </c:pt>
                <c:pt idx="4616">
                  <c:v>9.7150714726163113E-11</c:v>
                </c:pt>
                <c:pt idx="4617">
                  <c:v>9.2694720656145152E-11</c:v>
                </c:pt>
                <c:pt idx="4618">
                  <c:v>9.6016970695884383E-11</c:v>
                </c:pt>
                <c:pt idx="4619">
                  <c:v>9.6016970695884383E-11</c:v>
                </c:pt>
                <c:pt idx="4620">
                  <c:v>9.6016970695884383E-11</c:v>
                </c:pt>
                <c:pt idx="4621">
                  <c:v>9.7150714726163113E-11</c:v>
                </c:pt>
                <c:pt idx="4622">
                  <c:v>9.9458292730753552E-11</c:v>
                </c:pt>
                <c:pt idx="4623">
                  <c:v>9.489645740229975E-11</c:v>
                </c:pt>
                <c:pt idx="4624">
                  <c:v>9.9458292730753552E-11</c:v>
                </c:pt>
                <c:pt idx="4625">
                  <c:v>9.489645740229975E-11</c:v>
                </c:pt>
                <c:pt idx="4626">
                  <c:v>9.7150714726163113E-11</c:v>
                </c:pt>
                <c:pt idx="4627">
                  <c:v>9.8297845718318321E-11</c:v>
                </c:pt>
                <c:pt idx="4628">
                  <c:v>9.6016970695884383E-11</c:v>
                </c:pt>
                <c:pt idx="4629">
                  <c:v>9.3789020443367202E-11</c:v>
                </c:pt>
                <c:pt idx="4630">
                  <c:v>9.6016970695884383E-11</c:v>
                </c:pt>
                <c:pt idx="4631">
                  <c:v>9.489645740229975E-11</c:v>
                </c:pt>
                <c:pt idx="4632">
                  <c:v>9.8297845718318321E-11</c:v>
                </c:pt>
                <c:pt idx="4633">
                  <c:v>9.8297845718318321E-11</c:v>
                </c:pt>
                <c:pt idx="4634">
                  <c:v>9.489645740229975E-11</c:v>
                </c:pt>
                <c:pt idx="4635">
                  <c:v>9.6016970695884383E-11</c:v>
                </c:pt>
                <c:pt idx="4636">
                  <c:v>9.7150714726163113E-11</c:v>
                </c:pt>
                <c:pt idx="4637">
                  <c:v>9.7150714726163113E-11</c:v>
                </c:pt>
                <c:pt idx="4638">
                  <c:v>9.6016970695884383E-11</c:v>
                </c:pt>
                <c:pt idx="4639">
                  <c:v>9.6016970695884383E-11</c:v>
                </c:pt>
                <c:pt idx="4640">
                  <c:v>9.6016970695884383E-11</c:v>
                </c:pt>
                <c:pt idx="4641">
                  <c:v>9.7150714726163113E-11</c:v>
                </c:pt>
                <c:pt idx="4642">
                  <c:v>9.6016970695884383E-11</c:v>
                </c:pt>
                <c:pt idx="4643">
                  <c:v>9.7150714726163113E-11</c:v>
                </c:pt>
                <c:pt idx="4644">
                  <c:v>9.9458292730753552E-11</c:v>
                </c:pt>
                <c:pt idx="4645">
                  <c:v>9.8297845718318321E-11</c:v>
                </c:pt>
                <c:pt idx="4646">
                  <c:v>9.9458292730753552E-11</c:v>
                </c:pt>
                <c:pt idx="4647">
                  <c:v>9.3789020443367202E-11</c:v>
                </c:pt>
                <c:pt idx="4648">
                  <c:v>9.6016970695884383E-11</c:v>
                </c:pt>
                <c:pt idx="4649">
                  <c:v>9.9458292730753552E-11</c:v>
                </c:pt>
                <c:pt idx="4650">
                  <c:v>9.489645740229975E-11</c:v>
                </c:pt>
                <c:pt idx="4651">
                  <c:v>9.7150714726163113E-11</c:v>
                </c:pt>
                <c:pt idx="4652">
                  <c:v>9.6016970695884383E-11</c:v>
                </c:pt>
                <c:pt idx="4653">
                  <c:v>9.9458292730753552E-11</c:v>
                </c:pt>
                <c:pt idx="4654">
                  <c:v>9.7150714726163113E-11</c:v>
                </c:pt>
                <c:pt idx="4655">
                  <c:v>9.6016970695884383E-11</c:v>
                </c:pt>
                <c:pt idx="4656">
                  <c:v>9.7150714726163113E-11</c:v>
                </c:pt>
                <c:pt idx="4657">
                  <c:v>9.7150714726163113E-11</c:v>
                </c:pt>
                <c:pt idx="4658">
                  <c:v>9.7150714726163113E-11</c:v>
                </c:pt>
                <c:pt idx="4659">
                  <c:v>9.9458292730753552E-11</c:v>
                </c:pt>
                <c:pt idx="4660">
                  <c:v>9.8297845718318321E-11</c:v>
                </c:pt>
                <c:pt idx="4661">
                  <c:v>9.6016970695884383E-11</c:v>
                </c:pt>
                <c:pt idx="4662">
                  <c:v>9.7150714726163113E-11</c:v>
                </c:pt>
                <c:pt idx="4663">
                  <c:v>9.489645740229975E-11</c:v>
                </c:pt>
                <c:pt idx="4664">
                  <c:v>9.3789020443367202E-11</c:v>
                </c:pt>
                <c:pt idx="4665">
                  <c:v>9.6016970695884383E-11</c:v>
                </c:pt>
                <c:pt idx="4666">
                  <c:v>9.7150714726163113E-11</c:v>
                </c:pt>
                <c:pt idx="4667">
                  <c:v>9.7150714726163113E-11</c:v>
                </c:pt>
                <c:pt idx="4668">
                  <c:v>9.489645740229975E-11</c:v>
                </c:pt>
                <c:pt idx="4669">
                  <c:v>9.7150714726163113E-11</c:v>
                </c:pt>
                <c:pt idx="4670">
                  <c:v>9.7150714726163113E-11</c:v>
                </c:pt>
                <c:pt idx="4671">
                  <c:v>9.3789020443367202E-11</c:v>
                </c:pt>
                <c:pt idx="4672">
                  <c:v>9.6016970695884383E-11</c:v>
                </c:pt>
                <c:pt idx="4673">
                  <c:v>9.7150714726163113E-11</c:v>
                </c:pt>
                <c:pt idx="4674">
                  <c:v>9.6016970695884383E-11</c:v>
                </c:pt>
                <c:pt idx="4675">
                  <c:v>9.6016970695884383E-11</c:v>
                </c:pt>
                <c:pt idx="4676">
                  <c:v>9.489645740229975E-11</c:v>
                </c:pt>
                <c:pt idx="4677">
                  <c:v>9.489645740229975E-11</c:v>
                </c:pt>
                <c:pt idx="4678">
                  <c:v>9.7150714726163113E-11</c:v>
                </c:pt>
                <c:pt idx="4679">
                  <c:v>9.6016970695884383E-11</c:v>
                </c:pt>
                <c:pt idx="4680">
                  <c:v>9.489645740229975E-11</c:v>
                </c:pt>
                <c:pt idx="4681">
                  <c:v>9.6016970695884383E-11</c:v>
                </c:pt>
                <c:pt idx="4682">
                  <c:v>9.7150714726163113E-11</c:v>
                </c:pt>
                <c:pt idx="4683">
                  <c:v>9.7150714726163113E-11</c:v>
                </c:pt>
                <c:pt idx="4684">
                  <c:v>9.6016970695884383E-11</c:v>
                </c:pt>
                <c:pt idx="4685">
                  <c:v>9.3789020443367202E-11</c:v>
                </c:pt>
                <c:pt idx="4686">
                  <c:v>9.8297845718318321E-11</c:v>
                </c:pt>
                <c:pt idx="4687">
                  <c:v>9.8297845718318321E-11</c:v>
                </c:pt>
                <c:pt idx="4688">
                  <c:v>9.489645740229975E-11</c:v>
                </c:pt>
                <c:pt idx="4689">
                  <c:v>9.6016970695884383E-11</c:v>
                </c:pt>
                <c:pt idx="4690">
                  <c:v>9.489645740229975E-11</c:v>
                </c:pt>
                <c:pt idx="4691">
                  <c:v>9.7150714726163113E-11</c:v>
                </c:pt>
                <c:pt idx="4692">
                  <c:v>9.489645740229975E-11</c:v>
                </c:pt>
                <c:pt idx="4693">
                  <c:v>9.6016970695884383E-11</c:v>
                </c:pt>
                <c:pt idx="4694">
                  <c:v>9.6016970695884383E-11</c:v>
                </c:pt>
                <c:pt idx="4695">
                  <c:v>9.2694720656145152E-11</c:v>
                </c:pt>
                <c:pt idx="4696">
                  <c:v>9.489645740229975E-11</c:v>
                </c:pt>
                <c:pt idx="4697">
                  <c:v>9.3789020443367202E-11</c:v>
                </c:pt>
                <c:pt idx="4698">
                  <c:v>9.7150714726163113E-11</c:v>
                </c:pt>
                <c:pt idx="4699">
                  <c:v>9.7150714726163113E-11</c:v>
                </c:pt>
                <c:pt idx="4700">
                  <c:v>9.7150714726163113E-11</c:v>
                </c:pt>
                <c:pt idx="4701">
                  <c:v>9.2694720656145152E-11</c:v>
                </c:pt>
                <c:pt idx="4702">
                  <c:v>9.6016970695884383E-11</c:v>
                </c:pt>
                <c:pt idx="4703">
                  <c:v>9.6016970695884383E-11</c:v>
                </c:pt>
                <c:pt idx="4704">
                  <c:v>9.6016970695884383E-11</c:v>
                </c:pt>
                <c:pt idx="4705">
                  <c:v>9.489645740229975E-11</c:v>
                </c:pt>
                <c:pt idx="4706">
                  <c:v>9.3789020443367202E-11</c:v>
                </c:pt>
                <c:pt idx="4707">
                  <c:v>9.7150714726163113E-11</c:v>
                </c:pt>
                <c:pt idx="4708">
                  <c:v>9.6016970695884383E-11</c:v>
                </c:pt>
                <c:pt idx="4709">
                  <c:v>9.8297845718318321E-11</c:v>
                </c:pt>
                <c:pt idx="4710">
                  <c:v>9.6016970695884383E-11</c:v>
                </c:pt>
                <c:pt idx="4711">
                  <c:v>9.6016970695884383E-11</c:v>
                </c:pt>
                <c:pt idx="4712">
                  <c:v>9.6016970695884383E-11</c:v>
                </c:pt>
                <c:pt idx="4713">
                  <c:v>9.7150714726163113E-11</c:v>
                </c:pt>
                <c:pt idx="4714">
                  <c:v>9.2694720656145152E-11</c:v>
                </c:pt>
                <c:pt idx="4715">
                  <c:v>1.0063267101854971E-10</c:v>
                </c:pt>
                <c:pt idx="4716">
                  <c:v>9.6016970695884383E-11</c:v>
                </c:pt>
                <c:pt idx="4717">
                  <c:v>9.7150714726163113E-11</c:v>
                </c:pt>
                <c:pt idx="4718">
                  <c:v>9.9458292730753552E-11</c:v>
                </c:pt>
                <c:pt idx="4719">
                  <c:v>9.489645740229975E-11</c:v>
                </c:pt>
                <c:pt idx="4720">
                  <c:v>9.9458292730753552E-11</c:v>
                </c:pt>
                <c:pt idx="4721">
                  <c:v>9.6016970695884383E-11</c:v>
                </c:pt>
                <c:pt idx="4722">
                  <c:v>9.3789020443367202E-11</c:v>
                </c:pt>
                <c:pt idx="4723">
                  <c:v>9.6016970695884383E-11</c:v>
                </c:pt>
                <c:pt idx="4724">
                  <c:v>9.7150714726163113E-11</c:v>
                </c:pt>
                <c:pt idx="4725">
                  <c:v>9.6016970695884383E-11</c:v>
                </c:pt>
                <c:pt idx="4726">
                  <c:v>9.6016970695884383E-11</c:v>
                </c:pt>
                <c:pt idx="4727">
                  <c:v>1.0063267101854971E-10</c:v>
                </c:pt>
                <c:pt idx="4728">
                  <c:v>9.2694720656145152E-11</c:v>
                </c:pt>
                <c:pt idx="4729">
                  <c:v>9.489645740229975E-11</c:v>
                </c:pt>
                <c:pt idx="4730">
                  <c:v>9.9458292730753552E-11</c:v>
                </c:pt>
                <c:pt idx="4731">
                  <c:v>9.6016970695884383E-11</c:v>
                </c:pt>
                <c:pt idx="4732">
                  <c:v>9.6016970695884383E-11</c:v>
                </c:pt>
                <c:pt idx="4733">
                  <c:v>9.7150714726163113E-11</c:v>
                </c:pt>
                <c:pt idx="4734">
                  <c:v>9.6016970695884383E-11</c:v>
                </c:pt>
                <c:pt idx="4735">
                  <c:v>9.9458292730753552E-11</c:v>
                </c:pt>
                <c:pt idx="4736">
                  <c:v>9.8297845718318321E-11</c:v>
                </c:pt>
                <c:pt idx="4737">
                  <c:v>9.2694720656145152E-11</c:v>
                </c:pt>
                <c:pt idx="4738">
                  <c:v>9.8297845718318321E-11</c:v>
                </c:pt>
                <c:pt idx="4739">
                  <c:v>9.6016970695884383E-11</c:v>
                </c:pt>
                <c:pt idx="4740">
                  <c:v>9.489645740229975E-11</c:v>
                </c:pt>
                <c:pt idx="4741">
                  <c:v>9.6016970695884383E-11</c:v>
                </c:pt>
                <c:pt idx="4742">
                  <c:v>9.9458292730753552E-11</c:v>
                </c:pt>
                <c:pt idx="4743">
                  <c:v>9.8297845718318321E-11</c:v>
                </c:pt>
                <c:pt idx="4744">
                  <c:v>1.0063267101854971E-10</c:v>
                </c:pt>
                <c:pt idx="4745">
                  <c:v>9.9458292730753552E-11</c:v>
                </c:pt>
                <c:pt idx="4746">
                  <c:v>9.7150714726163113E-11</c:v>
                </c:pt>
                <c:pt idx="4747">
                  <c:v>9.6016970695884383E-11</c:v>
                </c:pt>
                <c:pt idx="4748">
                  <c:v>9.8297845718318321E-11</c:v>
                </c:pt>
                <c:pt idx="4749">
                  <c:v>9.6016970695884383E-11</c:v>
                </c:pt>
                <c:pt idx="4750">
                  <c:v>1.0063267101854971E-10</c:v>
                </c:pt>
                <c:pt idx="4751">
                  <c:v>9.9458292730753552E-11</c:v>
                </c:pt>
                <c:pt idx="4752">
                  <c:v>9.8297845718318321E-11</c:v>
                </c:pt>
                <c:pt idx="4753">
                  <c:v>9.7150714726163113E-11</c:v>
                </c:pt>
                <c:pt idx="4754">
                  <c:v>9.489645740229975E-11</c:v>
                </c:pt>
                <c:pt idx="4755">
                  <c:v>9.8297845718318321E-11</c:v>
                </c:pt>
                <c:pt idx="4756">
                  <c:v>9.8297845718318321E-11</c:v>
                </c:pt>
                <c:pt idx="4757">
                  <c:v>9.8297845718318321E-11</c:v>
                </c:pt>
                <c:pt idx="4758">
                  <c:v>9.9458292730753552E-11</c:v>
                </c:pt>
                <c:pt idx="4759">
                  <c:v>1.0063267101854971E-10</c:v>
                </c:pt>
                <c:pt idx="4760">
                  <c:v>9.7150714726163113E-11</c:v>
                </c:pt>
                <c:pt idx="4761">
                  <c:v>9.7150714726163113E-11</c:v>
                </c:pt>
                <c:pt idx="4762">
                  <c:v>9.6016970695884383E-11</c:v>
                </c:pt>
                <c:pt idx="4763">
                  <c:v>9.9458292730753552E-11</c:v>
                </c:pt>
                <c:pt idx="4764">
                  <c:v>9.7150714726163113E-11</c:v>
                </c:pt>
                <c:pt idx="4765">
                  <c:v>9.6016970695884383E-11</c:v>
                </c:pt>
                <c:pt idx="4766">
                  <c:v>9.6016970695884383E-11</c:v>
                </c:pt>
                <c:pt idx="4767">
                  <c:v>9.9458292730753552E-11</c:v>
                </c:pt>
                <c:pt idx="4768">
                  <c:v>9.6016970695884383E-11</c:v>
                </c:pt>
                <c:pt idx="4769">
                  <c:v>9.6016970695884383E-11</c:v>
                </c:pt>
                <c:pt idx="4770">
                  <c:v>9.6016970695884383E-11</c:v>
                </c:pt>
                <c:pt idx="4771">
                  <c:v>9.9458292730753552E-11</c:v>
                </c:pt>
                <c:pt idx="4772">
                  <c:v>9.6016970695884383E-11</c:v>
                </c:pt>
                <c:pt idx="4773">
                  <c:v>9.8297845718318321E-11</c:v>
                </c:pt>
                <c:pt idx="4774">
                  <c:v>9.6016970695884383E-11</c:v>
                </c:pt>
                <c:pt idx="4775">
                  <c:v>9.7150714726163113E-11</c:v>
                </c:pt>
                <c:pt idx="4776">
                  <c:v>9.6016970695884383E-11</c:v>
                </c:pt>
                <c:pt idx="4777">
                  <c:v>9.3789020443367202E-11</c:v>
                </c:pt>
                <c:pt idx="4778">
                  <c:v>9.7150714726163113E-11</c:v>
                </c:pt>
                <c:pt idx="4779">
                  <c:v>9.9458292730753552E-11</c:v>
                </c:pt>
                <c:pt idx="4780">
                  <c:v>9.3789020443367202E-11</c:v>
                </c:pt>
                <c:pt idx="4781">
                  <c:v>9.9458292730753552E-11</c:v>
                </c:pt>
                <c:pt idx="4782">
                  <c:v>9.6016970695884383E-11</c:v>
                </c:pt>
                <c:pt idx="4783">
                  <c:v>9.9458292730753552E-11</c:v>
                </c:pt>
                <c:pt idx="4784">
                  <c:v>9.7150714726163113E-11</c:v>
                </c:pt>
                <c:pt idx="4785">
                  <c:v>9.9458292730753552E-11</c:v>
                </c:pt>
                <c:pt idx="4786">
                  <c:v>9.8297845718318321E-11</c:v>
                </c:pt>
                <c:pt idx="4787">
                  <c:v>9.9458292730753552E-11</c:v>
                </c:pt>
                <c:pt idx="4788">
                  <c:v>9.8297845718318321E-11</c:v>
                </c:pt>
                <c:pt idx="4789">
                  <c:v>9.8297845718318321E-11</c:v>
                </c:pt>
                <c:pt idx="4790">
                  <c:v>9.9458292730753552E-11</c:v>
                </c:pt>
                <c:pt idx="4791">
                  <c:v>9.7150714726163113E-11</c:v>
                </c:pt>
                <c:pt idx="4792">
                  <c:v>9.7150714726163113E-11</c:v>
                </c:pt>
                <c:pt idx="4793">
                  <c:v>9.9458292730753552E-11</c:v>
                </c:pt>
                <c:pt idx="4794">
                  <c:v>9.7150714726163113E-11</c:v>
                </c:pt>
                <c:pt idx="4795">
                  <c:v>9.6016970695884383E-11</c:v>
                </c:pt>
                <c:pt idx="4796">
                  <c:v>9.7150714726163113E-11</c:v>
                </c:pt>
                <c:pt idx="4797">
                  <c:v>9.6016970695884383E-11</c:v>
                </c:pt>
                <c:pt idx="4798">
                  <c:v>1.0063267101854971E-10</c:v>
                </c:pt>
                <c:pt idx="4799">
                  <c:v>9.2694720656145152E-11</c:v>
                </c:pt>
                <c:pt idx="4800">
                  <c:v>9.6016970695884383E-11</c:v>
                </c:pt>
                <c:pt idx="4801">
                  <c:v>9.7150714726163113E-11</c:v>
                </c:pt>
                <c:pt idx="4802">
                  <c:v>9.7150714726163113E-11</c:v>
                </c:pt>
                <c:pt idx="4803">
                  <c:v>9.7150714726163113E-11</c:v>
                </c:pt>
                <c:pt idx="4804">
                  <c:v>9.6016970695884383E-11</c:v>
                </c:pt>
                <c:pt idx="4805">
                  <c:v>9.6016970695884383E-11</c:v>
                </c:pt>
                <c:pt idx="4806">
                  <c:v>9.6016970695884383E-11</c:v>
                </c:pt>
                <c:pt idx="4807">
                  <c:v>9.7150714726163113E-11</c:v>
                </c:pt>
                <c:pt idx="4808">
                  <c:v>9.8297845718318321E-11</c:v>
                </c:pt>
                <c:pt idx="4809">
                  <c:v>9.9458292730753552E-11</c:v>
                </c:pt>
                <c:pt idx="4810">
                  <c:v>9.7150714726163113E-11</c:v>
                </c:pt>
                <c:pt idx="4811">
                  <c:v>9.489645740229975E-11</c:v>
                </c:pt>
                <c:pt idx="4812">
                  <c:v>9.3789020443367202E-11</c:v>
                </c:pt>
                <c:pt idx="4813">
                  <c:v>9.3789020443367202E-11</c:v>
                </c:pt>
                <c:pt idx="4814">
                  <c:v>9.7150714726163113E-11</c:v>
                </c:pt>
                <c:pt idx="4815">
                  <c:v>9.7150714726163113E-11</c:v>
                </c:pt>
                <c:pt idx="4816">
                  <c:v>9.3789020443367202E-11</c:v>
                </c:pt>
                <c:pt idx="4817">
                  <c:v>9.3789020443367202E-11</c:v>
                </c:pt>
                <c:pt idx="4818">
                  <c:v>9.9458292730753552E-11</c:v>
                </c:pt>
                <c:pt idx="4819">
                  <c:v>9.3789020443367202E-11</c:v>
                </c:pt>
                <c:pt idx="4820">
                  <c:v>9.3789020443367202E-11</c:v>
                </c:pt>
                <c:pt idx="4821">
                  <c:v>9.7150714726163113E-11</c:v>
                </c:pt>
                <c:pt idx="4822">
                  <c:v>9.9458292730753552E-11</c:v>
                </c:pt>
                <c:pt idx="4823">
                  <c:v>9.8297845718318321E-11</c:v>
                </c:pt>
                <c:pt idx="4824">
                  <c:v>9.6016970695884383E-11</c:v>
                </c:pt>
                <c:pt idx="4825">
                  <c:v>9.9458292730753552E-11</c:v>
                </c:pt>
                <c:pt idx="4826">
                  <c:v>9.3789020443367202E-11</c:v>
                </c:pt>
                <c:pt idx="4827">
                  <c:v>9.7150714726163113E-11</c:v>
                </c:pt>
                <c:pt idx="4828">
                  <c:v>9.6016970695884383E-11</c:v>
                </c:pt>
                <c:pt idx="4829">
                  <c:v>9.8297845718318321E-11</c:v>
                </c:pt>
                <c:pt idx="4830">
                  <c:v>9.3789020443367202E-11</c:v>
                </c:pt>
                <c:pt idx="4831">
                  <c:v>9.3789020443367202E-11</c:v>
                </c:pt>
                <c:pt idx="4832">
                  <c:v>9.489645740229975E-11</c:v>
                </c:pt>
                <c:pt idx="4833">
                  <c:v>9.6016970695884383E-11</c:v>
                </c:pt>
                <c:pt idx="4834">
                  <c:v>9.8297845718318321E-11</c:v>
                </c:pt>
                <c:pt idx="4835">
                  <c:v>9.7150714726163113E-11</c:v>
                </c:pt>
                <c:pt idx="4836">
                  <c:v>9.2694720656145152E-11</c:v>
                </c:pt>
                <c:pt idx="4837">
                  <c:v>9.9458292730753552E-11</c:v>
                </c:pt>
                <c:pt idx="4838">
                  <c:v>9.8297845718318321E-11</c:v>
                </c:pt>
                <c:pt idx="4839">
                  <c:v>9.6016970695884383E-11</c:v>
                </c:pt>
                <c:pt idx="4840">
                  <c:v>9.8297845718318321E-11</c:v>
                </c:pt>
                <c:pt idx="4841">
                  <c:v>9.7150714726163113E-11</c:v>
                </c:pt>
                <c:pt idx="4842">
                  <c:v>9.8297845718318321E-11</c:v>
                </c:pt>
                <c:pt idx="4843">
                  <c:v>9.8297845718318321E-11</c:v>
                </c:pt>
                <c:pt idx="4844">
                  <c:v>9.8297845718318321E-11</c:v>
                </c:pt>
                <c:pt idx="4845">
                  <c:v>9.3789020443367202E-11</c:v>
                </c:pt>
                <c:pt idx="4846">
                  <c:v>9.6016970695884383E-11</c:v>
                </c:pt>
                <c:pt idx="4847">
                  <c:v>9.8297845718318321E-11</c:v>
                </c:pt>
                <c:pt idx="4848">
                  <c:v>9.6016970695884383E-11</c:v>
                </c:pt>
                <c:pt idx="4849">
                  <c:v>9.2694720656145152E-11</c:v>
                </c:pt>
                <c:pt idx="4850">
                  <c:v>9.8297845718318321E-11</c:v>
                </c:pt>
                <c:pt idx="4851">
                  <c:v>9.7150714726163113E-11</c:v>
                </c:pt>
                <c:pt idx="4852">
                  <c:v>9.7150714726163113E-11</c:v>
                </c:pt>
                <c:pt idx="4853">
                  <c:v>9.6016970695884383E-11</c:v>
                </c:pt>
                <c:pt idx="4854">
                  <c:v>9.489645740229975E-11</c:v>
                </c:pt>
                <c:pt idx="4855">
                  <c:v>9.7150714726163113E-11</c:v>
                </c:pt>
                <c:pt idx="4856">
                  <c:v>9.6016970695884383E-11</c:v>
                </c:pt>
                <c:pt idx="4857">
                  <c:v>9.7150714726163113E-11</c:v>
                </c:pt>
                <c:pt idx="4858">
                  <c:v>9.6016970695884383E-11</c:v>
                </c:pt>
                <c:pt idx="4859">
                  <c:v>9.7150714726163113E-11</c:v>
                </c:pt>
                <c:pt idx="4860">
                  <c:v>9.7150714726163113E-11</c:v>
                </c:pt>
                <c:pt idx="4861">
                  <c:v>9.6016970695884383E-11</c:v>
                </c:pt>
                <c:pt idx="4862">
                  <c:v>9.7150714726163113E-11</c:v>
                </c:pt>
                <c:pt idx="4863">
                  <c:v>9.7150714726163113E-11</c:v>
                </c:pt>
                <c:pt idx="4864">
                  <c:v>9.6016970695884383E-11</c:v>
                </c:pt>
                <c:pt idx="4865">
                  <c:v>9.6016970695884383E-11</c:v>
                </c:pt>
                <c:pt idx="4866">
                  <c:v>9.9458292730753552E-11</c:v>
                </c:pt>
                <c:pt idx="4867">
                  <c:v>9.7150714726163113E-11</c:v>
                </c:pt>
                <c:pt idx="4868">
                  <c:v>9.3789020443367202E-11</c:v>
                </c:pt>
                <c:pt idx="4869">
                  <c:v>9.6016970695884383E-11</c:v>
                </c:pt>
                <c:pt idx="4870">
                  <c:v>9.3789020443367202E-11</c:v>
                </c:pt>
                <c:pt idx="4871">
                  <c:v>9.3789020443367202E-11</c:v>
                </c:pt>
                <c:pt idx="4872">
                  <c:v>9.7150714726163113E-11</c:v>
                </c:pt>
                <c:pt idx="4873">
                  <c:v>9.489645740229975E-11</c:v>
                </c:pt>
                <c:pt idx="4874">
                  <c:v>9.8297845718318321E-11</c:v>
                </c:pt>
                <c:pt idx="4875">
                  <c:v>9.7150714726163113E-11</c:v>
                </c:pt>
                <c:pt idx="4876">
                  <c:v>9.8297845718318321E-11</c:v>
                </c:pt>
                <c:pt idx="4877">
                  <c:v>9.6016970695884383E-11</c:v>
                </c:pt>
                <c:pt idx="4878">
                  <c:v>9.8297845718318321E-11</c:v>
                </c:pt>
                <c:pt idx="4879">
                  <c:v>9.6016970695884383E-11</c:v>
                </c:pt>
                <c:pt idx="4880">
                  <c:v>9.489645740229975E-11</c:v>
                </c:pt>
                <c:pt idx="4881">
                  <c:v>9.489645740229975E-11</c:v>
                </c:pt>
                <c:pt idx="4882">
                  <c:v>9.6016970695884383E-11</c:v>
                </c:pt>
                <c:pt idx="4883">
                  <c:v>9.9458292730753552E-11</c:v>
                </c:pt>
                <c:pt idx="4884">
                  <c:v>9.489645740229975E-11</c:v>
                </c:pt>
                <c:pt idx="4885">
                  <c:v>9.7150714726163113E-11</c:v>
                </c:pt>
                <c:pt idx="4886">
                  <c:v>1.0063267101854971E-10</c:v>
                </c:pt>
                <c:pt idx="4887">
                  <c:v>9.2694720656145152E-11</c:v>
                </c:pt>
                <c:pt idx="4888">
                  <c:v>9.6016970695884383E-11</c:v>
                </c:pt>
                <c:pt idx="4889">
                  <c:v>9.9458292730753552E-11</c:v>
                </c:pt>
                <c:pt idx="4890">
                  <c:v>9.7150714726163113E-11</c:v>
                </c:pt>
                <c:pt idx="4891">
                  <c:v>9.7150714726163113E-11</c:v>
                </c:pt>
                <c:pt idx="4892">
                  <c:v>9.6016970695884383E-11</c:v>
                </c:pt>
                <c:pt idx="4893">
                  <c:v>9.6016970695884383E-11</c:v>
                </c:pt>
                <c:pt idx="4894">
                  <c:v>9.7150714726163113E-11</c:v>
                </c:pt>
                <c:pt idx="4895">
                  <c:v>9.3789020443367202E-11</c:v>
                </c:pt>
                <c:pt idx="4896">
                  <c:v>9.6016970695884383E-11</c:v>
                </c:pt>
                <c:pt idx="4897">
                  <c:v>9.7150714726163113E-11</c:v>
                </c:pt>
                <c:pt idx="4898">
                  <c:v>9.7150714726163113E-11</c:v>
                </c:pt>
                <c:pt idx="4899">
                  <c:v>9.6016970695884383E-11</c:v>
                </c:pt>
                <c:pt idx="4900">
                  <c:v>9.8297845718318321E-11</c:v>
                </c:pt>
                <c:pt idx="4901">
                  <c:v>9.9458292730753552E-11</c:v>
                </c:pt>
                <c:pt idx="4902">
                  <c:v>9.8297845718318321E-11</c:v>
                </c:pt>
                <c:pt idx="4903">
                  <c:v>9.489645740229975E-11</c:v>
                </c:pt>
                <c:pt idx="4904">
                  <c:v>9.489645740229975E-11</c:v>
                </c:pt>
                <c:pt idx="4905">
                  <c:v>9.8297845718318321E-11</c:v>
                </c:pt>
                <c:pt idx="4906">
                  <c:v>9.6016970695884383E-11</c:v>
                </c:pt>
                <c:pt idx="4907">
                  <c:v>9.8297845718318321E-11</c:v>
                </c:pt>
                <c:pt idx="4908">
                  <c:v>9.6016970695884383E-11</c:v>
                </c:pt>
                <c:pt idx="4909">
                  <c:v>9.6016970695884383E-11</c:v>
                </c:pt>
                <c:pt idx="4910">
                  <c:v>9.9458292730753552E-11</c:v>
                </c:pt>
                <c:pt idx="4911">
                  <c:v>9.6016970695884383E-11</c:v>
                </c:pt>
                <c:pt idx="4912">
                  <c:v>9.489645740229975E-11</c:v>
                </c:pt>
                <c:pt idx="4913">
                  <c:v>9.9458292730753552E-11</c:v>
                </c:pt>
                <c:pt idx="4914">
                  <c:v>9.6016970695884383E-11</c:v>
                </c:pt>
                <c:pt idx="4915">
                  <c:v>9.3789020443367202E-11</c:v>
                </c:pt>
                <c:pt idx="4916">
                  <c:v>9.9458292730753552E-11</c:v>
                </c:pt>
                <c:pt idx="4917">
                  <c:v>9.7150714726163113E-11</c:v>
                </c:pt>
                <c:pt idx="4918">
                  <c:v>9.7150714726163113E-11</c:v>
                </c:pt>
                <c:pt idx="4919">
                  <c:v>9.7150714726163113E-11</c:v>
                </c:pt>
                <c:pt idx="4920">
                  <c:v>9.8297845718318321E-11</c:v>
                </c:pt>
                <c:pt idx="4921">
                  <c:v>9.8297845718318321E-11</c:v>
                </c:pt>
                <c:pt idx="4922">
                  <c:v>9.6016970695884383E-11</c:v>
                </c:pt>
                <c:pt idx="4923">
                  <c:v>9.7150714726163113E-11</c:v>
                </c:pt>
                <c:pt idx="4924">
                  <c:v>9.6016970695884383E-11</c:v>
                </c:pt>
                <c:pt idx="4925">
                  <c:v>9.9458292730753552E-11</c:v>
                </c:pt>
                <c:pt idx="4926">
                  <c:v>9.2694720656145152E-11</c:v>
                </c:pt>
                <c:pt idx="4927">
                  <c:v>1.0063267101854971E-10</c:v>
                </c:pt>
                <c:pt idx="4928">
                  <c:v>9.3789020443367202E-11</c:v>
                </c:pt>
                <c:pt idx="4929">
                  <c:v>9.489645740229975E-11</c:v>
                </c:pt>
                <c:pt idx="4930">
                  <c:v>9.8297845718318321E-11</c:v>
                </c:pt>
                <c:pt idx="4931">
                  <c:v>9.8297845718318321E-11</c:v>
                </c:pt>
                <c:pt idx="4932">
                  <c:v>9.8297845718318321E-11</c:v>
                </c:pt>
                <c:pt idx="4933">
                  <c:v>9.6016970695884383E-11</c:v>
                </c:pt>
                <c:pt idx="4934">
                  <c:v>9.3789020443367202E-11</c:v>
                </c:pt>
                <c:pt idx="4935">
                  <c:v>1.0063267101854971E-10</c:v>
                </c:pt>
                <c:pt idx="4936">
                  <c:v>9.9458292730753552E-11</c:v>
                </c:pt>
                <c:pt idx="4937">
                  <c:v>9.489645740229975E-11</c:v>
                </c:pt>
                <c:pt idx="4938">
                  <c:v>1.0063267101854971E-10</c:v>
                </c:pt>
                <c:pt idx="4939">
                  <c:v>9.489645740229975E-11</c:v>
                </c:pt>
                <c:pt idx="4940">
                  <c:v>9.7150714726163113E-11</c:v>
                </c:pt>
                <c:pt idx="4941">
                  <c:v>9.9458292730753552E-11</c:v>
                </c:pt>
                <c:pt idx="4942">
                  <c:v>9.489645740229975E-11</c:v>
                </c:pt>
                <c:pt idx="4943">
                  <c:v>9.9458292730753552E-11</c:v>
                </c:pt>
                <c:pt idx="4944">
                  <c:v>9.7150714726163113E-11</c:v>
                </c:pt>
                <c:pt idx="4945">
                  <c:v>9.8297845718318321E-11</c:v>
                </c:pt>
                <c:pt idx="4946">
                  <c:v>9.8297845718318321E-11</c:v>
                </c:pt>
                <c:pt idx="4947">
                  <c:v>9.6016970695884383E-11</c:v>
                </c:pt>
                <c:pt idx="4948">
                  <c:v>9.8297845718318321E-11</c:v>
                </c:pt>
                <c:pt idx="4949">
                  <c:v>9.9458292730753552E-11</c:v>
                </c:pt>
                <c:pt idx="4950">
                  <c:v>9.6016970695884383E-11</c:v>
                </c:pt>
                <c:pt idx="4951">
                  <c:v>9.6016970695884383E-11</c:v>
                </c:pt>
                <c:pt idx="4952">
                  <c:v>9.8297845718318321E-11</c:v>
                </c:pt>
                <c:pt idx="4953">
                  <c:v>9.7150714726163113E-11</c:v>
                </c:pt>
                <c:pt idx="4954">
                  <c:v>9.8297845718318321E-11</c:v>
                </c:pt>
                <c:pt idx="4955">
                  <c:v>9.8297845718318321E-11</c:v>
                </c:pt>
                <c:pt idx="4956">
                  <c:v>9.6016970695884383E-11</c:v>
                </c:pt>
                <c:pt idx="4957">
                  <c:v>9.6016970695884383E-11</c:v>
                </c:pt>
                <c:pt idx="4958">
                  <c:v>9.2694720656145152E-11</c:v>
                </c:pt>
                <c:pt idx="4959">
                  <c:v>9.7150714726163113E-11</c:v>
                </c:pt>
                <c:pt idx="4960">
                  <c:v>9.6016970695884383E-11</c:v>
                </c:pt>
                <c:pt idx="4961">
                  <c:v>9.6016970695884383E-11</c:v>
                </c:pt>
                <c:pt idx="4962">
                  <c:v>9.9458292730753552E-11</c:v>
                </c:pt>
                <c:pt idx="4963">
                  <c:v>9.7150714726163113E-11</c:v>
                </c:pt>
                <c:pt idx="4964">
                  <c:v>9.489645740229975E-11</c:v>
                </c:pt>
                <c:pt idx="4965">
                  <c:v>9.6016970695884383E-11</c:v>
                </c:pt>
                <c:pt idx="4966">
                  <c:v>9.8297845718318321E-11</c:v>
                </c:pt>
                <c:pt idx="4967">
                  <c:v>9.8297845718318321E-11</c:v>
                </c:pt>
                <c:pt idx="4968">
                  <c:v>9.6016970695884383E-11</c:v>
                </c:pt>
                <c:pt idx="4969">
                  <c:v>9.6016970695884383E-11</c:v>
                </c:pt>
                <c:pt idx="4970">
                  <c:v>9.6016970695884383E-11</c:v>
                </c:pt>
                <c:pt idx="4971">
                  <c:v>9.6016970695884383E-11</c:v>
                </c:pt>
                <c:pt idx="4972">
                  <c:v>9.7150714726163113E-11</c:v>
                </c:pt>
                <c:pt idx="4973">
                  <c:v>9.7150714726163113E-11</c:v>
                </c:pt>
                <c:pt idx="4974">
                  <c:v>9.6016970695884383E-11</c:v>
                </c:pt>
                <c:pt idx="4975">
                  <c:v>9.7150714726163113E-11</c:v>
                </c:pt>
                <c:pt idx="4976">
                  <c:v>9.8297845718318321E-11</c:v>
                </c:pt>
                <c:pt idx="4977">
                  <c:v>9.9458292730753552E-11</c:v>
                </c:pt>
                <c:pt idx="4978">
                  <c:v>9.7150714726163113E-11</c:v>
                </c:pt>
                <c:pt idx="4979">
                  <c:v>9.6016970695884383E-11</c:v>
                </c:pt>
                <c:pt idx="4980">
                  <c:v>9.3789020443367202E-11</c:v>
                </c:pt>
                <c:pt idx="4981">
                  <c:v>9.489645740229975E-11</c:v>
                </c:pt>
                <c:pt idx="4982">
                  <c:v>9.489645740229975E-11</c:v>
                </c:pt>
                <c:pt idx="4983">
                  <c:v>9.7150714726163113E-11</c:v>
                </c:pt>
                <c:pt idx="4984">
                  <c:v>9.6016970695884383E-11</c:v>
                </c:pt>
                <c:pt idx="4985">
                  <c:v>9.6016970695884383E-11</c:v>
                </c:pt>
                <c:pt idx="4986">
                  <c:v>9.9458292730753552E-11</c:v>
                </c:pt>
                <c:pt idx="4987">
                  <c:v>9.9458292730753552E-11</c:v>
                </c:pt>
                <c:pt idx="4988">
                  <c:v>9.6016970695884383E-11</c:v>
                </c:pt>
                <c:pt idx="4989">
                  <c:v>9.6016970695884383E-11</c:v>
                </c:pt>
                <c:pt idx="4990">
                  <c:v>9.3789020443367202E-11</c:v>
                </c:pt>
                <c:pt idx="4991">
                  <c:v>9.6016970695884383E-11</c:v>
                </c:pt>
                <c:pt idx="4992">
                  <c:v>9.7150714726163113E-11</c:v>
                </c:pt>
                <c:pt idx="4993">
                  <c:v>9.6016970695884383E-11</c:v>
                </c:pt>
                <c:pt idx="4994">
                  <c:v>9.489645740229975E-11</c:v>
                </c:pt>
                <c:pt idx="4995">
                  <c:v>9.8297845718318321E-11</c:v>
                </c:pt>
                <c:pt idx="4996">
                  <c:v>9.489645740229975E-11</c:v>
                </c:pt>
                <c:pt idx="4997">
                  <c:v>9.7150714726163113E-11</c:v>
                </c:pt>
                <c:pt idx="4998">
                  <c:v>9.9458292730753552E-11</c:v>
                </c:pt>
                <c:pt idx="4999">
                  <c:v>9.489645740229975E-11</c:v>
                </c:pt>
                <c:pt idx="5000">
                  <c:v>9.6016970695884383E-11</c:v>
                </c:pt>
                <c:pt idx="5001">
                  <c:v>9.6016970695884383E-11</c:v>
                </c:pt>
                <c:pt idx="5002">
                  <c:v>1.0063267101854971E-10</c:v>
                </c:pt>
                <c:pt idx="5003">
                  <c:v>9.9458292730753552E-11</c:v>
                </c:pt>
                <c:pt idx="5004">
                  <c:v>9.489645740229975E-11</c:v>
                </c:pt>
                <c:pt idx="5005">
                  <c:v>9.3789020443367202E-11</c:v>
                </c:pt>
                <c:pt idx="5006">
                  <c:v>9.9458292730753552E-11</c:v>
                </c:pt>
                <c:pt idx="5007">
                  <c:v>9.7150714726163113E-11</c:v>
                </c:pt>
                <c:pt idx="5008">
                  <c:v>9.3789020443367202E-11</c:v>
                </c:pt>
                <c:pt idx="5009">
                  <c:v>9.489645740229975E-11</c:v>
                </c:pt>
                <c:pt idx="5010">
                  <c:v>9.8297845718318321E-11</c:v>
                </c:pt>
                <c:pt idx="5011">
                  <c:v>9.7150714726163113E-11</c:v>
                </c:pt>
                <c:pt idx="5012">
                  <c:v>9.3789020443367202E-11</c:v>
                </c:pt>
                <c:pt idx="5013">
                  <c:v>9.9458292730753552E-11</c:v>
                </c:pt>
                <c:pt idx="5014">
                  <c:v>9.489645740229975E-11</c:v>
                </c:pt>
                <c:pt idx="5015">
                  <c:v>9.2694720656145152E-11</c:v>
                </c:pt>
                <c:pt idx="5016">
                  <c:v>9.6016970695884383E-11</c:v>
                </c:pt>
                <c:pt idx="5017">
                  <c:v>9.9458292730753552E-11</c:v>
                </c:pt>
                <c:pt idx="5018">
                  <c:v>9.7150714726163113E-11</c:v>
                </c:pt>
                <c:pt idx="5019">
                  <c:v>9.489645740229975E-11</c:v>
                </c:pt>
                <c:pt idx="5020">
                  <c:v>9.6016970695884383E-11</c:v>
                </c:pt>
                <c:pt idx="5021">
                  <c:v>9.7150714726163113E-11</c:v>
                </c:pt>
                <c:pt idx="5022">
                  <c:v>9.8297845718318321E-11</c:v>
                </c:pt>
                <c:pt idx="5023">
                  <c:v>9.6016970695884383E-11</c:v>
                </c:pt>
                <c:pt idx="5024">
                  <c:v>9.3789020443367202E-11</c:v>
                </c:pt>
                <c:pt idx="5025">
                  <c:v>9.7150714726163113E-11</c:v>
                </c:pt>
                <c:pt idx="5026">
                  <c:v>9.7150714726163113E-11</c:v>
                </c:pt>
                <c:pt idx="5027">
                  <c:v>9.7150714726163113E-11</c:v>
                </c:pt>
                <c:pt idx="5028">
                  <c:v>9.489645740229975E-11</c:v>
                </c:pt>
                <c:pt idx="5029">
                  <c:v>9.6016970695884383E-11</c:v>
                </c:pt>
                <c:pt idx="5030">
                  <c:v>9.8297845718318321E-11</c:v>
                </c:pt>
                <c:pt idx="5031">
                  <c:v>9.6016970695884383E-11</c:v>
                </c:pt>
                <c:pt idx="5032">
                  <c:v>9.489645740229975E-11</c:v>
                </c:pt>
                <c:pt idx="5033">
                  <c:v>9.3789020443367202E-11</c:v>
                </c:pt>
                <c:pt idx="5034">
                  <c:v>9.6016970695884383E-11</c:v>
                </c:pt>
                <c:pt idx="5035">
                  <c:v>9.8297845718318321E-11</c:v>
                </c:pt>
                <c:pt idx="5036">
                  <c:v>9.8297845718318321E-11</c:v>
                </c:pt>
                <c:pt idx="5037">
                  <c:v>9.6016970695884383E-11</c:v>
                </c:pt>
                <c:pt idx="5038">
                  <c:v>9.7150714726163113E-11</c:v>
                </c:pt>
                <c:pt idx="5039">
                  <c:v>9.6016970695884383E-11</c:v>
                </c:pt>
                <c:pt idx="5040">
                  <c:v>9.3789020443367202E-11</c:v>
                </c:pt>
                <c:pt idx="5041">
                  <c:v>9.6016970695884383E-11</c:v>
                </c:pt>
                <c:pt idx="5042">
                  <c:v>9.9458292730753552E-11</c:v>
                </c:pt>
                <c:pt idx="5043">
                  <c:v>9.8297845718318321E-11</c:v>
                </c:pt>
                <c:pt idx="5044">
                  <c:v>9.9458292730753552E-11</c:v>
                </c:pt>
                <c:pt idx="5045">
                  <c:v>9.7150714726163113E-11</c:v>
                </c:pt>
                <c:pt idx="5046">
                  <c:v>9.8297845718318321E-11</c:v>
                </c:pt>
                <c:pt idx="5047">
                  <c:v>9.8297845718318321E-11</c:v>
                </c:pt>
                <c:pt idx="5048">
                  <c:v>9.8297845718318321E-11</c:v>
                </c:pt>
                <c:pt idx="5049">
                  <c:v>9.6016970695884383E-11</c:v>
                </c:pt>
                <c:pt idx="5050">
                  <c:v>9.6016970695884383E-11</c:v>
                </c:pt>
                <c:pt idx="5051">
                  <c:v>9.8297845718318321E-11</c:v>
                </c:pt>
                <c:pt idx="5052">
                  <c:v>9.3789020443367202E-11</c:v>
                </c:pt>
                <c:pt idx="5053">
                  <c:v>9.2694720656145152E-11</c:v>
                </c:pt>
                <c:pt idx="5054">
                  <c:v>9.3789020443367202E-11</c:v>
                </c:pt>
                <c:pt idx="5055">
                  <c:v>9.6016970695884383E-11</c:v>
                </c:pt>
                <c:pt idx="5056">
                  <c:v>9.6016970695884383E-11</c:v>
                </c:pt>
                <c:pt idx="5057">
                  <c:v>9.6016970695884383E-11</c:v>
                </c:pt>
                <c:pt idx="5058">
                  <c:v>9.6016970695884383E-11</c:v>
                </c:pt>
                <c:pt idx="5059">
                  <c:v>9.6016970695884383E-11</c:v>
                </c:pt>
                <c:pt idx="5060">
                  <c:v>9.7150714726163113E-11</c:v>
                </c:pt>
                <c:pt idx="5061">
                  <c:v>9.7150714726163113E-11</c:v>
                </c:pt>
                <c:pt idx="5062">
                  <c:v>9.8297845718318321E-11</c:v>
                </c:pt>
                <c:pt idx="5063">
                  <c:v>9.7150714726163113E-11</c:v>
                </c:pt>
                <c:pt idx="5064">
                  <c:v>9.6016970695884383E-11</c:v>
                </c:pt>
                <c:pt idx="5065">
                  <c:v>9.3789020443367202E-11</c:v>
                </c:pt>
                <c:pt idx="5066">
                  <c:v>9.8297845718318321E-11</c:v>
                </c:pt>
                <c:pt idx="5067">
                  <c:v>9.6016970695884383E-11</c:v>
                </c:pt>
                <c:pt idx="5068">
                  <c:v>9.6016970695884383E-11</c:v>
                </c:pt>
                <c:pt idx="5069">
                  <c:v>9.6016970695884383E-11</c:v>
                </c:pt>
                <c:pt idx="5070">
                  <c:v>9.8297845718318321E-11</c:v>
                </c:pt>
                <c:pt idx="5071">
                  <c:v>9.6016970695884383E-11</c:v>
                </c:pt>
                <c:pt idx="5072">
                  <c:v>9.3789020443367202E-11</c:v>
                </c:pt>
                <c:pt idx="5073">
                  <c:v>9.6016970695884383E-11</c:v>
                </c:pt>
                <c:pt idx="5074">
                  <c:v>9.6016970695884383E-11</c:v>
                </c:pt>
                <c:pt idx="5075">
                  <c:v>9.489645740229975E-11</c:v>
                </c:pt>
                <c:pt idx="5076">
                  <c:v>9.7150714726163113E-11</c:v>
                </c:pt>
                <c:pt idx="5077">
                  <c:v>9.6016970695884383E-11</c:v>
                </c:pt>
                <c:pt idx="5078">
                  <c:v>9.9458292730753552E-11</c:v>
                </c:pt>
                <c:pt idx="5079">
                  <c:v>9.6016970695884383E-11</c:v>
                </c:pt>
                <c:pt idx="5080">
                  <c:v>9.3789020443367202E-11</c:v>
                </c:pt>
                <c:pt idx="5081">
                  <c:v>9.7150714726163113E-11</c:v>
                </c:pt>
                <c:pt idx="5082">
                  <c:v>9.6016970695884383E-11</c:v>
                </c:pt>
                <c:pt idx="5083">
                  <c:v>9.489645740229975E-11</c:v>
                </c:pt>
                <c:pt idx="5084">
                  <c:v>9.6016970695884383E-11</c:v>
                </c:pt>
                <c:pt idx="5085">
                  <c:v>9.489645740229975E-11</c:v>
                </c:pt>
                <c:pt idx="5086">
                  <c:v>9.3789020443367202E-11</c:v>
                </c:pt>
                <c:pt idx="5087">
                  <c:v>9.8297845718318321E-11</c:v>
                </c:pt>
                <c:pt idx="5088">
                  <c:v>9.9458292730753552E-11</c:v>
                </c:pt>
                <c:pt idx="5089">
                  <c:v>9.7150714726163113E-11</c:v>
                </c:pt>
                <c:pt idx="5090">
                  <c:v>9.489645740229975E-11</c:v>
                </c:pt>
                <c:pt idx="5091">
                  <c:v>9.7150714726163113E-11</c:v>
                </c:pt>
                <c:pt idx="5092">
                  <c:v>9.7150714726163113E-11</c:v>
                </c:pt>
                <c:pt idx="5093">
                  <c:v>9.8297845718318321E-11</c:v>
                </c:pt>
                <c:pt idx="5094">
                  <c:v>9.6016970695884383E-11</c:v>
                </c:pt>
                <c:pt idx="5095">
                  <c:v>9.7150714726163113E-11</c:v>
                </c:pt>
                <c:pt idx="5096">
                  <c:v>9.6016970695884383E-11</c:v>
                </c:pt>
                <c:pt idx="5097">
                  <c:v>9.3789020443367202E-11</c:v>
                </c:pt>
                <c:pt idx="5098">
                  <c:v>9.6016970695884383E-11</c:v>
                </c:pt>
                <c:pt idx="5099">
                  <c:v>9.7150714726163113E-11</c:v>
                </c:pt>
                <c:pt idx="5100">
                  <c:v>9.489645740229975E-11</c:v>
                </c:pt>
                <c:pt idx="5101">
                  <c:v>9.6016970695884383E-11</c:v>
                </c:pt>
                <c:pt idx="5102">
                  <c:v>9.6016970695884383E-11</c:v>
                </c:pt>
                <c:pt idx="5103">
                  <c:v>9.6016970695884383E-11</c:v>
                </c:pt>
                <c:pt idx="5104">
                  <c:v>9.9458292730753552E-11</c:v>
                </c:pt>
                <c:pt idx="5105">
                  <c:v>9.9458292730753552E-11</c:v>
                </c:pt>
                <c:pt idx="5106">
                  <c:v>9.3789020443367202E-11</c:v>
                </c:pt>
                <c:pt idx="5107">
                  <c:v>9.3789020443367202E-11</c:v>
                </c:pt>
                <c:pt idx="5108">
                  <c:v>9.2694720656145152E-11</c:v>
                </c:pt>
                <c:pt idx="5109">
                  <c:v>9.3789020443367202E-11</c:v>
                </c:pt>
                <c:pt idx="5110">
                  <c:v>9.7150714726163113E-11</c:v>
                </c:pt>
                <c:pt idx="5111">
                  <c:v>9.489645740229975E-11</c:v>
                </c:pt>
                <c:pt idx="5112">
                  <c:v>9.8297845718318321E-11</c:v>
                </c:pt>
                <c:pt idx="5113">
                  <c:v>9.6016970695884383E-11</c:v>
                </c:pt>
                <c:pt idx="5114">
                  <c:v>9.489645740229975E-11</c:v>
                </c:pt>
                <c:pt idx="5115">
                  <c:v>9.6016970695884383E-11</c:v>
                </c:pt>
                <c:pt idx="5116">
                  <c:v>9.489645740229975E-11</c:v>
                </c:pt>
                <c:pt idx="5117">
                  <c:v>9.489645740229975E-11</c:v>
                </c:pt>
                <c:pt idx="5118">
                  <c:v>9.489645740229975E-11</c:v>
                </c:pt>
                <c:pt idx="5119">
                  <c:v>9.6016970695884383E-11</c:v>
                </c:pt>
                <c:pt idx="5120">
                  <c:v>9.6016970695884383E-11</c:v>
                </c:pt>
                <c:pt idx="5121">
                  <c:v>9.7150714726163113E-11</c:v>
                </c:pt>
                <c:pt idx="5122">
                  <c:v>9.6016970695884383E-11</c:v>
                </c:pt>
                <c:pt idx="5123">
                  <c:v>9.7150714726163113E-11</c:v>
                </c:pt>
                <c:pt idx="5124">
                  <c:v>9.8297845718318321E-11</c:v>
                </c:pt>
                <c:pt idx="5125">
                  <c:v>9.6016970695884383E-11</c:v>
                </c:pt>
                <c:pt idx="5126">
                  <c:v>9.7150714726163113E-11</c:v>
                </c:pt>
                <c:pt idx="5127">
                  <c:v>9.3789020443367202E-11</c:v>
                </c:pt>
                <c:pt idx="5128">
                  <c:v>9.7150714726163113E-11</c:v>
                </c:pt>
                <c:pt idx="5129">
                  <c:v>9.489645740229975E-11</c:v>
                </c:pt>
                <c:pt idx="5130">
                  <c:v>9.489645740229975E-11</c:v>
                </c:pt>
                <c:pt idx="5131">
                  <c:v>9.8297845718318321E-11</c:v>
                </c:pt>
                <c:pt idx="5132">
                  <c:v>9.3789020443367202E-11</c:v>
                </c:pt>
                <c:pt idx="5133">
                  <c:v>9.2694720656145152E-11</c:v>
                </c:pt>
                <c:pt idx="5134">
                  <c:v>9.8297845718318321E-11</c:v>
                </c:pt>
                <c:pt idx="5135">
                  <c:v>9.6016970695884383E-11</c:v>
                </c:pt>
                <c:pt idx="5136">
                  <c:v>9.489645740229975E-11</c:v>
                </c:pt>
                <c:pt idx="5137">
                  <c:v>9.9458292730753552E-11</c:v>
                </c:pt>
                <c:pt idx="5138">
                  <c:v>9.3789020443367202E-11</c:v>
                </c:pt>
                <c:pt idx="5139">
                  <c:v>9.489645740229975E-11</c:v>
                </c:pt>
                <c:pt idx="5140">
                  <c:v>9.6016970695884383E-11</c:v>
                </c:pt>
                <c:pt idx="5141">
                  <c:v>9.7150714726163113E-11</c:v>
                </c:pt>
                <c:pt idx="5142">
                  <c:v>9.6016970695884383E-11</c:v>
                </c:pt>
                <c:pt idx="5143">
                  <c:v>9.3789020443367202E-11</c:v>
                </c:pt>
                <c:pt idx="5144">
                  <c:v>9.6016970695884383E-11</c:v>
                </c:pt>
                <c:pt idx="5145">
                  <c:v>9.7150714726163113E-11</c:v>
                </c:pt>
                <c:pt idx="5146">
                  <c:v>9.3789020443367202E-11</c:v>
                </c:pt>
                <c:pt idx="5147">
                  <c:v>9.7150714726163113E-11</c:v>
                </c:pt>
                <c:pt idx="5148">
                  <c:v>9.3789020443367202E-11</c:v>
                </c:pt>
                <c:pt idx="5149">
                  <c:v>9.7150714726163113E-11</c:v>
                </c:pt>
                <c:pt idx="5150">
                  <c:v>9.8297845718318321E-11</c:v>
                </c:pt>
                <c:pt idx="5151">
                  <c:v>9.3789020443367202E-11</c:v>
                </c:pt>
                <c:pt idx="5152">
                  <c:v>9.8297845718318321E-11</c:v>
                </c:pt>
                <c:pt idx="5153">
                  <c:v>9.6016970695884383E-11</c:v>
                </c:pt>
                <c:pt idx="5154">
                  <c:v>9.6016970695884383E-11</c:v>
                </c:pt>
                <c:pt idx="5155">
                  <c:v>9.6016970695884383E-11</c:v>
                </c:pt>
                <c:pt idx="5156">
                  <c:v>9.6016970695884383E-11</c:v>
                </c:pt>
                <c:pt idx="5157">
                  <c:v>9.489645740229975E-11</c:v>
                </c:pt>
                <c:pt idx="5158">
                  <c:v>9.8297845718318321E-11</c:v>
                </c:pt>
                <c:pt idx="5159">
                  <c:v>9.7150714726163113E-11</c:v>
                </c:pt>
                <c:pt idx="5160">
                  <c:v>9.6016970695884383E-11</c:v>
                </c:pt>
                <c:pt idx="5161">
                  <c:v>9.3789020443367202E-11</c:v>
                </c:pt>
                <c:pt idx="5162">
                  <c:v>9.7150714726163113E-11</c:v>
                </c:pt>
                <c:pt idx="5163">
                  <c:v>9.6016970695884383E-11</c:v>
                </c:pt>
                <c:pt idx="5164">
                  <c:v>9.489645740229975E-11</c:v>
                </c:pt>
                <c:pt idx="5165">
                  <c:v>9.6016970695884383E-11</c:v>
                </c:pt>
                <c:pt idx="5166">
                  <c:v>9.9458292730753552E-11</c:v>
                </c:pt>
                <c:pt idx="5167">
                  <c:v>9.6016970695884383E-11</c:v>
                </c:pt>
                <c:pt idx="5168">
                  <c:v>9.8297845718318321E-11</c:v>
                </c:pt>
                <c:pt idx="5169">
                  <c:v>9.6016970695884383E-11</c:v>
                </c:pt>
                <c:pt idx="5170">
                  <c:v>9.8297845718318321E-11</c:v>
                </c:pt>
                <c:pt idx="5171">
                  <c:v>9.2694720656145152E-11</c:v>
                </c:pt>
                <c:pt idx="5172">
                  <c:v>9.3789020443367202E-11</c:v>
                </c:pt>
                <c:pt idx="5173">
                  <c:v>9.9458292730753552E-11</c:v>
                </c:pt>
                <c:pt idx="5174">
                  <c:v>9.3789020443367202E-11</c:v>
                </c:pt>
                <c:pt idx="5175">
                  <c:v>9.7150714726163113E-11</c:v>
                </c:pt>
                <c:pt idx="5176">
                  <c:v>9.6016970695884383E-11</c:v>
                </c:pt>
                <c:pt idx="5177">
                  <c:v>9.9458292730753552E-11</c:v>
                </c:pt>
                <c:pt idx="5178">
                  <c:v>9.3789020443367202E-11</c:v>
                </c:pt>
                <c:pt idx="5179">
                  <c:v>9.7150714726163113E-11</c:v>
                </c:pt>
                <c:pt idx="5180">
                  <c:v>9.489645740229975E-11</c:v>
                </c:pt>
                <c:pt idx="5181">
                  <c:v>9.489645740229975E-11</c:v>
                </c:pt>
                <c:pt idx="5182">
                  <c:v>9.6016970695884383E-11</c:v>
                </c:pt>
                <c:pt idx="5183">
                  <c:v>9.3789020443367202E-11</c:v>
                </c:pt>
                <c:pt idx="5184">
                  <c:v>9.489645740229975E-11</c:v>
                </c:pt>
                <c:pt idx="5185">
                  <c:v>9.6016970695884383E-11</c:v>
                </c:pt>
                <c:pt idx="5186">
                  <c:v>9.7150714726163113E-11</c:v>
                </c:pt>
                <c:pt idx="5187">
                  <c:v>9.6016970695884383E-11</c:v>
                </c:pt>
                <c:pt idx="5188">
                  <c:v>9.6016970695884383E-11</c:v>
                </c:pt>
                <c:pt idx="5189">
                  <c:v>9.7150714726163113E-11</c:v>
                </c:pt>
                <c:pt idx="5190">
                  <c:v>9.7150714726163113E-11</c:v>
                </c:pt>
                <c:pt idx="5191">
                  <c:v>9.9458292730753552E-11</c:v>
                </c:pt>
                <c:pt idx="5192">
                  <c:v>9.489645740229975E-11</c:v>
                </c:pt>
                <c:pt idx="5193">
                  <c:v>9.489645740229975E-11</c:v>
                </c:pt>
                <c:pt idx="5194">
                  <c:v>9.7150714726163113E-11</c:v>
                </c:pt>
                <c:pt idx="5195">
                  <c:v>9.489645740229975E-11</c:v>
                </c:pt>
                <c:pt idx="5196">
                  <c:v>9.8297845718318321E-11</c:v>
                </c:pt>
                <c:pt idx="5197">
                  <c:v>9.3789020443367202E-11</c:v>
                </c:pt>
                <c:pt idx="5198">
                  <c:v>9.3789020443367202E-11</c:v>
                </c:pt>
                <c:pt idx="5199">
                  <c:v>9.7150714726163113E-11</c:v>
                </c:pt>
                <c:pt idx="5200">
                  <c:v>9.8297845718318321E-11</c:v>
                </c:pt>
                <c:pt idx="5201">
                  <c:v>9.3789020443367202E-11</c:v>
                </c:pt>
                <c:pt idx="5202">
                  <c:v>9.7150714726163113E-11</c:v>
                </c:pt>
                <c:pt idx="5203">
                  <c:v>9.7150714726163113E-11</c:v>
                </c:pt>
                <c:pt idx="5204">
                  <c:v>9.489645740229975E-11</c:v>
                </c:pt>
                <c:pt idx="5205">
                  <c:v>9.8297845718318321E-11</c:v>
                </c:pt>
                <c:pt idx="5206">
                  <c:v>9.3789020443367202E-11</c:v>
                </c:pt>
                <c:pt idx="5207">
                  <c:v>9.9458292730753552E-11</c:v>
                </c:pt>
                <c:pt idx="5208">
                  <c:v>9.3789020443367202E-11</c:v>
                </c:pt>
                <c:pt idx="5209">
                  <c:v>9.6016970695884383E-11</c:v>
                </c:pt>
                <c:pt idx="5210">
                  <c:v>9.6016970695884383E-11</c:v>
                </c:pt>
                <c:pt idx="5211">
                  <c:v>9.489645740229975E-11</c:v>
                </c:pt>
                <c:pt idx="5212">
                  <c:v>9.2694720656145152E-11</c:v>
                </c:pt>
                <c:pt idx="5213">
                  <c:v>9.3789020443367202E-11</c:v>
                </c:pt>
                <c:pt idx="5214">
                  <c:v>9.6016970695884383E-11</c:v>
                </c:pt>
                <c:pt idx="5215">
                  <c:v>9.7150714726163113E-11</c:v>
                </c:pt>
                <c:pt idx="5216">
                  <c:v>9.489645740229975E-11</c:v>
                </c:pt>
                <c:pt idx="5217">
                  <c:v>9.3789020443367202E-11</c:v>
                </c:pt>
                <c:pt idx="5218">
                  <c:v>9.6016970695884383E-11</c:v>
                </c:pt>
                <c:pt idx="5219">
                  <c:v>9.6016970695884383E-11</c:v>
                </c:pt>
                <c:pt idx="5220">
                  <c:v>9.8297845718318321E-11</c:v>
                </c:pt>
                <c:pt idx="5221">
                  <c:v>9.7150714726163113E-11</c:v>
                </c:pt>
                <c:pt idx="5222">
                  <c:v>9.2694720656145152E-11</c:v>
                </c:pt>
                <c:pt idx="5223">
                  <c:v>9.489645740229975E-11</c:v>
                </c:pt>
                <c:pt idx="5224">
                  <c:v>9.2694720656145152E-11</c:v>
                </c:pt>
                <c:pt idx="5225">
                  <c:v>9.2694720656145152E-11</c:v>
                </c:pt>
                <c:pt idx="5226">
                  <c:v>9.489645740229975E-11</c:v>
                </c:pt>
                <c:pt idx="5227">
                  <c:v>9.489645740229975E-11</c:v>
                </c:pt>
                <c:pt idx="5228">
                  <c:v>9.6016970695884383E-11</c:v>
                </c:pt>
                <c:pt idx="5229">
                  <c:v>9.2694720656145152E-11</c:v>
                </c:pt>
                <c:pt idx="5230">
                  <c:v>9.7150714726163113E-11</c:v>
                </c:pt>
                <c:pt idx="5231">
                  <c:v>9.6016970695884383E-11</c:v>
                </c:pt>
                <c:pt idx="5232">
                  <c:v>9.6016970695884383E-11</c:v>
                </c:pt>
                <c:pt idx="5233">
                  <c:v>9.2694720656145152E-11</c:v>
                </c:pt>
                <c:pt idx="5234">
                  <c:v>9.6016970695884383E-11</c:v>
                </c:pt>
                <c:pt idx="5235">
                  <c:v>9.3789020443367202E-11</c:v>
                </c:pt>
                <c:pt idx="5236">
                  <c:v>9.3789020443367202E-11</c:v>
                </c:pt>
                <c:pt idx="5237">
                  <c:v>9.2694720656145152E-11</c:v>
                </c:pt>
                <c:pt idx="5238">
                  <c:v>9.7150714726163113E-11</c:v>
                </c:pt>
                <c:pt idx="5239">
                  <c:v>9.3789020443367202E-11</c:v>
                </c:pt>
                <c:pt idx="5240">
                  <c:v>9.6016970695884383E-11</c:v>
                </c:pt>
                <c:pt idx="5241">
                  <c:v>9.489645740229975E-11</c:v>
                </c:pt>
                <c:pt idx="5242">
                  <c:v>9.489645740229975E-11</c:v>
                </c:pt>
                <c:pt idx="5243">
                  <c:v>9.489645740229975E-11</c:v>
                </c:pt>
                <c:pt idx="5244">
                  <c:v>9.6016970695884383E-11</c:v>
                </c:pt>
                <c:pt idx="5245">
                  <c:v>9.2694720656145152E-11</c:v>
                </c:pt>
                <c:pt idx="5246">
                  <c:v>9.3789020443367202E-11</c:v>
                </c:pt>
                <c:pt idx="5247">
                  <c:v>9.2694720656145152E-11</c:v>
                </c:pt>
                <c:pt idx="5248">
                  <c:v>9.6016970695884383E-11</c:v>
                </c:pt>
                <c:pt idx="5249">
                  <c:v>9.6016970695884383E-11</c:v>
                </c:pt>
                <c:pt idx="5250">
                  <c:v>9.7150714726163113E-11</c:v>
                </c:pt>
                <c:pt idx="5251">
                  <c:v>9.6016970695884383E-11</c:v>
                </c:pt>
                <c:pt idx="5252">
                  <c:v>9.3789020443367202E-11</c:v>
                </c:pt>
                <c:pt idx="5253">
                  <c:v>9.6016970695884383E-11</c:v>
                </c:pt>
                <c:pt idx="5254">
                  <c:v>9.3789020443367202E-11</c:v>
                </c:pt>
                <c:pt idx="5255">
                  <c:v>9.7150714726163113E-11</c:v>
                </c:pt>
                <c:pt idx="5256">
                  <c:v>9.6016970695884383E-11</c:v>
                </c:pt>
                <c:pt idx="5257">
                  <c:v>9.7150714726163113E-11</c:v>
                </c:pt>
                <c:pt idx="5258">
                  <c:v>9.6016970695884383E-11</c:v>
                </c:pt>
                <c:pt idx="5259">
                  <c:v>9.6016970695884383E-11</c:v>
                </c:pt>
                <c:pt idx="5260">
                  <c:v>9.7150714726163113E-11</c:v>
                </c:pt>
                <c:pt idx="5261">
                  <c:v>9.2694720656145152E-11</c:v>
                </c:pt>
                <c:pt idx="5262">
                  <c:v>9.2694720656145152E-11</c:v>
                </c:pt>
                <c:pt idx="5263">
                  <c:v>9.9458292730753552E-11</c:v>
                </c:pt>
                <c:pt idx="5264">
                  <c:v>9.7150714726163113E-11</c:v>
                </c:pt>
                <c:pt idx="5265">
                  <c:v>9.489645740229975E-11</c:v>
                </c:pt>
                <c:pt idx="5266">
                  <c:v>9.3789020443367202E-11</c:v>
                </c:pt>
                <c:pt idx="5267">
                  <c:v>9.489645740229975E-11</c:v>
                </c:pt>
                <c:pt idx="5268">
                  <c:v>9.6016970695884383E-11</c:v>
                </c:pt>
                <c:pt idx="5269">
                  <c:v>9.6016970695884383E-11</c:v>
                </c:pt>
                <c:pt idx="5270">
                  <c:v>9.7150714726163113E-11</c:v>
                </c:pt>
                <c:pt idx="5271">
                  <c:v>9.7150714726163113E-11</c:v>
                </c:pt>
                <c:pt idx="5272">
                  <c:v>9.3789020443367202E-11</c:v>
                </c:pt>
                <c:pt idx="5273">
                  <c:v>9.489645740229975E-11</c:v>
                </c:pt>
                <c:pt idx="5274">
                  <c:v>9.6016970695884383E-11</c:v>
                </c:pt>
                <c:pt idx="5275">
                  <c:v>9.3789020443367202E-11</c:v>
                </c:pt>
                <c:pt idx="5276">
                  <c:v>9.2694720656145152E-11</c:v>
                </c:pt>
                <c:pt idx="5277">
                  <c:v>9.2694720656145152E-11</c:v>
                </c:pt>
                <c:pt idx="5278">
                  <c:v>9.489645740229975E-11</c:v>
                </c:pt>
                <c:pt idx="5279">
                  <c:v>9.3789020443367202E-11</c:v>
                </c:pt>
                <c:pt idx="5280">
                  <c:v>9.9458292730753552E-11</c:v>
                </c:pt>
                <c:pt idx="5281">
                  <c:v>9.6016970695884383E-11</c:v>
                </c:pt>
                <c:pt idx="5282">
                  <c:v>9.3789020443367202E-11</c:v>
                </c:pt>
                <c:pt idx="5283">
                  <c:v>9.3789020443367202E-11</c:v>
                </c:pt>
                <c:pt idx="5284">
                  <c:v>9.6016970695884383E-11</c:v>
                </c:pt>
                <c:pt idx="5285">
                  <c:v>9.3789020443367202E-11</c:v>
                </c:pt>
                <c:pt idx="5286">
                  <c:v>9.489645740229975E-11</c:v>
                </c:pt>
                <c:pt idx="5287">
                  <c:v>9.6016970695884383E-11</c:v>
                </c:pt>
                <c:pt idx="5288">
                  <c:v>9.3789020443367202E-11</c:v>
                </c:pt>
                <c:pt idx="5289">
                  <c:v>9.2694720656145152E-11</c:v>
                </c:pt>
                <c:pt idx="5290">
                  <c:v>9.7150714726163113E-11</c:v>
                </c:pt>
                <c:pt idx="5291">
                  <c:v>9.6016970695884383E-11</c:v>
                </c:pt>
                <c:pt idx="5292">
                  <c:v>9.2694720656145152E-11</c:v>
                </c:pt>
                <c:pt idx="5293">
                  <c:v>9.6016970695884383E-11</c:v>
                </c:pt>
                <c:pt idx="5294">
                  <c:v>9.6016970695884383E-11</c:v>
                </c:pt>
                <c:pt idx="5295">
                  <c:v>9.489645740229975E-11</c:v>
                </c:pt>
                <c:pt idx="5296">
                  <c:v>9.6016970695884383E-11</c:v>
                </c:pt>
                <c:pt idx="5297">
                  <c:v>9.3789020443367202E-11</c:v>
                </c:pt>
                <c:pt idx="5298">
                  <c:v>9.6016970695884383E-11</c:v>
                </c:pt>
                <c:pt idx="5299">
                  <c:v>9.6016970695884383E-11</c:v>
                </c:pt>
                <c:pt idx="5300">
                  <c:v>9.2694720656145152E-11</c:v>
                </c:pt>
                <c:pt idx="5301">
                  <c:v>9.3789020443367202E-11</c:v>
                </c:pt>
                <c:pt idx="5302">
                  <c:v>9.7150714726163113E-11</c:v>
                </c:pt>
                <c:pt idx="5303">
                  <c:v>9.6016970695884383E-11</c:v>
                </c:pt>
                <c:pt idx="5304">
                  <c:v>9.489645740229975E-11</c:v>
                </c:pt>
                <c:pt idx="5305">
                  <c:v>9.7150714726163113E-11</c:v>
                </c:pt>
                <c:pt idx="5306">
                  <c:v>9.489645740229975E-11</c:v>
                </c:pt>
                <c:pt idx="5307">
                  <c:v>9.3789020443367202E-11</c:v>
                </c:pt>
                <c:pt idx="5308">
                  <c:v>9.489645740229975E-11</c:v>
                </c:pt>
                <c:pt idx="5309">
                  <c:v>9.6016970695884383E-11</c:v>
                </c:pt>
                <c:pt idx="5310">
                  <c:v>9.6016970695884383E-11</c:v>
                </c:pt>
                <c:pt idx="5311">
                  <c:v>9.6016970695884383E-11</c:v>
                </c:pt>
                <c:pt idx="5312">
                  <c:v>9.489645740229975E-11</c:v>
                </c:pt>
                <c:pt idx="5313">
                  <c:v>9.6016970695884383E-11</c:v>
                </c:pt>
                <c:pt idx="5314">
                  <c:v>9.7150714726163113E-11</c:v>
                </c:pt>
                <c:pt idx="5315">
                  <c:v>9.7150714726163113E-11</c:v>
                </c:pt>
                <c:pt idx="5316">
                  <c:v>9.489645740229975E-11</c:v>
                </c:pt>
                <c:pt idx="5317">
                  <c:v>9.2694720656145152E-11</c:v>
                </c:pt>
                <c:pt idx="5318">
                  <c:v>9.1612977856017732E-11</c:v>
                </c:pt>
                <c:pt idx="5319">
                  <c:v>9.3789020443367202E-11</c:v>
                </c:pt>
                <c:pt idx="5320">
                  <c:v>9.7150714726163113E-11</c:v>
                </c:pt>
                <c:pt idx="5321">
                  <c:v>9.7150714726163113E-11</c:v>
                </c:pt>
                <c:pt idx="5322">
                  <c:v>9.489645740229975E-11</c:v>
                </c:pt>
                <c:pt idx="5323">
                  <c:v>9.6016970695884383E-11</c:v>
                </c:pt>
                <c:pt idx="5324">
                  <c:v>9.3789020443367202E-11</c:v>
                </c:pt>
                <c:pt idx="5325">
                  <c:v>9.3789020443367202E-11</c:v>
                </c:pt>
                <c:pt idx="5326">
                  <c:v>9.2694720656145152E-11</c:v>
                </c:pt>
                <c:pt idx="5327">
                  <c:v>9.6016970695884383E-11</c:v>
                </c:pt>
                <c:pt idx="5328">
                  <c:v>9.489645740229975E-11</c:v>
                </c:pt>
                <c:pt idx="5329">
                  <c:v>9.489645740229975E-11</c:v>
                </c:pt>
                <c:pt idx="5330">
                  <c:v>9.6016970695884383E-11</c:v>
                </c:pt>
                <c:pt idx="5331">
                  <c:v>9.489645740229975E-11</c:v>
                </c:pt>
                <c:pt idx="5332">
                  <c:v>9.6016970695884383E-11</c:v>
                </c:pt>
                <c:pt idx="5333">
                  <c:v>9.489645740229975E-11</c:v>
                </c:pt>
                <c:pt idx="5334">
                  <c:v>9.2694720656145152E-11</c:v>
                </c:pt>
                <c:pt idx="5335">
                  <c:v>9.489645740229975E-11</c:v>
                </c:pt>
                <c:pt idx="5336">
                  <c:v>9.6016970695884383E-11</c:v>
                </c:pt>
                <c:pt idx="5337">
                  <c:v>9.7150714726163113E-11</c:v>
                </c:pt>
                <c:pt idx="5338">
                  <c:v>9.489645740229975E-11</c:v>
                </c:pt>
                <c:pt idx="5339">
                  <c:v>9.489645740229975E-11</c:v>
                </c:pt>
                <c:pt idx="5340">
                  <c:v>9.2694720656145152E-11</c:v>
                </c:pt>
                <c:pt idx="5341">
                  <c:v>9.7150714726163113E-11</c:v>
                </c:pt>
                <c:pt idx="5342">
                  <c:v>9.6016970695884383E-11</c:v>
                </c:pt>
                <c:pt idx="5343">
                  <c:v>9.489645740229975E-11</c:v>
                </c:pt>
                <c:pt idx="5344">
                  <c:v>9.7150714726163113E-11</c:v>
                </c:pt>
                <c:pt idx="5345">
                  <c:v>9.489645740229975E-11</c:v>
                </c:pt>
                <c:pt idx="5346">
                  <c:v>9.2694720656145152E-11</c:v>
                </c:pt>
                <c:pt idx="5347">
                  <c:v>9.6016970695884383E-11</c:v>
                </c:pt>
                <c:pt idx="5348">
                  <c:v>9.3789020443367202E-11</c:v>
                </c:pt>
                <c:pt idx="5349">
                  <c:v>9.2694720656145152E-11</c:v>
                </c:pt>
                <c:pt idx="5350">
                  <c:v>9.7150714726163113E-11</c:v>
                </c:pt>
                <c:pt idx="5351">
                  <c:v>9.1612977856017732E-11</c:v>
                </c:pt>
                <c:pt idx="5352">
                  <c:v>9.7150714726163113E-11</c:v>
                </c:pt>
                <c:pt idx="5353">
                  <c:v>9.2694720656145152E-11</c:v>
                </c:pt>
                <c:pt idx="5354">
                  <c:v>9.489645740229975E-11</c:v>
                </c:pt>
                <c:pt idx="5355">
                  <c:v>9.3789020443367202E-11</c:v>
                </c:pt>
                <c:pt idx="5356">
                  <c:v>9.489645740229975E-11</c:v>
                </c:pt>
                <c:pt idx="5357">
                  <c:v>9.3789020443367202E-11</c:v>
                </c:pt>
                <c:pt idx="5358">
                  <c:v>9.2694720656145152E-11</c:v>
                </c:pt>
                <c:pt idx="5359">
                  <c:v>9.489645740229975E-11</c:v>
                </c:pt>
                <c:pt idx="5360">
                  <c:v>9.3789020443367202E-11</c:v>
                </c:pt>
                <c:pt idx="5361">
                  <c:v>9.3789020443367202E-11</c:v>
                </c:pt>
                <c:pt idx="5362">
                  <c:v>9.3789020443367202E-11</c:v>
                </c:pt>
                <c:pt idx="5363">
                  <c:v>9.6016970695884383E-11</c:v>
                </c:pt>
                <c:pt idx="5364">
                  <c:v>9.3789020443367202E-11</c:v>
                </c:pt>
                <c:pt idx="5365">
                  <c:v>9.6016970695884383E-11</c:v>
                </c:pt>
                <c:pt idx="5366">
                  <c:v>9.3789020443367202E-11</c:v>
                </c:pt>
                <c:pt idx="5367">
                  <c:v>9.7150714726163113E-11</c:v>
                </c:pt>
                <c:pt idx="5368">
                  <c:v>9.489645740229975E-11</c:v>
                </c:pt>
                <c:pt idx="5369">
                  <c:v>9.1612977856017732E-11</c:v>
                </c:pt>
                <c:pt idx="5370">
                  <c:v>9.489645740229975E-11</c:v>
                </c:pt>
                <c:pt idx="5371">
                  <c:v>9.7150714726163113E-11</c:v>
                </c:pt>
                <c:pt idx="5372">
                  <c:v>9.6016970695884383E-11</c:v>
                </c:pt>
                <c:pt idx="5373">
                  <c:v>9.7150714726163113E-11</c:v>
                </c:pt>
                <c:pt idx="5374">
                  <c:v>9.2694720656145152E-11</c:v>
                </c:pt>
                <c:pt idx="5375">
                  <c:v>9.3789020443367202E-11</c:v>
                </c:pt>
                <c:pt idx="5376">
                  <c:v>9.3789020443367202E-11</c:v>
                </c:pt>
                <c:pt idx="5377">
                  <c:v>9.3789020443367202E-11</c:v>
                </c:pt>
                <c:pt idx="5378">
                  <c:v>9.489645740229975E-11</c:v>
                </c:pt>
                <c:pt idx="5379">
                  <c:v>9.3789020443367202E-11</c:v>
                </c:pt>
                <c:pt idx="5380">
                  <c:v>9.3789020443367202E-11</c:v>
                </c:pt>
                <c:pt idx="5381">
                  <c:v>9.7150714726163113E-11</c:v>
                </c:pt>
                <c:pt idx="5382">
                  <c:v>9.6016970695884383E-11</c:v>
                </c:pt>
                <c:pt idx="5383">
                  <c:v>9.3789020443367202E-11</c:v>
                </c:pt>
                <c:pt idx="5384">
                  <c:v>9.6016970695884383E-11</c:v>
                </c:pt>
                <c:pt idx="5385">
                  <c:v>9.7150714726163113E-11</c:v>
                </c:pt>
                <c:pt idx="5386">
                  <c:v>9.489645740229975E-11</c:v>
                </c:pt>
                <c:pt idx="5387">
                  <c:v>9.489645740229975E-11</c:v>
                </c:pt>
                <c:pt idx="5388">
                  <c:v>9.7150714726163113E-11</c:v>
                </c:pt>
                <c:pt idx="5389">
                  <c:v>9.6016970695884383E-11</c:v>
                </c:pt>
                <c:pt idx="5390">
                  <c:v>9.3789020443367202E-11</c:v>
                </c:pt>
                <c:pt idx="5391">
                  <c:v>9.6016970695884383E-11</c:v>
                </c:pt>
                <c:pt idx="5392">
                  <c:v>9.3789020443367202E-11</c:v>
                </c:pt>
                <c:pt idx="5393">
                  <c:v>9.6016970695884383E-11</c:v>
                </c:pt>
                <c:pt idx="5394">
                  <c:v>9.3789020443367202E-11</c:v>
                </c:pt>
                <c:pt idx="5395">
                  <c:v>9.489645740229975E-11</c:v>
                </c:pt>
                <c:pt idx="5396">
                  <c:v>9.7150714726163113E-11</c:v>
                </c:pt>
                <c:pt idx="5397">
                  <c:v>9.7150714726163113E-11</c:v>
                </c:pt>
                <c:pt idx="5398">
                  <c:v>9.6016970695884383E-11</c:v>
                </c:pt>
                <c:pt idx="5399">
                  <c:v>9.489645740229975E-11</c:v>
                </c:pt>
                <c:pt idx="5400">
                  <c:v>9.2694720656145152E-11</c:v>
                </c:pt>
                <c:pt idx="5401">
                  <c:v>9.6016970695884383E-11</c:v>
                </c:pt>
                <c:pt idx="5402">
                  <c:v>9.3789020443367202E-11</c:v>
                </c:pt>
                <c:pt idx="5403">
                  <c:v>9.6016970695884383E-11</c:v>
                </c:pt>
                <c:pt idx="5404">
                  <c:v>9.7150714726163113E-11</c:v>
                </c:pt>
                <c:pt idx="5405">
                  <c:v>9.3789020443367202E-11</c:v>
                </c:pt>
                <c:pt idx="5406">
                  <c:v>9.6016970695884383E-11</c:v>
                </c:pt>
                <c:pt idx="5407">
                  <c:v>9.6016970695884383E-11</c:v>
                </c:pt>
                <c:pt idx="5408">
                  <c:v>9.3789020443367202E-11</c:v>
                </c:pt>
                <c:pt idx="5409">
                  <c:v>9.489645740229975E-11</c:v>
                </c:pt>
                <c:pt idx="5410">
                  <c:v>9.3789020443367202E-11</c:v>
                </c:pt>
                <c:pt idx="5411">
                  <c:v>9.2694720656145152E-11</c:v>
                </c:pt>
                <c:pt idx="5412">
                  <c:v>9.3789020443367202E-11</c:v>
                </c:pt>
                <c:pt idx="5413">
                  <c:v>9.3789020443367202E-11</c:v>
                </c:pt>
                <c:pt idx="5414">
                  <c:v>9.6016970695884383E-11</c:v>
                </c:pt>
                <c:pt idx="5415">
                  <c:v>9.7150714726163113E-11</c:v>
                </c:pt>
                <c:pt idx="5416">
                  <c:v>9.3789020443367202E-11</c:v>
                </c:pt>
                <c:pt idx="5417">
                  <c:v>9.7150714726163113E-11</c:v>
                </c:pt>
                <c:pt idx="5418">
                  <c:v>9.7150714726163113E-11</c:v>
                </c:pt>
                <c:pt idx="5419">
                  <c:v>9.6016970695884383E-11</c:v>
                </c:pt>
                <c:pt idx="5420">
                  <c:v>9.8297845718318321E-11</c:v>
                </c:pt>
                <c:pt idx="5421">
                  <c:v>9.6016970695884383E-11</c:v>
                </c:pt>
                <c:pt idx="5422">
                  <c:v>9.7150714726163113E-11</c:v>
                </c:pt>
                <c:pt idx="5423">
                  <c:v>9.6016970695884383E-11</c:v>
                </c:pt>
                <c:pt idx="5424">
                  <c:v>9.7150714726163113E-11</c:v>
                </c:pt>
                <c:pt idx="5425">
                  <c:v>9.489645740229975E-11</c:v>
                </c:pt>
                <c:pt idx="5426">
                  <c:v>9.3789020443367202E-11</c:v>
                </c:pt>
                <c:pt idx="5427">
                  <c:v>9.6016970695884383E-11</c:v>
                </c:pt>
                <c:pt idx="5428">
                  <c:v>9.3789020443367202E-11</c:v>
                </c:pt>
                <c:pt idx="5429">
                  <c:v>9.6016970695884383E-11</c:v>
                </c:pt>
                <c:pt idx="5430">
                  <c:v>9.7150714726163113E-11</c:v>
                </c:pt>
                <c:pt idx="5431">
                  <c:v>9.6016970695884383E-11</c:v>
                </c:pt>
                <c:pt idx="5432">
                  <c:v>9.7150714726163113E-11</c:v>
                </c:pt>
                <c:pt idx="5433">
                  <c:v>9.3789020443367202E-11</c:v>
                </c:pt>
                <c:pt idx="5434">
                  <c:v>9.7150714726163113E-11</c:v>
                </c:pt>
                <c:pt idx="5435">
                  <c:v>9.7150714726163113E-11</c:v>
                </c:pt>
                <c:pt idx="5436">
                  <c:v>9.7150714726163113E-11</c:v>
                </c:pt>
                <c:pt idx="5437">
                  <c:v>9.3789020443367202E-11</c:v>
                </c:pt>
                <c:pt idx="5438">
                  <c:v>9.3789020443367202E-11</c:v>
                </c:pt>
                <c:pt idx="5439">
                  <c:v>9.489645740229975E-11</c:v>
                </c:pt>
                <c:pt idx="5440">
                  <c:v>9.7150714726163113E-11</c:v>
                </c:pt>
                <c:pt idx="5441">
                  <c:v>9.2694720656145152E-11</c:v>
                </c:pt>
                <c:pt idx="5442">
                  <c:v>9.489645740229975E-11</c:v>
                </c:pt>
                <c:pt idx="5443">
                  <c:v>9.6016970695884383E-11</c:v>
                </c:pt>
                <c:pt idx="5444">
                  <c:v>9.3789020443367202E-11</c:v>
                </c:pt>
                <c:pt idx="5445">
                  <c:v>9.3789020443367202E-11</c:v>
                </c:pt>
                <c:pt idx="5446">
                  <c:v>9.3789020443367202E-11</c:v>
                </c:pt>
                <c:pt idx="5447">
                  <c:v>9.3789020443367202E-11</c:v>
                </c:pt>
                <c:pt idx="5448">
                  <c:v>9.6016970695884383E-11</c:v>
                </c:pt>
                <c:pt idx="5449">
                  <c:v>9.6016970695884383E-11</c:v>
                </c:pt>
                <c:pt idx="5450">
                  <c:v>9.489645740229975E-11</c:v>
                </c:pt>
                <c:pt idx="5451">
                  <c:v>9.3789020443367202E-11</c:v>
                </c:pt>
                <c:pt idx="5452">
                  <c:v>9.2694720656145152E-11</c:v>
                </c:pt>
                <c:pt idx="5453">
                  <c:v>9.3789020443367202E-11</c:v>
                </c:pt>
                <c:pt idx="5454">
                  <c:v>9.7150714726163113E-11</c:v>
                </c:pt>
                <c:pt idx="5455">
                  <c:v>9.3789020443367202E-11</c:v>
                </c:pt>
                <c:pt idx="5456">
                  <c:v>9.6016970695884383E-11</c:v>
                </c:pt>
                <c:pt idx="5457">
                  <c:v>9.489645740229975E-11</c:v>
                </c:pt>
                <c:pt idx="5458">
                  <c:v>9.1612977856017732E-11</c:v>
                </c:pt>
                <c:pt idx="5459">
                  <c:v>9.2694720656145152E-11</c:v>
                </c:pt>
                <c:pt idx="5460">
                  <c:v>9.6016970695884383E-11</c:v>
                </c:pt>
                <c:pt idx="5461">
                  <c:v>9.7150714726163113E-11</c:v>
                </c:pt>
                <c:pt idx="5462">
                  <c:v>9.3789020443367202E-11</c:v>
                </c:pt>
                <c:pt idx="5463">
                  <c:v>9.3789020443367202E-11</c:v>
                </c:pt>
                <c:pt idx="5464">
                  <c:v>9.489645740229975E-11</c:v>
                </c:pt>
                <c:pt idx="5465">
                  <c:v>9.489645740229975E-11</c:v>
                </c:pt>
                <c:pt idx="5466">
                  <c:v>9.489645740229975E-11</c:v>
                </c:pt>
                <c:pt idx="5467">
                  <c:v>9.3789020443367202E-11</c:v>
                </c:pt>
                <c:pt idx="5468">
                  <c:v>9.6016970695884383E-11</c:v>
                </c:pt>
                <c:pt idx="5469">
                  <c:v>9.7150714726163113E-11</c:v>
                </c:pt>
                <c:pt idx="5470">
                  <c:v>9.489645740229975E-11</c:v>
                </c:pt>
                <c:pt idx="5471">
                  <c:v>9.2694720656145152E-11</c:v>
                </c:pt>
                <c:pt idx="5472">
                  <c:v>9.3789020443367202E-11</c:v>
                </c:pt>
                <c:pt idx="5473">
                  <c:v>9.2694720656145152E-11</c:v>
                </c:pt>
                <c:pt idx="5474">
                  <c:v>9.6016970695884383E-11</c:v>
                </c:pt>
                <c:pt idx="5475">
                  <c:v>9.2694720656145152E-11</c:v>
                </c:pt>
                <c:pt idx="5476">
                  <c:v>9.6016970695884383E-11</c:v>
                </c:pt>
                <c:pt idx="5477">
                  <c:v>9.489645740229975E-11</c:v>
                </c:pt>
                <c:pt idx="5478">
                  <c:v>9.6016970695884383E-11</c:v>
                </c:pt>
                <c:pt idx="5479">
                  <c:v>9.7150714726163113E-11</c:v>
                </c:pt>
                <c:pt idx="5480">
                  <c:v>9.3789020443367202E-11</c:v>
                </c:pt>
                <c:pt idx="5481">
                  <c:v>9.6016970695884383E-11</c:v>
                </c:pt>
                <c:pt idx="5482">
                  <c:v>9.7150714726163113E-11</c:v>
                </c:pt>
                <c:pt idx="5483">
                  <c:v>9.6016970695884383E-11</c:v>
                </c:pt>
                <c:pt idx="5484">
                  <c:v>9.3789020443367202E-11</c:v>
                </c:pt>
                <c:pt idx="5485">
                  <c:v>9.6016970695884383E-11</c:v>
                </c:pt>
                <c:pt idx="5486">
                  <c:v>9.2694720656145152E-11</c:v>
                </c:pt>
                <c:pt idx="5487">
                  <c:v>9.6016970695884383E-11</c:v>
                </c:pt>
                <c:pt idx="5488">
                  <c:v>9.7150714726163113E-11</c:v>
                </c:pt>
                <c:pt idx="5489">
                  <c:v>9.6016970695884383E-11</c:v>
                </c:pt>
                <c:pt idx="5490">
                  <c:v>9.3789020443367202E-11</c:v>
                </c:pt>
                <c:pt idx="5491">
                  <c:v>9.2694720656145152E-11</c:v>
                </c:pt>
                <c:pt idx="5492">
                  <c:v>9.6016970695884383E-11</c:v>
                </c:pt>
                <c:pt idx="5493">
                  <c:v>9.3789020443367202E-11</c:v>
                </c:pt>
                <c:pt idx="5494">
                  <c:v>9.6016970695884383E-11</c:v>
                </c:pt>
                <c:pt idx="5495">
                  <c:v>9.1612977856017732E-11</c:v>
                </c:pt>
                <c:pt idx="5496">
                  <c:v>9.7150714726163113E-11</c:v>
                </c:pt>
                <c:pt idx="5497">
                  <c:v>9.2694720656145152E-11</c:v>
                </c:pt>
                <c:pt idx="5498">
                  <c:v>9.3789020443367202E-11</c:v>
                </c:pt>
                <c:pt idx="5499">
                  <c:v>9.3789020443367202E-11</c:v>
                </c:pt>
                <c:pt idx="5500">
                  <c:v>9.7150714726163113E-11</c:v>
                </c:pt>
                <c:pt idx="5501">
                  <c:v>9.2694720656145152E-11</c:v>
                </c:pt>
                <c:pt idx="5502">
                  <c:v>9.6016970695884383E-11</c:v>
                </c:pt>
                <c:pt idx="5503">
                  <c:v>9.3789020443367202E-11</c:v>
                </c:pt>
                <c:pt idx="5504">
                  <c:v>9.7150714726163113E-11</c:v>
                </c:pt>
                <c:pt idx="5505">
                  <c:v>9.7150714726163113E-11</c:v>
                </c:pt>
                <c:pt idx="5506">
                  <c:v>9.6016970695884383E-11</c:v>
                </c:pt>
                <c:pt idx="5507">
                  <c:v>9.489645740229975E-11</c:v>
                </c:pt>
                <c:pt idx="5508">
                  <c:v>9.3789020443367202E-11</c:v>
                </c:pt>
                <c:pt idx="5509">
                  <c:v>9.7150714726163113E-11</c:v>
                </c:pt>
                <c:pt idx="5510">
                  <c:v>9.6016970695884383E-11</c:v>
                </c:pt>
                <c:pt idx="5511">
                  <c:v>9.8297845718318321E-11</c:v>
                </c:pt>
                <c:pt idx="5512">
                  <c:v>9.7150714726163113E-11</c:v>
                </c:pt>
                <c:pt idx="5513">
                  <c:v>9.7150714726163113E-11</c:v>
                </c:pt>
                <c:pt idx="5514">
                  <c:v>9.2694720656145152E-11</c:v>
                </c:pt>
                <c:pt idx="5515">
                  <c:v>9.2694720656145152E-11</c:v>
                </c:pt>
                <c:pt idx="5516">
                  <c:v>9.6016970695884383E-11</c:v>
                </c:pt>
                <c:pt idx="5517">
                  <c:v>9.6016970695884383E-11</c:v>
                </c:pt>
                <c:pt idx="5518">
                  <c:v>9.489645740229975E-11</c:v>
                </c:pt>
                <c:pt idx="5519">
                  <c:v>9.6016970695884383E-11</c:v>
                </c:pt>
                <c:pt idx="5520">
                  <c:v>9.489645740229975E-11</c:v>
                </c:pt>
                <c:pt idx="5521">
                  <c:v>9.3789020443367202E-11</c:v>
                </c:pt>
                <c:pt idx="5522">
                  <c:v>9.3789020443367202E-11</c:v>
                </c:pt>
                <c:pt idx="5523">
                  <c:v>9.1612977856017732E-11</c:v>
                </c:pt>
                <c:pt idx="5524">
                  <c:v>9.489645740229975E-11</c:v>
                </c:pt>
                <c:pt idx="5525">
                  <c:v>9.1612977856017732E-11</c:v>
                </c:pt>
                <c:pt idx="5526">
                  <c:v>9.489645740229975E-11</c:v>
                </c:pt>
                <c:pt idx="5527">
                  <c:v>9.6016970695884383E-11</c:v>
                </c:pt>
                <c:pt idx="5528">
                  <c:v>9.6016970695884383E-11</c:v>
                </c:pt>
                <c:pt idx="5529">
                  <c:v>9.489645740229975E-11</c:v>
                </c:pt>
                <c:pt idx="5530">
                  <c:v>9.3789020443367202E-11</c:v>
                </c:pt>
                <c:pt idx="5531">
                  <c:v>9.6016970695884383E-11</c:v>
                </c:pt>
                <c:pt idx="5532">
                  <c:v>9.7150714726163113E-11</c:v>
                </c:pt>
                <c:pt idx="5533">
                  <c:v>9.489645740229975E-11</c:v>
                </c:pt>
                <c:pt idx="5534">
                  <c:v>9.7150714726163113E-11</c:v>
                </c:pt>
                <c:pt idx="5535">
                  <c:v>9.6016970695884383E-11</c:v>
                </c:pt>
                <c:pt idx="5536">
                  <c:v>9.3789020443367202E-11</c:v>
                </c:pt>
                <c:pt idx="5537">
                  <c:v>9.2694720656145152E-11</c:v>
                </c:pt>
                <c:pt idx="5538">
                  <c:v>9.3789020443367202E-11</c:v>
                </c:pt>
                <c:pt idx="5539">
                  <c:v>9.489645740229975E-11</c:v>
                </c:pt>
                <c:pt idx="5540">
                  <c:v>9.2694720656145152E-11</c:v>
                </c:pt>
                <c:pt idx="5541">
                  <c:v>9.2694720656145152E-11</c:v>
                </c:pt>
                <c:pt idx="5542">
                  <c:v>9.2694720656145152E-11</c:v>
                </c:pt>
                <c:pt idx="5543">
                  <c:v>9.2694720656145152E-11</c:v>
                </c:pt>
                <c:pt idx="5544">
                  <c:v>9.489645740229975E-11</c:v>
                </c:pt>
                <c:pt idx="5545">
                  <c:v>9.2694720656145152E-11</c:v>
                </c:pt>
                <c:pt idx="5546">
                  <c:v>9.6016970695884383E-11</c:v>
                </c:pt>
                <c:pt idx="5547">
                  <c:v>9.2694720656145152E-11</c:v>
                </c:pt>
                <c:pt idx="5548">
                  <c:v>9.489645740229975E-11</c:v>
                </c:pt>
                <c:pt idx="5549">
                  <c:v>9.6016970695884383E-11</c:v>
                </c:pt>
                <c:pt idx="5550">
                  <c:v>9.3789020443367202E-11</c:v>
                </c:pt>
                <c:pt idx="5551">
                  <c:v>9.489645740229975E-11</c:v>
                </c:pt>
                <c:pt idx="5552">
                  <c:v>9.6016970695884383E-11</c:v>
                </c:pt>
                <c:pt idx="5553">
                  <c:v>9.489645740229975E-11</c:v>
                </c:pt>
                <c:pt idx="5554">
                  <c:v>9.6016970695884383E-11</c:v>
                </c:pt>
                <c:pt idx="5555">
                  <c:v>9.489645740229975E-11</c:v>
                </c:pt>
                <c:pt idx="5556">
                  <c:v>9.7150714726163113E-11</c:v>
                </c:pt>
                <c:pt idx="5557">
                  <c:v>9.1612977856017732E-11</c:v>
                </c:pt>
                <c:pt idx="5558">
                  <c:v>9.6016970695884383E-11</c:v>
                </c:pt>
                <c:pt idx="5559">
                  <c:v>9.3789020443367202E-11</c:v>
                </c:pt>
                <c:pt idx="5560">
                  <c:v>9.3789020443367202E-11</c:v>
                </c:pt>
                <c:pt idx="5561">
                  <c:v>9.3789020443367202E-11</c:v>
                </c:pt>
                <c:pt idx="5562">
                  <c:v>9.2694720656145152E-11</c:v>
                </c:pt>
                <c:pt idx="5563">
                  <c:v>9.489645740229975E-11</c:v>
                </c:pt>
                <c:pt idx="5564">
                  <c:v>9.3789020443367202E-11</c:v>
                </c:pt>
                <c:pt idx="5565">
                  <c:v>9.6016970695884383E-11</c:v>
                </c:pt>
                <c:pt idx="5566">
                  <c:v>9.2694720656145152E-11</c:v>
                </c:pt>
                <c:pt idx="5567">
                  <c:v>9.489645740229975E-11</c:v>
                </c:pt>
                <c:pt idx="5568">
                  <c:v>9.1612977856017732E-11</c:v>
                </c:pt>
                <c:pt idx="5569">
                  <c:v>9.7150714726163113E-11</c:v>
                </c:pt>
                <c:pt idx="5570">
                  <c:v>9.6016970695884383E-11</c:v>
                </c:pt>
                <c:pt idx="5571">
                  <c:v>9.6016970695884383E-11</c:v>
                </c:pt>
                <c:pt idx="5572">
                  <c:v>9.3789020443367202E-11</c:v>
                </c:pt>
                <c:pt idx="5573">
                  <c:v>9.6016970695884383E-11</c:v>
                </c:pt>
                <c:pt idx="5574">
                  <c:v>9.6016970695884383E-11</c:v>
                </c:pt>
                <c:pt idx="5575">
                  <c:v>9.2694720656145152E-11</c:v>
                </c:pt>
                <c:pt idx="5576">
                  <c:v>9.489645740229975E-11</c:v>
                </c:pt>
                <c:pt idx="5577">
                  <c:v>9.3789020443367202E-11</c:v>
                </c:pt>
                <c:pt idx="5578">
                  <c:v>9.3789020443367202E-11</c:v>
                </c:pt>
                <c:pt idx="5579">
                  <c:v>9.489645740229975E-11</c:v>
                </c:pt>
                <c:pt idx="5580">
                  <c:v>9.6016970695884383E-11</c:v>
                </c:pt>
                <c:pt idx="5581">
                  <c:v>9.7150714726163113E-11</c:v>
                </c:pt>
                <c:pt idx="5582">
                  <c:v>9.489645740229975E-11</c:v>
                </c:pt>
                <c:pt idx="5583">
                  <c:v>9.1612977856017732E-11</c:v>
                </c:pt>
                <c:pt idx="5584">
                  <c:v>9.3789020443367202E-11</c:v>
                </c:pt>
                <c:pt idx="5585">
                  <c:v>9.3789020443367202E-11</c:v>
                </c:pt>
                <c:pt idx="5586">
                  <c:v>9.7150714726163113E-11</c:v>
                </c:pt>
                <c:pt idx="5587">
                  <c:v>9.6016970695884383E-11</c:v>
                </c:pt>
                <c:pt idx="5588">
                  <c:v>9.489645740229975E-11</c:v>
                </c:pt>
                <c:pt idx="5589">
                  <c:v>9.2694720656145152E-11</c:v>
                </c:pt>
                <c:pt idx="5590">
                  <c:v>9.3789020443367202E-11</c:v>
                </c:pt>
                <c:pt idx="5591">
                  <c:v>9.489645740229975E-11</c:v>
                </c:pt>
                <c:pt idx="5592">
                  <c:v>9.6016970695884383E-11</c:v>
                </c:pt>
                <c:pt idx="5593">
                  <c:v>9.6016970695884383E-11</c:v>
                </c:pt>
                <c:pt idx="5594">
                  <c:v>9.489645740229975E-11</c:v>
                </c:pt>
                <c:pt idx="5595">
                  <c:v>9.2694720656145152E-11</c:v>
                </c:pt>
                <c:pt idx="5596">
                  <c:v>9.489645740229975E-11</c:v>
                </c:pt>
                <c:pt idx="5597">
                  <c:v>9.3789020443367202E-11</c:v>
                </c:pt>
                <c:pt idx="5598">
                  <c:v>9.489645740229975E-11</c:v>
                </c:pt>
                <c:pt idx="5599">
                  <c:v>9.1612977856017732E-11</c:v>
                </c:pt>
                <c:pt idx="5600">
                  <c:v>9.489645740229975E-11</c:v>
                </c:pt>
                <c:pt idx="5601">
                  <c:v>9.2694720656145152E-11</c:v>
                </c:pt>
                <c:pt idx="5602">
                  <c:v>9.3789020443367202E-11</c:v>
                </c:pt>
                <c:pt idx="5603">
                  <c:v>9.7150714726163113E-11</c:v>
                </c:pt>
                <c:pt idx="5604">
                  <c:v>9.1612977856017732E-11</c:v>
                </c:pt>
                <c:pt idx="5605">
                  <c:v>9.3789020443367202E-11</c:v>
                </c:pt>
                <c:pt idx="5606">
                  <c:v>9.6016970695884383E-11</c:v>
                </c:pt>
                <c:pt idx="5607">
                  <c:v>9.489645740229975E-11</c:v>
                </c:pt>
                <c:pt idx="5608">
                  <c:v>9.489645740229975E-11</c:v>
                </c:pt>
                <c:pt idx="5609">
                  <c:v>9.7150714726163113E-11</c:v>
                </c:pt>
                <c:pt idx="5610">
                  <c:v>9.7150714726163113E-11</c:v>
                </c:pt>
                <c:pt idx="5611">
                  <c:v>9.1612977856017732E-11</c:v>
                </c:pt>
                <c:pt idx="5612">
                  <c:v>9.2694720656145152E-11</c:v>
                </c:pt>
                <c:pt idx="5613">
                  <c:v>9.6016970695884383E-11</c:v>
                </c:pt>
                <c:pt idx="5614">
                  <c:v>9.6016970695884383E-11</c:v>
                </c:pt>
                <c:pt idx="5615">
                  <c:v>9.7150714726163113E-11</c:v>
                </c:pt>
                <c:pt idx="5616">
                  <c:v>9.7150714726163113E-11</c:v>
                </c:pt>
                <c:pt idx="5617">
                  <c:v>9.3789020443367202E-11</c:v>
                </c:pt>
                <c:pt idx="5618">
                  <c:v>9.3789020443367202E-11</c:v>
                </c:pt>
                <c:pt idx="5619">
                  <c:v>9.3789020443367202E-11</c:v>
                </c:pt>
                <c:pt idx="5620">
                  <c:v>9.7150714726163113E-11</c:v>
                </c:pt>
                <c:pt idx="5621">
                  <c:v>9.3789020443367202E-11</c:v>
                </c:pt>
                <c:pt idx="5622">
                  <c:v>9.3789020443367202E-11</c:v>
                </c:pt>
                <c:pt idx="5623">
                  <c:v>9.3789020443367202E-11</c:v>
                </c:pt>
                <c:pt idx="5624">
                  <c:v>9.2694720656145152E-11</c:v>
                </c:pt>
                <c:pt idx="5625">
                  <c:v>9.7150714726163113E-11</c:v>
                </c:pt>
                <c:pt idx="5626">
                  <c:v>9.3789020443367202E-11</c:v>
                </c:pt>
                <c:pt idx="5627">
                  <c:v>9.3789020443367202E-11</c:v>
                </c:pt>
                <c:pt idx="5628">
                  <c:v>9.3789020443367202E-11</c:v>
                </c:pt>
                <c:pt idx="5629">
                  <c:v>9.2694720656145152E-11</c:v>
                </c:pt>
                <c:pt idx="5630">
                  <c:v>9.6016970695884383E-11</c:v>
                </c:pt>
                <c:pt idx="5631">
                  <c:v>9.2694720656145152E-11</c:v>
                </c:pt>
                <c:pt idx="5632">
                  <c:v>9.7150714726163113E-11</c:v>
                </c:pt>
                <c:pt idx="5633">
                  <c:v>9.489645740229975E-11</c:v>
                </c:pt>
                <c:pt idx="5634">
                  <c:v>9.489645740229975E-11</c:v>
                </c:pt>
                <c:pt idx="5635">
                  <c:v>9.489645740229975E-11</c:v>
                </c:pt>
                <c:pt idx="5636">
                  <c:v>9.6016970695884383E-11</c:v>
                </c:pt>
                <c:pt idx="5637">
                  <c:v>9.6016970695884383E-11</c:v>
                </c:pt>
                <c:pt idx="5638">
                  <c:v>9.3789020443367202E-11</c:v>
                </c:pt>
                <c:pt idx="5639">
                  <c:v>9.2694720656145152E-11</c:v>
                </c:pt>
                <c:pt idx="5640">
                  <c:v>9.3789020443367202E-11</c:v>
                </c:pt>
                <c:pt idx="5641">
                  <c:v>9.3789020443367202E-11</c:v>
                </c:pt>
                <c:pt idx="5642">
                  <c:v>9.7150714726163113E-11</c:v>
                </c:pt>
                <c:pt idx="5643">
                  <c:v>9.6016970695884383E-11</c:v>
                </c:pt>
                <c:pt idx="5644">
                  <c:v>9.3789020443367202E-11</c:v>
                </c:pt>
                <c:pt idx="5645">
                  <c:v>9.3789020443367202E-11</c:v>
                </c:pt>
                <c:pt idx="5646">
                  <c:v>9.489645740229975E-11</c:v>
                </c:pt>
                <c:pt idx="5647">
                  <c:v>9.6016970695884383E-11</c:v>
                </c:pt>
                <c:pt idx="5648">
                  <c:v>9.3789020443367202E-11</c:v>
                </c:pt>
                <c:pt idx="5649">
                  <c:v>9.7150714726163113E-11</c:v>
                </c:pt>
                <c:pt idx="5650">
                  <c:v>9.3789020443367202E-11</c:v>
                </c:pt>
                <c:pt idx="5651">
                  <c:v>9.3789020443367202E-11</c:v>
                </c:pt>
                <c:pt idx="5652">
                  <c:v>9.3789020443367202E-11</c:v>
                </c:pt>
                <c:pt idx="5653">
                  <c:v>9.2694720656145152E-11</c:v>
                </c:pt>
                <c:pt idx="5654">
                  <c:v>9.6016970695884383E-11</c:v>
                </c:pt>
                <c:pt idx="5655">
                  <c:v>9.0543858940803469E-11</c:v>
                </c:pt>
                <c:pt idx="5656">
                  <c:v>9.3789020443367202E-11</c:v>
                </c:pt>
                <c:pt idx="5657">
                  <c:v>9.7150714726163113E-11</c:v>
                </c:pt>
                <c:pt idx="5658">
                  <c:v>9.2694720656145152E-11</c:v>
                </c:pt>
                <c:pt idx="5659">
                  <c:v>9.7150714726163113E-11</c:v>
                </c:pt>
                <c:pt idx="5660">
                  <c:v>9.8297845718318321E-11</c:v>
                </c:pt>
                <c:pt idx="5661">
                  <c:v>9.3789020443367202E-11</c:v>
                </c:pt>
                <c:pt idx="5662">
                  <c:v>9.6016970695884383E-11</c:v>
                </c:pt>
                <c:pt idx="5663">
                  <c:v>9.3789020443367202E-11</c:v>
                </c:pt>
                <c:pt idx="5664">
                  <c:v>9.2694720656145152E-11</c:v>
                </c:pt>
                <c:pt idx="5665">
                  <c:v>9.2694720656145152E-11</c:v>
                </c:pt>
                <c:pt idx="5666">
                  <c:v>9.6016970695884383E-11</c:v>
                </c:pt>
                <c:pt idx="5667">
                  <c:v>9.3789020443367202E-11</c:v>
                </c:pt>
                <c:pt idx="5668">
                  <c:v>9.2694720656145152E-11</c:v>
                </c:pt>
                <c:pt idx="5669">
                  <c:v>9.7150714726163113E-11</c:v>
                </c:pt>
                <c:pt idx="5670">
                  <c:v>9.3789020443367202E-11</c:v>
                </c:pt>
                <c:pt idx="5671">
                  <c:v>9.489645740229975E-11</c:v>
                </c:pt>
                <c:pt idx="5672">
                  <c:v>9.0543858940803469E-11</c:v>
                </c:pt>
                <c:pt idx="5673">
                  <c:v>9.6016970695884383E-11</c:v>
                </c:pt>
                <c:pt idx="5674">
                  <c:v>9.2694720656145152E-11</c:v>
                </c:pt>
                <c:pt idx="5675">
                  <c:v>9.2694720656145152E-11</c:v>
                </c:pt>
                <c:pt idx="5676">
                  <c:v>9.7150714726163113E-11</c:v>
                </c:pt>
                <c:pt idx="5677">
                  <c:v>9.6016970695884383E-11</c:v>
                </c:pt>
                <c:pt idx="5678">
                  <c:v>9.2694720656145152E-11</c:v>
                </c:pt>
                <c:pt idx="5679">
                  <c:v>9.2694720656145152E-11</c:v>
                </c:pt>
                <c:pt idx="5680">
                  <c:v>9.1612977856017732E-11</c:v>
                </c:pt>
                <c:pt idx="5681">
                  <c:v>9.2694720656145152E-11</c:v>
                </c:pt>
                <c:pt idx="5682">
                  <c:v>9.7150714726163113E-11</c:v>
                </c:pt>
                <c:pt idx="5683">
                  <c:v>9.6016970695884383E-11</c:v>
                </c:pt>
                <c:pt idx="5684">
                  <c:v>9.2694720656145152E-11</c:v>
                </c:pt>
                <c:pt idx="5685">
                  <c:v>9.6016970695884383E-11</c:v>
                </c:pt>
                <c:pt idx="5686">
                  <c:v>9.2694720656145152E-11</c:v>
                </c:pt>
                <c:pt idx="5687">
                  <c:v>9.1612977856017732E-11</c:v>
                </c:pt>
                <c:pt idx="5688">
                  <c:v>9.7150714726163113E-11</c:v>
                </c:pt>
                <c:pt idx="5689">
                  <c:v>9.1612977856017732E-11</c:v>
                </c:pt>
                <c:pt idx="5690">
                  <c:v>9.2694720656145152E-11</c:v>
                </c:pt>
                <c:pt idx="5691">
                  <c:v>9.2694720656145152E-11</c:v>
                </c:pt>
                <c:pt idx="5692">
                  <c:v>9.489645740229975E-11</c:v>
                </c:pt>
                <c:pt idx="5693">
                  <c:v>9.6016970695884383E-11</c:v>
                </c:pt>
                <c:pt idx="5694">
                  <c:v>9.2694720656145152E-11</c:v>
                </c:pt>
                <c:pt idx="5695">
                  <c:v>9.3789020443367202E-11</c:v>
                </c:pt>
                <c:pt idx="5696">
                  <c:v>9.2694720656145152E-11</c:v>
                </c:pt>
                <c:pt idx="5697">
                  <c:v>9.3789020443367202E-11</c:v>
                </c:pt>
                <c:pt idx="5698">
                  <c:v>9.6016970695884383E-11</c:v>
                </c:pt>
                <c:pt idx="5699">
                  <c:v>9.489645740229975E-11</c:v>
                </c:pt>
                <c:pt idx="5700">
                  <c:v>9.3789020443367202E-11</c:v>
                </c:pt>
                <c:pt idx="5701">
                  <c:v>9.3789020443367202E-11</c:v>
                </c:pt>
                <c:pt idx="5702">
                  <c:v>9.2694720656145152E-11</c:v>
                </c:pt>
                <c:pt idx="5703">
                  <c:v>9.2694720656145152E-11</c:v>
                </c:pt>
                <c:pt idx="5704">
                  <c:v>9.1612977856017732E-11</c:v>
                </c:pt>
                <c:pt idx="5705">
                  <c:v>9.7150714726163113E-11</c:v>
                </c:pt>
                <c:pt idx="5706">
                  <c:v>9.489645740229975E-11</c:v>
                </c:pt>
                <c:pt idx="5707">
                  <c:v>9.489645740229975E-11</c:v>
                </c:pt>
                <c:pt idx="5708">
                  <c:v>9.0543858940803469E-11</c:v>
                </c:pt>
                <c:pt idx="5709">
                  <c:v>9.2694720656145152E-11</c:v>
                </c:pt>
                <c:pt idx="5710">
                  <c:v>9.489645740229975E-11</c:v>
                </c:pt>
                <c:pt idx="5711">
                  <c:v>9.7150714726163113E-11</c:v>
                </c:pt>
                <c:pt idx="5712">
                  <c:v>9.2694720656145152E-11</c:v>
                </c:pt>
                <c:pt idx="5713">
                  <c:v>9.2694720656145152E-11</c:v>
                </c:pt>
                <c:pt idx="5714">
                  <c:v>9.1612977856017732E-11</c:v>
                </c:pt>
                <c:pt idx="5715">
                  <c:v>9.1612977856017732E-11</c:v>
                </c:pt>
                <c:pt idx="5716">
                  <c:v>9.489645740229975E-11</c:v>
                </c:pt>
                <c:pt idx="5717">
                  <c:v>9.1612977856017732E-11</c:v>
                </c:pt>
                <c:pt idx="5718">
                  <c:v>9.2694720656145152E-11</c:v>
                </c:pt>
                <c:pt idx="5719">
                  <c:v>9.2694720656145152E-11</c:v>
                </c:pt>
                <c:pt idx="5720">
                  <c:v>9.7150714726163113E-11</c:v>
                </c:pt>
                <c:pt idx="5721">
                  <c:v>9.489645740229975E-11</c:v>
                </c:pt>
                <c:pt idx="5722">
                  <c:v>9.6016970695884383E-11</c:v>
                </c:pt>
                <c:pt idx="5723">
                  <c:v>9.1612977856017732E-11</c:v>
                </c:pt>
                <c:pt idx="5724">
                  <c:v>9.489645740229975E-11</c:v>
                </c:pt>
                <c:pt idx="5725">
                  <c:v>9.489645740229975E-11</c:v>
                </c:pt>
                <c:pt idx="5726">
                  <c:v>9.1612977856017732E-11</c:v>
                </c:pt>
                <c:pt idx="5727">
                  <c:v>9.3789020443367202E-11</c:v>
                </c:pt>
                <c:pt idx="5728">
                  <c:v>9.1612977856017732E-11</c:v>
                </c:pt>
                <c:pt idx="5729">
                  <c:v>9.7150714726163113E-11</c:v>
                </c:pt>
                <c:pt idx="5730">
                  <c:v>9.2694720656145152E-11</c:v>
                </c:pt>
                <c:pt idx="5731">
                  <c:v>9.2694720656145152E-11</c:v>
                </c:pt>
                <c:pt idx="5732">
                  <c:v>9.1612977856017732E-11</c:v>
                </c:pt>
                <c:pt idx="5733">
                  <c:v>9.3789020443367202E-11</c:v>
                </c:pt>
                <c:pt idx="5734">
                  <c:v>9.489645740229975E-11</c:v>
                </c:pt>
                <c:pt idx="5735">
                  <c:v>9.489645740229975E-11</c:v>
                </c:pt>
                <c:pt idx="5736">
                  <c:v>9.3789020443367202E-11</c:v>
                </c:pt>
                <c:pt idx="5737">
                  <c:v>9.489645740229975E-11</c:v>
                </c:pt>
                <c:pt idx="5738">
                  <c:v>9.2694720656145152E-11</c:v>
                </c:pt>
                <c:pt idx="5739">
                  <c:v>9.2694720656145152E-11</c:v>
                </c:pt>
                <c:pt idx="5740">
                  <c:v>9.2694720656145152E-11</c:v>
                </c:pt>
                <c:pt idx="5741">
                  <c:v>9.3789020443367202E-11</c:v>
                </c:pt>
                <c:pt idx="5742">
                  <c:v>9.3789020443367202E-11</c:v>
                </c:pt>
                <c:pt idx="5743">
                  <c:v>9.2694720656145152E-11</c:v>
                </c:pt>
                <c:pt idx="5744">
                  <c:v>9.1612977856017732E-11</c:v>
                </c:pt>
                <c:pt idx="5745">
                  <c:v>9.3789020443367202E-11</c:v>
                </c:pt>
                <c:pt idx="5746">
                  <c:v>9.2694720656145152E-11</c:v>
                </c:pt>
                <c:pt idx="5747">
                  <c:v>9.1612977856017732E-11</c:v>
                </c:pt>
                <c:pt idx="5748">
                  <c:v>9.2694720656145152E-11</c:v>
                </c:pt>
                <c:pt idx="5749">
                  <c:v>9.1612977856017732E-11</c:v>
                </c:pt>
                <c:pt idx="5750">
                  <c:v>9.1612977856017732E-11</c:v>
                </c:pt>
                <c:pt idx="5751">
                  <c:v>9.2694720656145152E-11</c:v>
                </c:pt>
                <c:pt idx="5752">
                  <c:v>9.2694720656145152E-11</c:v>
                </c:pt>
                <c:pt idx="5753">
                  <c:v>9.489645740229975E-11</c:v>
                </c:pt>
                <c:pt idx="5754">
                  <c:v>9.7150714726163113E-11</c:v>
                </c:pt>
                <c:pt idx="5755">
                  <c:v>9.2694720656145152E-11</c:v>
                </c:pt>
                <c:pt idx="5756">
                  <c:v>9.3789020443367202E-11</c:v>
                </c:pt>
                <c:pt idx="5757">
                  <c:v>9.2694720656145152E-11</c:v>
                </c:pt>
                <c:pt idx="5758">
                  <c:v>9.2694720656145152E-11</c:v>
                </c:pt>
                <c:pt idx="5759">
                  <c:v>9.1612977856017732E-11</c:v>
                </c:pt>
                <c:pt idx="5760">
                  <c:v>9.1612977856017732E-11</c:v>
                </c:pt>
                <c:pt idx="5761">
                  <c:v>9.1612977856017732E-11</c:v>
                </c:pt>
                <c:pt idx="5762">
                  <c:v>9.2694720656145152E-11</c:v>
                </c:pt>
                <c:pt idx="5763">
                  <c:v>9.489645740229975E-11</c:v>
                </c:pt>
                <c:pt idx="5764">
                  <c:v>9.2694720656145152E-11</c:v>
                </c:pt>
                <c:pt idx="5765">
                  <c:v>9.2694720656145152E-11</c:v>
                </c:pt>
                <c:pt idx="5766">
                  <c:v>9.3789020443367202E-11</c:v>
                </c:pt>
                <c:pt idx="5767">
                  <c:v>9.6016970695884383E-11</c:v>
                </c:pt>
                <c:pt idx="5768">
                  <c:v>9.2694720656145152E-11</c:v>
                </c:pt>
                <c:pt idx="5769">
                  <c:v>9.3789020443367202E-11</c:v>
                </c:pt>
                <c:pt idx="5770">
                  <c:v>9.3789020443367202E-11</c:v>
                </c:pt>
                <c:pt idx="5771">
                  <c:v>9.2694720656145152E-11</c:v>
                </c:pt>
                <c:pt idx="5772">
                  <c:v>9.2694720656145152E-11</c:v>
                </c:pt>
                <c:pt idx="5773">
                  <c:v>9.2694720656145152E-11</c:v>
                </c:pt>
                <c:pt idx="5774">
                  <c:v>9.1612977856017732E-11</c:v>
                </c:pt>
                <c:pt idx="5775">
                  <c:v>9.3789020443367202E-11</c:v>
                </c:pt>
                <c:pt idx="5776">
                  <c:v>9.489645740229975E-11</c:v>
                </c:pt>
                <c:pt idx="5777">
                  <c:v>9.2694720656145152E-11</c:v>
                </c:pt>
                <c:pt idx="5778">
                  <c:v>9.489645740229975E-11</c:v>
                </c:pt>
                <c:pt idx="5779">
                  <c:v>9.489645740229975E-11</c:v>
                </c:pt>
                <c:pt idx="5780">
                  <c:v>9.1612977856017732E-11</c:v>
                </c:pt>
                <c:pt idx="5781">
                  <c:v>9.2694720656145152E-11</c:v>
                </c:pt>
                <c:pt idx="5782">
                  <c:v>9.1612977856017732E-11</c:v>
                </c:pt>
                <c:pt idx="5783">
                  <c:v>9.1612977856017732E-11</c:v>
                </c:pt>
                <c:pt idx="5784">
                  <c:v>9.489645740229975E-11</c:v>
                </c:pt>
                <c:pt idx="5785">
                  <c:v>9.3789020443367202E-11</c:v>
                </c:pt>
                <c:pt idx="5786">
                  <c:v>9.3789020443367202E-11</c:v>
                </c:pt>
                <c:pt idx="5787">
                  <c:v>9.3789020443367202E-11</c:v>
                </c:pt>
                <c:pt idx="5788">
                  <c:v>9.3789020443367202E-11</c:v>
                </c:pt>
                <c:pt idx="5789">
                  <c:v>9.489645740229975E-11</c:v>
                </c:pt>
                <c:pt idx="5790">
                  <c:v>9.3789020443367202E-11</c:v>
                </c:pt>
                <c:pt idx="5791">
                  <c:v>9.3789020443367202E-11</c:v>
                </c:pt>
                <c:pt idx="5792">
                  <c:v>9.2694720656145152E-11</c:v>
                </c:pt>
                <c:pt idx="5793">
                  <c:v>9.2694720656145152E-11</c:v>
                </c:pt>
                <c:pt idx="5794">
                  <c:v>9.3789020443367202E-11</c:v>
                </c:pt>
                <c:pt idx="5795">
                  <c:v>9.2694720656145152E-11</c:v>
                </c:pt>
                <c:pt idx="5796">
                  <c:v>9.1612977856017732E-11</c:v>
                </c:pt>
                <c:pt idx="5797">
                  <c:v>9.489645740229975E-11</c:v>
                </c:pt>
                <c:pt idx="5798">
                  <c:v>9.489645740229975E-11</c:v>
                </c:pt>
                <c:pt idx="5799">
                  <c:v>9.1612977856017732E-11</c:v>
                </c:pt>
                <c:pt idx="5800">
                  <c:v>9.2694720656145152E-11</c:v>
                </c:pt>
                <c:pt idx="5801">
                  <c:v>9.2694720656145152E-11</c:v>
                </c:pt>
                <c:pt idx="5802">
                  <c:v>9.489645740229975E-11</c:v>
                </c:pt>
                <c:pt idx="5803">
                  <c:v>9.3789020443367202E-11</c:v>
                </c:pt>
                <c:pt idx="5804">
                  <c:v>9.489645740229975E-11</c:v>
                </c:pt>
                <c:pt idx="5805">
                  <c:v>9.2694720656145152E-11</c:v>
                </c:pt>
                <c:pt idx="5806">
                  <c:v>9.7150714726163113E-11</c:v>
                </c:pt>
                <c:pt idx="5807">
                  <c:v>8.8442905203885788E-11</c:v>
                </c:pt>
                <c:pt idx="5808">
                  <c:v>9.2694720656145152E-11</c:v>
                </c:pt>
                <c:pt idx="5809">
                  <c:v>9.3789020443367202E-11</c:v>
                </c:pt>
                <c:pt idx="5810">
                  <c:v>9.2694720656145152E-11</c:v>
                </c:pt>
                <c:pt idx="5811">
                  <c:v>9.489645740229975E-11</c:v>
                </c:pt>
                <c:pt idx="5812">
                  <c:v>9.6016970695884383E-11</c:v>
                </c:pt>
                <c:pt idx="5813">
                  <c:v>9.0543858940803469E-11</c:v>
                </c:pt>
                <c:pt idx="5814">
                  <c:v>9.2694720656145152E-11</c:v>
                </c:pt>
                <c:pt idx="5815">
                  <c:v>9.1612977856017732E-11</c:v>
                </c:pt>
                <c:pt idx="5816">
                  <c:v>9.0543858940803469E-11</c:v>
                </c:pt>
                <c:pt idx="5817">
                  <c:v>9.489645740229975E-11</c:v>
                </c:pt>
                <c:pt idx="5818">
                  <c:v>9.2694720656145152E-11</c:v>
                </c:pt>
                <c:pt idx="5819">
                  <c:v>9.1612977856017732E-11</c:v>
                </c:pt>
                <c:pt idx="5820">
                  <c:v>9.489645740229975E-11</c:v>
                </c:pt>
                <c:pt idx="5821">
                  <c:v>9.3789020443367202E-11</c:v>
                </c:pt>
                <c:pt idx="5822">
                  <c:v>9.1612977856017732E-11</c:v>
                </c:pt>
                <c:pt idx="5823">
                  <c:v>9.2694720656145152E-11</c:v>
                </c:pt>
                <c:pt idx="5824">
                  <c:v>8.948721659039069E-11</c:v>
                </c:pt>
                <c:pt idx="5825">
                  <c:v>9.0543858940803469E-11</c:v>
                </c:pt>
                <c:pt idx="5826">
                  <c:v>8.8442905203885788E-11</c:v>
                </c:pt>
                <c:pt idx="5827">
                  <c:v>9.1612977856017732E-11</c:v>
                </c:pt>
                <c:pt idx="5828">
                  <c:v>9.3789020443367202E-11</c:v>
                </c:pt>
                <c:pt idx="5829">
                  <c:v>9.2694720656145152E-11</c:v>
                </c:pt>
                <c:pt idx="5830">
                  <c:v>9.0543858940803469E-11</c:v>
                </c:pt>
                <c:pt idx="5831">
                  <c:v>9.2694720656145152E-11</c:v>
                </c:pt>
                <c:pt idx="5832">
                  <c:v>9.1612977856017732E-11</c:v>
                </c:pt>
                <c:pt idx="5833">
                  <c:v>9.3789020443367202E-11</c:v>
                </c:pt>
                <c:pt idx="5834">
                  <c:v>9.489645740229975E-11</c:v>
                </c:pt>
                <c:pt idx="5835">
                  <c:v>8.948721659039069E-11</c:v>
                </c:pt>
                <c:pt idx="5836">
                  <c:v>9.2694720656145152E-11</c:v>
                </c:pt>
                <c:pt idx="5837">
                  <c:v>9.0543858940803469E-11</c:v>
                </c:pt>
                <c:pt idx="5838">
                  <c:v>9.1612977856017732E-11</c:v>
                </c:pt>
                <c:pt idx="5839">
                  <c:v>9.1612977856017732E-11</c:v>
                </c:pt>
                <c:pt idx="5840">
                  <c:v>9.1612977856017732E-11</c:v>
                </c:pt>
                <c:pt idx="5841">
                  <c:v>9.6016970695884383E-11</c:v>
                </c:pt>
                <c:pt idx="5842">
                  <c:v>9.1612977856017732E-11</c:v>
                </c:pt>
                <c:pt idx="5843">
                  <c:v>9.1612977856017732E-11</c:v>
                </c:pt>
                <c:pt idx="5844">
                  <c:v>9.1612977856017732E-11</c:v>
                </c:pt>
                <c:pt idx="5845">
                  <c:v>9.0543858940803469E-11</c:v>
                </c:pt>
                <c:pt idx="5846">
                  <c:v>9.3789020443367202E-11</c:v>
                </c:pt>
                <c:pt idx="5847">
                  <c:v>9.3789020443367202E-11</c:v>
                </c:pt>
                <c:pt idx="5848">
                  <c:v>9.2694720656145152E-11</c:v>
                </c:pt>
                <c:pt idx="5849">
                  <c:v>9.2694720656145152E-11</c:v>
                </c:pt>
                <c:pt idx="5850">
                  <c:v>9.6016970695884383E-11</c:v>
                </c:pt>
                <c:pt idx="5851">
                  <c:v>9.1612977856017732E-11</c:v>
                </c:pt>
                <c:pt idx="5852">
                  <c:v>9.2694720656145152E-11</c:v>
                </c:pt>
                <c:pt idx="5853">
                  <c:v>9.1612977856017732E-11</c:v>
                </c:pt>
                <c:pt idx="5854">
                  <c:v>9.1612977856017732E-11</c:v>
                </c:pt>
                <c:pt idx="5855">
                  <c:v>9.489645740229975E-11</c:v>
                </c:pt>
                <c:pt idx="5856">
                  <c:v>9.2694720656145152E-11</c:v>
                </c:pt>
                <c:pt idx="5857">
                  <c:v>9.1612977856017732E-11</c:v>
                </c:pt>
                <c:pt idx="5858">
                  <c:v>9.489645740229975E-11</c:v>
                </c:pt>
                <c:pt idx="5859">
                  <c:v>8.948721659039069E-11</c:v>
                </c:pt>
                <c:pt idx="5860">
                  <c:v>9.1612977856017732E-11</c:v>
                </c:pt>
                <c:pt idx="5861">
                  <c:v>9.1612977856017732E-11</c:v>
                </c:pt>
                <c:pt idx="5862">
                  <c:v>9.489645740229975E-11</c:v>
                </c:pt>
                <c:pt idx="5863">
                  <c:v>9.3789020443367202E-11</c:v>
                </c:pt>
                <c:pt idx="5864">
                  <c:v>9.3789020443367202E-11</c:v>
                </c:pt>
                <c:pt idx="5865">
                  <c:v>9.3789020443367202E-11</c:v>
                </c:pt>
                <c:pt idx="5866">
                  <c:v>9.2694720656145152E-11</c:v>
                </c:pt>
                <c:pt idx="5867">
                  <c:v>9.2694720656145152E-11</c:v>
                </c:pt>
                <c:pt idx="5868">
                  <c:v>9.2694720656145152E-11</c:v>
                </c:pt>
                <c:pt idx="5869">
                  <c:v>9.2694720656145152E-11</c:v>
                </c:pt>
                <c:pt idx="5870">
                  <c:v>9.489645740229975E-11</c:v>
                </c:pt>
                <c:pt idx="5871">
                  <c:v>9.1612977856017732E-11</c:v>
                </c:pt>
                <c:pt idx="5872">
                  <c:v>9.0543858940803469E-11</c:v>
                </c:pt>
                <c:pt idx="5873">
                  <c:v>9.489645740229975E-11</c:v>
                </c:pt>
                <c:pt idx="5874">
                  <c:v>9.2694720656145152E-11</c:v>
                </c:pt>
                <c:pt idx="5875">
                  <c:v>9.2694720656145152E-11</c:v>
                </c:pt>
                <c:pt idx="5876">
                  <c:v>9.2694720656145152E-11</c:v>
                </c:pt>
                <c:pt idx="5877">
                  <c:v>9.3789020443367202E-11</c:v>
                </c:pt>
                <c:pt idx="5878">
                  <c:v>8.948721659039069E-11</c:v>
                </c:pt>
                <c:pt idx="5879">
                  <c:v>9.1612977856017732E-11</c:v>
                </c:pt>
                <c:pt idx="5880">
                  <c:v>9.2694720656145152E-11</c:v>
                </c:pt>
                <c:pt idx="5881">
                  <c:v>9.2694720656145152E-11</c:v>
                </c:pt>
                <c:pt idx="5882">
                  <c:v>9.489645740229975E-11</c:v>
                </c:pt>
                <c:pt idx="5883">
                  <c:v>9.1612977856017732E-11</c:v>
                </c:pt>
                <c:pt idx="5884">
                  <c:v>9.2694720656145152E-11</c:v>
                </c:pt>
                <c:pt idx="5885">
                  <c:v>9.489645740229975E-11</c:v>
                </c:pt>
                <c:pt idx="5886">
                  <c:v>9.3789020443367202E-11</c:v>
                </c:pt>
                <c:pt idx="5887">
                  <c:v>9.3789020443367202E-11</c:v>
                </c:pt>
                <c:pt idx="5888">
                  <c:v>9.2694720656145152E-11</c:v>
                </c:pt>
                <c:pt idx="5889">
                  <c:v>9.3789020443367202E-11</c:v>
                </c:pt>
                <c:pt idx="5890">
                  <c:v>9.1612977856017732E-11</c:v>
                </c:pt>
                <c:pt idx="5891">
                  <c:v>9.489645740229975E-11</c:v>
                </c:pt>
                <c:pt idx="5892">
                  <c:v>8.8442905203885788E-11</c:v>
                </c:pt>
                <c:pt idx="5893">
                  <c:v>9.0543858940803469E-11</c:v>
                </c:pt>
                <c:pt idx="5894">
                  <c:v>9.2694720656145152E-11</c:v>
                </c:pt>
                <c:pt idx="5895">
                  <c:v>9.0543858940803469E-11</c:v>
                </c:pt>
                <c:pt idx="5896">
                  <c:v>9.1612977856017732E-11</c:v>
                </c:pt>
                <c:pt idx="5897">
                  <c:v>9.2694720656145152E-11</c:v>
                </c:pt>
                <c:pt idx="5898">
                  <c:v>9.3789020443367202E-11</c:v>
                </c:pt>
                <c:pt idx="5899">
                  <c:v>9.3789020443367202E-11</c:v>
                </c:pt>
                <c:pt idx="5900">
                  <c:v>9.1612977856017732E-11</c:v>
                </c:pt>
                <c:pt idx="5901">
                  <c:v>9.2694720656145152E-11</c:v>
                </c:pt>
                <c:pt idx="5902">
                  <c:v>9.489645740229975E-11</c:v>
                </c:pt>
                <c:pt idx="5903">
                  <c:v>9.2694720656145152E-11</c:v>
                </c:pt>
                <c:pt idx="5904">
                  <c:v>9.2694720656145152E-11</c:v>
                </c:pt>
                <c:pt idx="5905">
                  <c:v>9.2694720656145152E-11</c:v>
                </c:pt>
                <c:pt idx="5906">
                  <c:v>9.2694720656145152E-11</c:v>
                </c:pt>
                <c:pt idx="5907">
                  <c:v>9.2694720656145152E-11</c:v>
                </c:pt>
                <c:pt idx="5908">
                  <c:v>9.2694720656145152E-11</c:v>
                </c:pt>
                <c:pt idx="5909">
                  <c:v>9.489645740229975E-11</c:v>
                </c:pt>
                <c:pt idx="5910">
                  <c:v>9.1612977856017732E-11</c:v>
                </c:pt>
                <c:pt idx="5911">
                  <c:v>9.3789020443367202E-11</c:v>
                </c:pt>
                <c:pt idx="5912">
                  <c:v>9.2694720656145152E-11</c:v>
                </c:pt>
                <c:pt idx="5913">
                  <c:v>9.2694720656145152E-11</c:v>
                </c:pt>
                <c:pt idx="5914">
                  <c:v>9.2694720656145152E-11</c:v>
                </c:pt>
                <c:pt idx="5915">
                  <c:v>9.2694720656145152E-11</c:v>
                </c:pt>
                <c:pt idx="5916">
                  <c:v>9.1612977856017732E-11</c:v>
                </c:pt>
                <c:pt idx="5917">
                  <c:v>9.1612977856017732E-11</c:v>
                </c:pt>
                <c:pt idx="5918">
                  <c:v>9.3789020443367202E-11</c:v>
                </c:pt>
                <c:pt idx="5919">
                  <c:v>9.1612977856017732E-11</c:v>
                </c:pt>
                <c:pt idx="5920">
                  <c:v>9.2694720656145152E-11</c:v>
                </c:pt>
                <c:pt idx="5921">
                  <c:v>9.1612977856017732E-11</c:v>
                </c:pt>
                <c:pt idx="5922">
                  <c:v>9.489645740229975E-11</c:v>
                </c:pt>
                <c:pt idx="5923">
                  <c:v>9.2694720656145152E-11</c:v>
                </c:pt>
                <c:pt idx="5924">
                  <c:v>9.489645740229975E-11</c:v>
                </c:pt>
                <c:pt idx="5925">
                  <c:v>9.489645740229975E-11</c:v>
                </c:pt>
                <c:pt idx="5926">
                  <c:v>9.2694720656145152E-11</c:v>
                </c:pt>
                <c:pt idx="5927">
                  <c:v>9.2694720656145152E-11</c:v>
                </c:pt>
                <c:pt idx="5928">
                  <c:v>9.2694720656145152E-11</c:v>
                </c:pt>
                <c:pt idx="5929">
                  <c:v>9.2694720656145152E-11</c:v>
                </c:pt>
                <c:pt idx="5930">
                  <c:v>9.489645740229975E-11</c:v>
                </c:pt>
                <c:pt idx="5931">
                  <c:v>9.2694720656145152E-11</c:v>
                </c:pt>
                <c:pt idx="5932">
                  <c:v>9.2694720656145152E-11</c:v>
                </c:pt>
                <c:pt idx="5933">
                  <c:v>9.1612977856017732E-11</c:v>
                </c:pt>
                <c:pt idx="5934">
                  <c:v>9.2694720656145152E-11</c:v>
                </c:pt>
                <c:pt idx="5935">
                  <c:v>9.489645740229975E-11</c:v>
                </c:pt>
                <c:pt idx="5936">
                  <c:v>9.2694720656145152E-11</c:v>
                </c:pt>
                <c:pt idx="5937">
                  <c:v>9.1612977856017732E-11</c:v>
                </c:pt>
                <c:pt idx="5938">
                  <c:v>9.2694720656145152E-11</c:v>
                </c:pt>
                <c:pt idx="5939">
                  <c:v>9.3789020443367202E-11</c:v>
                </c:pt>
                <c:pt idx="5940">
                  <c:v>9.2694720656145152E-11</c:v>
                </c:pt>
                <c:pt idx="5941">
                  <c:v>9.0543858940803469E-11</c:v>
                </c:pt>
                <c:pt idx="5942">
                  <c:v>9.489645740229975E-11</c:v>
                </c:pt>
                <c:pt idx="5943">
                  <c:v>9.2694720656145152E-11</c:v>
                </c:pt>
                <c:pt idx="5944">
                  <c:v>9.1612977856017732E-11</c:v>
                </c:pt>
                <c:pt idx="5945">
                  <c:v>8.948721659039069E-11</c:v>
                </c:pt>
                <c:pt idx="5946">
                  <c:v>9.3789020443367202E-11</c:v>
                </c:pt>
                <c:pt idx="5947">
                  <c:v>9.2694720656145152E-11</c:v>
                </c:pt>
                <c:pt idx="5948">
                  <c:v>9.2694720656145152E-11</c:v>
                </c:pt>
                <c:pt idx="5949">
                  <c:v>9.1612977856017732E-11</c:v>
                </c:pt>
                <c:pt idx="5950">
                  <c:v>9.1612977856017732E-11</c:v>
                </c:pt>
                <c:pt idx="5951">
                  <c:v>9.3789020443367202E-11</c:v>
                </c:pt>
                <c:pt idx="5952">
                  <c:v>9.2694720656145152E-11</c:v>
                </c:pt>
                <c:pt idx="5953">
                  <c:v>9.1612977856017732E-11</c:v>
                </c:pt>
                <c:pt idx="5954">
                  <c:v>9.2694720656145152E-11</c:v>
                </c:pt>
                <c:pt idx="5955">
                  <c:v>9.489645740229975E-11</c:v>
                </c:pt>
                <c:pt idx="5956">
                  <c:v>9.1612977856017732E-11</c:v>
                </c:pt>
                <c:pt idx="5957">
                  <c:v>9.2694720656145152E-11</c:v>
                </c:pt>
                <c:pt idx="5958">
                  <c:v>8.948721659039069E-11</c:v>
                </c:pt>
                <c:pt idx="5959">
                  <c:v>9.1612977856017732E-11</c:v>
                </c:pt>
                <c:pt idx="5960">
                  <c:v>9.0543858940803469E-11</c:v>
                </c:pt>
                <c:pt idx="5961">
                  <c:v>9.3789020443367202E-11</c:v>
                </c:pt>
                <c:pt idx="5962">
                  <c:v>9.2694720656145152E-11</c:v>
                </c:pt>
                <c:pt idx="5963">
                  <c:v>9.2694720656145152E-11</c:v>
                </c:pt>
                <c:pt idx="5964">
                  <c:v>9.2694720656145152E-11</c:v>
                </c:pt>
                <c:pt idx="5965">
                  <c:v>9.3789020443367202E-11</c:v>
                </c:pt>
                <c:pt idx="5966">
                  <c:v>8.948721659039069E-11</c:v>
                </c:pt>
                <c:pt idx="5967">
                  <c:v>9.0543858940803469E-11</c:v>
                </c:pt>
                <c:pt idx="5968">
                  <c:v>9.0543858940803469E-11</c:v>
                </c:pt>
                <c:pt idx="5969">
                  <c:v>9.2694720656145152E-11</c:v>
                </c:pt>
                <c:pt idx="5970">
                  <c:v>9.1612977856017732E-11</c:v>
                </c:pt>
                <c:pt idx="5971">
                  <c:v>9.0543858940803469E-11</c:v>
                </c:pt>
                <c:pt idx="5972">
                  <c:v>9.0543858940803469E-11</c:v>
                </c:pt>
                <c:pt idx="5973">
                  <c:v>9.1612977856017732E-11</c:v>
                </c:pt>
                <c:pt idx="5974">
                  <c:v>9.6016970695884383E-11</c:v>
                </c:pt>
                <c:pt idx="5975">
                  <c:v>9.1612977856017732E-11</c:v>
                </c:pt>
                <c:pt idx="5976">
                  <c:v>9.3789020443367202E-11</c:v>
                </c:pt>
                <c:pt idx="5977">
                  <c:v>9.2694720656145152E-11</c:v>
                </c:pt>
                <c:pt idx="5978">
                  <c:v>9.1612977856017732E-11</c:v>
                </c:pt>
                <c:pt idx="5979">
                  <c:v>8.8442905203885788E-11</c:v>
                </c:pt>
                <c:pt idx="5980">
                  <c:v>9.0543858940803469E-11</c:v>
                </c:pt>
                <c:pt idx="5981">
                  <c:v>8.948721659039069E-11</c:v>
                </c:pt>
                <c:pt idx="5982">
                  <c:v>8.948721659039069E-11</c:v>
                </c:pt>
                <c:pt idx="5983">
                  <c:v>9.2694720656145152E-11</c:v>
                </c:pt>
                <c:pt idx="5984">
                  <c:v>9.6016970695884383E-11</c:v>
                </c:pt>
                <c:pt idx="5985">
                  <c:v>9.1612977856017732E-11</c:v>
                </c:pt>
                <c:pt idx="5986">
                  <c:v>9.1612977856017732E-11</c:v>
                </c:pt>
                <c:pt idx="5987">
                  <c:v>8.948721659039069E-11</c:v>
                </c:pt>
                <c:pt idx="5988">
                  <c:v>9.1612977856017732E-11</c:v>
                </c:pt>
                <c:pt idx="5989">
                  <c:v>9.2694720656145152E-11</c:v>
                </c:pt>
                <c:pt idx="5990">
                  <c:v>9.0543858940803469E-11</c:v>
                </c:pt>
                <c:pt idx="5991">
                  <c:v>9.1612977856017732E-11</c:v>
                </c:pt>
                <c:pt idx="5992">
                  <c:v>8.948721659039069E-11</c:v>
                </c:pt>
                <c:pt idx="5993">
                  <c:v>8.948721659039069E-11</c:v>
                </c:pt>
                <c:pt idx="5994">
                  <c:v>9.1612977856017732E-11</c:v>
                </c:pt>
                <c:pt idx="5995">
                  <c:v>9.2694720656145152E-11</c:v>
                </c:pt>
                <c:pt idx="5996">
                  <c:v>9.3789020443367202E-11</c:v>
                </c:pt>
                <c:pt idx="5997">
                  <c:v>9.2694720656145152E-11</c:v>
                </c:pt>
                <c:pt idx="5998">
                  <c:v>8.948721659039069E-11</c:v>
                </c:pt>
                <c:pt idx="5999">
                  <c:v>9.1612977856017732E-11</c:v>
                </c:pt>
                <c:pt idx="6000">
                  <c:v>9.1612977856017732E-11</c:v>
                </c:pt>
                <c:pt idx="6001">
                  <c:v>9.0543858940803469E-11</c:v>
                </c:pt>
                <c:pt idx="6002">
                  <c:v>8.948721659039069E-11</c:v>
                </c:pt>
                <c:pt idx="6003">
                  <c:v>8.8442905203885788E-11</c:v>
                </c:pt>
                <c:pt idx="6004">
                  <c:v>9.1612977856017732E-11</c:v>
                </c:pt>
                <c:pt idx="6005">
                  <c:v>9.2694720656145152E-11</c:v>
                </c:pt>
                <c:pt idx="6006">
                  <c:v>9.2694720656145152E-11</c:v>
                </c:pt>
                <c:pt idx="6007">
                  <c:v>9.2694720656145152E-11</c:v>
                </c:pt>
                <c:pt idx="6008">
                  <c:v>8.948721659039069E-11</c:v>
                </c:pt>
                <c:pt idx="6009">
                  <c:v>8.948721659039069E-11</c:v>
                </c:pt>
                <c:pt idx="6010">
                  <c:v>9.3789020443367202E-11</c:v>
                </c:pt>
                <c:pt idx="6011">
                  <c:v>9.1612977856017732E-11</c:v>
                </c:pt>
                <c:pt idx="6012">
                  <c:v>9.1612977856017732E-11</c:v>
                </c:pt>
                <c:pt idx="6013">
                  <c:v>9.1612977856017732E-11</c:v>
                </c:pt>
                <c:pt idx="6014">
                  <c:v>9.0543858940803469E-11</c:v>
                </c:pt>
                <c:pt idx="6015">
                  <c:v>9.2694720656145152E-11</c:v>
                </c:pt>
                <c:pt idx="6016">
                  <c:v>9.0543858940803469E-11</c:v>
                </c:pt>
                <c:pt idx="6017">
                  <c:v>9.1612977856017732E-11</c:v>
                </c:pt>
                <c:pt idx="6018">
                  <c:v>9.1612977856017732E-11</c:v>
                </c:pt>
                <c:pt idx="6019">
                  <c:v>8.948721659039069E-11</c:v>
                </c:pt>
                <c:pt idx="6020">
                  <c:v>9.1612977856017732E-11</c:v>
                </c:pt>
                <c:pt idx="6021">
                  <c:v>9.0543858940803469E-11</c:v>
                </c:pt>
                <c:pt idx="6022">
                  <c:v>9.2694720656145152E-11</c:v>
                </c:pt>
                <c:pt idx="6023">
                  <c:v>9.2694720656145152E-11</c:v>
                </c:pt>
                <c:pt idx="6024">
                  <c:v>9.1612977856017732E-11</c:v>
                </c:pt>
                <c:pt idx="6025">
                  <c:v>9.0543858940803469E-11</c:v>
                </c:pt>
                <c:pt idx="6026">
                  <c:v>9.2694720656145152E-11</c:v>
                </c:pt>
                <c:pt idx="6027">
                  <c:v>9.1612977856017732E-11</c:v>
                </c:pt>
                <c:pt idx="6028">
                  <c:v>9.0543858940803469E-11</c:v>
                </c:pt>
                <c:pt idx="6029">
                  <c:v>9.1612977856017732E-11</c:v>
                </c:pt>
                <c:pt idx="6030">
                  <c:v>9.1612977856017732E-11</c:v>
                </c:pt>
                <c:pt idx="6031">
                  <c:v>9.2694720656145152E-11</c:v>
                </c:pt>
                <c:pt idx="6032">
                  <c:v>8.8442905203885788E-11</c:v>
                </c:pt>
                <c:pt idx="6033">
                  <c:v>8.948721659039069E-11</c:v>
                </c:pt>
                <c:pt idx="6034">
                  <c:v>9.2694720656145152E-11</c:v>
                </c:pt>
                <c:pt idx="6035">
                  <c:v>9.1612977856017732E-11</c:v>
                </c:pt>
                <c:pt idx="6036">
                  <c:v>9.2694720656145152E-11</c:v>
                </c:pt>
                <c:pt idx="6037">
                  <c:v>8.948721659039069E-11</c:v>
                </c:pt>
                <c:pt idx="6038">
                  <c:v>9.1612977856017732E-11</c:v>
                </c:pt>
                <c:pt idx="6039">
                  <c:v>9.1612977856017732E-11</c:v>
                </c:pt>
                <c:pt idx="6040">
                  <c:v>9.1612977856017732E-11</c:v>
                </c:pt>
                <c:pt idx="6041">
                  <c:v>9.2694720656145152E-11</c:v>
                </c:pt>
                <c:pt idx="6042">
                  <c:v>9.2694720656145152E-11</c:v>
                </c:pt>
                <c:pt idx="6043">
                  <c:v>9.0543858940803469E-11</c:v>
                </c:pt>
                <c:pt idx="6044">
                  <c:v>9.0543858940803469E-11</c:v>
                </c:pt>
                <c:pt idx="6045">
                  <c:v>9.0543858940803469E-11</c:v>
                </c:pt>
                <c:pt idx="6046">
                  <c:v>9.1612977856017732E-11</c:v>
                </c:pt>
                <c:pt idx="6047">
                  <c:v>9.2694720656145152E-11</c:v>
                </c:pt>
                <c:pt idx="6048">
                  <c:v>9.0543858940803469E-11</c:v>
                </c:pt>
                <c:pt idx="6049">
                  <c:v>9.2694720656145152E-11</c:v>
                </c:pt>
                <c:pt idx="6050">
                  <c:v>9.2694720656145152E-11</c:v>
                </c:pt>
                <c:pt idx="6051">
                  <c:v>9.0543858940803469E-11</c:v>
                </c:pt>
                <c:pt idx="6052">
                  <c:v>8.948721659039069E-11</c:v>
                </c:pt>
                <c:pt idx="6053">
                  <c:v>8.948721659039069E-11</c:v>
                </c:pt>
                <c:pt idx="6054">
                  <c:v>9.1612977856017732E-11</c:v>
                </c:pt>
                <c:pt idx="6055">
                  <c:v>9.489645740229975E-11</c:v>
                </c:pt>
                <c:pt idx="6056">
                  <c:v>9.1612977856017732E-11</c:v>
                </c:pt>
                <c:pt idx="6057">
                  <c:v>9.1612977856017732E-11</c:v>
                </c:pt>
                <c:pt idx="6058">
                  <c:v>9.0543858940803469E-11</c:v>
                </c:pt>
                <c:pt idx="6059">
                  <c:v>8.948721659039069E-11</c:v>
                </c:pt>
                <c:pt idx="6060">
                  <c:v>9.3789020443367202E-11</c:v>
                </c:pt>
                <c:pt idx="6061">
                  <c:v>9.2694720656145152E-11</c:v>
                </c:pt>
                <c:pt idx="6062">
                  <c:v>9.2694720656145152E-11</c:v>
                </c:pt>
                <c:pt idx="6063">
                  <c:v>9.0543858940803469E-11</c:v>
                </c:pt>
                <c:pt idx="6064">
                  <c:v>9.0543858940803469E-11</c:v>
                </c:pt>
                <c:pt idx="6065">
                  <c:v>9.2694720656145152E-11</c:v>
                </c:pt>
                <c:pt idx="6066">
                  <c:v>9.0543858940803469E-11</c:v>
                </c:pt>
                <c:pt idx="6067">
                  <c:v>9.1612977856017732E-11</c:v>
                </c:pt>
                <c:pt idx="6068">
                  <c:v>9.0543858940803469E-11</c:v>
                </c:pt>
                <c:pt idx="6069">
                  <c:v>9.2694720656145152E-11</c:v>
                </c:pt>
                <c:pt idx="6070">
                  <c:v>9.2694720656145152E-11</c:v>
                </c:pt>
                <c:pt idx="6071">
                  <c:v>9.2694720656145152E-11</c:v>
                </c:pt>
                <c:pt idx="6072">
                  <c:v>9.1612977856017732E-11</c:v>
                </c:pt>
                <c:pt idx="6073">
                  <c:v>9.0543858940803469E-11</c:v>
                </c:pt>
                <c:pt idx="6074">
                  <c:v>8.948721659039069E-11</c:v>
                </c:pt>
                <c:pt idx="6075">
                  <c:v>9.2694720656145152E-11</c:v>
                </c:pt>
                <c:pt idx="6076">
                  <c:v>9.489645740229975E-11</c:v>
                </c:pt>
                <c:pt idx="6077">
                  <c:v>9.2694720656145152E-11</c:v>
                </c:pt>
                <c:pt idx="6078">
                  <c:v>9.0543858940803469E-11</c:v>
                </c:pt>
                <c:pt idx="6079">
                  <c:v>8.948721659039069E-11</c:v>
                </c:pt>
                <c:pt idx="6080">
                  <c:v>9.2694720656145152E-11</c:v>
                </c:pt>
                <c:pt idx="6081">
                  <c:v>9.1612977856017732E-11</c:v>
                </c:pt>
                <c:pt idx="6082">
                  <c:v>9.2694720656145152E-11</c:v>
                </c:pt>
                <c:pt idx="6083">
                  <c:v>9.2694720656145152E-11</c:v>
                </c:pt>
                <c:pt idx="6084">
                  <c:v>9.2694720656145152E-11</c:v>
                </c:pt>
                <c:pt idx="6085">
                  <c:v>9.1612977856017732E-11</c:v>
                </c:pt>
                <c:pt idx="6086">
                  <c:v>9.0543858940803469E-11</c:v>
                </c:pt>
                <c:pt idx="6087">
                  <c:v>8.8442905203885788E-11</c:v>
                </c:pt>
                <c:pt idx="6088">
                  <c:v>8.8442905203885788E-11</c:v>
                </c:pt>
                <c:pt idx="6089">
                  <c:v>8.948721659039069E-11</c:v>
                </c:pt>
                <c:pt idx="6090">
                  <c:v>9.1612977856017732E-11</c:v>
                </c:pt>
                <c:pt idx="6091">
                  <c:v>9.1612977856017732E-11</c:v>
                </c:pt>
                <c:pt idx="6092">
                  <c:v>9.2694720656145152E-11</c:v>
                </c:pt>
                <c:pt idx="6093">
                  <c:v>9.2694720656145152E-11</c:v>
                </c:pt>
                <c:pt idx="6094">
                  <c:v>9.2694720656145152E-11</c:v>
                </c:pt>
                <c:pt idx="6095">
                  <c:v>9.2694720656145152E-11</c:v>
                </c:pt>
                <c:pt idx="6096">
                  <c:v>9.3789020443367202E-11</c:v>
                </c:pt>
                <c:pt idx="6097">
                  <c:v>9.1612977856017732E-11</c:v>
                </c:pt>
                <c:pt idx="6098">
                  <c:v>9.2694720656145152E-11</c:v>
                </c:pt>
                <c:pt idx="6099">
                  <c:v>8.948721659039069E-11</c:v>
                </c:pt>
                <c:pt idx="6100">
                  <c:v>9.2694720656145152E-11</c:v>
                </c:pt>
                <c:pt idx="6101">
                  <c:v>9.0543858940803469E-11</c:v>
                </c:pt>
                <c:pt idx="6102">
                  <c:v>9.1612977856017732E-11</c:v>
                </c:pt>
                <c:pt idx="6103">
                  <c:v>9.0543858940803469E-11</c:v>
                </c:pt>
                <c:pt idx="6104">
                  <c:v>9.2694720656145152E-11</c:v>
                </c:pt>
                <c:pt idx="6105">
                  <c:v>9.2694720656145152E-11</c:v>
                </c:pt>
                <c:pt idx="6106">
                  <c:v>9.3789020443367202E-11</c:v>
                </c:pt>
                <c:pt idx="6107">
                  <c:v>9.0543858940803469E-11</c:v>
                </c:pt>
                <c:pt idx="6108">
                  <c:v>9.3789020443367202E-11</c:v>
                </c:pt>
                <c:pt idx="6109">
                  <c:v>9.1612977856017732E-11</c:v>
                </c:pt>
                <c:pt idx="6110">
                  <c:v>9.0543858940803469E-11</c:v>
                </c:pt>
                <c:pt idx="6111">
                  <c:v>9.0543858940803469E-11</c:v>
                </c:pt>
                <c:pt idx="6112">
                  <c:v>9.2694720656145152E-11</c:v>
                </c:pt>
                <c:pt idx="6113">
                  <c:v>9.1612977856017732E-11</c:v>
                </c:pt>
                <c:pt idx="6114">
                  <c:v>9.0543858940803469E-11</c:v>
                </c:pt>
                <c:pt idx="6115">
                  <c:v>9.1612977856017732E-11</c:v>
                </c:pt>
                <c:pt idx="6116">
                  <c:v>8.948721659039069E-11</c:v>
                </c:pt>
                <c:pt idx="6117">
                  <c:v>8.948721659039069E-11</c:v>
                </c:pt>
                <c:pt idx="6118">
                  <c:v>9.0543858940803469E-11</c:v>
                </c:pt>
                <c:pt idx="6119">
                  <c:v>9.2694720656145152E-11</c:v>
                </c:pt>
                <c:pt idx="6120">
                  <c:v>8.948721659039069E-11</c:v>
                </c:pt>
                <c:pt idx="6121">
                  <c:v>9.2694720656145152E-11</c:v>
                </c:pt>
                <c:pt idx="6122">
                  <c:v>9.1612977856017732E-11</c:v>
                </c:pt>
                <c:pt idx="6123">
                  <c:v>9.2694720656145152E-11</c:v>
                </c:pt>
                <c:pt idx="6124">
                  <c:v>8.948721659039069E-11</c:v>
                </c:pt>
                <c:pt idx="6125">
                  <c:v>9.0543858940803469E-11</c:v>
                </c:pt>
                <c:pt idx="6126">
                  <c:v>9.2694720656145152E-11</c:v>
                </c:pt>
                <c:pt idx="6127">
                  <c:v>9.1612977856017732E-11</c:v>
                </c:pt>
                <c:pt idx="6128">
                  <c:v>9.0543858940803469E-11</c:v>
                </c:pt>
                <c:pt idx="6129">
                  <c:v>9.0543858940803469E-11</c:v>
                </c:pt>
                <c:pt idx="6130">
                  <c:v>8.948721659039069E-11</c:v>
                </c:pt>
                <c:pt idx="6131">
                  <c:v>8.8442905203885788E-11</c:v>
                </c:pt>
                <c:pt idx="6132">
                  <c:v>9.2694720656145152E-11</c:v>
                </c:pt>
                <c:pt idx="6133">
                  <c:v>9.0543858940803469E-11</c:v>
                </c:pt>
                <c:pt idx="6134">
                  <c:v>9.2694720656145152E-11</c:v>
                </c:pt>
                <c:pt idx="6135">
                  <c:v>9.2694720656145152E-11</c:v>
                </c:pt>
                <c:pt idx="6136">
                  <c:v>9.0543858940803469E-11</c:v>
                </c:pt>
                <c:pt idx="6137">
                  <c:v>9.3789020443367202E-11</c:v>
                </c:pt>
                <c:pt idx="6138">
                  <c:v>9.1612977856017732E-11</c:v>
                </c:pt>
                <c:pt idx="6139">
                  <c:v>9.2694720656145152E-11</c:v>
                </c:pt>
                <c:pt idx="6140">
                  <c:v>9.0543858940803469E-11</c:v>
                </c:pt>
                <c:pt idx="6141">
                  <c:v>9.2694720656145152E-11</c:v>
                </c:pt>
                <c:pt idx="6142">
                  <c:v>9.2694720656145152E-11</c:v>
                </c:pt>
                <c:pt idx="6143">
                  <c:v>9.2694720656145152E-11</c:v>
                </c:pt>
                <c:pt idx="6144">
                  <c:v>9.2694720656145152E-11</c:v>
                </c:pt>
                <c:pt idx="6145">
                  <c:v>9.2694720656145152E-11</c:v>
                </c:pt>
                <c:pt idx="6146">
                  <c:v>9.0543858940803469E-11</c:v>
                </c:pt>
                <c:pt idx="6147">
                  <c:v>9.0543858940803469E-11</c:v>
                </c:pt>
                <c:pt idx="6148">
                  <c:v>8.8442905203885788E-11</c:v>
                </c:pt>
                <c:pt idx="6149">
                  <c:v>9.0543858940803469E-11</c:v>
                </c:pt>
                <c:pt idx="6150">
                  <c:v>9.0543858940803469E-11</c:v>
                </c:pt>
                <c:pt idx="6151">
                  <c:v>8.948721659039069E-11</c:v>
                </c:pt>
                <c:pt idx="6152">
                  <c:v>9.2694720656145152E-11</c:v>
                </c:pt>
                <c:pt idx="6153">
                  <c:v>9.1612977856017732E-11</c:v>
                </c:pt>
                <c:pt idx="6154">
                  <c:v>9.2694720656145152E-11</c:v>
                </c:pt>
                <c:pt idx="6155">
                  <c:v>8.948721659039069E-11</c:v>
                </c:pt>
                <c:pt idx="6156">
                  <c:v>9.0543858940803469E-11</c:v>
                </c:pt>
                <c:pt idx="6157">
                  <c:v>8.948721659039069E-11</c:v>
                </c:pt>
                <c:pt idx="6158">
                  <c:v>9.2694720656145152E-11</c:v>
                </c:pt>
                <c:pt idx="6159">
                  <c:v>9.2694720656145152E-11</c:v>
                </c:pt>
                <c:pt idx="6160">
                  <c:v>9.2694720656145152E-11</c:v>
                </c:pt>
                <c:pt idx="6161">
                  <c:v>9.2694720656145152E-11</c:v>
                </c:pt>
                <c:pt idx="6162">
                  <c:v>9.2694720656145152E-11</c:v>
                </c:pt>
                <c:pt idx="6163">
                  <c:v>9.2694720656145152E-11</c:v>
                </c:pt>
                <c:pt idx="6164">
                  <c:v>9.0543858940803469E-11</c:v>
                </c:pt>
                <c:pt idx="6165">
                  <c:v>9.2694720656145152E-11</c:v>
                </c:pt>
                <c:pt idx="6166">
                  <c:v>9.2694720656145152E-11</c:v>
                </c:pt>
                <c:pt idx="6167">
                  <c:v>9.1612977856017732E-11</c:v>
                </c:pt>
                <c:pt idx="6168">
                  <c:v>9.2694720656145152E-11</c:v>
                </c:pt>
                <c:pt idx="6169">
                  <c:v>9.0543858940803469E-11</c:v>
                </c:pt>
                <c:pt idx="6170">
                  <c:v>9.2694720656145152E-11</c:v>
                </c:pt>
                <c:pt idx="6171">
                  <c:v>9.1612977856017732E-11</c:v>
                </c:pt>
                <c:pt idx="6172">
                  <c:v>8.8442905203885788E-11</c:v>
                </c:pt>
                <c:pt idx="6173">
                  <c:v>9.1612977856017732E-11</c:v>
                </c:pt>
                <c:pt idx="6174">
                  <c:v>9.0543858940803469E-11</c:v>
                </c:pt>
                <c:pt idx="6175">
                  <c:v>9.3789020443367202E-11</c:v>
                </c:pt>
                <c:pt idx="6176">
                  <c:v>8.948721659039069E-11</c:v>
                </c:pt>
                <c:pt idx="6177">
                  <c:v>9.1612977856017732E-11</c:v>
                </c:pt>
                <c:pt idx="6178">
                  <c:v>9.0543858940803469E-11</c:v>
                </c:pt>
                <c:pt idx="6179">
                  <c:v>9.1612977856017732E-11</c:v>
                </c:pt>
                <c:pt idx="6180">
                  <c:v>9.2694720656145152E-11</c:v>
                </c:pt>
                <c:pt idx="6181">
                  <c:v>8.8442905203885788E-11</c:v>
                </c:pt>
                <c:pt idx="6182">
                  <c:v>8.948721659039069E-11</c:v>
                </c:pt>
                <c:pt idx="6183">
                  <c:v>9.1612977856017732E-11</c:v>
                </c:pt>
                <c:pt idx="6184">
                  <c:v>9.2694720656145152E-11</c:v>
                </c:pt>
                <c:pt idx="6185">
                  <c:v>9.2694720656145152E-11</c:v>
                </c:pt>
                <c:pt idx="6186">
                  <c:v>9.2694720656145152E-11</c:v>
                </c:pt>
                <c:pt idx="6187">
                  <c:v>8.948721659039069E-11</c:v>
                </c:pt>
                <c:pt idx="6188">
                  <c:v>9.2694720656145152E-11</c:v>
                </c:pt>
                <c:pt idx="6189">
                  <c:v>9.0543858940803469E-11</c:v>
                </c:pt>
                <c:pt idx="6190">
                  <c:v>9.1612977856017732E-11</c:v>
                </c:pt>
                <c:pt idx="6191">
                  <c:v>9.2694720656145152E-11</c:v>
                </c:pt>
                <c:pt idx="6192">
                  <c:v>9.0543858940803469E-11</c:v>
                </c:pt>
                <c:pt idx="6193">
                  <c:v>9.2694720656145152E-11</c:v>
                </c:pt>
                <c:pt idx="6194">
                  <c:v>9.1612977856017732E-11</c:v>
                </c:pt>
                <c:pt idx="6195">
                  <c:v>9.1612977856017732E-11</c:v>
                </c:pt>
                <c:pt idx="6196">
                  <c:v>9.0543858940803469E-11</c:v>
                </c:pt>
                <c:pt idx="6197">
                  <c:v>9.2694720656145152E-11</c:v>
                </c:pt>
                <c:pt idx="6198">
                  <c:v>8.948721659039069E-11</c:v>
                </c:pt>
                <c:pt idx="6199">
                  <c:v>9.0543858940803469E-11</c:v>
                </c:pt>
                <c:pt idx="6200">
                  <c:v>8.948721659039069E-11</c:v>
                </c:pt>
                <c:pt idx="6201">
                  <c:v>8.948721659039069E-11</c:v>
                </c:pt>
                <c:pt idx="6202">
                  <c:v>9.0543858940803469E-11</c:v>
                </c:pt>
                <c:pt idx="6203">
                  <c:v>9.0543858940803469E-11</c:v>
                </c:pt>
                <c:pt idx="6204">
                  <c:v>8.948721659039069E-11</c:v>
                </c:pt>
                <c:pt idx="6205">
                  <c:v>8.7410982150543379E-11</c:v>
                </c:pt>
                <c:pt idx="6206">
                  <c:v>9.0543858940803469E-11</c:v>
                </c:pt>
                <c:pt idx="6207">
                  <c:v>9.0543858940803469E-11</c:v>
                </c:pt>
                <c:pt idx="6208">
                  <c:v>8.948721659039069E-11</c:v>
                </c:pt>
                <c:pt idx="6209">
                  <c:v>9.3789020443367202E-11</c:v>
                </c:pt>
                <c:pt idx="6210">
                  <c:v>9.1612977856017732E-11</c:v>
                </c:pt>
                <c:pt idx="6211">
                  <c:v>8.8442905203885788E-11</c:v>
                </c:pt>
                <c:pt idx="6212">
                  <c:v>8.948721659039069E-11</c:v>
                </c:pt>
                <c:pt idx="6213">
                  <c:v>9.2694720656145152E-11</c:v>
                </c:pt>
                <c:pt idx="6214">
                  <c:v>8.8442905203885788E-11</c:v>
                </c:pt>
                <c:pt idx="6215">
                  <c:v>9.2694720656145152E-11</c:v>
                </c:pt>
                <c:pt idx="6216">
                  <c:v>9.3789020443367202E-11</c:v>
                </c:pt>
                <c:pt idx="6217">
                  <c:v>9.0543858940803469E-11</c:v>
                </c:pt>
                <c:pt idx="6218">
                  <c:v>9.0543858940803469E-11</c:v>
                </c:pt>
                <c:pt idx="6219">
                  <c:v>9.1612977856017732E-11</c:v>
                </c:pt>
                <c:pt idx="6220">
                  <c:v>8.948721659039069E-11</c:v>
                </c:pt>
                <c:pt idx="6221">
                  <c:v>9.0543858940803469E-11</c:v>
                </c:pt>
                <c:pt idx="6222">
                  <c:v>9.0543858940803469E-11</c:v>
                </c:pt>
                <c:pt idx="6223">
                  <c:v>9.1612977856017732E-11</c:v>
                </c:pt>
                <c:pt idx="6224">
                  <c:v>9.1612977856017732E-11</c:v>
                </c:pt>
                <c:pt idx="6225">
                  <c:v>9.0543858940803469E-11</c:v>
                </c:pt>
                <c:pt idx="6226">
                  <c:v>8.948721659039069E-11</c:v>
                </c:pt>
                <c:pt idx="6227">
                  <c:v>8.7410982150543379E-11</c:v>
                </c:pt>
                <c:pt idx="6228">
                  <c:v>9.0543858940803469E-11</c:v>
                </c:pt>
                <c:pt idx="6229">
                  <c:v>8.948721659039069E-11</c:v>
                </c:pt>
                <c:pt idx="6230">
                  <c:v>8.948721659039069E-11</c:v>
                </c:pt>
                <c:pt idx="6231">
                  <c:v>9.2694720656145152E-11</c:v>
                </c:pt>
                <c:pt idx="6232">
                  <c:v>8.7410982150543379E-11</c:v>
                </c:pt>
                <c:pt idx="6233">
                  <c:v>9.1612977856017732E-11</c:v>
                </c:pt>
                <c:pt idx="6234">
                  <c:v>9.0543858940803469E-11</c:v>
                </c:pt>
                <c:pt idx="6235">
                  <c:v>9.2694720656145152E-11</c:v>
                </c:pt>
                <c:pt idx="6236">
                  <c:v>9.0543858940803469E-11</c:v>
                </c:pt>
                <c:pt idx="6237">
                  <c:v>9.2694720656145152E-11</c:v>
                </c:pt>
                <c:pt idx="6238">
                  <c:v>9.2694720656145152E-11</c:v>
                </c:pt>
                <c:pt idx="6239">
                  <c:v>9.2694720656145152E-11</c:v>
                </c:pt>
                <c:pt idx="6240">
                  <c:v>9.2694720656145152E-11</c:v>
                </c:pt>
                <c:pt idx="6241">
                  <c:v>9.0543858940803469E-11</c:v>
                </c:pt>
                <c:pt idx="6242">
                  <c:v>9.1612977856017732E-11</c:v>
                </c:pt>
                <c:pt idx="6243">
                  <c:v>8.8442905203885788E-11</c:v>
                </c:pt>
                <c:pt idx="6244">
                  <c:v>9.1612977856017732E-11</c:v>
                </c:pt>
                <c:pt idx="6245">
                  <c:v>9.0543858940803469E-11</c:v>
                </c:pt>
                <c:pt idx="6246">
                  <c:v>9.2694720656145152E-11</c:v>
                </c:pt>
                <c:pt idx="6247">
                  <c:v>9.1612977856017732E-11</c:v>
                </c:pt>
                <c:pt idx="6248">
                  <c:v>8.8442905203885788E-11</c:v>
                </c:pt>
                <c:pt idx="6249">
                  <c:v>9.3789020443367202E-11</c:v>
                </c:pt>
                <c:pt idx="6250">
                  <c:v>9.0543858940803469E-11</c:v>
                </c:pt>
                <c:pt idx="6251">
                  <c:v>8.8442905203885788E-11</c:v>
                </c:pt>
                <c:pt idx="6252">
                  <c:v>9.2694720656145152E-11</c:v>
                </c:pt>
                <c:pt idx="6253">
                  <c:v>9.2694720656145152E-11</c:v>
                </c:pt>
                <c:pt idx="6254">
                  <c:v>9.2694720656145152E-11</c:v>
                </c:pt>
                <c:pt idx="6255">
                  <c:v>8.948721659039069E-11</c:v>
                </c:pt>
                <c:pt idx="6256">
                  <c:v>9.1612977856017732E-11</c:v>
                </c:pt>
                <c:pt idx="6257">
                  <c:v>9.3789020443367202E-11</c:v>
                </c:pt>
                <c:pt idx="6258">
                  <c:v>9.2694720656145152E-11</c:v>
                </c:pt>
                <c:pt idx="6259">
                  <c:v>9.0543858940803469E-11</c:v>
                </c:pt>
                <c:pt idx="6260">
                  <c:v>8.8442905203885788E-11</c:v>
                </c:pt>
                <c:pt idx="6261">
                  <c:v>9.0543858940803469E-11</c:v>
                </c:pt>
                <c:pt idx="6262">
                  <c:v>9.2694720656145152E-11</c:v>
                </c:pt>
                <c:pt idx="6263">
                  <c:v>9.1612977856017732E-11</c:v>
                </c:pt>
                <c:pt idx="6264">
                  <c:v>9.0543858940803469E-11</c:v>
                </c:pt>
                <c:pt idx="6265">
                  <c:v>9.1612977856017732E-11</c:v>
                </c:pt>
                <c:pt idx="6266">
                  <c:v>9.2694720656145152E-11</c:v>
                </c:pt>
                <c:pt idx="6267">
                  <c:v>8.948721659039069E-11</c:v>
                </c:pt>
                <c:pt idx="6268">
                  <c:v>9.1612977856017732E-11</c:v>
                </c:pt>
                <c:pt idx="6269">
                  <c:v>9.0543858940803469E-11</c:v>
                </c:pt>
                <c:pt idx="6270">
                  <c:v>8.8442905203885788E-11</c:v>
                </c:pt>
                <c:pt idx="6271">
                  <c:v>8.948721659039069E-11</c:v>
                </c:pt>
                <c:pt idx="6272">
                  <c:v>9.2694720656145152E-11</c:v>
                </c:pt>
                <c:pt idx="6273">
                  <c:v>8.948721659039069E-11</c:v>
                </c:pt>
                <c:pt idx="6274">
                  <c:v>9.2694720656145152E-11</c:v>
                </c:pt>
                <c:pt idx="6275">
                  <c:v>9.1612977856017732E-11</c:v>
                </c:pt>
                <c:pt idx="6276">
                  <c:v>9.1612977856017732E-11</c:v>
                </c:pt>
                <c:pt idx="6277">
                  <c:v>9.0543858940803469E-11</c:v>
                </c:pt>
                <c:pt idx="6278">
                  <c:v>9.0543858940803469E-11</c:v>
                </c:pt>
                <c:pt idx="6279">
                  <c:v>8.948721659039069E-11</c:v>
                </c:pt>
                <c:pt idx="6280">
                  <c:v>9.1612977856017732E-11</c:v>
                </c:pt>
                <c:pt idx="6281">
                  <c:v>8.8442905203885788E-11</c:v>
                </c:pt>
                <c:pt idx="6282">
                  <c:v>9.0543858940803469E-11</c:v>
                </c:pt>
                <c:pt idx="6283">
                  <c:v>8.8442905203885788E-11</c:v>
                </c:pt>
                <c:pt idx="6284">
                  <c:v>9.0543858940803469E-11</c:v>
                </c:pt>
                <c:pt idx="6285">
                  <c:v>9.2694720656145152E-11</c:v>
                </c:pt>
                <c:pt idx="6286">
                  <c:v>9.3789020443367202E-11</c:v>
                </c:pt>
                <c:pt idx="6287">
                  <c:v>8.948721659039069E-11</c:v>
                </c:pt>
                <c:pt idx="6288">
                  <c:v>9.0543858940803469E-11</c:v>
                </c:pt>
                <c:pt idx="6289">
                  <c:v>9.2694720656145152E-11</c:v>
                </c:pt>
                <c:pt idx="6290">
                  <c:v>8.7410982150543379E-11</c:v>
                </c:pt>
                <c:pt idx="6291">
                  <c:v>8.8442905203885788E-11</c:v>
                </c:pt>
                <c:pt idx="6292">
                  <c:v>8.8442905203885788E-11</c:v>
                </c:pt>
                <c:pt idx="6293">
                  <c:v>9.0543858940803469E-11</c:v>
                </c:pt>
                <c:pt idx="6294">
                  <c:v>8.948721659039069E-11</c:v>
                </c:pt>
                <c:pt idx="6295">
                  <c:v>9.1612977856017732E-11</c:v>
                </c:pt>
                <c:pt idx="6296">
                  <c:v>9.3789020443367202E-11</c:v>
                </c:pt>
                <c:pt idx="6297">
                  <c:v>8.948721659039069E-11</c:v>
                </c:pt>
                <c:pt idx="6298">
                  <c:v>9.0543858940803469E-11</c:v>
                </c:pt>
                <c:pt idx="6299">
                  <c:v>9.2694720656145152E-11</c:v>
                </c:pt>
                <c:pt idx="6300">
                  <c:v>9.2694720656145152E-11</c:v>
                </c:pt>
                <c:pt idx="6301">
                  <c:v>9.1612977856017732E-11</c:v>
                </c:pt>
                <c:pt idx="6302">
                  <c:v>9.0543858940803469E-11</c:v>
                </c:pt>
                <c:pt idx="6303">
                  <c:v>9.1612977856017732E-11</c:v>
                </c:pt>
                <c:pt idx="6304">
                  <c:v>9.2694720656145152E-11</c:v>
                </c:pt>
                <c:pt idx="6305">
                  <c:v>8.948721659039069E-11</c:v>
                </c:pt>
                <c:pt idx="6306">
                  <c:v>8.948721659039069E-11</c:v>
                </c:pt>
                <c:pt idx="6307">
                  <c:v>9.2694720656145152E-11</c:v>
                </c:pt>
                <c:pt idx="6308">
                  <c:v>9.0543858940803469E-11</c:v>
                </c:pt>
                <c:pt idx="6309">
                  <c:v>9.0543858940803469E-11</c:v>
                </c:pt>
                <c:pt idx="6310">
                  <c:v>8.8442905203885788E-11</c:v>
                </c:pt>
                <c:pt idx="6311">
                  <c:v>9.1612977856017732E-11</c:v>
                </c:pt>
                <c:pt idx="6312">
                  <c:v>9.0543858940803469E-11</c:v>
                </c:pt>
                <c:pt idx="6313">
                  <c:v>9.2694720656145152E-11</c:v>
                </c:pt>
                <c:pt idx="6314">
                  <c:v>9.1612977856017732E-11</c:v>
                </c:pt>
                <c:pt idx="6315">
                  <c:v>9.0543858940803469E-11</c:v>
                </c:pt>
                <c:pt idx="6316">
                  <c:v>9.0543858940803469E-11</c:v>
                </c:pt>
                <c:pt idx="6317">
                  <c:v>8.948721659039069E-11</c:v>
                </c:pt>
                <c:pt idx="6318">
                  <c:v>9.1612977856017732E-11</c:v>
                </c:pt>
                <c:pt idx="6319">
                  <c:v>9.2694720656145152E-11</c:v>
                </c:pt>
                <c:pt idx="6320">
                  <c:v>9.2694720656145152E-11</c:v>
                </c:pt>
                <c:pt idx="6321">
                  <c:v>9.2694720656145152E-11</c:v>
                </c:pt>
                <c:pt idx="6322">
                  <c:v>8.8442905203885788E-11</c:v>
                </c:pt>
                <c:pt idx="6323">
                  <c:v>9.1612977856017732E-11</c:v>
                </c:pt>
                <c:pt idx="6324">
                  <c:v>8.7410982150543379E-11</c:v>
                </c:pt>
                <c:pt idx="6325">
                  <c:v>9.0543858940803469E-11</c:v>
                </c:pt>
                <c:pt idx="6326">
                  <c:v>9.0543858940803469E-11</c:v>
                </c:pt>
                <c:pt idx="6327">
                  <c:v>9.2694720656145152E-11</c:v>
                </c:pt>
                <c:pt idx="6328">
                  <c:v>9.0543858940803469E-11</c:v>
                </c:pt>
                <c:pt idx="6329">
                  <c:v>8.948721659039069E-11</c:v>
                </c:pt>
                <c:pt idx="6330">
                  <c:v>9.0543858940803469E-11</c:v>
                </c:pt>
                <c:pt idx="6331">
                  <c:v>8.8442905203885788E-11</c:v>
                </c:pt>
                <c:pt idx="6332">
                  <c:v>9.2694720656145152E-11</c:v>
                </c:pt>
                <c:pt idx="6333">
                  <c:v>8.7410982150543379E-11</c:v>
                </c:pt>
                <c:pt idx="6334">
                  <c:v>9.1612977856017732E-11</c:v>
                </c:pt>
                <c:pt idx="6335">
                  <c:v>9.0543858940803469E-11</c:v>
                </c:pt>
                <c:pt idx="6336">
                  <c:v>8.8442905203885788E-11</c:v>
                </c:pt>
                <c:pt idx="6337">
                  <c:v>9.2694720656145152E-11</c:v>
                </c:pt>
                <c:pt idx="6338">
                  <c:v>9.0543858940803469E-11</c:v>
                </c:pt>
                <c:pt idx="6339">
                  <c:v>9.0543858940803469E-11</c:v>
                </c:pt>
                <c:pt idx="6340">
                  <c:v>8.948721659039069E-11</c:v>
                </c:pt>
                <c:pt idx="6341">
                  <c:v>8.8442905203885788E-11</c:v>
                </c:pt>
                <c:pt idx="6342">
                  <c:v>8.948721659039069E-11</c:v>
                </c:pt>
                <c:pt idx="6343">
                  <c:v>9.0543858940803469E-11</c:v>
                </c:pt>
                <c:pt idx="6344">
                  <c:v>8.948721659039069E-11</c:v>
                </c:pt>
                <c:pt idx="6345">
                  <c:v>9.2694720656145152E-11</c:v>
                </c:pt>
                <c:pt idx="6346">
                  <c:v>8.8442905203885788E-11</c:v>
                </c:pt>
                <c:pt idx="6347">
                  <c:v>9.3789020443367202E-11</c:v>
                </c:pt>
                <c:pt idx="6348">
                  <c:v>9.0543858940803469E-11</c:v>
                </c:pt>
                <c:pt idx="6349">
                  <c:v>9.0543858940803469E-11</c:v>
                </c:pt>
                <c:pt idx="6350">
                  <c:v>9.0543858940803469E-11</c:v>
                </c:pt>
                <c:pt idx="6351">
                  <c:v>9.0543858940803469E-11</c:v>
                </c:pt>
                <c:pt idx="6352">
                  <c:v>8.7410982150543379E-11</c:v>
                </c:pt>
                <c:pt idx="6353">
                  <c:v>9.2694720656145152E-11</c:v>
                </c:pt>
                <c:pt idx="6354">
                  <c:v>9.0543858940803469E-11</c:v>
                </c:pt>
                <c:pt idx="6355">
                  <c:v>9.1612977856017732E-11</c:v>
                </c:pt>
                <c:pt idx="6356">
                  <c:v>9.0543858940803469E-11</c:v>
                </c:pt>
                <c:pt idx="6357">
                  <c:v>9.2694720656145152E-11</c:v>
                </c:pt>
                <c:pt idx="6358">
                  <c:v>8.948721659039069E-11</c:v>
                </c:pt>
                <c:pt idx="6359">
                  <c:v>9.0543858940803469E-11</c:v>
                </c:pt>
                <c:pt idx="6360">
                  <c:v>9.1612977856017732E-11</c:v>
                </c:pt>
                <c:pt idx="6361">
                  <c:v>9.1612977856017732E-11</c:v>
                </c:pt>
                <c:pt idx="6362">
                  <c:v>9.2694720656145152E-11</c:v>
                </c:pt>
                <c:pt idx="6363">
                  <c:v>8.948721659039069E-11</c:v>
                </c:pt>
                <c:pt idx="6364">
                  <c:v>8.8442905203885788E-11</c:v>
                </c:pt>
                <c:pt idx="6365">
                  <c:v>8.948721659039069E-11</c:v>
                </c:pt>
                <c:pt idx="6366">
                  <c:v>8.8442905203885788E-11</c:v>
                </c:pt>
                <c:pt idx="6367">
                  <c:v>8.948721659039069E-11</c:v>
                </c:pt>
                <c:pt idx="6368">
                  <c:v>8.8442905203885788E-11</c:v>
                </c:pt>
                <c:pt idx="6369">
                  <c:v>8.948721659039069E-11</c:v>
                </c:pt>
                <c:pt idx="6370">
                  <c:v>9.0543858940803469E-11</c:v>
                </c:pt>
                <c:pt idx="6371">
                  <c:v>9.1612977856017732E-11</c:v>
                </c:pt>
                <c:pt idx="6372">
                  <c:v>9.2694720656145152E-11</c:v>
                </c:pt>
                <c:pt idx="6373">
                  <c:v>9.2694720656145152E-11</c:v>
                </c:pt>
                <c:pt idx="6374">
                  <c:v>9.2694720656145152E-11</c:v>
                </c:pt>
                <c:pt idx="6375">
                  <c:v>9.1612977856017732E-11</c:v>
                </c:pt>
                <c:pt idx="6376">
                  <c:v>8.948721659039069E-11</c:v>
                </c:pt>
                <c:pt idx="6377">
                  <c:v>9.3789020443367202E-11</c:v>
                </c:pt>
                <c:pt idx="6378">
                  <c:v>9.2694720656145152E-11</c:v>
                </c:pt>
                <c:pt idx="6379">
                  <c:v>9.2694720656145152E-11</c:v>
                </c:pt>
                <c:pt idx="6380">
                  <c:v>9.1612977856017732E-11</c:v>
                </c:pt>
                <c:pt idx="6381">
                  <c:v>8.8442905203885788E-11</c:v>
                </c:pt>
                <c:pt idx="6382">
                  <c:v>8.7410982150543379E-11</c:v>
                </c:pt>
                <c:pt idx="6383">
                  <c:v>9.1612977856017732E-11</c:v>
                </c:pt>
                <c:pt idx="6384">
                  <c:v>9.2694720656145152E-11</c:v>
                </c:pt>
                <c:pt idx="6385">
                  <c:v>8.948721659039069E-11</c:v>
                </c:pt>
                <c:pt idx="6386">
                  <c:v>9.0543858940803469E-11</c:v>
                </c:pt>
                <c:pt idx="6387">
                  <c:v>9.0543858940803469E-11</c:v>
                </c:pt>
                <c:pt idx="6388">
                  <c:v>9.1612977856017732E-11</c:v>
                </c:pt>
                <c:pt idx="6389">
                  <c:v>8.948721659039069E-11</c:v>
                </c:pt>
                <c:pt idx="6390">
                  <c:v>9.1612977856017732E-11</c:v>
                </c:pt>
                <c:pt idx="6391">
                  <c:v>9.2694720656145152E-11</c:v>
                </c:pt>
                <c:pt idx="6392">
                  <c:v>8.948721659039069E-11</c:v>
                </c:pt>
                <c:pt idx="6393">
                  <c:v>9.2694720656145152E-11</c:v>
                </c:pt>
                <c:pt idx="6394">
                  <c:v>9.0543858940803469E-11</c:v>
                </c:pt>
                <c:pt idx="6395">
                  <c:v>9.2694720656145152E-11</c:v>
                </c:pt>
                <c:pt idx="6396">
                  <c:v>9.2694720656145152E-11</c:v>
                </c:pt>
                <c:pt idx="6397">
                  <c:v>9.1612977856017732E-11</c:v>
                </c:pt>
                <c:pt idx="6398">
                  <c:v>9.0543858940803469E-11</c:v>
                </c:pt>
                <c:pt idx="6399">
                  <c:v>9.2694720656145152E-11</c:v>
                </c:pt>
                <c:pt idx="6400">
                  <c:v>9.0543858940803469E-11</c:v>
                </c:pt>
                <c:pt idx="6401">
                  <c:v>8.8442905203885788E-11</c:v>
                </c:pt>
                <c:pt idx="6402">
                  <c:v>9.0543858940803469E-11</c:v>
                </c:pt>
                <c:pt idx="6403">
                  <c:v>8.8442905203885788E-11</c:v>
                </c:pt>
                <c:pt idx="6404">
                  <c:v>9.1612977856017732E-11</c:v>
                </c:pt>
                <c:pt idx="6405">
                  <c:v>9.0543858940803469E-11</c:v>
                </c:pt>
                <c:pt idx="6406">
                  <c:v>9.2694720656145152E-11</c:v>
                </c:pt>
                <c:pt idx="6407">
                  <c:v>9.1612977856017732E-11</c:v>
                </c:pt>
                <c:pt idx="6408">
                  <c:v>8.948721659039069E-11</c:v>
                </c:pt>
                <c:pt idx="6409">
                  <c:v>9.2694720656145152E-11</c:v>
                </c:pt>
                <c:pt idx="6410">
                  <c:v>9.1612977856017732E-11</c:v>
                </c:pt>
                <c:pt idx="6411">
                  <c:v>9.3789020443367202E-11</c:v>
                </c:pt>
                <c:pt idx="6412">
                  <c:v>9.2694720656145152E-11</c:v>
                </c:pt>
                <c:pt idx="6413">
                  <c:v>9.1612977856017732E-11</c:v>
                </c:pt>
                <c:pt idx="6414">
                  <c:v>8.8442905203885788E-11</c:v>
                </c:pt>
                <c:pt idx="6415">
                  <c:v>9.0543858940803469E-11</c:v>
                </c:pt>
                <c:pt idx="6416">
                  <c:v>9.1612977856017732E-11</c:v>
                </c:pt>
                <c:pt idx="6417">
                  <c:v>8.948721659039069E-11</c:v>
                </c:pt>
                <c:pt idx="6418">
                  <c:v>9.1612977856017732E-11</c:v>
                </c:pt>
                <c:pt idx="6419">
                  <c:v>9.1612977856017732E-11</c:v>
                </c:pt>
                <c:pt idx="6420">
                  <c:v>8.948721659039069E-11</c:v>
                </c:pt>
                <c:pt idx="6421">
                  <c:v>9.2694720656145152E-11</c:v>
                </c:pt>
                <c:pt idx="6422">
                  <c:v>8.948721659039069E-11</c:v>
                </c:pt>
                <c:pt idx="6423">
                  <c:v>9.1612977856017732E-11</c:v>
                </c:pt>
                <c:pt idx="6424">
                  <c:v>9.2694720656145152E-11</c:v>
                </c:pt>
                <c:pt idx="6425">
                  <c:v>8.948721659039069E-11</c:v>
                </c:pt>
                <c:pt idx="6426">
                  <c:v>8.948721659039069E-11</c:v>
                </c:pt>
                <c:pt idx="6427">
                  <c:v>9.1612977856017732E-11</c:v>
                </c:pt>
                <c:pt idx="6428">
                  <c:v>9.3789020443367202E-11</c:v>
                </c:pt>
                <c:pt idx="6429">
                  <c:v>9.1612977856017732E-11</c:v>
                </c:pt>
                <c:pt idx="6430">
                  <c:v>8.948721659039069E-11</c:v>
                </c:pt>
                <c:pt idx="6431">
                  <c:v>9.0543858940803469E-11</c:v>
                </c:pt>
                <c:pt idx="6432">
                  <c:v>9.0543858940803469E-11</c:v>
                </c:pt>
                <c:pt idx="6433">
                  <c:v>9.2694720656145152E-11</c:v>
                </c:pt>
                <c:pt idx="6434">
                  <c:v>9.0543858940803469E-11</c:v>
                </c:pt>
                <c:pt idx="6435">
                  <c:v>9.0543858940803469E-11</c:v>
                </c:pt>
                <c:pt idx="6436">
                  <c:v>9.1612977856017732E-11</c:v>
                </c:pt>
                <c:pt idx="6437">
                  <c:v>9.0543858940803469E-11</c:v>
                </c:pt>
                <c:pt idx="6438">
                  <c:v>9.2694720656145152E-11</c:v>
                </c:pt>
                <c:pt idx="6439">
                  <c:v>8.8442905203885788E-11</c:v>
                </c:pt>
                <c:pt idx="6440">
                  <c:v>9.2694720656145152E-11</c:v>
                </c:pt>
                <c:pt idx="6441">
                  <c:v>9.3789020443367202E-11</c:v>
                </c:pt>
                <c:pt idx="6442">
                  <c:v>8.948721659039069E-11</c:v>
                </c:pt>
                <c:pt idx="6443">
                  <c:v>9.2694720656145152E-11</c:v>
                </c:pt>
                <c:pt idx="6444">
                  <c:v>9.0543858940803469E-11</c:v>
                </c:pt>
                <c:pt idx="6445">
                  <c:v>8.948721659039069E-11</c:v>
                </c:pt>
                <c:pt idx="6446">
                  <c:v>9.2694720656145152E-11</c:v>
                </c:pt>
                <c:pt idx="6447">
                  <c:v>9.0543858940803469E-11</c:v>
                </c:pt>
                <c:pt idx="6448">
                  <c:v>8.948721659039069E-11</c:v>
                </c:pt>
                <c:pt idx="6449">
                  <c:v>9.1612977856017732E-11</c:v>
                </c:pt>
                <c:pt idx="6450">
                  <c:v>9.1612977856017732E-11</c:v>
                </c:pt>
                <c:pt idx="6451">
                  <c:v>9.0543858940803469E-11</c:v>
                </c:pt>
                <c:pt idx="6452">
                  <c:v>9.1612977856017732E-11</c:v>
                </c:pt>
                <c:pt idx="6453">
                  <c:v>8.948721659039069E-11</c:v>
                </c:pt>
                <c:pt idx="6454">
                  <c:v>9.3789020443367202E-11</c:v>
                </c:pt>
                <c:pt idx="6455">
                  <c:v>8.948721659039069E-11</c:v>
                </c:pt>
                <c:pt idx="6456">
                  <c:v>8.8442905203885788E-11</c:v>
                </c:pt>
                <c:pt idx="6457">
                  <c:v>8.948721659039069E-11</c:v>
                </c:pt>
                <c:pt idx="6458">
                  <c:v>9.1612977856017732E-11</c:v>
                </c:pt>
                <c:pt idx="6459">
                  <c:v>9.0543858940803469E-11</c:v>
                </c:pt>
                <c:pt idx="6460">
                  <c:v>9.1612977856017732E-11</c:v>
                </c:pt>
                <c:pt idx="6461">
                  <c:v>9.2694720656145152E-11</c:v>
                </c:pt>
                <c:pt idx="6462">
                  <c:v>8.7410982150543379E-11</c:v>
                </c:pt>
                <c:pt idx="6463">
                  <c:v>9.2694720656145152E-11</c:v>
                </c:pt>
                <c:pt idx="6464">
                  <c:v>9.2694720656145152E-11</c:v>
                </c:pt>
                <c:pt idx="6465">
                  <c:v>8.948721659039069E-11</c:v>
                </c:pt>
                <c:pt idx="6466">
                  <c:v>8.8442905203885788E-11</c:v>
                </c:pt>
                <c:pt idx="6467">
                  <c:v>9.2694720656145152E-11</c:v>
                </c:pt>
                <c:pt idx="6468">
                  <c:v>8.8442905203885788E-11</c:v>
                </c:pt>
                <c:pt idx="6469">
                  <c:v>9.1612977856017732E-11</c:v>
                </c:pt>
                <c:pt idx="6470">
                  <c:v>9.2694720656145152E-11</c:v>
                </c:pt>
                <c:pt idx="6471">
                  <c:v>8.948721659039069E-11</c:v>
                </c:pt>
                <c:pt idx="6472">
                  <c:v>9.3789020443367202E-11</c:v>
                </c:pt>
                <c:pt idx="6473">
                  <c:v>9.1612977856017732E-11</c:v>
                </c:pt>
                <c:pt idx="6474">
                  <c:v>9.2694720656145152E-11</c:v>
                </c:pt>
                <c:pt idx="6475">
                  <c:v>9.2694720656145152E-11</c:v>
                </c:pt>
                <c:pt idx="6476">
                  <c:v>8.8442905203885788E-11</c:v>
                </c:pt>
                <c:pt idx="6477">
                  <c:v>9.3789020443367202E-11</c:v>
                </c:pt>
                <c:pt idx="6478">
                  <c:v>9.2694720656145152E-11</c:v>
                </c:pt>
                <c:pt idx="6479">
                  <c:v>9.2694720656145152E-11</c:v>
                </c:pt>
                <c:pt idx="6480">
                  <c:v>8.948721659039069E-11</c:v>
                </c:pt>
                <c:pt idx="6481">
                  <c:v>9.2694720656145152E-11</c:v>
                </c:pt>
                <c:pt idx="6482">
                  <c:v>9.1612977856017732E-11</c:v>
                </c:pt>
                <c:pt idx="6483">
                  <c:v>9.1612977856017732E-11</c:v>
                </c:pt>
                <c:pt idx="6484">
                  <c:v>9.2694720656145152E-11</c:v>
                </c:pt>
                <c:pt idx="6485">
                  <c:v>9.1612977856017732E-11</c:v>
                </c:pt>
                <c:pt idx="6486">
                  <c:v>9.2694720656145152E-11</c:v>
                </c:pt>
                <c:pt idx="6487">
                  <c:v>9.2694720656145152E-11</c:v>
                </c:pt>
                <c:pt idx="6488">
                  <c:v>9.2694720656145152E-11</c:v>
                </c:pt>
                <c:pt idx="6489">
                  <c:v>9.2694720656145152E-11</c:v>
                </c:pt>
                <c:pt idx="6490">
                  <c:v>9.1612977856017732E-11</c:v>
                </c:pt>
                <c:pt idx="6491">
                  <c:v>9.1612977856017732E-11</c:v>
                </c:pt>
                <c:pt idx="6492">
                  <c:v>9.1612977856017732E-11</c:v>
                </c:pt>
                <c:pt idx="6493">
                  <c:v>9.1612977856017732E-11</c:v>
                </c:pt>
                <c:pt idx="6494">
                  <c:v>9.1612977856017732E-11</c:v>
                </c:pt>
                <c:pt idx="6495">
                  <c:v>8.948721659039069E-11</c:v>
                </c:pt>
                <c:pt idx="6496">
                  <c:v>9.2694720656145152E-11</c:v>
                </c:pt>
                <c:pt idx="6497">
                  <c:v>8.8442905203885788E-11</c:v>
                </c:pt>
                <c:pt idx="6498">
                  <c:v>9.0543858940803469E-11</c:v>
                </c:pt>
                <c:pt idx="6499">
                  <c:v>9.0543858940803469E-11</c:v>
                </c:pt>
                <c:pt idx="6500">
                  <c:v>9.1612977856017732E-11</c:v>
                </c:pt>
                <c:pt idx="6501">
                  <c:v>8.7410982150543379E-11</c:v>
                </c:pt>
                <c:pt idx="6502">
                  <c:v>9.1612977856017732E-11</c:v>
                </c:pt>
                <c:pt idx="6503">
                  <c:v>9.2694720656145152E-11</c:v>
                </c:pt>
                <c:pt idx="6504">
                  <c:v>9.1612977856017732E-11</c:v>
                </c:pt>
                <c:pt idx="6505">
                  <c:v>9.2694720656145152E-11</c:v>
                </c:pt>
                <c:pt idx="6506">
                  <c:v>9.0543858940803469E-11</c:v>
                </c:pt>
                <c:pt idx="6507">
                  <c:v>9.1612977856017732E-11</c:v>
                </c:pt>
                <c:pt idx="6508">
                  <c:v>9.0543858940803469E-11</c:v>
                </c:pt>
                <c:pt idx="6509">
                  <c:v>8.8442905203885788E-11</c:v>
                </c:pt>
                <c:pt idx="6510">
                  <c:v>9.2694720656145152E-11</c:v>
                </c:pt>
                <c:pt idx="6511">
                  <c:v>9.0543858940803469E-11</c:v>
                </c:pt>
                <c:pt idx="6512">
                  <c:v>9.2694720656145152E-11</c:v>
                </c:pt>
                <c:pt idx="6513">
                  <c:v>9.0543858940803469E-11</c:v>
                </c:pt>
                <c:pt idx="6514">
                  <c:v>9.0543858940803469E-11</c:v>
                </c:pt>
                <c:pt idx="6515">
                  <c:v>9.1612977856017732E-11</c:v>
                </c:pt>
                <c:pt idx="6516">
                  <c:v>9.0543858940803469E-11</c:v>
                </c:pt>
                <c:pt idx="6517">
                  <c:v>8.948721659039069E-11</c:v>
                </c:pt>
                <c:pt idx="6518">
                  <c:v>9.0543858940803469E-11</c:v>
                </c:pt>
                <c:pt idx="6519">
                  <c:v>9.2694720656145152E-11</c:v>
                </c:pt>
                <c:pt idx="6520">
                  <c:v>9.1612977856017732E-11</c:v>
                </c:pt>
                <c:pt idx="6521">
                  <c:v>9.2694720656145152E-11</c:v>
                </c:pt>
                <c:pt idx="6522">
                  <c:v>9.2694720656145152E-11</c:v>
                </c:pt>
                <c:pt idx="6523">
                  <c:v>9.2694720656145152E-11</c:v>
                </c:pt>
                <c:pt idx="6524">
                  <c:v>8.7410982150543379E-11</c:v>
                </c:pt>
                <c:pt idx="6525">
                  <c:v>9.0543858940803469E-11</c:v>
                </c:pt>
                <c:pt idx="6526">
                  <c:v>9.0543858940803469E-11</c:v>
                </c:pt>
                <c:pt idx="6527">
                  <c:v>9.0543858940803469E-11</c:v>
                </c:pt>
                <c:pt idx="6528">
                  <c:v>9.0543858940803469E-11</c:v>
                </c:pt>
                <c:pt idx="6529">
                  <c:v>9.1612977856017732E-11</c:v>
                </c:pt>
                <c:pt idx="6530">
                  <c:v>9.2694720656145152E-11</c:v>
                </c:pt>
                <c:pt idx="6531">
                  <c:v>9.2694720656145152E-11</c:v>
                </c:pt>
                <c:pt idx="6532">
                  <c:v>8.8442905203885788E-11</c:v>
                </c:pt>
                <c:pt idx="6533">
                  <c:v>8.948721659039069E-11</c:v>
                </c:pt>
                <c:pt idx="6534">
                  <c:v>8.8442905203885788E-11</c:v>
                </c:pt>
                <c:pt idx="6535">
                  <c:v>8.8442905203885788E-11</c:v>
                </c:pt>
                <c:pt idx="6536">
                  <c:v>8.948721659039069E-11</c:v>
                </c:pt>
                <c:pt idx="6537">
                  <c:v>9.2694720656145152E-11</c:v>
                </c:pt>
                <c:pt idx="6538">
                  <c:v>9.1612977856017732E-11</c:v>
                </c:pt>
                <c:pt idx="6539">
                  <c:v>9.1612977856017732E-11</c:v>
                </c:pt>
                <c:pt idx="6540">
                  <c:v>9.1612977856017732E-11</c:v>
                </c:pt>
                <c:pt idx="6541">
                  <c:v>8.948721659039069E-11</c:v>
                </c:pt>
                <c:pt idx="6542">
                  <c:v>9.0543858940803469E-11</c:v>
                </c:pt>
                <c:pt idx="6543">
                  <c:v>9.0543858940803469E-11</c:v>
                </c:pt>
                <c:pt idx="6544">
                  <c:v>9.2694720656145152E-11</c:v>
                </c:pt>
                <c:pt idx="6545">
                  <c:v>8.8442905203885788E-11</c:v>
                </c:pt>
                <c:pt idx="6546">
                  <c:v>9.0543858940803469E-11</c:v>
                </c:pt>
                <c:pt idx="6547">
                  <c:v>8.8442905203885788E-11</c:v>
                </c:pt>
                <c:pt idx="6548">
                  <c:v>8.7410982150543379E-11</c:v>
                </c:pt>
                <c:pt idx="6549">
                  <c:v>8.7410982150543379E-11</c:v>
                </c:pt>
                <c:pt idx="6550">
                  <c:v>8.8442905203885788E-11</c:v>
                </c:pt>
                <c:pt idx="6551">
                  <c:v>9.2694720656145152E-11</c:v>
                </c:pt>
                <c:pt idx="6552">
                  <c:v>9.0543858940803469E-11</c:v>
                </c:pt>
                <c:pt idx="6553">
                  <c:v>8.948721659039069E-11</c:v>
                </c:pt>
                <c:pt idx="6554">
                  <c:v>9.0543858940803469E-11</c:v>
                </c:pt>
                <c:pt idx="6555">
                  <c:v>9.0543858940803469E-11</c:v>
                </c:pt>
                <c:pt idx="6556">
                  <c:v>8.8442905203885788E-11</c:v>
                </c:pt>
                <c:pt idx="6557">
                  <c:v>9.0543858940803469E-11</c:v>
                </c:pt>
                <c:pt idx="6558">
                  <c:v>9.1612977856017732E-11</c:v>
                </c:pt>
                <c:pt idx="6559">
                  <c:v>9.0543858940803469E-11</c:v>
                </c:pt>
                <c:pt idx="6560">
                  <c:v>9.2694720656145152E-11</c:v>
                </c:pt>
                <c:pt idx="6561">
                  <c:v>9.1612977856017732E-11</c:v>
                </c:pt>
                <c:pt idx="6562">
                  <c:v>9.0543858940803469E-11</c:v>
                </c:pt>
                <c:pt idx="6563">
                  <c:v>8.8442905203885788E-11</c:v>
                </c:pt>
                <c:pt idx="6564">
                  <c:v>8.7410982150543379E-11</c:v>
                </c:pt>
                <c:pt idx="6565">
                  <c:v>8.7410982150543379E-11</c:v>
                </c:pt>
                <c:pt idx="6566">
                  <c:v>9.0543858940803469E-11</c:v>
                </c:pt>
                <c:pt idx="6567">
                  <c:v>8.948721659039069E-11</c:v>
                </c:pt>
                <c:pt idx="6568">
                  <c:v>9.0543858940803469E-11</c:v>
                </c:pt>
                <c:pt idx="6569">
                  <c:v>9.1612977856017732E-11</c:v>
                </c:pt>
                <c:pt idx="6570">
                  <c:v>9.1612977856017732E-11</c:v>
                </c:pt>
                <c:pt idx="6571">
                  <c:v>9.0543858940803469E-11</c:v>
                </c:pt>
                <c:pt idx="6572">
                  <c:v>9.0543858940803469E-11</c:v>
                </c:pt>
                <c:pt idx="6573">
                  <c:v>8.948721659039069E-11</c:v>
                </c:pt>
                <c:pt idx="6574">
                  <c:v>8.7410982150543379E-11</c:v>
                </c:pt>
                <c:pt idx="6575">
                  <c:v>8.948721659039069E-11</c:v>
                </c:pt>
                <c:pt idx="6576">
                  <c:v>8.7410982150543379E-11</c:v>
                </c:pt>
                <c:pt idx="6577">
                  <c:v>9.0543858940803469E-11</c:v>
                </c:pt>
                <c:pt idx="6578">
                  <c:v>9.1612977856017732E-11</c:v>
                </c:pt>
                <c:pt idx="6579">
                  <c:v>8.7410982150543379E-11</c:v>
                </c:pt>
                <c:pt idx="6580">
                  <c:v>9.1612977856017732E-11</c:v>
                </c:pt>
                <c:pt idx="6581">
                  <c:v>9.2694720656145152E-11</c:v>
                </c:pt>
                <c:pt idx="6582">
                  <c:v>9.0543858940803469E-11</c:v>
                </c:pt>
                <c:pt idx="6583">
                  <c:v>9.2694720656145152E-11</c:v>
                </c:pt>
                <c:pt idx="6584">
                  <c:v>9.1612977856017732E-11</c:v>
                </c:pt>
                <c:pt idx="6585">
                  <c:v>8.7410982150543379E-11</c:v>
                </c:pt>
                <c:pt idx="6586">
                  <c:v>8.948721659039069E-11</c:v>
                </c:pt>
                <c:pt idx="6587">
                  <c:v>8.7410982150543379E-11</c:v>
                </c:pt>
                <c:pt idx="6588">
                  <c:v>9.1612977856017732E-11</c:v>
                </c:pt>
                <c:pt idx="6589">
                  <c:v>9.1612977856017732E-11</c:v>
                </c:pt>
                <c:pt idx="6590">
                  <c:v>9.0543858940803469E-11</c:v>
                </c:pt>
                <c:pt idx="6591">
                  <c:v>9.0543858940803469E-11</c:v>
                </c:pt>
                <c:pt idx="6592">
                  <c:v>8.948721659039069E-11</c:v>
                </c:pt>
                <c:pt idx="6593">
                  <c:v>8.8442905203885788E-11</c:v>
                </c:pt>
                <c:pt idx="6594">
                  <c:v>9.0543858940803469E-11</c:v>
                </c:pt>
                <c:pt idx="6595">
                  <c:v>8.948721659039069E-11</c:v>
                </c:pt>
                <c:pt idx="6596">
                  <c:v>8.8442905203885788E-11</c:v>
                </c:pt>
                <c:pt idx="6597">
                  <c:v>9.2694720656145152E-11</c:v>
                </c:pt>
                <c:pt idx="6598">
                  <c:v>9.0543858940803469E-11</c:v>
                </c:pt>
                <c:pt idx="6599">
                  <c:v>9.1612977856017732E-11</c:v>
                </c:pt>
                <c:pt idx="6600">
                  <c:v>9.0543858940803469E-11</c:v>
                </c:pt>
                <c:pt idx="6601">
                  <c:v>9.1612977856017732E-11</c:v>
                </c:pt>
                <c:pt idx="6602">
                  <c:v>8.948721659039069E-11</c:v>
                </c:pt>
                <c:pt idx="6603">
                  <c:v>9.0543858940803469E-11</c:v>
                </c:pt>
                <c:pt idx="6604">
                  <c:v>9.0543858940803469E-11</c:v>
                </c:pt>
                <c:pt idx="6605">
                  <c:v>9.2694720656145152E-11</c:v>
                </c:pt>
                <c:pt idx="6606">
                  <c:v>9.1612977856017732E-11</c:v>
                </c:pt>
                <c:pt idx="6607">
                  <c:v>9.1612977856017732E-11</c:v>
                </c:pt>
                <c:pt idx="6608">
                  <c:v>9.0543858940803469E-11</c:v>
                </c:pt>
                <c:pt idx="6609">
                  <c:v>9.1612977856017732E-11</c:v>
                </c:pt>
                <c:pt idx="6610">
                  <c:v>8.7410982150543379E-11</c:v>
                </c:pt>
                <c:pt idx="6611">
                  <c:v>9.1612977856017732E-11</c:v>
                </c:pt>
                <c:pt idx="6612">
                  <c:v>8.7410982150543379E-11</c:v>
                </c:pt>
                <c:pt idx="6613">
                  <c:v>9.0543858940803469E-11</c:v>
                </c:pt>
                <c:pt idx="6614">
                  <c:v>9.1612977856017732E-11</c:v>
                </c:pt>
                <c:pt idx="6615">
                  <c:v>8.8442905203885788E-11</c:v>
                </c:pt>
                <c:pt idx="6616">
                  <c:v>8.948721659039069E-11</c:v>
                </c:pt>
                <c:pt idx="6617">
                  <c:v>9.1612977856017732E-11</c:v>
                </c:pt>
                <c:pt idx="6618">
                  <c:v>8.8442905203885788E-11</c:v>
                </c:pt>
                <c:pt idx="6619">
                  <c:v>8.8442905203885788E-11</c:v>
                </c:pt>
                <c:pt idx="6620">
                  <c:v>9.0543858940803469E-11</c:v>
                </c:pt>
                <c:pt idx="6621">
                  <c:v>9.0543858940803469E-11</c:v>
                </c:pt>
                <c:pt idx="6622">
                  <c:v>8.948721659039069E-11</c:v>
                </c:pt>
                <c:pt idx="6623">
                  <c:v>9.0543858940803469E-11</c:v>
                </c:pt>
                <c:pt idx="6624">
                  <c:v>8.8442905203885788E-11</c:v>
                </c:pt>
                <c:pt idx="6625">
                  <c:v>9.0543858940803469E-11</c:v>
                </c:pt>
                <c:pt idx="6626">
                  <c:v>8.948721659039069E-11</c:v>
                </c:pt>
                <c:pt idx="6627">
                  <c:v>8.8442905203885788E-11</c:v>
                </c:pt>
                <c:pt idx="6628">
                  <c:v>8.7410982150543379E-11</c:v>
                </c:pt>
                <c:pt idx="6629">
                  <c:v>9.0543858940803469E-11</c:v>
                </c:pt>
                <c:pt idx="6630">
                  <c:v>8.8442905203885788E-11</c:v>
                </c:pt>
                <c:pt idx="6631">
                  <c:v>9.0543858940803469E-11</c:v>
                </c:pt>
                <c:pt idx="6632">
                  <c:v>9.0543858940803469E-11</c:v>
                </c:pt>
                <c:pt idx="6633">
                  <c:v>9.0543858940803469E-11</c:v>
                </c:pt>
                <c:pt idx="6634">
                  <c:v>8.7410982150543379E-11</c:v>
                </c:pt>
                <c:pt idx="6635">
                  <c:v>9.0543858940803469E-11</c:v>
                </c:pt>
                <c:pt idx="6636">
                  <c:v>8.948721659039069E-11</c:v>
                </c:pt>
                <c:pt idx="6637">
                  <c:v>8.948721659039069E-11</c:v>
                </c:pt>
                <c:pt idx="6638">
                  <c:v>8.7410982150543379E-11</c:v>
                </c:pt>
                <c:pt idx="6639">
                  <c:v>8.8442905203885788E-11</c:v>
                </c:pt>
                <c:pt idx="6640">
                  <c:v>9.2694720656145152E-11</c:v>
                </c:pt>
                <c:pt idx="6641">
                  <c:v>8.8442905203885788E-11</c:v>
                </c:pt>
                <c:pt idx="6642">
                  <c:v>9.1612977856017732E-11</c:v>
                </c:pt>
                <c:pt idx="6643">
                  <c:v>9.0543858940803469E-11</c:v>
                </c:pt>
                <c:pt idx="6644">
                  <c:v>8.948721659039069E-11</c:v>
                </c:pt>
                <c:pt idx="6645">
                  <c:v>8.8442905203885788E-11</c:v>
                </c:pt>
                <c:pt idx="6646">
                  <c:v>9.0543858940803469E-11</c:v>
                </c:pt>
                <c:pt idx="6647">
                  <c:v>8.8442905203885788E-11</c:v>
                </c:pt>
                <c:pt idx="6648">
                  <c:v>8.7410982150543379E-11</c:v>
                </c:pt>
                <c:pt idx="6649">
                  <c:v>9.0543858940803469E-11</c:v>
                </c:pt>
                <c:pt idx="6650">
                  <c:v>8.7410982150543379E-11</c:v>
                </c:pt>
                <c:pt idx="6651">
                  <c:v>8.948721659039069E-11</c:v>
                </c:pt>
                <c:pt idx="6652">
                  <c:v>8.8442905203885788E-11</c:v>
                </c:pt>
                <c:pt idx="6653">
                  <c:v>9.1612977856017732E-11</c:v>
                </c:pt>
                <c:pt idx="6654">
                  <c:v>8.948721659039069E-11</c:v>
                </c:pt>
                <c:pt idx="6655">
                  <c:v>8.948721659039069E-11</c:v>
                </c:pt>
                <c:pt idx="6656">
                  <c:v>9.0543858940803469E-11</c:v>
                </c:pt>
                <c:pt idx="6657">
                  <c:v>8.8442905203885788E-11</c:v>
                </c:pt>
                <c:pt idx="6658">
                  <c:v>9.0543858940803469E-11</c:v>
                </c:pt>
                <c:pt idx="6659">
                  <c:v>9.0543858940803469E-11</c:v>
                </c:pt>
                <c:pt idx="6660">
                  <c:v>8.8442905203885788E-11</c:v>
                </c:pt>
                <c:pt idx="6661">
                  <c:v>8.8442905203885788E-11</c:v>
                </c:pt>
                <c:pt idx="6662">
                  <c:v>8.8442905203885788E-11</c:v>
                </c:pt>
                <c:pt idx="6663">
                  <c:v>8.8442905203885788E-11</c:v>
                </c:pt>
                <c:pt idx="6664">
                  <c:v>8.8442905203885788E-11</c:v>
                </c:pt>
                <c:pt idx="6665">
                  <c:v>8.8442905203885788E-11</c:v>
                </c:pt>
                <c:pt idx="6666">
                  <c:v>9.3789020443367202E-11</c:v>
                </c:pt>
                <c:pt idx="6667">
                  <c:v>8.8442905203885788E-11</c:v>
                </c:pt>
                <c:pt idx="6668">
                  <c:v>8.8442905203885788E-11</c:v>
                </c:pt>
                <c:pt idx="6669">
                  <c:v>8.948721659039069E-11</c:v>
                </c:pt>
                <c:pt idx="6670">
                  <c:v>8.948721659039069E-11</c:v>
                </c:pt>
                <c:pt idx="6671">
                  <c:v>9.0543858940803469E-11</c:v>
                </c:pt>
                <c:pt idx="6672">
                  <c:v>9.2694720656145152E-11</c:v>
                </c:pt>
                <c:pt idx="6673">
                  <c:v>9.0543858940803469E-11</c:v>
                </c:pt>
                <c:pt idx="6674">
                  <c:v>8.8442905203885788E-11</c:v>
                </c:pt>
                <c:pt idx="6675">
                  <c:v>9.0543858940803469E-11</c:v>
                </c:pt>
                <c:pt idx="6676">
                  <c:v>8.8442905203885788E-11</c:v>
                </c:pt>
                <c:pt idx="6677">
                  <c:v>9.1612977856017732E-11</c:v>
                </c:pt>
                <c:pt idx="6678">
                  <c:v>9.0543858940803469E-11</c:v>
                </c:pt>
                <c:pt idx="6679">
                  <c:v>8.8442905203885788E-11</c:v>
                </c:pt>
                <c:pt idx="6680">
                  <c:v>8.8442905203885788E-11</c:v>
                </c:pt>
                <c:pt idx="6681">
                  <c:v>9.0543858940803469E-11</c:v>
                </c:pt>
                <c:pt idx="6682">
                  <c:v>8.8442905203885788E-11</c:v>
                </c:pt>
                <c:pt idx="6683">
                  <c:v>8.8442905203885788E-11</c:v>
                </c:pt>
                <c:pt idx="6684">
                  <c:v>9.0543858940803469E-11</c:v>
                </c:pt>
                <c:pt idx="6685">
                  <c:v>9.0543858940803469E-11</c:v>
                </c:pt>
                <c:pt idx="6686">
                  <c:v>8.8442905203885788E-11</c:v>
                </c:pt>
                <c:pt idx="6687">
                  <c:v>9.0543858940803469E-11</c:v>
                </c:pt>
                <c:pt idx="6688">
                  <c:v>8.8442905203885788E-11</c:v>
                </c:pt>
                <c:pt idx="6689">
                  <c:v>9.1612977856017732E-11</c:v>
                </c:pt>
                <c:pt idx="6690">
                  <c:v>8.948721659039069E-11</c:v>
                </c:pt>
                <c:pt idx="6691">
                  <c:v>8.8442905203885788E-11</c:v>
                </c:pt>
                <c:pt idx="6692">
                  <c:v>8.7410982150543379E-11</c:v>
                </c:pt>
                <c:pt idx="6693">
                  <c:v>8.948721659039069E-11</c:v>
                </c:pt>
                <c:pt idx="6694">
                  <c:v>8.8442905203885788E-11</c:v>
                </c:pt>
                <c:pt idx="6695">
                  <c:v>8.948721659039069E-11</c:v>
                </c:pt>
                <c:pt idx="6696">
                  <c:v>9.1612977856017732E-11</c:v>
                </c:pt>
                <c:pt idx="6697">
                  <c:v>8.8442905203885788E-11</c:v>
                </c:pt>
                <c:pt idx="6698">
                  <c:v>8.7410982150543379E-11</c:v>
                </c:pt>
                <c:pt idx="6699">
                  <c:v>9.1612977856017732E-11</c:v>
                </c:pt>
                <c:pt idx="6700">
                  <c:v>8.948721659039069E-11</c:v>
                </c:pt>
                <c:pt idx="6701">
                  <c:v>8.948721659039069E-11</c:v>
                </c:pt>
                <c:pt idx="6702">
                  <c:v>9.1612977856017732E-11</c:v>
                </c:pt>
                <c:pt idx="6703">
                  <c:v>8.8442905203885788E-11</c:v>
                </c:pt>
                <c:pt idx="6704">
                  <c:v>8.8442905203885788E-11</c:v>
                </c:pt>
                <c:pt idx="6705">
                  <c:v>9.0543858940803469E-11</c:v>
                </c:pt>
                <c:pt idx="6706">
                  <c:v>8.8442905203885788E-11</c:v>
                </c:pt>
                <c:pt idx="6707">
                  <c:v>9.1612977856017732E-11</c:v>
                </c:pt>
                <c:pt idx="6708">
                  <c:v>8.7410982150543379E-11</c:v>
                </c:pt>
                <c:pt idx="6709">
                  <c:v>8.8442905203885788E-11</c:v>
                </c:pt>
                <c:pt idx="6710">
                  <c:v>8.7410982150543379E-11</c:v>
                </c:pt>
                <c:pt idx="6711">
                  <c:v>8.8442905203885788E-11</c:v>
                </c:pt>
                <c:pt idx="6712">
                  <c:v>8.8442905203885788E-11</c:v>
                </c:pt>
                <c:pt idx="6713">
                  <c:v>8.7410982150543379E-11</c:v>
                </c:pt>
                <c:pt idx="6714">
                  <c:v>8.7410982150543379E-11</c:v>
                </c:pt>
                <c:pt idx="6715">
                  <c:v>8.8442905203885788E-11</c:v>
                </c:pt>
                <c:pt idx="6716">
                  <c:v>8.8442905203885788E-11</c:v>
                </c:pt>
                <c:pt idx="6717">
                  <c:v>8.8442905203885788E-11</c:v>
                </c:pt>
                <c:pt idx="6718">
                  <c:v>9.0543858940803469E-11</c:v>
                </c:pt>
                <c:pt idx="6719">
                  <c:v>9.2694720656145152E-11</c:v>
                </c:pt>
                <c:pt idx="6720">
                  <c:v>8.948721659039069E-11</c:v>
                </c:pt>
                <c:pt idx="6721">
                  <c:v>8.948721659039069E-11</c:v>
                </c:pt>
                <c:pt idx="6722">
                  <c:v>8.948721659039069E-11</c:v>
                </c:pt>
                <c:pt idx="6723">
                  <c:v>9.0543858940803469E-11</c:v>
                </c:pt>
                <c:pt idx="6724">
                  <c:v>9.0543858940803469E-11</c:v>
                </c:pt>
                <c:pt idx="6725">
                  <c:v>8.8442905203885788E-11</c:v>
                </c:pt>
                <c:pt idx="6726">
                  <c:v>9.0543858940803469E-11</c:v>
                </c:pt>
                <c:pt idx="6727">
                  <c:v>8.8442905203885788E-11</c:v>
                </c:pt>
                <c:pt idx="6728">
                  <c:v>8.948721659039069E-11</c:v>
                </c:pt>
                <c:pt idx="6729">
                  <c:v>8.8442905203885788E-11</c:v>
                </c:pt>
                <c:pt idx="6730">
                  <c:v>9.0543858940803469E-11</c:v>
                </c:pt>
                <c:pt idx="6731">
                  <c:v>9.0543858940803469E-11</c:v>
                </c:pt>
                <c:pt idx="6732">
                  <c:v>9.0543858940803469E-11</c:v>
                </c:pt>
                <c:pt idx="6733">
                  <c:v>9.0543858940803469E-11</c:v>
                </c:pt>
                <c:pt idx="6734">
                  <c:v>9.1612977856017732E-11</c:v>
                </c:pt>
                <c:pt idx="6735">
                  <c:v>9.0543858940803469E-11</c:v>
                </c:pt>
                <c:pt idx="6736">
                  <c:v>8.948721659039069E-11</c:v>
                </c:pt>
                <c:pt idx="6737">
                  <c:v>8.8442905203885788E-11</c:v>
                </c:pt>
                <c:pt idx="6738">
                  <c:v>9.0543858940803469E-11</c:v>
                </c:pt>
                <c:pt idx="6739">
                  <c:v>8.7410982150543379E-11</c:v>
                </c:pt>
                <c:pt idx="6740">
                  <c:v>8.7410982150543379E-11</c:v>
                </c:pt>
                <c:pt idx="6741">
                  <c:v>8.7410982150543379E-11</c:v>
                </c:pt>
                <c:pt idx="6742">
                  <c:v>9.0543858940803469E-11</c:v>
                </c:pt>
                <c:pt idx="6743">
                  <c:v>9.1612977856017732E-11</c:v>
                </c:pt>
                <c:pt idx="6744">
                  <c:v>8.948721659039069E-11</c:v>
                </c:pt>
                <c:pt idx="6745">
                  <c:v>9.0543858940803469E-11</c:v>
                </c:pt>
                <c:pt idx="6746">
                  <c:v>8.948721659039069E-11</c:v>
                </c:pt>
                <c:pt idx="6747">
                  <c:v>8.8442905203885788E-11</c:v>
                </c:pt>
                <c:pt idx="6748">
                  <c:v>8.7410982150543379E-11</c:v>
                </c:pt>
                <c:pt idx="6749">
                  <c:v>9.0543858940803469E-11</c:v>
                </c:pt>
                <c:pt idx="6750">
                  <c:v>8.8442905203885788E-11</c:v>
                </c:pt>
                <c:pt idx="6751">
                  <c:v>8.8442905203885788E-11</c:v>
                </c:pt>
                <c:pt idx="6752">
                  <c:v>8.948721659039069E-11</c:v>
                </c:pt>
                <c:pt idx="6753">
                  <c:v>9.1612977856017732E-11</c:v>
                </c:pt>
                <c:pt idx="6754">
                  <c:v>8.8442905203885788E-11</c:v>
                </c:pt>
                <c:pt idx="6755">
                  <c:v>8.8442905203885788E-11</c:v>
                </c:pt>
                <c:pt idx="6756">
                  <c:v>8.8442905203885788E-11</c:v>
                </c:pt>
                <c:pt idx="6757">
                  <c:v>9.0543858940803469E-11</c:v>
                </c:pt>
                <c:pt idx="6758">
                  <c:v>8.948721659039069E-11</c:v>
                </c:pt>
                <c:pt idx="6759">
                  <c:v>8.948721659039069E-11</c:v>
                </c:pt>
                <c:pt idx="6760">
                  <c:v>8.6390900317143426E-11</c:v>
                </c:pt>
                <c:pt idx="6761">
                  <c:v>9.0543858940803469E-11</c:v>
                </c:pt>
                <c:pt idx="6762">
                  <c:v>8.7410982150543379E-11</c:v>
                </c:pt>
                <c:pt idx="6763">
                  <c:v>9.0543858940803469E-11</c:v>
                </c:pt>
                <c:pt idx="6764">
                  <c:v>8.948721659039069E-11</c:v>
                </c:pt>
                <c:pt idx="6765">
                  <c:v>8.948721659039069E-11</c:v>
                </c:pt>
                <c:pt idx="6766">
                  <c:v>8.8442905203885788E-11</c:v>
                </c:pt>
                <c:pt idx="6767">
                  <c:v>9.2694720656145152E-11</c:v>
                </c:pt>
                <c:pt idx="6768">
                  <c:v>8.8442905203885788E-11</c:v>
                </c:pt>
                <c:pt idx="6769">
                  <c:v>8.8442905203885788E-11</c:v>
                </c:pt>
                <c:pt idx="6770">
                  <c:v>8.8442905203885788E-11</c:v>
                </c:pt>
                <c:pt idx="6771">
                  <c:v>8.948721659039069E-11</c:v>
                </c:pt>
                <c:pt idx="6772">
                  <c:v>8.6390900317143426E-11</c:v>
                </c:pt>
                <c:pt idx="6773">
                  <c:v>8.7410982150543379E-11</c:v>
                </c:pt>
                <c:pt idx="6774">
                  <c:v>9.0543858940803469E-11</c:v>
                </c:pt>
                <c:pt idx="6775">
                  <c:v>8.7410982150543379E-11</c:v>
                </c:pt>
                <c:pt idx="6776">
                  <c:v>9.1612977856017732E-11</c:v>
                </c:pt>
                <c:pt idx="6777">
                  <c:v>9.1612977856017732E-11</c:v>
                </c:pt>
                <c:pt idx="6778">
                  <c:v>8.7410982150543379E-11</c:v>
                </c:pt>
                <c:pt idx="6779">
                  <c:v>8.948721659039069E-11</c:v>
                </c:pt>
                <c:pt idx="6780">
                  <c:v>8.948721659039069E-11</c:v>
                </c:pt>
                <c:pt idx="6781">
                  <c:v>8.6390900317143426E-11</c:v>
                </c:pt>
                <c:pt idx="6782">
                  <c:v>8.8442905203885788E-11</c:v>
                </c:pt>
                <c:pt idx="6783">
                  <c:v>8.8442905203885788E-11</c:v>
                </c:pt>
                <c:pt idx="6784">
                  <c:v>9.1612977856017732E-11</c:v>
                </c:pt>
                <c:pt idx="6785">
                  <c:v>8.7410982150543379E-11</c:v>
                </c:pt>
                <c:pt idx="6786">
                  <c:v>8.7410982150543379E-11</c:v>
                </c:pt>
                <c:pt idx="6787">
                  <c:v>9.0543858940803469E-11</c:v>
                </c:pt>
                <c:pt idx="6788">
                  <c:v>8.948721659039069E-11</c:v>
                </c:pt>
                <c:pt idx="6789">
                  <c:v>8.948721659039069E-11</c:v>
                </c:pt>
                <c:pt idx="6790">
                  <c:v>8.948721659039069E-11</c:v>
                </c:pt>
                <c:pt idx="6791">
                  <c:v>9.0543858940803469E-11</c:v>
                </c:pt>
                <c:pt idx="6792">
                  <c:v>8.948721659039069E-11</c:v>
                </c:pt>
                <c:pt idx="6793">
                  <c:v>9.0543858940803469E-11</c:v>
                </c:pt>
                <c:pt idx="6794">
                  <c:v>8.7410982150543379E-11</c:v>
                </c:pt>
                <c:pt idx="6795">
                  <c:v>8.8442905203885788E-11</c:v>
                </c:pt>
                <c:pt idx="6796">
                  <c:v>8.948721659039069E-11</c:v>
                </c:pt>
                <c:pt idx="6797">
                  <c:v>8.8442905203885788E-11</c:v>
                </c:pt>
                <c:pt idx="6798">
                  <c:v>9.0543858940803469E-11</c:v>
                </c:pt>
                <c:pt idx="6799">
                  <c:v>9.0543858940803469E-11</c:v>
                </c:pt>
                <c:pt idx="6800">
                  <c:v>8.8442905203885788E-11</c:v>
                </c:pt>
                <c:pt idx="6801">
                  <c:v>8.8442905203885788E-11</c:v>
                </c:pt>
                <c:pt idx="6802">
                  <c:v>9.0543858940803469E-11</c:v>
                </c:pt>
                <c:pt idx="6803">
                  <c:v>9.1612977856017732E-11</c:v>
                </c:pt>
                <c:pt idx="6804">
                  <c:v>8.948721659039069E-11</c:v>
                </c:pt>
                <c:pt idx="6805">
                  <c:v>8.8442905203885788E-11</c:v>
                </c:pt>
                <c:pt idx="6806">
                  <c:v>8.8442905203885788E-11</c:v>
                </c:pt>
                <c:pt idx="6807">
                  <c:v>8.7410982150543379E-11</c:v>
                </c:pt>
                <c:pt idx="6808">
                  <c:v>9.0543858940803469E-11</c:v>
                </c:pt>
                <c:pt idx="6809">
                  <c:v>9.0543858940803469E-11</c:v>
                </c:pt>
                <c:pt idx="6810">
                  <c:v>8.948721659039069E-11</c:v>
                </c:pt>
                <c:pt idx="6811">
                  <c:v>8.7410982150543379E-11</c:v>
                </c:pt>
                <c:pt idx="6812">
                  <c:v>8.8442905203885788E-11</c:v>
                </c:pt>
                <c:pt idx="6813">
                  <c:v>8.8442905203885788E-11</c:v>
                </c:pt>
                <c:pt idx="6814">
                  <c:v>8.948721659039069E-11</c:v>
                </c:pt>
                <c:pt idx="6815">
                  <c:v>8.8442905203885788E-11</c:v>
                </c:pt>
                <c:pt idx="6816">
                  <c:v>8.7410982150543379E-11</c:v>
                </c:pt>
                <c:pt idx="6817">
                  <c:v>8.8442905203885788E-11</c:v>
                </c:pt>
                <c:pt idx="6818">
                  <c:v>8.7410982150543379E-11</c:v>
                </c:pt>
                <c:pt idx="6819">
                  <c:v>9.0543858940803469E-11</c:v>
                </c:pt>
                <c:pt idx="6820">
                  <c:v>8.8442905203885788E-11</c:v>
                </c:pt>
                <c:pt idx="6821">
                  <c:v>8.7410982150543379E-11</c:v>
                </c:pt>
                <c:pt idx="6822">
                  <c:v>8.8442905203885788E-11</c:v>
                </c:pt>
                <c:pt idx="6823">
                  <c:v>9.1612977856017732E-11</c:v>
                </c:pt>
                <c:pt idx="6824">
                  <c:v>8.8442905203885788E-11</c:v>
                </c:pt>
                <c:pt idx="6825">
                  <c:v>9.2694720656145152E-11</c:v>
                </c:pt>
                <c:pt idx="6826">
                  <c:v>8.8442905203885788E-11</c:v>
                </c:pt>
                <c:pt idx="6827">
                  <c:v>8.8442905203885788E-11</c:v>
                </c:pt>
                <c:pt idx="6828">
                  <c:v>9.1612977856017732E-11</c:v>
                </c:pt>
                <c:pt idx="6829">
                  <c:v>9.1612977856017732E-11</c:v>
                </c:pt>
                <c:pt idx="6830">
                  <c:v>8.7410982150543379E-11</c:v>
                </c:pt>
                <c:pt idx="6831">
                  <c:v>8.8442905203885788E-11</c:v>
                </c:pt>
                <c:pt idx="6832">
                  <c:v>9.1612977856017732E-11</c:v>
                </c:pt>
                <c:pt idx="6833">
                  <c:v>8.8442905203885788E-11</c:v>
                </c:pt>
                <c:pt idx="6834">
                  <c:v>8.8442905203885788E-11</c:v>
                </c:pt>
                <c:pt idx="6835">
                  <c:v>9.0543858940803469E-11</c:v>
                </c:pt>
                <c:pt idx="6836">
                  <c:v>8.948721659039069E-11</c:v>
                </c:pt>
                <c:pt idx="6837">
                  <c:v>8.8442905203885788E-11</c:v>
                </c:pt>
                <c:pt idx="6838">
                  <c:v>9.1612977856017732E-11</c:v>
                </c:pt>
                <c:pt idx="6839">
                  <c:v>8.8442905203885788E-11</c:v>
                </c:pt>
                <c:pt idx="6840">
                  <c:v>8.8442905203885788E-11</c:v>
                </c:pt>
                <c:pt idx="6841">
                  <c:v>8.948721659039069E-11</c:v>
                </c:pt>
                <c:pt idx="6842">
                  <c:v>8.948721659039069E-11</c:v>
                </c:pt>
                <c:pt idx="6843">
                  <c:v>8.8442905203885788E-11</c:v>
                </c:pt>
                <c:pt idx="6844">
                  <c:v>8.948721659039069E-11</c:v>
                </c:pt>
                <c:pt idx="6845">
                  <c:v>8.948721659039069E-11</c:v>
                </c:pt>
                <c:pt idx="6846">
                  <c:v>8.948721659039069E-11</c:v>
                </c:pt>
                <c:pt idx="6847">
                  <c:v>8.8442905203885788E-11</c:v>
                </c:pt>
                <c:pt idx="6848">
                  <c:v>9.0543858940803469E-11</c:v>
                </c:pt>
                <c:pt idx="6849">
                  <c:v>9.1612977856017732E-11</c:v>
                </c:pt>
                <c:pt idx="6850">
                  <c:v>9.1612977856017732E-11</c:v>
                </c:pt>
                <c:pt idx="6851">
                  <c:v>8.948721659039069E-11</c:v>
                </c:pt>
                <c:pt idx="6852">
                  <c:v>9.0543858940803469E-11</c:v>
                </c:pt>
                <c:pt idx="6853">
                  <c:v>8.8442905203885788E-11</c:v>
                </c:pt>
                <c:pt idx="6854">
                  <c:v>9.0543858940803469E-11</c:v>
                </c:pt>
                <c:pt idx="6855">
                  <c:v>8.7410982150543379E-11</c:v>
                </c:pt>
                <c:pt idx="6856">
                  <c:v>8.8442905203885788E-11</c:v>
                </c:pt>
                <c:pt idx="6857">
                  <c:v>8.7410982150543379E-11</c:v>
                </c:pt>
                <c:pt idx="6858">
                  <c:v>8.8442905203885788E-11</c:v>
                </c:pt>
                <c:pt idx="6859">
                  <c:v>8.948721659039069E-11</c:v>
                </c:pt>
                <c:pt idx="6860">
                  <c:v>8.948721659039069E-11</c:v>
                </c:pt>
                <c:pt idx="6861">
                  <c:v>8.7410982150543379E-11</c:v>
                </c:pt>
                <c:pt idx="6862">
                  <c:v>9.2694720656145152E-11</c:v>
                </c:pt>
                <c:pt idx="6863">
                  <c:v>8.8442905203885788E-11</c:v>
                </c:pt>
                <c:pt idx="6864">
                  <c:v>8.948721659039069E-11</c:v>
                </c:pt>
                <c:pt idx="6865">
                  <c:v>8.7410982150543379E-11</c:v>
                </c:pt>
                <c:pt idx="6866">
                  <c:v>8.948721659039069E-11</c:v>
                </c:pt>
                <c:pt idx="6867">
                  <c:v>8.5382722788228175E-11</c:v>
                </c:pt>
                <c:pt idx="6868">
                  <c:v>8.8442905203885788E-11</c:v>
                </c:pt>
                <c:pt idx="6869">
                  <c:v>9.0543858940803469E-11</c:v>
                </c:pt>
                <c:pt idx="6870">
                  <c:v>8.948721659039069E-11</c:v>
                </c:pt>
                <c:pt idx="6871">
                  <c:v>8.8442905203885788E-11</c:v>
                </c:pt>
                <c:pt idx="6872">
                  <c:v>9.1612977856017732E-11</c:v>
                </c:pt>
                <c:pt idx="6873">
                  <c:v>8.8442905203885788E-11</c:v>
                </c:pt>
                <c:pt idx="6874">
                  <c:v>8.8442905203885788E-11</c:v>
                </c:pt>
                <c:pt idx="6875">
                  <c:v>8.8442905203885788E-11</c:v>
                </c:pt>
                <c:pt idx="6876">
                  <c:v>8.8442905203885788E-11</c:v>
                </c:pt>
                <c:pt idx="6877">
                  <c:v>8.6390900317143426E-11</c:v>
                </c:pt>
                <c:pt idx="6878">
                  <c:v>8.8442905203885788E-11</c:v>
                </c:pt>
                <c:pt idx="6879">
                  <c:v>8.8442905203885788E-11</c:v>
                </c:pt>
                <c:pt idx="6880">
                  <c:v>9.1612977856017732E-11</c:v>
                </c:pt>
                <c:pt idx="6881">
                  <c:v>8.8442905203885788E-11</c:v>
                </c:pt>
                <c:pt idx="6882">
                  <c:v>8.948721659039069E-11</c:v>
                </c:pt>
                <c:pt idx="6883">
                  <c:v>9.1612977856017732E-11</c:v>
                </c:pt>
                <c:pt idx="6884">
                  <c:v>8.8442905203885788E-11</c:v>
                </c:pt>
                <c:pt idx="6885">
                  <c:v>9.0543858940803469E-11</c:v>
                </c:pt>
                <c:pt idx="6886">
                  <c:v>9.0543858940803469E-11</c:v>
                </c:pt>
                <c:pt idx="6887">
                  <c:v>9.0543858940803469E-11</c:v>
                </c:pt>
                <c:pt idx="6888">
                  <c:v>8.8442905203885788E-11</c:v>
                </c:pt>
                <c:pt idx="6889">
                  <c:v>8.8442905203885788E-11</c:v>
                </c:pt>
                <c:pt idx="6890">
                  <c:v>8.8442905203885788E-11</c:v>
                </c:pt>
                <c:pt idx="6891">
                  <c:v>9.0543858940803469E-11</c:v>
                </c:pt>
                <c:pt idx="6892">
                  <c:v>8.948721659039069E-11</c:v>
                </c:pt>
                <c:pt idx="6893">
                  <c:v>8.8442905203885788E-11</c:v>
                </c:pt>
                <c:pt idx="6894">
                  <c:v>9.0543858940803469E-11</c:v>
                </c:pt>
                <c:pt idx="6895">
                  <c:v>9.0543858940803469E-11</c:v>
                </c:pt>
                <c:pt idx="6896">
                  <c:v>8.948721659039069E-11</c:v>
                </c:pt>
                <c:pt idx="6897">
                  <c:v>8.8442905203885788E-11</c:v>
                </c:pt>
                <c:pt idx="6898">
                  <c:v>8.948721659039069E-11</c:v>
                </c:pt>
                <c:pt idx="6899">
                  <c:v>8.8442905203885788E-11</c:v>
                </c:pt>
                <c:pt idx="6900">
                  <c:v>8.7410982150543379E-11</c:v>
                </c:pt>
                <c:pt idx="6901">
                  <c:v>8.8442905203885788E-11</c:v>
                </c:pt>
                <c:pt idx="6902">
                  <c:v>9.0543858940803469E-11</c:v>
                </c:pt>
                <c:pt idx="6903">
                  <c:v>8.948721659039069E-11</c:v>
                </c:pt>
                <c:pt idx="6904">
                  <c:v>8.948721659039069E-11</c:v>
                </c:pt>
                <c:pt idx="6905">
                  <c:v>8.948721659039069E-11</c:v>
                </c:pt>
                <c:pt idx="6906">
                  <c:v>8.8442905203885788E-11</c:v>
                </c:pt>
                <c:pt idx="6907">
                  <c:v>8.6390900317143426E-11</c:v>
                </c:pt>
                <c:pt idx="6908">
                  <c:v>8.8442905203885788E-11</c:v>
                </c:pt>
                <c:pt idx="6909">
                  <c:v>8.8442905203885788E-11</c:v>
                </c:pt>
                <c:pt idx="6910">
                  <c:v>9.0543858940803469E-11</c:v>
                </c:pt>
                <c:pt idx="6911">
                  <c:v>8.8442905203885788E-11</c:v>
                </c:pt>
                <c:pt idx="6912">
                  <c:v>8.7410982150543379E-11</c:v>
                </c:pt>
                <c:pt idx="6913">
                  <c:v>9.2694720656145152E-11</c:v>
                </c:pt>
                <c:pt idx="6914">
                  <c:v>8.948721659039069E-11</c:v>
                </c:pt>
                <c:pt idx="6915">
                  <c:v>9.0543858940803469E-11</c:v>
                </c:pt>
                <c:pt idx="6916">
                  <c:v>8.948721659039069E-11</c:v>
                </c:pt>
                <c:pt idx="6917">
                  <c:v>8.948721659039069E-11</c:v>
                </c:pt>
                <c:pt idx="6918">
                  <c:v>8.8442905203885788E-11</c:v>
                </c:pt>
                <c:pt idx="6919">
                  <c:v>8.7410982150543379E-11</c:v>
                </c:pt>
                <c:pt idx="6920">
                  <c:v>9.0543858940803469E-11</c:v>
                </c:pt>
                <c:pt idx="6921">
                  <c:v>9.0543858940803469E-11</c:v>
                </c:pt>
                <c:pt idx="6922">
                  <c:v>8.8442905203885788E-11</c:v>
                </c:pt>
                <c:pt idx="6923">
                  <c:v>8.8442905203885788E-11</c:v>
                </c:pt>
                <c:pt idx="6924">
                  <c:v>8.948721659039069E-11</c:v>
                </c:pt>
                <c:pt idx="6925">
                  <c:v>8.7410982150543379E-11</c:v>
                </c:pt>
                <c:pt idx="6926">
                  <c:v>8.948721659039069E-11</c:v>
                </c:pt>
                <c:pt idx="6927">
                  <c:v>8.7410982150543379E-11</c:v>
                </c:pt>
                <c:pt idx="6928">
                  <c:v>8.7410982150543379E-11</c:v>
                </c:pt>
                <c:pt idx="6929">
                  <c:v>8.8442905203885788E-11</c:v>
                </c:pt>
                <c:pt idx="6930">
                  <c:v>8.948721659039069E-11</c:v>
                </c:pt>
                <c:pt idx="6931">
                  <c:v>8.7410982150543379E-11</c:v>
                </c:pt>
                <c:pt idx="6932">
                  <c:v>8.7410982150543379E-11</c:v>
                </c:pt>
                <c:pt idx="6933">
                  <c:v>8.8442905203885788E-11</c:v>
                </c:pt>
                <c:pt idx="6934">
                  <c:v>8.8442905203885788E-11</c:v>
                </c:pt>
                <c:pt idx="6935">
                  <c:v>8.948721659039069E-11</c:v>
                </c:pt>
                <c:pt idx="6936">
                  <c:v>8.7410982150543379E-11</c:v>
                </c:pt>
                <c:pt idx="6937">
                  <c:v>8.8442905203885788E-11</c:v>
                </c:pt>
                <c:pt idx="6938">
                  <c:v>8.5382722788228175E-11</c:v>
                </c:pt>
                <c:pt idx="6939">
                  <c:v>8.7410982150543379E-11</c:v>
                </c:pt>
                <c:pt idx="6940">
                  <c:v>9.2694720656145152E-11</c:v>
                </c:pt>
                <c:pt idx="6941">
                  <c:v>9.0543858940803469E-11</c:v>
                </c:pt>
                <c:pt idx="6942">
                  <c:v>8.7410982150543379E-11</c:v>
                </c:pt>
                <c:pt idx="6943">
                  <c:v>8.8442905203885788E-11</c:v>
                </c:pt>
                <c:pt idx="6944">
                  <c:v>8.6390900317143426E-11</c:v>
                </c:pt>
                <c:pt idx="6945">
                  <c:v>8.7410982150543379E-11</c:v>
                </c:pt>
                <c:pt idx="6946">
                  <c:v>9.0543858940803469E-11</c:v>
                </c:pt>
                <c:pt idx="6947">
                  <c:v>8.8442905203885788E-11</c:v>
                </c:pt>
                <c:pt idx="6948">
                  <c:v>8.5382722788228175E-11</c:v>
                </c:pt>
                <c:pt idx="6949">
                  <c:v>8.948721659039069E-11</c:v>
                </c:pt>
                <c:pt idx="6950">
                  <c:v>8.5382722788228175E-11</c:v>
                </c:pt>
                <c:pt idx="6951">
                  <c:v>8.7410982150543379E-11</c:v>
                </c:pt>
                <c:pt idx="6952">
                  <c:v>8.5382722788228175E-11</c:v>
                </c:pt>
                <c:pt idx="6953">
                  <c:v>8.7410982150543379E-11</c:v>
                </c:pt>
                <c:pt idx="6954">
                  <c:v>8.948721659039069E-11</c:v>
                </c:pt>
                <c:pt idx="6955">
                  <c:v>9.0543858940803469E-11</c:v>
                </c:pt>
                <c:pt idx="6956">
                  <c:v>8.7410982150543379E-11</c:v>
                </c:pt>
                <c:pt idx="6957">
                  <c:v>8.7410982150543379E-11</c:v>
                </c:pt>
                <c:pt idx="6958">
                  <c:v>8.948721659039069E-11</c:v>
                </c:pt>
                <c:pt idx="6959">
                  <c:v>8.8442905203885788E-11</c:v>
                </c:pt>
                <c:pt idx="6960">
                  <c:v>8.7410982150543379E-11</c:v>
                </c:pt>
                <c:pt idx="6961">
                  <c:v>9.0543858940803469E-11</c:v>
                </c:pt>
                <c:pt idx="6962">
                  <c:v>9.0543858940803469E-11</c:v>
                </c:pt>
                <c:pt idx="6963">
                  <c:v>8.6390900317143426E-11</c:v>
                </c:pt>
                <c:pt idx="6964">
                  <c:v>8.948721659039069E-11</c:v>
                </c:pt>
                <c:pt idx="6965">
                  <c:v>9.0543858940803469E-11</c:v>
                </c:pt>
                <c:pt idx="6966">
                  <c:v>9.0543858940803469E-11</c:v>
                </c:pt>
                <c:pt idx="6967">
                  <c:v>8.5382722788228175E-11</c:v>
                </c:pt>
                <c:pt idx="6968">
                  <c:v>8.948721659039069E-11</c:v>
                </c:pt>
                <c:pt idx="6969">
                  <c:v>8.8442905203885788E-11</c:v>
                </c:pt>
                <c:pt idx="6970">
                  <c:v>9.0543858940803469E-11</c:v>
                </c:pt>
                <c:pt idx="6971">
                  <c:v>9.0543858940803469E-11</c:v>
                </c:pt>
                <c:pt idx="6972">
                  <c:v>9.1612977856017732E-11</c:v>
                </c:pt>
                <c:pt idx="6973">
                  <c:v>8.948721659039069E-11</c:v>
                </c:pt>
                <c:pt idx="6974">
                  <c:v>8.8442905203885788E-11</c:v>
                </c:pt>
                <c:pt idx="6975">
                  <c:v>9.1612977856017732E-11</c:v>
                </c:pt>
                <c:pt idx="6976">
                  <c:v>9.1612977856017732E-11</c:v>
                </c:pt>
                <c:pt idx="6977">
                  <c:v>8.6390900317143426E-11</c:v>
                </c:pt>
                <c:pt idx="6978">
                  <c:v>9.1612977856017732E-11</c:v>
                </c:pt>
                <c:pt idx="6979">
                  <c:v>8.8442905203885788E-11</c:v>
                </c:pt>
                <c:pt idx="6980">
                  <c:v>8.7410982150543379E-11</c:v>
                </c:pt>
                <c:pt idx="6981">
                  <c:v>8.7410982150543379E-11</c:v>
                </c:pt>
                <c:pt idx="6982">
                  <c:v>9.0543858940803469E-11</c:v>
                </c:pt>
                <c:pt idx="6983">
                  <c:v>8.7410982150543379E-11</c:v>
                </c:pt>
                <c:pt idx="6984">
                  <c:v>8.5382722788228175E-11</c:v>
                </c:pt>
                <c:pt idx="6985">
                  <c:v>8.7410982150543379E-11</c:v>
                </c:pt>
                <c:pt idx="6986">
                  <c:v>9.1612977856017732E-11</c:v>
                </c:pt>
                <c:pt idx="6987">
                  <c:v>9.1612977856017732E-11</c:v>
                </c:pt>
                <c:pt idx="6988">
                  <c:v>9.0543858940803469E-11</c:v>
                </c:pt>
                <c:pt idx="6989">
                  <c:v>8.5382722788228175E-11</c:v>
                </c:pt>
                <c:pt idx="6990">
                  <c:v>9.0543858940803469E-11</c:v>
                </c:pt>
                <c:pt idx="6991">
                  <c:v>8.8442905203885788E-11</c:v>
                </c:pt>
                <c:pt idx="6992">
                  <c:v>8.7410982150543379E-11</c:v>
                </c:pt>
                <c:pt idx="6993">
                  <c:v>8.948721659039069E-11</c:v>
                </c:pt>
                <c:pt idx="6994">
                  <c:v>8.948721659039069E-11</c:v>
                </c:pt>
                <c:pt idx="6995">
                  <c:v>8.948721659039069E-11</c:v>
                </c:pt>
                <c:pt idx="6996">
                  <c:v>8.8442905203885788E-11</c:v>
                </c:pt>
                <c:pt idx="6997">
                  <c:v>8.8442905203885788E-11</c:v>
                </c:pt>
                <c:pt idx="6998">
                  <c:v>9.0543858940803469E-11</c:v>
                </c:pt>
                <c:pt idx="6999">
                  <c:v>8.7410982150543379E-11</c:v>
                </c:pt>
                <c:pt idx="7000">
                  <c:v>8.7410982150543379E-11</c:v>
                </c:pt>
                <c:pt idx="7001">
                  <c:v>8.7410982150543379E-11</c:v>
                </c:pt>
                <c:pt idx="7002">
                  <c:v>8.948721659039069E-11</c:v>
                </c:pt>
                <c:pt idx="7003">
                  <c:v>9.0543858940803469E-11</c:v>
                </c:pt>
                <c:pt idx="7004">
                  <c:v>8.7410982150543379E-11</c:v>
                </c:pt>
                <c:pt idx="7005">
                  <c:v>8.8442905203885788E-11</c:v>
                </c:pt>
                <c:pt idx="7006">
                  <c:v>8.5382722788228175E-11</c:v>
                </c:pt>
                <c:pt idx="7007">
                  <c:v>8.8442905203885788E-11</c:v>
                </c:pt>
                <c:pt idx="7008">
                  <c:v>8.6390900317143426E-11</c:v>
                </c:pt>
                <c:pt idx="7009">
                  <c:v>9.0543858940803469E-11</c:v>
                </c:pt>
                <c:pt idx="7010">
                  <c:v>8.5382722788228175E-11</c:v>
                </c:pt>
                <c:pt idx="7011">
                  <c:v>8.8442905203885788E-11</c:v>
                </c:pt>
                <c:pt idx="7012">
                  <c:v>8.7410982150543379E-11</c:v>
                </c:pt>
                <c:pt idx="7013">
                  <c:v>8.4386310641153892E-11</c:v>
                </c:pt>
                <c:pt idx="7014">
                  <c:v>8.6390900317143426E-11</c:v>
                </c:pt>
                <c:pt idx="7015">
                  <c:v>8.8442905203885788E-11</c:v>
                </c:pt>
                <c:pt idx="7016">
                  <c:v>8.5382722788228175E-11</c:v>
                </c:pt>
                <c:pt idx="7017">
                  <c:v>8.8442905203885788E-11</c:v>
                </c:pt>
                <c:pt idx="7018">
                  <c:v>8.948721659039069E-11</c:v>
                </c:pt>
                <c:pt idx="7019">
                  <c:v>9.0543858940803469E-11</c:v>
                </c:pt>
                <c:pt idx="7020">
                  <c:v>8.7410982150543379E-11</c:v>
                </c:pt>
                <c:pt idx="7021">
                  <c:v>8.8442905203885788E-11</c:v>
                </c:pt>
                <c:pt idx="7022">
                  <c:v>8.5382722788228175E-11</c:v>
                </c:pt>
                <c:pt idx="7023">
                  <c:v>9.0543858940803469E-11</c:v>
                </c:pt>
                <c:pt idx="7024">
                  <c:v>8.8442905203885788E-11</c:v>
                </c:pt>
                <c:pt idx="7025">
                  <c:v>8.8442905203885788E-11</c:v>
                </c:pt>
                <c:pt idx="7026">
                  <c:v>8.948721659039069E-11</c:v>
                </c:pt>
                <c:pt idx="7027">
                  <c:v>9.0543858940803469E-11</c:v>
                </c:pt>
                <c:pt idx="7028">
                  <c:v>9.1612977856017732E-11</c:v>
                </c:pt>
                <c:pt idx="7029">
                  <c:v>8.7410982150543379E-11</c:v>
                </c:pt>
                <c:pt idx="7030">
                  <c:v>8.8442905203885788E-11</c:v>
                </c:pt>
                <c:pt idx="7031">
                  <c:v>9.0543858940803469E-11</c:v>
                </c:pt>
                <c:pt idx="7032">
                  <c:v>8.8442905203885788E-11</c:v>
                </c:pt>
                <c:pt idx="7033">
                  <c:v>8.8442905203885788E-11</c:v>
                </c:pt>
                <c:pt idx="7034">
                  <c:v>8.8442905203885788E-11</c:v>
                </c:pt>
                <c:pt idx="7035">
                  <c:v>9.0543858940803469E-11</c:v>
                </c:pt>
                <c:pt idx="7036">
                  <c:v>8.8442905203885788E-11</c:v>
                </c:pt>
                <c:pt idx="7037">
                  <c:v>8.8442905203885788E-11</c:v>
                </c:pt>
                <c:pt idx="7038">
                  <c:v>9.0543858940803469E-11</c:v>
                </c:pt>
                <c:pt idx="7039">
                  <c:v>9.0543858940803469E-11</c:v>
                </c:pt>
                <c:pt idx="7040">
                  <c:v>8.8442905203885788E-11</c:v>
                </c:pt>
                <c:pt idx="7041">
                  <c:v>8.7410982150543379E-11</c:v>
                </c:pt>
                <c:pt idx="7042">
                  <c:v>9.0543858940803469E-11</c:v>
                </c:pt>
                <c:pt idx="7043">
                  <c:v>8.8442905203885788E-11</c:v>
                </c:pt>
                <c:pt idx="7044">
                  <c:v>9.1612977856017732E-11</c:v>
                </c:pt>
                <c:pt idx="7045">
                  <c:v>8.8442905203885788E-11</c:v>
                </c:pt>
                <c:pt idx="7046">
                  <c:v>8.7410982150543379E-11</c:v>
                </c:pt>
                <c:pt idx="7047">
                  <c:v>9.0543858940803469E-11</c:v>
                </c:pt>
                <c:pt idx="7048">
                  <c:v>8.8442905203885788E-11</c:v>
                </c:pt>
                <c:pt idx="7049">
                  <c:v>8.8442905203885788E-11</c:v>
                </c:pt>
                <c:pt idx="7050">
                  <c:v>9.0543858940803469E-11</c:v>
                </c:pt>
                <c:pt idx="7051">
                  <c:v>8.5382722788228175E-11</c:v>
                </c:pt>
                <c:pt idx="7052">
                  <c:v>8.8442905203885788E-11</c:v>
                </c:pt>
                <c:pt idx="7053">
                  <c:v>8.7410982150543379E-11</c:v>
                </c:pt>
                <c:pt idx="7054">
                  <c:v>8.7410982150543379E-11</c:v>
                </c:pt>
                <c:pt idx="7055">
                  <c:v>8.5382722788228175E-11</c:v>
                </c:pt>
                <c:pt idx="7056">
                  <c:v>8.8442905203885788E-11</c:v>
                </c:pt>
                <c:pt idx="7057">
                  <c:v>8.8442905203885788E-11</c:v>
                </c:pt>
                <c:pt idx="7058">
                  <c:v>8.948721659039069E-11</c:v>
                </c:pt>
                <c:pt idx="7059">
                  <c:v>8.8442905203885788E-11</c:v>
                </c:pt>
                <c:pt idx="7060">
                  <c:v>9.1612977856017732E-11</c:v>
                </c:pt>
                <c:pt idx="7061">
                  <c:v>8.8442905203885788E-11</c:v>
                </c:pt>
                <c:pt idx="7062">
                  <c:v>8.6390900317143426E-11</c:v>
                </c:pt>
                <c:pt idx="7063">
                  <c:v>8.8442905203885788E-11</c:v>
                </c:pt>
                <c:pt idx="7064">
                  <c:v>8.8442905203885788E-11</c:v>
                </c:pt>
                <c:pt idx="7065">
                  <c:v>8.8442905203885788E-11</c:v>
                </c:pt>
                <c:pt idx="7066">
                  <c:v>8.7410982150543379E-11</c:v>
                </c:pt>
                <c:pt idx="7067">
                  <c:v>8.8442905203885788E-11</c:v>
                </c:pt>
                <c:pt idx="7068">
                  <c:v>8.7410982150543379E-11</c:v>
                </c:pt>
                <c:pt idx="7069">
                  <c:v>9.0543858940803469E-11</c:v>
                </c:pt>
                <c:pt idx="7070">
                  <c:v>8.7410982150543379E-11</c:v>
                </c:pt>
                <c:pt idx="7071">
                  <c:v>9.0543858940803469E-11</c:v>
                </c:pt>
                <c:pt idx="7072">
                  <c:v>8.7410982150543379E-11</c:v>
                </c:pt>
                <c:pt idx="7073">
                  <c:v>8.5382722788228175E-11</c:v>
                </c:pt>
                <c:pt idx="7074">
                  <c:v>8.8442905203885788E-11</c:v>
                </c:pt>
                <c:pt idx="7075">
                  <c:v>9.1612977856017732E-11</c:v>
                </c:pt>
                <c:pt idx="7076">
                  <c:v>8.8442905203885788E-11</c:v>
                </c:pt>
                <c:pt idx="7077">
                  <c:v>8.5382722788228175E-11</c:v>
                </c:pt>
                <c:pt idx="7078">
                  <c:v>9.0543858940803469E-11</c:v>
                </c:pt>
                <c:pt idx="7079">
                  <c:v>8.6390900317143426E-11</c:v>
                </c:pt>
                <c:pt idx="7080">
                  <c:v>8.8442905203885788E-11</c:v>
                </c:pt>
                <c:pt idx="7081">
                  <c:v>9.0543858940803469E-11</c:v>
                </c:pt>
                <c:pt idx="7082">
                  <c:v>8.8442905203885788E-11</c:v>
                </c:pt>
                <c:pt idx="7083">
                  <c:v>8.8442905203885788E-11</c:v>
                </c:pt>
                <c:pt idx="7084">
                  <c:v>8.8442905203885788E-11</c:v>
                </c:pt>
                <c:pt idx="7085">
                  <c:v>8.5382722788228175E-11</c:v>
                </c:pt>
                <c:pt idx="7086">
                  <c:v>8.948721659039069E-11</c:v>
                </c:pt>
                <c:pt idx="7087">
                  <c:v>8.948721659039069E-11</c:v>
                </c:pt>
                <c:pt idx="7088">
                  <c:v>8.948721659039069E-11</c:v>
                </c:pt>
                <c:pt idx="7089">
                  <c:v>8.5382722788228175E-11</c:v>
                </c:pt>
                <c:pt idx="7090">
                  <c:v>9.1612977856017732E-11</c:v>
                </c:pt>
                <c:pt idx="7091">
                  <c:v>9.0543858940803469E-11</c:v>
                </c:pt>
                <c:pt idx="7092">
                  <c:v>8.8442905203885788E-11</c:v>
                </c:pt>
                <c:pt idx="7093">
                  <c:v>8.6390900317143426E-11</c:v>
                </c:pt>
                <c:pt idx="7094">
                  <c:v>9.1612977856017732E-11</c:v>
                </c:pt>
                <c:pt idx="7095">
                  <c:v>8.8442905203885788E-11</c:v>
                </c:pt>
                <c:pt idx="7096">
                  <c:v>8.8442905203885788E-11</c:v>
                </c:pt>
                <c:pt idx="7097">
                  <c:v>8.5382722788228175E-11</c:v>
                </c:pt>
                <c:pt idx="7098">
                  <c:v>9.0543858940803469E-11</c:v>
                </c:pt>
                <c:pt idx="7099">
                  <c:v>8.7410982150543379E-11</c:v>
                </c:pt>
                <c:pt idx="7100">
                  <c:v>8.8442905203885788E-11</c:v>
                </c:pt>
                <c:pt idx="7101">
                  <c:v>9.1612977856017732E-11</c:v>
                </c:pt>
                <c:pt idx="7102">
                  <c:v>9.0543858940803469E-11</c:v>
                </c:pt>
                <c:pt idx="7103">
                  <c:v>8.8442905203885788E-11</c:v>
                </c:pt>
                <c:pt idx="7104">
                  <c:v>8.8442905203885788E-11</c:v>
                </c:pt>
                <c:pt idx="7105">
                  <c:v>8.5382722788228175E-11</c:v>
                </c:pt>
                <c:pt idx="7106">
                  <c:v>8.7410982150543379E-11</c:v>
                </c:pt>
                <c:pt idx="7107">
                  <c:v>9.0543858940803469E-11</c:v>
                </c:pt>
                <c:pt idx="7108">
                  <c:v>8.8442905203885788E-11</c:v>
                </c:pt>
                <c:pt idx="7109">
                  <c:v>8.8442905203885788E-11</c:v>
                </c:pt>
                <c:pt idx="7110">
                  <c:v>8.7410982150543379E-11</c:v>
                </c:pt>
                <c:pt idx="7111">
                  <c:v>9.1612977856017732E-11</c:v>
                </c:pt>
                <c:pt idx="7112">
                  <c:v>8.948721659039069E-11</c:v>
                </c:pt>
                <c:pt idx="7113">
                  <c:v>8.4386310641153892E-11</c:v>
                </c:pt>
                <c:pt idx="7114">
                  <c:v>8.948721659039069E-11</c:v>
                </c:pt>
                <c:pt idx="7115">
                  <c:v>9.0543858940803469E-11</c:v>
                </c:pt>
                <c:pt idx="7116">
                  <c:v>8.948721659039069E-11</c:v>
                </c:pt>
                <c:pt idx="7117">
                  <c:v>8.948721659039069E-11</c:v>
                </c:pt>
                <c:pt idx="7118">
                  <c:v>8.948721659039069E-11</c:v>
                </c:pt>
                <c:pt idx="7119">
                  <c:v>9.1612977856017732E-11</c:v>
                </c:pt>
                <c:pt idx="7120">
                  <c:v>8.8442905203885788E-11</c:v>
                </c:pt>
                <c:pt idx="7121">
                  <c:v>8.8442905203885788E-11</c:v>
                </c:pt>
                <c:pt idx="7122">
                  <c:v>8.7410982150543379E-11</c:v>
                </c:pt>
                <c:pt idx="7123">
                  <c:v>8.8442905203885788E-11</c:v>
                </c:pt>
                <c:pt idx="7124">
                  <c:v>8.6390900317143426E-11</c:v>
                </c:pt>
                <c:pt idx="7125">
                  <c:v>8.8442905203885788E-11</c:v>
                </c:pt>
                <c:pt idx="7126">
                  <c:v>8.948721659039069E-11</c:v>
                </c:pt>
                <c:pt idx="7127">
                  <c:v>8.948721659039069E-11</c:v>
                </c:pt>
                <c:pt idx="7128">
                  <c:v>8.8442905203885788E-11</c:v>
                </c:pt>
                <c:pt idx="7129">
                  <c:v>8.948721659039069E-11</c:v>
                </c:pt>
                <c:pt idx="7130">
                  <c:v>8.4386310641153892E-11</c:v>
                </c:pt>
                <c:pt idx="7131">
                  <c:v>8.8442905203885788E-11</c:v>
                </c:pt>
                <c:pt idx="7132">
                  <c:v>8.8442905203885788E-11</c:v>
                </c:pt>
                <c:pt idx="7133">
                  <c:v>8.7410982150543379E-11</c:v>
                </c:pt>
                <c:pt idx="7134">
                  <c:v>8.8442905203885788E-11</c:v>
                </c:pt>
                <c:pt idx="7135">
                  <c:v>8.6390900317143426E-11</c:v>
                </c:pt>
                <c:pt idx="7136">
                  <c:v>8.948721659039069E-11</c:v>
                </c:pt>
                <c:pt idx="7137">
                  <c:v>8.8442905203885788E-11</c:v>
                </c:pt>
                <c:pt idx="7138">
                  <c:v>8.8442905203885788E-11</c:v>
                </c:pt>
                <c:pt idx="7139">
                  <c:v>8.5382722788228175E-11</c:v>
                </c:pt>
                <c:pt idx="7140">
                  <c:v>8.7410982150543379E-11</c:v>
                </c:pt>
                <c:pt idx="7141">
                  <c:v>8.5382722788228175E-11</c:v>
                </c:pt>
                <c:pt idx="7142">
                  <c:v>8.8442905203885788E-11</c:v>
                </c:pt>
                <c:pt idx="7143">
                  <c:v>8.8442905203885788E-11</c:v>
                </c:pt>
                <c:pt idx="7144">
                  <c:v>8.6390900317143426E-11</c:v>
                </c:pt>
                <c:pt idx="7145">
                  <c:v>8.8442905203885788E-11</c:v>
                </c:pt>
                <c:pt idx="7146">
                  <c:v>8.7410982150543379E-11</c:v>
                </c:pt>
                <c:pt idx="7147">
                  <c:v>8.5382722788228175E-11</c:v>
                </c:pt>
                <c:pt idx="7148">
                  <c:v>8.8442905203885788E-11</c:v>
                </c:pt>
                <c:pt idx="7149">
                  <c:v>8.7410982150543379E-11</c:v>
                </c:pt>
                <c:pt idx="7150">
                  <c:v>8.6390900317143426E-11</c:v>
                </c:pt>
                <c:pt idx="7151">
                  <c:v>8.8442905203885788E-11</c:v>
                </c:pt>
                <c:pt idx="7152">
                  <c:v>8.8442905203885788E-11</c:v>
                </c:pt>
                <c:pt idx="7153">
                  <c:v>8.8442905203885788E-11</c:v>
                </c:pt>
                <c:pt idx="7154">
                  <c:v>8.8442905203885788E-11</c:v>
                </c:pt>
                <c:pt idx="7155">
                  <c:v>8.8442905203885788E-11</c:v>
                </c:pt>
                <c:pt idx="7156">
                  <c:v>8.5382722788228175E-11</c:v>
                </c:pt>
                <c:pt idx="7157">
                  <c:v>8.7410982150543379E-11</c:v>
                </c:pt>
                <c:pt idx="7158">
                  <c:v>8.8442905203885788E-11</c:v>
                </c:pt>
                <c:pt idx="7159">
                  <c:v>9.1612977856017732E-11</c:v>
                </c:pt>
                <c:pt idx="7160">
                  <c:v>8.948721659039069E-11</c:v>
                </c:pt>
                <c:pt idx="7161">
                  <c:v>9.1612977856017732E-11</c:v>
                </c:pt>
                <c:pt idx="7162">
                  <c:v>8.948721659039069E-11</c:v>
                </c:pt>
                <c:pt idx="7163">
                  <c:v>8.8442905203885788E-11</c:v>
                </c:pt>
                <c:pt idx="7164">
                  <c:v>8.8442905203885788E-11</c:v>
                </c:pt>
                <c:pt idx="7165">
                  <c:v>9.0543858940803469E-11</c:v>
                </c:pt>
                <c:pt idx="7166">
                  <c:v>8.6390900317143426E-11</c:v>
                </c:pt>
                <c:pt idx="7167">
                  <c:v>8.7410982150543379E-11</c:v>
                </c:pt>
                <c:pt idx="7168">
                  <c:v>8.6390900317143426E-11</c:v>
                </c:pt>
                <c:pt idx="7169">
                  <c:v>8.8442905203885788E-11</c:v>
                </c:pt>
                <c:pt idx="7170">
                  <c:v>8.8442905203885788E-11</c:v>
                </c:pt>
                <c:pt idx="7171">
                  <c:v>8.6390900317143426E-11</c:v>
                </c:pt>
                <c:pt idx="7172">
                  <c:v>8.7410982150543379E-11</c:v>
                </c:pt>
                <c:pt idx="7173">
                  <c:v>8.8442905203885788E-11</c:v>
                </c:pt>
                <c:pt idx="7174">
                  <c:v>8.7410982150543379E-11</c:v>
                </c:pt>
                <c:pt idx="7175">
                  <c:v>8.8442905203885788E-11</c:v>
                </c:pt>
                <c:pt idx="7176">
                  <c:v>8.948721659039069E-11</c:v>
                </c:pt>
                <c:pt idx="7177">
                  <c:v>8.5382722788228175E-11</c:v>
                </c:pt>
                <c:pt idx="7178">
                  <c:v>8.7410982150543379E-11</c:v>
                </c:pt>
                <c:pt idx="7179">
                  <c:v>8.5382722788228175E-11</c:v>
                </c:pt>
                <c:pt idx="7180">
                  <c:v>9.0543858940803469E-11</c:v>
                </c:pt>
                <c:pt idx="7181">
                  <c:v>8.8442905203885788E-11</c:v>
                </c:pt>
                <c:pt idx="7182">
                  <c:v>8.8442905203885788E-11</c:v>
                </c:pt>
                <c:pt idx="7183">
                  <c:v>8.8442905203885788E-11</c:v>
                </c:pt>
                <c:pt idx="7184">
                  <c:v>9.0543858940803469E-11</c:v>
                </c:pt>
                <c:pt idx="7185">
                  <c:v>9.0543858940803469E-11</c:v>
                </c:pt>
                <c:pt idx="7186">
                  <c:v>8.7410982150543379E-11</c:v>
                </c:pt>
                <c:pt idx="7187">
                  <c:v>8.8442905203885788E-11</c:v>
                </c:pt>
                <c:pt idx="7188">
                  <c:v>8.6390900317143426E-11</c:v>
                </c:pt>
                <c:pt idx="7189">
                  <c:v>8.8442905203885788E-11</c:v>
                </c:pt>
                <c:pt idx="7190">
                  <c:v>8.7410982150543379E-11</c:v>
                </c:pt>
                <c:pt idx="7191">
                  <c:v>8.7410982150543379E-11</c:v>
                </c:pt>
                <c:pt idx="7192">
                  <c:v>8.7410982150543379E-11</c:v>
                </c:pt>
                <c:pt idx="7193">
                  <c:v>8.7410982150543379E-11</c:v>
                </c:pt>
                <c:pt idx="7194">
                  <c:v>9.0543858940803469E-11</c:v>
                </c:pt>
                <c:pt idx="7195">
                  <c:v>8.6390900317143426E-11</c:v>
                </c:pt>
                <c:pt idx="7196">
                  <c:v>8.8442905203885788E-11</c:v>
                </c:pt>
                <c:pt idx="7197">
                  <c:v>8.7410982150543379E-11</c:v>
                </c:pt>
                <c:pt idx="7198">
                  <c:v>8.8442905203885788E-11</c:v>
                </c:pt>
                <c:pt idx="7199">
                  <c:v>8.948721659039069E-11</c:v>
                </c:pt>
                <c:pt idx="7200">
                  <c:v>8.948721659039069E-11</c:v>
                </c:pt>
                <c:pt idx="7201">
                  <c:v>8.8442905203885788E-11</c:v>
                </c:pt>
                <c:pt idx="7202">
                  <c:v>8.7410982150543379E-11</c:v>
                </c:pt>
                <c:pt idx="7203">
                  <c:v>8.8442905203885788E-11</c:v>
                </c:pt>
                <c:pt idx="7204">
                  <c:v>8.6390900317143426E-11</c:v>
                </c:pt>
                <c:pt idx="7205">
                  <c:v>8.7410982150543379E-11</c:v>
                </c:pt>
                <c:pt idx="7206">
                  <c:v>9.0543858940803469E-11</c:v>
                </c:pt>
                <c:pt idx="7207">
                  <c:v>8.6390900317143426E-11</c:v>
                </c:pt>
                <c:pt idx="7208">
                  <c:v>8.7410982150543379E-11</c:v>
                </c:pt>
                <c:pt idx="7209">
                  <c:v>8.6390900317143426E-11</c:v>
                </c:pt>
                <c:pt idx="7210">
                  <c:v>8.6390900317143426E-11</c:v>
                </c:pt>
                <c:pt idx="7211">
                  <c:v>8.8442905203885788E-11</c:v>
                </c:pt>
                <c:pt idx="7212">
                  <c:v>8.6390900317143426E-11</c:v>
                </c:pt>
                <c:pt idx="7213">
                  <c:v>8.8442905203885788E-11</c:v>
                </c:pt>
                <c:pt idx="7214">
                  <c:v>8.5382722788228175E-11</c:v>
                </c:pt>
                <c:pt idx="7215">
                  <c:v>8.8442905203885788E-11</c:v>
                </c:pt>
                <c:pt idx="7216">
                  <c:v>8.8442905203885788E-11</c:v>
                </c:pt>
                <c:pt idx="7217">
                  <c:v>8.6390900317143426E-11</c:v>
                </c:pt>
                <c:pt idx="7218">
                  <c:v>9.0543858940803469E-11</c:v>
                </c:pt>
                <c:pt idx="7219">
                  <c:v>8.7410982150543379E-11</c:v>
                </c:pt>
                <c:pt idx="7220">
                  <c:v>8.5382722788228175E-11</c:v>
                </c:pt>
                <c:pt idx="7221">
                  <c:v>8.7410982150543379E-11</c:v>
                </c:pt>
                <c:pt idx="7222">
                  <c:v>8.8442905203885788E-11</c:v>
                </c:pt>
                <c:pt idx="7223">
                  <c:v>9.0543858940803469E-11</c:v>
                </c:pt>
                <c:pt idx="7224">
                  <c:v>9.0543858940803469E-11</c:v>
                </c:pt>
                <c:pt idx="7225">
                  <c:v>8.8442905203885788E-11</c:v>
                </c:pt>
                <c:pt idx="7226">
                  <c:v>8.7410982150543379E-11</c:v>
                </c:pt>
                <c:pt idx="7227">
                  <c:v>8.8442905203885788E-11</c:v>
                </c:pt>
                <c:pt idx="7228">
                  <c:v>8.948721659039069E-11</c:v>
                </c:pt>
                <c:pt idx="7229">
                  <c:v>9.0543858940803469E-11</c:v>
                </c:pt>
                <c:pt idx="7230">
                  <c:v>8.948721659039069E-11</c:v>
                </c:pt>
                <c:pt idx="7231">
                  <c:v>9.0543858940803469E-11</c:v>
                </c:pt>
                <c:pt idx="7232">
                  <c:v>8.6390900317143426E-11</c:v>
                </c:pt>
                <c:pt idx="7233">
                  <c:v>8.8442905203885788E-11</c:v>
                </c:pt>
                <c:pt idx="7234">
                  <c:v>8.8442905203885788E-11</c:v>
                </c:pt>
                <c:pt idx="7235">
                  <c:v>8.948721659039069E-11</c:v>
                </c:pt>
                <c:pt idx="7236">
                  <c:v>8.5382722788228175E-11</c:v>
                </c:pt>
                <c:pt idx="7237">
                  <c:v>8.8442905203885788E-11</c:v>
                </c:pt>
                <c:pt idx="7238">
                  <c:v>8.948721659039069E-11</c:v>
                </c:pt>
                <c:pt idx="7239">
                  <c:v>8.6390900317143426E-11</c:v>
                </c:pt>
                <c:pt idx="7240">
                  <c:v>8.8442905203885788E-11</c:v>
                </c:pt>
                <c:pt idx="7241">
                  <c:v>9.0543858940803469E-11</c:v>
                </c:pt>
                <c:pt idx="7242">
                  <c:v>8.8442905203885788E-11</c:v>
                </c:pt>
                <c:pt idx="7243">
                  <c:v>8.5382722788228175E-11</c:v>
                </c:pt>
                <c:pt idx="7244">
                  <c:v>8.5382722788228175E-11</c:v>
                </c:pt>
                <c:pt idx="7245">
                  <c:v>8.6390900317143426E-11</c:v>
                </c:pt>
                <c:pt idx="7246">
                  <c:v>8.8442905203885788E-11</c:v>
                </c:pt>
                <c:pt idx="7247">
                  <c:v>8.8442905203885788E-11</c:v>
                </c:pt>
                <c:pt idx="7248">
                  <c:v>8.7410982150543379E-11</c:v>
                </c:pt>
                <c:pt idx="7249">
                  <c:v>8.7410982150543379E-11</c:v>
                </c:pt>
                <c:pt idx="7250">
                  <c:v>8.6390900317143426E-11</c:v>
                </c:pt>
                <c:pt idx="7251">
                  <c:v>8.6390900317143426E-11</c:v>
                </c:pt>
                <c:pt idx="7252">
                  <c:v>8.8442905203885788E-11</c:v>
                </c:pt>
                <c:pt idx="7253">
                  <c:v>8.6390900317143426E-11</c:v>
                </c:pt>
                <c:pt idx="7254">
                  <c:v>9.0543858940803469E-11</c:v>
                </c:pt>
                <c:pt idx="7255">
                  <c:v>8.5382722788228175E-11</c:v>
                </c:pt>
                <c:pt idx="7256">
                  <c:v>8.4386310641153892E-11</c:v>
                </c:pt>
                <c:pt idx="7257">
                  <c:v>8.5382722788228175E-11</c:v>
                </c:pt>
                <c:pt idx="7258">
                  <c:v>8.5382722788228175E-11</c:v>
                </c:pt>
                <c:pt idx="7259">
                  <c:v>8.5382722788228175E-11</c:v>
                </c:pt>
                <c:pt idx="7260">
                  <c:v>8.6390900317143426E-11</c:v>
                </c:pt>
                <c:pt idx="7261">
                  <c:v>9.0543858940803469E-11</c:v>
                </c:pt>
                <c:pt idx="7262">
                  <c:v>8.5382722788228175E-11</c:v>
                </c:pt>
                <c:pt idx="7263">
                  <c:v>8.6390900317143426E-11</c:v>
                </c:pt>
                <c:pt idx="7264">
                  <c:v>8.8442905203885788E-11</c:v>
                </c:pt>
                <c:pt idx="7265">
                  <c:v>8.4386310641153892E-11</c:v>
                </c:pt>
                <c:pt idx="7266">
                  <c:v>8.8442905203885788E-11</c:v>
                </c:pt>
                <c:pt idx="7267">
                  <c:v>8.7410982150543379E-11</c:v>
                </c:pt>
                <c:pt idx="7268">
                  <c:v>8.8442905203885788E-11</c:v>
                </c:pt>
                <c:pt idx="7269">
                  <c:v>8.5382722788228175E-11</c:v>
                </c:pt>
                <c:pt idx="7270">
                  <c:v>8.5382722788228175E-11</c:v>
                </c:pt>
                <c:pt idx="7271">
                  <c:v>8.5382722788228175E-11</c:v>
                </c:pt>
                <c:pt idx="7272">
                  <c:v>8.7410982150543379E-11</c:v>
                </c:pt>
                <c:pt idx="7273">
                  <c:v>8.7410982150543379E-11</c:v>
                </c:pt>
                <c:pt idx="7274">
                  <c:v>8.5382722788228175E-11</c:v>
                </c:pt>
                <c:pt idx="7275">
                  <c:v>8.8442905203885788E-11</c:v>
                </c:pt>
                <c:pt idx="7276">
                  <c:v>8.6390900317143426E-11</c:v>
                </c:pt>
                <c:pt idx="7277">
                  <c:v>8.7410982150543379E-11</c:v>
                </c:pt>
                <c:pt idx="7278">
                  <c:v>8.7410982150543379E-11</c:v>
                </c:pt>
                <c:pt idx="7279">
                  <c:v>8.7410982150543379E-11</c:v>
                </c:pt>
                <c:pt idx="7280">
                  <c:v>8.7410982150543379E-11</c:v>
                </c:pt>
                <c:pt idx="7281">
                  <c:v>8.7410982150543379E-11</c:v>
                </c:pt>
                <c:pt idx="7282">
                  <c:v>8.6390900317143426E-11</c:v>
                </c:pt>
                <c:pt idx="7283">
                  <c:v>8.7410982150543379E-11</c:v>
                </c:pt>
                <c:pt idx="7284">
                  <c:v>8.5382722788228175E-11</c:v>
                </c:pt>
                <c:pt idx="7285">
                  <c:v>8.948721659039069E-11</c:v>
                </c:pt>
                <c:pt idx="7286">
                  <c:v>8.8442905203885788E-11</c:v>
                </c:pt>
                <c:pt idx="7287">
                  <c:v>8.948721659039069E-11</c:v>
                </c:pt>
                <c:pt idx="7288">
                  <c:v>8.7410982150543379E-11</c:v>
                </c:pt>
                <c:pt idx="7289">
                  <c:v>8.8442905203885788E-11</c:v>
                </c:pt>
                <c:pt idx="7290">
                  <c:v>8.8442905203885788E-11</c:v>
                </c:pt>
                <c:pt idx="7291">
                  <c:v>8.7410982150543379E-11</c:v>
                </c:pt>
                <c:pt idx="7292">
                  <c:v>8.6390900317143426E-11</c:v>
                </c:pt>
                <c:pt idx="7293">
                  <c:v>8.6390900317143426E-11</c:v>
                </c:pt>
                <c:pt idx="7294">
                  <c:v>8.8442905203885788E-11</c:v>
                </c:pt>
                <c:pt idx="7295">
                  <c:v>8.5382722788228175E-11</c:v>
                </c:pt>
                <c:pt idx="7296">
                  <c:v>8.8442905203885788E-11</c:v>
                </c:pt>
                <c:pt idx="7297">
                  <c:v>8.7410982150543379E-11</c:v>
                </c:pt>
                <c:pt idx="7298">
                  <c:v>8.6390900317143426E-11</c:v>
                </c:pt>
                <c:pt idx="7299">
                  <c:v>9.0543858940803469E-11</c:v>
                </c:pt>
                <c:pt idx="7300">
                  <c:v>8.6390900317143426E-11</c:v>
                </c:pt>
                <c:pt idx="7301">
                  <c:v>8.6390900317143426E-11</c:v>
                </c:pt>
                <c:pt idx="7302">
                  <c:v>8.7410982150543379E-11</c:v>
                </c:pt>
                <c:pt idx="7303">
                  <c:v>8.8442905203885788E-11</c:v>
                </c:pt>
                <c:pt idx="7304">
                  <c:v>8.7410982150543379E-11</c:v>
                </c:pt>
                <c:pt idx="7305">
                  <c:v>8.6390900317143426E-11</c:v>
                </c:pt>
                <c:pt idx="7306">
                  <c:v>8.8442905203885788E-11</c:v>
                </c:pt>
                <c:pt idx="7307">
                  <c:v>8.6390900317143426E-11</c:v>
                </c:pt>
                <c:pt idx="7308">
                  <c:v>8.8442905203885788E-11</c:v>
                </c:pt>
                <c:pt idx="7309">
                  <c:v>8.8442905203885788E-11</c:v>
                </c:pt>
                <c:pt idx="7310">
                  <c:v>9.0543858940803469E-11</c:v>
                </c:pt>
                <c:pt idx="7311">
                  <c:v>8.8442905203885788E-11</c:v>
                </c:pt>
                <c:pt idx="7312">
                  <c:v>8.5382722788228175E-11</c:v>
                </c:pt>
                <c:pt idx="7313">
                  <c:v>8.5382722788228175E-11</c:v>
                </c:pt>
                <c:pt idx="7314">
                  <c:v>8.5382722788228175E-11</c:v>
                </c:pt>
                <c:pt idx="7315">
                  <c:v>8.6390900317143426E-11</c:v>
                </c:pt>
                <c:pt idx="7316">
                  <c:v>8.6390900317143426E-11</c:v>
                </c:pt>
                <c:pt idx="7317">
                  <c:v>8.6390900317143426E-11</c:v>
                </c:pt>
                <c:pt idx="7318">
                  <c:v>8.8442905203885788E-11</c:v>
                </c:pt>
                <c:pt idx="7319">
                  <c:v>8.8442905203885788E-11</c:v>
                </c:pt>
                <c:pt idx="7320">
                  <c:v>8.5382722788228175E-11</c:v>
                </c:pt>
                <c:pt idx="7321">
                  <c:v>8.948721659039069E-11</c:v>
                </c:pt>
                <c:pt idx="7322">
                  <c:v>8.8442905203885788E-11</c:v>
                </c:pt>
                <c:pt idx="7323">
                  <c:v>8.948721659039069E-11</c:v>
                </c:pt>
                <c:pt idx="7324">
                  <c:v>8.8442905203885788E-11</c:v>
                </c:pt>
                <c:pt idx="7325">
                  <c:v>8.948721659039069E-11</c:v>
                </c:pt>
                <c:pt idx="7326">
                  <c:v>8.5382722788228175E-11</c:v>
                </c:pt>
                <c:pt idx="7327">
                  <c:v>8.8442905203885788E-11</c:v>
                </c:pt>
                <c:pt idx="7328">
                  <c:v>8.7410982150543379E-11</c:v>
                </c:pt>
                <c:pt idx="7329">
                  <c:v>8.6390900317143426E-11</c:v>
                </c:pt>
                <c:pt idx="7330">
                  <c:v>8.8442905203885788E-11</c:v>
                </c:pt>
                <c:pt idx="7331">
                  <c:v>8.948721659039069E-11</c:v>
                </c:pt>
                <c:pt idx="7332">
                  <c:v>8.5382722788228175E-11</c:v>
                </c:pt>
                <c:pt idx="7333">
                  <c:v>8.948721659039069E-11</c:v>
                </c:pt>
                <c:pt idx="7334">
                  <c:v>8.7410982150543379E-11</c:v>
                </c:pt>
                <c:pt idx="7335">
                  <c:v>8.6390900317143426E-11</c:v>
                </c:pt>
                <c:pt idx="7336">
                  <c:v>8.5382722788228175E-11</c:v>
                </c:pt>
                <c:pt idx="7337">
                  <c:v>8.7410982150543379E-11</c:v>
                </c:pt>
                <c:pt idx="7338">
                  <c:v>8.8442905203885788E-11</c:v>
                </c:pt>
                <c:pt idx="7339">
                  <c:v>8.6390900317143426E-11</c:v>
                </c:pt>
                <c:pt idx="7340">
                  <c:v>8.6390900317143426E-11</c:v>
                </c:pt>
                <c:pt idx="7341">
                  <c:v>8.6390900317143426E-11</c:v>
                </c:pt>
                <c:pt idx="7342">
                  <c:v>8.5382722788228175E-11</c:v>
                </c:pt>
                <c:pt idx="7343">
                  <c:v>8.6390900317143426E-11</c:v>
                </c:pt>
                <c:pt idx="7344">
                  <c:v>8.6390900317143426E-11</c:v>
                </c:pt>
                <c:pt idx="7345">
                  <c:v>8.7410982150543379E-11</c:v>
                </c:pt>
                <c:pt idx="7346">
                  <c:v>8.948721659039069E-11</c:v>
                </c:pt>
                <c:pt idx="7347">
                  <c:v>8.8442905203885788E-11</c:v>
                </c:pt>
                <c:pt idx="7348">
                  <c:v>8.4386310641153892E-11</c:v>
                </c:pt>
                <c:pt idx="7349">
                  <c:v>8.6390900317143426E-11</c:v>
                </c:pt>
                <c:pt idx="7350">
                  <c:v>8.6390900317143426E-11</c:v>
                </c:pt>
                <c:pt idx="7351">
                  <c:v>8.8442905203885788E-11</c:v>
                </c:pt>
                <c:pt idx="7352">
                  <c:v>8.7410982150543379E-11</c:v>
                </c:pt>
                <c:pt idx="7353">
                  <c:v>8.948721659039069E-11</c:v>
                </c:pt>
                <c:pt idx="7354">
                  <c:v>8.5382722788228175E-11</c:v>
                </c:pt>
                <c:pt idx="7355">
                  <c:v>8.5382722788228175E-11</c:v>
                </c:pt>
                <c:pt idx="7356">
                  <c:v>8.6390900317143426E-11</c:v>
                </c:pt>
                <c:pt idx="7357">
                  <c:v>8.6390900317143426E-11</c:v>
                </c:pt>
                <c:pt idx="7358">
                  <c:v>8.8442905203885788E-11</c:v>
                </c:pt>
                <c:pt idx="7359">
                  <c:v>8.7410982150543379E-11</c:v>
                </c:pt>
                <c:pt idx="7360">
                  <c:v>8.8442905203885788E-11</c:v>
                </c:pt>
                <c:pt idx="7361">
                  <c:v>8.5382722788228175E-11</c:v>
                </c:pt>
                <c:pt idx="7362">
                  <c:v>8.8442905203885788E-11</c:v>
                </c:pt>
                <c:pt idx="7363">
                  <c:v>8.8442905203885788E-11</c:v>
                </c:pt>
                <c:pt idx="7364">
                  <c:v>8.5382722788228175E-11</c:v>
                </c:pt>
                <c:pt idx="7365">
                  <c:v>8.5382722788228175E-11</c:v>
                </c:pt>
                <c:pt idx="7366">
                  <c:v>8.7410982150543379E-11</c:v>
                </c:pt>
                <c:pt idx="7367">
                  <c:v>8.5382722788228175E-11</c:v>
                </c:pt>
                <c:pt idx="7368">
                  <c:v>8.6390900317143426E-11</c:v>
                </c:pt>
                <c:pt idx="7369">
                  <c:v>8.7410982150543379E-11</c:v>
                </c:pt>
                <c:pt idx="7370">
                  <c:v>8.6390900317143426E-11</c:v>
                </c:pt>
                <c:pt idx="7371">
                  <c:v>8.7410982150543379E-11</c:v>
                </c:pt>
                <c:pt idx="7372">
                  <c:v>8.5382722788228175E-11</c:v>
                </c:pt>
                <c:pt idx="7373">
                  <c:v>8.8442905203885788E-11</c:v>
                </c:pt>
                <c:pt idx="7374">
                  <c:v>8.5382722788228175E-11</c:v>
                </c:pt>
                <c:pt idx="7375">
                  <c:v>8.948721659039069E-11</c:v>
                </c:pt>
                <c:pt idx="7376">
                  <c:v>8.5382722788228175E-11</c:v>
                </c:pt>
                <c:pt idx="7377">
                  <c:v>8.7410982150543379E-11</c:v>
                </c:pt>
                <c:pt idx="7378">
                  <c:v>8.948721659039069E-11</c:v>
                </c:pt>
                <c:pt idx="7379">
                  <c:v>8.8442905203885788E-11</c:v>
                </c:pt>
                <c:pt idx="7380">
                  <c:v>8.6390900317143426E-11</c:v>
                </c:pt>
                <c:pt idx="7381">
                  <c:v>8.7410982150543379E-11</c:v>
                </c:pt>
                <c:pt idx="7382">
                  <c:v>8.948721659039069E-11</c:v>
                </c:pt>
                <c:pt idx="7383">
                  <c:v>8.8442905203885788E-11</c:v>
                </c:pt>
                <c:pt idx="7384">
                  <c:v>8.8442905203885788E-11</c:v>
                </c:pt>
                <c:pt idx="7385">
                  <c:v>8.8442905203885788E-11</c:v>
                </c:pt>
                <c:pt idx="7386">
                  <c:v>8.8442905203885788E-11</c:v>
                </c:pt>
                <c:pt idx="7387">
                  <c:v>8.7410982150543379E-11</c:v>
                </c:pt>
                <c:pt idx="7388">
                  <c:v>8.5382722788228175E-11</c:v>
                </c:pt>
                <c:pt idx="7389">
                  <c:v>8.6390900317143426E-11</c:v>
                </c:pt>
                <c:pt idx="7390">
                  <c:v>8.5382722788228175E-11</c:v>
                </c:pt>
                <c:pt idx="7391">
                  <c:v>8.6390900317143426E-11</c:v>
                </c:pt>
                <c:pt idx="7392">
                  <c:v>8.948721659039069E-11</c:v>
                </c:pt>
                <c:pt idx="7393">
                  <c:v>8.8442905203885788E-11</c:v>
                </c:pt>
                <c:pt idx="7394">
                  <c:v>8.948721659039069E-11</c:v>
                </c:pt>
                <c:pt idx="7395">
                  <c:v>8.7410982150543379E-11</c:v>
                </c:pt>
                <c:pt idx="7396">
                  <c:v>8.8442905203885788E-11</c:v>
                </c:pt>
                <c:pt idx="7397">
                  <c:v>8.5382722788228175E-11</c:v>
                </c:pt>
                <c:pt idx="7398">
                  <c:v>8.6390900317143426E-11</c:v>
                </c:pt>
                <c:pt idx="7399">
                  <c:v>8.7410982150543379E-11</c:v>
                </c:pt>
                <c:pt idx="7400">
                  <c:v>8.5382722788228175E-11</c:v>
                </c:pt>
                <c:pt idx="7401">
                  <c:v>8.6390900317143426E-11</c:v>
                </c:pt>
                <c:pt idx="7402">
                  <c:v>8.5382722788228175E-11</c:v>
                </c:pt>
                <c:pt idx="7403">
                  <c:v>8.7410982150543379E-11</c:v>
                </c:pt>
                <c:pt idx="7404">
                  <c:v>8.8442905203885788E-11</c:v>
                </c:pt>
                <c:pt idx="7405">
                  <c:v>8.6390900317143426E-11</c:v>
                </c:pt>
                <c:pt idx="7406">
                  <c:v>8.5382722788228175E-11</c:v>
                </c:pt>
                <c:pt idx="7407">
                  <c:v>8.6390900317143426E-11</c:v>
                </c:pt>
                <c:pt idx="7408">
                  <c:v>8.7410982150543379E-11</c:v>
                </c:pt>
                <c:pt idx="7409">
                  <c:v>8.6390900317143426E-11</c:v>
                </c:pt>
                <c:pt idx="7410">
                  <c:v>8.8442905203885788E-11</c:v>
                </c:pt>
                <c:pt idx="7411">
                  <c:v>8.7410982150543379E-11</c:v>
                </c:pt>
                <c:pt idx="7412">
                  <c:v>8.8442905203885788E-11</c:v>
                </c:pt>
                <c:pt idx="7413">
                  <c:v>8.8442905203885788E-11</c:v>
                </c:pt>
                <c:pt idx="7414">
                  <c:v>8.8442905203885788E-11</c:v>
                </c:pt>
                <c:pt idx="7415">
                  <c:v>8.6390900317143426E-11</c:v>
                </c:pt>
                <c:pt idx="7416">
                  <c:v>8.5382722788228175E-11</c:v>
                </c:pt>
                <c:pt idx="7417">
                  <c:v>8.8442905203885788E-11</c:v>
                </c:pt>
                <c:pt idx="7418">
                  <c:v>8.7410982150543379E-11</c:v>
                </c:pt>
                <c:pt idx="7419">
                  <c:v>8.4386310641153892E-11</c:v>
                </c:pt>
                <c:pt idx="7420">
                  <c:v>8.5382722788228175E-11</c:v>
                </c:pt>
                <c:pt idx="7421">
                  <c:v>8.5382722788228175E-11</c:v>
                </c:pt>
                <c:pt idx="7422">
                  <c:v>8.8442905203885788E-11</c:v>
                </c:pt>
                <c:pt idx="7423">
                  <c:v>8.6390900317143426E-11</c:v>
                </c:pt>
                <c:pt idx="7424">
                  <c:v>8.7410982150543379E-11</c:v>
                </c:pt>
                <c:pt idx="7425">
                  <c:v>8.8442905203885788E-11</c:v>
                </c:pt>
                <c:pt idx="7426">
                  <c:v>8.8442905203885788E-11</c:v>
                </c:pt>
                <c:pt idx="7427">
                  <c:v>8.948721659039069E-11</c:v>
                </c:pt>
                <c:pt idx="7428">
                  <c:v>8.8442905203885788E-11</c:v>
                </c:pt>
                <c:pt idx="7429">
                  <c:v>8.7410982150543379E-11</c:v>
                </c:pt>
                <c:pt idx="7430">
                  <c:v>8.8442905203885788E-11</c:v>
                </c:pt>
                <c:pt idx="7431">
                  <c:v>8.5382722788228175E-11</c:v>
                </c:pt>
                <c:pt idx="7432">
                  <c:v>8.6390900317143426E-11</c:v>
                </c:pt>
                <c:pt idx="7433">
                  <c:v>8.5382722788228175E-11</c:v>
                </c:pt>
                <c:pt idx="7434">
                  <c:v>8.7410982150543379E-11</c:v>
                </c:pt>
                <c:pt idx="7435">
                  <c:v>8.8442905203885788E-11</c:v>
                </c:pt>
                <c:pt idx="7436">
                  <c:v>8.7410982150543379E-11</c:v>
                </c:pt>
                <c:pt idx="7437">
                  <c:v>8.6390900317143426E-11</c:v>
                </c:pt>
                <c:pt idx="7438">
                  <c:v>8.8442905203885788E-11</c:v>
                </c:pt>
                <c:pt idx="7439">
                  <c:v>8.4386310641153892E-11</c:v>
                </c:pt>
                <c:pt idx="7440">
                  <c:v>8.7410982150543379E-11</c:v>
                </c:pt>
                <c:pt idx="7441">
                  <c:v>8.5382722788228175E-11</c:v>
                </c:pt>
                <c:pt idx="7442">
                  <c:v>9.0543858940803469E-11</c:v>
                </c:pt>
                <c:pt idx="7443">
                  <c:v>8.8442905203885788E-11</c:v>
                </c:pt>
                <c:pt idx="7444">
                  <c:v>8.5382722788228175E-11</c:v>
                </c:pt>
                <c:pt idx="7445">
                  <c:v>8.7410982150543379E-11</c:v>
                </c:pt>
                <c:pt idx="7446">
                  <c:v>8.7410982150543379E-11</c:v>
                </c:pt>
                <c:pt idx="7447">
                  <c:v>8.7410982150543379E-11</c:v>
                </c:pt>
                <c:pt idx="7448">
                  <c:v>8.948721659039069E-11</c:v>
                </c:pt>
                <c:pt idx="7449">
                  <c:v>8.6390900317143426E-11</c:v>
                </c:pt>
                <c:pt idx="7450">
                  <c:v>8.8442905203885788E-11</c:v>
                </c:pt>
                <c:pt idx="7451">
                  <c:v>8.8442905203885788E-11</c:v>
                </c:pt>
                <c:pt idx="7452">
                  <c:v>8.5382722788228175E-11</c:v>
                </c:pt>
                <c:pt idx="7453">
                  <c:v>8.6390900317143426E-11</c:v>
                </c:pt>
                <c:pt idx="7454">
                  <c:v>8.5382722788228175E-11</c:v>
                </c:pt>
                <c:pt idx="7455">
                  <c:v>8.8442905203885788E-11</c:v>
                </c:pt>
                <c:pt idx="7456">
                  <c:v>8.7410982150543379E-11</c:v>
                </c:pt>
                <c:pt idx="7457">
                  <c:v>8.7410982150543379E-11</c:v>
                </c:pt>
                <c:pt idx="7458">
                  <c:v>8.948721659039069E-11</c:v>
                </c:pt>
                <c:pt idx="7459">
                  <c:v>8.7410982150543379E-11</c:v>
                </c:pt>
                <c:pt idx="7460">
                  <c:v>8.6390900317143426E-11</c:v>
                </c:pt>
                <c:pt idx="7461">
                  <c:v>8.8442905203885788E-11</c:v>
                </c:pt>
                <c:pt idx="7462">
                  <c:v>8.7410982150543379E-11</c:v>
                </c:pt>
                <c:pt idx="7463">
                  <c:v>8.6390900317143426E-11</c:v>
                </c:pt>
                <c:pt idx="7464">
                  <c:v>8.7410982150543379E-11</c:v>
                </c:pt>
                <c:pt idx="7465">
                  <c:v>8.6390900317143426E-11</c:v>
                </c:pt>
                <c:pt idx="7466">
                  <c:v>8.6390900317143426E-11</c:v>
                </c:pt>
                <c:pt idx="7467">
                  <c:v>8.8442905203885788E-11</c:v>
                </c:pt>
                <c:pt idx="7468">
                  <c:v>8.5382722788228175E-11</c:v>
                </c:pt>
                <c:pt idx="7469">
                  <c:v>8.7410982150543379E-11</c:v>
                </c:pt>
                <c:pt idx="7470">
                  <c:v>8.6390900317143426E-11</c:v>
                </c:pt>
                <c:pt idx="7471">
                  <c:v>8.5382722788228175E-11</c:v>
                </c:pt>
                <c:pt idx="7472">
                  <c:v>8.5382722788228175E-11</c:v>
                </c:pt>
                <c:pt idx="7473">
                  <c:v>8.7410982150543379E-11</c:v>
                </c:pt>
                <c:pt idx="7474">
                  <c:v>8.8442905203885788E-11</c:v>
                </c:pt>
                <c:pt idx="7475">
                  <c:v>8.5382722788228175E-11</c:v>
                </c:pt>
                <c:pt idx="7476">
                  <c:v>8.7410982150543379E-11</c:v>
                </c:pt>
                <c:pt idx="7477">
                  <c:v>8.8442905203885788E-11</c:v>
                </c:pt>
                <c:pt idx="7478">
                  <c:v>8.7410982150543379E-11</c:v>
                </c:pt>
                <c:pt idx="7479">
                  <c:v>8.948721659039069E-11</c:v>
                </c:pt>
                <c:pt idx="7480">
                  <c:v>8.8442905203885788E-11</c:v>
                </c:pt>
                <c:pt idx="7481">
                  <c:v>8.6390900317143426E-11</c:v>
                </c:pt>
                <c:pt idx="7482">
                  <c:v>8.7410982150543379E-11</c:v>
                </c:pt>
                <c:pt idx="7483">
                  <c:v>8.8442905203885788E-11</c:v>
                </c:pt>
                <c:pt idx="7484">
                  <c:v>8.6390900317143426E-11</c:v>
                </c:pt>
                <c:pt idx="7485">
                  <c:v>8.5382722788228175E-11</c:v>
                </c:pt>
                <c:pt idx="7486">
                  <c:v>8.8442905203885788E-11</c:v>
                </c:pt>
                <c:pt idx="7487">
                  <c:v>8.7410982150543379E-11</c:v>
                </c:pt>
                <c:pt idx="7488">
                  <c:v>8.7410982150543379E-11</c:v>
                </c:pt>
                <c:pt idx="7489">
                  <c:v>8.8442905203885788E-11</c:v>
                </c:pt>
                <c:pt idx="7490">
                  <c:v>8.6390900317143426E-11</c:v>
                </c:pt>
                <c:pt idx="7491">
                  <c:v>8.8442905203885788E-11</c:v>
                </c:pt>
                <c:pt idx="7492">
                  <c:v>8.7410982150543379E-11</c:v>
                </c:pt>
                <c:pt idx="7493">
                  <c:v>8.5382722788228175E-11</c:v>
                </c:pt>
                <c:pt idx="7494">
                  <c:v>8.8442905203885788E-11</c:v>
                </c:pt>
                <c:pt idx="7495">
                  <c:v>8.8442905203885788E-11</c:v>
                </c:pt>
                <c:pt idx="7496">
                  <c:v>8.948721659039069E-11</c:v>
                </c:pt>
                <c:pt idx="7497">
                  <c:v>8.6390900317143426E-11</c:v>
                </c:pt>
                <c:pt idx="7498">
                  <c:v>8.8442905203885788E-11</c:v>
                </c:pt>
                <c:pt idx="7499">
                  <c:v>8.948721659039069E-11</c:v>
                </c:pt>
                <c:pt idx="7500">
                  <c:v>8.5382722788228175E-11</c:v>
                </c:pt>
                <c:pt idx="7501">
                  <c:v>8.8442905203885788E-11</c:v>
                </c:pt>
                <c:pt idx="7502">
                  <c:v>8.6390900317143426E-11</c:v>
                </c:pt>
                <c:pt idx="7503">
                  <c:v>8.7410982150543379E-11</c:v>
                </c:pt>
                <c:pt idx="7504">
                  <c:v>8.6390900317143426E-11</c:v>
                </c:pt>
                <c:pt idx="7505">
                  <c:v>8.6390900317143426E-11</c:v>
                </c:pt>
                <c:pt idx="7506">
                  <c:v>8.8442905203885788E-11</c:v>
                </c:pt>
                <c:pt idx="7507">
                  <c:v>8.6390900317143426E-11</c:v>
                </c:pt>
                <c:pt idx="7508">
                  <c:v>8.6390900317143426E-11</c:v>
                </c:pt>
                <c:pt idx="7509">
                  <c:v>8.5382722788228175E-11</c:v>
                </c:pt>
                <c:pt idx="7510">
                  <c:v>8.8442905203885788E-11</c:v>
                </c:pt>
                <c:pt idx="7511">
                  <c:v>9.0543858940803469E-11</c:v>
                </c:pt>
                <c:pt idx="7512">
                  <c:v>8.6390900317143426E-11</c:v>
                </c:pt>
                <c:pt idx="7513">
                  <c:v>8.5382722788228175E-11</c:v>
                </c:pt>
                <c:pt idx="7514">
                  <c:v>8.5382722788228175E-11</c:v>
                </c:pt>
                <c:pt idx="7515">
                  <c:v>8.5382722788228175E-11</c:v>
                </c:pt>
                <c:pt idx="7516">
                  <c:v>8.948721659039069E-11</c:v>
                </c:pt>
                <c:pt idx="7517">
                  <c:v>8.7410982150543379E-11</c:v>
                </c:pt>
                <c:pt idx="7518">
                  <c:v>8.8442905203885788E-11</c:v>
                </c:pt>
                <c:pt idx="7519">
                  <c:v>8.5382722788228175E-11</c:v>
                </c:pt>
                <c:pt idx="7520">
                  <c:v>8.6390900317143426E-11</c:v>
                </c:pt>
                <c:pt idx="7521">
                  <c:v>8.5382722788228175E-11</c:v>
                </c:pt>
                <c:pt idx="7522">
                  <c:v>8.8442905203885788E-11</c:v>
                </c:pt>
                <c:pt idx="7523">
                  <c:v>8.948721659039069E-11</c:v>
                </c:pt>
                <c:pt idx="7524">
                  <c:v>8.6390900317143426E-11</c:v>
                </c:pt>
                <c:pt idx="7525">
                  <c:v>8.8442905203885788E-11</c:v>
                </c:pt>
                <c:pt idx="7526">
                  <c:v>8.7410982150543379E-11</c:v>
                </c:pt>
                <c:pt idx="7527">
                  <c:v>8.4386310641153892E-11</c:v>
                </c:pt>
                <c:pt idx="7528">
                  <c:v>8.8442905203885788E-11</c:v>
                </c:pt>
                <c:pt idx="7529">
                  <c:v>8.6390900317143426E-11</c:v>
                </c:pt>
                <c:pt idx="7530">
                  <c:v>8.8442905203885788E-11</c:v>
                </c:pt>
                <c:pt idx="7531">
                  <c:v>8.8442905203885788E-11</c:v>
                </c:pt>
                <c:pt idx="7532">
                  <c:v>8.948721659039069E-11</c:v>
                </c:pt>
                <c:pt idx="7533">
                  <c:v>8.5382722788228175E-11</c:v>
                </c:pt>
                <c:pt idx="7534">
                  <c:v>8.8442905203885788E-11</c:v>
                </c:pt>
                <c:pt idx="7535">
                  <c:v>8.8442905203885788E-11</c:v>
                </c:pt>
                <c:pt idx="7536">
                  <c:v>8.8442905203885788E-11</c:v>
                </c:pt>
                <c:pt idx="7537">
                  <c:v>8.8442905203885788E-11</c:v>
                </c:pt>
                <c:pt idx="7538">
                  <c:v>8.948721659039069E-11</c:v>
                </c:pt>
                <c:pt idx="7539">
                  <c:v>8.948721659039069E-11</c:v>
                </c:pt>
                <c:pt idx="7540">
                  <c:v>8.6390900317143426E-11</c:v>
                </c:pt>
                <c:pt idx="7541">
                  <c:v>8.948721659039069E-11</c:v>
                </c:pt>
                <c:pt idx="7542">
                  <c:v>8.5382722788228175E-11</c:v>
                </c:pt>
                <c:pt idx="7543">
                  <c:v>8.5382722788228175E-11</c:v>
                </c:pt>
                <c:pt idx="7544">
                  <c:v>8.948721659039069E-11</c:v>
                </c:pt>
                <c:pt idx="7545">
                  <c:v>8.8442905203885788E-11</c:v>
                </c:pt>
                <c:pt idx="7546">
                  <c:v>8.8442905203885788E-11</c:v>
                </c:pt>
                <c:pt idx="7547">
                  <c:v>8.6390900317143426E-11</c:v>
                </c:pt>
                <c:pt idx="7548">
                  <c:v>8.5382722788228175E-11</c:v>
                </c:pt>
                <c:pt idx="7549">
                  <c:v>8.6390900317143426E-11</c:v>
                </c:pt>
                <c:pt idx="7550">
                  <c:v>8.8442905203885788E-11</c:v>
                </c:pt>
                <c:pt idx="7551">
                  <c:v>8.8442905203885788E-11</c:v>
                </c:pt>
                <c:pt idx="7552">
                  <c:v>8.6390900317143426E-11</c:v>
                </c:pt>
                <c:pt idx="7553">
                  <c:v>8.6390900317143426E-11</c:v>
                </c:pt>
                <c:pt idx="7554">
                  <c:v>8.5382722788228175E-11</c:v>
                </c:pt>
                <c:pt idx="7555">
                  <c:v>8.8442905203885788E-11</c:v>
                </c:pt>
                <c:pt idx="7556">
                  <c:v>8.5382722788228175E-11</c:v>
                </c:pt>
                <c:pt idx="7557">
                  <c:v>8.6390900317143426E-11</c:v>
                </c:pt>
                <c:pt idx="7558">
                  <c:v>8.6390900317143426E-11</c:v>
                </c:pt>
                <c:pt idx="7559">
                  <c:v>8.948721659039069E-11</c:v>
                </c:pt>
                <c:pt idx="7560">
                  <c:v>8.8442905203885788E-11</c:v>
                </c:pt>
                <c:pt idx="7561">
                  <c:v>8.5382722788228175E-11</c:v>
                </c:pt>
                <c:pt idx="7562">
                  <c:v>8.7410982150543379E-11</c:v>
                </c:pt>
                <c:pt idx="7563">
                  <c:v>8.6390900317143426E-11</c:v>
                </c:pt>
                <c:pt idx="7564">
                  <c:v>8.5382722788228175E-11</c:v>
                </c:pt>
                <c:pt idx="7565">
                  <c:v>8.7410982150543379E-11</c:v>
                </c:pt>
                <c:pt idx="7566">
                  <c:v>8.6390900317143426E-11</c:v>
                </c:pt>
                <c:pt idx="7567">
                  <c:v>8.6390900317143426E-11</c:v>
                </c:pt>
                <c:pt idx="7568">
                  <c:v>8.8442905203885788E-11</c:v>
                </c:pt>
                <c:pt idx="7569">
                  <c:v>8.5382722788228175E-11</c:v>
                </c:pt>
                <c:pt idx="7570">
                  <c:v>8.6390900317143426E-11</c:v>
                </c:pt>
                <c:pt idx="7571">
                  <c:v>8.6390900317143426E-11</c:v>
                </c:pt>
                <c:pt idx="7572">
                  <c:v>8.948721659039069E-11</c:v>
                </c:pt>
                <c:pt idx="7573">
                  <c:v>8.5382722788228175E-11</c:v>
                </c:pt>
                <c:pt idx="7574">
                  <c:v>8.8442905203885788E-11</c:v>
                </c:pt>
                <c:pt idx="7575">
                  <c:v>8.4386310641153892E-11</c:v>
                </c:pt>
                <c:pt idx="7576">
                  <c:v>8.8442905203885788E-11</c:v>
                </c:pt>
                <c:pt idx="7577">
                  <c:v>8.7410982150543379E-11</c:v>
                </c:pt>
                <c:pt idx="7578">
                  <c:v>8.4386310641153892E-11</c:v>
                </c:pt>
                <c:pt idx="7579">
                  <c:v>8.6390900317143426E-11</c:v>
                </c:pt>
                <c:pt idx="7580">
                  <c:v>9.0543858940803469E-11</c:v>
                </c:pt>
                <c:pt idx="7581">
                  <c:v>8.8442905203885788E-11</c:v>
                </c:pt>
                <c:pt idx="7582">
                  <c:v>8.6390900317143426E-11</c:v>
                </c:pt>
                <c:pt idx="7583">
                  <c:v>8.5382722788228175E-11</c:v>
                </c:pt>
                <c:pt idx="7584">
                  <c:v>8.5382722788228175E-11</c:v>
                </c:pt>
                <c:pt idx="7585">
                  <c:v>8.5382722788228175E-11</c:v>
                </c:pt>
                <c:pt idx="7586">
                  <c:v>8.6390900317143426E-11</c:v>
                </c:pt>
                <c:pt idx="7587">
                  <c:v>8.6390900317143426E-11</c:v>
                </c:pt>
                <c:pt idx="7588">
                  <c:v>8.7410982150543379E-11</c:v>
                </c:pt>
                <c:pt idx="7589">
                  <c:v>8.5382722788228175E-11</c:v>
                </c:pt>
                <c:pt idx="7590">
                  <c:v>8.8442905203885788E-11</c:v>
                </c:pt>
                <c:pt idx="7591">
                  <c:v>8.6390900317143426E-11</c:v>
                </c:pt>
                <c:pt idx="7592">
                  <c:v>8.8442905203885788E-11</c:v>
                </c:pt>
                <c:pt idx="7593">
                  <c:v>8.8442905203885788E-11</c:v>
                </c:pt>
                <c:pt idx="7594">
                  <c:v>8.7410982150543379E-11</c:v>
                </c:pt>
                <c:pt idx="7595">
                  <c:v>8.6390900317143426E-11</c:v>
                </c:pt>
                <c:pt idx="7596">
                  <c:v>8.8442905203885788E-11</c:v>
                </c:pt>
                <c:pt idx="7597">
                  <c:v>8.6390900317143426E-11</c:v>
                </c:pt>
                <c:pt idx="7598">
                  <c:v>8.8442905203885788E-11</c:v>
                </c:pt>
                <c:pt idx="7599">
                  <c:v>8.6390900317143426E-11</c:v>
                </c:pt>
                <c:pt idx="7600">
                  <c:v>8.8442905203885788E-11</c:v>
                </c:pt>
                <c:pt idx="7601">
                  <c:v>8.7410982150543379E-11</c:v>
                </c:pt>
                <c:pt idx="7602">
                  <c:v>8.7410982150543379E-11</c:v>
                </c:pt>
                <c:pt idx="7603">
                  <c:v>8.8442905203885788E-11</c:v>
                </c:pt>
                <c:pt idx="7604">
                  <c:v>8.6390900317143426E-11</c:v>
                </c:pt>
                <c:pt idx="7605">
                  <c:v>8.5382722788228175E-11</c:v>
                </c:pt>
                <c:pt idx="7606">
                  <c:v>8.8442905203885788E-11</c:v>
                </c:pt>
                <c:pt idx="7607">
                  <c:v>8.5382722788228175E-11</c:v>
                </c:pt>
                <c:pt idx="7608">
                  <c:v>8.8442905203885788E-11</c:v>
                </c:pt>
                <c:pt idx="7609">
                  <c:v>8.5382722788228175E-11</c:v>
                </c:pt>
                <c:pt idx="7610">
                  <c:v>8.5382722788228175E-11</c:v>
                </c:pt>
                <c:pt idx="7611">
                  <c:v>8.5382722788228175E-11</c:v>
                </c:pt>
                <c:pt idx="7612">
                  <c:v>8.7410982150543379E-11</c:v>
                </c:pt>
                <c:pt idx="7613">
                  <c:v>8.6390900317143426E-11</c:v>
                </c:pt>
                <c:pt idx="7614">
                  <c:v>8.5382722788228175E-11</c:v>
                </c:pt>
                <c:pt idx="7615">
                  <c:v>8.8442905203885788E-11</c:v>
                </c:pt>
                <c:pt idx="7616">
                  <c:v>8.6390900317143426E-11</c:v>
                </c:pt>
                <c:pt idx="7617">
                  <c:v>8.5382722788228175E-11</c:v>
                </c:pt>
                <c:pt idx="7618">
                  <c:v>8.6390900317143426E-11</c:v>
                </c:pt>
                <c:pt idx="7619">
                  <c:v>8.6390900317143426E-11</c:v>
                </c:pt>
                <c:pt idx="7620">
                  <c:v>8.8442905203885788E-11</c:v>
                </c:pt>
                <c:pt idx="7621">
                  <c:v>8.5382722788228175E-11</c:v>
                </c:pt>
                <c:pt idx="7622">
                  <c:v>8.5382722788228175E-11</c:v>
                </c:pt>
                <c:pt idx="7623">
                  <c:v>8.7410982150543379E-11</c:v>
                </c:pt>
                <c:pt idx="7624">
                  <c:v>8.5382722788228175E-11</c:v>
                </c:pt>
                <c:pt idx="7625">
                  <c:v>8.4386310641153892E-11</c:v>
                </c:pt>
                <c:pt idx="7626">
                  <c:v>8.8442905203885788E-11</c:v>
                </c:pt>
                <c:pt idx="7627">
                  <c:v>8.8442905203885788E-11</c:v>
                </c:pt>
                <c:pt idx="7628">
                  <c:v>8.7410982150543379E-11</c:v>
                </c:pt>
                <c:pt idx="7629">
                  <c:v>8.7410982150543379E-11</c:v>
                </c:pt>
                <c:pt idx="7630">
                  <c:v>8.8442905203885788E-11</c:v>
                </c:pt>
                <c:pt idx="7631">
                  <c:v>8.7410982150543379E-11</c:v>
                </c:pt>
                <c:pt idx="7632">
                  <c:v>8.5382722788228175E-11</c:v>
                </c:pt>
                <c:pt idx="7633">
                  <c:v>8.7410982150543379E-11</c:v>
                </c:pt>
                <c:pt idx="7634">
                  <c:v>8.7410982150543379E-11</c:v>
                </c:pt>
                <c:pt idx="7635">
                  <c:v>8.4386310641153892E-11</c:v>
                </c:pt>
                <c:pt idx="7636">
                  <c:v>8.8442905203885788E-11</c:v>
                </c:pt>
                <c:pt idx="7637">
                  <c:v>8.7410982150543379E-11</c:v>
                </c:pt>
                <c:pt idx="7638">
                  <c:v>8.7410982150543379E-11</c:v>
                </c:pt>
                <c:pt idx="7639">
                  <c:v>8.8442905203885788E-11</c:v>
                </c:pt>
                <c:pt idx="7640">
                  <c:v>8.8442905203885788E-11</c:v>
                </c:pt>
                <c:pt idx="7641">
                  <c:v>8.8442905203885788E-11</c:v>
                </c:pt>
                <c:pt idx="7642">
                  <c:v>8.5382722788228175E-11</c:v>
                </c:pt>
                <c:pt idx="7643">
                  <c:v>8.3401526574496936E-11</c:v>
                </c:pt>
                <c:pt idx="7644">
                  <c:v>8.4386310641153892E-11</c:v>
                </c:pt>
                <c:pt idx="7645">
                  <c:v>8.4386310641153892E-11</c:v>
                </c:pt>
                <c:pt idx="7646">
                  <c:v>8.7410982150543379E-11</c:v>
                </c:pt>
                <c:pt idx="7647">
                  <c:v>8.5382722788228175E-11</c:v>
                </c:pt>
                <c:pt idx="7648">
                  <c:v>8.6390900317143426E-11</c:v>
                </c:pt>
                <c:pt idx="7649">
                  <c:v>8.948721659039069E-11</c:v>
                </c:pt>
                <c:pt idx="7650">
                  <c:v>8.7410982150543379E-11</c:v>
                </c:pt>
                <c:pt idx="7651">
                  <c:v>8.8442905203885788E-11</c:v>
                </c:pt>
                <c:pt idx="7652">
                  <c:v>8.5382722788228175E-11</c:v>
                </c:pt>
                <c:pt idx="7653">
                  <c:v>8.5382722788228175E-11</c:v>
                </c:pt>
                <c:pt idx="7654">
                  <c:v>8.7410982150543379E-11</c:v>
                </c:pt>
                <c:pt idx="7655">
                  <c:v>8.7410982150543379E-11</c:v>
                </c:pt>
                <c:pt idx="7656">
                  <c:v>8.3401526574496936E-11</c:v>
                </c:pt>
                <c:pt idx="7657">
                  <c:v>8.8442905203885788E-11</c:v>
                </c:pt>
                <c:pt idx="7658">
                  <c:v>8.4386310641153892E-11</c:v>
                </c:pt>
                <c:pt idx="7659">
                  <c:v>8.5382722788228175E-11</c:v>
                </c:pt>
                <c:pt idx="7660">
                  <c:v>8.8442905203885788E-11</c:v>
                </c:pt>
                <c:pt idx="7661">
                  <c:v>8.6390900317143426E-11</c:v>
                </c:pt>
                <c:pt idx="7662">
                  <c:v>8.5382722788228175E-11</c:v>
                </c:pt>
                <c:pt idx="7663">
                  <c:v>8.8442905203885788E-11</c:v>
                </c:pt>
                <c:pt idx="7664">
                  <c:v>8.5382722788228175E-11</c:v>
                </c:pt>
                <c:pt idx="7665">
                  <c:v>8.6390900317143426E-11</c:v>
                </c:pt>
                <c:pt idx="7666">
                  <c:v>8.6390900317143426E-11</c:v>
                </c:pt>
                <c:pt idx="7667">
                  <c:v>8.7410982150543379E-11</c:v>
                </c:pt>
                <c:pt idx="7668">
                  <c:v>8.6390900317143426E-11</c:v>
                </c:pt>
                <c:pt idx="7669">
                  <c:v>8.3401526574496936E-11</c:v>
                </c:pt>
                <c:pt idx="7670">
                  <c:v>8.6390900317143426E-11</c:v>
                </c:pt>
                <c:pt idx="7671">
                  <c:v>8.6390900317143426E-11</c:v>
                </c:pt>
                <c:pt idx="7672">
                  <c:v>8.7410982150543379E-11</c:v>
                </c:pt>
                <c:pt idx="7673">
                  <c:v>8.7410982150543379E-11</c:v>
                </c:pt>
                <c:pt idx="7674">
                  <c:v>8.8442905203885788E-11</c:v>
                </c:pt>
                <c:pt idx="7675">
                  <c:v>8.5382722788228175E-11</c:v>
                </c:pt>
                <c:pt idx="7676">
                  <c:v>8.6390900317143426E-11</c:v>
                </c:pt>
                <c:pt idx="7677">
                  <c:v>8.7410982150543379E-11</c:v>
                </c:pt>
                <c:pt idx="7678">
                  <c:v>8.8442905203885788E-11</c:v>
                </c:pt>
                <c:pt idx="7679">
                  <c:v>8.8442905203885788E-11</c:v>
                </c:pt>
                <c:pt idx="7680">
                  <c:v>8.948721659039069E-11</c:v>
                </c:pt>
                <c:pt idx="7681">
                  <c:v>8.8442905203885788E-11</c:v>
                </c:pt>
                <c:pt idx="7682">
                  <c:v>8.5382722788228175E-11</c:v>
                </c:pt>
                <c:pt idx="7683">
                  <c:v>8.948721659039069E-11</c:v>
                </c:pt>
                <c:pt idx="7684">
                  <c:v>8.6390900317143426E-11</c:v>
                </c:pt>
                <c:pt idx="7685">
                  <c:v>8.4386310641153892E-11</c:v>
                </c:pt>
                <c:pt idx="7686">
                  <c:v>8.5382722788228175E-11</c:v>
                </c:pt>
                <c:pt idx="7687">
                  <c:v>8.5382722788228175E-11</c:v>
                </c:pt>
                <c:pt idx="7688">
                  <c:v>8.6390900317143426E-11</c:v>
                </c:pt>
                <c:pt idx="7689">
                  <c:v>8.8442905203885788E-11</c:v>
                </c:pt>
                <c:pt idx="7690">
                  <c:v>8.948721659039069E-11</c:v>
                </c:pt>
                <c:pt idx="7691">
                  <c:v>8.5382722788228175E-11</c:v>
                </c:pt>
                <c:pt idx="7692">
                  <c:v>8.7410982150543379E-11</c:v>
                </c:pt>
                <c:pt idx="7693">
                  <c:v>8.6390900317143426E-11</c:v>
                </c:pt>
                <c:pt idx="7694">
                  <c:v>8.5382722788228175E-11</c:v>
                </c:pt>
                <c:pt idx="7695">
                  <c:v>8.8442905203885788E-11</c:v>
                </c:pt>
                <c:pt idx="7696">
                  <c:v>8.6390900317143426E-11</c:v>
                </c:pt>
                <c:pt idx="7697">
                  <c:v>8.5382722788228175E-11</c:v>
                </c:pt>
                <c:pt idx="7698">
                  <c:v>8.4386310641153892E-11</c:v>
                </c:pt>
                <c:pt idx="7699">
                  <c:v>8.8442905203885788E-11</c:v>
                </c:pt>
                <c:pt idx="7700">
                  <c:v>8.4386310641153892E-11</c:v>
                </c:pt>
                <c:pt idx="7701">
                  <c:v>8.5382722788228175E-11</c:v>
                </c:pt>
                <c:pt idx="7702">
                  <c:v>8.8442905203885788E-11</c:v>
                </c:pt>
                <c:pt idx="7703">
                  <c:v>8.7410982150543379E-11</c:v>
                </c:pt>
                <c:pt idx="7704">
                  <c:v>8.7410982150543379E-11</c:v>
                </c:pt>
                <c:pt idx="7705">
                  <c:v>8.5382722788228175E-11</c:v>
                </c:pt>
                <c:pt idx="7706">
                  <c:v>8.6390900317143426E-11</c:v>
                </c:pt>
                <c:pt idx="7707">
                  <c:v>8.7410982150543379E-11</c:v>
                </c:pt>
                <c:pt idx="7708">
                  <c:v>8.6390900317143426E-11</c:v>
                </c:pt>
                <c:pt idx="7709">
                  <c:v>8.3401526574496936E-11</c:v>
                </c:pt>
                <c:pt idx="7710">
                  <c:v>8.4386310641153892E-11</c:v>
                </c:pt>
                <c:pt idx="7711">
                  <c:v>8.8442905203885788E-11</c:v>
                </c:pt>
                <c:pt idx="7712">
                  <c:v>8.5382722788228175E-11</c:v>
                </c:pt>
                <c:pt idx="7713">
                  <c:v>8.4386310641153892E-11</c:v>
                </c:pt>
                <c:pt idx="7714">
                  <c:v>8.5382722788228175E-11</c:v>
                </c:pt>
                <c:pt idx="7715">
                  <c:v>8.948721659039069E-11</c:v>
                </c:pt>
                <c:pt idx="7716">
                  <c:v>8.3401526574496936E-11</c:v>
                </c:pt>
                <c:pt idx="7717">
                  <c:v>8.3401526574496936E-11</c:v>
                </c:pt>
                <c:pt idx="7718">
                  <c:v>8.7410982150543379E-11</c:v>
                </c:pt>
                <c:pt idx="7719">
                  <c:v>8.5382722788228175E-11</c:v>
                </c:pt>
                <c:pt idx="7720">
                  <c:v>8.948721659039069E-11</c:v>
                </c:pt>
                <c:pt idx="7721">
                  <c:v>8.4386310641153892E-11</c:v>
                </c:pt>
                <c:pt idx="7722">
                  <c:v>8.6390900317143426E-11</c:v>
                </c:pt>
                <c:pt idx="7723">
                  <c:v>8.8442905203885788E-11</c:v>
                </c:pt>
                <c:pt idx="7724">
                  <c:v>8.948721659039069E-11</c:v>
                </c:pt>
                <c:pt idx="7725">
                  <c:v>8.6390900317143426E-11</c:v>
                </c:pt>
                <c:pt idx="7726">
                  <c:v>8.7410982150543379E-11</c:v>
                </c:pt>
                <c:pt idx="7727">
                  <c:v>8.8442905203885788E-11</c:v>
                </c:pt>
                <c:pt idx="7728">
                  <c:v>8.7410982150543379E-11</c:v>
                </c:pt>
                <c:pt idx="7729">
                  <c:v>8.6390900317143426E-11</c:v>
                </c:pt>
                <c:pt idx="7730">
                  <c:v>8.6390900317143426E-11</c:v>
                </c:pt>
                <c:pt idx="7731">
                  <c:v>8.5382722788228175E-11</c:v>
                </c:pt>
                <c:pt idx="7732">
                  <c:v>8.5382722788228175E-11</c:v>
                </c:pt>
                <c:pt idx="7733">
                  <c:v>8.948721659039069E-11</c:v>
                </c:pt>
                <c:pt idx="7734">
                  <c:v>8.8442905203885788E-11</c:v>
                </c:pt>
                <c:pt idx="7735">
                  <c:v>8.7410982150543379E-11</c:v>
                </c:pt>
                <c:pt idx="7736">
                  <c:v>8.8442905203885788E-11</c:v>
                </c:pt>
                <c:pt idx="7737">
                  <c:v>8.6390900317143426E-11</c:v>
                </c:pt>
                <c:pt idx="7738">
                  <c:v>8.4386310641153892E-11</c:v>
                </c:pt>
                <c:pt idx="7739">
                  <c:v>8.8442905203885788E-11</c:v>
                </c:pt>
                <c:pt idx="7740">
                  <c:v>8.4386310641153892E-11</c:v>
                </c:pt>
                <c:pt idx="7741">
                  <c:v>8.8442905203885788E-11</c:v>
                </c:pt>
                <c:pt idx="7742">
                  <c:v>8.5382722788228175E-11</c:v>
                </c:pt>
                <c:pt idx="7743">
                  <c:v>8.7410982150543379E-11</c:v>
                </c:pt>
                <c:pt idx="7744">
                  <c:v>8.8442905203885788E-11</c:v>
                </c:pt>
                <c:pt idx="7745">
                  <c:v>8.8442905203885788E-11</c:v>
                </c:pt>
                <c:pt idx="7746">
                  <c:v>8.8442905203885788E-11</c:v>
                </c:pt>
                <c:pt idx="7747">
                  <c:v>8.7410982150543379E-11</c:v>
                </c:pt>
                <c:pt idx="7748">
                  <c:v>8.7410982150543379E-11</c:v>
                </c:pt>
                <c:pt idx="7749">
                  <c:v>8.8442905203885788E-11</c:v>
                </c:pt>
                <c:pt idx="7750">
                  <c:v>8.8442905203885788E-11</c:v>
                </c:pt>
                <c:pt idx="7751">
                  <c:v>8.5382722788228175E-11</c:v>
                </c:pt>
                <c:pt idx="7752">
                  <c:v>8.3401526574496936E-11</c:v>
                </c:pt>
                <c:pt idx="7753">
                  <c:v>8.6390900317143426E-11</c:v>
                </c:pt>
                <c:pt idx="7754">
                  <c:v>8.7410982150543379E-11</c:v>
                </c:pt>
                <c:pt idx="7755">
                  <c:v>8.6390900317143426E-11</c:v>
                </c:pt>
                <c:pt idx="7756">
                  <c:v>8.8442905203885788E-11</c:v>
                </c:pt>
                <c:pt idx="7757">
                  <c:v>8.7410982150543379E-11</c:v>
                </c:pt>
                <c:pt idx="7758">
                  <c:v>8.6390900317143426E-11</c:v>
                </c:pt>
                <c:pt idx="7759">
                  <c:v>8.5382722788228175E-11</c:v>
                </c:pt>
                <c:pt idx="7760">
                  <c:v>8.948721659039069E-11</c:v>
                </c:pt>
                <c:pt idx="7761">
                  <c:v>8.6390900317143426E-11</c:v>
                </c:pt>
                <c:pt idx="7762">
                  <c:v>8.8442905203885788E-11</c:v>
                </c:pt>
                <c:pt idx="7763">
                  <c:v>8.6390900317143426E-11</c:v>
                </c:pt>
                <c:pt idx="7764">
                  <c:v>8.4386310641153892E-11</c:v>
                </c:pt>
                <c:pt idx="7765">
                  <c:v>8.6390900317143426E-11</c:v>
                </c:pt>
                <c:pt idx="7766">
                  <c:v>8.6390900317143426E-11</c:v>
                </c:pt>
                <c:pt idx="7767">
                  <c:v>8.4386310641153892E-11</c:v>
                </c:pt>
                <c:pt idx="7768">
                  <c:v>8.6390900317143426E-11</c:v>
                </c:pt>
                <c:pt idx="7769">
                  <c:v>8.4386310641153892E-11</c:v>
                </c:pt>
                <c:pt idx="7770">
                  <c:v>8.8442905203885788E-11</c:v>
                </c:pt>
                <c:pt idx="7771">
                  <c:v>8.3401526574496936E-11</c:v>
                </c:pt>
                <c:pt idx="7772">
                  <c:v>8.7410982150543379E-11</c:v>
                </c:pt>
                <c:pt idx="7773">
                  <c:v>8.5382722788228175E-11</c:v>
                </c:pt>
                <c:pt idx="7774">
                  <c:v>8.5382722788228175E-11</c:v>
                </c:pt>
                <c:pt idx="7775">
                  <c:v>8.8442905203885788E-11</c:v>
                </c:pt>
                <c:pt idx="7776">
                  <c:v>8.4386310641153892E-11</c:v>
                </c:pt>
                <c:pt idx="7777">
                  <c:v>8.4386310641153892E-11</c:v>
                </c:pt>
                <c:pt idx="7778">
                  <c:v>8.948721659039069E-11</c:v>
                </c:pt>
                <c:pt idx="7779">
                  <c:v>8.7410982150543379E-11</c:v>
                </c:pt>
                <c:pt idx="7780">
                  <c:v>8.5382722788228175E-11</c:v>
                </c:pt>
                <c:pt idx="7781">
                  <c:v>8.8442905203885788E-11</c:v>
                </c:pt>
                <c:pt idx="7782">
                  <c:v>8.6390900317143426E-11</c:v>
                </c:pt>
                <c:pt idx="7783">
                  <c:v>8.8442905203885788E-11</c:v>
                </c:pt>
                <c:pt idx="7784">
                  <c:v>8.3401526574496936E-11</c:v>
                </c:pt>
                <c:pt idx="7785">
                  <c:v>8.3401526574496936E-11</c:v>
                </c:pt>
                <c:pt idx="7786">
                  <c:v>8.5382722788228175E-11</c:v>
                </c:pt>
                <c:pt idx="7787">
                  <c:v>8.8442905203885788E-11</c:v>
                </c:pt>
                <c:pt idx="7788">
                  <c:v>8.6390900317143426E-11</c:v>
                </c:pt>
                <c:pt idx="7789">
                  <c:v>8.7410982150543379E-11</c:v>
                </c:pt>
                <c:pt idx="7790">
                  <c:v>8.948721659039069E-11</c:v>
                </c:pt>
                <c:pt idx="7791">
                  <c:v>8.8442905203885788E-11</c:v>
                </c:pt>
                <c:pt idx="7792">
                  <c:v>8.5382722788228175E-11</c:v>
                </c:pt>
                <c:pt idx="7793">
                  <c:v>8.4386310641153892E-11</c:v>
                </c:pt>
                <c:pt idx="7794">
                  <c:v>8.5382722788228175E-11</c:v>
                </c:pt>
                <c:pt idx="7795">
                  <c:v>8.5382722788228175E-11</c:v>
                </c:pt>
                <c:pt idx="7796">
                  <c:v>8.948721659039069E-11</c:v>
                </c:pt>
                <c:pt idx="7797">
                  <c:v>8.8442905203885788E-11</c:v>
                </c:pt>
                <c:pt idx="7798">
                  <c:v>8.6390900317143426E-11</c:v>
                </c:pt>
                <c:pt idx="7799">
                  <c:v>8.6390900317143426E-11</c:v>
                </c:pt>
                <c:pt idx="7800">
                  <c:v>8.7410982150543379E-11</c:v>
                </c:pt>
                <c:pt idx="7801">
                  <c:v>8.7410982150543379E-11</c:v>
                </c:pt>
                <c:pt idx="7802">
                  <c:v>8.5382722788228175E-11</c:v>
                </c:pt>
                <c:pt idx="7803">
                  <c:v>8.6390900317143426E-11</c:v>
                </c:pt>
                <c:pt idx="7804">
                  <c:v>8.948721659039069E-11</c:v>
                </c:pt>
                <c:pt idx="7805">
                  <c:v>8.5382722788228175E-11</c:v>
                </c:pt>
                <c:pt idx="7806">
                  <c:v>8.4386310641153892E-11</c:v>
                </c:pt>
                <c:pt idx="7807">
                  <c:v>8.7410982150543379E-11</c:v>
                </c:pt>
                <c:pt idx="7808">
                  <c:v>8.7410982150543379E-11</c:v>
                </c:pt>
                <c:pt idx="7809">
                  <c:v>8.6390900317143426E-11</c:v>
                </c:pt>
                <c:pt idx="7810">
                  <c:v>8.6390900317143426E-11</c:v>
                </c:pt>
                <c:pt idx="7811">
                  <c:v>8.8442905203885788E-11</c:v>
                </c:pt>
                <c:pt idx="7812">
                  <c:v>8.4386310641153892E-11</c:v>
                </c:pt>
                <c:pt idx="7813">
                  <c:v>8.4386310641153892E-11</c:v>
                </c:pt>
                <c:pt idx="7814">
                  <c:v>8.4386310641153892E-11</c:v>
                </c:pt>
                <c:pt idx="7815">
                  <c:v>8.6390900317143426E-11</c:v>
                </c:pt>
                <c:pt idx="7816">
                  <c:v>8.5382722788228175E-11</c:v>
                </c:pt>
                <c:pt idx="7817">
                  <c:v>8.5382722788228175E-11</c:v>
                </c:pt>
                <c:pt idx="7818">
                  <c:v>8.7410982150543379E-11</c:v>
                </c:pt>
                <c:pt idx="7819">
                  <c:v>8.4386310641153892E-11</c:v>
                </c:pt>
                <c:pt idx="7820">
                  <c:v>8.7410982150543379E-11</c:v>
                </c:pt>
                <c:pt idx="7821">
                  <c:v>8.6390900317143426E-11</c:v>
                </c:pt>
                <c:pt idx="7822">
                  <c:v>8.4386310641153892E-11</c:v>
                </c:pt>
                <c:pt idx="7823">
                  <c:v>8.5382722788228175E-11</c:v>
                </c:pt>
                <c:pt idx="7824">
                  <c:v>8.4386310641153892E-11</c:v>
                </c:pt>
                <c:pt idx="7825">
                  <c:v>8.8442905203885788E-11</c:v>
                </c:pt>
                <c:pt idx="7826">
                  <c:v>8.5382722788228175E-11</c:v>
                </c:pt>
                <c:pt idx="7827">
                  <c:v>8.5382722788228175E-11</c:v>
                </c:pt>
                <c:pt idx="7828">
                  <c:v>8.4386310641153892E-11</c:v>
                </c:pt>
                <c:pt idx="7829">
                  <c:v>8.5382722788228175E-11</c:v>
                </c:pt>
                <c:pt idx="7830">
                  <c:v>8.8442905203885788E-11</c:v>
                </c:pt>
                <c:pt idx="7831">
                  <c:v>8.4386310641153892E-11</c:v>
                </c:pt>
                <c:pt idx="7832">
                  <c:v>8.6390900317143426E-11</c:v>
                </c:pt>
                <c:pt idx="7833">
                  <c:v>8.7410982150543379E-11</c:v>
                </c:pt>
                <c:pt idx="7834">
                  <c:v>8.6390900317143426E-11</c:v>
                </c:pt>
                <c:pt idx="7835">
                  <c:v>8.3401526574496936E-11</c:v>
                </c:pt>
                <c:pt idx="7836">
                  <c:v>8.5382722788228175E-11</c:v>
                </c:pt>
                <c:pt idx="7837">
                  <c:v>8.7410982150543379E-11</c:v>
                </c:pt>
                <c:pt idx="7838">
                  <c:v>8.7410982150543379E-11</c:v>
                </c:pt>
                <c:pt idx="7839">
                  <c:v>8.5382722788228175E-11</c:v>
                </c:pt>
                <c:pt idx="7840">
                  <c:v>8.5382722788228175E-11</c:v>
                </c:pt>
                <c:pt idx="7841">
                  <c:v>8.8442905203885788E-11</c:v>
                </c:pt>
                <c:pt idx="7842">
                  <c:v>8.6390900317143426E-11</c:v>
                </c:pt>
                <c:pt idx="7843">
                  <c:v>8.6390900317143426E-11</c:v>
                </c:pt>
                <c:pt idx="7844">
                  <c:v>8.3401526574496936E-11</c:v>
                </c:pt>
                <c:pt idx="7845">
                  <c:v>8.8442905203885788E-11</c:v>
                </c:pt>
                <c:pt idx="7846">
                  <c:v>8.5382722788228175E-11</c:v>
                </c:pt>
                <c:pt idx="7847">
                  <c:v>8.8442905203885788E-11</c:v>
                </c:pt>
                <c:pt idx="7848">
                  <c:v>8.8442905203885788E-11</c:v>
                </c:pt>
                <c:pt idx="7849">
                  <c:v>8.8442905203885788E-11</c:v>
                </c:pt>
                <c:pt idx="7850">
                  <c:v>8.7410982150543379E-11</c:v>
                </c:pt>
                <c:pt idx="7851">
                  <c:v>8.4386310641153892E-11</c:v>
                </c:pt>
                <c:pt idx="7852">
                  <c:v>8.4386310641153892E-11</c:v>
                </c:pt>
                <c:pt idx="7853">
                  <c:v>8.5382722788228175E-11</c:v>
                </c:pt>
                <c:pt idx="7854">
                  <c:v>8.8442905203885788E-11</c:v>
                </c:pt>
                <c:pt idx="7855">
                  <c:v>8.7410982150543379E-11</c:v>
                </c:pt>
                <c:pt idx="7856">
                  <c:v>8.6390900317143426E-11</c:v>
                </c:pt>
                <c:pt idx="7857">
                  <c:v>8.4386310641153892E-11</c:v>
                </c:pt>
                <c:pt idx="7858">
                  <c:v>8.7410982150543379E-11</c:v>
                </c:pt>
                <c:pt idx="7859">
                  <c:v>8.7410982150543379E-11</c:v>
                </c:pt>
                <c:pt idx="7860">
                  <c:v>8.4386310641153892E-11</c:v>
                </c:pt>
                <c:pt idx="7861">
                  <c:v>8.7410982150543379E-11</c:v>
                </c:pt>
                <c:pt idx="7862">
                  <c:v>8.3401526574496936E-11</c:v>
                </c:pt>
                <c:pt idx="7863">
                  <c:v>8.8442905203885788E-11</c:v>
                </c:pt>
                <c:pt idx="7864">
                  <c:v>8.4386310641153892E-11</c:v>
                </c:pt>
                <c:pt idx="7865">
                  <c:v>8.5382722788228175E-11</c:v>
                </c:pt>
                <c:pt idx="7866">
                  <c:v>8.7410982150543379E-11</c:v>
                </c:pt>
                <c:pt idx="7867">
                  <c:v>8.5382722788228175E-11</c:v>
                </c:pt>
                <c:pt idx="7868">
                  <c:v>8.4386310641153892E-11</c:v>
                </c:pt>
                <c:pt idx="7869">
                  <c:v>8.3401526574496936E-11</c:v>
                </c:pt>
                <c:pt idx="7870">
                  <c:v>8.5382722788228175E-11</c:v>
                </c:pt>
                <c:pt idx="7871">
                  <c:v>8.948721659039069E-11</c:v>
                </c:pt>
                <c:pt idx="7872">
                  <c:v>8.8442905203885788E-11</c:v>
                </c:pt>
                <c:pt idx="7873">
                  <c:v>8.4386310641153892E-11</c:v>
                </c:pt>
                <c:pt idx="7874">
                  <c:v>8.8442905203885788E-11</c:v>
                </c:pt>
                <c:pt idx="7875">
                  <c:v>9.1612977856017732E-11</c:v>
                </c:pt>
                <c:pt idx="7876">
                  <c:v>8.7410982150543379E-11</c:v>
                </c:pt>
                <c:pt idx="7877">
                  <c:v>8.6390900317143426E-11</c:v>
                </c:pt>
                <c:pt idx="7878">
                  <c:v>8.6390900317143426E-11</c:v>
                </c:pt>
                <c:pt idx="7879">
                  <c:v>8.6390900317143426E-11</c:v>
                </c:pt>
                <c:pt idx="7880">
                  <c:v>8.6390900317143426E-11</c:v>
                </c:pt>
                <c:pt idx="7881">
                  <c:v>8.4386310641153892E-11</c:v>
                </c:pt>
                <c:pt idx="7882">
                  <c:v>8.6390900317143426E-11</c:v>
                </c:pt>
                <c:pt idx="7883">
                  <c:v>8.6390900317143426E-11</c:v>
                </c:pt>
                <c:pt idx="7884">
                  <c:v>8.5382722788228175E-11</c:v>
                </c:pt>
                <c:pt idx="7885">
                  <c:v>8.6390900317143426E-11</c:v>
                </c:pt>
                <c:pt idx="7886">
                  <c:v>8.8442905203885788E-11</c:v>
                </c:pt>
                <c:pt idx="7887">
                  <c:v>8.4386310641153892E-11</c:v>
                </c:pt>
                <c:pt idx="7888">
                  <c:v>8.6390900317143426E-11</c:v>
                </c:pt>
                <c:pt idx="7889">
                  <c:v>8.5382722788228175E-11</c:v>
                </c:pt>
                <c:pt idx="7890">
                  <c:v>8.948721659039069E-11</c:v>
                </c:pt>
                <c:pt idx="7891">
                  <c:v>8.7410982150543379E-11</c:v>
                </c:pt>
                <c:pt idx="7892">
                  <c:v>8.5382722788228175E-11</c:v>
                </c:pt>
                <c:pt idx="7893">
                  <c:v>8.7410982150543379E-11</c:v>
                </c:pt>
                <c:pt idx="7894">
                  <c:v>8.7410982150543379E-11</c:v>
                </c:pt>
                <c:pt idx="7895">
                  <c:v>8.4386310641153892E-11</c:v>
                </c:pt>
                <c:pt idx="7896">
                  <c:v>8.8442905203885788E-11</c:v>
                </c:pt>
                <c:pt idx="7897">
                  <c:v>8.8442905203885788E-11</c:v>
                </c:pt>
                <c:pt idx="7898">
                  <c:v>8.3401526574496936E-11</c:v>
                </c:pt>
                <c:pt idx="7899">
                  <c:v>8.948721659039069E-11</c:v>
                </c:pt>
                <c:pt idx="7900">
                  <c:v>8.4386310641153892E-11</c:v>
                </c:pt>
                <c:pt idx="7901">
                  <c:v>8.8442905203885788E-11</c:v>
                </c:pt>
                <c:pt idx="7902">
                  <c:v>8.5382722788228175E-11</c:v>
                </c:pt>
                <c:pt idx="7903">
                  <c:v>8.6390900317143426E-11</c:v>
                </c:pt>
                <c:pt idx="7904">
                  <c:v>8.7410982150543379E-11</c:v>
                </c:pt>
                <c:pt idx="7905">
                  <c:v>8.5382722788228175E-11</c:v>
                </c:pt>
                <c:pt idx="7906">
                  <c:v>8.7410982150543379E-11</c:v>
                </c:pt>
                <c:pt idx="7907">
                  <c:v>8.4386310641153892E-11</c:v>
                </c:pt>
                <c:pt idx="7908">
                  <c:v>8.7410982150543379E-11</c:v>
                </c:pt>
                <c:pt idx="7909">
                  <c:v>8.5382722788228175E-11</c:v>
                </c:pt>
                <c:pt idx="7910">
                  <c:v>8.4386310641153892E-11</c:v>
                </c:pt>
                <c:pt idx="7911">
                  <c:v>8.5382722788228175E-11</c:v>
                </c:pt>
                <c:pt idx="7912">
                  <c:v>8.7410982150543379E-11</c:v>
                </c:pt>
                <c:pt idx="7913">
                  <c:v>8.948721659039069E-11</c:v>
                </c:pt>
                <c:pt idx="7914">
                  <c:v>8.7410982150543379E-11</c:v>
                </c:pt>
                <c:pt idx="7915">
                  <c:v>8.5382722788228175E-11</c:v>
                </c:pt>
                <c:pt idx="7916">
                  <c:v>8.3401526574496936E-11</c:v>
                </c:pt>
                <c:pt idx="7917">
                  <c:v>8.6390900317143426E-11</c:v>
                </c:pt>
                <c:pt idx="7918">
                  <c:v>8.8442905203885788E-11</c:v>
                </c:pt>
                <c:pt idx="7919">
                  <c:v>8.7410982150543379E-11</c:v>
                </c:pt>
                <c:pt idx="7920">
                  <c:v>8.4386310641153892E-11</c:v>
                </c:pt>
                <c:pt idx="7921">
                  <c:v>8.8442905203885788E-11</c:v>
                </c:pt>
                <c:pt idx="7922">
                  <c:v>8.7410982150543379E-11</c:v>
                </c:pt>
                <c:pt idx="7923">
                  <c:v>8.6390900317143426E-11</c:v>
                </c:pt>
                <c:pt idx="7924">
                  <c:v>8.5382722788228175E-11</c:v>
                </c:pt>
                <c:pt idx="7925">
                  <c:v>8.4386310641153892E-11</c:v>
                </c:pt>
                <c:pt idx="7926">
                  <c:v>8.6390900317143426E-11</c:v>
                </c:pt>
                <c:pt idx="7927">
                  <c:v>8.8442905203885788E-11</c:v>
                </c:pt>
                <c:pt idx="7928">
                  <c:v>8.7410982150543379E-11</c:v>
                </c:pt>
                <c:pt idx="7929">
                  <c:v>8.5382722788228175E-11</c:v>
                </c:pt>
                <c:pt idx="7930">
                  <c:v>8.7410982150543379E-11</c:v>
                </c:pt>
                <c:pt idx="7931">
                  <c:v>8.6390900317143426E-11</c:v>
                </c:pt>
                <c:pt idx="7932">
                  <c:v>8.3401526574496936E-11</c:v>
                </c:pt>
                <c:pt idx="7933">
                  <c:v>8.6390900317143426E-11</c:v>
                </c:pt>
                <c:pt idx="7934">
                  <c:v>8.4386310641153892E-11</c:v>
                </c:pt>
                <c:pt idx="7935">
                  <c:v>8.4386310641153892E-11</c:v>
                </c:pt>
                <c:pt idx="7936">
                  <c:v>8.5382722788228175E-11</c:v>
                </c:pt>
                <c:pt idx="7937">
                  <c:v>8.5382722788228175E-11</c:v>
                </c:pt>
                <c:pt idx="7938">
                  <c:v>8.4386310641153892E-11</c:v>
                </c:pt>
                <c:pt idx="7939">
                  <c:v>8.4386310641153892E-11</c:v>
                </c:pt>
                <c:pt idx="7940">
                  <c:v>8.5382722788228175E-11</c:v>
                </c:pt>
                <c:pt idx="7941">
                  <c:v>8.4386310641153892E-11</c:v>
                </c:pt>
                <c:pt idx="7942">
                  <c:v>8.8442905203885788E-11</c:v>
                </c:pt>
                <c:pt idx="7943">
                  <c:v>8.4386310641153892E-11</c:v>
                </c:pt>
                <c:pt idx="7944">
                  <c:v>8.4386310641153892E-11</c:v>
                </c:pt>
                <c:pt idx="7945">
                  <c:v>8.4386310641153892E-11</c:v>
                </c:pt>
                <c:pt idx="7946">
                  <c:v>8.4386310641153892E-11</c:v>
                </c:pt>
                <c:pt idx="7947">
                  <c:v>8.6390900317143426E-11</c:v>
                </c:pt>
                <c:pt idx="7948">
                  <c:v>8.3401526574496936E-11</c:v>
                </c:pt>
                <c:pt idx="7949">
                  <c:v>8.4386310641153892E-11</c:v>
                </c:pt>
                <c:pt idx="7950">
                  <c:v>8.3401526574496936E-11</c:v>
                </c:pt>
                <c:pt idx="7951">
                  <c:v>8.6390900317143426E-11</c:v>
                </c:pt>
                <c:pt idx="7952">
                  <c:v>8.6390900317143426E-11</c:v>
                </c:pt>
                <c:pt idx="7953">
                  <c:v>8.6390900317143426E-11</c:v>
                </c:pt>
                <c:pt idx="7954">
                  <c:v>8.7410982150543379E-11</c:v>
                </c:pt>
                <c:pt idx="7955">
                  <c:v>8.6390900317143426E-11</c:v>
                </c:pt>
                <c:pt idx="7956">
                  <c:v>8.3401526574496936E-11</c:v>
                </c:pt>
                <c:pt idx="7957">
                  <c:v>8.7410982150543379E-11</c:v>
                </c:pt>
                <c:pt idx="7958">
                  <c:v>8.4386310641153892E-11</c:v>
                </c:pt>
                <c:pt idx="7959">
                  <c:v>8.8442905203885788E-11</c:v>
                </c:pt>
                <c:pt idx="7960">
                  <c:v>8.4386310641153892E-11</c:v>
                </c:pt>
                <c:pt idx="7961">
                  <c:v>8.3401526574496936E-11</c:v>
                </c:pt>
                <c:pt idx="7962">
                  <c:v>8.7410982150543379E-11</c:v>
                </c:pt>
                <c:pt idx="7963">
                  <c:v>8.5382722788228175E-11</c:v>
                </c:pt>
                <c:pt idx="7964">
                  <c:v>8.5382722788228175E-11</c:v>
                </c:pt>
                <c:pt idx="7965">
                  <c:v>8.5382722788228175E-11</c:v>
                </c:pt>
                <c:pt idx="7966">
                  <c:v>8.4386310641153892E-11</c:v>
                </c:pt>
                <c:pt idx="7967">
                  <c:v>8.4386310641153892E-11</c:v>
                </c:pt>
                <c:pt idx="7968">
                  <c:v>8.6390900317143426E-11</c:v>
                </c:pt>
                <c:pt idx="7969">
                  <c:v>8.4386310641153892E-11</c:v>
                </c:pt>
                <c:pt idx="7970">
                  <c:v>8.6390900317143426E-11</c:v>
                </c:pt>
                <c:pt idx="7971">
                  <c:v>8.4386310641153892E-11</c:v>
                </c:pt>
                <c:pt idx="7972">
                  <c:v>8.5382722788228175E-11</c:v>
                </c:pt>
                <c:pt idx="7973">
                  <c:v>8.8442905203885788E-11</c:v>
                </c:pt>
                <c:pt idx="7974">
                  <c:v>8.5382722788228175E-11</c:v>
                </c:pt>
                <c:pt idx="7975">
                  <c:v>8.5382722788228175E-11</c:v>
                </c:pt>
                <c:pt idx="7976">
                  <c:v>8.3401526574496936E-11</c:v>
                </c:pt>
                <c:pt idx="7977">
                  <c:v>8.7410982150543379E-11</c:v>
                </c:pt>
                <c:pt idx="7978">
                  <c:v>8.6390900317143426E-11</c:v>
                </c:pt>
                <c:pt idx="7979">
                  <c:v>8.2428424687378108E-11</c:v>
                </c:pt>
                <c:pt idx="7980">
                  <c:v>8.7410982150543379E-11</c:v>
                </c:pt>
                <c:pt idx="7981">
                  <c:v>8.5382722788228175E-11</c:v>
                </c:pt>
                <c:pt idx="7982">
                  <c:v>8.4386310641153892E-11</c:v>
                </c:pt>
                <c:pt idx="7983">
                  <c:v>8.4386310641153892E-11</c:v>
                </c:pt>
                <c:pt idx="7984">
                  <c:v>8.3401526574496936E-11</c:v>
                </c:pt>
                <c:pt idx="7985">
                  <c:v>8.948721659039069E-11</c:v>
                </c:pt>
                <c:pt idx="7986">
                  <c:v>8.7410982150543379E-11</c:v>
                </c:pt>
                <c:pt idx="7987">
                  <c:v>8.4386310641153892E-11</c:v>
                </c:pt>
                <c:pt idx="7988">
                  <c:v>8.948721659039069E-11</c:v>
                </c:pt>
                <c:pt idx="7989">
                  <c:v>8.6390900317143426E-11</c:v>
                </c:pt>
                <c:pt idx="7990">
                  <c:v>8.6390900317143426E-11</c:v>
                </c:pt>
                <c:pt idx="7991">
                  <c:v>8.6390900317143426E-11</c:v>
                </c:pt>
                <c:pt idx="7992">
                  <c:v>8.5382722788228175E-11</c:v>
                </c:pt>
                <c:pt idx="7993">
                  <c:v>8.4386310641153892E-11</c:v>
                </c:pt>
                <c:pt idx="7994">
                  <c:v>8.6390900317143426E-11</c:v>
                </c:pt>
                <c:pt idx="7995">
                  <c:v>8.4386310641153892E-11</c:v>
                </c:pt>
                <c:pt idx="7996">
                  <c:v>8.7410982150543379E-11</c:v>
                </c:pt>
                <c:pt idx="7997">
                  <c:v>8.5382722788228175E-11</c:v>
                </c:pt>
                <c:pt idx="7998">
                  <c:v>8.8442905203885788E-11</c:v>
                </c:pt>
                <c:pt idx="7999">
                  <c:v>8.5382722788228175E-11</c:v>
                </c:pt>
                <c:pt idx="8000">
                  <c:v>8.4386310641153892E-11</c:v>
                </c:pt>
                <c:pt idx="8001">
                  <c:v>8.4386310641153892E-11</c:v>
                </c:pt>
                <c:pt idx="8002">
                  <c:v>8.4386310641153892E-11</c:v>
                </c:pt>
                <c:pt idx="8003">
                  <c:v>8.8442905203885788E-11</c:v>
                </c:pt>
                <c:pt idx="8004">
                  <c:v>8.8442905203885788E-11</c:v>
                </c:pt>
                <c:pt idx="8005">
                  <c:v>8.8442905203885788E-11</c:v>
                </c:pt>
                <c:pt idx="8006">
                  <c:v>8.6390900317143426E-11</c:v>
                </c:pt>
                <c:pt idx="8007">
                  <c:v>8.6390900317143426E-11</c:v>
                </c:pt>
                <c:pt idx="8008">
                  <c:v>8.6390900317143426E-11</c:v>
                </c:pt>
                <c:pt idx="8009">
                  <c:v>8.8442905203885788E-11</c:v>
                </c:pt>
                <c:pt idx="8010">
                  <c:v>8.8442905203885788E-11</c:v>
                </c:pt>
                <c:pt idx="8011">
                  <c:v>8.6390900317143426E-11</c:v>
                </c:pt>
                <c:pt idx="8012">
                  <c:v>8.5382722788228175E-11</c:v>
                </c:pt>
                <c:pt idx="8013">
                  <c:v>8.8442905203885788E-11</c:v>
                </c:pt>
                <c:pt idx="8014">
                  <c:v>8.4386310641153892E-11</c:v>
                </c:pt>
                <c:pt idx="8015">
                  <c:v>8.5382722788228175E-11</c:v>
                </c:pt>
                <c:pt idx="8016">
                  <c:v>8.8442905203885788E-11</c:v>
                </c:pt>
                <c:pt idx="8017">
                  <c:v>8.7410982150543379E-11</c:v>
                </c:pt>
                <c:pt idx="8018">
                  <c:v>8.4386310641153892E-11</c:v>
                </c:pt>
                <c:pt idx="8019">
                  <c:v>8.7410982150543379E-11</c:v>
                </c:pt>
                <c:pt idx="8020">
                  <c:v>8.6390900317143426E-11</c:v>
                </c:pt>
                <c:pt idx="8021">
                  <c:v>8.8442905203885788E-11</c:v>
                </c:pt>
                <c:pt idx="8022">
                  <c:v>8.948721659039069E-11</c:v>
                </c:pt>
                <c:pt idx="8023">
                  <c:v>8.7410982150543379E-11</c:v>
                </c:pt>
                <c:pt idx="8024">
                  <c:v>8.6390900317143426E-11</c:v>
                </c:pt>
                <c:pt idx="8025">
                  <c:v>8.6390900317143426E-11</c:v>
                </c:pt>
                <c:pt idx="8026">
                  <c:v>8.4386310641153892E-11</c:v>
                </c:pt>
                <c:pt idx="8027">
                  <c:v>8.6390900317143426E-11</c:v>
                </c:pt>
                <c:pt idx="8028">
                  <c:v>8.4386310641153892E-11</c:v>
                </c:pt>
                <c:pt idx="8029">
                  <c:v>8.4386310641153892E-11</c:v>
                </c:pt>
                <c:pt idx="8030">
                  <c:v>8.4386310641153892E-11</c:v>
                </c:pt>
                <c:pt idx="8031">
                  <c:v>8.6390900317143426E-11</c:v>
                </c:pt>
                <c:pt idx="8032">
                  <c:v>8.8442905203885788E-11</c:v>
                </c:pt>
                <c:pt idx="8033">
                  <c:v>8.6390900317143426E-11</c:v>
                </c:pt>
                <c:pt idx="8034">
                  <c:v>8.5382722788228175E-11</c:v>
                </c:pt>
                <c:pt idx="8035">
                  <c:v>8.5382722788228175E-11</c:v>
                </c:pt>
                <c:pt idx="8036">
                  <c:v>8.3401526574496936E-11</c:v>
                </c:pt>
                <c:pt idx="8037">
                  <c:v>8.4386310641153892E-11</c:v>
                </c:pt>
                <c:pt idx="8038">
                  <c:v>8.5382722788228175E-11</c:v>
                </c:pt>
                <c:pt idx="8039">
                  <c:v>8.5382722788228175E-11</c:v>
                </c:pt>
                <c:pt idx="8040">
                  <c:v>8.4386310641153892E-11</c:v>
                </c:pt>
                <c:pt idx="8041">
                  <c:v>8.6390900317143426E-11</c:v>
                </c:pt>
                <c:pt idx="8042">
                  <c:v>8.5382722788228175E-11</c:v>
                </c:pt>
                <c:pt idx="8043">
                  <c:v>8.4386310641153892E-11</c:v>
                </c:pt>
                <c:pt idx="8044">
                  <c:v>8.6390900317143426E-11</c:v>
                </c:pt>
                <c:pt idx="8045">
                  <c:v>8.8442905203885788E-11</c:v>
                </c:pt>
                <c:pt idx="8046">
                  <c:v>8.5382722788228175E-11</c:v>
                </c:pt>
                <c:pt idx="8047">
                  <c:v>8.5382722788228175E-11</c:v>
                </c:pt>
                <c:pt idx="8048">
                  <c:v>8.5382722788228175E-11</c:v>
                </c:pt>
                <c:pt idx="8049">
                  <c:v>8.7410982150543379E-11</c:v>
                </c:pt>
                <c:pt idx="8050">
                  <c:v>8.5382722788228175E-11</c:v>
                </c:pt>
                <c:pt idx="8051">
                  <c:v>8.8442905203885788E-11</c:v>
                </c:pt>
                <c:pt idx="8052">
                  <c:v>8.4386310641153892E-11</c:v>
                </c:pt>
                <c:pt idx="8053">
                  <c:v>8.5382722788228175E-11</c:v>
                </c:pt>
                <c:pt idx="8054">
                  <c:v>8.5382722788228175E-11</c:v>
                </c:pt>
                <c:pt idx="8055">
                  <c:v>8.5382722788228175E-11</c:v>
                </c:pt>
                <c:pt idx="8056">
                  <c:v>8.6390900317143426E-11</c:v>
                </c:pt>
                <c:pt idx="8057">
                  <c:v>8.8442905203885788E-11</c:v>
                </c:pt>
                <c:pt idx="8058">
                  <c:v>8.8442905203885788E-11</c:v>
                </c:pt>
                <c:pt idx="8059">
                  <c:v>8.8442905203885788E-11</c:v>
                </c:pt>
                <c:pt idx="8060">
                  <c:v>8.3401526574496936E-11</c:v>
                </c:pt>
                <c:pt idx="8061">
                  <c:v>8.8442905203885788E-11</c:v>
                </c:pt>
                <c:pt idx="8062">
                  <c:v>8.7410982150543379E-11</c:v>
                </c:pt>
                <c:pt idx="8063">
                  <c:v>8.8442905203885788E-11</c:v>
                </c:pt>
                <c:pt idx="8064">
                  <c:v>8.6390900317143426E-11</c:v>
                </c:pt>
                <c:pt idx="8065">
                  <c:v>8.3401526574496936E-11</c:v>
                </c:pt>
                <c:pt idx="8066">
                  <c:v>8.5382722788228175E-11</c:v>
                </c:pt>
                <c:pt idx="8067">
                  <c:v>8.5382722788228175E-11</c:v>
                </c:pt>
                <c:pt idx="8068">
                  <c:v>8.5382722788228175E-11</c:v>
                </c:pt>
                <c:pt idx="8069">
                  <c:v>8.7410982150543379E-11</c:v>
                </c:pt>
                <c:pt idx="8070">
                  <c:v>8.6390900317143426E-11</c:v>
                </c:pt>
                <c:pt idx="8071">
                  <c:v>8.8442905203885788E-11</c:v>
                </c:pt>
                <c:pt idx="8072">
                  <c:v>8.7410982150543379E-11</c:v>
                </c:pt>
                <c:pt idx="8073">
                  <c:v>8.6390900317143426E-11</c:v>
                </c:pt>
                <c:pt idx="8074">
                  <c:v>8.4386310641153892E-11</c:v>
                </c:pt>
                <c:pt idx="8075">
                  <c:v>8.8442905203885788E-11</c:v>
                </c:pt>
                <c:pt idx="8076">
                  <c:v>8.6390900317143426E-11</c:v>
                </c:pt>
                <c:pt idx="8077">
                  <c:v>8.5382722788228175E-11</c:v>
                </c:pt>
                <c:pt idx="8078">
                  <c:v>8.5382722788228175E-11</c:v>
                </c:pt>
                <c:pt idx="8079">
                  <c:v>8.8442905203885788E-11</c:v>
                </c:pt>
                <c:pt idx="8080">
                  <c:v>8.3401526574496936E-11</c:v>
                </c:pt>
                <c:pt idx="8081">
                  <c:v>8.8442905203885788E-11</c:v>
                </c:pt>
                <c:pt idx="8082">
                  <c:v>8.5382722788228175E-11</c:v>
                </c:pt>
                <c:pt idx="8083">
                  <c:v>8.7410982150543379E-11</c:v>
                </c:pt>
                <c:pt idx="8084">
                  <c:v>8.6390900317143426E-11</c:v>
                </c:pt>
                <c:pt idx="8085">
                  <c:v>8.5382722788228175E-11</c:v>
                </c:pt>
                <c:pt idx="8086">
                  <c:v>8.8442905203885788E-11</c:v>
                </c:pt>
                <c:pt idx="8087">
                  <c:v>8.8442905203885788E-11</c:v>
                </c:pt>
                <c:pt idx="8088">
                  <c:v>8.6390900317143426E-11</c:v>
                </c:pt>
                <c:pt idx="8089">
                  <c:v>8.5382722788228175E-11</c:v>
                </c:pt>
                <c:pt idx="8090">
                  <c:v>8.7410982150543379E-11</c:v>
                </c:pt>
                <c:pt idx="8091">
                  <c:v>8.8442905203885788E-11</c:v>
                </c:pt>
                <c:pt idx="8092">
                  <c:v>8.6390900317143426E-11</c:v>
                </c:pt>
                <c:pt idx="8093">
                  <c:v>8.8442905203885788E-11</c:v>
                </c:pt>
                <c:pt idx="8094">
                  <c:v>8.8442905203885788E-11</c:v>
                </c:pt>
                <c:pt idx="8095">
                  <c:v>8.6390900317143426E-11</c:v>
                </c:pt>
                <c:pt idx="8096">
                  <c:v>8.4386310641153892E-11</c:v>
                </c:pt>
                <c:pt idx="8097">
                  <c:v>8.4386310641153892E-11</c:v>
                </c:pt>
                <c:pt idx="8098">
                  <c:v>8.4386310641153892E-11</c:v>
                </c:pt>
                <c:pt idx="8099">
                  <c:v>8.6390900317143426E-11</c:v>
                </c:pt>
                <c:pt idx="8100">
                  <c:v>8.6390900317143426E-11</c:v>
                </c:pt>
                <c:pt idx="8101">
                  <c:v>8.7410982150543379E-11</c:v>
                </c:pt>
                <c:pt idx="8102">
                  <c:v>8.7410982150543379E-11</c:v>
                </c:pt>
                <c:pt idx="8103">
                  <c:v>8.7410982150543379E-11</c:v>
                </c:pt>
                <c:pt idx="8104">
                  <c:v>8.7410982150543379E-11</c:v>
                </c:pt>
                <c:pt idx="8105">
                  <c:v>8.948721659039069E-11</c:v>
                </c:pt>
                <c:pt idx="8106">
                  <c:v>8.5382722788228175E-11</c:v>
                </c:pt>
                <c:pt idx="8107">
                  <c:v>8.8442905203885788E-11</c:v>
                </c:pt>
                <c:pt idx="8108">
                  <c:v>8.4386310641153892E-11</c:v>
                </c:pt>
                <c:pt idx="8109">
                  <c:v>8.7410982150543379E-11</c:v>
                </c:pt>
                <c:pt idx="8110">
                  <c:v>8.4386310641153892E-11</c:v>
                </c:pt>
                <c:pt idx="8111">
                  <c:v>8.4386310641153892E-11</c:v>
                </c:pt>
                <c:pt idx="8112">
                  <c:v>8.5382722788228175E-11</c:v>
                </c:pt>
                <c:pt idx="8113">
                  <c:v>8.8442905203885788E-11</c:v>
                </c:pt>
                <c:pt idx="8114">
                  <c:v>8.7410982150543379E-11</c:v>
                </c:pt>
                <c:pt idx="8115">
                  <c:v>8.7410982150543379E-11</c:v>
                </c:pt>
                <c:pt idx="8116">
                  <c:v>8.4386310641153892E-11</c:v>
                </c:pt>
                <c:pt idx="8117">
                  <c:v>8.6390900317143426E-11</c:v>
                </c:pt>
                <c:pt idx="8118">
                  <c:v>8.6390900317143426E-11</c:v>
                </c:pt>
                <c:pt idx="8119">
                  <c:v>8.5382722788228175E-11</c:v>
                </c:pt>
                <c:pt idx="8120">
                  <c:v>8.7410982150543379E-11</c:v>
                </c:pt>
                <c:pt idx="8121">
                  <c:v>8.6390900317143426E-11</c:v>
                </c:pt>
                <c:pt idx="8122">
                  <c:v>8.5382722788228175E-11</c:v>
                </c:pt>
                <c:pt idx="8123">
                  <c:v>8.4386310641153892E-11</c:v>
                </c:pt>
                <c:pt idx="8124">
                  <c:v>8.5382722788228175E-11</c:v>
                </c:pt>
                <c:pt idx="8125">
                  <c:v>8.6390900317143426E-11</c:v>
                </c:pt>
                <c:pt idx="8126">
                  <c:v>8.6390900317143426E-11</c:v>
                </c:pt>
                <c:pt idx="8127">
                  <c:v>8.4386310641153892E-11</c:v>
                </c:pt>
                <c:pt idx="8128">
                  <c:v>8.8442905203885788E-11</c:v>
                </c:pt>
                <c:pt idx="8129">
                  <c:v>8.7410982150543379E-11</c:v>
                </c:pt>
                <c:pt idx="8130">
                  <c:v>8.4386310641153892E-11</c:v>
                </c:pt>
                <c:pt idx="8131">
                  <c:v>8.6390900317143426E-11</c:v>
                </c:pt>
                <c:pt idx="8132">
                  <c:v>8.5382722788228175E-11</c:v>
                </c:pt>
                <c:pt idx="8133">
                  <c:v>8.4386310641153892E-11</c:v>
                </c:pt>
                <c:pt idx="8134">
                  <c:v>8.4386310641153892E-11</c:v>
                </c:pt>
                <c:pt idx="8135">
                  <c:v>8.6390900317143426E-11</c:v>
                </c:pt>
                <c:pt idx="8136">
                  <c:v>8.6390900317143426E-11</c:v>
                </c:pt>
                <c:pt idx="8137">
                  <c:v>8.5382722788228175E-11</c:v>
                </c:pt>
                <c:pt idx="8138">
                  <c:v>8.7410982150543379E-11</c:v>
                </c:pt>
                <c:pt idx="8139">
                  <c:v>8.4386310641153892E-11</c:v>
                </c:pt>
                <c:pt idx="8140">
                  <c:v>8.6390900317143426E-11</c:v>
                </c:pt>
                <c:pt idx="8141">
                  <c:v>8.4386310641153892E-11</c:v>
                </c:pt>
                <c:pt idx="8142">
                  <c:v>8.7410982150543379E-11</c:v>
                </c:pt>
                <c:pt idx="8143">
                  <c:v>8.8442905203885788E-11</c:v>
                </c:pt>
                <c:pt idx="8144">
                  <c:v>8.5382722788228175E-11</c:v>
                </c:pt>
                <c:pt idx="8145">
                  <c:v>8.7410982150543379E-11</c:v>
                </c:pt>
                <c:pt idx="8146">
                  <c:v>8.3401526574496936E-11</c:v>
                </c:pt>
                <c:pt idx="8147">
                  <c:v>8.4386310641153892E-11</c:v>
                </c:pt>
                <c:pt idx="8148">
                  <c:v>8.6390900317143426E-11</c:v>
                </c:pt>
                <c:pt idx="8149">
                  <c:v>8.8442905203885788E-11</c:v>
                </c:pt>
                <c:pt idx="8150">
                  <c:v>8.8442905203885788E-11</c:v>
                </c:pt>
                <c:pt idx="8151">
                  <c:v>8.5382722788228175E-11</c:v>
                </c:pt>
                <c:pt idx="8152">
                  <c:v>8.8442905203885788E-11</c:v>
                </c:pt>
                <c:pt idx="8153">
                  <c:v>8.5382722788228175E-11</c:v>
                </c:pt>
                <c:pt idx="8154">
                  <c:v>8.4386310641153892E-11</c:v>
                </c:pt>
                <c:pt idx="8155">
                  <c:v>8.948721659039069E-11</c:v>
                </c:pt>
                <c:pt idx="8156">
                  <c:v>8.7410982150543379E-11</c:v>
                </c:pt>
                <c:pt idx="8157">
                  <c:v>8.4386310641153892E-11</c:v>
                </c:pt>
                <c:pt idx="8158">
                  <c:v>8.7410982150543379E-11</c:v>
                </c:pt>
                <c:pt idx="8159">
                  <c:v>8.7410982150543379E-11</c:v>
                </c:pt>
                <c:pt idx="8160">
                  <c:v>8.6390900317143426E-11</c:v>
                </c:pt>
                <c:pt idx="8161">
                  <c:v>8.4386310641153892E-11</c:v>
                </c:pt>
                <c:pt idx="8162">
                  <c:v>8.5382722788228175E-11</c:v>
                </c:pt>
                <c:pt idx="8163">
                  <c:v>8.7410982150543379E-11</c:v>
                </c:pt>
                <c:pt idx="8164">
                  <c:v>8.4386310641153892E-11</c:v>
                </c:pt>
                <c:pt idx="8165">
                  <c:v>8.5382722788228175E-11</c:v>
                </c:pt>
                <c:pt idx="8166">
                  <c:v>8.4386310641153892E-11</c:v>
                </c:pt>
                <c:pt idx="8167">
                  <c:v>8.5382722788228175E-11</c:v>
                </c:pt>
                <c:pt idx="8168">
                  <c:v>8.5382722788228175E-11</c:v>
                </c:pt>
                <c:pt idx="8169">
                  <c:v>8.5382722788228175E-11</c:v>
                </c:pt>
                <c:pt idx="8170">
                  <c:v>8.7410982150543379E-11</c:v>
                </c:pt>
                <c:pt idx="8171">
                  <c:v>8.4386310641153892E-11</c:v>
                </c:pt>
                <c:pt idx="8172">
                  <c:v>8.5382722788228175E-11</c:v>
                </c:pt>
                <c:pt idx="8173">
                  <c:v>8.6390900317143426E-11</c:v>
                </c:pt>
                <c:pt idx="8174">
                  <c:v>8.4386310641153892E-11</c:v>
                </c:pt>
                <c:pt idx="8175">
                  <c:v>8.7410982150543379E-11</c:v>
                </c:pt>
                <c:pt idx="8176">
                  <c:v>8.7410982150543379E-11</c:v>
                </c:pt>
                <c:pt idx="8177">
                  <c:v>8.4386310641153892E-11</c:v>
                </c:pt>
                <c:pt idx="8178">
                  <c:v>8.8442905203885788E-11</c:v>
                </c:pt>
                <c:pt idx="8179">
                  <c:v>8.948721659039069E-11</c:v>
                </c:pt>
                <c:pt idx="8180">
                  <c:v>8.7410982150543379E-11</c:v>
                </c:pt>
                <c:pt idx="8181">
                  <c:v>8.6390900317143426E-11</c:v>
                </c:pt>
                <c:pt idx="8182">
                  <c:v>8.8442905203885788E-11</c:v>
                </c:pt>
                <c:pt idx="8183">
                  <c:v>8.6390900317143426E-11</c:v>
                </c:pt>
                <c:pt idx="8184">
                  <c:v>8.4386310641153892E-11</c:v>
                </c:pt>
                <c:pt idx="8185">
                  <c:v>8.7410982150543379E-11</c:v>
                </c:pt>
                <c:pt idx="8186">
                  <c:v>8.5382722788228175E-11</c:v>
                </c:pt>
                <c:pt idx="8187">
                  <c:v>8.6390900317143426E-11</c:v>
                </c:pt>
                <c:pt idx="8188">
                  <c:v>8.4386310641153892E-11</c:v>
                </c:pt>
                <c:pt idx="8189">
                  <c:v>8.8442905203885788E-11</c:v>
                </c:pt>
                <c:pt idx="8190">
                  <c:v>8.4386310641153892E-11</c:v>
                </c:pt>
                <c:pt idx="8191">
                  <c:v>8.5382722788228175E-11</c:v>
                </c:pt>
                <c:pt idx="8192">
                  <c:v>8.4386310641153892E-11</c:v>
                </c:pt>
                <c:pt idx="8193">
                  <c:v>8.2428424687378108E-11</c:v>
                </c:pt>
                <c:pt idx="8194">
                  <c:v>8.4386310641153892E-11</c:v>
                </c:pt>
                <c:pt idx="8195">
                  <c:v>8.6390900317143426E-11</c:v>
                </c:pt>
                <c:pt idx="8196">
                  <c:v>8.5382722788228175E-11</c:v>
                </c:pt>
                <c:pt idx="8197">
                  <c:v>8.5382722788228175E-11</c:v>
                </c:pt>
                <c:pt idx="8198">
                  <c:v>8.7410982150543379E-11</c:v>
                </c:pt>
                <c:pt idx="8199">
                  <c:v>8.7410982150543379E-11</c:v>
                </c:pt>
                <c:pt idx="8200">
                  <c:v>8.5382722788228175E-11</c:v>
                </c:pt>
                <c:pt idx="8201">
                  <c:v>8.6390900317143426E-11</c:v>
                </c:pt>
                <c:pt idx="8202">
                  <c:v>8.8442905203885788E-11</c:v>
                </c:pt>
                <c:pt idx="8203">
                  <c:v>8.6390900317143426E-11</c:v>
                </c:pt>
                <c:pt idx="8204">
                  <c:v>8.4386310641153892E-11</c:v>
                </c:pt>
                <c:pt idx="8205">
                  <c:v>8.4386310641153892E-11</c:v>
                </c:pt>
                <c:pt idx="8206">
                  <c:v>8.3401526574496936E-11</c:v>
                </c:pt>
                <c:pt idx="8207">
                  <c:v>8.8442905203885788E-11</c:v>
                </c:pt>
                <c:pt idx="8208">
                  <c:v>8.6390900317143426E-11</c:v>
                </c:pt>
                <c:pt idx="8209">
                  <c:v>8.7410982150543379E-11</c:v>
                </c:pt>
                <c:pt idx="8210">
                  <c:v>8.8442905203885788E-11</c:v>
                </c:pt>
                <c:pt idx="8211">
                  <c:v>8.4386310641153892E-11</c:v>
                </c:pt>
                <c:pt idx="8212">
                  <c:v>8.948721659039069E-11</c:v>
                </c:pt>
                <c:pt idx="8213">
                  <c:v>8.4386310641153892E-11</c:v>
                </c:pt>
                <c:pt idx="8214">
                  <c:v>8.4386310641153892E-11</c:v>
                </c:pt>
                <c:pt idx="8215">
                  <c:v>8.6390900317143426E-11</c:v>
                </c:pt>
                <c:pt idx="8216">
                  <c:v>8.5382722788228175E-11</c:v>
                </c:pt>
                <c:pt idx="8217">
                  <c:v>8.5382722788228175E-11</c:v>
                </c:pt>
                <c:pt idx="8218">
                  <c:v>8.7410982150543379E-11</c:v>
                </c:pt>
                <c:pt idx="8219">
                  <c:v>8.7410982150543379E-11</c:v>
                </c:pt>
                <c:pt idx="8220">
                  <c:v>8.4386310641153892E-11</c:v>
                </c:pt>
                <c:pt idx="8221">
                  <c:v>8.5382722788228175E-11</c:v>
                </c:pt>
                <c:pt idx="8222">
                  <c:v>8.5382722788228175E-11</c:v>
                </c:pt>
                <c:pt idx="8223">
                  <c:v>8.3401526574496936E-11</c:v>
                </c:pt>
                <c:pt idx="8224">
                  <c:v>8.6390900317143426E-11</c:v>
                </c:pt>
                <c:pt idx="8225">
                  <c:v>8.948721659039069E-11</c:v>
                </c:pt>
                <c:pt idx="8226">
                  <c:v>8.5382722788228175E-11</c:v>
                </c:pt>
                <c:pt idx="8227">
                  <c:v>8.8442905203885788E-11</c:v>
                </c:pt>
                <c:pt idx="8228">
                  <c:v>8.8442905203885788E-11</c:v>
                </c:pt>
                <c:pt idx="8229">
                  <c:v>8.8442905203885788E-11</c:v>
                </c:pt>
                <c:pt idx="8230">
                  <c:v>8.8442905203885788E-11</c:v>
                </c:pt>
                <c:pt idx="8231">
                  <c:v>8.7410982150543379E-11</c:v>
                </c:pt>
                <c:pt idx="8232">
                  <c:v>8.5382722788228175E-11</c:v>
                </c:pt>
                <c:pt idx="8233">
                  <c:v>8.7410982150543379E-11</c:v>
                </c:pt>
                <c:pt idx="8234">
                  <c:v>8.8442905203885788E-11</c:v>
                </c:pt>
                <c:pt idx="8235">
                  <c:v>8.8442905203885788E-11</c:v>
                </c:pt>
                <c:pt idx="8236">
                  <c:v>8.8442905203885788E-11</c:v>
                </c:pt>
                <c:pt idx="8237">
                  <c:v>8.5382722788228175E-11</c:v>
                </c:pt>
                <c:pt idx="8238">
                  <c:v>8.5382722788228175E-11</c:v>
                </c:pt>
                <c:pt idx="8239">
                  <c:v>8.5382722788228175E-11</c:v>
                </c:pt>
                <c:pt idx="8240">
                  <c:v>8.8442905203885788E-11</c:v>
                </c:pt>
                <c:pt idx="8241">
                  <c:v>8.7410982150543379E-11</c:v>
                </c:pt>
                <c:pt idx="8242">
                  <c:v>8.7410982150543379E-11</c:v>
                </c:pt>
                <c:pt idx="8243">
                  <c:v>8.8442905203885788E-11</c:v>
                </c:pt>
                <c:pt idx="8244">
                  <c:v>8.8442905203885788E-11</c:v>
                </c:pt>
                <c:pt idx="8245">
                  <c:v>8.8442905203885788E-11</c:v>
                </c:pt>
                <c:pt idx="8246">
                  <c:v>8.7410982150543379E-11</c:v>
                </c:pt>
                <c:pt idx="8247">
                  <c:v>8.8442905203885788E-11</c:v>
                </c:pt>
                <c:pt idx="8248">
                  <c:v>8.8442905203885788E-11</c:v>
                </c:pt>
                <c:pt idx="8249">
                  <c:v>8.7410982150543379E-11</c:v>
                </c:pt>
                <c:pt idx="8250">
                  <c:v>8.6390900317143426E-11</c:v>
                </c:pt>
                <c:pt idx="8251">
                  <c:v>9.0543858940803469E-11</c:v>
                </c:pt>
                <c:pt idx="8252">
                  <c:v>8.6390900317143426E-11</c:v>
                </c:pt>
                <c:pt idx="8253">
                  <c:v>8.6390900317143426E-11</c:v>
                </c:pt>
                <c:pt idx="8254">
                  <c:v>8.5382722788228175E-11</c:v>
                </c:pt>
                <c:pt idx="8255">
                  <c:v>8.6390900317143426E-11</c:v>
                </c:pt>
                <c:pt idx="8256">
                  <c:v>8.8442905203885788E-11</c:v>
                </c:pt>
                <c:pt idx="8257">
                  <c:v>8.7410982150543379E-11</c:v>
                </c:pt>
                <c:pt idx="8258">
                  <c:v>8.4386310641153892E-11</c:v>
                </c:pt>
                <c:pt idx="8259">
                  <c:v>8.948721659039069E-11</c:v>
                </c:pt>
                <c:pt idx="8260">
                  <c:v>8.8442905203885788E-11</c:v>
                </c:pt>
                <c:pt idx="8261">
                  <c:v>8.7410982150543379E-11</c:v>
                </c:pt>
                <c:pt idx="8262">
                  <c:v>8.8442905203885788E-11</c:v>
                </c:pt>
                <c:pt idx="8263">
                  <c:v>8.7410982150543379E-11</c:v>
                </c:pt>
                <c:pt idx="8264">
                  <c:v>8.8442905203885788E-11</c:v>
                </c:pt>
                <c:pt idx="8265">
                  <c:v>8.6390900317143426E-11</c:v>
                </c:pt>
                <c:pt idx="8266">
                  <c:v>8.7410982150543379E-11</c:v>
                </c:pt>
                <c:pt idx="8267">
                  <c:v>8.7410982150543379E-11</c:v>
                </c:pt>
                <c:pt idx="8268">
                  <c:v>8.6390900317143426E-11</c:v>
                </c:pt>
                <c:pt idx="8269">
                  <c:v>8.8442905203885788E-11</c:v>
                </c:pt>
                <c:pt idx="8270">
                  <c:v>8.8442905203885788E-11</c:v>
                </c:pt>
                <c:pt idx="8271">
                  <c:v>8.3401526574496936E-11</c:v>
                </c:pt>
                <c:pt idx="8272">
                  <c:v>8.7410982150543379E-11</c:v>
                </c:pt>
                <c:pt idx="8273">
                  <c:v>8.5382722788228175E-11</c:v>
                </c:pt>
                <c:pt idx="8274">
                  <c:v>8.7410982150543379E-11</c:v>
                </c:pt>
                <c:pt idx="8275">
                  <c:v>8.8442905203885788E-11</c:v>
                </c:pt>
                <c:pt idx="8276">
                  <c:v>8.8442905203885788E-11</c:v>
                </c:pt>
                <c:pt idx="8277">
                  <c:v>8.7410982150543379E-11</c:v>
                </c:pt>
                <c:pt idx="8278">
                  <c:v>9.0543858940803469E-11</c:v>
                </c:pt>
                <c:pt idx="8279">
                  <c:v>8.7410982150543379E-11</c:v>
                </c:pt>
                <c:pt idx="8280">
                  <c:v>8.8442905203885788E-11</c:v>
                </c:pt>
                <c:pt idx="8281">
                  <c:v>8.5382722788228175E-11</c:v>
                </c:pt>
                <c:pt idx="8282">
                  <c:v>8.6390900317143426E-11</c:v>
                </c:pt>
                <c:pt idx="8283">
                  <c:v>8.8442905203885788E-11</c:v>
                </c:pt>
                <c:pt idx="8284">
                  <c:v>8.5382722788228175E-11</c:v>
                </c:pt>
                <c:pt idx="8285">
                  <c:v>8.7410982150543379E-11</c:v>
                </c:pt>
                <c:pt idx="8286">
                  <c:v>8.8442905203885788E-11</c:v>
                </c:pt>
                <c:pt idx="8287">
                  <c:v>8.7410982150543379E-11</c:v>
                </c:pt>
                <c:pt idx="8288">
                  <c:v>8.7410982150543379E-11</c:v>
                </c:pt>
                <c:pt idx="8289">
                  <c:v>8.6390900317143426E-11</c:v>
                </c:pt>
                <c:pt idx="8290">
                  <c:v>9.1612977856017732E-11</c:v>
                </c:pt>
                <c:pt idx="8291">
                  <c:v>8.948721659039069E-11</c:v>
                </c:pt>
                <c:pt idx="8292">
                  <c:v>8.7410982150543379E-11</c:v>
                </c:pt>
                <c:pt idx="8293">
                  <c:v>8.7410982150543379E-11</c:v>
                </c:pt>
                <c:pt idx="8294">
                  <c:v>9.0543858940803469E-11</c:v>
                </c:pt>
                <c:pt idx="8295">
                  <c:v>9.2694720656145152E-11</c:v>
                </c:pt>
                <c:pt idx="8296">
                  <c:v>8.8442905203885788E-11</c:v>
                </c:pt>
                <c:pt idx="8297">
                  <c:v>8.7410982150543379E-11</c:v>
                </c:pt>
                <c:pt idx="8298">
                  <c:v>8.8442905203885788E-11</c:v>
                </c:pt>
                <c:pt idx="8299">
                  <c:v>9.0543858940803469E-11</c:v>
                </c:pt>
                <c:pt idx="8300">
                  <c:v>8.7410982150543379E-11</c:v>
                </c:pt>
                <c:pt idx="8301">
                  <c:v>8.7410982150543379E-11</c:v>
                </c:pt>
                <c:pt idx="8302">
                  <c:v>8.5382722788228175E-11</c:v>
                </c:pt>
                <c:pt idx="8303">
                  <c:v>8.948721659039069E-11</c:v>
                </c:pt>
                <c:pt idx="8304">
                  <c:v>8.5382722788228175E-11</c:v>
                </c:pt>
                <c:pt idx="8305">
                  <c:v>8.5382722788228175E-11</c:v>
                </c:pt>
                <c:pt idx="8306">
                  <c:v>8.8442905203885788E-11</c:v>
                </c:pt>
                <c:pt idx="8307">
                  <c:v>8.7410982150543379E-11</c:v>
                </c:pt>
                <c:pt idx="8308">
                  <c:v>8.948721659039069E-11</c:v>
                </c:pt>
                <c:pt idx="8309">
                  <c:v>8.5382722788228175E-11</c:v>
                </c:pt>
                <c:pt idx="8310">
                  <c:v>8.8442905203885788E-11</c:v>
                </c:pt>
                <c:pt idx="8311">
                  <c:v>8.8442905203885788E-11</c:v>
                </c:pt>
                <c:pt idx="8312">
                  <c:v>9.0543858940803469E-11</c:v>
                </c:pt>
                <c:pt idx="8313">
                  <c:v>8.7410982150543379E-11</c:v>
                </c:pt>
                <c:pt idx="8314">
                  <c:v>8.5382722788228175E-11</c:v>
                </c:pt>
                <c:pt idx="8315">
                  <c:v>8.8442905203885788E-11</c:v>
                </c:pt>
                <c:pt idx="8316">
                  <c:v>8.7410982150543379E-11</c:v>
                </c:pt>
                <c:pt idx="8317">
                  <c:v>8.8442905203885788E-11</c:v>
                </c:pt>
                <c:pt idx="8318">
                  <c:v>8.7410982150543379E-11</c:v>
                </c:pt>
                <c:pt idx="8319">
                  <c:v>8.5382722788228175E-11</c:v>
                </c:pt>
                <c:pt idx="8320">
                  <c:v>9.2694720656145152E-11</c:v>
                </c:pt>
                <c:pt idx="8321">
                  <c:v>8.7410982150543379E-11</c:v>
                </c:pt>
                <c:pt idx="8322">
                  <c:v>8.6390900317143426E-11</c:v>
                </c:pt>
                <c:pt idx="8323">
                  <c:v>8.8442905203885788E-11</c:v>
                </c:pt>
                <c:pt idx="8324">
                  <c:v>8.5382722788228175E-11</c:v>
                </c:pt>
                <c:pt idx="8325">
                  <c:v>8.8442905203885788E-11</c:v>
                </c:pt>
                <c:pt idx="8326">
                  <c:v>8.8442905203885788E-11</c:v>
                </c:pt>
                <c:pt idx="8327">
                  <c:v>8.948721659039069E-11</c:v>
                </c:pt>
                <c:pt idx="8328">
                  <c:v>9.0543858940803469E-11</c:v>
                </c:pt>
                <c:pt idx="8329">
                  <c:v>8.6390900317143426E-11</c:v>
                </c:pt>
                <c:pt idx="8330">
                  <c:v>9.1612977856017732E-11</c:v>
                </c:pt>
                <c:pt idx="8331">
                  <c:v>8.948721659039069E-11</c:v>
                </c:pt>
                <c:pt idx="8332">
                  <c:v>8.8442905203885788E-11</c:v>
                </c:pt>
                <c:pt idx="8333">
                  <c:v>8.7410982150543379E-11</c:v>
                </c:pt>
                <c:pt idx="8334">
                  <c:v>8.948721659039069E-11</c:v>
                </c:pt>
                <c:pt idx="8335">
                  <c:v>9.2694720656145152E-11</c:v>
                </c:pt>
                <c:pt idx="8336">
                  <c:v>8.8442905203885788E-11</c:v>
                </c:pt>
                <c:pt idx="8337">
                  <c:v>9.0543858940803469E-11</c:v>
                </c:pt>
                <c:pt idx="8338">
                  <c:v>8.5382722788228175E-11</c:v>
                </c:pt>
                <c:pt idx="8339">
                  <c:v>9.1612977856017732E-11</c:v>
                </c:pt>
                <c:pt idx="8340">
                  <c:v>8.6390900317143426E-11</c:v>
                </c:pt>
                <c:pt idx="8341">
                  <c:v>8.8442905203885788E-11</c:v>
                </c:pt>
                <c:pt idx="8342">
                  <c:v>9.0543858940803469E-11</c:v>
                </c:pt>
                <c:pt idx="8343">
                  <c:v>8.948721659039069E-11</c:v>
                </c:pt>
                <c:pt idx="8344">
                  <c:v>9.1612977856017732E-11</c:v>
                </c:pt>
                <c:pt idx="8345">
                  <c:v>9.2694720656145152E-11</c:v>
                </c:pt>
                <c:pt idx="8346">
                  <c:v>8.8442905203885788E-11</c:v>
                </c:pt>
                <c:pt idx="8347">
                  <c:v>8.8442905203885788E-11</c:v>
                </c:pt>
                <c:pt idx="8348">
                  <c:v>8.948721659039069E-11</c:v>
                </c:pt>
                <c:pt idx="8349">
                  <c:v>8.7410982150543379E-11</c:v>
                </c:pt>
                <c:pt idx="8350">
                  <c:v>8.6390900317143426E-11</c:v>
                </c:pt>
                <c:pt idx="8351">
                  <c:v>8.8442905203885788E-11</c:v>
                </c:pt>
                <c:pt idx="8352">
                  <c:v>8.7410982150543379E-11</c:v>
                </c:pt>
                <c:pt idx="8353">
                  <c:v>8.8442905203885788E-11</c:v>
                </c:pt>
                <c:pt idx="8354">
                  <c:v>8.8442905203885788E-11</c:v>
                </c:pt>
                <c:pt idx="8355">
                  <c:v>8.8442905203885788E-11</c:v>
                </c:pt>
                <c:pt idx="8356">
                  <c:v>9.0543858940803469E-11</c:v>
                </c:pt>
                <c:pt idx="8357">
                  <c:v>9.0543858940803469E-11</c:v>
                </c:pt>
                <c:pt idx="8358">
                  <c:v>9.1612977856017732E-11</c:v>
                </c:pt>
                <c:pt idx="8359">
                  <c:v>8.8442905203885788E-11</c:v>
                </c:pt>
                <c:pt idx="8360">
                  <c:v>9.1612977856017732E-11</c:v>
                </c:pt>
                <c:pt idx="8361">
                  <c:v>8.8442905203885788E-11</c:v>
                </c:pt>
                <c:pt idx="8362">
                  <c:v>9.0543858940803469E-11</c:v>
                </c:pt>
                <c:pt idx="8363">
                  <c:v>9.2694720656145152E-11</c:v>
                </c:pt>
                <c:pt idx="8364">
                  <c:v>8.8442905203885788E-11</c:v>
                </c:pt>
                <c:pt idx="8365">
                  <c:v>8.8442905203885788E-11</c:v>
                </c:pt>
                <c:pt idx="8366">
                  <c:v>8.948721659039069E-11</c:v>
                </c:pt>
                <c:pt idx="8367">
                  <c:v>8.8442905203885788E-11</c:v>
                </c:pt>
                <c:pt idx="8368">
                  <c:v>8.8442905203885788E-11</c:v>
                </c:pt>
                <c:pt idx="8369">
                  <c:v>9.0543858940803469E-11</c:v>
                </c:pt>
                <c:pt idx="8370">
                  <c:v>8.8442905203885788E-11</c:v>
                </c:pt>
                <c:pt idx="8371">
                  <c:v>9.1612977856017732E-11</c:v>
                </c:pt>
                <c:pt idx="8372">
                  <c:v>8.948721659039069E-11</c:v>
                </c:pt>
                <c:pt idx="8373">
                  <c:v>8.948721659039069E-11</c:v>
                </c:pt>
                <c:pt idx="8374">
                  <c:v>8.7410982150543379E-11</c:v>
                </c:pt>
                <c:pt idx="8375">
                  <c:v>9.0543858940803469E-11</c:v>
                </c:pt>
                <c:pt idx="8376">
                  <c:v>8.948721659039069E-11</c:v>
                </c:pt>
                <c:pt idx="8377">
                  <c:v>9.0543858940803469E-11</c:v>
                </c:pt>
                <c:pt idx="8378">
                  <c:v>8.5382722788228175E-11</c:v>
                </c:pt>
                <c:pt idx="8379">
                  <c:v>8.8442905203885788E-11</c:v>
                </c:pt>
                <c:pt idx="8380">
                  <c:v>9.0543858940803469E-11</c:v>
                </c:pt>
                <c:pt idx="8381">
                  <c:v>8.7410982150543379E-11</c:v>
                </c:pt>
                <c:pt idx="8382">
                  <c:v>8.8442905203885788E-11</c:v>
                </c:pt>
                <c:pt idx="8383">
                  <c:v>9.1612977856017732E-11</c:v>
                </c:pt>
                <c:pt idx="8384">
                  <c:v>9.0543858940803469E-11</c:v>
                </c:pt>
                <c:pt idx="8385">
                  <c:v>8.8442905203885788E-11</c:v>
                </c:pt>
                <c:pt idx="8386">
                  <c:v>8.8442905203885788E-11</c:v>
                </c:pt>
                <c:pt idx="8387">
                  <c:v>8.7410982150543379E-11</c:v>
                </c:pt>
                <c:pt idx="8388">
                  <c:v>8.8442905203885788E-11</c:v>
                </c:pt>
                <c:pt idx="8389">
                  <c:v>8.5382722788228175E-11</c:v>
                </c:pt>
                <c:pt idx="8390">
                  <c:v>8.8442905203885788E-11</c:v>
                </c:pt>
                <c:pt idx="8391">
                  <c:v>8.8442905203885788E-11</c:v>
                </c:pt>
                <c:pt idx="8392">
                  <c:v>8.7410982150543379E-11</c:v>
                </c:pt>
                <c:pt idx="8393">
                  <c:v>9.2694720656145152E-11</c:v>
                </c:pt>
                <c:pt idx="8394">
                  <c:v>8.948721659039069E-11</c:v>
                </c:pt>
                <c:pt idx="8395">
                  <c:v>8.948721659039069E-11</c:v>
                </c:pt>
                <c:pt idx="8396">
                  <c:v>9.1612977856017732E-11</c:v>
                </c:pt>
                <c:pt idx="8397">
                  <c:v>9.1612977856017732E-11</c:v>
                </c:pt>
                <c:pt idx="8398">
                  <c:v>8.8442905203885788E-11</c:v>
                </c:pt>
                <c:pt idx="8399">
                  <c:v>8.948721659039069E-11</c:v>
                </c:pt>
                <c:pt idx="8400">
                  <c:v>8.8442905203885788E-11</c:v>
                </c:pt>
                <c:pt idx="8401">
                  <c:v>8.6390900317143426E-11</c:v>
                </c:pt>
                <c:pt idx="8402">
                  <c:v>8.948721659039069E-11</c:v>
                </c:pt>
                <c:pt idx="8403">
                  <c:v>9.0543858940803469E-11</c:v>
                </c:pt>
                <c:pt idx="8404">
                  <c:v>8.6390900317143426E-11</c:v>
                </c:pt>
                <c:pt idx="8405">
                  <c:v>9.0543858940803469E-11</c:v>
                </c:pt>
                <c:pt idx="8406">
                  <c:v>9.0543858940803469E-11</c:v>
                </c:pt>
                <c:pt idx="8407">
                  <c:v>8.7410982150543379E-11</c:v>
                </c:pt>
                <c:pt idx="8408">
                  <c:v>8.5382722788228175E-11</c:v>
                </c:pt>
                <c:pt idx="8409">
                  <c:v>8.8442905203885788E-11</c:v>
                </c:pt>
                <c:pt idx="8410">
                  <c:v>8.7410982150543379E-11</c:v>
                </c:pt>
                <c:pt idx="8411">
                  <c:v>8.7410982150543379E-11</c:v>
                </c:pt>
                <c:pt idx="8412">
                  <c:v>9.0543858940803469E-11</c:v>
                </c:pt>
                <c:pt idx="8413">
                  <c:v>8.948721659039069E-11</c:v>
                </c:pt>
                <c:pt idx="8414">
                  <c:v>8.948721659039069E-11</c:v>
                </c:pt>
                <c:pt idx="8415">
                  <c:v>8.8442905203885788E-11</c:v>
                </c:pt>
                <c:pt idx="8416">
                  <c:v>9.1612977856017732E-11</c:v>
                </c:pt>
                <c:pt idx="8417">
                  <c:v>8.8442905203885788E-11</c:v>
                </c:pt>
                <c:pt idx="8418">
                  <c:v>8.5382722788228175E-11</c:v>
                </c:pt>
                <c:pt idx="8419">
                  <c:v>8.948721659039069E-11</c:v>
                </c:pt>
                <c:pt idx="8420">
                  <c:v>8.6390900317143426E-11</c:v>
                </c:pt>
                <c:pt idx="8545">
                  <c:v>9.7150714726163113E-11</c:v>
                </c:pt>
                <c:pt idx="8546">
                  <c:v>9.7150714726163113E-11</c:v>
                </c:pt>
                <c:pt idx="8547">
                  <c:v>9.7150714726163113E-11</c:v>
                </c:pt>
                <c:pt idx="8548">
                  <c:v>9.9458292730753552E-11</c:v>
                </c:pt>
                <c:pt idx="8549">
                  <c:v>9.3789020443367202E-11</c:v>
                </c:pt>
                <c:pt idx="8550">
                  <c:v>9.6016970695884383E-11</c:v>
                </c:pt>
                <c:pt idx="8551">
                  <c:v>9.489645740229975E-11</c:v>
                </c:pt>
                <c:pt idx="8552">
                  <c:v>9.2694720656145152E-11</c:v>
                </c:pt>
                <c:pt idx="8553">
                  <c:v>9.1612977856017732E-11</c:v>
                </c:pt>
                <c:pt idx="8554">
                  <c:v>9.6016970695884383E-11</c:v>
                </c:pt>
                <c:pt idx="8555">
                  <c:v>9.3789020443367202E-11</c:v>
                </c:pt>
                <c:pt idx="8556">
                  <c:v>9.489645740229975E-11</c:v>
                </c:pt>
                <c:pt idx="8557">
                  <c:v>9.3789020443367202E-11</c:v>
                </c:pt>
                <c:pt idx="8558">
                  <c:v>8.948721659039069E-11</c:v>
                </c:pt>
                <c:pt idx="8559">
                  <c:v>8.948721659039069E-11</c:v>
                </c:pt>
                <c:pt idx="8560">
                  <c:v>9.489645740229975E-11</c:v>
                </c:pt>
                <c:pt idx="8561">
                  <c:v>9.0543858940803469E-11</c:v>
                </c:pt>
                <c:pt idx="8562">
                  <c:v>9.0543858940803469E-11</c:v>
                </c:pt>
                <c:pt idx="8563">
                  <c:v>9.1612977856017732E-11</c:v>
                </c:pt>
                <c:pt idx="8564">
                  <c:v>9.2694720656145152E-11</c:v>
                </c:pt>
                <c:pt idx="8565">
                  <c:v>9.2694720656145152E-11</c:v>
                </c:pt>
                <c:pt idx="8566">
                  <c:v>9.0543858940803469E-11</c:v>
                </c:pt>
                <c:pt idx="8567">
                  <c:v>9.2694720656145152E-11</c:v>
                </c:pt>
                <c:pt idx="8568">
                  <c:v>8.948721659039069E-11</c:v>
                </c:pt>
                <c:pt idx="8569">
                  <c:v>9.1612977856017732E-11</c:v>
                </c:pt>
                <c:pt idx="8570">
                  <c:v>9.0543858940803469E-11</c:v>
                </c:pt>
                <c:pt idx="8571">
                  <c:v>9.2694720656145152E-11</c:v>
                </c:pt>
                <c:pt idx="8572">
                  <c:v>9.1612977856017732E-11</c:v>
                </c:pt>
                <c:pt idx="8573">
                  <c:v>9.2694720656145152E-11</c:v>
                </c:pt>
                <c:pt idx="8574">
                  <c:v>9.1612977856017732E-11</c:v>
                </c:pt>
                <c:pt idx="8575">
                  <c:v>9.0543858940803469E-11</c:v>
                </c:pt>
                <c:pt idx="8576">
                  <c:v>9.0543858940803469E-11</c:v>
                </c:pt>
                <c:pt idx="8577">
                  <c:v>8.948721659039069E-11</c:v>
                </c:pt>
                <c:pt idx="8578">
                  <c:v>8.7410982150543379E-11</c:v>
                </c:pt>
                <c:pt idx="8579">
                  <c:v>9.1612977856017732E-11</c:v>
                </c:pt>
                <c:pt idx="8580">
                  <c:v>8.948721659039069E-11</c:v>
                </c:pt>
                <c:pt idx="8581">
                  <c:v>9.0543858940803469E-11</c:v>
                </c:pt>
                <c:pt idx="8582">
                  <c:v>9.0543858940803469E-11</c:v>
                </c:pt>
                <c:pt idx="8583">
                  <c:v>9.0543858940803469E-11</c:v>
                </c:pt>
                <c:pt idx="8584">
                  <c:v>9.0543858940803469E-11</c:v>
                </c:pt>
                <c:pt idx="8585">
                  <c:v>9.3789020443367202E-11</c:v>
                </c:pt>
                <c:pt idx="8586">
                  <c:v>9.2694720656145152E-11</c:v>
                </c:pt>
                <c:pt idx="8587">
                  <c:v>8.8442905203885788E-11</c:v>
                </c:pt>
                <c:pt idx="8588">
                  <c:v>9.1612977856017732E-11</c:v>
                </c:pt>
                <c:pt idx="8589">
                  <c:v>8.8442905203885788E-11</c:v>
                </c:pt>
                <c:pt idx="8590">
                  <c:v>9.0543858940803469E-11</c:v>
                </c:pt>
                <c:pt idx="8591">
                  <c:v>8.948721659039069E-11</c:v>
                </c:pt>
                <c:pt idx="8592">
                  <c:v>9.0543858940803469E-11</c:v>
                </c:pt>
                <c:pt idx="8593">
                  <c:v>9.0543858940803469E-11</c:v>
                </c:pt>
                <c:pt idx="8594">
                  <c:v>9.1612977856017732E-11</c:v>
                </c:pt>
                <c:pt idx="8595">
                  <c:v>8.8442905203885788E-11</c:v>
                </c:pt>
                <c:pt idx="8596">
                  <c:v>9.1612977856017732E-11</c:v>
                </c:pt>
                <c:pt idx="8597">
                  <c:v>9.0543858940803469E-11</c:v>
                </c:pt>
                <c:pt idx="8598">
                  <c:v>8.948721659039069E-11</c:v>
                </c:pt>
                <c:pt idx="8599">
                  <c:v>9.0543858940803469E-11</c:v>
                </c:pt>
                <c:pt idx="8600">
                  <c:v>8.948721659039069E-11</c:v>
                </c:pt>
                <c:pt idx="8601">
                  <c:v>9.2694720656145152E-11</c:v>
                </c:pt>
                <c:pt idx="8602">
                  <c:v>9.2694720656145152E-11</c:v>
                </c:pt>
                <c:pt idx="8603">
                  <c:v>9.1612977856017732E-11</c:v>
                </c:pt>
                <c:pt idx="8604">
                  <c:v>9.2694720656145152E-11</c:v>
                </c:pt>
                <c:pt idx="8605">
                  <c:v>9.0543858940803469E-11</c:v>
                </c:pt>
                <c:pt idx="8606">
                  <c:v>8.948721659039069E-11</c:v>
                </c:pt>
                <c:pt idx="8607">
                  <c:v>9.1612977856017732E-11</c:v>
                </c:pt>
                <c:pt idx="8608">
                  <c:v>9.2694720656145152E-11</c:v>
                </c:pt>
                <c:pt idx="8609">
                  <c:v>9.2694720656145152E-11</c:v>
                </c:pt>
                <c:pt idx="8610">
                  <c:v>9.2694720656145152E-11</c:v>
                </c:pt>
                <c:pt idx="8611">
                  <c:v>8.948721659039069E-11</c:v>
                </c:pt>
                <c:pt idx="8612">
                  <c:v>9.2694720656145152E-11</c:v>
                </c:pt>
                <c:pt idx="8613">
                  <c:v>9.0543858940803469E-11</c:v>
                </c:pt>
                <c:pt idx="8614">
                  <c:v>9.1612977856017732E-11</c:v>
                </c:pt>
                <c:pt idx="8615">
                  <c:v>9.2694720656145152E-11</c:v>
                </c:pt>
                <c:pt idx="8616">
                  <c:v>9.2694720656145152E-11</c:v>
                </c:pt>
                <c:pt idx="8617">
                  <c:v>9.1612977856017732E-11</c:v>
                </c:pt>
                <c:pt idx="8618">
                  <c:v>9.2694720656145152E-11</c:v>
                </c:pt>
                <c:pt idx="8619">
                  <c:v>8.948721659039069E-11</c:v>
                </c:pt>
                <c:pt idx="8620">
                  <c:v>9.0543858940803469E-11</c:v>
                </c:pt>
                <c:pt idx="8621">
                  <c:v>9.1612977856017732E-11</c:v>
                </c:pt>
                <c:pt idx="8622">
                  <c:v>9.0543858940803469E-11</c:v>
                </c:pt>
                <c:pt idx="8623">
                  <c:v>9.2694720656145152E-11</c:v>
                </c:pt>
                <c:pt idx="8624">
                  <c:v>9.2694720656145152E-11</c:v>
                </c:pt>
                <c:pt idx="8625">
                  <c:v>9.2694720656145152E-11</c:v>
                </c:pt>
                <c:pt idx="8626">
                  <c:v>8.8442905203885788E-11</c:v>
                </c:pt>
                <c:pt idx="8627">
                  <c:v>9.2694720656145152E-11</c:v>
                </c:pt>
                <c:pt idx="8628">
                  <c:v>8.8442905203885788E-11</c:v>
                </c:pt>
                <c:pt idx="8629">
                  <c:v>8.948721659039069E-11</c:v>
                </c:pt>
                <c:pt idx="8630">
                  <c:v>8.7410982150543379E-11</c:v>
                </c:pt>
                <c:pt idx="8631">
                  <c:v>8.948721659039069E-11</c:v>
                </c:pt>
                <c:pt idx="8632">
                  <c:v>9.1612977856017732E-11</c:v>
                </c:pt>
                <c:pt idx="8633">
                  <c:v>9.0543858940803469E-11</c:v>
                </c:pt>
                <c:pt idx="8634">
                  <c:v>9.0543858940803469E-11</c:v>
                </c:pt>
                <c:pt idx="8635">
                  <c:v>9.0543858940803469E-11</c:v>
                </c:pt>
                <c:pt idx="8636">
                  <c:v>9.1612977856017732E-11</c:v>
                </c:pt>
                <c:pt idx="8637">
                  <c:v>9.0543858940803469E-11</c:v>
                </c:pt>
                <c:pt idx="8638">
                  <c:v>9.1612977856017732E-11</c:v>
                </c:pt>
                <c:pt idx="8639">
                  <c:v>9.1612977856017732E-11</c:v>
                </c:pt>
                <c:pt idx="8640">
                  <c:v>9.0543858940803469E-11</c:v>
                </c:pt>
                <c:pt idx="8641">
                  <c:v>9.1612977856017732E-11</c:v>
                </c:pt>
                <c:pt idx="8642">
                  <c:v>9.1612977856017732E-11</c:v>
                </c:pt>
                <c:pt idx="8643">
                  <c:v>9.0543858940803469E-11</c:v>
                </c:pt>
                <c:pt idx="8644">
                  <c:v>9.489645740229975E-11</c:v>
                </c:pt>
                <c:pt idx="8645">
                  <c:v>9.2694720656145152E-11</c:v>
                </c:pt>
                <c:pt idx="8646">
                  <c:v>9.1612977856017732E-11</c:v>
                </c:pt>
                <c:pt idx="8647">
                  <c:v>9.0543858940803469E-11</c:v>
                </c:pt>
                <c:pt idx="8648">
                  <c:v>8.948721659039069E-11</c:v>
                </c:pt>
                <c:pt idx="8649">
                  <c:v>8.948721659039069E-11</c:v>
                </c:pt>
                <c:pt idx="8650">
                  <c:v>9.0543858940803469E-11</c:v>
                </c:pt>
                <c:pt idx="8651">
                  <c:v>9.2694720656145152E-11</c:v>
                </c:pt>
                <c:pt idx="8652">
                  <c:v>9.2694720656145152E-11</c:v>
                </c:pt>
                <c:pt idx="8653">
                  <c:v>9.0543858940803469E-11</c:v>
                </c:pt>
                <c:pt idx="8654">
                  <c:v>9.0543858940803469E-11</c:v>
                </c:pt>
                <c:pt idx="8655">
                  <c:v>9.0543858940803469E-11</c:v>
                </c:pt>
                <c:pt idx="8656">
                  <c:v>9.0543858940803469E-11</c:v>
                </c:pt>
                <c:pt idx="8657">
                  <c:v>9.1612977856017732E-11</c:v>
                </c:pt>
                <c:pt idx="8658">
                  <c:v>9.2694720656145152E-11</c:v>
                </c:pt>
                <c:pt idx="8659">
                  <c:v>9.0543858940803469E-11</c:v>
                </c:pt>
                <c:pt idx="8660">
                  <c:v>9.1612977856017732E-11</c:v>
                </c:pt>
                <c:pt idx="8661">
                  <c:v>9.1612977856017732E-11</c:v>
                </c:pt>
                <c:pt idx="8662">
                  <c:v>9.2694720656145152E-11</c:v>
                </c:pt>
                <c:pt idx="8663">
                  <c:v>9.1612977856017732E-11</c:v>
                </c:pt>
                <c:pt idx="8664">
                  <c:v>9.1612977856017732E-11</c:v>
                </c:pt>
                <c:pt idx="8665">
                  <c:v>9.0543858940803469E-11</c:v>
                </c:pt>
                <c:pt idx="8666">
                  <c:v>8.948721659039069E-11</c:v>
                </c:pt>
                <c:pt idx="8667">
                  <c:v>8.948721659039069E-11</c:v>
                </c:pt>
                <c:pt idx="8668">
                  <c:v>9.2694720656145152E-11</c:v>
                </c:pt>
                <c:pt idx="8669">
                  <c:v>8.7410982150543379E-11</c:v>
                </c:pt>
                <c:pt idx="8670">
                  <c:v>9.2694720656145152E-11</c:v>
                </c:pt>
                <c:pt idx="8671">
                  <c:v>9.1612977856017732E-11</c:v>
                </c:pt>
                <c:pt idx="8672">
                  <c:v>9.2694720656145152E-11</c:v>
                </c:pt>
                <c:pt idx="8673">
                  <c:v>8.948721659039069E-11</c:v>
                </c:pt>
                <c:pt idx="8674">
                  <c:v>8.948721659039069E-11</c:v>
                </c:pt>
                <c:pt idx="8675">
                  <c:v>9.1612977856017732E-11</c:v>
                </c:pt>
                <c:pt idx="8676">
                  <c:v>9.1612977856017732E-11</c:v>
                </c:pt>
                <c:pt idx="8677">
                  <c:v>8.8442905203885788E-11</c:v>
                </c:pt>
                <c:pt idx="8678">
                  <c:v>9.0543858940803469E-11</c:v>
                </c:pt>
                <c:pt idx="8679">
                  <c:v>9.0543858940803469E-11</c:v>
                </c:pt>
                <c:pt idx="8680">
                  <c:v>9.2694720656145152E-11</c:v>
                </c:pt>
                <c:pt idx="8681">
                  <c:v>9.1612977856017732E-11</c:v>
                </c:pt>
                <c:pt idx="8682">
                  <c:v>8.948721659039069E-11</c:v>
                </c:pt>
                <c:pt idx="8683">
                  <c:v>8.948721659039069E-11</c:v>
                </c:pt>
                <c:pt idx="8684">
                  <c:v>8.8442905203885788E-11</c:v>
                </c:pt>
                <c:pt idx="8685">
                  <c:v>8.7410982150543379E-11</c:v>
                </c:pt>
                <c:pt idx="8686">
                  <c:v>9.0543858940803469E-11</c:v>
                </c:pt>
                <c:pt idx="8687">
                  <c:v>8.7410982150543379E-11</c:v>
                </c:pt>
                <c:pt idx="8688">
                  <c:v>8.948721659039069E-11</c:v>
                </c:pt>
                <c:pt idx="8689">
                  <c:v>8.948721659039069E-11</c:v>
                </c:pt>
                <c:pt idx="8690">
                  <c:v>9.2694720656145152E-11</c:v>
                </c:pt>
                <c:pt idx="8691">
                  <c:v>9.0543858940803469E-11</c:v>
                </c:pt>
                <c:pt idx="8692">
                  <c:v>8.7410982150543379E-11</c:v>
                </c:pt>
                <c:pt idx="8693">
                  <c:v>8.7410982150543379E-11</c:v>
                </c:pt>
                <c:pt idx="8694">
                  <c:v>8.7410982150543379E-11</c:v>
                </c:pt>
                <c:pt idx="8695">
                  <c:v>9.0543858940803469E-11</c:v>
                </c:pt>
                <c:pt idx="8696">
                  <c:v>9.0543858940803469E-11</c:v>
                </c:pt>
                <c:pt idx="8697">
                  <c:v>9.2694720656145152E-11</c:v>
                </c:pt>
                <c:pt idx="8698">
                  <c:v>8.8442905203885788E-11</c:v>
                </c:pt>
                <c:pt idx="8699">
                  <c:v>9.1612977856017732E-11</c:v>
                </c:pt>
                <c:pt idx="8700">
                  <c:v>9.0543858940803469E-11</c:v>
                </c:pt>
                <c:pt idx="8701">
                  <c:v>9.1612977856017732E-11</c:v>
                </c:pt>
                <c:pt idx="8702">
                  <c:v>8.8442905203885788E-11</c:v>
                </c:pt>
                <c:pt idx="8703">
                  <c:v>8.8442905203885788E-11</c:v>
                </c:pt>
                <c:pt idx="8704">
                  <c:v>8.8442905203885788E-11</c:v>
                </c:pt>
                <c:pt idx="8705">
                  <c:v>9.2694720656145152E-11</c:v>
                </c:pt>
                <c:pt idx="8706">
                  <c:v>9.1612977856017732E-11</c:v>
                </c:pt>
                <c:pt idx="8707">
                  <c:v>8.8442905203885788E-11</c:v>
                </c:pt>
                <c:pt idx="8708">
                  <c:v>8.8442905203885788E-11</c:v>
                </c:pt>
                <c:pt idx="8709">
                  <c:v>8.948721659039069E-11</c:v>
                </c:pt>
                <c:pt idx="8710">
                  <c:v>9.1612977856017732E-11</c:v>
                </c:pt>
                <c:pt idx="8711">
                  <c:v>8.948721659039069E-11</c:v>
                </c:pt>
                <c:pt idx="8712">
                  <c:v>9.1612977856017732E-11</c:v>
                </c:pt>
                <c:pt idx="8713">
                  <c:v>8.948721659039069E-11</c:v>
                </c:pt>
                <c:pt idx="8714">
                  <c:v>8.8442905203885788E-11</c:v>
                </c:pt>
                <c:pt idx="8715">
                  <c:v>8.8442905203885788E-11</c:v>
                </c:pt>
                <c:pt idx="8716">
                  <c:v>8.5382722788228175E-11</c:v>
                </c:pt>
                <c:pt idx="8717">
                  <c:v>8.948721659039069E-11</c:v>
                </c:pt>
                <c:pt idx="8718">
                  <c:v>8.8442905203885788E-11</c:v>
                </c:pt>
                <c:pt idx="8719">
                  <c:v>8.948721659039069E-11</c:v>
                </c:pt>
                <c:pt idx="8720">
                  <c:v>9.0543858940803469E-11</c:v>
                </c:pt>
                <c:pt idx="8721">
                  <c:v>8.7410982150543379E-11</c:v>
                </c:pt>
                <c:pt idx="8722">
                  <c:v>8.8442905203885788E-11</c:v>
                </c:pt>
                <c:pt idx="8723">
                  <c:v>9.2694720656145152E-11</c:v>
                </c:pt>
                <c:pt idx="8724">
                  <c:v>8.948721659039069E-11</c:v>
                </c:pt>
                <c:pt idx="8725">
                  <c:v>9.1612977856017732E-11</c:v>
                </c:pt>
                <c:pt idx="8726">
                  <c:v>8.948721659039069E-11</c:v>
                </c:pt>
                <c:pt idx="8727">
                  <c:v>9.1612977856017732E-11</c:v>
                </c:pt>
                <c:pt idx="8728">
                  <c:v>8.7410982150543379E-11</c:v>
                </c:pt>
                <c:pt idx="8729">
                  <c:v>9.1612977856017732E-11</c:v>
                </c:pt>
                <c:pt idx="8730">
                  <c:v>9.1612977856017732E-11</c:v>
                </c:pt>
                <c:pt idx="8731">
                  <c:v>9.0543858940803469E-11</c:v>
                </c:pt>
                <c:pt idx="8732">
                  <c:v>9.1612977856017732E-11</c:v>
                </c:pt>
                <c:pt idx="8733">
                  <c:v>9.2694720656145152E-11</c:v>
                </c:pt>
                <c:pt idx="8734">
                  <c:v>8.8442905203885788E-11</c:v>
                </c:pt>
                <c:pt idx="8735">
                  <c:v>9.2694720656145152E-11</c:v>
                </c:pt>
                <c:pt idx="8736">
                  <c:v>9.3789020443367202E-11</c:v>
                </c:pt>
                <c:pt idx="8737">
                  <c:v>9.0543858940803469E-11</c:v>
                </c:pt>
                <c:pt idx="8738">
                  <c:v>8.7410982150543379E-11</c:v>
                </c:pt>
                <c:pt idx="8739">
                  <c:v>8.8442905203885788E-11</c:v>
                </c:pt>
                <c:pt idx="8740">
                  <c:v>9.0543858940803469E-11</c:v>
                </c:pt>
                <c:pt idx="8741">
                  <c:v>9.1612977856017732E-11</c:v>
                </c:pt>
                <c:pt idx="8742">
                  <c:v>8.7410982150543379E-11</c:v>
                </c:pt>
                <c:pt idx="8743">
                  <c:v>8.8442905203885788E-11</c:v>
                </c:pt>
                <c:pt idx="8744">
                  <c:v>8.8442905203885788E-11</c:v>
                </c:pt>
                <c:pt idx="8745">
                  <c:v>9.0543858940803469E-11</c:v>
                </c:pt>
                <c:pt idx="8746">
                  <c:v>8.8442905203885788E-11</c:v>
                </c:pt>
                <c:pt idx="8747">
                  <c:v>9.0543858940803469E-11</c:v>
                </c:pt>
                <c:pt idx="8748">
                  <c:v>8.8442905203885788E-11</c:v>
                </c:pt>
                <c:pt idx="8749">
                  <c:v>8.8442905203885788E-11</c:v>
                </c:pt>
                <c:pt idx="8750">
                  <c:v>9.0543858940803469E-11</c:v>
                </c:pt>
                <c:pt idx="8751">
                  <c:v>8.8442905203885788E-11</c:v>
                </c:pt>
                <c:pt idx="8752">
                  <c:v>8.8442905203885788E-11</c:v>
                </c:pt>
                <c:pt idx="8753">
                  <c:v>9.1612977856017732E-11</c:v>
                </c:pt>
                <c:pt idx="8754">
                  <c:v>8.8442905203885788E-11</c:v>
                </c:pt>
                <c:pt idx="8755">
                  <c:v>8.8442905203885788E-11</c:v>
                </c:pt>
                <c:pt idx="8756">
                  <c:v>9.0543858940803469E-11</c:v>
                </c:pt>
                <c:pt idx="8757">
                  <c:v>8.948721659039069E-11</c:v>
                </c:pt>
                <c:pt idx="8758">
                  <c:v>8.8442905203885788E-11</c:v>
                </c:pt>
                <c:pt idx="8759">
                  <c:v>8.948721659039069E-11</c:v>
                </c:pt>
                <c:pt idx="8760">
                  <c:v>8.948721659039069E-11</c:v>
                </c:pt>
                <c:pt idx="8761">
                  <c:v>8.7410982150543379E-11</c:v>
                </c:pt>
                <c:pt idx="8762">
                  <c:v>8.948721659039069E-11</c:v>
                </c:pt>
                <c:pt idx="8763">
                  <c:v>8.7410982150543379E-11</c:v>
                </c:pt>
                <c:pt idx="8764">
                  <c:v>8.8442905203885788E-11</c:v>
                </c:pt>
                <c:pt idx="8765">
                  <c:v>8.948721659039069E-11</c:v>
                </c:pt>
                <c:pt idx="8766">
                  <c:v>9.1612977856017732E-11</c:v>
                </c:pt>
                <c:pt idx="8767">
                  <c:v>8.8442905203885788E-11</c:v>
                </c:pt>
                <c:pt idx="8768">
                  <c:v>9.1612977856017732E-11</c:v>
                </c:pt>
                <c:pt idx="8769">
                  <c:v>9.1612977856017732E-11</c:v>
                </c:pt>
                <c:pt idx="8770">
                  <c:v>8.7410982150543379E-11</c:v>
                </c:pt>
                <c:pt idx="8771">
                  <c:v>8.6390900317143426E-11</c:v>
                </c:pt>
                <c:pt idx="8772">
                  <c:v>8.948721659039069E-11</c:v>
                </c:pt>
                <c:pt idx="8773">
                  <c:v>8.8442905203885788E-11</c:v>
                </c:pt>
                <c:pt idx="8774">
                  <c:v>8.8442905203885788E-11</c:v>
                </c:pt>
                <c:pt idx="8775">
                  <c:v>8.5382722788228175E-11</c:v>
                </c:pt>
                <c:pt idx="8776">
                  <c:v>8.8442905203885788E-11</c:v>
                </c:pt>
                <c:pt idx="8777">
                  <c:v>8.7410982150543379E-11</c:v>
                </c:pt>
                <c:pt idx="8778">
                  <c:v>9.0543858940803469E-11</c:v>
                </c:pt>
                <c:pt idx="8779">
                  <c:v>9.0543858940803469E-11</c:v>
                </c:pt>
                <c:pt idx="8780">
                  <c:v>8.948721659039069E-11</c:v>
                </c:pt>
                <c:pt idx="8781">
                  <c:v>8.948721659039069E-11</c:v>
                </c:pt>
                <c:pt idx="8782">
                  <c:v>8.7410982150543379E-11</c:v>
                </c:pt>
                <c:pt idx="8783">
                  <c:v>8.8442905203885788E-11</c:v>
                </c:pt>
                <c:pt idx="8784">
                  <c:v>8.5382722788228175E-11</c:v>
                </c:pt>
                <c:pt idx="8785">
                  <c:v>9.1612977856017732E-11</c:v>
                </c:pt>
                <c:pt idx="8786">
                  <c:v>9.0543858940803469E-11</c:v>
                </c:pt>
                <c:pt idx="8787">
                  <c:v>9.1612977856017732E-11</c:v>
                </c:pt>
                <c:pt idx="8788">
                  <c:v>8.8442905203885788E-11</c:v>
                </c:pt>
                <c:pt idx="8789">
                  <c:v>8.6390900317143426E-11</c:v>
                </c:pt>
                <c:pt idx="8790">
                  <c:v>8.7410982150543379E-11</c:v>
                </c:pt>
                <c:pt idx="8791">
                  <c:v>8.8442905203885788E-11</c:v>
                </c:pt>
                <c:pt idx="8792">
                  <c:v>8.5382722788228175E-11</c:v>
                </c:pt>
                <c:pt idx="8793">
                  <c:v>8.4386310641153892E-11</c:v>
                </c:pt>
                <c:pt idx="8794">
                  <c:v>8.8442905203885788E-11</c:v>
                </c:pt>
                <c:pt idx="8795">
                  <c:v>8.6390900317143426E-11</c:v>
                </c:pt>
                <c:pt idx="8796">
                  <c:v>8.7410982150543379E-11</c:v>
                </c:pt>
                <c:pt idx="8797">
                  <c:v>8.7410982150543379E-11</c:v>
                </c:pt>
                <c:pt idx="8798">
                  <c:v>8.8442905203885788E-11</c:v>
                </c:pt>
                <c:pt idx="8799">
                  <c:v>8.6390900317143426E-11</c:v>
                </c:pt>
                <c:pt idx="8800">
                  <c:v>8.5382722788228175E-11</c:v>
                </c:pt>
                <c:pt idx="8801">
                  <c:v>8.6390900317143426E-11</c:v>
                </c:pt>
                <c:pt idx="8802">
                  <c:v>8.8442905203885788E-11</c:v>
                </c:pt>
                <c:pt idx="8803">
                  <c:v>9.0543858940803469E-11</c:v>
                </c:pt>
                <c:pt idx="8804">
                  <c:v>8.8442905203885788E-11</c:v>
                </c:pt>
                <c:pt idx="8805">
                  <c:v>8.8442905203885788E-11</c:v>
                </c:pt>
                <c:pt idx="8806">
                  <c:v>8.6390900317143426E-11</c:v>
                </c:pt>
                <c:pt idx="8807">
                  <c:v>8.8442905203885788E-11</c:v>
                </c:pt>
                <c:pt idx="8808">
                  <c:v>8.8442905203885788E-11</c:v>
                </c:pt>
                <c:pt idx="8809">
                  <c:v>8.948721659039069E-11</c:v>
                </c:pt>
                <c:pt idx="8810">
                  <c:v>8.6390900317143426E-11</c:v>
                </c:pt>
                <c:pt idx="8811">
                  <c:v>8.8442905203885788E-11</c:v>
                </c:pt>
                <c:pt idx="8812">
                  <c:v>9.0543858940803469E-11</c:v>
                </c:pt>
                <c:pt idx="8813">
                  <c:v>9.0543858940803469E-11</c:v>
                </c:pt>
                <c:pt idx="8814">
                  <c:v>8.8442905203885788E-11</c:v>
                </c:pt>
                <c:pt idx="8815">
                  <c:v>8.8442905203885788E-11</c:v>
                </c:pt>
                <c:pt idx="8816">
                  <c:v>8.5382722788228175E-11</c:v>
                </c:pt>
                <c:pt idx="8817">
                  <c:v>8.6390900317143426E-11</c:v>
                </c:pt>
                <c:pt idx="8818">
                  <c:v>8.7410982150543379E-11</c:v>
                </c:pt>
                <c:pt idx="8819">
                  <c:v>8.7410982150543379E-11</c:v>
                </c:pt>
                <c:pt idx="8820">
                  <c:v>8.948721659039069E-11</c:v>
                </c:pt>
                <c:pt idx="8821">
                  <c:v>8.7410982150543379E-11</c:v>
                </c:pt>
                <c:pt idx="8822">
                  <c:v>8.7410982150543379E-11</c:v>
                </c:pt>
                <c:pt idx="8823">
                  <c:v>8.8442905203885788E-11</c:v>
                </c:pt>
                <c:pt idx="8824">
                  <c:v>9.1612977856017732E-11</c:v>
                </c:pt>
                <c:pt idx="8825">
                  <c:v>8.5382722788228175E-11</c:v>
                </c:pt>
                <c:pt idx="8826">
                  <c:v>8.8442905203885788E-11</c:v>
                </c:pt>
                <c:pt idx="8827">
                  <c:v>8.948721659039069E-11</c:v>
                </c:pt>
                <c:pt idx="8828">
                  <c:v>8.7410982150543379E-11</c:v>
                </c:pt>
                <c:pt idx="8829">
                  <c:v>8.6390900317143426E-11</c:v>
                </c:pt>
                <c:pt idx="8830">
                  <c:v>8.6390900317143426E-11</c:v>
                </c:pt>
                <c:pt idx="8831">
                  <c:v>8.8442905203885788E-11</c:v>
                </c:pt>
                <c:pt idx="8832">
                  <c:v>8.948721659039069E-11</c:v>
                </c:pt>
                <c:pt idx="8833">
                  <c:v>8.6390900317143426E-11</c:v>
                </c:pt>
                <c:pt idx="8834">
                  <c:v>8.7410982150543379E-11</c:v>
                </c:pt>
                <c:pt idx="8835">
                  <c:v>8.8442905203885788E-11</c:v>
                </c:pt>
                <c:pt idx="8836">
                  <c:v>9.0543858940803469E-11</c:v>
                </c:pt>
                <c:pt idx="8837">
                  <c:v>8.948721659039069E-11</c:v>
                </c:pt>
                <c:pt idx="8838">
                  <c:v>8.6390900317143426E-11</c:v>
                </c:pt>
                <c:pt idx="8839">
                  <c:v>9.0543858940803469E-11</c:v>
                </c:pt>
                <c:pt idx="8840">
                  <c:v>9.1612977856017732E-11</c:v>
                </c:pt>
                <c:pt idx="8841">
                  <c:v>8.7410982150543379E-11</c:v>
                </c:pt>
                <c:pt idx="8842">
                  <c:v>8.5382722788228175E-11</c:v>
                </c:pt>
                <c:pt idx="8843">
                  <c:v>8.8442905203885788E-11</c:v>
                </c:pt>
                <c:pt idx="8844">
                  <c:v>8.5382722788228175E-11</c:v>
                </c:pt>
                <c:pt idx="8845">
                  <c:v>8.7410982150543379E-11</c:v>
                </c:pt>
                <c:pt idx="8846">
                  <c:v>8.6390900317143426E-11</c:v>
                </c:pt>
                <c:pt idx="8847">
                  <c:v>8.8442905203885788E-11</c:v>
                </c:pt>
                <c:pt idx="8848">
                  <c:v>8.6390900317143426E-11</c:v>
                </c:pt>
                <c:pt idx="8849">
                  <c:v>8.6390900317143426E-11</c:v>
                </c:pt>
                <c:pt idx="8850">
                  <c:v>8.8442905203885788E-11</c:v>
                </c:pt>
                <c:pt idx="8851">
                  <c:v>8.8442905203885788E-11</c:v>
                </c:pt>
                <c:pt idx="8852">
                  <c:v>8.5382722788228175E-11</c:v>
                </c:pt>
                <c:pt idx="8853">
                  <c:v>8.5382722788228175E-11</c:v>
                </c:pt>
                <c:pt idx="8854">
                  <c:v>8.8442905203885788E-11</c:v>
                </c:pt>
                <c:pt idx="8855">
                  <c:v>8.6390900317143426E-11</c:v>
                </c:pt>
                <c:pt idx="8856">
                  <c:v>8.5382722788228175E-11</c:v>
                </c:pt>
                <c:pt idx="8857">
                  <c:v>8.8442905203885788E-11</c:v>
                </c:pt>
                <c:pt idx="8858">
                  <c:v>8.6390900317143426E-11</c:v>
                </c:pt>
                <c:pt idx="8859">
                  <c:v>8.5382722788228175E-11</c:v>
                </c:pt>
                <c:pt idx="8860">
                  <c:v>8.7410982150543379E-11</c:v>
                </c:pt>
                <c:pt idx="8861">
                  <c:v>8.4386310641153892E-11</c:v>
                </c:pt>
                <c:pt idx="8862">
                  <c:v>8.5382722788228175E-11</c:v>
                </c:pt>
                <c:pt idx="8863">
                  <c:v>8.7410982150543379E-11</c:v>
                </c:pt>
                <c:pt idx="8864">
                  <c:v>8.8442905203885788E-11</c:v>
                </c:pt>
                <c:pt idx="8865">
                  <c:v>8.8442905203885788E-11</c:v>
                </c:pt>
                <c:pt idx="8866">
                  <c:v>8.3401526574496936E-11</c:v>
                </c:pt>
                <c:pt idx="8867">
                  <c:v>8.6390900317143426E-11</c:v>
                </c:pt>
                <c:pt idx="8868">
                  <c:v>8.8442905203885788E-11</c:v>
                </c:pt>
                <c:pt idx="8869">
                  <c:v>8.7410982150543379E-11</c:v>
                </c:pt>
                <c:pt idx="8870">
                  <c:v>8.5382722788228175E-11</c:v>
                </c:pt>
                <c:pt idx="8871">
                  <c:v>8.8442905203885788E-11</c:v>
                </c:pt>
                <c:pt idx="8872">
                  <c:v>8.3401526574496936E-11</c:v>
                </c:pt>
                <c:pt idx="8873">
                  <c:v>8.6390900317143426E-11</c:v>
                </c:pt>
                <c:pt idx="8874">
                  <c:v>8.948721659039069E-11</c:v>
                </c:pt>
                <c:pt idx="8875">
                  <c:v>8.4386310641153892E-11</c:v>
                </c:pt>
                <c:pt idx="8876">
                  <c:v>8.7410982150543379E-11</c:v>
                </c:pt>
                <c:pt idx="8877">
                  <c:v>8.7410982150543379E-11</c:v>
                </c:pt>
                <c:pt idx="8878">
                  <c:v>8.8442905203885788E-11</c:v>
                </c:pt>
                <c:pt idx="8879">
                  <c:v>8.5382722788228175E-11</c:v>
                </c:pt>
                <c:pt idx="8880">
                  <c:v>8.7410982150543379E-11</c:v>
                </c:pt>
                <c:pt idx="8881">
                  <c:v>8.3401526574496936E-11</c:v>
                </c:pt>
                <c:pt idx="8882">
                  <c:v>8.8442905203885788E-11</c:v>
                </c:pt>
                <c:pt idx="8883">
                  <c:v>8.4386310641153892E-11</c:v>
                </c:pt>
                <c:pt idx="8884">
                  <c:v>8.6390900317143426E-11</c:v>
                </c:pt>
                <c:pt idx="8885">
                  <c:v>8.8442905203885788E-11</c:v>
                </c:pt>
                <c:pt idx="8886">
                  <c:v>8.7410982150543379E-11</c:v>
                </c:pt>
                <c:pt idx="8887">
                  <c:v>8.6390900317143426E-11</c:v>
                </c:pt>
                <c:pt idx="8888">
                  <c:v>8.5382722788228175E-11</c:v>
                </c:pt>
                <c:pt idx="8889">
                  <c:v>8.4386310641153892E-11</c:v>
                </c:pt>
                <c:pt idx="8890">
                  <c:v>8.3401526574496936E-11</c:v>
                </c:pt>
                <c:pt idx="8891">
                  <c:v>8.6390900317143426E-11</c:v>
                </c:pt>
                <c:pt idx="8892">
                  <c:v>8.5382722788228175E-11</c:v>
                </c:pt>
                <c:pt idx="8893">
                  <c:v>8.5382722788228175E-11</c:v>
                </c:pt>
                <c:pt idx="8894">
                  <c:v>8.6390900317143426E-11</c:v>
                </c:pt>
                <c:pt idx="8895">
                  <c:v>8.6390900317143426E-11</c:v>
                </c:pt>
                <c:pt idx="8896">
                  <c:v>8.5382722788228175E-11</c:v>
                </c:pt>
                <c:pt idx="8897">
                  <c:v>8.4386310641153892E-11</c:v>
                </c:pt>
                <c:pt idx="8898">
                  <c:v>8.3401526574496936E-11</c:v>
                </c:pt>
                <c:pt idx="8899">
                  <c:v>8.7410982150543379E-11</c:v>
                </c:pt>
                <c:pt idx="8900">
                  <c:v>8.5382722788228175E-11</c:v>
                </c:pt>
                <c:pt idx="8901">
                  <c:v>8.7410982150543379E-11</c:v>
                </c:pt>
                <c:pt idx="8902">
                  <c:v>8.5382722788228175E-11</c:v>
                </c:pt>
                <c:pt idx="8903">
                  <c:v>8.8442905203885788E-11</c:v>
                </c:pt>
                <c:pt idx="8904">
                  <c:v>9.0543858940803469E-11</c:v>
                </c:pt>
                <c:pt idx="8905">
                  <c:v>8.3401526574496936E-11</c:v>
                </c:pt>
                <c:pt idx="8906">
                  <c:v>8.6390900317143426E-11</c:v>
                </c:pt>
                <c:pt idx="8907">
                  <c:v>8.7410982150543379E-11</c:v>
                </c:pt>
                <c:pt idx="8908">
                  <c:v>8.5382722788228175E-11</c:v>
                </c:pt>
                <c:pt idx="8909">
                  <c:v>8.5382722788228175E-11</c:v>
                </c:pt>
                <c:pt idx="8910">
                  <c:v>8.5382722788228175E-11</c:v>
                </c:pt>
                <c:pt idx="8911">
                  <c:v>8.5382722788228175E-11</c:v>
                </c:pt>
                <c:pt idx="8912">
                  <c:v>8.6390900317143426E-11</c:v>
                </c:pt>
                <c:pt idx="8913">
                  <c:v>8.7410982150543379E-11</c:v>
                </c:pt>
                <c:pt idx="8914">
                  <c:v>8.7410982150543379E-11</c:v>
                </c:pt>
                <c:pt idx="8915">
                  <c:v>8.5382722788228175E-11</c:v>
                </c:pt>
                <c:pt idx="8916">
                  <c:v>8.5382722788228175E-11</c:v>
                </c:pt>
                <c:pt idx="8917">
                  <c:v>8.7410982150543379E-11</c:v>
                </c:pt>
                <c:pt idx="8918">
                  <c:v>8.6390900317143426E-11</c:v>
                </c:pt>
                <c:pt idx="8919">
                  <c:v>8.4386310641153892E-11</c:v>
                </c:pt>
                <c:pt idx="8920">
                  <c:v>8.6390900317143426E-11</c:v>
                </c:pt>
                <c:pt idx="8921">
                  <c:v>8.4386310641153892E-11</c:v>
                </c:pt>
                <c:pt idx="8922">
                  <c:v>8.7410982150543379E-11</c:v>
                </c:pt>
                <c:pt idx="8923">
                  <c:v>8.7410982150543379E-11</c:v>
                </c:pt>
                <c:pt idx="8924">
                  <c:v>8.7410982150543379E-11</c:v>
                </c:pt>
                <c:pt idx="8925">
                  <c:v>8.5382722788228175E-11</c:v>
                </c:pt>
                <c:pt idx="8926">
                  <c:v>8.948721659039069E-11</c:v>
                </c:pt>
                <c:pt idx="8927">
                  <c:v>8.948721659039069E-11</c:v>
                </c:pt>
                <c:pt idx="8928">
                  <c:v>8.7410982150543379E-11</c:v>
                </c:pt>
                <c:pt idx="8929">
                  <c:v>8.2428424687378108E-11</c:v>
                </c:pt>
                <c:pt idx="8930">
                  <c:v>8.8442905203885788E-11</c:v>
                </c:pt>
                <c:pt idx="8931">
                  <c:v>8.3401526574496936E-11</c:v>
                </c:pt>
                <c:pt idx="8932">
                  <c:v>8.3401526574496936E-11</c:v>
                </c:pt>
                <c:pt idx="8933">
                  <c:v>8.7410982150543379E-11</c:v>
                </c:pt>
                <c:pt idx="8934">
                  <c:v>8.6390900317143426E-11</c:v>
                </c:pt>
                <c:pt idx="8935">
                  <c:v>8.5382722788228175E-11</c:v>
                </c:pt>
                <c:pt idx="8936">
                  <c:v>8.5382722788228175E-11</c:v>
                </c:pt>
                <c:pt idx="8937">
                  <c:v>8.5382722788228175E-11</c:v>
                </c:pt>
                <c:pt idx="8938">
                  <c:v>8.4386310641153892E-11</c:v>
                </c:pt>
                <c:pt idx="8939">
                  <c:v>8.4386310641153892E-11</c:v>
                </c:pt>
                <c:pt idx="8940">
                  <c:v>8.6390900317143426E-11</c:v>
                </c:pt>
                <c:pt idx="8941">
                  <c:v>8.7410982150543379E-11</c:v>
                </c:pt>
                <c:pt idx="8942">
                  <c:v>8.8442905203885788E-11</c:v>
                </c:pt>
                <c:pt idx="8943">
                  <c:v>8.5382722788228175E-11</c:v>
                </c:pt>
                <c:pt idx="8944">
                  <c:v>8.3401526574496936E-11</c:v>
                </c:pt>
                <c:pt idx="8945">
                  <c:v>8.5382722788228175E-11</c:v>
                </c:pt>
                <c:pt idx="8946">
                  <c:v>8.948721659039069E-11</c:v>
                </c:pt>
                <c:pt idx="8947">
                  <c:v>8.5382722788228175E-11</c:v>
                </c:pt>
                <c:pt idx="8948">
                  <c:v>8.4386310641153892E-11</c:v>
                </c:pt>
                <c:pt idx="8949">
                  <c:v>8.7410982150543379E-11</c:v>
                </c:pt>
                <c:pt idx="8950">
                  <c:v>8.4386310641153892E-11</c:v>
                </c:pt>
                <c:pt idx="8951">
                  <c:v>8.8442905203885788E-11</c:v>
                </c:pt>
                <c:pt idx="8952">
                  <c:v>8.8442905203885788E-11</c:v>
                </c:pt>
                <c:pt idx="8953">
                  <c:v>8.7410982150543379E-11</c:v>
                </c:pt>
                <c:pt idx="8954">
                  <c:v>8.7410982150543379E-11</c:v>
                </c:pt>
                <c:pt idx="8955">
                  <c:v>8.4386310641153892E-11</c:v>
                </c:pt>
                <c:pt idx="8956">
                  <c:v>8.6390900317143426E-11</c:v>
                </c:pt>
                <c:pt idx="8957">
                  <c:v>8.5382722788228175E-11</c:v>
                </c:pt>
                <c:pt idx="8958">
                  <c:v>8.6390900317143426E-11</c:v>
                </c:pt>
                <c:pt idx="8959">
                  <c:v>8.4386310641153892E-11</c:v>
                </c:pt>
                <c:pt idx="8960">
                  <c:v>8.5382722788228175E-11</c:v>
                </c:pt>
                <c:pt idx="8961">
                  <c:v>8.4386310641153892E-11</c:v>
                </c:pt>
                <c:pt idx="8962">
                  <c:v>8.3401526574496936E-11</c:v>
                </c:pt>
                <c:pt idx="8963">
                  <c:v>8.7410982150543379E-11</c:v>
                </c:pt>
                <c:pt idx="8964">
                  <c:v>8.4386310641153892E-11</c:v>
                </c:pt>
                <c:pt idx="8965">
                  <c:v>8.6390900317143426E-11</c:v>
                </c:pt>
                <c:pt idx="8966">
                  <c:v>8.6390900317143426E-11</c:v>
                </c:pt>
                <c:pt idx="8967">
                  <c:v>8.5382722788228175E-11</c:v>
                </c:pt>
                <c:pt idx="8968">
                  <c:v>8.7410982150543379E-11</c:v>
                </c:pt>
                <c:pt idx="8969">
                  <c:v>8.6390900317143426E-11</c:v>
                </c:pt>
                <c:pt idx="8970">
                  <c:v>8.7410982150543379E-11</c:v>
                </c:pt>
                <c:pt idx="8971">
                  <c:v>8.4386310641153892E-11</c:v>
                </c:pt>
                <c:pt idx="8972">
                  <c:v>8.6390900317143426E-11</c:v>
                </c:pt>
                <c:pt idx="8973">
                  <c:v>8.4386310641153892E-11</c:v>
                </c:pt>
                <c:pt idx="8974">
                  <c:v>8.8442905203885788E-11</c:v>
                </c:pt>
                <c:pt idx="8975">
                  <c:v>8.4386310641153892E-11</c:v>
                </c:pt>
                <c:pt idx="8976">
                  <c:v>8.5382722788228175E-11</c:v>
                </c:pt>
                <c:pt idx="8977">
                  <c:v>8.8442905203885788E-11</c:v>
                </c:pt>
                <c:pt idx="8978">
                  <c:v>8.7410982150543379E-11</c:v>
                </c:pt>
                <c:pt idx="8979">
                  <c:v>8.4386310641153892E-11</c:v>
                </c:pt>
                <c:pt idx="8980">
                  <c:v>8.6390900317143426E-11</c:v>
                </c:pt>
                <c:pt idx="8981">
                  <c:v>8.6390900317143426E-11</c:v>
                </c:pt>
                <c:pt idx="8982">
                  <c:v>8.5382722788228175E-11</c:v>
                </c:pt>
                <c:pt idx="8983">
                  <c:v>8.4386310641153892E-11</c:v>
                </c:pt>
                <c:pt idx="8984">
                  <c:v>8.6390900317143426E-11</c:v>
                </c:pt>
                <c:pt idx="8985">
                  <c:v>8.8442905203885788E-11</c:v>
                </c:pt>
                <c:pt idx="8986">
                  <c:v>8.7410982150543379E-11</c:v>
                </c:pt>
                <c:pt idx="8987">
                  <c:v>8.8442905203885788E-11</c:v>
                </c:pt>
                <c:pt idx="8988">
                  <c:v>8.5382722788228175E-11</c:v>
                </c:pt>
                <c:pt idx="8989">
                  <c:v>8.3401526574496936E-11</c:v>
                </c:pt>
                <c:pt idx="8990">
                  <c:v>8.6390900317143426E-11</c:v>
                </c:pt>
                <c:pt idx="8991">
                  <c:v>8.5382722788228175E-11</c:v>
                </c:pt>
                <c:pt idx="8992">
                  <c:v>8.7410982150543379E-11</c:v>
                </c:pt>
                <c:pt idx="8993">
                  <c:v>8.6390900317143426E-11</c:v>
                </c:pt>
                <c:pt idx="8994">
                  <c:v>8.3401526574496936E-11</c:v>
                </c:pt>
                <c:pt idx="8995">
                  <c:v>8.4386310641153892E-11</c:v>
                </c:pt>
                <c:pt idx="8996">
                  <c:v>8.8442905203885788E-11</c:v>
                </c:pt>
                <c:pt idx="8997">
                  <c:v>8.4386310641153892E-11</c:v>
                </c:pt>
                <c:pt idx="8998">
                  <c:v>8.6390900317143426E-11</c:v>
                </c:pt>
                <c:pt idx="8999">
                  <c:v>8.5382722788228175E-11</c:v>
                </c:pt>
                <c:pt idx="9000">
                  <c:v>8.6390900317143426E-11</c:v>
                </c:pt>
                <c:pt idx="9001">
                  <c:v>8.6390900317143426E-11</c:v>
                </c:pt>
                <c:pt idx="9002">
                  <c:v>8.4386310641153892E-11</c:v>
                </c:pt>
                <c:pt idx="9003">
                  <c:v>8.4386310641153892E-11</c:v>
                </c:pt>
                <c:pt idx="9004">
                  <c:v>8.4386310641153892E-11</c:v>
                </c:pt>
                <c:pt idx="9005">
                  <c:v>8.7410982150543379E-11</c:v>
                </c:pt>
                <c:pt idx="9006">
                  <c:v>8.4386310641153892E-11</c:v>
                </c:pt>
                <c:pt idx="9007">
                  <c:v>8.4386310641153892E-11</c:v>
                </c:pt>
                <c:pt idx="9008">
                  <c:v>8.5382722788228175E-11</c:v>
                </c:pt>
                <c:pt idx="9009">
                  <c:v>8.4386310641153892E-11</c:v>
                </c:pt>
                <c:pt idx="9010">
                  <c:v>8.7410982150543379E-11</c:v>
                </c:pt>
                <c:pt idx="9011">
                  <c:v>8.4386310641153892E-11</c:v>
                </c:pt>
                <c:pt idx="9012">
                  <c:v>8.5382722788228175E-11</c:v>
                </c:pt>
                <c:pt idx="9013">
                  <c:v>8.6390900317143426E-11</c:v>
                </c:pt>
                <c:pt idx="9014">
                  <c:v>8.4386310641153892E-11</c:v>
                </c:pt>
                <c:pt idx="9015">
                  <c:v>8.4386310641153892E-11</c:v>
                </c:pt>
                <c:pt idx="9016">
                  <c:v>8.6390900317143426E-11</c:v>
                </c:pt>
                <c:pt idx="9017">
                  <c:v>8.4386310641153892E-11</c:v>
                </c:pt>
                <c:pt idx="9018">
                  <c:v>8.4386310641153892E-11</c:v>
                </c:pt>
                <c:pt idx="9019">
                  <c:v>8.5382722788228175E-11</c:v>
                </c:pt>
                <c:pt idx="9020">
                  <c:v>8.7410982150543379E-11</c:v>
                </c:pt>
                <c:pt idx="9021">
                  <c:v>8.4386310641153892E-11</c:v>
                </c:pt>
                <c:pt idx="9022">
                  <c:v>8.4386310641153892E-11</c:v>
                </c:pt>
                <c:pt idx="9023">
                  <c:v>8.4386310641153892E-11</c:v>
                </c:pt>
                <c:pt idx="9024">
                  <c:v>8.7410982150543379E-11</c:v>
                </c:pt>
                <c:pt idx="9025">
                  <c:v>8.5382722788228175E-11</c:v>
                </c:pt>
                <c:pt idx="9026">
                  <c:v>8.5382722788228175E-11</c:v>
                </c:pt>
                <c:pt idx="9027">
                  <c:v>8.6390900317143426E-11</c:v>
                </c:pt>
                <c:pt idx="9028">
                  <c:v>8.4386310641153892E-11</c:v>
                </c:pt>
                <c:pt idx="9029">
                  <c:v>8.4386310641153892E-11</c:v>
                </c:pt>
                <c:pt idx="9030">
                  <c:v>8.4386310641153892E-11</c:v>
                </c:pt>
                <c:pt idx="9031">
                  <c:v>8.4386310641153892E-11</c:v>
                </c:pt>
                <c:pt idx="9032">
                  <c:v>8.7410982150543379E-11</c:v>
                </c:pt>
                <c:pt idx="9033">
                  <c:v>8.3401526574496936E-11</c:v>
                </c:pt>
                <c:pt idx="9034">
                  <c:v>8.5382722788228175E-11</c:v>
                </c:pt>
                <c:pt idx="9035">
                  <c:v>8.7410982150543379E-11</c:v>
                </c:pt>
                <c:pt idx="9036">
                  <c:v>8.8442905203885788E-11</c:v>
                </c:pt>
                <c:pt idx="9037">
                  <c:v>8.4386310641153892E-11</c:v>
                </c:pt>
                <c:pt idx="9038">
                  <c:v>8.4386310641153892E-11</c:v>
                </c:pt>
                <c:pt idx="9039">
                  <c:v>8.7410982150543379E-11</c:v>
                </c:pt>
                <c:pt idx="9040">
                  <c:v>8.4386310641153892E-11</c:v>
                </c:pt>
                <c:pt idx="9041">
                  <c:v>8.5382722788228175E-11</c:v>
                </c:pt>
                <c:pt idx="9042">
                  <c:v>8.4386310641153892E-11</c:v>
                </c:pt>
                <c:pt idx="9043">
                  <c:v>8.4386310641153892E-11</c:v>
                </c:pt>
                <c:pt idx="9044">
                  <c:v>8.3401526574496936E-11</c:v>
                </c:pt>
                <c:pt idx="9045">
                  <c:v>8.5382722788228175E-11</c:v>
                </c:pt>
                <c:pt idx="9046">
                  <c:v>8.5382722788228175E-11</c:v>
                </c:pt>
                <c:pt idx="9047">
                  <c:v>8.5382722788228175E-11</c:v>
                </c:pt>
                <c:pt idx="9048">
                  <c:v>8.4386310641153892E-11</c:v>
                </c:pt>
                <c:pt idx="9049">
                  <c:v>8.6390900317143426E-11</c:v>
                </c:pt>
                <c:pt idx="9050">
                  <c:v>8.4386310641153892E-11</c:v>
                </c:pt>
                <c:pt idx="9051">
                  <c:v>8.7410982150543379E-11</c:v>
                </c:pt>
                <c:pt idx="9052">
                  <c:v>8.5382722788228175E-11</c:v>
                </c:pt>
                <c:pt idx="9053">
                  <c:v>8.5382722788228175E-11</c:v>
                </c:pt>
                <c:pt idx="9054">
                  <c:v>8.3401526574496936E-11</c:v>
                </c:pt>
                <c:pt idx="9055">
                  <c:v>8.8442905203885788E-11</c:v>
                </c:pt>
                <c:pt idx="9056">
                  <c:v>8.3401526574496936E-11</c:v>
                </c:pt>
                <c:pt idx="9057">
                  <c:v>8.5382722788228175E-11</c:v>
                </c:pt>
                <c:pt idx="9058">
                  <c:v>8.5382722788228175E-11</c:v>
                </c:pt>
                <c:pt idx="9059">
                  <c:v>8.5382722788228175E-11</c:v>
                </c:pt>
                <c:pt idx="9060">
                  <c:v>8.4386310641153892E-11</c:v>
                </c:pt>
                <c:pt idx="9061">
                  <c:v>8.7410982150543379E-11</c:v>
                </c:pt>
                <c:pt idx="9062">
                  <c:v>8.8442905203885788E-11</c:v>
                </c:pt>
                <c:pt idx="9063">
                  <c:v>8.3401526574496936E-11</c:v>
                </c:pt>
                <c:pt idx="9064">
                  <c:v>8.6390900317143426E-11</c:v>
                </c:pt>
                <c:pt idx="9065">
                  <c:v>8.4386310641153892E-11</c:v>
                </c:pt>
                <c:pt idx="9066">
                  <c:v>8.7410982150543379E-11</c:v>
                </c:pt>
                <c:pt idx="9067">
                  <c:v>8.3401526574496936E-11</c:v>
                </c:pt>
                <c:pt idx="9068">
                  <c:v>8.4386310641153892E-11</c:v>
                </c:pt>
                <c:pt idx="9069">
                  <c:v>8.5382722788228175E-11</c:v>
                </c:pt>
                <c:pt idx="9070">
                  <c:v>8.7410982150543379E-11</c:v>
                </c:pt>
                <c:pt idx="9071">
                  <c:v>8.5382722788228175E-11</c:v>
                </c:pt>
                <c:pt idx="9072">
                  <c:v>8.6390900317143426E-11</c:v>
                </c:pt>
                <c:pt idx="9073">
                  <c:v>8.4386310641153892E-11</c:v>
                </c:pt>
                <c:pt idx="9074">
                  <c:v>8.3401526574496936E-11</c:v>
                </c:pt>
                <c:pt idx="9075">
                  <c:v>8.4386310641153892E-11</c:v>
                </c:pt>
                <c:pt idx="9076">
                  <c:v>8.6390900317143426E-11</c:v>
                </c:pt>
                <c:pt idx="9077">
                  <c:v>8.3401526574496936E-11</c:v>
                </c:pt>
                <c:pt idx="9078">
                  <c:v>8.8442905203885788E-11</c:v>
                </c:pt>
                <c:pt idx="9079">
                  <c:v>8.6390900317143426E-11</c:v>
                </c:pt>
                <c:pt idx="9080">
                  <c:v>8.4386310641153892E-11</c:v>
                </c:pt>
                <c:pt idx="9081">
                  <c:v>8.5382722788228175E-11</c:v>
                </c:pt>
                <c:pt idx="9082">
                  <c:v>8.4386310641153892E-11</c:v>
                </c:pt>
                <c:pt idx="9083">
                  <c:v>8.5382722788228175E-11</c:v>
                </c:pt>
                <c:pt idx="9084">
                  <c:v>8.7410982150543379E-11</c:v>
                </c:pt>
                <c:pt idx="9085">
                  <c:v>8.5382722788228175E-11</c:v>
                </c:pt>
                <c:pt idx="9086">
                  <c:v>8.6390900317143426E-11</c:v>
                </c:pt>
                <c:pt idx="9087">
                  <c:v>8.4386310641153892E-11</c:v>
                </c:pt>
                <c:pt idx="9088">
                  <c:v>8.4386310641153892E-11</c:v>
                </c:pt>
                <c:pt idx="9089">
                  <c:v>8.4386310641153892E-11</c:v>
                </c:pt>
                <c:pt idx="9090">
                  <c:v>8.6390900317143426E-11</c:v>
                </c:pt>
                <c:pt idx="9091">
                  <c:v>8.5382722788228175E-11</c:v>
                </c:pt>
                <c:pt idx="9092">
                  <c:v>8.5382722788228175E-11</c:v>
                </c:pt>
                <c:pt idx="9093">
                  <c:v>8.2428424687378108E-11</c:v>
                </c:pt>
                <c:pt idx="9094">
                  <c:v>8.4386310641153892E-11</c:v>
                </c:pt>
                <c:pt idx="9095">
                  <c:v>8.5382722788228175E-11</c:v>
                </c:pt>
                <c:pt idx="9096">
                  <c:v>8.6390900317143426E-11</c:v>
                </c:pt>
                <c:pt idx="9097">
                  <c:v>8.4386310641153892E-11</c:v>
                </c:pt>
                <c:pt idx="9098">
                  <c:v>8.4386310641153892E-11</c:v>
                </c:pt>
                <c:pt idx="9099">
                  <c:v>8.6390900317143426E-11</c:v>
                </c:pt>
                <c:pt idx="9100">
                  <c:v>8.4386310641153892E-11</c:v>
                </c:pt>
                <c:pt idx="9101">
                  <c:v>8.4386310641153892E-11</c:v>
                </c:pt>
                <c:pt idx="9102">
                  <c:v>8.4386310641153892E-11</c:v>
                </c:pt>
                <c:pt idx="9103">
                  <c:v>8.4386310641153892E-11</c:v>
                </c:pt>
                <c:pt idx="9104">
                  <c:v>8.6390900317143426E-11</c:v>
                </c:pt>
                <c:pt idx="9105">
                  <c:v>8.5382722788228175E-11</c:v>
                </c:pt>
                <c:pt idx="9106">
                  <c:v>8.5382722788228175E-11</c:v>
                </c:pt>
                <c:pt idx="9107">
                  <c:v>8.3401526574496936E-11</c:v>
                </c:pt>
                <c:pt idx="9108">
                  <c:v>8.6390900317143426E-11</c:v>
                </c:pt>
                <c:pt idx="9109">
                  <c:v>8.7410982150543379E-11</c:v>
                </c:pt>
                <c:pt idx="9110">
                  <c:v>8.4386310641153892E-11</c:v>
                </c:pt>
                <c:pt idx="9111">
                  <c:v>8.3401526574496936E-11</c:v>
                </c:pt>
                <c:pt idx="9112">
                  <c:v>8.7410982150543379E-11</c:v>
                </c:pt>
                <c:pt idx="9113">
                  <c:v>8.6390900317143426E-11</c:v>
                </c:pt>
                <c:pt idx="9114">
                  <c:v>8.6390900317143426E-11</c:v>
                </c:pt>
                <c:pt idx="9115">
                  <c:v>8.7410982150543379E-11</c:v>
                </c:pt>
                <c:pt idx="9116">
                  <c:v>8.4386310641153892E-11</c:v>
                </c:pt>
                <c:pt idx="9117">
                  <c:v>8.6390900317143426E-11</c:v>
                </c:pt>
                <c:pt idx="9118">
                  <c:v>8.5382722788228175E-11</c:v>
                </c:pt>
                <c:pt idx="9119">
                  <c:v>8.5382722788228175E-11</c:v>
                </c:pt>
                <c:pt idx="9120">
                  <c:v>8.6390900317143426E-11</c:v>
                </c:pt>
                <c:pt idx="9121">
                  <c:v>8.7410982150543379E-11</c:v>
                </c:pt>
                <c:pt idx="9122">
                  <c:v>8.5382722788228175E-11</c:v>
                </c:pt>
                <c:pt idx="9123">
                  <c:v>8.3401526574496936E-11</c:v>
                </c:pt>
                <c:pt idx="9124">
                  <c:v>8.6390900317143426E-11</c:v>
                </c:pt>
                <c:pt idx="9125">
                  <c:v>8.3401526574496936E-11</c:v>
                </c:pt>
                <c:pt idx="9126">
                  <c:v>8.3401526574496936E-11</c:v>
                </c:pt>
                <c:pt idx="9127">
                  <c:v>8.3401526574496936E-11</c:v>
                </c:pt>
                <c:pt idx="9128">
                  <c:v>8.6390900317143426E-11</c:v>
                </c:pt>
                <c:pt idx="9129">
                  <c:v>8.4386310641153892E-11</c:v>
                </c:pt>
                <c:pt idx="9130">
                  <c:v>8.5382722788228175E-11</c:v>
                </c:pt>
                <c:pt idx="9131">
                  <c:v>8.3401526574496936E-11</c:v>
                </c:pt>
                <c:pt idx="9132">
                  <c:v>8.4386310641153892E-11</c:v>
                </c:pt>
                <c:pt idx="9133">
                  <c:v>8.5382722788228175E-11</c:v>
                </c:pt>
                <c:pt idx="9134">
                  <c:v>8.5382722788228175E-11</c:v>
                </c:pt>
                <c:pt idx="9135">
                  <c:v>8.5382722788228175E-11</c:v>
                </c:pt>
                <c:pt idx="9136">
                  <c:v>8.4386310641153892E-11</c:v>
                </c:pt>
                <c:pt idx="9137">
                  <c:v>8.5382722788228175E-11</c:v>
                </c:pt>
                <c:pt idx="9138">
                  <c:v>8.4386310641153892E-11</c:v>
                </c:pt>
                <c:pt idx="9139">
                  <c:v>8.5382722788228175E-11</c:v>
                </c:pt>
                <c:pt idx="9140">
                  <c:v>8.5382722788228175E-11</c:v>
                </c:pt>
                <c:pt idx="9141">
                  <c:v>8.5382722788228175E-11</c:v>
                </c:pt>
                <c:pt idx="9142">
                  <c:v>8.4386310641153892E-11</c:v>
                </c:pt>
                <c:pt idx="9143">
                  <c:v>8.6390900317143426E-11</c:v>
                </c:pt>
                <c:pt idx="9144">
                  <c:v>8.4386310641153892E-11</c:v>
                </c:pt>
                <c:pt idx="9145">
                  <c:v>8.5382722788228175E-11</c:v>
                </c:pt>
                <c:pt idx="9146">
                  <c:v>8.6390900317143426E-11</c:v>
                </c:pt>
                <c:pt idx="9147">
                  <c:v>8.4386310641153892E-11</c:v>
                </c:pt>
                <c:pt idx="9148">
                  <c:v>8.2428424687378108E-11</c:v>
                </c:pt>
                <c:pt idx="9149">
                  <c:v>8.4386310641153892E-11</c:v>
                </c:pt>
                <c:pt idx="9150">
                  <c:v>8.4386310641153892E-11</c:v>
                </c:pt>
                <c:pt idx="9151">
                  <c:v>8.6390900317143426E-11</c:v>
                </c:pt>
                <c:pt idx="9152">
                  <c:v>8.6390900317143426E-11</c:v>
                </c:pt>
                <c:pt idx="9153">
                  <c:v>8.4386310641153892E-11</c:v>
                </c:pt>
                <c:pt idx="9154">
                  <c:v>8.6390900317143426E-11</c:v>
                </c:pt>
                <c:pt idx="9155">
                  <c:v>8.4386310641153892E-11</c:v>
                </c:pt>
                <c:pt idx="9156">
                  <c:v>8.4386310641153892E-11</c:v>
                </c:pt>
                <c:pt idx="9157">
                  <c:v>8.6390900317143426E-11</c:v>
                </c:pt>
                <c:pt idx="9158">
                  <c:v>8.6390900317143426E-11</c:v>
                </c:pt>
                <c:pt idx="9159">
                  <c:v>8.6390900317143426E-11</c:v>
                </c:pt>
                <c:pt idx="9160">
                  <c:v>8.6390900317143426E-11</c:v>
                </c:pt>
                <c:pt idx="9161">
                  <c:v>8.4386310641153892E-11</c:v>
                </c:pt>
                <c:pt idx="9162">
                  <c:v>8.3401526574496936E-11</c:v>
                </c:pt>
                <c:pt idx="9163">
                  <c:v>8.3401526574496936E-11</c:v>
                </c:pt>
                <c:pt idx="9164">
                  <c:v>8.4386310641153892E-11</c:v>
                </c:pt>
                <c:pt idx="9165">
                  <c:v>8.7410982150543379E-11</c:v>
                </c:pt>
                <c:pt idx="9166">
                  <c:v>8.4386310641153892E-11</c:v>
                </c:pt>
                <c:pt idx="9167">
                  <c:v>8.4386310641153892E-11</c:v>
                </c:pt>
                <c:pt idx="9168">
                  <c:v>8.6390900317143426E-11</c:v>
                </c:pt>
                <c:pt idx="9169">
                  <c:v>8.5382722788228175E-11</c:v>
                </c:pt>
                <c:pt idx="9170">
                  <c:v>8.6390900317143426E-11</c:v>
                </c:pt>
                <c:pt idx="9171">
                  <c:v>8.5382722788228175E-11</c:v>
                </c:pt>
                <c:pt idx="9172">
                  <c:v>8.2428424687378108E-11</c:v>
                </c:pt>
                <c:pt idx="9173">
                  <c:v>8.4386310641153892E-11</c:v>
                </c:pt>
                <c:pt idx="9174">
                  <c:v>8.5382722788228175E-11</c:v>
                </c:pt>
                <c:pt idx="9175">
                  <c:v>8.4386310641153892E-11</c:v>
                </c:pt>
                <c:pt idx="9176">
                  <c:v>8.5382722788228175E-11</c:v>
                </c:pt>
                <c:pt idx="9177">
                  <c:v>8.6390900317143426E-11</c:v>
                </c:pt>
                <c:pt idx="9178">
                  <c:v>8.4386310641153892E-11</c:v>
                </c:pt>
                <c:pt idx="9179">
                  <c:v>8.5382722788228175E-11</c:v>
                </c:pt>
                <c:pt idx="9180">
                  <c:v>8.5382722788228175E-11</c:v>
                </c:pt>
                <c:pt idx="9181">
                  <c:v>8.4386310641153892E-11</c:v>
                </c:pt>
                <c:pt idx="9182">
                  <c:v>8.6390900317143426E-11</c:v>
                </c:pt>
                <c:pt idx="9183">
                  <c:v>8.4386310641153892E-11</c:v>
                </c:pt>
                <c:pt idx="9184">
                  <c:v>8.4386310641153892E-11</c:v>
                </c:pt>
                <c:pt idx="9185">
                  <c:v>8.7410982150543379E-11</c:v>
                </c:pt>
                <c:pt idx="9186">
                  <c:v>8.7410982150543379E-11</c:v>
                </c:pt>
                <c:pt idx="9187">
                  <c:v>8.7410982150543379E-11</c:v>
                </c:pt>
                <c:pt idx="9188">
                  <c:v>8.3401526574496936E-11</c:v>
                </c:pt>
                <c:pt idx="9189">
                  <c:v>8.4386310641153892E-11</c:v>
                </c:pt>
                <c:pt idx="9190">
                  <c:v>8.7410982150543379E-11</c:v>
                </c:pt>
                <c:pt idx="9191">
                  <c:v>8.5382722788228175E-11</c:v>
                </c:pt>
                <c:pt idx="9192">
                  <c:v>8.4386310641153892E-11</c:v>
                </c:pt>
                <c:pt idx="9193">
                  <c:v>8.3401526574496936E-11</c:v>
                </c:pt>
                <c:pt idx="9194">
                  <c:v>8.0515779159552668E-11</c:v>
                </c:pt>
                <c:pt idx="9195">
                  <c:v>8.6390900317143426E-11</c:v>
                </c:pt>
                <c:pt idx="9196">
                  <c:v>8.5382722788228175E-11</c:v>
                </c:pt>
                <c:pt idx="9197">
                  <c:v>8.3401526574496936E-11</c:v>
                </c:pt>
                <c:pt idx="9198">
                  <c:v>8.3401526574496936E-11</c:v>
                </c:pt>
                <c:pt idx="9199">
                  <c:v>8.4386310641153892E-11</c:v>
                </c:pt>
                <c:pt idx="9200">
                  <c:v>8.7410982150543379E-11</c:v>
                </c:pt>
                <c:pt idx="9201">
                  <c:v>8.3401526574496936E-11</c:v>
                </c:pt>
                <c:pt idx="9202">
                  <c:v>8.4386310641153892E-11</c:v>
                </c:pt>
                <c:pt idx="9203">
                  <c:v>8.5382722788228175E-11</c:v>
                </c:pt>
                <c:pt idx="9204">
                  <c:v>8.6390900317143426E-11</c:v>
                </c:pt>
                <c:pt idx="9205">
                  <c:v>8.6390900317143426E-11</c:v>
                </c:pt>
                <c:pt idx="9206">
                  <c:v>8.8442905203885788E-11</c:v>
                </c:pt>
                <c:pt idx="9207">
                  <c:v>8.4386310641153892E-11</c:v>
                </c:pt>
                <c:pt idx="9208">
                  <c:v>8.3401526574496936E-11</c:v>
                </c:pt>
                <c:pt idx="9209">
                  <c:v>8.7410982150543379E-11</c:v>
                </c:pt>
                <c:pt idx="9210">
                  <c:v>8.3401526574496936E-11</c:v>
                </c:pt>
                <c:pt idx="9211">
                  <c:v>8.4386310641153892E-11</c:v>
                </c:pt>
                <c:pt idx="9212">
                  <c:v>8.4386310641153892E-11</c:v>
                </c:pt>
                <c:pt idx="9213">
                  <c:v>8.7410982150543379E-11</c:v>
                </c:pt>
                <c:pt idx="9214">
                  <c:v>8.6390900317143426E-11</c:v>
                </c:pt>
                <c:pt idx="9215">
                  <c:v>8.6390900317143426E-11</c:v>
                </c:pt>
                <c:pt idx="9216">
                  <c:v>8.4386310641153892E-11</c:v>
                </c:pt>
                <c:pt idx="9217">
                  <c:v>8.6390900317143426E-11</c:v>
                </c:pt>
                <c:pt idx="9218">
                  <c:v>8.4386310641153892E-11</c:v>
                </c:pt>
                <c:pt idx="9219">
                  <c:v>8.4386310641153892E-11</c:v>
                </c:pt>
                <c:pt idx="9220">
                  <c:v>8.4386310641153892E-11</c:v>
                </c:pt>
                <c:pt idx="9221">
                  <c:v>8.4386310641153892E-11</c:v>
                </c:pt>
                <c:pt idx="9222">
                  <c:v>8.6390900317143426E-11</c:v>
                </c:pt>
                <c:pt idx="9223">
                  <c:v>8.4386310641153892E-11</c:v>
                </c:pt>
                <c:pt idx="9224">
                  <c:v>8.8442905203885788E-11</c:v>
                </c:pt>
                <c:pt idx="9225">
                  <c:v>8.4386310641153892E-11</c:v>
                </c:pt>
                <c:pt idx="9226">
                  <c:v>8.5382722788228175E-11</c:v>
                </c:pt>
                <c:pt idx="9227">
                  <c:v>8.4386310641153892E-11</c:v>
                </c:pt>
                <c:pt idx="9228">
                  <c:v>8.7410982150543379E-11</c:v>
                </c:pt>
                <c:pt idx="9229">
                  <c:v>8.4386310641153892E-11</c:v>
                </c:pt>
                <c:pt idx="9230">
                  <c:v>8.6390900317143426E-11</c:v>
                </c:pt>
                <c:pt idx="9231">
                  <c:v>8.7410982150543379E-11</c:v>
                </c:pt>
                <c:pt idx="9232">
                  <c:v>8.6390900317143426E-11</c:v>
                </c:pt>
                <c:pt idx="9233">
                  <c:v>8.5382722788228175E-11</c:v>
                </c:pt>
                <c:pt idx="9234">
                  <c:v>8.4386310641153892E-11</c:v>
                </c:pt>
                <c:pt idx="9235">
                  <c:v>8.3401526574496936E-11</c:v>
                </c:pt>
                <c:pt idx="9236">
                  <c:v>8.5382722788228175E-11</c:v>
                </c:pt>
                <c:pt idx="9237">
                  <c:v>8.5382722788228175E-11</c:v>
                </c:pt>
                <c:pt idx="9238">
                  <c:v>8.3401526574496936E-11</c:v>
                </c:pt>
                <c:pt idx="9239">
                  <c:v>8.4386310641153892E-11</c:v>
                </c:pt>
                <c:pt idx="9240">
                  <c:v>8.5382722788228175E-11</c:v>
                </c:pt>
                <c:pt idx="9241">
                  <c:v>8.4386310641153892E-11</c:v>
                </c:pt>
                <c:pt idx="9242">
                  <c:v>8.4386310641153892E-11</c:v>
                </c:pt>
                <c:pt idx="9243">
                  <c:v>8.8442905203885788E-11</c:v>
                </c:pt>
                <c:pt idx="9244">
                  <c:v>8.4386310641153892E-11</c:v>
                </c:pt>
                <c:pt idx="9245">
                  <c:v>8.4386310641153892E-11</c:v>
                </c:pt>
                <c:pt idx="9246">
                  <c:v>8.5382722788228175E-11</c:v>
                </c:pt>
                <c:pt idx="9247">
                  <c:v>8.5382722788228175E-11</c:v>
                </c:pt>
                <c:pt idx="9248">
                  <c:v>8.3401526574496936E-11</c:v>
                </c:pt>
                <c:pt idx="9249">
                  <c:v>8.4386310641153892E-11</c:v>
                </c:pt>
                <c:pt idx="9250">
                  <c:v>8.4386310641153892E-11</c:v>
                </c:pt>
                <c:pt idx="9251">
                  <c:v>8.5382722788228175E-11</c:v>
                </c:pt>
                <c:pt idx="9252">
                  <c:v>8.7410982150543379E-11</c:v>
                </c:pt>
                <c:pt idx="9253">
                  <c:v>8.6390900317143426E-11</c:v>
                </c:pt>
                <c:pt idx="9254">
                  <c:v>8.6390900317143426E-11</c:v>
                </c:pt>
                <c:pt idx="9255">
                  <c:v>8.4386310641153892E-11</c:v>
                </c:pt>
                <c:pt idx="9256">
                  <c:v>8.7410982150543379E-11</c:v>
                </c:pt>
                <c:pt idx="9257">
                  <c:v>8.3401526574496936E-11</c:v>
                </c:pt>
                <c:pt idx="9258">
                  <c:v>8.5382722788228175E-11</c:v>
                </c:pt>
                <c:pt idx="9259">
                  <c:v>8.6390900317143426E-11</c:v>
                </c:pt>
                <c:pt idx="9260">
                  <c:v>8.4386310641153892E-11</c:v>
                </c:pt>
                <c:pt idx="9261">
                  <c:v>8.7410982150543379E-11</c:v>
                </c:pt>
                <c:pt idx="9262">
                  <c:v>8.7410982150543379E-11</c:v>
                </c:pt>
                <c:pt idx="9263">
                  <c:v>8.4386310641153892E-11</c:v>
                </c:pt>
                <c:pt idx="9264">
                  <c:v>8.4386310641153892E-11</c:v>
                </c:pt>
                <c:pt idx="9265">
                  <c:v>8.4386310641153892E-11</c:v>
                </c:pt>
                <c:pt idx="9266">
                  <c:v>8.4386310641153892E-11</c:v>
                </c:pt>
                <c:pt idx="9267">
                  <c:v>8.4386310641153892E-11</c:v>
                </c:pt>
                <c:pt idx="9268">
                  <c:v>8.6390900317143426E-11</c:v>
                </c:pt>
                <c:pt idx="9269">
                  <c:v>8.4386310641153892E-11</c:v>
                </c:pt>
                <c:pt idx="9270">
                  <c:v>8.5382722788228175E-11</c:v>
                </c:pt>
                <c:pt idx="9271">
                  <c:v>8.7410982150543379E-11</c:v>
                </c:pt>
                <c:pt idx="9272">
                  <c:v>8.3401526574496936E-11</c:v>
                </c:pt>
                <c:pt idx="9273">
                  <c:v>8.4386310641153892E-11</c:v>
                </c:pt>
                <c:pt idx="9274">
                  <c:v>8.4386310641153892E-11</c:v>
                </c:pt>
                <c:pt idx="9275">
                  <c:v>8.3401526574496936E-11</c:v>
                </c:pt>
                <c:pt idx="9276">
                  <c:v>8.4386310641153892E-11</c:v>
                </c:pt>
                <c:pt idx="9277">
                  <c:v>8.6390900317143426E-11</c:v>
                </c:pt>
                <c:pt idx="9278">
                  <c:v>8.7410982150543379E-11</c:v>
                </c:pt>
                <c:pt idx="9279">
                  <c:v>8.5382722788228175E-11</c:v>
                </c:pt>
                <c:pt idx="9280">
                  <c:v>8.4386310641153892E-11</c:v>
                </c:pt>
                <c:pt idx="9281">
                  <c:v>8.4386310641153892E-11</c:v>
                </c:pt>
                <c:pt idx="9282">
                  <c:v>8.5382722788228175E-11</c:v>
                </c:pt>
                <c:pt idx="9283">
                  <c:v>8.3401526574496936E-11</c:v>
                </c:pt>
                <c:pt idx="9284">
                  <c:v>8.3401526574496936E-11</c:v>
                </c:pt>
                <c:pt idx="9285">
                  <c:v>8.5382722788228175E-11</c:v>
                </c:pt>
                <c:pt idx="9286">
                  <c:v>8.4386310641153892E-11</c:v>
                </c:pt>
                <c:pt idx="9287">
                  <c:v>8.4386310641153892E-11</c:v>
                </c:pt>
                <c:pt idx="9288">
                  <c:v>8.8442905203885788E-11</c:v>
                </c:pt>
                <c:pt idx="9289">
                  <c:v>8.5382722788228175E-11</c:v>
                </c:pt>
                <c:pt idx="9290">
                  <c:v>8.6390900317143426E-11</c:v>
                </c:pt>
                <c:pt idx="9291">
                  <c:v>8.3401526574496936E-11</c:v>
                </c:pt>
                <c:pt idx="9292">
                  <c:v>8.4386310641153892E-11</c:v>
                </c:pt>
                <c:pt idx="9293">
                  <c:v>8.7410982150543379E-11</c:v>
                </c:pt>
                <c:pt idx="9294">
                  <c:v>8.4386310641153892E-11</c:v>
                </c:pt>
                <c:pt idx="9295">
                  <c:v>8.6390900317143426E-11</c:v>
                </c:pt>
                <c:pt idx="9296">
                  <c:v>8.4386310641153892E-11</c:v>
                </c:pt>
                <c:pt idx="9297">
                  <c:v>8.6390900317143426E-11</c:v>
                </c:pt>
                <c:pt idx="9298">
                  <c:v>8.3401526574496936E-11</c:v>
                </c:pt>
                <c:pt idx="9299">
                  <c:v>8.7410982150543379E-11</c:v>
                </c:pt>
                <c:pt idx="9300">
                  <c:v>8.5382722788228175E-11</c:v>
                </c:pt>
                <c:pt idx="9301">
                  <c:v>8.5382722788228175E-11</c:v>
                </c:pt>
                <c:pt idx="9302">
                  <c:v>8.5382722788228175E-11</c:v>
                </c:pt>
                <c:pt idx="9303">
                  <c:v>8.6390900317143426E-11</c:v>
                </c:pt>
                <c:pt idx="9304">
                  <c:v>8.4386310641153892E-11</c:v>
                </c:pt>
                <c:pt idx="9305">
                  <c:v>8.5382722788228175E-11</c:v>
                </c:pt>
                <c:pt idx="9306">
                  <c:v>8.3401526574496936E-11</c:v>
                </c:pt>
                <c:pt idx="9307">
                  <c:v>8.4386310641153892E-11</c:v>
                </c:pt>
                <c:pt idx="9308">
                  <c:v>8.2428424687378108E-11</c:v>
                </c:pt>
                <c:pt idx="9309">
                  <c:v>8.5382722788228175E-11</c:v>
                </c:pt>
                <c:pt idx="9310">
                  <c:v>8.3401526574496936E-11</c:v>
                </c:pt>
                <c:pt idx="9311">
                  <c:v>8.4386310641153892E-11</c:v>
                </c:pt>
                <c:pt idx="9312">
                  <c:v>8.4386310641153892E-11</c:v>
                </c:pt>
                <c:pt idx="9313">
                  <c:v>8.4386310641153892E-11</c:v>
                </c:pt>
                <c:pt idx="9314">
                  <c:v>8.6390900317143426E-11</c:v>
                </c:pt>
                <c:pt idx="9315">
                  <c:v>8.2428424687378108E-11</c:v>
                </c:pt>
                <c:pt idx="9316">
                  <c:v>8.4386310641153892E-11</c:v>
                </c:pt>
                <c:pt idx="9317">
                  <c:v>8.4386310641153892E-11</c:v>
                </c:pt>
                <c:pt idx="9318">
                  <c:v>8.4386310641153892E-11</c:v>
                </c:pt>
                <c:pt idx="9319">
                  <c:v>8.2428424687378108E-11</c:v>
                </c:pt>
                <c:pt idx="9320">
                  <c:v>8.5382722788228175E-11</c:v>
                </c:pt>
                <c:pt idx="9321">
                  <c:v>8.4386310641153892E-11</c:v>
                </c:pt>
                <c:pt idx="9322">
                  <c:v>8.3401526574496936E-11</c:v>
                </c:pt>
                <c:pt idx="9323">
                  <c:v>8.2428424687378108E-11</c:v>
                </c:pt>
                <c:pt idx="9324">
                  <c:v>8.4386310641153892E-11</c:v>
                </c:pt>
                <c:pt idx="9325">
                  <c:v>8.4386310641153892E-11</c:v>
                </c:pt>
                <c:pt idx="9326">
                  <c:v>8.4386310641153892E-11</c:v>
                </c:pt>
                <c:pt idx="9327">
                  <c:v>8.3401526574496936E-11</c:v>
                </c:pt>
                <c:pt idx="9328">
                  <c:v>8.4386310641153892E-11</c:v>
                </c:pt>
                <c:pt idx="9329">
                  <c:v>8.3401526574496936E-11</c:v>
                </c:pt>
                <c:pt idx="9330">
                  <c:v>8.3401526574496936E-11</c:v>
                </c:pt>
                <c:pt idx="9331">
                  <c:v>8.5382722788228175E-11</c:v>
                </c:pt>
                <c:pt idx="9332">
                  <c:v>8.7410982150543379E-11</c:v>
                </c:pt>
                <c:pt idx="9333">
                  <c:v>8.4386310641153892E-11</c:v>
                </c:pt>
                <c:pt idx="9334">
                  <c:v>8.1466489052853804E-11</c:v>
                </c:pt>
                <c:pt idx="9335">
                  <c:v>8.6390900317143426E-11</c:v>
                </c:pt>
                <c:pt idx="9336">
                  <c:v>8.7410982150543379E-11</c:v>
                </c:pt>
                <c:pt idx="9337">
                  <c:v>8.6390900317143426E-11</c:v>
                </c:pt>
                <c:pt idx="9338">
                  <c:v>8.6390900317143426E-11</c:v>
                </c:pt>
                <c:pt idx="9339">
                  <c:v>8.2428424687378108E-11</c:v>
                </c:pt>
                <c:pt idx="9340">
                  <c:v>8.4386310641153892E-11</c:v>
                </c:pt>
                <c:pt idx="9341">
                  <c:v>8.3401526574496936E-11</c:v>
                </c:pt>
                <c:pt idx="9342">
                  <c:v>8.5382722788228175E-11</c:v>
                </c:pt>
                <c:pt idx="9343">
                  <c:v>8.5382722788228175E-11</c:v>
                </c:pt>
                <c:pt idx="9344">
                  <c:v>8.3401526574496936E-11</c:v>
                </c:pt>
                <c:pt idx="9345">
                  <c:v>8.4386310641153892E-11</c:v>
                </c:pt>
                <c:pt idx="9346">
                  <c:v>8.4386310641153892E-11</c:v>
                </c:pt>
                <c:pt idx="9347">
                  <c:v>8.6390900317143426E-11</c:v>
                </c:pt>
                <c:pt idx="9348">
                  <c:v>8.3401526574496936E-11</c:v>
                </c:pt>
                <c:pt idx="9349">
                  <c:v>8.2428424687378108E-11</c:v>
                </c:pt>
                <c:pt idx="9350">
                  <c:v>8.4386310641153892E-11</c:v>
                </c:pt>
                <c:pt idx="9351">
                  <c:v>8.5382722788228175E-11</c:v>
                </c:pt>
                <c:pt idx="9352">
                  <c:v>8.5382722788228175E-11</c:v>
                </c:pt>
                <c:pt idx="9353">
                  <c:v>8.6390900317143426E-11</c:v>
                </c:pt>
                <c:pt idx="9354">
                  <c:v>8.7410982150543379E-11</c:v>
                </c:pt>
                <c:pt idx="9355">
                  <c:v>8.4386310641153892E-11</c:v>
                </c:pt>
                <c:pt idx="9356">
                  <c:v>8.6390900317143426E-11</c:v>
                </c:pt>
                <c:pt idx="9357">
                  <c:v>8.4386310641153892E-11</c:v>
                </c:pt>
                <c:pt idx="9358">
                  <c:v>8.4386310641153892E-11</c:v>
                </c:pt>
                <c:pt idx="9359">
                  <c:v>8.4386310641153892E-11</c:v>
                </c:pt>
                <c:pt idx="9360">
                  <c:v>8.4386310641153892E-11</c:v>
                </c:pt>
                <c:pt idx="9361">
                  <c:v>8.4386310641153892E-11</c:v>
                </c:pt>
                <c:pt idx="9362">
                  <c:v>8.7410982150543379E-11</c:v>
                </c:pt>
                <c:pt idx="9363">
                  <c:v>8.3401526574496936E-11</c:v>
                </c:pt>
                <c:pt idx="9364">
                  <c:v>8.8442905203885788E-11</c:v>
                </c:pt>
                <c:pt idx="9365">
                  <c:v>8.7410982150543379E-11</c:v>
                </c:pt>
                <c:pt idx="9366">
                  <c:v>8.4386310641153892E-11</c:v>
                </c:pt>
                <c:pt idx="9367">
                  <c:v>8.3401526574496936E-11</c:v>
                </c:pt>
                <c:pt idx="9368">
                  <c:v>8.4386310641153892E-11</c:v>
                </c:pt>
                <c:pt idx="9369">
                  <c:v>8.4386310641153892E-11</c:v>
                </c:pt>
                <c:pt idx="9370">
                  <c:v>8.6390900317143426E-11</c:v>
                </c:pt>
                <c:pt idx="9371">
                  <c:v>8.3401526574496936E-11</c:v>
                </c:pt>
                <c:pt idx="9372">
                  <c:v>8.6390900317143426E-11</c:v>
                </c:pt>
                <c:pt idx="9373">
                  <c:v>8.2428424687378108E-11</c:v>
                </c:pt>
                <c:pt idx="9374">
                  <c:v>8.3401526574496936E-11</c:v>
                </c:pt>
                <c:pt idx="9375">
                  <c:v>8.4386310641153892E-11</c:v>
                </c:pt>
                <c:pt idx="9376">
                  <c:v>8.5382722788228175E-11</c:v>
                </c:pt>
                <c:pt idx="9377">
                  <c:v>8.7410982150543379E-11</c:v>
                </c:pt>
                <c:pt idx="9378">
                  <c:v>8.5382722788228175E-11</c:v>
                </c:pt>
                <c:pt idx="9379">
                  <c:v>8.5382722788228175E-11</c:v>
                </c:pt>
                <c:pt idx="9380">
                  <c:v>8.5382722788228175E-11</c:v>
                </c:pt>
                <c:pt idx="9381">
                  <c:v>8.8442905203885788E-11</c:v>
                </c:pt>
                <c:pt idx="9382">
                  <c:v>8.4386310641153892E-11</c:v>
                </c:pt>
                <c:pt idx="9383">
                  <c:v>8.5382722788228175E-11</c:v>
                </c:pt>
                <c:pt idx="9384">
                  <c:v>8.3401526574496936E-11</c:v>
                </c:pt>
                <c:pt idx="9385">
                  <c:v>8.3401526574496936E-11</c:v>
                </c:pt>
                <c:pt idx="9386">
                  <c:v>8.4386310641153892E-11</c:v>
                </c:pt>
                <c:pt idx="9387">
                  <c:v>8.5382722788228175E-11</c:v>
                </c:pt>
                <c:pt idx="9388">
                  <c:v>8.7410982150543379E-11</c:v>
                </c:pt>
                <c:pt idx="9389">
                  <c:v>8.2428424687378108E-11</c:v>
                </c:pt>
                <c:pt idx="9390">
                  <c:v>8.4386310641153892E-11</c:v>
                </c:pt>
                <c:pt idx="9391">
                  <c:v>8.6390900317143426E-11</c:v>
                </c:pt>
                <c:pt idx="9392">
                  <c:v>8.3401526574496936E-11</c:v>
                </c:pt>
                <c:pt idx="9393">
                  <c:v>8.4386310641153892E-11</c:v>
                </c:pt>
                <c:pt idx="9394">
                  <c:v>8.5382722788228175E-11</c:v>
                </c:pt>
                <c:pt idx="9395">
                  <c:v>8.5382722788228175E-11</c:v>
                </c:pt>
                <c:pt idx="9396">
                  <c:v>8.5382722788228175E-11</c:v>
                </c:pt>
                <c:pt idx="9397">
                  <c:v>8.3401526574496936E-11</c:v>
                </c:pt>
                <c:pt idx="9398">
                  <c:v>8.7410982150543379E-11</c:v>
                </c:pt>
                <c:pt idx="9399">
                  <c:v>8.7410982150543379E-11</c:v>
                </c:pt>
                <c:pt idx="9400">
                  <c:v>8.6390900317143426E-11</c:v>
                </c:pt>
                <c:pt idx="9401">
                  <c:v>8.5382722788228175E-11</c:v>
                </c:pt>
                <c:pt idx="9402">
                  <c:v>8.2428424687378108E-11</c:v>
                </c:pt>
                <c:pt idx="9403">
                  <c:v>8.6390900317143426E-11</c:v>
                </c:pt>
                <c:pt idx="9404">
                  <c:v>8.6390900317143426E-11</c:v>
                </c:pt>
                <c:pt idx="9405">
                  <c:v>8.2428424687378108E-11</c:v>
                </c:pt>
                <c:pt idx="9406">
                  <c:v>8.4386310641153892E-11</c:v>
                </c:pt>
                <c:pt idx="9407">
                  <c:v>8.6390900317143426E-11</c:v>
                </c:pt>
                <c:pt idx="9408">
                  <c:v>8.2428424687378108E-11</c:v>
                </c:pt>
                <c:pt idx="9409">
                  <c:v>8.3401526574496936E-11</c:v>
                </c:pt>
                <c:pt idx="9410">
                  <c:v>8.2428424687378108E-11</c:v>
                </c:pt>
                <c:pt idx="9411">
                  <c:v>8.7410982150543379E-11</c:v>
                </c:pt>
                <c:pt idx="9412">
                  <c:v>8.4386310641153892E-11</c:v>
                </c:pt>
                <c:pt idx="9413">
                  <c:v>8.8442905203885788E-11</c:v>
                </c:pt>
                <c:pt idx="9414">
                  <c:v>8.5382722788228175E-11</c:v>
                </c:pt>
                <c:pt idx="9415">
                  <c:v>8.3401526574496936E-11</c:v>
                </c:pt>
                <c:pt idx="9416">
                  <c:v>8.4386310641153892E-11</c:v>
                </c:pt>
                <c:pt idx="9417">
                  <c:v>8.4386310641153892E-11</c:v>
                </c:pt>
                <c:pt idx="9418">
                  <c:v>8.3401526574496936E-11</c:v>
                </c:pt>
                <c:pt idx="9419">
                  <c:v>8.5382722788228175E-11</c:v>
                </c:pt>
                <c:pt idx="9420">
                  <c:v>8.2428424687378108E-11</c:v>
                </c:pt>
                <c:pt idx="9421">
                  <c:v>8.4386310641153892E-11</c:v>
                </c:pt>
                <c:pt idx="9422">
                  <c:v>8.7410982150543379E-11</c:v>
                </c:pt>
                <c:pt idx="9423">
                  <c:v>8.4386310641153892E-11</c:v>
                </c:pt>
                <c:pt idx="9424">
                  <c:v>8.6390900317143426E-11</c:v>
                </c:pt>
                <c:pt idx="9425">
                  <c:v>8.5382722788228175E-11</c:v>
                </c:pt>
                <c:pt idx="9426">
                  <c:v>8.4386310641153892E-11</c:v>
                </c:pt>
                <c:pt idx="9427">
                  <c:v>8.6390900317143426E-11</c:v>
                </c:pt>
                <c:pt idx="9428">
                  <c:v>8.7410982150543379E-11</c:v>
                </c:pt>
                <c:pt idx="9429">
                  <c:v>8.4386310641153892E-11</c:v>
                </c:pt>
                <c:pt idx="9430">
                  <c:v>8.6390900317143426E-11</c:v>
                </c:pt>
                <c:pt idx="9431">
                  <c:v>8.3401526574496936E-11</c:v>
                </c:pt>
                <c:pt idx="9432">
                  <c:v>8.3401526574496936E-11</c:v>
                </c:pt>
                <c:pt idx="9433">
                  <c:v>8.2428424687378108E-11</c:v>
                </c:pt>
                <c:pt idx="9434">
                  <c:v>8.3401526574496936E-11</c:v>
                </c:pt>
                <c:pt idx="9435">
                  <c:v>8.5382722788228175E-11</c:v>
                </c:pt>
                <c:pt idx="9436">
                  <c:v>8.6390900317143426E-11</c:v>
                </c:pt>
                <c:pt idx="9437">
                  <c:v>8.5382722788228175E-11</c:v>
                </c:pt>
                <c:pt idx="9438">
                  <c:v>8.7410982150543379E-11</c:v>
                </c:pt>
                <c:pt idx="9439">
                  <c:v>8.2428424687378108E-11</c:v>
                </c:pt>
                <c:pt idx="9440">
                  <c:v>8.4386310641153892E-11</c:v>
                </c:pt>
                <c:pt idx="9441">
                  <c:v>8.5382722788228175E-11</c:v>
                </c:pt>
                <c:pt idx="9442">
                  <c:v>8.5382722788228175E-11</c:v>
                </c:pt>
                <c:pt idx="9443">
                  <c:v>8.2428424687378108E-11</c:v>
                </c:pt>
                <c:pt idx="9444">
                  <c:v>8.6390900317143426E-11</c:v>
                </c:pt>
                <c:pt idx="9445">
                  <c:v>8.8442905203885788E-11</c:v>
                </c:pt>
                <c:pt idx="9446">
                  <c:v>8.4386310641153892E-11</c:v>
                </c:pt>
                <c:pt idx="9447">
                  <c:v>8.5382722788228175E-11</c:v>
                </c:pt>
                <c:pt idx="9448">
                  <c:v>8.4386310641153892E-11</c:v>
                </c:pt>
                <c:pt idx="9449">
                  <c:v>8.3401526574496936E-11</c:v>
                </c:pt>
                <c:pt idx="9450">
                  <c:v>8.4386310641153892E-11</c:v>
                </c:pt>
                <c:pt idx="9451">
                  <c:v>8.4386310641153892E-11</c:v>
                </c:pt>
                <c:pt idx="9452">
                  <c:v>8.4386310641153892E-11</c:v>
                </c:pt>
                <c:pt idx="9453">
                  <c:v>8.3401526574496936E-11</c:v>
                </c:pt>
                <c:pt idx="9454">
                  <c:v>8.7410982150543379E-11</c:v>
                </c:pt>
                <c:pt idx="9455">
                  <c:v>8.3401526574496936E-11</c:v>
                </c:pt>
                <c:pt idx="9456">
                  <c:v>8.6390900317143426E-11</c:v>
                </c:pt>
                <c:pt idx="9457">
                  <c:v>8.4386310641153892E-11</c:v>
                </c:pt>
                <c:pt idx="9458">
                  <c:v>8.5382722788228175E-11</c:v>
                </c:pt>
                <c:pt idx="9459">
                  <c:v>8.7410982150543379E-11</c:v>
                </c:pt>
                <c:pt idx="9460">
                  <c:v>8.6390900317143426E-11</c:v>
                </c:pt>
                <c:pt idx="9461">
                  <c:v>8.3401526574496936E-11</c:v>
                </c:pt>
                <c:pt idx="9462">
                  <c:v>8.5382722788228175E-11</c:v>
                </c:pt>
                <c:pt idx="9463">
                  <c:v>8.4386310641153892E-11</c:v>
                </c:pt>
                <c:pt idx="9464">
                  <c:v>8.6390900317143426E-11</c:v>
                </c:pt>
                <c:pt idx="9465">
                  <c:v>8.5382722788228175E-11</c:v>
                </c:pt>
                <c:pt idx="9466">
                  <c:v>8.7410982150543379E-11</c:v>
                </c:pt>
                <c:pt idx="9467">
                  <c:v>8.4386310641153892E-11</c:v>
                </c:pt>
                <c:pt idx="9468">
                  <c:v>8.2428424687378108E-11</c:v>
                </c:pt>
                <c:pt idx="9469">
                  <c:v>8.4386310641153892E-11</c:v>
                </c:pt>
                <c:pt idx="9470">
                  <c:v>8.4386310641153892E-11</c:v>
                </c:pt>
                <c:pt idx="9471">
                  <c:v>8.3401526574496936E-11</c:v>
                </c:pt>
                <c:pt idx="9472">
                  <c:v>8.4386310641153892E-11</c:v>
                </c:pt>
                <c:pt idx="9473">
                  <c:v>8.6390900317143426E-11</c:v>
                </c:pt>
                <c:pt idx="9474">
                  <c:v>8.5382722788228175E-11</c:v>
                </c:pt>
                <c:pt idx="9475">
                  <c:v>8.6390900317143426E-11</c:v>
                </c:pt>
                <c:pt idx="9476">
                  <c:v>8.6390900317143426E-11</c:v>
                </c:pt>
                <c:pt idx="9477">
                  <c:v>8.4386310641153892E-11</c:v>
                </c:pt>
                <c:pt idx="9478">
                  <c:v>8.5382722788228175E-11</c:v>
                </c:pt>
                <c:pt idx="9479">
                  <c:v>8.5382722788228175E-11</c:v>
                </c:pt>
                <c:pt idx="9480">
                  <c:v>8.3401526574496936E-11</c:v>
                </c:pt>
                <c:pt idx="9481">
                  <c:v>8.6390900317143426E-11</c:v>
                </c:pt>
                <c:pt idx="9482">
                  <c:v>8.4386310641153892E-11</c:v>
                </c:pt>
                <c:pt idx="9483">
                  <c:v>8.7410982150543379E-11</c:v>
                </c:pt>
                <c:pt idx="9484">
                  <c:v>8.7410982150543379E-11</c:v>
                </c:pt>
                <c:pt idx="9485">
                  <c:v>8.4386310641153892E-11</c:v>
                </c:pt>
                <c:pt idx="9486">
                  <c:v>8.6390900317143426E-11</c:v>
                </c:pt>
                <c:pt idx="9487">
                  <c:v>8.5382722788228175E-11</c:v>
                </c:pt>
                <c:pt idx="9488">
                  <c:v>8.5382722788228175E-11</c:v>
                </c:pt>
                <c:pt idx="9489">
                  <c:v>8.4386310641153892E-11</c:v>
                </c:pt>
                <c:pt idx="9490">
                  <c:v>8.4386310641153892E-11</c:v>
                </c:pt>
                <c:pt idx="9491">
                  <c:v>8.4386310641153892E-11</c:v>
                </c:pt>
                <c:pt idx="9492">
                  <c:v>8.7410982150543379E-11</c:v>
                </c:pt>
                <c:pt idx="9493">
                  <c:v>8.4386310641153892E-11</c:v>
                </c:pt>
                <c:pt idx="9494">
                  <c:v>8.6390900317143426E-11</c:v>
                </c:pt>
                <c:pt idx="9495">
                  <c:v>8.5382722788228175E-11</c:v>
                </c:pt>
                <c:pt idx="9496">
                  <c:v>8.5382722788228175E-11</c:v>
                </c:pt>
                <c:pt idx="9497">
                  <c:v>8.5382722788228175E-11</c:v>
                </c:pt>
                <c:pt idx="9498">
                  <c:v>8.4386310641153892E-11</c:v>
                </c:pt>
                <c:pt idx="9499">
                  <c:v>8.5382722788228175E-11</c:v>
                </c:pt>
                <c:pt idx="9500">
                  <c:v>8.5382722788228175E-11</c:v>
                </c:pt>
                <c:pt idx="9501">
                  <c:v>8.4386310641153892E-11</c:v>
                </c:pt>
                <c:pt idx="9502">
                  <c:v>8.4386310641153892E-11</c:v>
                </c:pt>
                <c:pt idx="9503">
                  <c:v>8.6390900317143426E-11</c:v>
                </c:pt>
                <c:pt idx="9504">
                  <c:v>8.5382722788228175E-11</c:v>
                </c:pt>
                <c:pt idx="9505">
                  <c:v>8.4386310641153892E-11</c:v>
                </c:pt>
                <c:pt idx="9506">
                  <c:v>8.7410982150543379E-11</c:v>
                </c:pt>
                <c:pt idx="9507">
                  <c:v>8.2428424687378108E-11</c:v>
                </c:pt>
                <c:pt idx="9508">
                  <c:v>8.8442905203885788E-11</c:v>
                </c:pt>
                <c:pt idx="9509">
                  <c:v>8.5382722788228175E-11</c:v>
                </c:pt>
                <c:pt idx="9510">
                  <c:v>8.4386310641153892E-11</c:v>
                </c:pt>
                <c:pt idx="9511">
                  <c:v>8.4386310641153892E-11</c:v>
                </c:pt>
                <c:pt idx="9512">
                  <c:v>8.7410982150543379E-11</c:v>
                </c:pt>
                <c:pt idx="9513">
                  <c:v>8.3401526574496936E-11</c:v>
                </c:pt>
                <c:pt idx="9514">
                  <c:v>8.4386310641153892E-11</c:v>
                </c:pt>
                <c:pt idx="9515">
                  <c:v>8.6390900317143426E-11</c:v>
                </c:pt>
                <c:pt idx="9516">
                  <c:v>8.5382722788228175E-11</c:v>
                </c:pt>
                <c:pt idx="9517">
                  <c:v>8.3401526574496936E-11</c:v>
                </c:pt>
                <c:pt idx="9518">
                  <c:v>8.4386310641153892E-11</c:v>
                </c:pt>
                <c:pt idx="9519">
                  <c:v>8.4386310641153892E-11</c:v>
                </c:pt>
                <c:pt idx="9520">
                  <c:v>8.5382722788228175E-11</c:v>
                </c:pt>
                <c:pt idx="9521">
                  <c:v>8.6390900317143426E-11</c:v>
                </c:pt>
                <c:pt idx="9522">
                  <c:v>8.4386310641153892E-11</c:v>
                </c:pt>
                <c:pt idx="9523">
                  <c:v>8.4386310641153892E-11</c:v>
                </c:pt>
                <c:pt idx="9524">
                  <c:v>8.3401526574496936E-11</c:v>
                </c:pt>
                <c:pt idx="9525">
                  <c:v>8.7410982150543379E-11</c:v>
                </c:pt>
                <c:pt idx="9526">
                  <c:v>8.5382722788228175E-11</c:v>
                </c:pt>
                <c:pt idx="9527">
                  <c:v>8.6390900317143426E-11</c:v>
                </c:pt>
                <c:pt idx="9528">
                  <c:v>8.6390900317143426E-11</c:v>
                </c:pt>
                <c:pt idx="9529">
                  <c:v>8.7410982150543379E-11</c:v>
                </c:pt>
                <c:pt idx="9530">
                  <c:v>8.5382722788228175E-11</c:v>
                </c:pt>
                <c:pt idx="9531">
                  <c:v>8.4386310641153892E-11</c:v>
                </c:pt>
                <c:pt idx="9532">
                  <c:v>8.3401526574496936E-11</c:v>
                </c:pt>
                <c:pt idx="9533">
                  <c:v>8.6390900317143426E-11</c:v>
                </c:pt>
                <c:pt idx="9534">
                  <c:v>8.1466489052853804E-11</c:v>
                </c:pt>
                <c:pt idx="9535">
                  <c:v>8.4386310641153892E-11</c:v>
                </c:pt>
                <c:pt idx="9536">
                  <c:v>8.4386310641153892E-11</c:v>
                </c:pt>
                <c:pt idx="9537">
                  <c:v>8.8442905203885788E-11</c:v>
                </c:pt>
                <c:pt idx="9538">
                  <c:v>8.7410982150543379E-11</c:v>
                </c:pt>
                <c:pt idx="9539">
                  <c:v>8.4386310641153892E-11</c:v>
                </c:pt>
                <c:pt idx="9540">
                  <c:v>8.4386310641153892E-11</c:v>
                </c:pt>
                <c:pt idx="9541">
                  <c:v>8.2428424687378108E-11</c:v>
                </c:pt>
                <c:pt idx="9542">
                  <c:v>8.4386310641153892E-11</c:v>
                </c:pt>
                <c:pt idx="9543">
                  <c:v>8.4386310641153892E-11</c:v>
                </c:pt>
                <c:pt idx="9544">
                  <c:v>8.3401526574496936E-11</c:v>
                </c:pt>
                <c:pt idx="9545">
                  <c:v>8.7410982150543379E-11</c:v>
                </c:pt>
                <c:pt idx="9546">
                  <c:v>8.4386310641153892E-11</c:v>
                </c:pt>
                <c:pt idx="9547">
                  <c:v>8.7410982150543379E-11</c:v>
                </c:pt>
                <c:pt idx="9548">
                  <c:v>8.7410982150543379E-11</c:v>
                </c:pt>
                <c:pt idx="9549">
                  <c:v>8.5382722788228175E-11</c:v>
                </c:pt>
                <c:pt idx="9550">
                  <c:v>8.8442905203885788E-11</c:v>
                </c:pt>
                <c:pt idx="9551">
                  <c:v>8.4386310641153892E-11</c:v>
                </c:pt>
                <c:pt idx="9552">
                  <c:v>8.5382722788228175E-11</c:v>
                </c:pt>
                <c:pt idx="9553">
                  <c:v>8.4386310641153892E-11</c:v>
                </c:pt>
                <c:pt idx="9554">
                  <c:v>8.3401526574496936E-11</c:v>
                </c:pt>
                <c:pt idx="9555">
                  <c:v>8.4386310641153892E-11</c:v>
                </c:pt>
                <c:pt idx="9556">
                  <c:v>8.6390900317143426E-11</c:v>
                </c:pt>
                <c:pt idx="9557">
                  <c:v>8.3401526574496936E-11</c:v>
                </c:pt>
                <c:pt idx="9558">
                  <c:v>8.2428424687378108E-11</c:v>
                </c:pt>
                <c:pt idx="9559">
                  <c:v>8.3401526574496936E-11</c:v>
                </c:pt>
                <c:pt idx="9560">
                  <c:v>8.5382722788228175E-11</c:v>
                </c:pt>
                <c:pt idx="9561">
                  <c:v>8.3401526574496936E-11</c:v>
                </c:pt>
                <c:pt idx="9562">
                  <c:v>8.6390900317143426E-11</c:v>
                </c:pt>
                <c:pt idx="9563">
                  <c:v>8.6390900317143426E-11</c:v>
                </c:pt>
                <c:pt idx="9564">
                  <c:v>8.3401526574496936E-11</c:v>
                </c:pt>
                <c:pt idx="9565">
                  <c:v>8.7410982150543379E-11</c:v>
                </c:pt>
                <c:pt idx="9566">
                  <c:v>8.4386310641153892E-11</c:v>
                </c:pt>
                <c:pt idx="9567">
                  <c:v>8.7410982150543379E-11</c:v>
                </c:pt>
                <c:pt idx="9568">
                  <c:v>8.5382722788228175E-11</c:v>
                </c:pt>
                <c:pt idx="9569">
                  <c:v>8.5382722788228175E-11</c:v>
                </c:pt>
                <c:pt idx="9570">
                  <c:v>8.4386310641153892E-11</c:v>
                </c:pt>
                <c:pt idx="9571">
                  <c:v>8.4386310641153892E-11</c:v>
                </c:pt>
                <c:pt idx="9572">
                  <c:v>8.6390900317143426E-11</c:v>
                </c:pt>
                <c:pt idx="9573">
                  <c:v>8.4386310641153892E-11</c:v>
                </c:pt>
                <c:pt idx="9574">
                  <c:v>8.4386310641153892E-11</c:v>
                </c:pt>
                <c:pt idx="9575">
                  <c:v>8.3401526574496936E-11</c:v>
                </c:pt>
                <c:pt idx="9576">
                  <c:v>8.3401526574496936E-11</c:v>
                </c:pt>
                <c:pt idx="9577">
                  <c:v>8.3401526574496936E-11</c:v>
                </c:pt>
                <c:pt idx="9578">
                  <c:v>8.4386310641153892E-11</c:v>
                </c:pt>
                <c:pt idx="9579">
                  <c:v>8.5382722788228175E-11</c:v>
                </c:pt>
                <c:pt idx="9580">
                  <c:v>8.5382722788228175E-11</c:v>
                </c:pt>
                <c:pt idx="9581">
                  <c:v>8.3401526574496936E-11</c:v>
                </c:pt>
                <c:pt idx="9582">
                  <c:v>8.5382722788228175E-11</c:v>
                </c:pt>
                <c:pt idx="9583">
                  <c:v>8.4386310641153892E-11</c:v>
                </c:pt>
                <c:pt idx="9584">
                  <c:v>8.3401526574496936E-11</c:v>
                </c:pt>
                <c:pt idx="9585">
                  <c:v>8.4386310641153892E-11</c:v>
                </c:pt>
                <c:pt idx="9586">
                  <c:v>8.2428424687378108E-11</c:v>
                </c:pt>
                <c:pt idx="9587">
                  <c:v>8.5382722788228175E-11</c:v>
                </c:pt>
                <c:pt idx="9588">
                  <c:v>8.4386310641153892E-11</c:v>
                </c:pt>
                <c:pt idx="9589">
                  <c:v>8.5382722788228175E-11</c:v>
                </c:pt>
                <c:pt idx="9590">
                  <c:v>8.3401526574496936E-11</c:v>
                </c:pt>
                <c:pt idx="9591">
                  <c:v>8.3401526574496936E-11</c:v>
                </c:pt>
                <c:pt idx="9592">
                  <c:v>8.5382722788228175E-11</c:v>
                </c:pt>
                <c:pt idx="9593">
                  <c:v>8.2428424687378108E-11</c:v>
                </c:pt>
                <c:pt idx="9594">
                  <c:v>8.7410982150543379E-11</c:v>
                </c:pt>
                <c:pt idx="9595">
                  <c:v>8.3401526574496936E-11</c:v>
                </c:pt>
                <c:pt idx="9596">
                  <c:v>8.3401526574496936E-11</c:v>
                </c:pt>
                <c:pt idx="9597">
                  <c:v>8.4386310641153892E-11</c:v>
                </c:pt>
                <c:pt idx="9598">
                  <c:v>8.6390900317143426E-11</c:v>
                </c:pt>
                <c:pt idx="9599">
                  <c:v>8.4386310641153892E-11</c:v>
                </c:pt>
                <c:pt idx="9600">
                  <c:v>8.3401526574496936E-11</c:v>
                </c:pt>
                <c:pt idx="9601">
                  <c:v>8.5382722788228175E-11</c:v>
                </c:pt>
                <c:pt idx="9602">
                  <c:v>8.5382722788228175E-11</c:v>
                </c:pt>
                <c:pt idx="9603">
                  <c:v>8.4386310641153892E-11</c:v>
                </c:pt>
                <c:pt idx="9604">
                  <c:v>8.6390900317143426E-11</c:v>
                </c:pt>
                <c:pt idx="9605">
                  <c:v>8.7410982150543379E-11</c:v>
                </c:pt>
                <c:pt idx="9606">
                  <c:v>8.4386310641153892E-11</c:v>
                </c:pt>
                <c:pt idx="9607">
                  <c:v>8.6390900317143426E-11</c:v>
                </c:pt>
                <c:pt idx="9608">
                  <c:v>8.4386310641153892E-11</c:v>
                </c:pt>
                <c:pt idx="9609">
                  <c:v>8.4386310641153892E-11</c:v>
                </c:pt>
                <c:pt idx="9610">
                  <c:v>8.6390900317143426E-11</c:v>
                </c:pt>
                <c:pt idx="9611">
                  <c:v>8.4386310641153892E-11</c:v>
                </c:pt>
                <c:pt idx="9612">
                  <c:v>8.4386310641153892E-11</c:v>
                </c:pt>
                <c:pt idx="9613">
                  <c:v>8.7410982150543379E-11</c:v>
                </c:pt>
                <c:pt idx="9614">
                  <c:v>8.6390900317143426E-11</c:v>
                </c:pt>
                <c:pt idx="9615">
                  <c:v>8.2428424687378108E-11</c:v>
                </c:pt>
                <c:pt idx="9616">
                  <c:v>8.4386310641153892E-11</c:v>
                </c:pt>
                <c:pt idx="9617">
                  <c:v>8.6390900317143426E-11</c:v>
                </c:pt>
                <c:pt idx="9618">
                  <c:v>8.5382722788228175E-11</c:v>
                </c:pt>
                <c:pt idx="9619">
                  <c:v>8.8442905203885788E-11</c:v>
                </c:pt>
                <c:pt idx="9620">
                  <c:v>8.4386310641153892E-11</c:v>
                </c:pt>
                <c:pt idx="9621">
                  <c:v>8.6390900317143426E-11</c:v>
                </c:pt>
                <c:pt idx="9622">
                  <c:v>8.4386310641153892E-11</c:v>
                </c:pt>
                <c:pt idx="9623">
                  <c:v>8.2428424687378108E-11</c:v>
                </c:pt>
                <c:pt idx="9624">
                  <c:v>8.5382722788228175E-11</c:v>
                </c:pt>
                <c:pt idx="9625">
                  <c:v>8.5382722788228175E-11</c:v>
                </c:pt>
                <c:pt idx="9626">
                  <c:v>8.3401526574496936E-11</c:v>
                </c:pt>
                <c:pt idx="9627">
                  <c:v>8.3401526574496936E-11</c:v>
                </c:pt>
                <c:pt idx="9628">
                  <c:v>8.5382722788228175E-11</c:v>
                </c:pt>
                <c:pt idx="9629">
                  <c:v>8.8442905203885788E-11</c:v>
                </c:pt>
                <c:pt idx="9630">
                  <c:v>8.4386310641153892E-11</c:v>
                </c:pt>
                <c:pt idx="9631">
                  <c:v>8.2428424687378108E-11</c:v>
                </c:pt>
                <c:pt idx="9632">
                  <c:v>8.4386310641153892E-11</c:v>
                </c:pt>
                <c:pt idx="9633">
                  <c:v>8.4386310641153892E-11</c:v>
                </c:pt>
                <c:pt idx="9634">
                  <c:v>8.4386310641153892E-11</c:v>
                </c:pt>
                <c:pt idx="9635">
                  <c:v>8.5382722788228175E-11</c:v>
                </c:pt>
                <c:pt idx="9636">
                  <c:v>8.4386310641153892E-11</c:v>
                </c:pt>
                <c:pt idx="9637">
                  <c:v>8.5382722788228175E-11</c:v>
                </c:pt>
                <c:pt idx="9638">
                  <c:v>8.3401526574496936E-11</c:v>
                </c:pt>
                <c:pt idx="9639">
                  <c:v>8.4386310641153892E-11</c:v>
                </c:pt>
                <c:pt idx="9640">
                  <c:v>8.4386310641153892E-11</c:v>
                </c:pt>
                <c:pt idx="9641">
                  <c:v>8.6390900317143426E-11</c:v>
                </c:pt>
                <c:pt idx="9642">
                  <c:v>8.2428424687378108E-11</c:v>
                </c:pt>
                <c:pt idx="9643">
                  <c:v>8.3401526574496936E-11</c:v>
                </c:pt>
                <c:pt idx="9644">
                  <c:v>8.4386310641153892E-11</c:v>
                </c:pt>
                <c:pt idx="9645">
                  <c:v>8.1466489052853804E-11</c:v>
                </c:pt>
                <c:pt idx="9646">
                  <c:v>8.1466489052853804E-11</c:v>
                </c:pt>
                <c:pt idx="9647">
                  <c:v>8.3401526574496936E-11</c:v>
                </c:pt>
                <c:pt idx="9648">
                  <c:v>8.1466489052853804E-11</c:v>
                </c:pt>
                <c:pt idx="9649">
                  <c:v>8.4386310641153892E-11</c:v>
                </c:pt>
                <c:pt idx="9650">
                  <c:v>8.2428424687378108E-11</c:v>
                </c:pt>
                <c:pt idx="9651">
                  <c:v>8.7410982150543379E-11</c:v>
                </c:pt>
                <c:pt idx="9652">
                  <c:v>8.3401526574496936E-11</c:v>
                </c:pt>
                <c:pt idx="9653">
                  <c:v>8.4386310641153892E-11</c:v>
                </c:pt>
                <c:pt idx="9654">
                  <c:v>8.4386310641153892E-11</c:v>
                </c:pt>
                <c:pt idx="9655">
                  <c:v>8.4386310641153892E-11</c:v>
                </c:pt>
                <c:pt idx="9656">
                  <c:v>8.4386310641153892E-11</c:v>
                </c:pt>
                <c:pt idx="9657">
                  <c:v>8.4386310641153892E-11</c:v>
                </c:pt>
                <c:pt idx="9658">
                  <c:v>8.6390900317143426E-11</c:v>
                </c:pt>
                <c:pt idx="9659">
                  <c:v>8.8442905203885788E-11</c:v>
                </c:pt>
                <c:pt idx="9660">
                  <c:v>8.7410982150543379E-11</c:v>
                </c:pt>
                <c:pt idx="9661">
                  <c:v>8.4386310641153892E-11</c:v>
                </c:pt>
                <c:pt idx="9662">
                  <c:v>8.5382722788228175E-11</c:v>
                </c:pt>
                <c:pt idx="9663">
                  <c:v>8.4386310641153892E-11</c:v>
                </c:pt>
                <c:pt idx="9664">
                  <c:v>8.5382722788228175E-11</c:v>
                </c:pt>
                <c:pt idx="9665">
                  <c:v>8.3401526574496936E-11</c:v>
                </c:pt>
                <c:pt idx="9666">
                  <c:v>8.4386310641153892E-11</c:v>
                </c:pt>
                <c:pt idx="9667">
                  <c:v>8.6390900317143426E-11</c:v>
                </c:pt>
                <c:pt idx="9668">
                  <c:v>8.5382722788228175E-11</c:v>
                </c:pt>
                <c:pt idx="9669">
                  <c:v>8.5382722788228175E-11</c:v>
                </c:pt>
                <c:pt idx="9670">
                  <c:v>8.2428424687378108E-11</c:v>
                </c:pt>
                <c:pt idx="9671">
                  <c:v>8.6390900317143426E-11</c:v>
                </c:pt>
                <c:pt idx="9672">
                  <c:v>8.6390900317143426E-11</c:v>
                </c:pt>
                <c:pt idx="9673">
                  <c:v>8.3401526574496936E-11</c:v>
                </c:pt>
                <c:pt idx="9674">
                  <c:v>8.6390900317143426E-11</c:v>
                </c:pt>
                <c:pt idx="9675">
                  <c:v>8.4386310641153892E-11</c:v>
                </c:pt>
                <c:pt idx="9676">
                  <c:v>8.5382722788228175E-11</c:v>
                </c:pt>
                <c:pt idx="9677">
                  <c:v>8.6390900317143426E-11</c:v>
                </c:pt>
                <c:pt idx="9678">
                  <c:v>8.4386310641153892E-11</c:v>
                </c:pt>
                <c:pt idx="9679">
                  <c:v>8.5382722788228175E-11</c:v>
                </c:pt>
                <c:pt idx="9680">
                  <c:v>8.2428424687378108E-11</c:v>
                </c:pt>
                <c:pt idx="9681">
                  <c:v>8.4386310641153892E-11</c:v>
                </c:pt>
                <c:pt idx="9682">
                  <c:v>8.6390900317143426E-11</c:v>
                </c:pt>
                <c:pt idx="9683">
                  <c:v>8.4386310641153892E-11</c:v>
                </c:pt>
                <c:pt idx="9684">
                  <c:v>8.4386310641153892E-11</c:v>
                </c:pt>
                <c:pt idx="9685">
                  <c:v>8.4386310641153892E-11</c:v>
                </c:pt>
                <c:pt idx="9686">
                  <c:v>8.4386310641153892E-11</c:v>
                </c:pt>
                <c:pt idx="9687">
                  <c:v>8.3401526574496936E-11</c:v>
                </c:pt>
                <c:pt idx="9688">
                  <c:v>8.5382722788228175E-11</c:v>
                </c:pt>
                <c:pt idx="9689">
                  <c:v>8.4386310641153892E-11</c:v>
                </c:pt>
                <c:pt idx="9690">
                  <c:v>8.6390900317143426E-11</c:v>
                </c:pt>
                <c:pt idx="9691">
                  <c:v>8.5382722788228175E-11</c:v>
                </c:pt>
                <c:pt idx="9692">
                  <c:v>8.1466489052853804E-11</c:v>
                </c:pt>
                <c:pt idx="9693">
                  <c:v>8.5382722788228175E-11</c:v>
                </c:pt>
                <c:pt idx="9694">
                  <c:v>8.4386310641153892E-11</c:v>
                </c:pt>
                <c:pt idx="9695">
                  <c:v>8.5382722788228175E-11</c:v>
                </c:pt>
                <c:pt idx="9696">
                  <c:v>8.4386310641153892E-11</c:v>
                </c:pt>
                <c:pt idx="9697">
                  <c:v>8.4386310641153892E-11</c:v>
                </c:pt>
                <c:pt idx="9698">
                  <c:v>8.4386310641153892E-11</c:v>
                </c:pt>
                <c:pt idx="9699">
                  <c:v>9.0543858940803469E-11</c:v>
                </c:pt>
                <c:pt idx="9700">
                  <c:v>8.6390900317143426E-11</c:v>
                </c:pt>
                <c:pt idx="9701">
                  <c:v>8.5382722788228175E-11</c:v>
                </c:pt>
                <c:pt idx="9702">
                  <c:v>8.5382722788228175E-11</c:v>
                </c:pt>
                <c:pt idx="9703">
                  <c:v>8.7410982150543379E-11</c:v>
                </c:pt>
                <c:pt idx="9704">
                  <c:v>8.5382722788228175E-11</c:v>
                </c:pt>
                <c:pt idx="9705">
                  <c:v>8.4386310641153892E-11</c:v>
                </c:pt>
                <c:pt idx="9706">
                  <c:v>8.3401526574496936E-11</c:v>
                </c:pt>
                <c:pt idx="9707">
                  <c:v>8.4386310641153892E-11</c:v>
                </c:pt>
                <c:pt idx="9708">
                  <c:v>8.7410982150543379E-11</c:v>
                </c:pt>
                <c:pt idx="9709">
                  <c:v>8.6390900317143426E-11</c:v>
                </c:pt>
                <c:pt idx="9710">
                  <c:v>8.5382722788228175E-11</c:v>
                </c:pt>
                <c:pt idx="9711">
                  <c:v>8.8442905203885788E-11</c:v>
                </c:pt>
                <c:pt idx="9712">
                  <c:v>8.8442905203885788E-11</c:v>
                </c:pt>
                <c:pt idx="9713">
                  <c:v>8.6390900317143426E-11</c:v>
                </c:pt>
                <c:pt idx="9714">
                  <c:v>8.6390900317143426E-11</c:v>
                </c:pt>
                <c:pt idx="9715">
                  <c:v>8.4386310641153892E-11</c:v>
                </c:pt>
                <c:pt idx="9716">
                  <c:v>8.948721659039069E-11</c:v>
                </c:pt>
                <c:pt idx="9717">
                  <c:v>8.4386310641153892E-11</c:v>
                </c:pt>
                <c:pt idx="9718">
                  <c:v>8.4386310641153892E-11</c:v>
                </c:pt>
                <c:pt idx="9719">
                  <c:v>8.3401526574496936E-11</c:v>
                </c:pt>
                <c:pt idx="9720">
                  <c:v>8.6390900317143426E-11</c:v>
                </c:pt>
                <c:pt idx="9721">
                  <c:v>8.3401526574496936E-11</c:v>
                </c:pt>
                <c:pt idx="9722">
                  <c:v>8.8442905203885788E-11</c:v>
                </c:pt>
                <c:pt idx="9723">
                  <c:v>8.6390900317143426E-11</c:v>
                </c:pt>
                <c:pt idx="9724">
                  <c:v>8.5382722788228175E-11</c:v>
                </c:pt>
                <c:pt idx="9725">
                  <c:v>8.3401526574496936E-11</c:v>
                </c:pt>
                <c:pt idx="9726">
                  <c:v>8.6390900317143426E-11</c:v>
                </c:pt>
                <c:pt idx="9727">
                  <c:v>8.5382722788228175E-11</c:v>
                </c:pt>
                <c:pt idx="9728">
                  <c:v>8.4386310641153892E-11</c:v>
                </c:pt>
                <c:pt idx="9729">
                  <c:v>8.948721659039069E-11</c:v>
                </c:pt>
                <c:pt idx="9730">
                  <c:v>8.948721659039069E-11</c:v>
                </c:pt>
                <c:pt idx="9731">
                  <c:v>8.6390900317143426E-11</c:v>
                </c:pt>
                <c:pt idx="9732">
                  <c:v>8.7410982150543379E-11</c:v>
                </c:pt>
                <c:pt idx="9733">
                  <c:v>8.8442905203885788E-11</c:v>
                </c:pt>
                <c:pt idx="9734">
                  <c:v>8.4386310641153892E-11</c:v>
                </c:pt>
                <c:pt idx="9735">
                  <c:v>8.8442905203885788E-11</c:v>
                </c:pt>
                <c:pt idx="9736">
                  <c:v>8.8442905203885788E-11</c:v>
                </c:pt>
                <c:pt idx="9737">
                  <c:v>8.8442905203885788E-11</c:v>
                </c:pt>
                <c:pt idx="9738">
                  <c:v>8.5382722788228175E-11</c:v>
                </c:pt>
                <c:pt idx="9739">
                  <c:v>8.6390900317143426E-11</c:v>
                </c:pt>
                <c:pt idx="9740">
                  <c:v>8.5382722788228175E-11</c:v>
                </c:pt>
                <c:pt idx="9741">
                  <c:v>8.7410982150543379E-11</c:v>
                </c:pt>
                <c:pt idx="9742">
                  <c:v>8.6390900317143426E-11</c:v>
                </c:pt>
                <c:pt idx="9743">
                  <c:v>8.8442905203885788E-11</c:v>
                </c:pt>
                <c:pt idx="9744">
                  <c:v>8.5382722788228175E-11</c:v>
                </c:pt>
                <c:pt idx="9745">
                  <c:v>8.5382722788228175E-11</c:v>
                </c:pt>
                <c:pt idx="9746">
                  <c:v>8.8442905203885788E-11</c:v>
                </c:pt>
                <c:pt idx="9747">
                  <c:v>8.5382722788228175E-11</c:v>
                </c:pt>
                <c:pt idx="9748">
                  <c:v>8.8442905203885788E-11</c:v>
                </c:pt>
                <c:pt idx="9749">
                  <c:v>8.7410982150543379E-11</c:v>
                </c:pt>
                <c:pt idx="9750">
                  <c:v>8.5382722788228175E-11</c:v>
                </c:pt>
                <c:pt idx="9751">
                  <c:v>8.8442905203885788E-11</c:v>
                </c:pt>
                <c:pt idx="9752">
                  <c:v>8.5382722788228175E-11</c:v>
                </c:pt>
                <c:pt idx="9753">
                  <c:v>8.7410982150543379E-11</c:v>
                </c:pt>
                <c:pt idx="9754">
                  <c:v>8.5382722788228175E-11</c:v>
                </c:pt>
                <c:pt idx="9755">
                  <c:v>8.8442905203885788E-11</c:v>
                </c:pt>
                <c:pt idx="9756">
                  <c:v>8.6390900317143426E-11</c:v>
                </c:pt>
                <c:pt idx="9757">
                  <c:v>8.8442905203885788E-11</c:v>
                </c:pt>
                <c:pt idx="9758">
                  <c:v>8.6390900317143426E-11</c:v>
                </c:pt>
                <c:pt idx="9759">
                  <c:v>8.8442905203885788E-11</c:v>
                </c:pt>
                <c:pt idx="9760">
                  <c:v>8.6390900317143426E-11</c:v>
                </c:pt>
                <c:pt idx="9761">
                  <c:v>8.7410982150543379E-11</c:v>
                </c:pt>
                <c:pt idx="9762">
                  <c:v>8.8442905203885788E-11</c:v>
                </c:pt>
                <c:pt idx="9763">
                  <c:v>8.7410982150543379E-11</c:v>
                </c:pt>
                <c:pt idx="9764">
                  <c:v>8.5382722788228175E-11</c:v>
                </c:pt>
                <c:pt idx="9765">
                  <c:v>8.4386310641153892E-11</c:v>
                </c:pt>
                <c:pt idx="9766">
                  <c:v>8.7410982150543379E-11</c:v>
                </c:pt>
                <c:pt idx="9767">
                  <c:v>8.7410982150543379E-11</c:v>
                </c:pt>
                <c:pt idx="9768">
                  <c:v>8.6390900317143426E-11</c:v>
                </c:pt>
                <c:pt idx="9769">
                  <c:v>8.7410982150543379E-11</c:v>
                </c:pt>
                <c:pt idx="9770">
                  <c:v>8.5382722788228175E-11</c:v>
                </c:pt>
                <c:pt idx="9771">
                  <c:v>8.8442905203885788E-11</c:v>
                </c:pt>
                <c:pt idx="9772">
                  <c:v>8.4386310641153892E-11</c:v>
                </c:pt>
                <c:pt idx="9773">
                  <c:v>8.8442905203885788E-11</c:v>
                </c:pt>
                <c:pt idx="9774">
                  <c:v>8.8442905203885788E-11</c:v>
                </c:pt>
                <c:pt idx="9775">
                  <c:v>8.8442905203885788E-11</c:v>
                </c:pt>
                <c:pt idx="9776">
                  <c:v>8.7410982150543379E-11</c:v>
                </c:pt>
                <c:pt idx="9777">
                  <c:v>8.5382722788228175E-11</c:v>
                </c:pt>
                <c:pt idx="9778">
                  <c:v>8.5382722788228175E-11</c:v>
                </c:pt>
                <c:pt idx="9779">
                  <c:v>8.6390900317143426E-11</c:v>
                </c:pt>
                <c:pt idx="9780">
                  <c:v>8.8442905203885788E-11</c:v>
                </c:pt>
                <c:pt idx="9781">
                  <c:v>8.8442905203885788E-11</c:v>
                </c:pt>
                <c:pt idx="9782">
                  <c:v>8.6390900317143426E-11</c:v>
                </c:pt>
                <c:pt idx="9783">
                  <c:v>8.6390900317143426E-11</c:v>
                </c:pt>
                <c:pt idx="9784">
                  <c:v>8.8442905203885788E-11</c:v>
                </c:pt>
                <c:pt idx="9785">
                  <c:v>8.4386310641153892E-11</c:v>
                </c:pt>
                <c:pt idx="9786">
                  <c:v>8.4386310641153892E-11</c:v>
                </c:pt>
                <c:pt idx="9787">
                  <c:v>8.948721659039069E-11</c:v>
                </c:pt>
                <c:pt idx="9788">
                  <c:v>8.7410982150543379E-11</c:v>
                </c:pt>
                <c:pt idx="9789">
                  <c:v>8.5382722788228175E-11</c:v>
                </c:pt>
                <c:pt idx="9790">
                  <c:v>8.4386310641153892E-11</c:v>
                </c:pt>
                <c:pt idx="9791">
                  <c:v>8.8442905203885788E-11</c:v>
                </c:pt>
                <c:pt idx="9792">
                  <c:v>8.6390900317143426E-11</c:v>
                </c:pt>
                <c:pt idx="9793">
                  <c:v>8.7410982150543379E-11</c:v>
                </c:pt>
                <c:pt idx="9794">
                  <c:v>8.8442905203885788E-11</c:v>
                </c:pt>
                <c:pt idx="9795">
                  <c:v>8.7410982150543379E-11</c:v>
                </c:pt>
                <c:pt idx="9796">
                  <c:v>8.948721659039069E-11</c:v>
                </c:pt>
                <c:pt idx="9797">
                  <c:v>8.948721659039069E-11</c:v>
                </c:pt>
                <c:pt idx="9798">
                  <c:v>8.6390900317143426E-11</c:v>
                </c:pt>
                <c:pt idx="9799">
                  <c:v>8.6390900317143426E-11</c:v>
                </c:pt>
                <c:pt idx="9800">
                  <c:v>8.6390900317143426E-11</c:v>
                </c:pt>
                <c:pt idx="9801">
                  <c:v>8.4386310641153892E-11</c:v>
                </c:pt>
                <c:pt idx="9802">
                  <c:v>8.6390900317143426E-11</c:v>
                </c:pt>
                <c:pt idx="9803">
                  <c:v>8.6390900317143426E-11</c:v>
                </c:pt>
                <c:pt idx="9804">
                  <c:v>8.948721659039069E-11</c:v>
                </c:pt>
                <c:pt idx="9805">
                  <c:v>8.8442905203885788E-11</c:v>
                </c:pt>
                <c:pt idx="9806">
                  <c:v>8.5382722788228175E-11</c:v>
                </c:pt>
                <c:pt idx="9807">
                  <c:v>8.7410982150543379E-11</c:v>
                </c:pt>
                <c:pt idx="9808">
                  <c:v>8.6390900317143426E-11</c:v>
                </c:pt>
                <c:pt idx="9809">
                  <c:v>8.7410982150543379E-11</c:v>
                </c:pt>
                <c:pt idx="9810">
                  <c:v>8.6390900317143426E-11</c:v>
                </c:pt>
                <c:pt idx="9811">
                  <c:v>8.8442905203885788E-11</c:v>
                </c:pt>
                <c:pt idx="9812">
                  <c:v>8.5382722788228175E-11</c:v>
                </c:pt>
                <c:pt idx="9813">
                  <c:v>8.6390900317143426E-11</c:v>
                </c:pt>
                <c:pt idx="9814">
                  <c:v>8.4386310641153892E-11</c:v>
                </c:pt>
                <c:pt idx="9815">
                  <c:v>8.6390900317143426E-11</c:v>
                </c:pt>
                <c:pt idx="9816">
                  <c:v>8.5382722788228175E-11</c:v>
                </c:pt>
                <c:pt idx="9817">
                  <c:v>8.6390900317143426E-11</c:v>
                </c:pt>
                <c:pt idx="9818">
                  <c:v>8.7410982150543379E-11</c:v>
                </c:pt>
                <c:pt idx="9819">
                  <c:v>8.7410982150543379E-11</c:v>
                </c:pt>
                <c:pt idx="9820">
                  <c:v>8.8442905203885788E-11</c:v>
                </c:pt>
                <c:pt idx="9821">
                  <c:v>8.948721659039069E-11</c:v>
                </c:pt>
                <c:pt idx="9822">
                  <c:v>8.8442905203885788E-11</c:v>
                </c:pt>
                <c:pt idx="9823">
                  <c:v>8.4386310641153892E-11</c:v>
                </c:pt>
                <c:pt idx="9824">
                  <c:v>8.7410982150543379E-11</c:v>
                </c:pt>
                <c:pt idx="9825">
                  <c:v>8.6390900317143426E-11</c:v>
                </c:pt>
                <c:pt idx="9826">
                  <c:v>9.0543858940803469E-11</c:v>
                </c:pt>
                <c:pt idx="9827">
                  <c:v>8.7410982150543379E-11</c:v>
                </c:pt>
                <c:pt idx="9828">
                  <c:v>8.7410982150543379E-11</c:v>
                </c:pt>
                <c:pt idx="9829">
                  <c:v>8.7410982150543379E-11</c:v>
                </c:pt>
                <c:pt idx="9830">
                  <c:v>8.7410982150543379E-11</c:v>
                </c:pt>
                <c:pt idx="9831">
                  <c:v>8.7410982150543379E-11</c:v>
                </c:pt>
                <c:pt idx="9832">
                  <c:v>8.6390900317143426E-11</c:v>
                </c:pt>
                <c:pt idx="9833">
                  <c:v>8.8442905203885788E-11</c:v>
                </c:pt>
                <c:pt idx="9834">
                  <c:v>8.8442905203885788E-11</c:v>
                </c:pt>
                <c:pt idx="9835">
                  <c:v>8.6390900317143426E-11</c:v>
                </c:pt>
                <c:pt idx="9836">
                  <c:v>8.7410982150543379E-11</c:v>
                </c:pt>
                <c:pt idx="9837">
                  <c:v>8.7410982150543379E-11</c:v>
                </c:pt>
                <c:pt idx="9838">
                  <c:v>8.6390900317143426E-11</c:v>
                </c:pt>
                <c:pt idx="9839">
                  <c:v>8.7410982150543379E-11</c:v>
                </c:pt>
                <c:pt idx="9840">
                  <c:v>8.5382722788228175E-11</c:v>
                </c:pt>
                <c:pt idx="9841">
                  <c:v>8.7410982150543379E-11</c:v>
                </c:pt>
                <c:pt idx="9842">
                  <c:v>8.4386310641153892E-11</c:v>
                </c:pt>
                <c:pt idx="9843">
                  <c:v>8.8442905203885788E-11</c:v>
                </c:pt>
                <c:pt idx="9844">
                  <c:v>8.6390900317143426E-11</c:v>
                </c:pt>
                <c:pt idx="9845">
                  <c:v>8.7410982150543379E-11</c:v>
                </c:pt>
                <c:pt idx="9846">
                  <c:v>8.6390900317143426E-11</c:v>
                </c:pt>
                <c:pt idx="9847">
                  <c:v>8.6390900317143426E-11</c:v>
                </c:pt>
                <c:pt idx="9848">
                  <c:v>8.6390900317143426E-11</c:v>
                </c:pt>
                <c:pt idx="9849">
                  <c:v>8.948721659039069E-11</c:v>
                </c:pt>
                <c:pt idx="9850">
                  <c:v>8.5382722788228175E-11</c:v>
                </c:pt>
                <c:pt idx="9851">
                  <c:v>8.7410982150543379E-11</c:v>
                </c:pt>
                <c:pt idx="9852">
                  <c:v>8.6390900317143426E-11</c:v>
                </c:pt>
                <c:pt idx="9853">
                  <c:v>8.8442905203885788E-11</c:v>
                </c:pt>
                <c:pt idx="9854">
                  <c:v>8.8442905203885788E-11</c:v>
                </c:pt>
                <c:pt idx="9855">
                  <c:v>8.8442905203885788E-11</c:v>
                </c:pt>
                <c:pt idx="9856">
                  <c:v>8.7410982150543379E-11</c:v>
                </c:pt>
                <c:pt idx="9857">
                  <c:v>8.5382722788228175E-11</c:v>
                </c:pt>
                <c:pt idx="9858">
                  <c:v>8.5382722788228175E-11</c:v>
                </c:pt>
                <c:pt idx="9859">
                  <c:v>8.8442905203885788E-11</c:v>
                </c:pt>
                <c:pt idx="9860">
                  <c:v>8.6390900317143426E-11</c:v>
                </c:pt>
                <c:pt idx="9861">
                  <c:v>8.8442905203885788E-11</c:v>
                </c:pt>
                <c:pt idx="9862">
                  <c:v>8.6390900317143426E-11</c:v>
                </c:pt>
                <c:pt idx="9863">
                  <c:v>8.7410982150543379E-11</c:v>
                </c:pt>
                <c:pt idx="9864">
                  <c:v>8.5382722788228175E-11</c:v>
                </c:pt>
                <c:pt idx="9865">
                  <c:v>8.5382722788228175E-11</c:v>
                </c:pt>
                <c:pt idx="9866">
                  <c:v>8.6390900317143426E-11</c:v>
                </c:pt>
                <c:pt idx="9867">
                  <c:v>8.5382722788228175E-11</c:v>
                </c:pt>
                <c:pt idx="9868">
                  <c:v>8.7410982150543379E-11</c:v>
                </c:pt>
                <c:pt idx="9869">
                  <c:v>8.8442905203885788E-11</c:v>
                </c:pt>
                <c:pt idx="9870">
                  <c:v>8.6390900317143426E-11</c:v>
                </c:pt>
                <c:pt idx="9871">
                  <c:v>8.8442905203885788E-11</c:v>
                </c:pt>
                <c:pt idx="9872">
                  <c:v>8.7410982150543379E-11</c:v>
                </c:pt>
                <c:pt idx="9873">
                  <c:v>8.6390900317143426E-11</c:v>
                </c:pt>
                <c:pt idx="9874">
                  <c:v>8.5382722788228175E-11</c:v>
                </c:pt>
                <c:pt idx="9875">
                  <c:v>8.948721659039069E-11</c:v>
                </c:pt>
                <c:pt idx="9876">
                  <c:v>9.0543858940803469E-11</c:v>
                </c:pt>
                <c:pt idx="9877">
                  <c:v>8.7410982150543379E-11</c:v>
                </c:pt>
                <c:pt idx="9878">
                  <c:v>8.8442905203885788E-11</c:v>
                </c:pt>
                <c:pt idx="9879">
                  <c:v>8.8442905203885788E-11</c:v>
                </c:pt>
                <c:pt idx="9880">
                  <c:v>8.8442905203885788E-11</c:v>
                </c:pt>
                <c:pt idx="9881">
                  <c:v>8.8442905203885788E-11</c:v>
                </c:pt>
                <c:pt idx="9882">
                  <c:v>8.7410982150543379E-11</c:v>
                </c:pt>
                <c:pt idx="9883">
                  <c:v>8.6390900317143426E-11</c:v>
                </c:pt>
                <c:pt idx="9884">
                  <c:v>8.8442905203885788E-11</c:v>
                </c:pt>
                <c:pt idx="9885">
                  <c:v>8.6390900317143426E-11</c:v>
                </c:pt>
                <c:pt idx="9886">
                  <c:v>8.8442905203885788E-11</c:v>
                </c:pt>
                <c:pt idx="9887">
                  <c:v>8.8442905203885788E-11</c:v>
                </c:pt>
                <c:pt idx="9888">
                  <c:v>8.6390900317143426E-11</c:v>
                </c:pt>
                <c:pt idx="9889">
                  <c:v>8.948721659039069E-11</c:v>
                </c:pt>
                <c:pt idx="9890">
                  <c:v>8.948721659039069E-11</c:v>
                </c:pt>
                <c:pt idx="9891">
                  <c:v>8.7410982150543379E-11</c:v>
                </c:pt>
                <c:pt idx="9892">
                  <c:v>8.6390900317143426E-11</c:v>
                </c:pt>
                <c:pt idx="9893">
                  <c:v>8.7410982150543379E-11</c:v>
                </c:pt>
                <c:pt idx="9894">
                  <c:v>8.6390900317143426E-11</c:v>
                </c:pt>
                <c:pt idx="9895">
                  <c:v>8.8442905203885788E-11</c:v>
                </c:pt>
                <c:pt idx="9896">
                  <c:v>8.7410982150543379E-11</c:v>
                </c:pt>
                <c:pt idx="9897">
                  <c:v>8.8442905203885788E-11</c:v>
                </c:pt>
                <c:pt idx="9898">
                  <c:v>8.7410982150543379E-11</c:v>
                </c:pt>
                <c:pt idx="9899">
                  <c:v>8.3401526574496936E-11</c:v>
                </c:pt>
                <c:pt idx="9900">
                  <c:v>8.8442905203885788E-11</c:v>
                </c:pt>
                <c:pt idx="9901">
                  <c:v>8.8442905203885788E-11</c:v>
                </c:pt>
                <c:pt idx="9902">
                  <c:v>8.7410982150543379E-11</c:v>
                </c:pt>
                <c:pt idx="9903">
                  <c:v>8.948721659039069E-11</c:v>
                </c:pt>
                <c:pt idx="9904">
                  <c:v>8.7410982150543379E-11</c:v>
                </c:pt>
                <c:pt idx="9905">
                  <c:v>8.7410982150543379E-11</c:v>
                </c:pt>
                <c:pt idx="9906">
                  <c:v>8.7410982150543379E-11</c:v>
                </c:pt>
                <c:pt idx="9907">
                  <c:v>8.8442905203885788E-11</c:v>
                </c:pt>
                <c:pt idx="9908">
                  <c:v>8.7410982150543379E-11</c:v>
                </c:pt>
                <c:pt idx="9909">
                  <c:v>9.1612977856017732E-11</c:v>
                </c:pt>
                <c:pt idx="9910">
                  <c:v>8.8442905203885788E-11</c:v>
                </c:pt>
                <c:pt idx="9911">
                  <c:v>9.0543858940803469E-11</c:v>
                </c:pt>
                <c:pt idx="9912">
                  <c:v>8.5382722788228175E-11</c:v>
                </c:pt>
                <c:pt idx="9913">
                  <c:v>8.948721659039069E-11</c:v>
                </c:pt>
                <c:pt idx="9914">
                  <c:v>8.7410982150543379E-11</c:v>
                </c:pt>
                <c:pt idx="9915">
                  <c:v>9.0543858940803469E-11</c:v>
                </c:pt>
                <c:pt idx="9916">
                  <c:v>8.6390900317143426E-11</c:v>
                </c:pt>
                <c:pt idx="9917">
                  <c:v>8.8442905203885788E-11</c:v>
                </c:pt>
                <c:pt idx="9918">
                  <c:v>8.8442905203885788E-11</c:v>
                </c:pt>
                <c:pt idx="9919">
                  <c:v>8.6390900317143426E-11</c:v>
                </c:pt>
                <c:pt idx="9920">
                  <c:v>8.7410982150543379E-11</c:v>
                </c:pt>
                <c:pt idx="9921">
                  <c:v>8.8442905203885788E-11</c:v>
                </c:pt>
                <c:pt idx="9922">
                  <c:v>8.8442905203885788E-11</c:v>
                </c:pt>
                <c:pt idx="9923">
                  <c:v>8.8442905203885788E-11</c:v>
                </c:pt>
                <c:pt idx="9924">
                  <c:v>8.8442905203885788E-11</c:v>
                </c:pt>
                <c:pt idx="9925">
                  <c:v>8.6390900317143426E-11</c:v>
                </c:pt>
                <c:pt idx="9926">
                  <c:v>8.7410982150543379E-11</c:v>
                </c:pt>
                <c:pt idx="9927">
                  <c:v>8.7410982150543379E-11</c:v>
                </c:pt>
                <c:pt idx="9928">
                  <c:v>8.8442905203885788E-11</c:v>
                </c:pt>
                <c:pt idx="9929">
                  <c:v>8.7410982150543379E-11</c:v>
                </c:pt>
                <c:pt idx="9930">
                  <c:v>8.8442905203885788E-11</c:v>
                </c:pt>
                <c:pt idx="9931">
                  <c:v>8.7410982150543379E-11</c:v>
                </c:pt>
                <c:pt idx="9932">
                  <c:v>8.8442905203885788E-11</c:v>
                </c:pt>
                <c:pt idx="9933">
                  <c:v>8.948721659039069E-11</c:v>
                </c:pt>
                <c:pt idx="9934">
                  <c:v>8.8442905203885788E-11</c:v>
                </c:pt>
                <c:pt idx="9935">
                  <c:v>8.8442905203885788E-11</c:v>
                </c:pt>
                <c:pt idx="9936">
                  <c:v>8.948721659039069E-11</c:v>
                </c:pt>
                <c:pt idx="9937">
                  <c:v>8.8442905203885788E-11</c:v>
                </c:pt>
                <c:pt idx="9938">
                  <c:v>8.4386310641153892E-11</c:v>
                </c:pt>
                <c:pt idx="9939">
                  <c:v>8.8442905203885788E-11</c:v>
                </c:pt>
                <c:pt idx="9940">
                  <c:v>8.8442905203885788E-11</c:v>
                </c:pt>
                <c:pt idx="9941">
                  <c:v>8.5382722788228175E-11</c:v>
                </c:pt>
                <c:pt idx="9942">
                  <c:v>8.6390900317143426E-11</c:v>
                </c:pt>
                <c:pt idx="9943">
                  <c:v>8.8442905203885788E-11</c:v>
                </c:pt>
                <c:pt idx="9944">
                  <c:v>8.6390900317143426E-11</c:v>
                </c:pt>
                <c:pt idx="9945">
                  <c:v>8.8442905203885788E-11</c:v>
                </c:pt>
                <c:pt idx="9946">
                  <c:v>8.6390900317143426E-11</c:v>
                </c:pt>
                <c:pt idx="9947">
                  <c:v>8.7410982150543379E-11</c:v>
                </c:pt>
                <c:pt idx="9948">
                  <c:v>8.7410982150543379E-11</c:v>
                </c:pt>
                <c:pt idx="9949">
                  <c:v>8.5382722788228175E-11</c:v>
                </c:pt>
                <c:pt idx="9950">
                  <c:v>8.8442905203885788E-11</c:v>
                </c:pt>
                <c:pt idx="9951">
                  <c:v>8.8442905203885788E-11</c:v>
                </c:pt>
                <c:pt idx="9952">
                  <c:v>8.7410982150543379E-11</c:v>
                </c:pt>
                <c:pt idx="9953">
                  <c:v>8.6390900317143426E-11</c:v>
                </c:pt>
                <c:pt idx="9954">
                  <c:v>9.1612977856017732E-11</c:v>
                </c:pt>
                <c:pt idx="9955">
                  <c:v>8.6390900317143426E-11</c:v>
                </c:pt>
                <c:pt idx="9956">
                  <c:v>8.7410982150543379E-11</c:v>
                </c:pt>
                <c:pt idx="9957">
                  <c:v>8.6390900317143426E-11</c:v>
                </c:pt>
                <c:pt idx="9958">
                  <c:v>8.5382722788228175E-11</c:v>
                </c:pt>
                <c:pt idx="9959">
                  <c:v>8.7410982150543379E-11</c:v>
                </c:pt>
                <c:pt idx="9960">
                  <c:v>8.948721659039069E-11</c:v>
                </c:pt>
                <c:pt idx="9961">
                  <c:v>8.8442905203885788E-11</c:v>
                </c:pt>
                <c:pt idx="9962">
                  <c:v>8.7410982150543379E-11</c:v>
                </c:pt>
                <c:pt idx="9963">
                  <c:v>8.4386310641153892E-11</c:v>
                </c:pt>
                <c:pt idx="9964">
                  <c:v>8.6390900317143426E-11</c:v>
                </c:pt>
                <c:pt idx="9965">
                  <c:v>8.6390900317143426E-11</c:v>
                </c:pt>
                <c:pt idx="9966">
                  <c:v>8.3401526574496936E-11</c:v>
                </c:pt>
                <c:pt idx="9967">
                  <c:v>8.8442905203885788E-11</c:v>
                </c:pt>
                <c:pt idx="9968">
                  <c:v>8.4386310641153892E-11</c:v>
                </c:pt>
                <c:pt idx="9969">
                  <c:v>8.4386310641153892E-11</c:v>
                </c:pt>
                <c:pt idx="9970">
                  <c:v>8.948721659039069E-11</c:v>
                </c:pt>
                <c:pt idx="9971">
                  <c:v>8.7410982150543379E-11</c:v>
                </c:pt>
                <c:pt idx="9972">
                  <c:v>8.5382722788228175E-11</c:v>
                </c:pt>
                <c:pt idx="9973">
                  <c:v>8.6390900317143426E-11</c:v>
                </c:pt>
                <c:pt idx="9974">
                  <c:v>8.8442905203885788E-11</c:v>
                </c:pt>
                <c:pt idx="9975">
                  <c:v>8.8442905203885788E-11</c:v>
                </c:pt>
                <c:pt idx="9976">
                  <c:v>9.0543858940803469E-11</c:v>
                </c:pt>
                <c:pt idx="9977">
                  <c:v>8.6390900317143426E-11</c:v>
                </c:pt>
                <c:pt idx="9978">
                  <c:v>8.5382722788228175E-11</c:v>
                </c:pt>
                <c:pt idx="9979">
                  <c:v>8.7410982150543379E-11</c:v>
                </c:pt>
                <c:pt idx="9980">
                  <c:v>9.0543858940803469E-11</c:v>
                </c:pt>
                <c:pt idx="9981">
                  <c:v>8.6390900317143426E-11</c:v>
                </c:pt>
                <c:pt idx="9982">
                  <c:v>8.8442905203885788E-11</c:v>
                </c:pt>
                <c:pt idx="9983">
                  <c:v>9.1612977856017732E-11</c:v>
                </c:pt>
                <c:pt idx="9984">
                  <c:v>8.6390900317143426E-11</c:v>
                </c:pt>
                <c:pt idx="9985">
                  <c:v>8.8442905203885788E-11</c:v>
                </c:pt>
                <c:pt idx="9986">
                  <c:v>8.8442905203885788E-11</c:v>
                </c:pt>
                <c:pt idx="9987">
                  <c:v>8.8442905203885788E-11</c:v>
                </c:pt>
                <c:pt idx="9988">
                  <c:v>8.5382722788228175E-11</c:v>
                </c:pt>
                <c:pt idx="9989">
                  <c:v>8.5382722788228175E-11</c:v>
                </c:pt>
                <c:pt idx="9990">
                  <c:v>8.7410982150543379E-11</c:v>
                </c:pt>
                <c:pt idx="9991">
                  <c:v>8.6390900317143426E-11</c:v>
                </c:pt>
                <c:pt idx="9992">
                  <c:v>8.8442905203885788E-11</c:v>
                </c:pt>
                <c:pt idx="9993">
                  <c:v>8.8442905203885788E-11</c:v>
                </c:pt>
                <c:pt idx="9994">
                  <c:v>8.6390900317143426E-11</c:v>
                </c:pt>
                <c:pt idx="9995">
                  <c:v>8.8442905203885788E-11</c:v>
                </c:pt>
                <c:pt idx="9996">
                  <c:v>8.8442905203885788E-11</c:v>
                </c:pt>
                <c:pt idx="9997">
                  <c:v>8.8442905203885788E-11</c:v>
                </c:pt>
                <c:pt idx="9998">
                  <c:v>8.5382722788228175E-11</c:v>
                </c:pt>
                <c:pt idx="9999">
                  <c:v>8.8442905203885788E-11</c:v>
                </c:pt>
                <c:pt idx="10000">
                  <c:v>8.5382722788228175E-11</c:v>
                </c:pt>
                <c:pt idx="10001">
                  <c:v>8.6390900317143426E-11</c:v>
                </c:pt>
                <c:pt idx="10002">
                  <c:v>8.6390900317143426E-11</c:v>
                </c:pt>
                <c:pt idx="10003">
                  <c:v>8.8442905203885788E-11</c:v>
                </c:pt>
                <c:pt idx="10004">
                  <c:v>8.948721659039069E-11</c:v>
                </c:pt>
                <c:pt idx="10005">
                  <c:v>8.8442905203885788E-11</c:v>
                </c:pt>
                <c:pt idx="10006">
                  <c:v>8.7410982150543379E-11</c:v>
                </c:pt>
                <c:pt idx="10007">
                  <c:v>8.8442905203885788E-11</c:v>
                </c:pt>
                <c:pt idx="10008">
                  <c:v>8.5382722788228175E-11</c:v>
                </c:pt>
                <c:pt idx="10009">
                  <c:v>8.948721659039069E-11</c:v>
                </c:pt>
                <c:pt idx="10010">
                  <c:v>8.8442905203885788E-11</c:v>
                </c:pt>
                <c:pt idx="10011">
                  <c:v>8.6390900317143426E-11</c:v>
                </c:pt>
                <c:pt idx="10012">
                  <c:v>8.948721659039069E-11</c:v>
                </c:pt>
                <c:pt idx="10013">
                  <c:v>8.948721659039069E-11</c:v>
                </c:pt>
                <c:pt idx="10014">
                  <c:v>8.6390900317143426E-11</c:v>
                </c:pt>
                <c:pt idx="10015">
                  <c:v>8.8442905203885788E-11</c:v>
                </c:pt>
                <c:pt idx="10016">
                  <c:v>8.5382722788228175E-11</c:v>
                </c:pt>
                <c:pt idx="10017">
                  <c:v>8.6390900317143426E-11</c:v>
                </c:pt>
                <c:pt idx="10018">
                  <c:v>8.8442905203885788E-11</c:v>
                </c:pt>
                <c:pt idx="10019">
                  <c:v>8.6390900317143426E-11</c:v>
                </c:pt>
                <c:pt idx="10020">
                  <c:v>8.5382722788228175E-11</c:v>
                </c:pt>
                <c:pt idx="10021">
                  <c:v>8.5382722788228175E-11</c:v>
                </c:pt>
                <c:pt idx="10022">
                  <c:v>8.6390900317143426E-11</c:v>
                </c:pt>
                <c:pt idx="10023">
                  <c:v>8.6390900317143426E-11</c:v>
                </c:pt>
                <c:pt idx="10024">
                  <c:v>8.8442905203885788E-11</c:v>
                </c:pt>
                <c:pt idx="10025">
                  <c:v>8.6390900317143426E-11</c:v>
                </c:pt>
                <c:pt idx="10026">
                  <c:v>8.6390900317143426E-11</c:v>
                </c:pt>
                <c:pt idx="10027">
                  <c:v>8.7410982150543379E-11</c:v>
                </c:pt>
                <c:pt idx="10028">
                  <c:v>8.8442905203885788E-11</c:v>
                </c:pt>
                <c:pt idx="10029">
                  <c:v>8.4386310641153892E-11</c:v>
                </c:pt>
                <c:pt idx="10030">
                  <c:v>8.7410982150543379E-11</c:v>
                </c:pt>
                <c:pt idx="10031">
                  <c:v>8.8442905203885788E-11</c:v>
                </c:pt>
                <c:pt idx="10032">
                  <c:v>8.8442905203885788E-11</c:v>
                </c:pt>
                <c:pt idx="10033">
                  <c:v>8.8442905203885788E-11</c:v>
                </c:pt>
                <c:pt idx="10034">
                  <c:v>8.6390900317143426E-11</c:v>
                </c:pt>
                <c:pt idx="10035">
                  <c:v>8.8442905203885788E-11</c:v>
                </c:pt>
                <c:pt idx="10036">
                  <c:v>8.8442905203885788E-11</c:v>
                </c:pt>
                <c:pt idx="10037">
                  <c:v>8.6390900317143426E-11</c:v>
                </c:pt>
                <c:pt idx="10038">
                  <c:v>8.7410982150543379E-11</c:v>
                </c:pt>
                <c:pt idx="10039">
                  <c:v>8.7410982150543379E-11</c:v>
                </c:pt>
                <c:pt idx="10040">
                  <c:v>8.7410982150543379E-11</c:v>
                </c:pt>
                <c:pt idx="10041">
                  <c:v>8.5382722788228175E-11</c:v>
                </c:pt>
                <c:pt idx="10042">
                  <c:v>8.7410982150543379E-11</c:v>
                </c:pt>
                <c:pt idx="10043">
                  <c:v>8.6390900317143426E-11</c:v>
                </c:pt>
                <c:pt idx="10044">
                  <c:v>8.7410982150543379E-11</c:v>
                </c:pt>
                <c:pt idx="10045">
                  <c:v>8.948721659039069E-11</c:v>
                </c:pt>
                <c:pt idx="10046">
                  <c:v>8.7410982150543379E-11</c:v>
                </c:pt>
                <c:pt idx="10047">
                  <c:v>8.8442905203885788E-11</c:v>
                </c:pt>
                <c:pt idx="10048">
                  <c:v>8.5382722788228175E-11</c:v>
                </c:pt>
                <c:pt idx="10049">
                  <c:v>8.7410982150543379E-11</c:v>
                </c:pt>
                <c:pt idx="10050">
                  <c:v>8.8442905203885788E-11</c:v>
                </c:pt>
                <c:pt idx="10051">
                  <c:v>8.7410982150543379E-11</c:v>
                </c:pt>
                <c:pt idx="10052">
                  <c:v>8.6390900317143426E-11</c:v>
                </c:pt>
                <c:pt idx="10053">
                  <c:v>8.5382722788228175E-11</c:v>
                </c:pt>
                <c:pt idx="10054">
                  <c:v>8.8442905203885788E-11</c:v>
                </c:pt>
                <c:pt idx="10055">
                  <c:v>8.948721659039069E-11</c:v>
                </c:pt>
                <c:pt idx="10056">
                  <c:v>8.948721659039069E-11</c:v>
                </c:pt>
                <c:pt idx="10057">
                  <c:v>8.7410982150543379E-11</c:v>
                </c:pt>
                <c:pt idx="10058">
                  <c:v>8.8442905203885788E-11</c:v>
                </c:pt>
                <c:pt idx="10059">
                  <c:v>8.8442905203885788E-11</c:v>
                </c:pt>
                <c:pt idx="10060">
                  <c:v>8.8442905203885788E-11</c:v>
                </c:pt>
                <c:pt idx="10061">
                  <c:v>8.6390900317143426E-11</c:v>
                </c:pt>
                <c:pt idx="10062">
                  <c:v>8.5382722788228175E-11</c:v>
                </c:pt>
                <c:pt idx="10063">
                  <c:v>8.8442905203885788E-11</c:v>
                </c:pt>
                <c:pt idx="10064">
                  <c:v>8.8442905203885788E-11</c:v>
                </c:pt>
                <c:pt idx="10065">
                  <c:v>8.8442905203885788E-11</c:v>
                </c:pt>
                <c:pt idx="10066">
                  <c:v>8.948721659039069E-11</c:v>
                </c:pt>
                <c:pt idx="10067">
                  <c:v>8.948721659039069E-11</c:v>
                </c:pt>
                <c:pt idx="10068">
                  <c:v>8.5382722788228175E-11</c:v>
                </c:pt>
                <c:pt idx="10069">
                  <c:v>8.6390900317143426E-11</c:v>
                </c:pt>
                <c:pt idx="10070">
                  <c:v>8.5382722788228175E-11</c:v>
                </c:pt>
                <c:pt idx="10071">
                  <c:v>8.6390900317143426E-11</c:v>
                </c:pt>
                <c:pt idx="10072">
                  <c:v>8.8442905203885788E-11</c:v>
                </c:pt>
                <c:pt idx="10073">
                  <c:v>8.8442905203885788E-11</c:v>
                </c:pt>
                <c:pt idx="10074">
                  <c:v>8.6390900317143426E-11</c:v>
                </c:pt>
                <c:pt idx="10075">
                  <c:v>8.7410982150543379E-11</c:v>
                </c:pt>
                <c:pt idx="10076">
                  <c:v>8.8442905203885788E-11</c:v>
                </c:pt>
                <c:pt idx="10077">
                  <c:v>8.6390900317143426E-11</c:v>
                </c:pt>
                <c:pt idx="10078">
                  <c:v>8.6390900317143426E-11</c:v>
                </c:pt>
                <c:pt idx="10079">
                  <c:v>8.5382722788228175E-11</c:v>
                </c:pt>
                <c:pt idx="10080">
                  <c:v>8.6390900317143426E-11</c:v>
                </c:pt>
                <c:pt idx="10081">
                  <c:v>8.8442905203885788E-11</c:v>
                </c:pt>
                <c:pt idx="10082">
                  <c:v>8.6390900317143426E-11</c:v>
                </c:pt>
                <c:pt idx="10083">
                  <c:v>8.948721659039069E-11</c:v>
                </c:pt>
                <c:pt idx="10084">
                  <c:v>8.8442905203885788E-11</c:v>
                </c:pt>
                <c:pt idx="10085">
                  <c:v>8.7410982150543379E-11</c:v>
                </c:pt>
                <c:pt idx="10086">
                  <c:v>8.5382722788228175E-11</c:v>
                </c:pt>
                <c:pt idx="10087">
                  <c:v>8.8442905203885788E-11</c:v>
                </c:pt>
                <c:pt idx="10088">
                  <c:v>8.7410982150543379E-11</c:v>
                </c:pt>
                <c:pt idx="10089">
                  <c:v>8.6390900317143426E-11</c:v>
                </c:pt>
                <c:pt idx="10090">
                  <c:v>8.5382722788228175E-11</c:v>
                </c:pt>
                <c:pt idx="10091">
                  <c:v>8.4386310641153892E-11</c:v>
                </c:pt>
                <c:pt idx="10092">
                  <c:v>8.6390900317143426E-11</c:v>
                </c:pt>
                <c:pt idx="10093">
                  <c:v>8.5382722788228175E-11</c:v>
                </c:pt>
                <c:pt idx="10094">
                  <c:v>8.5382722788228175E-11</c:v>
                </c:pt>
                <c:pt idx="10095">
                  <c:v>8.948721659039069E-11</c:v>
                </c:pt>
                <c:pt idx="10096">
                  <c:v>8.7410982150543379E-11</c:v>
                </c:pt>
                <c:pt idx="10097">
                  <c:v>8.5382722788228175E-11</c:v>
                </c:pt>
                <c:pt idx="10098">
                  <c:v>8.5382722788228175E-11</c:v>
                </c:pt>
                <c:pt idx="10099">
                  <c:v>8.6390900317143426E-11</c:v>
                </c:pt>
                <c:pt idx="10100">
                  <c:v>8.8442905203885788E-11</c:v>
                </c:pt>
                <c:pt idx="10101">
                  <c:v>8.948721659039069E-11</c:v>
                </c:pt>
                <c:pt idx="10102">
                  <c:v>8.7410982150543379E-11</c:v>
                </c:pt>
                <c:pt idx="10103">
                  <c:v>8.5382722788228175E-11</c:v>
                </c:pt>
                <c:pt idx="10104">
                  <c:v>8.7410982150543379E-11</c:v>
                </c:pt>
                <c:pt idx="10105">
                  <c:v>8.8442905203885788E-11</c:v>
                </c:pt>
                <c:pt idx="10106">
                  <c:v>8.8442905203885788E-11</c:v>
                </c:pt>
                <c:pt idx="10107">
                  <c:v>8.6390900317143426E-11</c:v>
                </c:pt>
                <c:pt idx="10108">
                  <c:v>8.8442905203885788E-11</c:v>
                </c:pt>
                <c:pt idx="10109">
                  <c:v>8.5382722788228175E-11</c:v>
                </c:pt>
                <c:pt idx="10110">
                  <c:v>8.8442905203885788E-11</c:v>
                </c:pt>
                <c:pt idx="10111">
                  <c:v>8.5382722788228175E-11</c:v>
                </c:pt>
                <c:pt idx="10112">
                  <c:v>9.0543858940803469E-11</c:v>
                </c:pt>
                <c:pt idx="10113">
                  <c:v>8.8442905203885788E-11</c:v>
                </c:pt>
                <c:pt idx="10114">
                  <c:v>8.8442905203885788E-11</c:v>
                </c:pt>
                <c:pt idx="10115">
                  <c:v>8.8442905203885788E-11</c:v>
                </c:pt>
                <c:pt idx="10116">
                  <c:v>8.8442905203885788E-11</c:v>
                </c:pt>
                <c:pt idx="10117">
                  <c:v>8.8442905203885788E-11</c:v>
                </c:pt>
                <c:pt idx="10118">
                  <c:v>8.7410982150543379E-11</c:v>
                </c:pt>
                <c:pt idx="10119">
                  <c:v>8.7410982150543379E-11</c:v>
                </c:pt>
                <c:pt idx="10120">
                  <c:v>8.5382722788228175E-11</c:v>
                </c:pt>
                <c:pt idx="10121">
                  <c:v>8.6390900317143426E-11</c:v>
                </c:pt>
                <c:pt idx="10122">
                  <c:v>8.7410982150543379E-11</c:v>
                </c:pt>
                <c:pt idx="10123">
                  <c:v>8.948721659039069E-11</c:v>
                </c:pt>
                <c:pt idx="10124">
                  <c:v>8.6390900317143426E-11</c:v>
                </c:pt>
                <c:pt idx="10125">
                  <c:v>8.6390900317143426E-11</c:v>
                </c:pt>
                <c:pt idx="10126">
                  <c:v>8.6390900317143426E-11</c:v>
                </c:pt>
                <c:pt idx="10127">
                  <c:v>8.8442905203885788E-11</c:v>
                </c:pt>
                <c:pt idx="10128">
                  <c:v>8.5382722788228175E-11</c:v>
                </c:pt>
                <c:pt idx="10129">
                  <c:v>8.8442905203885788E-11</c:v>
                </c:pt>
                <c:pt idx="10130">
                  <c:v>8.948721659039069E-11</c:v>
                </c:pt>
                <c:pt idx="10131">
                  <c:v>8.7410982150543379E-11</c:v>
                </c:pt>
                <c:pt idx="10132">
                  <c:v>8.7410982150543379E-11</c:v>
                </c:pt>
                <c:pt idx="10133">
                  <c:v>8.6390900317143426E-11</c:v>
                </c:pt>
                <c:pt idx="10134">
                  <c:v>8.8442905203885788E-11</c:v>
                </c:pt>
                <c:pt idx="10135">
                  <c:v>8.8442905203885788E-11</c:v>
                </c:pt>
                <c:pt idx="10136">
                  <c:v>8.8442905203885788E-11</c:v>
                </c:pt>
                <c:pt idx="10137">
                  <c:v>8.7410982150543379E-11</c:v>
                </c:pt>
                <c:pt idx="10138">
                  <c:v>8.4386310641153892E-11</c:v>
                </c:pt>
                <c:pt idx="10139">
                  <c:v>8.7410982150543379E-11</c:v>
                </c:pt>
                <c:pt idx="10140">
                  <c:v>8.8442905203885788E-11</c:v>
                </c:pt>
                <c:pt idx="10141">
                  <c:v>8.8442905203885788E-11</c:v>
                </c:pt>
                <c:pt idx="10142">
                  <c:v>8.8442905203885788E-11</c:v>
                </c:pt>
                <c:pt idx="10143">
                  <c:v>8.6390900317143426E-11</c:v>
                </c:pt>
                <c:pt idx="10144">
                  <c:v>9.1612977856017732E-11</c:v>
                </c:pt>
                <c:pt idx="10145">
                  <c:v>8.8442905203885788E-11</c:v>
                </c:pt>
                <c:pt idx="10146">
                  <c:v>8.6390900317143426E-11</c:v>
                </c:pt>
                <c:pt idx="10147">
                  <c:v>8.5382722788228175E-11</c:v>
                </c:pt>
                <c:pt idx="10148">
                  <c:v>8.948721659039069E-11</c:v>
                </c:pt>
                <c:pt idx="10149">
                  <c:v>8.948721659039069E-11</c:v>
                </c:pt>
                <c:pt idx="10150">
                  <c:v>8.6390900317143426E-11</c:v>
                </c:pt>
                <c:pt idx="10151">
                  <c:v>8.6390900317143426E-11</c:v>
                </c:pt>
                <c:pt idx="10152">
                  <c:v>8.7410982150543379E-11</c:v>
                </c:pt>
                <c:pt idx="10153">
                  <c:v>8.8442905203885788E-11</c:v>
                </c:pt>
                <c:pt idx="10154">
                  <c:v>8.8442905203885788E-11</c:v>
                </c:pt>
                <c:pt idx="10155">
                  <c:v>8.7410982150543379E-11</c:v>
                </c:pt>
                <c:pt idx="10156">
                  <c:v>8.5382722788228175E-11</c:v>
                </c:pt>
                <c:pt idx="10157">
                  <c:v>8.8442905203885788E-11</c:v>
                </c:pt>
                <c:pt idx="10158">
                  <c:v>8.7410982150543379E-11</c:v>
                </c:pt>
                <c:pt idx="10159">
                  <c:v>8.6390900317143426E-11</c:v>
                </c:pt>
                <c:pt idx="10160">
                  <c:v>9.0543858940803469E-11</c:v>
                </c:pt>
                <c:pt idx="10161">
                  <c:v>8.5382722788228175E-11</c:v>
                </c:pt>
                <c:pt idx="10162">
                  <c:v>8.8442905203885788E-11</c:v>
                </c:pt>
                <c:pt idx="10163">
                  <c:v>8.7410982150543379E-11</c:v>
                </c:pt>
                <c:pt idx="10164">
                  <c:v>9.0543858940803469E-11</c:v>
                </c:pt>
                <c:pt idx="10165">
                  <c:v>8.948721659039069E-11</c:v>
                </c:pt>
                <c:pt idx="10166">
                  <c:v>8.5382722788228175E-11</c:v>
                </c:pt>
                <c:pt idx="10167">
                  <c:v>8.7410982150543379E-11</c:v>
                </c:pt>
                <c:pt idx="10168">
                  <c:v>8.6390900317143426E-11</c:v>
                </c:pt>
                <c:pt idx="10169">
                  <c:v>8.948721659039069E-11</c:v>
                </c:pt>
                <c:pt idx="10170">
                  <c:v>8.6390900317143426E-11</c:v>
                </c:pt>
                <c:pt idx="10171">
                  <c:v>8.7410982150543379E-11</c:v>
                </c:pt>
                <c:pt idx="10172">
                  <c:v>8.5382722788228175E-11</c:v>
                </c:pt>
                <c:pt idx="10173">
                  <c:v>8.6390900317143426E-11</c:v>
                </c:pt>
                <c:pt idx="10174">
                  <c:v>8.5382722788228175E-11</c:v>
                </c:pt>
                <c:pt idx="10175">
                  <c:v>8.5382722788228175E-11</c:v>
                </c:pt>
                <c:pt idx="10176">
                  <c:v>8.6390900317143426E-11</c:v>
                </c:pt>
                <c:pt idx="10177">
                  <c:v>8.7410982150543379E-11</c:v>
                </c:pt>
                <c:pt idx="10178">
                  <c:v>8.7410982150543379E-11</c:v>
                </c:pt>
                <c:pt idx="10179">
                  <c:v>8.8442905203885788E-11</c:v>
                </c:pt>
                <c:pt idx="10180">
                  <c:v>8.6390900317143426E-11</c:v>
                </c:pt>
                <c:pt idx="10181">
                  <c:v>8.5382722788228175E-11</c:v>
                </c:pt>
                <c:pt idx="10182">
                  <c:v>8.6390900317143426E-11</c:v>
                </c:pt>
                <c:pt idx="10183">
                  <c:v>8.7410982150543379E-11</c:v>
                </c:pt>
                <c:pt idx="10184">
                  <c:v>8.6390900317143426E-11</c:v>
                </c:pt>
                <c:pt idx="10185">
                  <c:v>8.8442905203885788E-11</c:v>
                </c:pt>
                <c:pt idx="10186">
                  <c:v>8.8442905203885788E-11</c:v>
                </c:pt>
                <c:pt idx="10187">
                  <c:v>8.8442905203885788E-11</c:v>
                </c:pt>
                <c:pt idx="10188">
                  <c:v>8.5382722788228175E-11</c:v>
                </c:pt>
                <c:pt idx="10189">
                  <c:v>8.7410982150543379E-11</c:v>
                </c:pt>
                <c:pt idx="10190">
                  <c:v>8.8442905203885788E-11</c:v>
                </c:pt>
                <c:pt idx="10191">
                  <c:v>8.8442905203885788E-11</c:v>
                </c:pt>
                <c:pt idx="10192">
                  <c:v>8.7410982150543379E-11</c:v>
                </c:pt>
                <c:pt idx="10193">
                  <c:v>8.6390900317143426E-11</c:v>
                </c:pt>
                <c:pt idx="10194">
                  <c:v>8.7410982150543379E-11</c:v>
                </c:pt>
                <c:pt idx="10195">
                  <c:v>8.948721659039069E-11</c:v>
                </c:pt>
                <c:pt idx="10196">
                  <c:v>8.8442905203885788E-11</c:v>
                </c:pt>
                <c:pt idx="10197">
                  <c:v>8.948721659039069E-11</c:v>
                </c:pt>
                <c:pt idx="10198">
                  <c:v>8.7410982150543379E-11</c:v>
                </c:pt>
                <c:pt idx="10199">
                  <c:v>8.4386310641153892E-11</c:v>
                </c:pt>
                <c:pt idx="10200">
                  <c:v>8.7410982150543379E-11</c:v>
                </c:pt>
                <c:pt idx="10201">
                  <c:v>8.5382722788228175E-11</c:v>
                </c:pt>
                <c:pt idx="10202">
                  <c:v>8.6390900317143426E-11</c:v>
                </c:pt>
                <c:pt idx="10203">
                  <c:v>8.6390900317143426E-11</c:v>
                </c:pt>
                <c:pt idx="10204">
                  <c:v>8.5382722788228175E-11</c:v>
                </c:pt>
                <c:pt idx="10205">
                  <c:v>8.5382722788228175E-11</c:v>
                </c:pt>
                <c:pt idx="10206">
                  <c:v>8.6390900317143426E-11</c:v>
                </c:pt>
                <c:pt idx="10207">
                  <c:v>8.6390900317143426E-11</c:v>
                </c:pt>
                <c:pt idx="10208">
                  <c:v>8.6390900317143426E-11</c:v>
                </c:pt>
                <c:pt idx="10209">
                  <c:v>8.8442905203885788E-11</c:v>
                </c:pt>
                <c:pt idx="10210">
                  <c:v>8.7410982150543379E-11</c:v>
                </c:pt>
                <c:pt idx="10211">
                  <c:v>8.5382722788228175E-11</c:v>
                </c:pt>
                <c:pt idx="10212">
                  <c:v>8.8442905203885788E-11</c:v>
                </c:pt>
                <c:pt idx="10213">
                  <c:v>8.7410982150543379E-11</c:v>
                </c:pt>
                <c:pt idx="10214">
                  <c:v>8.8442905203885788E-11</c:v>
                </c:pt>
                <c:pt idx="10215">
                  <c:v>8.8442905203885788E-11</c:v>
                </c:pt>
                <c:pt idx="10216">
                  <c:v>8.8442905203885788E-11</c:v>
                </c:pt>
                <c:pt idx="10217">
                  <c:v>8.8442905203885788E-11</c:v>
                </c:pt>
                <c:pt idx="10218">
                  <c:v>8.4386310641153892E-11</c:v>
                </c:pt>
                <c:pt idx="10219">
                  <c:v>8.6390900317143426E-11</c:v>
                </c:pt>
                <c:pt idx="10220">
                  <c:v>8.7410982150543379E-11</c:v>
                </c:pt>
                <c:pt idx="10221">
                  <c:v>8.8442905203885788E-11</c:v>
                </c:pt>
                <c:pt idx="10222">
                  <c:v>8.4386310641153892E-11</c:v>
                </c:pt>
                <c:pt idx="10223">
                  <c:v>8.5382722788228175E-11</c:v>
                </c:pt>
                <c:pt idx="10224">
                  <c:v>8.948721659039069E-11</c:v>
                </c:pt>
                <c:pt idx="10225">
                  <c:v>8.8442905203885788E-11</c:v>
                </c:pt>
                <c:pt idx="10226">
                  <c:v>8.5382722788228175E-11</c:v>
                </c:pt>
                <c:pt idx="10227">
                  <c:v>8.8442905203885788E-11</c:v>
                </c:pt>
                <c:pt idx="10228">
                  <c:v>8.7410982150543379E-11</c:v>
                </c:pt>
                <c:pt idx="10229">
                  <c:v>8.3401526574496936E-11</c:v>
                </c:pt>
                <c:pt idx="10230">
                  <c:v>8.6390900317143426E-11</c:v>
                </c:pt>
                <c:pt idx="10231">
                  <c:v>8.8442905203885788E-11</c:v>
                </c:pt>
                <c:pt idx="10232">
                  <c:v>8.948721659039069E-11</c:v>
                </c:pt>
                <c:pt idx="10233">
                  <c:v>8.7410982150543379E-11</c:v>
                </c:pt>
                <c:pt idx="10234">
                  <c:v>8.7410982150543379E-11</c:v>
                </c:pt>
                <c:pt idx="10235">
                  <c:v>8.6390900317143426E-11</c:v>
                </c:pt>
                <c:pt idx="10236">
                  <c:v>8.5382722788228175E-11</c:v>
                </c:pt>
                <c:pt idx="10237">
                  <c:v>8.5382722788228175E-11</c:v>
                </c:pt>
                <c:pt idx="10238">
                  <c:v>8.6390900317143426E-11</c:v>
                </c:pt>
                <c:pt idx="10239">
                  <c:v>8.6390900317143426E-11</c:v>
                </c:pt>
                <c:pt idx="10240">
                  <c:v>8.7410982150543379E-11</c:v>
                </c:pt>
                <c:pt idx="10241">
                  <c:v>8.5382722788228175E-11</c:v>
                </c:pt>
                <c:pt idx="10242">
                  <c:v>8.8442905203885788E-11</c:v>
                </c:pt>
                <c:pt idx="10243">
                  <c:v>8.5382722788228175E-11</c:v>
                </c:pt>
                <c:pt idx="10244">
                  <c:v>8.948721659039069E-11</c:v>
                </c:pt>
                <c:pt idx="10245">
                  <c:v>8.5382722788228175E-11</c:v>
                </c:pt>
                <c:pt idx="10246">
                  <c:v>8.6390900317143426E-11</c:v>
                </c:pt>
                <c:pt idx="10247">
                  <c:v>8.8442905203885788E-11</c:v>
                </c:pt>
                <c:pt idx="10248">
                  <c:v>8.5382722788228175E-11</c:v>
                </c:pt>
                <c:pt idx="10249">
                  <c:v>8.8442905203885788E-11</c:v>
                </c:pt>
                <c:pt idx="10250">
                  <c:v>9.0543858940803469E-11</c:v>
                </c:pt>
                <c:pt idx="10251">
                  <c:v>8.8442905203885788E-11</c:v>
                </c:pt>
                <c:pt idx="10252">
                  <c:v>8.7410982150543379E-11</c:v>
                </c:pt>
                <c:pt idx="10253">
                  <c:v>8.5382722788228175E-11</c:v>
                </c:pt>
                <c:pt idx="10254">
                  <c:v>8.5382722788228175E-11</c:v>
                </c:pt>
                <c:pt idx="10255">
                  <c:v>8.7410982150543379E-11</c:v>
                </c:pt>
                <c:pt idx="10256">
                  <c:v>8.948721659039069E-11</c:v>
                </c:pt>
                <c:pt idx="10257">
                  <c:v>9.0543858940803469E-11</c:v>
                </c:pt>
                <c:pt idx="10258">
                  <c:v>8.8442905203885788E-11</c:v>
                </c:pt>
                <c:pt idx="10259">
                  <c:v>8.6390900317143426E-11</c:v>
                </c:pt>
                <c:pt idx="10260">
                  <c:v>8.948721659039069E-11</c:v>
                </c:pt>
                <c:pt idx="10261">
                  <c:v>8.8442905203885788E-11</c:v>
                </c:pt>
                <c:pt idx="10262">
                  <c:v>8.8442905203885788E-11</c:v>
                </c:pt>
                <c:pt idx="10263">
                  <c:v>8.6390900317143426E-11</c:v>
                </c:pt>
                <c:pt idx="10264">
                  <c:v>8.8442905203885788E-11</c:v>
                </c:pt>
                <c:pt idx="10265">
                  <c:v>8.5382722788228175E-11</c:v>
                </c:pt>
                <c:pt idx="10266">
                  <c:v>8.6390900317143426E-11</c:v>
                </c:pt>
                <c:pt idx="10267">
                  <c:v>8.8442905203885788E-11</c:v>
                </c:pt>
                <c:pt idx="10268">
                  <c:v>8.4386310641153892E-11</c:v>
                </c:pt>
                <c:pt idx="10269">
                  <c:v>8.948721659039069E-11</c:v>
                </c:pt>
                <c:pt idx="10270">
                  <c:v>8.7410982150543379E-11</c:v>
                </c:pt>
                <c:pt idx="10271">
                  <c:v>8.8442905203885788E-11</c:v>
                </c:pt>
                <c:pt idx="10272">
                  <c:v>8.7410982150543379E-11</c:v>
                </c:pt>
                <c:pt idx="10273">
                  <c:v>8.8442905203885788E-11</c:v>
                </c:pt>
                <c:pt idx="10274">
                  <c:v>8.6390900317143426E-11</c:v>
                </c:pt>
                <c:pt idx="10275">
                  <c:v>8.6390900317143426E-11</c:v>
                </c:pt>
                <c:pt idx="10276">
                  <c:v>8.8442905203885788E-11</c:v>
                </c:pt>
                <c:pt idx="10277">
                  <c:v>8.3401526574496936E-11</c:v>
                </c:pt>
                <c:pt idx="10278">
                  <c:v>8.5382722788228175E-11</c:v>
                </c:pt>
                <c:pt idx="10279">
                  <c:v>8.6390900317143426E-11</c:v>
                </c:pt>
                <c:pt idx="10280">
                  <c:v>8.7410982150543379E-11</c:v>
                </c:pt>
                <c:pt idx="10281">
                  <c:v>8.7410982150543379E-11</c:v>
                </c:pt>
                <c:pt idx="10282">
                  <c:v>8.948721659039069E-11</c:v>
                </c:pt>
                <c:pt idx="10283">
                  <c:v>8.5382722788228175E-11</c:v>
                </c:pt>
                <c:pt idx="10284">
                  <c:v>8.7410982150543379E-11</c:v>
                </c:pt>
                <c:pt idx="10285">
                  <c:v>8.8442905203885788E-11</c:v>
                </c:pt>
                <c:pt idx="10286">
                  <c:v>8.6390900317143426E-11</c:v>
                </c:pt>
                <c:pt idx="10287">
                  <c:v>8.8442905203885788E-11</c:v>
                </c:pt>
                <c:pt idx="10288">
                  <c:v>8.5382722788228175E-11</c:v>
                </c:pt>
                <c:pt idx="10289">
                  <c:v>8.8442905203885788E-11</c:v>
                </c:pt>
                <c:pt idx="10290">
                  <c:v>8.7410982150543379E-11</c:v>
                </c:pt>
                <c:pt idx="10291">
                  <c:v>8.4386310641153892E-11</c:v>
                </c:pt>
                <c:pt idx="10292">
                  <c:v>8.5382722788228175E-11</c:v>
                </c:pt>
                <c:pt idx="10293">
                  <c:v>8.4386310641153892E-11</c:v>
                </c:pt>
                <c:pt idx="10294">
                  <c:v>9.0543858940803469E-11</c:v>
                </c:pt>
                <c:pt idx="10295">
                  <c:v>8.948721659039069E-11</c:v>
                </c:pt>
                <c:pt idx="10296">
                  <c:v>8.3401526574496936E-11</c:v>
                </c:pt>
                <c:pt idx="10297">
                  <c:v>8.8442905203885788E-11</c:v>
                </c:pt>
                <c:pt idx="10298">
                  <c:v>8.7410982150543379E-11</c:v>
                </c:pt>
                <c:pt idx="10299">
                  <c:v>8.6390900317143426E-11</c:v>
                </c:pt>
                <c:pt idx="10300">
                  <c:v>8.8442905203885788E-11</c:v>
                </c:pt>
                <c:pt idx="10301">
                  <c:v>8.8442905203885788E-11</c:v>
                </c:pt>
                <c:pt idx="10302">
                  <c:v>8.7410982150543379E-11</c:v>
                </c:pt>
                <c:pt idx="10303">
                  <c:v>8.8442905203885788E-11</c:v>
                </c:pt>
                <c:pt idx="10304">
                  <c:v>8.8442905203885788E-11</c:v>
                </c:pt>
                <c:pt idx="10305">
                  <c:v>9.0543858940803469E-11</c:v>
                </c:pt>
                <c:pt idx="10306">
                  <c:v>8.5382722788228175E-11</c:v>
                </c:pt>
                <c:pt idx="10307">
                  <c:v>8.6390900317143426E-11</c:v>
                </c:pt>
                <c:pt idx="10308">
                  <c:v>8.7410982150543379E-11</c:v>
                </c:pt>
                <c:pt idx="10309">
                  <c:v>8.6390900317143426E-11</c:v>
                </c:pt>
                <c:pt idx="10310">
                  <c:v>8.6390900317143426E-11</c:v>
                </c:pt>
                <c:pt idx="10311">
                  <c:v>8.5382722788228175E-11</c:v>
                </c:pt>
                <c:pt idx="10312">
                  <c:v>8.4386310641153892E-11</c:v>
                </c:pt>
                <c:pt idx="10313">
                  <c:v>8.5382722788228175E-11</c:v>
                </c:pt>
                <c:pt idx="10314">
                  <c:v>8.7410982150543379E-11</c:v>
                </c:pt>
                <c:pt idx="10315">
                  <c:v>8.8442905203885788E-11</c:v>
                </c:pt>
                <c:pt idx="10316">
                  <c:v>8.5382722788228175E-11</c:v>
                </c:pt>
                <c:pt idx="10317">
                  <c:v>8.5382722788228175E-11</c:v>
                </c:pt>
                <c:pt idx="10318">
                  <c:v>8.948721659039069E-11</c:v>
                </c:pt>
                <c:pt idx="10319">
                  <c:v>8.948721659039069E-11</c:v>
                </c:pt>
                <c:pt idx="10320">
                  <c:v>8.8442905203885788E-11</c:v>
                </c:pt>
                <c:pt idx="10321">
                  <c:v>8.6390900317143426E-11</c:v>
                </c:pt>
                <c:pt idx="10322">
                  <c:v>8.5382722788228175E-11</c:v>
                </c:pt>
                <c:pt idx="10323">
                  <c:v>8.4386310641153892E-11</c:v>
                </c:pt>
                <c:pt idx="10324">
                  <c:v>8.8442905203885788E-11</c:v>
                </c:pt>
                <c:pt idx="10325">
                  <c:v>8.6390900317143426E-11</c:v>
                </c:pt>
                <c:pt idx="10326">
                  <c:v>8.8442905203885788E-11</c:v>
                </c:pt>
                <c:pt idx="10327">
                  <c:v>9.0543858940803469E-11</c:v>
                </c:pt>
                <c:pt idx="10328">
                  <c:v>8.7410982150543379E-11</c:v>
                </c:pt>
                <c:pt idx="10329">
                  <c:v>8.7410982150543379E-11</c:v>
                </c:pt>
                <c:pt idx="10330">
                  <c:v>8.8442905203885788E-11</c:v>
                </c:pt>
                <c:pt idx="10331">
                  <c:v>8.8442905203885788E-11</c:v>
                </c:pt>
                <c:pt idx="10332">
                  <c:v>8.8442905203885788E-11</c:v>
                </c:pt>
                <c:pt idx="10333">
                  <c:v>8.8442905203885788E-11</c:v>
                </c:pt>
                <c:pt idx="10334">
                  <c:v>8.6390900317143426E-11</c:v>
                </c:pt>
                <c:pt idx="10335">
                  <c:v>8.8442905203885788E-11</c:v>
                </c:pt>
                <c:pt idx="10336">
                  <c:v>8.8442905203885788E-11</c:v>
                </c:pt>
                <c:pt idx="10337">
                  <c:v>8.8442905203885788E-11</c:v>
                </c:pt>
                <c:pt idx="10338">
                  <c:v>8.4386310641153892E-11</c:v>
                </c:pt>
                <c:pt idx="10339">
                  <c:v>8.8442905203885788E-11</c:v>
                </c:pt>
                <c:pt idx="10340">
                  <c:v>8.8442905203885788E-11</c:v>
                </c:pt>
                <c:pt idx="10341">
                  <c:v>8.7410982150543379E-11</c:v>
                </c:pt>
                <c:pt idx="10342">
                  <c:v>8.8442905203885788E-11</c:v>
                </c:pt>
                <c:pt idx="10343">
                  <c:v>8.8442905203885788E-11</c:v>
                </c:pt>
                <c:pt idx="10344">
                  <c:v>8.5382722788228175E-11</c:v>
                </c:pt>
                <c:pt idx="10345">
                  <c:v>8.6390900317143426E-11</c:v>
                </c:pt>
                <c:pt idx="10346">
                  <c:v>8.6390900317143426E-11</c:v>
                </c:pt>
                <c:pt idx="10347">
                  <c:v>8.7410982150543379E-11</c:v>
                </c:pt>
                <c:pt idx="10348">
                  <c:v>8.8442905203885788E-11</c:v>
                </c:pt>
                <c:pt idx="10349">
                  <c:v>8.8442905203885788E-11</c:v>
                </c:pt>
                <c:pt idx="10350">
                  <c:v>8.5382722788228175E-11</c:v>
                </c:pt>
                <c:pt idx="10351">
                  <c:v>8.7410982150543379E-11</c:v>
                </c:pt>
                <c:pt idx="10352">
                  <c:v>8.7410982150543379E-11</c:v>
                </c:pt>
                <c:pt idx="10353">
                  <c:v>8.8442905203885788E-11</c:v>
                </c:pt>
                <c:pt idx="10354">
                  <c:v>8.6390900317143426E-11</c:v>
                </c:pt>
                <c:pt idx="10355">
                  <c:v>8.8442905203885788E-11</c:v>
                </c:pt>
                <c:pt idx="10356">
                  <c:v>8.7410982150543379E-11</c:v>
                </c:pt>
                <c:pt idx="10357">
                  <c:v>8.8442905203885788E-11</c:v>
                </c:pt>
                <c:pt idx="10358">
                  <c:v>8.5382722788228175E-11</c:v>
                </c:pt>
                <c:pt idx="10359">
                  <c:v>8.5382722788228175E-11</c:v>
                </c:pt>
                <c:pt idx="10360">
                  <c:v>8.6390900317143426E-11</c:v>
                </c:pt>
                <c:pt idx="10361">
                  <c:v>8.5382722788228175E-11</c:v>
                </c:pt>
                <c:pt idx="10362">
                  <c:v>8.5382722788228175E-11</c:v>
                </c:pt>
                <c:pt idx="10363">
                  <c:v>8.7410982150543379E-11</c:v>
                </c:pt>
                <c:pt idx="10364">
                  <c:v>8.8442905203885788E-11</c:v>
                </c:pt>
                <c:pt idx="10365">
                  <c:v>8.5382722788228175E-11</c:v>
                </c:pt>
                <c:pt idx="10366">
                  <c:v>8.7410982150543379E-11</c:v>
                </c:pt>
                <c:pt idx="10367">
                  <c:v>8.8442905203885788E-11</c:v>
                </c:pt>
                <c:pt idx="10368">
                  <c:v>8.4386310641153892E-11</c:v>
                </c:pt>
                <c:pt idx="10369">
                  <c:v>8.5382722788228175E-11</c:v>
                </c:pt>
                <c:pt idx="10370">
                  <c:v>8.8442905203885788E-11</c:v>
                </c:pt>
                <c:pt idx="10371">
                  <c:v>8.8442905203885788E-11</c:v>
                </c:pt>
                <c:pt idx="10372">
                  <c:v>8.948721659039069E-11</c:v>
                </c:pt>
                <c:pt idx="10373">
                  <c:v>8.8442905203885788E-11</c:v>
                </c:pt>
                <c:pt idx="10374">
                  <c:v>8.6390900317143426E-11</c:v>
                </c:pt>
                <c:pt idx="10375">
                  <c:v>8.948721659039069E-11</c:v>
                </c:pt>
                <c:pt idx="10376">
                  <c:v>8.6390900317143426E-11</c:v>
                </c:pt>
                <c:pt idx="10377">
                  <c:v>8.7410982150543379E-11</c:v>
                </c:pt>
                <c:pt idx="10378">
                  <c:v>8.6390900317143426E-11</c:v>
                </c:pt>
                <c:pt idx="10379">
                  <c:v>8.7410982150543379E-11</c:v>
                </c:pt>
                <c:pt idx="10380">
                  <c:v>8.5382722788228175E-11</c:v>
                </c:pt>
                <c:pt idx="10381">
                  <c:v>8.8442905203885788E-11</c:v>
                </c:pt>
                <c:pt idx="10382">
                  <c:v>8.7410982150543379E-11</c:v>
                </c:pt>
                <c:pt idx="10383">
                  <c:v>8.6390900317143426E-11</c:v>
                </c:pt>
                <c:pt idx="10384">
                  <c:v>9.0543858940803469E-11</c:v>
                </c:pt>
                <c:pt idx="10385">
                  <c:v>8.6390900317143426E-11</c:v>
                </c:pt>
                <c:pt idx="10386">
                  <c:v>8.8442905203885788E-11</c:v>
                </c:pt>
                <c:pt idx="10387">
                  <c:v>8.7410982150543379E-11</c:v>
                </c:pt>
                <c:pt idx="10388">
                  <c:v>8.8442905203885788E-11</c:v>
                </c:pt>
                <c:pt idx="10389">
                  <c:v>8.8442905203885788E-11</c:v>
                </c:pt>
                <c:pt idx="10390">
                  <c:v>8.8442905203885788E-11</c:v>
                </c:pt>
                <c:pt idx="10391">
                  <c:v>8.948721659039069E-11</c:v>
                </c:pt>
                <c:pt idx="10392">
                  <c:v>8.8442905203885788E-11</c:v>
                </c:pt>
                <c:pt idx="10393">
                  <c:v>8.6390900317143426E-11</c:v>
                </c:pt>
                <c:pt idx="10394">
                  <c:v>8.5382722788228175E-11</c:v>
                </c:pt>
                <c:pt idx="10395">
                  <c:v>8.8442905203885788E-11</c:v>
                </c:pt>
                <c:pt idx="10396">
                  <c:v>8.6390900317143426E-11</c:v>
                </c:pt>
                <c:pt idx="10397">
                  <c:v>8.6390900317143426E-11</c:v>
                </c:pt>
                <c:pt idx="10398">
                  <c:v>8.6390900317143426E-11</c:v>
                </c:pt>
                <c:pt idx="10399">
                  <c:v>8.8442905203885788E-11</c:v>
                </c:pt>
                <c:pt idx="10400">
                  <c:v>8.8442905203885788E-11</c:v>
                </c:pt>
                <c:pt idx="10401">
                  <c:v>8.8442905203885788E-11</c:v>
                </c:pt>
                <c:pt idx="10402">
                  <c:v>8.8442905203885788E-11</c:v>
                </c:pt>
                <c:pt idx="10403">
                  <c:v>8.6390900317143426E-11</c:v>
                </c:pt>
                <c:pt idx="10404">
                  <c:v>8.948721659039069E-11</c:v>
                </c:pt>
                <c:pt idx="10405">
                  <c:v>8.5382722788228175E-11</c:v>
                </c:pt>
                <c:pt idx="10406">
                  <c:v>8.948721659039069E-11</c:v>
                </c:pt>
                <c:pt idx="10407">
                  <c:v>8.8442905203885788E-11</c:v>
                </c:pt>
                <c:pt idx="10408">
                  <c:v>8.4386310641153892E-11</c:v>
                </c:pt>
                <c:pt idx="10409">
                  <c:v>8.6390900317143426E-11</c:v>
                </c:pt>
                <c:pt idx="10410">
                  <c:v>8.5382722788228175E-11</c:v>
                </c:pt>
                <c:pt idx="10411">
                  <c:v>8.8442905203885788E-11</c:v>
                </c:pt>
                <c:pt idx="10412">
                  <c:v>8.5382722788228175E-11</c:v>
                </c:pt>
                <c:pt idx="10413">
                  <c:v>8.5382722788228175E-11</c:v>
                </c:pt>
                <c:pt idx="10414">
                  <c:v>8.948721659039069E-11</c:v>
                </c:pt>
                <c:pt idx="10415">
                  <c:v>8.6390900317143426E-11</c:v>
                </c:pt>
                <c:pt idx="10416">
                  <c:v>8.948721659039069E-11</c:v>
                </c:pt>
                <c:pt idx="10417">
                  <c:v>8.8442905203885788E-11</c:v>
                </c:pt>
                <c:pt idx="10418">
                  <c:v>8.7410982150543379E-11</c:v>
                </c:pt>
                <c:pt idx="10419">
                  <c:v>8.6390900317143426E-11</c:v>
                </c:pt>
                <c:pt idx="10420">
                  <c:v>8.8442905203885788E-11</c:v>
                </c:pt>
                <c:pt idx="10421">
                  <c:v>8.7410982150543379E-11</c:v>
                </c:pt>
                <c:pt idx="10422">
                  <c:v>8.8442905203885788E-11</c:v>
                </c:pt>
                <c:pt idx="10423">
                  <c:v>8.7410982150543379E-11</c:v>
                </c:pt>
                <c:pt idx="10424">
                  <c:v>9.0543858940803469E-11</c:v>
                </c:pt>
                <c:pt idx="10425">
                  <c:v>8.5382722788228175E-11</c:v>
                </c:pt>
                <c:pt idx="10426">
                  <c:v>8.5382722788228175E-11</c:v>
                </c:pt>
                <c:pt idx="10427">
                  <c:v>8.948721659039069E-11</c:v>
                </c:pt>
                <c:pt idx="10428">
                  <c:v>8.5382722788228175E-11</c:v>
                </c:pt>
                <c:pt idx="10429">
                  <c:v>8.7410982150543379E-11</c:v>
                </c:pt>
                <c:pt idx="10430">
                  <c:v>8.6390900317143426E-11</c:v>
                </c:pt>
                <c:pt idx="10431">
                  <c:v>8.8442905203885788E-11</c:v>
                </c:pt>
                <c:pt idx="10432">
                  <c:v>8.5382722788228175E-11</c:v>
                </c:pt>
                <c:pt idx="10433">
                  <c:v>8.8442905203885788E-11</c:v>
                </c:pt>
                <c:pt idx="10434">
                  <c:v>8.5382722788228175E-11</c:v>
                </c:pt>
                <c:pt idx="10435">
                  <c:v>8.5382722788228175E-11</c:v>
                </c:pt>
                <c:pt idx="10436">
                  <c:v>8.8442905203885788E-11</c:v>
                </c:pt>
                <c:pt idx="10437">
                  <c:v>8.4386310641153892E-11</c:v>
                </c:pt>
                <c:pt idx="10438">
                  <c:v>8.5382722788228175E-11</c:v>
                </c:pt>
                <c:pt idx="10439">
                  <c:v>8.4386310641153892E-11</c:v>
                </c:pt>
                <c:pt idx="10440">
                  <c:v>8.5382722788228175E-11</c:v>
                </c:pt>
                <c:pt idx="10441">
                  <c:v>8.6390900317143426E-11</c:v>
                </c:pt>
                <c:pt idx="10442">
                  <c:v>8.6390900317143426E-11</c:v>
                </c:pt>
                <c:pt idx="10443">
                  <c:v>8.5382722788228175E-11</c:v>
                </c:pt>
                <c:pt idx="10444">
                  <c:v>8.6390900317143426E-11</c:v>
                </c:pt>
                <c:pt idx="10445">
                  <c:v>8.6390900317143426E-11</c:v>
                </c:pt>
                <c:pt idx="10446">
                  <c:v>8.5382722788228175E-11</c:v>
                </c:pt>
                <c:pt idx="10447">
                  <c:v>8.5382722788228175E-11</c:v>
                </c:pt>
                <c:pt idx="10448">
                  <c:v>8.8442905203885788E-11</c:v>
                </c:pt>
                <c:pt idx="10449">
                  <c:v>8.7410982150543379E-11</c:v>
                </c:pt>
                <c:pt idx="10450">
                  <c:v>8.6390900317143426E-11</c:v>
                </c:pt>
                <c:pt idx="10451">
                  <c:v>8.6390900317143426E-11</c:v>
                </c:pt>
                <c:pt idx="10452">
                  <c:v>8.948721659039069E-11</c:v>
                </c:pt>
                <c:pt idx="10453">
                  <c:v>8.8442905203885788E-11</c:v>
                </c:pt>
                <c:pt idx="10454">
                  <c:v>8.7410982150543379E-11</c:v>
                </c:pt>
                <c:pt idx="10455">
                  <c:v>8.6390900317143426E-11</c:v>
                </c:pt>
                <c:pt idx="10456">
                  <c:v>8.8442905203885788E-11</c:v>
                </c:pt>
                <c:pt idx="10457">
                  <c:v>8.5382722788228175E-11</c:v>
                </c:pt>
                <c:pt idx="10458">
                  <c:v>8.5382722788228175E-11</c:v>
                </c:pt>
                <c:pt idx="10459">
                  <c:v>8.4386310641153892E-11</c:v>
                </c:pt>
                <c:pt idx="10460">
                  <c:v>8.4386310641153892E-11</c:v>
                </c:pt>
                <c:pt idx="10461">
                  <c:v>8.2428424687378108E-11</c:v>
                </c:pt>
                <c:pt idx="10462">
                  <c:v>8.4386310641153892E-11</c:v>
                </c:pt>
                <c:pt idx="10463">
                  <c:v>8.6390900317143426E-11</c:v>
                </c:pt>
                <c:pt idx="10464">
                  <c:v>8.3401526574496936E-11</c:v>
                </c:pt>
                <c:pt idx="10465">
                  <c:v>8.6390900317143426E-11</c:v>
                </c:pt>
                <c:pt idx="10466">
                  <c:v>8.7410982150543379E-11</c:v>
                </c:pt>
                <c:pt idx="10467">
                  <c:v>8.5382722788228175E-11</c:v>
                </c:pt>
                <c:pt idx="10468">
                  <c:v>8.948721659039069E-11</c:v>
                </c:pt>
                <c:pt idx="10469">
                  <c:v>8.4386310641153892E-11</c:v>
                </c:pt>
                <c:pt idx="10470">
                  <c:v>8.7410982150543379E-11</c:v>
                </c:pt>
                <c:pt idx="10471">
                  <c:v>8.7410982150543379E-11</c:v>
                </c:pt>
                <c:pt idx="10472">
                  <c:v>8.8442905203885788E-11</c:v>
                </c:pt>
                <c:pt idx="10473">
                  <c:v>8.5382722788228175E-11</c:v>
                </c:pt>
                <c:pt idx="10474">
                  <c:v>8.5382722788228175E-11</c:v>
                </c:pt>
                <c:pt idx="10475">
                  <c:v>8.8442905203885788E-11</c:v>
                </c:pt>
                <c:pt idx="10476">
                  <c:v>8.7410982150543379E-11</c:v>
                </c:pt>
                <c:pt idx="10477">
                  <c:v>8.3401526574496936E-11</c:v>
                </c:pt>
                <c:pt idx="10478">
                  <c:v>8.4386310641153892E-11</c:v>
                </c:pt>
                <c:pt idx="10479">
                  <c:v>8.6390900317143426E-11</c:v>
                </c:pt>
                <c:pt idx="10480">
                  <c:v>8.5382722788228175E-11</c:v>
                </c:pt>
                <c:pt idx="10481">
                  <c:v>8.7410982150543379E-11</c:v>
                </c:pt>
                <c:pt idx="10482">
                  <c:v>8.5382722788228175E-11</c:v>
                </c:pt>
                <c:pt idx="10483">
                  <c:v>8.8442905203885788E-11</c:v>
                </c:pt>
                <c:pt idx="10484">
                  <c:v>8.7410982150543379E-11</c:v>
                </c:pt>
                <c:pt idx="10485">
                  <c:v>8.8442905203885788E-11</c:v>
                </c:pt>
                <c:pt idx="10486">
                  <c:v>8.948721659039069E-11</c:v>
                </c:pt>
                <c:pt idx="10487">
                  <c:v>8.7410982150543379E-11</c:v>
                </c:pt>
                <c:pt idx="10488">
                  <c:v>8.4386310641153892E-11</c:v>
                </c:pt>
                <c:pt idx="10489">
                  <c:v>8.8442905203885788E-11</c:v>
                </c:pt>
                <c:pt idx="10490">
                  <c:v>8.6390900317143426E-11</c:v>
                </c:pt>
                <c:pt idx="10491">
                  <c:v>8.8442905203885788E-11</c:v>
                </c:pt>
                <c:pt idx="10492">
                  <c:v>8.8442905203885788E-11</c:v>
                </c:pt>
                <c:pt idx="10493">
                  <c:v>8.8442905203885788E-11</c:v>
                </c:pt>
                <c:pt idx="10494">
                  <c:v>8.948721659039069E-11</c:v>
                </c:pt>
                <c:pt idx="10495">
                  <c:v>8.8442905203885788E-11</c:v>
                </c:pt>
                <c:pt idx="10496">
                  <c:v>8.6390900317143426E-11</c:v>
                </c:pt>
                <c:pt idx="10497">
                  <c:v>8.4386310641153892E-11</c:v>
                </c:pt>
                <c:pt idx="10498">
                  <c:v>8.5382722788228175E-11</c:v>
                </c:pt>
                <c:pt idx="10499">
                  <c:v>8.6390900317143426E-11</c:v>
                </c:pt>
                <c:pt idx="10500">
                  <c:v>8.7410982150543379E-11</c:v>
                </c:pt>
                <c:pt idx="10501">
                  <c:v>8.6390900317143426E-11</c:v>
                </c:pt>
                <c:pt idx="10502">
                  <c:v>8.6390900317143426E-11</c:v>
                </c:pt>
                <c:pt idx="10503">
                  <c:v>8.8442905203885788E-11</c:v>
                </c:pt>
                <c:pt idx="10504">
                  <c:v>8.7410982150543379E-11</c:v>
                </c:pt>
                <c:pt idx="10505">
                  <c:v>8.5382722788228175E-11</c:v>
                </c:pt>
                <c:pt idx="10506">
                  <c:v>8.6390900317143426E-11</c:v>
                </c:pt>
                <c:pt idx="10507">
                  <c:v>8.7410982150543379E-11</c:v>
                </c:pt>
                <c:pt idx="10508">
                  <c:v>8.7410982150543379E-11</c:v>
                </c:pt>
                <c:pt idx="10509">
                  <c:v>8.7410982150543379E-11</c:v>
                </c:pt>
                <c:pt idx="10510">
                  <c:v>8.948721659039069E-11</c:v>
                </c:pt>
                <c:pt idx="10511">
                  <c:v>8.5382722788228175E-11</c:v>
                </c:pt>
                <c:pt idx="10512">
                  <c:v>8.6390900317143426E-11</c:v>
                </c:pt>
                <c:pt idx="10513">
                  <c:v>8.8442905203885788E-11</c:v>
                </c:pt>
                <c:pt idx="10514">
                  <c:v>8.5382722788228175E-11</c:v>
                </c:pt>
                <c:pt idx="10515">
                  <c:v>8.8442905203885788E-11</c:v>
                </c:pt>
                <c:pt idx="10516">
                  <c:v>8.8442905203885788E-11</c:v>
                </c:pt>
                <c:pt idx="10517">
                  <c:v>8.4386310641153892E-11</c:v>
                </c:pt>
                <c:pt idx="10518">
                  <c:v>8.6390900317143426E-11</c:v>
                </c:pt>
                <c:pt idx="10519">
                  <c:v>8.7410982150543379E-11</c:v>
                </c:pt>
                <c:pt idx="10520">
                  <c:v>8.7410982150543379E-11</c:v>
                </c:pt>
                <c:pt idx="10521">
                  <c:v>8.6390900317143426E-11</c:v>
                </c:pt>
                <c:pt idx="10522">
                  <c:v>8.6390900317143426E-11</c:v>
                </c:pt>
                <c:pt idx="10523">
                  <c:v>8.7410982150543379E-11</c:v>
                </c:pt>
                <c:pt idx="10524">
                  <c:v>8.7410982150543379E-11</c:v>
                </c:pt>
                <c:pt idx="10525">
                  <c:v>8.6390900317143426E-11</c:v>
                </c:pt>
                <c:pt idx="10526">
                  <c:v>8.7410982150543379E-11</c:v>
                </c:pt>
                <c:pt idx="10527">
                  <c:v>8.7410982150543379E-11</c:v>
                </c:pt>
                <c:pt idx="10528">
                  <c:v>8.6390900317143426E-11</c:v>
                </c:pt>
                <c:pt idx="10529">
                  <c:v>8.948721659039069E-11</c:v>
                </c:pt>
                <c:pt idx="10530">
                  <c:v>8.6390900317143426E-11</c:v>
                </c:pt>
                <c:pt idx="10531">
                  <c:v>8.7410982150543379E-11</c:v>
                </c:pt>
                <c:pt idx="10532">
                  <c:v>8.4386310641153892E-11</c:v>
                </c:pt>
                <c:pt idx="10533">
                  <c:v>8.8442905203885788E-11</c:v>
                </c:pt>
                <c:pt idx="10534">
                  <c:v>8.8442905203885788E-11</c:v>
                </c:pt>
                <c:pt idx="10535">
                  <c:v>8.7410982150543379E-11</c:v>
                </c:pt>
                <c:pt idx="10536">
                  <c:v>8.6390900317143426E-11</c:v>
                </c:pt>
                <c:pt idx="10537">
                  <c:v>8.6390900317143426E-11</c:v>
                </c:pt>
                <c:pt idx="10538">
                  <c:v>8.4386310641153892E-11</c:v>
                </c:pt>
                <c:pt idx="10539">
                  <c:v>8.5382722788228175E-11</c:v>
                </c:pt>
                <c:pt idx="10540">
                  <c:v>8.7410982150543379E-11</c:v>
                </c:pt>
                <c:pt idx="10541">
                  <c:v>8.7410982150543379E-11</c:v>
                </c:pt>
                <c:pt idx="10542">
                  <c:v>8.7410982150543379E-11</c:v>
                </c:pt>
                <c:pt idx="10543">
                  <c:v>8.6390900317143426E-11</c:v>
                </c:pt>
                <c:pt idx="10544">
                  <c:v>8.948721659039069E-11</c:v>
                </c:pt>
                <c:pt idx="10545">
                  <c:v>8.7410982150543379E-11</c:v>
                </c:pt>
                <c:pt idx="10546">
                  <c:v>8.5382722788228175E-11</c:v>
                </c:pt>
                <c:pt idx="10547">
                  <c:v>8.948721659039069E-11</c:v>
                </c:pt>
                <c:pt idx="10548">
                  <c:v>8.8442905203885788E-11</c:v>
                </c:pt>
                <c:pt idx="10549">
                  <c:v>8.8442905203885788E-11</c:v>
                </c:pt>
                <c:pt idx="10550">
                  <c:v>8.8442905203885788E-11</c:v>
                </c:pt>
                <c:pt idx="10551">
                  <c:v>8.7410982150543379E-11</c:v>
                </c:pt>
                <c:pt idx="10552">
                  <c:v>8.5382722788228175E-11</c:v>
                </c:pt>
                <c:pt idx="10553">
                  <c:v>8.7410982150543379E-11</c:v>
                </c:pt>
                <c:pt idx="10554">
                  <c:v>8.8442905203885788E-11</c:v>
                </c:pt>
                <c:pt idx="10555">
                  <c:v>8.5382722788228175E-11</c:v>
                </c:pt>
                <c:pt idx="10556">
                  <c:v>8.6390900317143426E-11</c:v>
                </c:pt>
                <c:pt idx="10557">
                  <c:v>8.7410982150543379E-11</c:v>
                </c:pt>
                <c:pt idx="10558">
                  <c:v>8.5382722788228175E-11</c:v>
                </c:pt>
                <c:pt idx="10559">
                  <c:v>8.8442905203885788E-11</c:v>
                </c:pt>
                <c:pt idx="10560">
                  <c:v>8.7410982150543379E-11</c:v>
                </c:pt>
                <c:pt idx="10561">
                  <c:v>8.7410982150543379E-11</c:v>
                </c:pt>
                <c:pt idx="10562">
                  <c:v>8.6390900317143426E-11</c:v>
                </c:pt>
                <c:pt idx="10563">
                  <c:v>8.7410982150543379E-11</c:v>
                </c:pt>
                <c:pt idx="10564">
                  <c:v>8.7410982150543379E-11</c:v>
                </c:pt>
                <c:pt idx="10565">
                  <c:v>8.4386310641153892E-11</c:v>
                </c:pt>
                <c:pt idx="10566">
                  <c:v>8.6390900317143426E-11</c:v>
                </c:pt>
                <c:pt idx="10567">
                  <c:v>8.5382722788228175E-11</c:v>
                </c:pt>
                <c:pt idx="10568">
                  <c:v>8.948721659039069E-11</c:v>
                </c:pt>
                <c:pt idx="10569">
                  <c:v>8.6390900317143426E-11</c:v>
                </c:pt>
                <c:pt idx="10570">
                  <c:v>8.7410982150543379E-11</c:v>
                </c:pt>
                <c:pt idx="10571">
                  <c:v>8.8442905203885788E-11</c:v>
                </c:pt>
                <c:pt idx="10572">
                  <c:v>8.7410982150543379E-11</c:v>
                </c:pt>
                <c:pt idx="10573">
                  <c:v>8.5382722788228175E-11</c:v>
                </c:pt>
                <c:pt idx="10574">
                  <c:v>8.5382722788228175E-11</c:v>
                </c:pt>
                <c:pt idx="10575">
                  <c:v>8.6390900317143426E-11</c:v>
                </c:pt>
                <c:pt idx="10576">
                  <c:v>8.5382722788228175E-11</c:v>
                </c:pt>
                <c:pt idx="10577">
                  <c:v>8.8442905203885788E-11</c:v>
                </c:pt>
                <c:pt idx="10578">
                  <c:v>8.7410982150543379E-11</c:v>
                </c:pt>
                <c:pt idx="10579">
                  <c:v>8.8442905203885788E-11</c:v>
                </c:pt>
                <c:pt idx="10580">
                  <c:v>8.4386310641153892E-11</c:v>
                </c:pt>
                <c:pt idx="10581">
                  <c:v>8.5382722788228175E-11</c:v>
                </c:pt>
                <c:pt idx="10582">
                  <c:v>8.5382722788228175E-11</c:v>
                </c:pt>
                <c:pt idx="10583">
                  <c:v>8.5382722788228175E-11</c:v>
                </c:pt>
                <c:pt idx="10584">
                  <c:v>8.7410982150543379E-11</c:v>
                </c:pt>
                <c:pt idx="10585">
                  <c:v>8.948721659039069E-11</c:v>
                </c:pt>
                <c:pt idx="10586">
                  <c:v>8.6390900317143426E-11</c:v>
                </c:pt>
                <c:pt idx="10587">
                  <c:v>8.5382722788228175E-11</c:v>
                </c:pt>
                <c:pt idx="10588">
                  <c:v>8.4386310641153892E-11</c:v>
                </c:pt>
                <c:pt idx="10589">
                  <c:v>8.8442905203885788E-11</c:v>
                </c:pt>
                <c:pt idx="10590">
                  <c:v>8.8442905203885788E-11</c:v>
                </c:pt>
                <c:pt idx="10591">
                  <c:v>8.6390900317143426E-11</c:v>
                </c:pt>
                <c:pt idx="10592">
                  <c:v>8.5382722788228175E-11</c:v>
                </c:pt>
                <c:pt idx="10593">
                  <c:v>8.4386310641153892E-11</c:v>
                </c:pt>
                <c:pt idx="10594">
                  <c:v>8.5382722788228175E-11</c:v>
                </c:pt>
                <c:pt idx="10595">
                  <c:v>8.5382722788228175E-11</c:v>
                </c:pt>
                <c:pt idx="10596">
                  <c:v>8.8442905203885788E-11</c:v>
                </c:pt>
                <c:pt idx="10597">
                  <c:v>8.8442905203885788E-11</c:v>
                </c:pt>
                <c:pt idx="10598">
                  <c:v>8.7410982150543379E-11</c:v>
                </c:pt>
                <c:pt idx="10599">
                  <c:v>8.3401526574496936E-11</c:v>
                </c:pt>
                <c:pt idx="10600">
                  <c:v>8.6390900317143426E-11</c:v>
                </c:pt>
                <c:pt idx="10601">
                  <c:v>8.6390900317143426E-11</c:v>
                </c:pt>
                <c:pt idx="10602">
                  <c:v>8.5382722788228175E-11</c:v>
                </c:pt>
                <c:pt idx="10603">
                  <c:v>8.6390900317143426E-11</c:v>
                </c:pt>
                <c:pt idx="10604">
                  <c:v>8.7410982150543379E-11</c:v>
                </c:pt>
                <c:pt idx="10605">
                  <c:v>8.8442905203885788E-11</c:v>
                </c:pt>
                <c:pt idx="10606">
                  <c:v>8.8442905203885788E-11</c:v>
                </c:pt>
                <c:pt idx="10607">
                  <c:v>8.6390900317143426E-11</c:v>
                </c:pt>
                <c:pt idx="10608">
                  <c:v>8.5382722788228175E-11</c:v>
                </c:pt>
                <c:pt idx="10609">
                  <c:v>8.4386310641153892E-11</c:v>
                </c:pt>
                <c:pt idx="10610">
                  <c:v>8.6390900317143426E-11</c:v>
                </c:pt>
                <c:pt idx="10611">
                  <c:v>8.6390900317143426E-11</c:v>
                </c:pt>
                <c:pt idx="10612">
                  <c:v>8.8442905203885788E-11</c:v>
                </c:pt>
                <c:pt idx="10613">
                  <c:v>8.5382722788228175E-11</c:v>
                </c:pt>
                <c:pt idx="10614">
                  <c:v>8.6390900317143426E-11</c:v>
                </c:pt>
                <c:pt idx="10615">
                  <c:v>8.5382722788228175E-11</c:v>
                </c:pt>
                <c:pt idx="10616">
                  <c:v>8.948721659039069E-11</c:v>
                </c:pt>
                <c:pt idx="10617">
                  <c:v>8.6390900317143426E-11</c:v>
                </c:pt>
                <c:pt idx="10618">
                  <c:v>8.4386310641153892E-11</c:v>
                </c:pt>
                <c:pt idx="10619">
                  <c:v>8.7410982150543379E-11</c:v>
                </c:pt>
                <c:pt idx="10620">
                  <c:v>8.8442905203885788E-11</c:v>
                </c:pt>
                <c:pt idx="10621">
                  <c:v>8.7410982150543379E-11</c:v>
                </c:pt>
                <c:pt idx="10622">
                  <c:v>8.8442905203885788E-11</c:v>
                </c:pt>
                <c:pt idx="10623">
                  <c:v>8.5382722788228175E-11</c:v>
                </c:pt>
                <c:pt idx="10624">
                  <c:v>8.5382722788228175E-11</c:v>
                </c:pt>
                <c:pt idx="10625">
                  <c:v>8.3401526574496936E-11</c:v>
                </c:pt>
                <c:pt idx="10626">
                  <c:v>8.8442905203885788E-11</c:v>
                </c:pt>
                <c:pt idx="10627">
                  <c:v>8.8442905203885788E-11</c:v>
                </c:pt>
                <c:pt idx="10628">
                  <c:v>8.5382722788228175E-11</c:v>
                </c:pt>
                <c:pt idx="10629">
                  <c:v>8.4386310641153892E-11</c:v>
                </c:pt>
                <c:pt idx="10630">
                  <c:v>8.5382722788228175E-11</c:v>
                </c:pt>
                <c:pt idx="10631">
                  <c:v>8.5382722788228175E-11</c:v>
                </c:pt>
                <c:pt idx="10632">
                  <c:v>8.948721659039069E-11</c:v>
                </c:pt>
                <c:pt idx="10633">
                  <c:v>8.5382722788228175E-11</c:v>
                </c:pt>
                <c:pt idx="10634">
                  <c:v>8.6390900317143426E-11</c:v>
                </c:pt>
                <c:pt idx="10635">
                  <c:v>8.6390900317143426E-11</c:v>
                </c:pt>
                <c:pt idx="10636">
                  <c:v>8.8442905203885788E-11</c:v>
                </c:pt>
                <c:pt idx="10637">
                  <c:v>8.5382722788228175E-11</c:v>
                </c:pt>
                <c:pt idx="10638">
                  <c:v>8.8442905203885788E-11</c:v>
                </c:pt>
                <c:pt idx="10639">
                  <c:v>8.4386310641153892E-11</c:v>
                </c:pt>
                <c:pt idx="10640">
                  <c:v>8.4386310641153892E-11</c:v>
                </c:pt>
                <c:pt idx="10641">
                  <c:v>8.8442905203885788E-11</c:v>
                </c:pt>
                <c:pt idx="10642">
                  <c:v>8.6390900317143426E-11</c:v>
                </c:pt>
                <c:pt idx="10643">
                  <c:v>8.7410982150543379E-11</c:v>
                </c:pt>
                <c:pt idx="10644">
                  <c:v>8.5382722788228175E-11</c:v>
                </c:pt>
                <c:pt idx="10645">
                  <c:v>8.6390900317143426E-11</c:v>
                </c:pt>
                <c:pt idx="10646">
                  <c:v>8.7410982150543379E-11</c:v>
                </c:pt>
                <c:pt idx="10647">
                  <c:v>8.8442905203885788E-11</c:v>
                </c:pt>
                <c:pt idx="10648">
                  <c:v>8.5382722788228175E-11</c:v>
                </c:pt>
                <c:pt idx="10649">
                  <c:v>8.5382722788228175E-11</c:v>
                </c:pt>
                <c:pt idx="10650">
                  <c:v>8.7410982150543379E-11</c:v>
                </c:pt>
                <c:pt idx="10651">
                  <c:v>8.5382722788228175E-11</c:v>
                </c:pt>
                <c:pt idx="10652">
                  <c:v>8.3401526574496936E-11</c:v>
                </c:pt>
                <c:pt idx="10653">
                  <c:v>8.8442905203885788E-11</c:v>
                </c:pt>
                <c:pt idx="10654">
                  <c:v>8.7410982150543379E-11</c:v>
                </c:pt>
                <c:pt idx="10655">
                  <c:v>8.4386310641153892E-11</c:v>
                </c:pt>
                <c:pt idx="10656">
                  <c:v>8.7410982150543379E-11</c:v>
                </c:pt>
                <c:pt idx="10657">
                  <c:v>8.6390900317143426E-11</c:v>
                </c:pt>
                <c:pt idx="10658">
                  <c:v>8.5382722788228175E-11</c:v>
                </c:pt>
                <c:pt idx="10659">
                  <c:v>8.7410982150543379E-11</c:v>
                </c:pt>
                <c:pt idx="10660">
                  <c:v>8.8442905203885788E-11</c:v>
                </c:pt>
                <c:pt idx="10661">
                  <c:v>8.5382722788228175E-11</c:v>
                </c:pt>
                <c:pt idx="10662">
                  <c:v>8.7410982150543379E-11</c:v>
                </c:pt>
                <c:pt idx="10663">
                  <c:v>8.8442905203885788E-11</c:v>
                </c:pt>
                <c:pt idx="10664">
                  <c:v>8.7410982150543379E-11</c:v>
                </c:pt>
                <c:pt idx="10665">
                  <c:v>8.5382722788228175E-11</c:v>
                </c:pt>
                <c:pt idx="10666">
                  <c:v>8.4386310641153892E-11</c:v>
                </c:pt>
                <c:pt idx="10667">
                  <c:v>8.4386310641153892E-11</c:v>
                </c:pt>
                <c:pt idx="10668">
                  <c:v>8.948721659039069E-11</c:v>
                </c:pt>
                <c:pt idx="10669">
                  <c:v>8.4386310641153892E-11</c:v>
                </c:pt>
                <c:pt idx="10670">
                  <c:v>8.6390900317143426E-11</c:v>
                </c:pt>
                <c:pt idx="10671">
                  <c:v>8.4386310641153892E-11</c:v>
                </c:pt>
                <c:pt idx="10672">
                  <c:v>8.6390900317143426E-11</c:v>
                </c:pt>
                <c:pt idx="10673">
                  <c:v>8.5382722788228175E-11</c:v>
                </c:pt>
                <c:pt idx="10674">
                  <c:v>8.4386310641153892E-11</c:v>
                </c:pt>
                <c:pt idx="10675">
                  <c:v>8.5382722788228175E-11</c:v>
                </c:pt>
                <c:pt idx="10676">
                  <c:v>8.4386310641153892E-11</c:v>
                </c:pt>
                <c:pt idx="10677">
                  <c:v>8.7410982150543379E-11</c:v>
                </c:pt>
                <c:pt idx="10678">
                  <c:v>8.5382722788228175E-11</c:v>
                </c:pt>
                <c:pt idx="10679">
                  <c:v>8.4386310641153892E-11</c:v>
                </c:pt>
                <c:pt idx="10680">
                  <c:v>8.8442905203885788E-11</c:v>
                </c:pt>
                <c:pt idx="10681">
                  <c:v>8.5382722788228175E-11</c:v>
                </c:pt>
                <c:pt idx="10682">
                  <c:v>8.6390900317143426E-11</c:v>
                </c:pt>
                <c:pt idx="10683">
                  <c:v>8.8442905203885788E-11</c:v>
                </c:pt>
                <c:pt idx="10684">
                  <c:v>8.6390900317143426E-11</c:v>
                </c:pt>
                <c:pt idx="10685">
                  <c:v>8.4386310641153892E-11</c:v>
                </c:pt>
                <c:pt idx="10686">
                  <c:v>8.5382722788228175E-11</c:v>
                </c:pt>
                <c:pt idx="10687">
                  <c:v>8.8442905203885788E-11</c:v>
                </c:pt>
                <c:pt idx="10688">
                  <c:v>8.7410982150543379E-11</c:v>
                </c:pt>
                <c:pt idx="10689">
                  <c:v>8.8442905203885788E-11</c:v>
                </c:pt>
                <c:pt idx="10690">
                  <c:v>8.8442905203885788E-11</c:v>
                </c:pt>
                <c:pt idx="10691">
                  <c:v>8.8442905203885788E-11</c:v>
                </c:pt>
                <c:pt idx="10692">
                  <c:v>8.5382722788228175E-11</c:v>
                </c:pt>
                <c:pt idx="10693">
                  <c:v>8.5382722788228175E-11</c:v>
                </c:pt>
                <c:pt idx="10694">
                  <c:v>8.4386310641153892E-11</c:v>
                </c:pt>
                <c:pt idx="10695">
                  <c:v>8.4386310641153892E-11</c:v>
                </c:pt>
                <c:pt idx="10696">
                  <c:v>8.6390900317143426E-11</c:v>
                </c:pt>
                <c:pt idx="10697">
                  <c:v>8.3401526574496936E-11</c:v>
                </c:pt>
                <c:pt idx="10698">
                  <c:v>8.3401526574496936E-11</c:v>
                </c:pt>
                <c:pt idx="10699">
                  <c:v>8.5382722788228175E-11</c:v>
                </c:pt>
                <c:pt idx="10700">
                  <c:v>8.7410982150543379E-11</c:v>
                </c:pt>
                <c:pt idx="10701">
                  <c:v>8.4386310641153892E-11</c:v>
                </c:pt>
                <c:pt idx="10702">
                  <c:v>8.4386310641153892E-11</c:v>
                </c:pt>
                <c:pt idx="10703">
                  <c:v>8.4386310641153892E-11</c:v>
                </c:pt>
                <c:pt idx="10704">
                  <c:v>8.4386310641153892E-11</c:v>
                </c:pt>
                <c:pt idx="10705">
                  <c:v>8.7410982150543379E-11</c:v>
                </c:pt>
                <c:pt idx="10706">
                  <c:v>8.6390900317143426E-11</c:v>
                </c:pt>
                <c:pt idx="10707">
                  <c:v>8.5382722788228175E-11</c:v>
                </c:pt>
                <c:pt idx="10708">
                  <c:v>8.3401526574496936E-11</c:v>
                </c:pt>
                <c:pt idx="10709">
                  <c:v>8.948721659039069E-11</c:v>
                </c:pt>
                <c:pt idx="10710">
                  <c:v>8.7410982150543379E-11</c:v>
                </c:pt>
                <c:pt idx="10711">
                  <c:v>8.7410982150543379E-11</c:v>
                </c:pt>
                <c:pt idx="10712">
                  <c:v>8.3401526574496936E-11</c:v>
                </c:pt>
                <c:pt idx="10713">
                  <c:v>8.6390900317143426E-11</c:v>
                </c:pt>
                <c:pt idx="10714">
                  <c:v>8.8442905203885788E-11</c:v>
                </c:pt>
                <c:pt idx="10715">
                  <c:v>8.5382722788228175E-11</c:v>
                </c:pt>
                <c:pt idx="10716">
                  <c:v>8.4386310641153892E-11</c:v>
                </c:pt>
                <c:pt idx="10717">
                  <c:v>8.6390900317143426E-11</c:v>
                </c:pt>
                <c:pt idx="10718">
                  <c:v>8.6390900317143426E-11</c:v>
                </c:pt>
                <c:pt idx="10719">
                  <c:v>8.8442905203885788E-11</c:v>
                </c:pt>
                <c:pt idx="10720">
                  <c:v>8.4386310641153892E-11</c:v>
                </c:pt>
                <c:pt idx="10721">
                  <c:v>8.5382722788228175E-11</c:v>
                </c:pt>
                <c:pt idx="10722">
                  <c:v>8.4386310641153892E-11</c:v>
                </c:pt>
                <c:pt idx="10723">
                  <c:v>8.6390900317143426E-11</c:v>
                </c:pt>
                <c:pt idx="10724">
                  <c:v>8.8442905203885788E-11</c:v>
                </c:pt>
                <c:pt idx="10725">
                  <c:v>8.5382722788228175E-11</c:v>
                </c:pt>
                <c:pt idx="10726">
                  <c:v>8.4386310641153892E-11</c:v>
                </c:pt>
                <c:pt idx="10727">
                  <c:v>8.5382722788228175E-11</c:v>
                </c:pt>
                <c:pt idx="10728">
                  <c:v>8.4386310641153892E-11</c:v>
                </c:pt>
                <c:pt idx="10729">
                  <c:v>8.6390900317143426E-11</c:v>
                </c:pt>
                <c:pt idx="10730">
                  <c:v>8.7410982150543379E-11</c:v>
                </c:pt>
                <c:pt idx="10731">
                  <c:v>8.7410982150543379E-11</c:v>
                </c:pt>
                <c:pt idx="10732">
                  <c:v>8.5382722788228175E-11</c:v>
                </c:pt>
                <c:pt idx="10733">
                  <c:v>8.4386310641153892E-11</c:v>
                </c:pt>
                <c:pt idx="10734">
                  <c:v>8.8442905203885788E-11</c:v>
                </c:pt>
                <c:pt idx="10735">
                  <c:v>8.7410982150543379E-11</c:v>
                </c:pt>
                <c:pt idx="10736">
                  <c:v>8.8442905203885788E-11</c:v>
                </c:pt>
                <c:pt idx="10737">
                  <c:v>8.4386310641153892E-11</c:v>
                </c:pt>
                <c:pt idx="10738">
                  <c:v>8.6390900317143426E-11</c:v>
                </c:pt>
                <c:pt idx="10739">
                  <c:v>8.7410982150543379E-11</c:v>
                </c:pt>
                <c:pt idx="10740">
                  <c:v>8.4386310641153892E-11</c:v>
                </c:pt>
                <c:pt idx="10741">
                  <c:v>8.6390900317143426E-11</c:v>
                </c:pt>
                <c:pt idx="10742">
                  <c:v>8.2428424687378108E-11</c:v>
                </c:pt>
                <c:pt idx="10743">
                  <c:v>8.5382722788228175E-11</c:v>
                </c:pt>
                <c:pt idx="10744">
                  <c:v>8.4386310641153892E-11</c:v>
                </c:pt>
                <c:pt idx="10745">
                  <c:v>8.4386310641153892E-11</c:v>
                </c:pt>
                <c:pt idx="10746">
                  <c:v>8.8442905203885788E-11</c:v>
                </c:pt>
                <c:pt idx="10747">
                  <c:v>8.7410982150543379E-11</c:v>
                </c:pt>
                <c:pt idx="10748">
                  <c:v>8.7410982150543379E-11</c:v>
                </c:pt>
                <c:pt idx="10749">
                  <c:v>8.6390900317143426E-11</c:v>
                </c:pt>
                <c:pt idx="10750">
                  <c:v>8.3401526574496936E-11</c:v>
                </c:pt>
                <c:pt idx="10751">
                  <c:v>8.4386310641153892E-11</c:v>
                </c:pt>
                <c:pt idx="10752">
                  <c:v>8.5382722788228175E-11</c:v>
                </c:pt>
                <c:pt idx="10753">
                  <c:v>8.5382722788228175E-11</c:v>
                </c:pt>
                <c:pt idx="10754">
                  <c:v>8.3401526574496936E-11</c:v>
                </c:pt>
                <c:pt idx="10755">
                  <c:v>8.6390900317143426E-11</c:v>
                </c:pt>
                <c:pt idx="10756">
                  <c:v>8.4386310641153892E-11</c:v>
                </c:pt>
                <c:pt idx="10757">
                  <c:v>8.6390900317143426E-11</c:v>
                </c:pt>
                <c:pt idx="10758">
                  <c:v>8.7410982150543379E-11</c:v>
                </c:pt>
                <c:pt idx="10759">
                  <c:v>8.4386310641153892E-11</c:v>
                </c:pt>
                <c:pt idx="10760">
                  <c:v>8.6390900317143426E-11</c:v>
                </c:pt>
                <c:pt idx="10761">
                  <c:v>8.5382722788228175E-11</c:v>
                </c:pt>
                <c:pt idx="10762">
                  <c:v>8.5382722788228175E-11</c:v>
                </c:pt>
                <c:pt idx="10763">
                  <c:v>8.7410982150543379E-11</c:v>
                </c:pt>
                <c:pt idx="10764">
                  <c:v>8.6390900317143426E-11</c:v>
                </c:pt>
                <c:pt idx="10765">
                  <c:v>8.8442905203885788E-11</c:v>
                </c:pt>
                <c:pt idx="10766">
                  <c:v>8.7410982150543379E-11</c:v>
                </c:pt>
                <c:pt idx="10767">
                  <c:v>8.8442905203885788E-11</c:v>
                </c:pt>
                <c:pt idx="10768">
                  <c:v>8.4386310641153892E-11</c:v>
                </c:pt>
                <c:pt idx="10769">
                  <c:v>8.948721659039069E-11</c:v>
                </c:pt>
                <c:pt idx="10770">
                  <c:v>8.4386310641153892E-11</c:v>
                </c:pt>
                <c:pt idx="10771">
                  <c:v>8.6390900317143426E-11</c:v>
                </c:pt>
                <c:pt idx="10772">
                  <c:v>8.8442905203885788E-11</c:v>
                </c:pt>
                <c:pt idx="10773">
                  <c:v>8.4386310641153892E-11</c:v>
                </c:pt>
                <c:pt idx="10774">
                  <c:v>8.4386310641153892E-11</c:v>
                </c:pt>
                <c:pt idx="10775">
                  <c:v>8.4386310641153892E-11</c:v>
                </c:pt>
                <c:pt idx="10776">
                  <c:v>8.7410982150543379E-11</c:v>
                </c:pt>
                <c:pt idx="10777">
                  <c:v>8.5382722788228175E-11</c:v>
                </c:pt>
                <c:pt idx="10778">
                  <c:v>8.6390900317143426E-11</c:v>
                </c:pt>
                <c:pt idx="10779">
                  <c:v>8.3401526574496936E-11</c:v>
                </c:pt>
                <c:pt idx="10780">
                  <c:v>8.8442905203885788E-11</c:v>
                </c:pt>
                <c:pt idx="10781">
                  <c:v>8.5382722788228175E-11</c:v>
                </c:pt>
                <c:pt idx="10782">
                  <c:v>8.5382722788228175E-11</c:v>
                </c:pt>
                <c:pt idx="10783">
                  <c:v>8.6390900317143426E-11</c:v>
                </c:pt>
                <c:pt idx="10784">
                  <c:v>8.4386310641153892E-11</c:v>
                </c:pt>
                <c:pt idx="10785">
                  <c:v>8.3401526574496936E-11</c:v>
                </c:pt>
                <c:pt idx="10786">
                  <c:v>8.7410982150543379E-11</c:v>
                </c:pt>
                <c:pt idx="10787">
                  <c:v>8.5382722788228175E-11</c:v>
                </c:pt>
                <c:pt idx="10788">
                  <c:v>8.4386310641153892E-11</c:v>
                </c:pt>
                <c:pt idx="10789">
                  <c:v>8.4386310641153892E-11</c:v>
                </c:pt>
                <c:pt idx="10790">
                  <c:v>8.6390900317143426E-11</c:v>
                </c:pt>
                <c:pt idx="10791">
                  <c:v>8.7410982150543379E-11</c:v>
                </c:pt>
                <c:pt idx="10792">
                  <c:v>8.7410982150543379E-11</c:v>
                </c:pt>
                <c:pt idx="10793">
                  <c:v>8.5382722788228175E-11</c:v>
                </c:pt>
                <c:pt idx="10794">
                  <c:v>8.7410982150543379E-11</c:v>
                </c:pt>
                <c:pt idx="10795">
                  <c:v>8.4386310641153892E-11</c:v>
                </c:pt>
                <c:pt idx="10796">
                  <c:v>8.6390900317143426E-11</c:v>
                </c:pt>
                <c:pt idx="10797">
                  <c:v>8.4386310641153892E-11</c:v>
                </c:pt>
                <c:pt idx="10798">
                  <c:v>8.4386310641153892E-11</c:v>
                </c:pt>
                <c:pt idx="10799">
                  <c:v>8.4386310641153892E-11</c:v>
                </c:pt>
                <c:pt idx="10800">
                  <c:v>8.4386310641153892E-11</c:v>
                </c:pt>
                <c:pt idx="10801">
                  <c:v>8.5382722788228175E-11</c:v>
                </c:pt>
                <c:pt idx="10802">
                  <c:v>8.8442905203885788E-11</c:v>
                </c:pt>
                <c:pt idx="10803">
                  <c:v>8.5382722788228175E-11</c:v>
                </c:pt>
                <c:pt idx="10804">
                  <c:v>8.5382722788228175E-11</c:v>
                </c:pt>
                <c:pt idx="10805">
                  <c:v>8.3401526574496936E-11</c:v>
                </c:pt>
                <c:pt idx="10806">
                  <c:v>8.6390900317143426E-11</c:v>
                </c:pt>
                <c:pt idx="10807">
                  <c:v>8.8442905203885788E-11</c:v>
                </c:pt>
                <c:pt idx="10808">
                  <c:v>8.6390900317143426E-11</c:v>
                </c:pt>
                <c:pt idx="10809">
                  <c:v>8.6390900317143426E-11</c:v>
                </c:pt>
                <c:pt idx="10810">
                  <c:v>8.6390900317143426E-11</c:v>
                </c:pt>
                <c:pt idx="10811">
                  <c:v>8.7410982150543379E-11</c:v>
                </c:pt>
                <c:pt idx="10812">
                  <c:v>8.3401526574496936E-11</c:v>
                </c:pt>
                <c:pt idx="10813">
                  <c:v>8.6390900317143426E-11</c:v>
                </c:pt>
                <c:pt idx="10814">
                  <c:v>8.5382722788228175E-11</c:v>
                </c:pt>
                <c:pt idx="10815">
                  <c:v>8.7410982150543379E-11</c:v>
                </c:pt>
                <c:pt idx="10816">
                  <c:v>8.3401526574496936E-11</c:v>
                </c:pt>
                <c:pt idx="10817">
                  <c:v>8.5382722788228175E-11</c:v>
                </c:pt>
                <c:pt idx="10818">
                  <c:v>8.4386310641153892E-11</c:v>
                </c:pt>
                <c:pt idx="10819">
                  <c:v>8.4386310641153892E-11</c:v>
                </c:pt>
                <c:pt idx="10820">
                  <c:v>8.4386310641153892E-11</c:v>
                </c:pt>
                <c:pt idx="10821">
                  <c:v>8.5382722788228175E-11</c:v>
                </c:pt>
                <c:pt idx="10822">
                  <c:v>8.3401526574496936E-11</c:v>
                </c:pt>
                <c:pt idx="10823">
                  <c:v>8.5382722788228175E-11</c:v>
                </c:pt>
                <c:pt idx="10824">
                  <c:v>8.7410982150543379E-11</c:v>
                </c:pt>
                <c:pt idx="10825">
                  <c:v>8.6390900317143426E-11</c:v>
                </c:pt>
                <c:pt idx="10826">
                  <c:v>8.8442905203885788E-11</c:v>
                </c:pt>
                <c:pt idx="10827">
                  <c:v>8.4386310641153892E-11</c:v>
                </c:pt>
                <c:pt idx="10828">
                  <c:v>8.4386310641153892E-11</c:v>
                </c:pt>
                <c:pt idx="10829">
                  <c:v>8.4386310641153892E-11</c:v>
                </c:pt>
                <c:pt idx="10830">
                  <c:v>8.5382722788228175E-11</c:v>
                </c:pt>
                <c:pt idx="10831">
                  <c:v>8.5382722788228175E-11</c:v>
                </c:pt>
                <c:pt idx="10832">
                  <c:v>8.5382722788228175E-11</c:v>
                </c:pt>
                <c:pt idx="10833">
                  <c:v>8.4386310641153892E-11</c:v>
                </c:pt>
                <c:pt idx="10834">
                  <c:v>8.3401526574496936E-11</c:v>
                </c:pt>
                <c:pt idx="10835">
                  <c:v>8.6390900317143426E-11</c:v>
                </c:pt>
                <c:pt idx="10836">
                  <c:v>8.7410982150543379E-11</c:v>
                </c:pt>
                <c:pt idx="10837">
                  <c:v>8.3401526574496936E-11</c:v>
                </c:pt>
                <c:pt idx="10838">
                  <c:v>8.2428424687378108E-11</c:v>
                </c:pt>
                <c:pt idx="10839">
                  <c:v>8.3401526574496936E-11</c:v>
                </c:pt>
                <c:pt idx="10840">
                  <c:v>8.6390900317143426E-11</c:v>
                </c:pt>
                <c:pt idx="10841">
                  <c:v>8.5382722788228175E-11</c:v>
                </c:pt>
                <c:pt idx="10842">
                  <c:v>8.5382722788228175E-11</c:v>
                </c:pt>
                <c:pt idx="10843">
                  <c:v>8.8442905203885788E-11</c:v>
                </c:pt>
                <c:pt idx="10844">
                  <c:v>8.6390900317143426E-11</c:v>
                </c:pt>
                <c:pt idx="10845">
                  <c:v>8.5382722788228175E-11</c:v>
                </c:pt>
                <c:pt idx="10846">
                  <c:v>8.4386310641153892E-11</c:v>
                </c:pt>
                <c:pt idx="10847">
                  <c:v>8.5382722788228175E-11</c:v>
                </c:pt>
                <c:pt idx="10848">
                  <c:v>8.4386310641153892E-11</c:v>
                </c:pt>
                <c:pt idx="10849">
                  <c:v>8.3401526574496936E-11</c:v>
                </c:pt>
                <c:pt idx="10850">
                  <c:v>8.5382722788228175E-11</c:v>
                </c:pt>
                <c:pt idx="10851">
                  <c:v>8.7410982150543379E-11</c:v>
                </c:pt>
                <c:pt idx="10852">
                  <c:v>8.7410982150543379E-11</c:v>
                </c:pt>
                <c:pt idx="10853">
                  <c:v>8.3401526574496936E-11</c:v>
                </c:pt>
                <c:pt idx="10854">
                  <c:v>8.4386310641153892E-11</c:v>
                </c:pt>
                <c:pt idx="10855">
                  <c:v>8.6390900317143426E-11</c:v>
                </c:pt>
                <c:pt idx="10856">
                  <c:v>8.5382722788228175E-11</c:v>
                </c:pt>
                <c:pt idx="10857">
                  <c:v>8.4386310641153892E-11</c:v>
                </c:pt>
                <c:pt idx="10858">
                  <c:v>8.7410982150543379E-11</c:v>
                </c:pt>
                <c:pt idx="10859">
                  <c:v>8.5382722788228175E-11</c:v>
                </c:pt>
                <c:pt idx="10860">
                  <c:v>8.6390900317143426E-11</c:v>
                </c:pt>
                <c:pt idx="10861">
                  <c:v>8.4386310641153892E-11</c:v>
                </c:pt>
                <c:pt idx="10862">
                  <c:v>8.5382722788228175E-11</c:v>
                </c:pt>
                <c:pt idx="10863">
                  <c:v>8.6390900317143426E-11</c:v>
                </c:pt>
                <c:pt idx="10864">
                  <c:v>8.7410982150543379E-11</c:v>
                </c:pt>
                <c:pt idx="10865">
                  <c:v>8.6390900317143426E-11</c:v>
                </c:pt>
                <c:pt idx="10866">
                  <c:v>8.5382722788228175E-11</c:v>
                </c:pt>
                <c:pt idx="10867">
                  <c:v>8.6390900317143426E-11</c:v>
                </c:pt>
                <c:pt idx="10868">
                  <c:v>8.6390900317143426E-11</c:v>
                </c:pt>
                <c:pt idx="10869">
                  <c:v>8.3401526574496936E-11</c:v>
                </c:pt>
                <c:pt idx="10870">
                  <c:v>8.4386310641153892E-11</c:v>
                </c:pt>
                <c:pt idx="10871">
                  <c:v>8.4386310641153892E-11</c:v>
                </c:pt>
                <c:pt idx="10872">
                  <c:v>8.4386310641153892E-11</c:v>
                </c:pt>
                <c:pt idx="10873">
                  <c:v>8.3401526574496936E-11</c:v>
                </c:pt>
                <c:pt idx="10874">
                  <c:v>8.6390900317143426E-11</c:v>
                </c:pt>
                <c:pt idx="10875">
                  <c:v>8.4386310641153892E-11</c:v>
                </c:pt>
                <c:pt idx="10876">
                  <c:v>8.6390900317143426E-11</c:v>
                </c:pt>
                <c:pt idx="10877">
                  <c:v>8.4386310641153892E-11</c:v>
                </c:pt>
                <c:pt idx="10878">
                  <c:v>8.6390900317143426E-11</c:v>
                </c:pt>
                <c:pt idx="10879">
                  <c:v>8.5382722788228175E-11</c:v>
                </c:pt>
                <c:pt idx="10880">
                  <c:v>8.4386310641153892E-11</c:v>
                </c:pt>
                <c:pt idx="10881">
                  <c:v>8.4386310641153892E-11</c:v>
                </c:pt>
                <c:pt idx="10882">
                  <c:v>8.4386310641153892E-11</c:v>
                </c:pt>
                <c:pt idx="10883">
                  <c:v>8.2428424687378108E-11</c:v>
                </c:pt>
                <c:pt idx="10884">
                  <c:v>8.6390900317143426E-11</c:v>
                </c:pt>
                <c:pt idx="10885">
                  <c:v>8.4386310641153892E-11</c:v>
                </c:pt>
                <c:pt idx="10886">
                  <c:v>8.4386310641153892E-11</c:v>
                </c:pt>
                <c:pt idx="10887">
                  <c:v>8.4386310641153892E-11</c:v>
                </c:pt>
                <c:pt idx="10888">
                  <c:v>8.4386310641153892E-11</c:v>
                </c:pt>
                <c:pt idx="10889">
                  <c:v>8.5382722788228175E-11</c:v>
                </c:pt>
                <c:pt idx="10890">
                  <c:v>8.7410982150543379E-11</c:v>
                </c:pt>
                <c:pt idx="10891">
                  <c:v>8.6390900317143426E-11</c:v>
                </c:pt>
                <c:pt idx="10892">
                  <c:v>8.4386310641153892E-11</c:v>
                </c:pt>
                <c:pt idx="10893">
                  <c:v>8.6390900317143426E-11</c:v>
                </c:pt>
                <c:pt idx="10894">
                  <c:v>8.4386310641153892E-11</c:v>
                </c:pt>
                <c:pt idx="10895">
                  <c:v>8.7410982150543379E-11</c:v>
                </c:pt>
                <c:pt idx="10896">
                  <c:v>8.7410982150543379E-11</c:v>
                </c:pt>
                <c:pt idx="10897">
                  <c:v>8.4386310641153892E-11</c:v>
                </c:pt>
                <c:pt idx="10898">
                  <c:v>8.4386310641153892E-11</c:v>
                </c:pt>
                <c:pt idx="10899">
                  <c:v>8.6390900317143426E-11</c:v>
                </c:pt>
                <c:pt idx="10900">
                  <c:v>8.7410982150543379E-11</c:v>
                </c:pt>
                <c:pt idx="10901">
                  <c:v>8.4386310641153892E-11</c:v>
                </c:pt>
                <c:pt idx="10902">
                  <c:v>8.6390900317143426E-11</c:v>
                </c:pt>
                <c:pt idx="10903">
                  <c:v>8.4386310641153892E-11</c:v>
                </c:pt>
                <c:pt idx="10904">
                  <c:v>8.4386310641153892E-11</c:v>
                </c:pt>
                <c:pt idx="10905">
                  <c:v>8.4386310641153892E-11</c:v>
                </c:pt>
                <c:pt idx="10906">
                  <c:v>8.7410982150543379E-11</c:v>
                </c:pt>
                <c:pt idx="10907">
                  <c:v>8.4386310641153892E-11</c:v>
                </c:pt>
                <c:pt idx="10908">
                  <c:v>8.4386310641153892E-11</c:v>
                </c:pt>
                <c:pt idx="10909">
                  <c:v>8.4386310641153892E-11</c:v>
                </c:pt>
                <c:pt idx="10910">
                  <c:v>8.7410982150543379E-11</c:v>
                </c:pt>
                <c:pt idx="10911">
                  <c:v>8.3401526574496936E-11</c:v>
                </c:pt>
                <c:pt idx="10912">
                  <c:v>8.4386310641153892E-11</c:v>
                </c:pt>
                <c:pt idx="10913">
                  <c:v>8.4386310641153892E-11</c:v>
                </c:pt>
                <c:pt idx="10914">
                  <c:v>8.4386310641153892E-11</c:v>
                </c:pt>
                <c:pt idx="10915">
                  <c:v>8.5382722788228175E-11</c:v>
                </c:pt>
                <c:pt idx="10916">
                  <c:v>8.4386310641153892E-11</c:v>
                </c:pt>
                <c:pt idx="10917">
                  <c:v>8.6390900317143426E-11</c:v>
                </c:pt>
                <c:pt idx="10918">
                  <c:v>8.7410982150543379E-11</c:v>
                </c:pt>
                <c:pt idx="10919">
                  <c:v>8.6390900317143426E-11</c:v>
                </c:pt>
                <c:pt idx="10920">
                  <c:v>8.6390900317143426E-11</c:v>
                </c:pt>
                <c:pt idx="10921">
                  <c:v>8.3401526574496936E-11</c:v>
                </c:pt>
                <c:pt idx="10922">
                  <c:v>8.6390900317143426E-11</c:v>
                </c:pt>
                <c:pt idx="10923">
                  <c:v>8.7410982150543379E-11</c:v>
                </c:pt>
                <c:pt idx="10924">
                  <c:v>8.5382722788228175E-11</c:v>
                </c:pt>
                <c:pt idx="10925">
                  <c:v>8.5382722788228175E-11</c:v>
                </c:pt>
                <c:pt idx="10926">
                  <c:v>8.6390900317143426E-11</c:v>
                </c:pt>
                <c:pt idx="10927">
                  <c:v>8.4386310641153892E-11</c:v>
                </c:pt>
                <c:pt idx="10928">
                  <c:v>8.4386310641153892E-11</c:v>
                </c:pt>
                <c:pt idx="10929">
                  <c:v>8.5382722788228175E-11</c:v>
                </c:pt>
                <c:pt idx="10930">
                  <c:v>8.7410982150543379E-11</c:v>
                </c:pt>
                <c:pt idx="10931">
                  <c:v>8.3401526574496936E-11</c:v>
                </c:pt>
                <c:pt idx="10932">
                  <c:v>8.6390900317143426E-11</c:v>
                </c:pt>
                <c:pt idx="10933">
                  <c:v>8.7410982150543379E-11</c:v>
                </c:pt>
                <c:pt idx="10934">
                  <c:v>8.7410982150543379E-11</c:v>
                </c:pt>
                <c:pt idx="10935">
                  <c:v>8.4386310641153892E-11</c:v>
                </c:pt>
                <c:pt idx="10936">
                  <c:v>8.4386310641153892E-11</c:v>
                </c:pt>
                <c:pt idx="10937">
                  <c:v>8.8442905203885788E-11</c:v>
                </c:pt>
                <c:pt idx="10938">
                  <c:v>8.5382722788228175E-11</c:v>
                </c:pt>
                <c:pt idx="10939">
                  <c:v>8.8442905203885788E-11</c:v>
                </c:pt>
                <c:pt idx="10940">
                  <c:v>8.4386310641153892E-11</c:v>
                </c:pt>
                <c:pt idx="10941">
                  <c:v>8.7410982150543379E-11</c:v>
                </c:pt>
                <c:pt idx="10942">
                  <c:v>8.4386310641153892E-11</c:v>
                </c:pt>
                <c:pt idx="10943">
                  <c:v>8.6390900317143426E-11</c:v>
                </c:pt>
                <c:pt idx="10944">
                  <c:v>8.3401526574496936E-11</c:v>
                </c:pt>
                <c:pt idx="10945">
                  <c:v>8.1466489052853804E-11</c:v>
                </c:pt>
                <c:pt idx="10946">
                  <c:v>8.7410982150543379E-11</c:v>
                </c:pt>
                <c:pt idx="10947">
                  <c:v>8.5382722788228175E-11</c:v>
                </c:pt>
                <c:pt idx="10948">
                  <c:v>8.5382722788228175E-11</c:v>
                </c:pt>
                <c:pt idx="10949">
                  <c:v>8.3401526574496936E-11</c:v>
                </c:pt>
                <c:pt idx="10950">
                  <c:v>8.6390900317143426E-11</c:v>
                </c:pt>
                <c:pt idx="10951">
                  <c:v>8.3401526574496936E-11</c:v>
                </c:pt>
                <c:pt idx="10952">
                  <c:v>8.6390900317143426E-11</c:v>
                </c:pt>
                <c:pt idx="10953">
                  <c:v>8.4386310641153892E-11</c:v>
                </c:pt>
                <c:pt idx="10954">
                  <c:v>8.4386310641153892E-11</c:v>
                </c:pt>
                <c:pt idx="10955">
                  <c:v>8.4386310641153892E-11</c:v>
                </c:pt>
                <c:pt idx="10956">
                  <c:v>8.6390900317143426E-11</c:v>
                </c:pt>
                <c:pt idx="10957">
                  <c:v>8.5382722788228175E-11</c:v>
                </c:pt>
                <c:pt idx="10958">
                  <c:v>8.8442905203885788E-11</c:v>
                </c:pt>
                <c:pt idx="10959">
                  <c:v>8.4386310641153892E-11</c:v>
                </c:pt>
                <c:pt idx="10960">
                  <c:v>8.4386310641153892E-11</c:v>
                </c:pt>
                <c:pt idx="10961">
                  <c:v>8.7410982150543379E-11</c:v>
                </c:pt>
                <c:pt idx="10962">
                  <c:v>8.4386310641153892E-11</c:v>
                </c:pt>
                <c:pt idx="10963">
                  <c:v>8.6390900317143426E-11</c:v>
                </c:pt>
                <c:pt idx="10964">
                  <c:v>8.7410982150543379E-11</c:v>
                </c:pt>
                <c:pt idx="10965">
                  <c:v>8.5382722788228175E-11</c:v>
                </c:pt>
                <c:pt idx="10966">
                  <c:v>8.7410982150543379E-11</c:v>
                </c:pt>
                <c:pt idx="10967">
                  <c:v>8.4386310641153892E-11</c:v>
                </c:pt>
                <c:pt idx="10968">
                  <c:v>8.6390900317143426E-11</c:v>
                </c:pt>
                <c:pt idx="10969">
                  <c:v>8.3401526574496936E-11</c:v>
                </c:pt>
                <c:pt idx="10970">
                  <c:v>8.6390900317143426E-11</c:v>
                </c:pt>
                <c:pt idx="10971">
                  <c:v>8.4386310641153892E-11</c:v>
                </c:pt>
                <c:pt idx="10972">
                  <c:v>8.6390900317143426E-11</c:v>
                </c:pt>
                <c:pt idx="10973">
                  <c:v>8.4386310641153892E-11</c:v>
                </c:pt>
                <c:pt idx="10974">
                  <c:v>8.7410982150543379E-11</c:v>
                </c:pt>
                <c:pt idx="10975">
                  <c:v>8.4386310641153892E-11</c:v>
                </c:pt>
                <c:pt idx="10976">
                  <c:v>8.7410982150543379E-11</c:v>
                </c:pt>
                <c:pt idx="10977">
                  <c:v>8.8442905203885788E-11</c:v>
                </c:pt>
                <c:pt idx="10978">
                  <c:v>8.4386310641153892E-11</c:v>
                </c:pt>
                <c:pt idx="10979">
                  <c:v>8.6390900317143426E-11</c:v>
                </c:pt>
                <c:pt idx="10980">
                  <c:v>8.8442905203885788E-11</c:v>
                </c:pt>
                <c:pt idx="10981">
                  <c:v>8.5382722788228175E-11</c:v>
                </c:pt>
                <c:pt idx="10982">
                  <c:v>8.4386310641153892E-11</c:v>
                </c:pt>
                <c:pt idx="10983">
                  <c:v>8.6390900317143426E-11</c:v>
                </c:pt>
                <c:pt idx="10984">
                  <c:v>8.7410982150543379E-11</c:v>
                </c:pt>
                <c:pt idx="10985">
                  <c:v>8.6390900317143426E-11</c:v>
                </c:pt>
                <c:pt idx="10986">
                  <c:v>8.6390900317143426E-11</c:v>
                </c:pt>
                <c:pt idx="10987">
                  <c:v>8.4386310641153892E-11</c:v>
                </c:pt>
                <c:pt idx="10988">
                  <c:v>8.6390900317143426E-11</c:v>
                </c:pt>
                <c:pt idx="10989">
                  <c:v>8.7410982150543379E-11</c:v>
                </c:pt>
                <c:pt idx="10990">
                  <c:v>8.3401526574496936E-11</c:v>
                </c:pt>
                <c:pt idx="10991">
                  <c:v>8.5382722788228175E-11</c:v>
                </c:pt>
                <c:pt idx="10992">
                  <c:v>8.4386310641153892E-11</c:v>
                </c:pt>
                <c:pt idx="10993">
                  <c:v>8.4386310641153892E-11</c:v>
                </c:pt>
                <c:pt idx="10994">
                  <c:v>8.8442905203885788E-11</c:v>
                </c:pt>
                <c:pt idx="10995">
                  <c:v>8.5382722788228175E-11</c:v>
                </c:pt>
                <c:pt idx="10996">
                  <c:v>8.7410982150543379E-11</c:v>
                </c:pt>
                <c:pt idx="10997">
                  <c:v>8.6390900317143426E-11</c:v>
                </c:pt>
                <c:pt idx="10998">
                  <c:v>8.5382722788228175E-11</c:v>
                </c:pt>
                <c:pt idx="10999">
                  <c:v>8.4386310641153892E-11</c:v>
                </c:pt>
                <c:pt idx="11000">
                  <c:v>8.8442905203885788E-11</c:v>
                </c:pt>
                <c:pt idx="11001">
                  <c:v>8.6390900317143426E-11</c:v>
                </c:pt>
                <c:pt idx="11002">
                  <c:v>8.5382722788228175E-11</c:v>
                </c:pt>
                <c:pt idx="11003">
                  <c:v>8.8442905203885788E-11</c:v>
                </c:pt>
                <c:pt idx="11004">
                  <c:v>8.4386310641153892E-11</c:v>
                </c:pt>
                <c:pt idx="11005">
                  <c:v>8.6390900317143426E-11</c:v>
                </c:pt>
                <c:pt idx="11006">
                  <c:v>8.7410982150543379E-11</c:v>
                </c:pt>
                <c:pt idx="11007">
                  <c:v>8.6390900317143426E-11</c:v>
                </c:pt>
                <c:pt idx="11008">
                  <c:v>8.5382722788228175E-11</c:v>
                </c:pt>
                <c:pt idx="11009">
                  <c:v>8.6390900317143426E-11</c:v>
                </c:pt>
                <c:pt idx="11010">
                  <c:v>8.5382722788228175E-11</c:v>
                </c:pt>
                <c:pt idx="11011">
                  <c:v>8.4386310641153892E-11</c:v>
                </c:pt>
                <c:pt idx="11012">
                  <c:v>8.4386310641153892E-11</c:v>
                </c:pt>
                <c:pt idx="11013">
                  <c:v>8.8442905203885788E-11</c:v>
                </c:pt>
                <c:pt idx="11014">
                  <c:v>8.948721659039069E-11</c:v>
                </c:pt>
                <c:pt idx="11015">
                  <c:v>8.5382722788228175E-11</c:v>
                </c:pt>
                <c:pt idx="11016">
                  <c:v>8.5382722788228175E-11</c:v>
                </c:pt>
                <c:pt idx="11017">
                  <c:v>8.7410982150543379E-11</c:v>
                </c:pt>
                <c:pt idx="11018">
                  <c:v>8.7410982150543379E-11</c:v>
                </c:pt>
                <c:pt idx="11019">
                  <c:v>8.5382722788228175E-11</c:v>
                </c:pt>
                <c:pt idx="11020">
                  <c:v>8.7410982150543379E-11</c:v>
                </c:pt>
                <c:pt idx="11021">
                  <c:v>8.6390900317143426E-11</c:v>
                </c:pt>
                <c:pt idx="11022">
                  <c:v>8.6390900317143426E-11</c:v>
                </c:pt>
                <c:pt idx="11023">
                  <c:v>8.6390900317143426E-11</c:v>
                </c:pt>
                <c:pt idx="11024">
                  <c:v>8.4386310641153892E-11</c:v>
                </c:pt>
                <c:pt idx="11025">
                  <c:v>8.5382722788228175E-11</c:v>
                </c:pt>
                <c:pt idx="11026">
                  <c:v>8.4386310641153892E-11</c:v>
                </c:pt>
                <c:pt idx="11027">
                  <c:v>8.5382722788228175E-11</c:v>
                </c:pt>
                <c:pt idx="11028">
                  <c:v>8.5382722788228175E-11</c:v>
                </c:pt>
                <c:pt idx="11029">
                  <c:v>8.8442905203885788E-11</c:v>
                </c:pt>
                <c:pt idx="11030">
                  <c:v>8.6390900317143426E-11</c:v>
                </c:pt>
                <c:pt idx="11031">
                  <c:v>8.8442905203885788E-11</c:v>
                </c:pt>
                <c:pt idx="11032">
                  <c:v>8.8442905203885788E-11</c:v>
                </c:pt>
                <c:pt idx="11033">
                  <c:v>8.6390900317143426E-11</c:v>
                </c:pt>
                <c:pt idx="11034">
                  <c:v>8.5382722788228175E-11</c:v>
                </c:pt>
                <c:pt idx="11035">
                  <c:v>8.4386310641153892E-11</c:v>
                </c:pt>
                <c:pt idx="11036">
                  <c:v>8.7410982150543379E-11</c:v>
                </c:pt>
                <c:pt idx="11037">
                  <c:v>8.4386310641153892E-11</c:v>
                </c:pt>
                <c:pt idx="11038">
                  <c:v>8.6390900317143426E-11</c:v>
                </c:pt>
                <c:pt idx="11039">
                  <c:v>8.8442905203885788E-11</c:v>
                </c:pt>
                <c:pt idx="11040">
                  <c:v>8.4386310641153892E-11</c:v>
                </c:pt>
                <c:pt idx="11041">
                  <c:v>8.4386310641153892E-11</c:v>
                </c:pt>
                <c:pt idx="11042">
                  <c:v>8.3401526574496936E-11</c:v>
                </c:pt>
                <c:pt idx="11043">
                  <c:v>8.6390900317143426E-11</c:v>
                </c:pt>
                <c:pt idx="11044">
                  <c:v>8.4386310641153892E-11</c:v>
                </c:pt>
                <c:pt idx="11045">
                  <c:v>8.6390900317143426E-11</c:v>
                </c:pt>
                <c:pt idx="11046">
                  <c:v>8.6390900317143426E-11</c:v>
                </c:pt>
                <c:pt idx="11047">
                  <c:v>8.8442905203885788E-11</c:v>
                </c:pt>
                <c:pt idx="11048">
                  <c:v>8.5382722788228175E-11</c:v>
                </c:pt>
                <c:pt idx="11049">
                  <c:v>8.5382722788228175E-11</c:v>
                </c:pt>
                <c:pt idx="11050">
                  <c:v>8.6390900317143426E-11</c:v>
                </c:pt>
                <c:pt idx="11051">
                  <c:v>8.6390900317143426E-11</c:v>
                </c:pt>
                <c:pt idx="11052">
                  <c:v>8.6390900317143426E-11</c:v>
                </c:pt>
                <c:pt idx="11053">
                  <c:v>8.8442905203885788E-11</c:v>
                </c:pt>
                <c:pt idx="11054">
                  <c:v>8.5382722788228175E-11</c:v>
                </c:pt>
                <c:pt idx="11055">
                  <c:v>8.5382722788228175E-11</c:v>
                </c:pt>
                <c:pt idx="11056">
                  <c:v>8.8442905203885788E-11</c:v>
                </c:pt>
                <c:pt idx="11057">
                  <c:v>8.6390900317143426E-11</c:v>
                </c:pt>
                <c:pt idx="11058">
                  <c:v>8.5382722788228175E-11</c:v>
                </c:pt>
                <c:pt idx="11059">
                  <c:v>8.8442905203885788E-11</c:v>
                </c:pt>
                <c:pt idx="11060">
                  <c:v>8.8442905203885788E-11</c:v>
                </c:pt>
                <c:pt idx="11061">
                  <c:v>8.4386310641153892E-11</c:v>
                </c:pt>
                <c:pt idx="11062">
                  <c:v>8.4386310641153892E-11</c:v>
                </c:pt>
                <c:pt idx="11063">
                  <c:v>8.5382722788228175E-11</c:v>
                </c:pt>
                <c:pt idx="11064">
                  <c:v>8.4386310641153892E-11</c:v>
                </c:pt>
                <c:pt idx="11065">
                  <c:v>8.7410982150543379E-11</c:v>
                </c:pt>
                <c:pt idx="11066">
                  <c:v>8.8442905203885788E-11</c:v>
                </c:pt>
                <c:pt idx="11067">
                  <c:v>8.6390900317143426E-11</c:v>
                </c:pt>
                <c:pt idx="11068">
                  <c:v>8.6390900317143426E-11</c:v>
                </c:pt>
                <c:pt idx="11069">
                  <c:v>8.7410982150543379E-11</c:v>
                </c:pt>
                <c:pt idx="11070">
                  <c:v>8.7410982150543379E-11</c:v>
                </c:pt>
                <c:pt idx="11071">
                  <c:v>8.6390900317143426E-11</c:v>
                </c:pt>
                <c:pt idx="11072">
                  <c:v>8.4386310641153892E-11</c:v>
                </c:pt>
                <c:pt idx="11073">
                  <c:v>8.5382722788228175E-11</c:v>
                </c:pt>
                <c:pt idx="11074">
                  <c:v>8.6390900317143426E-11</c:v>
                </c:pt>
                <c:pt idx="11075">
                  <c:v>8.4386310641153892E-11</c:v>
                </c:pt>
                <c:pt idx="11076">
                  <c:v>8.6390900317143426E-11</c:v>
                </c:pt>
                <c:pt idx="11077">
                  <c:v>8.4386310641153892E-11</c:v>
                </c:pt>
                <c:pt idx="11078">
                  <c:v>8.3401526574496936E-11</c:v>
                </c:pt>
                <c:pt idx="11079">
                  <c:v>8.7410982150543379E-11</c:v>
                </c:pt>
                <c:pt idx="11080">
                  <c:v>8.6390900317143426E-11</c:v>
                </c:pt>
                <c:pt idx="11081">
                  <c:v>8.8442905203885788E-11</c:v>
                </c:pt>
                <c:pt idx="11082">
                  <c:v>8.8442905203885788E-11</c:v>
                </c:pt>
                <c:pt idx="11083">
                  <c:v>8.5382722788228175E-11</c:v>
                </c:pt>
                <c:pt idx="11084">
                  <c:v>8.7410982150543379E-11</c:v>
                </c:pt>
                <c:pt idx="11085">
                  <c:v>8.6390900317143426E-11</c:v>
                </c:pt>
                <c:pt idx="11086">
                  <c:v>8.4386310641153892E-11</c:v>
                </c:pt>
                <c:pt idx="11087">
                  <c:v>8.4386310641153892E-11</c:v>
                </c:pt>
                <c:pt idx="11088">
                  <c:v>8.6390900317143426E-11</c:v>
                </c:pt>
                <c:pt idx="11089">
                  <c:v>8.5382722788228175E-11</c:v>
                </c:pt>
                <c:pt idx="11090">
                  <c:v>8.4386310641153892E-11</c:v>
                </c:pt>
                <c:pt idx="11091">
                  <c:v>8.5382722788228175E-11</c:v>
                </c:pt>
                <c:pt idx="11092">
                  <c:v>8.5382722788228175E-11</c:v>
                </c:pt>
                <c:pt idx="11093">
                  <c:v>8.4386310641153892E-11</c:v>
                </c:pt>
                <c:pt idx="11094">
                  <c:v>8.5382722788228175E-11</c:v>
                </c:pt>
                <c:pt idx="11095">
                  <c:v>8.6390900317143426E-11</c:v>
                </c:pt>
                <c:pt idx="11096">
                  <c:v>8.4386310641153892E-11</c:v>
                </c:pt>
                <c:pt idx="11097">
                  <c:v>8.7410982150543379E-11</c:v>
                </c:pt>
                <c:pt idx="11098">
                  <c:v>8.5382722788228175E-11</c:v>
                </c:pt>
                <c:pt idx="11099">
                  <c:v>8.6390900317143426E-11</c:v>
                </c:pt>
                <c:pt idx="11100">
                  <c:v>8.6390900317143426E-11</c:v>
                </c:pt>
                <c:pt idx="11101">
                  <c:v>8.7410982150543379E-11</c:v>
                </c:pt>
                <c:pt idx="11102">
                  <c:v>8.3401526574496936E-11</c:v>
                </c:pt>
                <c:pt idx="11103">
                  <c:v>8.6390900317143426E-11</c:v>
                </c:pt>
                <c:pt idx="11104">
                  <c:v>8.5382722788228175E-11</c:v>
                </c:pt>
                <c:pt idx="11105">
                  <c:v>8.4386310641153892E-11</c:v>
                </c:pt>
                <c:pt idx="11106">
                  <c:v>8.8442905203885788E-11</c:v>
                </c:pt>
                <c:pt idx="11107">
                  <c:v>8.7410982150543379E-11</c:v>
                </c:pt>
                <c:pt idx="11108">
                  <c:v>8.8442905203885788E-11</c:v>
                </c:pt>
                <c:pt idx="11109">
                  <c:v>8.5382722788228175E-11</c:v>
                </c:pt>
                <c:pt idx="11110">
                  <c:v>8.6390900317143426E-11</c:v>
                </c:pt>
                <c:pt idx="11111">
                  <c:v>8.8442905203885788E-11</c:v>
                </c:pt>
                <c:pt idx="11112">
                  <c:v>8.7410982150543379E-11</c:v>
                </c:pt>
                <c:pt idx="11113">
                  <c:v>8.6390900317143426E-11</c:v>
                </c:pt>
                <c:pt idx="11114">
                  <c:v>8.8442905203885788E-11</c:v>
                </c:pt>
                <c:pt idx="11115">
                  <c:v>8.7410982150543379E-11</c:v>
                </c:pt>
                <c:pt idx="11116">
                  <c:v>8.7410982150543379E-11</c:v>
                </c:pt>
                <c:pt idx="11117">
                  <c:v>8.6390900317143426E-11</c:v>
                </c:pt>
                <c:pt idx="11118">
                  <c:v>8.5382722788228175E-11</c:v>
                </c:pt>
                <c:pt idx="11119">
                  <c:v>8.8442905203885788E-11</c:v>
                </c:pt>
                <c:pt idx="11120">
                  <c:v>8.5382722788228175E-11</c:v>
                </c:pt>
                <c:pt idx="11121">
                  <c:v>8.5382722788228175E-11</c:v>
                </c:pt>
                <c:pt idx="11122">
                  <c:v>8.5382722788228175E-11</c:v>
                </c:pt>
                <c:pt idx="11123">
                  <c:v>8.5382722788228175E-11</c:v>
                </c:pt>
                <c:pt idx="11124">
                  <c:v>8.5382722788228175E-11</c:v>
                </c:pt>
                <c:pt idx="11125">
                  <c:v>8.6390900317143426E-11</c:v>
                </c:pt>
                <c:pt idx="11126">
                  <c:v>8.7410982150543379E-11</c:v>
                </c:pt>
                <c:pt idx="11127">
                  <c:v>8.6390900317143426E-11</c:v>
                </c:pt>
                <c:pt idx="11128">
                  <c:v>8.5382722788228175E-11</c:v>
                </c:pt>
                <c:pt idx="11129">
                  <c:v>8.6390900317143426E-11</c:v>
                </c:pt>
                <c:pt idx="11130">
                  <c:v>8.5382722788228175E-11</c:v>
                </c:pt>
                <c:pt idx="11131">
                  <c:v>8.7410982150543379E-11</c:v>
                </c:pt>
                <c:pt idx="11132">
                  <c:v>8.8442905203885788E-11</c:v>
                </c:pt>
                <c:pt idx="11133">
                  <c:v>8.7410982150543379E-11</c:v>
                </c:pt>
                <c:pt idx="11134">
                  <c:v>8.8442905203885788E-11</c:v>
                </c:pt>
                <c:pt idx="11135">
                  <c:v>8.8442905203885788E-11</c:v>
                </c:pt>
                <c:pt idx="11136">
                  <c:v>8.8442905203885788E-11</c:v>
                </c:pt>
                <c:pt idx="11137">
                  <c:v>8.7410982150543379E-11</c:v>
                </c:pt>
                <c:pt idx="11138">
                  <c:v>8.4386310641153892E-11</c:v>
                </c:pt>
                <c:pt idx="11139">
                  <c:v>8.948721659039069E-11</c:v>
                </c:pt>
                <c:pt idx="11140">
                  <c:v>8.8442905203885788E-11</c:v>
                </c:pt>
                <c:pt idx="11141">
                  <c:v>8.6390900317143426E-11</c:v>
                </c:pt>
                <c:pt idx="11142">
                  <c:v>8.5382722788228175E-11</c:v>
                </c:pt>
                <c:pt idx="11143">
                  <c:v>8.7410982150543379E-11</c:v>
                </c:pt>
                <c:pt idx="11144">
                  <c:v>8.8442905203885788E-11</c:v>
                </c:pt>
                <c:pt idx="11145">
                  <c:v>8.5382722788228175E-11</c:v>
                </c:pt>
                <c:pt idx="11146">
                  <c:v>8.8442905203885788E-11</c:v>
                </c:pt>
                <c:pt idx="11147">
                  <c:v>8.5382722788228175E-11</c:v>
                </c:pt>
                <c:pt idx="11148">
                  <c:v>8.948721659039069E-11</c:v>
                </c:pt>
                <c:pt idx="11149">
                  <c:v>8.948721659039069E-11</c:v>
                </c:pt>
                <c:pt idx="11150">
                  <c:v>9.1612977856017732E-11</c:v>
                </c:pt>
                <c:pt idx="11151">
                  <c:v>8.948721659039069E-11</c:v>
                </c:pt>
                <c:pt idx="11152">
                  <c:v>8.8442905203885788E-11</c:v>
                </c:pt>
                <c:pt idx="11153">
                  <c:v>8.8442905203885788E-11</c:v>
                </c:pt>
                <c:pt idx="11154">
                  <c:v>8.8442905203885788E-11</c:v>
                </c:pt>
                <c:pt idx="11155">
                  <c:v>8.6390900317143426E-11</c:v>
                </c:pt>
                <c:pt idx="11156">
                  <c:v>8.3401526574496936E-11</c:v>
                </c:pt>
                <c:pt idx="11157">
                  <c:v>8.8442905203885788E-11</c:v>
                </c:pt>
                <c:pt idx="11158">
                  <c:v>8.8442905203885788E-11</c:v>
                </c:pt>
                <c:pt idx="11159">
                  <c:v>8.6390900317143426E-11</c:v>
                </c:pt>
                <c:pt idx="11160">
                  <c:v>8.7410982150543379E-11</c:v>
                </c:pt>
                <c:pt idx="11161">
                  <c:v>8.8442905203885788E-11</c:v>
                </c:pt>
                <c:pt idx="11162">
                  <c:v>8.5382722788228175E-11</c:v>
                </c:pt>
                <c:pt idx="11163">
                  <c:v>8.4386310641153892E-11</c:v>
                </c:pt>
                <c:pt idx="11164">
                  <c:v>8.4386310641153892E-11</c:v>
                </c:pt>
                <c:pt idx="11165">
                  <c:v>8.948721659039069E-11</c:v>
                </c:pt>
                <c:pt idx="11166">
                  <c:v>8.5382722788228175E-11</c:v>
                </c:pt>
                <c:pt idx="11167">
                  <c:v>8.5382722788228175E-11</c:v>
                </c:pt>
                <c:pt idx="11168">
                  <c:v>8.8442905203885788E-11</c:v>
                </c:pt>
                <c:pt idx="11169">
                  <c:v>8.4386310641153892E-11</c:v>
                </c:pt>
                <c:pt idx="11170">
                  <c:v>8.6390900317143426E-11</c:v>
                </c:pt>
                <c:pt idx="11171">
                  <c:v>8.6390900317143426E-11</c:v>
                </c:pt>
                <c:pt idx="11172">
                  <c:v>8.8442905203885788E-11</c:v>
                </c:pt>
                <c:pt idx="11173">
                  <c:v>8.8442905203885788E-11</c:v>
                </c:pt>
                <c:pt idx="11174">
                  <c:v>8.5382722788228175E-11</c:v>
                </c:pt>
                <c:pt idx="11175">
                  <c:v>8.6390900317143426E-11</c:v>
                </c:pt>
                <c:pt idx="11176">
                  <c:v>8.7410982150543379E-11</c:v>
                </c:pt>
                <c:pt idx="11177">
                  <c:v>8.7410982150543379E-11</c:v>
                </c:pt>
                <c:pt idx="11178">
                  <c:v>8.5382722788228175E-11</c:v>
                </c:pt>
                <c:pt idx="11179">
                  <c:v>8.7410982150543379E-11</c:v>
                </c:pt>
                <c:pt idx="11180">
                  <c:v>8.8442905203885788E-11</c:v>
                </c:pt>
                <c:pt idx="11181">
                  <c:v>8.7410982150543379E-11</c:v>
                </c:pt>
                <c:pt idx="11182">
                  <c:v>8.4386310641153892E-11</c:v>
                </c:pt>
                <c:pt idx="11183">
                  <c:v>8.6390900317143426E-11</c:v>
                </c:pt>
                <c:pt idx="11184">
                  <c:v>8.7410982150543379E-11</c:v>
                </c:pt>
                <c:pt idx="11185">
                  <c:v>8.6390900317143426E-11</c:v>
                </c:pt>
                <c:pt idx="11186">
                  <c:v>8.8442905203885788E-11</c:v>
                </c:pt>
                <c:pt idx="11187">
                  <c:v>8.8442905203885788E-11</c:v>
                </c:pt>
                <c:pt idx="11188">
                  <c:v>8.948721659039069E-11</c:v>
                </c:pt>
                <c:pt idx="11189">
                  <c:v>8.6390900317143426E-11</c:v>
                </c:pt>
                <c:pt idx="11190">
                  <c:v>8.6390900317143426E-11</c:v>
                </c:pt>
                <c:pt idx="11191">
                  <c:v>8.5382722788228175E-11</c:v>
                </c:pt>
                <c:pt idx="11192">
                  <c:v>8.7410982150543379E-11</c:v>
                </c:pt>
                <c:pt idx="11193">
                  <c:v>8.8442905203885788E-11</c:v>
                </c:pt>
                <c:pt idx="11194">
                  <c:v>8.3401526574496936E-11</c:v>
                </c:pt>
                <c:pt idx="11195">
                  <c:v>8.4386310641153892E-11</c:v>
                </c:pt>
                <c:pt idx="11196">
                  <c:v>8.4386310641153892E-11</c:v>
                </c:pt>
                <c:pt idx="11197">
                  <c:v>8.948721659039069E-11</c:v>
                </c:pt>
                <c:pt idx="11198">
                  <c:v>8.948721659039069E-11</c:v>
                </c:pt>
                <c:pt idx="11199">
                  <c:v>8.948721659039069E-11</c:v>
                </c:pt>
                <c:pt idx="11200">
                  <c:v>8.6390900317143426E-11</c:v>
                </c:pt>
                <c:pt idx="11201">
                  <c:v>8.6390900317143426E-11</c:v>
                </c:pt>
                <c:pt idx="11202">
                  <c:v>8.5382722788228175E-11</c:v>
                </c:pt>
                <c:pt idx="11203">
                  <c:v>8.948721659039069E-11</c:v>
                </c:pt>
                <c:pt idx="11204">
                  <c:v>8.3401526574496936E-11</c:v>
                </c:pt>
                <c:pt idx="11205">
                  <c:v>8.4386310641153892E-11</c:v>
                </c:pt>
                <c:pt idx="11206">
                  <c:v>8.6390900317143426E-11</c:v>
                </c:pt>
                <c:pt idx="11207">
                  <c:v>8.7410982150543379E-11</c:v>
                </c:pt>
                <c:pt idx="11208">
                  <c:v>8.7410982150543379E-11</c:v>
                </c:pt>
                <c:pt idx="11209">
                  <c:v>8.7410982150543379E-11</c:v>
                </c:pt>
                <c:pt idx="11210">
                  <c:v>8.7410982150543379E-11</c:v>
                </c:pt>
                <c:pt idx="11211">
                  <c:v>8.7410982150543379E-11</c:v>
                </c:pt>
                <c:pt idx="11212">
                  <c:v>8.8442905203885788E-11</c:v>
                </c:pt>
                <c:pt idx="11213">
                  <c:v>8.7410982150543379E-11</c:v>
                </c:pt>
                <c:pt idx="11214">
                  <c:v>8.5382722788228175E-11</c:v>
                </c:pt>
                <c:pt idx="11215">
                  <c:v>8.8442905203885788E-11</c:v>
                </c:pt>
                <c:pt idx="11216">
                  <c:v>8.7410982150543379E-11</c:v>
                </c:pt>
                <c:pt idx="11217">
                  <c:v>8.948721659039069E-11</c:v>
                </c:pt>
                <c:pt idx="11218">
                  <c:v>8.948721659039069E-11</c:v>
                </c:pt>
                <c:pt idx="11219">
                  <c:v>8.7410982150543379E-11</c:v>
                </c:pt>
                <c:pt idx="11220">
                  <c:v>8.6390900317143426E-11</c:v>
                </c:pt>
                <c:pt idx="11221">
                  <c:v>8.8442905203885788E-11</c:v>
                </c:pt>
                <c:pt idx="11222">
                  <c:v>8.8442905203885788E-11</c:v>
                </c:pt>
                <c:pt idx="11223">
                  <c:v>8.4386310641153892E-11</c:v>
                </c:pt>
                <c:pt idx="11224">
                  <c:v>8.8442905203885788E-11</c:v>
                </c:pt>
                <c:pt idx="11225">
                  <c:v>8.6390900317143426E-11</c:v>
                </c:pt>
                <c:pt idx="11226">
                  <c:v>8.5382722788228175E-11</c:v>
                </c:pt>
                <c:pt idx="11227">
                  <c:v>8.7410982150543379E-11</c:v>
                </c:pt>
                <c:pt idx="11228">
                  <c:v>8.8442905203885788E-11</c:v>
                </c:pt>
                <c:pt idx="11229">
                  <c:v>8.6390900317143426E-11</c:v>
                </c:pt>
                <c:pt idx="11230">
                  <c:v>8.7410982150543379E-11</c:v>
                </c:pt>
                <c:pt idx="11231">
                  <c:v>8.8442905203885788E-11</c:v>
                </c:pt>
                <c:pt idx="11232">
                  <c:v>8.7410982150543379E-11</c:v>
                </c:pt>
                <c:pt idx="11233">
                  <c:v>8.948721659039069E-11</c:v>
                </c:pt>
                <c:pt idx="11234">
                  <c:v>8.4386310641153892E-11</c:v>
                </c:pt>
                <c:pt idx="11235">
                  <c:v>8.6390900317143426E-11</c:v>
                </c:pt>
                <c:pt idx="11236">
                  <c:v>1.4824020264715475E-10</c:v>
                </c:pt>
                <c:pt idx="11237">
                  <c:v>1.3495345264145896E-10</c:v>
                </c:pt>
                <c:pt idx="11238">
                  <c:v>1.2285759230375735E-10</c:v>
                </c:pt>
                <c:pt idx="11239">
                  <c:v>8.0515779159552668E-11</c:v>
                </c:pt>
                <c:pt idx="11240">
                  <c:v>1.0671562198993359E-10</c:v>
                </c:pt>
                <c:pt idx="11241">
                  <c:v>7.4164658277140227E-11</c:v>
                </c:pt>
                <c:pt idx="11242">
                  <c:v>1.6475780598734315E-10</c:v>
                </c:pt>
                <c:pt idx="11243">
                  <c:v>7.8647695202853122E-11</c:v>
                </c:pt>
                <c:pt idx="11244">
                  <c:v>2.1582214273233791E-10</c:v>
                </c:pt>
                <c:pt idx="11245">
                  <c:v>2.3987003582762374E-10</c:v>
                </c:pt>
                <c:pt idx="11246">
                  <c:v>2.6041140457386673E-10</c:v>
                </c:pt>
                <c:pt idx="11247">
                  <c:v>2.6974537059454183E-10</c:v>
                </c:pt>
                <c:pt idx="11248">
                  <c:v>2.6974537059454183E-10</c:v>
                </c:pt>
                <c:pt idx="11249">
                  <c:v>2.827124928133237E-10</c:v>
                </c:pt>
                <c:pt idx="11250">
                  <c:v>2.827124928133237E-10</c:v>
                </c:pt>
                <c:pt idx="11251">
                  <c:v>2.8942763774949621E-10</c:v>
                </c:pt>
                <c:pt idx="11252">
                  <c:v>2.9284512586766994E-10</c:v>
                </c:pt>
                <c:pt idx="11253">
                  <c:v>2.8605069020373658E-10</c:v>
                </c:pt>
                <c:pt idx="11254">
                  <c:v>2.8942763774949621E-10</c:v>
                </c:pt>
                <c:pt idx="11255">
                  <c:v>2.8605069020373658E-10</c:v>
                </c:pt>
                <c:pt idx="11256">
                  <c:v>2.9980163707805449E-10</c:v>
                </c:pt>
                <c:pt idx="11257">
                  <c:v>2.9980163707805449E-10</c:v>
                </c:pt>
                <c:pt idx="11258">
                  <c:v>2.8605069020373658E-10</c:v>
                </c:pt>
                <c:pt idx="11259">
                  <c:v>2.9284512586766994E-10</c:v>
                </c:pt>
                <c:pt idx="11260">
                  <c:v>2.9980163707805449E-10</c:v>
                </c:pt>
                <c:pt idx="11261">
                  <c:v>2.9284512586766994E-10</c:v>
                </c:pt>
                <c:pt idx="11262">
                  <c:v>3.0692269290776722E-10</c:v>
                </c:pt>
                <c:pt idx="11263">
                  <c:v>2.9980163707805449E-10</c:v>
                </c:pt>
                <c:pt idx="11264">
                  <c:v>2.9980163707805449E-10</c:v>
                </c:pt>
                <c:pt idx="11265">
                  <c:v>3.0692269290776722E-10</c:v>
                </c:pt>
                <c:pt idx="11266">
                  <c:v>3.0692269290776722E-10</c:v>
                </c:pt>
                <c:pt idx="11267">
                  <c:v>2.9980163707805449E-10</c:v>
                </c:pt>
                <c:pt idx="11268">
                  <c:v>2.9630296681851886E-10</c:v>
                </c:pt>
                <c:pt idx="11269">
                  <c:v>2.9630296681851886E-10</c:v>
                </c:pt>
                <c:pt idx="11270">
                  <c:v>2.9630296681851886E-10</c:v>
                </c:pt>
                <c:pt idx="11271">
                  <c:v>3.0692269290776722E-10</c:v>
                </c:pt>
                <c:pt idx="11272">
                  <c:v>3.0692269290776722E-10</c:v>
                </c:pt>
                <c:pt idx="11273">
                  <c:v>3.105467581987189E-10</c:v>
                </c:pt>
                <c:pt idx="11274">
                  <c:v>2.9630296681851886E-10</c:v>
                </c:pt>
                <c:pt idx="11275">
                  <c:v>3.0334161874839486E-10</c:v>
                </c:pt>
                <c:pt idx="11276">
                  <c:v>3.0692269290776722E-10</c:v>
                </c:pt>
                <c:pt idx="11277">
                  <c:v>3.0692269290776722E-10</c:v>
                </c:pt>
                <c:pt idx="11278">
                  <c:v>3.0334161874839486E-10</c:v>
                </c:pt>
                <c:pt idx="11279">
                  <c:v>3.0334161874839486E-10</c:v>
                </c:pt>
                <c:pt idx="11280">
                  <c:v>3.1792377018878419E-10</c:v>
                </c:pt>
                <c:pt idx="11281">
                  <c:v>3.0334161874839486E-10</c:v>
                </c:pt>
                <c:pt idx="11282">
                  <c:v>2.9980163707805449E-10</c:v>
                </c:pt>
                <c:pt idx="11283">
                  <c:v>3.0334161874839486E-10</c:v>
                </c:pt>
                <c:pt idx="11284">
                  <c:v>2.9630296681851886E-10</c:v>
                </c:pt>
                <c:pt idx="11285">
                  <c:v>2.9284512586766994E-10</c:v>
                </c:pt>
                <c:pt idx="11286">
                  <c:v>3.0334161874839486E-10</c:v>
                </c:pt>
                <c:pt idx="11287">
                  <c:v>3.0692269290776722E-10</c:v>
                </c:pt>
                <c:pt idx="11288">
                  <c:v>3.105467581987189E-10</c:v>
                </c:pt>
                <c:pt idx="11289">
                  <c:v>2.9630296681851886E-10</c:v>
                </c:pt>
                <c:pt idx="11290">
                  <c:v>3.0692269290776722E-10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209136"/>
        <c:axId val="157348392"/>
      </c:scatterChart>
      <c:scatterChart>
        <c:scatterStyle val="lineMarker"/>
        <c:varyColors val="0"/>
        <c:ser>
          <c:idx val="0"/>
          <c:order val="0"/>
          <c:tx>
            <c:strRef>
              <c:f>'5Oct2015a'!$D$1</c:f>
              <c:strCache>
                <c:ptCount val="1"/>
                <c:pt idx="0">
                  <c:v>T1</c:v>
                </c:pt>
              </c:strCache>
            </c:strRef>
          </c:tx>
          <c:spPr>
            <a:ln w="28575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'5Oct2015a'!$D$2:$D$11869</c:f>
              <c:numCache>
                <c:formatCode>General</c:formatCode>
                <c:ptCount val="11868"/>
                <c:pt idx="0">
                  <c:v>302.64848000000001</c:v>
                </c:pt>
                <c:pt idx="1">
                  <c:v>302.64848000000001</c:v>
                </c:pt>
                <c:pt idx="2">
                  <c:v>302.64848000000001</c:v>
                </c:pt>
                <c:pt idx="3">
                  <c:v>302.81414699999999</c:v>
                </c:pt>
                <c:pt idx="4">
                  <c:v>302.64848000000001</c:v>
                </c:pt>
                <c:pt idx="5">
                  <c:v>302.81414699999999</c:v>
                </c:pt>
                <c:pt idx="6">
                  <c:v>302.81414699999999</c:v>
                </c:pt>
                <c:pt idx="7">
                  <c:v>302.81414699999999</c:v>
                </c:pt>
                <c:pt idx="8">
                  <c:v>302.81414699999999</c:v>
                </c:pt>
                <c:pt idx="9">
                  <c:v>302.97981499999997</c:v>
                </c:pt>
                <c:pt idx="10">
                  <c:v>302.97981499999997</c:v>
                </c:pt>
                <c:pt idx="11">
                  <c:v>302.97981499999997</c:v>
                </c:pt>
                <c:pt idx="12">
                  <c:v>302.97981499999997</c:v>
                </c:pt>
                <c:pt idx="13">
                  <c:v>302.97981499999997</c:v>
                </c:pt>
                <c:pt idx="14">
                  <c:v>302.97981499999997</c:v>
                </c:pt>
                <c:pt idx="15">
                  <c:v>303.14548200000002</c:v>
                </c:pt>
                <c:pt idx="16">
                  <c:v>303.14548200000002</c:v>
                </c:pt>
                <c:pt idx="17">
                  <c:v>303.14548200000002</c:v>
                </c:pt>
                <c:pt idx="18">
                  <c:v>303.14548200000002</c:v>
                </c:pt>
                <c:pt idx="19">
                  <c:v>303.14548200000002</c:v>
                </c:pt>
                <c:pt idx="20">
                  <c:v>303.14548200000002</c:v>
                </c:pt>
                <c:pt idx="21">
                  <c:v>303.311149</c:v>
                </c:pt>
                <c:pt idx="22">
                  <c:v>303.311149</c:v>
                </c:pt>
                <c:pt idx="23">
                  <c:v>303.311149</c:v>
                </c:pt>
                <c:pt idx="24">
                  <c:v>303.47681699999998</c:v>
                </c:pt>
                <c:pt idx="25">
                  <c:v>303.311149</c:v>
                </c:pt>
                <c:pt idx="26">
                  <c:v>303.311149</c:v>
                </c:pt>
                <c:pt idx="27">
                  <c:v>303.47681699999998</c:v>
                </c:pt>
                <c:pt idx="28">
                  <c:v>303.47681699999998</c:v>
                </c:pt>
                <c:pt idx="29">
                  <c:v>303.64248400000002</c:v>
                </c:pt>
                <c:pt idx="30">
                  <c:v>303.64248400000002</c:v>
                </c:pt>
                <c:pt idx="31">
                  <c:v>303.47681699999998</c:v>
                </c:pt>
                <c:pt idx="32">
                  <c:v>303.64248400000002</c:v>
                </c:pt>
                <c:pt idx="33">
                  <c:v>303.64248400000002</c:v>
                </c:pt>
                <c:pt idx="34">
                  <c:v>303.64248400000002</c:v>
                </c:pt>
                <c:pt idx="35">
                  <c:v>303.64248400000002</c:v>
                </c:pt>
                <c:pt idx="36">
                  <c:v>303.64248400000002</c:v>
                </c:pt>
                <c:pt idx="37">
                  <c:v>303.64248400000002</c:v>
                </c:pt>
                <c:pt idx="38">
                  <c:v>303.64248400000002</c:v>
                </c:pt>
                <c:pt idx="39">
                  <c:v>303.64248400000002</c:v>
                </c:pt>
                <c:pt idx="40">
                  <c:v>303.80815200000001</c:v>
                </c:pt>
                <c:pt idx="41">
                  <c:v>303.64248400000002</c:v>
                </c:pt>
                <c:pt idx="42">
                  <c:v>303.80815200000001</c:v>
                </c:pt>
                <c:pt idx="43">
                  <c:v>303.64248400000002</c:v>
                </c:pt>
                <c:pt idx="44">
                  <c:v>303.80815200000001</c:v>
                </c:pt>
                <c:pt idx="45">
                  <c:v>303.80815200000001</c:v>
                </c:pt>
                <c:pt idx="46">
                  <c:v>303.80815200000001</c:v>
                </c:pt>
                <c:pt idx="47">
                  <c:v>303.97381899999999</c:v>
                </c:pt>
                <c:pt idx="48">
                  <c:v>303.97381899999999</c:v>
                </c:pt>
                <c:pt idx="49">
                  <c:v>303.97381899999999</c:v>
                </c:pt>
                <c:pt idx="50">
                  <c:v>303.97381899999999</c:v>
                </c:pt>
                <c:pt idx="51">
                  <c:v>303.97381899999999</c:v>
                </c:pt>
                <c:pt idx="52">
                  <c:v>303.97381899999999</c:v>
                </c:pt>
                <c:pt idx="53">
                  <c:v>303.97381899999999</c:v>
                </c:pt>
                <c:pt idx="54">
                  <c:v>303.97381899999999</c:v>
                </c:pt>
                <c:pt idx="55">
                  <c:v>304.13948699999997</c:v>
                </c:pt>
                <c:pt idx="56">
                  <c:v>304.13948699999997</c:v>
                </c:pt>
                <c:pt idx="57">
                  <c:v>304.13948699999997</c:v>
                </c:pt>
                <c:pt idx="58">
                  <c:v>304.13948699999997</c:v>
                </c:pt>
                <c:pt idx="59">
                  <c:v>304.13948699999997</c:v>
                </c:pt>
                <c:pt idx="60">
                  <c:v>304.13948699999997</c:v>
                </c:pt>
                <c:pt idx="61">
                  <c:v>304.13948699999997</c:v>
                </c:pt>
                <c:pt idx="62">
                  <c:v>304.13948699999997</c:v>
                </c:pt>
                <c:pt idx="63">
                  <c:v>304.13948699999997</c:v>
                </c:pt>
                <c:pt idx="64">
                  <c:v>304.30515400000002</c:v>
                </c:pt>
                <c:pt idx="65">
                  <c:v>304.30515400000002</c:v>
                </c:pt>
                <c:pt idx="66">
                  <c:v>304.30515400000002</c:v>
                </c:pt>
                <c:pt idx="67">
                  <c:v>304.30515400000002</c:v>
                </c:pt>
                <c:pt idx="68">
                  <c:v>304.30515400000002</c:v>
                </c:pt>
                <c:pt idx="69">
                  <c:v>304.30515400000002</c:v>
                </c:pt>
                <c:pt idx="70">
                  <c:v>304.470822</c:v>
                </c:pt>
                <c:pt idx="71">
                  <c:v>304.30515400000002</c:v>
                </c:pt>
                <c:pt idx="72">
                  <c:v>304.30515400000002</c:v>
                </c:pt>
                <c:pt idx="73">
                  <c:v>304.30515400000002</c:v>
                </c:pt>
                <c:pt idx="74">
                  <c:v>304.470822</c:v>
                </c:pt>
                <c:pt idx="75">
                  <c:v>304.470822</c:v>
                </c:pt>
                <c:pt idx="76">
                  <c:v>304.470822</c:v>
                </c:pt>
                <c:pt idx="77">
                  <c:v>304.470822</c:v>
                </c:pt>
                <c:pt idx="78">
                  <c:v>304.470822</c:v>
                </c:pt>
                <c:pt idx="79">
                  <c:v>304.470822</c:v>
                </c:pt>
                <c:pt idx="80">
                  <c:v>304.470822</c:v>
                </c:pt>
                <c:pt idx="81">
                  <c:v>304.470822</c:v>
                </c:pt>
                <c:pt idx="82">
                  <c:v>304.470822</c:v>
                </c:pt>
                <c:pt idx="83">
                  <c:v>302.97981499999997</c:v>
                </c:pt>
                <c:pt idx="84">
                  <c:v>299.99779999999998</c:v>
                </c:pt>
                <c:pt idx="85">
                  <c:v>299.00379500000003</c:v>
                </c:pt>
                <c:pt idx="86">
                  <c:v>297.84412300000002</c:v>
                </c:pt>
                <c:pt idx="87">
                  <c:v>296.68445000000003</c:v>
                </c:pt>
                <c:pt idx="88">
                  <c:v>295.52477800000003</c:v>
                </c:pt>
                <c:pt idx="89">
                  <c:v>294.19943799999999</c:v>
                </c:pt>
                <c:pt idx="90">
                  <c:v>293.03976599999999</c:v>
                </c:pt>
                <c:pt idx="91">
                  <c:v>291.714426</c:v>
                </c:pt>
                <c:pt idx="92">
                  <c:v>290.22341799999998</c:v>
                </c:pt>
                <c:pt idx="93">
                  <c:v>288.898079</c:v>
                </c:pt>
                <c:pt idx="94">
                  <c:v>287.57273900000001</c:v>
                </c:pt>
                <c:pt idx="95">
                  <c:v>285.91606400000001</c:v>
                </c:pt>
                <c:pt idx="96">
                  <c:v>284.59072400000002</c:v>
                </c:pt>
                <c:pt idx="97">
                  <c:v>283.099717</c:v>
                </c:pt>
                <c:pt idx="98">
                  <c:v>281.60870899999998</c:v>
                </c:pt>
                <c:pt idx="99">
                  <c:v>281.27737500000001</c:v>
                </c:pt>
                <c:pt idx="100">
                  <c:v>279.78636699999998</c:v>
                </c:pt>
                <c:pt idx="101">
                  <c:v>278.29536000000002</c:v>
                </c:pt>
                <c:pt idx="102">
                  <c:v>276.63868500000001</c:v>
                </c:pt>
                <c:pt idx="103">
                  <c:v>275.14767799999998</c:v>
                </c:pt>
                <c:pt idx="104">
                  <c:v>273.49100299999998</c:v>
                </c:pt>
                <c:pt idx="105">
                  <c:v>271.99999600000001</c:v>
                </c:pt>
                <c:pt idx="106">
                  <c:v>270.50898799999999</c:v>
                </c:pt>
                <c:pt idx="107">
                  <c:v>268.85231299999998</c:v>
                </c:pt>
                <c:pt idx="108">
                  <c:v>267.36130600000001</c:v>
                </c:pt>
                <c:pt idx="109">
                  <c:v>265.53896400000002</c:v>
                </c:pt>
                <c:pt idx="110">
                  <c:v>264.047957</c:v>
                </c:pt>
                <c:pt idx="111">
                  <c:v>262.39128199999999</c:v>
                </c:pt>
                <c:pt idx="112">
                  <c:v>260.90027400000002</c:v>
                </c:pt>
                <c:pt idx="113">
                  <c:v>259.24360000000001</c:v>
                </c:pt>
                <c:pt idx="114">
                  <c:v>257.58692500000001</c:v>
                </c:pt>
                <c:pt idx="115">
                  <c:v>255.93025</c:v>
                </c:pt>
                <c:pt idx="116">
                  <c:v>254.27357499999999</c:v>
                </c:pt>
                <c:pt idx="117">
                  <c:v>252.782568</c:v>
                </c:pt>
                <c:pt idx="118">
                  <c:v>250.96022600000001</c:v>
                </c:pt>
                <c:pt idx="119">
                  <c:v>249.303551</c:v>
                </c:pt>
                <c:pt idx="120">
                  <c:v>247.81254300000001</c:v>
                </c:pt>
                <c:pt idx="121">
                  <c:v>246.155869</c:v>
                </c:pt>
                <c:pt idx="122">
                  <c:v>244.49919399999999</c:v>
                </c:pt>
                <c:pt idx="123">
                  <c:v>242.84251900000001</c:v>
                </c:pt>
                <c:pt idx="124">
                  <c:v>241.185844</c:v>
                </c:pt>
                <c:pt idx="125">
                  <c:v>239.529169</c:v>
                </c:pt>
                <c:pt idx="126">
                  <c:v>237.87249499999999</c:v>
                </c:pt>
                <c:pt idx="127">
                  <c:v>236.21582000000001</c:v>
                </c:pt>
                <c:pt idx="128">
                  <c:v>234.39347699999999</c:v>
                </c:pt>
                <c:pt idx="129">
                  <c:v>232.90246999999999</c:v>
                </c:pt>
                <c:pt idx="130">
                  <c:v>231.24579499999999</c:v>
                </c:pt>
                <c:pt idx="131">
                  <c:v>229.58912000000001</c:v>
                </c:pt>
                <c:pt idx="132">
                  <c:v>227.932446</c:v>
                </c:pt>
                <c:pt idx="133">
                  <c:v>226.27577099999999</c:v>
                </c:pt>
                <c:pt idx="134">
                  <c:v>224.61909600000001</c:v>
                </c:pt>
                <c:pt idx="135">
                  <c:v>222.96242100000001</c:v>
                </c:pt>
                <c:pt idx="136">
                  <c:v>221.305746</c:v>
                </c:pt>
                <c:pt idx="137">
                  <c:v>219.64907199999999</c:v>
                </c:pt>
                <c:pt idx="138">
                  <c:v>217.826729</c:v>
                </c:pt>
                <c:pt idx="139">
                  <c:v>216.17005499999999</c:v>
                </c:pt>
                <c:pt idx="140">
                  <c:v>214.51338000000001</c:v>
                </c:pt>
                <c:pt idx="141">
                  <c:v>212.85670500000001</c:v>
                </c:pt>
                <c:pt idx="142">
                  <c:v>211.20003</c:v>
                </c:pt>
                <c:pt idx="143">
                  <c:v>209.54335499999999</c:v>
                </c:pt>
                <c:pt idx="144">
                  <c:v>207.721013</c:v>
                </c:pt>
                <c:pt idx="145">
                  <c:v>206.230006</c:v>
                </c:pt>
                <c:pt idx="146">
                  <c:v>204.40766300000001</c:v>
                </c:pt>
                <c:pt idx="147">
                  <c:v>202.750989</c:v>
                </c:pt>
                <c:pt idx="148">
                  <c:v>201.094314</c:v>
                </c:pt>
                <c:pt idx="149">
                  <c:v>199.43763899999999</c:v>
                </c:pt>
                <c:pt idx="150">
                  <c:v>197.78096400000001</c:v>
                </c:pt>
                <c:pt idx="151">
                  <c:v>195.95862199999999</c:v>
                </c:pt>
                <c:pt idx="152">
                  <c:v>194.467615</c:v>
                </c:pt>
                <c:pt idx="153">
                  <c:v>192.47960499999999</c:v>
                </c:pt>
                <c:pt idx="154">
                  <c:v>190.988597</c:v>
                </c:pt>
                <c:pt idx="155">
                  <c:v>189.16625500000001</c:v>
                </c:pt>
                <c:pt idx="156">
                  <c:v>187.50958</c:v>
                </c:pt>
                <c:pt idx="157">
                  <c:v>185.85290599999999</c:v>
                </c:pt>
                <c:pt idx="158">
                  <c:v>184.19623100000001</c:v>
                </c:pt>
                <c:pt idx="159">
                  <c:v>182.539556</c:v>
                </c:pt>
                <c:pt idx="160">
                  <c:v>180.71721400000001</c:v>
                </c:pt>
                <c:pt idx="161">
                  <c:v>179.06053900000001</c:v>
                </c:pt>
                <c:pt idx="162">
                  <c:v>177.56953200000001</c:v>
                </c:pt>
                <c:pt idx="163">
                  <c:v>175.74718899999999</c:v>
                </c:pt>
                <c:pt idx="164">
                  <c:v>173.924847</c:v>
                </c:pt>
                <c:pt idx="165">
                  <c:v>172.26817199999999</c:v>
                </c:pt>
                <c:pt idx="166">
                  <c:v>170.61149700000001</c:v>
                </c:pt>
                <c:pt idx="167">
                  <c:v>168.954823</c:v>
                </c:pt>
                <c:pt idx="168">
                  <c:v>167.13247999999999</c:v>
                </c:pt>
                <c:pt idx="169">
                  <c:v>165.47580500000001</c:v>
                </c:pt>
                <c:pt idx="170">
                  <c:v>163.819131</c:v>
                </c:pt>
                <c:pt idx="171">
                  <c:v>161.99678800000001</c:v>
                </c:pt>
                <c:pt idx="172">
                  <c:v>160.50578100000001</c:v>
                </c:pt>
                <c:pt idx="173">
                  <c:v>158.68343899999999</c:v>
                </c:pt>
                <c:pt idx="174">
                  <c:v>156.861096</c:v>
                </c:pt>
                <c:pt idx="175">
                  <c:v>155.20442199999999</c:v>
                </c:pt>
                <c:pt idx="176">
                  <c:v>153.382079</c:v>
                </c:pt>
                <c:pt idx="177">
                  <c:v>151.72540499999999</c:v>
                </c:pt>
                <c:pt idx="178">
                  <c:v>150.06872999999999</c:v>
                </c:pt>
                <c:pt idx="179">
                  <c:v>148.246387</c:v>
                </c:pt>
                <c:pt idx="180">
                  <c:v>146.58971299999999</c:v>
                </c:pt>
                <c:pt idx="181">
                  <c:v>144.76737</c:v>
                </c:pt>
                <c:pt idx="182">
                  <c:v>143.11069599999999</c:v>
                </c:pt>
                <c:pt idx="183">
                  <c:v>141.288353</c:v>
                </c:pt>
                <c:pt idx="184">
                  <c:v>139.46601100000001</c:v>
                </c:pt>
                <c:pt idx="185">
                  <c:v>137.809336</c:v>
                </c:pt>
                <c:pt idx="186">
                  <c:v>135.98699400000001</c:v>
                </c:pt>
                <c:pt idx="187">
                  <c:v>133.99898400000001</c:v>
                </c:pt>
                <c:pt idx="188">
                  <c:v>132.342309</c:v>
                </c:pt>
                <c:pt idx="189">
                  <c:v>130.51996700000001</c:v>
                </c:pt>
                <c:pt idx="190">
                  <c:v>128.69762499999999</c:v>
                </c:pt>
                <c:pt idx="191">
                  <c:v>126.875282</c:v>
                </c:pt>
                <c:pt idx="192">
                  <c:v>125.05294000000001</c:v>
                </c:pt>
                <c:pt idx="193">
                  <c:v>123.230598</c:v>
                </c:pt>
                <c:pt idx="194">
                  <c:v>121.40825599999999</c:v>
                </c:pt>
                <c:pt idx="195">
                  <c:v>119.42024600000001</c:v>
                </c:pt>
                <c:pt idx="196">
                  <c:v>117.597903</c:v>
                </c:pt>
                <c:pt idx="197">
                  <c:v>115.609894</c:v>
                </c:pt>
                <c:pt idx="198">
                  <c:v>113.78755099999999</c:v>
                </c:pt>
                <c:pt idx="199">
                  <c:v>111.799542</c:v>
                </c:pt>
                <c:pt idx="200">
                  <c:v>109.811532</c:v>
                </c:pt>
                <c:pt idx="201">
                  <c:v>107.98918999999999</c:v>
                </c:pt>
                <c:pt idx="202">
                  <c:v>105.83551199999999</c:v>
                </c:pt>
                <c:pt idx="203">
                  <c:v>103.847503</c:v>
                </c:pt>
                <c:pt idx="204">
                  <c:v>101.693825</c:v>
                </c:pt>
                <c:pt idx="205">
                  <c:v>99.705815999999999</c:v>
                </c:pt>
                <c:pt idx="206">
                  <c:v>97.717805999999996</c:v>
                </c:pt>
                <c:pt idx="207">
                  <c:v>95.564128999999994</c:v>
                </c:pt>
                <c:pt idx="208">
                  <c:v>93.244783999999996</c:v>
                </c:pt>
                <c:pt idx="209">
                  <c:v>90.925438999999997</c:v>
                </c:pt>
                <c:pt idx="210">
                  <c:v>88.771761999999995</c:v>
                </c:pt>
                <c:pt idx="211">
                  <c:v>86.286749999999998</c:v>
                </c:pt>
                <c:pt idx="212">
                  <c:v>83.967404999999999</c:v>
                </c:pt>
                <c:pt idx="213">
                  <c:v>81.482393000000002</c:v>
                </c:pt>
                <c:pt idx="214">
                  <c:v>78.831712999999993</c:v>
                </c:pt>
                <c:pt idx="215">
                  <c:v>76.015366</c:v>
                </c:pt>
                <c:pt idx="216">
                  <c:v>73.199019000000007</c:v>
                </c:pt>
                <c:pt idx="217">
                  <c:v>70.382671000000002</c:v>
                </c:pt>
                <c:pt idx="218">
                  <c:v>67.234988999999999</c:v>
                </c:pt>
                <c:pt idx="219">
                  <c:v>63.755972</c:v>
                </c:pt>
                <c:pt idx="220">
                  <c:v>60.111288000000002</c:v>
                </c:pt>
                <c:pt idx="221">
                  <c:v>55.969600999999997</c:v>
                </c:pt>
                <c:pt idx="222">
                  <c:v>51.496578999999997</c:v>
                </c:pt>
                <c:pt idx="223">
                  <c:v>46.029552000000002</c:v>
                </c:pt>
                <c:pt idx="224">
                  <c:v>39.402853</c:v>
                </c:pt>
                <c:pt idx="225">
                  <c:v>28.965800999999999</c:v>
                </c:pt>
                <c:pt idx="226">
                  <c:v>17.369077999999998</c:v>
                </c:pt>
                <c:pt idx="227">
                  <c:v>16.209405</c:v>
                </c:pt>
                <c:pt idx="228">
                  <c:v>16.043738000000001</c:v>
                </c:pt>
                <c:pt idx="229">
                  <c:v>15.878069999999999</c:v>
                </c:pt>
                <c:pt idx="230">
                  <c:v>15.878069999999999</c:v>
                </c:pt>
                <c:pt idx="231">
                  <c:v>15.878069999999999</c:v>
                </c:pt>
                <c:pt idx="232">
                  <c:v>16.043738000000001</c:v>
                </c:pt>
                <c:pt idx="233">
                  <c:v>15.878069999999999</c:v>
                </c:pt>
                <c:pt idx="234">
                  <c:v>15.878069999999999</c:v>
                </c:pt>
                <c:pt idx="235">
                  <c:v>16.043738000000001</c:v>
                </c:pt>
                <c:pt idx="236">
                  <c:v>15.878069999999999</c:v>
                </c:pt>
                <c:pt idx="237">
                  <c:v>15.878069999999999</c:v>
                </c:pt>
                <c:pt idx="238">
                  <c:v>15.878069999999999</c:v>
                </c:pt>
                <c:pt idx="239">
                  <c:v>15.878069999999999</c:v>
                </c:pt>
                <c:pt idx="240">
                  <c:v>15.878069999999999</c:v>
                </c:pt>
                <c:pt idx="241">
                  <c:v>15.878069999999999</c:v>
                </c:pt>
                <c:pt idx="242">
                  <c:v>15.878069999999999</c:v>
                </c:pt>
                <c:pt idx="243">
                  <c:v>15.878069999999999</c:v>
                </c:pt>
                <c:pt idx="244">
                  <c:v>15.878069999999999</c:v>
                </c:pt>
                <c:pt idx="245">
                  <c:v>15.878069999999999</c:v>
                </c:pt>
                <c:pt idx="246">
                  <c:v>15.878069999999999</c:v>
                </c:pt>
                <c:pt idx="247">
                  <c:v>15.878069999999999</c:v>
                </c:pt>
                <c:pt idx="248">
                  <c:v>15.712403</c:v>
                </c:pt>
                <c:pt idx="249">
                  <c:v>15.878069999999999</c:v>
                </c:pt>
                <c:pt idx="250">
                  <c:v>15.878069999999999</c:v>
                </c:pt>
                <c:pt idx="251">
                  <c:v>15.878069999999999</c:v>
                </c:pt>
                <c:pt idx="252">
                  <c:v>15.878069999999999</c:v>
                </c:pt>
                <c:pt idx="253">
                  <c:v>15.878069999999999</c:v>
                </c:pt>
                <c:pt idx="254">
                  <c:v>15.712403</c:v>
                </c:pt>
                <c:pt idx="255">
                  <c:v>15.878069999999999</c:v>
                </c:pt>
                <c:pt idx="256">
                  <c:v>15.878069999999999</c:v>
                </c:pt>
                <c:pt idx="257">
                  <c:v>15.712403</c:v>
                </c:pt>
                <c:pt idx="258">
                  <c:v>15.878069999999999</c:v>
                </c:pt>
                <c:pt idx="259">
                  <c:v>15.878069999999999</c:v>
                </c:pt>
                <c:pt idx="260">
                  <c:v>15.878069999999999</c:v>
                </c:pt>
                <c:pt idx="261">
                  <c:v>15.878069999999999</c:v>
                </c:pt>
                <c:pt idx="262">
                  <c:v>15.878069999999999</c:v>
                </c:pt>
                <c:pt idx="263">
                  <c:v>15.878069999999999</c:v>
                </c:pt>
                <c:pt idx="264">
                  <c:v>15.878069999999999</c:v>
                </c:pt>
                <c:pt idx="265">
                  <c:v>15.878069999999999</c:v>
                </c:pt>
                <c:pt idx="266">
                  <c:v>15.878069999999999</c:v>
                </c:pt>
                <c:pt idx="267">
                  <c:v>15.878069999999999</c:v>
                </c:pt>
                <c:pt idx="268">
                  <c:v>15.878069999999999</c:v>
                </c:pt>
                <c:pt idx="269">
                  <c:v>15.878069999999999</c:v>
                </c:pt>
                <c:pt idx="270">
                  <c:v>15.878069999999999</c:v>
                </c:pt>
                <c:pt idx="271">
                  <c:v>15.878069999999999</c:v>
                </c:pt>
                <c:pt idx="272">
                  <c:v>15.878069999999999</c:v>
                </c:pt>
                <c:pt idx="273">
                  <c:v>15.878069999999999</c:v>
                </c:pt>
                <c:pt idx="274">
                  <c:v>15.712403</c:v>
                </c:pt>
                <c:pt idx="275">
                  <c:v>15.712403</c:v>
                </c:pt>
                <c:pt idx="276">
                  <c:v>15.878069999999999</c:v>
                </c:pt>
                <c:pt idx="277">
                  <c:v>15.878069999999999</c:v>
                </c:pt>
                <c:pt idx="278">
                  <c:v>15.878069999999999</c:v>
                </c:pt>
                <c:pt idx="279">
                  <c:v>15.878069999999999</c:v>
                </c:pt>
                <c:pt idx="280">
                  <c:v>15.712403</c:v>
                </c:pt>
                <c:pt idx="281">
                  <c:v>15.712403</c:v>
                </c:pt>
                <c:pt idx="282">
                  <c:v>15.878069999999999</c:v>
                </c:pt>
                <c:pt idx="283">
                  <c:v>15.878069999999999</c:v>
                </c:pt>
                <c:pt idx="284">
                  <c:v>15.878069999999999</c:v>
                </c:pt>
                <c:pt idx="285">
                  <c:v>15.546735</c:v>
                </c:pt>
                <c:pt idx="286">
                  <c:v>15.878069999999999</c:v>
                </c:pt>
                <c:pt idx="287">
                  <c:v>15.878069999999999</c:v>
                </c:pt>
                <c:pt idx="288">
                  <c:v>15.878069999999999</c:v>
                </c:pt>
                <c:pt idx="289">
                  <c:v>15.878069999999999</c:v>
                </c:pt>
                <c:pt idx="290">
                  <c:v>15.712403</c:v>
                </c:pt>
                <c:pt idx="291">
                  <c:v>15.878069999999999</c:v>
                </c:pt>
                <c:pt idx="292">
                  <c:v>15.878069999999999</c:v>
                </c:pt>
                <c:pt idx="293">
                  <c:v>15.878069999999999</c:v>
                </c:pt>
                <c:pt idx="294">
                  <c:v>15.878069999999999</c:v>
                </c:pt>
                <c:pt idx="295">
                  <c:v>15.712403</c:v>
                </c:pt>
                <c:pt idx="296">
                  <c:v>15.712403</c:v>
                </c:pt>
                <c:pt idx="297">
                  <c:v>15.878069999999999</c:v>
                </c:pt>
                <c:pt idx="298">
                  <c:v>15.712403</c:v>
                </c:pt>
                <c:pt idx="299">
                  <c:v>15.878069999999999</c:v>
                </c:pt>
                <c:pt idx="300">
                  <c:v>15.878069999999999</c:v>
                </c:pt>
                <c:pt idx="301">
                  <c:v>15.878069999999999</c:v>
                </c:pt>
                <c:pt idx="302">
                  <c:v>15.878069999999999</c:v>
                </c:pt>
                <c:pt idx="303">
                  <c:v>15.878069999999999</c:v>
                </c:pt>
                <c:pt idx="304">
                  <c:v>15.712403</c:v>
                </c:pt>
                <c:pt idx="305">
                  <c:v>15.878069999999999</c:v>
                </c:pt>
                <c:pt idx="306">
                  <c:v>15.878069999999999</c:v>
                </c:pt>
                <c:pt idx="307">
                  <c:v>15.878069999999999</c:v>
                </c:pt>
                <c:pt idx="308">
                  <c:v>15.712403</c:v>
                </c:pt>
                <c:pt idx="309">
                  <c:v>16.043738000000001</c:v>
                </c:pt>
                <c:pt idx="310">
                  <c:v>15.712403</c:v>
                </c:pt>
                <c:pt idx="311">
                  <c:v>15.878069999999999</c:v>
                </c:pt>
                <c:pt idx="312">
                  <c:v>15.712403</c:v>
                </c:pt>
                <c:pt idx="313">
                  <c:v>15.878069999999999</c:v>
                </c:pt>
                <c:pt idx="314">
                  <c:v>15.712403</c:v>
                </c:pt>
                <c:pt idx="315">
                  <c:v>15.712403</c:v>
                </c:pt>
                <c:pt idx="316">
                  <c:v>15.878069999999999</c:v>
                </c:pt>
                <c:pt idx="317">
                  <c:v>15.878069999999999</c:v>
                </c:pt>
                <c:pt idx="318">
                  <c:v>15.878069999999999</c:v>
                </c:pt>
                <c:pt idx="319">
                  <c:v>15.712403</c:v>
                </c:pt>
                <c:pt idx="320">
                  <c:v>15.712403</c:v>
                </c:pt>
                <c:pt idx="321">
                  <c:v>15.712403</c:v>
                </c:pt>
                <c:pt idx="322">
                  <c:v>15.712403</c:v>
                </c:pt>
                <c:pt idx="323">
                  <c:v>15.546735</c:v>
                </c:pt>
                <c:pt idx="324">
                  <c:v>15.712403</c:v>
                </c:pt>
                <c:pt idx="325">
                  <c:v>15.712403</c:v>
                </c:pt>
                <c:pt idx="326">
                  <c:v>15.712403</c:v>
                </c:pt>
                <c:pt idx="327">
                  <c:v>15.712403</c:v>
                </c:pt>
                <c:pt idx="328">
                  <c:v>15.878069999999999</c:v>
                </c:pt>
                <c:pt idx="329">
                  <c:v>15.878069999999999</c:v>
                </c:pt>
                <c:pt idx="330">
                  <c:v>15.712403</c:v>
                </c:pt>
                <c:pt idx="331">
                  <c:v>15.878069999999999</c:v>
                </c:pt>
                <c:pt idx="332">
                  <c:v>15.546735</c:v>
                </c:pt>
                <c:pt idx="333">
                  <c:v>15.712403</c:v>
                </c:pt>
                <c:pt idx="334">
                  <c:v>15.712403</c:v>
                </c:pt>
                <c:pt idx="335">
                  <c:v>15.712403</c:v>
                </c:pt>
                <c:pt idx="336">
                  <c:v>15.712403</c:v>
                </c:pt>
                <c:pt idx="337">
                  <c:v>15.712403</c:v>
                </c:pt>
                <c:pt idx="338">
                  <c:v>15.712403</c:v>
                </c:pt>
                <c:pt idx="339">
                  <c:v>15.712403</c:v>
                </c:pt>
                <c:pt idx="340">
                  <c:v>15.546735</c:v>
                </c:pt>
                <c:pt idx="341">
                  <c:v>15.712403</c:v>
                </c:pt>
                <c:pt idx="342">
                  <c:v>15.712403</c:v>
                </c:pt>
                <c:pt idx="343">
                  <c:v>15.712403</c:v>
                </c:pt>
                <c:pt idx="344">
                  <c:v>15.712403</c:v>
                </c:pt>
                <c:pt idx="345">
                  <c:v>15.712403</c:v>
                </c:pt>
                <c:pt idx="346">
                  <c:v>15.712403</c:v>
                </c:pt>
                <c:pt idx="347">
                  <c:v>15.712403</c:v>
                </c:pt>
                <c:pt idx="348">
                  <c:v>15.712403</c:v>
                </c:pt>
                <c:pt idx="349">
                  <c:v>15.712403</c:v>
                </c:pt>
                <c:pt idx="350">
                  <c:v>15.712403</c:v>
                </c:pt>
                <c:pt idx="351">
                  <c:v>15.712403</c:v>
                </c:pt>
                <c:pt idx="352">
                  <c:v>15.712403</c:v>
                </c:pt>
                <c:pt idx="353">
                  <c:v>15.712403</c:v>
                </c:pt>
                <c:pt idx="354">
                  <c:v>15.712403</c:v>
                </c:pt>
                <c:pt idx="355">
                  <c:v>15.712403</c:v>
                </c:pt>
                <c:pt idx="356">
                  <c:v>15.546735</c:v>
                </c:pt>
                <c:pt idx="357">
                  <c:v>15.712403</c:v>
                </c:pt>
                <c:pt idx="358">
                  <c:v>15.712403</c:v>
                </c:pt>
                <c:pt idx="359">
                  <c:v>15.712403</c:v>
                </c:pt>
                <c:pt idx="360">
                  <c:v>15.712403</c:v>
                </c:pt>
                <c:pt idx="361">
                  <c:v>15.712403</c:v>
                </c:pt>
                <c:pt idx="362">
                  <c:v>15.546735</c:v>
                </c:pt>
                <c:pt idx="363">
                  <c:v>15.712403</c:v>
                </c:pt>
                <c:pt idx="364">
                  <c:v>15.712403</c:v>
                </c:pt>
                <c:pt idx="365">
                  <c:v>15.546735</c:v>
                </c:pt>
                <c:pt idx="366">
                  <c:v>15.712403</c:v>
                </c:pt>
                <c:pt idx="367">
                  <c:v>15.546735</c:v>
                </c:pt>
                <c:pt idx="368">
                  <c:v>15.712403</c:v>
                </c:pt>
                <c:pt idx="369">
                  <c:v>15.712403</c:v>
                </c:pt>
                <c:pt idx="370">
                  <c:v>15.712403</c:v>
                </c:pt>
                <c:pt idx="371">
                  <c:v>15.546735</c:v>
                </c:pt>
                <c:pt idx="372">
                  <c:v>15.546735</c:v>
                </c:pt>
                <c:pt idx="373">
                  <c:v>15.712403</c:v>
                </c:pt>
                <c:pt idx="374">
                  <c:v>15.546735</c:v>
                </c:pt>
                <c:pt idx="375">
                  <c:v>15.712403</c:v>
                </c:pt>
                <c:pt idx="376">
                  <c:v>15.878069999999999</c:v>
                </c:pt>
                <c:pt idx="377">
                  <c:v>15.712403</c:v>
                </c:pt>
                <c:pt idx="378">
                  <c:v>15.546735</c:v>
                </c:pt>
                <c:pt idx="379">
                  <c:v>15.712403</c:v>
                </c:pt>
                <c:pt idx="380">
                  <c:v>15.712403</c:v>
                </c:pt>
                <c:pt idx="381">
                  <c:v>15.712403</c:v>
                </c:pt>
                <c:pt idx="382">
                  <c:v>15.546735</c:v>
                </c:pt>
                <c:pt idx="383">
                  <c:v>15.546735</c:v>
                </c:pt>
                <c:pt idx="384">
                  <c:v>15.712403</c:v>
                </c:pt>
                <c:pt idx="385">
                  <c:v>15.712403</c:v>
                </c:pt>
                <c:pt idx="386">
                  <c:v>15.712403</c:v>
                </c:pt>
                <c:pt idx="387">
                  <c:v>15.712403</c:v>
                </c:pt>
                <c:pt idx="388">
                  <c:v>15.712403</c:v>
                </c:pt>
                <c:pt idx="389">
                  <c:v>15.712403</c:v>
                </c:pt>
                <c:pt idx="390">
                  <c:v>15.712403</c:v>
                </c:pt>
                <c:pt idx="391">
                  <c:v>15.878069999999999</c:v>
                </c:pt>
                <c:pt idx="392">
                  <c:v>15.712403</c:v>
                </c:pt>
                <c:pt idx="393">
                  <c:v>15.878069999999999</c:v>
                </c:pt>
                <c:pt idx="394">
                  <c:v>15.712403</c:v>
                </c:pt>
                <c:pt idx="395">
                  <c:v>15.878069999999999</c:v>
                </c:pt>
                <c:pt idx="396">
                  <c:v>15.712403</c:v>
                </c:pt>
                <c:pt idx="397">
                  <c:v>15.712403</c:v>
                </c:pt>
                <c:pt idx="398">
                  <c:v>15.712403</c:v>
                </c:pt>
                <c:pt idx="399">
                  <c:v>15.712403</c:v>
                </c:pt>
                <c:pt idx="400">
                  <c:v>15.712403</c:v>
                </c:pt>
                <c:pt idx="401">
                  <c:v>15.546735</c:v>
                </c:pt>
                <c:pt idx="402">
                  <c:v>15.712403</c:v>
                </c:pt>
                <c:pt idx="403">
                  <c:v>15.712403</c:v>
                </c:pt>
                <c:pt idx="404">
                  <c:v>15.712403</c:v>
                </c:pt>
                <c:pt idx="405">
                  <c:v>15.712403</c:v>
                </c:pt>
                <c:pt idx="406">
                  <c:v>15.712403</c:v>
                </c:pt>
                <c:pt idx="407">
                  <c:v>15.712403</c:v>
                </c:pt>
                <c:pt idx="408">
                  <c:v>15.878069999999999</c:v>
                </c:pt>
                <c:pt idx="409">
                  <c:v>15.712403</c:v>
                </c:pt>
                <c:pt idx="410">
                  <c:v>15.712403</c:v>
                </c:pt>
                <c:pt idx="411">
                  <c:v>15.712403</c:v>
                </c:pt>
                <c:pt idx="412">
                  <c:v>15.712403</c:v>
                </c:pt>
                <c:pt idx="413">
                  <c:v>15.712403</c:v>
                </c:pt>
                <c:pt idx="414">
                  <c:v>15.712403</c:v>
                </c:pt>
                <c:pt idx="415">
                  <c:v>15.712403</c:v>
                </c:pt>
                <c:pt idx="416">
                  <c:v>15.546735</c:v>
                </c:pt>
                <c:pt idx="417">
                  <c:v>15.712403</c:v>
                </c:pt>
                <c:pt idx="418">
                  <c:v>15.712403</c:v>
                </c:pt>
                <c:pt idx="419">
                  <c:v>15.712403</c:v>
                </c:pt>
                <c:pt idx="420">
                  <c:v>15.712403</c:v>
                </c:pt>
                <c:pt idx="421">
                  <c:v>15.712403</c:v>
                </c:pt>
                <c:pt idx="422">
                  <c:v>15.712403</c:v>
                </c:pt>
                <c:pt idx="423">
                  <c:v>15.546735</c:v>
                </c:pt>
                <c:pt idx="424">
                  <c:v>15.712403</c:v>
                </c:pt>
                <c:pt idx="425">
                  <c:v>15.878069999999999</c:v>
                </c:pt>
                <c:pt idx="426">
                  <c:v>15.712403</c:v>
                </c:pt>
                <c:pt idx="427">
                  <c:v>15.712403</c:v>
                </c:pt>
                <c:pt idx="428">
                  <c:v>15.712403</c:v>
                </c:pt>
                <c:pt idx="429">
                  <c:v>15.712403</c:v>
                </c:pt>
                <c:pt idx="430">
                  <c:v>15.712403</c:v>
                </c:pt>
                <c:pt idx="431">
                  <c:v>15.712403</c:v>
                </c:pt>
                <c:pt idx="432">
                  <c:v>15.712403</c:v>
                </c:pt>
                <c:pt idx="433">
                  <c:v>15.712403</c:v>
                </c:pt>
                <c:pt idx="434">
                  <c:v>15.712403</c:v>
                </c:pt>
                <c:pt idx="435">
                  <c:v>15.712403</c:v>
                </c:pt>
                <c:pt idx="436">
                  <c:v>15.712403</c:v>
                </c:pt>
                <c:pt idx="437">
                  <c:v>15.712403</c:v>
                </c:pt>
                <c:pt idx="438">
                  <c:v>15.712403</c:v>
                </c:pt>
                <c:pt idx="439">
                  <c:v>15.712403</c:v>
                </c:pt>
                <c:pt idx="440">
                  <c:v>15.712403</c:v>
                </c:pt>
                <c:pt idx="441">
                  <c:v>15.712403</c:v>
                </c:pt>
                <c:pt idx="442">
                  <c:v>15.712403</c:v>
                </c:pt>
                <c:pt idx="443">
                  <c:v>15.712403</c:v>
                </c:pt>
                <c:pt idx="444">
                  <c:v>15.712403</c:v>
                </c:pt>
                <c:pt idx="445">
                  <c:v>15.546735</c:v>
                </c:pt>
                <c:pt idx="446">
                  <c:v>15.712403</c:v>
                </c:pt>
                <c:pt idx="447">
                  <c:v>15.712403</c:v>
                </c:pt>
                <c:pt idx="448">
                  <c:v>15.712403</c:v>
                </c:pt>
                <c:pt idx="449">
                  <c:v>15.546735</c:v>
                </c:pt>
                <c:pt idx="450">
                  <c:v>15.712403</c:v>
                </c:pt>
                <c:pt idx="451">
                  <c:v>15.546735</c:v>
                </c:pt>
                <c:pt idx="452">
                  <c:v>15.712403</c:v>
                </c:pt>
                <c:pt idx="453">
                  <c:v>15.712403</c:v>
                </c:pt>
                <c:pt idx="454">
                  <c:v>15.546735</c:v>
                </c:pt>
                <c:pt idx="455">
                  <c:v>15.712403</c:v>
                </c:pt>
                <c:pt idx="456">
                  <c:v>15.546735</c:v>
                </c:pt>
                <c:pt idx="457">
                  <c:v>15.546735</c:v>
                </c:pt>
                <c:pt idx="458">
                  <c:v>15.546735</c:v>
                </c:pt>
                <c:pt idx="459">
                  <c:v>15.712403</c:v>
                </c:pt>
                <c:pt idx="460">
                  <c:v>15.712403</c:v>
                </c:pt>
                <c:pt idx="461">
                  <c:v>15.712403</c:v>
                </c:pt>
                <c:pt idx="462">
                  <c:v>15.712403</c:v>
                </c:pt>
                <c:pt idx="463">
                  <c:v>15.546735</c:v>
                </c:pt>
                <c:pt idx="464">
                  <c:v>15.712403</c:v>
                </c:pt>
                <c:pt idx="465">
                  <c:v>15.712403</c:v>
                </c:pt>
                <c:pt idx="466">
                  <c:v>15.712403</c:v>
                </c:pt>
                <c:pt idx="467">
                  <c:v>15.712403</c:v>
                </c:pt>
                <c:pt idx="468">
                  <c:v>15.712403</c:v>
                </c:pt>
                <c:pt idx="469">
                  <c:v>15.712403</c:v>
                </c:pt>
                <c:pt idx="470">
                  <c:v>15.712403</c:v>
                </c:pt>
                <c:pt idx="471">
                  <c:v>15.712403</c:v>
                </c:pt>
                <c:pt idx="472">
                  <c:v>15.546735</c:v>
                </c:pt>
                <c:pt idx="473">
                  <c:v>15.712403</c:v>
                </c:pt>
                <c:pt idx="474">
                  <c:v>15.878069999999999</c:v>
                </c:pt>
                <c:pt idx="475">
                  <c:v>15.546735</c:v>
                </c:pt>
                <c:pt idx="476">
                  <c:v>15.712403</c:v>
                </c:pt>
                <c:pt idx="477">
                  <c:v>15.712403</c:v>
                </c:pt>
                <c:pt idx="478">
                  <c:v>15.546735</c:v>
                </c:pt>
                <c:pt idx="479">
                  <c:v>15.712403</c:v>
                </c:pt>
                <c:pt idx="480">
                  <c:v>15.712403</c:v>
                </c:pt>
                <c:pt idx="481">
                  <c:v>15.712403</c:v>
                </c:pt>
                <c:pt idx="482">
                  <c:v>15.546735</c:v>
                </c:pt>
                <c:pt idx="483">
                  <c:v>15.712403</c:v>
                </c:pt>
                <c:pt idx="484">
                  <c:v>15.546735</c:v>
                </c:pt>
                <c:pt idx="485">
                  <c:v>15.712403</c:v>
                </c:pt>
                <c:pt idx="486">
                  <c:v>15.712403</c:v>
                </c:pt>
                <c:pt idx="487">
                  <c:v>15.712403</c:v>
                </c:pt>
                <c:pt idx="488">
                  <c:v>15.712403</c:v>
                </c:pt>
                <c:pt idx="489">
                  <c:v>15.712403</c:v>
                </c:pt>
                <c:pt idx="490">
                  <c:v>15.546735</c:v>
                </c:pt>
                <c:pt idx="491">
                  <c:v>15.546735</c:v>
                </c:pt>
                <c:pt idx="492">
                  <c:v>15.546735</c:v>
                </c:pt>
                <c:pt idx="493">
                  <c:v>15.712403</c:v>
                </c:pt>
                <c:pt idx="494">
                  <c:v>15.712403</c:v>
                </c:pt>
                <c:pt idx="495">
                  <c:v>15.712403</c:v>
                </c:pt>
                <c:pt idx="496">
                  <c:v>15.712403</c:v>
                </c:pt>
                <c:pt idx="497">
                  <c:v>15.546735</c:v>
                </c:pt>
                <c:pt idx="498">
                  <c:v>15.712403</c:v>
                </c:pt>
                <c:pt idx="499">
                  <c:v>15.546735</c:v>
                </c:pt>
                <c:pt idx="500">
                  <c:v>15.712403</c:v>
                </c:pt>
                <c:pt idx="501">
                  <c:v>15.712403</c:v>
                </c:pt>
                <c:pt idx="502">
                  <c:v>15.546735</c:v>
                </c:pt>
                <c:pt idx="503">
                  <c:v>15.546735</c:v>
                </c:pt>
                <c:pt idx="504">
                  <c:v>15.712403</c:v>
                </c:pt>
                <c:pt idx="505">
                  <c:v>15.712403</c:v>
                </c:pt>
                <c:pt idx="506">
                  <c:v>15.712403</c:v>
                </c:pt>
                <c:pt idx="507">
                  <c:v>15.712403</c:v>
                </c:pt>
                <c:pt idx="508">
                  <c:v>15.712403</c:v>
                </c:pt>
                <c:pt idx="509">
                  <c:v>15.712403</c:v>
                </c:pt>
                <c:pt idx="510">
                  <c:v>15.712403</c:v>
                </c:pt>
                <c:pt idx="511">
                  <c:v>15.712403</c:v>
                </c:pt>
                <c:pt idx="512">
                  <c:v>15.712403</c:v>
                </c:pt>
                <c:pt idx="513">
                  <c:v>15.712403</c:v>
                </c:pt>
                <c:pt idx="514">
                  <c:v>15.712403</c:v>
                </c:pt>
                <c:pt idx="515">
                  <c:v>15.712403</c:v>
                </c:pt>
                <c:pt idx="516">
                  <c:v>15.712403</c:v>
                </c:pt>
                <c:pt idx="517">
                  <c:v>15.546735</c:v>
                </c:pt>
                <c:pt idx="518">
                  <c:v>15.546735</c:v>
                </c:pt>
                <c:pt idx="519">
                  <c:v>15.712403</c:v>
                </c:pt>
                <c:pt idx="520">
                  <c:v>15.712403</c:v>
                </c:pt>
                <c:pt idx="521">
                  <c:v>15.546735</c:v>
                </c:pt>
                <c:pt idx="522">
                  <c:v>15.712403</c:v>
                </c:pt>
                <c:pt idx="523">
                  <c:v>15.712403</c:v>
                </c:pt>
                <c:pt idx="524">
                  <c:v>15.712403</c:v>
                </c:pt>
                <c:pt idx="525">
                  <c:v>15.712403</c:v>
                </c:pt>
                <c:pt idx="526">
                  <c:v>15.712403</c:v>
                </c:pt>
                <c:pt idx="527">
                  <c:v>15.546735</c:v>
                </c:pt>
                <c:pt idx="528">
                  <c:v>15.712403</c:v>
                </c:pt>
                <c:pt idx="529">
                  <c:v>15.712403</c:v>
                </c:pt>
                <c:pt idx="530">
                  <c:v>15.712403</c:v>
                </c:pt>
                <c:pt idx="531">
                  <c:v>15.712403</c:v>
                </c:pt>
                <c:pt idx="532">
                  <c:v>15.712403</c:v>
                </c:pt>
                <c:pt idx="533">
                  <c:v>15.546735</c:v>
                </c:pt>
                <c:pt idx="534">
                  <c:v>15.712403</c:v>
                </c:pt>
                <c:pt idx="535">
                  <c:v>15.546735</c:v>
                </c:pt>
                <c:pt idx="536">
                  <c:v>15.878069999999999</c:v>
                </c:pt>
                <c:pt idx="537">
                  <c:v>15.712403</c:v>
                </c:pt>
                <c:pt idx="538">
                  <c:v>15.712403</c:v>
                </c:pt>
                <c:pt idx="539">
                  <c:v>15.712403</c:v>
                </c:pt>
                <c:pt idx="540">
                  <c:v>15.546735</c:v>
                </c:pt>
                <c:pt idx="541">
                  <c:v>15.878069999999999</c:v>
                </c:pt>
                <c:pt idx="542">
                  <c:v>15.712403</c:v>
                </c:pt>
                <c:pt idx="543">
                  <c:v>15.712403</c:v>
                </c:pt>
                <c:pt idx="544">
                  <c:v>15.712403</c:v>
                </c:pt>
                <c:pt idx="545">
                  <c:v>15.712403</c:v>
                </c:pt>
                <c:pt idx="546">
                  <c:v>15.712403</c:v>
                </c:pt>
                <c:pt idx="547">
                  <c:v>15.878069999999999</c:v>
                </c:pt>
                <c:pt idx="548">
                  <c:v>15.712403</c:v>
                </c:pt>
                <c:pt idx="549">
                  <c:v>15.712403</c:v>
                </c:pt>
                <c:pt idx="550">
                  <c:v>15.546735</c:v>
                </c:pt>
                <c:pt idx="551">
                  <c:v>15.712403</c:v>
                </c:pt>
                <c:pt idx="552">
                  <c:v>15.712403</c:v>
                </c:pt>
                <c:pt idx="553">
                  <c:v>15.712403</c:v>
                </c:pt>
                <c:pt idx="554">
                  <c:v>15.712403</c:v>
                </c:pt>
                <c:pt idx="555">
                  <c:v>15.712403</c:v>
                </c:pt>
                <c:pt idx="556">
                  <c:v>15.712403</c:v>
                </c:pt>
                <c:pt idx="557">
                  <c:v>15.712403</c:v>
                </c:pt>
                <c:pt idx="558">
                  <c:v>15.712403</c:v>
                </c:pt>
                <c:pt idx="559">
                  <c:v>15.712403</c:v>
                </c:pt>
                <c:pt idx="560">
                  <c:v>15.546735</c:v>
                </c:pt>
                <c:pt idx="561">
                  <c:v>15.546735</c:v>
                </c:pt>
                <c:pt idx="562">
                  <c:v>15.712403</c:v>
                </c:pt>
                <c:pt idx="563">
                  <c:v>15.712403</c:v>
                </c:pt>
                <c:pt idx="564">
                  <c:v>15.712403</c:v>
                </c:pt>
                <c:pt idx="565">
                  <c:v>15.712403</c:v>
                </c:pt>
                <c:pt idx="566">
                  <c:v>15.546735</c:v>
                </c:pt>
                <c:pt idx="567">
                  <c:v>15.712403</c:v>
                </c:pt>
                <c:pt idx="568">
                  <c:v>15.712403</c:v>
                </c:pt>
                <c:pt idx="569">
                  <c:v>15.546735</c:v>
                </c:pt>
                <c:pt idx="570">
                  <c:v>15.712403</c:v>
                </c:pt>
                <c:pt idx="571">
                  <c:v>15.712403</c:v>
                </c:pt>
                <c:pt idx="572">
                  <c:v>15.712403</c:v>
                </c:pt>
                <c:pt idx="573">
                  <c:v>15.546735</c:v>
                </c:pt>
                <c:pt idx="574">
                  <c:v>15.546735</c:v>
                </c:pt>
                <c:pt idx="575">
                  <c:v>15.712403</c:v>
                </c:pt>
                <c:pt idx="576">
                  <c:v>15.712403</c:v>
                </c:pt>
                <c:pt idx="577">
                  <c:v>15.712403</c:v>
                </c:pt>
                <c:pt idx="578">
                  <c:v>15.712403</c:v>
                </c:pt>
                <c:pt idx="579">
                  <c:v>15.546735</c:v>
                </c:pt>
                <c:pt idx="580">
                  <c:v>15.712403</c:v>
                </c:pt>
                <c:pt idx="581">
                  <c:v>15.712403</c:v>
                </c:pt>
                <c:pt idx="582">
                  <c:v>15.712403</c:v>
                </c:pt>
                <c:pt idx="583">
                  <c:v>15.546735</c:v>
                </c:pt>
                <c:pt idx="584">
                  <c:v>15.712403</c:v>
                </c:pt>
                <c:pt idx="585">
                  <c:v>15.546735</c:v>
                </c:pt>
                <c:pt idx="586">
                  <c:v>15.712403</c:v>
                </c:pt>
                <c:pt idx="587">
                  <c:v>15.546735</c:v>
                </c:pt>
                <c:pt idx="588">
                  <c:v>15.712403</c:v>
                </c:pt>
                <c:pt idx="589">
                  <c:v>15.878069999999999</c:v>
                </c:pt>
                <c:pt idx="590">
                  <c:v>15.712403</c:v>
                </c:pt>
                <c:pt idx="591">
                  <c:v>15.712403</c:v>
                </c:pt>
                <c:pt idx="592">
                  <c:v>15.712403</c:v>
                </c:pt>
                <c:pt idx="593">
                  <c:v>15.546735</c:v>
                </c:pt>
                <c:pt idx="594">
                  <c:v>15.712403</c:v>
                </c:pt>
                <c:pt idx="595">
                  <c:v>15.546735</c:v>
                </c:pt>
                <c:pt idx="596">
                  <c:v>15.712403</c:v>
                </c:pt>
                <c:pt idx="597">
                  <c:v>15.546735</c:v>
                </c:pt>
                <c:pt idx="598">
                  <c:v>15.712403</c:v>
                </c:pt>
                <c:pt idx="599">
                  <c:v>15.546735</c:v>
                </c:pt>
                <c:pt idx="600">
                  <c:v>15.712403</c:v>
                </c:pt>
                <c:pt idx="601">
                  <c:v>15.712403</c:v>
                </c:pt>
                <c:pt idx="602">
                  <c:v>15.546735</c:v>
                </c:pt>
                <c:pt idx="603">
                  <c:v>15.546735</c:v>
                </c:pt>
                <c:pt idx="604">
                  <c:v>15.712403</c:v>
                </c:pt>
                <c:pt idx="605">
                  <c:v>15.546735</c:v>
                </c:pt>
                <c:pt idx="606">
                  <c:v>15.546735</c:v>
                </c:pt>
                <c:pt idx="607">
                  <c:v>15.712403</c:v>
                </c:pt>
                <c:pt idx="608">
                  <c:v>15.712403</c:v>
                </c:pt>
                <c:pt idx="609">
                  <c:v>15.712403</c:v>
                </c:pt>
                <c:pt idx="610">
                  <c:v>15.546735</c:v>
                </c:pt>
                <c:pt idx="611">
                  <c:v>15.712403</c:v>
                </c:pt>
                <c:pt idx="612">
                  <c:v>15.546735</c:v>
                </c:pt>
                <c:pt idx="613">
                  <c:v>15.712403</c:v>
                </c:pt>
                <c:pt idx="614">
                  <c:v>15.712403</c:v>
                </c:pt>
                <c:pt idx="615">
                  <c:v>15.546735</c:v>
                </c:pt>
                <c:pt idx="616">
                  <c:v>15.712403</c:v>
                </c:pt>
                <c:pt idx="617">
                  <c:v>15.546735</c:v>
                </c:pt>
                <c:pt idx="618">
                  <c:v>15.712403</c:v>
                </c:pt>
                <c:pt idx="619">
                  <c:v>15.712403</c:v>
                </c:pt>
                <c:pt idx="620">
                  <c:v>15.712403</c:v>
                </c:pt>
                <c:pt idx="621">
                  <c:v>15.546735</c:v>
                </c:pt>
                <c:pt idx="622">
                  <c:v>15.712403</c:v>
                </c:pt>
                <c:pt idx="623">
                  <c:v>15.712403</c:v>
                </c:pt>
                <c:pt idx="624">
                  <c:v>15.546735</c:v>
                </c:pt>
                <c:pt idx="625">
                  <c:v>15.546735</c:v>
                </c:pt>
                <c:pt idx="626">
                  <c:v>15.712403</c:v>
                </c:pt>
                <c:pt idx="627">
                  <c:v>15.878069999999999</c:v>
                </c:pt>
                <c:pt idx="628">
                  <c:v>15.712403</c:v>
                </c:pt>
                <c:pt idx="629">
                  <c:v>15.712403</c:v>
                </c:pt>
                <c:pt idx="630">
                  <c:v>15.546735</c:v>
                </c:pt>
                <c:pt idx="631">
                  <c:v>15.712403</c:v>
                </c:pt>
                <c:pt idx="632">
                  <c:v>15.712403</c:v>
                </c:pt>
                <c:pt idx="633">
                  <c:v>15.712403</c:v>
                </c:pt>
                <c:pt idx="634">
                  <c:v>15.878069999999999</c:v>
                </c:pt>
                <c:pt idx="635">
                  <c:v>15.712403</c:v>
                </c:pt>
                <c:pt idx="636">
                  <c:v>15.712403</c:v>
                </c:pt>
                <c:pt idx="637">
                  <c:v>15.712403</c:v>
                </c:pt>
                <c:pt idx="638">
                  <c:v>15.712403</c:v>
                </c:pt>
                <c:pt idx="639">
                  <c:v>15.546735</c:v>
                </c:pt>
                <c:pt idx="640">
                  <c:v>15.546735</c:v>
                </c:pt>
                <c:pt idx="641">
                  <c:v>15.546735</c:v>
                </c:pt>
                <c:pt idx="642">
                  <c:v>15.712403</c:v>
                </c:pt>
                <c:pt idx="643">
                  <c:v>15.712403</c:v>
                </c:pt>
                <c:pt idx="644">
                  <c:v>15.712403</c:v>
                </c:pt>
                <c:pt idx="645">
                  <c:v>15.712403</c:v>
                </c:pt>
                <c:pt idx="646">
                  <c:v>15.712403</c:v>
                </c:pt>
                <c:pt idx="647">
                  <c:v>15.712403</c:v>
                </c:pt>
                <c:pt idx="648">
                  <c:v>15.712403</c:v>
                </c:pt>
                <c:pt idx="649">
                  <c:v>15.878069999999999</c:v>
                </c:pt>
                <c:pt idx="650">
                  <c:v>15.878069999999999</c:v>
                </c:pt>
                <c:pt idx="651">
                  <c:v>15.712403</c:v>
                </c:pt>
                <c:pt idx="652">
                  <c:v>15.546735</c:v>
                </c:pt>
                <c:pt idx="653">
                  <c:v>15.712403</c:v>
                </c:pt>
                <c:pt idx="654">
                  <c:v>15.878069999999999</c:v>
                </c:pt>
                <c:pt idx="655">
                  <c:v>15.546735</c:v>
                </c:pt>
                <c:pt idx="656">
                  <c:v>15.712403</c:v>
                </c:pt>
                <c:pt idx="657">
                  <c:v>15.712403</c:v>
                </c:pt>
                <c:pt idx="658">
                  <c:v>15.546735</c:v>
                </c:pt>
                <c:pt idx="659">
                  <c:v>15.712403</c:v>
                </c:pt>
                <c:pt idx="660">
                  <c:v>15.878069999999999</c:v>
                </c:pt>
                <c:pt idx="661">
                  <c:v>15.712403</c:v>
                </c:pt>
                <c:pt idx="662">
                  <c:v>15.712403</c:v>
                </c:pt>
                <c:pt idx="663">
                  <c:v>15.712403</c:v>
                </c:pt>
                <c:pt idx="664">
                  <c:v>15.546735</c:v>
                </c:pt>
                <c:pt idx="665">
                  <c:v>15.712403</c:v>
                </c:pt>
                <c:pt idx="666">
                  <c:v>15.712403</c:v>
                </c:pt>
                <c:pt idx="667">
                  <c:v>15.546735</c:v>
                </c:pt>
                <c:pt idx="668">
                  <c:v>15.712403</c:v>
                </c:pt>
                <c:pt idx="669">
                  <c:v>15.546735</c:v>
                </c:pt>
                <c:pt idx="670">
                  <c:v>15.712403</c:v>
                </c:pt>
                <c:pt idx="671">
                  <c:v>15.712403</c:v>
                </c:pt>
                <c:pt idx="672">
                  <c:v>15.712403</c:v>
                </c:pt>
                <c:pt idx="673">
                  <c:v>15.712403</c:v>
                </c:pt>
                <c:pt idx="674">
                  <c:v>15.878069999999999</c:v>
                </c:pt>
                <c:pt idx="675">
                  <c:v>15.546735</c:v>
                </c:pt>
                <c:pt idx="676">
                  <c:v>15.712403</c:v>
                </c:pt>
                <c:pt idx="677">
                  <c:v>15.712403</c:v>
                </c:pt>
                <c:pt idx="678">
                  <c:v>15.546735</c:v>
                </c:pt>
                <c:pt idx="679">
                  <c:v>15.546735</c:v>
                </c:pt>
                <c:pt idx="680">
                  <c:v>15.546735</c:v>
                </c:pt>
                <c:pt idx="681">
                  <c:v>15.878069999999999</c:v>
                </c:pt>
                <c:pt idx="682">
                  <c:v>15.546735</c:v>
                </c:pt>
                <c:pt idx="683">
                  <c:v>15.546735</c:v>
                </c:pt>
                <c:pt idx="684">
                  <c:v>15.712403</c:v>
                </c:pt>
                <c:pt idx="685">
                  <c:v>15.712403</c:v>
                </c:pt>
                <c:pt idx="686">
                  <c:v>15.712403</c:v>
                </c:pt>
                <c:pt idx="687">
                  <c:v>15.712403</c:v>
                </c:pt>
                <c:pt idx="688">
                  <c:v>15.546735</c:v>
                </c:pt>
                <c:pt idx="689">
                  <c:v>15.546735</c:v>
                </c:pt>
                <c:pt idx="690">
                  <c:v>15.712403</c:v>
                </c:pt>
                <c:pt idx="691">
                  <c:v>15.712403</c:v>
                </c:pt>
                <c:pt idx="692">
                  <c:v>15.712403</c:v>
                </c:pt>
                <c:pt idx="693">
                  <c:v>15.712403</c:v>
                </c:pt>
                <c:pt idx="694">
                  <c:v>15.712403</c:v>
                </c:pt>
                <c:pt idx="695">
                  <c:v>15.712403</c:v>
                </c:pt>
                <c:pt idx="696">
                  <c:v>15.712403</c:v>
                </c:pt>
                <c:pt idx="697">
                  <c:v>15.712403</c:v>
                </c:pt>
                <c:pt idx="698">
                  <c:v>15.712403</c:v>
                </c:pt>
                <c:pt idx="699">
                  <c:v>15.712403</c:v>
                </c:pt>
                <c:pt idx="700">
                  <c:v>15.712403</c:v>
                </c:pt>
                <c:pt idx="701">
                  <c:v>15.712403</c:v>
                </c:pt>
                <c:pt idx="702">
                  <c:v>15.712403</c:v>
                </c:pt>
                <c:pt idx="703">
                  <c:v>15.546735</c:v>
                </c:pt>
                <c:pt idx="704">
                  <c:v>15.712403</c:v>
                </c:pt>
                <c:pt idx="705">
                  <c:v>15.712403</c:v>
                </c:pt>
                <c:pt idx="706">
                  <c:v>15.712403</c:v>
                </c:pt>
                <c:pt idx="707">
                  <c:v>15.712403</c:v>
                </c:pt>
                <c:pt idx="708">
                  <c:v>15.712403</c:v>
                </c:pt>
                <c:pt idx="709">
                  <c:v>15.712403</c:v>
                </c:pt>
                <c:pt idx="710">
                  <c:v>15.712403</c:v>
                </c:pt>
                <c:pt idx="711">
                  <c:v>15.878069999999999</c:v>
                </c:pt>
                <c:pt idx="712">
                  <c:v>15.712403</c:v>
                </c:pt>
                <c:pt idx="713">
                  <c:v>15.546735</c:v>
                </c:pt>
                <c:pt idx="714">
                  <c:v>15.878069999999999</c:v>
                </c:pt>
                <c:pt idx="715">
                  <c:v>15.546735</c:v>
                </c:pt>
                <c:pt idx="716">
                  <c:v>15.546735</c:v>
                </c:pt>
                <c:pt idx="717">
                  <c:v>15.712403</c:v>
                </c:pt>
                <c:pt idx="718">
                  <c:v>15.712403</c:v>
                </c:pt>
                <c:pt idx="719">
                  <c:v>15.712403</c:v>
                </c:pt>
                <c:pt idx="720">
                  <c:v>15.546735</c:v>
                </c:pt>
                <c:pt idx="721">
                  <c:v>15.712403</c:v>
                </c:pt>
                <c:pt idx="722">
                  <c:v>15.546735</c:v>
                </c:pt>
                <c:pt idx="723">
                  <c:v>15.712403</c:v>
                </c:pt>
                <c:pt idx="724">
                  <c:v>15.712403</c:v>
                </c:pt>
                <c:pt idx="725">
                  <c:v>15.712403</c:v>
                </c:pt>
                <c:pt idx="726">
                  <c:v>15.712403</c:v>
                </c:pt>
                <c:pt idx="727">
                  <c:v>15.712403</c:v>
                </c:pt>
                <c:pt idx="728">
                  <c:v>15.712403</c:v>
                </c:pt>
                <c:pt idx="729">
                  <c:v>15.712403</c:v>
                </c:pt>
                <c:pt idx="730">
                  <c:v>15.712403</c:v>
                </c:pt>
                <c:pt idx="731">
                  <c:v>15.546735</c:v>
                </c:pt>
                <c:pt idx="732">
                  <c:v>15.546735</c:v>
                </c:pt>
                <c:pt idx="733">
                  <c:v>15.712403</c:v>
                </c:pt>
                <c:pt idx="734">
                  <c:v>15.546735</c:v>
                </c:pt>
                <c:pt idx="735">
                  <c:v>15.878069999999999</c:v>
                </c:pt>
                <c:pt idx="736">
                  <c:v>15.712403</c:v>
                </c:pt>
                <c:pt idx="737">
                  <c:v>15.712403</c:v>
                </c:pt>
                <c:pt idx="738">
                  <c:v>15.878069999999999</c:v>
                </c:pt>
                <c:pt idx="739">
                  <c:v>15.712403</c:v>
                </c:pt>
                <c:pt idx="740">
                  <c:v>15.546735</c:v>
                </c:pt>
                <c:pt idx="741">
                  <c:v>15.712403</c:v>
                </c:pt>
                <c:pt idx="742">
                  <c:v>15.546735</c:v>
                </c:pt>
                <c:pt idx="743">
                  <c:v>15.712403</c:v>
                </c:pt>
                <c:pt idx="744">
                  <c:v>15.712403</c:v>
                </c:pt>
                <c:pt idx="745">
                  <c:v>15.878069999999999</c:v>
                </c:pt>
                <c:pt idx="746">
                  <c:v>15.546735</c:v>
                </c:pt>
                <c:pt idx="747">
                  <c:v>15.546735</c:v>
                </c:pt>
                <c:pt idx="748">
                  <c:v>15.878069999999999</c:v>
                </c:pt>
                <c:pt idx="749">
                  <c:v>15.712403</c:v>
                </c:pt>
                <c:pt idx="750">
                  <c:v>15.546735</c:v>
                </c:pt>
                <c:pt idx="751">
                  <c:v>15.712403</c:v>
                </c:pt>
                <c:pt idx="752">
                  <c:v>15.546735</c:v>
                </c:pt>
                <c:pt idx="753">
                  <c:v>15.712403</c:v>
                </c:pt>
                <c:pt idx="754">
                  <c:v>15.546735</c:v>
                </c:pt>
                <c:pt idx="755">
                  <c:v>15.712403</c:v>
                </c:pt>
                <c:pt idx="756">
                  <c:v>15.878069999999999</c:v>
                </c:pt>
                <c:pt idx="757">
                  <c:v>15.712403</c:v>
                </c:pt>
                <c:pt idx="758">
                  <c:v>15.712403</c:v>
                </c:pt>
                <c:pt idx="759">
                  <c:v>15.712403</c:v>
                </c:pt>
                <c:pt idx="760">
                  <c:v>15.712403</c:v>
                </c:pt>
                <c:pt idx="761">
                  <c:v>15.546735</c:v>
                </c:pt>
                <c:pt idx="762">
                  <c:v>15.712403</c:v>
                </c:pt>
                <c:pt idx="763">
                  <c:v>15.712403</c:v>
                </c:pt>
                <c:pt idx="764">
                  <c:v>15.712403</c:v>
                </c:pt>
                <c:pt idx="765">
                  <c:v>15.712403</c:v>
                </c:pt>
                <c:pt idx="766">
                  <c:v>15.546735</c:v>
                </c:pt>
                <c:pt idx="767">
                  <c:v>15.546735</c:v>
                </c:pt>
                <c:pt idx="768">
                  <c:v>15.712403</c:v>
                </c:pt>
                <c:pt idx="769">
                  <c:v>15.878069999999999</c:v>
                </c:pt>
                <c:pt idx="770">
                  <c:v>15.878069999999999</c:v>
                </c:pt>
                <c:pt idx="771">
                  <c:v>15.712403</c:v>
                </c:pt>
                <c:pt idx="772">
                  <c:v>15.712403</c:v>
                </c:pt>
                <c:pt idx="773">
                  <c:v>15.712403</c:v>
                </c:pt>
                <c:pt idx="774">
                  <c:v>15.546735</c:v>
                </c:pt>
                <c:pt idx="775">
                  <c:v>15.878069999999999</c:v>
                </c:pt>
                <c:pt idx="776">
                  <c:v>15.712403</c:v>
                </c:pt>
                <c:pt idx="777">
                  <c:v>15.712403</c:v>
                </c:pt>
                <c:pt idx="778">
                  <c:v>15.712403</c:v>
                </c:pt>
                <c:pt idx="779">
                  <c:v>15.712403</c:v>
                </c:pt>
                <c:pt idx="780">
                  <c:v>15.712403</c:v>
                </c:pt>
                <c:pt idx="781">
                  <c:v>15.878069999999999</c:v>
                </c:pt>
                <c:pt idx="782">
                  <c:v>15.546735</c:v>
                </c:pt>
                <c:pt idx="783">
                  <c:v>15.712403</c:v>
                </c:pt>
                <c:pt idx="784">
                  <c:v>15.712403</c:v>
                </c:pt>
                <c:pt idx="785">
                  <c:v>15.712403</c:v>
                </c:pt>
                <c:pt idx="786">
                  <c:v>15.712403</c:v>
                </c:pt>
                <c:pt idx="787">
                  <c:v>15.878069999999999</c:v>
                </c:pt>
                <c:pt idx="788">
                  <c:v>15.712403</c:v>
                </c:pt>
                <c:pt idx="789">
                  <c:v>15.712403</c:v>
                </c:pt>
                <c:pt idx="790">
                  <c:v>15.546735</c:v>
                </c:pt>
                <c:pt idx="791">
                  <c:v>15.546735</c:v>
                </c:pt>
                <c:pt idx="792">
                  <c:v>15.546735</c:v>
                </c:pt>
                <c:pt idx="793">
                  <c:v>15.712403</c:v>
                </c:pt>
                <c:pt idx="794">
                  <c:v>15.546735</c:v>
                </c:pt>
                <c:pt idx="795">
                  <c:v>15.712403</c:v>
                </c:pt>
                <c:pt idx="796">
                  <c:v>15.878069999999999</c:v>
                </c:pt>
                <c:pt idx="797">
                  <c:v>15.546735</c:v>
                </c:pt>
                <c:pt idx="798">
                  <c:v>15.712403</c:v>
                </c:pt>
                <c:pt idx="799">
                  <c:v>15.546735</c:v>
                </c:pt>
                <c:pt idx="800">
                  <c:v>15.712403</c:v>
                </c:pt>
                <c:pt idx="801">
                  <c:v>15.546735</c:v>
                </c:pt>
                <c:pt idx="802">
                  <c:v>15.712403</c:v>
                </c:pt>
                <c:pt idx="803">
                  <c:v>15.712403</c:v>
                </c:pt>
                <c:pt idx="804">
                  <c:v>15.712403</c:v>
                </c:pt>
                <c:pt idx="805">
                  <c:v>15.712403</c:v>
                </c:pt>
                <c:pt idx="806">
                  <c:v>15.546735</c:v>
                </c:pt>
                <c:pt idx="807">
                  <c:v>15.546735</c:v>
                </c:pt>
                <c:pt idx="808">
                  <c:v>15.546735</c:v>
                </c:pt>
                <c:pt idx="809">
                  <c:v>15.712403</c:v>
                </c:pt>
                <c:pt idx="810">
                  <c:v>15.712403</c:v>
                </c:pt>
                <c:pt idx="811">
                  <c:v>15.712403</c:v>
                </c:pt>
                <c:pt idx="812">
                  <c:v>15.712403</c:v>
                </c:pt>
                <c:pt idx="813">
                  <c:v>15.546735</c:v>
                </c:pt>
                <c:pt idx="814">
                  <c:v>15.878069999999999</c:v>
                </c:pt>
                <c:pt idx="815">
                  <c:v>15.712403</c:v>
                </c:pt>
                <c:pt idx="816">
                  <c:v>15.546735</c:v>
                </c:pt>
                <c:pt idx="817">
                  <c:v>15.712403</c:v>
                </c:pt>
                <c:pt idx="818">
                  <c:v>15.712403</c:v>
                </c:pt>
                <c:pt idx="819">
                  <c:v>15.546735</c:v>
                </c:pt>
                <c:pt idx="820">
                  <c:v>15.712403</c:v>
                </c:pt>
                <c:pt idx="821">
                  <c:v>15.712403</c:v>
                </c:pt>
                <c:pt idx="822">
                  <c:v>15.878069999999999</c:v>
                </c:pt>
                <c:pt idx="823">
                  <c:v>15.712403</c:v>
                </c:pt>
                <c:pt idx="824">
                  <c:v>15.712403</c:v>
                </c:pt>
                <c:pt idx="825">
                  <c:v>15.546735</c:v>
                </c:pt>
                <c:pt idx="826">
                  <c:v>15.546735</c:v>
                </c:pt>
                <c:pt idx="827">
                  <c:v>15.546735</c:v>
                </c:pt>
                <c:pt idx="828">
                  <c:v>15.712403</c:v>
                </c:pt>
                <c:pt idx="829">
                  <c:v>15.546735</c:v>
                </c:pt>
                <c:pt idx="830">
                  <c:v>15.546735</c:v>
                </c:pt>
                <c:pt idx="831">
                  <c:v>15.546735</c:v>
                </c:pt>
                <c:pt idx="832">
                  <c:v>15.546735</c:v>
                </c:pt>
                <c:pt idx="833">
                  <c:v>15.546735</c:v>
                </c:pt>
                <c:pt idx="834">
                  <c:v>15.712403</c:v>
                </c:pt>
                <c:pt idx="835">
                  <c:v>15.712403</c:v>
                </c:pt>
                <c:pt idx="836">
                  <c:v>15.546735</c:v>
                </c:pt>
                <c:pt idx="837">
                  <c:v>15.712403</c:v>
                </c:pt>
                <c:pt idx="838">
                  <c:v>15.712403</c:v>
                </c:pt>
                <c:pt idx="839">
                  <c:v>15.546735</c:v>
                </c:pt>
                <c:pt idx="840">
                  <c:v>15.712403</c:v>
                </c:pt>
                <c:pt idx="841">
                  <c:v>15.712403</c:v>
                </c:pt>
                <c:pt idx="842">
                  <c:v>15.712403</c:v>
                </c:pt>
                <c:pt idx="843">
                  <c:v>15.712403</c:v>
                </c:pt>
                <c:pt idx="844">
                  <c:v>15.712403</c:v>
                </c:pt>
                <c:pt idx="845">
                  <c:v>15.546735</c:v>
                </c:pt>
                <c:pt idx="846">
                  <c:v>15.712403</c:v>
                </c:pt>
                <c:pt idx="847">
                  <c:v>15.712403</c:v>
                </c:pt>
                <c:pt idx="848">
                  <c:v>15.546735</c:v>
                </c:pt>
                <c:pt idx="849">
                  <c:v>15.712403</c:v>
                </c:pt>
                <c:pt idx="850">
                  <c:v>15.712403</c:v>
                </c:pt>
                <c:pt idx="851">
                  <c:v>15.712403</c:v>
                </c:pt>
                <c:pt idx="852">
                  <c:v>15.712403</c:v>
                </c:pt>
                <c:pt idx="853">
                  <c:v>15.712403</c:v>
                </c:pt>
                <c:pt idx="854">
                  <c:v>15.712403</c:v>
                </c:pt>
                <c:pt idx="855">
                  <c:v>15.712403</c:v>
                </c:pt>
                <c:pt idx="856">
                  <c:v>15.712403</c:v>
                </c:pt>
                <c:pt idx="857">
                  <c:v>15.712403</c:v>
                </c:pt>
                <c:pt idx="858">
                  <c:v>15.878069999999999</c:v>
                </c:pt>
                <c:pt idx="859">
                  <c:v>15.712403</c:v>
                </c:pt>
                <c:pt idx="860">
                  <c:v>15.712403</c:v>
                </c:pt>
                <c:pt idx="861">
                  <c:v>15.712403</c:v>
                </c:pt>
                <c:pt idx="862">
                  <c:v>15.712403</c:v>
                </c:pt>
                <c:pt idx="863">
                  <c:v>15.712403</c:v>
                </c:pt>
                <c:pt idx="864">
                  <c:v>15.712403</c:v>
                </c:pt>
                <c:pt idx="865">
                  <c:v>15.712403</c:v>
                </c:pt>
                <c:pt idx="866">
                  <c:v>15.712403</c:v>
                </c:pt>
                <c:pt idx="867">
                  <c:v>15.712403</c:v>
                </c:pt>
                <c:pt idx="868">
                  <c:v>15.546735</c:v>
                </c:pt>
                <c:pt idx="869">
                  <c:v>15.712403</c:v>
                </c:pt>
                <c:pt idx="870">
                  <c:v>15.712403</c:v>
                </c:pt>
                <c:pt idx="871">
                  <c:v>15.546735</c:v>
                </c:pt>
                <c:pt idx="872">
                  <c:v>15.712403</c:v>
                </c:pt>
                <c:pt idx="873">
                  <c:v>15.712403</c:v>
                </c:pt>
                <c:pt idx="874">
                  <c:v>15.712403</c:v>
                </c:pt>
                <c:pt idx="875">
                  <c:v>15.546735</c:v>
                </c:pt>
                <c:pt idx="876">
                  <c:v>15.546735</c:v>
                </c:pt>
                <c:pt idx="877">
                  <c:v>15.712403</c:v>
                </c:pt>
                <c:pt idx="878">
                  <c:v>15.712403</c:v>
                </c:pt>
                <c:pt idx="879">
                  <c:v>15.546735</c:v>
                </c:pt>
                <c:pt idx="880">
                  <c:v>15.712403</c:v>
                </c:pt>
                <c:pt idx="881">
                  <c:v>15.712403</c:v>
                </c:pt>
                <c:pt idx="882">
                  <c:v>15.712403</c:v>
                </c:pt>
                <c:pt idx="883">
                  <c:v>15.712403</c:v>
                </c:pt>
                <c:pt idx="884">
                  <c:v>15.712403</c:v>
                </c:pt>
                <c:pt idx="885">
                  <c:v>15.546735</c:v>
                </c:pt>
                <c:pt idx="886">
                  <c:v>15.712403</c:v>
                </c:pt>
                <c:pt idx="887">
                  <c:v>15.712403</c:v>
                </c:pt>
                <c:pt idx="888">
                  <c:v>15.878069999999999</c:v>
                </c:pt>
                <c:pt idx="889">
                  <c:v>15.712403</c:v>
                </c:pt>
                <c:pt idx="890">
                  <c:v>15.712403</c:v>
                </c:pt>
                <c:pt idx="891">
                  <c:v>15.712403</c:v>
                </c:pt>
                <c:pt idx="892">
                  <c:v>15.712403</c:v>
                </c:pt>
                <c:pt idx="893">
                  <c:v>15.712403</c:v>
                </c:pt>
                <c:pt idx="894">
                  <c:v>15.712403</c:v>
                </c:pt>
                <c:pt idx="895">
                  <c:v>15.712403</c:v>
                </c:pt>
                <c:pt idx="896">
                  <c:v>15.712403</c:v>
                </c:pt>
                <c:pt idx="897">
                  <c:v>15.878069999999999</c:v>
                </c:pt>
                <c:pt idx="898">
                  <c:v>15.712403</c:v>
                </c:pt>
                <c:pt idx="899">
                  <c:v>15.546735</c:v>
                </c:pt>
                <c:pt idx="900">
                  <c:v>15.712403</c:v>
                </c:pt>
                <c:pt idx="901">
                  <c:v>15.712403</c:v>
                </c:pt>
                <c:pt idx="902">
                  <c:v>15.878069999999999</c:v>
                </c:pt>
                <c:pt idx="903">
                  <c:v>15.712403</c:v>
                </c:pt>
                <c:pt idx="904">
                  <c:v>15.546735</c:v>
                </c:pt>
                <c:pt idx="905">
                  <c:v>15.878069999999999</c:v>
                </c:pt>
                <c:pt idx="906">
                  <c:v>15.712403</c:v>
                </c:pt>
                <c:pt idx="907">
                  <c:v>15.712403</c:v>
                </c:pt>
                <c:pt idx="908">
                  <c:v>15.712403</c:v>
                </c:pt>
                <c:pt idx="909">
                  <c:v>15.712403</c:v>
                </c:pt>
                <c:pt idx="910">
                  <c:v>15.712403</c:v>
                </c:pt>
                <c:pt idx="911">
                  <c:v>15.712403</c:v>
                </c:pt>
                <c:pt idx="912">
                  <c:v>15.546735</c:v>
                </c:pt>
                <c:pt idx="913">
                  <c:v>15.546735</c:v>
                </c:pt>
                <c:pt idx="914">
                  <c:v>15.712403</c:v>
                </c:pt>
                <c:pt idx="915">
                  <c:v>15.712403</c:v>
                </c:pt>
                <c:pt idx="916">
                  <c:v>15.712403</c:v>
                </c:pt>
                <c:pt idx="917">
                  <c:v>15.546735</c:v>
                </c:pt>
                <c:pt idx="918">
                  <c:v>15.878069999999999</c:v>
                </c:pt>
                <c:pt idx="919">
                  <c:v>15.878069999999999</c:v>
                </c:pt>
                <c:pt idx="920">
                  <c:v>15.878069999999999</c:v>
                </c:pt>
                <c:pt idx="921">
                  <c:v>15.878069999999999</c:v>
                </c:pt>
                <c:pt idx="922">
                  <c:v>15.712403</c:v>
                </c:pt>
                <c:pt idx="923">
                  <c:v>15.712403</c:v>
                </c:pt>
                <c:pt idx="924">
                  <c:v>15.712403</c:v>
                </c:pt>
                <c:pt idx="925">
                  <c:v>15.712403</c:v>
                </c:pt>
                <c:pt idx="926">
                  <c:v>15.878069999999999</c:v>
                </c:pt>
                <c:pt idx="927">
                  <c:v>15.712403</c:v>
                </c:pt>
                <c:pt idx="928">
                  <c:v>15.878069999999999</c:v>
                </c:pt>
                <c:pt idx="929">
                  <c:v>15.712403</c:v>
                </c:pt>
                <c:pt idx="930">
                  <c:v>15.712403</c:v>
                </c:pt>
                <c:pt idx="931">
                  <c:v>15.878069999999999</c:v>
                </c:pt>
                <c:pt idx="932">
                  <c:v>15.712403</c:v>
                </c:pt>
                <c:pt idx="933">
                  <c:v>15.878069999999999</c:v>
                </c:pt>
                <c:pt idx="934">
                  <c:v>15.712403</c:v>
                </c:pt>
                <c:pt idx="935">
                  <c:v>15.712403</c:v>
                </c:pt>
                <c:pt idx="936">
                  <c:v>15.878069999999999</c:v>
                </c:pt>
                <c:pt idx="937">
                  <c:v>15.712403</c:v>
                </c:pt>
                <c:pt idx="938">
                  <c:v>15.712403</c:v>
                </c:pt>
                <c:pt idx="939">
                  <c:v>15.712403</c:v>
                </c:pt>
                <c:pt idx="940">
                  <c:v>15.546735</c:v>
                </c:pt>
                <c:pt idx="941">
                  <c:v>15.878069999999999</c:v>
                </c:pt>
                <c:pt idx="942">
                  <c:v>15.878069999999999</c:v>
                </c:pt>
                <c:pt idx="943">
                  <c:v>15.712403</c:v>
                </c:pt>
                <c:pt idx="944">
                  <c:v>15.712403</c:v>
                </c:pt>
                <c:pt idx="945">
                  <c:v>15.712403</c:v>
                </c:pt>
                <c:pt idx="946">
                  <c:v>15.878069999999999</c:v>
                </c:pt>
                <c:pt idx="947">
                  <c:v>15.878069999999999</c:v>
                </c:pt>
                <c:pt idx="948">
                  <c:v>15.712403</c:v>
                </c:pt>
                <c:pt idx="949">
                  <c:v>15.878069999999999</c:v>
                </c:pt>
                <c:pt idx="950">
                  <c:v>15.878069999999999</c:v>
                </c:pt>
                <c:pt idx="951">
                  <c:v>15.712403</c:v>
                </c:pt>
                <c:pt idx="952">
                  <c:v>15.878069999999999</c:v>
                </c:pt>
                <c:pt idx="953">
                  <c:v>15.712403</c:v>
                </c:pt>
                <c:pt idx="954">
                  <c:v>15.878069999999999</c:v>
                </c:pt>
                <c:pt idx="955">
                  <c:v>15.712403</c:v>
                </c:pt>
                <c:pt idx="956">
                  <c:v>15.878069999999999</c:v>
                </c:pt>
                <c:pt idx="957">
                  <c:v>15.878069999999999</c:v>
                </c:pt>
                <c:pt idx="958">
                  <c:v>15.712403</c:v>
                </c:pt>
                <c:pt idx="959">
                  <c:v>15.878069999999999</c:v>
                </c:pt>
                <c:pt idx="960">
                  <c:v>15.878069999999999</c:v>
                </c:pt>
                <c:pt idx="961">
                  <c:v>15.878069999999999</c:v>
                </c:pt>
                <c:pt idx="962">
                  <c:v>15.712403</c:v>
                </c:pt>
                <c:pt idx="963">
                  <c:v>15.712403</c:v>
                </c:pt>
                <c:pt idx="964">
                  <c:v>15.712403</c:v>
                </c:pt>
                <c:pt idx="965">
                  <c:v>15.878069999999999</c:v>
                </c:pt>
                <c:pt idx="966">
                  <c:v>15.878069999999999</c:v>
                </c:pt>
                <c:pt idx="967">
                  <c:v>15.712403</c:v>
                </c:pt>
                <c:pt idx="968">
                  <c:v>15.712403</c:v>
                </c:pt>
                <c:pt idx="969">
                  <c:v>15.712403</c:v>
                </c:pt>
                <c:pt idx="970">
                  <c:v>15.712403</c:v>
                </c:pt>
                <c:pt idx="971">
                  <c:v>15.878069999999999</c:v>
                </c:pt>
                <c:pt idx="972">
                  <c:v>15.878069999999999</c:v>
                </c:pt>
                <c:pt idx="973">
                  <c:v>15.712403</c:v>
                </c:pt>
                <c:pt idx="974">
                  <c:v>15.712403</c:v>
                </c:pt>
                <c:pt idx="975">
                  <c:v>15.878069999999999</c:v>
                </c:pt>
                <c:pt idx="976">
                  <c:v>15.712403</c:v>
                </c:pt>
                <c:pt idx="977">
                  <c:v>15.712403</c:v>
                </c:pt>
                <c:pt idx="978">
                  <c:v>15.878069999999999</c:v>
                </c:pt>
                <c:pt idx="979">
                  <c:v>15.712403</c:v>
                </c:pt>
                <c:pt idx="980">
                  <c:v>15.712403</c:v>
                </c:pt>
                <c:pt idx="981">
                  <c:v>15.878069999999999</c:v>
                </c:pt>
                <c:pt idx="982">
                  <c:v>15.878069999999999</c:v>
                </c:pt>
                <c:pt idx="983">
                  <c:v>15.878069999999999</c:v>
                </c:pt>
                <c:pt idx="984">
                  <c:v>15.878069999999999</c:v>
                </c:pt>
                <c:pt idx="985">
                  <c:v>15.712403</c:v>
                </c:pt>
                <c:pt idx="986">
                  <c:v>15.712403</c:v>
                </c:pt>
                <c:pt idx="987">
                  <c:v>15.712403</c:v>
                </c:pt>
                <c:pt idx="988">
                  <c:v>15.878069999999999</c:v>
                </c:pt>
                <c:pt idx="989">
                  <c:v>15.712403</c:v>
                </c:pt>
                <c:pt idx="990">
                  <c:v>15.878069999999999</c:v>
                </c:pt>
                <c:pt idx="991">
                  <c:v>15.878069999999999</c:v>
                </c:pt>
                <c:pt idx="992">
                  <c:v>15.712403</c:v>
                </c:pt>
                <c:pt idx="993">
                  <c:v>15.712403</c:v>
                </c:pt>
                <c:pt idx="994">
                  <c:v>15.878069999999999</c:v>
                </c:pt>
                <c:pt idx="995">
                  <c:v>15.878069999999999</c:v>
                </c:pt>
                <c:pt idx="996">
                  <c:v>15.712403</c:v>
                </c:pt>
                <c:pt idx="997">
                  <c:v>15.878069999999999</c:v>
                </c:pt>
                <c:pt idx="998">
                  <c:v>15.878069999999999</c:v>
                </c:pt>
                <c:pt idx="999">
                  <c:v>15.878069999999999</c:v>
                </c:pt>
                <c:pt idx="1000">
                  <c:v>15.878069999999999</c:v>
                </c:pt>
                <c:pt idx="1001">
                  <c:v>15.878069999999999</c:v>
                </c:pt>
                <c:pt idx="1002">
                  <c:v>15.712403</c:v>
                </c:pt>
                <c:pt idx="1003">
                  <c:v>15.712403</c:v>
                </c:pt>
                <c:pt idx="1004">
                  <c:v>15.878069999999999</c:v>
                </c:pt>
                <c:pt idx="1005">
                  <c:v>15.878069999999999</c:v>
                </c:pt>
                <c:pt idx="1006">
                  <c:v>15.878069999999999</c:v>
                </c:pt>
                <c:pt idx="1007">
                  <c:v>15.712403</c:v>
                </c:pt>
                <c:pt idx="1008">
                  <c:v>15.878069999999999</c:v>
                </c:pt>
                <c:pt idx="1009">
                  <c:v>15.878069999999999</c:v>
                </c:pt>
                <c:pt idx="1010">
                  <c:v>15.878069999999999</c:v>
                </c:pt>
                <c:pt idx="1011">
                  <c:v>15.878069999999999</c:v>
                </c:pt>
                <c:pt idx="1012">
                  <c:v>15.878069999999999</c:v>
                </c:pt>
                <c:pt idx="1013">
                  <c:v>15.712403</c:v>
                </c:pt>
                <c:pt idx="1014">
                  <c:v>15.712403</c:v>
                </c:pt>
                <c:pt idx="1015">
                  <c:v>15.878069999999999</c:v>
                </c:pt>
                <c:pt idx="1016">
                  <c:v>15.712403</c:v>
                </c:pt>
                <c:pt idx="1017">
                  <c:v>15.878069999999999</c:v>
                </c:pt>
                <c:pt idx="1018">
                  <c:v>16.043738000000001</c:v>
                </c:pt>
                <c:pt idx="1019">
                  <c:v>15.712403</c:v>
                </c:pt>
                <c:pt idx="1020">
                  <c:v>15.878069999999999</c:v>
                </c:pt>
                <c:pt idx="1021">
                  <c:v>15.878069999999999</c:v>
                </c:pt>
                <c:pt idx="1022">
                  <c:v>15.712403</c:v>
                </c:pt>
                <c:pt idx="1023">
                  <c:v>15.878069999999999</c:v>
                </c:pt>
                <c:pt idx="1024">
                  <c:v>15.878069999999999</c:v>
                </c:pt>
                <c:pt idx="1025">
                  <c:v>15.546735</c:v>
                </c:pt>
                <c:pt idx="1026">
                  <c:v>15.878069999999999</c:v>
                </c:pt>
                <c:pt idx="1027">
                  <c:v>15.878069999999999</c:v>
                </c:pt>
                <c:pt idx="1028">
                  <c:v>15.546735</c:v>
                </c:pt>
                <c:pt idx="1029">
                  <c:v>15.878069999999999</c:v>
                </c:pt>
                <c:pt idx="1030">
                  <c:v>15.878069999999999</c:v>
                </c:pt>
                <c:pt idx="1031">
                  <c:v>15.878069999999999</c:v>
                </c:pt>
                <c:pt idx="1032">
                  <c:v>15.878069999999999</c:v>
                </c:pt>
                <c:pt idx="1033">
                  <c:v>15.878069999999999</c:v>
                </c:pt>
                <c:pt idx="1034">
                  <c:v>16.043738000000001</c:v>
                </c:pt>
                <c:pt idx="1035">
                  <c:v>15.878069999999999</c:v>
                </c:pt>
                <c:pt idx="1036">
                  <c:v>15.878069999999999</c:v>
                </c:pt>
                <c:pt idx="1037">
                  <c:v>15.878069999999999</c:v>
                </c:pt>
                <c:pt idx="1038">
                  <c:v>15.878069999999999</c:v>
                </c:pt>
                <c:pt idx="1039">
                  <c:v>15.878069999999999</c:v>
                </c:pt>
                <c:pt idx="1040">
                  <c:v>15.878069999999999</c:v>
                </c:pt>
                <c:pt idx="1041">
                  <c:v>15.878069999999999</c:v>
                </c:pt>
                <c:pt idx="1042">
                  <c:v>15.878069999999999</c:v>
                </c:pt>
                <c:pt idx="1043">
                  <c:v>15.712403</c:v>
                </c:pt>
                <c:pt idx="1044">
                  <c:v>15.878069999999999</c:v>
                </c:pt>
                <c:pt idx="1045">
                  <c:v>15.878069999999999</c:v>
                </c:pt>
                <c:pt idx="1046">
                  <c:v>15.878069999999999</c:v>
                </c:pt>
                <c:pt idx="1047">
                  <c:v>15.878069999999999</c:v>
                </c:pt>
                <c:pt idx="1048">
                  <c:v>15.878069999999999</c:v>
                </c:pt>
                <c:pt idx="1049">
                  <c:v>15.878069999999999</c:v>
                </c:pt>
                <c:pt idx="1050">
                  <c:v>15.878069999999999</c:v>
                </c:pt>
                <c:pt idx="1051">
                  <c:v>15.878069999999999</c:v>
                </c:pt>
                <c:pt idx="1052">
                  <c:v>15.712403</c:v>
                </c:pt>
                <c:pt idx="1053">
                  <c:v>15.712403</c:v>
                </c:pt>
                <c:pt idx="1054">
                  <c:v>15.878069999999999</c:v>
                </c:pt>
                <c:pt idx="1055">
                  <c:v>15.878069999999999</c:v>
                </c:pt>
                <c:pt idx="1056">
                  <c:v>15.878069999999999</c:v>
                </c:pt>
                <c:pt idx="1057">
                  <c:v>15.712403</c:v>
                </c:pt>
                <c:pt idx="1058">
                  <c:v>15.712403</c:v>
                </c:pt>
                <c:pt idx="1059">
                  <c:v>15.878069999999999</c:v>
                </c:pt>
                <c:pt idx="1060">
                  <c:v>15.878069999999999</c:v>
                </c:pt>
                <c:pt idx="1061">
                  <c:v>15.878069999999999</c:v>
                </c:pt>
                <c:pt idx="1062">
                  <c:v>15.878069999999999</c:v>
                </c:pt>
                <c:pt idx="1063">
                  <c:v>15.878069999999999</c:v>
                </c:pt>
                <c:pt idx="1064">
                  <c:v>15.712403</c:v>
                </c:pt>
                <c:pt idx="1065">
                  <c:v>15.878069999999999</c:v>
                </c:pt>
                <c:pt idx="1066">
                  <c:v>15.878069999999999</c:v>
                </c:pt>
                <c:pt idx="1067">
                  <c:v>15.712403</c:v>
                </c:pt>
                <c:pt idx="1068">
                  <c:v>15.878069999999999</c:v>
                </c:pt>
                <c:pt idx="1069">
                  <c:v>15.878069999999999</c:v>
                </c:pt>
                <c:pt idx="1070">
                  <c:v>15.712403</c:v>
                </c:pt>
                <c:pt idx="1071">
                  <c:v>15.878069999999999</c:v>
                </c:pt>
                <c:pt idx="1072">
                  <c:v>15.878069999999999</c:v>
                </c:pt>
                <c:pt idx="1073">
                  <c:v>15.878069999999999</c:v>
                </c:pt>
                <c:pt idx="1074">
                  <c:v>15.712403</c:v>
                </c:pt>
                <c:pt idx="1075">
                  <c:v>15.712403</c:v>
                </c:pt>
                <c:pt idx="1076">
                  <c:v>15.712403</c:v>
                </c:pt>
                <c:pt idx="1077">
                  <c:v>15.878069999999999</c:v>
                </c:pt>
                <c:pt idx="1078">
                  <c:v>15.712403</c:v>
                </c:pt>
                <c:pt idx="1079">
                  <c:v>15.712403</c:v>
                </c:pt>
                <c:pt idx="1080">
                  <c:v>15.712403</c:v>
                </c:pt>
                <c:pt idx="1081">
                  <c:v>15.878069999999999</c:v>
                </c:pt>
                <c:pt idx="1082">
                  <c:v>15.878069999999999</c:v>
                </c:pt>
                <c:pt idx="1083">
                  <c:v>15.878069999999999</c:v>
                </c:pt>
                <c:pt idx="1084">
                  <c:v>15.878069999999999</c:v>
                </c:pt>
                <c:pt idx="1085">
                  <c:v>15.878069999999999</c:v>
                </c:pt>
                <c:pt idx="1086">
                  <c:v>15.878069999999999</c:v>
                </c:pt>
                <c:pt idx="1087">
                  <c:v>15.878069999999999</c:v>
                </c:pt>
                <c:pt idx="1088">
                  <c:v>15.712403</c:v>
                </c:pt>
                <c:pt idx="1089">
                  <c:v>15.878069999999999</c:v>
                </c:pt>
                <c:pt idx="1090">
                  <c:v>15.712403</c:v>
                </c:pt>
                <c:pt idx="1091">
                  <c:v>15.878069999999999</c:v>
                </c:pt>
                <c:pt idx="1092">
                  <c:v>15.878069999999999</c:v>
                </c:pt>
                <c:pt idx="1093">
                  <c:v>15.878069999999999</c:v>
                </c:pt>
                <c:pt idx="1094">
                  <c:v>15.712403</c:v>
                </c:pt>
                <c:pt idx="1095">
                  <c:v>15.878069999999999</c:v>
                </c:pt>
                <c:pt idx="1096">
                  <c:v>15.878069999999999</c:v>
                </c:pt>
                <c:pt idx="1097">
                  <c:v>15.878069999999999</c:v>
                </c:pt>
                <c:pt idx="1098">
                  <c:v>15.878069999999999</c:v>
                </c:pt>
                <c:pt idx="1099">
                  <c:v>15.878069999999999</c:v>
                </c:pt>
                <c:pt idx="1100">
                  <c:v>15.878069999999999</c:v>
                </c:pt>
                <c:pt idx="1101">
                  <c:v>15.878069999999999</c:v>
                </c:pt>
                <c:pt idx="1102">
                  <c:v>15.878069999999999</c:v>
                </c:pt>
                <c:pt idx="1103">
                  <c:v>15.712403</c:v>
                </c:pt>
                <c:pt idx="1104">
                  <c:v>15.878069999999999</c:v>
                </c:pt>
                <c:pt idx="1105">
                  <c:v>15.878069999999999</c:v>
                </c:pt>
                <c:pt idx="1106">
                  <c:v>15.878069999999999</c:v>
                </c:pt>
                <c:pt idx="1107">
                  <c:v>15.712403</c:v>
                </c:pt>
                <c:pt idx="1108">
                  <c:v>15.712403</c:v>
                </c:pt>
                <c:pt idx="1109">
                  <c:v>15.878069999999999</c:v>
                </c:pt>
                <c:pt idx="1110">
                  <c:v>15.712403</c:v>
                </c:pt>
                <c:pt idx="1111">
                  <c:v>15.712403</c:v>
                </c:pt>
                <c:pt idx="1112">
                  <c:v>15.712403</c:v>
                </c:pt>
                <c:pt idx="1113">
                  <c:v>15.712403</c:v>
                </c:pt>
                <c:pt idx="1114">
                  <c:v>15.712403</c:v>
                </c:pt>
                <c:pt idx="1115">
                  <c:v>15.712403</c:v>
                </c:pt>
                <c:pt idx="1116">
                  <c:v>15.878069999999999</c:v>
                </c:pt>
                <c:pt idx="1117">
                  <c:v>15.878069999999999</c:v>
                </c:pt>
                <c:pt idx="1118">
                  <c:v>15.878069999999999</c:v>
                </c:pt>
                <c:pt idx="1119">
                  <c:v>15.712403</c:v>
                </c:pt>
                <c:pt idx="1120">
                  <c:v>15.712403</c:v>
                </c:pt>
                <c:pt idx="1121">
                  <c:v>15.712403</c:v>
                </c:pt>
                <c:pt idx="1122">
                  <c:v>15.712403</c:v>
                </c:pt>
                <c:pt idx="1123">
                  <c:v>15.546735</c:v>
                </c:pt>
                <c:pt idx="1124">
                  <c:v>15.712403</c:v>
                </c:pt>
                <c:pt idx="1125">
                  <c:v>15.712403</c:v>
                </c:pt>
                <c:pt idx="1126">
                  <c:v>15.712403</c:v>
                </c:pt>
                <c:pt idx="1127">
                  <c:v>15.712403</c:v>
                </c:pt>
                <c:pt idx="1128">
                  <c:v>15.712403</c:v>
                </c:pt>
                <c:pt idx="1129">
                  <c:v>15.712403</c:v>
                </c:pt>
                <c:pt idx="1130">
                  <c:v>15.712403</c:v>
                </c:pt>
                <c:pt idx="1131">
                  <c:v>15.878069999999999</c:v>
                </c:pt>
                <c:pt idx="1132">
                  <c:v>15.712403</c:v>
                </c:pt>
                <c:pt idx="1133">
                  <c:v>15.712403</c:v>
                </c:pt>
                <c:pt idx="1134">
                  <c:v>15.712403</c:v>
                </c:pt>
                <c:pt idx="1135">
                  <c:v>15.712403</c:v>
                </c:pt>
                <c:pt idx="1136">
                  <c:v>15.712403</c:v>
                </c:pt>
                <c:pt idx="1137">
                  <c:v>15.712403</c:v>
                </c:pt>
                <c:pt idx="1138">
                  <c:v>15.546735</c:v>
                </c:pt>
                <c:pt idx="1139">
                  <c:v>15.712403</c:v>
                </c:pt>
                <c:pt idx="1140">
                  <c:v>15.712403</c:v>
                </c:pt>
                <c:pt idx="1141">
                  <c:v>15.712403</c:v>
                </c:pt>
                <c:pt idx="1142">
                  <c:v>15.546735</c:v>
                </c:pt>
                <c:pt idx="1143">
                  <c:v>15.546735</c:v>
                </c:pt>
                <c:pt idx="1144">
                  <c:v>15.546735</c:v>
                </c:pt>
                <c:pt idx="1145">
                  <c:v>15.712403</c:v>
                </c:pt>
                <c:pt idx="1146">
                  <c:v>15.712403</c:v>
                </c:pt>
                <c:pt idx="1147">
                  <c:v>15.712403</c:v>
                </c:pt>
                <c:pt idx="1148">
                  <c:v>15.546735</c:v>
                </c:pt>
                <c:pt idx="1149">
                  <c:v>15.546735</c:v>
                </c:pt>
                <c:pt idx="1150">
                  <c:v>15.546735</c:v>
                </c:pt>
                <c:pt idx="1151">
                  <c:v>15.712403</c:v>
                </c:pt>
                <c:pt idx="1152">
                  <c:v>15.712403</c:v>
                </c:pt>
                <c:pt idx="1153">
                  <c:v>15.546735</c:v>
                </c:pt>
                <c:pt idx="1154">
                  <c:v>15.712403</c:v>
                </c:pt>
                <c:pt idx="1155">
                  <c:v>15.546735</c:v>
                </c:pt>
                <c:pt idx="1156">
                  <c:v>15.712403</c:v>
                </c:pt>
                <c:pt idx="1157">
                  <c:v>15.712403</c:v>
                </c:pt>
                <c:pt idx="1158">
                  <c:v>15.878069999999999</c:v>
                </c:pt>
                <c:pt idx="1159">
                  <c:v>15.712403</c:v>
                </c:pt>
                <c:pt idx="1160">
                  <c:v>15.546735</c:v>
                </c:pt>
                <c:pt idx="1161">
                  <c:v>15.712403</c:v>
                </c:pt>
                <c:pt idx="1162">
                  <c:v>15.546735</c:v>
                </c:pt>
                <c:pt idx="1163">
                  <c:v>15.712403</c:v>
                </c:pt>
                <c:pt idx="1164">
                  <c:v>15.712403</c:v>
                </c:pt>
                <c:pt idx="1165">
                  <c:v>15.712403</c:v>
                </c:pt>
                <c:pt idx="1166">
                  <c:v>15.712403</c:v>
                </c:pt>
                <c:pt idx="1167">
                  <c:v>15.712403</c:v>
                </c:pt>
                <c:pt idx="1168">
                  <c:v>15.712403</c:v>
                </c:pt>
                <c:pt idx="1169">
                  <c:v>15.712403</c:v>
                </c:pt>
                <c:pt idx="1170">
                  <c:v>15.546735</c:v>
                </c:pt>
                <c:pt idx="1171">
                  <c:v>15.712403</c:v>
                </c:pt>
                <c:pt idx="1172">
                  <c:v>15.712403</c:v>
                </c:pt>
                <c:pt idx="1173">
                  <c:v>15.712403</c:v>
                </c:pt>
                <c:pt idx="1174">
                  <c:v>15.712403</c:v>
                </c:pt>
                <c:pt idx="1175">
                  <c:v>15.878069999999999</c:v>
                </c:pt>
                <c:pt idx="1176">
                  <c:v>15.712403</c:v>
                </c:pt>
                <c:pt idx="1177">
                  <c:v>15.712403</c:v>
                </c:pt>
                <c:pt idx="1178">
                  <c:v>15.712403</c:v>
                </c:pt>
                <c:pt idx="1179">
                  <c:v>15.712403</c:v>
                </c:pt>
                <c:pt idx="1180">
                  <c:v>15.712403</c:v>
                </c:pt>
                <c:pt idx="1181">
                  <c:v>15.712403</c:v>
                </c:pt>
                <c:pt idx="1182">
                  <c:v>15.712403</c:v>
                </c:pt>
                <c:pt idx="1183">
                  <c:v>15.712403</c:v>
                </c:pt>
                <c:pt idx="1184">
                  <c:v>15.712403</c:v>
                </c:pt>
                <c:pt idx="1185">
                  <c:v>15.712403</c:v>
                </c:pt>
                <c:pt idx="1186">
                  <c:v>15.712403</c:v>
                </c:pt>
                <c:pt idx="1187">
                  <c:v>15.546735</c:v>
                </c:pt>
                <c:pt idx="1188">
                  <c:v>15.712403</c:v>
                </c:pt>
                <c:pt idx="1189">
                  <c:v>15.546735</c:v>
                </c:pt>
                <c:pt idx="1190">
                  <c:v>15.712403</c:v>
                </c:pt>
                <c:pt idx="1191">
                  <c:v>15.546735</c:v>
                </c:pt>
                <c:pt idx="1192">
                  <c:v>15.546735</c:v>
                </c:pt>
                <c:pt idx="1193">
                  <c:v>15.712403</c:v>
                </c:pt>
                <c:pt idx="1194">
                  <c:v>15.546735</c:v>
                </c:pt>
                <c:pt idx="1195">
                  <c:v>15.546735</c:v>
                </c:pt>
                <c:pt idx="1196">
                  <c:v>15.546735</c:v>
                </c:pt>
                <c:pt idx="1197">
                  <c:v>15.712403</c:v>
                </c:pt>
                <c:pt idx="1198">
                  <c:v>15.712403</c:v>
                </c:pt>
                <c:pt idx="1199">
                  <c:v>15.712403</c:v>
                </c:pt>
                <c:pt idx="1200">
                  <c:v>15.712403</c:v>
                </c:pt>
                <c:pt idx="1201">
                  <c:v>15.712403</c:v>
                </c:pt>
                <c:pt idx="1202">
                  <c:v>15.546735</c:v>
                </c:pt>
                <c:pt idx="1203">
                  <c:v>15.546735</c:v>
                </c:pt>
                <c:pt idx="1204">
                  <c:v>15.546735</c:v>
                </c:pt>
                <c:pt idx="1205">
                  <c:v>15.712403</c:v>
                </c:pt>
                <c:pt idx="1206">
                  <c:v>15.878069999999999</c:v>
                </c:pt>
                <c:pt idx="1207">
                  <c:v>15.712403</c:v>
                </c:pt>
                <c:pt idx="1208">
                  <c:v>15.712403</c:v>
                </c:pt>
                <c:pt idx="1209">
                  <c:v>15.712403</c:v>
                </c:pt>
                <c:pt idx="1210">
                  <c:v>15.712403</c:v>
                </c:pt>
                <c:pt idx="1211">
                  <c:v>15.546735</c:v>
                </c:pt>
                <c:pt idx="1212">
                  <c:v>15.712403</c:v>
                </c:pt>
                <c:pt idx="1213">
                  <c:v>15.712403</c:v>
                </c:pt>
                <c:pt idx="1214">
                  <c:v>15.712403</c:v>
                </c:pt>
                <c:pt idx="1215">
                  <c:v>15.546735</c:v>
                </c:pt>
                <c:pt idx="1216">
                  <c:v>15.712403</c:v>
                </c:pt>
                <c:pt idx="1217">
                  <c:v>15.712403</c:v>
                </c:pt>
                <c:pt idx="1218">
                  <c:v>15.712403</c:v>
                </c:pt>
                <c:pt idx="1219">
                  <c:v>15.712403</c:v>
                </c:pt>
                <c:pt idx="1220">
                  <c:v>15.546735</c:v>
                </c:pt>
                <c:pt idx="1221">
                  <c:v>15.546735</c:v>
                </c:pt>
                <c:pt idx="1222">
                  <c:v>15.712403</c:v>
                </c:pt>
                <c:pt idx="1223">
                  <c:v>15.546735</c:v>
                </c:pt>
                <c:pt idx="1224">
                  <c:v>15.712403</c:v>
                </c:pt>
                <c:pt idx="1225">
                  <c:v>15.546735</c:v>
                </c:pt>
                <c:pt idx="1226">
                  <c:v>15.546735</c:v>
                </c:pt>
                <c:pt idx="1227">
                  <c:v>15.712403</c:v>
                </c:pt>
                <c:pt idx="1228">
                  <c:v>15.712403</c:v>
                </c:pt>
                <c:pt idx="1229">
                  <c:v>15.546735</c:v>
                </c:pt>
                <c:pt idx="1230">
                  <c:v>15.546735</c:v>
                </c:pt>
                <c:pt idx="1231">
                  <c:v>15.546735</c:v>
                </c:pt>
                <c:pt idx="1232">
                  <c:v>15.712403</c:v>
                </c:pt>
                <c:pt idx="1233">
                  <c:v>15.712403</c:v>
                </c:pt>
                <c:pt idx="1234">
                  <c:v>15.712403</c:v>
                </c:pt>
                <c:pt idx="1235">
                  <c:v>15.546735</c:v>
                </c:pt>
                <c:pt idx="1236">
                  <c:v>15.712403</c:v>
                </c:pt>
                <c:pt idx="1237">
                  <c:v>15.712403</c:v>
                </c:pt>
                <c:pt idx="1238">
                  <c:v>15.712403</c:v>
                </c:pt>
                <c:pt idx="1239">
                  <c:v>15.712403</c:v>
                </c:pt>
                <c:pt idx="1240">
                  <c:v>15.712403</c:v>
                </c:pt>
                <c:pt idx="1241">
                  <c:v>15.712403</c:v>
                </c:pt>
                <c:pt idx="1242">
                  <c:v>15.712403</c:v>
                </c:pt>
                <c:pt idx="1243">
                  <c:v>15.712403</c:v>
                </c:pt>
                <c:pt idx="1244">
                  <c:v>15.546735</c:v>
                </c:pt>
                <c:pt idx="1245">
                  <c:v>15.546735</c:v>
                </c:pt>
                <c:pt idx="1246">
                  <c:v>15.712403</c:v>
                </c:pt>
                <c:pt idx="1247">
                  <c:v>15.712403</c:v>
                </c:pt>
                <c:pt idx="1248">
                  <c:v>15.712403</c:v>
                </c:pt>
                <c:pt idx="1249">
                  <c:v>15.712403</c:v>
                </c:pt>
                <c:pt idx="1250">
                  <c:v>15.712403</c:v>
                </c:pt>
                <c:pt idx="1251">
                  <c:v>15.712403</c:v>
                </c:pt>
                <c:pt idx="1252">
                  <c:v>15.712403</c:v>
                </c:pt>
                <c:pt idx="1253">
                  <c:v>15.712403</c:v>
                </c:pt>
                <c:pt idx="1254">
                  <c:v>15.878069999999999</c:v>
                </c:pt>
                <c:pt idx="1255">
                  <c:v>15.712403</c:v>
                </c:pt>
                <c:pt idx="1256">
                  <c:v>15.712403</c:v>
                </c:pt>
                <c:pt idx="1257">
                  <c:v>15.712403</c:v>
                </c:pt>
                <c:pt idx="1258">
                  <c:v>15.878069999999999</c:v>
                </c:pt>
                <c:pt idx="1259">
                  <c:v>15.878069999999999</c:v>
                </c:pt>
                <c:pt idx="1260">
                  <c:v>15.712403</c:v>
                </c:pt>
                <c:pt idx="1261">
                  <c:v>15.878069999999999</c:v>
                </c:pt>
                <c:pt idx="1262">
                  <c:v>15.712403</c:v>
                </c:pt>
                <c:pt idx="1263">
                  <c:v>15.546735</c:v>
                </c:pt>
                <c:pt idx="1264">
                  <c:v>15.712403</c:v>
                </c:pt>
                <c:pt idx="1265">
                  <c:v>15.712403</c:v>
                </c:pt>
                <c:pt idx="1266">
                  <c:v>15.712403</c:v>
                </c:pt>
                <c:pt idx="1267">
                  <c:v>15.712403</c:v>
                </c:pt>
                <c:pt idx="1268">
                  <c:v>15.712403</c:v>
                </c:pt>
                <c:pt idx="1269">
                  <c:v>15.712403</c:v>
                </c:pt>
                <c:pt idx="1270">
                  <c:v>15.712403</c:v>
                </c:pt>
                <c:pt idx="1271">
                  <c:v>15.712403</c:v>
                </c:pt>
                <c:pt idx="1272">
                  <c:v>15.712403</c:v>
                </c:pt>
                <c:pt idx="1273">
                  <c:v>15.712403</c:v>
                </c:pt>
                <c:pt idx="1274">
                  <c:v>15.546735</c:v>
                </c:pt>
                <c:pt idx="1275">
                  <c:v>15.712403</c:v>
                </c:pt>
                <c:pt idx="1276">
                  <c:v>15.546735</c:v>
                </c:pt>
                <c:pt idx="1277">
                  <c:v>15.712403</c:v>
                </c:pt>
                <c:pt idx="1278">
                  <c:v>15.712403</c:v>
                </c:pt>
                <c:pt idx="1279">
                  <c:v>15.712403</c:v>
                </c:pt>
                <c:pt idx="1280">
                  <c:v>15.712403</c:v>
                </c:pt>
                <c:pt idx="1281">
                  <c:v>15.712403</c:v>
                </c:pt>
                <c:pt idx="1282">
                  <c:v>15.546735</c:v>
                </c:pt>
                <c:pt idx="1283">
                  <c:v>15.712403</c:v>
                </c:pt>
                <c:pt idx="1284">
                  <c:v>15.712403</c:v>
                </c:pt>
                <c:pt idx="1285">
                  <c:v>15.546735</c:v>
                </c:pt>
                <c:pt idx="1286">
                  <c:v>15.712403</c:v>
                </c:pt>
                <c:pt idx="1287">
                  <c:v>15.712403</c:v>
                </c:pt>
                <c:pt idx="1288">
                  <c:v>15.712403</c:v>
                </c:pt>
                <c:pt idx="1289">
                  <c:v>15.546735</c:v>
                </c:pt>
                <c:pt idx="1290">
                  <c:v>15.712403</c:v>
                </c:pt>
                <c:pt idx="1291">
                  <c:v>15.712403</c:v>
                </c:pt>
                <c:pt idx="1292">
                  <c:v>15.712403</c:v>
                </c:pt>
                <c:pt idx="1293">
                  <c:v>15.712403</c:v>
                </c:pt>
                <c:pt idx="1294">
                  <c:v>15.712403</c:v>
                </c:pt>
                <c:pt idx="1295">
                  <c:v>15.712403</c:v>
                </c:pt>
                <c:pt idx="1296">
                  <c:v>15.878069999999999</c:v>
                </c:pt>
                <c:pt idx="1297">
                  <c:v>15.712403</c:v>
                </c:pt>
                <c:pt idx="1298">
                  <c:v>15.878069999999999</c:v>
                </c:pt>
                <c:pt idx="1299">
                  <c:v>15.712403</c:v>
                </c:pt>
                <c:pt idx="1300">
                  <c:v>15.712403</c:v>
                </c:pt>
                <c:pt idx="1301">
                  <c:v>15.712403</c:v>
                </c:pt>
                <c:pt idx="1302">
                  <c:v>15.878069999999999</c:v>
                </c:pt>
                <c:pt idx="1303">
                  <c:v>15.712403</c:v>
                </c:pt>
                <c:pt idx="1304">
                  <c:v>15.712403</c:v>
                </c:pt>
                <c:pt idx="1305">
                  <c:v>15.712403</c:v>
                </c:pt>
                <c:pt idx="1306">
                  <c:v>15.712403</c:v>
                </c:pt>
                <c:pt idx="1307">
                  <c:v>15.712403</c:v>
                </c:pt>
                <c:pt idx="1308">
                  <c:v>15.712403</c:v>
                </c:pt>
                <c:pt idx="1309">
                  <c:v>15.878069999999999</c:v>
                </c:pt>
                <c:pt idx="1310">
                  <c:v>15.712403</c:v>
                </c:pt>
                <c:pt idx="1311">
                  <c:v>15.712403</c:v>
                </c:pt>
                <c:pt idx="1312">
                  <c:v>15.712403</c:v>
                </c:pt>
                <c:pt idx="1313">
                  <c:v>15.712403</c:v>
                </c:pt>
                <c:pt idx="1314">
                  <c:v>15.712403</c:v>
                </c:pt>
                <c:pt idx="1315">
                  <c:v>15.712403</c:v>
                </c:pt>
                <c:pt idx="1316">
                  <c:v>15.712403</c:v>
                </c:pt>
                <c:pt idx="1317">
                  <c:v>15.712403</c:v>
                </c:pt>
                <c:pt idx="1318">
                  <c:v>15.712403</c:v>
                </c:pt>
                <c:pt idx="1319">
                  <c:v>15.712403</c:v>
                </c:pt>
                <c:pt idx="1320">
                  <c:v>15.712403</c:v>
                </c:pt>
                <c:pt idx="1321">
                  <c:v>15.712403</c:v>
                </c:pt>
                <c:pt idx="1322">
                  <c:v>15.878069999999999</c:v>
                </c:pt>
                <c:pt idx="1323">
                  <c:v>15.878069999999999</c:v>
                </c:pt>
                <c:pt idx="1324">
                  <c:v>15.878069999999999</c:v>
                </c:pt>
                <c:pt idx="1325">
                  <c:v>15.712403</c:v>
                </c:pt>
                <c:pt idx="1326">
                  <c:v>15.712403</c:v>
                </c:pt>
                <c:pt idx="1327">
                  <c:v>15.712403</c:v>
                </c:pt>
                <c:pt idx="1328">
                  <c:v>15.546735</c:v>
                </c:pt>
                <c:pt idx="1329">
                  <c:v>15.712403</c:v>
                </c:pt>
                <c:pt idx="1330">
                  <c:v>15.712403</c:v>
                </c:pt>
                <c:pt idx="1331">
                  <c:v>15.712403</c:v>
                </c:pt>
                <c:pt idx="1332">
                  <c:v>15.712403</c:v>
                </c:pt>
                <c:pt idx="1333">
                  <c:v>15.712403</c:v>
                </c:pt>
                <c:pt idx="1334">
                  <c:v>15.712403</c:v>
                </c:pt>
                <c:pt idx="1335">
                  <c:v>15.712403</c:v>
                </c:pt>
                <c:pt idx="1336">
                  <c:v>15.546735</c:v>
                </c:pt>
                <c:pt idx="1337">
                  <c:v>15.546735</c:v>
                </c:pt>
                <c:pt idx="1338">
                  <c:v>15.546735</c:v>
                </c:pt>
                <c:pt idx="1339">
                  <c:v>15.546735</c:v>
                </c:pt>
                <c:pt idx="1340">
                  <c:v>15.712403</c:v>
                </c:pt>
                <c:pt idx="1341">
                  <c:v>15.546735</c:v>
                </c:pt>
                <c:pt idx="1342">
                  <c:v>15.546735</c:v>
                </c:pt>
                <c:pt idx="1343">
                  <c:v>15.712403</c:v>
                </c:pt>
                <c:pt idx="1344">
                  <c:v>15.546735</c:v>
                </c:pt>
                <c:pt idx="1345">
                  <c:v>15.546735</c:v>
                </c:pt>
                <c:pt idx="1346">
                  <c:v>15.546735</c:v>
                </c:pt>
                <c:pt idx="1347">
                  <c:v>15.712403</c:v>
                </c:pt>
                <c:pt idx="1348">
                  <c:v>15.546735</c:v>
                </c:pt>
                <c:pt idx="1349">
                  <c:v>15.712403</c:v>
                </c:pt>
                <c:pt idx="1350">
                  <c:v>15.878069999999999</c:v>
                </c:pt>
                <c:pt idx="1351">
                  <c:v>15.712403</c:v>
                </c:pt>
                <c:pt idx="1352">
                  <c:v>15.712403</c:v>
                </c:pt>
                <c:pt idx="1353">
                  <c:v>15.546735</c:v>
                </c:pt>
                <c:pt idx="1354">
                  <c:v>15.712403</c:v>
                </c:pt>
                <c:pt idx="1355">
                  <c:v>15.712403</c:v>
                </c:pt>
                <c:pt idx="1356">
                  <c:v>15.546735</c:v>
                </c:pt>
                <c:pt idx="1357">
                  <c:v>15.546735</c:v>
                </c:pt>
                <c:pt idx="1358">
                  <c:v>15.712403</c:v>
                </c:pt>
                <c:pt idx="1359">
                  <c:v>15.878069999999999</c:v>
                </c:pt>
                <c:pt idx="1360">
                  <c:v>15.712403</c:v>
                </c:pt>
                <c:pt idx="1361">
                  <c:v>15.712403</c:v>
                </c:pt>
                <c:pt idx="1362">
                  <c:v>15.712403</c:v>
                </c:pt>
                <c:pt idx="1363">
                  <c:v>15.546735</c:v>
                </c:pt>
                <c:pt idx="1364">
                  <c:v>15.546735</c:v>
                </c:pt>
                <c:pt idx="1365">
                  <c:v>15.712403</c:v>
                </c:pt>
                <c:pt idx="1366">
                  <c:v>15.712403</c:v>
                </c:pt>
                <c:pt idx="1367">
                  <c:v>15.546735</c:v>
                </c:pt>
                <c:pt idx="1368">
                  <c:v>15.546735</c:v>
                </c:pt>
                <c:pt idx="1369">
                  <c:v>15.712403</c:v>
                </c:pt>
                <c:pt idx="1370">
                  <c:v>15.712403</c:v>
                </c:pt>
                <c:pt idx="1371">
                  <c:v>15.712403</c:v>
                </c:pt>
                <c:pt idx="1372">
                  <c:v>15.712403</c:v>
                </c:pt>
                <c:pt idx="1373">
                  <c:v>15.712403</c:v>
                </c:pt>
                <c:pt idx="1374">
                  <c:v>15.546735</c:v>
                </c:pt>
                <c:pt idx="1375">
                  <c:v>15.712403</c:v>
                </c:pt>
                <c:pt idx="1376">
                  <c:v>15.712403</c:v>
                </c:pt>
                <c:pt idx="1377">
                  <c:v>15.712403</c:v>
                </c:pt>
                <c:pt idx="1378">
                  <c:v>15.878069999999999</c:v>
                </c:pt>
                <c:pt idx="1379">
                  <c:v>15.546735</c:v>
                </c:pt>
                <c:pt idx="1380">
                  <c:v>15.546735</c:v>
                </c:pt>
                <c:pt idx="1381">
                  <c:v>15.712403</c:v>
                </c:pt>
                <c:pt idx="1382">
                  <c:v>15.546735</c:v>
                </c:pt>
                <c:pt idx="1383">
                  <c:v>15.712403</c:v>
                </c:pt>
                <c:pt idx="1384">
                  <c:v>15.712403</c:v>
                </c:pt>
                <c:pt idx="1385">
                  <c:v>15.712403</c:v>
                </c:pt>
                <c:pt idx="1386">
                  <c:v>15.712403</c:v>
                </c:pt>
                <c:pt idx="1387">
                  <c:v>15.712403</c:v>
                </c:pt>
                <c:pt idx="1388">
                  <c:v>15.712403</c:v>
                </c:pt>
                <c:pt idx="1389">
                  <c:v>15.546735</c:v>
                </c:pt>
                <c:pt idx="1390">
                  <c:v>15.712403</c:v>
                </c:pt>
                <c:pt idx="1391">
                  <c:v>15.546735</c:v>
                </c:pt>
                <c:pt idx="1392">
                  <c:v>15.712403</c:v>
                </c:pt>
                <c:pt idx="1393">
                  <c:v>15.712403</c:v>
                </c:pt>
                <c:pt idx="1394">
                  <c:v>15.712403</c:v>
                </c:pt>
                <c:pt idx="1395">
                  <c:v>15.712403</c:v>
                </c:pt>
                <c:pt idx="1396">
                  <c:v>15.546735</c:v>
                </c:pt>
                <c:pt idx="1397">
                  <c:v>15.546735</c:v>
                </c:pt>
                <c:pt idx="1398">
                  <c:v>15.546735</c:v>
                </c:pt>
                <c:pt idx="1399">
                  <c:v>15.878069999999999</c:v>
                </c:pt>
                <c:pt idx="1400">
                  <c:v>15.546735</c:v>
                </c:pt>
                <c:pt idx="1401">
                  <c:v>15.712403</c:v>
                </c:pt>
                <c:pt idx="1402">
                  <c:v>15.712403</c:v>
                </c:pt>
                <c:pt idx="1403">
                  <c:v>15.712403</c:v>
                </c:pt>
                <c:pt idx="1404">
                  <c:v>15.712403</c:v>
                </c:pt>
                <c:pt idx="1405">
                  <c:v>15.712403</c:v>
                </c:pt>
                <c:pt idx="1406">
                  <c:v>15.712403</c:v>
                </c:pt>
                <c:pt idx="1407">
                  <c:v>15.712403</c:v>
                </c:pt>
                <c:pt idx="1408">
                  <c:v>15.712403</c:v>
                </c:pt>
                <c:pt idx="1409">
                  <c:v>15.712403</c:v>
                </c:pt>
                <c:pt idx="1410">
                  <c:v>15.712403</c:v>
                </c:pt>
                <c:pt idx="1411">
                  <c:v>15.712403</c:v>
                </c:pt>
                <c:pt idx="1412">
                  <c:v>15.546735</c:v>
                </c:pt>
                <c:pt idx="1413">
                  <c:v>15.712403</c:v>
                </c:pt>
                <c:pt idx="1414">
                  <c:v>15.546735</c:v>
                </c:pt>
                <c:pt idx="1415">
                  <c:v>15.712403</c:v>
                </c:pt>
                <c:pt idx="1416">
                  <c:v>15.712403</c:v>
                </c:pt>
                <c:pt idx="1417">
                  <c:v>15.546735</c:v>
                </c:pt>
                <c:pt idx="1418">
                  <c:v>15.712403</c:v>
                </c:pt>
                <c:pt idx="1419">
                  <c:v>15.712403</c:v>
                </c:pt>
                <c:pt idx="1420">
                  <c:v>15.712403</c:v>
                </c:pt>
                <c:pt idx="1421">
                  <c:v>15.546735</c:v>
                </c:pt>
                <c:pt idx="1422">
                  <c:v>15.712403</c:v>
                </c:pt>
                <c:pt idx="1423">
                  <c:v>15.712403</c:v>
                </c:pt>
                <c:pt idx="1424">
                  <c:v>15.546735</c:v>
                </c:pt>
                <c:pt idx="1425">
                  <c:v>15.546735</c:v>
                </c:pt>
                <c:pt idx="1426">
                  <c:v>15.546735</c:v>
                </c:pt>
                <c:pt idx="1427">
                  <c:v>15.712403</c:v>
                </c:pt>
                <c:pt idx="1428">
                  <c:v>15.712403</c:v>
                </c:pt>
                <c:pt idx="1429">
                  <c:v>15.546735</c:v>
                </c:pt>
                <c:pt idx="1430">
                  <c:v>15.546735</c:v>
                </c:pt>
                <c:pt idx="1431">
                  <c:v>15.546735</c:v>
                </c:pt>
                <c:pt idx="1432">
                  <c:v>15.546735</c:v>
                </c:pt>
                <c:pt idx="1433">
                  <c:v>15.712403</c:v>
                </c:pt>
                <c:pt idx="1434">
                  <c:v>15.712403</c:v>
                </c:pt>
                <c:pt idx="1435">
                  <c:v>15.546735</c:v>
                </c:pt>
                <c:pt idx="1436">
                  <c:v>15.712403</c:v>
                </c:pt>
                <c:pt idx="1437">
                  <c:v>15.712403</c:v>
                </c:pt>
                <c:pt idx="1438">
                  <c:v>15.546735</c:v>
                </c:pt>
                <c:pt idx="1439">
                  <c:v>15.712403</c:v>
                </c:pt>
                <c:pt idx="1440">
                  <c:v>15.712403</c:v>
                </c:pt>
                <c:pt idx="1441">
                  <c:v>15.878069999999999</c:v>
                </c:pt>
                <c:pt idx="1442">
                  <c:v>15.712403</c:v>
                </c:pt>
                <c:pt idx="1443">
                  <c:v>15.712403</c:v>
                </c:pt>
                <c:pt idx="1444">
                  <c:v>15.712403</c:v>
                </c:pt>
                <c:pt idx="1445">
                  <c:v>15.712403</c:v>
                </c:pt>
                <c:pt idx="1446">
                  <c:v>15.546735</c:v>
                </c:pt>
                <c:pt idx="1447">
                  <c:v>15.546735</c:v>
                </c:pt>
                <c:pt idx="1448">
                  <c:v>15.878069999999999</c:v>
                </c:pt>
                <c:pt idx="1449">
                  <c:v>15.546735</c:v>
                </c:pt>
                <c:pt idx="1450">
                  <c:v>15.546735</c:v>
                </c:pt>
                <c:pt idx="1451">
                  <c:v>15.712403</c:v>
                </c:pt>
                <c:pt idx="1452">
                  <c:v>15.546735</c:v>
                </c:pt>
                <c:pt idx="1453">
                  <c:v>15.712403</c:v>
                </c:pt>
                <c:pt idx="1454">
                  <c:v>15.712403</c:v>
                </c:pt>
                <c:pt idx="1455">
                  <c:v>15.712403</c:v>
                </c:pt>
                <c:pt idx="1456">
                  <c:v>15.712403</c:v>
                </c:pt>
                <c:pt idx="1457">
                  <c:v>15.712403</c:v>
                </c:pt>
                <c:pt idx="1458">
                  <c:v>15.712403</c:v>
                </c:pt>
                <c:pt idx="1459">
                  <c:v>15.712403</c:v>
                </c:pt>
                <c:pt idx="1460">
                  <c:v>15.712403</c:v>
                </c:pt>
                <c:pt idx="1461">
                  <c:v>15.712403</c:v>
                </c:pt>
                <c:pt idx="1462">
                  <c:v>15.712403</c:v>
                </c:pt>
                <c:pt idx="1463">
                  <c:v>15.712403</c:v>
                </c:pt>
                <c:pt idx="1464">
                  <c:v>15.712403</c:v>
                </c:pt>
                <c:pt idx="1465">
                  <c:v>15.712403</c:v>
                </c:pt>
                <c:pt idx="1466">
                  <c:v>15.546735</c:v>
                </c:pt>
                <c:pt idx="1467">
                  <c:v>15.712403</c:v>
                </c:pt>
                <c:pt idx="1468">
                  <c:v>15.712403</c:v>
                </c:pt>
                <c:pt idx="1469">
                  <c:v>15.712403</c:v>
                </c:pt>
                <c:pt idx="1470">
                  <c:v>15.712403</c:v>
                </c:pt>
                <c:pt idx="1471">
                  <c:v>15.546735</c:v>
                </c:pt>
                <c:pt idx="1472">
                  <c:v>15.712403</c:v>
                </c:pt>
                <c:pt idx="1473">
                  <c:v>15.712403</c:v>
                </c:pt>
                <c:pt idx="1474">
                  <c:v>15.546735</c:v>
                </c:pt>
                <c:pt idx="1475">
                  <c:v>15.712403</c:v>
                </c:pt>
                <c:pt idx="1476">
                  <c:v>15.712403</c:v>
                </c:pt>
                <c:pt idx="1477">
                  <c:v>15.712403</c:v>
                </c:pt>
                <c:pt idx="1478">
                  <c:v>15.712403</c:v>
                </c:pt>
                <c:pt idx="1479">
                  <c:v>15.712403</c:v>
                </c:pt>
                <c:pt idx="1480">
                  <c:v>15.878069999999999</c:v>
                </c:pt>
                <c:pt idx="1481">
                  <c:v>15.712403</c:v>
                </c:pt>
                <c:pt idx="1482">
                  <c:v>15.712403</c:v>
                </c:pt>
                <c:pt idx="1483">
                  <c:v>15.546735</c:v>
                </c:pt>
                <c:pt idx="1484">
                  <c:v>16.043738000000001</c:v>
                </c:pt>
                <c:pt idx="1485">
                  <c:v>15.712403</c:v>
                </c:pt>
                <c:pt idx="1486">
                  <c:v>15.546735</c:v>
                </c:pt>
                <c:pt idx="1487">
                  <c:v>15.878069999999999</c:v>
                </c:pt>
                <c:pt idx="1488">
                  <c:v>15.546735</c:v>
                </c:pt>
                <c:pt idx="1489">
                  <c:v>15.712403</c:v>
                </c:pt>
                <c:pt idx="1490">
                  <c:v>15.712403</c:v>
                </c:pt>
                <c:pt idx="1491">
                  <c:v>15.712403</c:v>
                </c:pt>
                <c:pt idx="1492">
                  <c:v>15.712403</c:v>
                </c:pt>
                <c:pt idx="1493">
                  <c:v>15.712403</c:v>
                </c:pt>
                <c:pt idx="1494">
                  <c:v>15.712403</c:v>
                </c:pt>
                <c:pt idx="1495">
                  <c:v>15.712403</c:v>
                </c:pt>
                <c:pt idx="1496">
                  <c:v>15.712403</c:v>
                </c:pt>
                <c:pt idx="1497">
                  <c:v>15.546735</c:v>
                </c:pt>
                <c:pt idx="1498">
                  <c:v>15.712403</c:v>
                </c:pt>
                <c:pt idx="1499">
                  <c:v>15.712403</c:v>
                </c:pt>
                <c:pt idx="1500">
                  <c:v>15.546735</c:v>
                </c:pt>
                <c:pt idx="1501">
                  <c:v>15.878069999999999</c:v>
                </c:pt>
                <c:pt idx="1502">
                  <c:v>15.546735</c:v>
                </c:pt>
                <c:pt idx="1503">
                  <c:v>15.546735</c:v>
                </c:pt>
                <c:pt idx="1504">
                  <c:v>15.712403</c:v>
                </c:pt>
                <c:pt idx="1505">
                  <c:v>15.712403</c:v>
                </c:pt>
                <c:pt idx="1506">
                  <c:v>15.878069999999999</c:v>
                </c:pt>
                <c:pt idx="1507">
                  <c:v>15.712403</c:v>
                </c:pt>
                <c:pt idx="1508">
                  <c:v>15.546735</c:v>
                </c:pt>
                <c:pt idx="1509">
                  <c:v>15.712403</c:v>
                </c:pt>
                <c:pt idx="1510">
                  <c:v>15.878069999999999</c:v>
                </c:pt>
                <c:pt idx="1511">
                  <c:v>15.878069999999999</c:v>
                </c:pt>
                <c:pt idx="1512">
                  <c:v>15.712403</c:v>
                </c:pt>
                <c:pt idx="1513">
                  <c:v>15.712403</c:v>
                </c:pt>
                <c:pt idx="1514">
                  <c:v>15.712403</c:v>
                </c:pt>
                <c:pt idx="1515">
                  <c:v>15.546735</c:v>
                </c:pt>
                <c:pt idx="1516">
                  <c:v>15.546735</c:v>
                </c:pt>
                <c:pt idx="1517">
                  <c:v>15.712403</c:v>
                </c:pt>
                <c:pt idx="1518">
                  <c:v>15.546735</c:v>
                </c:pt>
                <c:pt idx="1519">
                  <c:v>15.546735</c:v>
                </c:pt>
                <c:pt idx="1520">
                  <c:v>15.712403</c:v>
                </c:pt>
                <c:pt idx="1521">
                  <c:v>15.546735</c:v>
                </c:pt>
                <c:pt idx="1522">
                  <c:v>15.712403</c:v>
                </c:pt>
                <c:pt idx="1523">
                  <c:v>15.712403</c:v>
                </c:pt>
                <c:pt idx="1524">
                  <c:v>15.712403</c:v>
                </c:pt>
                <c:pt idx="1525">
                  <c:v>15.712403</c:v>
                </c:pt>
                <c:pt idx="1526">
                  <c:v>15.712403</c:v>
                </c:pt>
                <c:pt idx="1527">
                  <c:v>15.712403</c:v>
                </c:pt>
                <c:pt idx="1528">
                  <c:v>15.546735</c:v>
                </c:pt>
                <c:pt idx="1529">
                  <c:v>15.712403</c:v>
                </c:pt>
                <c:pt idx="1530">
                  <c:v>15.712403</c:v>
                </c:pt>
                <c:pt idx="1531">
                  <c:v>15.712403</c:v>
                </c:pt>
                <c:pt idx="1532">
                  <c:v>15.712403</c:v>
                </c:pt>
                <c:pt idx="1533">
                  <c:v>15.712403</c:v>
                </c:pt>
                <c:pt idx="1534">
                  <c:v>15.712403</c:v>
                </c:pt>
                <c:pt idx="1535">
                  <c:v>15.712403</c:v>
                </c:pt>
                <c:pt idx="1536">
                  <c:v>15.712403</c:v>
                </c:pt>
                <c:pt idx="1537">
                  <c:v>15.712403</c:v>
                </c:pt>
                <c:pt idx="1538">
                  <c:v>15.712403</c:v>
                </c:pt>
                <c:pt idx="1539">
                  <c:v>15.712403</c:v>
                </c:pt>
                <c:pt idx="1540">
                  <c:v>15.712403</c:v>
                </c:pt>
                <c:pt idx="1541">
                  <c:v>15.546735</c:v>
                </c:pt>
                <c:pt idx="1542">
                  <c:v>15.878069999999999</c:v>
                </c:pt>
                <c:pt idx="1543">
                  <c:v>15.546735</c:v>
                </c:pt>
                <c:pt idx="1544">
                  <c:v>15.712403</c:v>
                </c:pt>
                <c:pt idx="1545">
                  <c:v>15.546735</c:v>
                </c:pt>
                <c:pt idx="1546">
                  <c:v>15.712403</c:v>
                </c:pt>
                <c:pt idx="1547">
                  <c:v>15.712403</c:v>
                </c:pt>
                <c:pt idx="1548">
                  <c:v>15.712403</c:v>
                </c:pt>
                <c:pt idx="1549">
                  <c:v>15.712403</c:v>
                </c:pt>
                <c:pt idx="1550">
                  <c:v>15.712403</c:v>
                </c:pt>
                <c:pt idx="1551">
                  <c:v>15.712403</c:v>
                </c:pt>
                <c:pt idx="1552">
                  <c:v>15.712403</c:v>
                </c:pt>
                <c:pt idx="1553">
                  <c:v>15.712403</c:v>
                </c:pt>
                <c:pt idx="1554">
                  <c:v>15.546735</c:v>
                </c:pt>
                <c:pt idx="1555">
                  <c:v>15.712403</c:v>
                </c:pt>
                <c:pt idx="1556">
                  <c:v>15.546735</c:v>
                </c:pt>
                <c:pt idx="1557">
                  <c:v>15.712403</c:v>
                </c:pt>
                <c:pt idx="1558">
                  <c:v>15.546735</c:v>
                </c:pt>
                <c:pt idx="1559">
                  <c:v>15.546735</c:v>
                </c:pt>
                <c:pt idx="1560">
                  <c:v>15.712403</c:v>
                </c:pt>
                <c:pt idx="1561">
                  <c:v>15.712403</c:v>
                </c:pt>
                <c:pt idx="1562">
                  <c:v>15.546735</c:v>
                </c:pt>
                <c:pt idx="1563">
                  <c:v>15.712403</c:v>
                </c:pt>
                <c:pt idx="1564">
                  <c:v>15.712403</c:v>
                </c:pt>
                <c:pt idx="1565">
                  <c:v>15.712403</c:v>
                </c:pt>
                <c:pt idx="1566">
                  <c:v>15.546735</c:v>
                </c:pt>
                <c:pt idx="1567">
                  <c:v>15.546735</c:v>
                </c:pt>
                <c:pt idx="1568">
                  <c:v>15.546735</c:v>
                </c:pt>
                <c:pt idx="1569">
                  <c:v>15.712403</c:v>
                </c:pt>
                <c:pt idx="1570">
                  <c:v>15.712403</c:v>
                </c:pt>
                <c:pt idx="1571">
                  <c:v>15.546735</c:v>
                </c:pt>
                <c:pt idx="1572">
                  <c:v>15.712403</c:v>
                </c:pt>
                <c:pt idx="1573">
                  <c:v>15.878069999999999</c:v>
                </c:pt>
                <c:pt idx="1574">
                  <c:v>15.546735</c:v>
                </c:pt>
                <c:pt idx="1575">
                  <c:v>15.546735</c:v>
                </c:pt>
                <c:pt idx="1576">
                  <c:v>15.878069999999999</c:v>
                </c:pt>
                <c:pt idx="1577">
                  <c:v>15.712403</c:v>
                </c:pt>
                <c:pt idx="1578">
                  <c:v>15.712403</c:v>
                </c:pt>
                <c:pt idx="1579">
                  <c:v>15.546735</c:v>
                </c:pt>
                <c:pt idx="1580">
                  <c:v>15.712403</c:v>
                </c:pt>
                <c:pt idx="1581">
                  <c:v>15.546735</c:v>
                </c:pt>
                <c:pt idx="1582">
                  <c:v>15.712403</c:v>
                </c:pt>
                <c:pt idx="1583">
                  <c:v>15.546735</c:v>
                </c:pt>
                <c:pt idx="1584">
                  <c:v>15.546735</c:v>
                </c:pt>
                <c:pt idx="1585">
                  <c:v>15.546735</c:v>
                </c:pt>
                <c:pt idx="1586">
                  <c:v>15.546735</c:v>
                </c:pt>
                <c:pt idx="1587">
                  <c:v>15.712403</c:v>
                </c:pt>
                <c:pt idx="1588">
                  <c:v>15.712403</c:v>
                </c:pt>
                <c:pt idx="1589">
                  <c:v>15.712403</c:v>
                </c:pt>
                <c:pt idx="1590">
                  <c:v>15.712403</c:v>
                </c:pt>
                <c:pt idx="1591">
                  <c:v>15.712403</c:v>
                </c:pt>
                <c:pt idx="1592">
                  <c:v>15.878069999999999</c:v>
                </c:pt>
                <c:pt idx="1593">
                  <c:v>15.712403</c:v>
                </c:pt>
                <c:pt idx="1594">
                  <c:v>15.546735</c:v>
                </c:pt>
                <c:pt idx="1595">
                  <c:v>15.712403</c:v>
                </c:pt>
                <c:pt idx="1596">
                  <c:v>15.712403</c:v>
                </c:pt>
                <c:pt idx="1597">
                  <c:v>15.546735</c:v>
                </c:pt>
                <c:pt idx="1598">
                  <c:v>15.712403</c:v>
                </c:pt>
                <c:pt idx="1599">
                  <c:v>15.712403</c:v>
                </c:pt>
                <c:pt idx="1600">
                  <c:v>15.546735</c:v>
                </c:pt>
                <c:pt idx="1601">
                  <c:v>15.546735</c:v>
                </c:pt>
                <c:pt idx="1602">
                  <c:v>15.546735</c:v>
                </c:pt>
                <c:pt idx="1603">
                  <c:v>15.712403</c:v>
                </c:pt>
                <c:pt idx="1604">
                  <c:v>15.712403</c:v>
                </c:pt>
                <c:pt idx="1605">
                  <c:v>15.712403</c:v>
                </c:pt>
                <c:pt idx="1606">
                  <c:v>15.712403</c:v>
                </c:pt>
                <c:pt idx="1607">
                  <c:v>15.712403</c:v>
                </c:pt>
                <c:pt idx="1608">
                  <c:v>15.546735</c:v>
                </c:pt>
                <c:pt idx="1609">
                  <c:v>15.546735</c:v>
                </c:pt>
                <c:pt idx="1610">
                  <c:v>15.712403</c:v>
                </c:pt>
                <c:pt idx="1611">
                  <c:v>15.712403</c:v>
                </c:pt>
                <c:pt idx="1612">
                  <c:v>15.546735</c:v>
                </c:pt>
                <c:pt idx="1613">
                  <c:v>15.546735</c:v>
                </c:pt>
                <c:pt idx="1614">
                  <c:v>15.712403</c:v>
                </c:pt>
                <c:pt idx="1615">
                  <c:v>15.546735</c:v>
                </c:pt>
                <c:pt idx="1616">
                  <c:v>15.546735</c:v>
                </c:pt>
                <c:pt idx="1617">
                  <c:v>15.546735</c:v>
                </c:pt>
                <c:pt idx="1618">
                  <c:v>15.712403</c:v>
                </c:pt>
                <c:pt idx="1619">
                  <c:v>15.712403</c:v>
                </c:pt>
                <c:pt idx="1620">
                  <c:v>15.878069999999999</c:v>
                </c:pt>
                <c:pt idx="1621">
                  <c:v>15.712403</c:v>
                </c:pt>
                <c:pt idx="1622">
                  <c:v>15.712403</c:v>
                </c:pt>
                <c:pt idx="1623">
                  <c:v>15.712403</c:v>
                </c:pt>
                <c:pt idx="1624">
                  <c:v>15.712403</c:v>
                </c:pt>
                <c:pt idx="1625">
                  <c:v>15.712403</c:v>
                </c:pt>
                <c:pt idx="1626">
                  <c:v>15.712403</c:v>
                </c:pt>
                <c:pt idx="1627">
                  <c:v>15.712403</c:v>
                </c:pt>
                <c:pt idx="1628">
                  <c:v>15.712403</c:v>
                </c:pt>
                <c:pt idx="1629">
                  <c:v>15.712403</c:v>
                </c:pt>
                <c:pt idx="1630">
                  <c:v>15.712403</c:v>
                </c:pt>
                <c:pt idx="1631">
                  <c:v>15.546735</c:v>
                </c:pt>
                <c:pt idx="1632">
                  <c:v>15.546735</c:v>
                </c:pt>
                <c:pt idx="1633">
                  <c:v>15.546735</c:v>
                </c:pt>
                <c:pt idx="1634">
                  <c:v>15.546735</c:v>
                </c:pt>
                <c:pt idx="1635">
                  <c:v>15.712403</c:v>
                </c:pt>
                <c:pt idx="1636">
                  <c:v>15.712403</c:v>
                </c:pt>
                <c:pt idx="1637">
                  <c:v>15.546735</c:v>
                </c:pt>
                <c:pt idx="1638">
                  <c:v>15.712403</c:v>
                </c:pt>
                <c:pt idx="1639">
                  <c:v>15.712403</c:v>
                </c:pt>
                <c:pt idx="1640">
                  <c:v>15.546735</c:v>
                </c:pt>
                <c:pt idx="1641">
                  <c:v>15.712403</c:v>
                </c:pt>
                <c:pt idx="1642">
                  <c:v>15.712403</c:v>
                </c:pt>
                <c:pt idx="1643">
                  <c:v>15.712403</c:v>
                </c:pt>
                <c:pt idx="1644">
                  <c:v>15.712403</c:v>
                </c:pt>
                <c:pt idx="1645">
                  <c:v>15.546735</c:v>
                </c:pt>
                <c:pt idx="1646">
                  <c:v>15.878069999999999</c:v>
                </c:pt>
                <c:pt idx="1647">
                  <c:v>15.546735</c:v>
                </c:pt>
                <c:pt idx="1648">
                  <c:v>15.546735</c:v>
                </c:pt>
                <c:pt idx="1649">
                  <c:v>15.546735</c:v>
                </c:pt>
                <c:pt idx="1650">
                  <c:v>15.712403</c:v>
                </c:pt>
                <c:pt idx="1651">
                  <c:v>15.712403</c:v>
                </c:pt>
                <c:pt idx="1652">
                  <c:v>15.712403</c:v>
                </c:pt>
                <c:pt idx="1653">
                  <c:v>15.712403</c:v>
                </c:pt>
                <c:pt idx="1654">
                  <c:v>15.712403</c:v>
                </c:pt>
                <c:pt idx="1655">
                  <c:v>15.712403</c:v>
                </c:pt>
                <c:pt idx="1656">
                  <c:v>15.712403</c:v>
                </c:pt>
                <c:pt idx="1657">
                  <c:v>15.712403</c:v>
                </c:pt>
                <c:pt idx="1658">
                  <c:v>15.546735</c:v>
                </c:pt>
                <c:pt idx="1659">
                  <c:v>15.546735</c:v>
                </c:pt>
                <c:pt idx="1660">
                  <c:v>15.546735</c:v>
                </c:pt>
                <c:pt idx="1661">
                  <c:v>15.546735</c:v>
                </c:pt>
                <c:pt idx="1662">
                  <c:v>15.712403</c:v>
                </c:pt>
                <c:pt idx="1663">
                  <c:v>15.546735</c:v>
                </c:pt>
                <c:pt idx="1664">
                  <c:v>15.712403</c:v>
                </c:pt>
                <c:pt idx="1665">
                  <c:v>15.712403</c:v>
                </c:pt>
                <c:pt idx="1666">
                  <c:v>15.712403</c:v>
                </c:pt>
                <c:pt idx="1667">
                  <c:v>15.546735</c:v>
                </c:pt>
                <c:pt idx="1668">
                  <c:v>15.712403</c:v>
                </c:pt>
                <c:pt idx="1669">
                  <c:v>15.546735</c:v>
                </c:pt>
                <c:pt idx="1670">
                  <c:v>15.712403</c:v>
                </c:pt>
                <c:pt idx="1671">
                  <c:v>15.546735</c:v>
                </c:pt>
                <c:pt idx="1672">
                  <c:v>15.712403</c:v>
                </c:pt>
                <c:pt idx="1673">
                  <c:v>15.712403</c:v>
                </c:pt>
                <c:pt idx="1674">
                  <c:v>15.546735</c:v>
                </c:pt>
                <c:pt idx="1675">
                  <c:v>15.712403</c:v>
                </c:pt>
                <c:pt idx="1676">
                  <c:v>15.712403</c:v>
                </c:pt>
                <c:pt idx="1677">
                  <c:v>15.546735</c:v>
                </c:pt>
                <c:pt idx="1678">
                  <c:v>15.712403</c:v>
                </c:pt>
                <c:pt idx="1679">
                  <c:v>15.712403</c:v>
                </c:pt>
                <c:pt idx="1680">
                  <c:v>15.546735</c:v>
                </c:pt>
                <c:pt idx="1681">
                  <c:v>15.712403</c:v>
                </c:pt>
                <c:pt idx="1682">
                  <c:v>15.546735</c:v>
                </c:pt>
                <c:pt idx="1683">
                  <c:v>15.712403</c:v>
                </c:pt>
                <c:pt idx="1684">
                  <c:v>15.546735</c:v>
                </c:pt>
                <c:pt idx="1685">
                  <c:v>15.546735</c:v>
                </c:pt>
                <c:pt idx="1686">
                  <c:v>15.546735</c:v>
                </c:pt>
                <c:pt idx="1687">
                  <c:v>15.712403</c:v>
                </c:pt>
                <c:pt idx="1688">
                  <c:v>15.712403</c:v>
                </c:pt>
                <c:pt idx="1689">
                  <c:v>15.712403</c:v>
                </c:pt>
                <c:pt idx="1690">
                  <c:v>15.712403</c:v>
                </c:pt>
                <c:pt idx="1691">
                  <c:v>15.546735</c:v>
                </c:pt>
                <c:pt idx="1692">
                  <c:v>15.712403</c:v>
                </c:pt>
                <c:pt idx="1693">
                  <c:v>15.546735</c:v>
                </c:pt>
                <c:pt idx="1694">
                  <c:v>15.546735</c:v>
                </c:pt>
                <c:pt idx="1695">
                  <c:v>15.712403</c:v>
                </c:pt>
                <c:pt idx="1696">
                  <c:v>15.546735</c:v>
                </c:pt>
                <c:pt idx="1697">
                  <c:v>15.712403</c:v>
                </c:pt>
                <c:pt idx="1698">
                  <c:v>15.712403</c:v>
                </c:pt>
                <c:pt idx="1699">
                  <c:v>15.546735</c:v>
                </c:pt>
                <c:pt idx="1700">
                  <c:v>15.546735</c:v>
                </c:pt>
                <c:pt idx="1701">
                  <c:v>15.546735</c:v>
                </c:pt>
                <c:pt idx="1702">
                  <c:v>15.546735</c:v>
                </c:pt>
                <c:pt idx="1703">
                  <c:v>15.546735</c:v>
                </c:pt>
                <c:pt idx="1704">
                  <c:v>15.712403</c:v>
                </c:pt>
                <c:pt idx="1705">
                  <c:v>15.878069999999999</c:v>
                </c:pt>
                <c:pt idx="1706">
                  <c:v>15.712403</c:v>
                </c:pt>
                <c:pt idx="1707">
                  <c:v>15.712403</c:v>
                </c:pt>
                <c:pt idx="1708">
                  <c:v>15.712403</c:v>
                </c:pt>
                <c:pt idx="1709">
                  <c:v>15.712403</c:v>
                </c:pt>
                <c:pt idx="1710">
                  <c:v>15.546735</c:v>
                </c:pt>
                <c:pt idx="1711">
                  <c:v>15.712403</c:v>
                </c:pt>
                <c:pt idx="1712">
                  <c:v>15.712403</c:v>
                </c:pt>
                <c:pt idx="1713">
                  <c:v>15.546735</c:v>
                </c:pt>
                <c:pt idx="1714">
                  <c:v>15.546735</c:v>
                </c:pt>
                <c:pt idx="1715">
                  <c:v>15.712403</c:v>
                </c:pt>
                <c:pt idx="1716">
                  <c:v>15.546735</c:v>
                </c:pt>
                <c:pt idx="1717">
                  <c:v>15.546735</c:v>
                </c:pt>
                <c:pt idx="1718">
                  <c:v>15.712403</c:v>
                </c:pt>
                <c:pt idx="1719">
                  <c:v>15.546735</c:v>
                </c:pt>
                <c:pt idx="1720">
                  <c:v>15.546735</c:v>
                </c:pt>
                <c:pt idx="1721">
                  <c:v>15.546735</c:v>
                </c:pt>
                <c:pt idx="1722">
                  <c:v>15.712403</c:v>
                </c:pt>
                <c:pt idx="1723">
                  <c:v>15.546735</c:v>
                </c:pt>
                <c:pt idx="1724">
                  <c:v>15.546735</c:v>
                </c:pt>
                <c:pt idx="1725">
                  <c:v>15.712403</c:v>
                </c:pt>
                <c:pt idx="1726">
                  <c:v>15.546735</c:v>
                </c:pt>
                <c:pt idx="1727">
                  <c:v>15.546735</c:v>
                </c:pt>
                <c:pt idx="1728">
                  <c:v>15.712403</c:v>
                </c:pt>
                <c:pt idx="1729">
                  <c:v>15.712403</c:v>
                </c:pt>
                <c:pt idx="1730">
                  <c:v>15.712403</c:v>
                </c:pt>
                <c:pt idx="1731">
                  <c:v>15.546735</c:v>
                </c:pt>
                <c:pt idx="1732">
                  <c:v>15.712403</c:v>
                </c:pt>
                <c:pt idx="1733">
                  <c:v>15.712403</c:v>
                </c:pt>
                <c:pt idx="1734">
                  <c:v>15.878069999999999</c:v>
                </c:pt>
                <c:pt idx="1735">
                  <c:v>15.712403</c:v>
                </c:pt>
                <c:pt idx="1736">
                  <c:v>15.546735</c:v>
                </c:pt>
                <c:pt idx="1737">
                  <c:v>15.546735</c:v>
                </c:pt>
                <c:pt idx="1738">
                  <c:v>15.712403</c:v>
                </c:pt>
                <c:pt idx="1739">
                  <c:v>15.546735</c:v>
                </c:pt>
                <c:pt idx="1740">
                  <c:v>15.546735</c:v>
                </c:pt>
                <c:pt idx="1741">
                  <c:v>15.712403</c:v>
                </c:pt>
                <c:pt idx="1742">
                  <c:v>15.878069999999999</c:v>
                </c:pt>
                <c:pt idx="1743">
                  <c:v>15.878069999999999</c:v>
                </c:pt>
                <c:pt idx="1744">
                  <c:v>15.712403</c:v>
                </c:pt>
                <c:pt idx="1745">
                  <c:v>15.546735</c:v>
                </c:pt>
                <c:pt idx="1746">
                  <c:v>15.546735</c:v>
                </c:pt>
                <c:pt idx="1747">
                  <c:v>15.546735</c:v>
                </c:pt>
                <c:pt idx="1748">
                  <c:v>15.712403</c:v>
                </c:pt>
                <c:pt idx="1749">
                  <c:v>15.712403</c:v>
                </c:pt>
                <c:pt idx="1750">
                  <c:v>15.712403</c:v>
                </c:pt>
                <c:pt idx="1751">
                  <c:v>15.878069999999999</c:v>
                </c:pt>
                <c:pt idx="1752">
                  <c:v>15.712403</c:v>
                </c:pt>
                <c:pt idx="1753">
                  <c:v>15.712403</c:v>
                </c:pt>
                <c:pt idx="1754">
                  <c:v>15.546735</c:v>
                </c:pt>
                <c:pt idx="1755">
                  <c:v>15.878069999999999</c:v>
                </c:pt>
                <c:pt idx="1756">
                  <c:v>15.546735</c:v>
                </c:pt>
                <c:pt idx="1757">
                  <c:v>15.712403</c:v>
                </c:pt>
                <c:pt idx="1758">
                  <c:v>15.546735</c:v>
                </c:pt>
                <c:pt idx="1759">
                  <c:v>15.546735</c:v>
                </c:pt>
                <c:pt idx="1760">
                  <c:v>15.712403</c:v>
                </c:pt>
                <c:pt idx="1761">
                  <c:v>15.712403</c:v>
                </c:pt>
                <c:pt idx="1762">
                  <c:v>15.712403</c:v>
                </c:pt>
                <c:pt idx="1763">
                  <c:v>15.712403</c:v>
                </c:pt>
                <c:pt idx="1764">
                  <c:v>15.878069999999999</c:v>
                </c:pt>
                <c:pt idx="1765">
                  <c:v>15.712403</c:v>
                </c:pt>
                <c:pt idx="1766">
                  <c:v>15.712403</c:v>
                </c:pt>
                <c:pt idx="1767">
                  <c:v>15.712403</c:v>
                </c:pt>
                <c:pt idx="1768">
                  <c:v>15.546735</c:v>
                </c:pt>
                <c:pt idx="1769">
                  <c:v>15.712403</c:v>
                </c:pt>
                <c:pt idx="1770">
                  <c:v>15.546735</c:v>
                </c:pt>
                <c:pt idx="1771">
                  <c:v>15.712403</c:v>
                </c:pt>
                <c:pt idx="1772">
                  <c:v>15.712403</c:v>
                </c:pt>
                <c:pt idx="1773">
                  <c:v>15.546735</c:v>
                </c:pt>
                <c:pt idx="1774">
                  <c:v>15.712403</c:v>
                </c:pt>
                <c:pt idx="1775">
                  <c:v>15.712403</c:v>
                </c:pt>
                <c:pt idx="1776">
                  <c:v>15.712403</c:v>
                </c:pt>
                <c:pt idx="1777">
                  <c:v>15.546735</c:v>
                </c:pt>
                <c:pt idx="1778">
                  <c:v>15.712403</c:v>
                </c:pt>
                <c:pt idx="1779">
                  <c:v>15.712403</c:v>
                </c:pt>
                <c:pt idx="1780">
                  <c:v>15.712403</c:v>
                </c:pt>
                <c:pt idx="1781">
                  <c:v>15.712403</c:v>
                </c:pt>
                <c:pt idx="1782">
                  <c:v>15.712403</c:v>
                </c:pt>
                <c:pt idx="1783">
                  <c:v>15.546735</c:v>
                </c:pt>
                <c:pt idx="1784">
                  <c:v>15.546735</c:v>
                </c:pt>
                <c:pt idx="1785">
                  <c:v>15.712403</c:v>
                </c:pt>
                <c:pt idx="1786">
                  <c:v>15.546735</c:v>
                </c:pt>
                <c:pt idx="1787">
                  <c:v>15.546735</c:v>
                </c:pt>
                <c:pt idx="1788">
                  <c:v>15.546735</c:v>
                </c:pt>
                <c:pt idx="1789">
                  <c:v>15.546735</c:v>
                </c:pt>
                <c:pt idx="1790">
                  <c:v>15.712403</c:v>
                </c:pt>
                <c:pt idx="1791">
                  <c:v>15.712403</c:v>
                </c:pt>
                <c:pt idx="1792">
                  <c:v>15.712403</c:v>
                </c:pt>
                <c:pt idx="1793">
                  <c:v>15.546735</c:v>
                </c:pt>
                <c:pt idx="1794">
                  <c:v>15.712403</c:v>
                </c:pt>
                <c:pt idx="1795">
                  <c:v>15.712403</c:v>
                </c:pt>
                <c:pt idx="1796">
                  <c:v>15.712403</c:v>
                </c:pt>
                <c:pt idx="1797">
                  <c:v>15.712403</c:v>
                </c:pt>
                <c:pt idx="1798">
                  <c:v>15.546735</c:v>
                </c:pt>
                <c:pt idx="1799">
                  <c:v>15.546735</c:v>
                </c:pt>
                <c:pt idx="1800">
                  <c:v>15.712403</c:v>
                </c:pt>
                <c:pt idx="1801">
                  <c:v>15.546735</c:v>
                </c:pt>
                <c:pt idx="1802">
                  <c:v>15.712403</c:v>
                </c:pt>
                <c:pt idx="1803">
                  <c:v>15.712403</c:v>
                </c:pt>
                <c:pt idx="1804">
                  <c:v>15.546735</c:v>
                </c:pt>
                <c:pt idx="1805">
                  <c:v>15.546735</c:v>
                </c:pt>
                <c:pt idx="1806">
                  <c:v>15.712403</c:v>
                </c:pt>
                <c:pt idx="1807">
                  <c:v>15.712403</c:v>
                </c:pt>
                <c:pt idx="1808">
                  <c:v>15.712403</c:v>
                </c:pt>
                <c:pt idx="1809">
                  <c:v>15.712403</c:v>
                </c:pt>
                <c:pt idx="1810">
                  <c:v>15.546735</c:v>
                </c:pt>
                <c:pt idx="1811">
                  <c:v>15.712403</c:v>
                </c:pt>
                <c:pt idx="1812">
                  <c:v>15.546735</c:v>
                </c:pt>
                <c:pt idx="1813">
                  <c:v>15.546735</c:v>
                </c:pt>
                <c:pt idx="1814">
                  <c:v>15.712403</c:v>
                </c:pt>
                <c:pt idx="1815">
                  <c:v>15.546735</c:v>
                </c:pt>
                <c:pt idx="1816">
                  <c:v>15.712403</c:v>
                </c:pt>
                <c:pt idx="1817">
                  <c:v>15.712403</c:v>
                </c:pt>
                <c:pt idx="1818">
                  <c:v>15.712403</c:v>
                </c:pt>
                <c:pt idx="1819">
                  <c:v>15.546735</c:v>
                </c:pt>
                <c:pt idx="1820">
                  <c:v>15.712403</c:v>
                </c:pt>
                <c:pt idx="1821">
                  <c:v>15.546735</c:v>
                </c:pt>
                <c:pt idx="1822">
                  <c:v>15.546735</c:v>
                </c:pt>
                <c:pt idx="1823">
                  <c:v>15.712403</c:v>
                </c:pt>
                <c:pt idx="1824">
                  <c:v>15.546735</c:v>
                </c:pt>
                <c:pt idx="1825">
                  <c:v>15.546735</c:v>
                </c:pt>
                <c:pt idx="1826">
                  <c:v>15.546735</c:v>
                </c:pt>
                <c:pt idx="1827">
                  <c:v>15.712403</c:v>
                </c:pt>
                <c:pt idx="1828">
                  <c:v>15.546735</c:v>
                </c:pt>
                <c:pt idx="1829">
                  <c:v>15.546735</c:v>
                </c:pt>
                <c:pt idx="1830">
                  <c:v>15.712403</c:v>
                </c:pt>
                <c:pt idx="1831">
                  <c:v>15.546735</c:v>
                </c:pt>
                <c:pt idx="1832">
                  <c:v>15.546735</c:v>
                </c:pt>
                <c:pt idx="1833">
                  <c:v>15.712403</c:v>
                </c:pt>
                <c:pt idx="1834">
                  <c:v>15.712403</c:v>
                </c:pt>
                <c:pt idx="1835">
                  <c:v>15.546735</c:v>
                </c:pt>
                <c:pt idx="1836">
                  <c:v>15.712403</c:v>
                </c:pt>
                <c:pt idx="1837">
                  <c:v>15.546735</c:v>
                </c:pt>
                <c:pt idx="1838">
                  <c:v>15.712403</c:v>
                </c:pt>
                <c:pt idx="1839">
                  <c:v>15.712403</c:v>
                </c:pt>
                <c:pt idx="1840">
                  <c:v>15.712403</c:v>
                </c:pt>
                <c:pt idx="1841">
                  <c:v>15.546735</c:v>
                </c:pt>
                <c:pt idx="1842">
                  <c:v>15.546735</c:v>
                </c:pt>
                <c:pt idx="1843">
                  <c:v>15.712403</c:v>
                </c:pt>
                <c:pt idx="1844">
                  <c:v>15.546735</c:v>
                </c:pt>
                <c:pt idx="1845">
                  <c:v>15.712403</c:v>
                </c:pt>
                <c:pt idx="1846">
                  <c:v>15.546735</c:v>
                </c:pt>
                <c:pt idx="1847">
                  <c:v>15.546735</c:v>
                </c:pt>
                <c:pt idx="1848">
                  <c:v>15.546735</c:v>
                </c:pt>
                <c:pt idx="1849">
                  <c:v>15.546735</c:v>
                </c:pt>
                <c:pt idx="1850">
                  <c:v>15.712403</c:v>
                </c:pt>
                <c:pt idx="1851">
                  <c:v>15.546735</c:v>
                </c:pt>
                <c:pt idx="1852">
                  <c:v>15.712403</c:v>
                </c:pt>
                <c:pt idx="1853">
                  <c:v>15.546735</c:v>
                </c:pt>
                <c:pt idx="1854">
                  <c:v>15.712403</c:v>
                </c:pt>
                <c:pt idx="1855">
                  <c:v>15.546735</c:v>
                </c:pt>
                <c:pt idx="1856">
                  <c:v>15.878069999999999</c:v>
                </c:pt>
                <c:pt idx="1857">
                  <c:v>15.546735</c:v>
                </c:pt>
                <c:pt idx="1858">
                  <c:v>15.546735</c:v>
                </c:pt>
                <c:pt idx="1859">
                  <c:v>15.546735</c:v>
                </c:pt>
                <c:pt idx="1860">
                  <c:v>15.546735</c:v>
                </c:pt>
                <c:pt idx="1861">
                  <c:v>15.546735</c:v>
                </c:pt>
                <c:pt idx="1862">
                  <c:v>15.546735</c:v>
                </c:pt>
                <c:pt idx="1863">
                  <c:v>15.546735</c:v>
                </c:pt>
                <c:pt idx="1864">
                  <c:v>15.712403</c:v>
                </c:pt>
                <c:pt idx="1865">
                  <c:v>15.712403</c:v>
                </c:pt>
                <c:pt idx="1866">
                  <c:v>15.712403</c:v>
                </c:pt>
                <c:pt idx="1867">
                  <c:v>15.546735</c:v>
                </c:pt>
                <c:pt idx="1868">
                  <c:v>15.546735</c:v>
                </c:pt>
                <c:pt idx="1869">
                  <c:v>15.546735</c:v>
                </c:pt>
                <c:pt idx="1870">
                  <c:v>15.546735</c:v>
                </c:pt>
                <c:pt idx="1871">
                  <c:v>15.546735</c:v>
                </c:pt>
                <c:pt idx="1872">
                  <c:v>15.712403</c:v>
                </c:pt>
                <c:pt idx="1873">
                  <c:v>15.712403</c:v>
                </c:pt>
                <c:pt idx="1874">
                  <c:v>15.712403</c:v>
                </c:pt>
                <c:pt idx="1875">
                  <c:v>15.712403</c:v>
                </c:pt>
                <c:pt idx="1876">
                  <c:v>15.546735</c:v>
                </c:pt>
                <c:pt idx="1877">
                  <c:v>15.546735</c:v>
                </c:pt>
                <c:pt idx="1878">
                  <c:v>15.546735</c:v>
                </c:pt>
                <c:pt idx="1879">
                  <c:v>15.546735</c:v>
                </c:pt>
                <c:pt idx="1880">
                  <c:v>15.546735</c:v>
                </c:pt>
                <c:pt idx="1881">
                  <c:v>15.546735</c:v>
                </c:pt>
                <c:pt idx="1882">
                  <c:v>15.712403</c:v>
                </c:pt>
                <c:pt idx="1883">
                  <c:v>15.546735</c:v>
                </c:pt>
                <c:pt idx="1884">
                  <c:v>15.712403</c:v>
                </c:pt>
                <c:pt idx="1885">
                  <c:v>15.878069999999999</c:v>
                </c:pt>
                <c:pt idx="1886">
                  <c:v>15.878069999999999</c:v>
                </c:pt>
                <c:pt idx="1887">
                  <c:v>15.712403</c:v>
                </c:pt>
                <c:pt idx="1888">
                  <c:v>15.712403</c:v>
                </c:pt>
                <c:pt idx="1889">
                  <c:v>15.546735</c:v>
                </c:pt>
                <c:pt idx="1890">
                  <c:v>15.712403</c:v>
                </c:pt>
                <c:pt idx="1891">
                  <c:v>15.546735</c:v>
                </c:pt>
                <c:pt idx="1892">
                  <c:v>15.712403</c:v>
                </c:pt>
                <c:pt idx="1893">
                  <c:v>15.546735</c:v>
                </c:pt>
                <c:pt idx="1894">
                  <c:v>15.712403</c:v>
                </c:pt>
                <c:pt idx="1895">
                  <c:v>15.712403</c:v>
                </c:pt>
                <c:pt idx="1896">
                  <c:v>15.712403</c:v>
                </c:pt>
                <c:pt idx="1897">
                  <c:v>15.546735</c:v>
                </c:pt>
                <c:pt idx="1898">
                  <c:v>15.546735</c:v>
                </c:pt>
                <c:pt idx="1899">
                  <c:v>15.712403</c:v>
                </c:pt>
                <c:pt idx="1900">
                  <c:v>15.546735</c:v>
                </c:pt>
                <c:pt idx="1901">
                  <c:v>15.712403</c:v>
                </c:pt>
                <c:pt idx="1902">
                  <c:v>15.712403</c:v>
                </c:pt>
                <c:pt idx="1903">
                  <c:v>15.546735</c:v>
                </c:pt>
                <c:pt idx="1904">
                  <c:v>15.712403</c:v>
                </c:pt>
                <c:pt idx="1905">
                  <c:v>15.712403</c:v>
                </c:pt>
                <c:pt idx="1906">
                  <c:v>15.546735</c:v>
                </c:pt>
                <c:pt idx="1907">
                  <c:v>15.546735</c:v>
                </c:pt>
                <c:pt idx="1908">
                  <c:v>15.546735</c:v>
                </c:pt>
                <c:pt idx="1909">
                  <c:v>15.546735</c:v>
                </c:pt>
                <c:pt idx="1910">
                  <c:v>15.546735</c:v>
                </c:pt>
                <c:pt idx="1911">
                  <c:v>15.546735</c:v>
                </c:pt>
                <c:pt idx="1912">
                  <c:v>15.712403</c:v>
                </c:pt>
                <c:pt idx="1913">
                  <c:v>15.546735</c:v>
                </c:pt>
                <c:pt idx="1914">
                  <c:v>15.546735</c:v>
                </c:pt>
                <c:pt idx="1915">
                  <c:v>15.712403</c:v>
                </c:pt>
                <c:pt idx="1916">
                  <c:v>15.712403</c:v>
                </c:pt>
                <c:pt idx="1917">
                  <c:v>15.546735</c:v>
                </c:pt>
                <c:pt idx="1918">
                  <c:v>15.712403</c:v>
                </c:pt>
                <c:pt idx="1919">
                  <c:v>15.546735</c:v>
                </c:pt>
                <c:pt idx="1920">
                  <c:v>15.712403</c:v>
                </c:pt>
                <c:pt idx="1921">
                  <c:v>15.546735</c:v>
                </c:pt>
                <c:pt idx="1922">
                  <c:v>15.712403</c:v>
                </c:pt>
                <c:pt idx="1923">
                  <c:v>15.712403</c:v>
                </c:pt>
                <c:pt idx="1924">
                  <c:v>15.712403</c:v>
                </c:pt>
                <c:pt idx="1925">
                  <c:v>15.712403</c:v>
                </c:pt>
                <c:pt idx="1926">
                  <c:v>15.712403</c:v>
                </c:pt>
                <c:pt idx="1927">
                  <c:v>15.546735</c:v>
                </c:pt>
                <c:pt idx="1928">
                  <c:v>15.546735</c:v>
                </c:pt>
                <c:pt idx="1929">
                  <c:v>15.546735</c:v>
                </c:pt>
                <c:pt idx="1930">
                  <c:v>15.546735</c:v>
                </c:pt>
                <c:pt idx="1931">
                  <c:v>15.546735</c:v>
                </c:pt>
                <c:pt idx="1932">
                  <c:v>15.712403</c:v>
                </c:pt>
                <c:pt idx="1933">
                  <c:v>15.712403</c:v>
                </c:pt>
                <c:pt idx="1934">
                  <c:v>15.546735</c:v>
                </c:pt>
                <c:pt idx="1935">
                  <c:v>15.712403</c:v>
                </c:pt>
                <c:pt idx="1936">
                  <c:v>15.546735</c:v>
                </c:pt>
                <c:pt idx="1937">
                  <c:v>15.712403</c:v>
                </c:pt>
                <c:pt idx="1938">
                  <c:v>15.712403</c:v>
                </c:pt>
                <c:pt idx="1939">
                  <c:v>15.546735</c:v>
                </c:pt>
                <c:pt idx="1940">
                  <c:v>15.712403</c:v>
                </c:pt>
                <c:pt idx="1941">
                  <c:v>15.712403</c:v>
                </c:pt>
                <c:pt idx="1942">
                  <c:v>15.712403</c:v>
                </c:pt>
                <c:pt idx="1943">
                  <c:v>15.546735</c:v>
                </c:pt>
                <c:pt idx="1944">
                  <c:v>15.546735</c:v>
                </c:pt>
                <c:pt idx="1945">
                  <c:v>15.546735</c:v>
                </c:pt>
                <c:pt idx="1946">
                  <c:v>15.546735</c:v>
                </c:pt>
                <c:pt idx="1947">
                  <c:v>15.546735</c:v>
                </c:pt>
                <c:pt idx="1948">
                  <c:v>15.546735</c:v>
                </c:pt>
                <c:pt idx="1949">
                  <c:v>15.546735</c:v>
                </c:pt>
                <c:pt idx="1950">
                  <c:v>15.712403</c:v>
                </c:pt>
                <c:pt idx="1951">
                  <c:v>15.546735</c:v>
                </c:pt>
                <c:pt idx="1952">
                  <c:v>15.546735</c:v>
                </c:pt>
                <c:pt idx="1953">
                  <c:v>15.712403</c:v>
                </c:pt>
                <c:pt idx="1954">
                  <c:v>15.712403</c:v>
                </c:pt>
                <c:pt idx="1955">
                  <c:v>15.546735</c:v>
                </c:pt>
                <c:pt idx="1956">
                  <c:v>15.546735</c:v>
                </c:pt>
                <c:pt idx="1957">
                  <c:v>15.546735</c:v>
                </c:pt>
                <c:pt idx="1958">
                  <c:v>15.546735</c:v>
                </c:pt>
                <c:pt idx="1959">
                  <c:v>15.546735</c:v>
                </c:pt>
                <c:pt idx="1960">
                  <c:v>15.546735</c:v>
                </c:pt>
                <c:pt idx="1961">
                  <c:v>15.546735</c:v>
                </c:pt>
                <c:pt idx="1962">
                  <c:v>15.546735</c:v>
                </c:pt>
                <c:pt idx="1963">
                  <c:v>15.712403</c:v>
                </c:pt>
                <c:pt idx="1964">
                  <c:v>15.546735</c:v>
                </c:pt>
                <c:pt idx="1965">
                  <c:v>15.712403</c:v>
                </c:pt>
                <c:pt idx="1966">
                  <c:v>15.712403</c:v>
                </c:pt>
                <c:pt idx="1967">
                  <c:v>15.712403</c:v>
                </c:pt>
                <c:pt idx="1968">
                  <c:v>15.546735</c:v>
                </c:pt>
                <c:pt idx="1969">
                  <c:v>15.546735</c:v>
                </c:pt>
                <c:pt idx="1970">
                  <c:v>15.546735</c:v>
                </c:pt>
                <c:pt idx="1971">
                  <c:v>15.712403</c:v>
                </c:pt>
                <c:pt idx="1972">
                  <c:v>15.546735</c:v>
                </c:pt>
                <c:pt idx="1973">
                  <c:v>15.712403</c:v>
                </c:pt>
                <c:pt idx="1974">
                  <c:v>15.546735</c:v>
                </c:pt>
                <c:pt idx="1975">
                  <c:v>15.546735</c:v>
                </c:pt>
                <c:pt idx="1976">
                  <c:v>15.712403</c:v>
                </c:pt>
                <c:pt idx="1977">
                  <c:v>15.712403</c:v>
                </c:pt>
                <c:pt idx="1978">
                  <c:v>15.712403</c:v>
                </c:pt>
                <c:pt idx="1979">
                  <c:v>15.712403</c:v>
                </c:pt>
                <c:pt idx="1980">
                  <c:v>15.712403</c:v>
                </c:pt>
                <c:pt idx="1981">
                  <c:v>15.546735</c:v>
                </c:pt>
                <c:pt idx="1982">
                  <c:v>15.546735</c:v>
                </c:pt>
                <c:pt idx="1983">
                  <c:v>15.712403</c:v>
                </c:pt>
                <c:pt idx="1984">
                  <c:v>15.878069999999999</c:v>
                </c:pt>
                <c:pt idx="1985">
                  <c:v>15.712403</c:v>
                </c:pt>
                <c:pt idx="1986">
                  <c:v>15.546735</c:v>
                </c:pt>
                <c:pt idx="1987">
                  <c:v>15.712403</c:v>
                </c:pt>
                <c:pt idx="1988">
                  <c:v>15.712403</c:v>
                </c:pt>
                <c:pt idx="1989">
                  <c:v>15.546735</c:v>
                </c:pt>
                <c:pt idx="1990">
                  <c:v>15.712403</c:v>
                </c:pt>
                <c:pt idx="1991">
                  <c:v>15.712403</c:v>
                </c:pt>
                <c:pt idx="1992">
                  <c:v>15.712403</c:v>
                </c:pt>
                <c:pt idx="1993">
                  <c:v>15.712403</c:v>
                </c:pt>
                <c:pt idx="1994">
                  <c:v>15.546735</c:v>
                </c:pt>
                <c:pt idx="1995">
                  <c:v>15.546735</c:v>
                </c:pt>
                <c:pt idx="1996">
                  <c:v>15.712403</c:v>
                </c:pt>
                <c:pt idx="1997">
                  <c:v>15.546735</c:v>
                </c:pt>
                <c:pt idx="1998">
                  <c:v>15.712403</c:v>
                </c:pt>
                <c:pt idx="1999">
                  <c:v>15.546735</c:v>
                </c:pt>
                <c:pt idx="2000">
                  <c:v>15.546735</c:v>
                </c:pt>
                <c:pt idx="2001">
                  <c:v>15.878069999999999</c:v>
                </c:pt>
                <c:pt idx="2002">
                  <c:v>15.712403</c:v>
                </c:pt>
                <c:pt idx="2003">
                  <c:v>15.546735</c:v>
                </c:pt>
                <c:pt idx="2004">
                  <c:v>15.712403</c:v>
                </c:pt>
                <c:pt idx="2005">
                  <c:v>15.546735</c:v>
                </c:pt>
                <c:pt idx="2006">
                  <c:v>15.712403</c:v>
                </c:pt>
                <c:pt idx="2007">
                  <c:v>15.546735</c:v>
                </c:pt>
                <c:pt idx="2008">
                  <c:v>15.546735</c:v>
                </c:pt>
                <c:pt idx="2009">
                  <c:v>15.712403</c:v>
                </c:pt>
                <c:pt idx="2010">
                  <c:v>15.712403</c:v>
                </c:pt>
                <c:pt idx="2011">
                  <c:v>15.546735</c:v>
                </c:pt>
                <c:pt idx="2012">
                  <c:v>15.546735</c:v>
                </c:pt>
                <c:pt idx="2013">
                  <c:v>15.546735</c:v>
                </c:pt>
                <c:pt idx="2014">
                  <c:v>15.712403</c:v>
                </c:pt>
                <c:pt idx="2015">
                  <c:v>15.546735</c:v>
                </c:pt>
                <c:pt idx="2016">
                  <c:v>15.546735</c:v>
                </c:pt>
                <c:pt idx="2017">
                  <c:v>15.546735</c:v>
                </c:pt>
                <c:pt idx="2018">
                  <c:v>15.546735</c:v>
                </c:pt>
                <c:pt idx="2019">
                  <c:v>15.712403</c:v>
                </c:pt>
                <c:pt idx="2020">
                  <c:v>15.712403</c:v>
                </c:pt>
                <c:pt idx="2021">
                  <c:v>15.712403</c:v>
                </c:pt>
                <c:pt idx="2022">
                  <c:v>15.712403</c:v>
                </c:pt>
                <c:pt idx="2023">
                  <c:v>15.712403</c:v>
                </c:pt>
                <c:pt idx="2024">
                  <c:v>15.546735</c:v>
                </c:pt>
                <c:pt idx="2025">
                  <c:v>15.712403</c:v>
                </c:pt>
                <c:pt idx="2026">
                  <c:v>15.546735</c:v>
                </c:pt>
                <c:pt idx="2027">
                  <c:v>15.546735</c:v>
                </c:pt>
                <c:pt idx="2028">
                  <c:v>15.712403</c:v>
                </c:pt>
                <c:pt idx="2029">
                  <c:v>15.712403</c:v>
                </c:pt>
                <c:pt idx="2030">
                  <c:v>15.546735</c:v>
                </c:pt>
                <c:pt idx="2031">
                  <c:v>15.712403</c:v>
                </c:pt>
                <c:pt idx="2032">
                  <c:v>15.546735</c:v>
                </c:pt>
                <c:pt idx="2033">
                  <c:v>15.546735</c:v>
                </c:pt>
                <c:pt idx="2034">
                  <c:v>15.546735</c:v>
                </c:pt>
                <c:pt idx="2035">
                  <c:v>15.712403</c:v>
                </c:pt>
                <c:pt idx="2036">
                  <c:v>15.546735</c:v>
                </c:pt>
                <c:pt idx="2037">
                  <c:v>15.712403</c:v>
                </c:pt>
                <c:pt idx="2038">
                  <c:v>15.712403</c:v>
                </c:pt>
                <c:pt idx="2039">
                  <c:v>15.712403</c:v>
                </c:pt>
                <c:pt idx="2040">
                  <c:v>15.546735</c:v>
                </c:pt>
                <c:pt idx="2041">
                  <c:v>15.546735</c:v>
                </c:pt>
                <c:pt idx="2042">
                  <c:v>15.546735</c:v>
                </c:pt>
                <c:pt idx="2043">
                  <c:v>15.712403</c:v>
                </c:pt>
                <c:pt idx="2044">
                  <c:v>15.712403</c:v>
                </c:pt>
                <c:pt idx="2045">
                  <c:v>15.546735</c:v>
                </c:pt>
                <c:pt idx="2046">
                  <c:v>15.546735</c:v>
                </c:pt>
                <c:pt idx="2047">
                  <c:v>15.546735</c:v>
                </c:pt>
                <c:pt idx="2048">
                  <c:v>15.546735</c:v>
                </c:pt>
                <c:pt idx="2049">
                  <c:v>15.546735</c:v>
                </c:pt>
                <c:pt idx="2050">
                  <c:v>15.546735</c:v>
                </c:pt>
                <c:pt idx="2051">
                  <c:v>15.712403</c:v>
                </c:pt>
                <c:pt idx="2052">
                  <c:v>15.546735</c:v>
                </c:pt>
                <c:pt idx="2053">
                  <c:v>15.712403</c:v>
                </c:pt>
                <c:pt idx="2054">
                  <c:v>15.712403</c:v>
                </c:pt>
                <c:pt idx="2055">
                  <c:v>15.712403</c:v>
                </c:pt>
                <c:pt idx="2056">
                  <c:v>15.546735</c:v>
                </c:pt>
                <c:pt idx="2057">
                  <c:v>15.546735</c:v>
                </c:pt>
                <c:pt idx="2058">
                  <c:v>15.546735</c:v>
                </c:pt>
                <c:pt idx="2059">
                  <c:v>15.712403</c:v>
                </c:pt>
                <c:pt idx="2060">
                  <c:v>15.546735</c:v>
                </c:pt>
                <c:pt idx="2061">
                  <c:v>15.712403</c:v>
                </c:pt>
                <c:pt idx="2062">
                  <c:v>15.546735</c:v>
                </c:pt>
                <c:pt idx="2063">
                  <c:v>15.712403</c:v>
                </c:pt>
                <c:pt idx="2064">
                  <c:v>15.546735</c:v>
                </c:pt>
                <c:pt idx="2065">
                  <c:v>15.546735</c:v>
                </c:pt>
                <c:pt idx="2066">
                  <c:v>15.546735</c:v>
                </c:pt>
                <c:pt idx="2067">
                  <c:v>15.712403</c:v>
                </c:pt>
                <c:pt idx="2068">
                  <c:v>15.712403</c:v>
                </c:pt>
                <c:pt idx="2069">
                  <c:v>15.546735</c:v>
                </c:pt>
                <c:pt idx="2070">
                  <c:v>15.712403</c:v>
                </c:pt>
                <c:pt idx="2071">
                  <c:v>15.546735</c:v>
                </c:pt>
                <c:pt idx="2072">
                  <c:v>15.546735</c:v>
                </c:pt>
                <c:pt idx="2073">
                  <c:v>15.546735</c:v>
                </c:pt>
                <c:pt idx="2074">
                  <c:v>15.546735</c:v>
                </c:pt>
                <c:pt idx="2075">
                  <c:v>15.546735</c:v>
                </c:pt>
                <c:pt idx="2076">
                  <c:v>15.546735</c:v>
                </c:pt>
                <c:pt idx="2077">
                  <c:v>15.712403</c:v>
                </c:pt>
                <c:pt idx="2078">
                  <c:v>15.546735</c:v>
                </c:pt>
                <c:pt idx="2079">
                  <c:v>15.712403</c:v>
                </c:pt>
                <c:pt idx="2080">
                  <c:v>15.546735</c:v>
                </c:pt>
                <c:pt idx="2081">
                  <c:v>15.546735</c:v>
                </c:pt>
                <c:pt idx="2082">
                  <c:v>15.546735</c:v>
                </c:pt>
                <c:pt idx="2083">
                  <c:v>15.546735</c:v>
                </c:pt>
                <c:pt idx="2084">
                  <c:v>15.546735</c:v>
                </c:pt>
                <c:pt idx="2085">
                  <c:v>15.712403</c:v>
                </c:pt>
                <c:pt idx="2086">
                  <c:v>15.712403</c:v>
                </c:pt>
                <c:pt idx="2087">
                  <c:v>15.546735</c:v>
                </c:pt>
                <c:pt idx="2088">
                  <c:v>15.546735</c:v>
                </c:pt>
                <c:pt idx="2089">
                  <c:v>15.712403</c:v>
                </c:pt>
                <c:pt idx="2090">
                  <c:v>15.546735</c:v>
                </c:pt>
                <c:pt idx="2091">
                  <c:v>15.712403</c:v>
                </c:pt>
                <c:pt idx="2092">
                  <c:v>15.712403</c:v>
                </c:pt>
                <c:pt idx="2093">
                  <c:v>15.546735</c:v>
                </c:pt>
                <c:pt idx="2094">
                  <c:v>15.546735</c:v>
                </c:pt>
                <c:pt idx="2095">
                  <c:v>15.546735</c:v>
                </c:pt>
                <c:pt idx="2096">
                  <c:v>15.712403</c:v>
                </c:pt>
                <c:pt idx="2097">
                  <c:v>15.546735</c:v>
                </c:pt>
                <c:pt idx="2098">
                  <c:v>15.546735</c:v>
                </c:pt>
                <c:pt idx="2099">
                  <c:v>15.546735</c:v>
                </c:pt>
                <c:pt idx="2100">
                  <c:v>15.546735</c:v>
                </c:pt>
                <c:pt idx="2101">
                  <c:v>15.546735</c:v>
                </c:pt>
                <c:pt idx="2102">
                  <c:v>15.546735</c:v>
                </c:pt>
                <c:pt idx="2103">
                  <c:v>15.712403</c:v>
                </c:pt>
                <c:pt idx="2104">
                  <c:v>15.546735</c:v>
                </c:pt>
                <c:pt idx="2105">
                  <c:v>15.712403</c:v>
                </c:pt>
                <c:pt idx="2106">
                  <c:v>15.546735</c:v>
                </c:pt>
                <c:pt idx="2107">
                  <c:v>15.546735</c:v>
                </c:pt>
                <c:pt idx="2108">
                  <c:v>15.712403</c:v>
                </c:pt>
                <c:pt idx="2109">
                  <c:v>15.546735</c:v>
                </c:pt>
                <c:pt idx="2110">
                  <c:v>15.546735</c:v>
                </c:pt>
                <c:pt idx="2111">
                  <c:v>15.546735</c:v>
                </c:pt>
                <c:pt idx="2112">
                  <c:v>15.546735</c:v>
                </c:pt>
                <c:pt idx="2113">
                  <c:v>15.712403</c:v>
                </c:pt>
                <c:pt idx="2114">
                  <c:v>15.546735</c:v>
                </c:pt>
                <c:pt idx="2115">
                  <c:v>15.546735</c:v>
                </c:pt>
                <c:pt idx="2116">
                  <c:v>15.712403</c:v>
                </c:pt>
                <c:pt idx="2117">
                  <c:v>15.712403</c:v>
                </c:pt>
                <c:pt idx="2118">
                  <c:v>15.546735</c:v>
                </c:pt>
                <c:pt idx="2119">
                  <c:v>15.546735</c:v>
                </c:pt>
                <c:pt idx="2120">
                  <c:v>15.546735</c:v>
                </c:pt>
                <c:pt idx="2121">
                  <c:v>15.546735</c:v>
                </c:pt>
                <c:pt idx="2122">
                  <c:v>15.546735</c:v>
                </c:pt>
                <c:pt idx="2123">
                  <c:v>15.546735</c:v>
                </c:pt>
                <c:pt idx="2124">
                  <c:v>15.712403</c:v>
                </c:pt>
                <c:pt idx="2125">
                  <c:v>15.712403</c:v>
                </c:pt>
                <c:pt idx="2126">
                  <c:v>15.546735</c:v>
                </c:pt>
                <c:pt idx="2127">
                  <c:v>15.546735</c:v>
                </c:pt>
                <c:pt idx="2128">
                  <c:v>15.546735</c:v>
                </c:pt>
                <c:pt idx="2129">
                  <c:v>15.712403</c:v>
                </c:pt>
                <c:pt idx="2130">
                  <c:v>15.546735</c:v>
                </c:pt>
                <c:pt idx="2131">
                  <c:v>15.546735</c:v>
                </c:pt>
                <c:pt idx="2132">
                  <c:v>15.546735</c:v>
                </c:pt>
                <c:pt idx="2133">
                  <c:v>15.546735</c:v>
                </c:pt>
                <c:pt idx="2134">
                  <c:v>15.546735</c:v>
                </c:pt>
                <c:pt idx="2135">
                  <c:v>15.546735</c:v>
                </c:pt>
                <c:pt idx="2136">
                  <c:v>15.546735</c:v>
                </c:pt>
                <c:pt idx="2137">
                  <c:v>15.712403</c:v>
                </c:pt>
                <c:pt idx="2138">
                  <c:v>15.712403</c:v>
                </c:pt>
                <c:pt idx="2139">
                  <c:v>15.546735</c:v>
                </c:pt>
                <c:pt idx="2140">
                  <c:v>15.546735</c:v>
                </c:pt>
                <c:pt idx="2141">
                  <c:v>15.546735</c:v>
                </c:pt>
                <c:pt idx="2142">
                  <c:v>15.546735</c:v>
                </c:pt>
                <c:pt idx="2143">
                  <c:v>15.546735</c:v>
                </c:pt>
                <c:pt idx="2144">
                  <c:v>15.546735</c:v>
                </c:pt>
                <c:pt idx="2145">
                  <c:v>15.546735</c:v>
                </c:pt>
                <c:pt idx="2146">
                  <c:v>15.712403</c:v>
                </c:pt>
                <c:pt idx="2147">
                  <c:v>15.712403</c:v>
                </c:pt>
                <c:pt idx="2148">
                  <c:v>15.546735</c:v>
                </c:pt>
                <c:pt idx="2149">
                  <c:v>15.546735</c:v>
                </c:pt>
                <c:pt idx="2150">
                  <c:v>15.546735</c:v>
                </c:pt>
                <c:pt idx="2151">
                  <c:v>15.712403</c:v>
                </c:pt>
                <c:pt idx="2152">
                  <c:v>15.546735</c:v>
                </c:pt>
                <c:pt idx="2153">
                  <c:v>15.712403</c:v>
                </c:pt>
                <c:pt idx="2154">
                  <c:v>15.546735</c:v>
                </c:pt>
                <c:pt idx="2155">
                  <c:v>15.546735</c:v>
                </c:pt>
                <c:pt idx="2156">
                  <c:v>15.546735</c:v>
                </c:pt>
                <c:pt idx="2157">
                  <c:v>15.546735</c:v>
                </c:pt>
                <c:pt idx="2158">
                  <c:v>15.546735</c:v>
                </c:pt>
                <c:pt idx="2159">
                  <c:v>15.546735</c:v>
                </c:pt>
                <c:pt idx="2160">
                  <c:v>15.712403</c:v>
                </c:pt>
                <c:pt idx="2161">
                  <c:v>15.546735</c:v>
                </c:pt>
                <c:pt idx="2162">
                  <c:v>15.546735</c:v>
                </c:pt>
                <c:pt idx="2163">
                  <c:v>15.546735</c:v>
                </c:pt>
                <c:pt idx="2164">
                  <c:v>15.546735</c:v>
                </c:pt>
                <c:pt idx="2165">
                  <c:v>15.546735</c:v>
                </c:pt>
                <c:pt idx="2166">
                  <c:v>15.546735</c:v>
                </c:pt>
                <c:pt idx="2167">
                  <c:v>15.712403</c:v>
                </c:pt>
                <c:pt idx="2168">
                  <c:v>15.546735</c:v>
                </c:pt>
                <c:pt idx="2169">
                  <c:v>15.546735</c:v>
                </c:pt>
                <c:pt idx="2170">
                  <c:v>15.712403</c:v>
                </c:pt>
                <c:pt idx="2171">
                  <c:v>15.546735</c:v>
                </c:pt>
                <c:pt idx="2172">
                  <c:v>15.546735</c:v>
                </c:pt>
                <c:pt idx="2173">
                  <c:v>15.546735</c:v>
                </c:pt>
                <c:pt idx="2174">
                  <c:v>15.546735</c:v>
                </c:pt>
                <c:pt idx="2175">
                  <c:v>15.712403</c:v>
                </c:pt>
                <c:pt idx="2176">
                  <c:v>15.712403</c:v>
                </c:pt>
                <c:pt idx="2177">
                  <c:v>15.546735</c:v>
                </c:pt>
                <c:pt idx="2178">
                  <c:v>15.712403</c:v>
                </c:pt>
                <c:pt idx="2179">
                  <c:v>15.712403</c:v>
                </c:pt>
                <c:pt idx="2180">
                  <c:v>15.546735</c:v>
                </c:pt>
                <c:pt idx="2181">
                  <c:v>15.546735</c:v>
                </c:pt>
                <c:pt idx="2182">
                  <c:v>15.546735</c:v>
                </c:pt>
                <c:pt idx="2183">
                  <c:v>15.712403</c:v>
                </c:pt>
                <c:pt idx="2184">
                  <c:v>15.546735</c:v>
                </c:pt>
                <c:pt idx="2185">
                  <c:v>15.546735</c:v>
                </c:pt>
                <c:pt idx="2186">
                  <c:v>15.712403</c:v>
                </c:pt>
                <c:pt idx="2187">
                  <c:v>15.546735</c:v>
                </c:pt>
                <c:pt idx="2188">
                  <c:v>15.712403</c:v>
                </c:pt>
                <c:pt idx="2189">
                  <c:v>15.546735</c:v>
                </c:pt>
                <c:pt idx="2190">
                  <c:v>15.546735</c:v>
                </c:pt>
                <c:pt idx="2191">
                  <c:v>15.712403</c:v>
                </c:pt>
                <c:pt idx="2192">
                  <c:v>15.712403</c:v>
                </c:pt>
                <c:pt idx="2193">
                  <c:v>15.712403</c:v>
                </c:pt>
                <c:pt idx="2194">
                  <c:v>15.712403</c:v>
                </c:pt>
                <c:pt idx="2195">
                  <c:v>15.546735</c:v>
                </c:pt>
                <c:pt idx="2196">
                  <c:v>15.546735</c:v>
                </c:pt>
                <c:pt idx="2197">
                  <c:v>15.546735</c:v>
                </c:pt>
                <c:pt idx="2198">
                  <c:v>15.712403</c:v>
                </c:pt>
                <c:pt idx="2199">
                  <c:v>15.712403</c:v>
                </c:pt>
                <c:pt idx="2200">
                  <c:v>15.546735</c:v>
                </c:pt>
                <c:pt idx="2201">
                  <c:v>15.712403</c:v>
                </c:pt>
                <c:pt idx="2202">
                  <c:v>15.712403</c:v>
                </c:pt>
                <c:pt idx="2203">
                  <c:v>15.546735</c:v>
                </c:pt>
                <c:pt idx="2204">
                  <c:v>15.712403</c:v>
                </c:pt>
                <c:pt idx="2205">
                  <c:v>15.546735</c:v>
                </c:pt>
                <c:pt idx="2206">
                  <c:v>15.546735</c:v>
                </c:pt>
                <c:pt idx="2207">
                  <c:v>15.712403</c:v>
                </c:pt>
                <c:pt idx="2208">
                  <c:v>15.546735</c:v>
                </c:pt>
                <c:pt idx="2209">
                  <c:v>15.712403</c:v>
                </c:pt>
                <c:pt idx="2210">
                  <c:v>15.546735</c:v>
                </c:pt>
                <c:pt idx="2211">
                  <c:v>15.546735</c:v>
                </c:pt>
                <c:pt idx="2212">
                  <c:v>15.712403</c:v>
                </c:pt>
                <c:pt idx="2213">
                  <c:v>15.712403</c:v>
                </c:pt>
                <c:pt idx="2214">
                  <c:v>15.546735</c:v>
                </c:pt>
                <c:pt idx="2215">
                  <c:v>15.712403</c:v>
                </c:pt>
                <c:pt idx="2216">
                  <c:v>15.878069999999999</c:v>
                </c:pt>
                <c:pt idx="2217">
                  <c:v>15.546735</c:v>
                </c:pt>
                <c:pt idx="2218">
                  <c:v>15.546735</c:v>
                </c:pt>
                <c:pt idx="2219">
                  <c:v>15.546735</c:v>
                </c:pt>
                <c:pt idx="2220">
                  <c:v>15.546735</c:v>
                </c:pt>
                <c:pt idx="2221">
                  <c:v>15.546735</c:v>
                </c:pt>
                <c:pt idx="2222">
                  <c:v>15.712403</c:v>
                </c:pt>
                <c:pt idx="2223">
                  <c:v>15.546735</c:v>
                </c:pt>
                <c:pt idx="2224">
                  <c:v>15.546735</c:v>
                </c:pt>
                <c:pt idx="2225">
                  <c:v>15.546735</c:v>
                </c:pt>
                <c:pt idx="2226">
                  <c:v>15.712403</c:v>
                </c:pt>
                <c:pt idx="2227">
                  <c:v>15.546735</c:v>
                </c:pt>
                <c:pt idx="2228">
                  <c:v>15.546735</c:v>
                </c:pt>
                <c:pt idx="2229">
                  <c:v>15.712403</c:v>
                </c:pt>
                <c:pt idx="2230">
                  <c:v>15.546735</c:v>
                </c:pt>
                <c:pt idx="2231">
                  <c:v>15.546735</c:v>
                </c:pt>
                <c:pt idx="2232">
                  <c:v>15.712403</c:v>
                </c:pt>
                <c:pt idx="2233">
                  <c:v>15.546735</c:v>
                </c:pt>
                <c:pt idx="2234">
                  <c:v>15.712403</c:v>
                </c:pt>
                <c:pt idx="2235">
                  <c:v>15.546735</c:v>
                </c:pt>
                <c:pt idx="2236">
                  <c:v>15.546735</c:v>
                </c:pt>
                <c:pt idx="2237">
                  <c:v>15.546735</c:v>
                </c:pt>
                <c:pt idx="2238">
                  <c:v>15.546735</c:v>
                </c:pt>
                <c:pt idx="2239">
                  <c:v>15.546735</c:v>
                </c:pt>
                <c:pt idx="2240">
                  <c:v>15.546735</c:v>
                </c:pt>
                <c:pt idx="2241">
                  <c:v>15.546735</c:v>
                </c:pt>
                <c:pt idx="2242">
                  <c:v>15.546735</c:v>
                </c:pt>
                <c:pt idx="2243">
                  <c:v>15.546735</c:v>
                </c:pt>
                <c:pt idx="2244">
                  <c:v>15.546735</c:v>
                </c:pt>
                <c:pt idx="2245">
                  <c:v>15.546735</c:v>
                </c:pt>
                <c:pt idx="2246">
                  <c:v>15.546735</c:v>
                </c:pt>
                <c:pt idx="2247">
                  <c:v>15.546735</c:v>
                </c:pt>
                <c:pt idx="2248">
                  <c:v>15.712403</c:v>
                </c:pt>
                <c:pt idx="2249">
                  <c:v>15.712403</c:v>
                </c:pt>
                <c:pt idx="2250">
                  <c:v>15.712403</c:v>
                </c:pt>
                <c:pt idx="2251">
                  <c:v>15.546735</c:v>
                </c:pt>
                <c:pt idx="2252">
                  <c:v>15.546735</c:v>
                </c:pt>
                <c:pt idx="2253">
                  <c:v>15.712403</c:v>
                </c:pt>
                <c:pt idx="2254">
                  <c:v>15.712403</c:v>
                </c:pt>
                <c:pt idx="2255">
                  <c:v>15.712403</c:v>
                </c:pt>
                <c:pt idx="2256">
                  <c:v>15.712403</c:v>
                </c:pt>
                <c:pt idx="2257">
                  <c:v>15.546735</c:v>
                </c:pt>
                <c:pt idx="2258">
                  <c:v>15.712403</c:v>
                </c:pt>
                <c:pt idx="2259">
                  <c:v>15.546735</c:v>
                </c:pt>
                <c:pt idx="2260">
                  <c:v>15.546735</c:v>
                </c:pt>
                <c:pt idx="2261">
                  <c:v>15.546735</c:v>
                </c:pt>
                <c:pt idx="2262">
                  <c:v>15.546735</c:v>
                </c:pt>
                <c:pt idx="2263">
                  <c:v>15.712403</c:v>
                </c:pt>
                <c:pt idx="2264">
                  <c:v>15.546735</c:v>
                </c:pt>
                <c:pt idx="2265">
                  <c:v>15.712403</c:v>
                </c:pt>
                <c:pt idx="2266">
                  <c:v>15.546735</c:v>
                </c:pt>
                <c:pt idx="2267">
                  <c:v>15.546735</c:v>
                </c:pt>
                <c:pt idx="2268">
                  <c:v>15.712403</c:v>
                </c:pt>
                <c:pt idx="2269">
                  <c:v>15.712403</c:v>
                </c:pt>
                <c:pt idx="2270">
                  <c:v>15.546735</c:v>
                </c:pt>
                <c:pt idx="2271">
                  <c:v>15.546735</c:v>
                </c:pt>
                <c:pt idx="2272">
                  <c:v>15.546735</c:v>
                </c:pt>
                <c:pt idx="2273">
                  <c:v>15.546735</c:v>
                </c:pt>
                <c:pt idx="2274">
                  <c:v>15.712403</c:v>
                </c:pt>
                <c:pt idx="2275">
                  <c:v>15.712403</c:v>
                </c:pt>
                <c:pt idx="2276">
                  <c:v>15.546735</c:v>
                </c:pt>
                <c:pt idx="2277">
                  <c:v>15.546735</c:v>
                </c:pt>
                <c:pt idx="2278">
                  <c:v>15.546735</c:v>
                </c:pt>
                <c:pt idx="2279">
                  <c:v>15.546735</c:v>
                </c:pt>
                <c:pt idx="2280">
                  <c:v>15.546735</c:v>
                </c:pt>
                <c:pt idx="2281">
                  <c:v>15.546735</c:v>
                </c:pt>
                <c:pt idx="2282">
                  <c:v>15.546735</c:v>
                </c:pt>
                <c:pt idx="2283">
                  <c:v>15.546735</c:v>
                </c:pt>
                <c:pt idx="2284">
                  <c:v>15.546735</c:v>
                </c:pt>
                <c:pt idx="2285">
                  <c:v>15.712403</c:v>
                </c:pt>
                <c:pt idx="2286">
                  <c:v>15.546735</c:v>
                </c:pt>
                <c:pt idx="2287">
                  <c:v>15.712403</c:v>
                </c:pt>
                <c:pt idx="2288">
                  <c:v>15.546735</c:v>
                </c:pt>
                <c:pt idx="2289">
                  <c:v>15.546735</c:v>
                </c:pt>
                <c:pt idx="2290">
                  <c:v>15.546735</c:v>
                </c:pt>
                <c:pt idx="2291">
                  <c:v>15.712403</c:v>
                </c:pt>
                <c:pt idx="2292">
                  <c:v>15.712403</c:v>
                </c:pt>
                <c:pt idx="2293">
                  <c:v>15.712403</c:v>
                </c:pt>
                <c:pt idx="2294">
                  <c:v>15.546735</c:v>
                </c:pt>
                <c:pt idx="2295">
                  <c:v>15.546735</c:v>
                </c:pt>
                <c:pt idx="2296">
                  <c:v>15.546735</c:v>
                </c:pt>
                <c:pt idx="2297">
                  <c:v>15.712403</c:v>
                </c:pt>
                <c:pt idx="2298">
                  <c:v>15.712403</c:v>
                </c:pt>
                <c:pt idx="2299">
                  <c:v>15.546735</c:v>
                </c:pt>
                <c:pt idx="2300">
                  <c:v>15.546735</c:v>
                </c:pt>
                <c:pt idx="2301">
                  <c:v>15.546735</c:v>
                </c:pt>
                <c:pt idx="2302">
                  <c:v>15.712403</c:v>
                </c:pt>
                <c:pt idx="2303">
                  <c:v>15.546735</c:v>
                </c:pt>
                <c:pt idx="2304">
                  <c:v>15.546735</c:v>
                </c:pt>
                <c:pt idx="2305">
                  <c:v>15.546735</c:v>
                </c:pt>
                <c:pt idx="2306">
                  <c:v>15.546735</c:v>
                </c:pt>
                <c:pt idx="2307">
                  <c:v>15.712403</c:v>
                </c:pt>
                <c:pt idx="2308">
                  <c:v>15.546735</c:v>
                </c:pt>
                <c:pt idx="2309">
                  <c:v>15.546735</c:v>
                </c:pt>
                <c:pt idx="2310">
                  <c:v>15.546735</c:v>
                </c:pt>
                <c:pt idx="2311">
                  <c:v>15.546735</c:v>
                </c:pt>
                <c:pt idx="2312">
                  <c:v>15.712403</c:v>
                </c:pt>
                <c:pt idx="2313">
                  <c:v>15.712403</c:v>
                </c:pt>
                <c:pt idx="2314">
                  <c:v>15.546735</c:v>
                </c:pt>
                <c:pt idx="2315">
                  <c:v>15.546735</c:v>
                </c:pt>
                <c:pt idx="2316">
                  <c:v>15.546735</c:v>
                </c:pt>
                <c:pt idx="2317">
                  <c:v>15.546735</c:v>
                </c:pt>
                <c:pt idx="2318">
                  <c:v>15.546735</c:v>
                </c:pt>
                <c:pt idx="2319">
                  <c:v>15.546735</c:v>
                </c:pt>
                <c:pt idx="2320">
                  <c:v>15.712403</c:v>
                </c:pt>
                <c:pt idx="2321">
                  <c:v>15.546735</c:v>
                </c:pt>
                <c:pt idx="2322">
                  <c:v>15.546735</c:v>
                </c:pt>
                <c:pt idx="2323">
                  <c:v>15.546735</c:v>
                </c:pt>
                <c:pt idx="2324">
                  <c:v>15.546735</c:v>
                </c:pt>
                <c:pt idx="2325">
                  <c:v>15.712403</c:v>
                </c:pt>
                <c:pt idx="2326">
                  <c:v>15.546735</c:v>
                </c:pt>
                <c:pt idx="2327">
                  <c:v>15.546735</c:v>
                </c:pt>
                <c:pt idx="2328">
                  <c:v>15.546735</c:v>
                </c:pt>
                <c:pt idx="2329">
                  <c:v>15.712403</c:v>
                </c:pt>
                <c:pt idx="2330">
                  <c:v>15.546735</c:v>
                </c:pt>
                <c:pt idx="2331">
                  <c:v>15.546735</c:v>
                </c:pt>
                <c:pt idx="2332">
                  <c:v>15.546735</c:v>
                </c:pt>
                <c:pt idx="2333">
                  <c:v>15.546735</c:v>
                </c:pt>
                <c:pt idx="2334">
                  <c:v>15.546735</c:v>
                </c:pt>
                <c:pt idx="2335">
                  <c:v>15.712403</c:v>
                </c:pt>
                <c:pt idx="2336">
                  <c:v>15.546735</c:v>
                </c:pt>
                <c:pt idx="2337">
                  <c:v>15.546735</c:v>
                </c:pt>
                <c:pt idx="2338">
                  <c:v>15.546735</c:v>
                </c:pt>
                <c:pt idx="2339">
                  <c:v>15.546735</c:v>
                </c:pt>
                <c:pt idx="2340">
                  <c:v>15.712403</c:v>
                </c:pt>
                <c:pt idx="2341">
                  <c:v>15.546735</c:v>
                </c:pt>
                <c:pt idx="2342">
                  <c:v>15.546735</c:v>
                </c:pt>
                <c:pt idx="2343">
                  <c:v>15.546735</c:v>
                </c:pt>
                <c:pt idx="2344">
                  <c:v>15.712403</c:v>
                </c:pt>
                <c:pt idx="2345">
                  <c:v>15.546735</c:v>
                </c:pt>
                <c:pt idx="2346">
                  <c:v>15.546735</c:v>
                </c:pt>
                <c:pt idx="2347">
                  <c:v>15.546735</c:v>
                </c:pt>
                <c:pt idx="2348">
                  <c:v>15.546735</c:v>
                </c:pt>
                <c:pt idx="2349">
                  <c:v>15.546735</c:v>
                </c:pt>
                <c:pt idx="2350">
                  <c:v>15.546735</c:v>
                </c:pt>
                <c:pt idx="2351">
                  <c:v>15.546735</c:v>
                </c:pt>
                <c:pt idx="2352">
                  <c:v>15.712403</c:v>
                </c:pt>
                <c:pt idx="2353">
                  <c:v>15.546735</c:v>
                </c:pt>
                <c:pt idx="2354">
                  <c:v>15.546735</c:v>
                </c:pt>
                <c:pt idx="2355">
                  <c:v>15.712403</c:v>
                </c:pt>
                <c:pt idx="2356">
                  <c:v>15.546735</c:v>
                </c:pt>
                <c:pt idx="2357">
                  <c:v>15.712403</c:v>
                </c:pt>
                <c:pt idx="2358">
                  <c:v>15.546735</c:v>
                </c:pt>
                <c:pt idx="2359">
                  <c:v>15.712403</c:v>
                </c:pt>
                <c:pt idx="2360">
                  <c:v>15.712403</c:v>
                </c:pt>
                <c:pt idx="2361">
                  <c:v>15.546735</c:v>
                </c:pt>
                <c:pt idx="2362">
                  <c:v>15.546735</c:v>
                </c:pt>
                <c:pt idx="2363">
                  <c:v>15.712403</c:v>
                </c:pt>
                <c:pt idx="2364">
                  <c:v>15.546735</c:v>
                </c:pt>
                <c:pt idx="2365">
                  <c:v>15.546735</c:v>
                </c:pt>
                <c:pt idx="2366">
                  <c:v>15.546735</c:v>
                </c:pt>
                <c:pt idx="2367">
                  <c:v>15.712403</c:v>
                </c:pt>
                <c:pt idx="2368">
                  <c:v>15.546735</c:v>
                </c:pt>
                <c:pt idx="2369">
                  <c:v>15.546735</c:v>
                </c:pt>
                <c:pt idx="2370">
                  <c:v>15.546735</c:v>
                </c:pt>
                <c:pt idx="2371">
                  <c:v>15.712403</c:v>
                </c:pt>
                <c:pt idx="2372">
                  <c:v>15.712403</c:v>
                </c:pt>
                <c:pt idx="2373">
                  <c:v>15.546735</c:v>
                </c:pt>
                <c:pt idx="2374">
                  <c:v>15.712403</c:v>
                </c:pt>
                <c:pt idx="2375">
                  <c:v>15.546735</c:v>
                </c:pt>
                <c:pt idx="2376">
                  <c:v>15.712403</c:v>
                </c:pt>
                <c:pt idx="2377">
                  <c:v>15.712403</c:v>
                </c:pt>
                <c:pt idx="2378">
                  <c:v>15.712403</c:v>
                </c:pt>
                <c:pt idx="2379">
                  <c:v>15.546735</c:v>
                </c:pt>
                <c:pt idx="2380">
                  <c:v>15.546735</c:v>
                </c:pt>
                <c:pt idx="2381">
                  <c:v>15.546735</c:v>
                </c:pt>
                <c:pt idx="2382">
                  <c:v>15.712403</c:v>
                </c:pt>
                <c:pt idx="2383">
                  <c:v>15.546735</c:v>
                </c:pt>
                <c:pt idx="2384">
                  <c:v>15.546735</c:v>
                </c:pt>
                <c:pt idx="2385">
                  <c:v>15.546735</c:v>
                </c:pt>
                <c:pt idx="2386">
                  <c:v>15.712403</c:v>
                </c:pt>
                <c:pt idx="2387">
                  <c:v>15.712403</c:v>
                </c:pt>
                <c:pt idx="2388">
                  <c:v>15.546735</c:v>
                </c:pt>
                <c:pt idx="2389">
                  <c:v>15.546735</c:v>
                </c:pt>
                <c:pt idx="2390">
                  <c:v>15.712403</c:v>
                </c:pt>
                <c:pt idx="2391">
                  <c:v>15.546735</c:v>
                </c:pt>
                <c:pt idx="2392">
                  <c:v>15.712403</c:v>
                </c:pt>
                <c:pt idx="2393">
                  <c:v>15.546735</c:v>
                </c:pt>
                <c:pt idx="2394">
                  <c:v>15.546735</c:v>
                </c:pt>
                <c:pt idx="2395">
                  <c:v>15.546735</c:v>
                </c:pt>
                <c:pt idx="2396">
                  <c:v>15.546735</c:v>
                </c:pt>
                <c:pt idx="2397">
                  <c:v>15.546735</c:v>
                </c:pt>
                <c:pt idx="2398">
                  <c:v>15.712403</c:v>
                </c:pt>
                <c:pt idx="2399">
                  <c:v>15.546735</c:v>
                </c:pt>
                <c:pt idx="2400">
                  <c:v>15.712403</c:v>
                </c:pt>
                <c:pt idx="2401">
                  <c:v>15.546735</c:v>
                </c:pt>
                <c:pt idx="2402">
                  <c:v>15.712403</c:v>
                </c:pt>
                <c:pt idx="2403">
                  <c:v>15.712403</c:v>
                </c:pt>
                <c:pt idx="2404">
                  <c:v>15.546735</c:v>
                </c:pt>
                <c:pt idx="2405">
                  <c:v>15.878069999999999</c:v>
                </c:pt>
                <c:pt idx="2406">
                  <c:v>15.712403</c:v>
                </c:pt>
                <c:pt idx="2407">
                  <c:v>15.546735</c:v>
                </c:pt>
                <c:pt idx="2408">
                  <c:v>15.546735</c:v>
                </c:pt>
                <c:pt idx="2409">
                  <c:v>15.712403</c:v>
                </c:pt>
                <c:pt idx="2410">
                  <c:v>15.546735</c:v>
                </c:pt>
                <c:pt idx="2411">
                  <c:v>15.546735</c:v>
                </c:pt>
                <c:pt idx="2412">
                  <c:v>15.712403</c:v>
                </c:pt>
                <c:pt idx="2413">
                  <c:v>15.546735</c:v>
                </c:pt>
                <c:pt idx="2414">
                  <c:v>15.712403</c:v>
                </c:pt>
                <c:pt idx="2415">
                  <c:v>15.546735</c:v>
                </c:pt>
                <c:pt idx="2416">
                  <c:v>15.712403</c:v>
                </c:pt>
                <c:pt idx="2417">
                  <c:v>15.546735</c:v>
                </c:pt>
                <c:pt idx="2418">
                  <c:v>15.546735</c:v>
                </c:pt>
                <c:pt idx="2419">
                  <c:v>15.546735</c:v>
                </c:pt>
                <c:pt idx="2420">
                  <c:v>15.712403</c:v>
                </c:pt>
                <c:pt idx="2421">
                  <c:v>15.546735</c:v>
                </c:pt>
                <c:pt idx="2422">
                  <c:v>15.546735</c:v>
                </c:pt>
                <c:pt idx="2423">
                  <c:v>15.712403</c:v>
                </c:pt>
                <c:pt idx="2424">
                  <c:v>15.878069999999999</c:v>
                </c:pt>
                <c:pt idx="2425">
                  <c:v>15.546735</c:v>
                </c:pt>
                <c:pt idx="2426">
                  <c:v>15.546735</c:v>
                </c:pt>
                <c:pt idx="2427">
                  <c:v>15.712403</c:v>
                </c:pt>
                <c:pt idx="2428">
                  <c:v>15.381068000000001</c:v>
                </c:pt>
                <c:pt idx="2429">
                  <c:v>15.546735</c:v>
                </c:pt>
                <c:pt idx="2430">
                  <c:v>15.712403</c:v>
                </c:pt>
                <c:pt idx="2431">
                  <c:v>15.546735</c:v>
                </c:pt>
                <c:pt idx="2432">
                  <c:v>15.712403</c:v>
                </c:pt>
                <c:pt idx="2433">
                  <c:v>15.546735</c:v>
                </c:pt>
                <c:pt idx="2434">
                  <c:v>15.546735</c:v>
                </c:pt>
                <c:pt idx="2435">
                  <c:v>15.712403</c:v>
                </c:pt>
                <c:pt idx="2436">
                  <c:v>15.712403</c:v>
                </c:pt>
                <c:pt idx="2437">
                  <c:v>15.546735</c:v>
                </c:pt>
                <c:pt idx="2438">
                  <c:v>15.712403</c:v>
                </c:pt>
                <c:pt idx="2439">
                  <c:v>15.712403</c:v>
                </c:pt>
                <c:pt idx="2440">
                  <c:v>15.712403</c:v>
                </c:pt>
                <c:pt idx="2441">
                  <c:v>15.546735</c:v>
                </c:pt>
                <c:pt idx="2442">
                  <c:v>15.546735</c:v>
                </c:pt>
                <c:pt idx="2443">
                  <c:v>15.546735</c:v>
                </c:pt>
                <c:pt idx="2444">
                  <c:v>15.712403</c:v>
                </c:pt>
                <c:pt idx="2445">
                  <c:v>15.546735</c:v>
                </c:pt>
                <c:pt idx="2446">
                  <c:v>15.712403</c:v>
                </c:pt>
                <c:pt idx="2447">
                  <c:v>15.712403</c:v>
                </c:pt>
                <c:pt idx="2448">
                  <c:v>15.546735</c:v>
                </c:pt>
                <c:pt idx="2449">
                  <c:v>15.546735</c:v>
                </c:pt>
                <c:pt idx="2450">
                  <c:v>15.546735</c:v>
                </c:pt>
                <c:pt idx="2451">
                  <c:v>15.712403</c:v>
                </c:pt>
                <c:pt idx="2452">
                  <c:v>15.546735</c:v>
                </c:pt>
                <c:pt idx="2453">
                  <c:v>15.712403</c:v>
                </c:pt>
                <c:pt idx="2454">
                  <c:v>15.712403</c:v>
                </c:pt>
                <c:pt idx="2455">
                  <c:v>15.712403</c:v>
                </c:pt>
                <c:pt idx="2456">
                  <c:v>15.546735</c:v>
                </c:pt>
                <c:pt idx="2457">
                  <c:v>15.712403</c:v>
                </c:pt>
                <c:pt idx="2458">
                  <c:v>15.712403</c:v>
                </c:pt>
                <c:pt idx="2459">
                  <c:v>15.546735</c:v>
                </c:pt>
                <c:pt idx="2460">
                  <c:v>15.712403</c:v>
                </c:pt>
                <c:pt idx="2461">
                  <c:v>15.546735</c:v>
                </c:pt>
                <c:pt idx="2462">
                  <c:v>15.546735</c:v>
                </c:pt>
                <c:pt idx="2463">
                  <c:v>15.546735</c:v>
                </c:pt>
                <c:pt idx="2464">
                  <c:v>15.546735</c:v>
                </c:pt>
                <c:pt idx="2465">
                  <c:v>15.546735</c:v>
                </c:pt>
                <c:pt idx="2466">
                  <c:v>15.546735</c:v>
                </c:pt>
                <c:pt idx="2467">
                  <c:v>15.546735</c:v>
                </c:pt>
                <c:pt idx="2468">
                  <c:v>15.546735</c:v>
                </c:pt>
                <c:pt idx="2469">
                  <c:v>15.546735</c:v>
                </c:pt>
                <c:pt idx="2470">
                  <c:v>15.546735</c:v>
                </c:pt>
                <c:pt idx="2471">
                  <c:v>15.546735</c:v>
                </c:pt>
                <c:pt idx="2472">
                  <c:v>15.546735</c:v>
                </c:pt>
                <c:pt idx="2473">
                  <c:v>15.712403</c:v>
                </c:pt>
                <c:pt idx="2474">
                  <c:v>15.546735</c:v>
                </c:pt>
                <c:pt idx="2475">
                  <c:v>15.712403</c:v>
                </c:pt>
                <c:pt idx="2476">
                  <c:v>15.712403</c:v>
                </c:pt>
                <c:pt idx="2477">
                  <c:v>15.546735</c:v>
                </c:pt>
                <c:pt idx="2478">
                  <c:v>15.546735</c:v>
                </c:pt>
                <c:pt idx="2479">
                  <c:v>15.546735</c:v>
                </c:pt>
                <c:pt idx="2480">
                  <c:v>15.546735</c:v>
                </c:pt>
                <c:pt idx="2481">
                  <c:v>15.712403</c:v>
                </c:pt>
                <c:pt idx="2482">
                  <c:v>15.546735</c:v>
                </c:pt>
                <c:pt idx="2483">
                  <c:v>15.546735</c:v>
                </c:pt>
                <c:pt idx="2484">
                  <c:v>15.546735</c:v>
                </c:pt>
                <c:pt idx="2485">
                  <c:v>15.546735</c:v>
                </c:pt>
                <c:pt idx="2486">
                  <c:v>15.546735</c:v>
                </c:pt>
                <c:pt idx="2487">
                  <c:v>15.546735</c:v>
                </c:pt>
                <c:pt idx="2488">
                  <c:v>15.546735</c:v>
                </c:pt>
                <c:pt idx="2489">
                  <c:v>15.546735</c:v>
                </c:pt>
                <c:pt idx="2490">
                  <c:v>15.546735</c:v>
                </c:pt>
                <c:pt idx="2491">
                  <c:v>15.546735</c:v>
                </c:pt>
                <c:pt idx="2492">
                  <c:v>15.546735</c:v>
                </c:pt>
                <c:pt idx="2493">
                  <c:v>15.546735</c:v>
                </c:pt>
                <c:pt idx="2494">
                  <c:v>15.546735</c:v>
                </c:pt>
                <c:pt idx="2495">
                  <c:v>15.712403</c:v>
                </c:pt>
                <c:pt idx="2496">
                  <c:v>15.546735</c:v>
                </c:pt>
                <c:pt idx="2497">
                  <c:v>15.546735</c:v>
                </c:pt>
                <c:pt idx="2498">
                  <c:v>15.712403</c:v>
                </c:pt>
                <c:pt idx="2499">
                  <c:v>15.546735</c:v>
                </c:pt>
                <c:pt idx="2500">
                  <c:v>15.712403</c:v>
                </c:pt>
                <c:pt idx="2501">
                  <c:v>15.546735</c:v>
                </c:pt>
                <c:pt idx="2502">
                  <c:v>15.546735</c:v>
                </c:pt>
                <c:pt idx="2503">
                  <c:v>15.546735</c:v>
                </c:pt>
                <c:pt idx="2504">
                  <c:v>15.546735</c:v>
                </c:pt>
                <c:pt idx="2505">
                  <c:v>15.546735</c:v>
                </c:pt>
                <c:pt idx="2506">
                  <c:v>15.712403</c:v>
                </c:pt>
                <c:pt idx="2507">
                  <c:v>15.546735</c:v>
                </c:pt>
                <c:pt idx="2508">
                  <c:v>15.712403</c:v>
                </c:pt>
                <c:pt idx="2509">
                  <c:v>15.712403</c:v>
                </c:pt>
                <c:pt idx="2510">
                  <c:v>15.546735</c:v>
                </c:pt>
                <c:pt idx="2511">
                  <c:v>15.546735</c:v>
                </c:pt>
                <c:pt idx="2512">
                  <c:v>15.546735</c:v>
                </c:pt>
                <c:pt idx="2513">
                  <c:v>15.712403</c:v>
                </c:pt>
                <c:pt idx="2514">
                  <c:v>15.546735</c:v>
                </c:pt>
                <c:pt idx="2515">
                  <c:v>15.546735</c:v>
                </c:pt>
                <c:pt idx="2516">
                  <c:v>15.546735</c:v>
                </c:pt>
                <c:pt idx="2517">
                  <c:v>15.546735</c:v>
                </c:pt>
                <c:pt idx="2518">
                  <c:v>15.546735</c:v>
                </c:pt>
                <c:pt idx="2519">
                  <c:v>15.546735</c:v>
                </c:pt>
                <c:pt idx="2520">
                  <c:v>15.546735</c:v>
                </c:pt>
                <c:pt idx="2521">
                  <c:v>15.546735</c:v>
                </c:pt>
                <c:pt idx="2522">
                  <c:v>15.712403</c:v>
                </c:pt>
                <c:pt idx="2523">
                  <c:v>15.546735</c:v>
                </c:pt>
                <c:pt idx="2524">
                  <c:v>15.546735</c:v>
                </c:pt>
                <c:pt idx="2525">
                  <c:v>15.546735</c:v>
                </c:pt>
                <c:pt idx="2526">
                  <c:v>15.546735</c:v>
                </c:pt>
                <c:pt idx="2527">
                  <c:v>15.546735</c:v>
                </c:pt>
                <c:pt idx="2528">
                  <c:v>15.712403</c:v>
                </c:pt>
                <c:pt idx="2529">
                  <c:v>15.546735</c:v>
                </c:pt>
                <c:pt idx="2530">
                  <c:v>15.546735</c:v>
                </c:pt>
                <c:pt idx="2531">
                  <c:v>15.712403</c:v>
                </c:pt>
                <c:pt idx="2532">
                  <c:v>15.546735</c:v>
                </c:pt>
                <c:pt idx="2533">
                  <c:v>15.546735</c:v>
                </c:pt>
                <c:pt idx="2534">
                  <c:v>15.546735</c:v>
                </c:pt>
                <c:pt idx="2535">
                  <c:v>15.546735</c:v>
                </c:pt>
                <c:pt idx="2536">
                  <c:v>15.546735</c:v>
                </c:pt>
                <c:pt idx="2537">
                  <c:v>15.546735</c:v>
                </c:pt>
                <c:pt idx="2538">
                  <c:v>15.546735</c:v>
                </c:pt>
                <c:pt idx="2539">
                  <c:v>15.712403</c:v>
                </c:pt>
                <c:pt idx="2540">
                  <c:v>15.546735</c:v>
                </c:pt>
                <c:pt idx="2541">
                  <c:v>15.546735</c:v>
                </c:pt>
                <c:pt idx="2542">
                  <c:v>15.546735</c:v>
                </c:pt>
                <c:pt idx="2543">
                  <c:v>15.546735</c:v>
                </c:pt>
                <c:pt idx="2544">
                  <c:v>15.712403</c:v>
                </c:pt>
                <c:pt idx="2545">
                  <c:v>15.712403</c:v>
                </c:pt>
                <c:pt idx="2546">
                  <c:v>15.546735</c:v>
                </c:pt>
                <c:pt idx="2547">
                  <c:v>15.546735</c:v>
                </c:pt>
                <c:pt idx="2548">
                  <c:v>15.546735</c:v>
                </c:pt>
                <c:pt idx="2549">
                  <c:v>15.712403</c:v>
                </c:pt>
                <c:pt idx="2550">
                  <c:v>15.546735</c:v>
                </c:pt>
                <c:pt idx="2551">
                  <c:v>15.712403</c:v>
                </c:pt>
                <c:pt idx="2552">
                  <c:v>15.546735</c:v>
                </c:pt>
                <c:pt idx="2553">
                  <c:v>15.712403</c:v>
                </c:pt>
                <c:pt idx="2554">
                  <c:v>15.546735</c:v>
                </c:pt>
                <c:pt idx="2555">
                  <c:v>15.546735</c:v>
                </c:pt>
                <c:pt idx="2556">
                  <c:v>15.712403</c:v>
                </c:pt>
                <c:pt idx="2557">
                  <c:v>15.546735</c:v>
                </c:pt>
                <c:pt idx="2558">
                  <c:v>15.546735</c:v>
                </c:pt>
                <c:pt idx="2559">
                  <c:v>15.546735</c:v>
                </c:pt>
                <c:pt idx="2560">
                  <c:v>15.546735</c:v>
                </c:pt>
                <c:pt idx="2561">
                  <c:v>15.546735</c:v>
                </c:pt>
                <c:pt idx="2562">
                  <c:v>15.712403</c:v>
                </c:pt>
                <c:pt idx="2563">
                  <c:v>15.546735</c:v>
                </c:pt>
                <c:pt idx="2564">
                  <c:v>15.712403</c:v>
                </c:pt>
                <c:pt idx="2565">
                  <c:v>15.546735</c:v>
                </c:pt>
                <c:pt idx="2566">
                  <c:v>15.546735</c:v>
                </c:pt>
                <c:pt idx="2567">
                  <c:v>15.712403</c:v>
                </c:pt>
                <c:pt idx="2568">
                  <c:v>15.546735</c:v>
                </c:pt>
                <c:pt idx="2569">
                  <c:v>15.546735</c:v>
                </c:pt>
                <c:pt idx="2570">
                  <c:v>15.546735</c:v>
                </c:pt>
                <c:pt idx="2571">
                  <c:v>15.712403</c:v>
                </c:pt>
                <c:pt idx="2572">
                  <c:v>15.712403</c:v>
                </c:pt>
                <c:pt idx="2573">
                  <c:v>15.712403</c:v>
                </c:pt>
                <c:pt idx="2574">
                  <c:v>15.546735</c:v>
                </c:pt>
                <c:pt idx="2575">
                  <c:v>15.546735</c:v>
                </c:pt>
                <c:pt idx="2576">
                  <c:v>15.546735</c:v>
                </c:pt>
                <c:pt idx="2577">
                  <c:v>15.546735</c:v>
                </c:pt>
                <c:pt idx="2578">
                  <c:v>15.546735</c:v>
                </c:pt>
                <c:pt idx="2579">
                  <c:v>15.546735</c:v>
                </c:pt>
                <c:pt idx="2580">
                  <c:v>15.546735</c:v>
                </c:pt>
                <c:pt idx="2581">
                  <c:v>15.546735</c:v>
                </c:pt>
                <c:pt idx="2582">
                  <c:v>15.546735</c:v>
                </c:pt>
                <c:pt idx="2583">
                  <c:v>15.546735</c:v>
                </c:pt>
                <c:pt idx="2584">
                  <c:v>15.546735</c:v>
                </c:pt>
                <c:pt idx="2585">
                  <c:v>15.546735</c:v>
                </c:pt>
                <c:pt idx="2586">
                  <c:v>15.546735</c:v>
                </c:pt>
                <c:pt idx="2587">
                  <c:v>15.712403</c:v>
                </c:pt>
                <c:pt idx="2588">
                  <c:v>15.546735</c:v>
                </c:pt>
                <c:pt idx="2589">
                  <c:v>15.712403</c:v>
                </c:pt>
                <c:pt idx="2590">
                  <c:v>15.546735</c:v>
                </c:pt>
                <c:pt idx="2591">
                  <c:v>15.546735</c:v>
                </c:pt>
                <c:pt idx="2592">
                  <c:v>15.546735</c:v>
                </c:pt>
                <c:pt idx="2593">
                  <c:v>15.546735</c:v>
                </c:pt>
                <c:pt idx="2594">
                  <c:v>15.546735</c:v>
                </c:pt>
                <c:pt idx="2595">
                  <c:v>15.712403</c:v>
                </c:pt>
                <c:pt idx="2596">
                  <c:v>15.712403</c:v>
                </c:pt>
                <c:pt idx="2597">
                  <c:v>15.546735</c:v>
                </c:pt>
                <c:pt idx="2598">
                  <c:v>15.546735</c:v>
                </c:pt>
                <c:pt idx="2599">
                  <c:v>15.712403</c:v>
                </c:pt>
                <c:pt idx="2600">
                  <c:v>15.546735</c:v>
                </c:pt>
                <c:pt idx="2601">
                  <c:v>15.546735</c:v>
                </c:pt>
                <c:pt idx="2602">
                  <c:v>15.712403</c:v>
                </c:pt>
                <c:pt idx="2603">
                  <c:v>15.546735</c:v>
                </c:pt>
                <c:pt idx="2604">
                  <c:v>15.712403</c:v>
                </c:pt>
                <c:pt idx="2605">
                  <c:v>15.546735</c:v>
                </c:pt>
                <c:pt idx="2606">
                  <c:v>15.546735</c:v>
                </c:pt>
                <c:pt idx="2607">
                  <c:v>15.546735</c:v>
                </c:pt>
                <c:pt idx="2608">
                  <c:v>15.546735</c:v>
                </c:pt>
                <c:pt idx="2609">
                  <c:v>15.712403</c:v>
                </c:pt>
                <c:pt idx="2610">
                  <c:v>15.546735</c:v>
                </c:pt>
                <c:pt idx="2611">
                  <c:v>15.546735</c:v>
                </c:pt>
                <c:pt idx="2612">
                  <c:v>15.546735</c:v>
                </c:pt>
                <c:pt idx="2613">
                  <c:v>15.712403</c:v>
                </c:pt>
                <c:pt idx="2614">
                  <c:v>15.546735</c:v>
                </c:pt>
                <c:pt idx="2615">
                  <c:v>15.712403</c:v>
                </c:pt>
                <c:pt idx="2616">
                  <c:v>15.878069999999999</c:v>
                </c:pt>
                <c:pt idx="2617">
                  <c:v>15.712403</c:v>
                </c:pt>
                <c:pt idx="2618">
                  <c:v>15.546735</c:v>
                </c:pt>
                <c:pt idx="2619">
                  <c:v>15.546735</c:v>
                </c:pt>
                <c:pt idx="2620">
                  <c:v>15.546735</c:v>
                </c:pt>
                <c:pt idx="2621">
                  <c:v>15.546735</c:v>
                </c:pt>
                <c:pt idx="2622">
                  <c:v>15.712403</c:v>
                </c:pt>
                <c:pt idx="2623">
                  <c:v>15.546735</c:v>
                </c:pt>
                <c:pt idx="2624">
                  <c:v>15.712403</c:v>
                </c:pt>
                <c:pt idx="2625">
                  <c:v>15.546735</c:v>
                </c:pt>
                <c:pt idx="2626">
                  <c:v>15.712403</c:v>
                </c:pt>
                <c:pt idx="2627">
                  <c:v>15.546735</c:v>
                </c:pt>
                <c:pt idx="2628">
                  <c:v>15.546735</c:v>
                </c:pt>
                <c:pt idx="2629">
                  <c:v>15.712403</c:v>
                </c:pt>
                <c:pt idx="2630">
                  <c:v>15.712403</c:v>
                </c:pt>
                <c:pt idx="2631">
                  <c:v>15.712403</c:v>
                </c:pt>
                <c:pt idx="2632">
                  <c:v>15.546735</c:v>
                </c:pt>
                <c:pt idx="2633">
                  <c:v>15.546735</c:v>
                </c:pt>
                <c:pt idx="2634">
                  <c:v>15.546735</c:v>
                </c:pt>
                <c:pt idx="2635">
                  <c:v>15.546735</c:v>
                </c:pt>
                <c:pt idx="2636">
                  <c:v>15.712403</c:v>
                </c:pt>
                <c:pt idx="2637">
                  <c:v>15.546735</c:v>
                </c:pt>
                <c:pt idx="2638">
                  <c:v>15.546735</c:v>
                </c:pt>
                <c:pt idx="2639">
                  <c:v>15.546735</c:v>
                </c:pt>
                <c:pt idx="2640">
                  <c:v>15.546735</c:v>
                </c:pt>
                <c:pt idx="2641">
                  <c:v>15.712403</c:v>
                </c:pt>
                <c:pt idx="2642">
                  <c:v>15.546735</c:v>
                </c:pt>
                <c:pt idx="2643">
                  <c:v>15.546735</c:v>
                </c:pt>
                <c:pt idx="2644">
                  <c:v>15.546735</c:v>
                </c:pt>
                <c:pt idx="2645">
                  <c:v>15.546735</c:v>
                </c:pt>
                <c:pt idx="2646">
                  <c:v>15.712403</c:v>
                </c:pt>
                <c:pt idx="2647">
                  <c:v>15.546735</c:v>
                </c:pt>
                <c:pt idx="2648">
                  <c:v>15.546735</c:v>
                </c:pt>
                <c:pt idx="2649">
                  <c:v>15.546735</c:v>
                </c:pt>
                <c:pt idx="2650">
                  <c:v>15.546735</c:v>
                </c:pt>
                <c:pt idx="2651">
                  <c:v>15.712403</c:v>
                </c:pt>
                <c:pt idx="2652">
                  <c:v>15.546735</c:v>
                </c:pt>
                <c:pt idx="2653">
                  <c:v>15.546735</c:v>
                </c:pt>
                <c:pt idx="2654">
                  <c:v>15.712403</c:v>
                </c:pt>
                <c:pt idx="2655">
                  <c:v>15.546735</c:v>
                </c:pt>
                <c:pt idx="2656">
                  <c:v>15.712403</c:v>
                </c:pt>
                <c:pt idx="2657">
                  <c:v>15.546735</c:v>
                </c:pt>
                <c:pt idx="2658">
                  <c:v>15.712403</c:v>
                </c:pt>
                <c:pt idx="2659">
                  <c:v>15.546735</c:v>
                </c:pt>
                <c:pt idx="2660">
                  <c:v>15.546735</c:v>
                </c:pt>
                <c:pt idx="2661">
                  <c:v>15.546735</c:v>
                </c:pt>
                <c:pt idx="2662">
                  <c:v>15.546735</c:v>
                </c:pt>
                <c:pt idx="2663">
                  <c:v>15.712403</c:v>
                </c:pt>
                <c:pt idx="2664">
                  <c:v>15.546735</c:v>
                </c:pt>
                <c:pt idx="2665">
                  <c:v>15.712403</c:v>
                </c:pt>
                <c:pt idx="2666">
                  <c:v>15.546735</c:v>
                </c:pt>
                <c:pt idx="2667">
                  <c:v>15.546735</c:v>
                </c:pt>
                <c:pt idx="2668">
                  <c:v>15.546735</c:v>
                </c:pt>
                <c:pt idx="2669">
                  <c:v>15.546735</c:v>
                </c:pt>
                <c:pt idx="2670">
                  <c:v>15.546735</c:v>
                </c:pt>
                <c:pt idx="2671">
                  <c:v>15.712403</c:v>
                </c:pt>
                <c:pt idx="2672">
                  <c:v>15.546735</c:v>
                </c:pt>
                <c:pt idx="2673">
                  <c:v>15.546735</c:v>
                </c:pt>
                <c:pt idx="2674">
                  <c:v>15.712403</c:v>
                </c:pt>
                <c:pt idx="2675">
                  <c:v>15.546735</c:v>
                </c:pt>
                <c:pt idx="2676">
                  <c:v>15.546735</c:v>
                </c:pt>
                <c:pt idx="2677">
                  <c:v>15.546735</c:v>
                </c:pt>
                <c:pt idx="2678">
                  <c:v>15.546735</c:v>
                </c:pt>
                <c:pt idx="2679">
                  <c:v>15.546735</c:v>
                </c:pt>
                <c:pt idx="2680">
                  <c:v>15.712403</c:v>
                </c:pt>
                <c:pt idx="2681">
                  <c:v>15.546735</c:v>
                </c:pt>
                <c:pt idx="2682">
                  <c:v>15.712403</c:v>
                </c:pt>
                <c:pt idx="2683">
                  <c:v>15.712403</c:v>
                </c:pt>
                <c:pt idx="2684">
                  <c:v>15.546735</c:v>
                </c:pt>
                <c:pt idx="2685">
                  <c:v>15.546735</c:v>
                </c:pt>
                <c:pt idx="2686">
                  <c:v>15.546735</c:v>
                </c:pt>
                <c:pt idx="2687">
                  <c:v>15.546735</c:v>
                </c:pt>
                <c:pt idx="2688">
                  <c:v>15.546735</c:v>
                </c:pt>
                <c:pt idx="2689">
                  <c:v>15.712403</c:v>
                </c:pt>
                <c:pt idx="2690">
                  <c:v>15.712403</c:v>
                </c:pt>
                <c:pt idx="2691">
                  <c:v>15.712403</c:v>
                </c:pt>
                <c:pt idx="2692">
                  <c:v>15.878069999999999</c:v>
                </c:pt>
                <c:pt idx="2693">
                  <c:v>15.546735</c:v>
                </c:pt>
                <c:pt idx="2694">
                  <c:v>15.546735</c:v>
                </c:pt>
                <c:pt idx="2695">
                  <c:v>15.546735</c:v>
                </c:pt>
                <c:pt idx="2696">
                  <c:v>15.546735</c:v>
                </c:pt>
                <c:pt idx="2697">
                  <c:v>15.712403</c:v>
                </c:pt>
                <c:pt idx="2698">
                  <c:v>15.546735</c:v>
                </c:pt>
                <c:pt idx="2699">
                  <c:v>15.712403</c:v>
                </c:pt>
                <c:pt idx="2700">
                  <c:v>15.546735</c:v>
                </c:pt>
                <c:pt idx="2701">
                  <c:v>15.546735</c:v>
                </c:pt>
                <c:pt idx="2702">
                  <c:v>15.546735</c:v>
                </c:pt>
                <c:pt idx="2703">
                  <c:v>15.546735</c:v>
                </c:pt>
                <c:pt idx="2704">
                  <c:v>15.546735</c:v>
                </c:pt>
                <c:pt idx="2705">
                  <c:v>15.712403</c:v>
                </c:pt>
                <c:pt idx="2706">
                  <c:v>15.546735</c:v>
                </c:pt>
                <c:pt idx="2707">
                  <c:v>15.712403</c:v>
                </c:pt>
                <c:pt idx="2708">
                  <c:v>15.546735</c:v>
                </c:pt>
                <c:pt idx="2709">
                  <c:v>15.712403</c:v>
                </c:pt>
                <c:pt idx="2710">
                  <c:v>15.712403</c:v>
                </c:pt>
                <c:pt idx="2711">
                  <c:v>15.546735</c:v>
                </c:pt>
                <c:pt idx="2712">
                  <c:v>15.712403</c:v>
                </c:pt>
                <c:pt idx="2713">
                  <c:v>15.546735</c:v>
                </c:pt>
                <c:pt idx="2714">
                  <c:v>15.546735</c:v>
                </c:pt>
                <c:pt idx="2715">
                  <c:v>15.546735</c:v>
                </c:pt>
                <c:pt idx="2716">
                  <c:v>15.712403</c:v>
                </c:pt>
                <c:pt idx="2717">
                  <c:v>15.712403</c:v>
                </c:pt>
                <c:pt idx="2718">
                  <c:v>15.712403</c:v>
                </c:pt>
                <c:pt idx="2719">
                  <c:v>15.546735</c:v>
                </c:pt>
                <c:pt idx="2720">
                  <c:v>15.712403</c:v>
                </c:pt>
                <c:pt idx="2721">
                  <c:v>15.546735</c:v>
                </c:pt>
                <c:pt idx="2722">
                  <c:v>15.712403</c:v>
                </c:pt>
                <c:pt idx="2723">
                  <c:v>15.546735</c:v>
                </c:pt>
                <c:pt idx="2724">
                  <c:v>15.712403</c:v>
                </c:pt>
                <c:pt idx="2725">
                  <c:v>15.546735</c:v>
                </c:pt>
                <c:pt idx="2726">
                  <c:v>15.712403</c:v>
                </c:pt>
                <c:pt idx="2727">
                  <c:v>15.712403</c:v>
                </c:pt>
                <c:pt idx="2728">
                  <c:v>15.712403</c:v>
                </c:pt>
                <c:pt idx="2729">
                  <c:v>15.712403</c:v>
                </c:pt>
                <c:pt idx="2730">
                  <c:v>15.546735</c:v>
                </c:pt>
                <c:pt idx="2731">
                  <c:v>15.546735</c:v>
                </c:pt>
                <c:pt idx="2732">
                  <c:v>15.546735</c:v>
                </c:pt>
                <c:pt idx="2733">
                  <c:v>15.712403</c:v>
                </c:pt>
                <c:pt idx="2734">
                  <c:v>15.546735</c:v>
                </c:pt>
                <c:pt idx="2735">
                  <c:v>15.546735</c:v>
                </c:pt>
                <c:pt idx="2736">
                  <c:v>15.546735</c:v>
                </c:pt>
                <c:pt idx="2737">
                  <c:v>15.712403</c:v>
                </c:pt>
                <c:pt idx="2738">
                  <c:v>15.546735</c:v>
                </c:pt>
                <c:pt idx="2739">
                  <c:v>15.712403</c:v>
                </c:pt>
                <c:pt idx="2740">
                  <c:v>15.546735</c:v>
                </c:pt>
                <c:pt idx="2741">
                  <c:v>15.546735</c:v>
                </c:pt>
                <c:pt idx="2742">
                  <c:v>15.712403</c:v>
                </c:pt>
                <c:pt idx="2743">
                  <c:v>15.712403</c:v>
                </c:pt>
                <c:pt idx="2744">
                  <c:v>15.712403</c:v>
                </c:pt>
                <c:pt idx="2745">
                  <c:v>15.546735</c:v>
                </c:pt>
                <c:pt idx="2746">
                  <c:v>15.546735</c:v>
                </c:pt>
                <c:pt idx="2747">
                  <c:v>15.546735</c:v>
                </c:pt>
                <c:pt idx="2748">
                  <c:v>15.712403</c:v>
                </c:pt>
                <c:pt idx="2749">
                  <c:v>15.546735</c:v>
                </c:pt>
                <c:pt idx="2750">
                  <c:v>15.546735</c:v>
                </c:pt>
                <c:pt idx="2751">
                  <c:v>15.546735</c:v>
                </c:pt>
                <c:pt idx="2752">
                  <c:v>15.712403</c:v>
                </c:pt>
                <c:pt idx="2753">
                  <c:v>15.712403</c:v>
                </c:pt>
                <c:pt idx="2754">
                  <c:v>15.546735</c:v>
                </c:pt>
                <c:pt idx="2755">
                  <c:v>15.546735</c:v>
                </c:pt>
                <c:pt idx="2756">
                  <c:v>15.546735</c:v>
                </c:pt>
                <c:pt idx="2757">
                  <c:v>15.546735</c:v>
                </c:pt>
                <c:pt idx="2758">
                  <c:v>15.546735</c:v>
                </c:pt>
                <c:pt idx="2759">
                  <c:v>15.712403</c:v>
                </c:pt>
                <c:pt idx="2760">
                  <c:v>15.546735</c:v>
                </c:pt>
                <c:pt idx="2761">
                  <c:v>15.712403</c:v>
                </c:pt>
                <c:pt idx="2762">
                  <c:v>15.546735</c:v>
                </c:pt>
                <c:pt idx="2763">
                  <c:v>15.878069999999999</c:v>
                </c:pt>
                <c:pt idx="2764">
                  <c:v>15.546735</c:v>
                </c:pt>
                <c:pt idx="2765">
                  <c:v>15.712403</c:v>
                </c:pt>
                <c:pt idx="2766">
                  <c:v>15.712403</c:v>
                </c:pt>
                <c:pt idx="2767">
                  <c:v>15.546735</c:v>
                </c:pt>
                <c:pt idx="2768">
                  <c:v>15.546735</c:v>
                </c:pt>
                <c:pt idx="2769">
                  <c:v>15.712403</c:v>
                </c:pt>
                <c:pt idx="2770">
                  <c:v>15.712403</c:v>
                </c:pt>
                <c:pt idx="2771">
                  <c:v>15.546735</c:v>
                </c:pt>
                <c:pt idx="2772">
                  <c:v>15.546735</c:v>
                </c:pt>
                <c:pt idx="2773">
                  <c:v>15.546735</c:v>
                </c:pt>
                <c:pt idx="2774">
                  <c:v>15.546735</c:v>
                </c:pt>
                <c:pt idx="2775">
                  <c:v>15.546735</c:v>
                </c:pt>
                <c:pt idx="2776">
                  <c:v>15.546735</c:v>
                </c:pt>
                <c:pt idx="2777">
                  <c:v>15.546735</c:v>
                </c:pt>
                <c:pt idx="2778">
                  <c:v>15.712403</c:v>
                </c:pt>
                <c:pt idx="2779">
                  <c:v>15.546735</c:v>
                </c:pt>
                <c:pt idx="2780">
                  <c:v>15.546735</c:v>
                </c:pt>
                <c:pt idx="2781">
                  <c:v>15.546735</c:v>
                </c:pt>
                <c:pt idx="2782">
                  <c:v>15.546735</c:v>
                </c:pt>
                <c:pt idx="2783">
                  <c:v>15.546735</c:v>
                </c:pt>
                <c:pt idx="2784">
                  <c:v>15.712403</c:v>
                </c:pt>
                <c:pt idx="2785">
                  <c:v>15.546735</c:v>
                </c:pt>
                <c:pt idx="2786">
                  <c:v>15.546735</c:v>
                </c:pt>
                <c:pt idx="2787">
                  <c:v>15.546735</c:v>
                </c:pt>
                <c:pt idx="2788">
                  <c:v>15.546735</c:v>
                </c:pt>
                <c:pt idx="2789">
                  <c:v>15.546735</c:v>
                </c:pt>
                <c:pt idx="2790">
                  <c:v>15.546735</c:v>
                </c:pt>
                <c:pt idx="2791">
                  <c:v>15.546735</c:v>
                </c:pt>
                <c:pt idx="2792">
                  <c:v>15.546735</c:v>
                </c:pt>
                <c:pt idx="2793">
                  <c:v>15.546735</c:v>
                </c:pt>
                <c:pt idx="2794">
                  <c:v>15.546735</c:v>
                </c:pt>
                <c:pt idx="2795">
                  <c:v>15.546735</c:v>
                </c:pt>
                <c:pt idx="2796">
                  <c:v>15.712403</c:v>
                </c:pt>
                <c:pt idx="2797">
                  <c:v>15.546735</c:v>
                </c:pt>
                <c:pt idx="2798">
                  <c:v>15.546735</c:v>
                </c:pt>
                <c:pt idx="2799">
                  <c:v>15.546735</c:v>
                </c:pt>
                <c:pt idx="2800">
                  <c:v>15.546735</c:v>
                </c:pt>
                <c:pt idx="2801">
                  <c:v>15.546735</c:v>
                </c:pt>
                <c:pt idx="2802">
                  <c:v>15.546735</c:v>
                </c:pt>
                <c:pt idx="2803">
                  <c:v>15.712403</c:v>
                </c:pt>
                <c:pt idx="2804">
                  <c:v>15.546735</c:v>
                </c:pt>
                <c:pt idx="2805">
                  <c:v>15.546735</c:v>
                </c:pt>
                <c:pt idx="2806">
                  <c:v>15.546735</c:v>
                </c:pt>
                <c:pt idx="2807">
                  <c:v>15.712403</c:v>
                </c:pt>
                <c:pt idx="2808">
                  <c:v>15.546735</c:v>
                </c:pt>
                <c:pt idx="2809">
                  <c:v>15.546735</c:v>
                </c:pt>
                <c:pt idx="2810">
                  <c:v>15.381068000000001</c:v>
                </c:pt>
                <c:pt idx="2811">
                  <c:v>15.712403</c:v>
                </c:pt>
                <c:pt idx="2812">
                  <c:v>15.546735</c:v>
                </c:pt>
                <c:pt idx="2813">
                  <c:v>15.712403</c:v>
                </c:pt>
                <c:pt idx="2814">
                  <c:v>15.546735</c:v>
                </c:pt>
                <c:pt idx="2815">
                  <c:v>15.546735</c:v>
                </c:pt>
                <c:pt idx="2816">
                  <c:v>15.546735</c:v>
                </c:pt>
                <c:pt idx="2817">
                  <c:v>15.546735</c:v>
                </c:pt>
                <c:pt idx="2818">
                  <c:v>15.712403</c:v>
                </c:pt>
                <c:pt idx="2819">
                  <c:v>15.546735</c:v>
                </c:pt>
                <c:pt idx="2820">
                  <c:v>15.546735</c:v>
                </c:pt>
                <c:pt idx="2821">
                  <c:v>15.712403</c:v>
                </c:pt>
                <c:pt idx="2822">
                  <c:v>15.546735</c:v>
                </c:pt>
                <c:pt idx="2823">
                  <c:v>15.546735</c:v>
                </c:pt>
                <c:pt idx="2824">
                  <c:v>15.546735</c:v>
                </c:pt>
                <c:pt idx="2825">
                  <c:v>15.712403</c:v>
                </c:pt>
                <c:pt idx="2826">
                  <c:v>15.712403</c:v>
                </c:pt>
                <c:pt idx="2827">
                  <c:v>15.546735</c:v>
                </c:pt>
                <c:pt idx="2828">
                  <c:v>15.712403</c:v>
                </c:pt>
                <c:pt idx="2829">
                  <c:v>15.546735</c:v>
                </c:pt>
                <c:pt idx="2830">
                  <c:v>15.546735</c:v>
                </c:pt>
                <c:pt idx="2831">
                  <c:v>15.712403</c:v>
                </c:pt>
                <c:pt idx="2832">
                  <c:v>15.712403</c:v>
                </c:pt>
                <c:pt idx="2833">
                  <c:v>15.546735</c:v>
                </c:pt>
                <c:pt idx="2834">
                  <c:v>15.546735</c:v>
                </c:pt>
                <c:pt idx="2835">
                  <c:v>15.712403</c:v>
                </c:pt>
                <c:pt idx="2836">
                  <c:v>15.546735</c:v>
                </c:pt>
                <c:pt idx="2837">
                  <c:v>15.546735</c:v>
                </c:pt>
                <c:pt idx="2838">
                  <c:v>15.546735</c:v>
                </c:pt>
                <c:pt idx="2839">
                  <c:v>15.546735</c:v>
                </c:pt>
                <c:pt idx="2840">
                  <c:v>15.546735</c:v>
                </c:pt>
                <c:pt idx="2841">
                  <c:v>15.546735</c:v>
                </c:pt>
                <c:pt idx="2842">
                  <c:v>15.546735</c:v>
                </c:pt>
                <c:pt idx="2843">
                  <c:v>15.546735</c:v>
                </c:pt>
                <c:pt idx="2844">
                  <c:v>15.712403</c:v>
                </c:pt>
                <c:pt idx="2845">
                  <c:v>15.712403</c:v>
                </c:pt>
                <c:pt idx="2846">
                  <c:v>15.712403</c:v>
                </c:pt>
                <c:pt idx="2847">
                  <c:v>15.712403</c:v>
                </c:pt>
                <c:pt idx="2848">
                  <c:v>15.712403</c:v>
                </c:pt>
                <c:pt idx="2849">
                  <c:v>15.546735</c:v>
                </c:pt>
                <c:pt idx="2850">
                  <c:v>15.546735</c:v>
                </c:pt>
                <c:pt idx="2851">
                  <c:v>15.712403</c:v>
                </c:pt>
                <c:pt idx="2852">
                  <c:v>15.546735</c:v>
                </c:pt>
                <c:pt idx="2853">
                  <c:v>15.546735</c:v>
                </c:pt>
                <c:pt idx="2854">
                  <c:v>15.712403</c:v>
                </c:pt>
                <c:pt idx="2855">
                  <c:v>15.546735</c:v>
                </c:pt>
                <c:pt idx="2856">
                  <c:v>15.712403</c:v>
                </c:pt>
                <c:pt idx="2857">
                  <c:v>15.712403</c:v>
                </c:pt>
                <c:pt idx="2858">
                  <c:v>15.712403</c:v>
                </c:pt>
                <c:pt idx="2859">
                  <c:v>15.712403</c:v>
                </c:pt>
                <c:pt idx="2860">
                  <c:v>15.712403</c:v>
                </c:pt>
                <c:pt idx="2861">
                  <c:v>15.712403</c:v>
                </c:pt>
                <c:pt idx="2862">
                  <c:v>15.712403</c:v>
                </c:pt>
                <c:pt idx="2863">
                  <c:v>15.546735</c:v>
                </c:pt>
                <c:pt idx="2864">
                  <c:v>15.546735</c:v>
                </c:pt>
                <c:pt idx="2865">
                  <c:v>15.546735</c:v>
                </c:pt>
                <c:pt idx="2866">
                  <c:v>15.546735</c:v>
                </c:pt>
                <c:pt idx="2867">
                  <c:v>15.546735</c:v>
                </c:pt>
                <c:pt idx="2868">
                  <c:v>15.546735</c:v>
                </c:pt>
                <c:pt idx="2869">
                  <c:v>15.546735</c:v>
                </c:pt>
                <c:pt idx="2870">
                  <c:v>15.546735</c:v>
                </c:pt>
                <c:pt idx="2871">
                  <c:v>15.712403</c:v>
                </c:pt>
                <c:pt idx="2872">
                  <c:v>15.712403</c:v>
                </c:pt>
                <c:pt idx="2873">
                  <c:v>15.381068000000001</c:v>
                </c:pt>
                <c:pt idx="2874">
                  <c:v>15.712403</c:v>
                </c:pt>
                <c:pt idx="2875">
                  <c:v>15.546735</c:v>
                </c:pt>
                <c:pt idx="2876">
                  <c:v>15.546735</c:v>
                </c:pt>
                <c:pt idx="2877">
                  <c:v>15.712403</c:v>
                </c:pt>
                <c:pt idx="2878">
                  <c:v>15.546735</c:v>
                </c:pt>
                <c:pt idx="2879">
                  <c:v>15.712403</c:v>
                </c:pt>
                <c:pt idx="2880">
                  <c:v>15.546735</c:v>
                </c:pt>
                <c:pt idx="2881">
                  <c:v>15.546735</c:v>
                </c:pt>
                <c:pt idx="2882">
                  <c:v>15.546735</c:v>
                </c:pt>
                <c:pt idx="2883">
                  <c:v>15.712403</c:v>
                </c:pt>
                <c:pt idx="2884">
                  <c:v>15.546735</c:v>
                </c:pt>
                <c:pt idx="2885">
                  <c:v>15.546735</c:v>
                </c:pt>
                <c:pt idx="2886">
                  <c:v>15.546735</c:v>
                </c:pt>
                <c:pt idx="2887">
                  <c:v>15.712403</c:v>
                </c:pt>
                <c:pt idx="2888">
                  <c:v>15.546735</c:v>
                </c:pt>
                <c:pt idx="2889">
                  <c:v>15.546735</c:v>
                </c:pt>
                <c:pt idx="2890">
                  <c:v>15.546735</c:v>
                </c:pt>
                <c:pt idx="2891">
                  <c:v>15.546735</c:v>
                </c:pt>
                <c:pt idx="2892">
                  <c:v>15.546735</c:v>
                </c:pt>
                <c:pt idx="2893">
                  <c:v>15.546735</c:v>
                </c:pt>
                <c:pt idx="2894">
                  <c:v>15.546735</c:v>
                </c:pt>
                <c:pt idx="2895">
                  <c:v>15.546735</c:v>
                </c:pt>
                <c:pt idx="2896">
                  <c:v>15.546735</c:v>
                </c:pt>
                <c:pt idx="2897">
                  <c:v>15.546735</c:v>
                </c:pt>
                <c:pt idx="2898">
                  <c:v>15.712403</c:v>
                </c:pt>
                <c:pt idx="2899">
                  <c:v>15.546735</c:v>
                </c:pt>
                <c:pt idx="2900">
                  <c:v>15.546735</c:v>
                </c:pt>
                <c:pt idx="2901">
                  <c:v>15.381068000000001</c:v>
                </c:pt>
                <c:pt idx="2902">
                  <c:v>15.546735</c:v>
                </c:pt>
                <c:pt idx="2903">
                  <c:v>15.546735</c:v>
                </c:pt>
                <c:pt idx="2904">
                  <c:v>15.712403</c:v>
                </c:pt>
                <c:pt idx="2905">
                  <c:v>15.546735</c:v>
                </c:pt>
                <c:pt idx="2906">
                  <c:v>15.546735</c:v>
                </c:pt>
                <c:pt idx="2907">
                  <c:v>15.546735</c:v>
                </c:pt>
                <c:pt idx="2908">
                  <c:v>15.712403</c:v>
                </c:pt>
                <c:pt idx="2909">
                  <c:v>15.712403</c:v>
                </c:pt>
                <c:pt idx="2910">
                  <c:v>15.712403</c:v>
                </c:pt>
                <c:pt idx="2911">
                  <c:v>15.546735</c:v>
                </c:pt>
                <c:pt idx="2912">
                  <c:v>15.546735</c:v>
                </c:pt>
                <c:pt idx="2913">
                  <c:v>15.546735</c:v>
                </c:pt>
                <c:pt idx="2914">
                  <c:v>15.546735</c:v>
                </c:pt>
                <c:pt idx="2915">
                  <c:v>15.546735</c:v>
                </c:pt>
                <c:pt idx="2916">
                  <c:v>15.546735</c:v>
                </c:pt>
                <c:pt idx="2917">
                  <c:v>15.712403</c:v>
                </c:pt>
                <c:pt idx="2918">
                  <c:v>15.546735</c:v>
                </c:pt>
                <c:pt idx="2919">
                  <c:v>15.546735</c:v>
                </c:pt>
                <c:pt idx="2920">
                  <c:v>15.712403</c:v>
                </c:pt>
                <c:pt idx="2921">
                  <c:v>15.712403</c:v>
                </c:pt>
                <c:pt idx="2922">
                  <c:v>15.546735</c:v>
                </c:pt>
                <c:pt idx="2923">
                  <c:v>15.712403</c:v>
                </c:pt>
                <c:pt idx="2924">
                  <c:v>15.546735</c:v>
                </c:pt>
                <c:pt idx="2925">
                  <c:v>15.712403</c:v>
                </c:pt>
                <c:pt idx="2926">
                  <c:v>15.546735</c:v>
                </c:pt>
                <c:pt idx="2927">
                  <c:v>15.712403</c:v>
                </c:pt>
                <c:pt idx="2928">
                  <c:v>15.546735</c:v>
                </c:pt>
                <c:pt idx="2929">
                  <c:v>15.712403</c:v>
                </c:pt>
                <c:pt idx="2930">
                  <c:v>15.712403</c:v>
                </c:pt>
                <c:pt idx="2931">
                  <c:v>15.712403</c:v>
                </c:pt>
                <c:pt idx="2932">
                  <c:v>15.546735</c:v>
                </c:pt>
                <c:pt idx="2933">
                  <c:v>15.546735</c:v>
                </c:pt>
                <c:pt idx="2934">
                  <c:v>15.546735</c:v>
                </c:pt>
                <c:pt idx="2935">
                  <c:v>15.712403</c:v>
                </c:pt>
                <c:pt idx="2936">
                  <c:v>15.546735</c:v>
                </c:pt>
                <c:pt idx="2937">
                  <c:v>15.546735</c:v>
                </c:pt>
                <c:pt idx="2938">
                  <c:v>15.546735</c:v>
                </c:pt>
                <c:pt idx="2939">
                  <c:v>15.546735</c:v>
                </c:pt>
                <c:pt idx="2940">
                  <c:v>15.712403</c:v>
                </c:pt>
                <c:pt idx="2941">
                  <c:v>15.546735</c:v>
                </c:pt>
                <c:pt idx="2942">
                  <c:v>15.712403</c:v>
                </c:pt>
                <c:pt idx="2943">
                  <c:v>15.546735</c:v>
                </c:pt>
                <c:pt idx="2944">
                  <c:v>15.546735</c:v>
                </c:pt>
                <c:pt idx="2945">
                  <c:v>15.546735</c:v>
                </c:pt>
                <c:pt idx="2946">
                  <c:v>15.546735</c:v>
                </c:pt>
                <c:pt idx="2947">
                  <c:v>15.546735</c:v>
                </c:pt>
                <c:pt idx="2948">
                  <c:v>15.712403</c:v>
                </c:pt>
                <c:pt idx="2949">
                  <c:v>15.546735</c:v>
                </c:pt>
                <c:pt idx="2950">
                  <c:v>15.546735</c:v>
                </c:pt>
                <c:pt idx="2951">
                  <c:v>15.546735</c:v>
                </c:pt>
                <c:pt idx="2952">
                  <c:v>15.878069999999999</c:v>
                </c:pt>
                <c:pt idx="2953">
                  <c:v>15.712403</c:v>
                </c:pt>
                <c:pt idx="2954">
                  <c:v>15.546735</c:v>
                </c:pt>
                <c:pt idx="2955">
                  <c:v>15.546735</c:v>
                </c:pt>
                <c:pt idx="2956">
                  <c:v>15.712403</c:v>
                </c:pt>
                <c:pt idx="2957">
                  <c:v>15.546735</c:v>
                </c:pt>
                <c:pt idx="2958">
                  <c:v>15.712403</c:v>
                </c:pt>
                <c:pt idx="2959">
                  <c:v>15.546735</c:v>
                </c:pt>
                <c:pt idx="2960">
                  <c:v>15.546735</c:v>
                </c:pt>
                <c:pt idx="2961">
                  <c:v>15.546735</c:v>
                </c:pt>
                <c:pt idx="2962">
                  <c:v>15.546735</c:v>
                </c:pt>
                <c:pt idx="2963">
                  <c:v>15.546735</c:v>
                </c:pt>
                <c:pt idx="2964">
                  <c:v>15.712403</c:v>
                </c:pt>
                <c:pt idx="2965">
                  <c:v>15.712403</c:v>
                </c:pt>
                <c:pt idx="2966">
                  <c:v>15.712403</c:v>
                </c:pt>
                <c:pt idx="2967">
                  <c:v>15.546735</c:v>
                </c:pt>
                <c:pt idx="2968">
                  <c:v>15.546735</c:v>
                </c:pt>
                <c:pt idx="2969">
                  <c:v>15.546735</c:v>
                </c:pt>
                <c:pt idx="2970">
                  <c:v>15.546735</c:v>
                </c:pt>
                <c:pt idx="2971">
                  <c:v>15.546735</c:v>
                </c:pt>
                <c:pt idx="2972">
                  <c:v>15.546735</c:v>
                </c:pt>
                <c:pt idx="2973">
                  <c:v>15.546735</c:v>
                </c:pt>
                <c:pt idx="2974">
                  <c:v>15.712403</c:v>
                </c:pt>
                <c:pt idx="2975">
                  <c:v>15.546735</c:v>
                </c:pt>
                <c:pt idx="2976">
                  <c:v>15.546735</c:v>
                </c:pt>
                <c:pt idx="2977">
                  <c:v>15.546735</c:v>
                </c:pt>
                <c:pt idx="2978">
                  <c:v>15.546735</c:v>
                </c:pt>
                <c:pt idx="2979">
                  <c:v>15.712403</c:v>
                </c:pt>
                <c:pt idx="2980">
                  <c:v>15.546735</c:v>
                </c:pt>
                <c:pt idx="2981">
                  <c:v>15.546735</c:v>
                </c:pt>
                <c:pt idx="2982">
                  <c:v>15.546735</c:v>
                </c:pt>
                <c:pt idx="2983">
                  <c:v>15.546735</c:v>
                </c:pt>
                <c:pt idx="2984">
                  <c:v>15.546735</c:v>
                </c:pt>
                <c:pt idx="2985">
                  <c:v>15.546735</c:v>
                </c:pt>
                <c:pt idx="2986">
                  <c:v>15.546735</c:v>
                </c:pt>
                <c:pt idx="2987">
                  <c:v>15.546735</c:v>
                </c:pt>
                <c:pt idx="2988">
                  <c:v>15.546735</c:v>
                </c:pt>
                <c:pt idx="2989">
                  <c:v>15.546735</c:v>
                </c:pt>
                <c:pt idx="2990">
                  <c:v>15.546735</c:v>
                </c:pt>
                <c:pt idx="2991">
                  <c:v>15.712403</c:v>
                </c:pt>
                <c:pt idx="2992">
                  <c:v>15.546735</c:v>
                </c:pt>
                <c:pt idx="2993">
                  <c:v>15.546735</c:v>
                </c:pt>
                <c:pt idx="2994">
                  <c:v>15.546735</c:v>
                </c:pt>
                <c:pt idx="2995">
                  <c:v>15.546735</c:v>
                </c:pt>
                <c:pt idx="2996">
                  <c:v>15.546735</c:v>
                </c:pt>
                <c:pt idx="2997">
                  <c:v>15.546735</c:v>
                </c:pt>
                <c:pt idx="2998">
                  <c:v>15.546735</c:v>
                </c:pt>
                <c:pt idx="2999">
                  <c:v>15.546735</c:v>
                </c:pt>
                <c:pt idx="3000">
                  <c:v>15.546735</c:v>
                </c:pt>
                <c:pt idx="3001">
                  <c:v>15.546735</c:v>
                </c:pt>
                <c:pt idx="3002">
                  <c:v>15.546735</c:v>
                </c:pt>
                <c:pt idx="3003">
                  <c:v>15.546735</c:v>
                </c:pt>
                <c:pt idx="3004">
                  <c:v>15.546735</c:v>
                </c:pt>
                <c:pt idx="3005">
                  <c:v>15.712403</c:v>
                </c:pt>
                <c:pt idx="3006">
                  <c:v>15.546735</c:v>
                </c:pt>
                <c:pt idx="3007">
                  <c:v>15.546735</c:v>
                </c:pt>
                <c:pt idx="3008">
                  <c:v>15.546735</c:v>
                </c:pt>
                <c:pt idx="3009">
                  <c:v>15.546735</c:v>
                </c:pt>
                <c:pt idx="3010">
                  <c:v>15.546735</c:v>
                </c:pt>
                <c:pt idx="3011">
                  <c:v>15.546735</c:v>
                </c:pt>
                <c:pt idx="3012">
                  <c:v>15.712403</c:v>
                </c:pt>
                <c:pt idx="3013">
                  <c:v>15.546735</c:v>
                </c:pt>
                <c:pt idx="3014">
                  <c:v>15.712403</c:v>
                </c:pt>
                <c:pt idx="3015">
                  <c:v>15.546735</c:v>
                </c:pt>
                <c:pt idx="3016">
                  <c:v>15.712403</c:v>
                </c:pt>
                <c:pt idx="3017">
                  <c:v>15.546735</c:v>
                </c:pt>
                <c:pt idx="3018">
                  <c:v>15.546735</c:v>
                </c:pt>
                <c:pt idx="3019">
                  <c:v>15.546735</c:v>
                </c:pt>
                <c:pt idx="3020">
                  <c:v>15.546735</c:v>
                </c:pt>
                <c:pt idx="3021">
                  <c:v>15.546735</c:v>
                </c:pt>
                <c:pt idx="3022">
                  <c:v>15.546735</c:v>
                </c:pt>
                <c:pt idx="3023">
                  <c:v>15.546735</c:v>
                </c:pt>
                <c:pt idx="3024">
                  <c:v>15.712403</c:v>
                </c:pt>
                <c:pt idx="3025">
                  <c:v>15.546735</c:v>
                </c:pt>
                <c:pt idx="3026">
                  <c:v>15.546735</c:v>
                </c:pt>
                <c:pt idx="3027">
                  <c:v>15.712403</c:v>
                </c:pt>
                <c:pt idx="3028">
                  <c:v>15.546735</c:v>
                </c:pt>
                <c:pt idx="3029">
                  <c:v>15.546735</c:v>
                </c:pt>
                <c:pt idx="3030">
                  <c:v>15.546735</c:v>
                </c:pt>
                <c:pt idx="3031">
                  <c:v>15.546735</c:v>
                </c:pt>
                <c:pt idx="3032">
                  <c:v>15.546735</c:v>
                </c:pt>
                <c:pt idx="3033">
                  <c:v>15.546735</c:v>
                </c:pt>
                <c:pt idx="3034">
                  <c:v>15.712403</c:v>
                </c:pt>
                <c:pt idx="3035">
                  <c:v>15.546735</c:v>
                </c:pt>
                <c:pt idx="3036">
                  <c:v>15.546735</c:v>
                </c:pt>
                <c:pt idx="3037">
                  <c:v>15.712403</c:v>
                </c:pt>
                <c:pt idx="3038">
                  <c:v>15.546735</c:v>
                </c:pt>
                <c:pt idx="3039">
                  <c:v>15.546735</c:v>
                </c:pt>
                <c:pt idx="3040">
                  <c:v>15.546735</c:v>
                </c:pt>
                <c:pt idx="3041">
                  <c:v>15.546735</c:v>
                </c:pt>
                <c:pt idx="3042">
                  <c:v>15.546735</c:v>
                </c:pt>
                <c:pt idx="3043">
                  <c:v>15.546735</c:v>
                </c:pt>
                <c:pt idx="3044">
                  <c:v>15.546735</c:v>
                </c:pt>
                <c:pt idx="3045">
                  <c:v>15.546735</c:v>
                </c:pt>
                <c:pt idx="3046">
                  <c:v>15.546735</c:v>
                </c:pt>
                <c:pt idx="3047">
                  <c:v>15.546735</c:v>
                </c:pt>
                <c:pt idx="3048">
                  <c:v>15.546735</c:v>
                </c:pt>
                <c:pt idx="3049">
                  <c:v>15.712403</c:v>
                </c:pt>
                <c:pt idx="3050">
                  <c:v>15.546735</c:v>
                </c:pt>
                <c:pt idx="3051">
                  <c:v>15.546735</c:v>
                </c:pt>
                <c:pt idx="3052">
                  <c:v>15.546735</c:v>
                </c:pt>
                <c:pt idx="3053">
                  <c:v>15.712403</c:v>
                </c:pt>
                <c:pt idx="3054">
                  <c:v>15.546735</c:v>
                </c:pt>
                <c:pt idx="3055">
                  <c:v>15.546735</c:v>
                </c:pt>
                <c:pt idx="3056">
                  <c:v>15.546735</c:v>
                </c:pt>
                <c:pt idx="3057">
                  <c:v>15.712403</c:v>
                </c:pt>
                <c:pt idx="3058">
                  <c:v>15.546735</c:v>
                </c:pt>
                <c:pt idx="3059">
                  <c:v>15.546735</c:v>
                </c:pt>
                <c:pt idx="3060">
                  <c:v>15.712403</c:v>
                </c:pt>
                <c:pt idx="3061">
                  <c:v>15.546735</c:v>
                </c:pt>
                <c:pt idx="3062">
                  <c:v>15.712403</c:v>
                </c:pt>
                <c:pt idx="3063">
                  <c:v>15.546735</c:v>
                </c:pt>
                <c:pt idx="3064">
                  <c:v>15.712403</c:v>
                </c:pt>
                <c:pt idx="3065">
                  <c:v>15.546735</c:v>
                </c:pt>
                <c:pt idx="3066">
                  <c:v>15.546735</c:v>
                </c:pt>
                <c:pt idx="3067">
                  <c:v>15.712403</c:v>
                </c:pt>
                <c:pt idx="3068">
                  <c:v>15.546735</c:v>
                </c:pt>
                <c:pt idx="3069">
                  <c:v>15.712403</c:v>
                </c:pt>
                <c:pt idx="3070">
                  <c:v>15.546735</c:v>
                </c:pt>
                <c:pt idx="3071">
                  <c:v>15.546735</c:v>
                </c:pt>
                <c:pt idx="3072">
                  <c:v>15.546735</c:v>
                </c:pt>
                <c:pt idx="3073">
                  <c:v>15.546735</c:v>
                </c:pt>
                <c:pt idx="3074">
                  <c:v>15.546735</c:v>
                </c:pt>
                <c:pt idx="3075">
                  <c:v>15.546735</c:v>
                </c:pt>
                <c:pt idx="3076">
                  <c:v>15.546735</c:v>
                </c:pt>
                <c:pt idx="3077">
                  <c:v>15.546735</c:v>
                </c:pt>
                <c:pt idx="3078">
                  <c:v>15.546735</c:v>
                </c:pt>
                <c:pt idx="3079">
                  <c:v>15.546735</c:v>
                </c:pt>
                <c:pt idx="3080">
                  <c:v>15.546735</c:v>
                </c:pt>
                <c:pt idx="3081">
                  <c:v>15.546735</c:v>
                </c:pt>
                <c:pt idx="3082">
                  <c:v>15.546735</c:v>
                </c:pt>
                <c:pt idx="3083">
                  <c:v>15.546735</c:v>
                </c:pt>
                <c:pt idx="3084">
                  <c:v>15.546735</c:v>
                </c:pt>
                <c:pt idx="3085">
                  <c:v>15.546735</c:v>
                </c:pt>
                <c:pt idx="3086">
                  <c:v>15.546735</c:v>
                </c:pt>
                <c:pt idx="3087">
                  <c:v>15.546735</c:v>
                </c:pt>
                <c:pt idx="3088">
                  <c:v>15.546735</c:v>
                </c:pt>
                <c:pt idx="3089">
                  <c:v>15.546735</c:v>
                </c:pt>
                <c:pt idx="3090">
                  <c:v>15.712403</c:v>
                </c:pt>
                <c:pt idx="3091">
                  <c:v>15.546735</c:v>
                </c:pt>
                <c:pt idx="3092">
                  <c:v>15.546735</c:v>
                </c:pt>
                <c:pt idx="3093">
                  <c:v>15.546735</c:v>
                </c:pt>
                <c:pt idx="3094">
                  <c:v>15.712403</c:v>
                </c:pt>
                <c:pt idx="3095">
                  <c:v>15.546735</c:v>
                </c:pt>
                <c:pt idx="3096">
                  <c:v>15.546735</c:v>
                </c:pt>
                <c:pt idx="3097">
                  <c:v>15.546735</c:v>
                </c:pt>
                <c:pt idx="3098">
                  <c:v>15.712403</c:v>
                </c:pt>
                <c:pt idx="3099">
                  <c:v>15.546735</c:v>
                </c:pt>
                <c:pt idx="3100">
                  <c:v>15.712403</c:v>
                </c:pt>
                <c:pt idx="3101">
                  <c:v>15.546735</c:v>
                </c:pt>
                <c:pt idx="3102">
                  <c:v>15.712403</c:v>
                </c:pt>
                <c:pt idx="3103">
                  <c:v>15.546735</c:v>
                </c:pt>
                <c:pt idx="3104">
                  <c:v>15.546735</c:v>
                </c:pt>
                <c:pt idx="3105">
                  <c:v>15.546735</c:v>
                </c:pt>
                <c:pt idx="3106">
                  <c:v>15.546735</c:v>
                </c:pt>
                <c:pt idx="3107">
                  <c:v>15.546735</c:v>
                </c:pt>
                <c:pt idx="3108">
                  <c:v>15.546735</c:v>
                </c:pt>
                <c:pt idx="3109">
                  <c:v>15.546735</c:v>
                </c:pt>
                <c:pt idx="3110">
                  <c:v>15.546735</c:v>
                </c:pt>
                <c:pt idx="3111">
                  <c:v>15.546735</c:v>
                </c:pt>
                <c:pt idx="3112">
                  <c:v>15.546735</c:v>
                </c:pt>
                <c:pt idx="3113">
                  <c:v>15.712403</c:v>
                </c:pt>
                <c:pt idx="3114">
                  <c:v>15.546735</c:v>
                </c:pt>
                <c:pt idx="3115">
                  <c:v>15.546735</c:v>
                </c:pt>
                <c:pt idx="3116">
                  <c:v>15.546735</c:v>
                </c:pt>
                <c:pt idx="3117">
                  <c:v>15.546735</c:v>
                </c:pt>
                <c:pt idx="3118">
                  <c:v>15.546735</c:v>
                </c:pt>
                <c:pt idx="3119">
                  <c:v>15.546735</c:v>
                </c:pt>
                <c:pt idx="3120">
                  <c:v>15.546735</c:v>
                </c:pt>
                <c:pt idx="3121">
                  <c:v>15.712403</c:v>
                </c:pt>
                <c:pt idx="3122">
                  <c:v>15.546735</c:v>
                </c:pt>
                <c:pt idx="3123">
                  <c:v>15.546735</c:v>
                </c:pt>
                <c:pt idx="3124">
                  <c:v>15.546735</c:v>
                </c:pt>
                <c:pt idx="3125">
                  <c:v>15.546735</c:v>
                </c:pt>
                <c:pt idx="3126">
                  <c:v>15.546735</c:v>
                </c:pt>
                <c:pt idx="3127">
                  <c:v>15.546735</c:v>
                </c:pt>
                <c:pt idx="3128">
                  <c:v>15.546735</c:v>
                </c:pt>
                <c:pt idx="3129">
                  <c:v>15.546735</c:v>
                </c:pt>
                <c:pt idx="3130">
                  <c:v>15.712403</c:v>
                </c:pt>
                <c:pt idx="3131">
                  <c:v>15.546735</c:v>
                </c:pt>
                <c:pt idx="3132">
                  <c:v>15.546735</c:v>
                </c:pt>
                <c:pt idx="3133">
                  <c:v>15.546735</c:v>
                </c:pt>
                <c:pt idx="3134">
                  <c:v>15.546735</c:v>
                </c:pt>
                <c:pt idx="3135">
                  <c:v>15.546735</c:v>
                </c:pt>
                <c:pt idx="3136">
                  <c:v>15.546735</c:v>
                </c:pt>
                <c:pt idx="3137">
                  <c:v>15.546735</c:v>
                </c:pt>
                <c:pt idx="3138">
                  <c:v>15.546735</c:v>
                </c:pt>
                <c:pt idx="3139">
                  <c:v>15.712403</c:v>
                </c:pt>
                <c:pt idx="3140">
                  <c:v>15.712403</c:v>
                </c:pt>
                <c:pt idx="3141">
                  <c:v>15.546735</c:v>
                </c:pt>
                <c:pt idx="3142">
                  <c:v>15.546735</c:v>
                </c:pt>
                <c:pt idx="3143">
                  <c:v>15.546735</c:v>
                </c:pt>
                <c:pt idx="3144">
                  <c:v>15.546735</c:v>
                </c:pt>
                <c:pt idx="3145">
                  <c:v>15.546735</c:v>
                </c:pt>
                <c:pt idx="3146">
                  <c:v>15.546735</c:v>
                </c:pt>
                <c:pt idx="3147">
                  <c:v>15.546735</c:v>
                </c:pt>
                <c:pt idx="3148">
                  <c:v>15.546735</c:v>
                </c:pt>
                <c:pt idx="3149">
                  <c:v>15.546735</c:v>
                </c:pt>
                <c:pt idx="3150">
                  <c:v>15.546735</c:v>
                </c:pt>
                <c:pt idx="3151">
                  <c:v>15.546735</c:v>
                </c:pt>
                <c:pt idx="3152">
                  <c:v>15.546735</c:v>
                </c:pt>
                <c:pt idx="3153">
                  <c:v>15.712403</c:v>
                </c:pt>
                <c:pt idx="3154">
                  <c:v>15.546735</c:v>
                </c:pt>
                <c:pt idx="3155">
                  <c:v>15.546735</c:v>
                </c:pt>
                <c:pt idx="3156">
                  <c:v>15.546735</c:v>
                </c:pt>
                <c:pt idx="3157">
                  <c:v>15.546735</c:v>
                </c:pt>
                <c:pt idx="3158">
                  <c:v>15.712403</c:v>
                </c:pt>
                <c:pt idx="3159">
                  <c:v>15.712403</c:v>
                </c:pt>
                <c:pt idx="3160">
                  <c:v>15.712403</c:v>
                </c:pt>
                <c:pt idx="3161">
                  <c:v>15.712403</c:v>
                </c:pt>
                <c:pt idx="3162">
                  <c:v>15.546735</c:v>
                </c:pt>
                <c:pt idx="3163">
                  <c:v>15.546735</c:v>
                </c:pt>
                <c:pt idx="3164">
                  <c:v>15.712403</c:v>
                </c:pt>
                <c:pt idx="3165">
                  <c:v>15.712403</c:v>
                </c:pt>
                <c:pt idx="3166">
                  <c:v>15.546735</c:v>
                </c:pt>
                <c:pt idx="3167">
                  <c:v>15.546735</c:v>
                </c:pt>
                <c:pt idx="3168">
                  <c:v>15.712403</c:v>
                </c:pt>
                <c:pt idx="3169">
                  <c:v>15.546735</c:v>
                </c:pt>
                <c:pt idx="3170">
                  <c:v>15.546735</c:v>
                </c:pt>
                <c:pt idx="3171">
                  <c:v>15.546735</c:v>
                </c:pt>
                <c:pt idx="3172">
                  <c:v>15.546735</c:v>
                </c:pt>
                <c:pt idx="3173">
                  <c:v>15.546735</c:v>
                </c:pt>
                <c:pt idx="3174">
                  <c:v>15.546735</c:v>
                </c:pt>
                <c:pt idx="3175">
                  <c:v>15.546735</c:v>
                </c:pt>
                <c:pt idx="3176">
                  <c:v>15.546735</c:v>
                </c:pt>
                <c:pt idx="3177">
                  <c:v>15.878069999999999</c:v>
                </c:pt>
                <c:pt idx="3178">
                  <c:v>15.546735</c:v>
                </c:pt>
                <c:pt idx="3179">
                  <c:v>15.546735</c:v>
                </c:pt>
                <c:pt idx="3180">
                  <c:v>15.546735</c:v>
                </c:pt>
                <c:pt idx="3181">
                  <c:v>15.546735</c:v>
                </c:pt>
                <c:pt idx="3182">
                  <c:v>15.546735</c:v>
                </c:pt>
                <c:pt idx="3183">
                  <c:v>15.546735</c:v>
                </c:pt>
                <c:pt idx="3184">
                  <c:v>15.546735</c:v>
                </c:pt>
                <c:pt idx="3185">
                  <c:v>15.546735</c:v>
                </c:pt>
                <c:pt idx="3186">
                  <c:v>15.546735</c:v>
                </c:pt>
                <c:pt idx="3187">
                  <c:v>15.546735</c:v>
                </c:pt>
                <c:pt idx="3188">
                  <c:v>15.712403</c:v>
                </c:pt>
                <c:pt idx="3189">
                  <c:v>15.546735</c:v>
                </c:pt>
                <c:pt idx="3190">
                  <c:v>15.546735</c:v>
                </c:pt>
                <c:pt idx="3191">
                  <c:v>15.546735</c:v>
                </c:pt>
                <c:pt idx="3192">
                  <c:v>15.546735</c:v>
                </c:pt>
                <c:pt idx="3193">
                  <c:v>15.546735</c:v>
                </c:pt>
                <c:pt idx="3194">
                  <c:v>15.546735</c:v>
                </c:pt>
                <c:pt idx="3195">
                  <c:v>15.546735</c:v>
                </c:pt>
                <c:pt idx="3196">
                  <c:v>15.546735</c:v>
                </c:pt>
                <c:pt idx="3197">
                  <c:v>15.546735</c:v>
                </c:pt>
                <c:pt idx="3198">
                  <c:v>15.546735</c:v>
                </c:pt>
                <c:pt idx="3199">
                  <c:v>15.546735</c:v>
                </c:pt>
                <c:pt idx="3200">
                  <c:v>15.546735</c:v>
                </c:pt>
                <c:pt idx="3201">
                  <c:v>15.712403</c:v>
                </c:pt>
                <c:pt idx="3202">
                  <c:v>15.546735</c:v>
                </c:pt>
                <c:pt idx="3203">
                  <c:v>15.712403</c:v>
                </c:pt>
                <c:pt idx="3204">
                  <c:v>15.712403</c:v>
                </c:pt>
                <c:pt idx="3205">
                  <c:v>15.546735</c:v>
                </c:pt>
                <c:pt idx="3206">
                  <c:v>15.546735</c:v>
                </c:pt>
                <c:pt idx="3207">
                  <c:v>15.546735</c:v>
                </c:pt>
                <c:pt idx="3208">
                  <c:v>15.546735</c:v>
                </c:pt>
                <c:pt idx="3209">
                  <c:v>15.546735</c:v>
                </c:pt>
                <c:pt idx="3210">
                  <c:v>15.546735</c:v>
                </c:pt>
                <c:pt idx="3211">
                  <c:v>15.546735</c:v>
                </c:pt>
                <c:pt idx="3212">
                  <c:v>15.546735</c:v>
                </c:pt>
                <c:pt idx="3213">
                  <c:v>15.546735</c:v>
                </c:pt>
                <c:pt idx="3214">
                  <c:v>15.546735</c:v>
                </c:pt>
                <c:pt idx="3215">
                  <c:v>15.546735</c:v>
                </c:pt>
                <c:pt idx="3216">
                  <c:v>15.546735</c:v>
                </c:pt>
                <c:pt idx="3217">
                  <c:v>15.546735</c:v>
                </c:pt>
                <c:pt idx="3218">
                  <c:v>15.546735</c:v>
                </c:pt>
                <c:pt idx="3219">
                  <c:v>15.546735</c:v>
                </c:pt>
                <c:pt idx="3220">
                  <c:v>15.546735</c:v>
                </c:pt>
                <c:pt idx="3221">
                  <c:v>15.546735</c:v>
                </c:pt>
                <c:pt idx="3222">
                  <c:v>15.546735</c:v>
                </c:pt>
                <c:pt idx="3223">
                  <c:v>15.546735</c:v>
                </c:pt>
                <c:pt idx="3224">
                  <c:v>15.546735</c:v>
                </c:pt>
                <c:pt idx="3225">
                  <c:v>15.546735</c:v>
                </c:pt>
                <c:pt idx="3226">
                  <c:v>15.546735</c:v>
                </c:pt>
                <c:pt idx="3227">
                  <c:v>15.546735</c:v>
                </c:pt>
                <c:pt idx="3228">
                  <c:v>15.546735</c:v>
                </c:pt>
                <c:pt idx="3229">
                  <c:v>15.546735</c:v>
                </c:pt>
                <c:pt idx="3230">
                  <c:v>15.546735</c:v>
                </c:pt>
                <c:pt idx="3231">
                  <c:v>15.546735</c:v>
                </c:pt>
                <c:pt idx="3232">
                  <c:v>15.546735</c:v>
                </c:pt>
                <c:pt idx="3233">
                  <c:v>15.546735</c:v>
                </c:pt>
                <c:pt idx="3234">
                  <c:v>15.546735</c:v>
                </c:pt>
                <c:pt idx="3235">
                  <c:v>15.546735</c:v>
                </c:pt>
                <c:pt idx="3236">
                  <c:v>15.546735</c:v>
                </c:pt>
                <c:pt idx="3237">
                  <c:v>15.712403</c:v>
                </c:pt>
                <c:pt idx="3238">
                  <c:v>15.712403</c:v>
                </c:pt>
                <c:pt idx="3239">
                  <c:v>15.546735</c:v>
                </c:pt>
                <c:pt idx="3240">
                  <c:v>15.546735</c:v>
                </c:pt>
                <c:pt idx="3241">
                  <c:v>15.712403</c:v>
                </c:pt>
                <c:pt idx="3242">
                  <c:v>15.546735</c:v>
                </c:pt>
                <c:pt idx="3243">
                  <c:v>15.546735</c:v>
                </c:pt>
                <c:pt idx="3244">
                  <c:v>15.546735</c:v>
                </c:pt>
                <c:pt idx="3245">
                  <c:v>15.546735</c:v>
                </c:pt>
                <c:pt idx="3246">
                  <c:v>15.546735</c:v>
                </c:pt>
                <c:pt idx="3247">
                  <c:v>15.546735</c:v>
                </c:pt>
                <c:pt idx="3248">
                  <c:v>15.546735</c:v>
                </c:pt>
                <c:pt idx="3249">
                  <c:v>15.546735</c:v>
                </c:pt>
                <c:pt idx="3250">
                  <c:v>15.546735</c:v>
                </c:pt>
                <c:pt idx="3251">
                  <c:v>15.546735</c:v>
                </c:pt>
                <c:pt idx="3252">
                  <c:v>15.546735</c:v>
                </c:pt>
                <c:pt idx="3253">
                  <c:v>15.546735</c:v>
                </c:pt>
                <c:pt idx="3254">
                  <c:v>15.546735</c:v>
                </c:pt>
                <c:pt idx="3255">
                  <c:v>15.712403</c:v>
                </c:pt>
                <c:pt idx="3256">
                  <c:v>15.546735</c:v>
                </c:pt>
                <c:pt idx="3257">
                  <c:v>15.546735</c:v>
                </c:pt>
                <c:pt idx="3258">
                  <c:v>15.546735</c:v>
                </c:pt>
                <c:pt idx="3259">
                  <c:v>15.546735</c:v>
                </c:pt>
                <c:pt idx="3260">
                  <c:v>15.546735</c:v>
                </c:pt>
                <c:pt idx="3261">
                  <c:v>15.546735</c:v>
                </c:pt>
                <c:pt idx="3262">
                  <c:v>15.546735</c:v>
                </c:pt>
                <c:pt idx="3263">
                  <c:v>15.546735</c:v>
                </c:pt>
                <c:pt idx="3264">
                  <c:v>15.712403</c:v>
                </c:pt>
                <c:pt idx="3265">
                  <c:v>15.546735</c:v>
                </c:pt>
                <c:pt idx="3266">
                  <c:v>15.546735</c:v>
                </c:pt>
                <c:pt idx="3267">
                  <c:v>15.546735</c:v>
                </c:pt>
                <c:pt idx="3268">
                  <c:v>15.546735</c:v>
                </c:pt>
                <c:pt idx="3269">
                  <c:v>15.712403</c:v>
                </c:pt>
                <c:pt idx="3270">
                  <c:v>15.546735</c:v>
                </c:pt>
                <c:pt idx="3271">
                  <c:v>15.546735</c:v>
                </c:pt>
                <c:pt idx="3272">
                  <c:v>15.546735</c:v>
                </c:pt>
                <c:pt idx="3273">
                  <c:v>15.546735</c:v>
                </c:pt>
                <c:pt idx="3274">
                  <c:v>15.546735</c:v>
                </c:pt>
                <c:pt idx="3275">
                  <c:v>15.381068000000001</c:v>
                </c:pt>
                <c:pt idx="3276">
                  <c:v>15.546735</c:v>
                </c:pt>
                <c:pt idx="3277">
                  <c:v>15.546735</c:v>
                </c:pt>
                <c:pt idx="3278">
                  <c:v>15.546735</c:v>
                </c:pt>
                <c:pt idx="3279">
                  <c:v>15.546735</c:v>
                </c:pt>
                <c:pt idx="3280">
                  <c:v>15.546735</c:v>
                </c:pt>
                <c:pt idx="3281">
                  <c:v>15.546735</c:v>
                </c:pt>
                <c:pt idx="3282">
                  <c:v>15.546735</c:v>
                </c:pt>
                <c:pt idx="3283">
                  <c:v>15.546735</c:v>
                </c:pt>
                <c:pt idx="3284">
                  <c:v>15.546735</c:v>
                </c:pt>
                <c:pt idx="3285">
                  <c:v>15.712403</c:v>
                </c:pt>
                <c:pt idx="3286">
                  <c:v>15.712403</c:v>
                </c:pt>
                <c:pt idx="3287">
                  <c:v>15.546735</c:v>
                </c:pt>
                <c:pt idx="3288">
                  <c:v>15.546735</c:v>
                </c:pt>
                <c:pt idx="3289">
                  <c:v>15.712403</c:v>
                </c:pt>
                <c:pt idx="3290">
                  <c:v>15.712403</c:v>
                </c:pt>
                <c:pt idx="3291">
                  <c:v>15.546735</c:v>
                </c:pt>
                <c:pt idx="3292">
                  <c:v>15.546735</c:v>
                </c:pt>
                <c:pt idx="3293">
                  <c:v>15.546735</c:v>
                </c:pt>
                <c:pt idx="3294">
                  <c:v>15.546735</c:v>
                </c:pt>
                <c:pt idx="3295">
                  <c:v>15.712403</c:v>
                </c:pt>
                <c:pt idx="3296">
                  <c:v>15.546735</c:v>
                </c:pt>
                <c:pt idx="3297">
                  <c:v>15.546735</c:v>
                </c:pt>
                <c:pt idx="3298">
                  <c:v>15.546735</c:v>
                </c:pt>
                <c:pt idx="3299">
                  <c:v>15.546735</c:v>
                </c:pt>
                <c:pt idx="3300">
                  <c:v>15.546735</c:v>
                </c:pt>
                <c:pt idx="3301">
                  <c:v>15.546735</c:v>
                </c:pt>
                <c:pt idx="3302">
                  <c:v>15.712403</c:v>
                </c:pt>
                <c:pt idx="3303">
                  <c:v>15.546735</c:v>
                </c:pt>
                <c:pt idx="3304">
                  <c:v>15.546735</c:v>
                </c:pt>
                <c:pt idx="3305">
                  <c:v>15.546735</c:v>
                </c:pt>
                <c:pt idx="3306">
                  <c:v>15.546735</c:v>
                </c:pt>
                <c:pt idx="3307">
                  <c:v>15.712403</c:v>
                </c:pt>
                <c:pt idx="3308">
                  <c:v>15.546735</c:v>
                </c:pt>
                <c:pt idx="3309">
                  <c:v>15.546735</c:v>
                </c:pt>
                <c:pt idx="3310">
                  <c:v>15.546735</c:v>
                </c:pt>
                <c:pt idx="3311">
                  <c:v>15.546735</c:v>
                </c:pt>
                <c:pt idx="3312">
                  <c:v>15.546735</c:v>
                </c:pt>
                <c:pt idx="3313">
                  <c:v>15.712403</c:v>
                </c:pt>
                <c:pt idx="3314">
                  <c:v>15.546735</c:v>
                </c:pt>
                <c:pt idx="3315">
                  <c:v>15.546735</c:v>
                </c:pt>
                <c:pt idx="3316">
                  <c:v>15.546735</c:v>
                </c:pt>
                <c:pt idx="3317">
                  <c:v>15.712403</c:v>
                </c:pt>
                <c:pt idx="3318">
                  <c:v>15.712403</c:v>
                </c:pt>
                <c:pt idx="3319">
                  <c:v>15.546735</c:v>
                </c:pt>
                <c:pt idx="3320">
                  <c:v>15.546735</c:v>
                </c:pt>
                <c:pt idx="3321">
                  <c:v>15.546735</c:v>
                </c:pt>
                <c:pt idx="3322">
                  <c:v>15.712403</c:v>
                </c:pt>
                <c:pt idx="3323">
                  <c:v>15.546735</c:v>
                </c:pt>
                <c:pt idx="3324">
                  <c:v>15.546735</c:v>
                </c:pt>
                <c:pt idx="3325">
                  <c:v>15.546735</c:v>
                </c:pt>
                <c:pt idx="3326">
                  <c:v>15.546735</c:v>
                </c:pt>
                <c:pt idx="3327">
                  <c:v>15.546735</c:v>
                </c:pt>
                <c:pt idx="3328">
                  <c:v>15.546735</c:v>
                </c:pt>
                <c:pt idx="3329">
                  <c:v>15.546735</c:v>
                </c:pt>
                <c:pt idx="3330">
                  <c:v>15.546735</c:v>
                </c:pt>
                <c:pt idx="3331">
                  <c:v>15.712403</c:v>
                </c:pt>
                <c:pt idx="3332">
                  <c:v>15.546735</c:v>
                </c:pt>
                <c:pt idx="3333">
                  <c:v>15.546735</c:v>
                </c:pt>
                <c:pt idx="3334">
                  <c:v>15.546735</c:v>
                </c:pt>
                <c:pt idx="3335">
                  <c:v>15.546735</c:v>
                </c:pt>
                <c:pt idx="3336">
                  <c:v>15.546735</c:v>
                </c:pt>
                <c:pt idx="3337">
                  <c:v>15.546735</c:v>
                </c:pt>
                <c:pt idx="3338">
                  <c:v>15.546735</c:v>
                </c:pt>
                <c:pt idx="3339">
                  <c:v>15.546735</c:v>
                </c:pt>
                <c:pt idx="3340">
                  <c:v>15.546735</c:v>
                </c:pt>
                <c:pt idx="3341">
                  <c:v>15.546735</c:v>
                </c:pt>
                <c:pt idx="3342">
                  <c:v>15.546735</c:v>
                </c:pt>
                <c:pt idx="3343">
                  <c:v>15.712403</c:v>
                </c:pt>
                <c:pt idx="3344">
                  <c:v>15.546735</c:v>
                </c:pt>
                <c:pt idx="3345">
                  <c:v>15.546735</c:v>
                </c:pt>
                <c:pt idx="3346">
                  <c:v>15.546735</c:v>
                </c:pt>
                <c:pt idx="3347">
                  <c:v>15.546735</c:v>
                </c:pt>
                <c:pt idx="3348">
                  <c:v>15.546735</c:v>
                </c:pt>
                <c:pt idx="3349">
                  <c:v>15.712403</c:v>
                </c:pt>
                <c:pt idx="3350">
                  <c:v>15.712403</c:v>
                </c:pt>
                <c:pt idx="3351">
                  <c:v>15.546735</c:v>
                </c:pt>
                <c:pt idx="3352">
                  <c:v>15.712403</c:v>
                </c:pt>
                <c:pt idx="3353">
                  <c:v>15.546735</c:v>
                </c:pt>
                <c:pt idx="3354">
                  <c:v>15.546735</c:v>
                </c:pt>
                <c:pt idx="3355">
                  <c:v>15.546735</c:v>
                </c:pt>
                <c:pt idx="3356">
                  <c:v>15.546735</c:v>
                </c:pt>
                <c:pt idx="3357">
                  <c:v>15.546735</c:v>
                </c:pt>
                <c:pt idx="3358">
                  <c:v>15.546735</c:v>
                </c:pt>
                <c:pt idx="3359">
                  <c:v>15.546735</c:v>
                </c:pt>
                <c:pt idx="3360">
                  <c:v>15.546735</c:v>
                </c:pt>
                <c:pt idx="3361">
                  <c:v>15.546735</c:v>
                </c:pt>
                <c:pt idx="3362">
                  <c:v>15.546735</c:v>
                </c:pt>
                <c:pt idx="3363">
                  <c:v>15.546735</c:v>
                </c:pt>
                <c:pt idx="3364">
                  <c:v>15.546735</c:v>
                </c:pt>
                <c:pt idx="3365">
                  <c:v>15.546735</c:v>
                </c:pt>
                <c:pt idx="3366">
                  <c:v>15.712403</c:v>
                </c:pt>
                <c:pt idx="3367">
                  <c:v>15.546735</c:v>
                </c:pt>
                <c:pt idx="3368">
                  <c:v>15.546735</c:v>
                </c:pt>
                <c:pt idx="3369">
                  <c:v>15.546735</c:v>
                </c:pt>
                <c:pt idx="3370">
                  <c:v>15.546735</c:v>
                </c:pt>
                <c:pt idx="3371">
                  <c:v>15.712403</c:v>
                </c:pt>
                <c:pt idx="3372">
                  <c:v>15.546735</c:v>
                </c:pt>
                <c:pt idx="3373">
                  <c:v>15.712403</c:v>
                </c:pt>
                <c:pt idx="3374">
                  <c:v>15.546735</c:v>
                </c:pt>
                <c:pt idx="3375">
                  <c:v>15.546735</c:v>
                </c:pt>
                <c:pt idx="3376">
                  <c:v>15.546735</c:v>
                </c:pt>
                <c:pt idx="3377">
                  <c:v>15.546735</c:v>
                </c:pt>
                <c:pt idx="3378">
                  <c:v>15.546735</c:v>
                </c:pt>
                <c:pt idx="3379">
                  <c:v>15.546735</c:v>
                </c:pt>
                <c:pt idx="3380">
                  <c:v>15.546735</c:v>
                </c:pt>
                <c:pt idx="3381">
                  <c:v>15.546735</c:v>
                </c:pt>
                <c:pt idx="3382">
                  <c:v>15.546735</c:v>
                </c:pt>
                <c:pt idx="3383">
                  <c:v>15.546735</c:v>
                </c:pt>
                <c:pt idx="3384">
                  <c:v>15.712403</c:v>
                </c:pt>
                <c:pt idx="3385">
                  <c:v>15.546735</c:v>
                </c:pt>
                <c:pt idx="3386">
                  <c:v>15.546735</c:v>
                </c:pt>
                <c:pt idx="3387">
                  <c:v>15.546735</c:v>
                </c:pt>
                <c:pt idx="3388">
                  <c:v>15.546735</c:v>
                </c:pt>
                <c:pt idx="3389">
                  <c:v>15.546735</c:v>
                </c:pt>
                <c:pt idx="3390">
                  <c:v>15.546735</c:v>
                </c:pt>
                <c:pt idx="3391">
                  <c:v>15.546735</c:v>
                </c:pt>
                <c:pt idx="3392">
                  <c:v>15.546735</c:v>
                </c:pt>
                <c:pt idx="3393">
                  <c:v>15.712403</c:v>
                </c:pt>
                <c:pt idx="3394">
                  <c:v>15.712403</c:v>
                </c:pt>
                <c:pt idx="3395">
                  <c:v>15.546735</c:v>
                </c:pt>
                <c:pt idx="3396">
                  <c:v>15.712403</c:v>
                </c:pt>
                <c:pt idx="3397">
                  <c:v>15.546735</c:v>
                </c:pt>
                <c:pt idx="3398">
                  <c:v>15.712403</c:v>
                </c:pt>
                <c:pt idx="3399">
                  <c:v>15.546735</c:v>
                </c:pt>
                <c:pt idx="3400">
                  <c:v>15.546735</c:v>
                </c:pt>
                <c:pt idx="3401">
                  <c:v>15.712403</c:v>
                </c:pt>
                <c:pt idx="3402">
                  <c:v>15.712403</c:v>
                </c:pt>
                <c:pt idx="3403">
                  <c:v>15.546735</c:v>
                </c:pt>
                <c:pt idx="3404">
                  <c:v>15.546735</c:v>
                </c:pt>
                <c:pt idx="3405">
                  <c:v>15.546735</c:v>
                </c:pt>
                <c:pt idx="3406">
                  <c:v>15.546735</c:v>
                </c:pt>
                <c:pt idx="3407">
                  <c:v>15.546735</c:v>
                </c:pt>
                <c:pt idx="3408">
                  <c:v>15.546735</c:v>
                </c:pt>
                <c:pt idx="3409">
                  <c:v>15.546735</c:v>
                </c:pt>
                <c:pt idx="3410">
                  <c:v>15.546735</c:v>
                </c:pt>
                <c:pt idx="3411">
                  <c:v>15.546735</c:v>
                </c:pt>
                <c:pt idx="3412">
                  <c:v>15.381068000000001</c:v>
                </c:pt>
                <c:pt idx="3413">
                  <c:v>15.546735</c:v>
                </c:pt>
                <c:pt idx="3414">
                  <c:v>15.546735</c:v>
                </c:pt>
                <c:pt idx="3415">
                  <c:v>15.712403</c:v>
                </c:pt>
                <c:pt idx="3416">
                  <c:v>15.546735</c:v>
                </c:pt>
                <c:pt idx="3417">
                  <c:v>15.546735</c:v>
                </c:pt>
                <c:pt idx="3418">
                  <c:v>15.546735</c:v>
                </c:pt>
                <c:pt idx="3419">
                  <c:v>15.546735</c:v>
                </c:pt>
                <c:pt idx="3420">
                  <c:v>15.712403</c:v>
                </c:pt>
                <c:pt idx="3421">
                  <c:v>15.712403</c:v>
                </c:pt>
                <c:pt idx="3422">
                  <c:v>15.546735</c:v>
                </c:pt>
                <c:pt idx="3423">
                  <c:v>15.546735</c:v>
                </c:pt>
                <c:pt idx="3424">
                  <c:v>15.546735</c:v>
                </c:pt>
                <c:pt idx="3425">
                  <c:v>15.546735</c:v>
                </c:pt>
                <c:pt idx="3426">
                  <c:v>15.546735</c:v>
                </c:pt>
                <c:pt idx="3427">
                  <c:v>15.546735</c:v>
                </c:pt>
                <c:pt idx="3428">
                  <c:v>15.712403</c:v>
                </c:pt>
                <c:pt idx="3429">
                  <c:v>15.712403</c:v>
                </c:pt>
                <c:pt idx="3430">
                  <c:v>15.546735</c:v>
                </c:pt>
                <c:pt idx="3431">
                  <c:v>15.712403</c:v>
                </c:pt>
                <c:pt idx="3432">
                  <c:v>15.546735</c:v>
                </c:pt>
                <c:pt idx="3433">
                  <c:v>15.546735</c:v>
                </c:pt>
                <c:pt idx="3434">
                  <c:v>15.546735</c:v>
                </c:pt>
                <c:pt idx="3435">
                  <c:v>15.546735</c:v>
                </c:pt>
                <c:pt idx="3436">
                  <c:v>15.546735</c:v>
                </c:pt>
                <c:pt idx="3437">
                  <c:v>15.546735</c:v>
                </c:pt>
                <c:pt idx="3438">
                  <c:v>15.546735</c:v>
                </c:pt>
                <c:pt idx="3439">
                  <c:v>15.546735</c:v>
                </c:pt>
                <c:pt idx="3440">
                  <c:v>15.546735</c:v>
                </c:pt>
                <c:pt idx="3441">
                  <c:v>15.546735</c:v>
                </c:pt>
                <c:pt idx="3442">
                  <c:v>15.712403</c:v>
                </c:pt>
                <c:pt idx="3443">
                  <c:v>15.546735</c:v>
                </c:pt>
                <c:pt idx="3444">
                  <c:v>15.546735</c:v>
                </c:pt>
                <c:pt idx="3445">
                  <c:v>15.546735</c:v>
                </c:pt>
                <c:pt idx="3446">
                  <c:v>15.546735</c:v>
                </c:pt>
                <c:pt idx="3447">
                  <c:v>15.546735</c:v>
                </c:pt>
                <c:pt idx="3448">
                  <c:v>15.546735</c:v>
                </c:pt>
                <c:pt idx="3449">
                  <c:v>15.546735</c:v>
                </c:pt>
                <c:pt idx="3450">
                  <c:v>15.546735</c:v>
                </c:pt>
                <c:pt idx="3451">
                  <c:v>15.546735</c:v>
                </c:pt>
                <c:pt idx="3452">
                  <c:v>15.712403</c:v>
                </c:pt>
                <c:pt idx="3453">
                  <c:v>15.546735</c:v>
                </c:pt>
                <c:pt idx="3454">
                  <c:v>15.712403</c:v>
                </c:pt>
                <c:pt idx="3455">
                  <c:v>15.546735</c:v>
                </c:pt>
                <c:pt idx="3456">
                  <c:v>15.712403</c:v>
                </c:pt>
                <c:pt idx="3457">
                  <c:v>15.712403</c:v>
                </c:pt>
                <c:pt idx="3458">
                  <c:v>15.712403</c:v>
                </c:pt>
                <c:pt idx="3459">
                  <c:v>15.546735</c:v>
                </c:pt>
                <c:pt idx="3460">
                  <c:v>15.546735</c:v>
                </c:pt>
                <c:pt idx="3461">
                  <c:v>15.712403</c:v>
                </c:pt>
                <c:pt idx="3462">
                  <c:v>15.546735</c:v>
                </c:pt>
                <c:pt idx="3463">
                  <c:v>15.712403</c:v>
                </c:pt>
                <c:pt idx="3464">
                  <c:v>15.546735</c:v>
                </c:pt>
                <c:pt idx="3465">
                  <c:v>15.712403</c:v>
                </c:pt>
                <c:pt idx="3466">
                  <c:v>15.546735</c:v>
                </c:pt>
                <c:pt idx="3467">
                  <c:v>15.546735</c:v>
                </c:pt>
                <c:pt idx="3468">
                  <c:v>15.546735</c:v>
                </c:pt>
                <c:pt idx="3469">
                  <c:v>15.712403</c:v>
                </c:pt>
                <c:pt idx="3470">
                  <c:v>15.546735</c:v>
                </c:pt>
                <c:pt idx="3471">
                  <c:v>15.546735</c:v>
                </c:pt>
                <c:pt idx="3472">
                  <c:v>15.546735</c:v>
                </c:pt>
                <c:pt idx="3473">
                  <c:v>15.546735</c:v>
                </c:pt>
                <c:pt idx="3474">
                  <c:v>15.546735</c:v>
                </c:pt>
                <c:pt idx="3475">
                  <c:v>15.546735</c:v>
                </c:pt>
                <c:pt idx="3476">
                  <c:v>15.546735</c:v>
                </c:pt>
                <c:pt idx="3477">
                  <c:v>15.546735</c:v>
                </c:pt>
                <c:pt idx="3478">
                  <c:v>15.546735</c:v>
                </c:pt>
                <c:pt idx="3479">
                  <c:v>15.546735</c:v>
                </c:pt>
                <c:pt idx="3480">
                  <c:v>15.546735</c:v>
                </c:pt>
                <c:pt idx="3481">
                  <c:v>15.546735</c:v>
                </c:pt>
                <c:pt idx="3482">
                  <c:v>15.546735</c:v>
                </c:pt>
                <c:pt idx="3483">
                  <c:v>15.712403</c:v>
                </c:pt>
                <c:pt idx="3484">
                  <c:v>15.546735</c:v>
                </c:pt>
                <c:pt idx="3485">
                  <c:v>15.546735</c:v>
                </c:pt>
                <c:pt idx="3486">
                  <c:v>15.546735</c:v>
                </c:pt>
                <c:pt idx="3487">
                  <c:v>15.546735</c:v>
                </c:pt>
                <c:pt idx="3488">
                  <c:v>15.546735</c:v>
                </c:pt>
                <c:pt idx="3489">
                  <c:v>15.546735</c:v>
                </c:pt>
                <c:pt idx="3490">
                  <c:v>15.546735</c:v>
                </c:pt>
                <c:pt idx="3491">
                  <c:v>15.546735</c:v>
                </c:pt>
                <c:pt idx="3492">
                  <c:v>15.546735</c:v>
                </c:pt>
                <c:pt idx="3493">
                  <c:v>15.712403</c:v>
                </c:pt>
                <c:pt idx="3494">
                  <c:v>15.712403</c:v>
                </c:pt>
                <c:pt idx="3495">
                  <c:v>15.712403</c:v>
                </c:pt>
                <c:pt idx="3496">
                  <c:v>15.546735</c:v>
                </c:pt>
                <c:pt idx="3497">
                  <c:v>15.546735</c:v>
                </c:pt>
                <c:pt idx="3498">
                  <c:v>15.546735</c:v>
                </c:pt>
                <c:pt idx="3499">
                  <c:v>15.546735</c:v>
                </c:pt>
                <c:pt idx="3500">
                  <c:v>15.546735</c:v>
                </c:pt>
                <c:pt idx="3501">
                  <c:v>15.546735</c:v>
                </c:pt>
                <c:pt idx="3502">
                  <c:v>15.546735</c:v>
                </c:pt>
                <c:pt idx="3503">
                  <c:v>15.546735</c:v>
                </c:pt>
                <c:pt idx="3504">
                  <c:v>15.546735</c:v>
                </c:pt>
                <c:pt idx="3505">
                  <c:v>15.546735</c:v>
                </c:pt>
                <c:pt idx="3506">
                  <c:v>15.712403</c:v>
                </c:pt>
                <c:pt idx="3507">
                  <c:v>15.546735</c:v>
                </c:pt>
                <c:pt idx="3508">
                  <c:v>15.546735</c:v>
                </c:pt>
                <c:pt idx="3509">
                  <c:v>15.546735</c:v>
                </c:pt>
                <c:pt idx="3510">
                  <c:v>15.546735</c:v>
                </c:pt>
                <c:pt idx="3511">
                  <c:v>15.546735</c:v>
                </c:pt>
                <c:pt idx="3512">
                  <c:v>15.546735</c:v>
                </c:pt>
                <c:pt idx="3513">
                  <c:v>15.712403</c:v>
                </c:pt>
                <c:pt idx="3514">
                  <c:v>15.546735</c:v>
                </c:pt>
                <c:pt idx="3515">
                  <c:v>15.546735</c:v>
                </c:pt>
                <c:pt idx="3516">
                  <c:v>15.546735</c:v>
                </c:pt>
                <c:pt idx="3517">
                  <c:v>15.546735</c:v>
                </c:pt>
                <c:pt idx="3518">
                  <c:v>15.712403</c:v>
                </c:pt>
                <c:pt idx="3519">
                  <c:v>15.546735</c:v>
                </c:pt>
                <c:pt idx="3520">
                  <c:v>15.546735</c:v>
                </c:pt>
                <c:pt idx="3521">
                  <c:v>15.546735</c:v>
                </c:pt>
                <c:pt idx="3522">
                  <c:v>15.546735</c:v>
                </c:pt>
                <c:pt idx="3523">
                  <c:v>15.546735</c:v>
                </c:pt>
                <c:pt idx="3524">
                  <c:v>15.546735</c:v>
                </c:pt>
                <c:pt idx="3525">
                  <c:v>15.712403</c:v>
                </c:pt>
                <c:pt idx="3526">
                  <c:v>15.546735</c:v>
                </c:pt>
                <c:pt idx="3527">
                  <c:v>15.712403</c:v>
                </c:pt>
                <c:pt idx="3528">
                  <c:v>15.712403</c:v>
                </c:pt>
                <c:pt idx="3529">
                  <c:v>15.712403</c:v>
                </c:pt>
                <c:pt idx="3530">
                  <c:v>15.546735</c:v>
                </c:pt>
                <c:pt idx="3531">
                  <c:v>15.546735</c:v>
                </c:pt>
                <c:pt idx="3532">
                  <c:v>15.546735</c:v>
                </c:pt>
                <c:pt idx="3533">
                  <c:v>15.546735</c:v>
                </c:pt>
                <c:pt idx="3534">
                  <c:v>15.546735</c:v>
                </c:pt>
                <c:pt idx="3535">
                  <c:v>15.546735</c:v>
                </c:pt>
                <c:pt idx="3536">
                  <c:v>15.546735</c:v>
                </c:pt>
                <c:pt idx="3537">
                  <c:v>15.546735</c:v>
                </c:pt>
                <c:pt idx="3538">
                  <c:v>15.546735</c:v>
                </c:pt>
                <c:pt idx="3539">
                  <c:v>15.546735</c:v>
                </c:pt>
                <c:pt idx="3540">
                  <c:v>15.546735</c:v>
                </c:pt>
                <c:pt idx="3541">
                  <c:v>15.546735</c:v>
                </c:pt>
                <c:pt idx="3542">
                  <c:v>15.878069999999999</c:v>
                </c:pt>
                <c:pt idx="3543">
                  <c:v>15.546735</c:v>
                </c:pt>
                <c:pt idx="3544">
                  <c:v>15.546735</c:v>
                </c:pt>
                <c:pt idx="3545">
                  <c:v>15.546735</c:v>
                </c:pt>
                <c:pt idx="3546">
                  <c:v>15.712403</c:v>
                </c:pt>
                <c:pt idx="3547">
                  <c:v>15.712403</c:v>
                </c:pt>
                <c:pt idx="3548">
                  <c:v>15.546735</c:v>
                </c:pt>
                <c:pt idx="3549">
                  <c:v>15.546735</c:v>
                </c:pt>
                <c:pt idx="3550">
                  <c:v>15.546735</c:v>
                </c:pt>
                <c:pt idx="3551">
                  <c:v>15.546735</c:v>
                </c:pt>
                <c:pt idx="3552">
                  <c:v>15.712403</c:v>
                </c:pt>
                <c:pt idx="3553">
                  <c:v>15.546735</c:v>
                </c:pt>
                <c:pt idx="3554">
                  <c:v>15.546735</c:v>
                </c:pt>
                <c:pt idx="3555">
                  <c:v>15.546735</c:v>
                </c:pt>
                <c:pt idx="3556">
                  <c:v>15.546735</c:v>
                </c:pt>
                <c:pt idx="3557">
                  <c:v>15.546735</c:v>
                </c:pt>
                <c:pt idx="3558">
                  <c:v>15.546735</c:v>
                </c:pt>
                <c:pt idx="3559">
                  <c:v>15.712403</c:v>
                </c:pt>
                <c:pt idx="3560">
                  <c:v>15.546735</c:v>
                </c:pt>
                <c:pt idx="3561">
                  <c:v>15.546735</c:v>
                </c:pt>
                <c:pt idx="3562">
                  <c:v>15.546735</c:v>
                </c:pt>
                <c:pt idx="3563">
                  <c:v>15.712403</c:v>
                </c:pt>
                <c:pt idx="3564">
                  <c:v>15.546735</c:v>
                </c:pt>
                <c:pt idx="3565">
                  <c:v>15.546735</c:v>
                </c:pt>
                <c:pt idx="3566">
                  <c:v>15.546735</c:v>
                </c:pt>
                <c:pt idx="3567">
                  <c:v>15.546735</c:v>
                </c:pt>
                <c:pt idx="3568">
                  <c:v>15.546735</c:v>
                </c:pt>
                <c:pt idx="3569">
                  <c:v>15.712403</c:v>
                </c:pt>
                <c:pt idx="3570">
                  <c:v>15.712403</c:v>
                </c:pt>
                <c:pt idx="3571">
                  <c:v>15.546735</c:v>
                </c:pt>
                <c:pt idx="3572">
                  <c:v>15.712403</c:v>
                </c:pt>
                <c:pt idx="3573">
                  <c:v>15.546735</c:v>
                </c:pt>
                <c:pt idx="3574">
                  <c:v>15.546735</c:v>
                </c:pt>
                <c:pt idx="3575">
                  <c:v>15.546735</c:v>
                </c:pt>
                <c:pt idx="3576">
                  <c:v>15.546735</c:v>
                </c:pt>
                <c:pt idx="3577">
                  <c:v>15.546735</c:v>
                </c:pt>
                <c:pt idx="3578">
                  <c:v>15.712403</c:v>
                </c:pt>
                <c:pt idx="3579">
                  <c:v>15.712403</c:v>
                </c:pt>
                <c:pt idx="3580">
                  <c:v>15.546735</c:v>
                </c:pt>
                <c:pt idx="3581">
                  <c:v>15.712403</c:v>
                </c:pt>
                <c:pt idx="3582">
                  <c:v>15.546735</c:v>
                </c:pt>
                <c:pt idx="3583">
                  <c:v>15.712403</c:v>
                </c:pt>
                <c:pt idx="3584">
                  <c:v>15.546735</c:v>
                </c:pt>
                <c:pt idx="3585">
                  <c:v>15.546735</c:v>
                </c:pt>
                <c:pt idx="3586">
                  <c:v>15.546735</c:v>
                </c:pt>
                <c:pt idx="3587">
                  <c:v>15.546735</c:v>
                </c:pt>
                <c:pt idx="3588">
                  <c:v>15.546735</c:v>
                </c:pt>
                <c:pt idx="3589">
                  <c:v>15.546735</c:v>
                </c:pt>
                <c:pt idx="3590">
                  <c:v>15.546735</c:v>
                </c:pt>
                <c:pt idx="3591">
                  <c:v>15.546735</c:v>
                </c:pt>
                <c:pt idx="3592">
                  <c:v>15.712403</c:v>
                </c:pt>
                <c:pt idx="3593">
                  <c:v>15.546735</c:v>
                </c:pt>
                <c:pt idx="3594">
                  <c:v>15.546735</c:v>
                </c:pt>
                <c:pt idx="3595">
                  <c:v>15.546735</c:v>
                </c:pt>
                <c:pt idx="3596">
                  <c:v>15.546735</c:v>
                </c:pt>
                <c:pt idx="3597">
                  <c:v>15.546735</c:v>
                </c:pt>
                <c:pt idx="3598">
                  <c:v>15.546735</c:v>
                </c:pt>
                <c:pt idx="3599">
                  <c:v>15.712403</c:v>
                </c:pt>
                <c:pt idx="3600">
                  <c:v>15.546735</c:v>
                </c:pt>
                <c:pt idx="3601">
                  <c:v>15.546735</c:v>
                </c:pt>
                <c:pt idx="3602">
                  <c:v>15.546735</c:v>
                </c:pt>
                <c:pt idx="3603">
                  <c:v>15.546735</c:v>
                </c:pt>
                <c:pt idx="3604">
                  <c:v>15.546735</c:v>
                </c:pt>
                <c:pt idx="3605">
                  <c:v>15.546735</c:v>
                </c:pt>
                <c:pt idx="3606">
                  <c:v>15.546735</c:v>
                </c:pt>
                <c:pt idx="3607">
                  <c:v>15.712403</c:v>
                </c:pt>
                <c:pt idx="3608">
                  <c:v>15.546735</c:v>
                </c:pt>
                <c:pt idx="3609">
                  <c:v>15.546735</c:v>
                </c:pt>
                <c:pt idx="3610">
                  <c:v>15.546735</c:v>
                </c:pt>
                <c:pt idx="3611">
                  <c:v>15.546735</c:v>
                </c:pt>
                <c:pt idx="3612">
                  <c:v>15.381068000000001</c:v>
                </c:pt>
                <c:pt idx="3613">
                  <c:v>15.546735</c:v>
                </c:pt>
                <c:pt idx="3614">
                  <c:v>15.712403</c:v>
                </c:pt>
                <c:pt idx="3615">
                  <c:v>15.546735</c:v>
                </c:pt>
                <c:pt idx="3616">
                  <c:v>15.546735</c:v>
                </c:pt>
                <c:pt idx="3617">
                  <c:v>15.546735</c:v>
                </c:pt>
                <c:pt idx="3618">
                  <c:v>15.546735</c:v>
                </c:pt>
                <c:pt idx="3619">
                  <c:v>15.546735</c:v>
                </c:pt>
                <c:pt idx="3620">
                  <c:v>15.546735</c:v>
                </c:pt>
                <c:pt idx="3621">
                  <c:v>15.546735</c:v>
                </c:pt>
                <c:pt idx="3622">
                  <c:v>15.546735</c:v>
                </c:pt>
                <c:pt idx="3623">
                  <c:v>15.546735</c:v>
                </c:pt>
                <c:pt idx="3624">
                  <c:v>15.712403</c:v>
                </c:pt>
                <c:pt idx="3625">
                  <c:v>15.546735</c:v>
                </c:pt>
                <c:pt idx="3626">
                  <c:v>15.546735</c:v>
                </c:pt>
                <c:pt idx="3627">
                  <c:v>15.546735</c:v>
                </c:pt>
                <c:pt idx="3628">
                  <c:v>15.546735</c:v>
                </c:pt>
                <c:pt idx="3629">
                  <c:v>15.546735</c:v>
                </c:pt>
                <c:pt idx="3630">
                  <c:v>15.546735</c:v>
                </c:pt>
                <c:pt idx="3631">
                  <c:v>15.546735</c:v>
                </c:pt>
                <c:pt idx="3632">
                  <c:v>15.546735</c:v>
                </c:pt>
                <c:pt idx="3633">
                  <c:v>15.546735</c:v>
                </c:pt>
                <c:pt idx="3634">
                  <c:v>15.546735</c:v>
                </c:pt>
                <c:pt idx="3635">
                  <c:v>15.546735</c:v>
                </c:pt>
                <c:pt idx="3636">
                  <c:v>15.712403</c:v>
                </c:pt>
                <c:pt idx="3637">
                  <c:v>15.546735</c:v>
                </c:pt>
                <c:pt idx="3638">
                  <c:v>15.546735</c:v>
                </c:pt>
                <c:pt idx="3639">
                  <c:v>15.712403</c:v>
                </c:pt>
                <c:pt idx="3640">
                  <c:v>15.546735</c:v>
                </c:pt>
                <c:pt idx="3641">
                  <c:v>15.546735</c:v>
                </c:pt>
                <c:pt idx="3642">
                  <c:v>15.546735</c:v>
                </c:pt>
                <c:pt idx="3643">
                  <c:v>15.546735</c:v>
                </c:pt>
                <c:pt idx="3644">
                  <c:v>15.712403</c:v>
                </c:pt>
                <c:pt idx="3645">
                  <c:v>15.712403</c:v>
                </c:pt>
                <c:pt idx="3646">
                  <c:v>15.546735</c:v>
                </c:pt>
                <c:pt idx="3647">
                  <c:v>15.546735</c:v>
                </c:pt>
                <c:pt idx="3648">
                  <c:v>15.546735</c:v>
                </c:pt>
                <c:pt idx="3649">
                  <c:v>15.712403</c:v>
                </c:pt>
                <c:pt idx="3650">
                  <c:v>15.712403</c:v>
                </c:pt>
                <c:pt idx="3651">
                  <c:v>15.546735</c:v>
                </c:pt>
                <c:pt idx="3652">
                  <c:v>15.546735</c:v>
                </c:pt>
                <c:pt idx="3653">
                  <c:v>15.546735</c:v>
                </c:pt>
                <c:pt idx="3654">
                  <c:v>15.546735</c:v>
                </c:pt>
                <c:pt idx="3655">
                  <c:v>15.546735</c:v>
                </c:pt>
                <c:pt idx="3656">
                  <c:v>15.546735</c:v>
                </c:pt>
                <c:pt idx="3657">
                  <c:v>15.546735</c:v>
                </c:pt>
                <c:pt idx="3658">
                  <c:v>15.546735</c:v>
                </c:pt>
                <c:pt idx="3659">
                  <c:v>15.546735</c:v>
                </c:pt>
                <c:pt idx="3660">
                  <c:v>15.546735</c:v>
                </c:pt>
                <c:pt idx="3661">
                  <c:v>15.546735</c:v>
                </c:pt>
                <c:pt idx="3662">
                  <c:v>15.546735</c:v>
                </c:pt>
                <c:pt idx="3663">
                  <c:v>15.546735</c:v>
                </c:pt>
                <c:pt idx="3664">
                  <c:v>15.546735</c:v>
                </c:pt>
                <c:pt idx="3665">
                  <c:v>15.712403</c:v>
                </c:pt>
                <c:pt idx="3666">
                  <c:v>15.546735</c:v>
                </c:pt>
                <c:pt idx="3667">
                  <c:v>15.546735</c:v>
                </c:pt>
                <c:pt idx="3668">
                  <c:v>15.546735</c:v>
                </c:pt>
                <c:pt idx="3669">
                  <c:v>15.546735</c:v>
                </c:pt>
                <c:pt idx="3670">
                  <c:v>15.546735</c:v>
                </c:pt>
                <c:pt idx="3671">
                  <c:v>15.546735</c:v>
                </c:pt>
                <c:pt idx="3672">
                  <c:v>15.546735</c:v>
                </c:pt>
                <c:pt idx="3673">
                  <c:v>15.546735</c:v>
                </c:pt>
                <c:pt idx="3674">
                  <c:v>15.546735</c:v>
                </c:pt>
                <c:pt idx="3675">
                  <c:v>15.712403</c:v>
                </c:pt>
                <c:pt idx="3676">
                  <c:v>15.712403</c:v>
                </c:pt>
                <c:pt idx="3677">
                  <c:v>15.712403</c:v>
                </c:pt>
                <c:pt idx="3678">
                  <c:v>15.712403</c:v>
                </c:pt>
                <c:pt idx="3679">
                  <c:v>15.546735</c:v>
                </c:pt>
                <c:pt idx="3680">
                  <c:v>15.546735</c:v>
                </c:pt>
                <c:pt idx="3681">
                  <c:v>15.546735</c:v>
                </c:pt>
                <c:pt idx="3682">
                  <c:v>15.546735</c:v>
                </c:pt>
                <c:pt idx="3683">
                  <c:v>15.546735</c:v>
                </c:pt>
                <c:pt idx="3684">
                  <c:v>15.546735</c:v>
                </c:pt>
                <c:pt idx="3685">
                  <c:v>15.546735</c:v>
                </c:pt>
                <c:pt idx="3686">
                  <c:v>15.546735</c:v>
                </c:pt>
                <c:pt idx="3687">
                  <c:v>15.546735</c:v>
                </c:pt>
                <c:pt idx="3688">
                  <c:v>15.546735</c:v>
                </c:pt>
                <c:pt idx="3689">
                  <c:v>15.546735</c:v>
                </c:pt>
                <c:pt idx="3690">
                  <c:v>15.712403</c:v>
                </c:pt>
                <c:pt idx="3691">
                  <c:v>15.546735</c:v>
                </c:pt>
                <c:pt idx="3692">
                  <c:v>15.546735</c:v>
                </c:pt>
                <c:pt idx="3693">
                  <c:v>15.546735</c:v>
                </c:pt>
                <c:pt idx="3694">
                  <c:v>15.546735</c:v>
                </c:pt>
                <c:pt idx="3695">
                  <c:v>15.546735</c:v>
                </c:pt>
                <c:pt idx="3696">
                  <c:v>15.546735</c:v>
                </c:pt>
                <c:pt idx="3697">
                  <c:v>15.546735</c:v>
                </c:pt>
                <c:pt idx="3698">
                  <c:v>15.546735</c:v>
                </c:pt>
                <c:pt idx="3699">
                  <c:v>15.546735</c:v>
                </c:pt>
                <c:pt idx="3700">
                  <c:v>15.546735</c:v>
                </c:pt>
                <c:pt idx="3701">
                  <c:v>15.546735</c:v>
                </c:pt>
                <c:pt idx="3702">
                  <c:v>15.712403</c:v>
                </c:pt>
                <c:pt idx="3703">
                  <c:v>15.546735</c:v>
                </c:pt>
                <c:pt idx="3704">
                  <c:v>15.712403</c:v>
                </c:pt>
                <c:pt idx="3705">
                  <c:v>15.712403</c:v>
                </c:pt>
                <c:pt idx="3706">
                  <c:v>15.712403</c:v>
                </c:pt>
                <c:pt idx="3707">
                  <c:v>15.546735</c:v>
                </c:pt>
                <c:pt idx="3708">
                  <c:v>15.712403</c:v>
                </c:pt>
                <c:pt idx="3709">
                  <c:v>15.712403</c:v>
                </c:pt>
                <c:pt idx="3710">
                  <c:v>15.546735</c:v>
                </c:pt>
                <c:pt idx="3711">
                  <c:v>15.546735</c:v>
                </c:pt>
                <c:pt idx="3712">
                  <c:v>15.712403</c:v>
                </c:pt>
                <c:pt idx="3713">
                  <c:v>15.546735</c:v>
                </c:pt>
                <c:pt idx="3714">
                  <c:v>15.546735</c:v>
                </c:pt>
                <c:pt idx="3715">
                  <c:v>15.546735</c:v>
                </c:pt>
                <c:pt idx="3716">
                  <c:v>15.546735</c:v>
                </c:pt>
                <c:pt idx="3717">
                  <c:v>15.546735</c:v>
                </c:pt>
                <c:pt idx="3718">
                  <c:v>15.712403</c:v>
                </c:pt>
                <c:pt idx="3719">
                  <c:v>15.546735</c:v>
                </c:pt>
                <c:pt idx="3720">
                  <c:v>15.546735</c:v>
                </c:pt>
                <c:pt idx="3721">
                  <c:v>15.546735</c:v>
                </c:pt>
                <c:pt idx="3722">
                  <c:v>15.546735</c:v>
                </c:pt>
                <c:pt idx="3723">
                  <c:v>15.546735</c:v>
                </c:pt>
                <c:pt idx="3724">
                  <c:v>15.546735</c:v>
                </c:pt>
                <c:pt idx="3725">
                  <c:v>15.546735</c:v>
                </c:pt>
                <c:pt idx="3726">
                  <c:v>15.546735</c:v>
                </c:pt>
                <c:pt idx="3727">
                  <c:v>15.546735</c:v>
                </c:pt>
                <c:pt idx="3728">
                  <c:v>15.546735</c:v>
                </c:pt>
                <c:pt idx="3729">
                  <c:v>15.546735</c:v>
                </c:pt>
                <c:pt idx="3730">
                  <c:v>15.546735</c:v>
                </c:pt>
                <c:pt idx="3731">
                  <c:v>15.712403</c:v>
                </c:pt>
                <c:pt idx="3732">
                  <c:v>15.546735</c:v>
                </c:pt>
                <c:pt idx="3733">
                  <c:v>15.546735</c:v>
                </c:pt>
                <c:pt idx="3734">
                  <c:v>15.546735</c:v>
                </c:pt>
                <c:pt idx="3735">
                  <c:v>15.546735</c:v>
                </c:pt>
                <c:pt idx="3736">
                  <c:v>15.712403</c:v>
                </c:pt>
                <c:pt idx="3737">
                  <c:v>15.546735</c:v>
                </c:pt>
                <c:pt idx="3738">
                  <c:v>15.546735</c:v>
                </c:pt>
                <c:pt idx="3739">
                  <c:v>15.546735</c:v>
                </c:pt>
                <c:pt idx="3740">
                  <c:v>15.546735</c:v>
                </c:pt>
                <c:pt idx="3741">
                  <c:v>15.546735</c:v>
                </c:pt>
                <c:pt idx="3742">
                  <c:v>15.546735</c:v>
                </c:pt>
                <c:pt idx="3743">
                  <c:v>15.546735</c:v>
                </c:pt>
                <c:pt idx="3744">
                  <c:v>15.546735</c:v>
                </c:pt>
                <c:pt idx="3745">
                  <c:v>15.546735</c:v>
                </c:pt>
                <c:pt idx="3746">
                  <c:v>15.546735</c:v>
                </c:pt>
                <c:pt idx="3747">
                  <c:v>15.546735</c:v>
                </c:pt>
                <c:pt idx="3748">
                  <c:v>15.546735</c:v>
                </c:pt>
                <c:pt idx="3749">
                  <c:v>15.546735</c:v>
                </c:pt>
                <c:pt idx="3750">
                  <c:v>15.712403</c:v>
                </c:pt>
                <c:pt idx="3751">
                  <c:v>15.546735</c:v>
                </c:pt>
                <c:pt idx="3752">
                  <c:v>15.546735</c:v>
                </c:pt>
                <c:pt idx="3753">
                  <c:v>15.712403</c:v>
                </c:pt>
                <c:pt idx="3754">
                  <c:v>15.546735</c:v>
                </c:pt>
                <c:pt idx="3755">
                  <c:v>15.546735</c:v>
                </c:pt>
                <c:pt idx="3756">
                  <c:v>15.546735</c:v>
                </c:pt>
                <c:pt idx="3757">
                  <c:v>15.546735</c:v>
                </c:pt>
                <c:pt idx="3758">
                  <c:v>15.546735</c:v>
                </c:pt>
                <c:pt idx="3759">
                  <c:v>15.546735</c:v>
                </c:pt>
                <c:pt idx="3760">
                  <c:v>15.546735</c:v>
                </c:pt>
                <c:pt idx="3761">
                  <c:v>15.546735</c:v>
                </c:pt>
                <c:pt idx="3762">
                  <c:v>15.546735</c:v>
                </c:pt>
                <c:pt idx="3763">
                  <c:v>15.546735</c:v>
                </c:pt>
                <c:pt idx="3764">
                  <c:v>15.546735</c:v>
                </c:pt>
                <c:pt idx="3765">
                  <c:v>15.546735</c:v>
                </c:pt>
                <c:pt idx="3766">
                  <c:v>15.546735</c:v>
                </c:pt>
                <c:pt idx="3767">
                  <c:v>15.546735</c:v>
                </c:pt>
                <c:pt idx="3768">
                  <c:v>15.546735</c:v>
                </c:pt>
                <c:pt idx="3769">
                  <c:v>15.546735</c:v>
                </c:pt>
                <c:pt idx="3770">
                  <c:v>15.546735</c:v>
                </c:pt>
                <c:pt idx="3771">
                  <c:v>15.546735</c:v>
                </c:pt>
                <c:pt idx="3772">
                  <c:v>15.546735</c:v>
                </c:pt>
                <c:pt idx="3773">
                  <c:v>15.546735</c:v>
                </c:pt>
                <c:pt idx="3774">
                  <c:v>15.546735</c:v>
                </c:pt>
                <c:pt idx="3775">
                  <c:v>15.546735</c:v>
                </c:pt>
                <c:pt idx="3776">
                  <c:v>15.712403</c:v>
                </c:pt>
                <c:pt idx="3777">
                  <c:v>15.546735</c:v>
                </c:pt>
                <c:pt idx="3778">
                  <c:v>15.712403</c:v>
                </c:pt>
                <c:pt idx="3779">
                  <c:v>15.546735</c:v>
                </c:pt>
                <c:pt idx="3780">
                  <c:v>15.546735</c:v>
                </c:pt>
                <c:pt idx="3781">
                  <c:v>15.546735</c:v>
                </c:pt>
                <c:pt idx="3782">
                  <c:v>15.546735</c:v>
                </c:pt>
                <c:pt idx="3783">
                  <c:v>15.546735</c:v>
                </c:pt>
                <c:pt idx="3784">
                  <c:v>15.546735</c:v>
                </c:pt>
                <c:pt idx="3785">
                  <c:v>15.546735</c:v>
                </c:pt>
                <c:pt idx="3786">
                  <c:v>15.546735</c:v>
                </c:pt>
                <c:pt idx="3787">
                  <c:v>15.712403</c:v>
                </c:pt>
                <c:pt idx="3788">
                  <c:v>15.546735</c:v>
                </c:pt>
                <c:pt idx="3789">
                  <c:v>15.546735</c:v>
                </c:pt>
                <c:pt idx="3790">
                  <c:v>15.546735</c:v>
                </c:pt>
                <c:pt idx="3791">
                  <c:v>15.712403</c:v>
                </c:pt>
                <c:pt idx="3792">
                  <c:v>15.546735</c:v>
                </c:pt>
                <c:pt idx="3793">
                  <c:v>15.546735</c:v>
                </c:pt>
                <c:pt idx="3794">
                  <c:v>15.546735</c:v>
                </c:pt>
                <c:pt idx="3795">
                  <c:v>15.546735</c:v>
                </c:pt>
                <c:pt idx="3796">
                  <c:v>15.546735</c:v>
                </c:pt>
                <c:pt idx="3797">
                  <c:v>15.546735</c:v>
                </c:pt>
                <c:pt idx="3798">
                  <c:v>15.546735</c:v>
                </c:pt>
                <c:pt idx="3799">
                  <c:v>15.546735</c:v>
                </c:pt>
                <c:pt idx="3800">
                  <c:v>15.546735</c:v>
                </c:pt>
                <c:pt idx="3801">
                  <c:v>15.546735</c:v>
                </c:pt>
                <c:pt idx="3802">
                  <c:v>15.546735</c:v>
                </c:pt>
                <c:pt idx="3803">
                  <c:v>15.546735</c:v>
                </c:pt>
                <c:pt idx="3804">
                  <c:v>15.546735</c:v>
                </c:pt>
                <c:pt idx="3805">
                  <c:v>15.546735</c:v>
                </c:pt>
                <c:pt idx="3806">
                  <c:v>15.546735</c:v>
                </c:pt>
                <c:pt idx="3807">
                  <c:v>15.546735</c:v>
                </c:pt>
                <c:pt idx="3808">
                  <c:v>15.546735</c:v>
                </c:pt>
                <c:pt idx="3809">
                  <c:v>15.546735</c:v>
                </c:pt>
                <c:pt idx="3810">
                  <c:v>15.712403</c:v>
                </c:pt>
                <c:pt idx="3811">
                  <c:v>15.546735</c:v>
                </c:pt>
                <c:pt idx="3812">
                  <c:v>15.546735</c:v>
                </c:pt>
                <c:pt idx="3813">
                  <c:v>15.546735</c:v>
                </c:pt>
                <c:pt idx="3814">
                  <c:v>15.546735</c:v>
                </c:pt>
                <c:pt idx="3815">
                  <c:v>15.546735</c:v>
                </c:pt>
                <c:pt idx="3816">
                  <c:v>15.712403</c:v>
                </c:pt>
                <c:pt idx="3817">
                  <c:v>15.546735</c:v>
                </c:pt>
                <c:pt idx="3818">
                  <c:v>15.712403</c:v>
                </c:pt>
                <c:pt idx="3819">
                  <c:v>15.546735</c:v>
                </c:pt>
                <c:pt idx="3820">
                  <c:v>15.712403</c:v>
                </c:pt>
                <c:pt idx="3821">
                  <c:v>15.546735</c:v>
                </c:pt>
                <c:pt idx="3822">
                  <c:v>15.546735</c:v>
                </c:pt>
                <c:pt idx="3823">
                  <c:v>15.546735</c:v>
                </c:pt>
                <c:pt idx="3824">
                  <c:v>15.546735</c:v>
                </c:pt>
                <c:pt idx="3825">
                  <c:v>15.546735</c:v>
                </c:pt>
                <c:pt idx="3826">
                  <c:v>15.546735</c:v>
                </c:pt>
                <c:pt idx="3827">
                  <c:v>15.546735</c:v>
                </c:pt>
                <c:pt idx="3828">
                  <c:v>15.546735</c:v>
                </c:pt>
                <c:pt idx="3829">
                  <c:v>15.546735</c:v>
                </c:pt>
                <c:pt idx="3830">
                  <c:v>15.712403</c:v>
                </c:pt>
                <c:pt idx="3831">
                  <c:v>15.546735</c:v>
                </c:pt>
                <c:pt idx="3832">
                  <c:v>15.546735</c:v>
                </c:pt>
                <c:pt idx="3833">
                  <c:v>15.712403</c:v>
                </c:pt>
                <c:pt idx="3834">
                  <c:v>15.546735</c:v>
                </c:pt>
                <c:pt idx="3835">
                  <c:v>15.546735</c:v>
                </c:pt>
                <c:pt idx="3836">
                  <c:v>15.712403</c:v>
                </c:pt>
                <c:pt idx="3837">
                  <c:v>15.712403</c:v>
                </c:pt>
                <c:pt idx="3838">
                  <c:v>15.546735</c:v>
                </c:pt>
                <c:pt idx="3839">
                  <c:v>15.712403</c:v>
                </c:pt>
                <c:pt idx="3840">
                  <c:v>15.546735</c:v>
                </c:pt>
                <c:pt idx="3841">
                  <c:v>15.546735</c:v>
                </c:pt>
                <c:pt idx="3842">
                  <c:v>15.546735</c:v>
                </c:pt>
                <c:pt idx="3843">
                  <c:v>15.546735</c:v>
                </c:pt>
                <c:pt idx="3844">
                  <c:v>15.546735</c:v>
                </c:pt>
                <c:pt idx="3845">
                  <c:v>15.546735</c:v>
                </c:pt>
                <c:pt idx="3846">
                  <c:v>15.546735</c:v>
                </c:pt>
                <c:pt idx="3847">
                  <c:v>15.546735</c:v>
                </c:pt>
                <c:pt idx="3848">
                  <c:v>15.546735</c:v>
                </c:pt>
                <c:pt idx="3849">
                  <c:v>15.546735</c:v>
                </c:pt>
                <c:pt idx="3850">
                  <c:v>15.546735</c:v>
                </c:pt>
                <c:pt idx="3851">
                  <c:v>15.712403</c:v>
                </c:pt>
                <c:pt idx="3852">
                  <c:v>15.546735</c:v>
                </c:pt>
                <c:pt idx="3853">
                  <c:v>15.546735</c:v>
                </c:pt>
                <c:pt idx="3854">
                  <c:v>15.546735</c:v>
                </c:pt>
                <c:pt idx="3855">
                  <c:v>15.546735</c:v>
                </c:pt>
                <c:pt idx="3856">
                  <c:v>15.546735</c:v>
                </c:pt>
                <c:pt idx="3857">
                  <c:v>15.546735</c:v>
                </c:pt>
                <c:pt idx="3858">
                  <c:v>15.712403</c:v>
                </c:pt>
                <c:pt idx="3859">
                  <c:v>15.546735</c:v>
                </c:pt>
                <c:pt idx="3860">
                  <c:v>15.546735</c:v>
                </c:pt>
                <c:pt idx="3861">
                  <c:v>15.546735</c:v>
                </c:pt>
                <c:pt idx="3862">
                  <c:v>15.546735</c:v>
                </c:pt>
                <c:pt idx="3863">
                  <c:v>15.712403</c:v>
                </c:pt>
                <c:pt idx="3864">
                  <c:v>15.546735</c:v>
                </c:pt>
                <c:pt idx="3865">
                  <c:v>15.546735</c:v>
                </c:pt>
                <c:pt idx="3866">
                  <c:v>15.546735</c:v>
                </c:pt>
                <c:pt idx="3867">
                  <c:v>15.712403</c:v>
                </c:pt>
                <c:pt idx="3868">
                  <c:v>15.546735</c:v>
                </c:pt>
                <c:pt idx="3869">
                  <c:v>15.712403</c:v>
                </c:pt>
                <c:pt idx="3870">
                  <c:v>15.546735</c:v>
                </c:pt>
                <c:pt idx="3871">
                  <c:v>15.546735</c:v>
                </c:pt>
                <c:pt idx="3872">
                  <c:v>15.546735</c:v>
                </c:pt>
                <c:pt idx="3873">
                  <c:v>15.546735</c:v>
                </c:pt>
                <c:pt idx="3874">
                  <c:v>15.546735</c:v>
                </c:pt>
                <c:pt idx="3875">
                  <c:v>15.546735</c:v>
                </c:pt>
                <c:pt idx="3876">
                  <c:v>15.546735</c:v>
                </c:pt>
                <c:pt idx="3877">
                  <c:v>15.546735</c:v>
                </c:pt>
                <c:pt idx="3878">
                  <c:v>15.712403</c:v>
                </c:pt>
                <c:pt idx="3879">
                  <c:v>15.546735</c:v>
                </c:pt>
                <c:pt idx="3880">
                  <c:v>15.546735</c:v>
                </c:pt>
                <c:pt idx="3881">
                  <c:v>15.546735</c:v>
                </c:pt>
                <c:pt idx="3882">
                  <c:v>15.546735</c:v>
                </c:pt>
                <c:pt idx="3883">
                  <c:v>15.546735</c:v>
                </c:pt>
                <c:pt idx="3884">
                  <c:v>15.546735</c:v>
                </c:pt>
                <c:pt idx="3885">
                  <c:v>15.546735</c:v>
                </c:pt>
                <c:pt idx="3886">
                  <c:v>15.712403</c:v>
                </c:pt>
                <c:pt idx="3887">
                  <c:v>15.546735</c:v>
                </c:pt>
                <c:pt idx="3888">
                  <c:v>15.546735</c:v>
                </c:pt>
                <c:pt idx="3889">
                  <c:v>15.712403</c:v>
                </c:pt>
                <c:pt idx="3890">
                  <c:v>15.712403</c:v>
                </c:pt>
                <c:pt idx="3891">
                  <c:v>15.546735</c:v>
                </c:pt>
                <c:pt idx="3892">
                  <c:v>15.546735</c:v>
                </c:pt>
                <c:pt idx="3893">
                  <c:v>15.546735</c:v>
                </c:pt>
                <c:pt idx="3894">
                  <c:v>15.546735</c:v>
                </c:pt>
                <c:pt idx="3895">
                  <c:v>15.546735</c:v>
                </c:pt>
                <c:pt idx="3896">
                  <c:v>15.546735</c:v>
                </c:pt>
                <c:pt idx="3897">
                  <c:v>15.546735</c:v>
                </c:pt>
                <c:pt idx="3898">
                  <c:v>15.546735</c:v>
                </c:pt>
                <c:pt idx="3899">
                  <c:v>15.712403</c:v>
                </c:pt>
                <c:pt idx="3900">
                  <c:v>15.546735</c:v>
                </c:pt>
                <c:pt idx="3901">
                  <c:v>15.546735</c:v>
                </c:pt>
                <c:pt idx="3902">
                  <c:v>15.546735</c:v>
                </c:pt>
                <c:pt idx="3903">
                  <c:v>15.546735</c:v>
                </c:pt>
                <c:pt idx="3904">
                  <c:v>15.546735</c:v>
                </c:pt>
                <c:pt idx="3905">
                  <c:v>15.546735</c:v>
                </c:pt>
                <c:pt idx="3906">
                  <c:v>15.546735</c:v>
                </c:pt>
                <c:pt idx="3907">
                  <c:v>15.546735</c:v>
                </c:pt>
                <c:pt idx="3908">
                  <c:v>15.546735</c:v>
                </c:pt>
                <c:pt idx="3909">
                  <c:v>15.546735</c:v>
                </c:pt>
                <c:pt idx="3910">
                  <c:v>15.712403</c:v>
                </c:pt>
                <c:pt idx="3911">
                  <c:v>15.712403</c:v>
                </c:pt>
                <c:pt idx="3912">
                  <c:v>15.546735</c:v>
                </c:pt>
                <c:pt idx="3913">
                  <c:v>15.546735</c:v>
                </c:pt>
                <c:pt idx="3914">
                  <c:v>15.546735</c:v>
                </c:pt>
                <c:pt idx="3915">
                  <c:v>15.546735</c:v>
                </c:pt>
                <c:pt idx="3916">
                  <c:v>15.546735</c:v>
                </c:pt>
                <c:pt idx="3917">
                  <c:v>15.712403</c:v>
                </c:pt>
                <c:pt idx="3918">
                  <c:v>15.712403</c:v>
                </c:pt>
                <c:pt idx="3919">
                  <c:v>15.546735</c:v>
                </c:pt>
                <c:pt idx="3920">
                  <c:v>15.546735</c:v>
                </c:pt>
                <c:pt idx="3921">
                  <c:v>15.546735</c:v>
                </c:pt>
                <c:pt idx="3922">
                  <c:v>15.546735</c:v>
                </c:pt>
                <c:pt idx="3923">
                  <c:v>15.546735</c:v>
                </c:pt>
                <c:pt idx="3924">
                  <c:v>15.712403</c:v>
                </c:pt>
                <c:pt idx="3925">
                  <c:v>15.546735</c:v>
                </c:pt>
                <c:pt idx="3926">
                  <c:v>15.546735</c:v>
                </c:pt>
                <c:pt idx="3927">
                  <c:v>15.712403</c:v>
                </c:pt>
                <c:pt idx="3928">
                  <c:v>15.712403</c:v>
                </c:pt>
                <c:pt idx="3929">
                  <c:v>15.546735</c:v>
                </c:pt>
                <c:pt idx="3930">
                  <c:v>15.546735</c:v>
                </c:pt>
                <c:pt idx="3931">
                  <c:v>15.546735</c:v>
                </c:pt>
                <c:pt idx="3932">
                  <c:v>15.546735</c:v>
                </c:pt>
                <c:pt idx="3933">
                  <c:v>15.546735</c:v>
                </c:pt>
                <c:pt idx="3934">
                  <c:v>15.546735</c:v>
                </c:pt>
                <c:pt idx="3935">
                  <c:v>15.546735</c:v>
                </c:pt>
                <c:pt idx="3936">
                  <c:v>15.546735</c:v>
                </c:pt>
                <c:pt idx="3937">
                  <c:v>15.546735</c:v>
                </c:pt>
                <c:pt idx="3938">
                  <c:v>15.546735</c:v>
                </c:pt>
                <c:pt idx="3939">
                  <c:v>15.546735</c:v>
                </c:pt>
                <c:pt idx="3940">
                  <c:v>15.546735</c:v>
                </c:pt>
                <c:pt idx="3941">
                  <c:v>15.546735</c:v>
                </c:pt>
                <c:pt idx="3942">
                  <c:v>15.381068000000001</c:v>
                </c:pt>
                <c:pt idx="3943">
                  <c:v>15.712403</c:v>
                </c:pt>
                <c:pt idx="3944">
                  <c:v>15.546735</c:v>
                </c:pt>
                <c:pt idx="3945">
                  <c:v>15.546735</c:v>
                </c:pt>
                <c:pt idx="3946">
                  <c:v>15.546735</c:v>
                </c:pt>
                <c:pt idx="3947">
                  <c:v>15.546735</c:v>
                </c:pt>
                <c:pt idx="3948">
                  <c:v>15.546735</c:v>
                </c:pt>
                <c:pt idx="3949">
                  <c:v>15.712403</c:v>
                </c:pt>
                <c:pt idx="3950">
                  <c:v>15.712403</c:v>
                </c:pt>
                <c:pt idx="3951">
                  <c:v>15.546735</c:v>
                </c:pt>
                <c:pt idx="3952">
                  <c:v>15.546735</c:v>
                </c:pt>
                <c:pt idx="3953">
                  <c:v>15.546735</c:v>
                </c:pt>
                <c:pt idx="3954">
                  <c:v>15.546735</c:v>
                </c:pt>
                <c:pt idx="3955">
                  <c:v>15.546735</c:v>
                </c:pt>
                <c:pt idx="3956">
                  <c:v>15.546735</c:v>
                </c:pt>
                <c:pt idx="3957">
                  <c:v>15.712403</c:v>
                </c:pt>
                <c:pt idx="3958">
                  <c:v>15.546735</c:v>
                </c:pt>
                <c:pt idx="3959">
                  <c:v>15.546735</c:v>
                </c:pt>
                <c:pt idx="3960">
                  <c:v>15.546735</c:v>
                </c:pt>
                <c:pt idx="3961">
                  <c:v>15.546735</c:v>
                </c:pt>
                <c:pt idx="3962">
                  <c:v>15.546735</c:v>
                </c:pt>
                <c:pt idx="3963">
                  <c:v>15.546735</c:v>
                </c:pt>
                <c:pt idx="3964">
                  <c:v>15.546735</c:v>
                </c:pt>
                <c:pt idx="3965">
                  <c:v>15.546735</c:v>
                </c:pt>
                <c:pt idx="3966">
                  <c:v>15.546735</c:v>
                </c:pt>
                <c:pt idx="3967">
                  <c:v>15.712403</c:v>
                </c:pt>
                <c:pt idx="3968">
                  <c:v>15.546735</c:v>
                </c:pt>
                <c:pt idx="3969">
                  <c:v>15.712403</c:v>
                </c:pt>
                <c:pt idx="3970">
                  <c:v>15.546735</c:v>
                </c:pt>
                <c:pt idx="3971">
                  <c:v>15.546735</c:v>
                </c:pt>
                <c:pt idx="3972">
                  <c:v>15.712403</c:v>
                </c:pt>
                <c:pt idx="3973">
                  <c:v>15.546735</c:v>
                </c:pt>
                <c:pt idx="3974">
                  <c:v>15.546735</c:v>
                </c:pt>
                <c:pt idx="3975">
                  <c:v>15.712403</c:v>
                </c:pt>
                <c:pt idx="3976">
                  <c:v>15.546735</c:v>
                </c:pt>
                <c:pt idx="3977">
                  <c:v>15.546735</c:v>
                </c:pt>
                <c:pt idx="3978">
                  <c:v>15.546735</c:v>
                </c:pt>
                <c:pt idx="3979">
                  <c:v>15.546735</c:v>
                </c:pt>
                <c:pt idx="3980">
                  <c:v>15.546735</c:v>
                </c:pt>
                <c:pt idx="3981">
                  <c:v>15.546735</c:v>
                </c:pt>
                <c:pt idx="3982">
                  <c:v>15.546735</c:v>
                </c:pt>
                <c:pt idx="3983">
                  <c:v>15.546735</c:v>
                </c:pt>
                <c:pt idx="3984">
                  <c:v>15.712403</c:v>
                </c:pt>
                <c:pt idx="3985">
                  <c:v>15.546735</c:v>
                </c:pt>
                <c:pt idx="3986">
                  <c:v>15.546735</c:v>
                </c:pt>
                <c:pt idx="3987">
                  <c:v>15.546735</c:v>
                </c:pt>
                <c:pt idx="3988">
                  <c:v>15.546735</c:v>
                </c:pt>
                <c:pt idx="3989">
                  <c:v>15.546735</c:v>
                </c:pt>
                <c:pt idx="3990">
                  <c:v>15.878069999999999</c:v>
                </c:pt>
                <c:pt idx="3991">
                  <c:v>15.546735</c:v>
                </c:pt>
                <c:pt idx="3992">
                  <c:v>15.546735</c:v>
                </c:pt>
                <c:pt idx="3993">
                  <c:v>15.546735</c:v>
                </c:pt>
                <c:pt idx="3994">
                  <c:v>15.546735</c:v>
                </c:pt>
                <c:pt idx="3995">
                  <c:v>15.546735</c:v>
                </c:pt>
                <c:pt idx="3996">
                  <c:v>15.712403</c:v>
                </c:pt>
                <c:pt idx="3997">
                  <c:v>15.712403</c:v>
                </c:pt>
                <c:pt idx="3998">
                  <c:v>15.546735</c:v>
                </c:pt>
                <c:pt idx="3999">
                  <c:v>15.546735</c:v>
                </c:pt>
                <c:pt idx="4000">
                  <c:v>15.546735</c:v>
                </c:pt>
                <c:pt idx="4001">
                  <c:v>15.546735</c:v>
                </c:pt>
                <c:pt idx="4002">
                  <c:v>15.546735</c:v>
                </c:pt>
                <c:pt idx="4003">
                  <c:v>15.546735</c:v>
                </c:pt>
                <c:pt idx="4004">
                  <c:v>15.546735</c:v>
                </c:pt>
                <c:pt idx="4005">
                  <c:v>15.546735</c:v>
                </c:pt>
                <c:pt idx="4006">
                  <c:v>15.546735</c:v>
                </c:pt>
                <c:pt idx="4007">
                  <c:v>15.546735</c:v>
                </c:pt>
                <c:pt idx="4008">
                  <c:v>15.546735</c:v>
                </c:pt>
                <c:pt idx="4009">
                  <c:v>15.546735</c:v>
                </c:pt>
                <c:pt idx="4010">
                  <c:v>15.712403</c:v>
                </c:pt>
                <c:pt idx="4011">
                  <c:v>15.712403</c:v>
                </c:pt>
                <c:pt idx="4012">
                  <c:v>15.546735</c:v>
                </c:pt>
                <c:pt idx="4013">
                  <c:v>15.546735</c:v>
                </c:pt>
                <c:pt idx="4014">
                  <c:v>15.712403</c:v>
                </c:pt>
                <c:pt idx="4015">
                  <c:v>15.546735</c:v>
                </c:pt>
                <c:pt idx="4016">
                  <c:v>15.546735</c:v>
                </c:pt>
                <c:pt idx="4017">
                  <c:v>15.546735</c:v>
                </c:pt>
                <c:pt idx="4018">
                  <c:v>15.546735</c:v>
                </c:pt>
                <c:pt idx="4019">
                  <c:v>15.712403</c:v>
                </c:pt>
                <c:pt idx="4020">
                  <c:v>15.546735</c:v>
                </c:pt>
                <c:pt idx="4021">
                  <c:v>15.546735</c:v>
                </c:pt>
                <c:pt idx="4022">
                  <c:v>15.546735</c:v>
                </c:pt>
                <c:pt idx="4023">
                  <c:v>15.546735</c:v>
                </c:pt>
                <c:pt idx="4024">
                  <c:v>15.546735</c:v>
                </c:pt>
                <c:pt idx="4025">
                  <c:v>15.712403</c:v>
                </c:pt>
                <c:pt idx="4026">
                  <c:v>15.546735</c:v>
                </c:pt>
                <c:pt idx="4027">
                  <c:v>15.546735</c:v>
                </c:pt>
                <c:pt idx="4028">
                  <c:v>15.546735</c:v>
                </c:pt>
                <c:pt idx="4029">
                  <c:v>15.546735</c:v>
                </c:pt>
                <c:pt idx="4030">
                  <c:v>15.712403</c:v>
                </c:pt>
                <c:pt idx="4031">
                  <c:v>15.546735</c:v>
                </c:pt>
                <c:pt idx="4032">
                  <c:v>15.712403</c:v>
                </c:pt>
                <c:pt idx="4033">
                  <c:v>15.546735</c:v>
                </c:pt>
                <c:pt idx="4034">
                  <c:v>15.546735</c:v>
                </c:pt>
                <c:pt idx="4035">
                  <c:v>15.546735</c:v>
                </c:pt>
                <c:pt idx="4036">
                  <c:v>15.546735</c:v>
                </c:pt>
                <c:pt idx="4037">
                  <c:v>15.712403</c:v>
                </c:pt>
                <c:pt idx="4038">
                  <c:v>15.546735</c:v>
                </c:pt>
                <c:pt idx="4039">
                  <c:v>15.546735</c:v>
                </c:pt>
                <c:pt idx="4040">
                  <c:v>15.712403</c:v>
                </c:pt>
                <c:pt idx="4041">
                  <c:v>15.546735</c:v>
                </c:pt>
                <c:pt idx="4042">
                  <c:v>15.546735</c:v>
                </c:pt>
                <c:pt idx="4043">
                  <c:v>15.712403</c:v>
                </c:pt>
                <c:pt idx="4044">
                  <c:v>15.546735</c:v>
                </c:pt>
                <c:pt idx="4045">
                  <c:v>15.546735</c:v>
                </c:pt>
                <c:pt idx="4046">
                  <c:v>15.546735</c:v>
                </c:pt>
                <c:pt idx="4047">
                  <c:v>15.712403</c:v>
                </c:pt>
                <c:pt idx="4048">
                  <c:v>15.712403</c:v>
                </c:pt>
                <c:pt idx="4049">
                  <c:v>15.712403</c:v>
                </c:pt>
                <c:pt idx="4050">
                  <c:v>15.546735</c:v>
                </c:pt>
                <c:pt idx="4051">
                  <c:v>15.546735</c:v>
                </c:pt>
                <c:pt idx="4052">
                  <c:v>15.546735</c:v>
                </c:pt>
                <c:pt idx="4053">
                  <c:v>15.712403</c:v>
                </c:pt>
                <c:pt idx="4054">
                  <c:v>15.712403</c:v>
                </c:pt>
                <c:pt idx="4055">
                  <c:v>15.546735</c:v>
                </c:pt>
                <c:pt idx="4056">
                  <c:v>15.546735</c:v>
                </c:pt>
                <c:pt idx="4057">
                  <c:v>15.546735</c:v>
                </c:pt>
                <c:pt idx="4058">
                  <c:v>15.712403</c:v>
                </c:pt>
                <c:pt idx="4059">
                  <c:v>15.546735</c:v>
                </c:pt>
                <c:pt idx="4060">
                  <c:v>15.546735</c:v>
                </c:pt>
                <c:pt idx="4061">
                  <c:v>15.546735</c:v>
                </c:pt>
                <c:pt idx="4062">
                  <c:v>15.546735</c:v>
                </c:pt>
                <c:pt idx="4063">
                  <c:v>15.546735</c:v>
                </c:pt>
                <c:pt idx="4064">
                  <c:v>15.712403</c:v>
                </c:pt>
                <c:pt idx="4065">
                  <c:v>15.546735</c:v>
                </c:pt>
                <c:pt idx="4066">
                  <c:v>15.546735</c:v>
                </c:pt>
                <c:pt idx="4067">
                  <c:v>15.712403</c:v>
                </c:pt>
                <c:pt idx="4068">
                  <c:v>15.546735</c:v>
                </c:pt>
                <c:pt idx="4069">
                  <c:v>15.546735</c:v>
                </c:pt>
                <c:pt idx="4070">
                  <c:v>15.546735</c:v>
                </c:pt>
                <c:pt idx="4071">
                  <c:v>15.712403</c:v>
                </c:pt>
                <c:pt idx="4072">
                  <c:v>15.546735</c:v>
                </c:pt>
                <c:pt idx="4073">
                  <c:v>15.546735</c:v>
                </c:pt>
                <c:pt idx="4074">
                  <c:v>15.546735</c:v>
                </c:pt>
                <c:pt idx="4075">
                  <c:v>15.712403</c:v>
                </c:pt>
                <c:pt idx="4076">
                  <c:v>15.546735</c:v>
                </c:pt>
                <c:pt idx="4077">
                  <c:v>15.546735</c:v>
                </c:pt>
                <c:pt idx="4078">
                  <c:v>15.546735</c:v>
                </c:pt>
                <c:pt idx="4079">
                  <c:v>15.546735</c:v>
                </c:pt>
                <c:pt idx="4080">
                  <c:v>15.712403</c:v>
                </c:pt>
                <c:pt idx="4081">
                  <c:v>15.546735</c:v>
                </c:pt>
                <c:pt idx="4082">
                  <c:v>15.546735</c:v>
                </c:pt>
                <c:pt idx="4083">
                  <c:v>15.546735</c:v>
                </c:pt>
                <c:pt idx="4084">
                  <c:v>15.712403</c:v>
                </c:pt>
                <c:pt idx="4085">
                  <c:v>15.712403</c:v>
                </c:pt>
                <c:pt idx="4086">
                  <c:v>15.546735</c:v>
                </c:pt>
                <c:pt idx="4087">
                  <c:v>15.712403</c:v>
                </c:pt>
                <c:pt idx="4088">
                  <c:v>15.546735</c:v>
                </c:pt>
                <c:pt idx="4089">
                  <c:v>15.546735</c:v>
                </c:pt>
                <c:pt idx="4090">
                  <c:v>15.546735</c:v>
                </c:pt>
                <c:pt idx="4091">
                  <c:v>15.546735</c:v>
                </c:pt>
                <c:pt idx="4092">
                  <c:v>15.712403</c:v>
                </c:pt>
                <c:pt idx="4093">
                  <c:v>15.546735</c:v>
                </c:pt>
                <c:pt idx="4094">
                  <c:v>15.546735</c:v>
                </c:pt>
                <c:pt idx="4095">
                  <c:v>15.712403</c:v>
                </c:pt>
                <c:pt idx="4096">
                  <c:v>15.712403</c:v>
                </c:pt>
                <c:pt idx="4097">
                  <c:v>15.712403</c:v>
                </c:pt>
                <c:pt idx="4098">
                  <c:v>15.546735</c:v>
                </c:pt>
                <c:pt idx="4099">
                  <c:v>15.712403</c:v>
                </c:pt>
                <c:pt idx="4100">
                  <c:v>15.712403</c:v>
                </c:pt>
                <c:pt idx="4101">
                  <c:v>15.546735</c:v>
                </c:pt>
                <c:pt idx="4102">
                  <c:v>15.712403</c:v>
                </c:pt>
                <c:pt idx="4103">
                  <c:v>15.546735</c:v>
                </c:pt>
                <c:pt idx="4104">
                  <c:v>15.712403</c:v>
                </c:pt>
                <c:pt idx="4105">
                  <c:v>15.546735</c:v>
                </c:pt>
                <c:pt idx="4106">
                  <c:v>15.712403</c:v>
                </c:pt>
                <c:pt idx="4107">
                  <c:v>15.712403</c:v>
                </c:pt>
                <c:pt idx="4108">
                  <c:v>15.712403</c:v>
                </c:pt>
                <c:pt idx="4109">
                  <c:v>15.546735</c:v>
                </c:pt>
                <c:pt idx="4110">
                  <c:v>15.712403</c:v>
                </c:pt>
                <c:pt idx="4111">
                  <c:v>15.712403</c:v>
                </c:pt>
                <c:pt idx="4112">
                  <c:v>15.546735</c:v>
                </c:pt>
                <c:pt idx="4113">
                  <c:v>15.546735</c:v>
                </c:pt>
                <c:pt idx="4114">
                  <c:v>15.546735</c:v>
                </c:pt>
                <c:pt idx="4115">
                  <c:v>15.546735</c:v>
                </c:pt>
                <c:pt idx="4116">
                  <c:v>15.546735</c:v>
                </c:pt>
                <c:pt idx="4117">
                  <c:v>15.712403</c:v>
                </c:pt>
                <c:pt idx="4118">
                  <c:v>15.712403</c:v>
                </c:pt>
                <c:pt idx="4119">
                  <c:v>15.546735</c:v>
                </c:pt>
                <c:pt idx="4120">
                  <c:v>15.546735</c:v>
                </c:pt>
                <c:pt idx="4121">
                  <c:v>15.546735</c:v>
                </c:pt>
                <c:pt idx="4122">
                  <c:v>15.712403</c:v>
                </c:pt>
                <c:pt idx="4123">
                  <c:v>15.546735</c:v>
                </c:pt>
                <c:pt idx="4124">
                  <c:v>15.712403</c:v>
                </c:pt>
                <c:pt idx="4125">
                  <c:v>15.546735</c:v>
                </c:pt>
                <c:pt idx="4126">
                  <c:v>15.712403</c:v>
                </c:pt>
                <c:pt idx="4127">
                  <c:v>15.546735</c:v>
                </c:pt>
                <c:pt idx="4128">
                  <c:v>15.546735</c:v>
                </c:pt>
                <c:pt idx="4129">
                  <c:v>15.546735</c:v>
                </c:pt>
                <c:pt idx="4130">
                  <c:v>15.546735</c:v>
                </c:pt>
                <c:pt idx="4131">
                  <c:v>15.546735</c:v>
                </c:pt>
                <c:pt idx="4132">
                  <c:v>15.712403</c:v>
                </c:pt>
                <c:pt idx="4133">
                  <c:v>15.546735</c:v>
                </c:pt>
                <c:pt idx="4134">
                  <c:v>15.712403</c:v>
                </c:pt>
                <c:pt idx="4135">
                  <c:v>15.712403</c:v>
                </c:pt>
                <c:pt idx="4136">
                  <c:v>15.546735</c:v>
                </c:pt>
                <c:pt idx="4137">
                  <c:v>15.712403</c:v>
                </c:pt>
                <c:pt idx="4138">
                  <c:v>15.712403</c:v>
                </c:pt>
                <c:pt idx="4139">
                  <c:v>15.712403</c:v>
                </c:pt>
                <c:pt idx="4140">
                  <c:v>15.712403</c:v>
                </c:pt>
                <c:pt idx="4141">
                  <c:v>15.546735</c:v>
                </c:pt>
                <c:pt idx="4142">
                  <c:v>15.546735</c:v>
                </c:pt>
                <c:pt idx="4143">
                  <c:v>15.546735</c:v>
                </c:pt>
                <c:pt idx="4144">
                  <c:v>15.546735</c:v>
                </c:pt>
                <c:pt idx="4145">
                  <c:v>15.546735</c:v>
                </c:pt>
                <c:pt idx="4146">
                  <c:v>15.712403</c:v>
                </c:pt>
                <c:pt idx="4147">
                  <c:v>15.712403</c:v>
                </c:pt>
                <c:pt idx="4148">
                  <c:v>15.546735</c:v>
                </c:pt>
                <c:pt idx="4149">
                  <c:v>15.546735</c:v>
                </c:pt>
                <c:pt idx="4150">
                  <c:v>15.546735</c:v>
                </c:pt>
                <c:pt idx="4151">
                  <c:v>15.546735</c:v>
                </c:pt>
                <c:pt idx="4152">
                  <c:v>15.712403</c:v>
                </c:pt>
                <c:pt idx="4153">
                  <c:v>15.546735</c:v>
                </c:pt>
                <c:pt idx="4154">
                  <c:v>15.546735</c:v>
                </c:pt>
                <c:pt idx="4155">
                  <c:v>15.546735</c:v>
                </c:pt>
                <c:pt idx="4156">
                  <c:v>15.546735</c:v>
                </c:pt>
                <c:pt idx="4157">
                  <c:v>15.546735</c:v>
                </c:pt>
                <c:pt idx="4158">
                  <c:v>15.712403</c:v>
                </c:pt>
                <c:pt idx="4159">
                  <c:v>15.546735</c:v>
                </c:pt>
                <c:pt idx="4160">
                  <c:v>15.546735</c:v>
                </c:pt>
                <c:pt idx="4161">
                  <c:v>15.546735</c:v>
                </c:pt>
                <c:pt idx="4162">
                  <c:v>15.712403</c:v>
                </c:pt>
                <c:pt idx="4163">
                  <c:v>15.546735</c:v>
                </c:pt>
                <c:pt idx="4164">
                  <c:v>15.546735</c:v>
                </c:pt>
                <c:pt idx="4165">
                  <c:v>15.546735</c:v>
                </c:pt>
                <c:pt idx="4166">
                  <c:v>15.546735</c:v>
                </c:pt>
                <c:pt idx="4167">
                  <c:v>15.546735</c:v>
                </c:pt>
                <c:pt idx="4168">
                  <c:v>15.546735</c:v>
                </c:pt>
                <c:pt idx="4169">
                  <c:v>15.546735</c:v>
                </c:pt>
                <c:pt idx="4170">
                  <c:v>15.546735</c:v>
                </c:pt>
                <c:pt idx="4171">
                  <c:v>15.712403</c:v>
                </c:pt>
                <c:pt idx="4172">
                  <c:v>15.712403</c:v>
                </c:pt>
                <c:pt idx="4173">
                  <c:v>15.712403</c:v>
                </c:pt>
                <c:pt idx="4174">
                  <c:v>15.546735</c:v>
                </c:pt>
                <c:pt idx="4175">
                  <c:v>15.546735</c:v>
                </c:pt>
                <c:pt idx="4176">
                  <c:v>15.546735</c:v>
                </c:pt>
                <c:pt idx="4177">
                  <c:v>15.546735</c:v>
                </c:pt>
                <c:pt idx="4178">
                  <c:v>15.546735</c:v>
                </c:pt>
                <c:pt idx="4179">
                  <c:v>15.712403</c:v>
                </c:pt>
                <c:pt idx="4180">
                  <c:v>15.878069999999999</c:v>
                </c:pt>
                <c:pt idx="4181">
                  <c:v>15.546735</c:v>
                </c:pt>
                <c:pt idx="4182">
                  <c:v>15.546735</c:v>
                </c:pt>
                <c:pt idx="4183">
                  <c:v>15.546735</c:v>
                </c:pt>
                <c:pt idx="4184">
                  <c:v>15.546735</c:v>
                </c:pt>
                <c:pt idx="4185">
                  <c:v>15.712403</c:v>
                </c:pt>
                <c:pt idx="4186">
                  <c:v>15.712403</c:v>
                </c:pt>
                <c:pt idx="4187">
                  <c:v>15.546735</c:v>
                </c:pt>
                <c:pt idx="4188">
                  <c:v>15.546735</c:v>
                </c:pt>
                <c:pt idx="4189">
                  <c:v>15.712403</c:v>
                </c:pt>
                <c:pt idx="4190">
                  <c:v>15.546735</c:v>
                </c:pt>
                <c:pt idx="4191">
                  <c:v>15.712403</c:v>
                </c:pt>
                <c:pt idx="4192">
                  <c:v>15.546735</c:v>
                </c:pt>
                <c:pt idx="4193">
                  <c:v>15.546735</c:v>
                </c:pt>
                <c:pt idx="4194">
                  <c:v>15.546735</c:v>
                </c:pt>
                <c:pt idx="4195">
                  <c:v>15.546735</c:v>
                </c:pt>
                <c:pt idx="4196">
                  <c:v>15.546735</c:v>
                </c:pt>
                <c:pt idx="4197">
                  <c:v>15.546735</c:v>
                </c:pt>
                <c:pt idx="4198">
                  <c:v>15.712403</c:v>
                </c:pt>
                <c:pt idx="4199">
                  <c:v>15.546735</c:v>
                </c:pt>
                <c:pt idx="4200">
                  <c:v>15.712403</c:v>
                </c:pt>
                <c:pt idx="4201">
                  <c:v>15.546735</c:v>
                </c:pt>
                <c:pt idx="4202">
                  <c:v>15.546735</c:v>
                </c:pt>
                <c:pt idx="4203">
                  <c:v>15.546735</c:v>
                </c:pt>
                <c:pt idx="4204">
                  <c:v>15.712403</c:v>
                </c:pt>
                <c:pt idx="4205">
                  <c:v>15.546735</c:v>
                </c:pt>
                <c:pt idx="4206">
                  <c:v>15.546735</c:v>
                </c:pt>
                <c:pt idx="4207">
                  <c:v>15.546735</c:v>
                </c:pt>
                <c:pt idx="4208">
                  <c:v>15.546735</c:v>
                </c:pt>
                <c:pt idx="4209">
                  <c:v>15.546735</c:v>
                </c:pt>
                <c:pt idx="4210">
                  <c:v>15.546735</c:v>
                </c:pt>
                <c:pt idx="4211">
                  <c:v>15.546735</c:v>
                </c:pt>
                <c:pt idx="4212">
                  <c:v>15.546735</c:v>
                </c:pt>
                <c:pt idx="4213">
                  <c:v>15.712403</c:v>
                </c:pt>
                <c:pt idx="4214">
                  <c:v>15.546735</c:v>
                </c:pt>
                <c:pt idx="4215">
                  <c:v>15.546735</c:v>
                </c:pt>
                <c:pt idx="4216">
                  <c:v>15.546735</c:v>
                </c:pt>
                <c:pt idx="4217">
                  <c:v>15.546735</c:v>
                </c:pt>
                <c:pt idx="4218">
                  <c:v>15.546735</c:v>
                </c:pt>
                <c:pt idx="4219">
                  <c:v>15.546735</c:v>
                </c:pt>
                <c:pt idx="4220">
                  <c:v>15.546735</c:v>
                </c:pt>
                <c:pt idx="4221">
                  <c:v>15.546735</c:v>
                </c:pt>
                <c:pt idx="4222">
                  <c:v>15.546735</c:v>
                </c:pt>
                <c:pt idx="4223">
                  <c:v>15.546735</c:v>
                </c:pt>
                <c:pt idx="4224">
                  <c:v>15.546735</c:v>
                </c:pt>
                <c:pt idx="4225">
                  <c:v>15.712403</c:v>
                </c:pt>
                <c:pt idx="4226">
                  <c:v>15.712403</c:v>
                </c:pt>
                <c:pt idx="4227">
                  <c:v>15.546735</c:v>
                </c:pt>
                <c:pt idx="4228">
                  <c:v>15.712403</c:v>
                </c:pt>
                <c:pt idx="4229">
                  <c:v>15.546735</c:v>
                </c:pt>
                <c:pt idx="4230">
                  <c:v>15.546735</c:v>
                </c:pt>
                <c:pt idx="4231">
                  <c:v>15.546735</c:v>
                </c:pt>
                <c:pt idx="4232">
                  <c:v>15.546735</c:v>
                </c:pt>
                <c:pt idx="4233">
                  <c:v>15.878069999999999</c:v>
                </c:pt>
                <c:pt idx="4234">
                  <c:v>15.546735</c:v>
                </c:pt>
                <c:pt idx="4235">
                  <c:v>15.546735</c:v>
                </c:pt>
                <c:pt idx="4236">
                  <c:v>15.712403</c:v>
                </c:pt>
                <c:pt idx="4237">
                  <c:v>15.546735</c:v>
                </c:pt>
                <c:pt idx="4238">
                  <c:v>15.546735</c:v>
                </c:pt>
                <c:pt idx="4239">
                  <c:v>15.712403</c:v>
                </c:pt>
                <c:pt idx="4240">
                  <c:v>15.546735</c:v>
                </c:pt>
                <c:pt idx="4241">
                  <c:v>15.712403</c:v>
                </c:pt>
                <c:pt idx="4242">
                  <c:v>15.546735</c:v>
                </c:pt>
                <c:pt idx="4243">
                  <c:v>15.546735</c:v>
                </c:pt>
                <c:pt idx="4244">
                  <c:v>15.712403</c:v>
                </c:pt>
                <c:pt idx="4245">
                  <c:v>15.546735</c:v>
                </c:pt>
                <c:pt idx="4246">
                  <c:v>15.546735</c:v>
                </c:pt>
                <c:pt idx="4247">
                  <c:v>15.546735</c:v>
                </c:pt>
                <c:pt idx="4248">
                  <c:v>15.546735</c:v>
                </c:pt>
                <c:pt idx="4249">
                  <c:v>15.546735</c:v>
                </c:pt>
                <c:pt idx="4250">
                  <c:v>15.546735</c:v>
                </c:pt>
                <c:pt idx="4251">
                  <c:v>15.712403</c:v>
                </c:pt>
                <c:pt idx="4252">
                  <c:v>15.546735</c:v>
                </c:pt>
                <c:pt idx="4253">
                  <c:v>15.546735</c:v>
                </c:pt>
                <c:pt idx="4254">
                  <c:v>15.546735</c:v>
                </c:pt>
                <c:pt idx="4255">
                  <c:v>15.546735</c:v>
                </c:pt>
                <c:pt idx="4256">
                  <c:v>15.546735</c:v>
                </c:pt>
                <c:pt idx="4257">
                  <c:v>15.546735</c:v>
                </c:pt>
                <c:pt idx="4258">
                  <c:v>15.712403</c:v>
                </c:pt>
                <c:pt idx="4259">
                  <c:v>15.546735</c:v>
                </c:pt>
                <c:pt idx="4260">
                  <c:v>15.546735</c:v>
                </c:pt>
                <c:pt idx="4261">
                  <c:v>15.546735</c:v>
                </c:pt>
                <c:pt idx="4262">
                  <c:v>15.546735</c:v>
                </c:pt>
                <c:pt idx="4263">
                  <c:v>15.546735</c:v>
                </c:pt>
                <c:pt idx="4264">
                  <c:v>15.712403</c:v>
                </c:pt>
                <c:pt idx="4265">
                  <c:v>15.546735</c:v>
                </c:pt>
                <c:pt idx="4266">
                  <c:v>15.546735</c:v>
                </c:pt>
                <c:pt idx="4267">
                  <c:v>15.546735</c:v>
                </c:pt>
                <c:pt idx="4268">
                  <c:v>15.381068000000001</c:v>
                </c:pt>
                <c:pt idx="4269">
                  <c:v>15.546735</c:v>
                </c:pt>
                <c:pt idx="4270">
                  <c:v>15.546735</c:v>
                </c:pt>
                <c:pt idx="4271">
                  <c:v>15.546735</c:v>
                </c:pt>
                <c:pt idx="4272">
                  <c:v>15.546735</c:v>
                </c:pt>
                <c:pt idx="4273">
                  <c:v>15.712403</c:v>
                </c:pt>
                <c:pt idx="4274">
                  <c:v>15.546735</c:v>
                </c:pt>
                <c:pt idx="4275">
                  <c:v>15.546735</c:v>
                </c:pt>
                <c:pt idx="4276">
                  <c:v>15.546735</c:v>
                </c:pt>
                <c:pt idx="4277">
                  <c:v>15.546735</c:v>
                </c:pt>
                <c:pt idx="4278">
                  <c:v>15.546735</c:v>
                </c:pt>
                <c:pt idx="4279">
                  <c:v>15.546735</c:v>
                </c:pt>
                <c:pt idx="4280">
                  <c:v>15.546735</c:v>
                </c:pt>
                <c:pt idx="4281">
                  <c:v>15.546735</c:v>
                </c:pt>
                <c:pt idx="4282">
                  <c:v>15.546735</c:v>
                </c:pt>
                <c:pt idx="4283">
                  <c:v>15.546735</c:v>
                </c:pt>
                <c:pt idx="4284">
                  <c:v>15.546735</c:v>
                </c:pt>
                <c:pt idx="4285">
                  <c:v>15.546735</c:v>
                </c:pt>
                <c:pt idx="4286">
                  <c:v>15.546735</c:v>
                </c:pt>
                <c:pt idx="4287">
                  <c:v>15.712403</c:v>
                </c:pt>
                <c:pt idx="4288">
                  <c:v>15.546735</c:v>
                </c:pt>
                <c:pt idx="4289">
                  <c:v>15.712403</c:v>
                </c:pt>
                <c:pt idx="4290">
                  <c:v>15.546735</c:v>
                </c:pt>
                <c:pt idx="4291">
                  <c:v>15.546735</c:v>
                </c:pt>
                <c:pt idx="4292">
                  <c:v>15.546735</c:v>
                </c:pt>
                <c:pt idx="4293">
                  <c:v>15.712403</c:v>
                </c:pt>
                <c:pt idx="4294">
                  <c:v>15.546735</c:v>
                </c:pt>
                <c:pt idx="4295">
                  <c:v>15.546735</c:v>
                </c:pt>
                <c:pt idx="4296">
                  <c:v>15.546735</c:v>
                </c:pt>
                <c:pt idx="4297">
                  <c:v>15.546735</c:v>
                </c:pt>
                <c:pt idx="4298">
                  <c:v>15.546735</c:v>
                </c:pt>
                <c:pt idx="4299">
                  <c:v>15.712403</c:v>
                </c:pt>
                <c:pt idx="4300">
                  <c:v>15.712403</c:v>
                </c:pt>
                <c:pt idx="4301">
                  <c:v>15.546735</c:v>
                </c:pt>
                <c:pt idx="4302">
                  <c:v>15.712403</c:v>
                </c:pt>
                <c:pt idx="4303">
                  <c:v>15.712403</c:v>
                </c:pt>
                <c:pt idx="4304">
                  <c:v>15.546735</c:v>
                </c:pt>
                <c:pt idx="4305">
                  <c:v>15.712403</c:v>
                </c:pt>
                <c:pt idx="4306">
                  <c:v>15.546735</c:v>
                </c:pt>
                <c:pt idx="4307">
                  <c:v>15.712403</c:v>
                </c:pt>
                <c:pt idx="4308">
                  <c:v>15.546735</c:v>
                </c:pt>
                <c:pt idx="4309">
                  <c:v>15.546735</c:v>
                </c:pt>
                <c:pt idx="4310">
                  <c:v>15.546735</c:v>
                </c:pt>
                <c:pt idx="4311">
                  <c:v>15.546735</c:v>
                </c:pt>
                <c:pt idx="4312">
                  <c:v>15.546735</c:v>
                </c:pt>
                <c:pt idx="4313">
                  <c:v>15.546735</c:v>
                </c:pt>
                <c:pt idx="4314">
                  <c:v>15.546735</c:v>
                </c:pt>
                <c:pt idx="4315">
                  <c:v>15.546735</c:v>
                </c:pt>
                <c:pt idx="4316">
                  <c:v>15.546735</c:v>
                </c:pt>
                <c:pt idx="4317">
                  <c:v>15.712403</c:v>
                </c:pt>
                <c:pt idx="4318">
                  <c:v>15.546735</c:v>
                </c:pt>
                <c:pt idx="4319">
                  <c:v>15.546735</c:v>
                </c:pt>
                <c:pt idx="4320">
                  <c:v>15.712403</c:v>
                </c:pt>
                <c:pt idx="4321">
                  <c:v>15.546735</c:v>
                </c:pt>
                <c:pt idx="4322">
                  <c:v>15.712403</c:v>
                </c:pt>
                <c:pt idx="4323">
                  <c:v>15.712403</c:v>
                </c:pt>
                <c:pt idx="4324">
                  <c:v>15.546735</c:v>
                </c:pt>
                <c:pt idx="4325">
                  <c:v>15.546735</c:v>
                </c:pt>
                <c:pt idx="4326">
                  <c:v>15.712403</c:v>
                </c:pt>
                <c:pt idx="4327">
                  <c:v>15.546735</c:v>
                </c:pt>
                <c:pt idx="4328">
                  <c:v>15.712403</c:v>
                </c:pt>
                <c:pt idx="4329">
                  <c:v>15.546735</c:v>
                </c:pt>
                <c:pt idx="4330">
                  <c:v>15.546735</c:v>
                </c:pt>
                <c:pt idx="4331">
                  <c:v>15.546735</c:v>
                </c:pt>
                <c:pt idx="4332">
                  <c:v>15.546735</c:v>
                </c:pt>
                <c:pt idx="4333">
                  <c:v>15.546735</c:v>
                </c:pt>
                <c:pt idx="4334">
                  <c:v>15.546735</c:v>
                </c:pt>
                <c:pt idx="4335">
                  <c:v>15.546735</c:v>
                </c:pt>
                <c:pt idx="4336">
                  <c:v>15.712403</c:v>
                </c:pt>
                <c:pt idx="4337">
                  <c:v>15.712403</c:v>
                </c:pt>
                <c:pt idx="4338">
                  <c:v>15.712403</c:v>
                </c:pt>
                <c:pt idx="4339">
                  <c:v>15.712403</c:v>
                </c:pt>
                <c:pt idx="4340">
                  <c:v>15.712403</c:v>
                </c:pt>
                <c:pt idx="4341">
                  <c:v>15.712403</c:v>
                </c:pt>
                <c:pt idx="4342">
                  <c:v>15.546735</c:v>
                </c:pt>
                <c:pt idx="4343">
                  <c:v>15.546735</c:v>
                </c:pt>
                <c:pt idx="4344">
                  <c:v>15.712403</c:v>
                </c:pt>
                <c:pt idx="4345">
                  <c:v>15.712403</c:v>
                </c:pt>
                <c:pt idx="4346">
                  <c:v>15.712403</c:v>
                </c:pt>
                <c:pt idx="4347">
                  <c:v>15.546735</c:v>
                </c:pt>
                <c:pt idx="4348">
                  <c:v>15.546735</c:v>
                </c:pt>
                <c:pt idx="4349">
                  <c:v>15.712403</c:v>
                </c:pt>
                <c:pt idx="4350">
                  <c:v>15.546735</c:v>
                </c:pt>
                <c:pt idx="4351">
                  <c:v>15.546735</c:v>
                </c:pt>
                <c:pt idx="4352">
                  <c:v>15.546735</c:v>
                </c:pt>
                <c:pt idx="4353">
                  <c:v>15.546735</c:v>
                </c:pt>
                <c:pt idx="4354">
                  <c:v>15.546735</c:v>
                </c:pt>
                <c:pt idx="4355">
                  <c:v>15.712403</c:v>
                </c:pt>
                <c:pt idx="4356">
                  <c:v>15.546735</c:v>
                </c:pt>
                <c:pt idx="4357">
                  <c:v>15.546735</c:v>
                </c:pt>
                <c:pt idx="4358">
                  <c:v>15.546735</c:v>
                </c:pt>
                <c:pt idx="4359">
                  <c:v>15.712403</c:v>
                </c:pt>
                <c:pt idx="4360">
                  <c:v>15.712403</c:v>
                </c:pt>
                <c:pt idx="4361">
                  <c:v>15.546735</c:v>
                </c:pt>
                <c:pt idx="4362">
                  <c:v>15.712403</c:v>
                </c:pt>
                <c:pt idx="4363">
                  <c:v>15.546735</c:v>
                </c:pt>
                <c:pt idx="4364">
                  <c:v>15.546735</c:v>
                </c:pt>
                <c:pt idx="4365">
                  <c:v>15.546735</c:v>
                </c:pt>
                <c:pt idx="4366">
                  <c:v>15.712403</c:v>
                </c:pt>
                <c:pt idx="4367">
                  <c:v>15.546735</c:v>
                </c:pt>
                <c:pt idx="4368">
                  <c:v>15.712403</c:v>
                </c:pt>
                <c:pt idx="4369">
                  <c:v>15.712403</c:v>
                </c:pt>
                <c:pt idx="4370">
                  <c:v>15.546735</c:v>
                </c:pt>
                <c:pt idx="4371">
                  <c:v>15.712403</c:v>
                </c:pt>
                <c:pt idx="4372">
                  <c:v>15.546735</c:v>
                </c:pt>
                <c:pt idx="4373">
                  <c:v>15.712403</c:v>
                </c:pt>
                <c:pt idx="4374">
                  <c:v>15.712403</c:v>
                </c:pt>
                <c:pt idx="4375">
                  <c:v>15.546735</c:v>
                </c:pt>
                <c:pt idx="4376">
                  <c:v>15.546735</c:v>
                </c:pt>
                <c:pt idx="4377">
                  <c:v>15.712403</c:v>
                </c:pt>
                <c:pt idx="4378">
                  <c:v>15.546735</c:v>
                </c:pt>
                <c:pt idx="4379">
                  <c:v>15.712403</c:v>
                </c:pt>
                <c:pt idx="4380">
                  <c:v>15.546735</c:v>
                </c:pt>
                <c:pt idx="4381">
                  <c:v>15.712403</c:v>
                </c:pt>
                <c:pt idx="4382">
                  <c:v>15.712403</c:v>
                </c:pt>
                <c:pt idx="4383">
                  <c:v>15.546735</c:v>
                </c:pt>
                <c:pt idx="4384">
                  <c:v>15.712403</c:v>
                </c:pt>
                <c:pt idx="4385">
                  <c:v>15.712403</c:v>
                </c:pt>
                <c:pt idx="4386">
                  <c:v>15.546735</c:v>
                </c:pt>
                <c:pt idx="4387">
                  <c:v>15.546735</c:v>
                </c:pt>
                <c:pt idx="4388">
                  <c:v>15.712403</c:v>
                </c:pt>
                <c:pt idx="4389">
                  <c:v>15.712403</c:v>
                </c:pt>
                <c:pt idx="4390">
                  <c:v>15.712403</c:v>
                </c:pt>
                <c:pt idx="4391">
                  <c:v>15.546735</c:v>
                </c:pt>
                <c:pt idx="4392">
                  <c:v>15.546735</c:v>
                </c:pt>
                <c:pt idx="4393">
                  <c:v>15.546735</c:v>
                </c:pt>
                <c:pt idx="4394">
                  <c:v>15.546735</c:v>
                </c:pt>
                <c:pt idx="4395">
                  <c:v>15.546735</c:v>
                </c:pt>
                <c:pt idx="4396">
                  <c:v>15.546735</c:v>
                </c:pt>
                <c:pt idx="4397">
                  <c:v>15.546735</c:v>
                </c:pt>
                <c:pt idx="4398">
                  <c:v>15.546735</c:v>
                </c:pt>
                <c:pt idx="4399">
                  <c:v>15.712403</c:v>
                </c:pt>
                <c:pt idx="4400">
                  <c:v>15.546735</c:v>
                </c:pt>
                <c:pt idx="4401">
                  <c:v>15.546735</c:v>
                </c:pt>
                <c:pt idx="4402">
                  <c:v>15.546735</c:v>
                </c:pt>
                <c:pt idx="4403">
                  <c:v>15.546735</c:v>
                </c:pt>
                <c:pt idx="4404">
                  <c:v>15.546735</c:v>
                </c:pt>
                <c:pt idx="4405">
                  <c:v>15.381068000000001</c:v>
                </c:pt>
                <c:pt idx="4406">
                  <c:v>15.712403</c:v>
                </c:pt>
                <c:pt idx="4407">
                  <c:v>15.546735</c:v>
                </c:pt>
                <c:pt idx="4408">
                  <c:v>15.546735</c:v>
                </c:pt>
                <c:pt idx="4409">
                  <c:v>15.546735</c:v>
                </c:pt>
                <c:pt idx="4410">
                  <c:v>15.712403</c:v>
                </c:pt>
                <c:pt idx="4411">
                  <c:v>15.712403</c:v>
                </c:pt>
                <c:pt idx="4412">
                  <c:v>15.712403</c:v>
                </c:pt>
                <c:pt idx="4413">
                  <c:v>15.712403</c:v>
                </c:pt>
                <c:pt idx="4414">
                  <c:v>15.546735</c:v>
                </c:pt>
                <c:pt idx="4415">
                  <c:v>15.546735</c:v>
                </c:pt>
                <c:pt idx="4416">
                  <c:v>15.546735</c:v>
                </c:pt>
                <c:pt idx="4417">
                  <c:v>15.712403</c:v>
                </c:pt>
                <c:pt idx="4418">
                  <c:v>15.712403</c:v>
                </c:pt>
                <c:pt idx="4419">
                  <c:v>15.712403</c:v>
                </c:pt>
                <c:pt idx="4420">
                  <c:v>15.546735</c:v>
                </c:pt>
                <c:pt idx="4421">
                  <c:v>15.712403</c:v>
                </c:pt>
                <c:pt idx="4422">
                  <c:v>15.546735</c:v>
                </c:pt>
                <c:pt idx="4423">
                  <c:v>15.546735</c:v>
                </c:pt>
                <c:pt idx="4424">
                  <c:v>15.712403</c:v>
                </c:pt>
                <c:pt idx="4425">
                  <c:v>15.546735</c:v>
                </c:pt>
                <c:pt idx="4426">
                  <c:v>15.546735</c:v>
                </c:pt>
                <c:pt idx="4427">
                  <c:v>15.546735</c:v>
                </c:pt>
                <c:pt idx="4428">
                  <c:v>15.546735</c:v>
                </c:pt>
                <c:pt idx="4429">
                  <c:v>15.546735</c:v>
                </c:pt>
                <c:pt idx="4430">
                  <c:v>15.546735</c:v>
                </c:pt>
                <c:pt idx="4431">
                  <c:v>15.546735</c:v>
                </c:pt>
                <c:pt idx="4432">
                  <c:v>15.546735</c:v>
                </c:pt>
                <c:pt idx="4433">
                  <c:v>15.546735</c:v>
                </c:pt>
                <c:pt idx="4434">
                  <c:v>15.712403</c:v>
                </c:pt>
                <c:pt idx="4435">
                  <c:v>15.546735</c:v>
                </c:pt>
                <c:pt idx="4436">
                  <c:v>15.712403</c:v>
                </c:pt>
                <c:pt idx="4437">
                  <c:v>15.712403</c:v>
                </c:pt>
                <c:pt idx="4438">
                  <c:v>15.712403</c:v>
                </c:pt>
                <c:pt idx="4439">
                  <c:v>15.546735</c:v>
                </c:pt>
                <c:pt idx="4440">
                  <c:v>15.712403</c:v>
                </c:pt>
                <c:pt idx="4441">
                  <c:v>15.546735</c:v>
                </c:pt>
                <c:pt idx="4442">
                  <c:v>15.712403</c:v>
                </c:pt>
                <c:pt idx="4443">
                  <c:v>15.546735</c:v>
                </c:pt>
                <c:pt idx="4444">
                  <c:v>15.546735</c:v>
                </c:pt>
                <c:pt idx="4445">
                  <c:v>15.546735</c:v>
                </c:pt>
                <c:pt idx="4446">
                  <c:v>15.381068000000001</c:v>
                </c:pt>
                <c:pt idx="4447">
                  <c:v>15.546735</c:v>
                </c:pt>
                <c:pt idx="4448">
                  <c:v>15.712403</c:v>
                </c:pt>
                <c:pt idx="4449">
                  <c:v>15.712403</c:v>
                </c:pt>
                <c:pt idx="4450">
                  <c:v>15.712403</c:v>
                </c:pt>
                <c:pt idx="4451">
                  <c:v>15.712403</c:v>
                </c:pt>
                <c:pt idx="4452">
                  <c:v>15.546735</c:v>
                </c:pt>
                <c:pt idx="4453">
                  <c:v>15.546735</c:v>
                </c:pt>
                <c:pt idx="4454">
                  <c:v>15.546735</c:v>
                </c:pt>
                <c:pt idx="4455">
                  <c:v>15.712403</c:v>
                </c:pt>
                <c:pt idx="4456">
                  <c:v>15.712403</c:v>
                </c:pt>
                <c:pt idx="4457">
                  <c:v>15.546735</c:v>
                </c:pt>
                <c:pt idx="4458">
                  <c:v>15.546735</c:v>
                </c:pt>
                <c:pt idx="4459">
                  <c:v>15.712403</c:v>
                </c:pt>
                <c:pt idx="4460">
                  <c:v>15.546735</c:v>
                </c:pt>
                <c:pt idx="4461">
                  <c:v>15.546735</c:v>
                </c:pt>
                <c:pt idx="4462">
                  <c:v>15.712403</c:v>
                </c:pt>
                <c:pt idx="4463">
                  <c:v>15.546735</c:v>
                </c:pt>
                <c:pt idx="4464">
                  <c:v>15.546735</c:v>
                </c:pt>
                <c:pt idx="4465">
                  <c:v>15.546735</c:v>
                </c:pt>
                <c:pt idx="4466">
                  <c:v>15.712403</c:v>
                </c:pt>
                <c:pt idx="4467">
                  <c:v>15.546735</c:v>
                </c:pt>
                <c:pt idx="4468">
                  <c:v>15.546735</c:v>
                </c:pt>
                <c:pt idx="4469">
                  <c:v>15.546735</c:v>
                </c:pt>
                <c:pt idx="4470">
                  <c:v>15.546735</c:v>
                </c:pt>
                <c:pt idx="4471">
                  <c:v>15.712403</c:v>
                </c:pt>
                <c:pt idx="4472">
                  <c:v>15.712403</c:v>
                </c:pt>
                <c:pt idx="4473">
                  <c:v>15.712403</c:v>
                </c:pt>
                <c:pt idx="4474">
                  <c:v>15.712403</c:v>
                </c:pt>
                <c:pt idx="4475">
                  <c:v>15.712403</c:v>
                </c:pt>
                <c:pt idx="4476">
                  <c:v>15.712403</c:v>
                </c:pt>
                <c:pt idx="4477">
                  <c:v>15.546735</c:v>
                </c:pt>
                <c:pt idx="4478">
                  <c:v>15.712403</c:v>
                </c:pt>
                <c:pt idx="4479">
                  <c:v>15.712403</c:v>
                </c:pt>
                <c:pt idx="4480">
                  <c:v>15.546735</c:v>
                </c:pt>
                <c:pt idx="4481">
                  <c:v>15.546735</c:v>
                </c:pt>
                <c:pt idx="4482">
                  <c:v>15.546735</c:v>
                </c:pt>
                <c:pt idx="4483">
                  <c:v>15.546735</c:v>
                </c:pt>
                <c:pt idx="4484">
                  <c:v>15.712403</c:v>
                </c:pt>
                <c:pt idx="4485">
                  <c:v>15.546735</c:v>
                </c:pt>
                <c:pt idx="4486">
                  <c:v>15.546735</c:v>
                </c:pt>
                <c:pt idx="4487">
                  <c:v>15.546735</c:v>
                </c:pt>
                <c:pt idx="4488">
                  <c:v>15.712403</c:v>
                </c:pt>
                <c:pt idx="4489">
                  <c:v>15.546735</c:v>
                </c:pt>
                <c:pt idx="4490">
                  <c:v>15.546735</c:v>
                </c:pt>
                <c:pt idx="4491">
                  <c:v>15.546735</c:v>
                </c:pt>
                <c:pt idx="4492">
                  <c:v>15.712403</c:v>
                </c:pt>
                <c:pt idx="4493">
                  <c:v>15.546735</c:v>
                </c:pt>
                <c:pt idx="4494">
                  <c:v>15.546735</c:v>
                </c:pt>
                <c:pt idx="4495">
                  <c:v>15.546735</c:v>
                </c:pt>
                <c:pt idx="4496">
                  <c:v>15.546735</c:v>
                </c:pt>
                <c:pt idx="4497">
                  <c:v>15.546735</c:v>
                </c:pt>
                <c:pt idx="4498">
                  <c:v>15.546735</c:v>
                </c:pt>
                <c:pt idx="4499">
                  <c:v>15.712403</c:v>
                </c:pt>
                <c:pt idx="4500">
                  <c:v>15.381068000000001</c:v>
                </c:pt>
                <c:pt idx="4501">
                  <c:v>15.546735</c:v>
                </c:pt>
                <c:pt idx="4502">
                  <c:v>15.546735</c:v>
                </c:pt>
                <c:pt idx="4503">
                  <c:v>15.712403</c:v>
                </c:pt>
                <c:pt idx="4504">
                  <c:v>15.546735</c:v>
                </c:pt>
                <c:pt idx="4505">
                  <c:v>15.712403</c:v>
                </c:pt>
                <c:pt idx="4506">
                  <c:v>15.712403</c:v>
                </c:pt>
                <c:pt idx="4507">
                  <c:v>15.546735</c:v>
                </c:pt>
                <c:pt idx="4508">
                  <c:v>15.546735</c:v>
                </c:pt>
                <c:pt idx="4509">
                  <c:v>15.546735</c:v>
                </c:pt>
                <c:pt idx="4510">
                  <c:v>15.546735</c:v>
                </c:pt>
                <c:pt idx="4511">
                  <c:v>15.712403</c:v>
                </c:pt>
                <c:pt idx="4512">
                  <c:v>15.546735</c:v>
                </c:pt>
                <c:pt idx="4513">
                  <c:v>15.712403</c:v>
                </c:pt>
                <c:pt idx="4514">
                  <c:v>15.878069999999999</c:v>
                </c:pt>
                <c:pt idx="4515">
                  <c:v>15.712403</c:v>
                </c:pt>
                <c:pt idx="4516">
                  <c:v>15.546735</c:v>
                </c:pt>
                <c:pt idx="4517">
                  <c:v>15.546735</c:v>
                </c:pt>
                <c:pt idx="4518">
                  <c:v>15.546735</c:v>
                </c:pt>
                <c:pt idx="4519">
                  <c:v>15.546735</c:v>
                </c:pt>
                <c:pt idx="4520">
                  <c:v>15.546735</c:v>
                </c:pt>
                <c:pt idx="4521">
                  <c:v>15.546735</c:v>
                </c:pt>
                <c:pt idx="4522">
                  <c:v>15.546735</c:v>
                </c:pt>
                <c:pt idx="4523">
                  <c:v>15.546735</c:v>
                </c:pt>
                <c:pt idx="4524">
                  <c:v>15.546735</c:v>
                </c:pt>
                <c:pt idx="4525">
                  <c:v>15.546735</c:v>
                </c:pt>
                <c:pt idx="4526">
                  <c:v>15.712403</c:v>
                </c:pt>
                <c:pt idx="4527">
                  <c:v>15.546735</c:v>
                </c:pt>
                <c:pt idx="4528">
                  <c:v>15.712403</c:v>
                </c:pt>
                <c:pt idx="4529">
                  <c:v>15.546735</c:v>
                </c:pt>
                <c:pt idx="4530">
                  <c:v>15.712403</c:v>
                </c:pt>
                <c:pt idx="4531">
                  <c:v>15.546735</c:v>
                </c:pt>
                <c:pt idx="4532">
                  <c:v>15.546735</c:v>
                </c:pt>
                <c:pt idx="4533">
                  <c:v>15.546735</c:v>
                </c:pt>
                <c:pt idx="4534">
                  <c:v>15.712403</c:v>
                </c:pt>
                <c:pt idx="4535">
                  <c:v>15.546735</c:v>
                </c:pt>
                <c:pt idx="4536">
                  <c:v>15.546735</c:v>
                </c:pt>
                <c:pt idx="4537">
                  <c:v>15.546735</c:v>
                </c:pt>
                <c:pt idx="4538">
                  <c:v>15.712403</c:v>
                </c:pt>
                <c:pt idx="4539">
                  <c:v>15.712403</c:v>
                </c:pt>
                <c:pt idx="4540">
                  <c:v>15.546735</c:v>
                </c:pt>
                <c:pt idx="4541">
                  <c:v>15.546735</c:v>
                </c:pt>
                <c:pt idx="4542">
                  <c:v>15.546735</c:v>
                </c:pt>
                <c:pt idx="4543">
                  <c:v>15.546735</c:v>
                </c:pt>
                <c:pt idx="4544">
                  <c:v>15.546735</c:v>
                </c:pt>
                <c:pt idx="4545">
                  <c:v>15.546735</c:v>
                </c:pt>
                <c:pt idx="4546">
                  <c:v>15.546735</c:v>
                </c:pt>
                <c:pt idx="4547">
                  <c:v>15.546735</c:v>
                </c:pt>
                <c:pt idx="4548">
                  <c:v>15.712403</c:v>
                </c:pt>
                <c:pt idx="4549">
                  <c:v>15.712403</c:v>
                </c:pt>
                <c:pt idx="4550">
                  <c:v>15.546735</c:v>
                </c:pt>
                <c:pt idx="4551">
                  <c:v>15.712403</c:v>
                </c:pt>
                <c:pt idx="4552">
                  <c:v>15.712403</c:v>
                </c:pt>
                <c:pt idx="4553">
                  <c:v>15.546735</c:v>
                </c:pt>
                <c:pt idx="4554">
                  <c:v>15.546735</c:v>
                </c:pt>
                <c:pt idx="4555">
                  <c:v>15.546735</c:v>
                </c:pt>
                <c:pt idx="4556">
                  <c:v>15.546735</c:v>
                </c:pt>
                <c:pt idx="4557">
                  <c:v>15.546735</c:v>
                </c:pt>
                <c:pt idx="4558">
                  <c:v>15.546735</c:v>
                </c:pt>
                <c:pt idx="4559">
                  <c:v>15.546735</c:v>
                </c:pt>
                <c:pt idx="4560">
                  <c:v>15.546735</c:v>
                </c:pt>
                <c:pt idx="4561">
                  <c:v>15.546735</c:v>
                </c:pt>
                <c:pt idx="4562">
                  <c:v>15.712403</c:v>
                </c:pt>
                <c:pt idx="4563">
                  <c:v>15.546735</c:v>
                </c:pt>
                <c:pt idx="4564">
                  <c:v>15.546735</c:v>
                </c:pt>
                <c:pt idx="4565">
                  <c:v>15.546735</c:v>
                </c:pt>
                <c:pt idx="4566">
                  <c:v>15.546735</c:v>
                </c:pt>
                <c:pt idx="4567">
                  <c:v>15.381068000000001</c:v>
                </c:pt>
                <c:pt idx="4568">
                  <c:v>15.712403</c:v>
                </c:pt>
                <c:pt idx="4569">
                  <c:v>15.712403</c:v>
                </c:pt>
                <c:pt idx="4570">
                  <c:v>15.546735</c:v>
                </c:pt>
                <c:pt idx="4571">
                  <c:v>15.546735</c:v>
                </c:pt>
                <c:pt idx="4572">
                  <c:v>15.712403</c:v>
                </c:pt>
                <c:pt idx="4573">
                  <c:v>15.712403</c:v>
                </c:pt>
                <c:pt idx="4574">
                  <c:v>15.546735</c:v>
                </c:pt>
                <c:pt idx="4575">
                  <c:v>15.546735</c:v>
                </c:pt>
                <c:pt idx="4576">
                  <c:v>15.712403</c:v>
                </c:pt>
                <c:pt idx="4577">
                  <c:v>15.546735</c:v>
                </c:pt>
                <c:pt idx="4578">
                  <c:v>15.712403</c:v>
                </c:pt>
                <c:pt idx="4579">
                  <c:v>15.712403</c:v>
                </c:pt>
                <c:pt idx="4580">
                  <c:v>15.712403</c:v>
                </c:pt>
                <c:pt idx="4581">
                  <c:v>15.546735</c:v>
                </c:pt>
                <c:pt idx="4582">
                  <c:v>15.546735</c:v>
                </c:pt>
                <c:pt idx="4583">
                  <c:v>15.546735</c:v>
                </c:pt>
                <c:pt idx="4584">
                  <c:v>15.546735</c:v>
                </c:pt>
                <c:pt idx="4585">
                  <c:v>15.546735</c:v>
                </c:pt>
                <c:pt idx="4586">
                  <c:v>15.546735</c:v>
                </c:pt>
                <c:pt idx="4587">
                  <c:v>15.712403</c:v>
                </c:pt>
                <c:pt idx="4588">
                  <c:v>15.546735</c:v>
                </c:pt>
                <c:pt idx="4589">
                  <c:v>15.712403</c:v>
                </c:pt>
                <c:pt idx="4590">
                  <c:v>15.546735</c:v>
                </c:pt>
                <c:pt idx="4591">
                  <c:v>15.712403</c:v>
                </c:pt>
                <c:pt idx="4592">
                  <c:v>15.546735</c:v>
                </c:pt>
                <c:pt idx="4593">
                  <c:v>15.546735</c:v>
                </c:pt>
                <c:pt idx="4594">
                  <c:v>15.546735</c:v>
                </c:pt>
                <c:pt idx="4595">
                  <c:v>15.546735</c:v>
                </c:pt>
                <c:pt idx="4596">
                  <c:v>15.546735</c:v>
                </c:pt>
                <c:pt idx="4597">
                  <c:v>15.546735</c:v>
                </c:pt>
                <c:pt idx="4598">
                  <c:v>15.546735</c:v>
                </c:pt>
                <c:pt idx="4599">
                  <c:v>15.712403</c:v>
                </c:pt>
                <c:pt idx="4600">
                  <c:v>15.546735</c:v>
                </c:pt>
                <c:pt idx="4601">
                  <c:v>15.546735</c:v>
                </c:pt>
                <c:pt idx="4602">
                  <c:v>15.712403</c:v>
                </c:pt>
                <c:pt idx="4603">
                  <c:v>15.712403</c:v>
                </c:pt>
                <c:pt idx="4604">
                  <c:v>15.546735</c:v>
                </c:pt>
                <c:pt idx="4605">
                  <c:v>15.546735</c:v>
                </c:pt>
                <c:pt idx="4606">
                  <c:v>15.546735</c:v>
                </c:pt>
                <c:pt idx="4607">
                  <c:v>15.712403</c:v>
                </c:pt>
                <c:pt idx="4608">
                  <c:v>15.546735</c:v>
                </c:pt>
                <c:pt idx="4609">
                  <c:v>15.546735</c:v>
                </c:pt>
                <c:pt idx="4610">
                  <c:v>15.712403</c:v>
                </c:pt>
                <c:pt idx="4611">
                  <c:v>15.546735</c:v>
                </c:pt>
                <c:pt idx="4612">
                  <c:v>15.546735</c:v>
                </c:pt>
                <c:pt idx="4613">
                  <c:v>15.546735</c:v>
                </c:pt>
                <c:pt idx="4614">
                  <c:v>15.546735</c:v>
                </c:pt>
                <c:pt idx="4615">
                  <c:v>15.546735</c:v>
                </c:pt>
                <c:pt idx="4616">
                  <c:v>15.546735</c:v>
                </c:pt>
                <c:pt idx="4617">
                  <c:v>15.712403</c:v>
                </c:pt>
                <c:pt idx="4618">
                  <c:v>15.546735</c:v>
                </c:pt>
                <c:pt idx="4619">
                  <c:v>15.546735</c:v>
                </c:pt>
                <c:pt idx="4620">
                  <c:v>15.546735</c:v>
                </c:pt>
                <c:pt idx="4621">
                  <c:v>15.546735</c:v>
                </c:pt>
                <c:pt idx="4622">
                  <c:v>15.546735</c:v>
                </c:pt>
                <c:pt idx="4623">
                  <c:v>15.546735</c:v>
                </c:pt>
                <c:pt idx="4624">
                  <c:v>15.546735</c:v>
                </c:pt>
                <c:pt idx="4625">
                  <c:v>15.546735</c:v>
                </c:pt>
                <c:pt idx="4626">
                  <c:v>15.546735</c:v>
                </c:pt>
                <c:pt idx="4627">
                  <c:v>15.546735</c:v>
                </c:pt>
                <c:pt idx="4628">
                  <c:v>15.546735</c:v>
                </c:pt>
                <c:pt idx="4629">
                  <c:v>15.546735</c:v>
                </c:pt>
                <c:pt idx="4630">
                  <c:v>15.546735</c:v>
                </c:pt>
                <c:pt idx="4631">
                  <c:v>15.712403</c:v>
                </c:pt>
                <c:pt idx="4632">
                  <c:v>15.546735</c:v>
                </c:pt>
                <c:pt idx="4633">
                  <c:v>15.546735</c:v>
                </c:pt>
                <c:pt idx="4634">
                  <c:v>15.546735</c:v>
                </c:pt>
                <c:pt idx="4635">
                  <c:v>15.546735</c:v>
                </c:pt>
                <c:pt idx="4636">
                  <c:v>15.546735</c:v>
                </c:pt>
                <c:pt idx="4637">
                  <c:v>15.546735</c:v>
                </c:pt>
                <c:pt idx="4638">
                  <c:v>15.546735</c:v>
                </c:pt>
                <c:pt idx="4639">
                  <c:v>15.712403</c:v>
                </c:pt>
                <c:pt idx="4640">
                  <c:v>15.712403</c:v>
                </c:pt>
                <c:pt idx="4641">
                  <c:v>15.546735</c:v>
                </c:pt>
                <c:pt idx="4642">
                  <c:v>15.546735</c:v>
                </c:pt>
                <c:pt idx="4643">
                  <c:v>15.546735</c:v>
                </c:pt>
                <c:pt idx="4644">
                  <c:v>15.546735</c:v>
                </c:pt>
                <c:pt idx="4645">
                  <c:v>15.546735</c:v>
                </c:pt>
                <c:pt idx="4646">
                  <c:v>15.546735</c:v>
                </c:pt>
                <c:pt idx="4647">
                  <c:v>15.546735</c:v>
                </c:pt>
                <c:pt idx="4648">
                  <c:v>15.546735</c:v>
                </c:pt>
                <c:pt idx="4649">
                  <c:v>15.546735</c:v>
                </c:pt>
                <c:pt idx="4650">
                  <c:v>15.546735</c:v>
                </c:pt>
                <c:pt idx="4651">
                  <c:v>15.546735</c:v>
                </c:pt>
                <c:pt idx="4652">
                  <c:v>15.546735</c:v>
                </c:pt>
                <c:pt idx="4653">
                  <c:v>15.712403</c:v>
                </c:pt>
                <c:pt idx="4654">
                  <c:v>15.546735</c:v>
                </c:pt>
                <c:pt idx="4655">
                  <c:v>15.712403</c:v>
                </c:pt>
                <c:pt idx="4656">
                  <c:v>15.546735</c:v>
                </c:pt>
                <c:pt idx="4657">
                  <c:v>15.546735</c:v>
                </c:pt>
                <c:pt idx="4658">
                  <c:v>15.546735</c:v>
                </c:pt>
                <c:pt idx="4659">
                  <c:v>15.546735</c:v>
                </c:pt>
                <c:pt idx="4660">
                  <c:v>15.546735</c:v>
                </c:pt>
                <c:pt idx="4661">
                  <c:v>15.546735</c:v>
                </c:pt>
                <c:pt idx="4662">
                  <c:v>15.546735</c:v>
                </c:pt>
                <c:pt idx="4663">
                  <c:v>15.546735</c:v>
                </c:pt>
                <c:pt idx="4664">
                  <c:v>15.546735</c:v>
                </c:pt>
                <c:pt idx="4665">
                  <c:v>15.546735</c:v>
                </c:pt>
                <c:pt idx="4666">
                  <c:v>15.712403</c:v>
                </c:pt>
                <c:pt idx="4667">
                  <c:v>15.712403</c:v>
                </c:pt>
                <c:pt idx="4668">
                  <c:v>15.546735</c:v>
                </c:pt>
                <c:pt idx="4669">
                  <c:v>15.712403</c:v>
                </c:pt>
                <c:pt idx="4670">
                  <c:v>15.546735</c:v>
                </c:pt>
                <c:pt idx="4671">
                  <c:v>15.546735</c:v>
                </c:pt>
                <c:pt idx="4672">
                  <c:v>15.546735</c:v>
                </c:pt>
                <c:pt idx="4673">
                  <c:v>15.546735</c:v>
                </c:pt>
                <c:pt idx="4674">
                  <c:v>15.712403</c:v>
                </c:pt>
                <c:pt idx="4675">
                  <c:v>15.546735</c:v>
                </c:pt>
                <c:pt idx="4676">
                  <c:v>15.546735</c:v>
                </c:pt>
                <c:pt idx="4677">
                  <c:v>15.546735</c:v>
                </c:pt>
                <c:pt idx="4678">
                  <c:v>15.546735</c:v>
                </c:pt>
                <c:pt idx="4679">
                  <c:v>15.546735</c:v>
                </c:pt>
                <c:pt idx="4680">
                  <c:v>15.546735</c:v>
                </c:pt>
                <c:pt idx="4681">
                  <c:v>15.546735</c:v>
                </c:pt>
                <c:pt idx="4682">
                  <c:v>15.546735</c:v>
                </c:pt>
                <c:pt idx="4683">
                  <c:v>15.546735</c:v>
                </c:pt>
                <c:pt idx="4684">
                  <c:v>15.546735</c:v>
                </c:pt>
                <c:pt idx="4685">
                  <c:v>15.712403</c:v>
                </c:pt>
                <c:pt idx="4686">
                  <c:v>15.546735</c:v>
                </c:pt>
                <c:pt idx="4687">
                  <c:v>15.546735</c:v>
                </c:pt>
                <c:pt idx="4688">
                  <c:v>15.546735</c:v>
                </c:pt>
                <c:pt idx="4689">
                  <c:v>15.546735</c:v>
                </c:pt>
                <c:pt idx="4690">
                  <c:v>15.712403</c:v>
                </c:pt>
                <c:pt idx="4691">
                  <c:v>15.546735</c:v>
                </c:pt>
                <c:pt idx="4692">
                  <c:v>15.546735</c:v>
                </c:pt>
                <c:pt idx="4693">
                  <c:v>15.546735</c:v>
                </c:pt>
                <c:pt idx="4694">
                  <c:v>15.546735</c:v>
                </c:pt>
                <c:pt idx="4695">
                  <c:v>15.546735</c:v>
                </c:pt>
                <c:pt idx="4696">
                  <c:v>15.546735</c:v>
                </c:pt>
                <c:pt idx="4697">
                  <c:v>15.546735</c:v>
                </c:pt>
                <c:pt idx="4698">
                  <c:v>15.546735</c:v>
                </c:pt>
                <c:pt idx="4699">
                  <c:v>15.546735</c:v>
                </c:pt>
                <c:pt idx="4700">
                  <c:v>15.712403</c:v>
                </c:pt>
                <c:pt idx="4701">
                  <c:v>15.712403</c:v>
                </c:pt>
                <c:pt idx="4702">
                  <c:v>15.712403</c:v>
                </c:pt>
                <c:pt idx="4703">
                  <c:v>15.712403</c:v>
                </c:pt>
                <c:pt idx="4704">
                  <c:v>15.546735</c:v>
                </c:pt>
                <c:pt idx="4705">
                  <c:v>15.712403</c:v>
                </c:pt>
                <c:pt idx="4706">
                  <c:v>15.712403</c:v>
                </c:pt>
                <c:pt idx="4707">
                  <c:v>15.546735</c:v>
                </c:pt>
                <c:pt idx="4708">
                  <c:v>15.712403</c:v>
                </c:pt>
                <c:pt idx="4709">
                  <c:v>15.712403</c:v>
                </c:pt>
                <c:pt idx="4710">
                  <c:v>15.712403</c:v>
                </c:pt>
                <c:pt idx="4711">
                  <c:v>15.712403</c:v>
                </c:pt>
                <c:pt idx="4712">
                  <c:v>15.712403</c:v>
                </c:pt>
                <c:pt idx="4713">
                  <c:v>15.712403</c:v>
                </c:pt>
                <c:pt idx="4714">
                  <c:v>15.546735</c:v>
                </c:pt>
                <c:pt idx="4715">
                  <c:v>15.546735</c:v>
                </c:pt>
                <c:pt idx="4716">
                  <c:v>15.546735</c:v>
                </c:pt>
                <c:pt idx="4717">
                  <c:v>15.546735</c:v>
                </c:pt>
                <c:pt idx="4718">
                  <c:v>15.546735</c:v>
                </c:pt>
                <c:pt idx="4719">
                  <c:v>15.546735</c:v>
                </c:pt>
                <c:pt idx="4720">
                  <c:v>15.546735</c:v>
                </c:pt>
                <c:pt idx="4721">
                  <c:v>15.712403</c:v>
                </c:pt>
                <c:pt idx="4722">
                  <c:v>15.546735</c:v>
                </c:pt>
                <c:pt idx="4723">
                  <c:v>15.712403</c:v>
                </c:pt>
                <c:pt idx="4724">
                  <c:v>15.546735</c:v>
                </c:pt>
                <c:pt idx="4725">
                  <c:v>15.546735</c:v>
                </c:pt>
                <c:pt idx="4726">
                  <c:v>15.546735</c:v>
                </c:pt>
                <c:pt idx="4727">
                  <c:v>15.712403</c:v>
                </c:pt>
                <c:pt idx="4728">
                  <c:v>15.546735</c:v>
                </c:pt>
                <c:pt idx="4729">
                  <c:v>15.546735</c:v>
                </c:pt>
                <c:pt idx="4730">
                  <c:v>15.546735</c:v>
                </c:pt>
                <c:pt idx="4731">
                  <c:v>15.712403</c:v>
                </c:pt>
                <c:pt idx="4732">
                  <c:v>15.546735</c:v>
                </c:pt>
                <c:pt idx="4733">
                  <c:v>15.712403</c:v>
                </c:pt>
                <c:pt idx="4734">
                  <c:v>15.546735</c:v>
                </c:pt>
                <c:pt idx="4735">
                  <c:v>15.712403</c:v>
                </c:pt>
                <c:pt idx="4736">
                  <c:v>15.546735</c:v>
                </c:pt>
                <c:pt idx="4737">
                  <c:v>15.546735</c:v>
                </c:pt>
                <c:pt idx="4738">
                  <c:v>15.712403</c:v>
                </c:pt>
                <c:pt idx="4739">
                  <c:v>15.878069999999999</c:v>
                </c:pt>
                <c:pt idx="4740">
                  <c:v>15.546735</c:v>
                </c:pt>
                <c:pt idx="4741">
                  <c:v>15.546735</c:v>
                </c:pt>
                <c:pt idx="4742">
                  <c:v>15.546735</c:v>
                </c:pt>
                <c:pt idx="4743">
                  <c:v>15.712403</c:v>
                </c:pt>
                <c:pt idx="4744">
                  <c:v>15.546735</c:v>
                </c:pt>
                <c:pt idx="4745">
                  <c:v>15.546735</c:v>
                </c:pt>
                <c:pt idx="4746">
                  <c:v>15.546735</c:v>
                </c:pt>
                <c:pt idx="4747">
                  <c:v>15.712403</c:v>
                </c:pt>
                <c:pt idx="4748">
                  <c:v>15.546735</c:v>
                </c:pt>
                <c:pt idx="4749">
                  <c:v>15.546735</c:v>
                </c:pt>
                <c:pt idx="4750">
                  <c:v>15.712403</c:v>
                </c:pt>
                <c:pt idx="4751">
                  <c:v>15.546735</c:v>
                </c:pt>
                <c:pt idx="4752">
                  <c:v>15.712403</c:v>
                </c:pt>
                <c:pt idx="4753">
                  <c:v>15.546735</c:v>
                </c:pt>
                <c:pt idx="4754">
                  <c:v>15.546735</c:v>
                </c:pt>
                <c:pt idx="4755">
                  <c:v>15.712403</c:v>
                </c:pt>
                <c:pt idx="4756">
                  <c:v>15.546735</c:v>
                </c:pt>
                <c:pt idx="4757">
                  <c:v>15.712403</c:v>
                </c:pt>
                <c:pt idx="4758">
                  <c:v>15.546735</c:v>
                </c:pt>
                <c:pt idx="4759">
                  <c:v>15.546735</c:v>
                </c:pt>
                <c:pt idx="4760">
                  <c:v>15.546735</c:v>
                </c:pt>
                <c:pt idx="4761">
                  <c:v>15.712403</c:v>
                </c:pt>
                <c:pt idx="4762">
                  <c:v>15.712403</c:v>
                </c:pt>
                <c:pt idx="4763">
                  <c:v>15.546735</c:v>
                </c:pt>
                <c:pt idx="4764">
                  <c:v>15.546735</c:v>
                </c:pt>
                <c:pt idx="4765">
                  <c:v>15.546735</c:v>
                </c:pt>
                <c:pt idx="4766">
                  <c:v>15.546735</c:v>
                </c:pt>
                <c:pt idx="4767">
                  <c:v>15.546735</c:v>
                </c:pt>
                <c:pt idx="4768">
                  <c:v>15.546735</c:v>
                </c:pt>
                <c:pt idx="4769">
                  <c:v>15.546735</c:v>
                </c:pt>
                <c:pt idx="4770">
                  <c:v>15.546735</c:v>
                </c:pt>
                <c:pt idx="4771">
                  <c:v>15.546735</c:v>
                </c:pt>
                <c:pt idx="4772">
                  <c:v>15.546735</c:v>
                </c:pt>
                <c:pt idx="4773">
                  <c:v>15.546735</c:v>
                </c:pt>
                <c:pt idx="4774">
                  <c:v>15.546735</c:v>
                </c:pt>
                <c:pt idx="4775">
                  <c:v>15.546735</c:v>
                </c:pt>
                <c:pt idx="4776">
                  <c:v>15.712403</c:v>
                </c:pt>
                <c:pt idx="4777">
                  <c:v>15.546735</c:v>
                </c:pt>
                <c:pt idx="4778">
                  <c:v>15.546735</c:v>
                </c:pt>
                <c:pt idx="4779">
                  <c:v>15.546735</c:v>
                </c:pt>
                <c:pt idx="4780">
                  <c:v>15.546735</c:v>
                </c:pt>
                <c:pt idx="4781">
                  <c:v>15.712403</c:v>
                </c:pt>
                <c:pt idx="4782">
                  <c:v>15.712403</c:v>
                </c:pt>
                <c:pt idx="4783">
                  <c:v>15.546735</c:v>
                </c:pt>
                <c:pt idx="4784">
                  <c:v>15.712403</c:v>
                </c:pt>
                <c:pt idx="4785">
                  <c:v>15.546735</c:v>
                </c:pt>
                <c:pt idx="4786">
                  <c:v>15.712403</c:v>
                </c:pt>
                <c:pt idx="4787">
                  <c:v>15.546735</c:v>
                </c:pt>
                <c:pt idx="4788">
                  <c:v>15.546735</c:v>
                </c:pt>
                <c:pt idx="4789">
                  <c:v>15.712403</c:v>
                </c:pt>
                <c:pt idx="4790">
                  <c:v>15.546735</c:v>
                </c:pt>
                <c:pt idx="4791">
                  <c:v>15.712403</c:v>
                </c:pt>
                <c:pt idx="4792">
                  <c:v>15.546735</c:v>
                </c:pt>
                <c:pt idx="4793">
                  <c:v>15.712403</c:v>
                </c:pt>
                <c:pt idx="4794">
                  <c:v>15.546735</c:v>
                </c:pt>
                <c:pt idx="4795">
                  <c:v>15.546735</c:v>
                </c:pt>
                <c:pt idx="4796">
                  <c:v>15.546735</c:v>
                </c:pt>
                <c:pt idx="4797">
                  <c:v>15.546735</c:v>
                </c:pt>
                <c:pt idx="4798">
                  <c:v>15.546735</c:v>
                </c:pt>
                <c:pt idx="4799">
                  <c:v>15.546735</c:v>
                </c:pt>
                <c:pt idx="4800">
                  <c:v>15.546735</c:v>
                </c:pt>
                <c:pt idx="4801">
                  <c:v>15.381068000000001</c:v>
                </c:pt>
                <c:pt idx="4802">
                  <c:v>15.546735</c:v>
                </c:pt>
                <c:pt idx="4803">
                  <c:v>15.546735</c:v>
                </c:pt>
                <c:pt idx="4804">
                  <c:v>15.546735</c:v>
                </c:pt>
                <c:pt idx="4805">
                  <c:v>15.546735</c:v>
                </c:pt>
                <c:pt idx="4806">
                  <c:v>15.546735</c:v>
                </c:pt>
                <c:pt idx="4807">
                  <c:v>15.546735</c:v>
                </c:pt>
                <c:pt idx="4808">
                  <c:v>15.546735</c:v>
                </c:pt>
                <c:pt idx="4809">
                  <c:v>15.546735</c:v>
                </c:pt>
                <c:pt idx="4810">
                  <c:v>15.546735</c:v>
                </c:pt>
                <c:pt idx="4811">
                  <c:v>15.546735</c:v>
                </c:pt>
                <c:pt idx="4812">
                  <c:v>15.546735</c:v>
                </c:pt>
                <c:pt idx="4813">
                  <c:v>15.712403</c:v>
                </c:pt>
                <c:pt idx="4814">
                  <c:v>15.546735</c:v>
                </c:pt>
                <c:pt idx="4815">
                  <c:v>15.546735</c:v>
                </c:pt>
                <c:pt idx="4816">
                  <c:v>15.546735</c:v>
                </c:pt>
                <c:pt idx="4817">
                  <c:v>15.546735</c:v>
                </c:pt>
                <c:pt idx="4818">
                  <c:v>15.712403</c:v>
                </c:pt>
                <c:pt idx="4819">
                  <c:v>15.546735</c:v>
                </c:pt>
                <c:pt idx="4820">
                  <c:v>15.546735</c:v>
                </c:pt>
                <c:pt idx="4821">
                  <c:v>15.546735</c:v>
                </c:pt>
                <c:pt idx="4822">
                  <c:v>15.546735</c:v>
                </c:pt>
                <c:pt idx="4823">
                  <c:v>15.546735</c:v>
                </c:pt>
                <c:pt idx="4824">
                  <c:v>15.546735</c:v>
                </c:pt>
                <c:pt idx="4825">
                  <c:v>15.712403</c:v>
                </c:pt>
                <c:pt idx="4826">
                  <c:v>15.546735</c:v>
                </c:pt>
                <c:pt idx="4827">
                  <c:v>15.546735</c:v>
                </c:pt>
                <c:pt idx="4828">
                  <c:v>15.712403</c:v>
                </c:pt>
                <c:pt idx="4829">
                  <c:v>15.546735</c:v>
                </c:pt>
                <c:pt idx="4830">
                  <c:v>15.546735</c:v>
                </c:pt>
                <c:pt idx="4831">
                  <c:v>15.546735</c:v>
                </c:pt>
                <c:pt idx="4832">
                  <c:v>15.546735</c:v>
                </c:pt>
                <c:pt idx="4833">
                  <c:v>15.712403</c:v>
                </c:pt>
                <c:pt idx="4834">
                  <c:v>15.546735</c:v>
                </c:pt>
                <c:pt idx="4835">
                  <c:v>15.546735</c:v>
                </c:pt>
                <c:pt idx="4836">
                  <c:v>15.546735</c:v>
                </c:pt>
                <c:pt idx="4837">
                  <c:v>15.546735</c:v>
                </c:pt>
                <c:pt idx="4838">
                  <c:v>15.546735</c:v>
                </c:pt>
                <c:pt idx="4839">
                  <c:v>15.712403</c:v>
                </c:pt>
                <c:pt idx="4840">
                  <c:v>15.546735</c:v>
                </c:pt>
                <c:pt idx="4841">
                  <c:v>15.546735</c:v>
                </c:pt>
                <c:pt idx="4842">
                  <c:v>15.546735</c:v>
                </c:pt>
                <c:pt idx="4843">
                  <c:v>15.546735</c:v>
                </c:pt>
                <c:pt idx="4844">
                  <c:v>15.546735</c:v>
                </c:pt>
                <c:pt idx="4845">
                  <c:v>15.712403</c:v>
                </c:pt>
                <c:pt idx="4846">
                  <c:v>15.712403</c:v>
                </c:pt>
                <c:pt idx="4847">
                  <c:v>15.712403</c:v>
                </c:pt>
                <c:pt idx="4848">
                  <c:v>15.546735</c:v>
                </c:pt>
                <c:pt idx="4849">
                  <c:v>15.546735</c:v>
                </c:pt>
                <c:pt idx="4850">
                  <c:v>15.546735</c:v>
                </c:pt>
                <c:pt idx="4851">
                  <c:v>15.546735</c:v>
                </c:pt>
                <c:pt idx="4852">
                  <c:v>15.546735</c:v>
                </c:pt>
                <c:pt idx="4853">
                  <c:v>15.546735</c:v>
                </c:pt>
                <c:pt idx="4854">
                  <c:v>15.546735</c:v>
                </c:pt>
                <c:pt idx="4855">
                  <c:v>15.546735</c:v>
                </c:pt>
                <c:pt idx="4856">
                  <c:v>15.546735</c:v>
                </c:pt>
                <c:pt idx="4857">
                  <c:v>15.546735</c:v>
                </c:pt>
                <c:pt idx="4858">
                  <c:v>15.712403</c:v>
                </c:pt>
                <c:pt idx="4859">
                  <c:v>15.546735</c:v>
                </c:pt>
                <c:pt idx="4860">
                  <c:v>15.546735</c:v>
                </c:pt>
                <c:pt idx="4861">
                  <c:v>15.381068000000001</c:v>
                </c:pt>
                <c:pt idx="4862">
                  <c:v>15.546735</c:v>
                </c:pt>
                <c:pt idx="4863">
                  <c:v>15.546735</c:v>
                </c:pt>
                <c:pt idx="4864">
                  <c:v>15.546735</c:v>
                </c:pt>
                <c:pt idx="4865">
                  <c:v>15.712403</c:v>
                </c:pt>
                <c:pt idx="4866">
                  <c:v>15.546735</c:v>
                </c:pt>
                <c:pt idx="4867">
                  <c:v>15.546735</c:v>
                </c:pt>
                <c:pt idx="4868">
                  <c:v>15.546735</c:v>
                </c:pt>
                <c:pt idx="4869">
                  <c:v>15.546735</c:v>
                </c:pt>
                <c:pt idx="4870">
                  <c:v>15.546735</c:v>
                </c:pt>
                <c:pt idx="4871">
                  <c:v>15.546735</c:v>
                </c:pt>
                <c:pt idx="4872">
                  <c:v>15.546735</c:v>
                </c:pt>
                <c:pt idx="4873">
                  <c:v>15.546735</c:v>
                </c:pt>
                <c:pt idx="4874">
                  <c:v>15.546735</c:v>
                </c:pt>
                <c:pt idx="4875">
                  <c:v>15.546735</c:v>
                </c:pt>
                <c:pt idx="4876">
                  <c:v>15.546735</c:v>
                </c:pt>
                <c:pt idx="4877">
                  <c:v>15.546735</c:v>
                </c:pt>
                <c:pt idx="4878">
                  <c:v>15.546735</c:v>
                </c:pt>
                <c:pt idx="4879">
                  <c:v>15.546735</c:v>
                </c:pt>
                <c:pt idx="4880">
                  <c:v>15.546735</c:v>
                </c:pt>
                <c:pt idx="4881">
                  <c:v>15.546735</c:v>
                </c:pt>
                <c:pt idx="4882">
                  <c:v>15.546735</c:v>
                </c:pt>
                <c:pt idx="4883">
                  <c:v>15.546735</c:v>
                </c:pt>
                <c:pt idx="4884">
                  <c:v>15.546735</c:v>
                </c:pt>
                <c:pt idx="4885">
                  <c:v>15.546735</c:v>
                </c:pt>
                <c:pt idx="4886">
                  <c:v>15.712403</c:v>
                </c:pt>
                <c:pt idx="4887">
                  <c:v>15.546735</c:v>
                </c:pt>
                <c:pt idx="4888">
                  <c:v>15.546735</c:v>
                </c:pt>
                <c:pt idx="4889">
                  <c:v>15.546735</c:v>
                </c:pt>
                <c:pt idx="4890">
                  <c:v>15.712403</c:v>
                </c:pt>
                <c:pt idx="4891">
                  <c:v>15.546735</c:v>
                </c:pt>
                <c:pt idx="4892">
                  <c:v>15.546735</c:v>
                </c:pt>
                <c:pt idx="4893">
                  <c:v>15.546735</c:v>
                </c:pt>
                <c:pt idx="4894">
                  <c:v>15.546735</c:v>
                </c:pt>
                <c:pt idx="4895">
                  <c:v>15.546735</c:v>
                </c:pt>
                <c:pt idx="4896">
                  <c:v>15.546735</c:v>
                </c:pt>
                <c:pt idx="4897">
                  <c:v>15.546735</c:v>
                </c:pt>
                <c:pt idx="4898">
                  <c:v>15.546735</c:v>
                </c:pt>
                <c:pt idx="4899">
                  <c:v>15.546735</c:v>
                </c:pt>
                <c:pt idx="4900">
                  <c:v>15.546735</c:v>
                </c:pt>
                <c:pt idx="4901">
                  <c:v>15.712403</c:v>
                </c:pt>
                <c:pt idx="4902">
                  <c:v>15.546735</c:v>
                </c:pt>
                <c:pt idx="4903">
                  <c:v>15.546735</c:v>
                </c:pt>
                <c:pt idx="4904">
                  <c:v>15.546735</c:v>
                </c:pt>
                <c:pt idx="4905">
                  <c:v>15.712403</c:v>
                </c:pt>
                <c:pt idx="4906">
                  <c:v>15.546735</c:v>
                </c:pt>
                <c:pt idx="4907">
                  <c:v>15.546735</c:v>
                </c:pt>
                <c:pt idx="4908">
                  <c:v>15.546735</c:v>
                </c:pt>
                <c:pt idx="4909">
                  <c:v>15.546735</c:v>
                </c:pt>
                <c:pt idx="4910">
                  <c:v>15.546735</c:v>
                </c:pt>
                <c:pt idx="4911">
                  <c:v>15.546735</c:v>
                </c:pt>
                <c:pt idx="4912">
                  <c:v>15.546735</c:v>
                </c:pt>
                <c:pt idx="4913">
                  <c:v>15.546735</c:v>
                </c:pt>
                <c:pt idx="4914">
                  <c:v>15.546735</c:v>
                </c:pt>
                <c:pt idx="4915">
                  <c:v>15.546735</c:v>
                </c:pt>
                <c:pt idx="4916">
                  <c:v>15.546735</c:v>
                </c:pt>
                <c:pt idx="4917">
                  <c:v>15.546735</c:v>
                </c:pt>
                <c:pt idx="4918">
                  <c:v>15.546735</c:v>
                </c:pt>
                <c:pt idx="4919">
                  <c:v>15.546735</c:v>
                </c:pt>
                <c:pt idx="4920">
                  <c:v>15.546735</c:v>
                </c:pt>
                <c:pt idx="4921">
                  <c:v>15.546735</c:v>
                </c:pt>
                <c:pt idx="4922">
                  <c:v>15.546735</c:v>
                </c:pt>
                <c:pt idx="4923">
                  <c:v>15.546735</c:v>
                </c:pt>
                <c:pt idx="4924">
                  <c:v>15.546735</c:v>
                </c:pt>
                <c:pt idx="4925">
                  <c:v>15.546735</c:v>
                </c:pt>
                <c:pt idx="4926">
                  <c:v>15.546735</c:v>
                </c:pt>
                <c:pt idx="4927">
                  <c:v>15.546735</c:v>
                </c:pt>
                <c:pt idx="4928">
                  <c:v>15.546735</c:v>
                </c:pt>
                <c:pt idx="4929">
                  <c:v>15.546735</c:v>
                </c:pt>
                <c:pt idx="4930">
                  <c:v>15.546735</c:v>
                </c:pt>
                <c:pt idx="4931">
                  <c:v>15.546735</c:v>
                </c:pt>
                <c:pt idx="4932">
                  <c:v>15.381068000000001</c:v>
                </c:pt>
                <c:pt idx="4933">
                  <c:v>15.712403</c:v>
                </c:pt>
                <c:pt idx="4934">
                  <c:v>15.546735</c:v>
                </c:pt>
                <c:pt idx="4935">
                  <c:v>15.712403</c:v>
                </c:pt>
                <c:pt idx="4936">
                  <c:v>15.546735</c:v>
                </c:pt>
                <c:pt idx="4937">
                  <c:v>15.546735</c:v>
                </c:pt>
                <c:pt idx="4938">
                  <c:v>15.546735</c:v>
                </c:pt>
                <c:pt idx="4939">
                  <c:v>15.546735</c:v>
                </c:pt>
                <c:pt idx="4940">
                  <c:v>15.546735</c:v>
                </c:pt>
                <c:pt idx="4941">
                  <c:v>15.546735</c:v>
                </c:pt>
                <c:pt idx="4942">
                  <c:v>15.546735</c:v>
                </c:pt>
                <c:pt idx="4943">
                  <c:v>15.546735</c:v>
                </c:pt>
                <c:pt idx="4944">
                  <c:v>15.546735</c:v>
                </c:pt>
                <c:pt idx="4945">
                  <c:v>15.546735</c:v>
                </c:pt>
                <c:pt idx="4946">
                  <c:v>15.546735</c:v>
                </c:pt>
                <c:pt idx="4947">
                  <c:v>15.546735</c:v>
                </c:pt>
                <c:pt idx="4948">
                  <c:v>15.546735</c:v>
                </c:pt>
                <c:pt idx="4949">
                  <c:v>15.381068000000001</c:v>
                </c:pt>
                <c:pt idx="4950">
                  <c:v>15.712403</c:v>
                </c:pt>
                <c:pt idx="4951">
                  <c:v>15.546735</c:v>
                </c:pt>
                <c:pt idx="4952">
                  <c:v>15.712403</c:v>
                </c:pt>
                <c:pt idx="4953">
                  <c:v>15.546735</c:v>
                </c:pt>
                <c:pt idx="4954">
                  <c:v>15.546735</c:v>
                </c:pt>
                <c:pt idx="4955">
                  <c:v>15.546735</c:v>
                </c:pt>
                <c:pt idx="4956">
                  <c:v>15.546735</c:v>
                </c:pt>
                <c:pt idx="4957">
                  <c:v>15.546735</c:v>
                </c:pt>
                <c:pt idx="4958">
                  <c:v>15.712403</c:v>
                </c:pt>
                <c:pt idx="4959">
                  <c:v>15.546735</c:v>
                </c:pt>
                <c:pt idx="4960">
                  <c:v>15.546735</c:v>
                </c:pt>
                <c:pt idx="4961">
                  <c:v>15.546735</c:v>
                </c:pt>
                <c:pt idx="4962">
                  <c:v>15.546735</c:v>
                </c:pt>
                <c:pt idx="4963">
                  <c:v>15.546735</c:v>
                </c:pt>
                <c:pt idx="4964">
                  <c:v>15.546735</c:v>
                </c:pt>
                <c:pt idx="4965">
                  <c:v>15.712403</c:v>
                </c:pt>
                <c:pt idx="4966">
                  <c:v>15.546735</c:v>
                </c:pt>
                <c:pt idx="4967">
                  <c:v>15.712403</c:v>
                </c:pt>
                <c:pt idx="4968">
                  <c:v>15.546735</c:v>
                </c:pt>
                <c:pt idx="4969">
                  <c:v>15.712403</c:v>
                </c:pt>
                <c:pt idx="4970">
                  <c:v>15.546735</c:v>
                </c:pt>
                <c:pt idx="4971">
                  <c:v>15.546735</c:v>
                </c:pt>
                <c:pt idx="4972">
                  <c:v>15.546735</c:v>
                </c:pt>
                <c:pt idx="4973">
                  <c:v>15.546735</c:v>
                </c:pt>
                <c:pt idx="4974">
                  <c:v>15.712403</c:v>
                </c:pt>
                <c:pt idx="4975">
                  <c:v>15.546735</c:v>
                </c:pt>
                <c:pt idx="4976">
                  <c:v>15.546735</c:v>
                </c:pt>
                <c:pt idx="4977">
                  <c:v>15.712403</c:v>
                </c:pt>
                <c:pt idx="4978">
                  <c:v>15.546735</c:v>
                </c:pt>
                <c:pt idx="4979">
                  <c:v>15.546735</c:v>
                </c:pt>
                <c:pt idx="4980">
                  <c:v>15.546735</c:v>
                </c:pt>
                <c:pt idx="4981">
                  <c:v>15.546735</c:v>
                </c:pt>
                <c:pt idx="4982">
                  <c:v>15.546735</c:v>
                </c:pt>
                <c:pt idx="4983">
                  <c:v>15.546735</c:v>
                </c:pt>
                <c:pt idx="4984">
                  <c:v>15.546735</c:v>
                </c:pt>
                <c:pt idx="4985">
                  <c:v>15.546735</c:v>
                </c:pt>
                <c:pt idx="4986">
                  <c:v>15.712403</c:v>
                </c:pt>
                <c:pt idx="4987">
                  <c:v>15.546735</c:v>
                </c:pt>
                <c:pt idx="4988">
                  <c:v>15.712403</c:v>
                </c:pt>
                <c:pt idx="4989">
                  <c:v>15.546735</c:v>
                </c:pt>
                <c:pt idx="4990">
                  <c:v>15.546735</c:v>
                </c:pt>
                <c:pt idx="4991">
                  <c:v>15.546735</c:v>
                </c:pt>
                <c:pt idx="4992">
                  <c:v>15.546735</c:v>
                </c:pt>
                <c:pt idx="4993">
                  <c:v>15.712403</c:v>
                </c:pt>
                <c:pt idx="4994">
                  <c:v>15.546735</c:v>
                </c:pt>
                <c:pt idx="4995">
                  <c:v>15.546735</c:v>
                </c:pt>
                <c:pt idx="4996">
                  <c:v>15.546735</c:v>
                </c:pt>
                <c:pt idx="4997">
                  <c:v>15.546735</c:v>
                </c:pt>
                <c:pt idx="4998">
                  <c:v>15.546735</c:v>
                </c:pt>
                <c:pt idx="4999">
                  <c:v>15.712403</c:v>
                </c:pt>
                <c:pt idx="5000">
                  <c:v>15.546735</c:v>
                </c:pt>
                <c:pt idx="5001">
                  <c:v>15.712403</c:v>
                </c:pt>
                <c:pt idx="5002">
                  <c:v>15.546735</c:v>
                </c:pt>
                <c:pt idx="5003">
                  <c:v>15.546735</c:v>
                </c:pt>
                <c:pt idx="5004">
                  <c:v>15.546735</c:v>
                </c:pt>
                <c:pt idx="5005">
                  <c:v>15.712403</c:v>
                </c:pt>
                <c:pt idx="5006">
                  <c:v>15.546735</c:v>
                </c:pt>
                <c:pt idx="5007">
                  <c:v>15.546735</c:v>
                </c:pt>
                <c:pt idx="5008">
                  <c:v>15.546735</c:v>
                </c:pt>
                <c:pt idx="5009">
                  <c:v>15.546735</c:v>
                </c:pt>
                <c:pt idx="5010">
                  <c:v>15.546735</c:v>
                </c:pt>
                <c:pt idx="5011">
                  <c:v>15.546735</c:v>
                </c:pt>
                <c:pt idx="5012">
                  <c:v>15.546735</c:v>
                </c:pt>
                <c:pt idx="5013">
                  <c:v>15.712403</c:v>
                </c:pt>
                <c:pt idx="5014">
                  <c:v>15.712403</c:v>
                </c:pt>
                <c:pt idx="5015">
                  <c:v>15.546735</c:v>
                </c:pt>
                <c:pt idx="5016">
                  <c:v>15.546735</c:v>
                </c:pt>
                <c:pt idx="5017">
                  <c:v>15.546735</c:v>
                </c:pt>
                <c:pt idx="5018">
                  <c:v>15.546735</c:v>
                </c:pt>
                <c:pt idx="5019">
                  <c:v>15.546735</c:v>
                </c:pt>
                <c:pt idx="5020">
                  <c:v>15.546735</c:v>
                </c:pt>
                <c:pt idx="5021">
                  <c:v>15.546735</c:v>
                </c:pt>
                <c:pt idx="5022">
                  <c:v>15.546735</c:v>
                </c:pt>
                <c:pt idx="5023">
                  <c:v>15.546735</c:v>
                </c:pt>
                <c:pt idx="5024">
                  <c:v>15.712403</c:v>
                </c:pt>
                <c:pt idx="5025">
                  <c:v>15.712403</c:v>
                </c:pt>
                <c:pt idx="5026">
                  <c:v>15.712403</c:v>
                </c:pt>
                <c:pt idx="5027">
                  <c:v>15.712403</c:v>
                </c:pt>
                <c:pt idx="5028">
                  <c:v>15.546735</c:v>
                </c:pt>
                <c:pt idx="5029">
                  <c:v>15.546735</c:v>
                </c:pt>
                <c:pt idx="5030">
                  <c:v>15.712403</c:v>
                </c:pt>
                <c:pt idx="5031">
                  <c:v>15.546735</c:v>
                </c:pt>
                <c:pt idx="5032">
                  <c:v>15.546735</c:v>
                </c:pt>
                <c:pt idx="5033">
                  <c:v>15.546735</c:v>
                </c:pt>
                <c:pt idx="5034">
                  <c:v>15.546735</c:v>
                </c:pt>
                <c:pt idx="5035">
                  <c:v>15.712403</c:v>
                </c:pt>
                <c:pt idx="5036">
                  <c:v>15.546735</c:v>
                </c:pt>
                <c:pt idx="5037">
                  <c:v>15.546735</c:v>
                </c:pt>
                <c:pt idx="5038">
                  <c:v>15.546735</c:v>
                </c:pt>
                <c:pt idx="5039">
                  <c:v>15.546735</c:v>
                </c:pt>
                <c:pt idx="5040">
                  <c:v>15.546735</c:v>
                </c:pt>
                <c:pt idx="5041">
                  <c:v>15.546735</c:v>
                </c:pt>
                <c:pt idx="5042">
                  <c:v>15.712403</c:v>
                </c:pt>
                <c:pt idx="5043">
                  <c:v>15.878069999999999</c:v>
                </c:pt>
                <c:pt idx="5044">
                  <c:v>15.546735</c:v>
                </c:pt>
                <c:pt idx="5045">
                  <c:v>15.712403</c:v>
                </c:pt>
                <c:pt idx="5046">
                  <c:v>15.712403</c:v>
                </c:pt>
                <c:pt idx="5047">
                  <c:v>15.546735</c:v>
                </c:pt>
                <c:pt idx="5048">
                  <c:v>15.546735</c:v>
                </c:pt>
                <c:pt idx="5049">
                  <c:v>15.712403</c:v>
                </c:pt>
                <c:pt idx="5050">
                  <c:v>15.712403</c:v>
                </c:pt>
                <c:pt idx="5051">
                  <c:v>15.546735</c:v>
                </c:pt>
                <c:pt idx="5052">
                  <c:v>15.546735</c:v>
                </c:pt>
                <c:pt idx="5053">
                  <c:v>15.546735</c:v>
                </c:pt>
                <c:pt idx="5054">
                  <c:v>15.546735</c:v>
                </c:pt>
                <c:pt idx="5055">
                  <c:v>15.546735</c:v>
                </c:pt>
                <c:pt idx="5056">
                  <c:v>15.546735</c:v>
                </c:pt>
                <c:pt idx="5057">
                  <c:v>15.546735</c:v>
                </c:pt>
                <c:pt idx="5058">
                  <c:v>15.546735</c:v>
                </c:pt>
                <c:pt idx="5059">
                  <c:v>15.712403</c:v>
                </c:pt>
                <c:pt idx="5060">
                  <c:v>15.546735</c:v>
                </c:pt>
                <c:pt idx="5061">
                  <c:v>15.546735</c:v>
                </c:pt>
                <c:pt idx="5062">
                  <c:v>15.546735</c:v>
                </c:pt>
                <c:pt idx="5063">
                  <c:v>15.546735</c:v>
                </c:pt>
                <c:pt idx="5064">
                  <c:v>15.546735</c:v>
                </c:pt>
                <c:pt idx="5065">
                  <c:v>15.712403</c:v>
                </c:pt>
                <c:pt idx="5066">
                  <c:v>15.546735</c:v>
                </c:pt>
                <c:pt idx="5067">
                  <c:v>15.546735</c:v>
                </c:pt>
                <c:pt idx="5068">
                  <c:v>15.712403</c:v>
                </c:pt>
                <c:pt idx="5069">
                  <c:v>15.546735</c:v>
                </c:pt>
                <c:pt idx="5070">
                  <c:v>15.546735</c:v>
                </c:pt>
                <c:pt idx="5071">
                  <c:v>15.546735</c:v>
                </c:pt>
                <c:pt idx="5072">
                  <c:v>15.546735</c:v>
                </c:pt>
                <c:pt idx="5073">
                  <c:v>15.712403</c:v>
                </c:pt>
                <c:pt idx="5074">
                  <c:v>15.546735</c:v>
                </c:pt>
                <c:pt idx="5075">
                  <c:v>15.712403</c:v>
                </c:pt>
                <c:pt idx="5076">
                  <c:v>15.712403</c:v>
                </c:pt>
                <c:pt idx="5077">
                  <c:v>15.712403</c:v>
                </c:pt>
                <c:pt idx="5078">
                  <c:v>15.546735</c:v>
                </c:pt>
                <c:pt idx="5079">
                  <c:v>15.712403</c:v>
                </c:pt>
                <c:pt idx="5080">
                  <c:v>15.546735</c:v>
                </c:pt>
                <c:pt idx="5081">
                  <c:v>15.712403</c:v>
                </c:pt>
                <c:pt idx="5082">
                  <c:v>15.546735</c:v>
                </c:pt>
                <c:pt idx="5083">
                  <c:v>15.546735</c:v>
                </c:pt>
                <c:pt idx="5084">
                  <c:v>15.546735</c:v>
                </c:pt>
                <c:pt idx="5085">
                  <c:v>15.546735</c:v>
                </c:pt>
                <c:pt idx="5086">
                  <c:v>15.712403</c:v>
                </c:pt>
                <c:pt idx="5087">
                  <c:v>15.712403</c:v>
                </c:pt>
                <c:pt idx="5088">
                  <c:v>15.546735</c:v>
                </c:pt>
                <c:pt idx="5089">
                  <c:v>15.712403</c:v>
                </c:pt>
                <c:pt idx="5090">
                  <c:v>15.546735</c:v>
                </c:pt>
                <c:pt idx="5091">
                  <c:v>15.546735</c:v>
                </c:pt>
                <c:pt idx="5092">
                  <c:v>15.712403</c:v>
                </c:pt>
                <c:pt idx="5093">
                  <c:v>15.712403</c:v>
                </c:pt>
                <c:pt idx="5094">
                  <c:v>15.546735</c:v>
                </c:pt>
                <c:pt idx="5095">
                  <c:v>15.546735</c:v>
                </c:pt>
                <c:pt idx="5096">
                  <c:v>15.546735</c:v>
                </c:pt>
                <c:pt idx="5097">
                  <c:v>15.712403</c:v>
                </c:pt>
                <c:pt idx="5098">
                  <c:v>15.546735</c:v>
                </c:pt>
                <c:pt idx="5099">
                  <c:v>15.546735</c:v>
                </c:pt>
                <c:pt idx="5100">
                  <c:v>15.546735</c:v>
                </c:pt>
                <c:pt idx="5101">
                  <c:v>15.712403</c:v>
                </c:pt>
                <c:pt idx="5102">
                  <c:v>15.712403</c:v>
                </c:pt>
                <c:pt idx="5103">
                  <c:v>15.712403</c:v>
                </c:pt>
                <c:pt idx="5104">
                  <c:v>15.546735</c:v>
                </c:pt>
                <c:pt idx="5105">
                  <c:v>15.712403</c:v>
                </c:pt>
                <c:pt idx="5106">
                  <c:v>15.546735</c:v>
                </c:pt>
                <c:pt idx="5107">
                  <c:v>15.712403</c:v>
                </c:pt>
                <c:pt idx="5108">
                  <c:v>15.546735</c:v>
                </c:pt>
                <c:pt idx="5109">
                  <c:v>15.546735</c:v>
                </c:pt>
                <c:pt idx="5110">
                  <c:v>15.546735</c:v>
                </c:pt>
                <c:pt idx="5111">
                  <c:v>15.546735</c:v>
                </c:pt>
                <c:pt idx="5112">
                  <c:v>15.546735</c:v>
                </c:pt>
                <c:pt idx="5113">
                  <c:v>15.546735</c:v>
                </c:pt>
                <c:pt idx="5114">
                  <c:v>15.712403</c:v>
                </c:pt>
                <c:pt idx="5115">
                  <c:v>15.546735</c:v>
                </c:pt>
                <c:pt idx="5116">
                  <c:v>15.712403</c:v>
                </c:pt>
                <c:pt idx="5117">
                  <c:v>15.712403</c:v>
                </c:pt>
                <c:pt idx="5118">
                  <c:v>15.546735</c:v>
                </c:pt>
                <c:pt idx="5119">
                  <c:v>15.712403</c:v>
                </c:pt>
                <c:pt idx="5120">
                  <c:v>15.546735</c:v>
                </c:pt>
                <c:pt idx="5121">
                  <c:v>15.546735</c:v>
                </c:pt>
                <c:pt idx="5122">
                  <c:v>15.546735</c:v>
                </c:pt>
                <c:pt idx="5123">
                  <c:v>15.546735</c:v>
                </c:pt>
                <c:pt idx="5124">
                  <c:v>15.712403</c:v>
                </c:pt>
                <c:pt idx="5125">
                  <c:v>15.712403</c:v>
                </c:pt>
                <c:pt idx="5126">
                  <c:v>15.546735</c:v>
                </c:pt>
                <c:pt idx="5127">
                  <c:v>15.546735</c:v>
                </c:pt>
                <c:pt idx="5128">
                  <c:v>15.546735</c:v>
                </c:pt>
                <c:pt idx="5129">
                  <c:v>15.712403</c:v>
                </c:pt>
                <c:pt idx="5130">
                  <c:v>15.546735</c:v>
                </c:pt>
                <c:pt idx="5131">
                  <c:v>15.712403</c:v>
                </c:pt>
                <c:pt idx="5132">
                  <c:v>15.546735</c:v>
                </c:pt>
                <c:pt idx="5133">
                  <c:v>15.712403</c:v>
                </c:pt>
                <c:pt idx="5134">
                  <c:v>15.712403</c:v>
                </c:pt>
                <c:pt idx="5135">
                  <c:v>15.546735</c:v>
                </c:pt>
                <c:pt idx="5136">
                  <c:v>15.546735</c:v>
                </c:pt>
                <c:pt idx="5137">
                  <c:v>15.546735</c:v>
                </c:pt>
                <c:pt idx="5138">
                  <c:v>15.546735</c:v>
                </c:pt>
                <c:pt idx="5139">
                  <c:v>15.546735</c:v>
                </c:pt>
                <c:pt idx="5140">
                  <c:v>15.546735</c:v>
                </c:pt>
                <c:pt idx="5141">
                  <c:v>15.546735</c:v>
                </c:pt>
                <c:pt idx="5142">
                  <c:v>15.546735</c:v>
                </c:pt>
                <c:pt idx="5143">
                  <c:v>15.546735</c:v>
                </c:pt>
                <c:pt idx="5144">
                  <c:v>15.712403</c:v>
                </c:pt>
                <c:pt idx="5145">
                  <c:v>15.546735</c:v>
                </c:pt>
                <c:pt idx="5146">
                  <c:v>15.546735</c:v>
                </c:pt>
                <c:pt idx="5147">
                  <c:v>15.712403</c:v>
                </c:pt>
                <c:pt idx="5148">
                  <c:v>15.546735</c:v>
                </c:pt>
                <c:pt idx="5149">
                  <c:v>15.546735</c:v>
                </c:pt>
                <c:pt idx="5150">
                  <c:v>15.546735</c:v>
                </c:pt>
                <c:pt idx="5151">
                  <c:v>15.712403</c:v>
                </c:pt>
                <c:pt idx="5152">
                  <c:v>15.546735</c:v>
                </c:pt>
                <c:pt idx="5153">
                  <c:v>15.546735</c:v>
                </c:pt>
                <c:pt idx="5154">
                  <c:v>15.546735</c:v>
                </c:pt>
                <c:pt idx="5155">
                  <c:v>15.712403</c:v>
                </c:pt>
                <c:pt idx="5156">
                  <c:v>15.546735</c:v>
                </c:pt>
                <c:pt idx="5157">
                  <c:v>15.546735</c:v>
                </c:pt>
                <c:pt idx="5158">
                  <c:v>15.546735</c:v>
                </c:pt>
                <c:pt idx="5159">
                  <c:v>15.712403</c:v>
                </c:pt>
                <c:pt idx="5160">
                  <c:v>15.546735</c:v>
                </c:pt>
                <c:pt idx="5161">
                  <c:v>15.546735</c:v>
                </c:pt>
                <c:pt idx="5162">
                  <c:v>15.546735</c:v>
                </c:pt>
                <c:pt idx="5163">
                  <c:v>15.546735</c:v>
                </c:pt>
                <c:pt idx="5164">
                  <c:v>15.546735</c:v>
                </c:pt>
                <c:pt idx="5165">
                  <c:v>15.712403</c:v>
                </c:pt>
                <c:pt idx="5166">
                  <c:v>15.546735</c:v>
                </c:pt>
                <c:pt idx="5167">
                  <c:v>15.546735</c:v>
                </c:pt>
                <c:pt idx="5168">
                  <c:v>15.546735</c:v>
                </c:pt>
                <c:pt idx="5169">
                  <c:v>15.546735</c:v>
                </c:pt>
                <c:pt idx="5170">
                  <c:v>15.546735</c:v>
                </c:pt>
                <c:pt idx="5171">
                  <c:v>15.546735</c:v>
                </c:pt>
                <c:pt idx="5172">
                  <c:v>15.546735</c:v>
                </c:pt>
                <c:pt idx="5173">
                  <c:v>15.546735</c:v>
                </c:pt>
                <c:pt idx="5174">
                  <c:v>15.546735</c:v>
                </c:pt>
                <c:pt idx="5175">
                  <c:v>15.546735</c:v>
                </c:pt>
                <c:pt idx="5176">
                  <c:v>15.546735</c:v>
                </c:pt>
                <c:pt idx="5177">
                  <c:v>15.546735</c:v>
                </c:pt>
                <c:pt idx="5178">
                  <c:v>15.546735</c:v>
                </c:pt>
                <c:pt idx="5179">
                  <c:v>15.546735</c:v>
                </c:pt>
                <c:pt idx="5180">
                  <c:v>15.546735</c:v>
                </c:pt>
                <c:pt idx="5181">
                  <c:v>15.546735</c:v>
                </c:pt>
                <c:pt idx="5182">
                  <c:v>15.546735</c:v>
                </c:pt>
                <c:pt idx="5183">
                  <c:v>15.546735</c:v>
                </c:pt>
                <c:pt idx="5184">
                  <c:v>15.546735</c:v>
                </c:pt>
                <c:pt idx="5185">
                  <c:v>15.546735</c:v>
                </c:pt>
                <c:pt idx="5186">
                  <c:v>15.546735</c:v>
                </c:pt>
                <c:pt idx="5187">
                  <c:v>15.546735</c:v>
                </c:pt>
                <c:pt idx="5188">
                  <c:v>15.546735</c:v>
                </c:pt>
                <c:pt idx="5189">
                  <c:v>15.546735</c:v>
                </c:pt>
                <c:pt idx="5190">
                  <c:v>15.546735</c:v>
                </c:pt>
                <c:pt idx="5191">
                  <c:v>15.546735</c:v>
                </c:pt>
                <c:pt idx="5192">
                  <c:v>15.546735</c:v>
                </c:pt>
                <c:pt idx="5193">
                  <c:v>15.546735</c:v>
                </c:pt>
                <c:pt idx="5194">
                  <c:v>15.546735</c:v>
                </c:pt>
                <c:pt idx="5195">
                  <c:v>15.712403</c:v>
                </c:pt>
                <c:pt idx="5196">
                  <c:v>15.546735</c:v>
                </c:pt>
                <c:pt idx="5197">
                  <c:v>15.546735</c:v>
                </c:pt>
                <c:pt idx="5198">
                  <c:v>15.546735</c:v>
                </c:pt>
                <c:pt idx="5199">
                  <c:v>15.546735</c:v>
                </c:pt>
                <c:pt idx="5200">
                  <c:v>15.546735</c:v>
                </c:pt>
                <c:pt idx="5201">
                  <c:v>15.546735</c:v>
                </c:pt>
                <c:pt idx="5202">
                  <c:v>15.546735</c:v>
                </c:pt>
                <c:pt idx="5203">
                  <c:v>15.546735</c:v>
                </c:pt>
                <c:pt idx="5204">
                  <c:v>15.546735</c:v>
                </c:pt>
                <c:pt idx="5205">
                  <c:v>15.546735</c:v>
                </c:pt>
                <c:pt idx="5206">
                  <c:v>15.712403</c:v>
                </c:pt>
                <c:pt idx="5207">
                  <c:v>15.712403</c:v>
                </c:pt>
                <c:pt idx="5208">
                  <c:v>15.712403</c:v>
                </c:pt>
                <c:pt idx="5209">
                  <c:v>15.546735</c:v>
                </c:pt>
                <c:pt idx="5210">
                  <c:v>15.546735</c:v>
                </c:pt>
                <c:pt idx="5211">
                  <c:v>15.546735</c:v>
                </c:pt>
                <c:pt idx="5212">
                  <c:v>15.546735</c:v>
                </c:pt>
                <c:pt idx="5213">
                  <c:v>15.546735</c:v>
                </c:pt>
                <c:pt idx="5214">
                  <c:v>15.546735</c:v>
                </c:pt>
                <c:pt idx="5215">
                  <c:v>15.712403</c:v>
                </c:pt>
                <c:pt idx="5216">
                  <c:v>15.546735</c:v>
                </c:pt>
                <c:pt idx="5217">
                  <c:v>15.546735</c:v>
                </c:pt>
                <c:pt idx="5218">
                  <c:v>15.546735</c:v>
                </c:pt>
                <c:pt idx="5219">
                  <c:v>15.546735</c:v>
                </c:pt>
                <c:pt idx="5220">
                  <c:v>15.546735</c:v>
                </c:pt>
                <c:pt idx="5221">
                  <c:v>15.546735</c:v>
                </c:pt>
                <c:pt idx="5222">
                  <c:v>15.546735</c:v>
                </c:pt>
                <c:pt idx="5223">
                  <c:v>15.546735</c:v>
                </c:pt>
                <c:pt idx="5224">
                  <c:v>15.546735</c:v>
                </c:pt>
                <c:pt idx="5225">
                  <c:v>15.546735</c:v>
                </c:pt>
                <c:pt idx="5226">
                  <c:v>15.546735</c:v>
                </c:pt>
                <c:pt idx="5227">
                  <c:v>15.546735</c:v>
                </c:pt>
                <c:pt idx="5228">
                  <c:v>15.712403</c:v>
                </c:pt>
                <c:pt idx="5229">
                  <c:v>15.546735</c:v>
                </c:pt>
                <c:pt idx="5230">
                  <c:v>15.712403</c:v>
                </c:pt>
                <c:pt idx="5231">
                  <c:v>15.546735</c:v>
                </c:pt>
                <c:pt idx="5232">
                  <c:v>15.546735</c:v>
                </c:pt>
                <c:pt idx="5233">
                  <c:v>15.546735</c:v>
                </c:pt>
                <c:pt idx="5234">
                  <c:v>15.712403</c:v>
                </c:pt>
                <c:pt idx="5235">
                  <c:v>15.546735</c:v>
                </c:pt>
                <c:pt idx="5236">
                  <c:v>15.546735</c:v>
                </c:pt>
                <c:pt idx="5237">
                  <c:v>15.546735</c:v>
                </c:pt>
                <c:pt idx="5238">
                  <c:v>15.546735</c:v>
                </c:pt>
                <c:pt idx="5239">
                  <c:v>15.546735</c:v>
                </c:pt>
                <c:pt idx="5240">
                  <c:v>15.546735</c:v>
                </c:pt>
                <c:pt idx="5241">
                  <c:v>15.546735</c:v>
                </c:pt>
                <c:pt idx="5242">
                  <c:v>15.546735</c:v>
                </c:pt>
                <c:pt idx="5243">
                  <c:v>15.712403</c:v>
                </c:pt>
                <c:pt idx="5244">
                  <c:v>15.546735</c:v>
                </c:pt>
                <c:pt idx="5245">
                  <c:v>15.546735</c:v>
                </c:pt>
                <c:pt idx="5246">
                  <c:v>15.546735</c:v>
                </c:pt>
                <c:pt idx="5247">
                  <c:v>15.546735</c:v>
                </c:pt>
                <c:pt idx="5248">
                  <c:v>15.546735</c:v>
                </c:pt>
                <c:pt idx="5249">
                  <c:v>15.546735</c:v>
                </c:pt>
                <c:pt idx="5250">
                  <c:v>15.546735</c:v>
                </c:pt>
                <c:pt idx="5251">
                  <c:v>15.546735</c:v>
                </c:pt>
                <c:pt idx="5252">
                  <c:v>15.546735</c:v>
                </c:pt>
                <c:pt idx="5253">
                  <c:v>15.546735</c:v>
                </c:pt>
                <c:pt idx="5254">
                  <c:v>15.546735</c:v>
                </c:pt>
                <c:pt idx="5255">
                  <c:v>15.712403</c:v>
                </c:pt>
                <c:pt idx="5256">
                  <c:v>15.546735</c:v>
                </c:pt>
                <c:pt idx="5257">
                  <c:v>15.712403</c:v>
                </c:pt>
                <c:pt idx="5258">
                  <c:v>15.546735</c:v>
                </c:pt>
                <c:pt idx="5259">
                  <c:v>15.712403</c:v>
                </c:pt>
                <c:pt idx="5260">
                  <c:v>15.546735</c:v>
                </c:pt>
                <c:pt idx="5261">
                  <c:v>15.546735</c:v>
                </c:pt>
                <c:pt idx="5262">
                  <c:v>15.546735</c:v>
                </c:pt>
                <c:pt idx="5263">
                  <c:v>15.712403</c:v>
                </c:pt>
                <c:pt idx="5264">
                  <c:v>15.546735</c:v>
                </c:pt>
                <c:pt idx="5265">
                  <c:v>15.546735</c:v>
                </c:pt>
                <c:pt idx="5266">
                  <c:v>15.546735</c:v>
                </c:pt>
                <c:pt idx="5267">
                  <c:v>15.546735</c:v>
                </c:pt>
                <c:pt idx="5268">
                  <c:v>15.546735</c:v>
                </c:pt>
                <c:pt idx="5269">
                  <c:v>15.712403</c:v>
                </c:pt>
                <c:pt idx="5270">
                  <c:v>15.546735</c:v>
                </c:pt>
                <c:pt idx="5271">
                  <c:v>15.546735</c:v>
                </c:pt>
                <c:pt idx="5272">
                  <c:v>15.546735</c:v>
                </c:pt>
                <c:pt idx="5273">
                  <c:v>15.712403</c:v>
                </c:pt>
                <c:pt idx="5274">
                  <c:v>15.712403</c:v>
                </c:pt>
                <c:pt idx="5275">
                  <c:v>15.546735</c:v>
                </c:pt>
                <c:pt idx="5276">
                  <c:v>15.546735</c:v>
                </c:pt>
                <c:pt idx="5277">
                  <c:v>15.546735</c:v>
                </c:pt>
                <c:pt idx="5278">
                  <c:v>15.546735</c:v>
                </c:pt>
                <c:pt idx="5279">
                  <c:v>15.546735</c:v>
                </c:pt>
                <c:pt idx="5280">
                  <c:v>15.546735</c:v>
                </c:pt>
                <c:pt idx="5281">
                  <c:v>15.712403</c:v>
                </c:pt>
                <c:pt idx="5282">
                  <c:v>15.546735</c:v>
                </c:pt>
                <c:pt idx="5283">
                  <c:v>15.712403</c:v>
                </c:pt>
                <c:pt idx="5284">
                  <c:v>15.546735</c:v>
                </c:pt>
                <c:pt idx="5285">
                  <c:v>15.712403</c:v>
                </c:pt>
                <c:pt idx="5286">
                  <c:v>15.546735</c:v>
                </c:pt>
                <c:pt idx="5287">
                  <c:v>15.712403</c:v>
                </c:pt>
                <c:pt idx="5288">
                  <c:v>15.546735</c:v>
                </c:pt>
                <c:pt idx="5289">
                  <c:v>15.546735</c:v>
                </c:pt>
                <c:pt idx="5290">
                  <c:v>15.546735</c:v>
                </c:pt>
                <c:pt idx="5291">
                  <c:v>15.546735</c:v>
                </c:pt>
                <c:pt idx="5292">
                  <c:v>15.712403</c:v>
                </c:pt>
                <c:pt idx="5293">
                  <c:v>15.546735</c:v>
                </c:pt>
                <c:pt idx="5294">
                  <c:v>15.712403</c:v>
                </c:pt>
                <c:pt idx="5295">
                  <c:v>15.712403</c:v>
                </c:pt>
                <c:pt idx="5296">
                  <c:v>15.546735</c:v>
                </c:pt>
                <c:pt idx="5297">
                  <c:v>15.546735</c:v>
                </c:pt>
                <c:pt idx="5298">
                  <c:v>15.546735</c:v>
                </c:pt>
                <c:pt idx="5299">
                  <c:v>15.546735</c:v>
                </c:pt>
                <c:pt idx="5300">
                  <c:v>15.546735</c:v>
                </c:pt>
                <c:pt idx="5301">
                  <c:v>15.546735</c:v>
                </c:pt>
                <c:pt idx="5302">
                  <c:v>15.712403</c:v>
                </c:pt>
                <c:pt idx="5303">
                  <c:v>15.712403</c:v>
                </c:pt>
                <c:pt idx="5304">
                  <c:v>15.712403</c:v>
                </c:pt>
                <c:pt idx="5305">
                  <c:v>15.712403</c:v>
                </c:pt>
                <c:pt idx="5306">
                  <c:v>15.546735</c:v>
                </c:pt>
                <c:pt idx="5307">
                  <c:v>15.546735</c:v>
                </c:pt>
                <c:pt idx="5308">
                  <c:v>15.546735</c:v>
                </c:pt>
                <c:pt idx="5309">
                  <c:v>15.546735</c:v>
                </c:pt>
                <c:pt idx="5310">
                  <c:v>15.546735</c:v>
                </c:pt>
                <c:pt idx="5311">
                  <c:v>15.712403</c:v>
                </c:pt>
                <c:pt idx="5312">
                  <c:v>15.546735</c:v>
                </c:pt>
                <c:pt idx="5313">
                  <c:v>15.712403</c:v>
                </c:pt>
                <c:pt idx="5314">
                  <c:v>15.546735</c:v>
                </c:pt>
                <c:pt idx="5315">
                  <c:v>15.546735</c:v>
                </c:pt>
                <c:pt idx="5316">
                  <c:v>15.546735</c:v>
                </c:pt>
                <c:pt idx="5317">
                  <c:v>15.546735</c:v>
                </c:pt>
                <c:pt idx="5318">
                  <c:v>15.546735</c:v>
                </c:pt>
                <c:pt idx="5319">
                  <c:v>15.712403</c:v>
                </c:pt>
                <c:pt idx="5320">
                  <c:v>15.546735</c:v>
                </c:pt>
                <c:pt idx="5321">
                  <c:v>15.546735</c:v>
                </c:pt>
                <c:pt idx="5322">
                  <c:v>15.546735</c:v>
                </c:pt>
                <c:pt idx="5323">
                  <c:v>15.546735</c:v>
                </c:pt>
                <c:pt idx="5324">
                  <c:v>15.712403</c:v>
                </c:pt>
                <c:pt idx="5325">
                  <c:v>15.712403</c:v>
                </c:pt>
                <c:pt idx="5326">
                  <c:v>15.546735</c:v>
                </c:pt>
                <c:pt idx="5327">
                  <c:v>15.546735</c:v>
                </c:pt>
                <c:pt idx="5328">
                  <c:v>15.546735</c:v>
                </c:pt>
                <c:pt idx="5329">
                  <c:v>15.546735</c:v>
                </c:pt>
                <c:pt idx="5330">
                  <c:v>15.546735</c:v>
                </c:pt>
                <c:pt idx="5331">
                  <c:v>15.546735</c:v>
                </c:pt>
                <c:pt idx="5332">
                  <c:v>15.546735</c:v>
                </c:pt>
                <c:pt idx="5333">
                  <c:v>15.546735</c:v>
                </c:pt>
                <c:pt idx="5334">
                  <c:v>15.546735</c:v>
                </c:pt>
                <c:pt idx="5335">
                  <c:v>15.712403</c:v>
                </c:pt>
                <c:pt idx="5336">
                  <c:v>15.546735</c:v>
                </c:pt>
                <c:pt idx="5337">
                  <c:v>15.546735</c:v>
                </c:pt>
                <c:pt idx="5338">
                  <c:v>15.546735</c:v>
                </c:pt>
                <c:pt idx="5339">
                  <c:v>15.712403</c:v>
                </c:pt>
                <c:pt idx="5340">
                  <c:v>15.546735</c:v>
                </c:pt>
                <c:pt idx="5341">
                  <c:v>15.712403</c:v>
                </c:pt>
                <c:pt idx="5342">
                  <c:v>15.546735</c:v>
                </c:pt>
                <c:pt idx="5343">
                  <c:v>15.712403</c:v>
                </c:pt>
                <c:pt idx="5344">
                  <c:v>15.546735</c:v>
                </c:pt>
                <c:pt idx="5345">
                  <c:v>15.546735</c:v>
                </c:pt>
                <c:pt idx="5346">
                  <c:v>15.712403</c:v>
                </c:pt>
                <c:pt idx="5347">
                  <c:v>15.712403</c:v>
                </c:pt>
                <c:pt idx="5348">
                  <c:v>15.546735</c:v>
                </c:pt>
                <c:pt idx="5349">
                  <c:v>15.546735</c:v>
                </c:pt>
                <c:pt idx="5350">
                  <c:v>15.546735</c:v>
                </c:pt>
                <c:pt idx="5351">
                  <c:v>15.712403</c:v>
                </c:pt>
                <c:pt idx="5352">
                  <c:v>15.712403</c:v>
                </c:pt>
                <c:pt idx="5353">
                  <c:v>15.546735</c:v>
                </c:pt>
                <c:pt idx="5354">
                  <c:v>15.712403</c:v>
                </c:pt>
                <c:pt idx="5355">
                  <c:v>15.546735</c:v>
                </c:pt>
                <c:pt idx="5356">
                  <c:v>15.712403</c:v>
                </c:pt>
                <c:pt idx="5357">
                  <c:v>15.546735</c:v>
                </c:pt>
                <c:pt idx="5358">
                  <c:v>15.546735</c:v>
                </c:pt>
                <c:pt idx="5359">
                  <c:v>15.712403</c:v>
                </c:pt>
                <c:pt idx="5360">
                  <c:v>15.712403</c:v>
                </c:pt>
                <c:pt idx="5361">
                  <c:v>15.546735</c:v>
                </c:pt>
                <c:pt idx="5362">
                  <c:v>15.546735</c:v>
                </c:pt>
                <c:pt idx="5363">
                  <c:v>15.712403</c:v>
                </c:pt>
                <c:pt idx="5364">
                  <c:v>15.546735</c:v>
                </c:pt>
                <c:pt idx="5365">
                  <c:v>15.546735</c:v>
                </c:pt>
                <c:pt idx="5366">
                  <c:v>15.546735</c:v>
                </c:pt>
                <c:pt idx="5367">
                  <c:v>15.712403</c:v>
                </c:pt>
                <c:pt idx="5368">
                  <c:v>15.546735</c:v>
                </c:pt>
                <c:pt idx="5369">
                  <c:v>15.712403</c:v>
                </c:pt>
                <c:pt idx="5370">
                  <c:v>15.546735</c:v>
                </c:pt>
                <c:pt idx="5371">
                  <c:v>15.546735</c:v>
                </c:pt>
                <c:pt idx="5372">
                  <c:v>15.546735</c:v>
                </c:pt>
                <c:pt idx="5373">
                  <c:v>15.546735</c:v>
                </c:pt>
                <c:pt idx="5374">
                  <c:v>15.546735</c:v>
                </c:pt>
                <c:pt idx="5375">
                  <c:v>15.712403</c:v>
                </c:pt>
                <c:pt idx="5376">
                  <c:v>15.546735</c:v>
                </c:pt>
                <c:pt idx="5377">
                  <c:v>15.546735</c:v>
                </c:pt>
                <c:pt idx="5378">
                  <c:v>15.712403</c:v>
                </c:pt>
                <c:pt idx="5379">
                  <c:v>15.546735</c:v>
                </c:pt>
                <c:pt idx="5380">
                  <c:v>15.546735</c:v>
                </c:pt>
                <c:pt idx="5381">
                  <c:v>15.546735</c:v>
                </c:pt>
                <c:pt idx="5382">
                  <c:v>15.712403</c:v>
                </c:pt>
                <c:pt idx="5383">
                  <c:v>15.712403</c:v>
                </c:pt>
                <c:pt idx="5384">
                  <c:v>15.546735</c:v>
                </c:pt>
                <c:pt idx="5385">
                  <c:v>15.546735</c:v>
                </c:pt>
                <c:pt idx="5386">
                  <c:v>15.712403</c:v>
                </c:pt>
                <c:pt idx="5387">
                  <c:v>15.546735</c:v>
                </c:pt>
                <c:pt idx="5388">
                  <c:v>15.712403</c:v>
                </c:pt>
                <c:pt idx="5389">
                  <c:v>15.712403</c:v>
                </c:pt>
                <c:pt idx="5390">
                  <c:v>15.546735</c:v>
                </c:pt>
                <c:pt idx="5391">
                  <c:v>15.712403</c:v>
                </c:pt>
                <c:pt idx="5392">
                  <c:v>15.546735</c:v>
                </c:pt>
                <c:pt idx="5393">
                  <c:v>15.546735</c:v>
                </c:pt>
                <c:pt idx="5394">
                  <c:v>15.546735</c:v>
                </c:pt>
                <c:pt idx="5395">
                  <c:v>15.712403</c:v>
                </c:pt>
                <c:pt idx="5396">
                  <c:v>15.712403</c:v>
                </c:pt>
                <c:pt idx="5397">
                  <c:v>15.712403</c:v>
                </c:pt>
                <c:pt idx="5398">
                  <c:v>15.546735</c:v>
                </c:pt>
                <c:pt idx="5399">
                  <c:v>15.546735</c:v>
                </c:pt>
                <c:pt idx="5400">
                  <c:v>15.712403</c:v>
                </c:pt>
                <c:pt idx="5401">
                  <c:v>15.546735</c:v>
                </c:pt>
                <c:pt idx="5402">
                  <c:v>15.546735</c:v>
                </c:pt>
                <c:pt idx="5403">
                  <c:v>15.546735</c:v>
                </c:pt>
                <c:pt idx="5404">
                  <c:v>15.546735</c:v>
                </c:pt>
                <c:pt idx="5405">
                  <c:v>15.546735</c:v>
                </c:pt>
                <c:pt idx="5406">
                  <c:v>15.712403</c:v>
                </c:pt>
                <c:pt idx="5407">
                  <c:v>15.712403</c:v>
                </c:pt>
                <c:pt idx="5408">
                  <c:v>15.546735</c:v>
                </c:pt>
                <c:pt idx="5409">
                  <c:v>15.712403</c:v>
                </c:pt>
                <c:pt idx="5410">
                  <c:v>15.546735</c:v>
                </c:pt>
                <c:pt idx="5411">
                  <c:v>15.546735</c:v>
                </c:pt>
                <c:pt idx="5412">
                  <c:v>15.381068000000001</c:v>
                </c:pt>
                <c:pt idx="5413">
                  <c:v>15.546735</c:v>
                </c:pt>
                <c:pt idx="5414">
                  <c:v>15.712403</c:v>
                </c:pt>
                <c:pt idx="5415">
                  <c:v>15.712403</c:v>
                </c:pt>
                <c:pt idx="5416">
                  <c:v>15.712403</c:v>
                </c:pt>
                <c:pt idx="5417">
                  <c:v>15.546735</c:v>
                </c:pt>
                <c:pt idx="5418">
                  <c:v>15.546735</c:v>
                </c:pt>
                <c:pt idx="5419">
                  <c:v>15.712403</c:v>
                </c:pt>
                <c:pt idx="5420">
                  <c:v>15.546735</c:v>
                </c:pt>
                <c:pt idx="5421">
                  <c:v>15.546735</c:v>
                </c:pt>
                <c:pt idx="5422">
                  <c:v>15.546735</c:v>
                </c:pt>
                <c:pt idx="5423">
                  <c:v>15.712403</c:v>
                </c:pt>
                <c:pt idx="5424">
                  <c:v>15.712403</c:v>
                </c:pt>
                <c:pt idx="5425">
                  <c:v>15.546735</c:v>
                </c:pt>
                <c:pt idx="5426">
                  <c:v>15.546735</c:v>
                </c:pt>
                <c:pt idx="5427">
                  <c:v>15.712403</c:v>
                </c:pt>
                <c:pt idx="5428">
                  <c:v>15.712403</c:v>
                </c:pt>
                <c:pt idx="5429">
                  <c:v>15.546735</c:v>
                </c:pt>
                <c:pt idx="5430">
                  <c:v>15.546735</c:v>
                </c:pt>
                <c:pt idx="5431">
                  <c:v>15.546735</c:v>
                </c:pt>
                <c:pt idx="5432">
                  <c:v>15.546735</c:v>
                </c:pt>
                <c:pt idx="5433">
                  <c:v>15.712403</c:v>
                </c:pt>
                <c:pt idx="5434">
                  <c:v>15.546735</c:v>
                </c:pt>
                <c:pt idx="5435">
                  <c:v>15.546735</c:v>
                </c:pt>
                <c:pt idx="5436">
                  <c:v>15.712403</c:v>
                </c:pt>
                <c:pt idx="5437">
                  <c:v>15.546735</c:v>
                </c:pt>
                <c:pt idx="5438">
                  <c:v>15.712403</c:v>
                </c:pt>
                <c:pt idx="5439">
                  <c:v>15.712403</c:v>
                </c:pt>
                <c:pt idx="5440">
                  <c:v>15.546735</c:v>
                </c:pt>
                <c:pt idx="5441">
                  <c:v>15.546735</c:v>
                </c:pt>
                <c:pt idx="5442">
                  <c:v>15.712403</c:v>
                </c:pt>
                <c:pt idx="5443">
                  <c:v>15.712403</c:v>
                </c:pt>
                <c:pt idx="5444">
                  <c:v>15.546735</c:v>
                </c:pt>
                <c:pt idx="5445">
                  <c:v>15.712403</c:v>
                </c:pt>
                <c:pt idx="5446">
                  <c:v>15.546735</c:v>
                </c:pt>
                <c:pt idx="5447">
                  <c:v>15.546735</c:v>
                </c:pt>
                <c:pt idx="5448">
                  <c:v>15.712403</c:v>
                </c:pt>
                <c:pt idx="5449">
                  <c:v>15.546735</c:v>
                </c:pt>
                <c:pt idx="5450">
                  <c:v>15.546735</c:v>
                </c:pt>
                <c:pt idx="5451">
                  <c:v>15.712403</c:v>
                </c:pt>
                <c:pt idx="5452">
                  <c:v>15.712403</c:v>
                </c:pt>
                <c:pt idx="5453">
                  <c:v>15.712403</c:v>
                </c:pt>
                <c:pt idx="5454">
                  <c:v>15.546735</c:v>
                </c:pt>
                <c:pt idx="5455">
                  <c:v>15.546735</c:v>
                </c:pt>
                <c:pt idx="5456">
                  <c:v>15.712403</c:v>
                </c:pt>
                <c:pt idx="5457">
                  <c:v>15.712403</c:v>
                </c:pt>
                <c:pt idx="5458">
                  <c:v>15.546735</c:v>
                </c:pt>
                <c:pt idx="5459">
                  <c:v>15.546735</c:v>
                </c:pt>
                <c:pt idx="5460">
                  <c:v>15.878069999999999</c:v>
                </c:pt>
                <c:pt idx="5461">
                  <c:v>15.546735</c:v>
                </c:pt>
                <c:pt idx="5462">
                  <c:v>15.712403</c:v>
                </c:pt>
                <c:pt idx="5463">
                  <c:v>15.712403</c:v>
                </c:pt>
                <c:pt idx="5464">
                  <c:v>15.546735</c:v>
                </c:pt>
                <c:pt idx="5465">
                  <c:v>15.712403</c:v>
                </c:pt>
                <c:pt idx="5466">
                  <c:v>15.546735</c:v>
                </c:pt>
                <c:pt idx="5467">
                  <c:v>15.546735</c:v>
                </c:pt>
                <c:pt idx="5468">
                  <c:v>15.712403</c:v>
                </c:pt>
                <c:pt idx="5469">
                  <c:v>15.546735</c:v>
                </c:pt>
                <c:pt idx="5470">
                  <c:v>15.546735</c:v>
                </c:pt>
                <c:pt idx="5471">
                  <c:v>15.712403</c:v>
                </c:pt>
                <c:pt idx="5472">
                  <c:v>15.712403</c:v>
                </c:pt>
                <c:pt idx="5473">
                  <c:v>15.712403</c:v>
                </c:pt>
                <c:pt idx="5474">
                  <c:v>15.546735</c:v>
                </c:pt>
                <c:pt idx="5475">
                  <c:v>15.546735</c:v>
                </c:pt>
                <c:pt idx="5476">
                  <c:v>15.712403</c:v>
                </c:pt>
                <c:pt idx="5477">
                  <c:v>15.546735</c:v>
                </c:pt>
                <c:pt idx="5478">
                  <c:v>15.712403</c:v>
                </c:pt>
                <c:pt idx="5479">
                  <c:v>15.712403</c:v>
                </c:pt>
                <c:pt idx="5480">
                  <c:v>15.546735</c:v>
                </c:pt>
                <c:pt idx="5481">
                  <c:v>15.546735</c:v>
                </c:pt>
                <c:pt idx="5482">
                  <c:v>15.712403</c:v>
                </c:pt>
                <c:pt idx="5483">
                  <c:v>15.546735</c:v>
                </c:pt>
                <c:pt idx="5484">
                  <c:v>15.546735</c:v>
                </c:pt>
                <c:pt idx="5485">
                  <c:v>15.546735</c:v>
                </c:pt>
                <c:pt idx="5486">
                  <c:v>15.546735</c:v>
                </c:pt>
                <c:pt idx="5487">
                  <c:v>15.712403</c:v>
                </c:pt>
                <c:pt idx="5488">
                  <c:v>15.712403</c:v>
                </c:pt>
                <c:pt idx="5489">
                  <c:v>15.712403</c:v>
                </c:pt>
                <c:pt idx="5490">
                  <c:v>15.546735</c:v>
                </c:pt>
                <c:pt idx="5491">
                  <c:v>15.546735</c:v>
                </c:pt>
                <c:pt idx="5492">
                  <c:v>15.712403</c:v>
                </c:pt>
                <c:pt idx="5493">
                  <c:v>15.712403</c:v>
                </c:pt>
                <c:pt idx="5494">
                  <c:v>15.712403</c:v>
                </c:pt>
                <c:pt idx="5495">
                  <c:v>15.712403</c:v>
                </c:pt>
                <c:pt idx="5496">
                  <c:v>15.712403</c:v>
                </c:pt>
                <c:pt idx="5497">
                  <c:v>15.712403</c:v>
                </c:pt>
                <c:pt idx="5498">
                  <c:v>15.546735</c:v>
                </c:pt>
                <c:pt idx="5499">
                  <c:v>15.546735</c:v>
                </c:pt>
                <c:pt idx="5500">
                  <c:v>15.546735</c:v>
                </c:pt>
                <c:pt idx="5501">
                  <c:v>15.546735</c:v>
                </c:pt>
                <c:pt idx="5502">
                  <c:v>15.712403</c:v>
                </c:pt>
                <c:pt idx="5503">
                  <c:v>15.712403</c:v>
                </c:pt>
                <c:pt idx="5504">
                  <c:v>15.546735</c:v>
                </c:pt>
                <c:pt idx="5505">
                  <c:v>15.712403</c:v>
                </c:pt>
                <c:pt idx="5506">
                  <c:v>15.546735</c:v>
                </c:pt>
                <c:pt idx="5507">
                  <c:v>15.546735</c:v>
                </c:pt>
                <c:pt idx="5508">
                  <c:v>15.546735</c:v>
                </c:pt>
                <c:pt idx="5509">
                  <c:v>15.546735</c:v>
                </c:pt>
                <c:pt idx="5510">
                  <c:v>15.546735</c:v>
                </c:pt>
                <c:pt idx="5511">
                  <c:v>15.546735</c:v>
                </c:pt>
                <c:pt idx="5512">
                  <c:v>15.712403</c:v>
                </c:pt>
                <c:pt idx="5513">
                  <c:v>15.546735</c:v>
                </c:pt>
                <c:pt idx="5514">
                  <c:v>15.546735</c:v>
                </c:pt>
                <c:pt idx="5515">
                  <c:v>15.546735</c:v>
                </c:pt>
                <c:pt idx="5516">
                  <c:v>15.546735</c:v>
                </c:pt>
                <c:pt idx="5517">
                  <c:v>15.712403</c:v>
                </c:pt>
                <c:pt idx="5518">
                  <c:v>15.546735</c:v>
                </c:pt>
                <c:pt idx="5519">
                  <c:v>15.712403</c:v>
                </c:pt>
                <c:pt idx="5520">
                  <c:v>15.546735</c:v>
                </c:pt>
                <c:pt idx="5521">
                  <c:v>15.546735</c:v>
                </c:pt>
                <c:pt idx="5522">
                  <c:v>15.546735</c:v>
                </c:pt>
                <c:pt idx="5523">
                  <c:v>15.546735</c:v>
                </c:pt>
                <c:pt idx="5524">
                  <c:v>15.712403</c:v>
                </c:pt>
                <c:pt idx="5525">
                  <c:v>15.712403</c:v>
                </c:pt>
                <c:pt idx="5526">
                  <c:v>15.546735</c:v>
                </c:pt>
                <c:pt idx="5527">
                  <c:v>15.712403</c:v>
                </c:pt>
                <c:pt idx="5528">
                  <c:v>15.546735</c:v>
                </c:pt>
                <c:pt idx="5529">
                  <c:v>15.546735</c:v>
                </c:pt>
                <c:pt idx="5530">
                  <c:v>15.546735</c:v>
                </c:pt>
                <c:pt idx="5531">
                  <c:v>15.546735</c:v>
                </c:pt>
                <c:pt idx="5532">
                  <c:v>15.546735</c:v>
                </c:pt>
                <c:pt idx="5533">
                  <c:v>15.546735</c:v>
                </c:pt>
                <c:pt idx="5534">
                  <c:v>15.546735</c:v>
                </c:pt>
                <c:pt idx="5535">
                  <c:v>15.712403</c:v>
                </c:pt>
                <c:pt idx="5536">
                  <c:v>15.546735</c:v>
                </c:pt>
                <c:pt idx="5537">
                  <c:v>15.546735</c:v>
                </c:pt>
                <c:pt idx="5538">
                  <c:v>15.546735</c:v>
                </c:pt>
                <c:pt idx="5539">
                  <c:v>15.546735</c:v>
                </c:pt>
                <c:pt idx="5540">
                  <c:v>15.546735</c:v>
                </c:pt>
                <c:pt idx="5541">
                  <c:v>15.712403</c:v>
                </c:pt>
                <c:pt idx="5542">
                  <c:v>15.546735</c:v>
                </c:pt>
                <c:pt idx="5543">
                  <c:v>15.546735</c:v>
                </c:pt>
                <c:pt idx="5544">
                  <c:v>15.712403</c:v>
                </c:pt>
                <c:pt idx="5545">
                  <c:v>15.546735</c:v>
                </c:pt>
                <c:pt idx="5546">
                  <c:v>15.546735</c:v>
                </c:pt>
                <c:pt idx="5547">
                  <c:v>15.712403</c:v>
                </c:pt>
                <c:pt idx="5548">
                  <c:v>15.712403</c:v>
                </c:pt>
                <c:pt idx="5549">
                  <c:v>15.546735</c:v>
                </c:pt>
                <c:pt idx="5550">
                  <c:v>15.546735</c:v>
                </c:pt>
                <c:pt idx="5551">
                  <c:v>15.546735</c:v>
                </c:pt>
                <c:pt idx="5552">
                  <c:v>15.546735</c:v>
                </c:pt>
                <c:pt idx="5553">
                  <c:v>15.712403</c:v>
                </c:pt>
                <c:pt idx="5554">
                  <c:v>15.712403</c:v>
                </c:pt>
                <c:pt idx="5555">
                  <c:v>15.546735</c:v>
                </c:pt>
                <c:pt idx="5556">
                  <c:v>15.712403</c:v>
                </c:pt>
                <c:pt idx="5557">
                  <c:v>15.712403</c:v>
                </c:pt>
                <c:pt idx="5558">
                  <c:v>15.546735</c:v>
                </c:pt>
                <c:pt idx="5559">
                  <c:v>15.712403</c:v>
                </c:pt>
                <c:pt idx="5560">
                  <c:v>15.712403</c:v>
                </c:pt>
                <c:pt idx="5561">
                  <c:v>15.712403</c:v>
                </c:pt>
                <c:pt idx="5562">
                  <c:v>15.712403</c:v>
                </c:pt>
                <c:pt idx="5563">
                  <c:v>15.712403</c:v>
                </c:pt>
                <c:pt idx="5564">
                  <c:v>15.712403</c:v>
                </c:pt>
                <c:pt idx="5565">
                  <c:v>15.712403</c:v>
                </c:pt>
                <c:pt idx="5566">
                  <c:v>15.712403</c:v>
                </c:pt>
                <c:pt idx="5567">
                  <c:v>15.712403</c:v>
                </c:pt>
                <c:pt idx="5568">
                  <c:v>15.712403</c:v>
                </c:pt>
                <c:pt idx="5569">
                  <c:v>15.546735</c:v>
                </c:pt>
                <c:pt idx="5570">
                  <c:v>15.546735</c:v>
                </c:pt>
                <c:pt idx="5571">
                  <c:v>15.712403</c:v>
                </c:pt>
                <c:pt idx="5572">
                  <c:v>15.712403</c:v>
                </c:pt>
                <c:pt idx="5573">
                  <c:v>15.712403</c:v>
                </c:pt>
                <c:pt idx="5574">
                  <c:v>15.712403</c:v>
                </c:pt>
                <c:pt idx="5575">
                  <c:v>15.712403</c:v>
                </c:pt>
                <c:pt idx="5576">
                  <c:v>15.712403</c:v>
                </c:pt>
                <c:pt idx="5577">
                  <c:v>15.712403</c:v>
                </c:pt>
                <c:pt idx="5578">
                  <c:v>15.712403</c:v>
                </c:pt>
                <c:pt idx="5579">
                  <c:v>15.546735</c:v>
                </c:pt>
                <c:pt idx="5580">
                  <c:v>15.712403</c:v>
                </c:pt>
                <c:pt idx="5581">
                  <c:v>15.546735</c:v>
                </c:pt>
                <c:pt idx="5582">
                  <c:v>15.712403</c:v>
                </c:pt>
                <c:pt idx="5583">
                  <c:v>15.712403</c:v>
                </c:pt>
                <c:pt idx="5584">
                  <c:v>15.712403</c:v>
                </c:pt>
                <c:pt idx="5585">
                  <c:v>15.546735</c:v>
                </c:pt>
                <c:pt idx="5586">
                  <c:v>15.712403</c:v>
                </c:pt>
                <c:pt idx="5587">
                  <c:v>15.546735</c:v>
                </c:pt>
                <c:pt idx="5588">
                  <c:v>15.712403</c:v>
                </c:pt>
                <c:pt idx="5589">
                  <c:v>15.712403</c:v>
                </c:pt>
                <c:pt idx="5590">
                  <c:v>15.546735</c:v>
                </c:pt>
                <c:pt idx="5591">
                  <c:v>15.712403</c:v>
                </c:pt>
                <c:pt idx="5592">
                  <c:v>15.712403</c:v>
                </c:pt>
                <c:pt idx="5593">
                  <c:v>15.712403</c:v>
                </c:pt>
                <c:pt idx="5594">
                  <c:v>15.712403</c:v>
                </c:pt>
                <c:pt idx="5595">
                  <c:v>15.712403</c:v>
                </c:pt>
                <c:pt idx="5596">
                  <c:v>15.546735</c:v>
                </c:pt>
                <c:pt idx="5597">
                  <c:v>15.712403</c:v>
                </c:pt>
                <c:pt idx="5598">
                  <c:v>15.546735</c:v>
                </c:pt>
                <c:pt idx="5599">
                  <c:v>15.712403</c:v>
                </c:pt>
                <c:pt idx="5600">
                  <c:v>15.546735</c:v>
                </c:pt>
                <c:pt idx="5601">
                  <c:v>15.712403</c:v>
                </c:pt>
                <c:pt idx="5602">
                  <c:v>15.546735</c:v>
                </c:pt>
                <c:pt idx="5603">
                  <c:v>15.712403</c:v>
                </c:pt>
                <c:pt idx="5604">
                  <c:v>15.546735</c:v>
                </c:pt>
                <c:pt idx="5605">
                  <c:v>15.878069999999999</c:v>
                </c:pt>
                <c:pt idx="5606">
                  <c:v>15.546735</c:v>
                </c:pt>
                <c:pt idx="5607">
                  <c:v>15.712403</c:v>
                </c:pt>
                <c:pt idx="5608">
                  <c:v>15.878069999999999</c:v>
                </c:pt>
                <c:pt idx="5609">
                  <c:v>15.712403</c:v>
                </c:pt>
                <c:pt idx="5610">
                  <c:v>15.712403</c:v>
                </c:pt>
                <c:pt idx="5611">
                  <c:v>15.546735</c:v>
                </c:pt>
                <c:pt idx="5612">
                  <c:v>15.878069999999999</c:v>
                </c:pt>
                <c:pt idx="5613">
                  <c:v>15.546735</c:v>
                </c:pt>
                <c:pt idx="5614">
                  <c:v>15.546735</c:v>
                </c:pt>
                <c:pt idx="5615">
                  <c:v>15.712403</c:v>
                </c:pt>
                <c:pt idx="5616">
                  <c:v>15.546735</c:v>
                </c:pt>
                <c:pt idx="5617">
                  <c:v>15.546735</c:v>
                </c:pt>
                <c:pt idx="5618">
                  <c:v>15.546735</c:v>
                </c:pt>
                <c:pt idx="5619">
                  <c:v>15.546735</c:v>
                </c:pt>
                <c:pt idx="5620">
                  <c:v>15.878069999999999</c:v>
                </c:pt>
                <c:pt idx="5621">
                  <c:v>15.712403</c:v>
                </c:pt>
                <c:pt idx="5622">
                  <c:v>15.712403</c:v>
                </c:pt>
                <c:pt idx="5623">
                  <c:v>15.546735</c:v>
                </c:pt>
                <c:pt idx="5624">
                  <c:v>15.546735</c:v>
                </c:pt>
                <c:pt idx="5625">
                  <c:v>15.546735</c:v>
                </c:pt>
                <c:pt idx="5626">
                  <c:v>15.546735</c:v>
                </c:pt>
                <c:pt idx="5627">
                  <c:v>15.546735</c:v>
                </c:pt>
                <c:pt idx="5628">
                  <c:v>15.546735</c:v>
                </c:pt>
                <c:pt idx="5629">
                  <c:v>15.546735</c:v>
                </c:pt>
                <c:pt idx="5630">
                  <c:v>15.546735</c:v>
                </c:pt>
                <c:pt idx="5631">
                  <c:v>15.712403</c:v>
                </c:pt>
                <c:pt idx="5632">
                  <c:v>15.546735</c:v>
                </c:pt>
                <c:pt idx="5633">
                  <c:v>15.712403</c:v>
                </c:pt>
                <c:pt idx="5634">
                  <c:v>15.712403</c:v>
                </c:pt>
                <c:pt idx="5635">
                  <c:v>15.546735</c:v>
                </c:pt>
                <c:pt idx="5636">
                  <c:v>15.546735</c:v>
                </c:pt>
                <c:pt idx="5637">
                  <c:v>15.712403</c:v>
                </c:pt>
                <c:pt idx="5638">
                  <c:v>15.712403</c:v>
                </c:pt>
                <c:pt idx="5639">
                  <c:v>15.712403</c:v>
                </c:pt>
                <c:pt idx="5640">
                  <c:v>15.878069999999999</c:v>
                </c:pt>
                <c:pt idx="5641">
                  <c:v>15.546735</c:v>
                </c:pt>
                <c:pt idx="5642">
                  <c:v>15.712403</c:v>
                </c:pt>
                <c:pt idx="5643">
                  <c:v>15.546735</c:v>
                </c:pt>
                <c:pt idx="5644">
                  <c:v>15.546735</c:v>
                </c:pt>
                <c:pt idx="5645">
                  <c:v>15.712403</c:v>
                </c:pt>
                <c:pt idx="5646">
                  <c:v>15.712403</c:v>
                </c:pt>
                <c:pt idx="5647">
                  <c:v>15.546735</c:v>
                </c:pt>
                <c:pt idx="5648">
                  <c:v>15.546735</c:v>
                </c:pt>
                <c:pt idx="5649">
                  <c:v>15.712403</c:v>
                </c:pt>
                <c:pt idx="5650">
                  <c:v>15.712403</c:v>
                </c:pt>
                <c:pt idx="5651">
                  <c:v>15.712403</c:v>
                </c:pt>
                <c:pt idx="5652">
                  <c:v>15.712403</c:v>
                </c:pt>
                <c:pt idx="5653">
                  <c:v>15.546735</c:v>
                </c:pt>
                <c:pt idx="5654">
                  <c:v>15.712403</c:v>
                </c:pt>
                <c:pt idx="5655">
                  <c:v>15.546735</c:v>
                </c:pt>
                <c:pt idx="5656">
                  <c:v>15.712403</c:v>
                </c:pt>
                <c:pt idx="5657">
                  <c:v>15.712403</c:v>
                </c:pt>
                <c:pt idx="5658">
                  <c:v>15.712403</c:v>
                </c:pt>
                <c:pt idx="5659">
                  <c:v>15.546735</c:v>
                </c:pt>
                <c:pt idx="5660">
                  <c:v>15.546735</c:v>
                </c:pt>
                <c:pt idx="5661">
                  <c:v>15.546735</c:v>
                </c:pt>
                <c:pt idx="5662">
                  <c:v>15.546735</c:v>
                </c:pt>
                <c:pt idx="5663">
                  <c:v>15.546735</c:v>
                </c:pt>
                <c:pt idx="5664">
                  <c:v>15.546735</c:v>
                </c:pt>
                <c:pt idx="5665">
                  <c:v>15.546735</c:v>
                </c:pt>
                <c:pt idx="5666">
                  <c:v>15.546735</c:v>
                </c:pt>
                <c:pt idx="5667">
                  <c:v>15.712403</c:v>
                </c:pt>
                <c:pt idx="5668">
                  <c:v>15.546735</c:v>
                </c:pt>
                <c:pt idx="5669">
                  <c:v>15.546735</c:v>
                </c:pt>
                <c:pt idx="5670">
                  <c:v>15.546735</c:v>
                </c:pt>
                <c:pt idx="5671">
                  <c:v>15.712403</c:v>
                </c:pt>
                <c:pt idx="5672">
                  <c:v>15.712403</c:v>
                </c:pt>
                <c:pt idx="5673">
                  <c:v>15.712403</c:v>
                </c:pt>
                <c:pt idx="5674">
                  <c:v>15.712403</c:v>
                </c:pt>
                <c:pt idx="5675">
                  <c:v>15.546735</c:v>
                </c:pt>
                <c:pt idx="5676">
                  <c:v>15.546735</c:v>
                </c:pt>
                <c:pt idx="5677">
                  <c:v>15.712403</c:v>
                </c:pt>
                <c:pt idx="5678">
                  <c:v>15.546735</c:v>
                </c:pt>
                <c:pt idx="5679">
                  <c:v>15.546735</c:v>
                </c:pt>
                <c:pt idx="5680">
                  <c:v>15.546735</c:v>
                </c:pt>
                <c:pt idx="5681">
                  <c:v>15.546735</c:v>
                </c:pt>
                <c:pt idx="5682">
                  <c:v>15.712403</c:v>
                </c:pt>
                <c:pt idx="5683">
                  <c:v>15.546735</c:v>
                </c:pt>
                <c:pt idx="5684">
                  <c:v>15.546735</c:v>
                </c:pt>
                <c:pt idx="5685">
                  <c:v>15.546735</c:v>
                </c:pt>
                <c:pt idx="5686">
                  <c:v>15.712403</c:v>
                </c:pt>
                <c:pt idx="5687">
                  <c:v>15.546735</c:v>
                </c:pt>
                <c:pt idx="5688">
                  <c:v>15.712403</c:v>
                </c:pt>
                <c:pt idx="5689">
                  <c:v>15.546735</c:v>
                </c:pt>
                <c:pt idx="5690">
                  <c:v>15.546735</c:v>
                </c:pt>
                <c:pt idx="5691">
                  <c:v>15.546735</c:v>
                </c:pt>
                <c:pt idx="5692">
                  <c:v>15.546735</c:v>
                </c:pt>
                <c:pt idx="5693">
                  <c:v>15.546735</c:v>
                </c:pt>
                <c:pt idx="5694">
                  <c:v>15.712403</c:v>
                </c:pt>
                <c:pt idx="5695">
                  <c:v>15.546735</c:v>
                </c:pt>
                <c:pt idx="5696">
                  <c:v>15.546735</c:v>
                </c:pt>
                <c:pt idx="5697">
                  <c:v>15.546735</c:v>
                </c:pt>
                <c:pt idx="5698">
                  <c:v>15.546735</c:v>
                </c:pt>
                <c:pt idx="5699">
                  <c:v>15.546735</c:v>
                </c:pt>
                <c:pt idx="5700">
                  <c:v>15.546735</c:v>
                </c:pt>
                <c:pt idx="5701">
                  <c:v>15.546735</c:v>
                </c:pt>
                <c:pt idx="5702">
                  <c:v>15.546735</c:v>
                </c:pt>
                <c:pt idx="5703">
                  <c:v>15.712403</c:v>
                </c:pt>
                <c:pt idx="5704">
                  <c:v>15.546735</c:v>
                </c:pt>
                <c:pt idx="5705">
                  <c:v>15.546735</c:v>
                </c:pt>
                <c:pt idx="5706">
                  <c:v>15.546735</c:v>
                </c:pt>
                <c:pt idx="5707">
                  <c:v>15.712403</c:v>
                </c:pt>
                <c:pt idx="5708">
                  <c:v>15.546735</c:v>
                </c:pt>
                <c:pt idx="5709">
                  <c:v>15.546735</c:v>
                </c:pt>
                <c:pt idx="5710">
                  <c:v>15.546735</c:v>
                </c:pt>
                <c:pt idx="5711">
                  <c:v>15.546735</c:v>
                </c:pt>
                <c:pt idx="5712">
                  <c:v>15.546735</c:v>
                </c:pt>
                <c:pt idx="5713">
                  <c:v>15.546735</c:v>
                </c:pt>
                <c:pt idx="5714">
                  <c:v>15.546735</c:v>
                </c:pt>
                <c:pt idx="5715">
                  <c:v>15.712403</c:v>
                </c:pt>
                <c:pt idx="5716">
                  <c:v>15.546735</c:v>
                </c:pt>
                <c:pt idx="5717">
                  <c:v>15.546735</c:v>
                </c:pt>
                <c:pt idx="5718">
                  <c:v>15.712403</c:v>
                </c:pt>
                <c:pt idx="5719">
                  <c:v>15.546735</c:v>
                </c:pt>
                <c:pt idx="5720">
                  <c:v>15.546735</c:v>
                </c:pt>
                <c:pt idx="5721">
                  <c:v>15.712403</c:v>
                </c:pt>
                <c:pt idx="5722">
                  <c:v>15.712403</c:v>
                </c:pt>
                <c:pt idx="5723">
                  <c:v>15.546735</c:v>
                </c:pt>
                <c:pt idx="5724">
                  <c:v>15.712403</c:v>
                </c:pt>
                <c:pt idx="5725">
                  <c:v>15.546735</c:v>
                </c:pt>
                <c:pt idx="5726">
                  <c:v>15.546735</c:v>
                </c:pt>
                <c:pt idx="5727">
                  <c:v>15.546735</c:v>
                </c:pt>
                <c:pt idx="5728">
                  <c:v>15.546735</c:v>
                </c:pt>
                <c:pt idx="5729">
                  <c:v>15.546735</c:v>
                </c:pt>
                <c:pt idx="5730">
                  <c:v>15.546735</c:v>
                </c:pt>
                <c:pt idx="5731">
                  <c:v>15.712403</c:v>
                </c:pt>
                <c:pt idx="5732">
                  <c:v>15.712403</c:v>
                </c:pt>
                <c:pt idx="5733">
                  <c:v>15.712403</c:v>
                </c:pt>
                <c:pt idx="5734">
                  <c:v>15.546735</c:v>
                </c:pt>
                <c:pt idx="5735">
                  <c:v>15.546735</c:v>
                </c:pt>
                <c:pt idx="5736">
                  <c:v>15.546735</c:v>
                </c:pt>
                <c:pt idx="5737">
                  <c:v>15.546735</c:v>
                </c:pt>
                <c:pt idx="5738">
                  <c:v>15.712403</c:v>
                </c:pt>
                <c:pt idx="5739">
                  <c:v>15.546735</c:v>
                </c:pt>
                <c:pt idx="5740">
                  <c:v>15.546735</c:v>
                </c:pt>
                <c:pt idx="5741">
                  <c:v>15.546735</c:v>
                </c:pt>
                <c:pt idx="5742">
                  <c:v>15.546735</c:v>
                </c:pt>
                <c:pt idx="5743">
                  <c:v>15.546735</c:v>
                </c:pt>
                <c:pt idx="5744">
                  <c:v>15.546735</c:v>
                </c:pt>
                <c:pt idx="5745">
                  <c:v>15.546735</c:v>
                </c:pt>
                <c:pt idx="5746">
                  <c:v>15.546735</c:v>
                </c:pt>
                <c:pt idx="5747">
                  <c:v>15.546735</c:v>
                </c:pt>
                <c:pt idx="5748">
                  <c:v>15.546735</c:v>
                </c:pt>
                <c:pt idx="5749">
                  <c:v>15.546735</c:v>
                </c:pt>
                <c:pt idx="5750">
                  <c:v>15.546735</c:v>
                </c:pt>
                <c:pt idx="5751">
                  <c:v>15.712403</c:v>
                </c:pt>
                <c:pt idx="5752">
                  <c:v>15.712403</c:v>
                </c:pt>
                <c:pt idx="5753">
                  <c:v>15.546735</c:v>
                </c:pt>
                <c:pt idx="5754">
                  <c:v>15.546735</c:v>
                </c:pt>
                <c:pt idx="5755">
                  <c:v>15.546735</c:v>
                </c:pt>
                <c:pt idx="5756">
                  <c:v>15.546735</c:v>
                </c:pt>
                <c:pt idx="5757">
                  <c:v>15.712403</c:v>
                </c:pt>
                <c:pt idx="5758">
                  <c:v>15.712403</c:v>
                </c:pt>
                <c:pt idx="5759">
                  <c:v>15.546735</c:v>
                </c:pt>
                <c:pt idx="5760">
                  <c:v>15.546735</c:v>
                </c:pt>
                <c:pt idx="5761">
                  <c:v>15.546735</c:v>
                </c:pt>
                <c:pt idx="5762">
                  <c:v>15.546735</c:v>
                </c:pt>
                <c:pt idx="5763">
                  <c:v>15.546735</c:v>
                </c:pt>
                <c:pt idx="5764">
                  <c:v>15.546735</c:v>
                </c:pt>
                <c:pt idx="5765">
                  <c:v>15.712403</c:v>
                </c:pt>
                <c:pt idx="5766">
                  <c:v>15.546735</c:v>
                </c:pt>
                <c:pt idx="5767">
                  <c:v>15.546735</c:v>
                </c:pt>
                <c:pt idx="5768">
                  <c:v>15.712403</c:v>
                </c:pt>
                <c:pt idx="5769">
                  <c:v>15.546735</c:v>
                </c:pt>
                <c:pt idx="5770">
                  <c:v>15.712403</c:v>
                </c:pt>
                <c:pt idx="5771">
                  <c:v>15.712403</c:v>
                </c:pt>
                <c:pt idx="5772">
                  <c:v>15.546735</c:v>
                </c:pt>
                <c:pt idx="5773">
                  <c:v>15.546735</c:v>
                </c:pt>
                <c:pt idx="5774">
                  <c:v>15.546735</c:v>
                </c:pt>
                <c:pt idx="5775">
                  <c:v>15.546735</c:v>
                </c:pt>
                <c:pt idx="5776">
                  <c:v>15.546735</c:v>
                </c:pt>
                <c:pt idx="5777">
                  <c:v>15.546735</c:v>
                </c:pt>
                <c:pt idx="5778">
                  <c:v>15.712403</c:v>
                </c:pt>
                <c:pt idx="5779">
                  <c:v>15.546735</c:v>
                </c:pt>
                <c:pt idx="5780">
                  <c:v>15.546735</c:v>
                </c:pt>
                <c:pt idx="5781">
                  <c:v>15.546735</c:v>
                </c:pt>
                <c:pt idx="5782">
                  <c:v>15.546735</c:v>
                </c:pt>
                <c:pt idx="5783">
                  <c:v>15.546735</c:v>
                </c:pt>
                <c:pt idx="5784">
                  <c:v>15.546735</c:v>
                </c:pt>
                <c:pt idx="5785">
                  <c:v>15.712403</c:v>
                </c:pt>
                <c:pt idx="5786">
                  <c:v>15.546735</c:v>
                </c:pt>
                <c:pt idx="5787">
                  <c:v>15.546735</c:v>
                </c:pt>
                <c:pt idx="5788">
                  <c:v>15.546735</c:v>
                </c:pt>
                <c:pt idx="5789">
                  <c:v>15.712403</c:v>
                </c:pt>
                <c:pt idx="5790">
                  <c:v>15.546735</c:v>
                </c:pt>
                <c:pt idx="5791">
                  <c:v>15.546735</c:v>
                </c:pt>
                <c:pt idx="5792">
                  <c:v>15.546735</c:v>
                </c:pt>
                <c:pt idx="5793">
                  <c:v>15.546735</c:v>
                </c:pt>
                <c:pt idx="5794">
                  <c:v>15.546735</c:v>
                </c:pt>
                <c:pt idx="5795">
                  <c:v>15.546735</c:v>
                </c:pt>
                <c:pt idx="5796">
                  <c:v>15.546735</c:v>
                </c:pt>
                <c:pt idx="5797">
                  <c:v>15.712403</c:v>
                </c:pt>
                <c:pt idx="5798">
                  <c:v>15.712403</c:v>
                </c:pt>
                <c:pt idx="5799">
                  <c:v>15.381068000000001</c:v>
                </c:pt>
                <c:pt idx="5800">
                  <c:v>15.546735</c:v>
                </c:pt>
                <c:pt idx="5801">
                  <c:v>15.712403</c:v>
                </c:pt>
                <c:pt idx="5802">
                  <c:v>15.546735</c:v>
                </c:pt>
                <c:pt idx="5803">
                  <c:v>15.546735</c:v>
                </c:pt>
                <c:pt idx="5804">
                  <c:v>15.546735</c:v>
                </c:pt>
                <c:pt idx="5805">
                  <c:v>15.712403</c:v>
                </c:pt>
                <c:pt idx="5806">
                  <c:v>15.546735</c:v>
                </c:pt>
                <c:pt idx="5807">
                  <c:v>15.546735</c:v>
                </c:pt>
                <c:pt idx="5808">
                  <c:v>15.546735</c:v>
                </c:pt>
                <c:pt idx="5809">
                  <c:v>15.712403</c:v>
                </c:pt>
                <c:pt idx="5810">
                  <c:v>15.546735</c:v>
                </c:pt>
                <c:pt idx="5811">
                  <c:v>15.546735</c:v>
                </c:pt>
                <c:pt idx="5812">
                  <c:v>15.546735</c:v>
                </c:pt>
                <c:pt idx="5813">
                  <c:v>15.712403</c:v>
                </c:pt>
                <c:pt idx="5814">
                  <c:v>15.546735</c:v>
                </c:pt>
                <c:pt idx="5815">
                  <c:v>15.546735</c:v>
                </c:pt>
                <c:pt idx="5816">
                  <c:v>15.546735</c:v>
                </c:pt>
                <c:pt idx="5817">
                  <c:v>15.546735</c:v>
                </c:pt>
                <c:pt idx="5818">
                  <c:v>15.712403</c:v>
                </c:pt>
                <c:pt idx="5819">
                  <c:v>15.712403</c:v>
                </c:pt>
                <c:pt idx="5820">
                  <c:v>15.546735</c:v>
                </c:pt>
                <c:pt idx="5821">
                  <c:v>15.546735</c:v>
                </c:pt>
                <c:pt idx="5822">
                  <c:v>15.546735</c:v>
                </c:pt>
                <c:pt idx="5823">
                  <c:v>15.546735</c:v>
                </c:pt>
                <c:pt idx="5824">
                  <c:v>15.712403</c:v>
                </c:pt>
                <c:pt idx="5825">
                  <c:v>15.546735</c:v>
                </c:pt>
                <c:pt idx="5826">
                  <c:v>15.546735</c:v>
                </c:pt>
                <c:pt idx="5827">
                  <c:v>15.712403</c:v>
                </c:pt>
                <c:pt idx="5828">
                  <c:v>15.546735</c:v>
                </c:pt>
                <c:pt idx="5829">
                  <c:v>15.546735</c:v>
                </c:pt>
                <c:pt idx="5830">
                  <c:v>15.546735</c:v>
                </c:pt>
                <c:pt idx="5831">
                  <c:v>15.546735</c:v>
                </c:pt>
                <c:pt idx="5832">
                  <c:v>15.546735</c:v>
                </c:pt>
                <c:pt idx="5833">
                  <c:v>15.546735</c:v>
                </c:pt>
                <c:pt idx="5834">
                  <c:v>15.546735</c:v>
                </c:pt>
                <c:pt idx="5835">
                  <c:v>15.546735</c:v>
                </c:pt>
                <c:pt idx="5836">
                  <c:v>15.712403</c:v>
                </c:pt>
                <c:pt idx="5837">
                  <c:v>15.546735</c:v>
                </c:pt>
                <c:pt idx="5838">
                  <c:v>15.712403</c:v>
                </c:pt>
                <c:pt idx="5839">
                  <c:v>15.712403</c:v>
                </c:pt>
                <c:pt idx="5840">
                  <c:v>15.712403</c:v>
                </c:pt>
                <c:pt idx="5841">
                  <c:v>15.546735</c:v>
                </c:pt>
                <c:pt idx="5842">
                  <c:v>15.546735</c:v>
                </c:pt>
                <c:pt idx="5843">
                  <c:v>15.546735</c:v>
                </c:pt>
                <c:pt idx="5844">
                  <c:v>15.546735</c:v>
                </c:pt>
                <c:pt idx="5845">
                  <c:v>15.712403</c:v>
                </c:pt>
                <c:pt idx="5846">
                  <c:v>15.546735</c:v>
                </c:pt>
                <c:pt idx="5847">
                  <c:v>15.546735</c:v>
                </c:pt>
                <c:pt idx="5848">
                  <c:v>15.712403</c:v>
                </c:pt>
                <c:pt idx="5849">
                  <c:v>15.712403</c:v>
                </c:pt>
                <c:pt idx="5850">
                  <c:v>15.546735</c:v>
                </c:pt>
                <c:pt idx="5851">
                  <c:v>15.546735</c:v>
                </c:pt>
                <c:pt idx="5852">
                  <c:v>15.712403</c:v>
                </c:pt>
                <c:pt idx="5853">
                  <c:v>15.546735</c:v>
                </c:pt>
                <c:pt idx="5854">
                  <c:v>15.712403</c:v>
                </c:pt>
                <c:pt idx="5855">
                  <c:v>15.712403</c:v>
                </c:pt>
                <c:pt idx="5856">
                  <c:v>15.546735</c:v>
                </c:pt>
                <c:pt idx="5857">
                  <c:v>15.712403</c:v>
                </c:pt>
                <c:pt idx="5858">
                  <c:v>15.712403</c:v>
                </c:pt>
                <c:pt idx="5859">
                  <c:v>15.546735</c:v>
                </c:pt>
                <c:pt idx="5860">
                  <c:v>15.712403</c:v>
                </c:pt>
                <c:pt idx="5861">
                  <c:v>15.712403</c:v>
                </c:pt>
                <c:pt idx="5862">
                  <c:v>15.546735</c:v>
                </c:pt>
                <c:pt idx="5863">
                  <c:v>15.546735</c:v>
                </c:pt>
                <c:pt idx="5864">
                  <c:v>15.546735</c:v>
                </c:pt>
                <c:pt idx="5865">
                  <c:v>15.712403</c:v>
                </c:pt>
                <c:pt idx="5866">
                  <c:v>15.712403</c:v>
                </c:pt>
                <c:pt idx="5867">
                  <c:v>15.546735</c:v>
                </c:pt>
                <c:pt idx="5868">
                  <c:v>15.878069999999999</c:v>
                </c:pt>
                <c:pt idx="5869">
                  <c:v>15.712403</c:v>
                </c:pt>
                <c:pt idx="5870">
                  <c:v>15.712403</c:v>
                </c:pt>
                <c:pt idx="5871">
                  <c:v>15.546735</c:v>
                </c:pt>
                <c:pt idx="5872">
                  <c:v>15.546735</c:v>
                </c:pt>
                <c:pt idx="5873">
                  <c:v>15.712403</c:v>
                </c:pt>
                <c:pt idx="5874">
                  <c:v>15.546735</c:v>
                </c:pt>
                <c:pt idx="5875">
                  <c:v>15.546735</c:v>
                </c:pt>
                <c:pt idx="5876">
                  <c:v>15.546735</c:v>
                </c:pt>
                <c:pt idx="5877">
                  <c:v>15.546735</c:v>
                </c:pt>
                <c:pt idx="5878">
                  <c:v>15.546735</c:v>
                </c:pt>
                <c:pt idx="5879">
                  <c:v>15.712403</c:v>
                </c:pt>
                <c:pt idx="5880">
                  <c:v>15.546735</c:v>
                </c:pt>
                <c:pt idx="5881">
                  <c:v>15.712403</c:v>
                </c:pt>
                <c:pt idx="5882">
                  <c:v>15.546735</c:v>
                </c:pt>
                <c:pt idx="5883">
                  <c:v>15.546735</c:v>
                </c:pt>
                <c:pt idx="5884">
                  <c:v>15.712403</c:v>
                </c:pt>
                <c:pt idx="5885">
                  <c:v>15.546735</c:v>
                </c:pt>
                <c:pt idx="5886">
                  <c:v>15.546735</c:v>
                </c:pt>
                <c:pt idx="5887">
                  <c:v>15.546735</c:v>
                </c:pt>
                <c:pt idx="5888">
                  <c:v>15.546735</c:v>
                </c:pt>
                <c:pt idx="5889">
                  <c:v>15.546735</c:v>
                </c:pt>
                <c:pt idx="5890">
                  <c:v>15.712403</c:v>
                </c:pt>
                <c:pt idx="5891">
                  <c:v>15.546735</c:v>
                </c:pt>
                <c:pt idx="5892">
                  <c:v>15.546735</c:v>
                </c:pt>
                <c:pt idx="5893">
                  <c:v>15.546735</c:v>
                </c:pt>
                <c:pt idx="5894">
                  <c:v>15.712403</c:v>
                </c:pt>
                <c:pt idx="5895">
                  <c:v>15.546735</c:v>
                </c:pt>
                <c:pt idx="5896">
                  <c:v>15.546735</c:v>
                </c:pt>
                <c:pt idx="5897">
                  <c:v>15.546735</c:v>
                </c:pt>
                <c:pt idx="5898">
                  <c:v>15.712403</c:v>
                </c:pt>
                <c:pt idx="5899">
                  <c:v>15.546735</c:v>
                </c:pt>
                <c:pt idx="5900">
                  <c:v>15.546735</c:v>
                </c:pt>
                <c:pt idx="5901">
                  <c:v>15.546735</c:v>
                </c:pt>
                <c:pt idx="5902">
                  <c:v>15.712403</c:v>
                </c:pt>
                <c:pt idx="5903">
                  <c:v>15.546735</c:v>
                </c:pt>
                <c:pt idx="5904">
                  <c:v>15.546735</c:v>
                </c:pt>
                <c:pt idx="5905">
                  <c:v>15.546735</c:v>
                </c:pt>
                <c:pt idx="5906">
                  <c:v>15.712403</c:v>
                </c:pt>
                <c:pt idx="5907">
                  <c:v>15.546735</c:v>
                </c:pt>
                <c:pt idx="5908">
                  <c:v>15.546735</c:v>
                </c:pt>
                <c:pt idx="5909">
                  <c:v>15.712403</c:v>
                </c:pt>
                <c:pt idx="5910">
                  <c:v>15.546735</c:v>
                </c:pt>
                <c:pt idx="5911">
                  <c:v>15.546735</c:v>
                </c:pt>
                <c:pt idx="5912">
                  <c:v>15.546735</c:v>
                </c:pt>
                <c:pt idx="5913">
                  <c:v>15.546735</c:v>
                </c:pt>
                <c:pt idx="5914">
                  <c:v>15.712403</c:v>
                </c:pt>
                <c:pt idx="5915">
                  <c:v>15.546735</c:v>
                </c:pt>
                <c:pt idx="5916">
                  <c:v>15.546735</c:v>
                </c:pt>
                <c:pt idx="5917">
                  <c:v>15.546735</c:v>
                </c:pt>
                <c:pt idx="5918">
                  <c:v>15.712403</c:v>
                </c:pt>
                <c:pt idx="5919">
                  <c:v>15.712403</c:v>
                </c:pt>
                <c:pt idx="5920">
                  <c:v>15.546735</c:v>
                </c:pt>
                <c:pt idx="5921">
                  <c:v>15.546735</c:v>
                </c:pt>
                <c:pt idx="5922">
                  <c:v>15.712403</c:v>
                </c:pt>
                <c:pt idx="5923">
                  <c:v>15.712403</c:v>
                </c:pt>
                <c:pt idx="5924">
                  <c:v>15.712403</c:v>
                </c:pt>
                <c:pt idx="5925">
                  <c:v>15.712403</c:v>
                </c:pt>
                <c:pt idx="5926">
                  <c:v>15.546735</c:v>
                </c:pt>
                <c:pt idx="5927">
                  <c:v>15.546735</c:v>
                </c:pt>
                <c:pt idx="5928">
                  <c:v>15.712403</c:v>
                </c:pt>
                <c:pt idx="5929">
                  <c:v>15.546735</c:v>
                </c:pt>
                <c:pt idx="5930">
                  <c:v>15.546735</c:v>
                </c:pt>
                <c:pt idx="5931">
                  <c:v>15.546735</c:v>
                </c:pt>
                <c:pt idx="5932">
                  <c:v>15.546735</c:v>
                </c:pt>
                <c:pt idx="5933">
                  <c:v>15.546735</c:v>
                </c:pt>
                <c:pt idx="5934">
                  <c:v>15.546735</c:v>
                </c:pt>
                <c:pt idx="5935">
                  <c:v>15.546735</c:v>
                </c:pt>
                <c:pt idx="5936">
                  <c:v>15.546735</c:v>
                </c:pt>
                <c:pt idx="5937">
                  <c:v>15.546735</c:v>
                </c:pt>
                <c:pt idx="5938">
                  <c:v>15.546735</c:v>
                </c:pt>
                <c:pt idx="5939">
                  <c:v>15.546735</c:v>
                </c:pt>
                <c:pt idx="5940">
                  <c:v>15.546735</c:v>
                </c:pt>
                <c:pt idx="5941">
                  <c:v>15.712403</c:v>
                </c:pt>
                <c:pt idx="5942">
                  <c:v>15.546735</c:v>
                </c:pt>
                <c:pt idx="5943">
                  <c:v>15.712403</c:v>
                </c:pt>
                <c:pt idx="5944">
                  <c:v>15.546735</c:v>
                </c:pt>
                <c:pt idx="5945">
                  <c:v>15.546735</c:v>
                </c:pt>
                <c:pt idx="5946">
                  <c:v>15.546735</c:v>
                </c:pt>
                <c:pt idx="5947">
                  <c:v>15.546735</c:v>
                </c:pt>
                <c:pt idx="5948">
                  <c:v>15.546735</c:v>
                </c:pt>
                <c:pt idx="5949">
                  <c:v>15.546735</c:v>
                </c:pt>
                <c:pt idx="5950">
                  <c:v>15.546735</c:v>
                </c:pt>
                <c:pt idx="5951">
                  <c:v>15.546735</c:v>
                </c:pt>
                <c:pt idx="5952">
                  <c:v>15.712403</c:v>
                </c:pt>
                <c:pt idx="5953">
                  <c:v>15.546735</c:v>
                </c:pt>
                <c:pt idx="5954">
                  <c:v>15.546735</c:v>
                </c:pt>
                <c:pt idx="5955">
                  <c:v>15.546735</c:v>
                </c:pt>
                <c:pt idx="5956">
                  <c:v>15.712403</c:v>
                </c:pt>
                <c:pt idx="5957">
                  <c:v>15.546735</c:v>
                </c:pt>
                <c:pt idx="5958">
                  <c:v>15.546735</c:v>
                </c:pt>
                <c:pt idx="5959">
                  <c:v>15.546735</c:v>
                </c:pt>
                <c:pt idx="5960">
                  <c:v>15.878069999999999</c:v>
                </c:pt>
                <c:pt idx="5961">
                  <c:v>15.546735</c:v>
                </c:pt>
                <c:pt idx="5962">
                  <c:v>15.546735</c:v>
                </c:pt>
                <c:pt idx="5963">
                  <c:v>15.712403</c:v>
                </c:pt>
                <c:pt idx="5964">
                  <c:v>15.546735</c:v>
                </c:pt>
                <c:pt idx="5965">
                  <c:v>15.546735</c:v>
                </c:pt>
                <c:pt idx="5966">
                  <c:v>15.546735</c:v>
                </c:pt>
                <c:pt idx="5967">
                  <c:v>15.546735</c:v>
                </c:pt>
                <c:pt idx="5968">
                  <c:v>15.546735</c:v>
                </c:pt>
                <c:pt idx="5969">
                  <c:v>15.712403</c:v>
                </c:pt>
                <c:pt idx="5970">
                  <c:v>15.546735</c:v>
                </c:pt>
                <c:pt idx="5971">
                  <c:v>15.546735</c:v>
                </c:pt>
                <c:pt idx="5972">
                  <c:v>15.546735</c:v>
                </c:pt>
                <c:pt idx="5973">
                  <c:v>15.546735</c:v>
                </c:pt>
                <c:pt idx="5974">
                  <c:v>15.546735</c:v>
                </c:pt>
                <c:pt idx="5975">
                  <c:v>15.546735</c:v>
                </c:pt>
                <c:pt idx="5976">
                  <c:v>15.546735</c:v>
                </c:pt>
                <c:pt idx="5977">
                  <c:v>15.546735</c:v>
                </c:pt>
                <c:pt idx="5978">
                  <c:v>15.546735</c:v>
                </c:pt>
                <c:pt idx="5979">
                  <c:v>15.546735</c:v>
                </c:pt>
                <c:pt idx="5980">
                  <c:v>15.546735</c:v>
                </c:pt>
                <c:pt idx="5981">
                  <c:v>15.546735</c:v>
                </c:pt>
                <c:pt idx="5982">
                  <c:v>15.546735</c:v>
                </c:pt>
                <c:pt idx="5983">
                  <c:v>15.546735</c:v>
                </c:pt>
                <c:pt idx="5984">
                  <c:v>15.546735</c:v>
                </c:pt>
                <c:pt idx="5985">
                  <c:v>15.546735</c:v>
                </c:pt>
                <c:pt idx="5986">
                  <c:v>15.546735</c:v>
                </c:pt>
                <c:pt idx="5987">
                  <c:v>15.546735</c:v>
                </c:pt>
                <c:pt idx="5988">
                  <c:v>15.712403</c:v>
                </c:pt>
                <c:pt idx="5989">
                  <c:v>15.712403</c:v>
                </c:pt>
                <c:pt idx="5990">
                  <c:v>15.546735</c:v>
                </c:pt>
                <c:pt idx="5991">
                  <c:v>15.546735</c:v>
                </c:pt>
                <c:pt idx="5992">
                  <c:v>15.546735</c:v>
                </c:pt>
                <c:pt idx="5993">
                  <c:v>15.546735</c:v>
                </c:pt>
                <c:pt idx="5994">
                  <c:v>15.546735</c:v>
                </c:pt>
                <c:pt idx="5995">
                  <c:v>15.546735</c:v>
                </c:pt>
                <c:pt idx="5996">
                  <c:v>15.546735</c:v>
                </c:pt>
                <c:pt idx="5997">
                  <c:v>15.546735</c:v>
                </c:pt>
                <c:pt idx="5998">
                  <c:v>15.546735</c:v>
                </c:pt>
                <c:pt idx="5999">
                  <c:v>15.546735</c:v>
                </c:pt>
                <c:pt idx="6000">
                  <c:v>15.546735</c:v>
                </c:pt>
                <c:pt idx="6001">
                  <c:v>15.546735</c:v>
                </c:pt>
                <c:pt idx="6002">
                  <c:v>15.546735</c:v>
                </c:pt>
                <c:pt idx="6003">
                  <c:v>15.546735</c:v>
                </c:pt>
                <c:pt idx="6004">
                  <c:v>15.546735</c:v>
                </c:pt>
                <c:pt idx="6005">
                  <c:v>15.546735</c:v>
                </c:pt>
                <c:pt idx="6006">
                  <c:v>15.712403</c:v>
                </c:pt>
                <c:pt idx="6007">
                  <c:v>15.712403</c:v>
                </c:pt>
                <c:pt idx="6008">
                  <c:v>15.546735</c:v>
                </c:pt>
                <c:pt idx="6009">
                  <c:v>15.712403</c:v>
                </c:pt>
                <c:pt idx="6010">
                  <c:v>15.546735</c:v>
                </c:pt>
                <c:pt idx="6011">
                  <c:v>15.712403</c:v>
                </c:pt>
                <c:pt idx="6012">
                  <c:v>15.546735</c:v>
                </c:pt>
                <c:pt idx="6013">
                  <c:v>15.546735</c:v>
                </c:pt>
                <c:pt idx="6014">
                  <c:v>15.546735</c:v>
                </c:pt>
                <c:pt idx="6015">
                  <c:v>15.712403</c:v>
                </c:pt>
                <c:pt idx="6016">
                  <c:v>15.712403</c:v>
                </c:pt>
                <c:pt idx="6017">
                  <c:v>15.546735</c:v>
                </c:pt>
                <c:pt idx="6018">
                  <c:v>15.712403</c:v>
                </c:pt>
                <c:pt idx="6019">
                  <c:v>15.546735</c:v>
                </c:pt>
                <c:pt idx="6020">
                  <c:v>15.712403</c:v>
                </c:pt>
                <c:pt idx="6021">
                  <c:v>15.546735</c:v>
                </c:pt>
                <c:pt idx="6022">
                  <c:v>15.546735</c:v>
                </c:pt>
                <c:pt idx="6023">
                  <c:v>15.546735</c:v>
                </c:pt>
                <c:pt idx="6024">
                  <c:v>15.546735</c:v>
                </c:pt>
                <c:pt idx="6025">
                  <c:v>15.546735</c:v>
                </c:pt>
                <c:pt idx="6026">
                  <c:v>15.546735</c:v>
                </c:pt>
                <c:pt idx="6027">
                  <c:v>15.546735</c:v>
                </c:pt>
                <c:pt idx="6028">
                  <c:v>15.546735</c:v>
                </c:pt>
                <c:pt idx="6029">
                  <c:v>15.546735</c:v>
                </c:pt>
                <c:pt idx="6030">
                  <c:v>15.546735</c:v>
                </c:pt>
                <c:pt idx="6031">
                  <c:v>15.712403</c:v>
                </c:pt>
                <c:pt idx="6032">
                  <c:v>15.546735</c:v>
                </c:pt>
                <c:pt idx="6033">
                  <c:v>15.546735</c:v>
                </c:pt>
                <c:pt idx="6034">
                  <c:v>15.712403</c:v>
                </c:pt>
                <c:pt idx="6035">
                  <c:v>15.546735</c:v>
                </c:pt>
                <c:pt idx="6036">
                  <c:v>15.546735</c:v>
                </c:pt>
                <c:pt idx="6037">
                  <c:v>15.546735</c:v>
                </c:pt>
                <c:pt idx="6038">
                  <c:v>15.546735</c:v>
                </c:pt>
                <c:pt idx="6039">
                  <c:v>15.546735</c:v>
                </c:pt>
                <c:pt idx="6040">
                  <c:v>15.381068000000001</c:v>
                </c:pt>
                <c:pt idx="6041">
                  <c:v>15.546735</c:v>
                </c:pt>
                <c:pt idx="6042">
                  <c:v>15.546735</c:v>
                </c:pt>
                <c:pt idx="6043">
                  <c:v>15.546735</c:v>
                </c:pt>
                <c:pt idx="6044">
                  <c:v>15.546735</c:v>
                </c:pt>
                <c:pt idx="6045">
                  <c:v>15.546735</c:v>
                </c:pt>
                <c:pt idx="6046">
                  <c:v>15.546735</c:v>
                </c:pt>
                <c:pt idx="6047">
                  <c:v>15.546735</c:v>
                </c:pt>
                <c:pt idx="6048">
                  <c:v>15.712403</c:v>
                </c:pt>
                <c:pt idx="6049">
                  <c:v>15.712403</c:v>
                </c:pt>
                <c:pt idx="6050">
                  <c:v>15.712403</c:v>
                </c:pt>
                <c:pt idx="6051">
                  <c:v>15.712403</c:v>
                </c:pt>
                <c:pt idx="6052">
                  <c:v>15.546735</c:v>
                </c:pt>
                <c:pt idx="6053">
                  <c:v>15.546735</c:v>
                </c:pt>
                <c:pt idx="6054">
                  <c:v>15.546735</c:v>
                </c:pt>
                <c:pt idx="6055">
                  <c:v>15.712403</c:v>
                </c:pt>
                <c:pt idx="6056">
                  <c:v>15.546735</c:v>
                </c:pt>
                <c:pt idx="6057">
                  <c:v>15.546735</c:v>
                </c:pt>
                <c:pt idx="6058">
                  <c:v>15.546735</c:v>
                </c:pt>
                <c:pt idx="6059">
                  <c:v>15.546735</c:v>
                </c:pt>
                <c:pt idx="6060">
                  <c:v>15.712403</c:v>
                </c:pt>
                <c:pt idx="6061">
                  <c:v>15.546735</c:v>
                </c:pt>
                <c:pt idx="6062">
                  <c:v>15.712403</c:v>
                </c:pt>
                <c:pt idx="6063">
                  <c:v>15.712403</c:v>
                </c:pt>
                <c:pt idx="6064">
                  <c:v>15.712403</c:v>
                </c:pt>
                <c:pt idx="6065">
                  <c:v>15.546735</c:v>
                </c:pt>
                <c:pt idx="6066">
                  <c:v>15.546735</c:v>
                </c:pt>
                <c:pt idx="6067">
                  <c:v>15.712403</c:v>
                </c:pt>
                <c:pt idx="6068">
                  <c:v>15.546735</c:v>
                </c:pt>
                <c:pt idx="6069">
                  <c:v>15.712403</c:v>
                </c:pt>
                <c:pt idx="6070">
                  <c:v>15.546735</c:v>
                </c:pt>
                <c:pt idx="6071">
                  <c:v>15.546735</c:v>
                </c:pt>
                <c:pt idx="6072">
                  <c:v>15.712403</c:v>
                </c:pt>
                <c:pt idx="6073">
                  <c:v>15.712403</c:v>
                </c:pt>
                <c:pt idx="6074">
                  <c:v>15.546735</c:v>
                </c:pt>
                <c:pt idx="6075">
                  <c:v>15.712403</c:v>
                </c:pt>
                <c:pt idx="6076">
                  <c:v>15.546735</c:v>
                </c:pt>
                <c:pt idx="6077">
                  <c:v>15.546735</c:v>
                </c:pt>
                <c:pt idx="6078">
                  <c:v>15.712403</c:v>
                </c:pt>
                <c:pt idx="6079">
                  <c:v>15.712403</c:v>
                </c:pt>
                <c:pt idx="6080">
                  <c:v>15.546735</c:v>
                </c:pt>
                <c:pt idx="6081">
                  <c:v>15.546735</c:v>
                </c:pt>
                <c:pt idx="6082">
                  <c:v>15.712403</c:v>
                </c:pt>
                <c:pt idx="6083">
                  <c:v>15.546735</c:v>
                </c:pt>
                <c:pt idx="6084">
                  <c:v>15.546735</c:v>
                </c:pt>
                <c:pt idx="6085">
                  <c:v>15.546735</c:v>
                </c:pt>
                <c:pt idx="6086">
                  <c:v>15.546735</c:v>
                </c:pt>
                <c:pt idx="6087">
                  <c:v>15.546735</c:v>
                </c:pt>
                <c:pt idx="6088">
                  <c:v>15.712403</c:v>
                </c:pt>
                <c:pt idx="6089">
                  <c:v>15.546735</c:v>
                </c:pt>
                <c:pt idx="6090">
                  <c:v>15.712403</c:v>
                </c:pt>
                <c:pt idx="6091">
                  <c:v>15.546735</c:v>
                </c:pt>
                <c:pt idx="6092">
                  <c:v>15.546735</c:v>
                </c:pt>
                <c:pt idx="6093">
                  <c:v>15.712403</c:v>
                </c:pt>
                <c:pt idx="6094">
                  <c:v>15.712403</c:v>
                </c:pt>
                <c:pt idx="6095">
                  <c:v>15.546735</c:v>
                </c:pt>
                <c:pt idx="6096">
                  <c:v>15.546735</c:v>
                </c:pt>
                <c:pt idx="6097">
                  <c:v>15.546735</c:v>
                </c:pt>
                <c:pt idx="6098">
                  <c:v>15.712403</c:v>
                </c:pt>
                <c:pt idx="6099">
                  <c:v>15.546735</c:v>
                </c:pt>
                <c:pt idx="6100">
                  <c:v>15.712403</c:v>
                </c:pt>
                <c:pt idx="6101">
                  <c:v>15.712403</c:v>
                </c:pt>
                <c:pt idx="6102">
                  <c:v>15.546735</c:v>
                </c:pt>
                <c:pt idx="6103">
                  <c:v>15.546735</c:v>
                </c:pt>
                <c:pt idx="6104">
                  <c:v>15.712403</c:v>
                </c:pt>
                <c:pt idx="6105">
                  <c:v>15.546735</c:v>
                </c:pt>
                <c:pt idx="6106">
                  <c:v>15.712403</c:v>
                </c:pt>
                <c:pt idx="6107">
                  <c:v>15.546735</c:v>
                </c:pt>
                <c:pt idx="6108">
                  <c:v>15.712403</c:v>
                </c:pt>
                <c:pt idx="6109">
                  <c:v>15.712403</c:v>
                </c:pt>
                <c:pt idx="6110">
                  <c:v>15.712403</c:v>
                </c:pt>
                <c:pt idx="6111">
                  <c:v>15.712403</c:v>
                </c:pt>
                <c:pt idx="6112">
                  <c:v>15.712403</c:v>
                </c:pt>
                <c:pt idx="6113">
                  <c:v>15.546735</c:v>
                </c:pt>
                <c:pt idx="6114">
                  <c:v>15.712403</c:v>
                </c:pt>
                <c:pt idx="6115">
                  <c:v>15.712403</c:v>
                </c:pt>
                <c:pt idx="6116">
                  <c:v>15.546735</c:v>
                </c:pt>
                <c:pt idx="6117">
                  <c:v>15.546735</c:v>
                </c:pt>
                <c:pt idx="6118">
                  <c:v>15.712403</c:v>
                </c:pt>
                <c:pt idx="6119">
                  <c:v>15.712403</c:v>
                </c:pt>
                <c:pt idx="6120">
                  <c:v>15.712403</c:v>
                </c:pt>
                <c:pt idx="6121">
                  <c:v>15.546735</c:v>
                </c:pt>
                <c:pt idx="6122">
                  <c:v>15.546735</c:v>
                </c:pt>
                <c:pt idx="6123">
                  <c:v>15.546735</c:v>
                </c:pt>
                <c:pt idx="6124">
                  <c:v>15.546735</c:v>
                </c:pt>
                <c:pt idx="6125">
                  <c:v>15.712403</c:v>
                </c:pt>
                <c:pt idx="6126">
                  <c:v>15.712403</c:v>
                </c:pt>
                <c:pt idx="6127">
                  <c:v>15.712403</c:v>
                </c:pt>
                <c:pt idx="6128">
                  <c:v>15.546735</c:v>
                </c:pt>
                <c:pt idx="6129">
                  <c:v>15.712403</c:v>
                </c:pt>
                <c:pt idx="6130">
                  <c:v>15.546735</c:v>
                </c:pt>
                <c:pt idx="6131">
                  <c:v>15.712403</c:v>
                </c:pt>
                <c:pt idx="6132">
                  <c:v>15.712403</c:v>
                </c:pt>
                <c:pt idx="6133">
                  <c:v>15.712403</c:v>
                </c:pt>
                <c:pt idx="6134">
                  <c:v>15.546735</c:v>
                </c:pt>
                <c:pt idx="6135">
                  <c:v>15.546735</c:v>
                </c:pt>
                <c:pt idx="6136">
                  <c:v>15.712403</c:v>
                </c:pt>
                <c:pt idx="6137">
                  <c:v>15.712403</c:v>
                </c:pt>
                <c:pt idx="6138">
                  <c:v>15.546735</c:v>
                </c:pt>
                <c:pt idx="6139">
                  <c:v>15.546735</c:v>
                </c:pt>
                <c:pt idx="6140">
                  <c:v>15.712403</c:v>
                </c:pt>
                <c:pt idx="6141">
                  <c:v>15.546735</c:v>
                </c:pt>
                <c:pt idx="6142">
                  <c:v>15.546735</c:v>
                </c:pt>
                <c:pt idx="6143">
                  <c:v>15.712403</c:v>
                </c:pt>
                <c:pt idx="6144">
                  <c:v>15.546735</c:v>
                </c:pt>
                <c:pt idx="6145">
                  <c:v>15.546735</c:v>
                </c:pt>
                <c:pt idx="6146">
                  <c:v>15.712403</c:v>
                </c:pt>
                <c:pt idx="6147">
                  <c:v>15.546735</c:v>
                </c:pt>
                <c:pt idx="6148">
                  <c:v>15.712403</c:v>
                </c:pt>
                <c:pt idx="6149">
                  <c:v>15.712403</c:v>
                </c:pt>
                <c:pt idx="6150">
                  <c:v>15.546735</c:v>
                </c:pt>
                <c:pt idx="6151">
                  <c:v>15.712403</c:v>
                </c:pt>
                <c:pt idx="6152">
                  <c:v>15.712403</c:v>
                </c:pt>
                <c:pt idx="6153">
                  <c:v>15.546735</c:v>
                </c:pt>
                <c:pt idx="6154">
                  <c:v>15.546735</c:v>
                </c:pt>
                <c:pt idx="6155">
                  <c:v>15.546735</c:v>
                </c:pt>
                <c:pt idx="6156">
                  <c:v>15.546735</c:v>
                </c:pt>
                <c:pt idx="6157">
                  <c:v>15.546735</c:v>
                </c:pt>
                <c:pt idx="6158">
                  <c:v>15.712403</c:v>
                </c:pt>
                <c:pt idx="6159">
                  <c:v>15.546735</c:v>
                </c:pt>
                <c:pt idx="6160">
                  <c:v>15.546735</c:v>
                </c:pt>
                <c:pt idx="6161">
                  <c:v>15.546735</c:v>
                </c:pt>
                <c:pt idx="6162">
                  <c:v>15.546735</c:v>
                </c:pt>
                <c:pt idx="6163">
                  <c:v>15.546735</c:v>
                </c:pt>
                <c:pt idx="6164">
                  <c:v>15.712403</c:v>
                </c:pt>
                <c:pt idx="6165">
                  <c:v>15.878069999999999</c:v>
                </c:pt>
                <c:pt idx="6166">
                  <c:v>15.546735</c:v>
                </c:pt>
                <c:pt idx="6167">
                  <c:v>15.546735</c:v>
                </c:pt>
                <c:pt idx="6168">
                  <c:v>15.878069999999999</c:v>
                </c:pt>
                <c:pt idx="6169">
                  <c:v>15.712403</c:v>
                </c:pt>
                <c:pt idx="6170">
                  <c:v>15.712403</c:v>
                </c:pt>
                <c:pt idx="6171">
                  <c:v>15.712403</c:v>
                </c:pt>
                <c:pt idx="6172">
                  <c:v>15.546735</c:v>
                </c:pt>
                <c:pt idx="6173">
                  <c:v>15.546735</c:v>
                </c:pt>
                <c:pt idx="6174">
                  <c:v>15.712403</c:v>
                </c:pt>
                <c:pt idx="6175">
                  <c:v>15.546735</c:v>
                </c:pt>
                <c:pt idx="6176">
                  <c:v>15.546735</c:v>
                </c:pt>
                <c:pt idx="6177">
                  <c:v>15.546735</c:v>
                </c:pt>
                <c:pt idx="6178">
                  <c:v>15.712403</c:v>
                </c:pt>
                <c:pt idx="6179">
                  <c:v>15.712403</c:v>
                </c:pt>
                <c:pt idx="6180">
                  <c:v>15.546735</c:v>
                </c:pt>
                <c:pt idx="6181">
                  <c:v>15.546735</c:v>
                </c:pt>
                <c:pt idx="6182">
                  <c:v>15.546735</c:v>
                </c:pt>
                <c:pt idx="6183">
                  <c:v>15.546735</c:v>
                </c:pt>
                <c:pt idx="6184">
                  <c:v>15.546735</c:v>
                </c:pt>
                <c:pt idx="6185">
                  <c:v>15.546735</c:v>
                </c:pt>
                <c:pt idx="6186">
                  <c:v>15.712403</c:v>
                </c:pt>
                <c:pt idx="6187">
                  <c:v>15.712403</c:v>
                </c:pt>
                <c:pt idx="6188">
                  <c:v>15.546735</c:v>
                </c:pt>
                <c:pt idx="6189">
                  <c:v>15.712403</c:v>
                </c:pt>
                <c:pt idx="6190">
                  <c:v>15.546735</c:v>
                </c:pt>
                <c:pt idx="6191">
                  <c:v>15.546735</c:v>
                </c:pt>
                <c:pt idx="6192">
                  <c:v>15.712403</c:v>
                </c:pt>
                <c:pt idx="6193">
                  <c:v>15.712403</c:v>
                </c:pt>
                <c:pt idx="6194">
                  <c:v>15.712403</c:v>
                </c:pt>
                <c:pt idx="6195">
                  <c:v>15.712403</c:v>
                </c:pt>
                <c:pt idx="6196">
                  <c:v>15.546735</c:v>
                </c:pt>
                <c:pt idx="6197">
                  <c:v>15.546735</c:v>
                </c:pt>
                <c:pt idx="6198">
                  <c:v>15.546735</c:v>
                </c:pt>
                <c:pt idx="6199">
                  <c:v>15.546735</c:v>
                </c:pt>
                <c:pt idx="6200">
                  <c:v>15.546735</c:v>
                </c:pt>
                <c:pt idx="6201">
                  <c:v>15.712403</c:v>
                </c:pt>
                <c:pt idx="6202">
                  <c:v>15.546735</c:v>
                </c:pt>
                <c:pt idx="6203">
                  <c:v>15.712403</c:v>
                </c:pt>
                <c:pt idx="6204">
                  <c:v>15.712403</c:v>
                </c:pt>
                <c:pt idx="6205">
                  <c:v>15.712403</c:v>
                </c:pt>
                <c:pt idx="6206">
                  <c:v>15.712403</c:v>
                </c:pt>
                <c:pt idx="6207">
                  <c:v>15.546735</c:v>
                </c:pt>
                <c:pt idx="6208">
                  <c:v>15.712403</c:v>
                </c:pt>
                <c:pt idx="6209">
                  <c:v>15.546735</c:v>
                </c:pt>
                <c:pt idx="6210">
                  <c:v>15.878069999999999</c:v>
                </c:pt>
                <c:pt idx="6211">
                  <c:v>15.712403</c:v>
                </c:pt>
                <c:pt idx="6212">
                  <c:v>15.712403</c:v>
                </c:pt>
                <c:pt idx="6213">
                  <c:v>15.712403</c:v>
                </c:pt>
                <c:pt idx="6214">
                  <c:v>15.546735</c:v>
                </c:pt>
                <c:pt idx="6215">
                  <c:v>15.546735</c:v>
                </c:pt>
                <c:pt idx="6216">
                  <c:v>15.712403</c:v>
                </c:pt>
                <c:pt idx="6217">
                  <c:v>15.546735</c:v>
                </c:pt>
                <c:pt idx="6218">
                  <c:v>15.712403</c:v>
                </c:pt>
                <c:pt idx="6219">
                  <c:v>15.712403</c:v>
                </c:pt>
                <c:pt idx="6220">
                  <c:v>15.712403</c:v>
                </c:pt>
                <c:pt idx="6221">
                  <c:v>15.546735</c:v>
                </c:pt>
                <c:pt idx="6222">
                  <c:v>15.712403</c:v>
                </c:pt>
                <c:pt idx="6223">
                  <c:v>15.546735</c:v>
                </c:pt>
                <c:pt idx="6224">
                  <c:v>15.546735</c:v>
                </c:pt>
                <c:pt idx="6225">
                  <c:v>15.546735</c:v>
                </c:pt>
                <c:pt idx="6226">
                  <c:v>15.546735</c:v>
                </c:pt>
                <c:pt idx="6227">
                  <c:v>15.546735</c:v>
                </c:pt>
                <c:pt idx="6228">
                  <c:v>15.546735</c:v>
                </c:pt>
                <c:pt idx="6229">
                  <c:v>15.546735</c:v>
                </c:pt>
                <c:pt idx="6230">
                  <c:v>15.712403</c:v>
                </c:pt>
                <c:pt idx="6231">
                  <c:v>15.546735</c:v>
                </c:pt>
                <c:pt idx="6232">
                  <c:v>15.546735</c:v>
                </c:pt>
                <c:pt idx="6233">
                  <c:v>15.712403</c:v>
                </c:pt>
                <c:pt idx="6234">
                  <c:v>15.546735</c:v>
                </c:pt>
                <c:pt idx="6235">
                  <c:v>15.546735</c:v>
                </c:pt>
                <c:pt idx="6236">
                  <c:v>15.546735</c:v>
                </c:pt>
                <c:pt idx="6237">
                  <c:v>15.546735</c:v>
                </c:pt>
                <c:pt idx="6238">
                  <c:v>15.712403</c:v>
                </c:pt>
                <c:pt idx="6239">
                  <c:v>15.546735</c:v>
                </c:pt>
                <c:pt idx="6240">
                  <c:v>15.546735</c:v>
                </c:pt>
                <c:pt idx="6241">
                  <c:v>15.546735</c:v>
                </c:pt>
                <c:pt idx="6242">
                  <c:v>15.712403</c:v>
                </c:pt>
                <c:pt idx="6243">
                  <c:v>15.712403</c:v>
                </c:pt>
                <c:pt idx="6244">
                  <c:v>15.712403</c:v>
                </c:pt>
                <c:pt idx="6245">
                  <c:v>15.712403</c:v>
                </c:pt>
                <c:pt idx="6246">
                  <c:v>15.546735</c:v>
                </c:pt>
                <c:pt idx="6247">
                  <c:v>15.712403</c:v>
                </c:pt>
                <c:pt idx="6248">
                  <c:v>15.712403</c:v>
                </c:pt>
                <c:pt idx="6249">
                  <c:v>15.712403</c:v>
                </c:pt>
                <c:pt idx="6250">
                  <c:v>15.546735</c:v>
                </c:pt>
                <c:pt idx="6251">
                  <c:v>15.546735</c:v>
                </c:pt>
                <c:pt idx="6252">
                  <c:v>15.712403</c:v>
                </c:pt>
                <c:pt idx="6253">
                  <c:v>15.546735</c:v>
                </c:pt>
                <c:pt idx="6254">
                  <c:v>15.546735</c:v>
                </c:pt>
                <c:pt idx="6255">
                  <c:v>15.712403</c:v>
                </c:pt>
                <c:pt idx="6256">
                  <c:v>15.712403</c:v>
                </c:pt>
                <c:pt idx="6257">
                  <c:v>15.546735</c:v>
                </c:pt>
                <c:pt idx="6258">
                  <c:v>15.712403</c:v>
                </c:pt>
                <c:pt idx="6259">
                  <c:v>15.546735</c:v>
                </c:pt>
                <c:pt idx="6260">
                  <c:v>15.712403</c:v>
                </c:pt>
                <c:pt idx="6261">
                  <c:v>15.546735</c:v>
                </c:pt>
                <c:pt idx="6262">
                  <c:v>15.546735</c:v>
                </c:pt>
                <c:pt idx="6263">
                  <c:v>15.546735</c:v>
                </c:pt>
                <c:pt idx="6264">
                  <c:v>15.546735</c:v>
                </c:pt>
                <c:pt idx="6265">
                  <c:v>15.546735</c:v>
                </c:pt>
                <c:pt idx="6266">
                  <c:v>15.712403</c:v>
                </c:pt>
                <c:pt idx="6267">
                  <c:v>15.712403</c:v>
                </c:pt>
                <c:pt idx="6268">
                  <c:v>15.712403</c:v>
                </c:pt>
                <c:pt idx="6269">
                  <c:v>15.546735</c:v>
                </c:pt>
                <c:pt idx="6270">
                  <c:v>15.712403</c:v>
                </c:pt>
                <c:pt idx="6271">
                  <c:v>15.712403</c:v>
                </c:pt>
                <c:pt idx="6272">
                  <c:v>15.546735</c:v>
                </c:pt>
                <c:pt idx="6273">
                  <c:v>15.546735</c:v>
                </c:pt>
                <c:pt idx="6274">
                  <c:v>15.546735</c:v>
                </c:pt>
                <c:pt idx="6275">
                  <c:v>15.546735</c:v>
                </c:pt>
                <c:pt idx="6276">
                  <c:v>15.546735</c:v>
                </c:pt>
                <c:pt idx="6277">
                  <c:v>15.712403</c:v>
                </c:pt>
                <c:pt idx="6278">
                  <c:v>15.546735</c:v>
                </c:pt>
                <c:pt idx="6279">
                  <c:v>15.712403</c:v>
                </c:pt>
                <c:pt idx="6280">
                  <c:v>15.712403</c:v>
                </c:pt>
                <c:pt idx="6281">
                  <c:v>15.546735</c:v>
                </c:pt>
                <c:pt idx="6282">
                  <c:v>15.546735</c:v>
                </c:pt>
                <c:pt idx="6283">
                  <c:v>15.712403</c:v>
                </c:pt>
                <c:pt idx="6284">
                  <c:v>15.712403</c:v>
                </c:pt>
                <c:pt idx="6285">
                  <c:v>15.546735</c:v>
                </c:pt>
                <c:pt idx="6286">
                  <c:v>15.546735</c:v>
                </c:pt>
                <c:pt idx="6287">
                  <c:v>15.712403</c:v>
                </c:pt>
                <c:pt idx="6288">
                  <c:v>15.546735</c:v>
                </c:pt>
                <c:pt idx="6289">
                  <c:v>15.546735</c:v>
                </c:pt>
                <c:pt idx="6290">
                  <c:v>15.712403</c:v>
                </c:pt>
                <c:pt idx="6291">
                  <c:v>15.712403</c:v>
                </c:pt>
                <c:pt idx="6292">
                  <c:v>15.712403</c:v>
                </c:pt>
                <c:pt idx="6293">
                  <c:v>15.546735</c:v>
                </c:pt>
                <c:pt idx="6294">
                  <c:v>15.712403</c:v>
                </c:pt>
                <c:pt idx="6295">
                  <c:v>15.712403</c:v>
                </c:pt>
                <c:pt idx="6296">
                  <c:v>15.712403</c:v>
                </c:pt>
                <c:pt idx="6297">
                  <c:v>15.546735</c:v>
                </c:pt>
                <c:pt idx="6298">
                  <c:v>15.712403</c:v>
                </c:pt>
                <c:pt idx="6299">
                  <c:v>15.546735</c:v>
                </c:pt>
                <c:pt idx="6300">
                  <c:v>15.712403</c:v>
                </c:pt>
                <c:pt idx="6301">
                  <c:v>15.546735</c:v>
                </c:pt>
                <c:pt idx="6302">
                  <c:v>15.546735</c:v>
                </c:pt>
                <c:pt idx="6303">
                  <c:v>15.546735</c:v>
                </c:pt>
                <c:pt idx="6304">
                  <c:v>15.712403</c:v>
                </c:pt>
                <c:pt idx="6305">
                  <c:v>15.712403</c:v>
                </c:pt>
                <c:pt idx="6306">
                  <c:v>15.546735</c:v>
                </c:pt>
                <c:pt idx="6307">
                  <c:v>15.546735</c:v>
                </c:pt>
                <c:pt idx="6308">
                  <c:v>15.546735</c:v>
                </c:pt>
                <c:pt idx="6309">
                  <c:v>15.712403</c:v>
                </c:pt>
                <c:pt idx="6310">
                  <c:v>15.546735</c:v>
                </c:pt>
                <c:pt idx="6311">
                  <c:v>15.712403</c:v>
                </c:pt>
                <c:pt idx="6312">
                  <c:v>15.712403</c:v>
                </c:pt>
                <c:pt idx="6313">
                  <c:v>15.546735</c:v>
                </c:pt>
                <c:pt idx="6314">
                  <c:v>15.712403</c:v>
                </c:pt>
                <c:pt idx="6315">
                  <c:v>15.546735</c:v>
                </c:pt>
                <c:pt idx="6316">
                  <c:v>15.712403</c:v>
                </c:pt>
                <c:pt idx="6317">
                  <c:v>15.712403</c:v>
                </c:pt>
                <c:pt idx="6318">
                  <c:v>15.712403</c:v>
                </c:pt>
                <c:pt idx="6319">
                  <c:v>15.546735</c:v>
                </c:pt>
                <c:pt idx="6320">
                  <c:v>15.546735</c:v>
                </c:pt>
                <c:pt idx="6321">
                  <c:v>15.712403</c:v>
                </c:pt>
                <c:pt idx="6322">
                  <c:v>15.546735</c:v>
                </c:pt>
                <c:pt idx="6323">
                  <c:v>15.546735</c:v>
                </c:pt>
                <c:pt idx="6324">
                  <c:v>15.546735</c:v>
                </c:pt>
                <c:pt idx="6325">
                  <c:v>15.546735</c:v>
                </c:pt>
                <c:pt idx="6326">
                  <c:v>15.712403</c:v>
                </c:pt>
                <c:pt idx="6327">
                  <c:v>15.546735</c:v>
                </c:pt>
                <c:pt idx="6328">
                  <c:v>15.712403</c:v>
                </c:pt>
                <c:pt idx="6329">
                  <c:v>15.712403</c:v>
                </c:pt>
                <c:pt idx="6330">
                  <c:v>15.546735</c:v>
                </c:pt>
                <c:pt idx="6331">
                  <c:v>15.712403</c:v>
                </c:pt>
                <c:pt idx="6332">
                  <c:v>15.546735</c:v>
                </c:pt>
                <c:pt idx="6333">
                  <c:v>15.712403</c:v>
                </c:pt>
                <c:pt idx="6334">
                  <c:v>15.712403</c:v>
                </c:pt>
                <c:pt idx="6335">
                  <c:v>15.712403</c:v>
                </c:pt>
                <c:pt idx="6336">
                  <c:v>15.546735</c:v>
                </c:pt>
                <c:pt idx="6337">
                  <c:v>15.546735</c:v>
                </c:pt>
                <c:pt idx="6338">
                  <c:v>15.546735</c:v>
                </c:pt>
                <c:pt idx="6339">
                  <c:v>15.546735</c:v>
                </c:pt>
                <c:pt idx="6340">
                  <c:v>15.546735</c:v>
                </c:pt>
                <c:pt idx="6341">
                  <c:v>15.712403</c:v>
                </c:pt>
                <c:pt idx="6342">
                  <c:v>15.546735</c:v>
                </c:pt>
                <c:pt idx="6343">
                  <c:v>15.546735</c:v>
                </c:pt>
                <c:pt idx="6344">
                  <c:v>15.546735</c:v>
                </c:pt>
                <c:pt idx="6345">
                  <c:v>15.712403</c:v>
                </c:pt>
                <c:pt idx="6346">
                  <c:v>15.712403</c:v>
                </c:pt>
                <c:pt idx="6347">
                  <c:v>15.546735</c:v>
                </c:pt>
                <c:pt idx="6348">
                  <c:v>15.546735</c:v>
                </c:pt>
                <c:pt idx="6349">
                  <c:v>15.712403</c:v>
                </c:pt>
                <c:pt idx="6350">
                  <c:v>15.712403</c:v>
                </c:pt>
                <c:pt idx="6351">
                  <c:v>15.712403</c:v>
                </c:pt>
                <c:pt idx="6352">
                  <c:v>15.712403</c:v>
                </c:pt>
                <c:pt idx="6353">
                  <c:v>15.546735</c:v>
                </c:pt>
                <c:pt idx="6354">
                  <c:v>15.546735</c:v>
                </c:pt>
                <c:pt idx="6355">
                  <c:v>15.712403</c:v>
                </c:pt>
                <c:pt idx="6356">
                  <c:v>15.712403</c:v>
                </c:pt>
                <c:pt idx="6357">
                  <c:v>15.712403</c:v>
                </c:pt>
                <c:pt idx="6358">
                  <c:v>15.712403</c:v>
                </c:pt>
                <c:pt idx="6359">
                  <c:v>15.546735</c:v>
                </c:pt>
                <c:pt idx="6360">
                  <c:v>15.712403</c:v>
                </c:pt>
                <c:pt idx="6361">
                  <c:v>15.712403</c:v>
                </c:pt>
                <c:pt idx="6362">
                  <c:v>15.712403</c:v>
                </c:pt>
                <c:pt idx="6363">
                  <c:v>15.712403</c:v>
                </c:pt>
                <c:pt idx="6364">
                  <c:v>15.546735</c:v>
                </c:pt>
                <c:pt idx="6365">
                  <c:v>15.546735</c:v>
                </c:pt>
                <c:pt idx="6366">
                  <c:v>15.546735</c:v>
                </c:pt>
                <c:pt idx="6367">
                  <c:v>15.712403</c:v>
                </c:pt>
                <c:pt idx="6368">
                  <c:v>15.546735</c:v>
                </c:pt>
                <c:pt idx="6369">
                  <c:v>15.546735</c:v>
                </c:pt>
                <c:pt idx="6370">
                  <c:v>15.546735</c:v>
                </c:pt>
                <c:pt idx="6371">
                  <c:v>15.712403</c:v>
                </c:pt>
                <c:pt idx="6372">
                  <c:v>15.546735</c:v>
                </c:pt>
                <c:pt idx="6373">
                  <c:v>15.546735</c:v>
                </c:pt>
                <c:pt idx="6374">
                  <c:v>15.712403</c:v>
                </c:pt>
                <c:pt idx="6375">
                  <c:v>15.546735</c:v>
                </c:pt>
                <c:pt idx="6376">
                  <c:v>15.546735</c:v>
                </c:pt>
                <c:pt idx="6377">
                  <c:v>15.546735</c:v>
                </c:pt>
                <c:pt idx="6378">
                  <c:v>15.546735</c:v>
                </c:pt>
                <c:pt idx="6379">
                  <c:v>15.712403</c:v>
                </c:pt>
                <c:pt idx="6380">
                  <c:v>15.546735</c:v>
                </c:pt>
                <c:pt idx="6381">
                  <c:v>15.546735</c:v>
                </c:pt>
                <c:pt idx="6382">
                  <c:v>15.546735</c:v>
                </c:pt>
                <c:pt idx="6383">
                  <c:v>15.546735</c:v>
                </c:pt>
                <c:pt idx="6384">
                  <c:v>15.546735</c:v>
                </c:pt>
                <c:pt idx="6385">
                  <c:v>15.546735</c:v>
                </c:pt>
                <c:pt idx="6386">
                  <c:v>15.546735</c:v>
                </c:pt>
                <c:pt idx="6387">
                  <c:v>15.712403</c:v>
                </c:pt>
                <c:pt idx="6388">
                  <c:v>15.712403</c:v>
                </c:pt>
                <c:pt idx="6389">
                  <c:v>15.712403</c:v>
                </c:pt>
                <c:pt idx="6390">
                  <c:v>15.546735</c:v>
                </c:pt>
                <c:pt idx="6391">
                  <c:v>15.712403</c:v>
                </c:pt>
                <c:pt idx="6392">
                  <c:v>15.712403</c:v>
                </c:pt>
                <c:pt idx="6393">
                  <c:v>15.712403</c:v>
                </c:pt>
                <c:pt idx="6394">
                  <c:v>15.712403</c:v>
                </c:pt>
                <c:pt idx="6395">
                  <c:v>15.546735</c:v>
                </c:pt>
                <c:pt idx="6396">
                  <c:v>15.712403</c:v>
                </c:pt>
                <c:pt idx="6397">
                  <c:v>15.546735</c:v>
                </c:pt>
                <c:pt idx="6398">
                  <c:v>15.712403</c:v>
                </c:pt>
                <c:pt idx="6399">
                  <c:v>15.712403</c:v>
                </c:pt>
                <c:pt idx="6400">
                  <c:v>15.546735</c:v>
                </c:pt>
                <c:pt idx="6401">
                  <c:v>15.712403</c:v>
                </c:pt>
                <c:pt idx="6402">
                  <c:v>15.546735</c:v>
                </c:pt>
                <c:pt idx="6403">
                  <c:v>15.712403</c:v>
                </c:pt>
                <c:pt idx="6404">
                  <c:v>15.712403</c:v>
                </c:pt>
                <c:pt idx="6405">
                  <c:v>15.712403</c:v>
                </c:pt>
                <c:pt idx="6406">
                  <c:v>15.712403</c:v>
                </c:pt>
                <c:pt idx="6407">
                  <c:v>15.546735</c:v>
                </c:pt>
                <c:pt idx="6408">
                  <c:v>15.712403</c:v>
                </c:pt>
                <c:pt idx="6409">
                  <c:v>15.546735</c:v>
                </c:pt>
                <c:pt idx="6410">
                  <c:v>15.712403</c:v>
                </c:pt>
                <c:pt idx="6411">
                  <c:v>15.712403</c:v>
                </c:pt>
                <c:pt idx="6412">
                  <c:v>15.712403</c:v>
                </c:pt>
                <c:pt idx="6413">
                  <c:v>15.712403</c:v>
                </c:pt>
                <c:pt idx="6414">
                  <c:v>15.546735</c:v>
                </c:pt>
                <c:pt idx="6415">
                  <c:v>15.546735</c:v>
                </c:pt>
                <c:pt idx="6416">
                  <c:v>15.546735</c:v>
                </c:pt>
                <c:pt idx="6417">
                  <c:v>15.712403</c:v>
                </c:pt>
                <c:pt idx="6418">
                  <c:v>15.546735</c:v>
                </c:pt>
                <c:pt idx="6419">
                  <c:v>15.546735</c:v>
                </c:pt>
                <c:pt idx="6420">
                  <c:v>15.546735</c:v>
                </c:pt>
                <c:pt idx="6421">
                  <c:v>15.712403</c:v>
                </c:pt>
                <c:pt idx="6422">
                  <c:v>15.546735</c:v>
                </c:pt>
                <c:pt idx="6423">
                  <c:v>15.712403</c:v>
                </c:pt>
                <c:pt idx="6424">
                  <c:v>15.546735</c:v>
                </c:pt>
                <c:pt idx="6425">
                  <c:v>15.546735</c:v>
                </c:pt>
                <c:pt idx="6426">
                  <c:v>15.546735</c:v>
                </c:pt>
                <c:pt idx="6427">
                  <c:v>15.546735</c:v>
                </c:pt>
                <c:pt idx="6428">
                  <c:v>15.712403</c:v>
                </c:pt>
                <c:pt idx="6429">
                  <c:v>15.712403</c:v>
                </c:pt>
                <c:pt idx="6430">
                  <c:v>15.712403</c:v>
                </c:pt>
                <c:pt idx="6431">
                  <c:v>15.712403</c:v>
                </c:pt>
                <c:pt idx="6432">
                  <c:v>15.712403</c:v>
                </c:pt>
                <c:pt idx="6433">
                  <c:v>15.712403</c:v>
                </c:pt>
                <c:pt idx="6434">
                  <c:v>15.878069999999999</c:v>
                </c:pt>
                <c:pt idx="6435">
                  <c:v>15.546735</c:v>
                </c:pt>
                <c:pt idx="6436">
                  <c:v>15.546735</c:v>
                </c:pt>
                <c:pt idx="6437">
                  <c:v>15.712403</c:v>
                </c:pt>
                <c:pt idx="6438">
                  <c:v>15.712403</c:v>
                </c:pt>
                <c:pt idx="6439">
                  <c:v>15.712403</c:v>
                </c:pt>
                <c:pt idx="6440">
                  <c:v>15.546735</c:v>
                </c:pt>
                <c:pt idx="6441">
                  <c:v>15.546735</c:v>
                </c:pt>
                <c:pt idx="6442">
                  <c:v>15.712403</c:v>
                </c:pt>
                <c:pt idx="6443">
                  <c:v>15.712403</c:v>
                </c:pt>
                <c:pt idx="6444">
                  <c:v>15.712403</c:v>
                </c:pt>
                <c:pt idx="6445">
                  <c:v>15.546735</c:v>
                </c:pt>
                <c:pt idx="6446">
                  <c:v>15.546735</c:v>
                </c:pt>
                <c:pt idx="6447">
                  <c:v>15.546735</c:v>
                </c:pt>
                <c:pt idx="6448">
                  <c:v>15.712403</c:v>
                </c:pt>
                <c:pt idx="6449">
                  <c:v>15.546735</c:v>
                </c:pt>
                <c:pt idx="6450">
                  <c:v>15.712403</c:v>
                </c:pt>
                <c:pt idx="6451">
                  <c:v>15.712403</c:v>
                </c:pt>
                <c:pt idx="6452">
                  <c:v>15.546735</c:v>
                </c:pt>
                <c:pt idx="6453">
                  <c:v>15.546735</c:v>
                </c:pt>
                <c:pt idx="6454">
                  <c:v>15.546735</c:v>
                </c:pt>
                <c:pt idx="6455">
                  <c:v>15.546735</c:v>
                </c:pt>
                <c:pt idx="6456">
                  <c:v>15.712403</c:v>
                </c:pt>
                <c:pt idx="6457">
                  <c:v>15.546735</c:v>
                </c:pt>
                <c:pt idx="6458">
                  <c:v>15.712403</c:v>
                </c:pt>
                <c:pt idx="6459">
                  <c:v>15.712403</c:v>
                </c:pt>
                <c:pt idx="6460">
                  <c:v>15.712403</c:v>
                </c:pt>
                <c:pt idx="6461">
                  <c:v>15.546735</c:v>
                </c:pt>
                <c:pt idx="6462">
                  <c:v>15.546735</c:v>
                </c:pt>
                <c:pt idx="6463">
                  <c:v>15.712403</c:v>
                </c:pt>
                <c:pt idx="6464">
                  <c:v>15.546735</c:v>
                </c:pt>
                <c:pt idx="6465">
                  <c:v>15.712403</c:v>
                </c:pt>
                <c:pt idx="6466">
                  <c:v>15.546735</c:v>
                </c:pt>
                <c:pt idx="6467">
                  <c:v>15.546735</c:v>
                </c:pt>
                <c:pt idx="6468">
                  <c:v>15.546735</c:v>
                </c:pt>
                <c:pt idx="6469">
                  <c:v>15.712403</c:v>
                </c:pt>
                <c:pt idx="6470">
                  <c:v>15.878069999999999</c:v>
                </c:pt>
                <c:pt idx="6471">
                  <c:v>15.546735</c:v>
                </c:pt>
                <c:pt idx="6472">
                  <c:v>15.712403</c:v>
                </c:pt>
                <c:pt idx="6473">
                  <c:v>15.546735</c:v>
                </c:pt>
                <c:pt idx="6474">
                  <c:v>15.546735</c:v>
                </c:pt>
                <c:pt idx="6475">
                  <c:v>15.546735</c:v>
                </c:pt>
                <c:pt idx="6476">
                  <c:v>15.712403</c:v>
                </c:pt>
                <c:pt idx="6477">
                  <c:v>15.546735</c:v>
                </c:pt>
                <c:pt idx="6478">
                  <c:v>15.546735</c:v>
                </c:pt>
                <c:pt idx="6479">
                  <c:v>15.546735</c:v>
                </c:pt>
                <c:pt idx="6480">
                  <c:v>15.546735</c:v>
                </c:pt>
                <c:pt idx="6481">
                  <c:v>15.546735</c:v>
                </c:pt>
                <c:pt idx="6482">
                  <c:v>15.712403</c:v>
                </c:pt>
                <c:pt idx="6483">
                  <c:v>15.546735</c:v>
                </c:pt>
                <c:pt idx="6484">
                  <c:v>15.546735</c:v>
                </c:pt>
                <c:pt idx="6485">
                  <c:v>15.546735</c:v>
                </c:pt>
                <c:pt idx="6486">
                  <c:v>15.546735</c:v>
                </c:pt>
                <c:pt idx="6487">
                  <c:v>15.546735</c:v>
                </c:pt>
                <c:pt idx="6488">
                  <c:v>15.546735</c:v>
                </c:pt>
                <c:pt idx="6489">
                  <c:v>15.546735</c:v>
                </c:pt>
                <c:pt idx="6490">
                  <c:v>15.546735</c:v>
                </c:pt>
                <c:pt idx="6491">
                  <c:v>15.712403</c:v>
                </c:pt>
                <c:pt idx="6492">
                  <c:v>15.546735</c:v>
                </c:pt>
                <c:pt idx="6493">
                  <c:v>15.712403</c:v>
                </c:pt>
                <c:pt idx="6494">
                  <c:v>15.546735</c:v>
                </c:pt>
                <c:pt idx="6495">
                  <c:v>15.546735</c:v>
                </c:pt>
                <c:pt idx="6496">
                  <c:v>15.546735</c:v>
                </c:pt>
                <c:pt idx="6497">
                  <c:v>15.546735</c:v>
                </c:pt>
                <c:pt idx="6498">
                  <c:v>15.712403</c:v>
                </c:pt>
                <c:pt idx="6499">
                  <c:v>15.546735</c:v>
                </c:pt>
                <c:pt idx="6500">
                  <c:v>15.712403</c:v>
                </c:pt>
                <c:pt idx="6501">
                  <c:v>15.712403</c:v>
                </c:pt>
                <c:pt idx="6502">
                  <c:v>15.546735</c:v>
                </c:pt>
                <c:pt idx="6503">
                  <c:v>15.546735</c:v>
                </c:pt>
                <c:pt idx="6504">
                  <c:v>15.546735</c:v>
                </c:pt>
                <c:pt idx="6505">
                  <c:v>15.546735</c:v>
                </c:pt>
                <c:pt idx="6506">
                  <c:v>15.712403</c:v>
                </c:pt>
                <c:pt idx="6507">
                  <c:v>15.546735</c:v>
                </c:pt>
                <c:pt idx="6508">
                  <c:v>15.546735</c:v>
                </c:pt>
                <c:pt idx="6509">
                  <c:v>15.546735</c:v>
                </c:pt>
                <c:pt idx="6510">
                  <c:v>15.546735</c:v>
                </c:pt>
                <c:pt idx="6511">
                  <c:v>15.546735</c:v>
                </c:pt>
                <c:pt idx="6512">
                  <c:v>15.712403</c:v>
                </c:pt>
                <c:pt idx="6513">
                  <c:v>15.546735</c:v>
                </c:pt>
                <c:pt idx="6514">
                  <c:v>15.546735</c:v>
                </c:pt>
                <c:pt idx="6515">
                  <c:v>15.546735</c:v>
                </c:pt>
                <c:pt idx="6516">
                  <c:v>15.546735</c:v>
                </c:pt>
                <c:pt idx="6517">
                  <c:v>15.546735</c:v>
                </c:pt>
                <c:pt idx="6518">
                  <c:v>15.546735</c:v>
                </c:pt>
                <c:pt idx="6519">
                  <c:v>15.546735</c:v>
                </c:pt>
                <c:pt idx="6520">
                  <c:v>15.546735</c:v>
                </c:pt>
                <c:pt idx="6521">
                  <c:v>15.546735</c:v>
                </c:pt>
                <c:pt idx="6522">
                  <c:v>15.546735</c:v>
                </c:pt>
                <c:pt idx="6523">
                  <c:v>15.546735</c:v>
                </c:pt>
                <c:pt idx="6524">
                  <c:v>15.546735</c:v>
                </c:pt>
                <c:pt idx="6525">
                  <c:v>15.546735</c:v>
                </c:pt>
                <c:pt idx="6526">
                  <c:v>15.546735</c:v>
                </c:pt>
                <c:pt idx="6527">
                  <c:v>15.546735</c:v>
                </c:pt>
                <c:pt idx="6528">
                  <c:v>15.546735</c:v>
                </c:pt>
                <c:pt idx="6529">
                  <c:v>15.712403</c:v>
                </c:pt>
                <c:pt idx="6530">
                  <c:v>15.546735</c:v>
                </c:pt>
                <c:pt idx="6531">
                  <c:v>15.546735</c:v>
                </c:pt>
                <c:pt idx="6532">
                  <c:v>15.546735</c:v>
                </c:pt>
                <c:pt idx="6533">
                  <c:v>15.712403</c:v>
                </c:pt>
                <c:pt idx="6534">
                  <c:v>15.546735</c:v>
                </c:pt>
                <c:pt idx="6535">
                  <c:v>15.712403</c:v>
                </c:pt>
                <c:pt idx="6536">
                  <c:v>15.546735</c:v>
                </c:pt>
                <c:pt idx="6537">
                  <c:v>15.712403</c:v>
                </c:pt>
                <c:pt idx="6538">
                  <c:v>15.546735</c:v>
                </c:pt>
                <c:pt idx="6539">
                  <c:v>15.546735</c:v>
                </c:pt>
                <c:pt idx="6540">
                  <c:v>15.712403</c:v>
                </c:pt>
                <c:pt idx="6541">
                  <c:v>15.712403</c:v>
                </c:pt>
                <c:pt idx="6542">
                  <c:v>15.546735</c:v>
                </c:pt>
                <c:pt idx="6543">
                  <c:v>15.546735</c:v>
                </c:pt>
                <c:pt idx="6544">
                  <c:v>15.546735</c:v>
                </c:pt>
                <c:pt idx="6545">
                  <c:v>15.712403</c:v>
                </c:pt>
                <c:pt idx="6546">
                  <c:v>15.546735</c:v>
                </c:pt>
                <c:pt idx="6547">
                  <c:v>15.712403</c:v>
                </c:pt>
                <c:pt idx="6548">
                  <c:v>15.712403</c:v>
                </c:pt>
                <c:pt idx="6549">
                  <c:v>15.712403</c:v>
                </c:pt>
                <c:pt idx="6550">
                  <c:v>15.546735</c:v>
                </c:pt>
                <c:pt idx="6551">
                  <c:v>15.546735</c:v>
                </c:pt>
                <c:pt idx="6552">
                  <c:v>15.712403</c:v>
                </c:pt>
                <c:pt idx="6553">
                  <c:v>15.712403</c:v>
                </c:pt>
                <c:pt idx="6554">
                  <c:v>15.546735</c:v>
                </c:pt>
                <c:pt idx="6555">
                  <c:v>15.712403</c:v>
                </c:pt>
                <c:pt idx="6556">
                  <c:v>15.546735</c:v>
                </c:pt>
                <c:pt idx="6557">
                  <c:v>15.546735</c:v>
                </c:pt>
                <c:pt idx="6558">
                  <c:v>15.712403</c:v>
                </c:pt>
                <c:pt idx="6559">
                  <c:v>15.546735</c:v>
                </c:pt>
                <c:pt idx="6560">
                  <c:v>15.546735</c:v>
                </c:pt>
                <c:pt idx="6561">
                  <c:v>15.546735</c:v>
                </c:pt>
                <c:pt idx="6562">
                  <c:v>15.546735</c:v>
                </c:pt>
                <c:pt idx="6563">
                  <c:v>15.546735</c:v>
                </c:pt>
                <c:pt idx="6564">
                  <c:v>15.712403</c:v>
                </c:pt>
                <c:pt idx="6565">
                  <c:v>15.712403</c:v>
                </c:pt>
                <c:pt idx="6566">
                  <c:v>15.712403</c:v>
                </c:pt>
                <c:pt idx="6567">
                  <c:v>15.546735</c:v>
                </c:pt>
                <c:pt idx="6568">
                  <c:v>15.712403</c:v>
                </c:pt>
                <c:pt idx="6569">
                  <c:v>15.712403</c:v>
                </c:pt>
                <c:pt idx="6570">
                  <c:v>15.546735</c:v>
                </c:pt>
                <c:pt idx="6571">
                  <c:v>15.546735</c:v>
                </c:pt>
                <c:pt idx="6572">
                  <c:v>15.546735</c:v>
                </c:pt>
                <c:pt idx="6573">
                  <c:v>15.546735</c:v>
                </c:pt>
                <c:pt idx="6574">
                  <c:v>15.546735</c:v>
                </c:pt>
                <c:pt idx="6575">
                  <c:v>15.546735</c:v>
                </c:pt>
                <c:pt idx="6576">
                  <c:v>15.712403</c:v>
                </c:pt>
                <c:pt idx="6577">
                  <c:v>15.546735</c:v>
                </c:pt>
                <c:pt idx="6578">
                  <c:v>15.712403</c:v>
                </c:pt>
                <c:pt idx="6579">
                  <c:v>15.712403</c:v>
                </c:pt>
                <c:pt idx="6580">
                  <c:v>15.546735</c:v>
                </c:pt>
                <c:pt idx="6581">
                  <c:v>15.712403</c:v>
                </c:pt>
                <c:pt idx="6582">
                  <c:v>15.712403</c:v>
                </c:pt>
                <c:pt idx="6583">
                  <c:v>15.546735</c:v>
                </c:pt>
                <c:pt idx="6584">
                  <c:v>15.546735</c:v>
                </c:pt>
                <c:pt idx="6585">
                  <c:v>15.546735</c:v>
                </c:pt>
                <c:pt idx="6586">
                  <c:v>15.712403</c:v>
                </c:pt>
                <c:pt idx="6587">
                  <c:v>15.546735</c:v>
                </c:pt>
                <c:pt idx="6588">
                  <c:v>15.546735</c:v>
                </c:pt>
                <c:pt idx="6589">
                  <c:v>15.546735</c:v>
                </c:pt>
                <c:pt idx="6590">
                  <c:v>15.546735</c:v>
                </c:pt>
                <c:pt idx="6591">
                  <c:v>15.546735</c:v>
                </c:pt>
                <c:pt idx="6592">
                  <c:v>15.546735</c:v>
                </c:pt>
                <c:pt idx="6593">
                  <c:v>15.712403</c:v>
                </c:pt>
                <c:pt idx="6594">
                  <c:v>15.546735</c:v>
                </c:pt>
                <c:pt idx="6595">
                  <c:v>15.546735</c:v>
                </c:pt>
                <c:pt idx="6596">
                  <c:v>15.546735</c:v>
                </c:pt>
                <c:pt idx="6597">
                  <c:v>15.546735</c:v>
                </c:pt>
                <c:pt idx="6598">
                  <c:v>15.546735</c:v>
                </c:pt>
                <c:pt idx="6599">
                  <c:v>15.546735</c:v>
                </c:pt>
                <c:pt idx="6600">
                  <c:v>15.712403</c:v>
                </c:pt>
                <c:pt idx="6601">
                  <c:v>15.546735</c:v>
                </c:pt>
                <c:pt idx="6602">
                  <c:v>15.712403</c:v>
                </c:pt>
                <c:pt idx="6603">
                  <c:v>15.546735</c:v>
                </c:pt>
                <c:pt idx="6604">
                  <c:v>15.712403</c:v>
                </c:pt>
                <c:pt idx="6605">
                  <c:v>15.878069999999999</c:v>
                </c:pt>
                <c:pt idx="6606">
                  <c:v>15.546735</c:v>
                </c:pt>
                <c:pt idx="6607">
                  <c:v>15.712403</c:v>
                </c:pt>
                <c:pt idx="6608">
                  <c:v>15.546735</c:v>
                </c:pt>
                <c:pt idx="6609">
                  <c:v>15.546735</c:v>
                </c:pt>
                <c:pt idx="6610">
                  <c:v>15.546735</c:v>
                </c:pt>
                <c:pt idx="6611">
                  <c:v>15.546735</c:v>
                </c:pt>
                <c:pt idx="6612">
                  <c:v>15.546735</c:v>
                </c:pt>
                <c:pt idx="6613">
                  <c:v>15.546735</c:v>
                </c:pt>
                <c:pt idx="6614">
                  <c:v>15.546735</c:v>
                </c:pt>
                <c:pt idx="6615">
                  <c:v>15.546735</c:v>
                </c:pt>
                <c:pt idx="6616">
                  <c:v>15.546735</c:v>
                </c:pt>
                <c:pt idx="6617">
                  <c:v>15.546735</c:v>
                </c:pt>
                <c:pt idx="6618">
                  <c:v>15.381068000000001</c:v>
                </c:pt>
                <c:pt idx="6619">
                  <c:v>15.712403</c:v>
                </c:pt>
                <c:pt idx="6620">
                  <c:v>15.546735</c:v>
                </c:pt>
                <c:pt idx="6621">
                  <c:v>15.546735</c:v>
                </c:pt>
                <c:pt idx="6622">
                  <c:v>15.546735</c:v>
                </c:pt>
                <c:pt idx="6623">
                  <c:v>15.546735</c:v>
                </c:pt>
                <c:pt idx="6624">
                  <c:v>15.546735</c:v>
                </c:pt>
                <c:pt idx="6625">
                  <c:v>15.712403</c:v>
                </c:pt>
                <c:pt idx="6626">
                  <c:v>15.546735</c:v>
                </c:pt>
                <c:pt idx="6627">
                  <c:v>15.546735</c:v>
                </c:pt>
                <c:pt idx="6628">
                  <c:v>15.546735</c:v>
                </c:pt>
                <c:pt idx="6629">
                  <c:v>15.712403</c:v>
                </c:pt>
                <c:pt idx="6630">
                  <c:v>15.546735</c:v>
                </c:pt>
                <c:pt idx="6631">
                  <c:v>15.546735</c:v>
                </c:pt>
                <c:pt idx="6632">
                  <c:v>15.546735</c:v>
                </c:pt>
                <c:pt idx="6633">
                  <c:v>15.546735</c:v>
                </c:pt>
                <c:pt idx="6634">
                  <c:v>15.546735</c:v>
                </c:pt>
                <c:pt idx="6635">
                  <c:v>15.546735</c:v>
                </c:pt>
                <c:pt idx="6636">
                  <c:v>15.712403</c:v>
                </c:pt>
                <c:pt idx="6637">
                  <c:v>15.712403</c:v>
                </c:pt>
                <c:pt idx="6638">
                  <c:v>15.546735</c:v>
                </c:pt>
                <c:pt idx="6639">
                  <c:v>15.546735</c:v>
                </c:pt>
                <c:pt idx="6640">
                  <c:v>15.712403</c:v>
                </c:pt>
                <c:pt idx="6641">
                  <c:v>15.712403</c:v>
                </c:pt>
                <c:pt idx="6642">
                  <c:v>15.712403</c:v>
                </c:pt>
                <c:pt idx="6643">
                  <c:v>15.546735</c:v>
                </c:pt>
                <c:pt idx="6644">
                  <c:v>15.546735</c:v>
                </c:pt>
                <c:pt idx="6645">
                  <c:v>15.546735</c:v>
                </c:pt>
                <c:pt idx="6646">
                  <c:v>15.546735</c:v>
                </c:pt>
                <c:pt idx="6647">
                  <c:v>15.546735</c:v>
                </c:pt>
                <c:pt idx="6648">
                  <c:v>15.546735</c:v>
                </c:pt>
                <c:pt idx="6649">
                  <c:v>15.546735</c:v>
                </c:pt>
                <c:pt idx="6650">
                  <c:v>15.546735</c:v>
                </c:pt>
                <c:pt idx="6651">
                  <c:v>15.546735</c:v>
                </c:pt>
                <c:pt idx="6652">
                  <c:v>15.546735</c:v>
                </c:pt>
                <c:pt idx="6653">
                  <c:v>15.546735</c:v>
                </c:pt>
                <c:pt idx="6654">
                  <c:v>15.546735</c:v>
                </c:pt>
                <c:pt idx="6655">
                  <c:v>15.546735</c:v>
                </c:pt>
                <c:pt idx="6656">
                  <c:v>15.546735</c:v>
                </c:pt>
                <c:pt idx="6657">
                  <c:v>15.546735</c:v>
                </c:pt>
                <c:pt idx="6658">
                  <c:v>15.546735</c:v>
                </c:pt>
                <c:pt idx="6659">
                  <c:v>15.546735</c:v>
                </c:pt>
                <c:pt idx="6660">
                  <c:v>15.712403</c:v>
                </c:pt>
                <c:pt idx="6661">
                  <c:v>15.546735</c:v>
                </c:pt>
                <c:pt idx="6662">
                  <c:v>15.546735</c:v>
                </c:pt>
                <c:pt idx="6663">
                  <c:v>15.546735</c:v>
                </c:pt>
                <c:pt idx="6664">
                  <c:v>15.546735</c:v>
                </c:pt>
                <c:pt idx="6665">
                  <c:v>15.546735</c:v>
                </c:pt>
                <c:pt idx="6666">
                  <c:v>15.546735</c:v>
                </c:pt>
                <c:pt idx="6667">
                  <c:v>15.546735</c:v>
                </c:pt>
                <c:pt idx="6668">
                  <c:v>15.712403</c:v>
                </c:pt>
                <c:pt idx="6669">
                  <c:v>15.546735</c:v>
                </c:pt>
                <c:pt idx="6670">
                  <c:v>15.546735</c:v>
                </c:pt>
                <c:pt idx="6671">
                  <c:v>15.546735</c:v>
                </c:pt>
                <c:pt idx="6672">
                  <c:v>15.546735</c:v>
                </c:pt>
                <c:pt idx="6673">
                  <c:v>15.546735</c:v>
                </c:pt>
                <c:pt idx="6674">
                  <c:v>15.546735</c:v>
                </c:pt>
                <c:pt idx="6675">
                  <c:v>15.546735</c:v>
                </c:pt>
                <c:pt idx="6676">
                  <c:v>15.546735</c:v>
                </c:pt>
                <c:pt idx="6677">
                  <c:v>15.546735</c:v>
                </c:pt>
                <c:pt idx="6678">
                  <c:v>15.546735</c:v>
                </c:pt>
                <c:pt idx="6679">
                  <c:v>15.546735</c:v>
                </c:pt>
                <c:pt idx="6680">
                  <c:v>15.546735</c:v>
                </c:pt>
                <c:pt idx="6681">
                  <c:v>15.546735</c:v>
                </c:pt>
                <c:pt idx="6682">
                  <c:v>15.546735</c:v>
                </c:pt>
                <c:pt idx="6683">
                  <c:v>15.546735</c:v>
                </c:pt>
                <c:pt idx="6684">
                  <c:v>15.546735</c:v>
                </c:pt>
                <c:pt idx="6685">
                  <c:v>15.546735</c:v>
                </c:pt>
                <c:pt idx="6686">
                  <c:v>15.546735</c:v>
                </c:pt>
                <c:pt idx="6687">
                  <c:v>15.546735</c:v>
                </c:pt>
                <c:pt idx="6688">
                  <c:v>15.546735</c:v>
                </c:pt>
                <c:pt idx="6689">
                  <c:v>15.546735</c:v>
                </c:pt>
                <c:pt idx="6690">
                  <c:v>15.546735</c:v>
                </c:pt>
                <c:pt idx="6691">
                  <c:v>15.546735</c:v>
                </c:pt>
                <c:pt idx="6692">
                  <c:v>15.546735</c:v>
                </c:pt>
                <c:pt idx="6693">
                  <c:v>15.546735</c:v>
                </c:pt>
                <c:pt idx="6694">
                  <c:v>15.546735</c:v>
                </c:pt>
                <c:pt idx="6695">
                  <c:v>15.546735</c:v>
                </c:pt>
                <c:pt idx="6696">
                  <c:v>15.546735</c:v>
                </c:pt>
                <c:pt idx="6697">
                  <c:v>15.546735</c:v>
                </c:pt>
                <c:pt idx="6698">
                  <c:v>15.712403</c:v>
                </c:pt>
                <c:pt idx="6699">
                  <c:v>15.546735</c:v>
                </c:pt>
                <c:pt idx="6700">
                  <c:v>15.546735</c:v>
                </c:pt>
                <c:pt idx="6701">
                  <c:v>15.546735</c:v>
                </c:pt>
                <c:pt idx="6702">
                  <c:v>15.546735</c:v>
                </c:pt>
                <c:pt idx="6703">
                  <c:v>15.546735</c:v>
                </c:pt>
                <c:pt idx="6704">
                  <c:v>15.712403</c:v>
                </c:pt>
                <c:pt idx="6705">
                  <c:v>15.546735</c:v>
                </c:pt>
                <c:pt idx="6706">
                  <c:v>15.546735</c:v>
                </c:pt>
                <c:pt idx="6707">
                  <c:v>15.712403</c:v>
                </c:pt>
                <c:pt idx="6708">
                  <c:v>15.712403</c:v>
                </c:pt>
                <c:pt idx="6709">
                  <c:v>15.546735</c:v>
                </c:pt>
                <c:pt idx="6710">
                  <c:v>15.712403</c:v>
                </c:pt>
                <c:pt idx="6711">
                  <c:v>15.878069999999999</c:v>
                </c:pt>
                <c:pt idx="6712">
                  <c:v>15.546735</c:v>
                </c:pt>
                <c:pt idx="6713">
                  <c:v>15.546735</c:v>
                </c:pt>
                <c:pt idx="6714">
                  <c:v>15.546735</c:v>
                </c:pt>
                <c:pt idx="6715">
                  <c:v>15.712403</c:v>
                </c:pt>
                <c:pt idx="6716">
                  <c:v>15.712403</c:v>
                </c:pt>
                <c:pt idx="6717">
                  <c:v>15.712403</c:v>
                </c:pt>
                <c:pt idx="6718">
                  <c:v>15.546735</c:v>
                </c:pt>
                <c:pt idx="6719">
                  <c:v>15.546735</c:v>
                </c:pt>
                <c:pt idx="6720">
                  <c:v>15.712403</c:v>
                </c:pt>
                <c:pt idx="6721">
                  <c:v>15.546735</c:v>
                </c:pt>
                <c:pt idx="6722">
                  <c:v>15.546735</c:v>
                </c:pt>
                <c:pt idx="6723">
                  <c:v>15.546735</c:v>
                </c:pt>
                <c:pt idx="6724">
                  <c:v>15.546735</c:v>
                </c:pt>
                <c:pt idx="6725">
                  <c:v>15.712403</c:v>
                </c:pt>
                <c:pt idx="6726">
                  <c:v>15.546735</c:v>
                </c:pt>
                <c:pt idx="6727">
                  <c:v>15.546735</c:v>
                </c:pt>
                <c:pt idx="6728">
                  <c:v>15.546735</c:v>
                </c:pt>
                <c:pt idx="6729">
                  <c:v>15.546735</c:v>
                </c:pt>
                <c:pt idx="6730">
                  <c:v>15.546735</c:v>
                </c:pt>
                <c:pt idx="6731">
                  <c:v>15.546735</c:v>
                </c:pt>
                <c:pt idx="6732">
                  <c:v>15.546735</c:v>
                </c:pt>
                <c:pt idx="6733">
                  <c:v>15.712403</c:v>
                </c:pt>
                <c:pt idx="6734">
                  <c:v>15.546735</c:v>
                </c:pt>
                <c:pt idx="6735">
                  <c:v>15.546735</c:v>
                </c:pt>
                <c:pt idx="6736">
                  <c:v>15.546735</c:v>
                </c:pt>
                <c:pt idx="6737">
                  <c:v>15.546735</c:v>
                </c:pt>
                <c:pt idx="6738">
                  <c:v>15.546735</c:v>
                </c:pt>
                <c:pt idx="6739">
                  <c:v>15.712403</c:v>
                </c:pt>
                <c:pt idx="6740">
                  <c:v>15.546735</c:v>
                </c:pt>
                <c:pt idx="6741">
                  <c:v>15.546735</c:v>
                </c:pt>
                <c:pt idx="6742">
                  <c:v>15.546735</c:v>
                </c:pt>
                <c:pt idx="6743">
                  <c:v>15.546735</c:v>
                </c:pt>
                <c:pt idx="6744">
                  <c:v>15.546735</c:v>
                </c:pt>
                <c:pt idx="6745">
                  <c:v>15.546735</c:v>
                </c:pt>
                <c:pt idx="6746">
                  <c:v>15.546735</c:v>
                </c:pt>
                <c:pt idx="6747">
                  <c:v>15.712403</c:v>
                </c:pt>
                <c:pt idx="6748">
                  <c:v>15.546735</c:v>
                </c:pt>
                <c:pt idx="6749">
                  <c:v>15.712403</c:v>
                </c:pt>
                <c:pt idx="6750">
                  <c:v>15.546735</c:v>
                </c:pt>
                <c:pt idx="6751">
                  <c:v>15.546735</c:v>
                </c:pt>
                <c:pt idx="6752">
                  <c:v>15.712403</c:v>
                </c:pt>
                <c:pt idx="6753">
                  <c:v>15.546735</c:v>
                </c:pt>
                <c:pt idx="6754">
                  <c:v>15.712403</c:v>
                </c:pt>
                <c:pt idx="6755">
                  <c:v>15.546735</c:v>
                </c:pt>
                <c:pt idx="6756">
                  <c:v>15.546735</c:v>
                </c:pt>
                <c:pt idx="6757">
                  <c:v>15.546735</c:v>
                </c:pt>
                <c:pt idx="6758">
                  <c:v>15.546735</c:v>
                </c:pt>
                <c:pt idx="6759">
                  <c:v>15.546735</c:v>
                </c:pt>
                <c:pt idx="6760">
                  <c:v>15.546735</c:v>
                </c:pt>
                <c:pt idx="6761">
                  <c:v>15.546735</c:v>
                </c:pt>
                <c:pt idx="6762">
                  <c:v>15.546735</c:v>
                </c:pt>
                <c:pt idx="6763">
                  <c:v>15.546735</c:v>
                </c:pt>
                <c:pt idx="6764">
                  <c:v>15.546735</c:v>
                </c:pt>
                <c:pt idx="6765">
                  <c:v>15.546735</c:v>
                </c:pt>
                <c:pt idx="6766">
                  <c:v>15.712403</c:v>
                </c:pt>
                <c:pt idx="6767">
                  <c:v>15.712403</c:v>
                </c:pt>
                <c:pt idx="6768">
                  <c:v>15.712403</c:v>
                </c:pt>
                <c:pt idx="6769">
                  <c:v>15.546735</c:v>
                </c:pt>
                <c:pt idx="6770">
                  <c:v>15.712403</c:v>
                </c:pt>
                <c:pt idx="6771">
                  <c:v>15.546735</c:v>
                </c:pt>
                <c:pt idx="6772">
                  <c:v>15.712403</c:v>
                </c:pt>
                <c:pt idx="6773">
                  <c:v>15.546735</c:v>
                </c:pt>
                <c:pt idx="6774">
                  <c:v>15.546735</c:v>
                </c:pt>
                <c:pt idx="6775">
                  <c:v>15.712403</c:v>
                </c:pt>
                <c:pt idx="6776">
                  <c:v>15.712403</c:v>
                </c:pt>
                <c:pt idx="6777">
                  <c:v>15.546735</c:v>
                </c:pt>
                <c:pt idx="6778">
                  <c:v>15.546735</c:v>
                </c:pt>
                <c:pt idx="6779">
                  <c:v>15.546735</c:v>
                </c:pt>
                <c:pt idx="6780">
                  <c:v>15.546735</c:v>
                </c:pt>
                <c:pt idx="6781">
                  <c:v>15.546735</c:v>
                </c:pt>
                <c:pt idx="6782">
                  <c:v>15.546735</c:v>
                </c:pt>
                <c:pt idx="6783">
                  <c:v>15.546735</c:v>
                </c:pt>
                <c:pt idx="6784">
                  <c:v>15.546735</c:v>
                </c:pt>
                <c:pt idx="6785">
                  <c:v>15.712403</c:v>
                </c:pt>
                <c:pt idx="6786">
                  <c:v>15.546735</c:v>
                </c:pt>
                <c:pt idx="6787">
                  <c:v>15.546735</c:v>
                </c:pt>
                <c:pt idx="6788">
                  <c:v>15.546735</c:v>
                </c:pt>
                <c:pt idx="6789">
                  <c:v>15.546735</c:v>
                </c:pt>
                <c:pt idx="6790">
                  <c:v>15.546735</c:v>
                </c:pt>
                <c:pt idx="6791">
                  <c:v>15.712403</c:v>
                </c:pt>
                <c:pt idx="6792">
                  <c:v>15.712403</c:v>
                </c:pt>
                <c:pt idx="6793">
                  <c:v>15.712403</c:v>
                </c:pt>
                <c:pt idx="6794">
                  <c:v>15.712403</c:v>
                </c:pt>
                <c:pt idx="6795">
                  <c:v>15.546735</c:v>
                </c:pt>
                <c:pt idx="6796">
                  <c:v>15.546735</c:v>
                </c:pt>
                <c:pt idx="6797">
                  <c:v>15.546735</c:v>
                </c:pt>
                <c:pt idx="6798">
                  <c:v>15.546735</c:v>
                </c:pt>
                <c:pt idx="6799">
                  <c:v>15.712403</c:v>
                </c:pt>
                <c:pt idx="6800">
                  <c:v>15.546735</c:v>
                </c:pt>
                <c:pt idx="6801">
                  <c:v>15.712403</c:v>
                </c:pt>
                <c:pt idx="6802">
                  <c:v>15.546735</c:v>
                </c:pt>
                <c:pt idx="6803">
                  <c:v>15.546735</c:v>
                </c:pt>
                <c:pt idx="6804">
                  <c:v>15.381068000000001</c:v>
                </c:pt>
                <c:pt idx="6805">
                  <c:v>15.546735</c:v>
                </c:pt>
                <c:pt idx="6806">
                  <c:v>15.712403</c:v>
                </c:pt>
                <c:pt idx="6807">
                  <c:v>15.546735</c:v>
                </c:pt>
                <c:pt idx="6808">
                  <c:v>15.546735</c:v>
                </c:pt>
                <c:pt idx="6809">
                  <c:v>15.546735</c:v>
                </c:pt>
                <c:pt idx="6810">
                  <c:v>15.546735</c:v>
                </c:pt>
                <c:pt idx="6811">
                  <c:v>15.546735</c:v>
                </c:pt>
                <c:pt idx="6812">
                  <c:v>15.546735</c:v>
                </c:pt>
                <c:pt idx="6813">
                  <c:v>15.546735</c:v>
                </c:pt>
                <c:pt idx="6814">
                  <c:v>15.546735</c:v>
                </c:pt>
                <c:pt idx="6815">
                  <c:v>15.546735</c:v>
                </c:pt>
                <c:pt idx="6816">
                  <c:v>15.546735</c:v>
                </c:pt>
                <c:pt idx="6817">
                  <c:v>15.712403</c:v>
                </c:pt>
                <c:pt idx="6818">
                  <c:v>15.546735</c:v>
                </c:pt>
                <c:pt idx="6819">
                  <c:v>15.546735</c:v>
                </c:pt>
                <c:pt idx="6820">
                  <c:v>15.546735</c:v>
                </c:pt>
                <c:pt idx="6821">
                  <c:v>15.546735</c:v>
                </c:pt>
                <c:pt idx="6822">
                  <c:v>15.712403</c:v>
                </c:pt>
                <c:pt idx="6823">
                  <c:v>15.546735</c:v>
                </c:pt>
                <c:pt idx="6824">
                  <c:v>15.878069999999999</c:v>
                </c:pt>
                <c:pt idx="6825">
                  <c:v>15.712403</c:v>
                </c:pt>
                <c:pt idx="6826">
                  <c:v>15.546735</c:v>
                </c:pt>
                <c:pt idx="6827">
                  <c:v>15.546735</c:v>
                </c:pt>
                <c:pt idx="6828">
                  <c:v>15.546735</c:v>
                </c:pt>
                <c:pt idx="6829">
                  <c:v>15.712403</c:v>
                </c:pt>
                <c:pt idx="6830">
                  <c:v>15.546735</c:v>
                </c:pt>
                <c:pt idx="6831">
                  <c:v>15.546735</c:v>
                </c:pt>
                <c:pt idx="6832">
                  <c:v>15.546735</c:v>
                </c:pt>
                <c:pt idx="6833">
                  <c:v>15.546735</c:v>
                </c:pt>
                <c:pt idx="6834">
                  <c:v>15.712403</c:v>
                </c:pt>
                <c:pt idx="6835">
                  <c:v>15.546735</c:v>
                </c:pt>
                <c:pt idx="6836">
                  <c:v>15.712403</c:v>
                </c:pt>
                <c:pt idx="6837">
                  <c:v>15.712403</c:v>
                </c:pt>
                <c:pt idx="6838">
                  <c:v>15.712403</c:v>
                </c:pt>
                <c:pt idx="6839">
                  <c:v>15.546735</c:v>
                </c:pt>
                <c:pt idx="6840">
                  <c:v>15.546735</c:v>
                </c:pt>
                <c:pt idx="6841">
                  <c:v>15.546735</c:v>
                </c:pt>
                <c:pt idx="6842">
                  <c:v>15.546735</c:v>
                </c:pt>
                <c:pt idx="6843">
                  <c:v>15.546735</c:v>
                </c:pt>
                <c:pt idx="6844">
                  <c:v>15.546735</c:v>
                </c:pt>
                <c:pt idx="6845">
                  <c:v>15.546735</c:v>
                </c:pt>
                <c:pt idx="6846">
                  <c:v>15.546735</c:v>
                </c:pt>
                <c:pt idx="6847">
                  <c:v>15.712403</c:v>
                </c:pt>
                <c:pt idx="6848">
                  <c:v>15.546735</c:v>
                </c:pt>
                <c:pt idx="6849">
                  <c:v>15.546735</c:v>
                </c:pt>
                <c:pt idx="6850">
                  <c:v>15.712403</c:v>
                </c:pt>
                <c:pt idx="6851">
                  <c:v>15.712403</c:v>
                </c:pt>
                <c:pt idx="6852">
                  <c:v>15.546735</c:v>
                </c:pt>
                <c:pt idx="6853">
                  <c:v>15.381068000000001</c:v>
                </c:pt>
                <c:pt idx="6854">
                  <c:v>15.546735</c:v>
                </c:pt>
                <c:pt idx="6855">
                  <c:v>15.546735</c:v>
                </c:pt>
                <c:pt idx="6856">
                  <c:v>15.546735</c:v>
                </c:pt>
                <c:pt idx="6857">
                  <c:v>15.712403</c:v>
                </c:pt>
                <c:pt idx="6858">
                  <c:v>15.546735</c:v>
                </c:pt>
                <c:pt idx="6859">
                  <c:v>15.712403</c:v>
                </c:pt>
                <c:pt idx="6860">
                  <c:v>15.546735</c:v>
                </c:pt>
                <c:pt idx="6861">
                  <c:v>15.546735</c:v>
                </c:pt>
                <c:pt idx="6862">
                  <c:v>15.712403</c:v>
                </c:pt>
                <c:pt idx="6863">
                  <c:v>15.546735</c:v>
                </c:pt>
                <c:pt idx="6864">
                  <c:v>15.546735</c:v>
                </c:pt>
                <c:pt idx="6865">
                  <c:v>15.546735</c:v>
                </c:pt>
                <c:pt idx="6866">
                  <c:v>15.712403</c:v>
                </c:pt>
                <c:pt idx="6867">
                  <c:v>15.546735</c:v>
                </c:pt>
                <c:pt idx="6868">
                  <c:v>15.546735</c:v>
                </c:pt>
                <c:pt idx="6869">
                  <c:v>15.546735</c:v>
                </c:pt>
                <c:pt idx="6870">
                  <c:v>15.546735</c:v>
                </c:pt>
                <c:pt idx="6871">
                  <c:v>15.546735</c:v>
                </c:pt>
                <c:pt idx="6872">
                  <c:v>15.712403</c:v>
                </c:pt>
                <c:pt idx="6873">
                  <c:v>15.546735</c:v>
                </c:pt>
                <c:pt idx="6874">
                  <c:v>15.546735</c:v>
                </c:pt>
                <c:pt idx="6875">
                  <c:v>15.546735</c:v>
                </c:pt>
                <c:pt idx="6876">
                  <c:v>15.712403</c:v>
                </c:pt>
                <c:pt idx="6877">
                  <c:v>15.546735</c:v>
                </c:pt>
                <c:pt idx="6878">
                  <c:v>15.712403</c:v>
                </c:pt>
                <c:pt idx="6879">
                  <c:v>15.546735</c:v>
                </c:pt>
                <c:pt idx="6880">
                  <c:v>15.546735</c:v>
                </c:pt>
                <c:pt idx="6881">
                  <c:v>15.546735</c:v>
                </c:pt>
                <c:pt idx="6882">
                  <c:v>15.546735</c:v>
                </c:pt>
                <c:pt idx="6883">
                  <c:v>15.546735</c:v>
                </c:pt>
                <c:pt idx="6884">
                  <c:v>15.712403</c:v>
                </c:pt>
                <c:pt idx="6885">
                  <c:v>15.546735</c:v>
                </c:pt>
                <c:pt idx="6886">
                  <c:v>15.712403</c:v>
                </c:pt>
                <c:pt idx="6887">
                  <c:v>15.546735</c:v>
                </c:pt>
                <c:pt idx="6888">
                  <c:v>15.546735</c:v>
                </c:pt>
                <c:pt idx="6889">
                  <c:v>15.546735</c:v>
                </c:pt>
                <c:pt idx="6890">
                  <c:v>15.546735</c:v>
                </c:pt>
                <c:pt idx="6891">
                  <c:v>15.546735</c:v>
                </c:pt>
                <c:pt idx="6892">
                  <c:v>15.546735</c:v>
                </c:pt>
                <c:pt idx="6893">
                  <c:v>15.546735</c:v>
                </c:pt>
                <c:pt idx="6894">
                  <c:v>15.546735</c:v>
                </c:pt>
                <c:pt idx="6895">
                  <c:v>15.546735</c:v>
                </c:pt>
                <c:pt idx="6896">
                  <c:v>15.546735</c:v>
                </c:pt>
                <c:pt idx="6897">
                  <c:v>15.546735</c:v>
                </c:pt>
                <c:pt idx="6898">
                  <c:v>15.546735</c:v>
                </c:pt>
                <c:pt idx="6899">
                  <c:v>15.546735</c:v>
                </c:pt>
                <c:pt idx="6900">
                  <c:v>15.546735</c:v>
                </c:pt>
                <c:pt idx="6901">
                  <c:v>15.546735</c:v>
                </c:pt>
                <c:pt idx="6902">
                  <c:v>15.546735</c:v>
                </c:pt>
                <c:pt idx="6903">
                  <c:v>15.546735</c:v>
                </c:pt>
                <c:pt idx="6904">
                  <c:v>15.546735</c:v>
                </c:pt>
                <c:pt idx="6905">
                  <c:v>15.546735</c:v>
                </c:pt>
                <c:pt idx="6906">
                  <c:v>15.546735</c:v>
                </c:pt>
                <c:pt idx="6907">
                  <c:v>15.546735</c:v>
                </c:pt>
                <c:pt idx="6908">
                  <c:v>15.546735</c:v>
                </c:pt>
                <c:pt idx="6909">
                  <c:v>15.546735</c:v>
                </c:pt>
                <c:pt idx="6910">
                  <c:v>15.546735</c:v>
                </c:pt>
                <c:pt idx="6911">
                  <c:v>15.546735</c:v>
                </c:pt>
                <c:pt idx="6912">
                  <c:v>15.546735</c:v>
                </c:pt>
                <c:pt idx="6913">
                  <c:v>15.546735</c:v>
                </c:pt>
                <c:pt idx="6914">
                  <c:v>15.381068000000001</c:v>
                </c:pt>
                <c:pt idx="6915">
                  <c:v>15.546735</c:v>
                </c:pt>
                <c:pt idx="6916">
                  <c:v>15.546735</c:v>
                </c:pt>
                <c:pt idx="6917">
                  <c:v>15.546735</c:v>
                </c:pt>
                <c:pt idx="6918">
                  <c:v>15.546735</c:v>
                </c:pt>
                <c:pt idx="6919">
                  <c:v>15.546735</c:v>
                </c:pt>
                <c:pt idx="6920">
                  <c:v>15.546735</c:v>
                </c:pt>
                <c:pt idx="6921">
                  <c:v>15.546735</c:v>
                </c:pt>
                <c:pt idx="6922">
                  <c:v>15.546735</c:v>
                </c:pt>
                <c:pt idx="6923">
                  <c:v>15.546735</c:v>
                </c:pt>
                <c:pt idx="6924">
                  <c:v>15.381068000000001</c:v>
                </c:pt>
                <c:pt idx="6925">
                  <c:v>15.546735</c:v>
                </c:pt>
                <c:pt idx="6926">
                  <c:v>15.546735</c:v>
                </c:pt>
                <c:pt idx="6927">
                  <c:v>15.546735</c:v>
                </c:pt>
                <c:pt idx="6928">
                  <c:v>15.546735</c:v>
                </c:pt>
                <c:pt idx="6929">
                  <c:v>15.546735</c:v>
                </c:pt>
                <c:pt idx="6930">
                  <c:v>15.546735</c:v>
                </c:pt>
                <c:pt idx="6931">
                  <c:v>15.546735</c:v>
                </c:pt>
                <c:pt idx="6932">
                  <c:v>15.546735</c:v>
                </c:pt>
                <c:pt idx="6933">
                  <c:v>15.546735</c:v>
                </c:pt>
                <c:pt idx="6934">
                  <c:v>15.546735</c:v>
                </c:pt>
                <c:pt idx="6935">
                  <c:v>15.546735</c:v>
                </c:pt>
                <c:pt idx="6936">
                  <c:v>15.546735</c:v>
                </c:pt>
                <c:pt idx="6937">
                  <c:v>15.546735</c:v>
                </c:pt>
                <c:pt idx="6938">
                  <c:v>15.546735</c:v>
                </c:pt>
                <c:pt idx="6939">
                  <c:v>15.546735</c:v>
                </c:pt>
                <c:pt idx="6940">
                  <c:v>15.546735</c:v>
                </c:pt>
                <c:pt idx="6941">
                  <c:v>15.546735</c:v>
                </c:pt>
                <c:pt idx="6942">
                  <c:v>15.546735</c:v>
                </c:pt>
                <c:pt idx="6943">
                  <c:v>15.546735</c:v>
                </c:pt>
                <c:pt idx="6944">
                  <c:v>15.546735</c:v>
                </c:pt>
                <c:pt idx="6945">
                  <c:v>15.546735</c:v>
                </c:pt>
                <c:pt idx="6946">
                  <c:v>15.546735</c:v>
                </c:pt>
                <c:pt idx="6947">
                  <c:v>15.546735</c:v>
                </c:pt>
                <c:pt idx="6948">
                  <c:v>15.546735</c:v>
                </c:pt>
                <c:pt idx="6949">
                  <c:v>15.546735</c:v>
                </c:pt>
                <c:pt idx="6950">
                  <c:v>15.546735</c:v>
                </c:pt>
                <c:pt idx="6951">
                  <c:v>15.546735</c:v>
                </c:pt>
                <c:pt idx="6952">
                  <c:v>15.546735</c:v>
                </c:pt>
                <c:pt idx="6953">
                  <c:v>15.546735</c:v>
                </c:pt>
                <c:pt idx="6954">
                  <c:v>15.546735</c:v>
                </c:pt>
                <c:pt idx="6955">
                  <c:v>15.546735</c:v>
                </c:pt>
                <c:pt idx="6956">
                  <c:v>15.546735</c:v>
                </c:pt>
                <c:pt idx="6957">
                  <c:v>15.546735</c:v>
                </c:pt>
                <c:pt idx="6958">
                  <c:v>15.546735</c:v>
                </c:pt>
                <c:pt idx="6959">
                  <c:v>15.546735</c:v>
                </c:pt>
                <c:pt idx="6960">
                  <c:v>15.546735</c:v>
                </c:pt>
                <c:pt idx="6961">
                  <c:v>15.546735</c:v>
                </c:pt>
                <c:pt idx="6962">
                  <c:v>15.712403</c:v>
                </c:pt>
                <c:pt idx="6963">
                  <c:v>15.546735</c:v>
                </c:pt>
                <c:pt idx="6964">
                  <c:v>15.546735</c:v>
                </c:pt>
                <c:pt idx="6965">
                  <c:v>15.546735</c:v>
                </c:pt>
                <c:pt idx="6966">
                  <c:v>15.546735</c:v>
                </c:pt>
                <c:pt idx="6967">
                  <c:v>15.546735</c:v>
                </c:pt>
                <c:pt idx="6968">
                  <c:v>15.546735</c:v>
                </c:pt>
                <c:pt idx="6969">
                  <c:v>15.546735</c:v>
                </c:pt>
                <c:pt idx="6970">
                  <c:v>15.546735</c:v>
                </c:pt>
                <c:pt idx="6971">
                  <c:v>15.546735</c:v>
                </c:pt>
                <c:pt idx="6972">
                  <c:v>15.546735</c:v>
                </c:pt>
                <c:pt idx="6973">
                  <c:v>15.546735</c:v>
                </c:pt>
                <c:pt idx="6974">
                  <c:v>15.546735</c:v>
                </c:pt>
                <c:pt idx="6975">
                  <c:v>15.546735</c:v>
                </c:pt>
                <c:pt idx="6976">
                  <c:v>15.546735</c:v>
                </c:pt>
                <c:pt idx="6977">
                  <c:v>15.546735</c:v>
                </c:pt>
                <c:pt idx="6978">
                  <c:v>15.546735</c:v>
                </c:pt>
                <c:pt idx="6979">
                  <c:v>15.546735</c:v>
                </c:pt>
                <c:pt idx="6980">
                  <c:v>15.546735</c:v>
                </c:pt>
                <c:pt idx="6981">
                  <c:v>15.546735</c:v>
                </c:pt>
                <c:pt idx="6982">
                  <c:v>15.546735</c:v>
                </c:pt>
                <c:pt idx="6983">
                  <c:v>15.546735</c:v>
                </c:pt>
                <c:pt idx="6984">
                  <c:v>15.546735</c:v>
                </c:pt>
                <c:pt idx="6985">
                  <c:v>15.546735</c:v>
                </c:pt>
                <c:pt idx="6986">
                  <c:v>15.546735</c:v>
                </c:pt>
                <c:pt idx="6987">
                  <c:v>15.712403</c:v>
                </c:pt>
                <c:pt idx="6988">
                  <c:v>15.546735</c:v>
                </c:pt>
                <c:pt idx="6989">
                  <c:v>15.546735</c:v>
                </c:pt>
                <c:pt idx="6990">
                  <c:v>15.546735</c:v>
                </c:pt>
                <c:pt idx="6991">
                  <c:v>15.546735</c:v>
                </c:pt>
                <c:pt idx="6992">
                  <c:v>15.546735</c:v>
                </c:pt>
                <c:pt idx="6993">
                  <c:v>15.546735</c:v>
                </c:pt>
                <c:pt idx="6994">
                  <c:v>15.546735</c:v>
                </c:pt>
                <c:pt idx="6995">
                  <c:v>15.712403</c:v>
                </c:pt>
                <c:pt idx="6996">
                  <c:v>15.546735</c:v>
                </c:pt>
                <c:pt idx="6997">
                  <c:v>15.546735</c:v>
                </c:pt>
                <c:pt idx="6998">
                  <c:v>15.712403</c:v>
                </c:pt>
                <c:pt idx="6999">
                  <c:v>15.546735</c:v>
                </c:pt>
                <c:pt idx="7000">
                  <c:v>15.546735</c:v>
                </c:pt>
                <c:pt idx="7001">
                  <c:v>15.712403</c:v>
                </c:pt>
                <c:pt idx="7002">
                  <c:v>15.546735</c:v>
                </c:pt>
                <c:pt idx="7003">
                  <c:v>15.546735</c:v>
                </c:pt>
                <c:pt idx="7004">
                  <c:v>15.546735</c:v>
                </c:pt>
                <c:pt idx="7005">
                  <c:v>15.546735</c:v>
                </c:pt>
                <c:pt idx="7006">
                  <c:v>15.546735</c:v>
                </c:pt>
                <c:pt idx="7007">
                  <c:v>15.546735</c:v>
                </c:pt>
                <c:pt idx="7008">
                  <c:v>15.546735</c:v>
                </c:pt>
                <c:pt idx="7009">
                  <c:v>15.546735</c:v>
                </c:pt>
                <c:pt idx="7010">
                  <c:v>15.546735</c:v>
                </c:pt>
                <c:pt idx="7011">
                  <c:v>15.546735</c:v>
                </c:pt>
                <c:pt idx="7012">
                  <c:v>15.546735</c:v>
                </c:pt>
                <c:pt idx="7013">
                  <c:v>15.546735</c:v>
                </c:pt>
                <c:pt idx="7014">
                  <c:v>15.546735</c:v>
                </c:pt>
                <c:pt idx="7015">
                  <c:v>15.546735</c:v>
                </c:pt>
                <c:pt idx="7016">
                  <c:v>15.546735</c:v>
                </c:pt>
                <c:pt idx="7017">
                  <c:v>15.546735</c:v>
                </c:pt>
                <c:pt idx="7018">
                  <c:v>15.546735</c:v>
                </c:pt>
                <c:pt idx="7019">
                  <c:v>15.546735</c:v>
                </c:pt>
                <c:pt idx="7020">
                  <c:v>15.546735</c:v>
                </c:pt>
                <c:pt idx="7021">
                  <c:v>15.546735</c:v>
                </c:pt>
                <c:pt idx="7022">
                  <c:v>15.546735</c:v>
                </c:pt>
                <c:pt idx="7023">
                  <c:v>15.546735</c:v>
                </c:pt>
                <c:pt idx="7024">
                  <c:v>15.546735</c:v>
                </c:pt>
                <c:pt idx="7025">
                  <c:v>15.546735</c:v>
                </c:pt>
                <c:pt idx="7026">
                  <c:v>15.381068000000001</c:v>
                </c:pt>
                <c:pt idx="7027">
                  <c:v>15.546735</c:v>
                </c:pt>
                <c:pt idx="7028">
                  <c:v>15.546735</c:v>
                </c:pt>
                <c:pt idx="7029">
                  <c:v>15.546735</c:v>
                </c:pt>
                <c:pt idx="7030">
                  <c:v>15.381068000000001</c:v>
                </c:pt>
                <c:pt idx="7031">
                  <c:v>15.546735</c:v>
                </c:pt>
                <c:pt idx="7032">
                  <c:v>15.546735</c:v>
                </c:pt>
                <c:pt idx="7033">
                  <c:v>15.546735</c:v>
                </c:pt>
                <c:pt idx="7034">
                  <c:v>15.546735</c:v>
                </c:pt>
                <c:pt idx="7035">
                  <c:v>15.546735</c:v>
                </c:pt>
                <c:pt idx="7036">
                  <c:v>15.546735</c:v>
                </c:pt>
                <c:pt idx="7037">
                  <c:v>15.546735</c:v>
                </c:pt>
                <c:pt idx="7038">
                  <c:v>15.546735</c:v>
                </c:pt>
                <c:pt idx="7039">
                  <c:v>15.546735</c:v>
                </c:pt>
                <c:pt idx="7040">
                  <c:v>15.546735</c:v>
                </c:pt>
                <c:pt idx="7041">
                  <c:v>15.546735</c:v>
                </c:pt>
                <c:pt idx="7042">
                  <c:v>15.546735</c:v>
                </c:pt>
                <c:pt idx="7043">
                  <c:v>15.546735</c:v>
                </c:pt>
                <c:pt idx="7044">
                  <c:v>15.546735</c:v>
                </c:pt>
                <c:pt idx="7045">
                  <c:v>15.546735</c:v>
                </c:pt>
                <c:pt idx="7046">
                  <c:v>15.546735</c:v>
                </c:pt>
                <c:pt idx="7047">
                  <c:v>15.546735</c:v>
                </c:pt>
                <c:pt idx="7048">
                  <c:v>15.546735</c:v>
                </c:pt>
                <c:pt idx="7049">
                  <c:v>15.546735</c:v>
                </c:pt>
                <c:pt idx="7050">
                  <c:v>15.712403</c:v>
                </c:pt>
                <c:pt idx="7051">
                  <c:v>15.546735</c:v>
                </c:pt>
                <c:pt idx="7052">
                  <c:v>15.712403</c:v>
                </c:pt>
                <c:pt idx="7053">
                  <c:v>15.712403</c:v>
                </c:pt>
                <c:pt idx="7054">
                  <c:v>15.546735</c:v>
                </c:pt>
                <c:pt idx="7055">
                  <c:v>15.546735</c:v>
                </c:pt>
                <c:pt idx="7056">
                  <c:v>15.712403</c:v>
                </c:pt>
                <c:pt idx="7057">
                  <c:v>15.546735</c:v>
                </c:pt>
                <c:pt idx="7058">
                  <c:v>15.546735</c:v>
                </c:pt>
                <c:pt idx="7059">
                  <c:v>15.546735</c:v>
                </c:pt>
                <c:pt idx="7060">
                  <c:v>15.546735</c:v>
                </c:pt>
                <c:pt idx="7061">
                  <c:v>15.546735</c:v>
                </c:pt>
                <c:pt idx="7062">
                  <c:v>15.546735</c:v>
                </c:pt>
                <c:pt idx="7063">
                  <c:v>15.546735</c:v>
                </c:pt>
                <c:pt idx="7064">
                  <c:v>15.546735</c:v>
                </c:pt>
                <c:pt idx="7065">
                  <c:v>15.546735</c:v>
                </c:pt>
                <c:pt idx="7066">
                  <c:v>15.546735</c:v>
                </c:pt>
                <c:pt idx="7067">
                  <c:v>15.546735</c:v>
                </c:pt>
                <c:pt idx="7068">
                  <c:v>15.546735</c:v>
                </c:pt>
                <c:pt idx="7069">
                  <c:v>15.546735</c:v>
                </c:pt>
                <c:pt idx="7070">
                  <c:v>15.546735</c:v>
                </c:pt>
                <c:pt idx="7071">
                  <c:v>15.712403</c:v>
                </c:pt>
                <c:pt idx="7072">
                  <c:v>15.546735</c:v>
                </c:pt>
                <c:pt idx="7073">
                  <c:v>15.546735</c:v>
                </c:pt>
                <c:pt idx="7074">
                  <c:v>15.546735</c:v>
                </c:pt>
                <c:pt idx="7075">
                  <c:v>15.546735</c:v>
                </c:pt>
                <c:pt idx="7076">
                  <c:v>15.546735</c:v>
                </c:pt>
                <c:pt idx="7077">
                  <c:v>15.546735</c:v>
                </c:pt>
                <c:pt idx="7078">
                  <c:v>15.546735</c:v>
                </c:pt>
                <c:pt idx="7079">
                  <c:v>15.546735</c:v>
                </c:pt>
                <c:pt idx="7080">
                  <c:v>15.546735</c:v>
                </c:pt>
                <c:pt idx="7081">
                  <c:v>15.546735</c:v>
                </c:pt>
                <c:pt idx="7082">
                  <c:v>15.546735</c:v>
                </c:pt>
                <c:pt idx="7083">
                  <c:v>15.546735</c:v>
                </c:pt>
                <c:pt idx="7084">
                  <c:v>15.546735</c:v>
                </c:pt>
                <c:pt idx="7085">
                  <c:v>15.546735</c:v>
                </c:pt>
                <c:pt idx="7086">
                  <c:v>15.546735</c:v>
                </c:pt>
                <c:pt idx="7087">
                  <c:v>15.546735</c:v>
                </c:pt>
                <c:pt idx="7088">
                  <c:v>15.546735</c:v>
                </c:pt>
                <c:pt idx="7089">
                  <c:v>15.546735</c:v>
                </c:pt>
                <c:pt idx="7090">
                  <c:v>15.546735</c:v>
                </c:pt>
                <c:pt idx="7091">
                  <c:v>15.546735</c:v>
                </c:pt>
                <c:pt idx="7092">
                  <c:v>15.546735</c:v>
                </c:pt>
                <c:pt idx="7093">
                  <c:v>15.546735</c:v>
                </c:pt>
                <c:pt idx="7094">
                  <c:v>15.546735</c:v>
                </c:pt>
                <c:pt idx="7095">
                  <c:v>15.546735</c:v>
                </c:pt>
                <c:pt idx="7096">
                  <c:v>15.546735</c:v>
                </c:pt>
                <c:pt idx="7097">
                  <c:v>15.546735</c:v>
                </c:pt>
                <c:pt idx="7098">
                  <c:v>15.546735</c:v>
                </c:pt>
                <c:pt idx="7099">
                  <c:v>15.546735</c:v>
                </c:pt>
                <c:pt idx="7100">
                  <c:v>15.546735</c:v>
                </c:pt>
                <c:pt idx="7101">
                  <c:v>15.546735</c:v>
                </c:pt>
                <c:pt idx="7102">
                  <c:v>15.546735</c:v>
                </c:pt>
                <c:pt idx="7103">
                  <c:v>15.546735</c:v>
                </c:pt>
                <c:pt idx="7104">
                  <c:v>15.712403</c:v>
                </c:pt>
                <c:pt idx="7105">
                  <c:v>15.546735</c:v>
                </c:pt>
                <c:pt idx="7106">
                  <c:v>15.546735</c:v>
                </c:pt>
                <c:pt idx="7107">
                  <c:v>15.546735</c:v>
                </c:pt>
                <c:pt idx="7108">
                  <c:v>15.546735</c:v>
                </c:pt>
                <c:pt idx="7109">
                  <c:v>15.712403</c:v>
                </c:pt>
                <c:pt idx="7110">
                  <c:v>15.546735</c:v>
                </c:pt>
                <c:pt idx="7111">
                  <c:v>15.546735</c:v>
                </c:pt>
                <c:pt idx="7112">
                  <c:v>15.546735</c:v>
                </c:pt>
                <c:pt idx="7113">
                  <c:v>15.546735</c:v>
                </c:pt>
                <c:pt idx="7114">
                  <c:v>15.546735</c:v>
                </c:pt>
                <c:pt idx="7115">
                  <c:v>15.546735</c:v>
                </c:pt>
                <c:pt idx="7116">
                  <c:v>15.546735</c:v>
                </c:pt>
                <c:pt idx="7117">
                  <c:v>15.712403</c:v>
                </c:pt>
                <c:pt idx="7118">
                  <c:v>15.546735</c:v>
                </c:pt>
                <c:pt idx="7119">
                  <c:v>15.546735</c:v>
                </c:pt>
                <c:pt idx="7120">
                  <c:v>15.546735</c:v>
                </c:pt>
                <c:pt idx="7121">
                  <c:v>15.546735</c:v>
                </c:pt>
                <c:pt idx="7122">
                  <c:v>15.546735</c:v>
                </c:pt>
                <c:pt idx="7123">
                  <c:v>15.546735</c:v>
                </c:pt>
                <c:pt idx="7124">
                  <c:v>15.546735</c:v>
                </c:pt>
                <c:pt idx="7125">
                  <c:v>15.546735</c:v>
                </c:pt>
                <c:pt idx="7126">
                  <c:v>15.546735</c:v>
                </c:pt>
                <c:pt idx="7127">
                  <c:v>15.546735</c:v>
                </c:pt>
                <c:pt idx="7128">
                  <c:v>15.712403</c:v>
                </c:pt>
                <c:pt idx="7129">
                  <c:v>15.546735</c:v>
                </c:pt>
                <c:pt idx="7130">
                  <c:v>15.546735</c:v>
                </c:pt>
                <c:pt idx="7131">
                  <c:v>15.546735</c:v>
                </c:pt>
                <c:pt idx="7132">
                  <c:v>15.546735</c:v>
                </c:pt>
                <c:pt idx="7133">
                  <c:v>15.546735</c:v>
                </c:pt>
                <c:pt idx="7134">
                  <c:v>15.546735</c:v>
                </c:pt>
                <c:pt idx="7135">
                  <c:v>15.546735</c:v>
                </c:pt>
                <c:pt idx="7136">
                  <c:v>15.546735</c:v>
                </c:pt>
                <c:pt idx="7137">
                  <c:v>15.546735</c:v>
                </c:pt>
                <c:pt idx="7138">
                  <c:v>15.546735</c:v>
                </c:pt>
                <c:pt idx="7139">
                  <c:v>15.546735</c:v>
                </c:pt>
                <c:pt idx="7140">
                  <c:v>15.546735</c:v>
                </c:pt>
                <c:pt idx="7141">
                  <c:v>15.546735</c:v>
                </c:pt>
                <c:pt idx="7142">
                  <c:v>15.546735</c:v>
                </c:pt>
                <c:pt idx="7143">
                  <c:v>15.712403</c:v>
                </c:pt>
                <c:pt idx="7144">
                  <c:v>15.546735</c:v>
                </c:pt>
                <c:pt idx="7145">
                  <c:v>15.546735</c:v>
                </c:pt>
                <c:pt idx="7146">
                  <c:v>15.546735</c:v>
                </c:pt>
                <c:pt idx="7147">
                  <c:v>15.546735</c:v>
                </c:pt>
                <c:pt idx="7148">
                  <c:v>15.712403</c:v>
                </c:pt>
                <c:pt idx="7149">
                  <c:v>15.546735</c:v>
                </c:pt>
                <c:pt idx="7150">
                  <c:v>15.546735</c:v>
                </c:pt>
                <c:pt idx="7151">
                  <c:v>15.381068000000001</c:v>
                </c:pt>
                <c:pt idx="7152">
                  <c:v>15.546735</c:v>
                </c:pt>
                <c:pt idx="7153">
                  <c:v>15.546735</c:v>
                </c:pt>
                <c:pt idx="7154">
                  <c:v>15.546735</c:v>
                </c:pt>
                <c:pt idx="7155">
                  <c:v>15.546735</c:v>
                </c:pt>
                <c:pt idx="7156">
                  <c:v>15.546735</c:v>
                </c:pt>
                <c:pt idx="7157">
                  <c:v>15.712403</c:v>
                </c:pt>
                <c:pt idx="7158">
                  <c:v>15.546735</c:v>
                </c:pt>
                <c:pt idx="7159">
                  <c:v>15.546735</c:v>
                </c:pt>
                <c:pt idx="7160">
                  <c:v>15.546735</c:v>
                </c:pt>
                <c:pt idx="7161">
                  <c:v>15.712403</c:v>
                </c:pt>
                <c:pt idx="7162">
                  <c:v>15.546735</c:v>
                </c:pt>
                <c:pt idx="7163">
                  <c:v>15.546735</c:v>
                </c:pt>
                <c:pt idx="7164">
                  <c:v>15.546735</c:v>
                </c:pt>
                <c:pt idx="7165">
                  <c:v>15.381068000000001</c:v>
                </c:pt>
                <c:pt idx="7166">
                  <c:v>15.546735</c:v>
                </c:pt>
                <c:pt idx="7167">
                  <c:v>15.546735</c:v>
                </c:pt>
                <c:pt idx="7168">
                  <c:v>15.546735</c:v>
                </c:pt>
                <c:pt idx="7169">
                  <c:v>15.546735</c:v>
                </c:pt>
                <c:pt idx="7170">
                  <c:v>15.546735</c:v>
                </c:pt>
                <c:pt idx="7171">
                  <c:v>15.546735</c:v>
                </c:pt>
                <c:pt idx="7172">
                  <c:v>15.546735</c:v>
                </c:pt>
                <c:pt idx="7173">
                  <c:v>15.546735</c:v>
                </c:pt>
                <c:pt idx="7174">
                  <c:v>15.712403</c:v>
                </c:pt>
                <c:pt idx="7175">
                  <c:v>15.546735</c:v>
                </c:pt>
                <c:pt idx="7176">
                  <c:v>15.546735</c:v>
                </c:pt>
                <c:pt idx="7177">
                  <c:v>15.546735</c:v>
                </c:pt>
                <c:pt idx="7178">
                  <c:v>15.546735</c:v>
                </c:pt>
                <c:pt idx="7179">
                  <c:v>15.546735</c:v>
                </c:pt>
                <c:pt idx="7180">
                  <c:v>15.546735</c:v>
                </c:pt>
                <c:pt idx="7181">
                  <c:v>15.546735</c:v>
                </c:pt>
                <c:pt idx="7182">
                  <c:v>15.546735</c:v>
                </c:pt>
                <c:pt idx="7183">
                  <c:v>15.546735</c:v>
                </c:pt>
                <c:pt idx="7184">
                  <c:v>15.546735</c:v>
                </c:pt>
                <c:pt idx="7185">
                  <c:v>15.546735</c:v>
                </c:pt>
                <c:pt idx="7186">
                  <c:v>15.546735</c:v>
                </c:pt>
                <c:pt idx="7187">
                  <c:v>15.546735</c:v>
                </c:pt>
                <c:pt idx="7188">
                  <c:v>15.546735</c:v>
                </c:pt>
                <c:pt idx="7189">
                  <c:v>15.546735</c:v>
                </c:pt>
                <c:pt idx="7190">
                  <c:v>15.546735</c:v>
                </c:pt>
                <c:pt idx="7191">
                  <c:v>15.546735</c:v>
                </c:pt>
                <c:pt idx="7192">
                  <c:v>15.546735</c:v>
                </c:pt>
                <c:pt idx="7193">
                  <c:v>15.546735</c:v>
                </c:pt>
                <c:pt idx="7194">
                  <c:v>15.546735</c:v>
                </c:pt>
                <c:pt idx="7195">
                  <c:v>15.546735</c:v>
                </c:pt>
                <c:pt idx="7196">
                  <c:v>15.546735</c:v>
                </c:pt>
                <c:pt idx="7197">
                  <c:v>15.546735</c:v>
                </c:pt>
                <c:pt idx="7198">
                  <c:v>15.546735</c:v>
                </c:pt>
                <c:pt idx="7199">
                  <c:v>15.546735</c:v>
                </c:pt>
                <c:pt idx="7200">
                  <c:v>15.546735</c:v>
                </c:pt>
                <c:pt idx="7201">
                  <c:v>15.546735</c:v>
                </c:pt>
                <c:pt idx="7202">
                  <c:v>15.712403</c:v>
                </c:pt>
                <c:pt idx="7203">
                  <c:v>15.546735</c:v>
                </c:pt>
                <c:pt idx="7204">
                  <c:v>15.546735</c:v>
                </c:pt>
                <c:pt idx="7205">
                  <c:v>15.546735</c:v>
                </c:pt>
                <c:pt idx="7206">
                  <c:v>15.546735</c:v>
                </c:pt>
                <c:pt idx="7207">
                  <c:v>15.546735</c:v>
                </c:pt>
                <c:pt idx="7208">
                  <c:v>15.546735</c:v>
                </c:pt>
                <c:pt idx="7209">
                  <c:v>15.546735</c:v>
                </c:pt>
                <c:pt idx="7210">
                  <c:v>15.546735</c:v>
                </c:pt>
                <c:pt idx="7211">
                  <c:v>15.546735</c:v>
                </c:pt>
                <c:pt idx="7212">
                  <c:v>15.546735</c:v>
                </c:pt>
                <c:pt idx="7213">
                  <c:v>15.546735</c:v>
                </c:pt>
                <c:pt idx="7214">
                  <c:v>15.546735</c:v>
                </c:pt>
                <c:pt idx="7215">
                  <c:v>15.546735</c:v>
                </c:pt>
                <c:pt idx="7216">
                  <c:v>15.546735</c:v>
                </c:pt>
                <c:pt idx="7217">
                  <c:v>15.546735</c:v>
                </c:pt>
                <c:pt idx="7218">
                  <c:v>15.546735</c:v>
                </c:pt>
                <c:pt idx="7219">
                  <c:v>15.546735</c:v>
                </c:pt>
                <c:pt idx="7220">
                  <c:v>15.546735</c:v>
                </c:pt>
                <c:pt idx="7221">
                  <c:v>15.546735</c:v>
                </c:pt>
                <c:pt idx="7222">
                  <c:v>15.546735</c:v>
                </c:pt>
                <c:pt idx="7223">
                  <c:v>15.546735</c:v>
                </c:pt>
                <c:pt idx="7224">
                  <c:v>15.546735</c:v>
                </c:pt>
                <c:pt idx="7225">
                  <c:v>15.546735</c:v>
                </c:pt>
                <c:pt idx="7226">
                  <c:v>15.546735</c:v>
                </c:pt>
                <c:pt idx="7227">
                  <c:v>15.546735</c:v>
                </c:pt>
                <c:pt idx="7228">
                  <c:v>15.546735</c:v>
                </c:pt>
                <c:pt idx="7229">
                  <c:v>15.546735</c:v>
                </c:pt>
                <c:pt idx="7230">
                  <c:v>15.712403</c:v>
                </c:pt>
                <c:pt idx="7231">
                  <c:v>15.546735</c:v>
                </c:pt>
                <c:pt idx="7232">
                  <c:v>15.712403</c:v>
                </c:pt>
                <c:pt idx="7233">
                  <c:v>15.546735</c:v>
                </c:pt>
                <c:pt idx="7234">
                  <c:v>15.546735</c:v>
                </c:pt>
                <c:pt idx="7235">
                  <c:v>15.546735</c:v>
                </c:pt>
                <c:pt idx="7236">
                  <c:v>15.546735</c:v>
                </c:pt>
                <c:pt idx="7237">
                  <c:v>15.712403</c:v>
                </c:pt>
                <c:pt idx="7238">
                  <c:v>15.546735</c:v>
                </c:pt>
                <c:pt idx="7239">
                  <c:v>15.546735</c:v>
                </c:pt>
                <c:pt idx="7240">
                  <c:v>15.546735</c:v>
                </c:pt>
                <c:pt idx="7241">
                  <c:v>15.546735</c:v>
                </c:pt>
                <c:pt idx="7242">
                  <c:v>15.546735</c:v>
                </c:pt>
                <c:pt idx="7243">
                  <c:v>15.546735</c:v>
                </c:pt>
                <c:pt idx="7244">
                  <c:v>15.546735</c:v>
                </c:pt>
                <c:pt idx="7245">
                  <c:v>15.546735</c:v>
                </c:pt>
                <c:pt idx="7246">
                  <c:v>15.546735</c:v>
                </c:pt>
                <c:pt idx="7247">
                  <c:v>15.712403</c:v>
                </c:pt>
                <c:pt idx="7248">
                  <c:v>15.546735</c:v>
                </c:pt>
                <c:pt idx="7249">
                  <c:v>15.546735</c:v>
                </c:pt>
                <c:pt idx="7250">
                  <c:v>15.381068000000001</c:v>
                </c:pt>
                <c:pt idx="7251">
                  <c:v>15.546735</c:v>
                </c:pt>
                <c:pt idx="7252">
                  <c:v>15.712403</c:v>
                </c:pt>
                <c:pt idx="7253">
                  <c:v>15.381068000000001</c:v>
                </c:pt>
                <c:pt idx="7254">
                  <c:v>15.546735</c:v>
                </c:pt>
                <c:pt idx="7255">
                  <c:v>15.546735</c:v>
                </c:pt>
                <c:pt idx="7256">
                  <c:v>15.546735</c:v>
                </c:pt>
                <c:pt idx="7257">
                  <c:v>15.546735</c:v>
                </c:pt>
                <c:pt idx="7258">
                  <c:v>15.546735</c:v>
                </c:pt>
                <c:pt idx="7259">
                  <c:v>15.546735</c:v>
                </c:pt>
                <c:pt idx="7260">
                  <c:v>15.546735</c:v>
                </c:pt>
                <c:pt idx="7261">
                  <c:v>15.546735</c:v>
                </c:pt>
                <c:pt idx="7262">
                  <c:v>15.546735</c:v>
                </c:pt>
                <c:pt idx="7263">
                  <c:v>15.546735</c:v>
                </c:pt>
                <c:pt idx="7264">
                  <c:v>15.546735</c:v>
                </c:pt>
                <c:pt idx="7265">
                  <c:v>15.546735</c:v>
                </c:pt>
                <c:pt idx="7266">
                  <c:v>15.546735</c:v>
                </c:pt>
                <c:pt idx="7267">
                  <c:v>15.546735</c:v>
                </c:pt>
                <c:pt idx="7268">
                  <c:v>15.546735</c:v>
                </c:pt>
                <c:pt idx="7269">
                  <c:v>15.546735</c:v>
                </c:pt>
                <c:pt idx="7270">
                  <c:v>15.546735</c:v>
                </c:pt>
                <c:pt idx="7271">
                  <c:v>15.546735</c:v>
                </c:pt>
                <c:pt idx="7272">
                  <c:v>15.546735</c:v>
                </c:pt>
                <c:pt idx="7273">
                  <c:v>15.546735</c:v>
                </c:pt>
                <c:pt idx="7274">
                  <c:v>15.546735</c:v>
                </c:pt>
                <c:pt idx="7275">
                  <c:v>15.546735</c:v>
                </c:pt>
                <c:pt idx="7276">
                  <c:v>15.546735</c:v>
                </c:pt>
                <c:pt idx="7277">
                  <c:v>15.546735</c:v>
                </c:pt>
                <c:pt idx="7278">
                  <c:v>15.546735</c:v>
                </c:pt>
                <c:pt idx="7279">
                  <c:v>15.546735</c:v>
                </c:pt>
                <c:pt idx="7280">
                  <c:v>15.712403</c:v>
                </c:pt>
                <c:pt idx="7281">
                  <c:v>15.546735</c:v>
                </c:pt>
                <c:pt idx="7282">
                  <c:v>15.546735</c:v>
                </c:pt>
                <c:pt idx="7283">
                  <c:v>15.546735</c:v>
                </c:pt>
                <c:pt idx="7284">
                  <c:v>15.546735</c:v>
                </c:pt>
                <c:pt idx="7285">
                  <c:v>15.546735</c:v>
                </c:pt>
                <c:pt idx="7286">
                  <c:v>15.546735</c:v>
                </c:pt>
                <c:pt idx="7287">
                  <c:v>15.546735</c:v>
                </c:pt>
                <c:pt idx="7288">
                  <c:v>15.546735</c:v>
                </c:pt>
                <c:pt idx="7289">
                  <c:v>15.546735</c:v>
                </c:pt>
                <c:pt idx="7290">
                  <c:v>15.546735</c:v>
                </c:pt>
                <c:pt idx="7291">
                  <c:v>15.712403</c:v>
                </c:pt>
                <c:pt idx="7292">
                  <c:v>15.546735</c:v>
                </c:pt>
                <c:pt idx="7293">
                  <c:v>15.546735</c:v>
                </c:pt>
                <c:pt idx="7294">
                  <c:v>15.546735</c:v>
                </c:pt>
                <c:pt idx="7295">
                  <c:v>15.546735</c:v>
                </c:pt>
                <c:pt idx="7296">
                  <c:v>15.546735</c:v>
                </c:pt>
                <c:pt idx="7297">
                  <c:v>15.546735</c:v>
                </c:pt>
                <c:pt idx="7298">
                  <c:v>15.546735</c:v>
                </c:pt>
                <c:pt idx="7299">
                  <c:v>15.546735</c:v>
                </c:pt>
                <c:pt idx="7300">
                  <c:v>15.712403</c:v>
                </c:pt>
                <c:pt idx="7301">
                  <c:v>15.546735</c:v>
                </c:pt>
                <c:pt idx="7302">
                  <c:v>15.546735</c:v>
                </c:pt>
                <c:pt idx="7303">
                  <c:v>15.546735</c:v>
                </c:pt>
                <c:pt idx="7304">
                  <c:v>15.546735</c:v>
                </c:pt>
                <c:pt idx="7305">
                  <c:v>15.546735</c:v>
                </c:pt>
                <c:pt idx="7306">
                  <c:v>15.546735</c:v>
                </c:pt>
                <c:pt idx="7307">
                  <c:v>15.546735</c:v>
                </c:pt>
                <c:pt idx="7308">
                  <c:v>15.712403</c:v>
                </c:pt>
                <c:pt idx="7309">
                  <c:v>15.546735</c:v>
                </c:pt>
                <c:pt idx="7310">
                  <c:v>15.712403</c:v>
                </c:pt>
                <c:pt idx="7311">
                  <c:v>15.546735</c:v>
                </c:pt>
                <c:pt idx="7312">
                  <c:v>15.546735</c:v>
                </c:pt>
                <c:pt idx="7313">
                  <c:v>15.546735</c:v>
                </c:pt>
                <c:pt idx="7314">
                  <c:v>15.546735</c:v>
                </c:pt>
                <c:pt idx="7315">
                  <c:v>15.546735</c:v>
                </c:pt>
                <c:pt idx="7316">
                  <c:v>15.546735</c:v>
                </c:pt>
                <c:pt idx="7317">
                  <c:v>15.546735</c:v>
                </c:pt>
                <c:pt idx="7318">
                  <c:v>15.546735</c:v>
                </c:pt>
                <c:pt idx="7319">
                  <c:v>15.712403</c:v>
                </c:pt>
                <c:pt idx="7320">
                  <c:v>15.546735</c:v>
                </c:pt>
                <c:pt idx="7321">
                  <c:v>15.546735</c:v>
                </c:pt>
                <c:pt idx="7322">
                  <c:v>15.546735</c:v>
                </c:pt>
                <c:pt idx="7323">
                  <c:v>15.546735</c:v>
                </c:pt>
                <c:pt idx="7324">
                  <c:v>15.546735</c:v>
                </c:pt>
                <c:pt idx="7325">
                  <c:v>15.546735</c:v>
                </c:pt>
                <c:pt idx="7326">
                  <c:v>15.546735</c:v>
                </c:pt>
                <c:pt idx="7327">
                  <c:v>15.546735</c:v>
                </c:pt>
                <c:pt idx="7328">
                  <c:v>15.546735</c:v>
                </c:pt>
                <c:pt idx="7329">
                  <c:v>15.546735</c:v>
                </c:pt>
                <c:pt idx="7330">
                  <c:v>15.546735</c:v>
                </c:pt>
                <c:pt idx="7331">
                  <c:v>15.546735</c:v>
                </c:pt>
                <c:pt idx="7332">
                  <c:v>15.546735</c:v>
                </c:pt>
                <c:pt idx="7333">
                  <c:v>15.546735</c:v>
                </c:pt>
                <c:pt idx="7334">
                  <c:v>15.712403</c:v>
                </c:pt>
                <c:pt idx="7335">
                  <c:v>15.712403</c:v>
                </c:pt>
                <c:pt idx="7336">
                  <c:v>15.546735</c:v>
                </c:pt>
                <c:pt idx="7337">
                  <c:v>15.546735</c:v>
                </c:pt>
                <c:pt idx="7338">
                  <c:v>15.546735</c:v>
                </c:pt>
                <c:pt idx="7339">
                  <c:v>15.546735</c:v>
                </c:pt>
                <c:pt idx="7340">
                  <c:v>15.546735</c:v>
                </c:pt>
                <c:pt idx="7341">
                  <c:v>15.546735</c:v>
                </c:pt>
                <c:pt idx="7342">
                  <c:v>15.712403</c:v>
                </c:pt>
                <c:pt idx="7343">
                  <c:v>15.546735</c:v>
                </c:pt>
                <c:pt idx="7344">
                  <c:v>15.546735</c:v>
                </c:pt>
                <c:pt idx="7345">
                  <c:v>15.712403</c:v>
                </c:pt>
                <c:pt idx="7346">
                  <c:v>15.546735</c:v>
                </c:pt>
                <c:pt idx="7347">
                  <c:v>15.546735</c:v>
                </c:pt>
                <c:pt idx="7348">
                  <c:v>15.546735</c:v>
                </c:pt>
                <c:pt idx="7349">
                  <c:v>15.546735</c:v>
                </c:pt>
                <c:pt idx="7350">
                  <c:v>15.546735</c:v>
                </c:pt>
                <c:pt idx="7351">
                  <c:v>15.546735</c:v>
                </c:pt>
                <c:pt idx="7352">
                  <c:v>15.546735</c:v>
                </c:pt>
                <c:pt idx="7353">
                  <c:v>15.546735</c:v>
                </c:pt>
                <c:pt idx="7354">
                  <c:v>15.546735</c:v>
                </c:pt>
                <c:pt idx="7355">
                  <c:v>15.546735</c:v>
                </c:pt>
                <c:pt idx="7356">
                  <c:v>15.546735</c:v>
                </c:pt>
                <c:pt idx="7357">
                  <c:v>15.546735</c:v>
                </c:pt>
                <c:pt idx="7358">
                  <c:v>15.546735</c:v>
                </c:pt>
                <c:pt idx="7359">
                  <c:v>15.546735</c:v>
                </c:pt>
                <c:pt idx="7360">
                  <c:v>15.546735</c:v>
                </c:pt>
                <c:pt idx="7361">
                  <c:v>15.546735</c:v>
                </c:pt>
                <c:pt idx="7362">
                  <c:v>15.712403</c:v>
                </c:pt>
                <c:pt idx="7363">
                  <c:v>15.546735</c:v>
                </c:pt>
                <c:pt idx="7364">
                  <c:v>15.546735</c:v>
                </c:pt>
                <c:pt idx="7365">
                  <c:v>15.546735</c:v>
                </c:pt>
                <c:pt idx="7366">
                  <c:v>15.546735</c:v>
                </c:pt>
                <c:pt idx="7367">
                  <c:v>15.546735</c:v>
                </c:pt>
                <c:pt idx="7368">
                  <c:v>15.546735</c:v>
                </c:pt>
                <c:pt idx="7369">
                  <c:v>15.546735</c:v>
                </c:pt>
                <c:pt idx="7370">
                  <c:v>15.546735</c:v>
                </c:pt>
                <c:pt idx="7371">
                  <c:v>15.546735</c:v>
                </c:pt>
                <c:pt idx="7372">
                  <c:v>15.546735</c:v>
                </c:pt>
                <c:pt idx="7373">
                  <c:v>15.546735</c:v>
                </c:pt>
                <c:pt idx="7374">
                  <c:v>15.546735</c:v>
                </c:pt>
                <c:pt idx="7375">
                  <c:v>15.546735</c:v>
                </c:pt>
                <c:pt idx="7376">
                  <c:v>15.546735</c:v>
                </c:pt>
                <c:pt idx="7377">
                  <c:v>15.546735</c:v>
                </c:pt>
                <c:pt idx="7378">
                  <c:v>15.546735</c:v>
                </c:pt>
                <c:pt idx="7379">
                  <c:v>15.546735</c:v>
                </c:pt>
                <c:pt idx="7380">
                  <c:v>15.546735</c:v>
                </c:pt>
                <c:pt idx="7381">
                  <c:v>15.546735</c:v>
                </c:pt>
                <c:pt idx="7382">
                  <c:v>15.546735</c:v>
                </c:pt>
                <c:pt idx="7383">
                  <c:v>15.546735</c:v>
                </c:pt>
                <c:pt idx="7384">
                  <c:v>15.546735</c:v>
                </c:pt>
                <c:pt idx="7385">
                  <c:v>15.712403</c:v>
                </c:pt>
                <c:pt idx="7386">
                  <c:v>15.546735</c:v>
                </c:pt>
                <c:pt idx="7387">
                  <c:v>15.546735</c:v>
                </c:pt>
                <c:pt idx="7388">
                  <c:v>15.546735</c:v>
                </c:pt>
                <c:pt idx="7389">
                  <c:v>15.546735</c:v>
                </c:pt>
                <c:pt idx="7390">
                  <c:v>15.546735</c:v>
                </c:pt>
                <c:pt idx="7391">
                  <c:v>15.546735</c:v>
                </c:pt>
                <c:pt idx="7392">
                  <c:v>15.546735</c:v>
                </c:pt>
                <c:pt idx="7393">
                  <c:v>15.546735</c:v>
                </c:pt>
                <c:pt idx="7394">
                  <c:v>15.546735</c:v>
                </c:pt>
                <c:pt idx="7395">
                  <c:v>15.546735</c:v>
                </c:pt>
                <c:pt idx="7396">
                  <c:v>15.546735</c:v>
                </c:pt>
                <c:pt idx="7397">
                  <c:v>15.546735</c:v>
                </c:pt>
                <c:pt idx="7398">
                  <c:v>15.712403</c:v>
                </c:pt>
                <c:pt idx="7399">
                  <c:v>15.546735</c:v>
                </c:pt>
                <c:pt idx="7400">
                  <c:v>15.546735</c:v>
                </c:pt>
                <c:pt idx="7401">
                  <c:v>15.546735</c:v>
                </c:pt>
                <c:pt idx="7402">
                  <c:v>15.546735</c:v>
                </c:pt>
                <c:pt idx="7403">
                  <c:v>15.546735</c:v>
                </c:pt>
                <c:pt idx="7404">
                  <c:v>15.546735</c:v>
                </c:pt>
                <c:pt idx="7405">
                  <c:v>15.712403</c:v>
                </c:pt>
                <c:pt idx="7406">
                  <c:v>15.546735</c:v>
                </c:pt>
                <c:pt idx="7407">
                  <c:v>15.546735</c:v>
                </c:pt>
                <c:pt idx="7408">
                  <c:v>15.546735</c:v>
                </c:pt>
                <c:pt idx="7409">
                  <c:v>15.712403</c:v>
                </c:pt>
                <c:pt idx="7410">
                  <c:v>15.546735</c:v>
                </c:pt>
                <c:pt idx="7411">
                  <c:v>15.546735</c:v>
                </c:pt>
                <c:pt idx="7412">
                  <c:v>15.546735</c:v>
                </c:pt>
                <c:pt idx="7413">
                  <c:v>15.546735</c:v>
                </c:pt>
                <c:pt idx="7414">
                  <c:v>15.546735</c:v>
                </c:pt>
                <c:pt idx="7415">
                  <c:v>15.546735</c:v>
                </c:pt>
                <c:pt idx="7416">
                  <c:v>15.546735</c:v>
                </c:pt>
                <c:pt idx="7417">
                  <c:v>15.546735</c:v>
                </c:pt>
                <c:pt idx="7418">
                  <c:v>15.546735</c:v>
                </c:pt>
                <c:pt idx="7419">
                  <c:v>15.712403</c:v>
                </c:pt>
                <c:pt idx="7420">
                  <c:v>15.546735</c:v>
                </c:pt>
                <c:pt idx="7421">
                  <c:v>15.546735</c:v>
                </c:pt>
                <c:pt idx="7422">
                  <c:v>15.546735</c:v>
                </c:pt>
                <c:pt idx="7423">
                  <c:v>15.712403</c:v>
                </c:pt>
                <c:pt idx="7424">
                  <c:v>15.546735</c:v>
                </c:pt>
                <c:pt idx="7425">
                  <c:v>15.381068000000001</c:v>
                </c:pt>
                <c:pt idx="7426">
                  <c:v>15.712403</c:v>
                </c:pt>
                <c:pt idx="7427">
                  <c:v>15.546735</c:v>
                </c:pt>
                <c:pt idx="7428">
                  <c:v>15.546735</c:v>
                </c:pt>
                <c:pt idx="7429">
                  <c:v>15.712403</c:v>
                </c:pt>
                <c:pt idx="7430">
                  <c:v>15.546735</c:v>
                </c:pt>
                <c:pt idx="7431">
                  <c:v>15.546735</c:v>
                </c:pt>
                <c:pt idx="7432">
                  <c:v>15.546735</c:v>
                </c:pt>
                <c:pt idx="7433">
                  <c:v>15.546735</c:v>
                </c:pt>
                <c:pt idx="7434">
                  <c:v>15.712403</c:v>
                </c:pt>
                <c:pt idx="7435">
                  <c:v>15.546735</c:v>
                </c:pt>
                <c:pt idx="7436">
                  <c:v>15.546735</c:v>
                </c:pt>
                <c:pt idx="7437">
                  <c:v>15.546735</c:v>
                </c:pt>
                <c:pt idx="7438">
                  <c:v>15.546735</c:v>
                </c:pt>
                <c:pt idx="7439">
                  <c:v>15.712403</c:v>
                </c:pt>
                <c:pt idx="7440">
                  <c:v>15.546735</c:v>
                </c:pt>
                <c:pt idx="7441">
                  <c:v>15.546735</c:v>
                </c:pt>
                <c:pt idx="7442">
                  <c:v>15.712403</c:v>
                </c:pt>
                <c:pt idx="7443">
                  <c:v>15.546735</c:v>
                </c:pt>
                <c:pt idx="7444">
                  <c:v>15.546735</c:v>
                </c:pt>
                <c:pt idx="7445">
                  <c:v>15.546735</c:v>
                </c:pt>
                <c:pt idx="7446">
                  <c:v>15.546735</c:v>
                </c:pt>
                <c:pt idx="7447">
                  <c:v>15.546735</c:v>
                </c:pt>
                <c:pt idx="7448">
                  <c:v>15.546735</c:v>
                </c:pt>
                <c:pt idx="7449">
                  <c:v>15.546735</c:v>
                </c:pt>
                <c:pt idx="7450">
                  <c:v>15.546735</c:v>
                </c:pt>
                <c:pt idx="7451">
                  <c:v>15.546735</c:v>
                </c:pt>
                <c:pt idx="7452">
                  <c:v>15.546735</c:v>
                </c:pt>
                <c:pt idx="7453">
                  <c:v>15.712403</c:v>
                </c:pt>
                <c:pt idx="7454">
                  <c:v>15.546735</c:v>
                </c:pt>
                <c:pt idx="7455">
                  <c:v>15.546735</c:v>
                </c:pt>
                <c:pt idx="7456">
                  <c:v>15.546735</c:v>
                </c:pt>
                <c:pt idx="7457">
                  <c:v>15.546735</c:v>
                </c:pt>
                <c:pt idx="7458">
                  <c:v>15.712403</c:v>
                </c:pt>
                <c:pt idx="7459">
                  <c:v>15.546735</c:v>
                </c:pt>
                <c:pt idx="7460">
                  <c:v>15.546735</c:v>
                </c:pt>
                <c:pt idx="7461">
                  <c:v>15.546735</c:v>
                </c:pt>
                <c:pt idx="7462">
                  <c:v>15.712403</c:v>
                </c:pt>
                <c:pt idx="7463">
                  <c:v>15.712403</c:v>
                </c:pt>
                <c:pt idx="7464">
                  <c:v>15.546735</c:v>
                </c:pt>
                <c:pt idx="7465">
                  <c:v>15.546735</c:v>
                </c:pt>
                <c:pt idx="7466">
                  <c:v>15.546735</c:v>
                </c:pt>
                <c:pt idx="7467">
                  <c:v>15.546735</c:v>
                </c:pt>
                <c:pt idx="7468">
                  <c:v>15.546735</c:v>
                </c:pt>
                <c:pt idx="7469">
                  <c:v>15.712403</c:v>
                </c:pt>
                <c:pt idx="7470">
                  <c:v>15.546735</c:v>
                </c:pt>
                <c:pt idx="7471">
                  <c:v>15.546735</c:v>
                </c:pt>
                <c:pt idx="7472">
                  <c:v>15.546735</c:v>
                </c:pt>
                <c:pt idx="7473">
                  <c:v>15.546735</c:v>
                </c:pt>
                <c:pt idx="7474">
                  <c:v>15.546735</c:v>
                </c:pt>
                <c:pt idx="7475">
                  <c:v>15.546735</c:v>
                </c:pt>
                <c:pt idx="7476">
                  <c:v>15.546735</c:v>
                </c:pt>
                <c:pt idx="7477">
                  <c:v>15.546735</c:v>
                </c:pt>
                <c:pt idx="7478">
                  <c:v>15.546735</c:v>
                </c:pt>
                <c:pt idx="7479">
                  <c:v>15.546735</c:v>
                </c:pt>
                <c:pt idx="7480">
                  <c:v>15.546735</c:v>
                </c:pt>
                <c:pt idx="7481">
                  <c:v>15.381068000000001</c:v>
                </c:pt>
                <c:pt idx="7482">
                  <c:v>15.546735</c:v>
                </c:pt>
                <c:pt idx="7483">
                  <c:v>15.546735</c:v>
                </c:pt>
                <c:pt idx="7484">
                  <c:v>15.546735</c:v>
                </c:pt>
                <c:pt idx="7485">
                  <c:v>15.712403</c:v>
                </c:pt>
                <c:pt idx="7486">
                  <c:v>15.546735</c:v>
                </c:pt>
                <c:pt idx="7487">
                  <c:v>15.546735</c:v>
                </c:pt>
                <c:pt idx="7488">
                  <c:v>15.712403</c:v>
                </c:pt>
                <c:pt idx="7489">
                  <c:v>15.546735</c:v>
                </c:pt>
                <c:pt idx="7490">
                  <c:v>15.546735</c:v>
                </c:pt>
                <c:pt idx="7491">
                  <c:v>15.546735</c:v>
                </c:pt>
                <c:pt idx="7492">
                  <c:v>15.546735</c:v>
                </c:pt>
                <c:pt idx="7493">
                  <c:v>15.712403</c:v>
                </c:pt>
                <c:pt idx="7494">
                  <c:v>15.546735</c:v>
                </c:pt>
                <c:pt idx="7495">
                  <c:v>15.546735</c:v>
                </c:pt>
                <c:pt idx="7496">
                  <c:v>15.546735</c:v>
                </c:pt>
                <c:pt idx="7497">
                  <c:v>15.546735</c:v>
                </c:pt>
                <c:pt idx="7498">
                  <c:v>15.712403</c:v>
                </c:pt>
                <c:pt idx="7499">
                  <c:v>15.546735</c:v>
                </c:pt>
                <c:pt idx="7500">
                  <c:v>15.546735</c:v>
                </c:pt>
                <c:pt idx="7501">
                  <c:v>15.546735</c:v>
                </c:pt>
                <c:pt idx="7502">
                  <c:v>15.546735</c:v>
                </c:pt>
                <c:pt idx="7503">
                  <c:v>15.546735</c:v>
                </c:pt>
                <c:pt idx="7504">
                  <c:v>15.712403</c:v>
                </c:pt>
                <c:pt idx="7505">
                  <c:v>15.546735</c:v>
                </c:pt>
                <c:pt idx="7506">
                  <c:v>15.546735</c:v>
                </c:pt>
                <c:pt idx="7507">
                  <c:v>15.546735</c:v>
                </c:pt>
                <c:pt idx="7508">
                  <c:v>15.546735</c:v>
                </c:pt>
                <c:pt idx="7509">
                  <c:v>15.712403</c:v>
                </c:pt>
                <c:pt idx="7510">
                  <c:v>15.546735</c:v>
                </c:pt>
                <c:pt idx="7511">
                  <c:v>15.546735</c:v>
                </c:pt>
                <c:pt idx="7512">
                  <c:v>15.546735</c:v>
                </c:pt>
                <c:pt idx="7513">
                  <c:v>15.546735</c:v>
                </c:pt>
                <c:pt idx="7514">
                  <c:v>15.546735</c:v>
                </c:pt>
                <c:pt idx="7515">
                  <c:v>15.546735</c:v>
                </c:pt>
                <c:pt idx="7516">
                  <c:v>15.546735</c:v>
                </c:pt>
                <c:pt idx="7517">
                  <c:v>15.546735</c:v>
                </c:pt>
                <c:pt idx="7518">
                  <c:v>15.546735</c:v>
                </c:pt>
                <c:pt idx="7519">
                  <c:v>15.712403</c:v>
                </c:pt>
                <c:pt idx="7520">
                  <c:v>15.546735</c:v>
                </c:pt>
                <c:pt idx="7521">
                  <c:v>15.546735</c:v>
                </c:pt>
                <c:pt idx="7522">
                  <c:v>15.546735</c:v>
                </c:pt>
                <c:pt idx="7523">
                  <c:v>15.546735</c:v>
                </c:pt>
                <c:pt idx="7524">
                  <c:v>15.546735</c:v>
                </c:pt>
                <c:pt idx="7525">
                  <c:v>15.546735</c:v>
                </c:pt>
                <c:pt idx="7526">
                  <c:v>15.546735</c:v>
                </c:pt>
                <c:pt idx="7527">
                  <c:v>15.546735</c:v>
                </c:pt>
                <c:pt idx="7528">
                  <c:v>15.546735</c:v>
                </c:pt>
                <c:pt idx="7529">
                  <c:v>15.546735</c:v>
                </c:pt>
                <c:pt idx="7530">
                  <c:v>15.546735</c:v>
                </c:pt>
                <c:pt idx="7531">
                  <c:v>15.546735</c:v>
                </c:pt>
                <c:pt idx="7532">
                  <c:v>15.546735</c:v>
                </c:pt>
                <c:pt idx="7533">
                  <c:v>15.546735</c:v>
                </c:pt>
                <c:pt idx="7534">
                  <c:v>15.546735</c:v>
                </c:pt>
                <c:pt idx="7535">
                  <c:v>15.546735</c:v>
                </c:pt>
                <c:pt idx="7536">
                  <c:v>15.546735</c:v>
                </c:pt>
                <c:pt idx="7537">
                  <c:v>15.546735</c:v>
                </c:pt>
                <c:pt idx="7538">
                  <c:v>15.546735</c:v>
                </c:pt>
                <c:pt idx="7539">
                  <c:v>15.546735</c:v>
                </c:pt>
                <c:pt idx="7540">
                  <c:v>15.546735</c:v>
                </c:pt>
                <c:pt idx="7541">
                  <c:v>15.546735</c:v>
                </c:pt>
                <c:pt idx="7542">
                  <c:v>15.546735</c:v>
                </c:pt>
                <c:pt idx="7543">
                  <c:v>15.546735</c:v>
                </c:pt>
                <c:pt idx="7544">
                  <c:v>15.546735</c:v>
                </c:pt>
                <c:pt idx="7545">
                  <c:v>15.546735</c:v>
                </c:pt>
                <c:pt idx="7546">
                  <c:v>15.546735</c:v>
                </c:pt>
                <c:pt idx="7547">
                  <c:v>15.546735</c:v>
                </c:pt>
                <c:pt idx="7548">
                  <c:v>15.712403</c:v>
                </c:pt>
                <c:pt idx="7549">
                  <c:v>15.546735</c:v>
                </c:pt>
                <c:pt idx="7550">
                  <c:v>15.546735</c:v>
                </c:pt>
                <c:pt idx="7551">
                  <c:v>15.546735</c:v>
                </c:pt>
                <c:pt idx="7552">
                  <c:v>15.546735</c:v>
                </c:pt>
                <c:pt idx="7553">
                  <c:v>15.712403</c:v>
                </c:pt>
                <c:pt idx="7554">
                  <c:v>15.546735</c:v>
                </c:pt>
                <c:pt idx="7555">
                  <c:v>15.546735</c:v>
                </c:pt>
                <c:pt idx="7556">
                  <c:v>15.712403</c:v>
                </c:pt>
                <c:pt idx="7557">
                  <c:v>15.546735</c:v>
                </c:pt>
                <c:pt idx="7558">
                  <c:v>15.546735</c:v>
                </c:pt>
                <c:pt idx="7559">
                  <c:v>15.546735</c:v>
                </c:pt>
                <c:pt idx="7560">
                  <c:v>15.546735</c:v>
                </c:pt>
                <c:pt idx="7561">
                  <c:v>15.546735</c:v>
                </c:pt>
                <c:pt idx="7562">
                  <c:v>15.546735</c:v>
                </c:pt>
                <c:pt idx="7563">
                  <c:v>15.546735</c:v>
                </c:pt>
                <c:pt idx="7564">
                  <c:v>15.546735</c:v>
                </c:pt>
                <c:pt idx="7565">
                  <c:v>15.546735</c:v>
                </c:pt>
                <c:pt idx="7566">
                  <c:v>15.546735</c:v>
                </c:pt>
                <c:pt idx="7567">
                  <c:v>15.546735</c:v>
                </c:pt>
                <c:pt idx="7568">
                  <c:v>15.546735</c:v>
                </c:pt>
                <c:pt idx="7569">
                  <c:v>15.546735</c:v>
                </c:pt>
                <c:pt idx="7570">
                  <c:v>15.546735</c:v>
                </c:pt>
                <c:pt idx="7571">
                  <c:v>15.546735</c:v>
                </c:pt>
                <c:pt idx="7572">
                  <c:v>15.546735</c:v>
                </c:pt>
                <c:pt idx="7573">
                  <c:v>15.546735</c:v>
                </c:pt>
                <c:pt idx="7574">
                  <c:v>15.546735</c:v>
                </c:pt>
                <c:pt idx="7575">
                  <c:v>15.546735</c:v>
                </c:pt>
                <c:pt idx="7576">
                  <c:v>15.546735</c:v>
                </c:pt>
                <c:pt idx="7577">
                  <c:v>15.712403</c:v>
                </c:pt>
                <c:pt idx="7578">
                  <c:v>15.546735</c:v>
                </c:pt>
                <c:pt idx="7579">
                  <c:v>15.546735</c:v>
                </c:pt>
                <c:pt idx="7580">
                  <c:v>15.546735</c:v>
                </c:pt>
                <c:pt idx="7581">
                  <c:v>15.546735</c:v>
                </c:pt>
                <c:pt idx="7582">
                  <c:v>15.546735</c:v>
                </c:pt>
                <c:pt idx="7583">
                  <c:v>15.546735</c:v>
                </c:pt>
                <c:pt idx="7584">
                  <c:v>15.546735</c:v>
                </c:pt>
                <c:pt idx="7585">
                  <c:v>15.546735</c:v>
                </c:pt>
                <c:pt idx="7586">
                  <c:v>15.546735</c:v>
                </c:pt>
                <c:pt idx="7587">
                  <c:v>15.546735</c:v>
                </c:pt>
                <c:pt idx="7588">
                  <c:v>15.546735</c:v>
                </c:pt>
                <c:pt idx="7589">
                  <c:v>15.546735</c:v>
                </c:pt>
                <c:pt idx="7590">
                  <c:v>15.546735</c:v>
                </c:pt>
                <c:pt idx="7591">
                  <c:v>15.712403</c:v>
                </c:pt>
                <c:pt idx="7592">
                  <c:v>15.712403</c:v>
                </c:pt>
                <c:pt idx="7593">
                  <c:v>15.546735</c:v>
                </c:pt>
                <c:pt idx="7594">
                  <c:v>15.546735</c:v>
                </c:pt>
                <c:pt idx="7595">
                  <c:v>15.712403</c:v>
                </c:pt>
                <c:pt idx="7596">
                  <c:v>15.546735</c:v>
                </c:pt>
                <c:pt idx="7597">
                  <c:v>15.546735</c:v>
                </c:pt>
                <c:pt idx="7598">
                  <c:v>15.712403</c:v>
                </c:pt>
                <c:pt idx="7599">
                  <c:v>15.546735</c:v>
                </c:pt>
                <c:pt idx="7600">
                  <c:v>15.546735</c:v>
                </c:pt>
                <c:pt idx="7601">
                  <c:v>15.546735</c:v>
                </c:pt>
                <c:pt idx="7602">
                  <c:v>15.546735</c:v>
                </c:pt>
                <c:pt idx="7603">
                  <c:v>15.546735</c:v>
                </c:pt>
                <c:pt idx="7604">
                  <c:v>15.546735</c:v>
                </c:pt>
                <c:pt idx="7605">
                  <c:v>15.546735</c:v>
                </c:pt>
                <c:pt idx="7606">
                  <c:v>15.546735</c:v>
                </c:pt>
                <c:pt idx="7607">
                  <c:v>15.712403</c:v>
                </c:pt>
                <c:pt idx="7608">
                  <c:v>15.546735</c:v>
                </c:pt>
                <c:pt idx="7609">
                  <c:v>15.546735</c:v>
                </c:pt>
                <c:pt idx="7610">
                  <c:v>15.546735</c:v>
                </c:pt>
                <c:pt idx="7611">
                  <c:v>15.546735</c:v>
                </c:pt>
                <c:pt idx="7612">
                  <c:v>15.546735</c:v>
                </c:pt>
                <c:pt idx="7613">
                  <c:v>15.546735</c:v>
                </c:pt>
                <c:pt idx="7614">
                  <c:v>15.546735</c:v>
                </c:pt>
                <c:pt idx="7615">
                  <c:v>15.546735</c:v>
                </c:pt>
                <c:pt idx="7616">
                  <c:v>15.546735</c:v>
                </c:pt>
                <c:pt idx="7617">
                  <c:v>15.712403</c:v>
                </c:pt>
                <c:pt idx="7618">
                  <c:v>15.546735</c:v>
                </c:pt>
                <c:pt idx="7619">
                  <c:v>15.546735</c:v>
                </c:pt>
                <c:pt idx="7620">
                  <c:v>15.546735</c:v>
                </c:pt>
                <c:pt idx="7621">
                  <c:v>15.546735</c:v>
                </c:pt>
                <c:pt idx="7622">
                  <c:v>15.546735</c:v>
                </c:pt>
                <c:pt idx="7623">
                  <c:v>15.546735</c:v>
                </c:pt>
                <c:pt idx="7624">
                  <c:v>15.712403</c:v>
                </c:pt>
                <c:pt idx="7625">
                  <c:v>15.546735</c:v>
                </c:pt>
                <c:pt idx="7626">
                  <c:v>15.546735</c:v>
                </c:pt>
                <c:pt idx="7627">
                  <c:v>15.546735</c:v>
                </c:pt>
                <c:pt idx="7628">
                  <c:v>15.546735</c:v>
                </c:pt>
                <c:pt idx="7629">
                  <c:v>15.546735</c:v>
                </c:pt>
                <c:pt idx="7630">
                  <c:v>15.546735</c:v>
                </c:pt>
                <c:pt idx="7631">
                  <c:v>15.546735</c:v>
                </c:pt>
                <c:pt idx="7632">
                  <c:v>15.546735</c:v>
                </c:pt>
                <c:pt idx="7633">
                  <c:v>15.546735</c:v>
                </c:pt>
                <c:pt idx="7634">
                  <c:v>15.546735</c:v>
                </c:pt>
                <c:pt idx="7635">
                  <c:v>15.546735</c:v>
                </c:pt>
                <c:pt idx="7636">
                  <c:v>15.546735</c:v>
                </c:pt>
                <c:pt idx="7637">
                  <c:v>15.546735</c:v>
                </c:pt>
                <c:pt idx="7638">
                  <c:v>15.546735</c:v>
                </c:pt>
                <c:pt idx="7639">
                  <c:v>15.546735</c:v>
                </c:pt>
                <c:pt idx="7640">
                  <c:v>15.712403</c:v>
                </c:pt>
                <c:pt idx="7641">
                  <c:v>15.712403</c:v>
                </c:pt>
                <c:pt idx="7642">
                  <c:v>15.546735</c:v>
                </c:pt>
                <c:pt idx="7643">
                  <c:v>15.546735</c:v>
                </c:pt>
                <c:pt idx="7644">
                  <c:v>15.546735</c:v>
                </c:pt>
                <c:pt idx="7645">
                  <c:v>15.546735</c:v>
                </c:pt>
                <c:pt idx="7646">
                  <c:v>15.546735</c:v>
                </c:pt>
                <c:pt idx="7647">
                  <c:v>15.546735</c:v>
                </c:pt>
                <c:pt idx="7648">
                  <c:v>15.546735</c:v>
                </c:pt>
                <c:pt idx="7649">
                  <c:v>15.546735</c:v>
                </c:pt>
                <c:pt idx="7650">
                  <c:v>15.546735</c:v>
                </c:pt>
                <c:pt idx="7651">
                  <c:v>15.546735</c:v>
                </c:pt>
                <c:pt idx="7652">
                  <c:v>15.546735</c:v>
                </c:pt>
                <c:pt idx="7653">
                  <c:v>15.878069999999999</c:v>
                </c:pt>
                <c:pt idx="7654">
                  <c:v>15.546735</c:v>
                </c:pt>
                <c:pt idx="7655">
                  <c:v>15.546735</c:v>
                </c:pt>
                <c:pt idx="7656">
                  <c:v>15.546735</c:v>
                </c:pt>
                <c:pt idx="7657">
                  <c:v>15.546735</c:v>
                </c:pt>
                <c:pt idx="7658">
                  <c:v>15.546735</c:v>
                </c:pt>
                <c:pt idx="7659">
                  <c:v>15.546735</c:v>
                </c:pt>
                <c:pt idx="7660">
                  <c:v>15.712403</c:v>
                </c:pt>
                <c:pt idx="7661">
                  <c:v>15.546735</c:v>
                </c:pt>
                <c:pt idx="7662">
                  <c:v>15.546735</c:v>
                </c:pt>
                <c:pt idx="7663">
                  <c:v>15.546735</c:v>
                </c:pt>
                <c:pt idx="7664">
                  <c:v>15.546735</c:v>
                </c:pt>
                <c:pt idx="7665">
                  <c:v>15.546735</c:v>
                </c:pt>
                <c:pt idx="7666">
                  <c:v>15.546735</c:v>
                </c:pt>
                <c:pt idx="7667">
                  <c:v>15.712403</c:v>
                </c:pt>
                <c:pt idx="7668">
                  <c:v>15.546735</c:v>
                </c:pt>
                <c:pt idx="7669">
                  <c:v>15.546735</c:v>
                </c:pt>
                <c:pt idx="7670">
                  <c:v>15.546735</c:v>
                </c:pt>
                <c:pt idx="7671">
                  <c:v>15.546735</c:v>
                </c:pt>
                <c:pt idx="7672">
                  <c:v>15.546735</c:v>
                </c:pt>
                <c:pt idx="7673">
                  <c:v>15.546735</c:v>
                </c:pt>
                <c:pt idx="7674">
                  <c:v>15.546735</c:v>
                </c:pt>
                <c:pt idx="7675">
                  <c:v>15.546735</c:v>
                </c:pt>
                <c:pt idx="7676">
                  <c:v>15.546735</c:v>
                </c:pt>
                <c:pt idx="7677">
                  <c:v>15.546735</c:v>
                </c:pt>
                <c:pt idx="7678">
                  <c:v>15.546735</c:v>
                </c:pt>
                <c:pt idx="7679">
                  <c:v>15.546735</c:v>
                </c:pt>
                <c:pt idx="7680">
                  <c:v>15.546735</c:v>
                </c:pt>
                <c:pt idx="7681">
                  <c:v>15.712403</c:v>
                </c:pt>
                <c:pt idx="7682">
                  <c:v>15.546735</c:v>
                </c:pt>
                <c:pt idx="7683">
                  <c:v>15.546735</c:v>
                </c:pt>
                <c:pt idx="7684">
                  <c:v>15.546735</c:v>
                </c:pt>
                <c:pt idx="7685">
                  <c:v>15.546735</c:v>
                </c:pt>
                <c:pt idx="7686">
                  <c:v>15.546735</c:v>
                </c:pt>
                <c:pt idx="7687">
                  <c:v>15.712403</c:v>
                </c:pt>
                <c:pt idx="7688">
                  <c:v>15.546735</c:v>
                </c:pt>
                <c:pt idx="7689">
                  <c:v>15.546735</c:v>
                </c:pt>
                <c:pt idx="7690">
                  <c:v>15.546735</c:v>
                </c:pt>
                <c:pt idx="7691">
                  <c:v>15.712403</c:v>
                </c:pt>
                <c:pt idx="7692">
                  <c:v>15.546735</c:v>
                </c:pt>
                <c:pt idx="7693">
                  <c:v>15.546735</c:v>
                </c:pt>
                <c:pt idx="7694">
                  <c:v>15.546735</c:v>
                </c:pt>
                <c:pt idx="7695">
                  <c:v>15.546735</c:v>
                </c:pt>
                <c:pt idx="7696">
                  <c:v>15.546735</c:v>
                </c:pt>
                <c:pt idx="7697">
                  <c:v>15.546735</c:v>
                </c:pt>
                <c:pt idx="7698">
                  <c:v>15.546735</c:v>
                </c:pt>
                <c:pt idx="7699">
                  <c:v>15.546735</c:v>
                </c:pt>
                <c:pt idx="7700">
                  <c:v>15.712403</c:v>
                </c:pt>
                <c:pt idx="7701">
                  <c:v>15.546735</c:v>
                </c:pt>
                <c:pt idx="7702">
                  <c:v>15.546735</c:v>
                </c:pt>
                <c:pt idx="7703">
                  <c:v>15.546735</c:v>
                </c:pt>
                <c:pt idx="7704">
                  <c:v>15.712403</c:v>
                </c:pt>
                <c:pt idx="7705">
                  <c:v>15.546735</c:v>
                </c:pt>
                <c:pt idx="7706">
                  <c:v>15.546735</c:v>
                </c:pt>
                <c:pt idx="7707">
                  <c:v>15.546735</c:v>
                </c:pt>
                <c:pt idx="7708">
                  <c:v>15.546735</c:v>
                </c:pt>
                <c:pt idx="7709">
                  <c:v>15.546735</c:v>
                </c:pt>
                <c:pt idx="7710">
                  <c:v>15.546735</c:v>
                </c:pt>
                <c:pt idx="7711">
                  <c:v>15.546735</c:v>
                </c:pt>
                <c:pt idx="7712">
                  <c:v>15.546735</c:v>
                </c:pt>
                <c:pt idx="7713">
                  <c:v>15.712403</c:v>
                </c:pt>
                <c:pt idx="7714">
                  <c:v>15.546735</c:v>
                </c:pt>
                <c:pt idx="7715">
                  <c:v>15.546735</c:v>
                </c:pt>
                <c:pt idx="7716">
                  <c:v>15.546735</c:v>
                </c:pt>
                <c:pt idx="7717">
                  <c:v>15.712403</c:v>
                </c:pt>
                <c:pt idx="7718">
                  <c:v>15.546735</c:v>
                </c:pt>
                <c:pt idx="7719">
                  <c:v>15.546735</c:v>
                </c:pt>
                <c:pt idx="7720">
                  <c:v>15.546735</c:v>
                </c:pt>
                <c:pt idx="7721">
                  <c:v>15.546735</c:v>
                </c:pt>
                <c:pt idx="7722">
                  <c:v>15.546735</c:v>
                </c:pt>
                <c:pt idx="7723">
                  <c:v>15.546735</c:v>
                </c:pt>
                <c:pt idx="7724">
                  <c:v>15.546735</c:v>
                </c:pt>
                <c:pt idx="7725">
                  <c:v>15.546735</c:v>
                </c:pt>
                <c:pt idx="7726">
                  <c:v>15.546735</c:v>
                </c:pt>
                <c:pt idx="7727">
                  <c:v>15.546735</c:v>
                </c:pt>
                <c:pt idx="7728">
                  <c:v>15.712403</c:v>
                </c:pt>
                <c:pt idx="7729">
                  <c:v>15.546735</c:v>
                </c:pt>
                <c:pt idx="7730">
                  <c:v>15.546735</c:v>
                </c:pt>
                <c:pt idx="7731">
                  <c:v>15.546735</c:v>
                </c:pt>
                <c:pt idx="7732">
                  <c:v>15.546735</c:v>
                </c:pt>
                <c:pt idx="7733">
                  <c:v>15.546735</c:v>
                </c:pt>
                <c:pt idx="7734">
                  <c:v>15.546735</c:v>
                </c:pt>
                <c:pt idx="7735">
                  <c:v>15.712403</c:v>
                </c:pt>
                <c:pt idx="7736">
                  <c:v>15.546735</c:v>
                </c:pt>
                <c:pt idx="7737">
                  <c:v>15.546735</c:v>
                </c:pt>
                <c:pt idx="7738">
                  <c:v>15.712403</c:v>
                </c:pt>
                <c:pt idx="7739">
                  <c:v>15.712403</c:v>
                </c:pt>
                <c:pt idx="7740">
                  <c:v>15.546735</c:v>
                </c:pt>
                <c:pt idx="7741">
                  <c:v>15.546735</c:v>
                </c:pt>
                <c:pt idx="7742">
                  <c:v>15.546735</c:v>
                </c:pt>
                <c:pt idx="7743">
                  <c:v>15.712403</c:v>
                </c:pt>
                <c:pt idx="7744">
                  <c:v>15.546735</c:v>
                </c:pt>
                <c:pt idx="7745">
                  <c:v>15.546735</c:v>
                </c:pt>
                <c:pt idx="7746">
                  <c:v>15.546735</c:v>
                </c:pt>
                <c:pt idx="7747">
                  <c:v>15.546735</c:v>
                </c:pt>
                <c:pt idx="7748">
                  <c:v>15.546735</c:v>
                </c:pt>
                <c:pt idx="7749">
                  <c:v>15.546735</c:v>
                </c:pt>
                <c:pt idx="7750">
                  <c:v>15.546735</c:v>
                </c:pt>
                <c:pt idx="7751">
                  <c:v>15.546735</c:v>
                </c:pt>
                <c:pt idx="7752">
                  <c:v>15.546735</c:v>
                </c:pt>
                <c:pt idx="7753">
                  <c:v>15.546735</c:v>
                </c:pt>
                <c:pt idx="7754">
                  <c:v>15.546735</c:v>
                </c:pt>
                <c:pt idx="7755">
                  <c:v>15.546735</c:v>
                </c:pt>
                <c:pt idx="7756">
                  <c:v>15.712403</c:v>
                </c:pt>
                <c:pt idx="7757">
                  <c:v>15.546735</c:v>
                </c:pt>
                <c:pt idx="7758">
                  <c:v>15.546735</c:v>
                </c:pt>
                <c:pt idx="7759">
                  <c:v>15.546735</c:v>
                </c:pt>
                <c:pt idx="7760">
                  <c:v>15.546735</c:v>
                </c:pt>
                <c:pt idx="7761">
                  <c:v>15.546735</c:v>
                </c:pt>
                <c:pt idx="7762">
                  <c:v>15.712403</c:v>
                </c:pt>
                <c:pt idx="7763">
                  <c:v>15.546735</c:v>
                </c:pt>
                <c:pt idx="7764">
                  <c:v>15.546735</c:v>
                </c:pt>
                <c:pt idx="7765">
                  <c:v>15.546735</c:v>
                </c:pt>
                <c:pt idx="7766">
                  <c:v>15.546735</c:v>
                </c:pt>
                <c:pt idx="7767">
                  <c:v>15.546735</c:v>
                </c:pt>
                <c:pt idx="7768">
                  <c:v>15.546735</c:v>
                </c:pt>
                <c:pt idx="7769">
                  <c:v>15.712403</c:v>
                </c:pt>
                <c:pt idx="7770">
                  <c:v>15.712403</c:v>
                </c:pt>
                <c:pt idx="7771">
                  <c:v>15.546735</c:v>
                </c:pt>
                <c:pt idx="7772">
                  <c:v>15.546735</c:v>
                </c:pt>
                <c:pt idx="7773">
                  <c:v>15.546735</c:v>
                </c:pt>
                <c:pt idx="7774">
                  <c:v>15.546735</c:v>
                </c:pt>
                <c:pt idx="7775">
                  <c:v>15.546735</c:v>
                </c:pt>
                <c:pt idx="7776">
                  <c:v>15.712403</c:v>
                </c:pt>
                <c:pt idx="7777">
                  <c:v>15.546735</c:v>
                </c:pt>
                <c:pt idx="7778">
                  <c:v>15.546735</c:v>
                </c:pt>
                <c:pt idx="7779">
                  <c:v>15.546735</c:v>
                </c:pt>
                <c:pt idx="7780">
                  <c:v>15.546735</c:v>
                </c:pt>
                <c:pt idx="7781">
                  <c:v>15.546735</c:v>
                </c:pt>
                <c:pt idx="7782">
                  <c:v>15.546735</c:v>
                </c:pt>
                <c:pt idx="7783">
                  <c:v>15.546735</c:v>
                </c:pt>
                <c:pt idx="7784">
                  <c:v>15.546735</c:v>
                </c:pt>
                <c:pt idx="7785">
                  <c:v>15.546735</c:v>
                </c:pt>
                <c:pt idx="7786">
                  <c:v>15.546735</c:v>
                </c:pt>
                <c:pt idx="7787">
                  <c:v>15.546735</c:v>
                </c:pt>
                <c:pt idx="7788">
                  <c:v>15.546735</c:v>
                </c:pt>
                <c:pt idx="7789">
                  <c:v>15.712403</c:v>
                </c:pt>
                <c:pt idx="7790">
                  <c:v>15.546735</c:v>
                </c:pt>
                <c:pt idx="7791">
                  <c:v>15.546735</c:v>
                </c:pt>
                <c:pt idx="7792">
                  <c:v>15.712403</c:v>
                </c:pt>
                <c:pt idx="7793">
                  <c:v>15.546735</c:v>
                </c:pt>
                <c:pt idx="7794">
                  <c:v>15.546735</c:v>
                </c:pt>
                <c:pt idx="7795">
                  <c:v>15.546735</c:v>
                </c:pt>
                <c:pt idx="7796">
                  <c:v>15.546735</c:v>
                </c:pt>
                <c:pt idx="7797">
                  <c:v>15.546735</c:v>
                </c:pt>
                <c:pt idx="7798">
                  <c:v>15.546735</c:v>
                </c:pt>
                <c:pt idx="7799">
                  <c:v>15.546735</c:v>
                </c:pt>
                <c:pt idx="7800">
                  <c:v>15.546735</c:v>
                </c:pt>
                <c:pt idx="7801">
                  <c:v>15.546735</c:v>
                </c:pt>
                <c:pt idx="7802">
                  <c:v>15.546735</c:v>
                </c:pt>
                <c:pt idx="7803">
                  <c:v>15.546735</c:v>
                </c:pt>
                <c:pt idx="7804">
                  <c:v>15.712403</c:v>
                </c:pt>
                <c:pt idx="7805">
                  <c:v>15.546735</c:v>
                </c:pt>
                <c:pt idx="7806">
                  <c:v>15.546735</c:v>
                </c:pt>
                <c:pt idx="7807">
                  <c:v>15.546735</c:v>
                </c:pt>
                <c:pt idx="7808">
                  <c:v>15.546735</c:v>
                </c:pt>
                <c:pt idx="7809">
                  <c:v>15.546735</c:v>
                </c:pt>
                <c:pt idx="7810">
                  <c:v>15.546735</c:v>
                </c:pt>
                <c:pt idx="7811">
                  <c:v>15.546735</c:v>
                </c:pt>
                <c:pt idx="7812">
                  <c:v>15.546735</c:v>
                </c:pt>
                <c:pt idx="7813">
                  <c:v>15.546735</c:v>
                </c:pt>
                <c:pt idx="7814">
                  <c:v>15.546735</c:v>
                </c:pt>
                <c:pt idx="7815">
                  <c:v>15.546735</c:v>
                </c:pt>
                <c:pt idx="7816">
                  <c:v>15.546735</c:v>
                </c:pt>
                <c:pt idx="7817">
                  <c:v>15.546735</c:v>
                </c:pt>
                <c:pt idx="7818">
                  <c:v>15.546735</c:v>
                </c:pt>
                <c:pt idx="7819">
                  <c:v>15.546735</c:v>
                </c:pt>
                <c:pt idx="7820">
                  <c:v>15.546735</c:v>
                </c:pt>
                <c:pt idx="7821">
                  <c:v>15.546735</c:v>
                </c:pt>
                <c:pt idx="7822">
                  <c:v>15.546735</c:v>
                </c:pt>
                <c:pt idx="7823">
                  <c:v>15.546735</c:v>
                </c:pt>
                <c:pt idx="7824">
                  <c:v>15.546735</c:v>
                </c:pt>
                <c:pt idx="7825">
                  <c:v>15.546735</c:v>
                </c:pt>
                <c:pt idx="7826">
                  <c:v>15.546735</c:v>
                </c:pt>
                <c:pt idx="7827">
                  <c:v>15.546735</c:v>
                </c:pt>
                <c:pt idx="7828">
                  <c:v>15.546735</c:v>
                </c:pt>
                <c:pt idx="7829">
                  <c:v>15.546735</c:v>
                </c:pt>
                <c:pt idx="7830">
                  <c:v>15.546735</c:v>
                </c:pt>
                <c:pt idx="7831">
                  <c:v>15.546735</c:v>
                </c:pt>
                <c:pt idx="7832">
                  <c:v>15.546735</c:v>
                </c:pt>
                <c:pt idx="7833">
                  <c:v>15.546735</c:v>
                </c:pt>
                <c:pt idx="7834">
                  <c:v>15.546735</c:v>
                </c:pt>
                <c:pt idx="7835">
                  <c:v>15.546735</c:v>
                </c:pt>
                <c:pt idx="7836">
                  <c:v>15.546735</c:v>
                </c:pt>
                <c:pt idx="7837">
                  <c:v>15.546735</c:v>
                </c:pt>
                <c:pt idx="7838">
                  <c:v>15.546735</c:v>
                </c:pt>
                <c:pt idx="7839">
                  <c:v>15.546735</c:v>
                </c:pt>
                <c:pt idx="7840">
                  <c:v>15.546735</c:v>
                </c:pt>
                <c:pt idx="7841">
                  <c:v>15.546735</c:v>
                </c:pt>
                <c:pt idx="7842">
                  <c:v>15.546735</c:v>
                </c:pt>
                <c:pt idx="7843">
                  <c:v>15.546735</c:v>
                </c:pt>
                <c:pt idx="7844">
                  <c:v>15.546735</c:v>
                </c:pt>
                <c:pt idx="7845">
                  <c:v>15.546735</c:v>
                </c:pt>
                <c:pt idx="7846">
                  <c:v>15.546735</c:v>
                </c:pt>
                <c:pt idx="7847">
                  <c:v>15.712403</c:v>
                </c:pt>
                <c:pt idx="7848">
                  <c:v>15.546735</c:v>
                </c:pt>
                <c:pt idx="7849">
                  <c:v>15.546735</c:v>
                </c:pt>
                <c:pt idx="7850">
                  <c:v>15.546735</c:v>
                </c:pt>
                <c:pt idx="7851">
                  <c:v>15.546735</c:v>
                </c:pt>
                <c:pt idx="7852">
                  <c:v>15.546735</c:v>
                </c:pt>
                <c:pt idx="7853">
                  <c:v>15.381068000000001</c:v>
                </c:pt>
                <c:pt idx="7854">
                  <c:v>15.546735</c:v>
                </c:pt>
                <c:pt idx="7855">
                  <c:v>15.546735</c:v>
                </c:pt>
                <c:pt idx="7856">
                  <c:v>15.546735</c:v>
                </c:pt>
                <c:pt idx="7857">
                  <c:v>15.546735</c:v>
                </c:pt>
                <c:pt idx="7858">
                  <c:v>15.712403</c:v>
                </c:pt>
                <c:pt idx="7859">
                  <c:v>15.546735</c:v>
                </c:pt>
                <c:pt idx="7860">
                  <c:v>15.712403</c:v>
                </c:pt>
                <c:pt idx="7861">
                  <c:v>15.546735</c:v>
                </c:pt>
                <c:pt idx="7862">
                  <c:v>15.546735</c:v>
                </c:pt>
                <c:pt idx="7863">
                  <c:v>15.546735</c:v>
                </c:pt>
                <c:pt idx="7864">
                  <c:v>15.546735</c:v>
                </c:pt>
                <c:pt idx="7865">
                  <c:v>15.546735</c:v>
                </c:pt>
                <c:pt idx="7866">
                  <c:v>15.546735</c:v>
                </c:pt>
                <c:pt idx="7867">
                  <c:v>15.546735</c:v>
                </c:pt>
                <c:pt idx="7868">
                  <c:v>15.546735</c:v>
                </c:pt>
                <c:pt idx="7869">
                  <c:v>15.546735</c:v>
                </c:pt>
                <c:pt idx="7870">
                  <c:v>15.546735</c:v>
                </c:pt>
                <c:pt idx="7871">
                  <c:v>15.712403</c:v>
                </c:pt>
                <c:pt idx="7872">
                  <c:v>15.546735</c:v>
                </c:pt>
                <c:pt idx="7873">
                  <c:v>15.546735</c:v>
                </c:pt>
                <c:pt idx="7874">
                  <c:v>15.546735</c:v>
                </c:pt>
                <c:pt idx="7875">
                  <c:v>15.546735</c:v>
                </c:pt>
                <c:pt idx="7876">
                  <c:v>15.546735</c:v>
                </c:pt>
                <c:pt idx="7877">
                  <c:v>15.381068000000001</c:v>
                </c:pt>
                <c:pt idx="7878">
                  <c:v>15.546735</c:v>
                </c:pt>
                <c:pt idx="7879">
                  <c:v>15.546735</c:v>
                </c:pt>
                <c:pt idx="7880">
                  <c:v>15.546735</c:v>
                </c:pt>
                <c:pt idx="7881">
                  <c:v>15.546735</c:v>
                </c:pt>
                <c:pt idx="7882">
                  <c:v>15.546735</c:v>
                </c:pt>
                <c:pt idx="7883">
                  <c:v>15.546735</c:v>
                </c:pt>
                <c:pt idx="7884">
                  <c:v>15.546735</c:v>
                </c:pt>
                <c:pt idx="7885">
                  <c:v>15.546735</c:v>
                </c:pt>
                <c:pt idx="7886">
                  <c:v>15.546735</c:v>
                </c:pt>
                <c:pt idx="7887">
                  <c:v>15.546735</c:v>
                </c:pt>
                <c:pt idx="7888">
                  <c:v>15.546735</c:v>
                </c:pt>
                <c:pt idx="7889">
                  <c:v>15.546735</c:v>
                </c:pt>
                <c:pt idx="7890">
                  <c:v>15.546735</c:v>
                </c:pt>
                <c:pt idx="7891">
                  <c:v>15.546735</c:v>
                </c:pt>
                <c:pt idx="7892">
                  <c:v>15.546735</c:v>
                </c:pt>
                <c:pt idx="7893">
                  <c:v>15.546735</c:v>
                </c:pt>
                <c:pt idx="7894">
                  <c:v>15.546735</c:v>
                </c:pt>
                <c:pt idx="7895">
                  <c:v>15.546735</c:v>
                </c:pt>
                <c:pt idx="7896">
                  <c:v>15.546735</c:v>
                </c:pt>
                <c:pt idx="7897">
                  <c:v>15.546735</c:v>
                </c:pt>
                <c:pt idx="7898">
                  <c:v>15.546735</c:v>
                </c:pt>
                <c:pt idx="7899">
                  <c:v>15.546735</c:v>
                </c:pt>
                <c:pt idx="7900">
                  <c:v>15.546735</c:v>
                </c:pt>
                <c:pt idx="7901">
                  <c:v>15.546735</c:v>
                </c:pt>
                <c:pt idx="7902">
                  <c:v>15.546735</c:v>
                </c:pt>
                <c:pt idx="7903">
                  <c:v>15.546735</c:v>
                </c:pt>
                <c:pt idx="7904">
                  <c:v>15.546735</c:v>
                </c:pt>
                <c:pt idx="7905">
                  <c:v>15.546735</c:v>
                </c:pt>
                <c:pt idx="7906">
                  <c:v>15.546735</c:v>
                </c:pt>
                <c:pt idx="7907">
                  <c:v>15.546735</c:v>
                </c:pt>
                <c:pt idx="7908">
                  <c:v>15.546735</c:v>
                </c:pt>
                <c:pt idx="7909">
                  <c:v>15.546735</c:v>
                </c:pt>
                <c:pt idx="7910">
                  <c:v>15.546735</c:v>
                </c:pt>
                <c:pt idx="7911">
                  <c:v>15.546735</c:v>
                </c:pt>
                <c:pt idx="7912">
                  <c:v>15.546735</c:v>
                </c:pt>
                <c:pt idx="7913">
                  <c:v>15.546735</c:v>
                </c:pt>
                <c:pt idx="7914">
                  <c:v>15.546735</c:v>
                </c:pt>
                <c:pt idx="7915">
                  <c:v>15.546735</c:v>
                </c:pt>
                <c:pt idx="7916">
                  <c:v>15.546735</c:v>
                </c:pt>
                <c:pt idx="7917">
                  <c:v>15.712403</c:v>
                </c:pt>
                <c:pt idx="7918">
                  <c:v>15.546735</c:v>
                </c:pt>
                <c:pt idx="7919">
                  <c:v>15.546735</c:v>
                </c:pt>
                <c:pt idx="7920">
                  <c:v>15.546735</c:v>
                </c:pt>
                <c:pt idx="7921">
                  <c:v>15.546735</c:v>
                </c:pt>
                <c:pt idx="7922">
                  <c:v>15.546735</c:v>
                </c:pt>
                <c:pt idx="7923">
                  <c:v>15.546735</c:v>
                </c:pt>
                <c:pt idx="7924">
                  <c:v>15.712403</c:v>
                </c:pt>
                <c:pt idx="7925">
                  <c:v>15.546735</c:v>
                </c:pt>
                <c:pt idx="7926">
                  <c:v>15.546735</c:v>
                </c:pt>
                <c:pt idx="7927">
                  <c:v>15.546735</c:v>
                </c:pt>
                <c:pt idx="7928">
                  <c:v>15.546735</c:v>
                </c:pt>
                <c:pt idx="7929">
                  <c:v>15.546735</c:v>
                </c:pt>
                <c:pt idx="7930">
                  <c:v>15.546735</c:v>
                </c:pt>
                <c:pt idx="7931">
                  <c:v>15.546735</c:v>
                </c:pt>
                <c:pt idx="7932">
                  <c:v>15.546735</c:v>
                </c:pt>
                <c:pt idx="7933">
                  <c:v>15.546735</c:v>
                </c:pt>
                <c:pt idx="7934">
                  <c:v>15.546735</c:v>
                </c:pt>
                <c:pt idx="7935">
                  <c:v>15.546735</c:v>
                </c:pt>
                <c:pt idx="7936">
                  <c:v>15.546735</c:v>
                </c:pt>
                <c:pt idx="7937">
                  <c:v>15.546735</c:v>
                </c:pt>
                <c:pt idx="7938">
                  <c:v>15.546735</c:v>
                </c:pt>
                <c:pt idx="7939">
                  <c:v>15.546735</c:v>
                </c:pt>
                <c:pt idx="7940">
                  <c:v>15.546735</c:v>
                </c:pt>
                <c:pt idx="7941">
                  <c:v>15.546735</c:v>
                </c:pt>
                <c:pt idx="7942">
                  <c:v>15.546735</c:v>
                </c:pt>
                <c:pt idx="7943">
                  <c:v>15.546735</c:v>
                </c:pt>
                <c:pt idx="7944">
                  <c:v>15.546735</c:v>
                </c:pt>
                <c:pt idx="7945">
                  <c:v>15.546735</c:v>
                </c:pt>
                <c:pt idx="7946">
                  <c:v>15.546735</c:v>
                </c:pt>
                <c:pt idx="7947">
                  <c:v>15.546735</c:v>
                </c:pt>
                <c:pt idx="7948">
                  <c:v>15.546735</c:v>
                </c:pt>
                <c:pt idx="7949">
                  <c:v>15.546735</c:v>
                </c:pt>
                <c:pt idx="7950">
                  <c:v>15.546735</c:v>
                </c:pt>
                <c:pt idx="7951">
                  <c:v>15.546735</c:v>
                </c:pt>
                <c:pt idx="7952">
                  <c:v>15.546735</c:v>
                </c:pt>
                <c:pt idx="7953">
                  <c:v>15.546735</c:v>
                </c:pt>
                <c:pt idx="7954">
                  <c:v>15.546735</c:v>
                </c:pt>
                <c:pt idx="7955">
                  <c:v>15.546735</c:v>
                </c:pt>
                <c:pt idx="7956">
                  <c:v>15.546735</c:v>
                </c:pt>
                <c:pt idx="7957">
                  <c:v>15.546735</c:v>
                </c:pt>
                <c:pt idx="7958">
                  <c:v>15.546735</c:v>
                </c:pt>
                <c:pt idx="7959">
                  <c:v>15.546735</c:v>
                </c:pt>
                <c:pt idx="7960">
                  <c:v>15.546735</c:v>
                </c:pt>
                <c:pt idx="7961">
                  <c:v>15.546735</c:v>
                </c:pt>
                <c:pt idx="7962">
                  <c:v>15.546735</c:v>
                </c:pt>
                <c:pt idx="7963">
                  <c:v>15.546735</c:v>
                </c:pt>
                <c:pt idx="7964">
                  <c:v>15.546735</c:v>
                </c:pt>
                <c:pt idx="7965">
                  <c:v>15.546735</c:v>
                </c:pt>
                <c:pt idx="7966">
                  <c:v>15.546735</c:v>
                </c:pt>
                <c:pt idx="7967">
                  <c:v>15.546735</c:v>
                </c:pt>
                <c:pt idx="7968">
                  <c:v>15.712403</c:v>
                </c:pt>
                <c:pt idx="7969">
                  <c:v>15.546735</c:v>
                </c:pt>
                <c:pt idx="7970">
                  <c:v>15.546735</c:v>
                </c:pt>
                <c:pt idx="7971">
                  <c:v>15.712403</c:v>
                </c:pt>
                <c:pt idx="7972">
                  <c:v>15.546735</c:v>
                </c:pt>
                <c:pt idx="7973">
                  <c:v>15.546735</c:v>
                </c:pt>
                <c:pt idx="7974">
                  <c:v>15.546735</c:v>
                </c:pt>
                <c:pt idx="7975">
                  <c:v>15.546735</c:v>
                </c:pt>
                <c:pt idx="7976">
                  <c:v>15.546735</c:v>
                </c:pt>
                <c:pt idx="7977">
                  <c:v>15.546735</c:v>
                </c:pt>
                <c:pt idx="7978">
                  <c:v>15.546735</c:v>
                </c:pt>
                <c:pt idx="7979">
                  <c:v>15.546735</c:v>
                </c:pt>
                <c:pt idx="7980">
                  <c:v>15.546735</c:v>
                </c:pt>
                <c:pt idx="7981">
                  <c:v>15.712403</c:v>
                </c:pt>
                <c:pt idx="7982">
                  <c:v>15.712403</c:v>
                </c:pt>
                <c:pt idx="7983">
                  <c:v>15.546735</c:v>
                </c:pt>
                <c:pt idx="7984">
                  <c:v>15.546735</c:v>
                </c:pt>
                <c:pt idx="7985">
                  <c:v>15.546735</c:v>
                </c:pt>
                <c:pt idx="7986">
                  <c:v>15.546735</c:v>
                </c:pt>
                <c:pt idx="7987">
                  <c:v>15.878069999999999</c:v>
                </c:pt>
                <c:pt idx="7988">
                  <c:v>15.712403</c:v>
                </c:pt>
                <c:pt idx="7989">
                  <c:v>15.546735</c:v>
                </c:pt>
                <c:pt idx="7990">
                  <c:v>15.546735</c:v>
                </c:pt>
                <c:pt idx="7991">
                  <c:v>15.546735</c:v>
                </c:pt>
                <c:pt idx="7992">
                  <c:v>15.546735</c:v>
                </c:pt>
                <c:pt idx="7993">
                  <c:v>15.546735</c:v>
                </c:pt>
                <c:pt idx="7994">
                  <c:v>15.546735</c:v>
                </c:pt>
                <c:pt idx="7995">
                  <c:v>15.546735</c:v>
                </c:pt>
                <c:pt idx="7996">
                  <c:v>15.546735</c:v>
                </c:pt>
                <c:pt idx="7997">
                  <c:v>15.546735</c:v>
                </c:pt>
                <c:pt idx="7998">
                  <c:v>15.546735</c:v>
                </c:pt>
                <c:pt idx="7999">
                  <c:v>15.546735</c:v>
                </c:pt>
                <c:pt idx="8000">
                  <c:v>15.546735</c:v>
                </c:pt>
                <c:pt idx="8001">
                  <c:v>15.546735</c:v>
                </c:pt>
                <c:pt idx="8002">
                  <c:v>15.546735</c:v>
                </c:pt>
                <c:pt idx="8003">
                  <c:v>15.546735</c:v>
                </c:pt>
                <c:pt idx="8004">
                  <c:v>15.546735</c:v>
                </c:pt>
                <c:pt idx="8005">
                  <c:v>15.546735</c:v>
                </c:pt>
                <c:pt idx="8006">
                  <c:v>15.546735</c:v>
                </c:pt>
                <c:pt idx="8007">
                  <c:v>15.546735</c:v>
                </c:pt>
                <c:pt idx="8008">
                  <c:v>15.712403</c:v>
                </c:pt>
                <c:pt idx="8009">
                  <c:v>15.546735</c:v>
                </c:pt>
                <c:pt idx="8010">
                  <c:v>15.546735</c:v>
                </c:pt>
                <c:pt idx="8011">
                  <c:v>15.546735</c:v>
                </c:pt>
                <c:pt idx="8012">
                  <c:v>15.546735</c:v>
                </c:pt>
                <c:pt idx="8013">
                  <c:v>15.546735</c:v>
                </c:pt>
                <c:pt idx="8014">
                  <c:v>15.712403</c:v>
                </c:pt>
                <c:pt idx="8015">
                  <c:v>15.712403</c:v>
                </c:pt>
                <c:pt idx="8016">
                  <c:v>15.546735</c:v>
                </c:pt>
                <c:pt idx="8017">
                  <c:v>15.546735</c:v>
                </c:pt>
                <c:pt idx="8018">
                  <c:v>15.546735</c:v>
                </c:pt>
                <c:pt idx="8019">
                  <c:v>15.546735</c:v>
                </c:pt>
                <c:pt idx="8020">
                  <c:v>15.546735</c:v>
                </c:pt>
                <c:pt idx="8021">
                  <c:v>15.546735</c:v>
                </c:pt>
                <c:pt idx="8022">
                  <c:v>15.712403</c:v>
                </c:pt>
                <c:pt idx="8023">
                  <c:v>15.546735</c:v>
                </c:pt>
                <c:pt idx="8024">
                  <c:v>15.546735</c:v>
                </c:pt>
                <c:pt idx="8025">
                  <c:v>15.546735</c:v>
                </c:pt>
                <c:pt idx="8026">
                  <c:v>15.546735</c:v>
                </c:pt>
                <c:pt idx="8027">
                  <c:v>15.546735</c:v>
                </c:pt>
                <c:pt idx="8028">
                  <c:v>15.546735</c:v>
                </c:pt>
                <c:pt idx="8029">
                  <c:v>15.712403</c:v>
                </c:pt>
                <c:pt idx="8030">
                  <c:v>15.546735</c:v>
                </c:pt>
                <c:pt idx="8031">
                  <c:v>15.712403</c:v>
                </c:pt>
                <c:pt idx="8032">
                  <c:v>15.712403</c:v>
                </c:pt>
                <c:pt idx="8033">
                  <c:v>15.546735</c:v>
                </c:pt>
                <c:pt idx="8034">
                  <c:v>15.546735</c:v>
                </c:pt>
                <c:pt idx="8035">
                  <c:v>15.712403</c:v>
                </c:pt>
                <c:pt idx="8036">
                  <c:v>15.546735</c:v>
                </c:pt>
                <c:pt idx="8037">
                  <c:v>15.546735</c:v>
                </c:pt>
                <c:pt idx="8038">
                  <c:v>15.546735</c:v>
                </c:pt>
                <c:pt idx="8039">
                  <c:v>15.546735</c:v>
                </c:pt>
                <c:pt idx="8040">
                  <c:v>15.546735</c:v>
                </c:pt>
                <c:pt idx="8041">
                  <c:v>15.546735</c:v>
                </c:pt>
                <c:pt idx="8042">
                  <c:v>15.546735</c:v>
                </c:pt>
                <c:pt idx="8043">
                  <c:v>15.546735</c:v>
                </c:pt>
                <c:pt idx="8044">
                  <c:v>15.546735</c:v>
                </c:pt>
                <c:pt idx="8045">
                  <c:v>15.546735</c:v>
                </c:pt>
                <c:pt idx="8046">
                  <c:v>15.546735</c:v>
                </c:pt>
                <c:pt idx="8047">
                  <c:v>15.712403</c:v>
                </c:pt>
                <c:pt idx="8048">
                  <c:v>15.546735</c:v>
                </c:pt>
                <c:pt idx="8049">
                  <c:v>15.546735</c:v>
                </c:pt>
                <c:pt idx="8050">
                  <c:v>15.546735</c:v>
                </c:pt>
                <c:pt idx="8051">
                  <c:v>15.546735</c:v>
                </c:pt>
                <c:pt idx="8052">
                  <c:v>15.546735</c:v>
                </c:pt>
                <c:pt idx="8053">
                  <c:v>15.546735</c:v>
                </c:pt>
                <c:pt idx="8054">
                  <c:v>15.546735</c:v>
                </c:pt>
                <c:pt idx="8055">
                  <c:v>15.546735</c:v>
                </c:pt>
                <c:pt idx="8056">
                  <c:v>15.546735</c:v>
                </c:pt>
                <c:pt idx="8057">
                  <c:v>15.712403</c:v>
                </c:pt>
                <c:pt idx="8058">
                  <c:v>15.546735</c:v>
                </c:pt>
                <c:pt idx="8059">
                  <c:v>15.712403</c:v>
                </c:pt>
                <c:pt idx="8060">
                  <c:v>15.712403</c:v>
                </c:pt>
                <c:pt idx="8061">
                  <c:v>15.546735</c:v>
                </c:pt>
                <c:pt idx="8062">
                  <c:v>15.546735</c:v>
                </c:pt>
                <c:pt idx="8063">
                  <c:v>15.546735</c:v>
                </c:pt>
                <c:pt idx="8064">
                  <c:v>15.546735</c:v>
                </c:pt>
                <c:pt idx="8065">
                  <c:v>15.712403</c:v>
                </c:pt>
                <c:pt idx="8066">
                  <c:v>15.546735</c:v>
                </c:pt>
                <c:pt idx="8067">
                  <c:v>15.712403</c:v>
                </c:pt>
                <c:pt idx="8068">
                  <c:v>15.546735</c:v>
                </c:pt>
                <c:pt idx="8069">
                  <c:v>15.546735</c:v>
                </c:pt>
                <c:pt idx="8070">
                  <c:v>15.546735</c:v>
                </c:pt>
                <c:pt idx="8071">
                  <c:v>15.546735</c:v>
                </c:pt>
                <c:pt idx="8072">
                  <c:v>15.546735</c:v>
                </c:pt>
                <c:pt idx="8073">
                  <c:v>15.712403</c:v>
                </c:pt>
                <c:pt idx="8074">
                  <c:v>15.546735</c:v>
                </c:pt>
                <c:pt idx="8075">
                  <c:v>15.546735</c:v>
                </c:pt>
                <c:pt idx="8076">
                  <c:v>15.546735</c:v>
                </c:pt>
                <c:pt idx="8077">
                  <c:v>15.546735</c:v>
                </c:pt>
                <c:pt idx="8078">
                  <c:v>15.546735</c:v>
                </c:pt>
                <c:pt idx="8079">
                  <c:v>15.546735</c:v>
                </c:pt>
                <c:pt idx="8080">
                  <c:v>15.546735</c:v>
                </c:pt>
                <c:pt idx="8081">
                  <c:v>15.546735</c:v>
                </c:pt>
                <c:pt idx="8082">
                  <c:v>15.546735</c:v>
                </c:pt>
                <c:pt idx="8083">
                  <c:v>15.546735</c:v>
                </c:pt>
                <c:pt idx="8084">
                  <c:v>15.712403</c:v>
                </c:pt>
                <c:pt idx="8085">
                  <c:v>15.546735</c:v>
                </c:pt>
                <c:pt idx="8086">
                  <c:v>15.546735</c:v>
                </c:pt>
                <c:pt idx="8087">
                  <c:v>15.546735</c:v>
                </c:pt>
                <c:pt idx="8088">
                  <c:v>15.546735</c:v>
                </c:pt>
                <c:pt idx="8089">
                  <c:v>15.546735</c:v>
                </c:pt>
                <c:pt idx="8090">
                  <c:v>15.546735</c:v>
                </c:pt>
                <c:pt idx="8091">
                  <c:v>15.546735</c:v>
                </c:pt>
                <c:pt idx="8092">
                  <c:v>15.546735</c:v>
                </c:pt>
                <c:pt idx="8093">
                  <c:v>15.546735</c:v>
                </c:pt>
                <c:pt idx="8094">
                  <c:v>15.546735</c:v>
                </c:pt>
                <c:pt idx="8095">
                  <c:v>15.546735</c:v>
                </c:pt>
                <c:pt idx="8096">
                  <c:v>15.546735</c:v>
                </c:pt>
                <c:pt idx="8097">
                  <c:v>15.546735</c:v>
                </c:pt>
                <c:pt idx="8098">
                  <c:v>15.546735</c:v>
                </c:pt>
                <c:pt idx="8099">
                  <c:v>15.546735</c:v>
                </c:pt>
                <c:pt idx="8100">
                  <c:v>15.546735</c:v>
                </c:pt>
                <c:pt idx="8101">
                  <c:v>15.546735</c:v>
                </c:pt>
                <c:pt idx="8102">
                  <c:v>15.546735</c:v>
                </c:pt>
                <c:pt idx="8103">
                  <c:v>15.546735</c:v>
                </c:pt>
                <c:pt idx="8104">
                  <c:v>15.546735</c:v>
                </c:pt>
                <c:pt idx="8105">
                  <c:v>15.546735</c:v>
                </c:pt>
                <c:pt idx="8106">
                  <c:v>15.546735</c:v>
                </c:pt>
                <c:pt idx="8107">
                  <c:v>15.546735</c:v>
                </c:pt>
                <c:pt idx="8108">
                  <c:v>15.712403</c:v>
                </c:pt>
                <c:pt idx="8109">
                  <c:v>15.546735</c:v>
                </c:pt>
                <c:pt idx="8110">
                  <c:v>15.546735</c:v>
                </c:pt>
                <c:pt idx="8111">
                  <c:v>15.546735</c:v>
                </c:pt>
                <c:pt idx="8112">
                  <c:v>15.546735</c:v>
                </c:pt>
                <c:pt idx="8113">
                  <c:v>15.546735</c:v>
                </c:pt>
                <c:pt idx="8114">
                  <c:v>15.546735</c:v>
                </c:pt>
                <c:pt idx="8115">
                  <c:v>15.546735</c:v>
                </c:pt>
                <c:pt idx="8116">
                  <c:v>15.546735</c:v>
                </c:pt>
                <c:pt idx="8117">
                  <c:v>15.546735</c:v>
                </c:pt>
                <c:pt idx="8118">
                  <c:v>15.546735</c:v>
                </c:pt>
                <c:pt idx="8119">
                  <c:v>15.546735</c:v>
                </c:pt>
                <c:pt idx="8120">
                  <c:v>15.546735</c:v>
                </c:pt>
                <c:pt idx="8121">
                  <c:v>15.546735</c:v>
                </c:pt>
                <c:pt idx="8122">
                  <c:v>15.546735</c:v>
                </c:pt>
                <c:pt idx="8123">
                  <c:v>15.712403</c:v>
                </c:pt>
                <c:pt idx="8124">
                  <c:v>15.546735</c:v>
                </c:pt>
                <c:pt idx="8125">
                  <c:v>15.546735</c:v>
                </c:pt>
                <c:pt idx="8126">
                  <c:v>15.546735</c:v>
                </c:pt>
                <c:pt idx="8127">
                  <c:v>15.546735</c:v>
                </c:pt>
                <c:pt idx="8128">
                  <c:v>15.546735</c:v>
                </c:pt>
                <c:pt idx="8129">
                  <c:v>15.546735</c:v>
                </c:pt>
                <c:pt idx="8130">
                  <c:v>15.546735</c:v>
                </c:pt>
                <c:pt idx="8131">
                  <c:v>15.546735</c:v>
                </c:pt>
                <c:pt idx="8132">
                  <c:v>15.546735</c:v>
                </c:pt>
                <c:pt idx="8133">
                  <c:v>15.712403</c:v>
                </c:pt>
                <c:pt idx="8134">
                  <c:v>15.712403</c:v>
                </c:pt>
                <c:pt idx="8135">
                  <c:v>15.546735</c:v>
                </c:pt>
                <c:pt idx="8136">
                  <c:v>15.546735</c:v>
                </c:pt>
                <c:pt idx="8137">
                  <c:v>15.712403</c:v>
                </c:pt>
                <c:pt idx="8138">
                  <c:v>15.546735</c:v>
                </c:pt>
                <c:pt idx="8139">
                  <c:v>15.546735</c:v>
                </c:pt>
                <c:pt idx="8140">
                  <c:v>15.546735</c:v>
                </c:pt>
                <c:pt idx="8141">
                  <c:v>15.546735</c:v>
                </c:pt>
                <c:pt idx="8142">
                  <c:v>15.546735</c:v>
                </c:pt>
                <c:pt idx="8143">
                  <c:v>15.546735</c:v>
                </c:pt>
                <c:pt idx="8144">
                  <c:v>15.546735</c:v>
                </c:pt>
                <c:pt idx="8145">
                  <c:v>15.546735</c:v>
                </c:pt>
                <c:pt idx="8146">
                  <c:v>15.546735</c:v>
                </c:pt>
                <c:pt idx="8147">
                  <c:v>15.546735</c:v>
                </c:pt>
                <c:pt idx="8148">
                  <c:v>15.712403</c:v>
                </c:pt>
                <c:pt idx="8149">
                  <c:v>15.712403</c:v>
                </c:pt>
                <c:pt idx="8150">
                  <c:v>15.546735</c:v>
                </c:pt>
                <c:pt idx="8151">
                  <c:v>15.712403</c:v>
                </c:pt>
                <c:pt idx="8152">
                  <c:v>15.546735</c:v>
                </c:pt>
                <c:pt idx="8153">
                  <c:v>15.546735</c:v>
                </c:pt>
                <c:pt idx="8154">
                  <c:v>15.546735</c:v>
                </c:pt>
                <c:pt idx="8155">
                  <c:v>15.546735</c:v>
                </c:pt>
                <c:pt idx="8156">
                  <c:v>15.546735</c:v>
                </c:pt>
                <c:pt idx="8157">
                  <c:v>15.546735</c:v>
                </c:pt>
                <c:pt idx="8158">
                  <c:v>15.546735</c:v>
                </c:pt>
                <c:pt idx="8159">
                  <c:v>15.546735</c:v>
                </c:pt>
                <c:pt idx="8160">
                  <c:v>15.546735</c:v>
                </c:pt>
                <c:pt idx="8161">
                  <c:v>15.546735</c:v>
                </c:pt>
                <c:pt idx="8162">
                  <c:v>15.712403</c:v>
                </c:pt>
                <c:pt idx="8163">
                  <c:v>15.546735</c:v>
                </c:pt>
                <c:pt idx="8164">
                  <c:v>15.546735</c:v>
                </c:pt>
                <c:pt idx="8165">
                  <c:v>15.546735</c:v>
                </c:pt>
                <c:pt idx="8166">
                  <c:v>15.546735</c:v>
                </c:pt>
                <c:pt idx="8167">
                  <c:v>15.546735</c:v>
                </c:pt>
                <c:pt idx="8168">
                  <c:v>15.712403</c:v>
                </c:pt>
                <c:pt idx="8169">
                  <c:v>15.546735</c:v>
                </c:pt>
                <c:pt idx="8170">
                  <c:v>15.546735</c:v>
                </c:pt>
                <c:pt idx="8171">
                  <c:v>15.546735</c:v>
                </c:pt>
                <c:pt idx="8172">
                  <c:v>15.546735</c:v>
                </c:pt>
                <c:pt idx="8173">
                  <c:v>15.546735</c:v>
                </c:pt>
                <c:pt idx="8174">
                  <c:v>15.546735</c:v>
                </c:pt>
                <c:pt idx="8175">
                  <c:v>15.546735</c:v>
                </c:pt>
                <c:pt idx="8176">
                  <c:v>15.546735</c:v>
                </c:pt>
                <c:pt idx="8177">
                  <c:v>15.546735</c:v>
                </c:pt>
                <c:pt idx="8178">
                  <c:v>15.546735</c:v>
                </c:pt>
                <c:pt idx="8179">
                  <c:v>15.546735</c:v>
                </c:pt>
                <c:pt idx="8180">
                  <c:v>15.546735</c:v>
                </c:pt>
                <c:pt idx="8181">
                  <c:v>15.546735</c:v>
                </c:pt>
                <c:pt idx="8182">
                  <c:v>15.546735</c:v>
                </c:pt>
                <c:pt idx="8183">
                  <c:v>15.546735</c:v>
                </c:pt>
                <c:pt idx="8184">
                  <c:v>15.712403</c:v>
                </c:pt>
                <c:pt idx="8185">
                  <c:v>15.546735</c:v>
                </c:pt>
                <c:pt idx="8186">
                  <c:v>15.546735</c:v>
                </c:pt>
                <c:pt idx="8187">
                  <c:v>15.546735</c:v>
                </c:pt>
                <c:pt idx="8188">
                  <c:v>15.546735</c:v>
                </c:pt>
                <c:pt idx="8189">
                  <c:v>15.546735</c:v>
                </c:pt>
                <c:pt idx="8190">
                  <c:v>15.546735</c:v>
                </c:pt>
                <c:pt idx="8191">
                  <c:v>15.546735</c:v>
                </c:pt>
                <c:pt idx="8192">
                  <c:v>15.546735</c:v>
                </c:pt>
                <c:pt idx="8193">
                  <c:v>15.546735</c:v>
                </c:pt>
                <c:pt idx="8194">
                  <c:v>15.546735</c:v>
                </c:pt>
                <c:pt idx="8195">
                  <c:v>15.546735</c:v>
                </c:pt>
                <c:pt idx="8196">
                  <c:v>15.546735</c:v>
                </c:pt>
                <c:pt idx="8197">
                  <c:v>15.546735</c:v>
                </c:pt>
                <c:pt idx="8198">
                  <c:v>15.546735</c:v>
                </c:pt>
                <c:pt idx="8199">
                  <c:v>15.546735</c:v>
                </c:pt>
                <c:pt idx="8200">
                  <c:v>15.546735</c:v>
                </c:pt>
                <c:pt idx="8201">
                  <c:v>15.546735</c:v>
                </c:pt>
                <c:pt idx="8202">
                  <c:v>15.546735</c:v>
                </c:pt>
                <c:pt idx="8203">
                  <c:v>15.546735</c:v>
                </c:pt>
                <c:pt idx="8204">
                  <c:v>15.546735</c:v>
                </c:pt>
                <c:pt idx="8205">
                  <c:v>15.546735</c:v>
                </c:pt>
                <c:pt idx="8206">
                  <c:v>15.546735</c:v>
                </c:pt>
                <c:pt idx="8207">
                  <c:v>15.546735</c:v>
                </c:pt>
                <c:pt idx="8208">
                  <c:v>15.712403</c:v>
                </c:pt>
                <c:pt idx="8209">
                  <c:v>15.546735</c:v>
                </c:pt>
                <c:pt idx="8210">
                  <c:v>15.546735</c:v>
                </c:pt>
                <c:pt idx="8211">
                  <c:v>15.546735</c:v>
                </c:pt>
                <c:pt idx="8212">
                  <c:v>15.546735</c:v>
                </c:pt>
                <c:pt idx="8213">
                  <c:v>15.546735</c:v>
                </c:pt>
                <c:pt idx="8214">
                  <c:v>15.546735</c:v>
                </c:pt>
                <c:pt idx="8215">
                  <c:v>15.712403</c:v>
                </c:pt>
                <c:pt idx="8216">
                  <c:v>15.546735</c:v>
                </c:pt>
                <c:pt idx="8217">
                  <c:v>15.546735</c:v>
                </c:pt>
                <c:pt idx="8218">
                  <c:v>15.546735</c:v>
                </c:pt>
                <c:pt idx="8219">
                  <c:v>15.546735</c:v>
                </c:pt>
                <c:pt idx="8220">
                  <c:v>15.546735</c:v>
                </c:pt>
                <c:pt idx="8221">
                  <c:v>15.546735</c:v>
                </c:pt>
                <c:pt idx="8222">
                  <c:v>15.712403</c:v>
                </c:pt>
                <c:pt idx="8223">
                  <c:v>15.546735</c:v>
                </c:pt>
                <c:pt idx="8228">
                  <c:v>15.592025</c:v>
                </c:pt>
                <c:pt idx="8229">
                  <c:v>15.592025</c:v>
                </c:pt>
                <c:pt idx="8230">
                  <c:v>15.592025</c:v>
                </c:pt>
                <c:pt idx="8231">
                  <c:v>15.592025</c:v>
                </c:pt>
                <c:pt idx="8232">
                  <c:v>15.592025</c:v>
                </c:pt>
                <c:pt idx="8233">
                  <c:v>15.592025</c:v>
                </c:pt>
                <c:pt idx="8234">
                  <c:v>15.592025</c:v>
                </c:pt>
                <c:pt idx="8235">
                  <c:v>15.592025</c:v>
                </c:pt>
                <c:pt idx="8236">
                  <c:v>15.592025</c:v>
                </c:pt>
                <c:pt idx="8237">
                  <c:v>15.592025</c:v>
                </c:pt>
                <c:pt idx="8238">
                  <c:v>15.592025</c:v>
                </c:pt>
                <c:pt idx="8239">
                  <c:v>15.592025</c:v>
                </c:pt>
                <c:pt idx="8240">
                  <c:v>15.592025</c:v>
                </c:pt>
                <c:pt idx="8241">
                  <c:v>15.923632</c:v>
                </c:pt>
                <c:pt idx="8242">
                  <c:v>15.592025</c:v>
                </c:pt>
                <c:pt idx="8243">
                  <c:v>15.592025</c:v>
                </c:pt>
                <c:pt idx="8244">
                  <c:v>15.592025</c:v>
                </c:pt>
                <c:pt idx="8245">
                  <c:v>15.592025</c:v>
                </c:pt>
                <c:pt idx="8246">
                  <c:v>15.923632</c:v>
                </c:pt>
                <c:pt idx="8247">
                  <c:v>15.592025</c:v>
                </c:pt>
                <c:pt idx="8248">
                  <c:v>15.592025</c:v>
                </c:pt>
                <c:pt idx="8249">
                  <c:v>15.592025</c:v>
                </c:pt>
                <c:pt idx="8250">
                  <c:v>15.592025</c:v>
                </c:pt>
                <c:pt idx="8251">
                  <c:v>15.592025</c:v>
                </c:pt>
                <c:pt idx="8252">
                  <c:v>15.592025</c:v>
                </c:pt>
                <c:pt idx="8253">
                  <c:v>15.592025</c:v>
                </c:pt>
                <c:pt idx="8254">
                  <c:v>15.592025</c:v>
                </c:pt>
                <c:pt idx="8255">
                  <c:v>15.592025</c:v>
                </c:pt>
                <c:pt idx="8256">
                  <c:v>15.592025</c:v>
                </c:pt>
                <c:pt idx="8257">
                  <c:v>15.592025</c:v>
                </c:pt>
                <c:pt idx="8258">
                  <c:v>15.592025</c:v>
                </c:pt>
                <c:pt idx="8259">
                  <c:v>15.592025</c:v>
                </c:pt>
                <c:pt idx="8260">
                  <c:v>15.592025</c:v>
                </c:pt>
                <c:pt idx="8261">
                  <c:v>15.592025</c:v>
                </c:pt>
                <c:pt idx="8262">
                  <c:v>15.592025</c:v>
                </c:pt>
                <c:pt idx="8263">
                  <c:v>15.592025</c:v>
                </c:pt>
                <c:pt idx="8264">
                  <c:v>15.592025</c:v>
                </c:pt>
                <c:pt idx="8265">
                  <c:v>15.592025</c:v>
                </c:pt>
                <c:pt idx="8266">
                  <c:v>15.592025</c:v>
                </c:pt>
                <c:pt idx="8267">
                  <c:v>15.592025</c:v>
                </c:pt>
                <c:pt idx="8268">
                  <c:v>15.592025</c:v>
                </c:pt>
                <c:pt idx="8269">
                  <c:v>15.592025</c:v>
                </c:pt>
                <c:pt idx="8270">
                  <c:v>15.592025</c:v>
                </c:pt>
                <c:pt idx="8271">
                  <c:v>15.923632</c:v>
                </c:pt>
                <c:pt idx="8272">
                  <c:v>15.592025</c:v>
                </c:pt>
                <c:pt idx="8273">
                  <c:v>15.923632</c:v>
                </c:pt>
                <c:pt idx="8274">
                  <c:v>15.592025</c:v>
                </c:pt>
                <c:pt idx="8275">
                  <c:v>15.592025</c:v>
                </c:pt>
                <c:pt idx="8276">
                  <c:v>15.592025</c:v>
                </c:pt>
                <c:pt idx="8277">
                  <c:v>15.592025</c:v>
                </c:pt>
                <c:pt idx="8278">
                  <c:v>15.923632</c:v>
                </c:pt>
                <c:pt idx="8279">
                  <c:v>15.592025</c:v>
                </c:pt>
                <c:pt idx="8280">
                  <c:v>15.592025</c:v>
                </c:pt>
                <c:pt idx="8281">
                  <c:v>15.592025</c:v>
                </c:pt>
                <c:pt idx="8282">
                  <c:v>15.592025</c:v>
                </c:pt>
                <c:pt idx="8283">
                  <c:v>15.592025</c:v>
                </c:pt>
                <c:pt idx="8284">
                  <c:v>15.592025</c:v>
                </c:pt>
                <c:pt idx="8285">
                  <c:v>15.592025</c:v>
                </c:pt>
                <c:pt idx="8286">
                  <c:v>15.592025</c:v>
                </c:pt>
                <c:pt idx="8287">
                  <c:v>15.592025</c:v>
                </c:pt>
                <c:pt idx="8288">
                  <c:v>15.592025</c:v>
                </c:pt>
                <c:pt idx="8289">
                  <c:v>15.923632</c:v>
                </c:pt>
                <c:pt idx="8290">
                  <c:v>15.592025</c:v>
                </c:pt>
                <c:pt idx="8291">
                  <c:v>15.592025</c:v>
                </c:pt>
                <c:pt idx="8292">
                  <c:v>15.923632</c:v>
                </c:pt>
                <c:pt idx="8293">
                  <c:v>15.923632</c:v>
                </c:pt>
                <c:pt idx="8294">
                  <c:v>15.592025</c:v>
                </c:pt>
                <c:pt idx="8295">
                  <c:v>15.592025</c:v>
                </c:pt>
                <c:pt idx="8296">
                  <c:v>15.592025</c:v>
                </c:pt>
                <c:pt idx="8297">
                  <c:v>15.923632</c:v>
                </c:pt>
                <c:pt idx="8298">
                  <c:v>15.592025</c:v>
                </c:pt>
                <c:pt idx="8299">
                  <c:v>15.592025</c:v>
                </c:pt>
                <c:pt idx="8300">
                  <c:v>15.592025</c:v>
                </c:pt>
                <c:pt idx="8301">
                  <c:v>15.592025</c:v>
                </c:pt>
                <c:pt idx="8302">
                  <c:v>15.592025</c:v>
                </c:pt>
                <c:pt idx="8303">
                  <c:v>15.923632</c:v>
                </c:pt>
                <c:pt idx="8304">
                  <c:v>15.923632</c:v>
                </c:pt>
                <c:pt idx="8305">
                  <c:v>15.592025</c:v>
                </c:pt>
                <c:pt idx="8306">
                  <c:v>15.592025</c:v>
                </c:pt>
                <c:pt idx="8307">
                  <c:v>15.592025</c:v>
                </c:pt>
                <c:pt idx="8308">
                  <c:v>15.592025</c:v>
                </c:pt>
                <c:pt idx="8309">
                  <c:v>15.592025</c:v>
                </c:pt>
                <c:pt idx="8310">
                  <c:v>15.592025</c:v>
                </c:pt>
                <c:pt idx="8311">
                  <c:v>15.592025</c:v>
                </c:pt>
                <c:pt idx="8312">
                  <c:v>15.592025</c:v>
                </c:pt>
                <c:pt idx="8313">
                  <c:v>15.923632</c:v>
                </c:pt>
                <c:pt idx="8314">
                  <c:v>15.923632</c:v>
                </c:pt>
                <c:pt idx="8315">
                  <c:v>15.592025</c:v>
                </c:pt>
                <c:pt idx="8316">
                  <c:v>15.592025</c:v>
                </c:pt>
                <c:pt idx="8317">
                  <c:v>15.592025</c:v>
                </c:pt>
                <c:pt idx="8318">
                  <c:v>15.923632</c:v>
                </c:pt>
                <c:pt idx="8319">
                  <c:v>15.592025</c:v>
                </c:pt>
                <c:pt idx="8320">
                  <c:v>15.592025</c:v>
                </c:pt>
                <c:pt idx="8321">
                  <c:v>15.592025</c:v>
                </c:pt>
                <c:pt idx="8322">
                  <c:v>15.592025</c:v>
                </c:pt>
                <c:pt idx="8323">
                  <c:v>15.592025</c:v>
                </c:pt>
                <c:pt idx="8324">
                  <c:v>15.923632</c:v>
                </c:pt>
                <c:pt idx="8325">
                  <c:v>15.592025</c:v>
                </c:pt>
                <c:pt idx="8326">
                  <c:v>15.923632</c:v>
                </c:pt>
                <c:pt idx="8327">
                  <c:v>15.592025</c:v>
                </c:pt>
                <c:pt idx="8328">
                  <c:v>15.592025</c:v>
                </c:pt>
                <c:pt idx="8329">
                  <c:v>15.592025</c:v>
                </c:pt>
                <c:pt idx="8330">
                  <c:v>15.592025</c:v>
                </c:pt>
                <c:pt idx="8331">
                  <c:v>15.923632</c:v>
                </c:pt>
                <c:pt idx="8332">
                  <c:v>15.592025</c:v>
                </c:pt>
                <c:pt idx="8333">
                  <c:v>15.592025</c:v>
                </c:pt>
                <c:pt idx="8334">
                  <c:v>15.592025</c:v>
                </c:pt>
                <c:pt idx="8335">
                  <c:v>15.592025</c:v>
                </c:pt>
                <c:pt idx="8336">
                  <c:v>15.592025</c:v>
                </c:pt>
                <c:pt idx="8337">
                  <c:v>15.592025</c:v>
                </c:pt>
                <c:pt idx="8338">
                  <c:v>15.592025</c:v>
                </c:pt>
                <c:pt idx="8339">
                  <c:v>15.592025</c:v>
                </c:pt>
                <c:pt idx="8340">
                  <c:v>15.592025</c:v>
                </c:pt>
                <c:pt idx="8341">
                  <c:v>15.592025</c:v>
                </c:pt>
                <c:pt idx="8342">
                  <c:v>15.592025</c:v>
                </c:pt>
                <c:pt idx="8343">
                  <c:v>15.592025</c:v>
                </c:pt>
                <c:pt idx="8344">
                  <c:v>15.592025</c:v>
                </c:pt>
                <c:pt idx="8345">
                  <c:v>15.592025</c:v>
                </c:pt>
                <c:pt idx="8346">
                  <c:v>15.592025</c:v>
                </c:pt>
                <c:pt idx="8347">
                  <c:v>15.592025</c:v>
                </c:pt>
                <c:pt idx="8348">
                  <c:v>15.592025</c:v>
                </c:pt>
                <c:pt idx="8349">
                  <c:v>15.592025</c:v>
                </c:pt>
                <c:pt idx="8350">
                  <c:v>15.923632</c:v>
                </c:pt>
                <c:pt idx="8351">
                  <c:v>15.923632</c:v>
                </c:pt>
                <c:pt idx="8352">
                  <c:v>15.592025</c:v>
                </c:pt>
                <c:pt idx="8353">
                  <c:v>15.592025</c:v>
                </c:pt>
                <c:pt idx="8354">
                  <c:v>15.592025</c:v>
                </c:pt>
                <c:pt idx="8355">
                  <c:v>15.592025</c:v>
                </c:pt>
                <c:pt idx="8356">
                  <c:v>15.592025</c:v>
                </c:pt>
                <c:pt idx="8357">
                  <c:v>15.923632</c:v>
                </c:pt>
                <c:pt idx="8358">
                  <c:v>15.923632</c:v>
                </c:pt>
                <c:pt idx="8359">
                  <c:v>15.592025</c:v>
                </c:pt>
                <c:pt idx="8360">
                  <c:v>15.592025</c:v>
                </c:pt>
                <c:pt idx="8361">
                  <c:v>15.592025</c:v>
                </c:pt>
                <c:pt idx="8362">
                  <c:v>15.592025</c:v>
                </c:pt>
                <c:pt idx="8363">
                  <c:v>15.592025</c:v>
                </c:pt>
                <c:pt idx="8364">
                  <c:v>15.592025</c:v>
                </c:pt>
                <c:pt idx="8365">
                  <c:v>15.592025</c:v>
                </c:pt>
                <c:pt idx="8366">
                  <c:v>15.592025</c:v>
                </c:pt>
                <c:pt idx="8367">
                  <c:v>15.592025</c:v>
                </c:pt>
                <c:pt idx="8368">
                  <c:v>15.592025</c:v>
                </c:pt>
                <c:pt idx="8369">
                  <c:v>15.592025</c:v>
                </c:pt>
                <c:pt idx="8370">
                  <c:v>15.592025</c:v>
                </c:pt>
                <c:pt idx="8371">
                  <c:v>15.592025</c:v>
                </c:pt>
                <c:pt idx="8372">
                  <c:v>15.592025</c:v>
                </c:pt>
                <c:pt idx="8373">
                  <c:v>15.592025</c:v>
                </c:pt>
                <c:pt idx="8374">
                  <c:v>15.592025</c:v>
                </c:pt>
                <c:pt idx="8375">
                  <c:v>15.923632</c:v>
                </c:pt>
                <c:pt idx="8376">
                  <c:v>15.592025</c:v>
                </c:pt>
                <c:pt idx="8377">
                  <c:v>15.923632</c:v>
                </c:pt>
                <c:pt idx="8378">
                  <c:v>15.592025</c:v>
                </c:pt>
                <c:pt idx="8379">
                  <c:v>15.592025</c:v>
                </c:pt>
                <c:pt idx="8380">
                  <c:v>15.592025</c:v>
                </c:pt>
                <c:pt idx="8381">
                  <c:v>15.923632</c:v>
                </c:pt>
                <c:pt idx="8382">
                  <c:v>15.923632</c:v>
                </c:pt>
                <c:pt idx="8383">
                  <c:v>15.923632</c:v>
                </c:pt>
                <c:pt idx="8384">
                  <c:v>15.923632</c:v>
                </c:pt>
                <c:pt idx="8385">
                  <c:v>15.592025</c:v>
                </c:pt>
                <c:pt idx="8386">
                  <c:v>15.923632</c:v>
                </c:pt>
                <c:pt idx="8387">
                  <c:v>15.592025</c:v>
                </c:pt>
                <c:pt idx="8388">
                  <c:v>15.923632</c:v>
                </c:pt>
                <c:pt idx="8389">
                  <c:v>15.923632</c:v>
                </c:pt>
                <c:pt idx="8390">
                  <c:v>15.592025</c:v>
                </c:pt>
                <c:pt idx="8391">
                  <c:v>15.923632</c:v>
                </c:pt>
                <c:pt idx="8392">
                  <c:v>15.923632</c:v>
                </c:pt>
                <c:pt idx="8393">
                  <c:v>15.592025</c:v>
                </c:pt>
                <c:pt idx="8394">
                  <c:v>15.923632</c:v>
                </c:pt>
                <c:pt idx="8395">
                  <c:v>15.592025</c:v>
                </c:pt>
                <c:pt idx="8396">
                  <c:v>15.923632</c:v>
                </c:pt>
                <c:pt idx="8397">
                  <c:v>15.923632</c:v>
                </c:pt>
                <c:pt idx="8398">
                  <c:v>15.923632</c:v>
                </c:pt>
                <c:pt idx="8399">
                  <c:v>15.923632</c:v>
                </c:pt>
                <c:pt idx="8400">
                  <c:v>15.923632</c:v>
                </c:pt>
                <c:pt idx="8401">
                  <c:v>15.592025</c:v>
                </c:pt>
                <c:pt idx="8402">
                  <c:v>15.923632</c:v>
                </c:pt>
                <c:pt idx="8403">
                  <c:v>15.923632</c:v>
                </c:pt>
                <c:pt idx="8404">
                  <c:v>15.592025</c:v>
                </c:pt>
                <c:pt idx="8405">
                  <c:v>15.592025</c:v>
                </c:pt>
                <c:pt idx="8406">
                  <c:v>15.592025</c:v>
                </c:pt>
                <c:pt idx="8407">
                  <c:v>15.592025</c:v>
                </c:pt>
                <c:pt idx="8408">
                  <c:v>15.592025</c:v>
                </c:pt>
                <c:pt idx="8409">
                  <c:v>15.592025</c:v>
                </c:pt>
                <c:pt idx="8410">
                  <c:v>15.592025</c:v>
                </c:pt>
                <c:pt idx="8411">
                  <c:v>15.923632</c:v>
                </c:pt>
                <c:pt idx="8412">
                  <c:v>15.923632</c:v>
                </c:pt>
                <c:pt idx="8413">
                  <c:v>15.592025</c:v>
                </c:pt>
                <c:pt idx="8414">
                  <c:v>15.592025</c:v>
                </c:pt>
                <c:pt idx="8415">
                  <c:v>15.592025</c:v>
                </c:pt>
                <c:pt idx="8416">
                  <c:v>15.923632</c:v>
                </c:pt>
                <c:pt idx="8417">
                  <c:v>15.592025</c:v>
                </c:pt>
                <c:pt idx="8418">
                  <c:v>15.923632</c:v>
                </c:pt>
                <c:pt idx="8419">
                  <c:v>15.592025</c:v>
                </c:pt>
                <c:pt idx="8420">
                  <c:v>15.592025</c:v>
                </c:pt>
                <c:pt idx="8421">
                  <c:v>15.592025</c:v>
                </c:pt>
                <c:pt idx="8422">
                  <c:v>15.592025</c:v>
                </c:pt>
                <c:pt idx="8423">
                  <c:v>15.592025</c:v>
                </c:pt>
                <c:pt idx="8424">
                  <c:v>15.592025</c:v>
                </c:pt>
                <c:pt idx="8425">
                  <c:v>15.592025</c:v>
                </c:pt>
                <c:pt idx="8426">
                  <c:v>15.592025</c:v>
                </c:pt>
                <c:pt idx="8427">
                  <c:v>15.592025</c:v>
                </c:pt>
                <c:pt idx="8428">
                  <c:v>15.592025</c:v>
                </c:pt>
                <c:pt idx="8429">
                  <c:v>15.592025</c:v>
                </c:pt>
                <c:pt idx="8430">
                  <c:v>15.592025</c:v>
                </c:pt>
                <c:pt idx="8431">
                  <c:v>15.592025</c:v>
                </c:pt>
                <c:pt idx="8432">
                  <c:v>15.592025</c:v>
                </c:pt>
                <c:pt idx="8433">
                  <c:v>15.592025</c:v>
                </c:pt>
                <c:pt idx="8434">
                  <c:v>15.592025</c:v>
                </c:pt>
                <c:pt idx="8435">
                  <c:v>15.592025</c:v>
                </c:pt>
                <c:pt idx="8436">
                  <c:v>15.592025</c:v>
                </c:pt>
                <c:pt idx="8437">
                  <c:v>15.592025</c:v>
                </c:pt>
                <c:pt idx="8438">
                  <c:v>15.592025</c:v>
                </c:pt>
                <c:pt idx="8439">
                  <c:v>15.592025</c:v>
                </c:pt>
                <c:pt idx="8440">
                  <c:v>15.592025</c:v>
                </c:pt>
                <c:pt idx="8441">
                  <c:v>15.592025</c:v>
                </c:pt>
                <c:pt idx="8442">
                  <c:v>15.592025</c:v>
                </c:pt>
                <c:pt idx="8443">
                  <c:v>15.592025</c:v>
                </c:pt>
                <c:pt idx="8444">
                  <c:v>15.592025</c:v>
                </c:pt>
                <c:pt idx="8445">
                  <c:v>15.592025</c:v>
                </c:pt>
                <c:pt idx="8446">
                  <c:v>15.592025</c:v>
                </c:pt>
                <c:pt idx="8447">
                  <c:v>15.592025</c:v>
                </c:pt>
                <c:pt idx="8448">
                  <c:v>15.592025</c:v>
                </c:pt>
                <c:pt idx="8449">
                  <c:v>15.592025</c:v>
                </c:pt>
                <c:pt idx="8450">
                  <c:v>15.592025</c:v>
                </c:pt>
                <c:pt idx="8451">
                  <c:v>15.592025</c:v>
                </c:pt>
                <c:pt idx="8452">
                  <c:v>15.592025</c:v>
                </c:pt>
                <c:pt idx="8453">
                  <c:v>15.592025</c:v>
                </c:pt>
                <c:pt idx="8454">
                  <c:v>15.592025</c:v>
                </c:pt>
                <c:pt idx="8455">
                  <c:v>15.592025</c:v>
                </c:pt>
                <c:pt idx="8456">
                  <c:v>15.592025</c:v>
                </c:pt>
                <c:pt idx="8457">
                  <c:v>15.592025</c:v>
                </c:pt>
                <c:pt idx="8458">
                  <c:v>15.592025</c:v>
                </c:pt>
                <c:pt idx="8459">
                  <c:v>15.592025</c:v>
                </c:pt>
                <c:pt idx="8460">
                  <c:v>15.592025</c:v>
                </c:pt>
                <c:pt idx="8461">
                  <c:v>15.592025</c:v>
                </c:pt>
                <c:pt idx="8462">
                  <c:v>15.592025</c:v>
                </c:pt>
                <c:pt idx="8463">
                  <c:v>15.592025</c:v>
                </c:pt>
                <c:pt idx="8464">
                  <c:v>15.592025</c:v>
                </c:pt>
                <c:pt idx="8465">
                  <c:v>15.592025</c:v>
                </c:pt>
                <c:pt idx="8466">
                  <c:v>15.592025</c:v>
                </c:pt>
                <c:pt idx="8467">
                  <c:v>15.592025</c:v>
                </c:pt>
                <c:pt idx="8468">
                  <c:v>15.592025</c:v>
                </c:pt>
                <c:pt idx="8469">
                  <c:v>15.592025</c:v>
                </c:pt>
                <c:pt idx="8470">
                  <c:v>15.592025</c:v>
                </c:pt>
                <c:pt idx="8471">
                  <c:v>15.592025</c:v>
                </c:pt>
                <c:pt idx="8472">
                  <c:v>15.592025</c:v>
                </c:pt>
                <c:pt idx="8473">
                  <c:v>15.592025</c:v>
                </c:pt>
                <c:pt idx="8474">
                  <c:v>15.592025</c:v>
                </c:pt>
                <c:pt idx="8475">
                  <c:v>15.592025</c:v>
                </c:pt>
                <c:pt idx="8476">
                  <c:v>15.592025</c:v>
                </c:pt>
                <c:pt idx="8477">
                  <c:v>15.592025</c:v>
                </c:pt>
                <c:pt idx="8478">
                  <c:v>15.592025</c:v>
                </c:pt>
                <c:pt idx="8479">
                  <c:v>15.592025</c:v>
                </c:pt>
                <c:pt idx="8480">
                  <c:v>15.592025</c:v>
                </c:pt>
                <c:pt idx="8481">
                  <c:v>15.592025</c:v>
                </c:pt>
                <c:pt idx="8482">
                  <c:v>15.592025</c:v>
                </c:pt>
                <c:pt idx="8483">
                  <c:v>15.592025</c:v>
                </c:pt>
                <c:pt idx="8484">
                  <c:v>15.592025</c:v>
                </c:pt>
                <c:pt idx="8485">
                  <c:v>15.592025</c:v>
                </c:pt>
                <c:pt idx="8486">
                  <c:v>15.592025</c:v>
                </c:pt>
                <c:pt idx="8487">
                  <c:v>15.592025</c:v>
                </c:pt>
                <c:pt idx="8488">
                  <c:v>15.592025</c:v>
                </c:pt>
                <c:pt idx="8489">
                  <c:v>15.592025</c:v>
                </c:pt>
                <c:pt idx="8490">
                  <c:v>15.592025</c:v>
                </c:pt>
                <c:pt idx="8491">
                  <c:v>15.592025</c:v>
                </c:pt>
                <c:pt idx="8492">
                  <c:v>15.592025</c:v>
                </c:pt>
                <c:pt idx="8493">
                  <c:v>15.592025</c:v>
                </c:pt>
                <c:pt idx="8494">
                  <c:v>15.592025</c:v>
                </c:pt>
                <c:pt idx="8495">
                  <c:v>15.592025</c:v>
                </c:pt>
                <c:pt idx="8496">
                  <c:v>15.592025</c:v>
                </c:pt>
                <c:pt idx="8497">
                  <c:v>15.592025</c:v>
                </c:pt>
                <c:pt idx="8498">
                  <c:v>15.592025</c:v>
                </c:pt>
                <c:pt idx="8499">
                  <c:v>15.592025</c:v>
                </c:pt>
                <c:pt idx="8500">
                  <c:v>15.592025</c:v>
                </c:pt>
                <c:pt idx="8501">
                  <c:v>15.592025</c:v>
                </c:pt>
                <c:pt idx="8502">
                  <c:v>15.592025</c:v>
                </c:pt>
                <c:pt idx="8503">
                  <c:v>15.592025</c:v>
                </c:pt>
                <c:pt idx="8504">
                  <c:v>15.592025</c:v>
                </c:pt>
                <c:pt idx="8505">
                  <c:v>15.592025</c:v>
                </c:pt>
                <c:pt idx="8506">
                  <c:v>15.592025</c:v>
                </c:pt>
                <c:pt idx="8507">
                  <c:v>15.592025</c:v>
                </c:pt>
                <c:pt idx="8508">
                  <c:v>15.592025</c:v>
                </c:pt>
                <c:pt idx="8509">
                  <c:v>15.592025</c:v>
                </c:pt>
                <c:pt idx="8510">
                  <c:v>15.592025</c:v>
                </c:pt>
                <c:pt idx="8511">
                  <c:v>15.592025</c:v>
                </c:pt>
                <c:pt idx="8512">
                  <c:v>15.592025</c:v>
                </c:pt>
                <c:pt idx="8513">
                  <c:v>15.592025</c:v>
                </c:pt>
                <c:pt idx="8514">
                  <c:v>15.592025</c:v>
                </c:pt>
                <c:pt idx="8515">
                  <c:v>15.592025</c:v>
                </c:pt>
                <c:pt idx="8516">
                  <c:v>15.592025</c:v>
                </c:pt>
                <c:pt idx="8517">
                  <c:v>15.592025</c:v>
                </c:pt>
                <c:pt idx="8518">
                  <c:v>15.592025</c:v>
                </c:pt>
                <c:pt idx="8519">
                  <c:v>15.592025</c:v>
                </c:pt>
                <c:pt idx="8520">
                  <c:v>15.592025</c:v>
                </c:pt>
                <c:pt idx="8521">
                  <c:v>15.592025</c:v>
                </c:pt>
                <c:pt idx="8522">
                  <c:v>15.592025</c:v>
                </c:pt>
                <c:pt idx="8523">
                  <c:v>15.592025</c:v>
                </c:pt>
                <c:pt idx="8524">
                  <c:v>15.592025</c:v>
                </c:pt>
                <c:pt idx="8525">
                  <c:v>15.592025</c:v>
                </c:pt>
                <c:pt idx="8526">
                  <c:v>15.592025</c:v>
                </c:pt>
                <c:pt idx="8527">
                  <c:v>15.592025</c:v>
                </c:pt>
                <c:pt idx="8528">
                  <c:v>15.592025</c:v>
                </c:pt>
                <c:pt idx="8529">
                  <c:v>15.592025</c:v>
                </c:pt>
                <c:pt idx="8530">
                  <c:v>15.592025</c:v>
                </c:pt>
                <c:pt idx="8531">
                  <c:v>15.592025</c:v>
                </c:pt>
                <c:pt idx="8532">
                  <c:v>15.592025</c:v>
                </c:pt>
                <c:pt idx="8533">
                  <c:v>15.592025</c:v>
                </c:pt>
                <c:pt idx="8534">
                  <c:v>15.592025</c:v>
                </c:pt>
                <c:pt idx="8535">
                  <c:v>15.592025</c:v>
                </c:pt>
                <c:pt idx="8536">
                  <c:v>15.592025</c:v>
                </c:pt>
                <c:pt idx="8537">
                  <c:v>15.592025</c:v>
                </c:pt>
                <c:pt idx="8538">
                  <c:v>15.592025</c:v>
                </c:pt>
                <c:pt idx="8539">
                  <c:v>15.592025</c:v>
                </c:pt>
                <c:pt idx="8540">
                  <c:v>15.592025</c:v>
                </c:pt>
                <c:pt idx="8541">
                  <c:v>15.592025</c:v>
                </c:pt>
                <c:pt idx="8542">
                  <c:v>15.592025</c:v>
                </c:pt>
                <c:pt idx="8543">
                  <c:v>15.592025</c:v>
                </c:pt>
                <c:pt idx="8544">
                  <c:v>15.592025</c:v>
                </c:pt>
                <c:pt idx="8545">
                  <c:v>15.592025</c:v>
                </c:pt>
                <c:pt idx="8546">
                  <c:v>15.592025</c:v>
                </c:pt>
                <c:pt idx="8547">
                  <c:v>15.592025</c:v>
                </c:pt>
                <c:pt idx="8548">
                  <c:v>15.592025</c:v>
                </c:pt>
                <c:pt idx="8549">
                  <c:v>15.592025</c:v>
                </c:pt>
                <c:pt idx="8550">
                  <c:v>15.592025</c:v>
                </c:pt>
                <c:pt idx="8551">
                  <c:v>15.592025</c:v>
                </c:pt>
                <c:pt idx="8552">
                  <c:v>15.592025</c:v>
                </c:pt>
                <c:pt idx="8553">
                  <c:v>15.592025</c:v>
                </c:pt>
                <c:pt idx="8554">
                  <c:v>15.592025</c:v>
                </c:pt>
                <c:pt idx="8555">
                  <c:v>15.592025</c:v>
                </c:pt>
                <c:pt idx="8556">
                  <c:v>15.592025</c:v>
                </c:pt>
                <c:pt idx="8557">
                  <c:v>15.592025</c:v>
                </c:pt>
                <c:pt idx="8558">
                  <c:v>15.592025</c:v>
                </c:pt>
                <c:pt idx="8559">
                  <c:v>15.592025</c:v>
                </c:pt>
                <c:pt idx="8560">
                  <c:v>15.592025</c:v>
                </c:pt>
                <c:pt idx="8561">
                  <c:v>15.592025</c:v>
                </c:pt>
                <c:pt idx="8562">
                  <c:v>15.592025</c:v>
                </c:pt>
                <c:pt idx="8563">
                  <c:v>15.592025</c:v>
                </c:pt>
                <c:pt idx="8564">
                  <c:v>15.923632</c:v>
                </c:pt>
                <c:pt idx="8565">
                  <c:v>15.923632</c:v>
                </c:pt>
                <c:pt idx="8566">
                  <c:v>15.592025</c:v>
                </c:pt>
                <c:pt idx="8567">
                  <c:v>15.592025</c:v>
                </c:pt>
                <c:pt idx="8568">
                  <c:v>15.923632</c:v>
                </c:pt>
                <c:pt idx="8569">
                  <c:v>15.592025</c:v>
                </c:pt>
                <c:pt idx="8570">
                  <c:v>15.923632</c:v>
                </c:pt>
                <c:pt idx="8571">
                  <c:v>15.592025</c:v>
                </c:pt>
                <c:pt idx="8572">
                  <c:v>15.592025</c:v>
                </c:pt>
                <c:pt idx="8573">
                  <c:v>15.592025</c:v>
                </c:pt>
                <c:pt idx="8574">
                  <c:v>15.592025</c:v>
                </c:pt>
                <c:pt idx="8575">
                  <c:v>15.592025</c:v>
                </c:pt>
                <c:pt idx="8576">
                  <c:v>15.592025</c:v>
                </c:pt>
                <c:pt idx="8577">
                  <c:v>15.592025</c:v>
                </c:pt>
                <c:pt idx="8578">
                  <c:v>15.592025</c:v>
                </c:pt>
                <c:pt idx="8579">
                  <c:v>15.592025</c:v>
                </c:pt>
                <c:pt idx="8580">
                  <c:v>15.592025</c:v>
                </c:pt>
                <c:pt idx="8581">
                  <c:v>15.592025</c:v>
                </c:pt>
                <c:pt idx="8582">
                  <c:v>15.592025</c:v>
                </c:pt>
                <c:pt idx="8583">
                  <c:v>15.592025</c:v>
                </c:pt>
                <c:pt idx="8584">
                  <c:v>15.592025</c:v>
                </c:pt>
                <c:pt idx="8585">
                  <c:v>15.592025</c:v>
                </c:pt>
                <c:pt idx="8586">
                  <c:v>15.592025</c:v>
                </c:pt>
                <c:pt idx="8587">
                  <c:v>15.923632</c:v>
                </c:pt>
                <c:pt idx="8588">
                  <c:v>15.592025</c:v>
                </c:pt>
                <c:pt idx="8589">
                  <c:v>15.592025</c:v>
                </c:pt>
                <c:pt idx="8590">
                  <c:v>15.592025</c:v>
                </c:pt>
                <c:pt idx="8591">
                  <c:v>15.592025</c:v>
                </c:pt>
                <c:pt idx="8592">
                  <c:v>15.592025</c:v>
                </c:pt>
                <c:pt idx="8593">
                  <c:v>15.592025</c:v>
                </c:pt>
                <c:pt idx="8594">
                  <c:v>15.923632</c:v>
                </c:pt>
                <c:pt idx="8595">
                  <c:v>15.592025</c:v>
                </c:pt>
                <c:pt idx="8596">
                  <c:v>15.592025</c:v>
                </c:pt>
                <c:pt idx="8597">
                  <c:v>15.592025</c:v>
                </c:pt>
                <c:pt idx="8598">
                  <c:v>15.592025</c:v>
                </c:pt>
                <c:pt idx="8599">
                  <c:v>15.592025</c:v>
                </c:pt>
                <c:pt idx="8600">
                  <c:v>15.592025</c:v>
                </c:pt>
                <c:pt idx="8601">
                  <c:v>15.592025</c:v>
                </c:pt>
                <c:pt idx="8602">
                  <c:v>15.592025</c:v>
                </c:pt>
                <c:pt idx="8603">
                  <c:v>15.592025</c:v>
                </c:pt>
                <c:pt idx="8604">
                  <c:v>15.592025</c:v>
                </c:pt>
                <c:pt idx="8605">
                  <c:v>15.923632</c:v>
                </c:pt>
                <c:pt idx="8606">
                  <c:v>15.592025</c:v>
                </c:pt>
                <c:pt idx="8607">
                  <c:v>15.592025</c:v>
                </c:pt>
                <c:pt idx="8608">
                  <c:v>15.592025</c:v>
                </c:pt>
                <c:pt idx="8609">
                  <c:v>15.592025</c:v>
                </c:pt>
                <c:pt idx="8610">
                  <c:v>15.592025</c:v>
                </c:pt>
                <c:pt idx="8611">
                  <c:v>15.592025</c:v>
                </c:pt>
                <c:pt idx="8612">
                  <c:v>15.592025</c:v>
                </c:pt>
                <c:pt idx="8613">
                  <c:v>15.592025</c:v>
                </c:pt>
                <c:pt idx="8614">
                  <c:v>15.592025</c:v>
                </c:pt>
                <c:pt idx="8615">
                  <c:v>15.592025</c:v>
                </c:pt>
                <c:pt idx="8616">
                  <c:v>15.923632</c:v>
                </c:pt>
                <c:pt idx="8617">
                  <c:v>15.592025</c:v>
                </c:pt>
                <c:pt idx="8618">
                  <c:v>15.592025</c:v>
                </c:pt>
                <c:pt idx="8619">
                  <c:v>15.592025</c:v>
                </c:pt>
                <c:pt idx="8620">
                  <c:v>15.592025</c:v>
                </c:pt>
                <c:pt idx="8621">
                  <c:v>15.592025</c:v>
                </c:pt>
                <c:pt idx="8622">
                  <c:v>15.592025</c:v>
                </c:pt>
                <c:pt idx="8623">
                  <c:v>15.592025</c:v>
                </c:pt>
                <c:pt idx="8624">
                  <c:v>15.592025</c:v>
                </c:pt>
                <c:pt idx="8625">
                  <c:v>15.592025</c:v>
                </c:pt>
                <c:pt idx="8626">
                  <c:v>15.592025</c:v>
                </c:pt>
                <c:pt idx="8627">
                  <c:v>15.592025</c:v>
                </c:pt>
                <c:pt idx="8628">
                  <c:v>15.592025</c:v>
                </c:pt>
                <c:pt idx="8629">
                  <c:v>15.592025</c:v>
                </c:pt>
                <c:pt idx="8630">
                  <c:v>15.592025</c:v>
                </c:pt>
                <c:pt idx="8631">
                  <c:v>15.592025</c:v>
                </c:pt>
                <c:pt idx="8632">
                  <c:v>15.592025</c:v>
                </c:pt>
                <c:pt idx="8633">
                  <c:v>15.923632</c:v>
                </c:pt>
                <c:pt idx="8634">
                  <c:v>15.592025</c:v>
                </c:pt>
                <c:pt idx="8635">
                  <c:v>15.923632</c:v>
                </c:pt>
                <c:pt idx="8636">
                  <c:v>15.592025</c:v>
                </c:pt>
                <c:pt idx="8637">
                  <c:v>15.592025</c:v>
                </c:pt>
                <c:pt idx="8638">
                  <c:v>15.592025</c:v>
                </c:pt>
                <c:pt idx="8639">
                  <c:v>15.592025</c:v>
                </c:pt>
                <c:pt idx="8640">
                  <c:v>15.592025</c:v>
                </c:pt>
                <c:pt idx="8641">
                  <c:v>15.592025</c:v>
                </c:pt>
                <c:pt idx="8642">
                  <c:v>15.592025</c:v>
                </c:pt>
                <c:pt idx="8643">
                  <c:v>15.592025</c:v>
                </c:pt>
                <c:pt idx="8644">
                  <c:v>15.592025</c:v>
                </c:pt>
                <c:pt idx="8645">
                  <c:v>15.592025</c:v>
                </c:pt>
                <c:pt idx="8646">
                  <c:v>15.592025</c:v>
                </c:pt>
                <c:pt idx="8647">
                  <c:v>15.592025</c:v>
                </c:pt>
                <c:pt idx="8648">
                  <c:v>15.592025</c:v>
                </c:pt>
                <c:pt idx="8649">
                  <c:v>15.592025</c:v>
                </c:pt>
                <c:pt idx="8650">
                  <c:v>15.923632</c:v>
                </c:pt>
                <c:pt idx="8651">
                  <c:v>15.592025</c:v>
                </c:pt>
                <c:pt idx="8652">
                  <c:v>15.592025</c:v>
                </c:pt>
                <c:pt idx="8653">
                  <c:v>15.592025</c:v>
                </c:pt>
                <c:pt idx="8654">
                  <c:v>15.592025</c:v>
                </c:pt>
                <c:pt idx="8655">
                  <c:v>15.592025</c:v>
                </c:pt>
                <c:pt idx="8656">
                  <c:v>15.592025</c:v>
                </c:pt>
                <c:pt idx="8657">
                  <c:v>15.592025</c:v>
                </c:pt>
                <c:pt idx="8658">
                  <c:v>15.592025</c:v>
                </c:pt>
                <c:pt idx="8659">
                  <c:v>15.592025</c:v>
                </c:pt>
                <c:pt idx="8660">
                  <c:v>15.592025</c:v>
                </c:pt>
                <c:pt idx="8661">
                  <c:v>15.592025</c:v>
                </c:pt>
                <c:pt idx="8662">
                  <c:v>15.592025</c:v>
                </c:pt>
                <c:pt idx="8663">
                  <c:v>15.592025</c:v>
                </c:pt>
                <c:pt idx="8664">
                  <c:v>15.923632</c:v>
                </c:pt>
                <c:pt idx="8665">
                  <c:v>15.592025</c:v>
                </c:pt>
                <c:pt idx="8666">
                  <c:v>15.592025</c:v>
                </c:pt>
                <c:pt idx="8667">
                  <c:v>15.923632</c:v>
                </c:pt>
                <c:pt idx="8668">
                  <c:v>15.592025</c:v>
                </c:pt>
                <c:pt idx="8669">
                  <c:v>15.592025</c:v>
                </c:pt>
                <c:pt idx="8670">
                  <c:v>15.592025</c:v>
                </c:pt>
                <c:pt idx="8671">
                  <c:v>15.592025</c:v>
                </c:pt>
                <c:pt idx="8672">
                  <c:v>15.592025</c:v>
                </c:pt>
                <c:pt idx="8673">
                  <c:v>15.592025</c:v>
                </c:pt>
                <c:pt idx="8674">
                  <c:v>15.592025</c:v>
                </c:pt>
                <c:pt idx="8675">
                  <c:v>15.923632</c:v>
                </c:pt>
                <c:pt idx="8676">
                  <c:v>15.592025</c:v>
                </c:pt>
                <c:pt idx="8677">
                  <c:v>15.592025</c:v>
                </c:pt>
                <c:pt idx="8678">
                  <c:v>15.592025</c:v>
                </c:pt>
                <c:pt idx="8679">
                  <c:v>15.923632</c:v>
                </c:pt>
                <c:pt idx="8680">
                  <c:v>15.592025</c:v>
                </c:pt>
                <c:pt idx="8681">
                  <c:v>15.592025</c:v>
                </c:pt>
                <c:pt idx="8682">
                  <c:v>15.923632</c:v>
                </c:pt>
                <c:pt idx="8683">
                  <c:v>15.592025</c:v>
                </c:pt>
                <c:pt idx="8684">
                  <c:v>15.592025</c:v>
                </c:pt>
                <c:pt idx="8685">
                  <c:v>15.592025</c:v>
                </c:pt>
                <c:pt idx="8686">
                  <c:v>15.592025</c:v>
                </c:pt>
                <c:pt idx="8687">
                  <c:v>15.592025</c:v>
                </c:pt>
                <c:pt idx="8688">
                  <c:v>15.592025</c:v>
                </c:pt>
                <c:pt idx="8689">
                  <c:v>15.592025</c:v>
                </c:pt>
                <c:pt idx="8690">
                  <c:v>15.592025</c:v>
                </c:pt>
                <c:pt idx="8691">
                  <c:v>15.592025</c:v>
                </c:pt>
                <c:pt idx="8692">
                  <c:v>15.592025</c:v>
                </c:pt>
                <c:pt idx="8693">
                  <c:v>15.592025</c:v>
                </c:pt>
                <c:pt idx="8694">
                  <c:v>15.592025</c:v>
                </c:pt>
                <c:pt idx="8695">
                  <c:v>15.592025</c:v>
                </c:pt>
                <c:pt idx="8696">
                  <c:v>15.592025</c:v>
                </c:pt>
                <c:pt idx="8697">
                  <c:v>15.592025</c:v>
                </c:pt>
                <c:pt idx="8698">
                  <c:v>15.592025</c:v>
                </c:pt>
                <c:pt idx="8699">
                  <c:v>15.592025</c:v>
                </c:pt>
                <c:pt idx="8700">
                  <c:v>15.923632</c:v>
                </c:pt>
                <c:pt idx="8701">
                  <c:v>15.592025</c:v>
                </c:pt>
                <c:pt idx="8702">
                  <c:v>15.923632</c:v>
                </c:pt>
                <c:pt idx="8703">
                  <c:v>15.592025</c:v>
                </c:pt>
                <c:pt idx="8704">
                  <c:v>15.923632</c:v>
                </c:pt>
                <c:pt idx="8705">
                  <c:v>15.923632</c:v>
                </c:pt>
                <c:pt idx="8706">
                  <c:v>15.592025</c:v>
                </c:pt>
                <c:pt idx="8707">
                  <c:v>15.592025</c:v>
                </c:pt>
                <c:pt idx="8708">
                  <c:v>15.592025</c:v>
                </c:pt>
                <c:pt idx="8709">
                  <c:v>15.592025</c:v>
                </c:pt>
                <c:pt idx="8710">
                  <c:v>15.592025</c:v>
                </c:pt>
                <c:pt idx="8711">
                  <c:v>15.592025</c:v>
                </c:pt>
                <c:pt idx="8712">
                  <c:v>15.592025</c:v>
                </c:pt>
                <c:pt idx="8713">
                  <c:v>15.592025</c:v>
                </c:pt>
                <c:pt idx="8714">
                  <c:v>15.592025</c:v>
                </c:pt>
                <c:pt idx="8715">
                  <c:v>15.592025</c:v>
                </c:pt>
                <c:pt idx="8716">
                  <c:v>15.592025</c:v>
                </c:pt>
                <c:pt idx="8717">
                  <c:v>15.592025</c:v>
                </c:pt>
                <c:pt idx="8718">
                  <c:v>15.592025</c:v>
                </c:pt>
                <c:pt idx="8719">
                  <c:v>15.592025</c:v>
                </c:pt>
                <c:pt idx="8720">
                  <c:v>15.592025</c:v>
                </c:pt>
                <c:pt idx="8721">
                  <c:v>15.592025</c:v>
                </c:pt>
                <c:pt idx="8722">
                  <c:v>15.592025</c:v>
                </c:pt>
                <c:pt idx="8723">
                  <c:v>15.592025</c:v>
                </c:pt>
                <c:pt idx="8724">
                  <c:v>15.592025</c:v>
                </c:pt>
                <c:pt idx="8725">
                  <c:v>15.592025</c:v>
                </c:pt>
                <c:pt idx="8726">
                  <c:v>15.592025</c:v>
                </c:pt>
                <c:pt idx="8727">
                  <c:v>15.592025</c:v>
                </c:pt>
                <c:pt idx="8728">
                  <c:v>15.592025</c:v>
                </c:pt>
                <c:pt idx="8729">
                  <c:v>15.592025</c:v>
                </c:pt>
                <c:pt idx="8730">
                  <c:v>15.923632</c:v>
                </c:pt>
                <c:pt idx="8731">
                  <c:v>15.592025</c:v>
                </c:pt>
                <c:pt idx="8732">
                  <c:v>15.592025</c:v>
                </c:pt>
                <c:pt idx="8733">
                  <c:v>15.592025</c:v>
                </c:pt>
                <c:pt idx="8734">
                  <c:v>15.592025</c:v>
                </c:pt>
                <c:pt idx="8735">
                  <c:v>15.592025</c:v>
                </c:pt>
                <c:pt idx="8736">
                  <c:v>15.592025</c:v>
                </c:pt>
                <c:pt idx="8737">
                  <c:v>15.592025</c:v>
                </c:pt>
                <c:pt idx="8738">
                  <c:v>15.592025</c:v>
                </c:pt>
                <c:pt idx="8739">
                  <c:v>15.592025</c:v>
                </c:pt>
                <c:pt idx="8740">
                  <c:v>15.592025</c:v>
                </c:pt>
                <c:pt idx="8741">
                  <c:v>15.592025</c:v>
                </c:pt>
                <c:pt idx="8742">
                  <c:v>15.592025</c:v>
                </c:pt>
                <c:pt idx="8743">
                  <c:v>15.592025</c:v>
                </c:pt>
                <c:pt idx="8744">
                  <c:v>15.592025</c:v>
                </c:pt>
                <c:pt idx="8745">
                  <c:v>15.592025</c:v>
                </c:pt>
                <c:pt idx="8746">
                  <c:v>15.592025</c:v>
                </c:pt>
                <c:pt idx="8747">
                  <c:v>15.592025</c:v>
                </c:pt>
                <c:pt idx="8748">
                  <c:v>15.592025</c:v>
                </c:pt>
                <c:pt idx="8749">
                  <c:v>15.592025</c:v>
                </c:pt>
                <c:pt idx="8750">
                  <c:v>15.592025</c:v>
                </c:pt>
                <c:pt idx="8751">
                  <c:v>15.592025</c:v>
                </c:pt>
                <c:pt idx="8752">
                  <c:v>15.592025</c:v>
                </c:pt>
                <c:pt idx="8753">
                  <c:v>15.592025</c:v>
                </c:pt>
                <c:pt idx="8754">
                  <c:v>15.592025</c:v>
                </c:pt>
                <c:pt idx="8755">
                  <c:v>15.592025</c:v>
                </c:pt>
                <c:pt idx="8756">
                  <c:v>15.592025</c:v>
                </c:pt>
                <c:pt idx="8757">
                  <c:v>15.592025</c:v>
                </c:pt>
                <c:pt idx="8758">
                  <c:v>15.592025</c:v>
                </c:pt>
                <c:pt idx="8759">
                  <c:v>15.592025</c:v>
                </c:pt>
                <c:pt idx="8760">
                  <c:v>15.592025</c:v>
                </c:pt>
                <c:pt idx="8761">
                  <c:v>15.592025</c:v>
                </c:pt>
                <c:pt idx="8762">
                  <c:v>15.592025</c:v>
                </c:pt>
                <c:pt idx="8763">
                  <c:v>15.923632</c:v>
                </c:pt>
                <c:pt idx="8764">
                  <c:v>15.592025</c:v>
                </c:pt>
                <c:pt idx="8765">
                  <c:v>15.592025</c:v>
                </c:pt>
                <c:pt idx="8766">
                  <c:v>15.592025</c:v>
                </c:pt>
                <c:pt idx="8767">
                  <c:v>15.592025</c:v>
                </c:pt>
                <c:pt idx="8768">
                  <c:v>15.592025</c:v>
                </c:pt>
                <c:pt idx="8769">
                  <c:v>15.592025</c:v>
                </c:pt>
                <c:pt idx="8770">
                  <c:v>15.592025</c:v>
                </c:pt>
                <c:pt idx="8771">
                  <c:v>15.592025</c:v>
                </c:pt>
                <c:pt idx="8772">
                  <c:v>15.592025</c:v>
                </c:pt>
                <c:pt idx="8773">
                  <c:v>15.592025</c:v>
                </c:pt>
                <c:pt idx="8774">
                  <c:v>15.592025</c:v>
                </c:pt>
                <c:pt idx="8775">
                  <c:v>15.592025</c:v>
                </c:pt>
                <c:pt idx="8776">
                  <c:v>15.592025</c:v>
                </c:pt>
                <c:pt idx="8777">
                  <c:v>15.592025</c:v>
                </c:pt>
                <c:pt idx="8778">
                  <c:v>15.592025</c:v>
                </c:pt>
                <c:pt idx="8779">
                  <c:v>15.592025</c:v>
                </c:pt>
                <c:pt idx="8780">
                  <c:v>15.592025</c:v>
                </c:pt>
                <c:pt idx="8781">
                  <c:v>15.592025</c:v>
                </c:pt>
                <c:pt idx="8782">
                  <c:v>15.592025</c:v>
                </c:pt>
                <c:pt idx="8783">
                  <c:v>15.592025</c:v>
                </c:pt>
                <c:pt idx="8784">
                  <c:v>15.592025</c:v>
                </c:pt>
                <c:pt idx="8785">
                  <c:v>15.592025</c:v>
                </c:pt>
                <c:pt idx="8786">
                  <c:v>15.592025</c:v>
                </c:pt>
                <c:pt idx="8787">
                  <c:v>15.592025</c:v>
                </c:pt>
                <c:pt idx="8788">
                  <c:v>15.923632</c:v>
                </c:pt>
                <c:pt idx="8789">
                  <c:v>15.592025</c:v>
                </c:pt>
                <c:pt idx="8790">
                  <c:v>15.592025</c:v>
                </c:pt>
                <c:pt idx="8791">
                  <c:v>15.592025</c:v>
                </c:pt>
                <c:pt idx="8792">
                  <c:v>15.592025</c:v>
                </c:pt>
                <c:pt idx="8793">
                  <c:v>15.592025</c:v>
                </c:pt>
                <c:pt idx="8794">
                  <c:v>15.592025</c:v>
                </c:pt>
                <c:pt idx="8795">
                  <c:v>15.592025</c:v>
                </c:pt>
                <c:pt idx="8796">
                  <c:v>15.592025</c:v>
                </c:pt>
                <c:pt idx="8797">
                  <c:v>15.592025</c:v>
                </c:pt>
                <c:pt idx="8798">
                  <c:v>15.592025</c:v>
                </c:pt>
                <c:pt idx="8799">
                  <c:v>15.592025</c:v>
                </c:pt>
                <c:pt idx="8800">
                  <c:v>15.592025</c:v>
                </c:pt>
                <c:pt idx="8801">
                  <c:v>15.923632</c:v>
                </c:pt>
                <c:pt idx="8802">
                  <c:v>15.592025</c:v>
                </c:pt>
                <c:pt idx="8803">
                  <c:v>15.592025</c:v>
                </c:pt>
                <c:pt idx="8804">
                  <c:v>15.592025</c:v>
                </c:pt>
                <c:pt idx="8805">
                  <c:v>15.592025</c:v>
                </c:pt>
                <c:pt idx="8806">
                  <c:v>15.592025</c:v>
                </c:pt>
                <c:pt idx="8807">
                  <c:v>15.592025</c:v>
                </c:pt>
                <c:pt idx="8808">
                  <c:v>15.592025</c:v>
                </c:pt>
                <c:pt idx="8809">
                  <c:v>15.592025</c:v>
                </c:pt>
                <c:pt idx="8810">
                  <c:v>15.592025</c:v>
                </c:pt>
                <c:pt idx="8811">
                  <c:v>15.592025</c:v>
                </c:pt>
                <c:pt idx="8812">
                  <c:v>15.923632</c:v>
                </c:pt>
                <c:pt idx="8813">
                  <c:v>15.592025</c:v>
                </c:pt>
                <c:pt idx="8814">
                  <c:v>15.592025</c:v>
                </c:pt>
                <c:pt idx="8815">
                  <c:v>15.592025</c:v>
                </c:pt>
                <c:pt idx="8816">
                  <c:v>15.592025</c:v>
                </c:pt>
                <c:pt idx="8817">
                  <c:v>15.592025</c:v>
                </c:pt>
                <c:pt idx="8818">
                  <c:v>15.592025</c:v>
                </c:pt>
                <c:pt idx="8819">
                  <c:v>15.592025</c:v>
                </c:pt>
                <c:pt idx="8820">
                  <c:v>15.592025</c:v>
                </c:pt>
                <c:pt idx="8821">
                  <c:v>15.592025</c:v>
                </c:pt>
                <c:pt idx="8822">
                  <c:v>15.592025</c:v>
                </c:pt>
                <c:pt idx="8823">
                  <c:v>15.592025</c:v>
                </c:pt>
                <c:pt idx="8824">
                  <c:v>15.592025</c:v>
                </c:pt>
                <c:pt idx="8825">
                  <c:v>15.592025</c:v>
                </c:pt>
                <c:pt idx="8826">
                  <c:v>15.592025</c:v>
                </c:pt>
                <c:pt idx="8827">
                  <c:v>15.592025</c:v>
                </c:pt>
                <c:pt idx="8828">
                  <c:v>15.592025</c:v>
                </c:pt>
                <c:pt idx="8829">
                  <c:v>15.592025</c:v>
                </c:pt>
                <c:pt idx="8830">
                  <c:v>15.592025</c:v>
                </c:pt>
                <c:pt idx="8831">
                  <c:v>15.592025</c:v>
                </c:pt>
                <c:pt idx="8832">
                  <c:v>15.923632</c:v>
                </c:pt>
                <c:pt idx="8833">
                  <c:v>15.592025</c:v>
                </c:pt>
                <c:pt idx="8834">
                  <c:v>15.592025</c:v>
                </c:pt>
                <c:pt idx="8835">
                  <c:v>15.592025</c:v>
                </c:pt>
                <c:pt idx="8836">
                  <c:v>15.592025</c:v>
                </c:pt>
                <c:pt idx="8837">
                  <c:v>15.923632</c:v>
                </c:pt>
                <c:pt idx="8838">
                  <c:v>15.592025</c:v>
                </c:pt>
                <c:pt idx="8839">
                  <c:v>15.592025</c:v>
                </c:pt>
                <c:pt idx="8840">
                  <c:v>15.592025</c:v>
                </c:pt>
                <c:pt idx="8841">
                  <c:v>15.592025</c:v>
                </c:pt>
                <c:pt idx="8842">
                  <c:v>15.592025</c:v>
                </c:pt>
                <c:pt idx="8843">
                  <c:v>15.592025</c:v>
                </c:pt>
                <c:pt idx="8844">
                  <c:v>15.592025</c:v>
                </c:pt>
                <c:pt idx="8845">
                  <c:v>15.592025</c:v>
                </c:pt>
                <c:pt idx="8846">
                  <c:v>15.592025</c:v>
                </c:pt>
                <c:pt idx="8847">
                  <c:v>15.592025</c:v>
                </c:pt>
                <c:pt idx="8848">
                  <c:v>15.592025</c:v>
                </c:pt>
                <c:pt idx="8849">
                  <c:v>15.592025</c:v>
                </c:pt>
                <c:pt idx="8850">
                  <c:v>15.592025</c:v>
                </c:pt>
                <c:pt idx="8851">
                  <c:v>15.592025</c:v>
                </c:pt>
                <c:pt idx="8852">
                  <c:v>15.592025</c:v>
                </c:pt>
                <c:pt idx="8853">
                  <c:v>15.592025</c:v>
                </c:pt>
                <c:pt idx="8854">
                  <c:v>15.592025</c:v>
                </c:pt>
                <c:pt idx="8855">
                  <c:v>15.592025</c:v>
                </c:pt>
                <c:pt idx="8856">
                  <c:v>15.592025</c:v>
                </c:pt>
                <c:pt idx="8857">
                  <c:v>15.592025</c:v>
                </c:pt>
                <c:pt idx="8858">
                  <c:v>15.592025</c:v>
                </c:pt>
                <c:pt idx="8859">
                  <c:v>15.592025</c:v>
                </c:pt>
                <c:pt idx="8860">
                  <c:v>15.592025</c:v>
                </c:pt>
                <c:pt idx="8861">
                  <c:v>15.592025</c:v>
                </c:pt>
                <c:pt idx="8862">
                  <c:v>15.592025</c:v>
                </c:pt>
                <c:pt idx="8863">
                  <c:v>15.592025</c:v>
                </c:pt>
                <c:pt idx="8864">
                  <c:v>15.592025</c:v>
                </c:pt>
                <c:pt idx="8865">
                  <c:v>15.592025</c:v>
                </c:pt>
                <c:pt idx="8866">
                  <c:v>15.592025</c:v>
                </c:pt>
                <c:pt idx="8867">
                  <c:v>15.592025</c:v>
                </c:pt>
                <c:pt idx="8868">
                  <c:v>15.592025</c:v>
                </c:pt>
                <c:pt idx="8869">
                  <c:v>15.592025</c:v>
                </c:pt>
                <c:pt idx="8870">
                  <c:v>15.592025</c:v>
                </c:pt>
                <c:pt idx="8871">
                  <c:v>15.592025</c:v>
                </c:pt>
                <c:pt idx="8872">
                  <c:v>15.592025</c:v>
                </c:pt>
                <c:pt idx="8873">
                  <c:v>15.592025</c:v>
                </c:pt>
                <c:pt idx="8874">
                  <c:v>15.592025</c:v>
                </c:pt>
                <c:pt idx="8875">
                  <c:v>15.592025</c:v>
                </c:pt>
                <c:pt idx="8876">
                  <c:v>15.592025</c:v>
                </c:pt>
                <c:pt idx="8877">
                  <c:v>15.592025</c:v>
                </c:pt>
                <c:pt idx="8878">
                  <c:v>15.592025</c:v>
                </c:pt>
                <c:pt idx="8879">
                  <c:v>15.592025</c:v>
                </c:pt>
                <c:pt idx="8880">
                  <c:v>15.592025</c:v>
                </c:pt>
                <c:pt idx="8881">
                  <c:v>15.592025</c:v>
                </c:pt>
                <c:pt idx="8882">
                  <c:v>15.592025</c:v>
                </c:pt>
                <c:pt idx="8883">
                  <c:v>15.592025</c:v>
                </c:pt>
                <c:pt idx="8884">
                  <c:v>15.592025</c:v>
                </c:pt>
                <c:pt idx="8885">
                  <c:v>15.592025</c:v>
                </c:pt>
                <c:pt idx="8886">
                  <c:v>15.592025</c:v>
                </c:pt>
                <c:pt idx="8887">
                  <c:v>15.592025</c:v>
                </c:pt>
                <c:pt idx="8888">
                  <c:v>15.592025</c:v>
                </c:pt>
                <c:pt idx="8889">
                  <c:v>15.592025</c:v>
                </c:pt>
                <c:pt idx="8890">
                  <c:v>15.592025</c:v>
                </c:pt>
                <c:pt idx="8891">
                  <c:v>15.592025</c:v>
                </c:pt>
                <c:pt idx="8892">
                  <c:v>15.592025</c:v>
                </c:pt>
                <c:pt idx="8893">
                  <c:v>15.592025</c:v>
                </c:pt>
                <c:pt idx="8894">
                  <c:v>15.592025</c:v>
                </c:pt>
                <c:pt idx="8895">
                  <c:v>15.592025</c:v>
                </c:pt>
                <c:pt idx="8896">
                  <c:v>15.592025</c:v>
                </c:pt>
                <c:pt idx="8897">
                  <c:v>15.592025</c:v>
                </c:pt>
                <c:pt idx="8898">
                  <c:v>15.592025</c:v>
                </c:pt>
                <c:pt idx="8899">
                  <c:v>15.592025</c:v>
                </c:pt>
                <c:pt idx="8900">
                  <c:v>15.592025</c:v>
                </c:pt>
                <c:pt idx="8901">
                  <c:v>15.592025</c:v>
                </c:pt>
                <c:pt idx="8902">
                  <c:v>15.592025</c:v>
                </c:pt>
                <c:pt idx="8903">
                  <c:v>15.592025</c:v>
                </c:pt>
                <c:pt idx="8904">
                  <c:v>15.592025</c:v>
                </c:pt>
                <c:pt idx="8905">
                  <c:v>15.592025</c:v>
                </c:pt>
                <c:pt idx="8906">
                  <c:v>15.592025</c:v>
                </c:pt>
                <c:pt idx="8907">
                  <c:v>15.592025</c:v>
                </c:pt>
                <c:pt idx="8908">
                  <c:v>15.923632</c:v>
                </c:pt>
                <c:pt idx="8909">
                  <c:v>15.592025</c:v>
                </c:pt>
                <c:pt idx="8910">
                  <c:v>15.592025</c:v>
                </c:pt>
                <c:pt idx="8911">
                  <c:v>15.592025</c:v>
                </c:pt>
                <c:pt idx="8912">
                  <c:v>15.592025</c:v>
                </c:pt>
                <c:pt idx="8913">
                  <c:v>15.592025</c:v>
                </c:pt>
                <c:pt idx="8914">
                  <c:v>15.592025</c:v>
                </c:pt>
                <c:pt idx="8915">
                  <c:v>15.592025</c:v>
                </c:pt>
                <c:pt idx="8916">
                  <c:v>15.592025</c:v>
                </c:pt>
                <c:pt idx="8917">
                  <c:v>15.592025</c:v>
                </c:pt>
                <c:pt idx="8918">
                  <c:v>15.592025</c:v>
                </c:pt>
                <c:pt idx="8919">
                  <c:v>15.592025</c:v>
                </c:pt>
                <c:pt idx="8920">
                  <c:v>15.592025</c:v>
                </c:pt>
                <c:pt idx="8921">
                  <c:v>15.592025</c:v>
                </c:pt>
                <c:pt idx="8922">
                  <c:v>15.592025</c:v>
                </c:pt>
                <c:pt idx="8923">
                  <c:v>15.592025</c:v>
                </c:pt>
                <c:pt idx="8924">
                  <c:v>15.592025</c:v>
                </c:pt>
                <c:pt idx="8925">
                  <c:v>15.592025</c:v>
                </c:pt>
                <c:pt idx="8926">
                  <c:v>15.592025</c:v>
                </c:pt>
                <c:pt idx="8927">
                  <c:v>15.592025</c:v>
                </c:pt>
                <c:pt idx="8928">
                  <c:v>15.592025</c:v>
                </c:pt>
                <c:pt idx="8929">
                  <c:v>15.592025</c:v>
                </c:pt>
                <c:pt idx="8930">
                  <c:v>15.592025</c:v>
                </c:pt>
                <c:pt idx="8931">
                  <c:v>15.592025</c:v>
                </c:pt>
                <c:pt idx="8932">
                  <c:v>15.592025</c:v>
                </c:pt>
                <c:pt idx="8933">
                  <c:v>15.592025</c:v>
                </c:pt>
                <c:pt idx="8934">
                  <c:v>15.592025</c:v>
                </c:pt>
                <c:pt idx="8935">
                  <c:v>15.592025</c:v>
                </c:pt>
                <c:pt idx="8936">
                  <c:v>15.592025</c:v>
                </c:pt>
                <c:pt idx="8937">
                  <c:v>15.592025</c:v>
                </c:pt>
                <c:pt idx="8938">
                  <c:v>15.592025</c:v>
                </c:pt>
                <c:pt idx="8939">
                  <c:v>15.592025</c:v>
                </c:pt>
                <c:pt idx="8940">
                  <c:v>15.592025</c:v>
                </c:pt>
                <c:pt idx="8941">
                  <c:v>15.592025</c:v>
                </c:pt>
                <c:pt idx="8942">
                  <c:v>15.923632</c:v>
                </c:pt>
                <c:pt idx="8943">
                  <c:v>15.592025</c:v>
                </c:pt>
                <c:pt idx="8944">
                  <c:v>15.592025</c:v>
                </c:pt>
                <c:pt idx="8945">
                  <c:v>15.592025</c:v>
                </c:pt>
                <c:pt idx="8946">
                  <c:v>15.592025</c:v>
                </c:pt>
                <c:pt idx="8947">
                  <c:v>15.592025</c:v>
                </c:pt>
                <c:pt idx="8948">
                  <c:v>15.592025</c:v>
                </c:pt>
                <c:pt idx="8949">
                  <c:v>15.592025</c:v>
                </c:pt>
                <c:pt idx="8950">
                  <c:v>15.592025</c:v>
                </c:pt>
                <c:pt idx="8951">
                  <c:v>15.592025</c:v>
                </c:pt>
                <c:pt idx="8952">
                  <c:v>15.592025</c:v>
                </c:pt>
                <c:pt idx="8953">
                  <c:v>15.592025</c:v>
                </c:pt>
                <c:pt idx="8954">
                  <c:v>15.592025</c:v>
                </c:pt>
                <c:pt idx="8955">
                  <c:v>15.592025</c:v>
                </c:pt>
                <c:pt idx="8956">
                  <c:v>15.592025</c:v>
                </c:pt>
                <c:pt idx="8957">
                  <c:v>15.592025</c:v>
                </c:pt>
                <c:pt idx="8958">
                  <c:v>15.592025</c:v>
                </c:pt>
                <c:pt idx="8959">
                  <c:v>15.592025</c:v>
                </c:pt>
                <c:pt idx="8960">
                  <c:v>15.592025</c:v>
                </c:pt>
                <c:pt idx="8961">
                  <c:v>15.592025</c:v>
                </c:pt>
                <c:pt idx="8962">
                  <c:v>15.592025</c:v>
                </c:pt>
                <c:pt idx="8963">
                  <c:v>15.592025</c:v>
                </c:pt>
                <c:pt idx="8964">
                  <c:v>15.592025</c:v>
                </c:pt>
                <c:pt idx="8965">
                  <c:v>15.592025</c:v>
                </c:pt>
                <c:pt idx="8966">
                  <c:v>15.592025</c:v>
                </c:pt>
                <c:pt idx="8967">
                  <c:v>15.592025</c:v>
                </c:pt>
                <c:pt idx="8968">
                  <c:v>15.592025</c:v>
                </c:pt>
                <c:pt idx="8969">
                  <c:v>15.592025</c:v>
                </c:pt>
                <c:pt idx="8970">
                  <c:v>15.592025</c:v>
                </c:pt>
                <c:pt idx="8971">
                  <c:v>15.592025</c:v>
                </c:pt>
                <c:pt idx="8972">
                  <c:v>15.592025</c:v>
                </c:pt>
                <c:pt idx="8973">
                  <c:v>15.592025</c:v>
                </c:pt>
                <c:pt idx="8974">
                  <c:v>15.592025</c:v>
                </c:pt>
                <c:pt idx="8975">
                  <c:v>15.592025</c:v>
                </c:pt>
                <c:pt idx="8976">
                  <c:v>15.592025</c:v>
                </c:pt>
                <c:pt idx="8977">
                  <c:v>15.592025</c:v>
                </c:pt>
                <c:pt idx="8978">
                  <c:v>15.592025</c:v>
                </c:pt>
                <c:pt idx="8979">
                  <c:v>15.592025</c:v>
                </c:pt>
                <c:pt idx="8980">
                  <c:v>15.592025</c:v>
                </c:pt>
                <c:pt idx="8981">
                  <c:v>15.592025</c:v>
                </c:pt>
                <c:pt idx="8982">
                  <c:v>15.592025</c:v>
                </c:pt>
                <c:pt idx="8983">
                  <c:v>15.592025</c:v>
                </c:pt>
                <c:pt idx="8984">
                  <c:v>15.592025</c:v>
                </c:pt>
                <c:pt idx="8985">
                  <c:v>15.592025</c:v>
                </c:pt>
                <c:pt idx="8986">
                  <c:v>15.592025</c:v>
                </c:pt>
                <c:pt idx="8987">
                  <c:v>15.592025</c:v>
                </c:pt>
                <c:pt idx="8988">
                  <c:v>15.592025</c:v>
                </c:pt>
                <c:pt idx="8989">
                  <c:v>15.592025</c:v>
                </c:pt>
                <c:pt idx="8990">
                  <c:v>15.592025</c:v>
                </c:pt>
                <c:pt idx="8991">
                  <c:v>15.592025</c:v>
                </c:pt>
                <c:pt idx="8992">
                  <c:v>15.592025</c:v>
                </c:pt>
                <c:pt idx="8993">
                  <c:v>15.592025</c:v>
                </c:pt>
                <c:pt idx="8994">
                  <c:v>15.592025</c:v>
                </c:pt>
                <c:pt idx="8995">
                  <c:v>15.592025</c:v>
                </c:pt>
                <c:pt idx="8996">
                  <c:v>15.592025</c:v>
                </c:pt>
                <c:pt idx="8997">
                  <c:v>15.592025</c:v>
                </c:pt>
                <c:pt idx="8998">
                  <c:v>15.592025</c:v>
                </c:pt>
                <c:pt idx="8999">
                  <c:v>15.592025</c:v>
                </c:pt>
                <c:pt idx="9000">
                  <c:v>15.592025</c:v>
                </c:pt>
                <c:pt idx="9001">
                  <c:v>15.592025</c:v>
                </c:pt>
                <c:pt idx="9002">
                  <c:v>15.592025</c:v>
                </c:pt>
                <c:pt idx="9003">
                  <c:v>15.592025</c:v>
                </c:pt>
                <c:pt idx="9004">
                  <c:v>15.592025</c:v>
                </c:pt>
                <c:pt idx="9005">
                  <c:v>15.592025</c:v>
                </c:pt>
                <c:pt idx="9006">
                  <c:v>15.592025</c:v>
                </c:pt>
                <c:pt idx="9007">
                  <c:v>15.592025</c:v>
                </c:pt>
                <c:pt idx="9008">
                  <c:v>15.592025</c:v>
                </c:pt>
                <c:pt idx="9009">
                  <c:v>15.592025</c:v>
                </c:pt>
                <c:pt idx="9010">
                  <c:v>15.592025</c:v>
                </c:pt>
                <c:pt idx="9011">
                  <c:v>15.592025</c:v>
                </c:pt>
                <c:pt idx="9012">
                  <c:v>15.592025</c:v>
                </c:pt>
                <c:pt idx="9013">
                  <c:v>15.592025</c:v>
                </c:pt>
                <c:pt idx="9014">
                  <c:v>15.592025</c:v>
                </c:pt>
                <c:pt idx="9015">
                  <c:v>15.592025</c:v>
                </c:pt>
                <c:pt idx="9016">
                  <c:v>15.592025</c:v>
                </c:pt>
                <c:pt idx="9017">
                  <c:v>15.592025</c:v>
                </c:pt>
                <c:pt idx="9018">
                  <c:v>15.592025</c:v>
                </c:pt>
                <c:pt idx="9019">
                  <c:v>15.592025</c:v>
                </c:pt>
                <c:pt idx="9020">
                  <c:v>15.592025</c:v>
                </c:pt>
                <c:pt idx="9021">
                  <c:v>15.592025</c:v>
                </c:pt>
                <c:pt idx="9022">
                  <c:v>15.592025</c:v>
                </c:pt>
                <c:pt idx="9023">
                  <c:v>15.592025</c:v>
                </c:pt>
                <c:pt idx="9024">
                  <c:v>15.592025</c:v>
                </c:pt>
                <c:pt idx="9025">
                  <c:v>15.592025</c:v>
                </c:pt>
                <c:pt idx="9026">
                  <c:v>15.592025</c:v>
                </c:pt>
                <c:pt idx="9027">
                  <c:v>15.592025</c:v>
                </c:pt>
                <c:pt idx="9028">
                  <c:v>15.592025</c:v>
                </c:pt>
                <c:pt idx="9029">
                  <c:v>15.592025</c:v>
                </c:pt>
                <c:pt idx="9030">
                  <c:v>15.592025</c:v>
                </c:pt>
                <c:pt idx="9031">
                  <c:v>15.592025</c:v>
                </c:pt>
                <c:pt idx="9032">
                  <c:v>15.592025</c:v>
                </c:pt>
                <c:pt idx="9033">
                  <c:v>15.592025</c:v>
                </c:pt>
                <c:pt idx="9034">
                  <c:v>15.592025</c:v>
                </c:pt>
                <c:pt idx="9035">
                  <c:v>15.592025</c:v>
                </c:pt>
                <c:pt idx="9036">
                  <c:v>15.592025</c:v>
                </c:pt>
                <c:pt idx="9037">
                  <c:v>15.592025</c:v>
                </c:pt>
                <c:pt idx="9038">
                  <c:v>15.592025</c:v>
                </c:pt>
                <c:pt idx="9039">
                  <c:v>15.592025</c:v>
                </c:pt>
                <c:pt idx="9040">
                  <c:v>15.592025</c:v>
                </c:pt>
                <c:pt idx="9041">
                  <c:v>15.592025</c:v>
                </c:pt>
                <c:pt idx="9042">
                  <c:v>15.592025</c:v>
                </c:pt>
                <c:pt idx="9043">
                  <c:v>15.592025</c:v>
                </c:pt>
                <c:pt idx="9044">
                  <c:v>15.592025</c:v>
                </c:pt>
                <c:pt idx="9045">
                  <c:v>15.592025</c:v>
                </c:pt>
                <c:pt idx="9046">
                  <c:v>15.592025</c:v>
                </c:pt>
                <c:pt idx="9047">
                  <c:v>15.923632</c:v>
                </c:pt>
                <c:pt idx="9048">
                  <c:v>15.592025</c:v>
                </c:pt>
                <c:pt idx="9049">
                  <c:v>15.592025</c:v>
                </c:pt>
                <c:pt idx="9050">
                  <c:v>15.592025</c:v>
                </c:pt>
                <c:pt idx="9051">
                  <c:v>15.592025</c:v>
                </c:pt>
                <c:pt idx="9052">
                  <c:v>15.592025</c:v>
                </c:pt>
                <c:pt idx="9053">
                  <c:v>15.592025</c:v>
                </c:pt>
                <c:pt idx="9054">
                  <c:v>15.592025</c:v>
                </c:pt>
                <c:pt idx="9055">
                  <c:v>15.592025</c:v>
                </c:pt>
                <c:pt idx="9056">
                  <c:v>15.592025</c:v>
                </c:pt>
                <c:pt idx="9057">
                  <c:v>15.592025</c:v>
                </c:pt>
                <c:pt idx="9058">
                  <c:v>15.592025</c:v>
                </c:pt>
                <c:pt idx="9059">
                  <c:v>15.592025</c:v>
                </c:pt>
                <c:pt idx="9060">
                  <c:v>15.592025</c:v>
                </c:pt>
                <c:pt idx="9061">
                  <c:v>15.592025</c:v>
                </c:pt>
                <c:pt idx="9062">
                  <c:v>15.592025</c:v>
                </c:pt>
                <c:pt idx="9063">
                  <c:v>15.592025</c:v>
                </c:pt>
                <c:pt idx="9064">
                  <c:v>15.592025</c:v>
                </c:pt>
                <c:pt idx="9065">
                  <c:v>15.592025</c:v>
                </c:pt>
                <c:pt idx="9066">
                  <c:v>15.592025</c:v>
                </c:pt>
                <c:pt idx="9067">
                  <c:v>15.923632</c:v>
                </c:pt>
                <c:pt idx="9068">
                  <c:v>15.592025</c:v>
                </c:pt>
                <c:pt idx="9069">
                  <c:v>15.592025</c:v>
                </c:pt>
                <c:pt idx="9070">
                  <c:v>15.592025</c:v>
                </c:pt>
                <c:pt idx="9071">
                  <c:v>15.592025</c:v>
                </c:pt>
                <c:pt idx="9072">
                  <c:v>15.592025</c:v>
                </c:pt>
                <c:pt idx="9073">
                  <c:v>15.592025</c:v>
                </c:pt>
                <c:pt idx="9074">
                  <c:v>15.592025</c:v>
                </c:pt>
                <c:pt idx="9075">
                  <c:v>15.592025</c:v>
                </c:pt>
                <c:pt idx="9076">
                  <c:v>15.592025</c:v>
                </c:pt>
                <c:pt idx="9077">
                  <c:v>15.592025</c:v>
                </c:pt>
                <c:pt idx="9078">
                  <c:v>15.592025</c:v>
                </c:pt>
                <c:pt idx="9079">
                  <c:v>15.592025</c:v>
                </c:pt>
                <c:pt idx="9080">
                  <c:v>15.592025</c:v>
                </c:pt>
                <c:pt idx="9081">
                  <c:v>15.592025</c:v>
                </c:pt>
                <c:pt idx="9082">
                  <c:v>15.592025</c:v>
                </c:pt>
                <c:pt idx="9083">
                  <c:v>15.592025</c:v>
                </c:pt>
                <c:pt idx="9084">
                  <c:v>15.592025</c:v>
                </c:pt>
                <c:pt idx="9085">
                  <c:v>15.592025</c:v>
                </c:pt>
                <c:pt idx="9086">
                  <c:v>15.592025</c:v>
                </c:pt>
                <c:pt idx="9087">
                  <c:v>15.592025</c:v>
                </c:pt>
                <c:pt idx="9088">
                  <c:v>15.592025</c:v>
                </c:pt>
                <c:pt idx="9089">
                  <c:v>15.592025</c:v>
                </c:pt>
                <c:pt idx="9090">
                  <c:v>15.592025</c:v>
                </c:pt>
                <c:pt idx="9091">
                  <c:v>15.592025</c:v>
                </c:pt>
                <c:pt idx="9092">
                  <c:v>15.592025</c:v>
                </c:pt>
                <c:pt idx="9093">
                  <c:v>15.592025</c:v>
                </c:pt>
                <c:pt idx="9094">
                  <c:v>15.592025</c:v>
                </c:pt>
                <c:pt idx="9095">
                  <c:v>15.592025</c:v>
                </c:pt>
                <c:pt idx="9096">
                  <c:v>15.592025</c:v>
                </c:pt>
                <c:pt idx="9097">
                  <c:v>15.592025</c:v>
                </c:pt>
                <c:pt idx="9098">
                  <c:v>15.592025</c:v>
                </c:pt>
                <c:pt idx="9099">
                  <c:v>15.592025</c:v>
                </c:pt>
                <c:pt idx="9100">
                  <c:v>15.592025</c:v>
                </c:pt>
                <c:pt idx="9101">
                  <c:v>15.592025</c:v>
                </c:pt>
                <c:pt idx="9102">
                  <c:v>15.592025</c:v>
                </c:pt>
                <c:pt idx="9103">
                  <c:v>15.592025</c:v>
                </c:pt>
                <c:pt idx="9104">
                  <c:v>15.592025</c:v>
                </c:pt>
                <c:pt idx="9105">
                  <c:v>15.592025</c:v>
                </c:pt>
                <c:pt idx="9106">
                  <c:v>15.592025</c:v>
                </c:pt>
                <c:pt idx="9107">
                  <c:v>15.592025</c:v>
                </c:pt>
                <c:pt idx="9108">
                  <c:v>15.592025</c:v>
                </c:pt>
                <c:pt idx="9109">
                  <c:v>15.592025</c:v>
                </c:pt>
                <c:pt idx="9110">
                  <c:v>15.592025</c:v>
                </c:pt>
                <c:pt idx="9111">
                  <c:v>15.592025</c:v>
                </c:pt>
                <c:pt idx="9112">
                  <c:v>15.592025</c:v>
                </c:pt>
                <c:pt idx="9113">
                  <c:v>15.592025</c:v>
                </c:pt>
                <c:pt idx="9114">
                  <c:v>15.592025</c:v>
                </c:pt>
                <c:pt idx="9115">
                  <c:v>15.592025</c:v>
                </c:pt>
                <c:pt idx="9116">
                  <c:v>15.923632</c:v>
                </c:pt>
                <c:pt idx="9117">
                  <c:v>15.592025</c:v>
                </c:pt>
                <c:pt idx="9118">
                  <c:v>15.592025</c:v>
                </c:pt>
                <c:pt idx="9119">
                  <c:v>15.592025</c:v>
                </c:pt>
                <c:pt idx="9120">
                  <c:v>15.592025</c:v>
                </c:pt>
                <c:pt idx="9121">
                  <c:v>15.592025</c:v>
                </c:pt>
                <c:pt idx="9122">
                  <c:v>15.592025</c:v>
                </c:pt>
                <c:pt idx="9123">
                  <c:v>15.592025</c:v>
                </c:pt>
                <c:pt idx="9124">
                  <c:v>15.592025</c:v>
                </c:pt>
                <c:pt idx="9125">
                  <c:v>15.592025</c:v>
                </c:pt>
                <c:pt idx="9126">
                  <c:v>15.592025</c:v>
                </c:pt>
                <c:pt idx="9127">
                  <c:v>15.592025</c:v>
                </c:pt>
                <c:pt idx="9128">
                  <c:v>15.592025</c:v>
                </c:pt>
                <c:pt idx="9129">
                  <c:v>15.592025</c:v>
                </c:pt>
                <c:pt idx="9130">
                  <c:v>15.592025</c:v>
                </c:pt>
                <c:pt idx="9131">
                  <c:v>15.592025</c:v>
                </c:pt>
                <c:pt idx="9132">
                  <c:v>15.592025</c:v>
                </c:pt>
                <c:pt idx="9133">
                  <c:v>15.592025</c:v>
                </c:pt>
                <c:pt idx="9134">
                  <c:v>15.592025</c:v>
                </c:pt>
                <c:pt idx="9135">
                  <c:v>15.592025</c:v>
                </c:pt>
                <c:pt idx="9136">
                  <c:v>15.592025</c:v>
                </c:pt>
                <c:pt idx="9137">
                  <c:v>15.592025</c:v>
                </c:pt>
                <c:pt idx="9138">
                  <c:v>15.592025</c:v>
                </c:pt>
                <c:pt idx="9139">
                  <c:v>15.592025</c:v>
                </c:pt>
                <c:pt idx="9140">
                  <c:v>15.592025</c:v>
                </c:pt>
                <c:pt idx="9141">
                  <c:v>15.592025</c:v>
                </c:pt>
                <c:pt idx="9142">
                  <c:v>15.592025</c:v>
                </c:pt>
                <c:pt idx="9143">
                  <c:v>15.592025</c:v>
                </c:pt>
                <c:pt idx="9144">
                  <c:v>15.592025</c:v>
                </c:pt>
                <c:pt idx="9145">
                  <c:v>15.592025</c:v>
                </c:pt>
                <c:pt idx="9146">
                  <c:v>15.592025</c:v>
                </c:pt>
                <c:pt idx="9147">
                  <c:v>15.592025</c:v>
                </c:pt>
                <c:pt idx="9148">
                  <c:v>15.592025</c:v>
                </c:pt>
                <c:pt idx="9149">
                  <c:v>15.592025</c:v>
                </c:pt>
                <c:pt idx="9150">
                  <c:v>15.592025</c:v>
                </c:pt>
                <c:pt idx="9151">
                  <c:v>15.592025</c:v>
                </c:pt>
                <c:pt idx="9152">
                  <c:v>15.592025</c:v>
                </c:pt>
                <c:pt idx="9153">
                  <c:v>15.592025</c:v>
                </c:pt>
                <c:pt idx="9154">
                  <c:v>15.592025</c:v>
                </c:pt>
                <c:pt idx="9155">
                  <c:v>15.592025</c:v>
                </c:pt>
                <c:pt idx="9156">
                  <c:v>15.592025</c:v>
                </c:pt>
                <c:pt idx="9157">
                  <c:v>15.592025</c:v>
                </c:pt>
                <c:pt idx="9158">
                  <c:v>15.592025</c:v>
                </c:pt>
                <c:pt idx="9159">
                  <c:v>15.592025</c:v>
                </c:pt>
                <c:pt idx="9160">
                  <c:v>15.592025</c:v>
                </c:pt>
                <c:pt idx="9161">
                  <c:v>15.592025</c:v>
                </c:pt>
                <c:pt idx="9162">
                  <c:v>15.592025</c:v>
                </c:pt>
                <c:pt idx="9163">
                  <c:v>15.592025</c:v>
                </c:pt>
                <c:pt idx="9164">
                  <c:v>15.592025</c:v>
                </c:pt>
                <c:pt idx="9165">
                  <c:v>15.592025</c:v>
                </c:pt>
                <c:pt idx="9166">
                  <c:v>15.592025</c:v>
                </c:pt>
                <c:pt idx="9167">
                  <c:v>15.592025</c:v>
                </c:pt>
                <c:pt idx="9168">
                  <c:v>15.592025</c:v>
                </c:pt>
                <c:pt idx="9169">
                  <c:v>15.592025</c:v>
                </c:pt>
                <c:pt idx="9170">
                  <c:v>15.592025</c:v>
                </c:pt>
                <c:pt idx="9171">
                  <c:v>15.592025</c:v>
                </c:pt>
                <c:pt idx="9172">
                  <c:v>15.592025</c:v>
                </c:pt>
                <c:pt idx="9173">
                  <c:v>15.592025</c:v>
                </c:pt>
                <c:pt idx="9174">
                  <c:v>15.592025</c:v>
                </c:pt>
                <c:pt idx="9175">
                  <c:v>15.592025</c:v>
                </c:pt>
                <c:pt idx="9176">
                  <c:v>15.592025</c:v>
                </c:pt>
                <c:pt idx="9177">
                  <c:v>15.592025</c:v>
                </c:pt>
                <c:pt idx="9178">
                  <c:v>15.592025</c:v>
                </c:pt>
                <c:pt idx="9179">
                  <c:v>15.592025</c:v>
                </c:pt>
                <c:pt idx="9180">
                  <c:v>15.592025</c:v>
                </c:pt>
                <c:pt idx="9181">
                  <c:v>15.592025</c:v>
                </c:pt>
                <c:pt idx="9182">
                  <c:v>15.592025</c:v>
                </c:pt>
                <c:pt idx="9183">
                  <c:v>15.592025</c:v>
                </c:pt>
                <c:pt idx="9184">
                  <c:v>15.592025</c:v>
                </c:pt>
                <c:pt idx="9185">
                  <c:v>15.592025</c:v>
                </c:pt>
                <c:pt idx="9186">
                  <c:v>15.592025</c:v>
                </c:pt>
                <c:pt idx="9187">
                  <c:v>15.592025</c:v>
                </c:pt>
                <c:pt idx="9188">
                  <c:v>15.592025</c:v>
                </c:pt>
                <c:pt idx="9189">
                  <c:v>15.592025</c:v>
                </c:pt>
                <c:pt idx="9190">
                  <c:v>15.592025</c:v>
                </c:pt>
                <c:pt idx="9191">
                  <c:v>15.592025</c:v>
                </c:pt>
                <c:pt idx="9192">
                  <c:v>15.592025</c:v>
                </c:pt>
                <c:pt idx="9193">
                  <c:v>15.592025</c:v>
                </c:pt>
                <c:pt idx="9194">
                  <c:v>15.592025</c:v>
                </c:pt>
                <c:pt idx="9195">
                  <c:v>15.592025</c:v>
                </c:pt>
                <c:pt idx="9196">
                  <c:v>15.592025</c:v>
                </c:pt>
                <c:pt idx="9197">
                  <c:v>15.592025</c:v>
                </c:pt>
                <c:pt idx="9198">
                  <c:v>15.592025</c:v>
                </c:pt>
                <c:pt idx="9199">
                  <c:v>15.592025</c:v>
                </c:pt>
                <c:pt idx="9200">
                  <c:v>15.592025</c:v>
                </c:pt>
                <c:pt idx="9201">
                  <c:v>15.592025</c:v>
                </c:pt>
                <c:pt idx="9202">
                  <c:v>15.592025</c:v>
                </c:pt>
                <c:pt idx="9203">
                  <c:v>15.592025</c:v>
                </c:pt>
                <c:pt idx="9204">
                  <c:v>15.592025</c:v>
                </c:pt>
                <c:pt idx="9205">
                  <c:v>15.592025</c:v>
                </c:pt>
                <c:pt idx="9206">
                  <c:v>15.592025</c:v>
                </c:pt>
                <c:pt idx="9207">
                  <c:v>15.592025</c:v>
                </c:pt>
                <c:pt idx="9208">
                  <c:v>15.592025</c:v>
                </c:pt>
                <c:pt idx="9209">
                  <c:v>15.923632</c:v>
                </c:pt>
                <c:pt idx="9210">
                  <c:v>15.592025</c:v>
                </c:pt>
                <c:pt idx="9211">
                  <c:v>15.592025</c:v>
                </c:pt>
                <c:pt idx="9212">
                  <c:v>15.592025</c:v>
                </c:pt>
                <c:pt idx="9213">
                  <c:v>15.592025</c:v>
                </c:pt>
                <c:pt idx="9214">
                  <c:v>15.592025</c:v>
                </c:pt>
                <c:pt idx="9215">
                  <c:v>15.592025</c:v>
                </c:pt>
                <c:pt idx="9216">
                  <c:v>15.592025</c:v>
                </c:pt>
                <c:pt idx="9217">
                  <c:v>15.592025</c:v>
                </c:pt>
                <c:pt idx="9218">
                  <c:v>15.592025</c:v>
                </c:pt>
                <c:pt idx="9219">
                  <c:v>15.592025</c:v>
                </c:pt>
                <c:pt idx="9220">
                  <c:v>15.592025</c:v>
                </c:pt>
                <c:pt idx="9221">
                  <c:v>15.592025</c:v>
                </c:pt>
                <c:pt idx="9222">
                  <c:v>15.592025</c:v>
                </c:pt>
                <c:pt idx="9223">
                  <c:v>15.592025</c:v>
                </c:pt>
                <c:pt idx="9224">
                  <c:v>15.592025</c:v>
                </c:pt>
                <c:pt idx="9225">
                  <c:v>15.592025</c:v>
                </c:pt>
                <c:pt idx="9226">
                  <c:v>15.592025</c:v>
                </c:pt>
                <c:pt idx="9227">
                  <c:v>15.592025</c:v>
                </c:pt>
                <c:pt idx="9228">
                  <c:v>15.592025</c:v>
                </c:pt>
                <c:pt idx="9229">
                  <c:v>15.592025</c:v>
                </c:pt>
                <c:pt idx="9230">
                  <c:v>15.592025</c:v>
                </c:pt>
                <c:pt idx="9231">
                  <c:v>15.592025</c:v>
                </c:pt>
                <c:pt idx="9232">
                  <c:v>15.592025</c:v>
                </c:pt>
                <c:pt idx="9233">
                  <c:v>15.592025</c:v>
                </c:pt>
                <c:pt idx="9234">
                  <c:v>15.592025</c:v>
                </c:pt>
                <c:pt idx="9235">
                  <c:v>15.592025</c:v>
                </c:pt>
                <c:pt idx="9236">
                  <c:v>15.592025</c:v>
                </c:pt>
                <c:pt idx="9237">
                  <c:v>15.592025</c:v>
                </c:pt>
                <c:pt idx="9238">
                  <c:v>15.592025</c:v>
                </c:pt>
                <c:pt idx="9239">
                  <c:v>15.592025</c:v>
                </c:pt>
                <c:pt idx="9240">
                  <c:v>15.592025</c:v>
                </c:pt>
                <c:pt idx="9241">
                  <c:v>15.592025</c:v>
                </c:pt>
                <c:pt idx="9242">
                  <c:v>15.923632</c:v>
                </c:pt>
                <c:pt idx="9243">
                  <c:v>15.592025</c:v>
                </c:pt>
                <c:pt idx="9244">
                  <c:v>15.592025</c:v>
                </c:pt>
                <c:pt idx="9245">
                  <c:v>15.592025</c:v>
                </c:pt>
                <c:pt idx="9246">
                  <c:v>15.592025</c:v>
                </c:pt>
                <c:pt idx="9247">
                  <c:v>15.592025</c:v>
                </c:pt>
                <c:pt idx="9248">
                  <c:v>15.592025</c:v>
                </c:pt>
                <c:pt idx="9249">
                  <c:v>15.592025</c:v>
                </c:pt>
                <c:pt idx="9250">
                  <c:v>15.592025</c:v>
                </c:pt>
                <c:pt idx="9251">
                  <c:v>15.592025</c:v>
                </c:pt>
                <c:pt idx="9252">
                  <c:v>15.592025</c:v>
                </c:pt>
                <c:pt idx="9253">
                  <c:v>15.592025</c:v>
                </c:pt>
                <c:pt idx="9254">
                  <c:v>15.592025</c:v>
                </c:pt>
                <c:pt idx="9255">
                  <c:v>15.592025</c:v>
                </c:pt>
                <c:pt idx="9256">
                  <c:v>15.923632</c:v>
                </c:pt>
                <c:pt idx="9257">
                  <c:v>15.592025</c:v>
                </c:pt>
                <c:pt idx="9258">
                  <c:v>15.592025</c:v>
                </c:pt>
                <c:pt idx="9259">
                  <c:v>15.592025</c:v>
                </c:pt>
                <c:pt idx="9260">
                  <c:v>15.592025</c:v>
                </c:pt>
                <c:pt idx="9261">
                  <c:v>15.592025</c:v>
                </c:pt>
                <c:pt idx="9262">
                  <c:v>15.923632</c:v>
                </c:pt>
                <c:pt idx="9263">
                  <c:v>15.592025</c:v>
                </c:pt>
                <c:pt idx="9264">
                  <c:v>15.592025</c:v>
                </c:pt>
                <c:pt idx="9265">
                  <c:v>15.592025</c:v>
                </c:pt>
                <c:pt idx="9266">
                  <c:v>15.592025</c:v>
                </c:pt>
                <c:pt idx="9267">
                  <c:v>15.592025</c:v>
                </c:pt>
                <c:pt idx="9268">
                  <c:v>15.592025</c:v>
                </c:pt>
                <c:pt idx="9269">
                  <c:v>15.592025</c:v>
                </c:pt>
                <c:pt idx="9270">
                  <c:v>15.592025</c:v>
                </c:pt>
                <c:pt idx="9271">
                  <c:v>15.592025</c:v>
                </c:pt>
                <c:pt idx="9272">
                  <c:v>15.592025</c:v>
                </c:pt>
                <c:pt idx="9273">
                  <c:v>15.592025</c:v>
                </c:pt>
                <c:pt idx="9274">
                  <c:v>15.592025</c:v>
                </c:pt>
                <c:pt idx="9275">
                  <c:v>15.592025</c:v>
                </c:pt>
                <c:pt idx="9276">
                  <c:v>15.592025</c:v>
                </c:pt>
                <c:pt idx="9277">
                  <c:v>15.592025</c:v>
                </c:pt>
                <c:pt idx="9278">
                  <c:v>15.592025</c:v>
                </c:pt>
                <c:pt idx="9279">
                  <c:v>15.592025</c:v>
                </c:pt>
                <c:pt idx="9280">
                  <c:v>15.592025</c:v>
                </c:pt>
                <c:pt idx="9281">
                  <c:v>15.592025</c:v>
                </c:pt>
                <c:pt idx="9282">
                  <c:v>15.923632</c:v>
                </c:pt>
                <c:pt idx="9283">
                  <c:v>15.592025</c:v>
                </c:pt>
                <c:pt idx="9284">
                  <c:v>15.592025</c:v>
                </c:pt>
                <c:pt idx="9285">
                  <c:v>15.592025</c:v>
                </c:pt>
                <c:pt idx="9286">
                  <c:v>15.592025</c:v>
                </c:pt>
                <c:pt idx="9287">
                  <c:v>15.592025</c:v>
                </c:pt>
                <c:pt idx="9288">
                  <c:v>15.592025</c:v>
                </c:pt>
                <c:pt idx="9289">
                  <c:v>15.592025</c:v>
                </c:pt>
                <c:pt idx="9290">
                  <c:v>15.592025</c:v>
                </c:pt>
                <c:pt idx="9291">
                  <c:v>15.592025</c:v>
                </c:pt>
                <c:pt idx="9292">
                  <c:v>15.592025</c:v>
                </c:pt>
                <c:pt idx="9293">
                  <c:v>15.592025</c:v>
                </c:pt>
                <c:pt idx="9294">
                  <c:v>15.592025</c:v>
                </c:pt>
                <c:pt idx="9295">
                  <c:v>15.592025</c:v>
                </c:pt>
                <c:pt idx="9296">
                  <c:v>15.592025</c:v>
                </c:pt>
                <c:pt idx="9297">
                  <c:v>15.592025</c:v>
                </c:pt>
                <c:pt idx="9298">
                  <c:v>15.592025</c:v>
                </c:pt>
                <c:pt idx="9299">
                  <c:v>15.592025</c:v>
                </c:pt>
                <c:pt idx="9300">
                  <c:v>15.592025</c:v>
                </c:pt>
                <c:pt idx="9301">
                  <c:v>15.592025</c:v>
                </c:pt>
                <c:pt idx="9302">
                  <c:v>15.592025</c:v>
                </c:pt>
                <c:pt idx="9303">
                  <c:v>15.592025</c:v>
                </c:pt>
                <c:pt idx="9304">
                  <c:v>15.592025</c:v>
                </c:pt>
                <c:pt idx="9305">
                  <c:v>15.592025</c:v>
                </c:pt>
                <c:pt idx="9306">
                  <c:v>15.592025</c:v>
                </c:pt>
                <c:pt idx="9307">
                  <c:v>15.592025</c:v>
                </c:pt>
                <c:pt idx="9308">
                  <c:v>15.592025</c:v>
                </c:pt>
                <c:pt idx="9309">
                  <c:v>15.592025</c:v>
                </c:pt>
                <c:pt idx="9310">
                  <c:v>15.592025</c:v>
                </c:pt>
                <c:pt idx="9311">
                  <c:v>15.592025</c:v>
                </c:pt>
                <c:pt idx="9312">
                  <c:v>15.592025</c:v>
                </c:pt>
                <c:pt idx="9313">
                  <c:v>15.592025</c:v>
                </c:pt>
                <c:pt idx="9314">
                  <c:v>15.592025</c:v>
                </c:pt>
                <c:pt idx="9315">
                  <c:v>15.592025</c:v>
                </c:pt>
                <c:pt idx="9316">
                  <c:v>15.592025</c:v>
                </c:pt>
                <c:pt idx="9317">
                  <c:v>15.923632</c:v>
                </c:pt>
                <c:pt idx="9318">
                  <c:v>15.592025</c:v>
                </c:pt>
                <c:pt idx="9319">
                  <c:v>15.592025</c:v>
                </c:pt>
                <c:pt idx="9320">
                  <c:v>15.923632</c:v>
                </c:pt>
                <c:pt idx="9321">
                  <c:v>15.592025</c:v>
                </c:pt>
                <c:pt idx="9322">
                  <c:v>15.592025</c:v>
                </c:pt>
                <c:pt idx="9323">
                  <c:v>15.592025</c:v>
                </c:pt>
                <c:pt idx="9324">
                  <c:v>15.592025</c:v>
                </c:pt>
                <c:pt idx="9325">
                  <c:v>15.592025</c:v>
                </c:pt>
                <c:pt idx="9326">
                  <c:v>15.592025</c:v>
                </c:pt>
                <c:pt idx="9327">
                  <c:v>15.592025</c:v>
                </c:pt>
                <c:pt idx="9328">
                  <c:v>15.592025</c:v>
                </c:pt>
                <c:pt idx="9329">
                  <c:v>15.592025</c:v>
                </c:pt>
                <c:pt idx="9330">
                  <c:v>15.592025</c:v>
                </c:pt>
                <c:pt idx="9331">
                  <c:v>15.592025</c:v>
                </c:pt>
                <c:pt idx="9332">
                  <c:v>15.923632</c:v>
                </c:pt>
                <c:pt idx="9333">
                  <c:v>15.923632</c:v>
                </c:pt>
                <c:pt idx="9334">
                  <c:v>15.592025</c:v>
                </c:pt>
                <c:pt idx="9335">
                  <c:v>15.592025</c:v>
                </c:pt>
                <c:pt idx="9336">
                  <c:v>15.592025</c:v>
                </c:pt>
                <c:pt idx="9337">
                  <c:v>15.592025</c:v>
                </c:pt>
                <c:pt idx="9338">
                  <c:v>15.592025</c:v>
                </c:pt>
                <c:pt idx="9339">
                  <c:v>15.592025</c:v>
                </c:pt>
                <c:pt idx="9340">
                  <c:v>15.592025</c:v>
                </c:pt>
                <c:pt idx="9341">
                  <c:v>15.592025</c:v>
                </c:pt>
                <c:pt idx="9342">
                  <c:v>15.592025</c:v>
                </c:pt>
                <c:pt idx="9343">
                  <c:v>15.592025</c:v>
                </c:pt>
                <c:pt idx="9344">
                  <c:v>15.923632</c:v>
                </c:pt>
                <c:pt idx="9345">
                  <c:v>15.592025</c:v>
                </c:pt>
                <c:pt idx="9346">
                  <c:v>15.592025</c:v>
                </c:pt>
                <c:pt idx="9347">
                  <c:v>15.592025</c:v>
                </c:pt>
                <c:pt idx="9348">
                  <c:v>15.592025</c:v>
                </c:pt>
                <c:pt idx="9349">
                  <c:v>15.592025</c:v>
                </c:pt>
                <c:pt idx="9350">
                  <c:v>15.592025</c:v>
                </c:pt>
                <c:pt idx="9351">
                  <c:v>15.592025</c:v>
                </c:pt>
                <c:pt idx="9352">
                  <c:v>15.592025</c:v>
                </c:pt>
                <c:pt idx="9353">
                  <c:v>15.592025</c:v>
                </c:pt>
                <c:pt idx="9354">
                  <c:v>15.592025</c:v>
                </c:pt>
                <c:pt idx="9355">
                  <c:v>15.592025</c:v>
                </c:pt>
                <c:pt idx="9356">
                  <c:v>15.592025</c:v>
                </c:pt>
                <c:pt idx="9357">
                  <c:v>15.592025</c:v>
                </c:pt>
                <c:pt idx="9358">
                  <c:v>15.592025</c:v>
                </c:pt>
                <c:pt idx="9359">
                  <c:v>15.592025</c:v>
                </c:pt>
                <c:pt idx="9360">
                  <c:v>15.592025</c:v>
                </c:pt>
                <c:pt idx="9361">
                  <c:v>15.923632</c:v>
                </c:pt>
                <c:pt idx="9362">
                  <c:v>15.592025</c:v>
                </c:pt>
                <c:pt idx="9363">
                  <c:v>15.592025</c:v>
                </c:pt>
                <c:pt idx="9364">
                  <c:v>15.592025</c:v>
                </c:pt>
                <c:pt idx="9365">
                  <c:v>15.592025</c:v>
                </c:pt>
                <c:pt idx="9366">
                  <c:v>15.592025</c:v>
                </c:pt>
                <c:pt idx="9367">
                  <c:v>15.592025</c:v>
                </c:pt>
                <c:pt idx="9368">
                  <c:v>15.592025</c:v>
                </c:pt>
                <c:pt idx="9369">
                  <c:v>15.592025</c:v>
                </c:pt>
                <c:pt idx="9370">
                  <c:v>15.592025</c:v>
                </c:pt>
                <c:pt idx="9371">
                  <c:v>15.592025</c:v>
                </c:pt>
                <c:pt idx="9372">
                  <c:v>15.592025</c:v>
                </c:pt>
                <c:pt idx="9373">
                  <c:v>15.592025</c:v>
                </c:pt>
                <c:pt idx="9374">
                  <c:v>15.923632</c:v>
                </c:pt>
                <c:pt idx="9375">
                  <c:v>15.592025</c:v>
                </c:pt>
                <c:pt idx="9376">
                  <c:v>15.592025</c:v>
                </c:pt>
                <c:pt idx="9377">
                  <c:v>15.592025</c:v>
                </c:pt>
                <c:pt idx="9378">
                  <c:v>15.592025</c:v>
                </c:pt>
                <c:pt idx="9379">
                  <c:v>15.592025</c:v>
                </c:pt>
                <c:pt idx="9380">
                  <c:v>15.592025</c:v>
                </c:pt>
                <c:pt idx="9381">
                  <c:v>15.592025</c:v>
                </c:pt>
                <c:pt idx="9382">
                  <c:v>15.592025</c:v>
                </c:pt>
                <c:pt idx="9383">
                  <c:v>15.592025</c:v>
                </c:pt>
                <c:pt idx="9384">
                  <c:v>15.923632</c:v>
                </c:pt>
                <c:pt idx="9385">
                  <c:v>15.923632</c:v>
                </c:pt>
                <c:pt idx="9386">
                  <c:v>15.592025</c:v>
                </c:pt>
                <c:pt idx="9387">
                  <c:v>15.592025</c:v>
                </c:pt>
                <c:pt idx="9388">
                  <c:v>15.592025</c:v>
                </c:pt>
                <c:pt idx="9389">
                  <c:v>15.592025</c:v>
                </c:pt>
                <c:pt idx="9390">
                  <c:v>15.592025</c:v>
                </c:pt>
                <c:pt idx="9391">
                  <c:v>15.592025</c:v>
                </c:pt>
                <c:pt idx="9392">
                  <c:v>15.592025</c:v>
                </c:pt>
                <c:pt idx="9393">
                  <c:v>15.592025</c:v>
                </c:pt>
                <c:pt idx="9394">
                  <c:v>15.592025</c:v>
                </c:pt>
                <c:pt idx="9395">
                  <c:v>15.592025</c:v>
                </c:pt>
                <c:pt idx="9396">
                  <c:v>15.592025</c:v>
                </c:pt>
                <c:pt idx="9397">
                  <c:v>15.592025</c:v>
                </c:pt>
                <c:pt idx="9398">
                  <c:v>15.592025</c:v>
                </c:pt>
                <c:pt idx="9399">
                  <c:v>15.592025</c:v>
                </c:pt>
                <c:pt idx="9400">
                  <c:v>15.592025</c:v>
                </c:pt>
                <c:pt idx="9401">
                  <c:v>15.592025</c:v>
                </c:pt>
                <c:pt idx="9402">
                  <c:v>15.592025</c:v>
                </c:pt>
                <c:pt idx="9403">
                  <c:v>15.592025</c:v>
                </c:pt>
                <c:pt idx="9404">
                  <c:v>15.592025</c:v>
                </c:pt>
                <c:pt idx="9405">
                  <c:v>15.592025</c:v>
                </c:pt>
                <c:pt idx="9406">
                  <c:v>15.592025</c:v>
                </c:pt>
                <c:pt idx="9407">
                  <c:v>15.923632</c:v>
                </c:pt>
                <c:pt idx="9408">
                  <c:v>15.592025</c:v>
                </c:pt>
                <c:pt idx="9409">
                  <c:v>15.592025</c:v>
                </c:pt>
                <c:pt idx="9410">
                  <c:v>15.592025</c:v>
                </c:pt>
                <c:pt idx="9411">
                  <c:v>15.592025</c:v>
                </c:pt>
                <c:pt idx="9412">
                  <c:v>15.592025</c:v>
                </c:pt>
                <c:pt idx="9413">
                  <c:v>15.592025</c:v>
                </c:pt>
                <c:pt idx="9414">
                  <c:v>15.592025</c:v>
                </c:pt>
                <c:pt idx="9415">
                  <c:v>15.592025</c:v>
                </c:pt>
                <c:pt idx="9416">
                  <c:v>15.592025</c:v>
                </c:pt>
                <c:pt idx="9417">
                  <c:v>15.592025</c:v>
                </c:pt>
                <c:pt idx="9418">
                  <c:v>15.592025</c:v>
                </c:pt>
                <c:pt idx="9419">
                  <c:v>15.592025</c:v>
                </c:pt>
                <c:pt idx="9420">
                  <c:v>15.592025</c:v>
                </c:pt>
                <c:pt idx="9421">
                  <c:v>15.592025</c:v>
                </c:pt>
                <c:pt idx="9422">
                  <c:v>15.592025</c:v>
                </c:pt>
                <c:pt idx="9423">
                  <c:v>15.592025</c:v>
                </c:pt>
                <c:pt idx="9424">
                  <c:v>15.592025</c:v>
                </c:pt>
                <c:pt idx="9425">
                  <c:v>15.592025</c:v>
                </c:pt>
                <c:pt idx="9426">
                  <c:v>15.592025</c:v>
                </c:pt>
                <c:pt idx="9427">
                  <c:v>15.592025</c:v>
                </c:pt>
                <c:pt idx="9428">
                  <c:v>15.592025</c:v>
                </c:pt>
                <c:pt idx="9429">
                  <c:v>15.592025</c:v>
                </c:pt>
                <c:pt idx="9430">
                  <c:v>15.592025</c:v>
                </c:pt>
                <c:pt idx="9431">
                  <c:v>15.592025</c:v>
                </c:pt>
                <c:pt idx="9432">
                  <c:v>15.592025</c:v>
                </c:pt>
                <c:pt idx="9433">
                  <c:v>15.592025</c:v>
                </c:pt>
                <c:pt idx="9434">
                  <c:v>15.592025</c:v>
                </c:pt>
                <c:pt idx="9435">
                  <c:v>15.592025</c:v>
                </c:pt>
                <c:pt idx="9436">
                  <c:v>15.592025</c:v>
                </c:pt>
                <c:pt idx="9437">
                  <c:v>15.923632</c:v>
                </c:pt>
                <c:pt idx="9438">
                  <c:v>15.592025</c:v>
                </c:pt>
                <c:pt idx="9439">
                  <c:v>15.592025</c:v>
                </c:pt>
                <c:pt idx="9440">
                  <c:v>15.592025</c:v>
                </c:pt>
                <c:pt idx="9441">
                  <c:v>15.592025</c:v>
                </c:pt>
                <c:pt idx="9442">
                  <c:v>15.592025</c:v>
                </c:pt>
                <c:pt idx="9443">
                  <c:v>15.592025</c:v>
                </c:pt>
                <c:pt idx="9444">
                  <c:v>15.592025</c:v>
                </c:pt>
                <c:pt idx="9445">
                  <c:v>15.592025</c:v>
                </c:pt>
                <c:pt idx="9446">
                  <c:v>15.592025</c:v>
                </c:pt>
                <c:pt idx="9447">
                  <c:v>15.592025</c:v>
                </c:pt>
                <c:pt idx="9448">
                  <c:v>15.592025</c:v>
                </c:pt>
                <c:pt idx="9449">
                  <c:v>15.592025</c:v>
                </c:pt>
                <c:pt idx="9450">
                  <c:v>15.923632</c:v>
                </c:pt>
                <c:pt idx="9451">
                  <c:v>15.592025</c:v>
                </c:pt>
                <c:pt idx="9452">
                  <c:v>15.592025</c:v>
                </c:pt>
                <c:pt idx="9453">
                  <c:v>15.592025</c:v>
                </c:pt>
                <c:pt idx="9454">
                  <c:v>15.592025</c:v>
                </c:pt>
                <c:pt idx="9455">
                  <c:v>15.592025</c:v>
                </c:pt>
                <c:pt idx="9456">
                  <c:v>15.592025</c:v>
                </c:pt>
                <c:pt idx="9457">
                  <c:v>15.592025</c:v>
                </c:pt>
                <c:pt idx="9458">
                  <c:v>15.592025</c:v>
                </c:pt>
                <c:pt idx="9459">
                  <c:v>15.592025</c:v>
                </c:pt>
                <c:pt idx="9460">
                  <c:v>15.592025</c:v>
                </c:pt>
                <c:pt idx="9461">
                  <c:v>15.592025</c:v>
                </c:pt>
                <c:pt idx="9462">
                  <c:v>15.592025</c:v>
                </c:pt>
                <c:pt idx="9463">
                  <c:v>15.592025</c:v>
                </c:pt>
                <c:pt idx="9464">
                  <c:v>15.592025</c:v>
                </c:pt>
                <c:pt idx="9465">
                  <c:v>15.592025</c:v>
                </c:pt>
                <c:pt idx="9466">
                  <c:v>15.592025</c:v>
                </c:pt>
                <c:pt idx="9467">
                  <c:v>15.592025</c:v>
                </c:pt>
                <c:pt idx="9468">
                  <c:v>15.592025</c:v>
                </c:pt>
                <c:pt idx="9469">
                  <c:v>15.592025</c:v>
                </c:pt>
                <c:pt idx="9470">
                  <c:v>15.592025</c:v>
                </c:pt>
                <c:pt idx="9471">
                  <c:v>15.592025</c:v>
                </c:pt>
                <c:pt idx="9472">
                  <c:v>15.592025</c:v>
                </c:pt>
                <c:pt idx="9473">
                  <c:v>15.923632</c:v>
                </c:pt>
                <c:pt idx="9474">
                  <c:v>15.592025</c:v>
                </c:pt>
                <c:pt idx="9475">
                  <c:v>15.592025</c:v>
                </c:pt>
                <c:pt idx="9476">
                  <c:v>15.592025</c:v>
                </c:pt>
                <c:pt idx="9477">
                  <c:v>15.592025</c:v>
                </c:pt>
                <c:pt idx="9478">
                  <c:v>15.592025</c:v>
                </c:pt>
                <c:pt idx="9479">
                  <c:v>15.592025</c:v>
                </c:pt>
                <c:pt idx="9480">
                  <c:v>15.592025</c:v>
                </c:pt>
                <c:pt idx="9481">
                  <c:v>15.592025</c:v>
                </c:pt>
                <c:pt idx="9482">
                  <c:v>15.592025</c:v>
                </c:pt>
                <c:pt idx="9483">
                  <c:v>15.592025</c:v>
                </c:pt>
                <c:pt idx="9484">
                  <c:v>15.592025</c:v>
                </c:pt>
                <c:pt idx="9485">
                  <c:v>15.592025</c:v>
                </c:pt>
                <c:pt idx="9486">
                  <c:v>15.923632</c:v>
                </c:pt>
                <c:pt idx="9487">
                  <c:v>15.592025</c:v>
                </c:pt>
                <c:pt idx="9488">
                  <c:v>15.592025</c:v>
                </c:pt>
                <c:pt idx="9489">
                  <c:v>15.592025</c:v>
                </c:pt>
                <c:pt idx="9490">
                  <c:v>15.592025</c:v>
                </c:pt>
                <c:pt idx="9491">
                  <c:v>15.592025</c:v>
                </c:pt>
                <c:pt idx="9492">
                  <c:v>15.592025</c:v>
                </c:pt>
                <c:pt idx="9493">
                  <c:v>15.592025</c:v>
                </c:pt>
                <c:pt idx="9494">
                  <c:v>15.592025</c:v>
                </c:pt>
                <c:pt idx="9495">
                  <c:v>15.592025</c:v>
                </c:pt>
                <c:pt idx="9496">
                  <c:v>15.923632</c:v>
                </c:pt>
                <c:pt idx="9497">
                  <c:v>15.592025</c:v>
                </c:pt>
                <c:pt idx="9498">
                  <c:v>15.592025</c:v>
                </c:pt>
                <c:pt idx="9499">
                  <c:v>15.592025</c:v>
                </c:pt>
                <c:pt idx="9500">
                  <c:v>15.592025</c:v>
                </c:pt>
                <c:pt idx="9501">
                  <c:v>15.592025</c:v>
                </c:pt>
                <c:pt idx="9502">
                  <c:v>15.592025</c:v>
                </c:pt>
                <c:pt idx="9503">
                  <c:v>15.592025</c:v>
                </c:pt>
                <c:pt idx="9504">
                  <c:v>15.592025</c:v>
                </c:pt>
                <c:pt idx="9505">
                  <c:v>15.592025</c:v>
                </c:pt>
                <c:pt idx="9506">
                  <c:v>15.592025</c:v>
                </c:pt>
                <c:pt idx="9507">
                  <c:v>15.592025</c:v>
                </c:pt>
                <c:pt idx="9508">
                  <c:v>15.592025</c:v>
                </c:pt>
                <c:pt idx="9509">
                  <c:v>15.592025</c:v>
                </c:pt>
                <c:pt idx="9510">
                  <c:v>15.592025</c:v>
                </c:pt>
                <c:pt idx="9511">
                  <c:v>15.592025</c:v>
                </c:pt>
                <c:pt idx="9512">
                  <c:v>15.592025</c:v>
                </c:pt>
                <c:pt idx="9513">
                  <c:v>15.592025</c:v>
                </c:pt>
                <c:pt idx="9514">
                  <c:v>15.592025</c:v>
                </c:pt>
                <c:pt idx="9515">
                  <c:v>15.592025</c:v>
                </c:pt>
                <c:pt idx="9516">
                  <c:v>15.592025</c:v>
                </c:pt>
                <c:pt idx="9517">
                  <c:v>15.592025</c:v>
                </c:pt>
                <c:pt idx="9518">
                  <c:v>15.592025</c:v>
                </c:pt>
                <c:pt idx="9519">
                  <c:v>15.592025</c:v>
                </c:pt>
                <c:pt idx="9520">
                  <c:v>15.592025</c:v>
                </c:pt>
                <c:pt idx="9521">
                  <c:v>15.592025</c:v>
                </c:pt>
                <c:pt idx="9522">
                  <c:v>15.923632</c:v>
                </c:pt>
                <c:pt idx="9523">
                  <c:v>15.592025</c:v>
                </c:pt>
                <c:pt idx="9524">
                  <c:v>15.923632</c:v>
                </c:pt>
                <c:pt idx="9525">
                  <c:v>15.592025</c:v>
                </c:pt>
                <c:pt idx="9526">
                  <c:v>15.592025</c:v>
                </c:pt>
                <c:pt idx="9527">
                  <c:v>15.923632</c:v>
                </c:pt>
                <c:pt idx="9528">
                  <c:v>15.592025</c:v>
                </c:pt>
                <c:pt idx="9529">
                  <c:v>15.592025</c:v>
                </c:pt>
                <c:pt idx="9530">
                  <c:v>15.923632</c:v>
                </c:pt>
                <c:pt idx="9531">
                  <c:v>15.592025</c:v>
                </c:pt>
                <c:pt idx="9532">
                  <c:v>15.592025</c:v>
                </c:pt>
                <c:pt idx="9533">
                  <c:v>15.923632</c:v>
                </c:pt>
                <c:pt idx="9534">
                  <c:v>15.592025</c:v>
                </c:pt>
                <c:pt idx="9535">
                  <c:v>15.592025</c:v>
                </c:pt>
                <c:pt idx="9536">
                  <c:v>15.592025</c:v>
                </c:pt>
                <c:pt idx="9537">
                  <c:v>15.592025</c:v>
                </c:pt>
                <c:pt idx="9538">
                  <c:v>15.592025</c:v>
                </c:pt>
                <c:pt idx="9539">
                  <c:v>15.592025</c:v>
                </c:pt>
                <c:pt idx="9540">
                  <c:v>15.592025</c:v>
                </c:pt>
                <c:pt idx="9541">
                  <c:v>15.923632</c:v>
                </c:pt>
                <c:pt idx="9542">
                  <c:v>15.923632</c:v>
                </c:pt>
                <c:pt idx="9543">
                  <c:v>15.592025</c:v>
                </c:pt>
                <c:pt idx="9544">
                  <c:v>15.923632</c:v>
                </c:pt>
                <c:pt idx="9545">
                  <c:v>15.592025</c:v>
                </c:pt>
                <c:pt idx="9546">
                  <c:v>15.592025</c:v>
                </c:pt>
                <c:pt idx="9547">
                  <c:v>15.923632</c:v>
                </c:pt>
                <c:pt idx="9548">
                  <c:v>15.592025</c:v>
                </c:pt>
                <c:pt idx="9549">
                  <c:v>15.592025</c:v>
                </c:pt>
                <c:pt idx="9550">
                  <c:v>15.592025</c:v>
                </c:pt>
                <c:pt idx="9551">
                  <c:v>15.592025</c:v>
                </c:pt>
                <c:pt idx="9552">
                  <c:v>15.592025</c:v>
                </c:pt>
                <c:pt idx="9553">
                  <c:v>15.592025</c:v>
                </c:pt>
                <c:pt idx="9554">
                  <c:v>15.592025</c:v>
                </c:pt>
                <c:pt idx="9555">
                  <c:v>15.592025</c:v>
                </c:pt>
                <c:pt idx="9556">
                  <c:v>15.923632</c:v>
                </c:pt>
                <c:pt idx="9557">
                  <c:v>15.592025</c:v>
                </c:pt>
                <c:pt idx="9558">
                  <c:v>15.592025</c:v>
                </c:pt>
                <c:pt idx="9559">
                  <c:v>15.592025</c:v>
                </c:pt>
                <c:pt idx="9560">
                  <c:v>15.592025</c:v>
                </c:pt>
                <c:pt idx="9561">
                  <c:v>15.592025</c:v>
                </c:pt>
                <c:pt idx="9562">
                  <c:v>15.592025</c:v>
                </c:pt>
                <c:pt idx="9563">
                  <c:v>15.592025</c:v>
                </c:pt>
                <c:pt idx="9564">
                  <c:v>15.592025</c:v>
                </c:pt>
                <c:pt idx="9565">
                  <c:v>15.592025</c:v>
                </c:pt>
                <c:pt idx="9566">
                  <c:v>15.592025</c:v>
                </c:pt>
                <c:pt idx="9567">
                  <c:v>15.592025</c:v>
                </c:pt>
                <c:pt idx="9568">
                  <c:v>15.592025</c:v>
                </c:pt>
                <c:pt idx="9569">
                  <c:v>15.592025</c:v>
                </c:pt>
                <c:pt idx="9570">
                  <c:v>15.592025</c:v>
                </c:pt>
                <c:pt idx="9571">
                  <c:v>15.592025</c:v>
                </c:pt>
                <c:pt idx="9572">
                  <c:v>15.592025</c:v>
                </c:pt>
                <c:pt idx="9573">
                  <c:v>15.592025</c:v>
                </c:pt>
                <c:pt idx="9574">
                  <c:v>15.592025</c:v>
                </c:pt>
                <c:pt idx="9575">
                  <c:v>15.592025</c:v>
                </c:pt>
                <c:pt idx="9576">
                  <c:v>15.592025</c:v>
                </c:pt>
                <c:pt idx="9577">
                  <c:v>15.592025</c:v>
                </c:pt>
                <c:pt idx="9578">
                  <c:v>15.592025</c:v>
                </c:pt>
                <c:pt idx="9579">
                  <c:v>15.592025</c:v>
                </c:pt>
                <c:pt idx="9580">
                  <c:v>15.592025</c:v>
                </c:pt>
                <c:pt idx="9581">
                  <c:v>15.592025</c:v>
                </c:pt>
                <c:pt idx="9582">
                  <c:v>15.592025</c:v>
                </c:pt>
                <c:pt idx="9583">
                  <c:v>15.592025</c:v>
                </c:pt>
                <c:pt idx="9584">
                  <c:v>15.923632</c:v>
                </c:pt>
                <c:pt idx="9585">
                  <c:v>15.592025</c:v>
                </c:pt>
                <c:pt idx="9586">
                  <c:v>15.592025</c:v>
                </c:pt>
                <c:pt idx="9587">
                  <c:v>15.592025</c:v>
                </c:pt>
                <c:pt idx="9588">
                  <c:v>15.592025</c:v>
                </c:pt>
                <c:pt idx="9589">
                  <c:v>15.592025</c:v>
                </c:pt>
                <c:pt idx="9590">
                  <c:v>15.592025</c:v>
                </c:pt>
                <c:pt idx="9591">
                  <c:v>15.592025</c:v>
                </c:pt>
                <c:pt idx="9592">
                  <c:v>15.592025</c:v>
                </c:pt>
                <c:pt idx="9593">
                  <c:v>15.592025</c:v>
                </c:pt>
                <c:pt idx="9594">
                  <c:v>15.592025</c:v>
                </c:pt>
                <c:pt idx="9595">
                  <c:v>15.592025</c:v>
                </c:pt>
                <c:pt idx="9596">
                  <c:v>15.592025</c:v>
                </c:pt>
                <c:pt idx="9597">
                  <c:v>15.592025</c:v>
                </c:pt>
                <c:pt idx="9598">
                  <c:v>15.592025</c:v>
                </c:pt>
                <c:pt idx="9599">
                  <c:v>15.592025</c:v>
                </c:pt>
                <c:pt idx="9600">
                  <c:v>15.592025</c:v>
                </c:pt>
                <c:pt idx="9601">
                  <c:v>15.592025</c:v>
                </c:pt>
                <c:pt idx="9602">
                  <c:v>15.592025</c:v>
                </c:pt>
                <c:pt idx="9603">
                  <c:v>15.592025</c:v>
                </c:pt>
                <c:pt idx="9604">
                  <c:v>15.592025</c:v>
                </c:pt>
                <c:pt idx="9605">
                  <c:v>15.592025</c:v>
                </c:pt>
                <c:pt idx="9606">
                  <c:v>15.592025</c:v>
                </c:pt>
                <c:pt idx="9607">
                  <c:v>15.592025</c:v>
                </c:pt>
                <c:pt idx="9608">
                  <c:v>15.592025</c:v>
                </c:pt>
                <c:pt idx="9609">
                  <c:v>15.592025</c:v>
                </c:pt>
                <c:pt idx="9610">
                  <c:v>15.592025</c:v>
                </c:pt>
                <c:pt idx="9611">
                  <c:v>15.592025</c:v>
                </c:pt>
                <c:pt idx="9612">
                  <c:v>15.592025</c:v>
                </c:pt>
                <c:pt idx="9613">
                  <c:v>15.923632</c:v>
                </c:pt>
                <c:pt idx="9614">
                  <c:v>15.592025</c:v>
                </c:pt>
                <c:pt idx="9615">
                  <c:v>15.592025</c:v>
                </c:pt>
                <c:pt idx="9616">
                  <c:v>15.923632</c:v>
                </c:pt>
                <c:pt idx="9617">
                  <c:v>15.592025</c:v>
                </c:pt>
                <c:pt idx="9618">
                  <c:v>15.592025</c:v>
                </c:pt>
                <c:pt idx="9619">
                  <c:v>15.592025</c:v>
                </c:pt>
                <c:pt idx="9620">
                  <c:v>15.592025</c:v>
                </c:pt>
                <c:pt idx="9621">
                  <c:v>15.592025</c:v>
                </c:pt>
                <c:pt idx="9622">
                  <c:v>15.592025</c:v>
                </c:pt>
                <c:pt idx="9623">
                  <c:v>15.592025</c:v>
                </c:pt>
                <c:pt idx="9624">
                  <c:v>15.592025</c:v>
                </c:pt>
                <c:pt idx="9625">
                  <c:v>15.592025</c:v>
                </c:pt>
                <c:pt idx="9626">
                  <c:v>15.592025</c:v>
                </c:pt>
                <c:pt idx="9627">
                  <c:v>15.592025</c:v>
                </c:pt>
                <c:pt idx="9628">
                  <c:v>15.592025</c:v>
                </c:pt>
                <c:pt idx="9629">
                  <c:v>15.592025</c:v>
                </c:pt>
                <c:pt idx="9630">
                  <c:v>15.592025</c:v>
                </c:pt>
                <c:pt idx="9631">
                  <c:v>15.592025</c:v>
                </c:pt>
                <c:pt idx="9632">
                  <c:v>15.592025</c:v>
                </c:pt>
                <c:pt idx="9633">
                  <c:v>15.592025</c:v>
                </c:pt>
                <c:pt idx="9634">
                  <c:v>15.592025</c:v>
                </c:pt>
                <c:pt idx="9635">
                  <c:v>15.592025</c:v>
                </c:pt>
                <c:pt idx="9636">
                  <c:v>15.592025</c:v>
                </c:pt>
                <c:pt idx="9637">
                  <c:v>15.923632</c:v>
                </c:pt>
                <c:pt idx="9638">
                  <c:v>15.592025</c:v>
                </c:pt>
                <c:pt idx="9639">
                  <c:v>15.592025</c:v>
                </c:pt>
                <c:pt idx="9640">
                  <c:v>15.592025</c:v>
                </c:pt>
                <c:pt idx="9641">
                  <c:v>15.592025</c:v>
                </c:pt>
                <c:pt idx="9642">
                  <c:v>15.592025</c:v>
                </c:pt>
                <c:pt idx="9643">
                  <c:v>15.592025</c:v>
                </c:pt>
                <c:pt idx="9644">
                  <c:v>15.592025</c:v>
                </c:pt>
                <c:pt idx="9645">
                  <c:v>15.592025</c:v>
                </c:pt>
                <c:pt idx="9646">
                  <c:v>15.592025</c:v>
                </c:pt>
                <c:pt idx="9647">
                  <c:v>15.592025</c:v>
                </c:pt>
                <c:pt idx="9648">
                  <c:v>15.592025</c:v>
                </c:pt>
                <c:pt idx="9649">
                  <c:v>15.923632</c:v>
                </c:pt>
                <c:pt idx="9650">
                  <c:v>15.592025</c:v>
                </c:pt>
                <c:pt idx="9651">
                  <c:v>15.592025</c:v>
                </c:pt>
                <c:pt idx="9652">
                  <c:v>15.592025</c:v>
                </c:pt>
                <c:pt idx="9653">
                  <c:v>15.592025</c:v>
                </c:pt>
                <c:pt idx="9654">
                  <c:v>15.592025</c:v>
                </c:pt>
                <c:pt idx="9655">
                  <c:v>15.592025</c:v>
                </c:pt>
                <c:pt idx="9656">
                  <c:v>15.592025</c:v>
                </c:pt>
                <c:pt idx="9657">
                  <c:v>15.923632</c:v>
                </c:pt>
                <c:pt idx="9658">
                  <c:v>15.592025</c:v>
                </c:pt>
                <c:pt idx="9659">
                  <c:v>15.592025</c:v>
                </c:pt>
                <c:pt idx="9660">
                  <c:v>15.592025</c:v>
                </c:pt>
                <c:pt idx="9661">
                  <c:v>15.592025</c:v>
                </c:pt>
                <c:pt idx="9662">
                  <c:v>15.592025</c:v>
                </c:pt>
                <c:pt idx="9663">
                  <c:v>15.592025</c:v>
                </c:pt>
                <c:pt idx="9664">
                  <c:v>15.592025</c:v>
                </c:pt>
                <c:pt idx="9665">
                  <c:v>15.592025</c:v>
                </c:pt>
                <c:pt idx="9666">
                  <c:v>15.592025</c:v>
                </c:pt>
                <c:pt idx="9667">
                  <c:v>15.592025</c:v>
                </c:pt>
                <c:pt idx="9668">
                  <c:v>15.592025</c:v>
                </c:pt>
                <c:pt idx="9669">
                  <c:v>15.592025</c:v>
                </c:pt>
                <c:pt idx="9670">
                  <c:v>15.592025</c:v>
                </c:pt>
                <c:pt idx="9671">
                  <c:v>15.592025</c:v>
                </c:pt>
                <c:pt idx="9672">
                  <c:v>15.592025</c:v>
                </c:pt>
                <c:pt idx="9673">
                  <c:v>15.592025</c:v>
                </c:pt>
                <c:pt idx="9674">
                  <c:v>15.592025</c:v>
                </c:pt>
                <c:pt idx="9675">
                  <c:v>15.592025</c:v>
                </c:pt>
                <c:pt idx="9676">
                  <c:v>15.592025</c:v>
                </c:pt>
                <c:pt idx="9677">
                  <c:v>15.592025</c:v>
                </c:pt>
                <c:pt idx="9678">
                  <c:v>15.592025</c:v>
                </c:pt>
                <c:pt idx="9679">
                  <c:v>15.923632</c:v>
                </c:pt>
                <c:pt idx="9680">
                  <c:v>15.592025</c:v>
                </c:pt>
                <c:pt idx="9681">
                  <c:v>15.592025</c:v>
                </c:pt>
                <c:pt idx="9682">
                  <c:v>15.592025</c:v>
                </c:pt>
                <c:pt idx="9683">
                  <c:v>15.592025</c:v>
                </c:pt>
                <c:pt idx="9684">
                  <c:v>15.592025</c:v>
                </c:pt>
                <c:pt idx="9685">
                  <c:v>15.592025</c:v>
                </c:pt>
                <c:pt idx="9686">
                  <c:v>15.592025</c:v>
                </c:pt>
                <c:pt idx="9687">
                  <c:v>15.592025</c:v>
                </c:pt>
                <c:pt idx="9688">
                  <c:v>15.923632</c:v>
                </c:pt>
                <c:pt idx="9689">
                  <c:v>15.592025</c:v>
                </c:pt>
                <c:pt idx="9690">
                  <c:v>15.592025</c:v>
                </c:pt>
                <c:pt idx="9691">
                  <c:v>15.592025</c:v>
                </c:pt>
                <c:pt idx="9692">
                  <c:v>15.592025</c:v>
                </c:pt>
                <c:pt idx="9693">
                  <c:v>15.592025</c:v>
                </c:pt>
                <c:pt idx="9694">
                  <c:v>15.592025</c:v>
                </c:pt>
                <c:pt idx="9695">
                  <c:v>15.592025</c:v>
                </c:pt>
                <c:pt idx="9696">
                  <c:v>15.592025</c:v>
                </c:pt>
                <c:pt idx="9697">
                  <c:v>15.923632</c:v>
                </c:pt>
                <c:pt idx="9698">
                  <c:v>15.592025</c:v>
                </c:pt>
                <c:pt idx="9699">
                  <c:v>15.592025</c:v>
                </c:pt>
                <c:pt idx="9700">
                  <c:v>15.592025</c:v>
                </c:pt>
                <c:pt idx="9701">
                  <c:v>15.592025</c:v>
                </c:pt>
                <c:pt idx="9702">
                  <c:v>15.592025</c:v>
                </c:pt>
                <c:pt idx="9703">
                  <c:v>15.592025</c:v>
                </c:pt>
                <c:pt idx="9704">
                  <c:v>15.592025</c:v>
                </c:pt>
                <c:pt idx="9705">
                  <c:v>15.592025</c:v>
                </c:pt>
                <c:pt idx="9706">
                  <c:v>15.592025</c:v>
                </c:pt>
                <c:pt idx="9707">
                  <c:v>15.592025</c:v>
                </c:pt>
                <c:pt idx="9708">
                  <c:v>15.592025</c:v>
                </c:pt>
                <c:pt idx="9709">
                  <c:v>15.592025</c:v>
                </c:pt>
                <c:pt idx="9710">
                  <c:v>15.592025</c:v>
                </c:pt>
                <c:pt idx="9711">
                  <c:v>15.592025</c:v>
                </c:pt>
                <c:pt idx="9712">
                  <c:v>15.592025</c:v>
                </c:pt>
                <c:pt idx="9713">
                  <c:v>15.592025</c:v>
                </c:pt>
                <c:pt idx="9714">
                  <c:v>15.592025</c:v>
                </c:pt>
                <c:pt idx="9715">
                  <c:v>15.592025</c:v>
                </c:pt>
                <c:pt idx="9716">
                  <c:v>15.592025</c:v>
                </c:pt>
                <c:pt idx="9717">
                  <c:v>15.592025</c:v>
                </c:pt>
                <c:pt idx="9718">
                  <c:v>15.592025</c:v>
                </c:pt>
                <c:pt idx="9719">
                  <c:v>15.592025</c:v>
                </c:pt>
                <c:pt idx="9720">
                  <c:v>15.592025</c:v>
                </c:pt>
                <c:pt idx="9721">
                  <c:v>15.592025</c:v>
                </c:pt>
                <c:pt idx="9722">
                  <c:v>15.592025</c:v>
                </c:pt>
                <c:pt idx="9723">
                  <c:v>15.592025</c:v>
                </c:pt>
                <c:pt idx="9724">
                  <c:v>15.592025</c:v>
                </c:pt>
                <c:pt idx="9725">
                  <c:v>15.592025</c:v>
                </c:pt>
                <c:pt idx="9726">
                  <c:v>15.592025</c:v>
                </c:pt>
                <c:pt idx="9727">
                  <c:v>15.592025</c:v>
                </c:pt>
                <c:pt idx="9728">
                  <c:v>15.592025</c:v>
                </c:pt>
                <c:pt idx="9729">
                  <c:v>15.592025</c:v>
                </c:pt>
                <c:pt idx="9730">
                  <c:v>15.592025</c:v>
                </c:pt>
                <c:pt idx="9731">
                  <c:v>15.592025</c:v>
                </c:pt>
                <c:pt idx="9732">
                  <c:v>15.592025</c:v>
                </c:pt>
                <c:pt idx="9733">
                  <c:v>15.592025</c:v>
                </c:pt>
                <c:pt idx="9734">
                  <c:v>15.592025</c:v>
                </c:pt>
                <c:pt idx="9735">
                  <c:v>15.592025</c:v>
                </c:pt>
                <c:pt idx="9736">
                  <c:v>15.592025</c:v>
                </c:pt>
                <c:pt idx="9737">
                  <c:v>15.592025</c:v>
                </c:pt>
                <c:pt idx="9738">
                  <c:v>15.592025</c:v>
                </c:pt>
                <c:pt idx="9739">
                  <c:v>15.592025</c:v>
                </c:pt>
                <c:pt idx="9740">
                  <c:v>15.592025</c:v>
                </c:pt>
                <c:pt idx="9741">
                  <c:v>15.592025</c:v>
                </c:pt>
                <c:pt idx="9742">
                  <c:v>15.592025</c:v>
                </c:pt>
                <c:pt idx="9743">
                  <c:v>15.592025</c:v>
                </c:pt>
                <c:pt idx="9744">
                  <c:v>15.592025</c:v>
                </c:pt>
                <c:pt idx="9745">
                  <c:v>15.923632</c:v>
                </c:pt>
                <c:pt idx="9746">
                  <c:v>15.923632</c:v>
                </c:pt>
                <c:pt idx="9747">
                  <c:v>15.592025</c:v>
                </c:pt>
                <c:pt idx="9748">
                  <c:v>15.592025</c:v>
                </c:pt>
                <c:pt idx="9749">
                  <c:v>15.592025</c:v>
                </c:pt>
                <c:pt idx="9750">
                  <c:v>15.592025</c:v>
                </c:pt>
                <c:pt idx="9751">
                  <c:v>15.592025</c:v>
                </c:pt>
                <c:pt idx="9752">
                  <c:v>15.592025</c:v>
                </c:pt>
                <c:pt idx="9753">
                  <c:v>15.592025</c:v>
                </c:pt>
                <c:pt idx="9754">
                  <c:v>15.592025</c:v>
                </c:pt>
                <c:pt idx="9755">
                  <c:v>15.592025</c:v>
                </c:pt>
                <c:pt idx="9756">
                  <c:v>15.592025</c:v>
                </c:pt>
                <c:pt idx="9757">
                  <c:v>15.592025</c:v>
                </c:pt>
                <c:pt idx="9758">
                  <c:v>15.592025</c:v>
                </c:pt>
                <c:pt idx="9759">
                  <c:v>15.592025</c:v>
                </c:pt>
                <c:pt idx="9760">
                  <c:v>15.592025</c:v>
                </c:pt>
                <c:pt idx="9761">
                  <c:v>15.923632</c:v>
                </c:pt>
                <c:pt idx="9762">
                  <c:v>15.592025</c:v>
                </c:pt>
                <c:pt idx="9763">
                  <c:v>15.592025</c:v>
                </c:pt>
                <c:pt idx="9764">
                  <c:v>15.592025</c:v>
                </c:pt>
                <c:pt idx="9765">
                  <c:v>15.592025</c:v>
                </c:pt>
                <c:pt idx="9766">
                  <c:v>15.592025</c:v>
                </c:pt>
                <c:pt idx="9767">
                  <c:v>15.592025</c:v>
                </c:pt>
                <c:pt idx="9768">
                  <c:v>15.592025</c:v>
                </c:pt>
                <c:pt idx="9769">
                  <c:v>15.592025</c:v>
                </c:pt>
                <c:pt idx="9770">
                  <c:v>15.923632</c:v>
                </c:pt>
                <c:pt idx="9771">
                  <c:v>15.592025</c:v>
                </c:pt>
                <c:pt idx="9772">
                  <c:v>15.592025</c:v>
                </c:pt>
                <c:pt idx="9773">
                  <c:v>15.592025</c:v>
                </c:pt>
                <c:pt idx="9774">
                  <c:v>15.592025</c:v>
                </c:pt>
                <c:pt idx="9775">
                  <c:v>15.592025</c:v>
                </c:pt>
                <c:pt idx="9776">
                  <c:v>15.592025</c:v>
                </c:pt>
                <c:pt idx="9777">
                  <c:v>15.592025</c:v>
                </c:pt>
                <c:pt idx="9778">
                  <c:v>15.592025</c:v>
                </c:pt>
                <c:pt idx="9779">
                  <c:v>15.592025</c:v>
                </c:pt>
                <c:pt idx="9780">
                  <c:v>15.923632</c:v>
                </c:pt>
                <c:pt idx="9781">
                  <c:v>15.592025</c:v>
                </c:pt>
                <c:pt idx="9782">
                  <c:v>15.923632</c:v>
                </c:pt>
                <c:pt idx="9783">
                  <c:v>15.592025</c:v>
                </c:pt>
                <c:pt idx="9784">
                  <c:v>15.592025</c:v>
                </c:pt>
                <c:pt idx="9785">
                  <c:v>15.592025</c:v>
                </c:pt>
                <c:pt idx="9786">
                  <c:v>15.923632</c:v>
                </c:pt>
                <c:pt idx="9787">
                  <c:v>15.592025</c:v>
                </c:pt>
                <c:pt idx="9788">
                  <c:v>15.592025</c:v>
                </c:pt>
                <c:pt idx="9789">
                  <c:v>15.923632</c:v>
                </c:pt>
                <c:pt idx="9790">
                  <c:v>15.592025</c:v>
                </c:pt>
                <c:pt idx="9791">
                  <c:v>15.592025</c:v>
                </c:pt>
                <c:pt idx="9792">
                  <c:v>15.592025</c:v>
                </c:pt>
                <c:pt idx="9793">
                  <c:v>15.592025</c:v>
                </c:pt>
                <c:pt idx="9794">
                  <c:v>15.592025</c:v>
                </c:pt>
                <c:pt idx="9795">
                  <c:v>15.592025</c:v>
                </c:pt>
                <c:pt idx="9796">
                  <c:v>15.592025</c:v>
                </c:pt>
                <c:pt idx="9797">
                  <c:v>15.592025</c:v>
                </c:pt>
                <c:pt idx="9798">
                  <c:v>15.592025</c:v>
                </c:pt>
                <c:pt idx="9799">
                  <c:v>15.923632</c:v>
                </c:pt>
                <c:pt idx="9800">
                  <c:v>15.592025</c:v>
                </c:pt>
                <c:pt idx="9801">
                  <c:v>15.592025</c:v>
                </c:pt>
                <c:pt idx="9802">
                  <c:v>15.592025</c:v>
                </c:pt>
                <c:pt idx="9803">
                  <c:v>15.592025</c:v>
                </c:pt>
                <c:pt idx="9804">
                  <c:v>15.923632</c:v>
                </c:pt>
                <c:pt idx="9805">
                  <c:v>15.923632</c:v>
                </c:pt>
                <c:pt idx="9806">
                  <c:v>15.592025</c:v>
                </c:pt>
                <c:pt idx="9807">
                  <c:v>15.592025</c:v>
                </c:pt>
                <c:pt idx="9808">
                  <c:v>15.592025</c:v>
                </c:pt>
                <c:pt idx="9809">
                  <c:v>15.592025</c:v>
                </c:pt>
                <c:pt idx="9810">
                  <c:v>15.592025</c:v>
                </c:pt>
                <c:pt idx="9811">
                  <c:v>15.923632</c:v>
                </c:pt>
                <c:pt idx="9812">
                  <c:v>15.592025</c:v>
                </c:pt>
                <c:pt idx="9813">
                  <c:v>15.592025</c:v>
                </c:pt>
                <c:pt idx="9814">
                  <c:v>15.592025</c:v>
                </c:pt>
                <c:pt idx="9815">
                  <c:v>15.592025</c:v>
                </c:pt>
                <c:pt idx="9816">
                  <c:v>15.923632</c:v>
                </c:pt>
                <c:pt idx="9817">
                  <c:v>15.923632</c:v>
                </c:pt>
                <c:pt idx="9818">
                  <c:v>15.592025</c:v>
                </c:pt>
                <c:pt idx="9819">
                  <c:v>15.923632</c:v>
                </c:pt>
                <c:pt idx="9820">
                  <c:v>15.592025</c:v>
                </c:pt>
                <c:pt idx="9821">
                  <c:v>15.592025</c:v>
                </c:pt>
                <c:pt idx="9822">
                  <c:v>15.923632</c:v>
                </c:pt>
                <c:pt idx="9823">
                  <c:v>15.592025</c:v>
                </c:pt>
                <c:pt idx="9824">
                  <c:v>15.592025</c:v>
                </c:pt>
                <c:pt idx="9825">
                  <c:v>15.592025</c:v>
                </c:pt>
                <c:pt idx="9826">
                  <c:v>15.592025</c:v>
                </c:pt>
                <c:pt idx="9827">
                  <c:v>15.592025</c:v>
                </c:pt>
                <c:pt idx="9828">
                  <c:v>15.592025</c:v>
                </c:pt>
                <c:pt idx="9829">
                  <c:v>15.592025</c:v>
                </c:pt>
                <c:pt idx="9830">
                  <c:v>15.592025</c:v>
                </c:pt>
                <c:pt idx="9831">
                  <c:v>15.592025</c:v>
                </c:pt>
                <c:pt idx="9832">
                  <c:v>15.592025</c:v>
                </c:pt>
                <c:pt idx="9833">
                  <c:v>15.592025</c:v>
                </c:pt>
                <c:pt idx="9834">
                  <c:v>15.592025</c:v>
                </c:pt>
                <c:pt idx="9835">
                  <c:v>15.592025</c:v>
                </c:pt>
                <c:pt idx="9836">
                  <c:v>15.592025</c:v>
                </c:pt>
                <c:pt idx="9837">
                  <c:v>15.592025</c:v>
                </c:pt>
                <c:pt idx="9838">
                  <c:v>15.923632</c:v>
                </c:pt>
                <c:pt idx="9839">
                  <c:v>15.592025</c:v>
                </c:pt>
                <c:pt idx="9840">
                  <c:v>15.592025</c:v>
                </c:pt>
                <c:pt idx="9841">
                  <c:v>15.592025</c:v>
                </c:pt>
                <c:pt idx="9842">
                  <c:v>15.592025</c:v>
                </c:pt>
                <c:pt idx="9843">
                  <c:v>15.592025</c:v>
                </c:pt>
                <c:pt idx="9844">
                  <c:v>15.592025</c:v>
                </c:pt>
                <c:pt idx="9845">
                  <c:v>15.592025</c:v>
                </c:pt>
                <c:pt idx="9846">
                  <c:v>15.592025</c:v>
                </c:pt>
                <c:pt idx="9847">
                  <c:v>15.592025</c:v>
                </c:pt>
                <c:pt idx="9848">
                  <c:v>15.592025</c:v>
                </c:pt>
                <c:pt idx="9849">
                  <c:v>15.592025</c:v>
                </c:pt>
                <c:pt idx="9850">
                  <c:v>15.592025</c:v>
                </c:pt>
                <c:pt idx="9851">
                  <c:v>15.592025</c:v>
                </c:pt>
                <c:pt idx="9852">
                  <c:v>15.923632</c:v>
                </c:pt>
                <c:pt idx="9853">
                  <c:v>15.592025</c:v>
                </c:pt>
                <c:pt idx="9854">
                  <c:v>15.923632</c:v>
                </c:pt>
                <c:pt idx="9855">
                  <c:v>15.923632</c:v>
                </c:pt>
                <c:pt idx="9856">
                  <c:v>15.592025</c:v>
                </c:pt>
                <c:pt idx="9857">
                  <c:v>15.592025</c:v>
                </c:pt>
                <c:pt idx="9858">
                  <c:v>15.592025</c:v>
                </c:pt>
                <c:pt idx="9859">
                  <c:v>15.592025</c:v>
                </c:pt>
                <c:pt idx="9860">
                  <c:v>15.592025</c:v>
                </c:pt>
                <c:pt idx="9861">
                  <c:v>15.592025</c:v>
                </c:pt>
                <c:pt idx="9862">
                  <c:v>15.592025</c:v>
                </c:pt>
                <c:pt idx="9863">
                  <c:v>15.592025</c:v>
                </c:pt>
                <c:pt idx="9864">
                  <c:v>15.923632</c:v>
                </c:pt>
                <c:pt idx="9865">
                  <c:v>15.592025</c:v>
                </c:pt>
                <c:pt idx="9866">
                  <c:v>15.592025</c:v>
                </c:pt>
                <c:pt idx="9867">
                  <c:v>15.923632</c:v>
                </c:pt>
                <c:pt idx="9868">
                  <c:v>15.923632</c:v>
                </c:pt>
                <c:pt idx="9869">
                  <c:v>15.592025</c:v>
                </c:pt>
                <c:pt idx="9870">
                  <c:v>15.592025</c:v>
                </c:pt>
                <c:pt idx="9871">
                  <c:v>15.923632</c:v>
                </c:pt>
                <c:pt idx="9872">
                  <c:v>15.592025</c:v>
                </c:pt>
                <c:pt idx="9873">
                  <c:v>15.592025</c:v>
                </c:pt>
                <c:pt idx="9874">
                  <c:v>15.592025</c:v>
                </c:pt>
                <c:pt idx="9875">
                  <c:v>15.592025</c:v>
                </c:pt>
                <c:pt idx="9876">
                  <c:v>15.592025</c:v>
                </c:pt>
                <c:pt idx="9877">
                  <c:v>15.592025</c:v>
                </c:pt>
                <c:pt idx="9878">
                  <c:v>15.592025</c:v>
                </c:pt>
                <c:pt idx="9879">
                  <c:v>15.592025</c:v>
                </c:pt>
                <c:pt idx="9880">
                  <c:v>15.592025</c:v>
                </c:pt>
                <c:pt idx="9881">
                  <c:v>15.592025</c:v>
                </c:pt>
                <c:pt idx="9882">
                  <c:v>15.592025</c:v>
                </c:pt>
                <c:pt idx="9883">
                  <c:v>15.592025</c:v>
                </c:pt>
                <c:pt idx="9884">
                  <c:v>15.592025</c:v>
                </c:pt>
                <c:pt idx="9885">
                  <c:v>15.592025</c:v>
                </c:pt>
                <c:pt idx="9886">
                  <c:v>15.923632</c:v>
                </c:pt>
                <c:pt idx="9887">
                  <c:v>15.592025</c:v>
                </c:pt>
                <c:pt idx="9888">
                  <c:v>15.592025</c:v>
                </c:pt>
                <c:pt idx="9889">
                  <c:v>15.592025</c:v>
                </c:pt>
                <c:pt idx="9890">
                  <c:v>15.592025</c:v>
                </c:pt>
                <c:pt idx="9891">
                  <c:v>15.923632</c:v>
                </c:pt>
                <c:pt idx="9892">
                  <c:v>15.592025</c:v>
                </c:pt>
                <c:pt idx="9893">
                  <c:v>15.923632</c:v>
                </c:pt>
                <c:pt idx="9894">
                  <c:v>15.592025</c:v>
                </c:pt>
                <c:pt idx="9895">
                  <c:v>15.592025</c:v>
                </c:pt>
                <c:pt idx="9896">
                  <c:v>15.923632</c:v>
                </c:pt>
                <c:pt idx="9897">
                  <c:v>15.592025</c:v>
                </c:pt>
                <c:pt idx="9898">
                  <c:v>15.923632</c:v>
                </c:pt>
                <c:pt idx="9899">
                  <c:v>15.923632</c:v>
                </c:pt>
                <c:pt idx="9900">
                  <c:v>15.592025</c:v>
                </c:pt>
                <c:pt idx="9901">
                  <c:v>15.592025</c:v>
                </c:pt>
                <c:pt idx="9902">
                  <c:v>15.592025</c:v>
                </c:pt>
                <c:pt idx="9903">
                  <c:v>15.592025</c:v>
                </c:pt>
                <c:pt idx="9904">
                  <c:v>15.923632</c:v>
                </c:pt>
                <c:pt idx="9905">
                  <c:v>15.592025</c:v>
                </c:pt>
                <c:pt idx="9906">
                  <c:v>15.923632</c:v>
                </c:pt>
                <c:pt idx="9907">
                  <c:v>15.923632</c:v>
                </c:pt>
                <c:pt idx="9908">
                  <c:v>15.592025</c:v>
                </c:pt>
                <c:pt idx="9909">
                  <c:v>15.592025</c:v>
                </c:pt>
                <c:pt idx="9910">
                  <c:v>15.592025</c:v>
                </c:pt>
                <c:pt idx="9911">
                  <c:v>15.592025</c:v>
                </c:pt>
                <c:pt idx="9912">
                  <c:v>15.592025</c:v>
                </c:pt>
                <c:pt idx="9913">
                  <c:v>15.592025</c:v>
                </c:pt>
                <c:pt idx="9914">
                  <c:v>15.592025</c:v>
                </c:pt>
                <c:pt idx="9915">
                  <c:v>15.923632</c:v>
                </c:pt>
                <c:pt idx="9916">
                  <c:v>15.592025</c:v>
                </c:pt>
                <c:pt idx="9917">
                  <c:v>15.592025</c:v>
                </c:pt>
                <c:pt idx="9918">
                  <c:v>15.923632</c:v>
                </c:pt>
                <c:pt idx="9919">
                  <c:v>15.592025</c:v>
                </c:pt>
                <c:pt idx="9920">
                  <c:v>15.923632</c:v>
                </c:pt>
                <c:pt idx="9921">
                  <c:v>15.592025</c:v>
                </c:pt>
                <c:pt idx="9922">
                  <c:v>15.923632</c:v>
                </c:pt>
                <c:pt idx="9923">
                  <c:v>15.592025</c:v>
                </c:pt>
                <c:pt idx="9924">
                  <c:v>15.923632</c:v>
                </c:pt>
                <c:pt idx="9925">
                  <c:v>15.923632</c:v>
                </c:pt>
                <c:pt idx="9926">
                  <c:v>15.592025</c:v>
                </c:pt>
                <c:pt idx="9927">
                  <c:v>15.592025</c:v>
                </c:pt>
                <c:pt idx="9928">
                  <c:v>15.592025</c:v>
                </c:pt>
                <c:pt idx="9929">
                  <c:v>15.592025</c:v>
                </c:pt>
                <c:pt idx="9930">
                  <c:v>15.592025</c:v>
                </c:pt>
                <c:pt idx="9931">
                  <c:v>15.592025</c:v>
                </c:pt>
                <c:pt idx="9932">
                  <c:v>15.592025</c:v>
                </c:pt>
                <c:pt idx="9933">
                  <c:v>15.923632</c:v>
                </c:pt>
                <c:pt idx="9934">
                  <c:v>15.592025</c:v>
                </c:pt>
                <c:pt idx="9935">
                  <c:v>15.592025</c:v>
                </c:pt>
                <c:pt idx="9936">
                  <c:v>15.592025</c:v>
                </c:pt>
                <c:pt idx="9937">
                  <c:v>15.923632</c:v>
                </c:pt>
                <c:pt idx="9938">
                  <c:v>15.592025</c:v>
                </c:pt>
                <c:pt idx="9939">
                  <c:v>15.923632</c:v>
                </c:pt>
                <c:pt idx="9940">
                  <c:v>15.592025</c:v>
                </c:pt>
                <c:pt idx="9941">
                  <c:v>15.923632</c:v>
                </c:pt>
                <c:pt idx="9942">
                  <c:v>15.592025</c:v>
                </c:pt>
                <c:pt idx="9943">
                  <c:v>15.923632</c:v>
                </c:pt>
                <c:pt idx="9944">
                  <c:v>15.923632</c:v>
                </c:pt>
                <c:pt idx="9945">
                  <c:v>15.923632</c:v>
                </c:pt>
                <c:pt idx="9946">
                  <c:v>15.592025</c:v>
                </c:pt>
                <c:pt idx="9947">
                  <c:v>15.923632</c:v>
                </c:pt>
                <c:pt idx="9948">
                  <c:v>15.923632</c:v>
                </c:pt>
                <c:pt idx="9949">
                  <c:v>15.923632</c:v>
                </c:pt>
                <c:pt idx="9950">
                  <c:v>15.592025</c:v>
                </c:pt>
                <c:pt idx="9951">
                  <c:v>15.923632</c:v>
                </c:pt>
                <c:pt idx="9952">
                  <c:v>15.592025</c:v>
                </c:pt>
                <c:pt idx="9953">
                  <c:v>15.592025</c:v>
                </c:pt>
                <c:pt idx="9954">
                  <c:v>15.923632</c:v>
                </c:pt>
                <c:pt idx="9955">
                  <c:v>15.592025</c:v>
                </c:pt>
                <c:pt idx="9956">
                  <c:v>15.923632</c:v>
                </c:pt>
                <c:pt idx="9957">
                  <c:v>15.923632</c:v>
                </c:pt>
                <c:pt idx="9958">
                  <c:v>15.923632</c:v>
                </c:pt>
                <c:pt idx="9959">
                  <c:v>15.923632</c:v>
                </c:pt>
                <c:pt idx="9960">
                  <c:v>15.923632</c:v>
                </c:pt>
                <c:pt idx="9961">
                  <c:v>15.923632</c:v>
                </c:pt>
                <c:pt idx="9962">
                  <c:v>15.592025</c:v>
                </c:pt>
                <c:pt idx="9963">
                  <c:v>15.923632</c:v>
                </c:pt>
                <c:pt idx="9964">
                  <c:v>15.923632</c:v>
                </c:pt>
                <c:pt idx="9965">
                  <c:v>15.592025</c:v>
                </c:pt>
                <c:pt idx="9966">
                  <c:v>15.923632</c:v>
                </c:pt>
                <c:pt idx="9967">
                  <c:v>15.923632</c:v>
                </c:pt>
                <c:pt idx="9968">
                  <c:v>15.923632</c:v>
                </c:pt>
                <c:pt idx="9969">
                  <c:v>15.592025</c:v>
                </c:pt>
                <c:pt idx="9970">
                  <c:v>15.923632</c:v>
                </c:pt>
                <c:pt idx="9971">
                  <c:v>15.592025</c:v>
                </c:pt>
                <c:pt idx="9972">
                  <c:v>15.592025</c:v>
                </c:pt>
                <c:pt idx="9973">
                  <c:v>15.923632</c:v>
                </c:pt>
                <c:pt idx="9974">
                  <c:v>15.592025</c:v>
                </c:pt>
                <c:pt idx="9975">
                  <c:v>15.592025</c:v>
                </c:pt>
                <c:pt idx="9976">
                  <c:v>15.923632</c:v>
                </c:pt>
                <c:pt idx="9977">
                  <c:v>15.923632</c:v>
                </c:pt>
                <c:pt idx="9978">
                  <c:v>15.592025</c:v>
                </c:pt>
                <c:pt idx="9979">
                  <c:v>15.592025</c:v>
                </c:pt>
                <c:pt idx="9980">
                  <c:v>15.592025</c:v>
                </c:pt>
                <c:pt idx="9981">
                  <c:v>15.592025</c:v>
                </c:pt>
                <c:pt idx="9982">
                  <c:v>15.592025</c:v>
                </c:pt>
                <c:pt idx="9983">
                  <c:v>15.592025</c:v>
                </c:pt>
                <c:pt idx="9984">
                  <c:v>15.592025</c:v>
                </c:pt>
                <c:pt idx="9985">
                  <c:v>15.592025</c:v>
                </c:pt>
                <c:pt idx="9986">
                  <c:v>15.592025</c:v>
                </c:pt>
                <c:pt idx="9987">
                  <c:v>15.592025</c:v>
                </c:pt>
                <c:pt idx="9988">
                  <c:v>15.592025</c:v>
                </c:pt>
                <c:pt idx="9989">
                  <c:v>15.592025</c:v>
                </c:pt>
                <c:pt idx="9990">
                  <c:v>15.923632</c:v>
                </c:pt>
                <c:pt idx="9991">
                  <c:v>15.923632</c:v>
                </c:pt>
                <c:pt idx="9992">
                  <c:v>15.592025</c:v>
                </c:pt>
                <c:pt idx="9993">
                  <c:v>15.592025</c:v>
                </c:pt>
                <c:pt idx="9994">
                  <c:v>15.592025</c:v>
                </c:pt>
                <c:pt idx="9995">
                  <c:v>15.592025</c:v>
                </c:pt>
                <c:pt idx="9996">
                  <c:v>15.592025</c:v>
                </c:pt>
                <c:pt idx="9997">
                  <c:v>15.592025</c:v>
                </c:pt>
                <c:pt idx="9998">
                  <c:v>15.592025</c:v>
                </c:pt>
                <c:pt idx="9999">
                  <c:v>15.592025</c:v>
                </c:pt>
                <c:pt idx="10000">
                  <c:v>15.923632</c:v>
                </c:pt>
                <c:pt idx="10001">
                  <c:v>15.923632</c:v>
                </c:pt>
                <c:pt idx="10002">
                  <c:v>15.592025</c:v>
                </c:pt>
                <c:pt idx="10003">
                  <c:v>15.923632</c:v>
                </c:pt>
                <c:pt idx="10004">
                  <c:v>15.592025</c:v>
                </c:pt>
                <c:pt idx="10005">
                  <c:v>15.592025</c:v>
                </c:pt>
                <c:pt idx="10006">
                  <c:v>15.592025</c:v>
                </c:pt>
                <c:pt idx="10007">
                  <c:v>15.592025</c:v>
                </c:pt>
                <c:pt idx="10008">
                  <c:v>15.592025</c:v>
                </c:pt>
                <c:pt idx="10009">
                  <c:v>15.592025</c:v>
                </c:pt>
                <c:pt idx="10010">
                  <c:v>15.592025</c:v>
                </c:pt>
                <c:pt idx="10011">
                  <c:v>15.923632</c:v>
                </c:pt>
                <c:pt idx="10012">
                  <c:v>15.592025</c:v>
                </c:pt>
                <c:pt idx="10013">
                  <c:v>15.592025</c:v>
                </c:pt>
                <c:pt idx="10014">
                  <c:v>15.592025</c:v>
                </c:pt>
                <c:pt idx="10015">
                  <c:v>15.592025</c:v>
                </c:pt>
                <c:pt idx="10016">
                  <c:v>15.592025</c:v>
                </c:pt>
                <c:pt idx="10017">
                  <c:v>15.592025</c:v>
                </c:pt>
                <c:pt idx="10018">
                  <c:v>15.592025</c:v>
                </c:pt>
                <c:pt idx="10019">
                  <c:v>15.592025</c:v>
                </c:pt>
                <c:pt idx="10020">
                  <c:v>15.592025</c:v>
                </c:pt>
                <c:pt idx="10021">
                  <c:v>15.592025</c:v>
                </c:pt>
                <c:pt idx="10022">
                  <c:v>15.592025</c:v>
                </c:pt>
                <c:pt idx="10023">
                  <c:v>15.592025</c:v>
                </c:pt>
                <c:pt idx="10024">
                  <c:v>15.592025</c:v>
                </c:pt>
                <c:pt idx="10025">
                  <c:v>15.592025</c:v>
                </c:pt>
                <c:pt idx="10026">
                  <c:v>15.592025</c:v>
                </c:pt>
                <c:pt idx="10027">
                  <c:v>15.592025</c:v>
                </c:pt>
                <c:pt idx="10028">
                  <c:v>15.592025</c:v>
                </c:pt>
                <c:pt idx="10029">
                  <c:v>15.592025</c:v>
                </c:pt>
                <c:pt idx="10030">
                  <c:v>15.592025</c:v>
                </c:pt>
                <c:pt idx="10031">
                  <c:v>15.592025</c:v>
                </c:pt>
                <c:pt idx="10032">
                  <c:v>15.592025</c:v>
                </c:pt>
                <c:pt idx="10033">
                  <c:v>15.592025</c:v>
                </c:pt>
                <c:pt idx="10034">
                  <c:v>15.592025</c:v>
                </c:pt>
                <c:pt idx="10035">
                  <c:v>15.592025</c:v>
                </c:pt>
                <c:pt idx="10036">
                  <c:v>15.592025</c:v>
                </c:pt>
                <c:pt idx="10037">
                  <c:v>15.592025</c:v>
                </c:pt>
                <c:pt idx="10038">
                  <c:v>15.592025</c:v>
                </c:pt>
                <c:pt idx="10039">
                  <c:v>15.592025</c:v>
                </c:pt>
                <c:pt idx="10040">
                  <c:v>15.592025</c:v>
                </c:pt>
                <c:pt idx="10041">
                  <c:v>15.592025</c:v>
                </c:pt>
                <c:pt idx="10042">
                  <c:v>15.923632</c:v>
                </c:pt>
                <c:pt idx="10043">
                  <c:v>15.592025</c:v>
                </c:pt>
                <c:pt idx="10044">
                  <c:v>15.592025</c:v>
                </c:pt>
                <c:pt idx="10045">
                  <c:v>15.592025</c:v>
                </c:pt>
                <c:pt idx="10046">
                  <c:v>15.592025</c:v>
                </c:pt>
                <c:pt idx="10047">
                  <c:v>15.592025</c:v>
                </c:pt>
                <c:pt idx="10048">
                  <c:v>15.592025</c:v>
                </c:pt>
                <c:pt idx="10049">
                  <c:v>15.592025</c:v>
                </c:pt>
                <c:pt idx="10050">
                  <c:v>15.592025</c:v>
                </c:pt>
                <c:pt idx="10051">
                  <c:v>15.592025</c:v>
                </c:pt>
                <c:pt idx="10052">
                  <c:v>15.592025</c:v>
                </c:pt>
                <c:pt idx="10053">
                  <c:v>15.592025</c:v>
                </c:pt>
                <c:pt idx="10054">
                  <c:v>15.592025</c:v>
                </c:pt>
                <c:pt idx="10055">
                  <c:v>15.592025</c:v>
                </c:pt>
                <c:pt idx="10056">
                  <c:v>15.592025</c:v>
                </c:pt>
                <c:pt idx="10057">
                  <c:v>15.592025</c:v>
                </c:pt>
                <c:pt idx="10058">
                  <c:v>15.592025</c:v>
                </c:pt>
                <c:pt idx="10059">
                  <c:v>15.592025</c:v>
                </c:pt>
                <c:pt idx="10060">
                  <c:v>15.592025</c:v>
                </c:pt>
                <c:pt idx="10061">
                  <c:v>15.592025</c:v>
                </c:pt>
                <c:pt idx="10062">
                  <c:v>15.592025</c:v>
                </c:pt>
                <c:pt idx="10063">
                  <c:v>15.592025</c:v>
                </c:pt>
                <c:pt idx="10064">
                  <c:v>15.592025</c:v>
                </c:pt>
                <c:pt idx="10065">
                  <c:v>15.592025</c:v>
                </c:pt>
                <c:pt idx="10066">
                  <c:v>15.592025</c:v>
                </c:pt>
                <c:pt idx="10067">
                  <c:v>15.592025</c:v>
                </c:pt>
                <c:pt idx="10068">
                  <c:v>15.592025</c:v>
                </c:pt>
                <c:pt idx="10069">
                  <c:v>15.592025</c:v>
                </c:pt>
                <c:pt idx="10070">
                  <c:v>15.592025</c:v>
                </c:pt>
                <c:pt idx="10071">
                  <c:v>15.592025</c:v>
                </c:pt>
                <c:pt idx="10072">
                  <c:v>15.923632</c:v>
                </c:pt>
                <c:pt idx="10073">
                  <c:v>15.923632</c:v>
                </c:pt>
                <c:pt idx="10074">
                  <c:v>15.592025</c:v>
                </c:pt>
                <c:pt idx="10075">
                  <c:v>15.592025</c:v>
                </c:pt>
                <c:pt idx="10076">
                  <c:v>15.592025</c:v>
                </c:pt>
                <c:pt idx="10077">
                  <c:v>15.592025</c:v>
                </c:pt>
                <c:pt idx="10078">
                  <c:v>15.592025</c:v>
                </c:pt>
                <c:pt idx="10079">
                  <c:v>15.592025</c:v>
                </c:pt>
                <c:pt idx="10080">
                  <c:v>15.592025</c:v>
                </c:pt>
                <c:pt idx="10081">
                  <c:v>15.592025</c:v>
                </c:pt>
                <c:pt idx="10082">
                  <c:v>15.592025</c:v>
                </c:pt>
                <c:pt idx="10083">
                  <c:v>15.592025</c:v>
                </c:pt>
                <c:pt idx="10084">
                  <c:v>15.592025</c:v>
                </c:pt>
                <c:pt idx="10085">
                  <c:v>15.592025</c:v>
                </c:pt>
                <c:pt idx="10086">
                  <c:v>15.592025</c:v>
                </c:pt>
                <c:pt idx="10087">
                  <c:v>15.923632</c:v>
                </c:pt>
                <c:pt idx="10088">
                  <c:v>15.592025</c:v>
                </c:pt>
                <c:pt idx="10089">
                  <c:v>15.592025</c:v>
                </c:pt>
                <c:pt idx="10090">
                  <c:v>15.592025</c:v>
                </c:pt>
                <c:pt idx="10091">
                  <c:v>15.592025</c:v>
                </c:pt>
                <c:pt idx="10092">
                  <c:v>15.592025</c:v>
                </c:pt>
                <c:pt idx="10093">
                  <c:v>15.923632</c:v>
                </c:pt>
                <c:pt idx="10094">
                  <c:v>15.592025</c:v>
                </c:pt>
                <c:pt idx="10095">
                  <c:v>15.592025</c:v>
                </c:pt>
                <c:pt idx="10096">
                  <c:v>15.592025</c:v>
                </c:pt>
                <c:pt idx="10097">
                  <c:v>15.592025</c:v>
                </c:pt>
                <c:pt idx="10098">
                  <c:v>15.592025</c:v>
                </c:pt>
                <c:pt idx="10099">
                  <c:v>15.923632</c:v>
                </c:pt>
                <c:pt idx="10100">
                  <c:v>15.592025</c:v>
                </c:pt>
                <c:pt idx="10101">
                  <c:v>15.592025</c:v>
                </c:pt>
                <c:pt idx="10102">
                  <c:v>15.592025</c:v>
                </c:pt>
                <c:pt idx="10103">
                  <c:v>15.592025</c:v>
                </c:pt>
                <c:pt idx="10104">
                  <c:v>15.592025</c:v>
                </c:pt>
                <c:pt idx="10105">
                  <c:v>15.592025</c:v>
                </c:pt>
                <c:pt idx="10106">
                  <c:v>15.592025</c:v>
                </c:pt>
                <c:pt idx="10107">
                  <c:v>15.592025</c:v>
                </c:pt>
                <c:pt idx="10108">
                  <c:v>15.923632</c:v>
                </c:pt>
                <c:pt idx="10109">
                  <c:v>15.592025</c:v>
                </c:pt>
                <c:pt idx="10110">
                  <c:v>15.923632</c:v>
                </c:pt>
                <c:pt idx="10111">
                  <c:v>15.592025</c:v>
                </c:pt>
                <c:pt idx="10112">
                  <c:v>15.592025</c:v>
                </c:pt>
                <c:pt idx="10113">
                  <c:v>15.592025</c:v>
                </c:pt>
                <c:pt idx="10114">
                  <c:v>15.592025</c:v>
                </c:pt>
                <c:pt idx="10115">
                  <c:v>15.592025</c:v>
                </c:pt>
                <c:pt idx="10116">
                  <c:v>15.592025</c:v>
                </c:pt>
                <c:pt idx="10117">
                  <c:v>15.592025</c:v>
                </c:pt>
                <c:pt idx="10118">
                  <c:v>15.592025</c:v>
                </c:pt>
                <c:pt idx="10119">
                  <c:v>15.592025</c:v>
                </c:pt>
                <c:pt idx="10120">
                  <c:v>15.592025</c:v>
                </c:pt>
                <c:pt idx="10121">
                  <c:v>15.592025</c:v>
                </c:pt>
                <c:pt idx="10122">
                  <c:v>15.592025</c:v>
                </c:pt>
                <c:pt idx="10123">
                  <c:v>15.592025</c:v>
                </c:pt>
                <c:pt idx="10124">
                  <c:v>15.592025</c:v>
                </c:pt>
                <c:pt idx="10125">
                  <c:v>15.592025</c:v>
                </c:pt>
                <c:pt idx="10126">
                  <c:v>15.592025</c:v>
                </c:pt>
                <c:pt idx="10127">
                  <c:v>15.592025</c:v>
                </c:pt>
                <c:pt idx="10128">
                  <c:v>15.592025</c:v>
                </c:pt>
                <c:pt idx="10129">
                  <c:v>15.592025</c:v>
                </c:pt>
                <c:pt idx="10130">
                  <c:v>15.592025</c:v>
                </c:pt>
                <c:pt idx="10131">
                  <c:v>15.592025</c:v>
                </c:pt>
                <c:pt idx="10132">
                  <c:v>15.592025</c:v>
                </c:pt>
                <c:pt idx="10133">
                  <c:v>15.592025</c:v>
                </c:pt>
                <c:pt idx="10134">
                  <c:v>15.592025</c:v>
                </c:pt>
                <c:pt idx="10135">
                  <c:v>15.592025</c:v>
                </c:pt>
                <c:pt idx="10136">
                  <c:v>15.592025</c:v>
                </c:pt>
                <c:pt idx="10137">
                  <c:v>15.592025</c:v>
                </c:pt>
                <c:pt idx="10138">
                  <c:v>15.592025</c:v>
                </c:pt>
                <c:pt idx="10139">
                  <c:v>15.592025</c:v>
                </c:pt>
                <c:pt idx="10140">
                  <c:v>15.592025</c:v>
                </c:pt>
                <c:pt idx="10141">
                  <c:v>15.592025</c:v>
                </c:pt>
                <c:pt idx="10142">
                  <c:v>15.592025</c:v>
                </c:pt>
                <c:pt idx="10143">
                  <c:v>15.592025</c:v>
                </c:pt>
                <c:pt idx="10144">
                  <c:v>15.592025</c:v>
                </c:pt>
                <c:pt idx="10145">
                  <c:v>15.592025</c:v>
                </c:pt>
                <c:pt idx="10146">
                  <c:v>15.592025</c:v>
                </c:pt>
                <c:pt idx="10147">
                  <c:v>15.592025</c:v>
                </c:pt>
                <c:pt idx="10148">
                  <c:v>15.923632</c:v>
                </c:pt>
                <c:pt idx="10149">
                  <c:v>15.592025</c:v>
                </c:pt>
                <c:pt idx="10150">
                  <c:v>15.592025</c:v>
                </c:pt>
                <c:pt idx="10151">
                  <c:v>15.592025</c:v>
                </c:pt>
                <c:pt idx="10152">
                  <c:v>15.592025</c:v>
                </c:pt>
                <c:pt idx="10153">
                  <c:v>15.592025</c:v>
                </c:pt>
                <c:pt idx="10154">
                  <c:v>15.592025</c:v>
                </c:pt>
                <c:pt idx="10155">
                  <c:v>15.592025</c:v>
                </c:pt>
                <c:pt idx="10156">
                  <c:v>15.592025</c:v>
                </c:pt>
                <c:pt idx="10157">
                  <c:v>15.592025</c:v>
                </c:pt>
                <c:pt idx="10158">
                  <c:v>15.592025</c:v>
                </c:pt>
                <c:pt idx="10159">
                  <c:v>15.592025</c:v>
                </c:pt>
                <c:pt idx="10160">
                  <c:v>15.592025</c:v>
                </c:pt>
                <c:pt idx="10161">
                  <c:v>15.592025</c:v>
                </c:pt>
                <c:pt idx="10162">
                  <c:v>15.592025</c:v>
                </c:pt>
                <c:pt idx="10163">
                  <c:v>15.592025</c:v>
                </c:pt>
                <c:pt idx="10164">
                  <c:v>15.592025</c:v>
                </c:pt>
                <c:pt idx="10165">
                  <c:v>15.592025</c:v>
                </c:pt>
                <c:pt idx="10166">
                  <c:v>15.592025</c:v>
                </c:pt>
                <c:pt idx="10167">
                  <c:v>15.592025</c:v>
                </c:pt>
                <c:pt idx="10168">
                  <c:v>15.923632</c:v>
                </c:pt>
                <c:pt idx="10169">
                  <c:v>15.592025</c:v>
                </c:pt>
                <c:pt idx="10170">
                  <c:v>15.592025</c:v>
                </c:pt>
                <c:pt idx="10171">
                  <c:v>15.592025</c:v>
                </c:pt>
                <c:pt idx="10172">
                  <c:v>15.592025</c:v>
                </c:pt>
                <c:pt idx="10173">
                  <c:v>15.592025</c:v>
                </c:pt>
                <c:pt idx="10174">
                  <c:v>15.592025</c:v>
                </c:pt>
                <c:pt idx="10175">
                  <c:v>15.592025</c:v>
                </c:pt>
                <c:pt idx="10176">
                  <c:v>15.592025</c:v>
                </c:pt>
                <c:pt idx="10177">
                  <c:v>15.592025</c:v>
                </c:pt>
                <c:pt idx="10178">
                  <c:v>15.592025</c:v>
                </c:pt>
                <c:pt idx="10179">
                  <c:v>15.592025</c:v>
                </c:pt>
                <c:pt idx="10180">
                  <c:v>15.592025</c:v>
                </c:pt>
                <c:pt idx="10181">
                  <c:v>15.592025</c:v>
                </c:pt>
                <c:pt idx="10182">
                  <c:v>15.592025</c:v>
                </c:pt>
                <c:pt idx="10183">
                  <c:v>15.592025</c:v>
                </c:pt>
                <c:pt idx="10184">
                  <c:v>15.592025</c:v>
                </c:pt>
                <c:pt idx="10185">
                  <c:v>15.592025</c:v>
                </c:pt>
                <c:pt idx="10186">
                  <c:v>15.592025</c:v>
                </c:pt>
                <c:pt idx="10187">
                  <c:v>15.592025</c:v>
                </c:pt>
                <c:pt idx="10188">
                  <c:v>15.592025</c:v>
                </c:pt>
                <c:pt idx="10189">
                  <c:v>15.592025</c:v>
                </c:pt>
                <c:pt idx="10190">
                  <c:v>15.592025</c:v>
                </c:pt>
                <c:pt idx="10191">
                  <c:v>15.592025</c:v>
                </c:pt>
                <c:pt idx="10192">
                  <c:v>15.592025</c:v>
                </c:pt>
                <c:pt idx="10193">
                  <c:v>15.592025</c:v>
                </c:pt>
                <c:pt idx="10194">
                  <c:v>15.592025</c:v>
                </c:pt>
                <c:pt idx="10195">
                  <c:v>15.592025</c:v>
                </c:pt>
                <c:pt idx="10196">
                  <c:v>15.592025</c:v>
                </c:pt>
                <c:pt idx="10197">
                  <c:v>15.592025</c:v>
                </c:pt>
                <c:pt idx="10198">
                  <c:v>15.592025</c:v>
                </c:pt>
                <c:pt idx="10199">
                  <c:v>15.592025</c:v>
                </c:pt>
                <c:pt idx="10200">
                  <c:v>15.592025</c:v>
                </c:pt>
                <c:pt idx="10201">
                  <c:v>15.592025</c:v>
                </c:pt>
                <c:pt idx="10202">
                  <c:v>15.592025</c:v>
                </c:pt>
                <c:pt idx="10203">
                  <c:v>15.592025</c:v>
                </c:pt>
                <c:pt idx="10204">
                  <c:v>15.923632</c:v>
                </c:pt>
                <c:pt idx="10205">
                  <c:v>15.923632</c:v>
                </c:pt>
                <c:pt idx="10206">
                  <c:v>15.592025</c:v>
                </c:pt>
                <c:pt idx="10207">
                  <c:v>15.592025</c:v>
                </c:pt>
                <c:pt idx="10208">
                  <c:v>15.592025</c:v>
                </c:pt>
                <c:pt idx="10209">
                  <c:v>15.592025</c:v>
                </c:pt>
                <c:pt idx="10210">
                  <c:v>15.592025</c:v>
                </c:pt>
                <c:pt idx="10211">
                  <c:v>15.592025</c:v>
                </c:pt>
                <c:pt idx="10212">
                  <c:v>15.592025</c:v>
                </c:pt>
                <c:pt idx="10213">
                  <c:v>15.592025</c:v>
                </c:pt>
                <c:pt idx="10214">
                  <c:v>15.592025</c:v>
                </c:pt>
                <c:pt idx="10215">
                  <c:v>15.592025</c:v>
                </c:pt>
                <c:pt idx="10216">
                  <c:v>15.592025</c:v>
                </c:pt>
                <c:pt idx="10217">
                  <c:v>15.592025</c:v>
                </c:pt>
                <c:pt idx="10218">
                  <c:v>15.592025</c:v>
                </c:pt>
                <c:pt idx="10219">
                  <c:v>15.592025</c:v>
                </c:pt>
                <c:pt idx="10220">
                  <c:v>15.592025</c:v>
                </c:pt>
                <c:pt idx="10221">
                  <c:v>15.592025</c:v>
                </c:pt>
                <c:pt idx="10222">
                  <c:v>15.592025</c:v>
                </c:pt>
                <c:pt idx="10223">
                  <c:v>15.592025</c:v>
                </c:pt>
                <c:pt idx="10224">
                  <c:v>15.592025</c:v>
                </c:pt>
                <c:pt idx="10225">
                  <c:v>15.592025</c:v>
                </c:pt>
                <c:pt idx="10226">
                  <c:v>15.592025</c:v>
                </c:pt>
                <c:pt idx="10227">
                  <c:v>15.923632</c:v>
                </c:pt>
                <c:pt idx="10228">
                  <c:v>15.592025</c:v>
                </c:pt>
                <c:pt idx="10229">
                  <c:v>15.592025</c:v>
                </c:pt>
                <c:pt idx="10230">
                  <c:v>15.592025</c:v>
                </c:pt>
                <c:pt idx="10231">
                  <c:v>15.592025</c:v>
                </c:pt>
                <c:pt idx="10232">
                  <c:v>15.923632</c:v>
                </c:pt>
                <c:pt idx="10233">
                  <c:v>15.592025</c:v>
                </c:pt>
                <c:pt idx="10234">
                  <c:v>15.592025</c:v>
                </c:pt>
                <c:pt idx="10235">
                  <c:v>15.592025</c:v>
                </c:pt>
                <c:pt idx="10236">
                  <c:v>15.592025</c:v>
                </c:pt>
                <c:pt idx="10237">
                  <c:v>15.592025</c:v>
                </c:pt>
                <c:pt idx="10238">
                  <c:v>15.592025</c:v>
                </c:pt>
                <c:pt idx="10239">
                  <c:v>15.592025</c:v>
                </c:pt>
                <c:pt idx="10240">
                  <c:v>15.592025</c:v>
                </c:pt>
                <c:pt idx="10241">
                  <c:v>15.592025</c:v>
                </c:pt>
                <c:pt idx="10242">
                  <c:v>15.923632</c:v>
                </c:pt>
                <c:pt idx="10243">
                  <c:v>15.592025</c:v>
                </c:pt>
                <c:pt idx="10244">
                  <c:v>15.592025</c:v>
                </c:pt>
                <c:pt idx="10245">
                  <c:v>15.592025</c:v>
                </c:pt>
                <c:pt idx="10246">
                  <c:v>15.923632</c:v>
                </c:pt>
                <c:pt idx="10247">
                  <c:v>15.592025</c:v>
                </c:pt>
                <c:pt idx="10248">
                  <c:v>15.592025</c:v>
                </c:pt>
                <c:pt idx="10249">
                  <c:v>15.592025</c:v>
                </c:pt>
                <c:pt idx="10250">
                  <c:v>15.592025</c:v>
                </c:pt>
                <c:pt idx="10251">
                  <c:v>15.592025</c:v>
                </c:pt>
                <c:pt idx="10252">
                  <c:v>15.592025</c:v>
                </c:pt>
                <c:pt idx="10253">
                  <c:v>15.592025</c:v>
                </c:pt>
                <c:pt idx="10254">
                  <c:v>15.592025</c:v>
                </c:pt>
                <c:pt idx="10255">
                  <c:v>15.592025</c:v>
                </c:pt>
                <c:pt idx="10256">
                  <c:v>15.592025</c:v>
                </c:pt>
                <c:pt idx="10257">
                  <c:v>15.592025</c:v>
                </c:pt>
                <c:pt idx="10258">
                  <c:v>15.592025</c:v>
                </c:pt>
                <c:pt idx="10259">
                  <c:v>15.592025</c:v>
                </c:pt>
                <c:pt idx="10260">
                  <c:v>15.592025</c:v>
                </c:pt>
                <c:pt idx="10261">
                  <c:v>15.592025</c:v>
                </c:pt>
                <c:pt idx="10262">
                  <c:v>15.923632</c:v>
                </c:pt>
                <c:pt idx="10263">
                  <c:v>15.592025</c:v>
                </c:pt>
                <c:pt idx="10264">
                  <c:v>15.592025</c:v>
                </c:pt>
                <c:pt idx="10265">
                  <c:v>15.592025</c:v>
                </c:pt>
                <c:pt idx="10266">
                  <c:v>15.592025</c:v>
                </c:pt>
                <c:pt idx="10267">
                  <c:v>15.592025</c:v>
                </c:pt>
                <c:pt idx="10268">
                  <c:v>15.592025</c:v>
                </c:pt>
                <c:pt idx="10269">
                  <c:v>15.592025</c:v>
                </c:pt>
                <c:pt idx="10270">
                  <c:v>15.592025</c:v>
                </c:pt>
                <c:pt idx="10271">
                  <c:v>15.592025</c:v>
                </c:pt>
                <c:pt idx="10272">
                  <c:v>15.592025</c:v>
                </c:pt>
                <c:pt idx="10273">
                  <c:v>15.592025</c:v>
                </c:pt>
                <c:pt idx="10274">
                  <c:v>15.592025</c:v>
                </c:pt>
                <c:pt idx="10275">
                  <c:v>15.923632</c:v>
                </c:pt>
                <c:pt idx="10276">
                  <c:v>15.923632</c:v>
                </c:pt>
                <c:pt idx="10277">
                  <c:v>15.592025</c:v>
                </c:pt>
                <c:pt idx="10278">
                  <c:v>15.592025</c:v>
                </c:pt>
                <c:pt idx="10279">
                  <c:v>15.592025</c:v>
                </c:pt>
                <c:pt idx="10280">
                  <c:v>15.592025</c:v>
                </c:pt>
                <c:pt idx="10281">
                  <c:v>15.592025</c:v>
                </c:pt>
                <c:pt idx="10282">
                  <c:v>15.923632</c:v>
                </c:pt>
                <c:pt idx="10283">
                  <c:v>15.592025</c:v>
                </c:pt>
                <c:pt idx="10284">
                  <c:v>15.592025</c:v>
                </c:pt>
                <c:pt idx="10285">
                  <c:v>15.592025</c:v>
                </c:pt>
                <c:pt idx="10286">
                  <c:v>15.592025</c:v>
                </c:pt>
                <c:pt idx="10287">
                  <c:v>15.592025</c:v>
                </c:pt>
                <c:pt idx="10288">
                  <c:v>15.592025</c:v>
                </c:pt>
                <c:pt idx="10289">
                  <c:v>15.592025</c:v>
                </c:pt>
                <c:pt idx="10290">
                  <c:v>15.592025</c:v>
                </c:pt>
                <c:pt idx="10291">
                  <c:v>15.592025</c:v>
                </c:pt>
                <c:pt idx="10292">
                  <c:v>15.592025</c:v>
                </c:pt>
                <c:pt idx="10293">
                  <c:v>15.592025</c:v>
                </c:pt>
                <c:pt idx="10294">
                  <c:v>15.592025</c:v>
                </c:pt>
                <c:pt idx="10295">
                  <c:v>15.592025</c:v>
                </c:pt>
                <c:pt idx="10296">
                  <c:v>15.923632</c:v>
                </c:pt>
                <c:pt idx="10297">
                  <c:v>15.592025</c:v>
                </c:pt>
                <c:pt idx="10298">
                  <c:v>15.592025</c:v>
                </c:pt>
                <c:pt idx="10299">
                  <c:v>15.592025</c:v>
                </c:pt>
                <c:pt idx="10300">
                  <c:v>15.592025</c:v>
                </c:pt>
                <c:pt idx="10301">
                  <c:v>15.923632</c:v>
                </c:pt>
                <c:pt idx="10302">
                  <c:v>15.592025</c:v>
                </c:pt>
                <c:pt idx="10303">
                  <c:v>15.592025</c:v>
                </c:pt>
                <c:pt idx="10304">
                  <c:v>15.592025</c:v>
                </c:pt>
                <c:pt idx="10305">
                  <c:v>15.592025</c:v>
                </c:pt>
                <c:pt idx="10306">
                  <c:v>15.592025</c:v>
                </c:pt>
                <c:pt idx="10307">
                  <c:v>15.592025</c:v>
                </c:pt>
                <c:pt idx="10308">
                  <c:v>15.592025</c:v>
                </c:pt>
                <c:pt idx="10309">
                  <c:v>15.592025</c:v>
                </c:pt>
                <c:pt idx="10310">
                  <c:v>15.923632</c:v>
                </c:pt>
                <c:pt idx="10311">
                  <c:v>15.592025</c:v>
                </c:pt>
                <c:pt idx="10312">
                  <c:v>15.592025</c:v>
                </c:pt>
                <c:pt idx="10313">
                  <c:v>15.592025</c:v>
                </c:pt>
                <c:pt idx="10314">
                  <c:v>15.592025</c:v>
                </c:pt>
                <c:pt idx="10315">
                  <c:v>15.592025</c:v>
                </c:pt>
                <c:pt idx="10316">
                  <c:v>15.592025</c:v>
                </c:pt>
                <c:pt idx="10317">
                  <c:v>15.592025</c:v>
                </c:pt>
                <c:pt idx="10318">
                  <c:v>15.592025</c:v>
                </c:pt>
                <c:pt idx="10319">
                  <c:v>15.592025</c:v>
                </c:pt>
                <c:pt idx="10320">
                  <c:v>15.923632</c:v>
                </c:pt>
                <c:pt idx="10321">
                  <c:v>15.592025</c:v>
                </c:pt>
                <c:pt idx="10322">
                  <c:v>15.592025</c:v>
                </c:pt>
                <c:pt idx="10323">
                  <c:v>15.592025</c:v>
                </c:pt>
                <c:pt idx="10324">
                  <c:v>15.592025</c:v>
                </c:pt>
                <c:pt idx="10325">
                  <c:v>15.592025</c:v>
                </c:pt>
                <c:pt idx="10326">
                  <c:v>15.592025</c:v>
                </c:pt>
                <c:pt idx="10327">
                  <c:v>15.592025</c:v>
                </c:pt>
                <c:pt idx="10328">
                  <c:v>15.923632</c:v>
                </c:pt>
                <c:pt idx="10329">
                  <c:v>15.592025</c:v>
                </c:pt>
                <c:pt idx="10330">
                  <c:v>15.592025</c:v>
                </c:pt>
                <c:pt idx="10331">
                  <c:v>15.592025</c:v>
                </c:pt>
                <c:pt idx="10332">
                  <c:v>15.592025</c:v>
                </c:pt>
                <c:pt idx="10333">
                  <c:v>15.592025</c:v>
                </c:pt>
                <c:pt idx="10334">
                  <c:v>15.592025</c:v>
                </c:pt>
                <c:pt idx="10335">
                  <c:v>15.923632</c:v>
                </c:pt>
                <c:pt idx="10336">
                  <c:v>15.592025</c:v>
                </c:pt>
                <c:pt idx="10337">
                  <c:v>15.592025</c:v>
                </c:pt>
                <c:pt idx="10338">
                  <c:v>15.592025</c:v>
                </c:pt>
                <c:pt idx="10339">
                  <c:v>15.592025</c:v>
                </c:pt>
                <c:pt idx="10340">
                  <c:v>15.592025</c:v>
                </c:pt>
                <c:pt idx="10341">
                  <c:v>15.592025</c:v>
                </c:pt>
                <c:pt idx="10342">
                  <c:v>15.592025</c:v>
                </c:pt>
                <c:pt idx="10343">
                  <c:v>15.592025</c:v>
                </c:pt>
                <c:pt idx="10344">
                  <c:v>15.592025</c:v>
                </c:pt>
                <c:pt idx="10345">
                  <c:v>15.592025</c:v>
                </c:pt>
                <c:pt idx="10346">
                  <c:v>15.592025</c:v>
                </c:pt>
                <c:pt idx="10347">
                  <c:v>15.592025</c:v>
                </c:pt>
                <c:pt idx="10348">
                  <c:v>15.592025</c:v>
                </c:pt>
                <c:pt idx="10349">
                  <c:v>15.592025</c:v>
                </c:pt>
                <c:pt idx="10350">
                  <c:v>15.592025</c:v>
                </c:pt>
                <c:pt idx="10351">
                  <c:v>15.592025</c:v>
                </c:pt>
                <c:pt idx="10352">
                  <c:v>15.592025</c:v>
                </c:pt>
                <c:pt idx="10353">
                  <c:v>15.592025</c:v>
                </c:pt>
                <c:pt idx="10354">
                  <c:v>15.592025</c:v>
                </c:pt>
                <c:pt idx="10355">
                  <c:v>15.592025</c:v>
                </c:pt>
                <c:pt idx="10356">
                  <c:v>15.592025</c:v>
                </c:pt>
                <c:pt idx="10357">
                  <c:v>15.592025</c:v>
                </c:pt>
                <c:pt idx="10358">
                  <c:v>15.923632</c:v>
                </c:pt>
                <c:pt idx="10359">
                  <c:v>15.592025</c:v>
                </c:pt>
                <c:pt idx="10360">
                  <c:v>15.592025</c:v>
                </c:pt>
                <c:pt idx="10361">
                  <c:v>15.592025</c:v>
                </c:pt>
                <c:pt idx="10362">
                  <c:v>15.923632</c:v>
                </c:pt>
                <c:pt idx="10363">
                  <c:v>15.923632</c:v>
                </c:pt>
                <c:pt idx="10364">
                  <c:v>15.592025</c:v>
                </c:pt>
                <c:pt idx="10365">
                  <c:v>15.592025</c:v>
                </c:pt>
                <c:pt idx="10366">
                  <c:v>15.592025</c:v>
                </c:pt>
                <c:pt idx="10367">
                  <c:v>15.592025</c:v>
                </c:pt>
                <c:pt idx="10368">
                  <c:v>15.592025</c:v>
                </c:pt>
                <c:pt idx="10369">
                  <c:v>15.592025</c:v>
                </c:pt>
                <c:pt idx="10370">
                  <c:v>15.592025</c:v>
                </c:pt>
                <c:pt idx="10371">
                  <c:v>15.592025</c:v>
                </c:pt>
                <c:pt idx="10372">
                  <c:v>15.592025</c:v>
                </c:pt>
                <c:pt idx="10373">
                  <c:v>15.592025</c:v>
                </c:pt>
                <c:pt idx="10374">
                  <c:v>15.592025</c:v>
                </c:pt>
                <c:pt idx="10375">
                  <c:v>15.592025</c:v>
                </c:pt>
                <c:pt idx="10376">
                  <c:v>15.592025</c:v>
                </c:pt>
                <c:pt idx="10377">
                  <c:v>15.592025</c:v>
                </c:pt>
                <c:pt idx="10378">
                  <c:v>15.592025</c:v>
                </c:pt>
                <c:pt idx="10379">
                  <c:v>15.592025</c:v>
                </c:pt>
                <c:pt idx="10380">
                  <c:v>15.592025</c:v>
                </c:pt>
                <c:pt idx="10381">
                  <c:v>15.592025</c:v>
                </c:pt>
                <c:pt idx="10382">
                  <c:v>15.592025</c:v>
                </c:pt>
                <c:pt idx="10383">
                  <c:v>15.923632</c:v>
                </c:pt>
                <c:pt idx="10384">
                  <c:v>15.923632</c:v>
                </c:pt>
                <c:pt idx="10385">
                  <c:v>15.592025</c:v>
                </c:pt>
                <c:pt idx="10386">
                  <c:v>15.592025</c:v>
                </c:pt>
                <c:pt idx="10387">
                  <c:v>15.923632</c:v>
                </c:pt>
                <c:pt idx="10388">
                  <c:v>15.592025</c:v>
                </c:pt>
                <c:pt idx="10389">
                  <c:v>15.592025</c:v>
                </c:pt>
                <c:pt idx="10390">
                  <c:v>15.923632</c:v>
                </c:pt>
                <c:pt idx="10391">
                  <c:v>15.592025</c:v>
                </c:pt>
                <c:pt idx="10392">
                  <c:v>15.592025</c:v>
                </c:pt>
                <c:pt idx="10393">
                  <c:v>15.923632</c:v>
                </c:pt>
                <c:pt idx="10394">
                  <c:v>15.592025</c:v>
                </c:pt>
                <c:pt idx="10395">
                  <c:v>15.592025</c:v>
                </c:pt>
                <c:pt idx="10396">
                  <c:v>15.592025</c:v>
                </c:pt>
                <c:pt idx="10397">
                  <c:v>15.592025</c:v>
                </c:pt>
                <c:pt idx="10398">
                  <c:v>15.592025</c:v>
                </c:pt>
                <c:pt idx="10399">
                  <c:v>15.592025</c:v>
                </c:pt>
                <c:pt idx="10400">
                  <c:v>15.592025</c:v>
                </c:pt>
                <c:pt idx="10401">
                  <c:v>15.592025</c:v>
                </c:pt>
                <c:pt idx="10402">
                  <c:v>15.592025</c:v>
                </c:pt>
                <c:pt idx="10403">
                  <c:v>15.592025</c:v>
                </c:pt>
                <c:pt idx="10404">
                  <c:v>15.592025</c:v>
                </c:pt>
                <c:pt idx="10405">
                  <c:v>15.923632</c:v>
                </c:pt>
                <c:pt idx="10406">
                  <c:v>15.923632</c:v>
                </c:pt>
                <c:pt idx="10407">
                  <c:v>15.592025</c:v>
                </c:pt>
                <c:pt idx="10408">
                  <c:v>15.923632</c:v>
                </c:pt>
                <c:pt idx="10409">
                  <c:v>15.923632</c:v>
                </c:pt>
                <c:pt idx="10410">
                  <c:v>15.923632</c:v>
                </c:pt>
                <c:pt idx="10411">
                  <c:v>15.592025</c:v>
                </c:pt>
                <c:pt idx="10412">
                  <c:v>15.923632</c:v>
                </c:pt>
                <c:pt idx="10413">
                  <c:v>15.923632</c:v>
                </c:pt>
                <c:pt idx="10414">
                  <c:v>15.923632</c:v>
                </c:pt>
                <c:pt idx="10415">
                  <c:v>15.592025</c:v>
                </c:pt>
                <c:pt idx="10416">
                  <c:v>15.923632</c:v>
                </c:pt>
                <c:pt idx="10417">
                  <c:v>15.923632</c:v>
                </c:pt>
                <c:pt idx="10418">
                  <c:v>15.923632</c:v>
                </c:pt>
                <c:pt idx="10419">
                  <c:v>15.923632</c:v>
                </c:pt>
                <c:pt idx="10420">
                  <c:v>15.923632</c:v>
                </c:pt>
                <c:pt idx="10421">
                  <c:v>15.923632</c:v>
                </c:pt>
                <c:pt idx="10422">
                  <c:v>15.592025</c:v>
                </c:pt>
                <c:pt idx="10423">
                  <c:v>15.923632</c:v>
                </c:pt>
                <c:pt idx="10424">
                  <c:v>15.923632</c:v>
                </c:pt>
                <c:pt idx="10425">
                  <c:v>15.923632</c:v>
                </c:pt>
                <c:pt idx="10426">
                  <c:v>15.923632</c:v>
                </c:pt>
                <c:pt idx="10427">
                  <c:v>15.923632</c:v>
                </c:pt>
                <c:pt idx="10428">
                  <c:v>15.923632</c:v>
                </c:pt>
                <c:pt idx="10429">
                  <c:v>15.592025</c:v>
                </c:pt>
                <c:pt idx="10430">
                  <c:v>15.923632</c:v>
                </c:pt>
                <c:pt idx="10431">
                  <c:v>15.923632</c:v>
                </c:pt>
                <c:pt idx="10432">
                  <c:v>15.923632</c:v>
                </c:pt>
                <c:pt idx="10433">
                  <c:v>15.923632</c:v>
                </c:pt>
                <c:pt idx="10434">
                  <c:v>15.923632</c:v>
                </c:pt>
                <c:pt idx="10435">
                  <c:v>15.923632</c:v>
                </c:pt>
                <c:pt idx="10436">
                  <c:v>15.923632</c:v>
                </c:pt>
                <c:pt idx="10437">
                  <c:v>15.923632</c:v>
                </c:pt>
                <c:pt idx="10438">
                  <c:v>15.923632</c:v>
                </c:pt>
                <c:pt idx="10439">
                  <c:v>15.923632</c:v>
                </c:pt>
                <c:pt idx="10440">
                  <c:v>15.923632</c:v>
                </c:pt>
                <c:pt idx="10441">
                  <c:v>15.923632</c:v>
                </c:pt>
                <c:pt idx="10442">
                  <c:v>15.923632</c:v>
                </c:pt>
                <c:pt idx="10443">
                  <c:v>15.923632</c:v>
                </c:pt>
                <c:pt idx="10444">
                  <c:v>15.923632</c:v>
                </c:pt>
                <c:pt idx="10445">
                  <c:v>15.923632</c:v>
                </c:pt>
                <c:pt idx="10446">
                  <c:v>15.592025</c:v>
                </c:pt>
                <c:pt idx="10447">
                  <c:v>15.923632</c:v>
                </c:pt>
                <c:pt idx="10448">
                  <c:v>15.592025</c:v>
                </c:pt>
                <c:pt idx="10449">
                  <c:v>15.923632</c:v>
                </c:pt>
                <c:pt idx="10450">
                  <c:v>15.923632</c:v>
                </c:pt>
                <c:pt idx="10451">
                  <c:v>15.923632</c:v>
                </c:pt>
                <c:pt idx="10452">
                  <c:v>15.923632</c:v>
                </c:pt>
                <c:pt idx="10453">
                  <c:v>15.592025</c:v>
                </c:pt>
                <c:pt idx="10454">
                  <c:v>15.923632</c:v>
                </c:pt>
                <c:pt idx="10455">
                  <c:v>15.923632</c:v>
                </c:pt>
                <c:pt idx="10456">
                  <c:v>15.923632</c:v>
                </c:pt>
                <c:pt idx="10457">
                  <c:v>15.592025</c:v>
                </c:pt>
                <c:pt idx="10458">
                  <c:v>15.923632</c:v>
                </c:pt>
                <c:pt idx="10459">
                  <c:v>15.923632</c:v>
                </c:pt>
                <c:pt idx="10460">
                  <c:v>15.923632</c:v>
                </c:pt>
                <c:pt idx="10461">
                  <c:v>15.923632</c:v>
                </c:pt>
                <c:pt idx="10462">
                  <c:v>15.923632</c:v>
                </c:pt>
                <c:pt idx="10463">
                  <c:v>15.923632</c:v>
                </c:pt>
                <c:pt idx="10464">
                  <c:v>15.923632</c:v>
                </c:pt>
                <c:pt idx="10465">
                  <c:v>15.923632</c:v>
                </c:pt>
                <c:pt idx="10466">
                  <c:v>15.923632</c:v>
                </c:pt>
                <c:pt idx="10467">
                  <c:v>15.923632</c:v>
                </c:pt>
                <c:pt idx="10468">
                  <c:v>15.592025</c:v>
                </c:pt>
                <c:pt idx="10469">
                  <c:v>15.592025</c:v>
                </c:pt>
                <c:pt idx="10470">
                  <c:v>15.923632</c:v>
                </c:pt>
                <c:pt idx="10471">
                  <c:v>15.923632</c:v>
                </c:pt>
                <c:pt idx="10472">
                  <c:v>15.923632</c:v>
                </c:pt>
                <c:pt idx="10473">
                  <c:v>15.592025</c:v>
                </c:pt>
                <c:pt idx="10474">
                  <c:v>15.923632</c:v>
                </c:pt>
                <c:pt idx="10475">
                  <c:v>15.592025</c:v>
                </c:pt>
                <c:pt idx="10476">
                  <c:v>15.923632</c:v>
                </c:pt>
                <c:pt idx="10477">
                  <c:v>15.923632</c:v>
                </c:pt>
                <c:pt idx="10478">
                  <c:v>15.923632</c:v>
                </c:pt>
                <c:pt idx="10479">
                  <c:v>15.923632</c:v>
                </c:pt>
                <c:pt idx="10480">
                  <c:v>15.923632</c:v>
                </c:pt>
                <c:pt idx="10481">
                  <c:v>15.592025</c:v>
                </c:pt>
                <c:pt idx="10482">
                  <c:v>15.592025</c:v>
                </c:pt>
                <c:pt idx="10483">
                  <c:v>15.923632</c:v>
                </c:pt>
                <c:pt idx="10484">
                  <c:v>15.923632</c:v>
                </c:pt>
                <c:pt idx="10485">
                  <c:v>15.923632</c:v>
                </c:pt>
                <c:pt idx="10486">
                  <c:v>15.923632</c:v>
                </c:pt>
                <c:pt idx="10487">
                  <c:v>15.923632</c:v>
                </c:pt>
                <c:pt idx="10488">
                  <c:v>15.592025</c:v>
                </c:pt>
                <c:pt idx="10489">
                  <c:v>15.592025</c:v>
                </c:pt>
                <c:pt idx="10490">
                  <c:v>15.592025</c:v>
                </c:pt>
                <c:pt idx="10491">
                  <c:v>15.592025</c:v>
                </c:pt>
                <c:pt idx="10492">
                  <c:v>15.592025</c:v>
                </c:pt>
                <c:pt idx="10493">
                  <c:v>15.592025</c:v>
                </c:pt>
                <c:pt idx="10494">
                  <c:v>15.592025</c:v>
                </c:pt>
                <c:pt idx="10495">
                  <c:v>15.592025</c:v>
                </c:pt>
                <c:pt idx="10496">
                  <c:v>15.923632</c:v>
                </c:pt>
                <c:pt idx="10497">
                  <c:v>15.923632</c:v>
                </c:pt>
                <c:pt idx="10498">
                  <c:v>15.592025</c:v>
                </c:pt>
                <c:pt idx="10499">
                  <c:v>15.592025</c:v>
                </c:pt>
                <c:pt idx="10500">
                  <c:v>15.923632</c:v>
                </c:pt>
                <c:pt idx="10501">
                  <c:v>15.923632</c:v>
                </c:pt>
                <c:pt idx="10502">
                  <c:v>15.923632</c:v>
                </c:pt>
                <c:pt idx="10503">
                  <c:v>15.923632</c:v>
                </c:pt>
                <c:pt idx="10504">
                  <c:v>15.923632</c:v>
                </c:pt>
                <c:pt idx="10505">
                  <c:v>15.923632</c:v>
                </c:pt>
                <c:pt idx="10506">
                  <c:v>15.923632</c:v>
                </c:pt>
                <c:pt idx="10507">
                  <c:v>15.592025</c:v>
                </c:pt>
                <c:pt idx="10508">
                  <c:v>15.592025</c:v>
                </c:pt>
                <c:pt idx="10509">
                  <c:v>15.923632</c:v>
                </c:pt>
                <c:pt idx="10510">
                  <c:v>15.923632</c:v>
                </c:pt>
                <c:pt idx="10511">
                  <c:v>15.923632</c:v>
                </c:pt>
                <c:pt idx="10512">
                  <c:v>15.592025</c:v>
                </c:pt>
                <c:pt idx="10513">
                  <c:v>15.592025</c:v>
                </c:pt>
                <c:pt idx="10514">
                  <c:v>15.592025</c:v>
                </c:pt>
                <c:pt idx="10515">
                  <c:v>15.923632</c:v>
                </c:pt>
                <c:pt idx="10516">
                  <c:v>15.923632</c:v>
                </c:pt>
                <c:pt idx="10517">
                  <c:v>15.592025</c:v>
                </c:pt>
                <c:pt idx="10518">
                  <c:v>15.923632</c:v>
                </c:pt>
                <c:pt idx="10519">
                  <c:v>15.592025</c:v>
                </c:pt>
                <c:pt idx="10520">
                  <c:v>15.592025</c:v>
                </c:pt>
                <c:pt idx="10521">
                  <c:v>15.592025</c:v>
                </c:pt>
                <c:pt idx="10522">
                  <c:v>15.592025</c:v>
                </c:pt>
                <c:pt idx="10523">
                  <c:v>15.923632</c:v>
                </c:pt>
                <c:pt idx="10524">
                  <c:v>15.923632</c:v>
                </c:pt>
                <c:pt idx="10525">
                  <c:v>15.923632</c:v>
                </c:pt>
                <c:pt idx="10526">
                  <c:v>15.592025</c:v>
                </c:pt>
                <c:pt idx="10527">
                  <c:v>15.923632</c:v>
                </c:pt>
                <c:pt idx="10528">
                  <c:v>15.592025</c:v>
                </c:pt>
                <c:pt idx="10529">
                  <c:v>15.592025</c:v>
                </c:pt>
                <c:pt idx="10530">
                  <c:v>15.923632</c:v>
                </c:pt>
                <c:pt idx="10531">
                  <c:v>15.923632</c:v>
                </c:pt>
                <c:pt idx="10532">
                  <c:v>15.923632</c:v>
                </c:pt>
                <c:pt idx="10533">
                  <c:v>15.923632</c:v>
                </c:pt>
                <c:pt idx="10534">
                  <c:v>15.592025</c:v>
                </c:pt>
                <c:pt idx="10535">
                  <c:v>15.923632</c:v>
                </c:pt>
                <c:pt idx="10536">
                  <c:v>15.592025</c:v>
                </c:pt>
                <c:pt idx="10537">
                  <c:v>15.592025</c:v>
                </c:pt>
                <c:pt idx="10538">
                  <c:v>15.923632</c:v>
                </c:pt>
                <c:pt idx="10539">
                  <c:v>15.592025</c:v>
                </c:pt>
                <c:pt idx="10540">
                  <c:v>15.592025</c:v>
                </c:pt>
                <c:pt idx="10541">
                  <c:v>15.592025</c:v>
                </c:pt>
                <c:pt idx="10542">
                  <c:v>15.923632</c:v>
                </c:pt>
                <c:pt idx="10543">
                  <c:v>15.923632</c:v>
                </c:pt>
                <c:pt idx="10544">
                  <c:v>15.592025</c:v>
                </c:pt>
                <c:pt idx="10545">
                  <c:v>15.923632</c:v>
                </c:pt>
                <c:pt idx="10546">
                  <c:v>15.923632</c:v>
                </c:pt>
                <c:pt idx="10547">
                  <c:v>15.923632</c:v>
                </c:pt>
                <c:pt idx="10548">
                  <c:v>15.923632</c:v>
                </c:pt>
                <c:pt idx="10549">
                  <c:v>15.923632</c:v>
                </c:pt>
                <c:pt idx="10550">
                  <c:v>15.592025</c:v>
                </c:pt>
                <c:pt idx="10551">
                  <c:v>15.923632</c:v>
                </c:pt>
                <c:pt idx="10552">
                  <c:v>15.923632</c:v>
                </c:pt>
                <c:pt idx="10553">
                  <c:v>15.923632</c:v>
                </c:pt>
                <c:pt idx="10554">
                  <c:v>15.923632</c:v>
                </c:pt>
                <c:pt idx="10555">
                  <c:v>15.923632</c:v>
                </c:pt>
                <c:pt idx="10556">
                  <c:v>15.923632</c:v>
                </c:pt>
                <c:pt idx="10557">
                  <c:v>15.923632</c:v>
                </c:pt>
                <c:pt idx="10558">
                  <c:v>15.592025</c:v>
                </c:pt>
                <c:pt idx="10559">
                  <c:v>15.923632</c:v>
                </c:pt>
                <c:pt idx="10560">
                  <c:v>15.923632</c:v>
                </c:pt>
                <c:pt idx="10561">
                  <c:v>15.923632</c:v>
                </c:pt>
                <c:pt idx="10562">
                  <c:v>15.923632</c:v>
                </c:pt>
                <c:pt idx="10563">
                  <c:v>15.592025</c:v>
                </c:pt>
                <c:pt idx="10564">
                  <c:v>15.592025</c:v>
                </c:pt>
                <c:pt idx="10565">
                  <c:v>15.592025</c:v>
                </c:pt>
                <c:pt idx="10566">
                  <c:v>15.923632</c:v>
                </c:pt>
                <c:pt idx="10567">
                  <c:v>15.923632</c:v>
                </c:pt>
                <c:pt idx="10568">
                  <c:v>15.923632</c:v>
                </c:pt>
                <c:pt idx="10569">
                  <c:v>15.923632</c:v>
                </c:pt>
                <c:pt idx="10570">
                  <c:v>15.923632</c:v>
                </c:pt>
                <c:pt idx="10571">
                  <c:v>15.923632</c:v>
                </c:pt>
                <c:pt idx="10572">
                  <c:v>15.923632</c:v>
                </c:pt>
                <c:pt idx="10573">
                  <c:v>15.592025</c:v>
                </c:pt>
                <c:pt idx="10574">
                  <c:v>15.923632</c:v>
                </c:pt>
                <c:pt idx="10575">
                  <c:v>15.923632</c:v>
                </c:pt>
                <c:pt idx="10576">
                  <c:v>15.592025</c:v>
                </c:pt>
                <c:pt idx="10577">
                  <c:v>15.923632</c:v>
                </c:pt>
                <c:pt idx="10578">
                  <c:v>15.923632</c:v>
                </c:pt>
                <c:pt idx="10579">
                  <c:v>15.923632</c:v>
                </c:pt>
                <c:pt idx="10580">
                  <c:v>15.923632</c:v>
                </c:pt>
                <c:pt idx="10581">
                  <c:v>15.923632</c:v>
                </c:pt>
                <c:pt idx="10582">
                  <c:v>15.923632</c:v>
                </c:pt>
                <c:pt idx="10583">
                  <c:v>15.923632</c:v>
                </c:pt>
                <c:pt idx="10584">
                  <c:v>15.923632</c:v>
                </c:pt>
                <c:pt idx="10585">
                  <c:v>15.923632</c:v>
                </c:pt>
                <c:pt idx="10586">
                  <c:v>15.592025</c:v>
                </c:pt>
                <c:pt idx="10587">
                  <c:v>15.923632</c:v>
                </c:pt>
                <c:pt idx="10588">
                  <c:v>15.923632</c:v>
                </c:pt>
                <c:pt idx="10589">
                  <c:v>15.923632</c:v>
                </c:pt>
                <c:pt idx="10590">
                  <c:v>15.592025</c:v>
                </c:pt>
                <c:pt idx="10591">
                  <c:v>15.923632</c:v>
                </c:pt>
                <c:pt idx="10592">
                  <c:v>15.923632</c:v>
                </c:pt>
                <c:pt idx="10593">
                  <c:v>15.923632</c:v>
                </c:pt>
                <c:pt idx="10594">
                  <c:v>15.923632</c:v>
                </c:pt>
                <c:pt idx="10595">
                  <c:v>15.923632</c:v>
                </c:pt>
                <c:pt idx="10596">
                  <c:v>15.592025</c:v>
                </c:pt>
                <c:pt idx="10597">
                  <c:v>15.923632</c:v>
                </c:pt>
                <c:pt idx="10598">
                  <c:v>15.592025</c:v>
                </c:pt>
                <c:pt idx="10599">
                  <c:v>15.923632</c:v>
                </c:pt>
                <c:pt idx="10600">
                  <c:v>15.923632</c:v>
                </c:pt>
                <c:pt idx="10601">
                  <c:v>15.923632</c:v>
                </c:pt>
                <c:pt idx="10602">
                  <c:v>15.923632</c:v>
                </c:pt>
                <c:pt idx="10603">
                  <c:v>15.923632</c:v>
                </c:pt>
                <c:pt idx="10604">
                  <c:v>15.923632</c:v>
                </c:pt>
                <c:pt idx="10605">
                  <c:v>15.923632</c:v>
                </c:pt>
                <c:pt idx="10606">
                  <c:v>15.923632</c:v>
                </c:pt>
                <c:pt idx="10607">
                  <c:v>15.592025</c:v>
                </c:pt>
                <c:pt idx="10608">
                  <c:v>15.923632</c:v>
                </c:pt>
                <c:pt idx="10609">
                  <c:v>15.923632</c:v>
                </c:pt>
                <c:pt idx="10610">
                  <c:v>15.923632</c:v>
                </c:pt>
                <c:pt idx="10611">
                  <c:v>15.592025</c:v>
                </c:pt>
                <c:pt idx="10612">
                  <c:v>15.923632</c:v>
                </c:pt>
                <c:pt idx="10613">
                  <c:v>15.923632</c:v>
                </c:pt>
                <c:pt idx="10614">
                  <c:v>15.592025</c:v>
                </c:pt>
                <c:pt idx="10615">
                  <c:v>15.923632</c:v>
                </c:pt>
                <c:pt idx="10616">
                  <c:v>15.592025</c:v>
                </c:pt>
                <c:pt idx="10617">
                  <c:v>15.923632</c:v>
                </c:pt>
                <c:pt idx="10618">
                  <c:v>15.923632</c:v>
                </c:pt>
                <c:pt idx="10619">
                  <c:v>15.592025</c:v>
                </c:pt>
                <c:pt idx="10620">
                  <c:v>15.592025</c:v>
                </c:pt>
                <c:pt idx="10621">
                  <c:v>15.923632</c:v>
                </c:pt>
                <c:pt idx="10622">
                  <c:v>15.923632</c:v>
                </c:pt>
                <c:pt idx="10623">
                  <c:v>15.923632</c:v>
                </c:pt>
                <c:pt idx="10624">
                  <c:v>15.923632</c:v>
                </c:pt>
                <c:pt idx="10625">
                  <c:v>15.923632</c:v>
                </c:pt>
                <c:pt idx="10626">
                  <c:v>15.923632</c:v>
                </c:pt>
                <c:pt idx="10627">
                  <c:v>15.923632</c:v>
                </c:pt>
                <c:pt idx="10628">
                  <c:v>15.923632</c:v>
                </c:pt>
                <c:pt idx="10629">
                  <c:v>15.592025</c:v>
                </c:pt>
                <c:pt idx="10630">
                  <c:v>15.592025</c:v>
                </c:pt>
                <c:pt idx="10631">
                  <c:v>15.923632</c:v>
                </c:pt>
                <c:pt idx="10632">
                  <c:v>15.923632</c:v>
                </c:pt>
                <c:pt idx="10633">
                  <c:v>15.923632</c:v>
                </c:pt>
                <c:pt idx="10634">
                  <c:v>15.592025</c:v>
                </c:pt>
                <c:pt idx="10635">
                  <c:v>15.923632</c:v>
                </c:pt>
                <c:pt idx="10636">
                  <c:v>15.923632</c:v>
                </c:pt>
                <c:pt idx="10637">
                  <c:v>15.592025</c:v>
                </c:pt>
                <c:pt idx="10638">
                  <c:v>15.923632</c:v>
                </c:pt>
                <c:pt idx="10639">
                  <c:v>15.592025</c:v>
                </c:pt>
                <c:pt idx="10640">
                  <c:v>15.923632</c:v>
                </c:pt>
                <c:pt idx="10641">
                  <c:v>15.923632</c:v>
                </c:pt>
                <c:pt idx="10642">
                  <c:v>15.923632</c:v>
                </c:pt>
                <c:pt idx="10643">
                  <c:v>15.592025</c:v>
                </c:pt>
                <c:pt idx="10644">
                  <c:v>15.923632</c:v>
                </c:pt>
                <c:pt idx="10645">
                  <c:v>15.923632</c:v>
                </c:pt>
                <c:pt idx="10646">
                  <c:v>15.923632</c:v>
                </c:pt>
                <c:pt idx="10647">
                  <c:v>15.923632</c:v>
                </c:pt>
                <c:pt idx="10648">
                  <c:v>15.923632</c:v>
                </c:pt>
                <c:pt idx="10649">
                  <c:v>15.592025</c:v>
                </c:pt>
                <c:pt idx="10650">
                  <c:v>15.923632</c:v>
                </c:pt>
                <c:pt idx="10651">
                  <c:v>15.923632</c:v>
                </c:pt>
                <c:pt idx="10652">
                  <c:v>15.923632</c:v>
                </c:pt>
                <c:pt idx="10653">
                  <c:v>15.923632</c:v>
                </c:pt>
                <c:pt idx="10654">
                  <c:v>15.923632</c:v>
                </c:pt>
                <c:pt idx="10655">
                  <c:v>15.923632</c:v>
                </c:pt>
                <c:pt idx="10656">
                  <c:v>15.923632</c:v>
                </c:pt>
                <c:pt idx="10657">
                  <c:v>15.923632</c:v>
                </c:pt>
                <c:pt idx="10658">
                  <c:v>15.923632</c:v>
                </c:pt>
                <c:pt idx="10659">
                  <c:v>15.923632</c:v>
                </c:pt>
                <c:pt idx="10660">
                  <c:v>15.923632</c:v>
                </c:pt>
                <c:pt idx="10661">
                  <c:v>15.923632</c:v>
                </c:pt>
                <c:pt idx="10662">
                  <c:v>15.923632</c:v>
                </c:pt>
                <c:pt idx="10663">
                  <c:v>15.923632</c:v>
                </c:pt>
                <c:pt idx="10664">
                  <c:v>15.923632</c:v>
                </c:pt>
                <c:pt idx="10665">
                  <c:v>15.923632</c:v>
                </c:pt>
                <c:pt idx="10666">
                  <c:v>15.923632</c:v>
                </c:pt>
                <c:pt idx="10667">
                  <c:v>15.923632</c:v>
                </c:pt>
                <c:pt idx="10668">
                  <c:v>15.923632</c:v>
                </c:pt>
                <c:pt idx="10669">
                  <c:v>15.923632</c:v>
                </c:pt>
                <c:pt idx="10670">
                  <c:v>15.923632</c:v>
                </c:pt>
                <c:pt idx="10671">
                  <c:v>15.923632</c:v>
                </c:pt>
                <c:pt idx="10672">
                  <c:v>15.923632</c:v>
                </c:pt>
                <c:pt idx="10673">
                  <c:v>15.923632</c:v>
                </c:pt>
                <c:pt idx="10674">
                  <c:v>15.923632</c:v>
                </c:pt>
                <c:pt idx="10675">
                  <c:v>15.923632</c:v>
                </c:pt>
                <c:pt idx="10676">
                  <c:v>15.923632</c:v>
                </c:pt>
                <c:pt idx="10677">
                  <c:v>15.923632</c:v>
                </c:pt>
                <c:pt idx="10678">
                  <c:v>15.923632</c:v>
                </c:pt>
                <c:pt idx="10679">
                  <c:v>15.923632</c:v>
                </c:pt>
                <c:pt idx="10680">
                  <c:v>15.923632</c:v>
                </c:pt>
                <c:pt idx="10681">
                  <c:v>15.592025</c:v>
                </c:pt>
                <c:pt idx="10682">
                  <c:v>15.923632</c:v>
                </c:pt>
                <c:pt idx="10683">
                  <c:v>15.923632</c:v>
                </c:pt>
                <c:pt idx="10684">
                  <c:v>15.923632</c:v>
                </c:pt>
                <c:pt idx="10685">
                  <c:v>15.923632</c:v>
                </c:pt>
                <c:pt idx="10686">
                  <c:v>15.923632</c:v>
                </c:pt>
                <c:pt idx="10687">
                  <c:v>15.923632</c:v>
                </c:pt>
                <c:pt idx="10688">
                  <c:v>15.592025</c:v>
                </c:pt>
                <c:pt idx="10689">
                  <c:v>15.923632</c:v>
                </c:pt>
                <c:pt idx="10690">
                  <c:v>15.923632</c:v>
                </c:pt>
                <c:pt idx="10691">
                  <c:v>15.923632</c:v>
                </c:pt>
                <c:pt idx="10692">
                  <c:v>15.923632</c:v>
                </c:pt>
                <c:pt idx="10693">
                  <c:v>15.592025</c:v>
                </c:pt>
                <c:pt idx="10694">
                  <c:v>15.923632</c:v>
                </c:pt>
                <c:pt idx="10695">
                  <c:v>15.923632</c:v>
                </c:pt>
                <c:pt idx="10696">
                  <c:v>15.923632</c:v>
                </c:pt>
                <c:pt idx="10697">
                  <c:v>15.923632</c:v>
                </c:pt>
                <c:pt idx="10698">
                  <c:v>15.592025</c:v>
                </c:pt>
                <c:pt idx="10699">
                  <c:v>15.923632</c:v>
                </c:pt>
                <c:pt idx="10700">
                  <c:v>15.923632</c:v>
                </c:pt>
                <c:pt idx="10701">
                  <c:v>15.923632</c:v>
                </c:pt>
                <c:pt idx="10702">
                  <c:v>15.592025</c:v>
                </c:pt>
                <c:pt idx="10703">
                  <c:v>15.923632</c:v>
                </c:pt>
                <c:pt idx="10704">
                  <c:v>15.923632</c:v>
                </c:pt>
                <c:pt idx="10705">
                  <c:v>15.923632</c:v>
                </c:pt>
                <c:pt idx="10706">
                  <c:v>15.923632</c:v>
                </c:pt>
                <c:pt idx="10707">
                  <c:v>15.592025</c:v>
                </c:pt>
                <c:pt idx="10708">
                  <c:v>15.923632</c:v>
                </c:pt>
                <c:pt idx="10709">
                  <c:v>15.923632</c:v>
                </c:pt>
                <c:pt idx="10710">
                  <c:v>15.592025</c:v>
                </c:pt>
                <c:pt idx="10711">
                  <c:v>15.923632</c:v>
                </c:pt>
                <c:pt idx="10712">
                  <c:v>15.923632</c:v>
                </c:pt>
                <c:pt idx="10713">
                  <c:v>15.923632</c:v>
                </c:pt>
                <c:pt idx="10714">
                  <c:v>15.592025</c:v>
                </c:pt>
                <c:pt idx="10715">
                  <c:v>15.592025</c:v>
                </c:pt>
                <c:pt idx="10716">
                  <c:v>15.592025</c:v>
                </c:pt>
                <c:pt idx="10717">
                  <c:v>15.592025</c:v>
                </c:pt>
                <c:pt idx="10718">
                  <c:v>15.923632</c:v>
                </c:pt>
                <c:pt idx="10719">
                  <c:v>15.923632</c:v>
                </c:pt>
                <c:pt idx="10720">
                  <c:v>15.923632</c:v>
                </c:pt>
                <c:pt idx="10721">
                  <c:v>15.923632</c:v>
                </c:pt>
                <c:pt idx="10722">
                  <c:v>15.923632</c:v>
                </c:pt>
                <c:pt idx="10723">
                  <c:v>15.592025</c:v>
                </c:pt>
                <c:pt idx="10724">
                  <c:v>15.923632</c:v>
                </c:pt>
                <c:pt idx="10725">
                  <c:v>15.923632</c:v>
                </c:pt>
                <c:pt idx="10726">
                  <c:v>15.592025</c:v>
                </c:pt>
                <c:pt idx="10727">
                  <c:v>15.923632</c:v>
                </c:pt>
                <c:pt idx="10728">
                  <c:v>15.592025</c:v>
                </c:pt>
                <c:pt idx="10729">
                  <c:v>15.592025</c:v>
                </c:pt>
                <c:pt idx="10730">
                  <c:v>15.592025</c:v>
                </c:pt>
                <c:pt idx="10731">
                  <c:v>15.923632</c:v>
                </c:pt>
                <c:pt idx="10732">
                  <c:v>15.923632</c:v>
                </c:pt>
                <c:pt idx="10733">
                  <c:v>15.923632</c:v>
                </c:pt>
                <c:pt idx="10734">
                  <c:v>15.592025</c:v>
                </c:pt>
                <c:pt idx="10735">
                  <c:v>15.923632</c:v>
                </c:pt>
                <c:pt idx="10736">
                  <c:v>15.923632</c:v>
                </c:pt>
                <c:pt idx="10737">
                  <c:v>15.592025</c:v>
                </c:pt>
                <c:pt idx="10738">
                  <c:v>15.592025</c:v>
                </c:pt>
                <c:pt idx="10739">
                  <c:v>15.923632</c:v>
                </c:pt>
                <c:pt idx="10740">
                  <c:v>15.923632</c:v>
                </c:pt>
                <c:pt idx="10741">
                  <c:v>15.923632</c:v>
                </c:pt>
                <c:pt idx="10742">
                  <c:v>15.923632</c:v>
                </c:pt>
                <c:pt idx="10743">
                  <c:v>15.592025</c:v>
                </c:pt>
                <c:pt idx="10744">
                  <c:v>15.923632</c:v>
                </c:pt>
                <c:pt idx="10745">
                  <c:v>15.923632</c:v>
                </c:pt>
                <c:pt idx="10746">
                  <c:v>15.592025</c:v>
                </c:pt>
                <c:pt idx="10747">
                  <c:v>15.592025</c:v>
                </c:pt>
                <c:pt idx="10748">
                  <c:v>15.592025</c:v>
                </c:pt>
                <c:pt idx="10749">
                  <c:v>15.592025</c:v>
                </c:pt>
                <c:pt idx="10750">
                  <c:v>15.923632</c:v>
                </c:pt>
                <c:pt idx="10751">
                  <c:v>15.923632</c:v>
                </c:pt>
                <c:pt idx="10752">
                  <c:v>15.592025</c:v>
                </c:pt>
                <c:pt idx="10753">
                  <c:v>15.592025</c:v>
                </c:pt>
                <c:pt idx="10754">
                  <c:v>15.592025</c:v>
                </c:pt>
                <c:pt idx="10755">
                  <c:v>15.923632</c:v>
                </c:pt>
                <c:pt idx="10756">
                  <c:v>15.592025</c:v>
                </c:pt>
                <c:pt idx="10757">
                  <c:v>15.923632</c:v>
                </c:pt>
                <c:pt idx="10758">
                  <c:v>15.923632</c:v>
                </c:pt>
                <c:pt idx="10759">
                  <c:v>15.923632</c:v>
                </c:pt>
                <c:pt idx="10760">
                  <c:v>15.923632</c:v>
                </c:pt>
                <c:pt idx="10761">
                  <c:v>15.923632</c:v>
                </c:pt>
                <c:pt idx="10762">
                  <c:v>15.923632</c:v>
                </c:pt>
                <c:pt idx="10763">
                  <c:v>15.923632</c:v>
                </c:pt>
                <c:pt idx="10764">
                  <c:v>15.592025</c:v>
                </c:pt>
                <c:pt idx="10765">
                  <c:v>15.923632</c:v>
                </c:pt>
                <c:pt idx="10766">
                  <c:v>15.923632</c:v>
                </c:pt>
                <c:pt idx="10767">
                  <c:v>15.923632</c:v>
                </c:pt>
                <c:pt idx="10768">
                  <c:v>15.923632</c:v>
                </c:pt>
                <c:pt idx="10769">
                  <c:v>15.923632</c:v>
                </c:pt>
                <c:pt idx="10770">
                  <c:v>15.592025</c:v>
                </c:pt>
                <c:pt idx="10771">
                  <c:v>15.592025</c:v>
                </c:pt>
                <c:pt idx="10772">
                  <c:v>15.923632</c:v>
                </c:pt>
                <c:pt idx="10773">
                  <c:v>15.923632</c:v>
                </c:pt>
                <c:pt idx="10774">
                  <c:v>15.592025</c:v>
                </c:pt>
                <c:pt idx="10775">
                  <c:v>15.923632</c:v>
                </c:pt>
                <c:pt idx="10776">
                  <c:v>15.923632</c:v>
                </c:pt>
                <c:pt idx="10777">
                  <c:v>15.923632</c:v>
                </c:pt>
                <c:pt idx="10778">
                  <c:v>15.923632</c:v>
                </c:pt>
                <c:pt idx="10779">
                  <c:v>15.592025</c:v>
                </c:pt>
                <c:pt idx="10780">
                  <c:v>15.923632</c:v>
                </c:pt>
                <c:pt idx="10781">
                  <c:v>15.923632</c:v>
                </c:pt>
                <c:pt idx="10782">
                  <c:v>15.592025</c:v>
                </c:pt>
                <c:pt idx="10783">
                  <c:v>15.592025</c:v>
                </c:pt>
                <c:pt idx="10784">
                  <c:v>15.592025</c:v>
                </c:pt>
                <c:pt idx="10785">
                  <c:v>15.923632</c:v>
                </c:pt>
                <c:pt idx="10786">
                  <c:v>15.923632</c:v>
                </c:pt>
                <c:pt idx="10787">
                  <c:v>15.592025</c:v>
                </c:pt>
                <c:pt idx="10788">
                  <c:v>15.923632</c:v>
                </c:pt>
                <c:pt idx="10789">
                  <c:v>15.923632</c:v>
                </c:pt>
                <c:pt idx="10790">
                  <c:v>15.923632</c:v>
                </c:pt>
                <c:pt idx="10791">
                  <c:v>15.923632</c:v>
                </c:pt>
                <c:pt idx="10792">
                  <c:v>15.592025</c:v>
                </c:pt>
                <c:pt idx="10793">
                  <c:v>15.923632</c:v>
                </c:pt>
                <c:pt idx="10794">
                  <c:v>15.923632</c:v>
                </c:pt>
                <c:pt idx="10795">
                  <c:v>15.923632</c:v>
                </c:pt>
                <c:pt idx="10796">
                  <c:v>15.923632</c:v>
                </c:pt>
                <c:pt idx="10797">
                  <c:v>15.923632</c:v>
                </c:pt>
                <c:pt idx="10798">
                  <c:v>15.923632</c:v>
                </c:pt>
                <c:pt idx="10799">
                  <c:v>15.923632</c:v>
                </c:pt>
                <c:pt idx="10800">
                  <c:v>15.923632</c:v>
                </c:pt>
                <c:pt idx="10801">
                  <c:v>15.923632</c:v>
                </c:pt>
                <c:pt idx="10802">
                  <c:v>15.592025</c:v>
                </c:pt>
                <c:pt idx="10803">
                  <c:v>15.923632</c:v>
                </c:pt>
                <c:pt idx="10804">
                  <c:v>15.923632</c:v>
                </c:pt>
                <c:pt idx="10805">
                  <c:v>15.923632</c:v>
                </c:pt>
                <c:pt idx="10806">
                  <c:v>15.923632</c:v>
                </c:pt>
                <c:pt idx="10807">
                  <c:v>15.923632</c:v>
                </c:pt>
                <c:pt idx="10808">
                  <c:v>15.923632</c:v>
                </c:pt>
                <c:pt idx="10809">
                  <c:v>15.923632</c:v>
                </c:pt>
                <c:pt idx="10810">
                  <c:v>15.923632</c:v>
                </c:pt>
                <c:pt idx="10811">
                  <c:v>15.923632</c:v>
                </c:pt>
                <c:pt idx="10812">
                  <c:v>15.923632</c:v>
                </c:pt>
                <c:pt idx="10813">
                  <c:v>15.923632</c:v>
                </c:pt>
                <c:pt idx="10814">
                  <c:v>15.923632</c:v>
                </c:pt>
                <c:pt idx="10815">
                  <c:v>15.592025</c:v>
                </c:pt>
                <c:pt idx="10816">
                  <c:v>15.923632</c:v>
                </c:pt>
                <c:pt idx="10817">
                  <c:v>15.923632</c:v>
                </c:pt>
                <c:pt idx="10818">
                  <c:v>15.923632</c:v>
                </c:pt>
                <c:pt idx="10819">
                  <c:v>15.923632</c:v>
                </c:pt>
                <c:pt idx="10820">
                  <c:v>15.923632</c:v>
                </c:pt>
                <c:pt idx="10821">
                  <c:v>15.923632</c:v>
                </c:pt>
                <c:pt idx="10822">
                  <c:v>15.923632</c:v>
                </c:pt>
                <c:pt idx="10823">
                  <c:v>15.923632</c:v>
                </c:pt>
                <c:pt idx="10824">
                  <c:v>15.592025</c:v>
                </c:pt>
                <c:pt idx="10825">
                  <c:v>15.592025</c:v>
                </c:pt>
                <c:pt idx="10826">
                  <c:v>15.923632</c:v>
                </c:pt>
                <c:pt idx="10827">
                  <c:v>15.923632</c:v>
                </c:pt>
                <c:pt idx="10828">
                  <c:v>15.923632</c:v>
                </c:pt>
                <c:pt idx="10829">
                  <c:v>15.923632</c:v>
                </c:pt>
                <c:pt idx="10830">
                  <c:v>15.923632</c:v>
                </c:pt>
                <c:pt idx="10831">
                  <c:v>15.923632</c:v>
                </c:pt>
                <c:pt idx="10832">
                  <c:v>15.923632</c:v>
                </c:pt>
                <c:pt idx="10833">
                  <c:v>15.923632</c:v>
                </c:pt>
                <c:pt idx="10834">
                  <c:v>15.592025</c:v>
                </c:pt>
                <c:pt idx="10835">
                  <c:v>15.923632</c:v>
                </c:pt>
                <c:pt idx="10836">
                  <c:v>15.592025</c:v>
                </c:pt>
                <c:pt idx="10837">
                  <c:v>15.592025</c:v>
                </c:pt>
                <c:pt idx="10838">
                  <c:v>15.923632</c:v>
                </c:pt>
                <c:pt idx="10839">
                  <c:v>15.923632</c:v>
                </c:pt>
                <c:pt idx="10840">
                  <c:v>15.923632</c:v>
                </c:pt>
                <c:pt idx="10841">
                  <c:v>15.592025</c:v>
                </c:pt>
                <c:pt idx="10842">
                  <c:v>15.923632</c:v>
                </c:pt>
                <c:pt idx="10843">
                  <c:v>15.923632</c:v>
                </c:pt>
                <c:pt idx="10844">
                  <c:v>15.923632</c:v>
                </c:pt>
                <c:pt idx="10845">
                  <c:v>15.592025</c:v>
                </c:pt>
                <c:pt idx="10846">
                  <c:v>15.923632</c:v>
                </c:pt>
                <c:pt idx="10847">
                  <c:v>15.592025</c:v>
                </c:pt>
                <c:pt idx="10848">
                  <c:v>15.923632</c:v>
                </c:pt>
                <c:pt idx="10849">
                  <c:v>15.923632</c:v>
                </c:pt>
                <c:pt idx="10850">
                  <c:v>15.923632</c:v>
                </c:pt>
                <c:pt idx="10851">
                  <c:v>15.923632</c:v>
                </c:pt>
                <c:pt idx="10852">
                  <c:v>15.923632</c:v>
                </c:pt>
                <c:pt idx="10853">
                  <c:v>15.923632</c:v>
                </c:pt>
                <c:pt idx="10854">
                  <c:v>15.923632</c:v>
                </c:pt>
                <c:pt idx="10855">
                  <c:v>15.923632</c:v>
                </c:pt>
                <c:pt idx="10856">
                  <c:v>15.923632</c:v>
                </c:pt>
                <c:pt idx="10857">
                  <c:v>15.923632</c:v>
                </c:pt>
                <c:pt idx="10858">
                  <c:v>15.923632</c:v>
                </c:pt>
                <c:pt idx="10859">
                  <c:v>15.923632</c:v>
                </c:pt>
                <c:pt idx="10860">
                  <c:v>15.923632</c:v>
                </c:pt>
                <c:pt idx="10861">
                  <c:v>15.923632</c:v>
                </c:pt>
                <c:pt idx="10862">
                  <c:v>15.923632</c:v>
                </c:pt>
                <c:pt idx="10863">
                  <c:v>15.923632</c:v>
                </c:pt>
                <c:pt idx="10864">
                  <c:v>15.923632</c:v>
                </c:pt>
                <c:pt idx="10865">
                  <c:v>15.923632</c:v>
                </c:pt>
                <c:pt idx="10866">
                  <c:v>15.592025</c:v>
                </c:pt>
                <c:pt idx="10867">
                  <c:v>15.592025</c:v>
                </c:pt>
                <c:pt idx="10868">
                  <c:v>15.592025</c:v>
                </c:pt>
                <c:pt idx="10869">
                  <c:v>15.923632</c:v>
                </c:pt>
                <c:pt idx="10870">
                  <c:v>15.923632</c:v>
                </c:pt>
                <c:pt idx="10871">
                  <c:v>15.923632</c:v>
                </c:pt>
                <c:pt idx="10872">
                  <c:v>15.923632</c:v>
                </c:pt>
                <c:pt idx="10873">
                  <c:v>15.592025</c:v>
                </c:pt>
                <c:pt idx="10874">
                  <c:v>15.592025</c:v>
                </c:pt>
                <c:pt idx="10875">
                  <c:v>15.923632</c:v>
                </c:pt>
                <c:pt idx="10876">
                  <c:v>15.923632</c:v>
                </c:pt>
                <c:pt idx="10877">
                  <c:v>15.923632</c:v>
                </c:pt>
                <c:pt idx="10878">
                  <c:v>15.923632</c:v>
                </c:pt>
                <c:pt idx="10879">
                  <c:v>15.923632</c:v>
                </c:pt>
                <c:pt idx="10880">
                  <c:v>15.923632</c:v>
                </c:pt>
                <c:pt idx="10881">
                  <c:v>15.592025</c:v>
                </c:pt>
                <c:pt idx="10882">
                  <c:v>15.923632</c:v>
                </c:pt>
                <c:pt idx="10883">
                  <c:v>15.923632</c:v>
                </c:pt>
                <c:pt idx="10884">
                  <c:v>15.923632</c:v>
                </c:pt>
                <c:pt idx="10885">
                  <c:v>15.592025</c:v>
                </c:pt>
                <c:pt idx="10886">
                  <c:v>15.923632</c:v>
                </c:pt>
                <c:pt idx="10887">
                  <c:v>15.923632</c:v>
                </c:pt>
                <c:pt idx="10888">
                  <c:v>15.923632</c:v>
                </c:pt>
                <c:pt idx="10889">
                  <c:v>15.592025</c:v>
                </c:pt>
                <c:pt idx="10890">
                  <c:v>15.923632</c:v>
                </c:pt>
                <c:pt idx="10891">
                  <c:v>15.923632</c:v>
                </c:pt>
                <c:pt idx="10892">
                  <c:v>15.923632</c:v>
                </c:pt>
                <c:pt idx="10893">
                  <c:v>15.923632</c:v>
                </c:pt>
                <c:pt idx="10894">
                  <c:v>15.923632</c:v>
                </c:pt>
                <c:pt idx="10895">
                  <c:v>15.592025</c:v>
                </c:pt>
                <c:pt idx="10896">
                  <c:v>15.923632</c:v>
                </c:pt>
                <c:pt idx="10897">
                  <c:v>15.923632</c:v>
                </c:pt>
                <c:pt idx="10898">
                  <c:v>15.923632</c:v>
                </c:pt>
                <c:pt idx="10899">
                  <c:v>15.923632</c:v>
                </c:pt>
                <c:pt idx="10900">
                  <c:v>15.592025</c:v>
                </c:pt>
                <c:pt idx="10901">
                  <c:v>15.923632</c:v>
                </c:pt>
                <c:pt idx="10902">
                  <c:v>15.923632</c:v>
                </c:pt>
                <c:pt idx="10903">
                  <c:v>15.923632</c:v>
                </c:pt>
                <c:pt idx="10904">
                  <c:v>15.923632</c:v>
                </c:pt>
                <c:pt idx="10905">
                  <c:v>15.923632</c:v>
                </c:pt>
                <c:pt idx="10906">
                  <c:v>15.923632</c:v>
                </c:pt>
                <c:pt idx="10907">
                  <c:v>15.923632</c:v>
                </c:pt>
                <c:pt idx="10908">
                  <c:v>15.923632</c:v>
                </c:pt>
                <c:pt idx="10909">
                  <c:v>15.923632</c:v>
                </c:pt>
                <c:pt idx="10910">
                  <c:v>15.923632</c:v>
                </c:pt>
                <c:pt idx="10911">
                  <c:v>15.923632</c:v>
                </c:pt>
                <c:pt idx="10912">
                  <c:v>15.923632</c:v>
                </c:pt>
                <c:pt idx="10913">
                  <c:v>15.592025</c:v>
                </c:pt>
                <c:pt idx="10914">
                  <c:v>15.923632</c:v>
                </c:pt>
                <c:pt idx="10915">
                  <c:v>15.923632</c:v>
                </c:pt>
                <c:pt idx="10916">
                  <c:v>15.923632</c:v>
                </c:pt>
                <c:pt idx="10917">
                  <c:v>15.923632</c:v>
                </c:pt>
                <c:pt idx="10918">
                  <c:v>15.923632</c:v>
                </c:pt>
                <c:pt idx="10919">
                  <c:v>15.923632</c:v>
                </c:pt>
                <c:pt idx="10920">
                  <c:v>15.923632</c:v>
                </c:pt>
                <c:pt idx="10921">
                  <c:v>15.923632</c:v>
                </c:pt>
                <c:pt idx="10922">
                  <c:v>15.923632</c:v>
                </c:pt>
                <c:pt idx="10923">
                  <c:v>15.923632</c:v>
                </c:pt>
                <c:pt idx="10924">
                  <c:v>15.923632</c:v>
                </c:pt>
                <c:pt idx="10925">
                  <c:v>15.923632</c:v>
                </c:pt>
                <c:pt idx="10926">
                  <c:v>15.592025</c:v>
                </c:pt>
                <c:pt idx="10927">
                  <c:v>15.592025</c:v>
                </c:pt>
                <c:pt idx="10928">
                  <c:v>15.923632</c:v>
                </c:pt>
                <c:pt idx="10929">
                  <c:v>15.923632</c:v>
                </c:pt>
                <c:pt idx="10930">
                  <c:v>15.923632</c:v>
                </c:pt>
                <c:pt idx="10931">
                  <c:v>15.923632</c:v>
                </c:pt>
                <c:pt idx="10932">
                  <c:v>15.923632</c:v>
                </c:pt>
                <c:pt idx="10933">
                  <c:v>15.923632</c:v>
                </c:pt>
                <c:pt idx="10934">
                  <c:v>15.923632</c:v>
                </c:pt>
                <c:pt idx="10935">
                  <c:v>15.923632</c:v>
                </c:pt>
                <c:pt idx="10936">
                  <c:v>15.923632</c:v>
                </c:pt>
                <c:pt idx="10937">
                  <c:v>15.923632</c:v>
                </c:pt>
                <c:pt idx="10938">
                  <c:v>15.923632</c:v>
                </c:pt>
                <c:pt idx="10939">
                  <c:v>15.592025</c:v>
                </c:pt>
                <c:pt idx="10940">
                  <c:v>15.923632</c:v>
                </c:pt>
                <c:pt idx="10941">
                  <c:v>15.923632</c:v>
                </c:pt>
                <c:pt idx="10942">
                  <c:v>15.592025</c:v>
                </c:pt>
                <c:pt idx="10943">
                  <c:v>15.923632</c:v>
                </c:pt>
                <c:pt idx="10944">
                  <c:v>15.923632</c:v>
                </c:pt>
                <c:pt idx="10945">
                  <c:v>15.923632</c:v>
                </c:pt>
                <c:pt idx="10946">
                  <c:v>15.923632</c:v>
                </c:pt>
                <c:pt idx="10947">
                  <c:v>15.923632</c:v>
                </c:pt>
                <c:pt idx="10948">
                  <c:v>15.923632</c:v>
                </c:pt>
                <c:pt idx="10949">
                  <c:v>15.923632</c:v>
                </c:pt>
                <c:pt idx="10950">
                  <c:v>15.923632</c:v>
                </c:pt>
                <c:pt idx="10951">
                  <c:v>15.923632</c:v>
                </c:pt>
                <c:pt idx="10952">
                  <c:v>15.923632</c:v>
                </c:pt>
                <c:pt idx="10953">
                  <c:v>15.923632</c:v>
                </c:pt>
                <c:pt idx="10954">
                  <c:v>15.923632</c:v>
                </c:pt>
                <c:pt idx="10955">
                  <c:v>15.923632</c:v>
                </c:pt>
                <c:pt idx="10956">
                  <c:v>15.923632</c:v>
                </c:pt>
                <c:pt idx="10957">
                  <c:v>15.923632</c:v>
                </c:pt>
                <c:pt idx="10958">
                  <c:v>15.923632</c:v>
                </c:pt>
                <c:pt idx="10959">
                  <c:v>15.923632</c:v>
                </c:pt>
                <c:pt idx="10960">
                  <c:v>15.923632</c:v>
                </c:pt>
                <c:pt idx="10961">
                  <c:v>15.923632</c:v>
                </c:pt>
                <c:pt idx="10962">
                  <c:v>15.923632</c:v>
                </c:pt>
                <c:pt idx="10963">
                  <c:v>15.923632</c:v>
                </c:pt>
                <c:pt idx="10964">
                  <c:v>15.923632</c:v>
                </c:pt>
                <c:pt idx="10965">
                  <c:v>15.592025</c:v>
                </c:pt>
                <c:pt idx="10966">
                  <c:v>15.923632</c:v>
                </c:pt>
                <c:pt idx="10967">
                  <c:v>15.923632</c:v>
                </c:pt>
                <c:pt idx="10968">
                  <c:v>15.923632</c:v>
                </c:pt>
                <c:pt idx="10969">
                  <c:v>15.923632</c:v>
                </c:pt>
                <c:pt idx="10970">
                  <c:v>15.923632</c:v>
                </c:pt>
                <c:pt idx="10971">
                  <c:v>15.923632</c:v>
                </c:pt>
                <c:pt idx="10972">
                  <c:v>15.923632</c:v>
                </c:pt>
                <c:pt idx="10973">
                  <c:v>15.923632</c:v>
                </c:pt>
                <c:pt idx="10974">
                  <c:v>15.592025</c:v>
                </c:pt>
                <c:pt idx="10975">
                  <c:v>15.923632</c:v>
                </c:pt>
                <c:pt idx="10976">
                  <c:v>15.923632</c:v>
                </c:pt>
                <c:pt idx="10977">
                  <c:v>15.923632</c:v>
                </c:pt>
                <c:pt idx="10978">
                  <c:v>15.923632</c:v>
                </c:pt>
                <c:pt idx="10979">
                  <c:v>15.923632</c:v>
                </c:pt>
                <c:pt idx="10980">
                  <c:v>15.923632</c:v>
                </c:pt>
                <c:pt idx="10981">
                  <c:v>15.923632</c:v>
                </c:pt>
                <c:pt idx="10982">
                  <c:v>15.923632</c:v>
                </c:pt>
                <c:pt idx="10983">
                  <c:v>15.923632</c:v>
                </c:pt>
                <c:pt idx="10984">
                  <c:v>15.923632</c:v>
                </c:pt>
                <c:pt idx="10985">
                  <c:v>15.592025</c:v>
                </c:pt>
                <c:pt idx="10986">
                  <c:v>15.923632</c:v>
                </c:pt>
                <c:pt idx="10987">
                  <c:v>15.923632</c:v>
                </c:pt>
                <c:pt idx="10988">
                  <c:v>15.923632</c:v>
                </c:pt>
                <c:pt idx="10989">
                  <c:v>15.923632</c:v>
                </c:pt>
                <c:pt idx="10990">
                  <c:v>15.923632</c:v>
                </c:pt>
                <c:pt idx="10991">
                  <c:v>15.923632</c:v>
                </c:pt>
                <c:pt idx="10992">
                  <c:v>15.923632</c:v>
                </c:pt>
                <c:pt idx="10993">
                  <c:v>15.923632</c:v>
                </c:pt>
                <c:pt idx="10994">
                  <c:v>15.592025</c:v>
                </c:pt>
                <c:pt idx="10995">
                  <c:v>15.923632</c:v>
                </c:pt>
                <c:pt idx="10996">
                  <c:v>15.923632</c:v>
                </c:pt>
                <c:pt idx="10997">
                  <c:v>15.923632</c:v>
                </c:pt>
                <c:pt idx="10998">
                  <c:v>15.923632</c:v>
                </c:pt>
                <c:pt idx="10999">
                  <c:v>15.923632</c:v>
                </c:pt>
                <c:pt idx="11000">
                  <c:v>15.923632</c:v>
                </c:pt>
                <c:pt idx="11001">
                  <c:v>15.592025</c:v>
                </c:pt>
                <c:pt idx="11002">
                  <c:v>15.592025</c:v>
                </c:pt>
                <c:pt idx="11003">
                  <c:v>15.923632</c:v>
                </c:pt>
                <c:pt idx="11004">
                  <c:v>15.923632</c:v>
                </c:pt>
                <c:pt idx="11005">
                  <c:v>15.592025</c:v>
                </c:pt>
                <c:pt idx="11006">
                  <c:v>15.592025</c:v>
                </c:pt>
                <c:pt idx="11007">
                  <c:v>15.923632</c:v>
                </c:pt>
                <c:pt idx="11008">
                  <c:v>15.923632</c:v>
                </c:pt>
                <c:pt idx="11009">
                  <c:v>15.923632</c:v>
                </c:pt>
                <c:pt idx="11010">
                  <c:v>15.592025</c:v>
                </c:pt>
                <c:pt idx="11011">
                  <c:v>15.923632</c:v>
                </c:pt>
                <c:pt idx="11012">
                  <c:v>15.923632</c:v>
                </c:pt>
                <c:pt idx="11013">
                  <c:v>15.923632</c:v>
                </c:pt>
                <c:pt idx="11014">
                  <c:v>15.923632</c:v>
                </c:pt>
                <c:pt idx="11015">
                  <c:v>15.592025</c:v>
                </c:pt>
                <c:pt idx="11016">
                  <c:v>15.923632</c:v>
                </c:pt>
                <c:pt idx="11017">
                  <c:v>15.923632</c:v>
                </c:pt>
                <c:pt idx="11018">
                  <c:v>15.923632</c:v>
                </c:pt>
                <c:pt idx="11019">
                  <c:v>15.923632</c:v>
                </c:pt>
                <c:pt idx="11020">
                  <c:v>15.592025</c:v>
                </c:pt>
                <c:pt idx="11021">
                  <c:v>15.592025</c:v>
                </c:pt>
                <c:pt idx="11022">
                  <c:v>15.923632</c:v>
                </c:pt>
                <c:pt idx="11023">
                  <c:v>15.923632</c:v>
                </c:pt>
                <c:pt idx="11024">
                  <c:v>15.592025</c:v>
                </c:pt>
                <c:pt idx="11025">
                  <c:v>15.923632</c:v>
                </c:pt>
                <c:pt idx="11026">
                  <c:v>15.923632</c:v>
                </c:pt>
                <c:pt idx="11027">
                  <c:v>15.923632</c:v>
                </c:pt>
                <c:pt idx="11028">
                  <c:v>15.923632</c:v>
                </c:pt>
                <c:pt idx="11029">
                  <c:v>15.923632</c:v>
                </c:pt>
                <c:pt idx="11030">
                  <c:v>15.923632</c:v>
                </c:pt>
                <c:pt idx="11031">
                  <c:v>15.923632</c:v>
                </c:pt>
                <c:pt idx="11032">
                  <c:v>15.923632</c:v>
                </c:pt>
                <c:pt idx="11033">
                  <c:v>15.592025</c:v>
                </c:pt>
                <c:pt idx="11034">
                  <c:v>15.923632</c:v>
                </c:pt>
                <c:pt idx="11035">
                  <c:v>15.923632</c:v>
                </c:pt>
                <c:pt idx="11036">
                  <c:v>15.923632</c:v>
                </c:pt>
                <c:pt idx="11037">
                  <c:v>15.923632</c:v>
                </c:pt>
                <c:pt idx="11038">
                  <c:v>15.923632</c:v>
                </c:pt>
                <c:pt idx="11039">
                  <c:v>15.923632</c:v>
                </c:pt>
                <c:pt idx="11040">
                  <c:v>15.592025</c:v>
                </c:pt>
                <c:pt idx="11041">
                  <c:v>15.592025</c:v>
                </c:pt>
                <c:pt idx="11042">
                  <c:v>15.923632</c:v>
                </c:pt>
                <c:pt idx="11043">
                  <c:v>15.923632</c:v>
                </c:pt>
                <c:pt idx="11044">
                  <c:v>15.592025</c:v>
                </c:pt>
                <c:pt idx="11045">
                  <c:v>15.592025</c:v>
                </c:pt>
                <c:pt idx="11046">
                  <c:v>15.923632</c:v>
                </c:pt>
                <c:pt idx="11047">
                  <c:v>15.592025</c:v>
                </c:pt>
                <c:pt idx="11048">
                  <c:v>15.923632</c:v>
                </c:pt>
                <c:pt idx="11049">
                  <c:v>15.923632</c:v>
                </c:pt>
                <c:pt idx="11050">
                  <c:v>15.923632</c:v>
                </c:pt>
                <c:pt idx="11051">
                  <c:v>15.592025</c:v>
                </c:pt>
                <c:pt idx="11052">
                  <c:v>15.592025</c:v>
                </c:pt>
                <c:pt idx="11053">
                  <c:v>15.592025</c:v>
                </c:pt>
                <c:pt idx="11054">
                  <c:v>15.592025</c:v>
                </c:pt>
                <c:pt idx="11055">
                  <c:v>15.923632</c:v>
                </c:pt>
                <c:pt idx="11056">
                  <c:v>15.592025</c:v>
                </c:pt>
                <c:pt idx="11057">
                  <c:v>15.923632</c:v>
                </c:pt>
                <c:pt idx="11058">
                  <c:v>15.592025</c:v>
                </c:pt>
                <c:pt idx="11059">
                  <c:v>15.923632</c:v>
                </c:pt>
                <c:pt idx="11060">
                  <c:v>15.923632</c:v>
                </c:pt>
                <c:pt idx="11061">
                  <c:v>15.923632</c:v>
                </c:pt>
                <c:pt idx="11062">
                  <c:v>15.923632</c:v>
                </c:pt>
                <c:pt idx="11063">
                  <c:v>15.592025</c:v>
                </c:pt>
                <c:pt idx="11064">
                  <c:v>15.592025</c:v>
                </c:pt>
                <c:pt idx="11065">
                  <c:v>15.592025</c:v>
                </c:pt>
                <c:pt idx="11066">
                  <c:v>15.592025</c:v>
                </c:pt>
                <c:pt idx="11067">
                  <c:v>15.592025</c:v>
                </c:pt>
                <c:pt idx="11068">
                  <c:v>15.923632</c:v>
                </c:pt>
                <c:pt idx="11069">
                  <c:v>15.923632</c:v>
                </c:pt>
                <c:pt idx="11070">
                  <c:v>15.923632</c:v>
                </c:pt>
                <c:pt idx="11071">
                  <c:v>15.592025</c:v>
                </c:pt>
                <c:pt idx="11072">
                  <c:v>15.923632</c:v>
                </c:pt>
                <c:pt idx="11073">
                  <c:v>15.923632</c:v>
                </c:pt>
                <c:pt idx="11074">
                  <c:v>15.923632</c:v>
                </c:pt>
                <c:pt idx="11075">
                  <c:v>15.923632</c:v>
                </c:pt>
                <c:pt idx="11076">
                  <c:v>15.923632</c:v>
                </c:pt>
                <c:pt idx="11077">
                  <c:v>15.592025</c:v>
                </c:pt>
                <c:pt idx="11078">
                  <c:v>15.592025</c:v>
                </c:pt>
                <c:pt idx="11079">
                  <c:v>15.592025</c:v>
                </c:pt>
                <c:pt idx="11080">
                  <c:v>15.923632</c:v>
                </c:pt>
                <c:pt idx="11081">
                  <c:v>15.923632</c:v>
                </c:pt>
                <c:pt idx="11082">
                  <c:v>15.923632</c:v>
                </c:pt>
                <c:pt idx="11083">
                  <c:v>15.923632</c:v>
                </c:pt>
                <c:pt idx="11084">
                  <c:v>15.923632</c:v>
                </c:pt>
                <c:pt idx="11085">
                  <c:v>15.923632</c:v>
                </c:pt>
                <c:pt idx="11086">
                  <c:v>15.923632</c:v>
                </c:pt>
                <c:pt idx="11087">
                  <c:v>15.923632</c:v>
                </c:pt>
                <c:pt idx="11088">
                  <c:v>15.592025</c:v>
                </c:pt>
                <c:pt idx="11089">
                  <c:v>15.923632</c:v>
                </c:pt>
                <c:pt idx="11090">
                  <c:v>15.923632</c:v>
                </c:pt>
                <c:pt idx="11091">
                  <c:v>15.923632</c:v>
                </c:pt>
                <c:pt idx="11092">
                  <c:v>15.923632</c:v>
                </c:pt>
                <c:pt idx="11093">
                  <c:v>15.923632</c:v>
                </c:pt>
                <c:pt idx="11094">
                  <c:v>15.923632</c:v>
                </c:pt>
                <c:pt idx="11095">
                  <c:v>15.923632</c:v>
                </c:pt>
                <c:pt idx="11096">
                  <c:v>15.923632</c:v>
                </c:pt>
                <c:pt idx="11097">
                  <c:v>15.923632</c:v>
                </c:pt>
                <c:pt idx="11098">
                  <c:v>15.923632</c:v>
                </c:pt>
                <c:pt idx="11099">
                  <c:v>15.923632</c:v>
                </c:pt>
                <c:pt idx="11100">
                  <c:v>15.592025</c:v>
                </c:pt>
                <c:pt idx="11101">
                  <c:v>15.923632</c:v>
                </c:pt>
                <c:pt idx="11102">
                  <c:v>15.923632</c:v>
                </c:pt>
                <c:pt idx="11103">
                  <c:v>15.923632</c:v>
                </c:pt>
                <c:pt idx="11104">
                  <c:v>15.923632</c:v>
                </c:pt>
                <c:pt idx="11105">
                  <c:v>15.923632</c:v>
                </c:pt>
                <c:pt idx="11106">
                  <c:v>15.923632</c:v>
                </c:pt>
                <c:pt idx="11107">
                  <c:v>15.923632</c:v>
                </c:pt>
                <c:pt idx="11108">
                  <c:v>15.923632</c:v>
                </c:pt>
                <c:pt idx="11109">
                  <c:v>15.923632</c:v>
                </c:pt>
                <c:pt idx="11110">
                  <c:v>15.592025</c:v>
                </c:pt>
                <c:pt idx="11111">
                  <c:v>15.923632</c:v>
                </c:pt>
                <c:pt idx="11112">
                  <c:v>15.923632</c:v>
                </c:pt>
                <c:pt idx="11113">
                  <c:v>15.923632</c:v>
                </c:pt>
                <c:pt idx="11114">
                  <c:v>15.592025</c:v>
                </c:pt>
                <c:pt idx="11115">
                  <c:v>15.923632</c:v>
                </c:pt>
                <c:pt idx="11116">
                  <c:v>15.923632</c:v>
                </c:pt>
                <c:pt idx="11117">
                  <c:v>15.923632</c:v>
                </c:pt>
                <c:pt idx="11118">
                  <c:v>15.592025</c:v>
                </c:pt>
                <c:pt idx="11119">
                  <c:v>15.592025</c:v>
                </c:pt>
                <c:pt idx="11120">
                  <c:v>15.923632</c:v>
                </c:pt>
                <c:pt idx="11121">
                  <c:v>15.923632</c:v>
                </c:pt>
                <c:pt idx="11122">
                  <c:v>15.923632</c:v>
                </c:pt>
                <c:pt idx="11123">
                  <c:v>15.923632</c:v>
                </c:pt>
                <c:pt idx="11124">
                  <c:v>15.923632</c:v>
                </c:pt>
                <c:pt idx="11125">
                  <c:v>15.923632</c:v>
                </c:pt>
                <c:pt idx="11126">
                  <c:v>15.923632</c:v>
                </c:pt>
                <c:pt idx="11127">
                  <c:v>15.923632</c:v>
                </c:pt>
                <c:pt idx="11128">
                  <c:v>15.592025</c:v>
                </c:pt>
                <c:pt idx="11129">
                  <c:v>15.592025</c:v>
                </c:pt>
                <c:pt idx="11130">
                  <c:v>15.592025</c:v>
                </c:pt>
                <c:pt idx="11131">
                  <c:v>15.923632</c:v>
                </c:pt>
                <c:pt idx="11132">
                  <c:v>15.592025</c:v>
                </c:pt>
                <c:pt idx="11133">
                  <c:v>15.592025</c:v>
                </c:pt>
                <c:pt idx="11134">
                  <c:v>15.592025</c:v>
                </c:pt>
                <c:pt idx="11135">
                  <c:v>15.923632</c:v>
                </c:pt>
                <c:pt idx="11136">
                  <c:v>15.923632</c:v>
                </c:pt>
                <c:pt idx="11137">
                  <c:v>15.923632</c:v>
                </c:pt>
                <c:pt idx="11138">
                  <c:v>15.592025</c:v>
                </c:pt>
                <c:pt idx="11139">
                  <c:v>15.923632</c:v>
                </c:pt>
                <c:pt idx="11140">
                  <c:v>15.923632</c:v>
                </c:pt>
                <c:pt idx="11141">
                  <c:v>15.923632</c:v>
                </c:pt>
                <c:pt idx="11142">
                  <c:v>15.592025</c:v>
                </c:pt>
                <c:pt idx="11143">
                  <c:v>15.592025</c:v>
                </c:pt>
                <c:pt idx="11144">
                  <c:v>15.923632</c:v>
                </c:pt>
                <c:pt idx="11145">
                  <c:v>15.592025</c:v>
                </c:pt>
                <c:pt idx="11146">
                  <c:v>15.923632</c:v>
                </c:pt>
                <c:pt idx="11147">
                  <c:v>15.592025</c:v>
                </c:pt>
                <c:pt idx="11148">
                  <c:v>15.923632</c:v>
                </c:pt>
                <c:pt idx="11149">
                  <c:v>15.923632</c:v>
                </c:pt>
                <c:pt idx="11150">
                  <c:v>15.923632</c:v>
                </c:pt>
                <c:pt idx="11151">
                  <c:v>15.592025</c:v>
                </c:pt>
                <c:pt idx="11152">
                  <c:v>15.923632</c:v>
                </c:pt>
                <c:pt idx="11153">
                  <c:v>15.923632</c:v>
                </c:pt>
                <c:pt idx="11154">
                  <c:v>15.923632</c:v>
                </c:pt>
                <c:pt idx="11155">
                  <c:v>15.923632</c:v>
                </c:pt>
                <c:pt idx="11156">
                  <c:v>15.923632</c:v>
                </c:pt>
                <c:pt idx="11157">
                  <c:v>15.923632</c:v>
                </c:pt>
                <c:pt idx="11158">
                  <c:v>15.923632</c:v>
                </c:pt>
                <c:pt idx="11159">
                  <c:v>15.923632</c:v>
                </c:pt>
                <c:pt idx="11160">
                  <c:v>15.592025</c:v>
                </c:pt>
                <c:pt idx="11161">
                  <c:v>15.923632</c:v>
                </c:pt>
                <c:pt idx="11162">
                  <c:v>15.592025</c:v>
                </c:pt>
                <c:pt idx="11163">
                  <c:v>15.592025</c:v>
                </c:pt>
                <c:pt idx="11164">
                  <c:v>15.592025</c:v>
                </c:pt>
                <c:pt idx="11165">
                  <c:v>15.592025</c:v>
                </c:pt>
                <c:pt idx="11166">
                  <c:v>15.592025</c:v>
                </c:pt>
                <c:pt idx="11167">
                  <c:v>15.592025</c:v>
                </c:pt>
                <c:pt idx="11168">
                  <c:v>15.923632</c:v>
                </c:pt>
                <c:pt idx="11169">
                  <c:v>15.923632</c:v>
                </c:pt>
                <c:pt idx="11170">
                  <c:v>15.592025</c:v>
                </c:pt>
                <c:pt idx="11171">
                  <c:v>15.592025</c:v>
                </c:pt>
                <c:pt idx="11172">
                  <c:v>15.923632</c:v>
                </c:pt>
                <c:pt idx="11173">
                  <c:v>15.592025</c:v>
                </c:pt>
                <c:pt idx="11174">
                  <c:v>15.923632</c:v>
                </c:pt>
                <c:pt idx="11175">
                  <c:v>15.923632</c:v>
                </c:pt>
                <c:pt idx="11176">
                  <c:v>15.923632</c:v>
                </c:pt>
                <c:pt idx="11177">
                  <c:v>15.592025</c:v>
                </c:pt>
                <c:pt idx="11178">
                  <c:v>15.592025</c:v>
                </c:pt>
                <c:pt idx="11179">
                  <c:v>15.592025</c:v>
                </c:pt>
                <c:pt idx="11180">
                  <c:v>15.923632</c:v>
                </c:pt>
                <c:pt idx="11181">
                  <c:v>15.923632</c:v>
                </c:pt>
                <c:pt idx="11182">
                  <c:v>15.923632</c:v>
                </c:pt>
                <c:pt idx="11183">
                  <c:v>15.923632</c:v>
                </c:pt>
                <c:pt idx="11184">
                  <c:v>15.592025</c:v>
                </c:pt>
                <c:pt idx="11185">
                  <c:v>15.592025</c:v>
                </c:pt>
                <c:pt idx="11186">
                  <c:v>15.923632</c:v>
                </c:pt>
                <c:pt idx="11187">
                  <c:v>15.923632</c:v>
                </c:pt>
                <c:pt idx="11188">
                  <c:v>15.923632</c:v>
                </c:pt>
                <c:pt idx="11189">
                  <c:v>15.592025</c:v>
                </c:pt>
                <c:pt idx="11190">
                  <c:v>15.923632</c:v>
                </c:pt>
                <c:pt idx="11191">
                  <c:v>15.923632</c:v>
                </c:pt>
                <c:pt idx="11192">
                  <c:v>15.923632</c:v>
                </c:pt>
                <c:pt idx="11193">
                  <c:v>15.923632</c:v>
                </c:pt>
                <c:pt idx="11194">
                  <c:v>15.592025</c:v>
                </c:pt>
                <c:pt idx="11195">
                  <c:v>15.592025</c:v>
                </c:pt>
                <c:pt idx="11196">
                  <c:v>15.592025</c:v>
                </c:pt>
                <c:pt idx="11197">
                  <c:v>15.592025</c:v>
                </c:pt>
                <c:pt idx="11198">
                  <c:v>15.923632</c:v>
                </c:pt>
                <c:pt idx="11199">
                  <c:v>15.923632</c:v>
                </c:pt>
                <c:pt idx="11200">
                  <c:v>15.923632</c:v>
                </c:pt>
                <c:pt idx="11201">
                  <c:v>15.923632</c:v>
                </c:pt>
                <c:pt idx="11202">
                  <c:v>15.592025</c:v>
                </c:pt>
                <c:pt idx="11203">
                  <c:v>15.923632</c:v>
                </c:pt>
                <c:pt idx="11204">
                  <c:v>15.592025</c:v>
                </c:pt>
                <c:pt idx="11205">
                  <c:v>15.923632</c:v>
                </c:pt>
                <c:pt idx="11206">
                  <c:v>15.923632</c:v>
                </c:pt>
                <c:pt idx="11207">
                  <c:v>15.592025</c:v>
                </c:pt>
                <c:pt idx="11208">
                  <c:v>15.923632</c:v>
                </c:pt>
                <c:pt idx="11209">
                  <c:v>15.923632</c:v>
                </c:pt>
                <c:pt idx="11210">
                  <c:v>15.592025</c:v>
                </c:pt>
                <c:pt idx="11211">
                  <c:v>15.923632</c:v>
                </c:pt>
                <c:pt idx="11212">
                  <c:v>15.592025</c:v>
                </c:pt>
                <c:pt idx="11213">
                  <c:v>15.923632</c:v>
                </c:pt>
                <c:pt idx="11214">
                  <c:v>15.923632</c:v>
                </c:pt>
                <c:pt idx="11215">
                  <c:v>15.923632</c:v>
                </c:pt>
                <c:pt idx="11216">
                  <c:v>15.923632</c:v>
                </c:pt>
                <c:pt idx="11217">
                  <c:v>15.592025</c:v>
                </c:pt>
                <c:pt idx="11218">
                  <c:v>15.923632</c:v>
                </c:pt>
                <c:pt idx="11219">
                  <c:v>15.923632</c:v>
                </c:pt>
                <c:pt idx="11220">
                  <c:v>15.923632</c:v>
                </c:pt>
                <c:pt idx="11221">
                  <c:v>15.923632</c:v>
                </c:pt>
                <c:pt idx="11222">
                  <c:v>15.923632</c:v>
                </c:pt>
                <c:pt idx="11223">
                  <c:v>15.923632</c:v>
                </c:pt>
                <c:pt idx="11224">
                  <c:v>15.592025</c:v>
                </c:pt>
                <c:pt idx="11225">
                  <c:v>15.592025</c:v>
                </c:pt>
                <c:pt idx="11226">
                  <c:v>15.592025</c:v>
                </c:pt>
                <c:pt idx="11227">
                  <c:v>15.923632</c:v>
                </c:pt>
                <c:pt idx="11228">
                  <c:v>15.923632</c:v>
                </c:pt>
                <c:pt idx="11229">
                  <c:v>15.923632</c:v>
                </c:pt>
                <c:pt idx="11230">
                  <c:v>15.923632</c:v>
                </c:pt>
                <c:pt idx="11231">
                  <c:v>15.923632</c:v>
                </c:pt>
                <c:pt idx="11232">
                  <c:v>15.592025</c:v>
                </c:pt>
                <c:pt idx="11233">
                  <c:v>15.923632</c:v>
                </c:pt>
                <c:pt idx="11234">
                  <c:v>15.923632</c:v>
                </c:pt>
                <c:pt idx="11235">
                  <c:v>15.923632</c:v>
                </c:pt>
                <c:pt idx="11236">
                  <c:v>15.923632</c:v>
                </c:pt>
                <c:pt idx="11237">
                  <c:v>15.923632</c:v>
                </c:pt>
                <c:pt idx="11238">
                  <c:v>15.923632</c:v>
                </c:pt>
                <c:pt idx="11239">
                  <c:v>15.923632</c:v>
                </c:pt>
                <c:pt idx="11240">
                  <c:v>15.592025</c:v>
                </c:pt>
                <c:pt idx="11241">
                  <c:v>15.923632</c:v>
                </c:pt>
                <c:pt idx="11242">
                  <c:v>15.923632</c:v>
                </c:pt>
                <c:pt idx="11243">
                  <c:v>15.592025</c:v>
                </c:pt>
                <c:pt idx="11244">
                  <c:v>15.923632</c:v>
                </c:pt>
                <c:pt idx="11245">
                  <c:v>15.923632</c:v>
                </c:pt>
                <c:pt idx="11246">
                  <c:v>15.923632</c:v>
                </c:pt>
                <c:pt idx="11247">
                  <c:v>15.923632</c:v>
                </c:pt>
                <c:pt idx="11248">
                  <c:v>15.923632</c:v>
                </c:pt>
                <c:pt idx="11249">
                  <c:v>15.592025</c:v>
                </c:pt>
                <c:pt idx="11250">
                  <c:v>15.923632</c:v>
                </c:pt>
                <c:pt idx="11251">
                  <c:v>15.592025</c:v>
                </c:pt>
                <c:pt idx="11252">
                  <c:v>15.923632</c:v>
                </c:pt>
                <c:pt idx="11253">
                  <c:v>15.923632</c:v>
                </c:pt>
                <c:pt idx="11254">
                  <c:v>15.592025</c:v>
                </c:pt>
                <c:pt idx="11255">
                  <c:v>15.923632</c:v>
                </c:pt>
                <c:pt idx="11256">
                  <c:v>15.923632</c:v>
                </c:pt>
                <c:pt idx="11257">
                  <c:v>15.923632</c:v>
                </c:pt>
                <c:pt idx="11258">
                  <c:v>15.923632</c:v>
                </c:pt>
                <c:pt idx="11259">
                  <c:v>15.923632</c:v>
                </c:pt>
                <c:pt idx="11260">
                  <c:v>15.923632</c:v>
                </c:pt>
                <c:pt idx="11261">
                  <c:v>15.923632</c:v>
                </c:pt>
                <c:pt idx="11262">
                  <c:v>15.923632</c:v>
                </c:pt>
                <c:pt idx="11263">
                  <c:v>15.923632</c:v>
                </c:pt>
                <c:pt idx="11264">
                  <c:v>15.923632</c:v>
                </c:pt>
                <c:pt idx="11265">
                  <c:v>15.923632</c:v>
                </c:pt>
                <c:pt idx="11266">
                  <c:v>15.923632</c:v>
                </c:pt>
                <c:pt idx="11267">
                  <c:v>15.592025</c:v>
                </c:pt>
                <c:pt idx="11268">
                  <c:v>15.592025</c:v>
                </c:pt>
                <c:pt idx="11269">
                  <c:v>15.923632</c:v>
                </c:pt>
                <c:pt idx="11270">
                  <c:v>15.923632</c:v>
                </c:pt>
                <c:pt idx="11271">
                  <c:v>15.923632</c:v>
                </c:pt>
                <c:pt idx="11272">
                  <c:v>15.923632</c:v>
                </c:pt>
                <c:pt idx="11273">
                  <c:v>15.592025</c:v>
                </c:pt>
                <c:pt idx="11274">
                  <c:v>15.923632</c:v>
                </c:pt>
                <c:pt idx="11275">
                  <c:v>15.923632</c:v>
                </c:pt>
                <c:pt idx="11276">
                  <c:v>15.923632</c:v>
                </c:pt>
                <c:pt idx="11277">
                  <c:v>15.923632</c:v>
                </c:pt>
                <c:pt idx="11278">
                  <c:v>15.923632</c:v>
                </c:pt>
                <c:pt idx="11279">
                  <c:v>15.592025</c:v>
                </c:pt>
                <c:pt idx="11280">
                  <c:v>15.923632</c:v>
                </c:pt>
                <c:pt idx="11281">
                  <c:v>15.923632</c:v>
                </c:pt>
                <c:pt idx="11282">
                  <c:v>15.592025</c:v>
                </c:pt>
                <c:pt idx="11283">
                  <c:v>15.923632</c:v>
                </c:pt>
                <c:pt idx="11284">
                  <c:v>15.923632</c:v>
                </c:pt>
                <c:pt idx="11285">
                  <c:v>15.923632</c:v>
                </c:pt>
                <c:pt idx="11286">
                  <c:v>15.923632</c:v>
                </c:pt>
                <c:pt idx="11287">
                  <c:v>15.923632</c:v>
                </c:pt>
                <c:pt idx="11288">
                  <c:v>15.923632</c:v>
                </c:pt>
                <c:pt idx="11289">
                  <c:v>15.923632</c:v>
                </c:pt>
                <c:pt idx="11290">
                  <c:v>15.923632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'5Oct2015a'!$E$1</c:f>
              <c:strCache>
                <c:ptCount val="1"/>
                <c:pt idx="0">
                  <c:v>T2</c:v>
                </c:pt>
              </c:strCache>
            </c:strRef>
          </c:tx>
          <c:spPr>
            <a:ln w="28575"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'5Oct2015a'!$C$2:$C$11869</c:f>
              <c:numCache>
                <c:formatCode>0.00</c:formatCode>
                <c:ptCount val="11868"/>
                <c:pt idx="0">
                  <c:v>0</c:v>
                </c:pt>
                <c:pt idx="1">
                  <c:v>3.3336000109557062E-2</c:v>
                </c:pt>
                <c:pt idx="2">
                  <c:v>6.6672000044491142E-2</c:v>
                </c:pt>
                <c:pt idx="3">
                  <c:v>0.10000799997942522</c:v>
                </c:pt>
                <c:pt idx="4">
                  <c:v>0.13334400008898228</c:v>
                </c:pt>
                <c:pt idx="5">
                  <c:v>0.16668000002391636</c:v>
                </c:pt>
                <c:pt idx="6">
                  <c:v>0.19999200012534857</c:v>
                </c:pt>
                <c:pt idx="7">
                  <c:v>0.23332800006028265</c:v>
                </c:pt>
                <c:pt idx="8">
                  <c:v>0.26666399999521673</c:v>
                </c:pt>
                <c:pt idx="9">
                  <c:v>0.30000000010477379</c:v>
                </c:pt>
                <c:pt idx="10">
                  <c:v>0.33333600003970787</c:v>
                </c:pt>
                <c:pt idx="11">
                  <c:v>0.36664800014114007</c:v>
                </c:pt>
                <c:pt idx="12">
                  <c:v>0.39998400007607415</c:v>
                </c:pt>
                <c:pt idx="13">
                  <c:v>0.43332000001100823</c:v>
                </c:pt>
                <c:pt idx="14">
                  <c:v>0.4666560001205653</c:v>
                </c:pt>
                <c:pt idx="15">
                  <c:v>0.49999200005549937</c:v>
                </c:pt>
                <c:pt idx="16">
                  <c:v>0.5333039999823086</c:v>
                </c:pt>
                <c:pt idx="17">
                  <c:v>0.56664000009186566</c:v>
                </c:pt>
                <c:pt idx="18">
                  <c:v>0.59997600002679974</c:v>
                </c:pt>
                <c:pt idx="19">
                  <c:v>0.6333120001363568</c:v>
                </c:pt>
                <c:pt idx="20">
                  <c:v>0.66664800007129088</c:v>
                </c:pt>
                <c:pt idx="21">
                  <c:v>0.6999599999981001</c:v>
                </c:pt>
                <c:pt idx="22">
                  <c:v>0.73329600010765716</c:v>
                </c:pt>
                <c:pt idx="23">
                  <c:v>0.76663200004259124</c:v>
                </c:pt>
                <c:pt idx="24">
                  <c:v>0.79996800015214831</c:v>
                </c:pt>
                <c:pt idx="25">
                  <c:v>0.83330400008708239</c:v>
                </c:pt>
                <c:pt idx="26">
                  <c:v>0.86664000002201647</c:v>
                </c:pt>
                <c:pt idx="27">
                  <c:v>0.89997600013157353</c:v>
                </c:pt>
                <c:pt idx="28">
                  <c:v>0.93331200006650761</c:v>
                </c:pt>
                <c:pt idx="29">
                  <c:v>0.96664800000144169</c:v>
                </c:pt>
                <c:pt idx="30">
                  <c:v>0.99998400011099875</c:v>
                </c:pt>
                <c:pt idx="31">
                  <c:v>1.0333200000459328</c:v>
                </c:pt>
                <c:pt idx="32">
                  <c:v>1.0666559999808669</c:v>
                </c:pt>
                <c:pt idx="33">
                  <c:v>1.099992000090424</c:v>
                </c:pt>
                <c:pt idx="34">
                  <c:v>1.1333280000253581</c:v>
                </c:pt>
                <c:pt idx="35">
                  <c:v>1.1666640001349151</c:v>
                </c:pt>
                <c:pt idx="36">
                  <c:v>1.1999760000617243</c:v>
                </c:pt>
                <c:pt idx="37">
                  <c:v>1.2333119999966584</c:v>
                </c:pt>
                <c:pt idx="38">
                  <c:v>1.2666480001062155</c:v>
                </c:pt>
                <c:pt idx="39">
                  <c:v>1.2999840000411496</c:v>
                </c:pt>
                <c:pt idx="40">
                  <c:v>1.3333200001507066</c:v>
                </c:pt>
                <c:pt idx="41">
                  <c:v>1.3666560000856407</c:v>
                </c:pt>
                <c:pt idx="42">
                  <c:v>1.3999920000205748</c:v>
                </c:pt>
                <c:pt idx="43">
                  <c:v>1.4333280001301318</c:v>
                </c:pt>
                <c:pt idx="44">
                  <c:v>1.4666640000650659</c:v>
                </c:pt>
                <c:pt idx="45">
                  <c:v>1.5</c:v>
                </c:pt>
                <c:pt idx="46">
                  <c:v>1.5333120001014322</c:v>
                </c:pt>
                <c:pt idx="47">
                  <c:v>1.5666480000363663</c:v>
                </c:pt>
                <c:pt idx="48">
                  <c:v>1.5999840001459233</c:v>
                </c:pt>
                <c:pt idx="49">
                  <c:v>1.6333200000808574</c:v>
                </c:pt>
                <c:pt idx="50">
                  <c:v>1.6666560000157915</c:v>
                </c:pt>
                <c:pt idx="51">
                  <c:v>1.6999920001253486</c:v>
                </c:pt>
                <c:pt idx="52">
                  <c:v>1.7333040000521578</c:v>
                </c:pt>
                <c:pt idx="53">
                  <c:v>1.7666399999870919</c:v>
                </c:pt>
                <c:pt idx="54">
                  <c:v>1.7891760001075454</c:v>
                </c:pt>
                <c:pt idx="55">
                  <c:v>1.8225120000424795</c:v>
                </c:pt>
                <c:pt idx="56">
                  <c:v>1.8558480001520365</c:v>
                </c:pt>
                <c:pt idx="57">
                  <c:v>1.8891840000869706</c:v>
                </c:pt>
                <c:pt idx="58">
                  <c:v>1.9224960000137798</c:v>
                </c:pt>
                <c:pt idx="59">
                  <c:v>1.9558320001233369</c:v>
                </c:pt>
                <c:pt idx="60">
                  <c:v>1.989168000058271</c:v>
                </c:pt>
                <c:pt idx="61">
                  <c:v>2.0225039999932051</c:v>
                </c:pt>
                <c:pt idx="62">
                  <c:v>2.0558400001027621</c:v>
                </c:pt>
                <c:pt idx="63">
                  <c:v>2.0891520000295714</c:v>
                </c:pt>
                <c:pt idx="64">
                  <c:v>2.1224880001391284</c:v>
                </c:pt>
                <c:pt idx="65">
                  <c:v>2.1558240000740625</c:v>
                </c:pt>
                <c:pt idx="66">
                  <c:v>2.1891600000089966</c:v>
                </c:pt>
                <c:pt idx="67">
                  <c:v>2.2224960001185536</c:v>
                </c:pt>
                <c:pt idx="68">
                  <c:v>2.2558320000534877</c:v>
                </c:pt>
                <c:pt idx="69">
                  <c:v>2.2891679999884218</c:v>
                </c:pt>
                <c:pt idx="70">
                  <c:v>2.3225040000979789</c:v>
                </c:pt>
                <c:pt idx="71">
                  <c:v>2.3558400000329129</c:v>
                </c:pt>
                <c:pt idx="72">
                  <c:v>2.38917600014247</c:v>
                </c:pt>
                <c:pt idx="73">
                  <c:v>2.4225120000774041</c:v>
                </c:pt>
                <c:pt idx="74">
                  <c:v>2.4558480000123382</c:v>
                </c:pt>
                <c:pt idx="75">
                  <c:v>2.4891840001218952</c:v>
                </c:pt>
                <c:pt idx="76">
                  <c:v>2.5225200000568293</c:v>
                </c:pt>
                <c:pt idx="77">
                  <c:v>2.5558559999917634</c:v>
                </c:pt>
                <c:pt idx="78">
                  <c:v>2.5891680000931956</c:v>
                </c:pt>
                <c:pt idx="79">
                  <c:v>2.6225040000281297</c:v>
                </c:pt>
                <c:pt idx="80">
                  <c:v>2.6558400001376867</c:v>
                </c:pt>
                <c:pt idx="81">
                  <c:v>2.6891760000726208</c:v>
                </c:pt>
                <c:pt idx="82">
                  <c:v>2.7225120000075549</c:v>
                </c:pt>
                <c:pt idx="83">
                  <c:v>2.7558240001089871</c:v>
                </c:pt>
                <c:pt idx="84">
                  <c:v>2.7891600000439212</c:v>
                </c:pt>
                <c:pt idx="85">
                  <c:v>2.7974880000692792</c:v>
                </c:pt>
                <c:pt idx="86">
                  <c:v>2.8058400001027621</c:v>
                </c:pt>
                <c:pt idx="87">
                  <c:v>2.8141680001281202</c:v>
                </c:pt>
                <c:pt idx="88">
                  <c:v>2.8224959999788553</c:v>
                </c:pt>
                <c:pt idx="89">
                  <c:v>2.8308240000042133</c:v>
                </c:pt>
                <c:pt idx="90">
                  <c:v>2.8391520000295714</c:v>
                </c:pt>
                <c:pt idx="91">
                  <c:v>2.8475040000630543</c:v>
                </c:pt>
                <c:pt idx="92">
                  <c:v>2.8558320000884123</c:v>
                </c:pt>
                <c:pt idx="93">
                  <c:v>2.8641600001137704</c:v>
                </c:pt>
                <c:pt idx="94">
                  <c:v>2.8724880001391284</c:v>
                </c:pt>
                <c:pt idx="95">
                  <c:v>2.8808159999898635</c:v>
                </c:pt>
                <c:pt idx="96">
                  <c:v>2.8891680000233464</c:v>
                </c:pt>
                <c:pt idx="97">
                  <c:v>2.8974960000487044</c:v>
                </c:pt>
                <c:pt idx="98">
                  <c:v>2.9058240000740625</c:v>
                </c:pt>
                <c:pt idx="99">
                  <c:v>2.9075520001351833</c:v>
                </c:pt>
                <c:pt idx="100">
                  <c:v>2.9158799999859184</c:v>
                </c:pt>
                <c:pt idx="101">
                  <c:v>2.9242080000112765</c:v>
                </c:pt>
                <c:pt idx="102">
                  <c:v>2.9325360000366345</c:v>
                </c:pt>
                <c:pt idx="103">
                  <c:v>2.9408880000701174</c:v>
                </c:pt>
                <c:pt idx="104">
                  <c:v>2.9492160000954755</c:v>
                </c:pt>
                <c:pt idx="105">
                  <c:v>2.9575440001208335</c:v>
                </c:pt>
                <c:pt idx="106">
                  <c:v>2.9658720001461916</c:v>
                </c:pt>
                <c:pt idx="107">
                  <c:v>2.9741999999969266</c:v>
                </c:pt>
                <c:pt idx="108">
                  <c:v>2.9825520000304095</c:v>
                </c:pt>
                <c:pt idx="109">
                  <c:v>2.9908800000557676</c:v>
                </c:pt>
                <c:pt idx="110">
                  <c:v>2.9992080000811256</c:v>
                </c:pt>
                <c:pt idx="111">
                  <c:v>3.0075360001064837</c:v>
                </c:pt>
                <c:pt idx="112">
                  <c:v>3.0158640001318417</c:v>
                </c:pt>
                <c:pt idx="113">
                  <c:v>3.0242159999907017</c:v>
                </c:pt>
                <c:pt idx="114">
                  <c:v>3.0325440000160597</c:v>
                </c:pt>
                <c:pt idx="115">
                  <c:v>3.0408720000414178</c:v>
                </c:pt>
                <c:pt idx="116">
                  <c:v>3.0492000000667758</c:v>
                </c:pt>
                <c:pt idx="117">
                  <c:v>3.0575520001002587</c:v>
                </c:pt>
                <c:pt idx="118">
                  <c:v>3.0658800001256168</c:v>
                </c:pt>
                <c:pt idx="119">
                  <c:v>3.0742080001509748</c:v>
                </c:pt>
                <c:pt idx="120">
                  <c:v>3.0825360000017099</c:v>
                </c:pt>
                <c:pt idx="121">
                  <c:v>3.090864000027068</c:v>
                </c:pt>
                <c:pt idx="122">
                  <c:v>3.0992160000605509</c:v>
                </c:pt>
                <c:pt idx="123">
                  <c:v>3.1075440000859089</c:v>
                </c:pt>
                <c:pt idx="124">
                  <c:v>3.115872000111267</c:v>
                </c:pt>
                <c:pt idx="125">
                  <c:v>3.124200000136625</c:v>
                </c:pt>
                <c:pt idx="126">
                  <c:v>3.1325279999873601</c:v>
                </c:pt>
                <c:pt idx="127">
                  <c:v>3.140880000020843</c:v>
                </c:pt>
                <c:pt idx="128">
                  <c:v>3.1492080000462011</c:v>
                </c:pt>
                <c:pt idx="129">
                  <c:v>3.1575360000715591</c:v>
                </c:pt>
                <c:pt idx="130">
                  <c:v>3.1658640000969172</c:v>
                </c:pt>
                <c:pt idx="131">
                  <c:v>3.1741920001222752</c:v>
                </c:pt>
                <c:pt idx="132">
                  <c:v>3.1825439999811351</c:v>
                </c:pt>
                <c:pt idx="133">
                  <c:v>3.1908720000064932</c:v>
                </c:pt>
                <c:pt idx="134">
                  <c:v>3.1992000000318512</c:v>
                </c:pt>
                <c:pt idx="135">
                  <c:v>3.2075280000572093</c:v>
                </c:pt>
                <c:pt idx="136">
                  <c:v>3.2158560000825673</c:v>
                </c:pt>
                <c:pt idx="137">
                  <c:v>3.2242080001160502</c:v>
                </c:pt>
                <c:pt idx="138">
                  <c:v>3.2325600001495332</c:v>
                </c:pt>
                <c:pt idx="139">
                  <c:v>3.2408880000002682</c:v>
                </c:pt>
                <c:pt idx="140">
                  <c:v>3.2492160000256263</c:v>
                </c:pt>
                <c:pt idx="141">
                  <c:v>3.2575440000509843</c:v>
                </c:pt>
                <c:pt idx="142">
                  <c:v>3.2658960000844672</c:v>
                </c:pt>
                <c:pt idx="143">
                  <c:v>3.2742240001098253</c:v>
                </c:pt>
                <c:pt idx="144">
                  <c:v>3.2825520001351833</c:v>
                </c:pt>
                <c:pt idx="145">
                  <c:v>3.2908799999859184</c:v>
                </c:pt>
                <c:pt idx="146">
                  <c:v>3.2992320000194013</c:v>
                </c:pt>
                <c:pt idx="147">
                  <c:v>3.3075600000447594</c:v>
                </c:pt>
                <c:pt idx="148">
                  <c:v>3.3158880000701174</c:v>
                </c:pt>
                <c:pt idx="149">
                  <c:v>3.3242160000954755</c:v>
                </c:pt>
                <c:pt idx="150">
                  <c:v>3.3325680001289584</c:v>
                </c:pt>
                <c:pt idx="151">
                  <c:v>3.3408959999796934</c:v>
                </c:pt>
                <c:pt idx="152">
                  <c:v>3.3492240000050515</c:v>
                </c:pt>
                <c:pt idx="153">
                  <c:v>3.3575520000304095</c:v>
                </c:pt>
                <c:pt idx="154">
                  <c:v>3.3659040000638925</c:v>
                </c:pt>
                <c:pt idx="155">
                  <c:v>3.3742320000892505</c:v>
                </c:pt>
                <c:pt idx="156">
                  <c:v>3.3825600001146086</c:v>
                </c:pt>
                <c:pt idx="157">
                  <c:v>3.3909120001480915</c:v>
                </c:pt>
                <c:pt idx="158">
                  <c:v>3.3992399999988265</c:v>
                </c:pt>
                <c:pt idx="159">
                  <c:v>3.4075680000241846</c:v>
                </c:pt>
                <c:pt idx="160">
                  <c:v>3.4158960000495426</c:v>
                </c:pt>
                <c:pt idx="161">
                  <c:v>3.4242240000749007</c:v>
                </c:pt>
                <c:pt idx="162">
                  <c:v>3.4325760001083836</c:v>
                </c:pt>
                <c:pt idx="163">
                  <c:v>3.4409040001337416</c:v>
                </c:pt>
                <c:pt idx="164">
                  <c:v>3.4492319999844767</c:v>
                </c:pt>
                <c:pt idx="165">
                  <c:v>3.4575600000098348</c:v>
                </c:pt>
                <c:pt idx="166">
                  <c:v>3.4659120000433177</c:v>
                </c:pt>
                <c:pt idx="167">
                  <c:v>3.4742400000686757</c:v>
                </c:pt>
                <c:pt idx="168">
                  <c:v>3.4825680000940338</c:v>
                </c:pt>
                <c:pt idx="169">
                  <c:v>3.4908960001193918</c:v>
                </c:pt>
                <c:pt idx="170">
                  <c:v>3.4992480001528747</c:v>
                </c:pt>
                <c:pt idx="171">
                  <c:v>3.5075760000036098</c:v>
                </c:pt>
                <c:pt idx="172">
                  <c:v>3.5159040000289679</c:v>
                </c:pt>
                <c:pt idx="173">
                  <c:v>3.5242560000624508</c:v>
                </c:pt>
                <c:pt idx="174">
                  <c:v>3.5325840000878088</c:v>
                </c:pt>
                <c:pt idx="175">
                  <c:v>3.5409120001131669</c:v>
                </c:pt>
                <c:pt idx="176">
                  <c:v>3.5492400001385249</c:v>
                </c:pt>
                <c:pt idx="177">
                  <c:v>3.5575919999973848</c:v>
                </c:pt>
                <c:pt idx="178">
                  <c:v>3.5659200000227429</c:v>
                </c:pt>
                <c:pt idx="179">
                  <c:v>3.5742480000481009</c:v>
                </c:pt>
                <c:pt idx="180">
                  <c:v>3.582576000073459</c:v>
                </c:pt>
                <c:pt idx="181">
                  <c:v>3.5909280001069419</c:v>
                </c:pt>
                <c:pt idx="182">
                  <c:v>3.5992560001323</c:v>
                </c:pt>
                <c:pt idx="183">
                  <c:v>3.607583999983035</c:v>
                </c:pt>
                <c:pt idx="184">
                  <c:v>3.6159120000083931</c:v>
                </c:pt>
                <c:pt idx="185">
                  <c:v>3.624264000041876</c:v>
                </c:pt>
                <c:pt idx="186">
                  <c:v>3.632592000067234</c:v>
                </c:pt>
                <c:pt idx="187">
                  <c:v>3.6409200000925921</c:v>
                </c:pt>
                <c:pt idx="188">
                  <c:v>3.6492480001179501</c:v>
                </c:pt>
                <c:pt idx="189">
                  <c:v>3.6576000001514331</c:v>
                </c:pt>
                <c:pt idx="190">
                  <c:v>3.6659280000021681</c:v>
                </c:pt>
                <c:pt idx="191">
                  <c:v>3.6742560000275262</c:v>
                </c:pt>
                <c:pt idx="192">
                  <c:v>3.6825840000528842</c:v>
                </c:pt>
                <c:pt idx="193">
                  <c:v>3.6909360000863671</c:v>
                </c:pt>
                <c:pt idx="194">
                  <c:v>3.6992640001117252</c:v>
                </c:pt>
                <c:pt idx="195">
                  <c:v>3.7075920001370832</c:v>
                </c:pt>
                <c:pt idx="196">
                  <c:v>3.7159199999878183</c:v>
                </c:pt>
                <c:pt idx="197">
                  <c:v>3.7242720000213012</c:v>
                </c:pt>
                <c:pt idx="198">
                  <c:v>3.7326000000466593</c:v>
                </c:pt>
                <c:pt idx="199">
                  <c:v>3.7409280000720173</c:v>
                </c:pt>
                <c:pt idx="200">
                  <c:v>3.7492560000973754</c:v>
                </c:pt>
                <c:pt idx="201">
                  <c:v>3.7576080001308583</c:v>
                </c:pt>
                <c:pt idx="202">
                  <c:v>3.7659359999815933</c:v>
                </c:pt>
                <c:pt idx="203">
                  <c:v>3.7742640000069514</c:v>
                </c:pt>
                <c:pt idx="204">
                  <c:v>3.7825920000323094</c:v>
                </c:pt>
                <c:pt idx="205">
                  <c:v>3.7909200000576675</c:v>
                </c:pt>
                <c:pt idx="206">
                  <c:v>3.7992720000911504</c:v>
                </c:pt>
                <c:pt idx="207">
                  <c:v>3.8076000001165085</c:v>
                </c:pt>
                <c:pt idx="208">
                  <c:v>3.8159280001418665</c:v>
                </c:pt>
                <c:pt idx="209">
                  <c:v>3.8242559999926016</c:v>
                </c:pt>
                <c:pt idx="210">
                  <c:v>3.8326080000260845</c:v>
                </c:pt>
                <c:pt idx="211">
                  <c:v>3.8409360000514425</c:v>
                </c:pt>
                <c:pt idx="212">
                  <c:v>3.8492640000768006</c:v>
                </c:pt>
                <c:pt idx="213">
                  <c:v>3.8575920001021586</c:v>
                </c:pt>
                <c:pt idx="214">
                  <c:v>3.8659440001356415</c:v>
                </c:pt>
                <c:pt idx="215">
                  <c:v>3.8742719999863766</c:v>
                </c:pt>
                <c:pt idx="216">
                  <c:v>3.8826000000117347</c:v>
                </c:pt>
                <c:pt idx="217">
                  <c:v>3.8909520000452176</c:v>
                </c:pt>
                <c:pt idx="218">
                  <c:v>3.8992800000705756</c:v>
                </c:pt>
                <c:pt idx="219">
                  <c:v>3.9076080000959337</c:v>
                </c:pt>
                <c:pt idx="220">
                  <c:v>3.9159360001212917</c:v>
                </c:pt>
                <c:pt idx="221">
                  <c:v>3.9242640001466498</c:v>
                </c:pt>
                <c:pt idx="222">
                  <c:v>3.9325919999973848</c:v>
                </c:pt>
                <c:pt idx="223">
                  <c:v>3.9409200000227429</c:v>
                </c:pt>
                <c:pt idx="224">
                  <c:v>3.9492720000562258</c:v>
                </c:pt>
                <c:pt idx="225">
                  <c:v>3.9576000000815839</c:v>
                </c:pt>
                <c:pt idx="226">
                  <c:v>3.9659280001069419</c:v>
                </c:pt>
                <c:pt idx="227">
                  <c:v>3.9742560001323</c:v>
                </c:pt>
                <c:pt idx="228">
                  <c:v>3.982583999983035</c:v>
                </c:pt>
                <c:pt idx="229">
                  <c:v>3.9909360000165179</c:v>
                </c:pt>
                <c:pt idx="230">
                  <c:v>3.999264000041876</c:v>
                </c:pt>
                <c:pt idx="231">
                  <c:v>4.007592000067234</c:v>
                </c:pt>
                <c:pt idx="232">
                  <c:v>4.0159200000925921</c:v>
                </c:pt>
                <c:pt idx="233">
                  <c:v>4.0242480001179501</c:v>
                </c:pt>
                <c:pt idx="234">
                  <c:v>4.0326000001514331</c:v>
                </c:pt>
                <c:pt idx="235">
                  <c:v>4.0409280000021681</c:v>
                </c:pt>
                <c:pt idx="236">
                  <c:v>4.0492560000275262</c:v>
                </c:pt>
                <c:pt idx="237">
                  <c:v>4.0575840000528842</c:v>
                </c:pt>
                <c:pt idx="238">
                  <c:v>4.0659120000782423</c:v>
                </c:pt>
                <c:pt idx="239">
                  <c:v>4.0742640001117252</c:v>
                </c:pt>
                <c:pt idx="240">
                  <c:v>4.0825920001370832</c:v>
                </c:pt>
                <c:pt idx="241">
                  <c:v>4.0909199999878183</c:v>
                </c:pt>
                <c:pt idx="242">
                  <c:v>4.0992480000131764</c:v>
                </c:pt>
                <c:pt idx="243">
                  <c:v>4.1076000000466593</c:v>
                </c:pt>
                <c:pt idx="244">
                  <c:v>4.1159280000720173</c:v>
                </c:pt>
                <c:pt idx="245">
                  <c:v>4.1242560000973754</c:v>
                </c:pt>
                <c:pt idx="246">
                  <c:v>4.1325840001227334</c:v>
                </c:pt>
                <c:pt idx="247">
                  <c:v>4.1409120001480915</c:v>
                </c:pt>
                <c:pt idx="248">
                  <c:v>4.1492640000069514</c:v>
                </c:pt>
                <c:pt idx="249">
                  <c:v>4.1575920000323094</c:v>
                </c:pt>
                <c:pt idx="250">
                  <c:v>4.1659200000576675</c:v>
                </c:pt>
                <c:pt idx="251">
                  <c:v>4.1742480000830255</c:v>
                </c:pt>
                <c:pt idx="252">
                  <c:v>4.1826000001165085</c:v>
                </c:pt>
                <c:pt idx="253">
                  <c:v>4.1909280001418665</c:v>
                </c:pt>
                <c:pt idx="254">
                  <c:v>4.1992559999926016</c:v>
                </c:pt>
                <c:pt idx="255">
                  <c:v>4.2075840000179596</c:v>
                </c:pt>
                <c:pt idx="256">
                  <c:v>4.2159120000433177</c:v>
                </c:pt>
                <c:pt idx="257">
                  <c:v>4.2242640000768006</c:v>
                </c:pt>
                <c:pt idx="258">
                  <c:v>4.2325920001021586</c:v>
                </c:pt>
                <c:pt idx="259">
                  <c:v>4.2409200001275167</c:v>
                </c:pt>
                <c:pt idx="260">
                  <c:v>4.2492480001528747</c:v>
                </c:pt>
                <c:pt idx="261">
                  <c:v>4.2575760000036098</c:v>
                </c:pt>
                <c:pt idx="262">
                  <c:v>4.2659280000370927</c:v>
                </c:pt>
                <c:pt idx="263">
                  <c:v>4.2742560000624508</c:v>
                </c:pt>
                <c:pt idx="264">
                  <c:v>4.2825840000878088</c:v>
                </c:pt>
                <c:pt idx="265">
                  <c:v>4.2909120001131669</c:v>
                </c:pt>
                <c:pt idx="266">
                  <c:v>4.2992400001385249</c:v>
                </c:pt>
                <c:pt idx="267">
                  <c:v>4.3075919999973848</c:v>
                </c:pt>
                <c:pt idx="268">
                  <c:v>4.3159200000227429</c:v>
                </c:pt>
                <c:pt idx="269">
                  <c:v>4.3242480000481009</c:v>
                </c:pt>
                <c:pt idx="270">
                  <c:v>4.332576000073459</c:v>
                </c:pt>
                <c:pt idx="271">
                  <c:v>4.3409280001069419</c:v>
                </c:pt>
                <c:pt idx="272">
                  <c:v>4.3492560001323</c:v>
                </c:pt>
                <c:pt idx="273">
                  <c:v>4.357583999983035</c:v>
                </c:pt>
                <c:pt idx="274">
                  <c:v>4.3659120000083931</c:v>
                </c:pt>
                <c:pt idx="275">
                  <c:v>4.3742400000337511</c:v>
                </c:pt>
                <c:pt idx="276">
                  <c:v>4.382592000067234</c:v>
                </c:pt>
                <c:pt idx="277">
                  <c:v>4.3909200000925921</c:v>
                </c:pt>
                <c:pt idx="278">
                  <c:v>4.3992480001179501</c:v>
                </c:pt>
                <c:pt idx="279">
                  <c:v>4.4075760001433082</c:v>
                </c:pt>
                <c:pt idx="280">
                  <c:v>4.4159039999940433</c:v>
                </c:pt>
                <c:pt idx="281">
                  <c:v>4.4242560000275262</c:v>
                </c:pt>
                <c:pt idx="282">
                  <c:v>4.4325840000528842</c:v>
                </c:pt>
                <c:pt idx="283">
                  <c:v>4.4409120000782423</c:v>
                </c:pt>
                <c:pt idx="284">
                  <c:v>4.4492400001036003</c:v>
                </c:pt>
                <c:pt idx="285">
                  <c:v>4.4575920001370832</c:v>
                </c:pt>
                <c:pt idx="286">
                  <c:v>4.4659199999878183</c:v>
                </c:pt>
                <c:pt idx="287">
                  <c:v>4.4742480000131764</c:v>
                </c:pt>
                <c:pt idx="288">
                  <c:v>4.4825760000385344</c:v>
                </c:pt>
                <c:pt idx="289">
                  <c:v>4.4909040000638925</c:v>
                </c:pt>
                <c:pt idx="290">
                  <c:v>4.4992560000973754</c:v>
                </c:pt>
                <c:pt idx="291">
                  <c:v>4.5075840001227334</c:v>
                </c:pt>
                <c:pt idx="292">
                  <c:v>4.5159120001480915</c:v>
                </c:pt>
                <c:pt idx="293">
                  <c:v>4.5242399999988265</c:v>
                </c:pt>
                <c:pt idx="294">
                  <c:v>4.5325920000323094</c:v>
                </c:pt>
                <c:pt idx="295">
                  <c:v>4.5409200000576675</c:v>
                </c:pt>
                <c:pt idx="296">
                  <c:v>4.5492720000911504</c:v>
                </c:pt>
                <c:pt idx="297">
                  <c:v>4.5576240001246333</c:v>
                </c:pt>
                <c:pt idx="298">
                  <c:v>4.5659520001499914</c:v>
                </c:pt>
                <c:pt idx="299">
                  <c:v>4.5742800000007264</c:v>
                </c:pt>
                <c:pt idx="300">
                  <c:v>4.5826320000342093</c:v>
                </c:pt>
                <c:pt idx="301">
                  <c:v>4.5909600000595674</c:v>
                </c:pt>
                <c:pt idx="302">
                  <c:v>4.5992880000849254</c:v>
                </c:pt>
                <c:pt idx="303">
                  <c:v>4.6076160001102835</c:v>
                </c:pt>
                <c:pt idx="304">
                  <c:v>4.6159680001437664</c:v>
                </c:pt>
                <c:pt idx="305">
                  <c:v>4.6242959999945015</c:v>
                </c:pt>
                <c:pt idx="306">
                  <c:v>4.6326240000198595</c:v>
                </c:pt>
                <c:pt idx="307">
                  <c:v>4.6409520000452176</c:v>
                </c:pt>
                <c:pt idx="308">
                  <c:v>4.6492800000705756</c:v>
                </c:pt>
                <c:pt idx="309">
                  <c:v>4.6576320001040585</c:v>
                </c:pt>
                <c:pt idx="310">
                  <c:v>4.6659600001294166</c:v>
                </c:pt>
                <c:pt idx="311">
                  <c:v>4.6742879999801517</c:v>
                </c:pt>
                <c:pt idx="312">
                  <c:v>4.6826160000055097</c:v>
                </c:pt>
                <c:pt idx="313">
                  <c:v>4.6909680000389926</c:v>
                </c:pt>
                <c:pt idx="314">
                  <c:v>4.6992960000643507</c:v>
                </c:pt>
                <c:pt idx="315">
                  <c:v>4.7076240000897087</c:v>
                </c:pt>
                <c:pt idx="316">
                  <c:v>4.7159760001231916</c:v>
                </c:pt>
                <c:pt idx="317">
                  <c:v>4.7243040001485497</c:v>
                </c:pt>
                <c:pt idx="318">
                  <c:v>4.7326319999992847</c:v>
                </c:pt>
                <c:pt idx="319">
                  <c:v>4.7409840000327677</c:v>
                </c:pt>
                <c:pt idx="320">
                  <c:v>4.7493120000581257</c:v>
                </c:pt>
                <c:pt idx="321">
                  <c:v>4.7576400000834838</c:v>
                </c:pt>
                <c:pt idx="322">
                  <c:v>4.7659680001088418</c:v>
                </c:pt>
                <c:pt idx="323">
                  <c:v>4.7742960001341999</c:v>
                </c:pt>
                <c:pt idx="324">
                  <c:v>4.7826479999930598</c:v>
                </c:pt>
                <c:pt idx="325">
                  <c:v>4.7909760000184178</c:v>
                </c:pt>
                <c:pt idx="326">
                  <c:v>4.7993040000437759</c:v>
                </c:pt>
                <c:pt idx="327">
                  <c:v>4.8076320000691339</c:v>
                </c:pt>
                <c:pt idx="328">
                  <c:v>4.815960000094492</c:v>
                </c:pt>
                <c:pt idx="329">
                  <c:v>4.8243120001279749</c:v>
                </c:pt>
                <c:pt idx="330">
                  <c:v>4.83263999997871</c:v>
                </c:pt>
                <c:pt idx="331">
                  <c:v>4.840968000004068</c:v>
                </c:pt>
                <c:pt idx="332">
                  <c:v>4.8492960000294261</c:v>
                </c:pt>
                <c:pt idx="333">
                  <c:v>4.857648000062909</c:v>
                </c:pt>
                <c:pt idx="334">
                  <c:v>4.8660000000963919</c:v>
                </c:pt>
                <c:pt idx="335">
                  <c:v>4.8743280001217499</c:v>
                </c:pt>
                <c:pt idx="336">
                  <c:v>4.882656000147108</c:v>
                </c:pt>
                <c:pt idx="337">
                  <c:v>4.8909839999978431</c:v>
                </c:pt>
                <c:pt idx="338">
                  <c:v>4.899336000031326</c:v>
                </c:pt>
                <c:pt idx="339">
                  <c:v>4.907664000056684</c:v>
                </c:pt>
                <c:pt idx="340">
                  <c:v>4.9159920000820421</c:v>
                </c:pt>
                <c:pt idx="341">
                  <c:v>4.9243200001074001</c:v>
                </c:pt>
                <c:pt idx="342">
                  <c:v>4.9326480001327582</c:v>
                </c:pt>
                <c:pt idx="343">
                  <c:v>4.9409999999916181</c:v>
                </c:pt>
                <c:pt idx="344">
                  <c:v>4.9493280000169761</c:v>
                </c:pt>
                <c:pt idx="345">
                  <c:v>4.9576560000423342</c:v>
                </c:pt>
                <c:pt idx="346">
                  <c:v>4.9659840000676923</c:v>
                </c:pt>
                <c:pt idx="347">
                  <c:v>4.9743360001011752</c:v>
                </c:pt>
                <c:pt idx="348">
                  <c:v>4.9826640001265332</c:v>
                </c:pt>
                <c:pt idx="349">
                  <c:v>4.9909920001518913</c:v>
                </c:pt>
                <c:pt idx="350">
                  <c:v>4.9993440000107512</c:v>
                </c:pt>
                <c:pt idx="351">
                  <c:v>5.0076720000361092</c:v>
                </c:pt>
                <c:pt idx="352">
                  <c:v>5.0160000000614673</c:v>
                </c:pt>
                <c:pt idx="353">
                  <c:v>5.0243280000868253</c:v>
                </c:pt>
                <c:pt idx="354">
                  <c:v>5.0326800001203083</c:v>
                </c:pt>
                <c:pt idx="355">
                  <c:v>5.0410080001456663</c:v>
                </c:pt>
                <c:pt idx="356">
                  <c:v>5.0493359999964014</c:v>
                </c:pt>
                <c:pt idx="357">
                  <c:v>5.0576880000298843</c:v>
                </c:pt>
                <c:pt idx="358">
                  <c:v>5.0660160000552423</c:v>
                </c:pt>
                <c:pt idx="359">
                  <c:v>5.0743440000806004</c:v>
                </c:pt>
                <c:pt idx="360">
                  <c:v>5.0826960001140833</c:v>
                </c:pt>
                <c:pt idx="361">
                  <c:v>5.0910240001394413</c:v>
                </c:pt>
                <c:pt idx="362">
                  <c:v>5.0993519999901764</c:v>
                </c:pt>
                <c:pt idx="363">
                  <c:v>5.1076800000155345</c:v>
                </c:pt>
                <c:pt idx="364">
                  <c:v>5.1160320000490174</c:v>
                </c:pt>
                <c:pt idx="365">
                  <c:v>5.1243600000743754</c:v>
                </c:pt>
                <c:pt idx="366">
                  <c:v>5.1326880000997335</c:v>
                </c:pt>
                <c:pt idx="367">
                  <c:v>5.1410160001250915</c:v>
                </c:pt>
                <c:pt idx="368">
                  <c:v>5.1493679999839514</c:v>
                </c:pt>
                <c:pt idx="369">
                  <c:v>5.1576960000093095</c:v>
                </c:pt>
                <c:pt idx="370">
                  <c:v>5.1660240000346676</c:v>
                </c:pt>
                <c:pt idx="371">
                  <c:v>5.1743520000600256</c:v>
                </c:pt>
                <c:pt idx="372">
                  <c:v>5.1827040000935085</c:v>
                </c:pt>
                <c:pt idx="373">
                  <c:v>5.1910320001188666</c:v>
                </c:pt>
                <c:pt idx="374">
                  <c:v>5.1993600001442246</c:v>
                </c:pt>
                <c:pt idx="375">
                  <c:v>5.2076879999949597</c:v>
                </c:pt>
                <c:pt idx="376">
                  <c:v>5.2160400000284426</c:v>
                </c:pt>
                <c:pt idx="377">
                  <c:v>5.2243680000538006</c:v>
                </c:pt>
                <c:pt idx="378">
                  <c:v>5.2326960000791587</c:v>
                </c:pt>
                <c:pt idx="379">
                  <c:v>5.2410240001045167</c:v>
                </c:pt>
                <c:pt idx="380">
                  <c:v>5.2493520001298748</c:v>
                </c:pt>
                <c:pt idx="381">
                  <c:v>5.2577039999887347</c:v>
                </c:pt>
                <c:pt idx="382">
                  <c:v>5.2660320000140928</c:v>
                </c:pt>
                <c:pt idx="383">
                  <c:v>5.2743600000394508</c:v>
                </c:pt>
                <c:pt idx="384">
                  <c:v>5.2826880000648089</c:v>
                </c:pt>
                <c:pt idx="385">
                  <c:v>5.2910400000982918</c:v>
                </c:pt>
                <c:pt idx="386">
                  <c:v>5.2993680001236498</c:v>
                </c:pt>
                <c:pt idx="387">
                  <c:v>5.3076960001490079</c:v>
                </c:pt>
                <c:pt idx="388">
                  <c:v>5.316023999999743</c:v>
                </c:pt>
                <c:pt idx="389">
                  <c:v>5.3243760000332259</c:v>
                </c:pt>
                <c:pt idx="390">
                  <c:v>5.3327040000585839</c:v>
                </c:pt>
                <c:pt idx="391">
                  <c:v>5.3410560000920668</c:v>
                </c:pt>
                <c:pt idx="392">
                  <c:v>5.3493840001174249</c:v>
                </c:pt>
                <c:pt idx="393">
                  <c:v>5.3577120001427829</c:v>
                </c:pt>
                <c:pt idx="394">
                  <c:v>5.366039999993518</c:v>
                </c:pt>
                <c:pt idx="395">
                  <c:v>5.3743920000270009</c:v>
                </c:pt>
                <c:pt idx="396">
                  <c:v>5.3827440000604838</c:v>
                </c:pt>
                <c:pt idx="397">
                  <c:v>5.3910720000858419</c:v>
                </c:pt>
                <c:pt idx="398">
                  <c:v>5.3994000001111999</c:v>
                </c:pt>
                <c:pt idx="399">
                  <c:v>5.407728000136558</c:v>
                </c:pt>
                <c:pt idx="400">
                  <c:v>5.4160799999954179</c:v>
                </c:pt>
                <c:pt idx="401">
                  <c:v>5.4244080000207759</c:v>
                </c:pt>
                <c:pt idx="402">
                  <c:v>5.432736000046134</c:v>
                </c:pt>
                <c:pt idx="403">
                  <c:v>5.4410880000796169</c:v>
                </c:pt>
                <c:pt idx="404">
                  <c:v>5.449416000104975</c:v>
                </c:pt>
                <c:pt idx="405">
                  <c:v>5.457744000130333</c:v>
                </c:pt>
                <c:pt idx="406">
                  <c:v>5.4660719999810681</c:v>
                </c:pt>
                <c:pt idx="407">
                  <c:v>5.474424000014551</c:v>
                </c:pt>
                <c:pt idx="408">
                  <c:v>5.482752000039909</c:v>
                </c:pt>
                <c:pt idx="409">
                  <c:v>5.4910800000652671</c:v>
                </c:pt>
                <c:pt idx="410">
                  <c:v>5.4994080000906251</c:v>
                </c:pt>
                <c:pt idx="411">
                  <c:v>5.507760000124108</c:v>
                </c:pt>
                <c:pt idx="412">
                  <c:v>5.516111999982968</c:v>
                </c:pt>
                <c:pt idx="413">
                  <c:v>5.524440000008326</c:v>
                </c:pt>
                <c:pt idx="414">
                  <c:v>5.5327680000336841</c:v>
                </c:pt>
                <c:pt idx="415">
                  <c:v>5.5410960000590421</c:v>
                </c:pt>
                <c:pt idx="416">
                  <c:v>5.549448000092525</c:v>
                </c:pt>
                <c:pt idx="417">
                  <c:v>5.5577760001178831</c:v>
                </c:pt>
                <c:pt idx="418">
                  <c:v>5.5661040001432411</c:v>
                </c:pt>
                <c:pt idx="419">
                  <c:v>5.5744319999939762</c:v>
                </c:pt>
                <c:pt idx="420">
                  <c:v>5.5827600000193343</c:v>
                </c:pt>
                <c:pt idx="421">
                  <c:v>5.5911120000528172</c:v>
                </c:pt>
                <c:pt idx="422">
                  <c:v>5.5994400000781752</c:v>
                </c:pt>
                <c:pt idx="423">
                  <c:v>5.6077680001035333</c:v>
                </c:pt>
                <c:pt idx="424">
                  <c:v>5.6160960001288913</c:v>
                </c:pt>
                <c:pt idx="425">
                  <c:v>5.6244479999877512</c:v>
                </c:pt>
                <c:pt idx="426">
                  <c:v>5.6327760000131093</c:v>
                </c:pt>
                <c:pt idx="427">
                  <c:v>5.6411040000384673</c:v>
                </c:pt>
                <c:pt idx="428">
                  <c:v>5.6494320000638254</c:v>
                </c:pt>
                <c:pt idx="429">
                  <c:v>5.6577840000973083</c:v>
                </c:pt>
                <c:pt idx="430">
                  <c:v>5.6661120001226664</c:v>
                </c:pt>
                <c:pt idx="431">
                  <c:v>5.6744400001480244</c:v>
                </c:pt>
                <c:pt idx="432">
                  <c:v>5.6827679999987595</c:v>
                </c:pt>
                <c:pt idx="433">
                  <c:v>5.6911200000322424</c:v>
                </c:pt>
                <c:pt idx="434">
                  <c:v>5.6994480000576004</c:v>
                </c:pt>
                <c:pt idx="435">
                  <c:v>5.7077760000829585</c:v>
                </c:pt>
                <c:pt idx="436">
                  <c:v>5.7161040001083165</c:v>
                </c:pt>
                <c:pt idx="437">
                  <c:v>5.7244560001417994</c:v>
                </c:pt>
                <c:pt idx="438">
                  <c:v>5.7327839999925345</c:v>
                </c:pt>
                <c:pt idx="439">
                  <c:v>5.7411120000178926</c:v>
                </c:pt>
                <c:pt idx="440">
                  <c:v>5.7494640000513755</c:v>
                </c:pt>
                <c:pt idx="441">
                  <c:v>5.7577920000767335</c:v>
                </c:pt>
                <c:pt idx="442">
                  <c:v>5.7661200001020916</c:v>
                </c:pt>
                <c:pt idx="443">
                  <c:v>5.7744480001274496</c:v>
                </c:pt>
                <c:pt idx="444">
                  <c:v>5.7827999999863096</c:v>
                </c:pt>
                <c:pt idx="445">
                  <c:v>5.7911280000116676</c:v>
                </c:pt>
                <c:pt idx="446">
                  <c:v>5.7994560000370257</c:v>
                </c:pt>
                <c:pt idx="447">
                  <c:v>5.8077840000623837</c:v>
                </c:pt>
                <c:pt idx="448">
                  <c:v>5.8161360000958666</c:v>
                </c:pt>
                <c:pt idx="449">
                  <c:v>5.8244640001212247</c:v>
                </c:pt>
                <c:pt idx="450">
                  <c:v>5.8327920001465827</c:v>
                </c:pt>
                <c:pt idx="451">
                  <c:v>5.8411440000054426</c:v>
                </c:pt>
                <c:pt idx="452">
                  <c:v>5.8494720000308007</c:v>
                </c:pt>
                <c:pt idx="453">
                  <c:v>5.8578000000561588</c:v>
                </c:pt>
                <c:pt idx="454">
                  <c:v>5.8661520000896417</c:v>
                </c:pt>
                <c:pt idx="455">
                  <c:v>5.8744800001149997</c:v>
                </c:pt>
                <c:pt idx="456">
                  <c:v>5.8828080001403578</c:v>
                </c:pt>
                <c:pt idx="457">
                  <c:v>5.8911359999910928</c:v>
                </c:pt>
                <c:pt idx="458">
                  <c:v>5.8994880000245757</c:v>
                </c:pt>
                <c:pt idx="459">
                  <c:v>5.9078160000499338</c:v>
                </c:pt>
                <c:pt idx="460">
                  <c:v>5.9161440000752918</c:v>
                </c:pt>
                <c:pt idx="461">
                  <c:v>5.9244720001006499</c:v>
                </c:pt>
                <c:pt idx="462">
                  <c:v>5.9328240001341328</c:v>
                </c:pt>
                <c:pt idx="463">
                  <c:v>5.9411519999848679</c:v>
                </c:pt>
                <c:pt idx="464">
                  <c:v>5.9494800000102259</c:v>
                </c:pt>
                <c:pt idx="465">
                  <c:v>5.957808000035584</c:v>
                </c:pt>
                <c:pt idx="466">
                  <c:v>5.9661600000690669</c:v>
                </c:pt>
                <c:pt idx="467">
                  <c:v>5.9744880000944249</c:v>
                </c:pt>
                <c:pt idx="468">
                  <c:v>5.982816000119783</c:v>
                </c:pt>
                <c:pt idx="469">
                  <c:v>5.991144000145141</c:v>
                </c:pt>
                <c:pt idx="470">
                  <c:v>5.999496000004001</c:v>
                </c:pt>
                <c:pt idx="471">
                  <c:v>6.007824000029359</c:v>
                </c:pt>
                <c:pt idx="472">
                  <c:v>6.0161760000628419</c:v>
                </c:pt>
                <c:pt idx="473">
                  <c:v>6.0245040000882</c:v>
                </c:pt>
                <c:pt idx="474">
                  <c:v>6.032832000113558</c:v>
                </c:pt>
                <c:pt idx="475">
                  <c:v>6.0411600001389161</c:v>
                </c:pt>
                <c:pt idx="476">
                  <c:v>6.0494879999896511</c:v>
                </c:pt>
                <c:pt idx="477">
                  <c:v>6.0578400000231341</c:v>
                </c:pt>
                <c:pt idx="478">
                  <c:v>6.0661680000484921</c:v>
                </c:pt>
                <c:pt idx="479">
                  <c:v>6.0744960000738502</c:v>
                </c:pt>
                <c:pt idx="480">
                  <c:v>6.0828240000992082</c:v>
                </c:pt>
                <c:pt idx="481">
                  <c:v>6.0911760001326911</c:v>
                </c:pt>
                <c:pt idx="482">
                  <c:v>6.0995039999834262</c:v>
                </c:pt>
                <c:pt idx="483">
                  <c:v>6.1078320000087842</c:v>
                </c:pt>
                <c:pt idx="484">
                  <c:v>6.1161600000341423</c:v>
                </c:pt>
                <c:pt idx="485">
                  <c:v>6.1245120000676252</c:v>
                </c:pt>
                <c:pt idx="486">
                  <c:v>6.1328400000929832</c:v>
                </c:pt>
                <c:pt idx="487">
                  <c:v>6.1411680001183413</c:v>
                </c:pt>
                <c:pt idx="488">
                  <c:v>6.1494960001436993</c:v>
                </c:pt>
                <c:pt idx="489">
                  <c:v>6.1578239999944344</c:v>
                </c:pt>
                <c:pt idx="490">
                  <c:v>6.1661760000279173</c:v>
                </c:pt>
                <c:pt idx="491">
                  <c:v>6.1745040000532754</c:v>
                </c:pt>
                <c:pt idx="492">
                  <c:v>6.1828320000786334</c:v>
                </c:pt>
                <c:pt idx="493">
                  <c:v>6.1911600001039915</c:v>
                </c:pt>
                <c:pt idx="494">
                  <c:v>6.1994880001293495</c:v>
                </c:pt>
                <c:pt idx="495">
                  <c:v>6.2078159999800846</c:v>
                </c:pt>
                <c:pt idx="496">
                  <c:v>6.2161440000054426</c:v>
                </c:pt>
                <c:pt idx="497">
                  <c:v>6.2244720000308007</c:v>
                </c:pt>
                <c:pt idx="498">
                  <c:v>6.2328000000561588</c:v>
                </c:pt>
                <c:pt idx="499">
                  <c:v>6.2411520000896417</c:v>
                </c:pt>
                <c:pt idx="500">
                  <c:v>6.2494800001149997</c:v>
                </c:pt>
                <c:pt idx="501">
                  <c:v>6.2578320001484826</c:v>
                </c:pt>
                <c:pt idx="502">
                  <c:v>6.2661599999992177</c:v>
                </c:pt>
                <c:pt idx="503">
                  <c:v>6.2744880000245757</c:v>
                </c:pt>
                <c:pt idx="504">
                  <c:v>6.2828400000580586</c:v>
                </c:pt>
                <c:pt idx="505">
                  <c:v>6.2911680000834167</c:v>
                </c:pt>
                <c:pt idx="506">
                  <c:v>6.2994960001087748</c:v>
                </c:pt>
                <c:pt idx="507">
                  <c:v>6.3078240001341328</c:v>
                </c:pt>
                <c:pt idx="508">
                  <c:v>6.3161519999848679</c:v>
                </c:pt>
                <c:pt idx="509">
                  <c:v>6.3245040000183508</c:v>
                </c:pt>
                <c:pt idx="510">
                  <c:v>6.3328320000437088</c:v>
                </c:pt>
                <c:pt idx="511">
                  <c:v>6.3411600000690669</c:v>
                </c:pt>
                <c:pt idx="512">
                  <c:v>6.3494880000944249</c:v>
                </c:pt>
                <c:pt idx="513">
                  <c:v>6.357816000119783</c:v>
                </c:pt>
                <c:pt idx="514">
                  <c:v>6.3661679999786429</c:v>
                </c:pt>
                <c:pt idx="515">
                  <c:v>6.374496000004001</c:v>
                </c:pt>
                <c:pt idx="516">
                  <c:v>6.382824000029359</c:v>
                </c:pt>
                <c:pt idx="517">
                  <c:v>6.3911520000547171</c:v>
                </c:pt>
                <c:pt idx="518">
                  <c:v>6.3995040000882</c:v>
                </c:pt>
                <c:pt idx="519">
                  <c:v>6.407832000113558</c:v>
                </c:pt>
                <c:pt idx="520">
                  <c:v>6.4161600001389161</c:v>
                </c:pt>
                <c:pt idx="521">
                  <c:v>6.4244879999896511</c:v>
                </c:pt>
                <c:pt idx="522">
                  <c:v>6.4328160000150092</c:v>
                </c:pt>
                <c:pt idx="523">
                  <c:v>6.4411680000484921</c:v>
                </c:pt>
                <c:pt idx="524">
                  <c:v>6.4494960000738502</c:v>
                </c:pt>
                <c:pt idx="525">
                  <c:v>6.4578240000992082</c:v>
                </c:pt>
                <c:pt idx="526">
                  <c:v>6.4661520001245663</c:v>
                </c:pt>
                <c:pt idx="527">
                  <c:v>6.4744800001499243</c:v>
                </c:pt>
                <c:pt idx="528">
                  <c:v>6.4828320000087842</c:v>
                </c:pt>
                <c:pt idx="529">
                  <c:v>6.4911600000341423</c:v>
                </c:pt>
                <c:pt idx="530">
                  <c:v>6.4994880000595003</c:v>
                </c:pt>
                <c:pt idx="531">
                  <c:v>6.5078400000929832</c:v>
                </c:pt>
                <c:pt idx="532">
                  <c:v>6.5161680001183413</c:v>
                </c:pt>
                <c:pt idx="533">
                  <c:v>6.5244960001436993</c:v>
                </c:pt>
                <c:pt idx="534">
                  <c:v>6.5328480000025593</c:v>
                </c:pt>
                <c:pt idx="535">
                  <c:v>6.5412000000360422</c:v>
                </c:pt>
                <c:pt idx="536">
                  <c:v>6.5495280000614002</c:v>
                </c:pt>
                <c:pt idx="537">
                  <c:v>6.5578560000867583</c:v>
                </c:pt>
                <c:pt idx="538">
                  <c:v>6.5662080001202412</c:v>
                </c:pt>
                <c:pt idx="539">
                  <c:v>6.5745360001455992</c:v>
                </c:pt>
                <c:pt idx="540">
                  <c:v>6.5828639999963343</c:v>
                </c:pt>
                <c:pt idx="541">
                  <c:v>6.5911920000216924</c:v>
                </c:pt>
                <c:pt idx="542">
                  <c:v>6.5995200000470504</c:v>
                </c:pt>
                <c:pt idx="543">
                  <c:v>6.6078720000805333</c:v>
                </c:pt>
                <c:pt idx="544">
                  <c:v>6.6162000001058914</c:v>
                </c:pt>
                <c:pt idx="545">
                  <c:v>6.6245280001312494</c:v>
                </c:pt>
                <c:pt idx="546">
                  <c:v>6.6328559999819845</c:v>
                </c:pt>
                <c:pt idx="547">
                  <c:v>6.6411840000073425</c:v>
                </c:pt>
                <c:pt idx="548">
                  <c:v>6.6495360000408255</c:v>
                </c:pt>
                <c:pt idx="549">
                  <c:v>6.6578640000661835</c:v>
                </c:pt>
                <c:pt idx="550">
                  <c:v>6.6661920000915416</c:v>
                </c:pt>
                <c:pt idx="551">
                  <c:v>6.6745200001168996</c:v>
                </c:pt>
                <c:pt idx="552">
                  <c:v>6.6828480001422577</c:v>
                </c:pt>
                <c:pt idx="553">
                  <c:v>6.6912000000011176</c:v>
                </c:pt>
                <c:pt idx="554">
                  <c:v>6.6995280000264756</c:v>
                </c:pt>
                <c:pt idx="555">
                  <c:v>6.7078560000518337</c:v>
                </c:pt>
                <c:pt idx="556">
                  <c:v>6.7161840000771917</c:v>
                </c:pt>
                <c:pt idx="557">
                  <c:v>6.7245360001106746</c:v>
                </c:pt>
                <c:pt idx="558">
                  <c:v>6.7328640001360327</c:v>
                </c:pt>
                <c:pt idx="559">
                  <c:v>6.7411919999867678</c:v>
                </c:pt>
                <c:pt idx="560">
                  <c:v>6.7495200000121258</c:v>
                </c:pt>
                <c:pt idx="561">
                  <c:v>6.7578480000374839</c:v>
                </c:pt>
                <c:pt idx="562">
                  <c:v>6.7662000000709668</c:v>
                </c:pt>
                <c:pt idx="563">
                  <c:v>6.7745280000963248</c:v>
                </c:pt>
                <c:pt idx="564">
                  <c:v>6.7828560001216829</c:v>
                </c:pt>
                <c:pt idx="565">
                  <c:v>6.7911840001470409</c:v>
                </c:pt>
                <c:pt idx="566">
                  <c:v>6.799511999997776</c:v>
                </c:pt>
                <c:pt idx="567">
                  <c:v>6.8078640000312589</c:v>
                </c:pt>
                <c:pt idx="568">
                  <c:v>6.816192000056617</c:v>
                </c:pt>
                <c:pt idx="569">
                  <c:v>6.824520000081975</c:v>
                </c:pt>
                <c:pt idx="570">
                  <c:v>6.8328480001073331</c:v>
                </c:pt>
                <c:pt idx="571">
                  <c:v>6.8411760001326911</c:v>
                </c:pt>
                <c:pt idx="572">
                  <c:v>6.849527999991551</c:v>
                </c:pt>
                <c:pt idx="573">
                  <c:v>6.8578560000169091</c:v>
                </c:pt>
                <c:pt idx="574">
                  <c:v>6.8661840000422671</c:v>
                </c:pt>
                <c:pt idx="575">
                  <c:v>6.8745120000676252</c:v>
                </c:pt>
                <c:pt idx="576">
                  <c:v>6.8828400000929832</c:v>
                </c:pt>
                <c:pt idx="577">
                  <c:v>6.8911920001264662</c:v>
                </c:pt>
                <c:pt idx="578">
                  <c:v>6.8995200001518242</c:v>
                </c:pt>
                <c:pt idx="579">
                  <c:v>6.9078480000025593</c:v>
                </c:pt>
                <c:pt idx="580">
                  <c:v>6.9161760000279173</c:v>
                </c:pt>
                <c:pt idx="581">
                  <c:v>6.9245280000614002</c:v>
                </c:pt>
                <c:pt idx="582">
                  <c:v>6.9328560000867583</c:v>
                </c:pt>
                <c:pt idx="583">
                  <c:v>6.9411840001121163</c:v>
                </c:pt>
                <c:pt idx="584">
                  <c:v>6.9495120001374744</c:v>
                </c:pt>
                <c:pt idx="585">
                  <c:v>6.9578399999882095</c:v>
                </c:pt>
                <c:pt idx="586">
                  <c:v>6.9661920000216924</c:v>
                </c:pt>
                <c:pt idx="587">
                  <c:v>6.9745200000470504</c:v>
                </c:pt>
                <c:pt idx="588">
                  <c:v>6.9828480000724085</c:v>
                </c:pt>
                <c:pt idx="589">
                  <c:v>6.9911760000977665</c:v>
                </c:pt>
                <c:pt idx="590">
                  <c:v>6.9995280001312494</c:v>
                </c:pt>
                <c:pt idx="591">
                  <c:v>7.0078559999819845</c:v>
                </c:pt>
                <c:pt idx="592">
                  <c:v>7.0161840000073425</c:v>
                </c:pt>
                <c:pt idx="593">
                  <c:v>7.0245120000327006</c:v>
                </c:pt>
                <c:pt idx="594">
                  <c:v>7.0328640000661835</c:v>
                </c:pt>
                <c:pt idx="595">
                  <c:v>7.0411920000915416</c:v>
                </c:pt>
                <c:pt idx="596">
                  <c:v>7.0495200001168996</c:v>
                </c:pt>
                <c:pt idx="597">
                  <c:v>7.0578480001422577</c:v>
                </c:pt>
                <c:pt idx="598">
                  <c:v>7.0662000000011176</c:v>
                </c:pt>
                <c:pt idx="599">
                  <c:v>7.0745280000264756</c:v>
                </c:pt>
                <c:pt idx="600">
                  <c:v>7.0828800000599585</c:v>
                </c:pt>
                <c:pt idx="601">
                  <c:v>7.0912080000853166</c:v>
                </c:pt>
                <c:pt idx="602">
                  <c:v>7.0995360001106746</c:v>
                </c:pt>
                <c:pt idx="603">
                  <c:v>7.1078640001360327</c:v>
                </c:pt>
                <c:pt idx="604">
                  <c:v>7.1161919999867678</c:v>
                </c:pt>
                <c:pt idx="605">
                  <c:v>7.1245440000202507</c:v>
                </c:pt>
                <c:pt idx="606">
                  <c:v>7.1328720000456087</c:v>
                </c:pt>
                <c:pt idx="607">
                  <c:v>7.1412000000709668</c:v>
                </c:pt>
                <c:pt idx="608">
                  <c:v>7.1495280000963248</c:v>
                </c:pt>
                <c:pt idx="609">
                  <c:v>7.1578560001216829</c:v>
                </c:pt>
                <c:pt idx="610">
                  <c:v>7.1662079999805428</c:v>
                </c:pt>
                <c:pt idx="611">
                  <c:v>7.1745360000059009</c:v>
                </c:pt>
                <c:pt idx="612">
                  <c:v>7.1828640000312589</c:v>
                </c:pt>
                <c:pt idx="613">
                  <c:v>7.1912160000647418</c:v>
                </c:pt>
                <c:pt idx="614">
                  <c:v>7.1995440000900999</c:v>
                </c:pt>
                <c:pt idx="615">
                  <c:v>7.2078720001154579</c:v>
                </c:pt>
                <c:pt idx="616">
                  <c:v>7.2162240001489408</c:v>
                </c:pt>
                <c:pt idx="617">
                  <c:v>7.2245519999996759</c:v>
                </c:pt>
                <c:pt idx="618">
                  <c:v>7.232880000025034</c:v>
                </c:pt>
                <c:pt idx="619">
                  <c:v>7.241208000050392</c:v>
                </c:pt>
                <c:pt idx="620">
                  <c:v>7.2495360000757501</c:v>
                </c:pt>
                <c:pt idx="621">
                  <c:v>7.257888000109233</c:v>
                </c:pt>
                <c:pt idx="622">
                  <c:v>7.266216000134591</c:v>
                </c:pt>
                <c:pt idx="623">
                  <c:v>7.2745439999853261</c:v>
                </c:pt>
                <c:pt idx="624">
                  <c:v>7.282896000018809</c:v>
                </c:pt>
                <c:pt idx="625">
                  <c:v>7.291224000044167</c:v>
                </c:pt>
                <c:pt idx="626">
                  <c:v>7.2995520000695251</c:v>
                </c:pt>
                <c:pt idx="627">
                  <c:v>7.3078800000948831</c:v>
                </c:pt>
                <c:pt idx="628">
                  <c:v>7.3162320001283661</c:v>
                </c:pt>
                <c:pt idx="629">
                  <c:v>7.3245599999791011</c:v>
                </c:pt>
                <c:pt idx="630">
                  <c:v>7.3328880000044592</c:v>
                </c:pt>
                <c:pt idx="631">
                  <c:v>7.3412400000379421</c:v>
                </c:pt>
                <c:pt idx="632">
                  <c:v>7.3495680000633001</c:v>
                </c:pt>
                <c:pt idx="633">
                  <c:v>7.3578960000886582</c:v>
                </c:pt>
                <c:pt idx="634">
                  <c:v>7.3662240001140162</c:v>
                </c:pt>
                <c:pt idx="635">
                  <c:v>7.3745760001474991</c:v>
                </c:pt>
                <c:pt idx="636">
                  <c:v>7.3829039999982342</c:v>
                </c:pt>
                <c:pt idx="637">
                  <c:v>7.3912560000317171</c:v>
                </c:pt>
                <c:pt idx="638">
                  <c:v>7.3995840000570752</c:v>
                </c:pt>
                <c:pt idx="639">
                  <c:v>7.4079120000824332</c:v>
                </c:pt>
                <c:pt idx="640">
                  <c:v>7.4162400001077913</c:v>
                </c:pt>
                <c:pt idx="641">
                  <c:v>7.4245680001331493</c:v>
                </c:pt>
                <c:pt idx="642">
                  <c:v>7.4329199999920093</c:v>
                </c:pt>
                <c:pt idx="643">
                  <c:v>7.4412480000173673</c:v>
                </c:pt>
                <c:pt idx="644">
                  <c:v>7.4496000000508502</c:v>
                </c:pt>
                <c:pt idx="645">
                  <c:v>7.4579280000762083</c:v>
                </c:pt>
                <c:pt idx="646">
                  <c:v>7.4662560001015663</c:v>
                </c:pt>
                <c:pt idx="647">
                  <c:v>7.4745840001269244</c:v>
                </c:pt>
                <c:pt idx="648">
                  <c:v>7.4829359999857843</c:v>
                </c:pt>
                <c:pt idx="649">
                  <c:v>7.4912640000111423</c:v>
                </c:pt>
                <c:pt idx="650">
                  <c:v>7.4996160000446253</c:v>
                </c:pt>
                <c:pt idx="651">
                  <c:v>7.5079440000699833</c:v>
                </c:pt>
                <c:pt idx="652">
                  <c:v>7.5162720000953414</c:v>
                </c:pt>
                <c:pt idx="653">
                  <c:v>7.5246000001206994</c:v>
                </c:pt>
                <c:pt idx="654">
                  <c:v>7.5329519999795593</c:v>
                </c:pt>
                <c:pt idx="655">
                  <c:v>7.5412800000049174</c:v>
                </c:pt>
                <c:pt idx="656">
                  <c:v>7.5496080000302754</c:v>
                </c:pt>
                <c:pt idx="657">
                  <c:v>7.5579360000556335</c:v>
                </c:pt>
                <c:pt idx="658">
                  <c:v>7.5662880000891164</c:v>
                </c:pt>
                <c:pt idx="659">
                  <c:v>7.5746160001144744</c:v>
                </c:pt>
                <c:pt idx="660">
                  <c:v>7.5829440001398325</c:v>
                </c:pt>
                <c:pt idx="661">
                  <c:v>7.5912719999905676</c:v>
                </c:pt>
                <c:pt idx="662">
                  <c:v>7.5996240000240505</c:v>
                </c:pt>
                <c:pt idx="663">
                  <c:v>7.6079520000494085</c:v>
                </c:pt>
                <c:pt idx="664">
                  <c:v>7.6162800000747666</c:v>
                </c:pt>
                <c:pt idx="665">
                  <c:v>7.6246080001001246</c:v>
                </c:pt>
                <c:pt idx="666">
                  <c:v>7.6329360001254827</c:v>
                </c:pt>
                <c:pt idx="667">
                  <c:v>7.6412879999843426</c:v>
                </c:pt>
                <c:pt idx="668">
                  <c:v>7.6496400000178255</c:v>
                </c:pt>
                <c:pt idx="669">
                  <c:v>7.6579680000431836</c:v>
                </c:pt>
                <c:pt idx="670">
                  <c:v>7.6663200000766665</c:v>
                </c:pt>
                <c:pt idx="671">
                  <c:v>7.6746480001020245</c:v>
                </c:pt>
                <c:pt idx="672">
                  <c:v>7.6829760001273826</c:v>
                </c:pt>
                <c:pt idx="673">
                  <c:v>7.6913040001527406</c:v>
                </c:pt>
                <c:pt idx="674">
                  <c:v>7.6996560000116006</c:v>
                </c:pt>
                <c:pt idx="675">
                  <c:v>7.7079840000369586</c:v>
                </c:pt>
                <c:pt idx="676">
                  <c:v>7.7163120000623167</c:v>
                </c:pt>
                <c:pt idx="677">
                  <c:v>7.7246640000957996</c:v>
                </c:pt>
                <c:pt idx="678">
                  <c:v>7.7329920001211576</c:v>
                </c:pt>
                <c:pt idx="679">
                  <c:v>7.7413679999881424</c:v>
                </c:pt>
                <c:pt idx="680">
                  <c:v>7.7496960000135005</c:v>
                </c:pt>
                <c:pt idx="681">
                  <c:v>7.7580240000388585</c:v>
                </c:pt>
                <c:pt idx="682">
                  <c:v>7.7663520000642166</c:v>
                </c:pt>
                <c:pt idx="683">
                  <c:v>7.7747040000976995</c:v>
                </c:pt>
                <c:pt idx="684">
                  <c:v>7.7830320001230575</c:v>
                </c:pt>
                <c:pt idx="685">
                  <c:v>7.7913600001484156</c:v>
                </c:pt>
                <c:pt idx="686">
                  <c:v>7.7996879999991506</c:v>
                </c:pt>
                <c:pt idx="687">
                  <c:v>7.8080160000245087</c:v>
                </c:pt>
                <c:pt idx="688">
                  <c:v>7.8163680000579916</c:v>
                </c:pt>
                <c:pt idx="689">
                  <c:v>7.8246960000833496</c:v>
                </c:pt>
                <c:pt idx="690">
                  <c:v>7.8330240001087077</c:v>
                </c:pt>
                <c:pt idx="691">
                  <c:v>7.8413520001340657</c:v>
                </c:pt>
                <c:pt idx="692">
                  <c:v>7.8497039999929257</c:v>
                </c:pt>
                <c:pt idx="693">
                  <c:v>7.8580320000182837</c:v>
                </c:pt>
                <c:pt idx="694">
                  <c:v>7.8663600000436418</c:v>
                </c:pt>
                <c:pt idx="695">
                  <c:v>7.8747120000771247</c:v>
                </c:pt>
                <c:pt idx="696">
                  <c:v>7.8830400001024827</c:v>
                </c:pt>
                <c:pt idx="697">
                  <c:v>7.8913680001278408</c:v>
                </c:pt>
                <c:pt idx="698">
                  <c:v>7.8997199999867007</c:v>
                </c:pt>
                <c:pt idx="699">
                  <c:v>7.9080480000120588</c:v>
                </c:pt>
                <c:pt idx="700">
                  <c:v>7.9163760000374168</c:v>
                </c:pt>
                <c:pt idx="701">
                  <c:v>7.9247040000627749</c:v>
                </c:pt>
                <c:pt idx="702">
                  <c:v>7.9330560000962578</c:v>
                </c:pt>
                <c:pt idx="703">
                  <c:v>7.9413840001216158</c:v>
                </c:pt>
                <c:pt idx="704">
                  <c:v>7.9497120001469739</c:v>
                </c:pt>
                <c:pt idx="705">
                  <c:v>7.9580399999977089</c:v>
                </c:pt>
                <c:pt idx="706">
                  <c:v>7.966368000023067</c:v>
                </c:pt>
                <c:pt idx="707">
                  <c:v>7.9747200000565499</c:v>
                </c:pt>
                <c:pt idx="708">
                  <c:v>7.9830720000900328</c:v>
                </c:pt>
                <c:pt idx="709">
                  <c:v>7.9914000001153909</c:v>
                </c:pt>
                <c:pt idx="710">
                  <c:v>7.9997280001407489</c:v>
                </c:pt>
                <c:pt idx="711">
                  <c:v>8.008055999991484</c:v>
                </c:pt>
                <c:pt idx="712">
                  <c:v>8.0164080000249669</c:v>
                </c:pt>
                <c:pt idx="713">
                  <c:v>8.0247360000503249</c:v>
                </c:pt>
                <c:pt idx="714">
                  <c:v>8.033064000075683</c:v>
                </c:pt>
                <c:pt idx="715">
                  <c:v>8.041392000101041</c:v>
                </c:pt>
                <c:pt idx="716">
                  <c:v>8.049744000134524</c:v>
                </c:pt>
                <c:pt idx="717">
                  <c:v>8.058071999985259</c:v>
                </c:pt>
                <c:pt idx="718">
                  <c:v>8.0664000000106171</c:v>
                </c:pt>
                <c:pt idx="719">
                  <c:v>8.0747280000359751</c:v>
                </c:pt>
                <c:pt idx="720">
                  <c:v>8.083080000069458</c:v>
                </c:pt>
                <c:pt idx="721">
                  <c:v>8.0914080000948161</c:v>
                </c:pt>
                <c:pt idx="722">
                  <c:v>8.0997360001201741</c:v>
                </c:pt>
                <c:pt idx="723">
                  <c:v>8.1080879999790341</c:v>
                </c:pt>
                <c:pt idx="724">
                  <c:v>8.1164160000043921</c:v>
                </c:pt>
                <c:pt idx="725">
                  <c:v>8.1247440000297502</c:v>
                </c:pt>
                <c:pt idx="726">
                  <c:v>8.1330720000551082</c:v>
                </c:pt>
                <c:pt idx="727">
                  <c:v>8.1414000000804663</c:v>
                </c:pt>
                <c:pt idx="728">
                  <c:v>8.1497520001139492</c:v>
                </c:pt>
                <c:pt idx="729">
                  <c:v>8.1580800001393072</c:v>
                </c:pt>
                <c:pt idx="730">
                  <c:v>8.1664079999900423</c:v>
                </c:pt>
                <c:pt idx="731">
                  <c:v>8.1747360000154004</c:v>
                </c:pt>
                <c:pt idx="732">
                  <c:v>8.1830640000407584</c:v>
                </c:pt>
                <c:pt idx="733">
                  <c:v>8.1914160000742413</c:v>
                </c:pt>
                <c:pt idx="734">
                  <c:v>8.1997440000995994</c:v>
                </c:pt>
                <c:pt idx="735">
                  <c:v>8.2080720001249574</c:v>
                </c:pt>
                <c:pt idx="736">
                  <c:v>8.2164000001503155</c:v>
                </c:pt>
                <c:pt idx="737">
                  <c:v>8.2247520000091754</c:v>
                </c:pt>
                <c:pt idx="738">
                  <c:v>8.2330800000345334</c:v>
                </c:pt>
                <c:pt idx="739">
                  <c:v>8.2414320000680164</c:v>
                </c:pt>
                <c:pt idx="740">
                  <c:v>8.2497600000933744</c:v>
                </c:pt>
                <c:pt idx="741">
                  <c:v>8.2580880001187325</c:v>
                </c:pt>
                <c:pt idx="742">
                  <c:v>8.2664160001440905</c:v>
                </c:pt>
                <c:pt idx="743">
                  <c:v>8.2747439999948256</c:v>
                </c:pt>
                <c:pt idx="744">
                  <c:v>8.2830960000283085</c:v>
                </c:pt>
                <c:pt idx="745">
                  <c:v>8.2914240000536665</c:v>
                </c:pt>
                <c:pt idx="746">
                  <c:v>8.2997520000790246</c:v>
                </c:pt>
                <c:pt idx="747">
                  <c:v>8.3081040001125075</c:v>
                </c:pt>
                <c:pt idx="748">
                  <c:v>8.3164320001378655</c:v>
                </c:pt>
                <c:pt idx="749">
                  <c:v>8.3247599999886006</c:v>
                </c:pt>
                <c:pt idx="750">
                  <c:v>8.3330880000139587</c:v>
                </c:pt>
                <c:pt idx="751">
                  <c:v>8.3414400000474416</c:v>
                </c:pt>
                <c:pt idx="752">
                  <c:v>8.3497680000727996</c:v>
                </c:pt>
                <c:pt idx="753">
                  <c:v>8.3580960000981577</c:v>
                </c:pt>
                <c:pt idx="754">
                  <c:v>8.3664240001235157</c:v>
                </c:pt>
                <c:pt idx="755">
                  <c:v>8.3747759999823757</c:v>
                </c:pt>
                <c:pt idx="756">
                  <c:v>8.3831040000077337</c:v>
                </c:pt>
                <c:pt idx="757">
                  <c:v>8.3914320000330918</c:v>
                </c:pt>
                <c:pt idx="758">
                  <c:v>8.3997840000665747</c:v>
                </c:pt>
                <c:pt idx="759">
                  <c:v>8.4081360001000576</c:v>
                </c:pt>
                <c:pt idx="760">
                  <c:v>8.4164640001254156</c:v>
                </c:pt>
                <c:pt idx="761">
                  <c:v>8.4248159999842755</c:v>
                </c:pt>
                <c:pt idx="762">
                  <c:v>8.4331440000096336</c:v>
                </c:pt>
                <c:pt idx="763">
                  <c:v>8.4414720000349917</c:v>
                </c:pt>
                <c:pt idx="764">
                  <c:v>8.4498000000603497</c:v>
                </c:pt>
                <c:pt idx="765">
                  <c:v>8.4581520000938326</c:v>
                </c:pt>
                <c:pt idx="766">
                  <c:v>8.4664800001191907</c:v>
                </c:pt>
                <c:pt idx="767">
                  <c:v>8.4748080001445487</c:v>
                </c:pt>
                <c:pt idx="768">
                  <c:v>8.4831600000034086</c:v>
                </c:pt>
                <c:pt idx="769">
                  <c:v>8.4914880000287667</c:v>
                </c:pt>
                <c:pt idx="770">
                  <c:v>8.4998160000541247</c:v>
                </c:pt>
                <c:pt idx="771">
                  <c:v>8.5081680000876077</c:v>
                </c:pt>
                <c:pt idx="772">
                  <c:v>8.5164960001129657</c:v>
                </c:pt>
                <c:pt idx="773">
                  <c:v>8.5248240001383238</c:v>
                </c:pt>
                <c:pt idx="774">
                  <c:v>8.5331519999890588</c:v>
                </c:pt>
                <c:pt idx="775">
                  <c:v>8.5415040000225417</c:v>
                </c:pt>
                <c:pt idx="776">
                  <c:v>8.5498320000478998</c:v>
                </c:pt>
                <c:pt idx="777">
                  <c:v>8.5581600000732578</c:v>
                </c:pt>
                <c:pt idx="778">
                  <c:v>8.5664880000986159</c:v>
                </c:pt>
                <c:pt idx="779">
                  <c:v>8.5748400001320988</c:v>
                </c:pt>
                <c:pt idx="780">
                  <c:v>8.5831679999828339</c:v>
                </c:pt>
                <c:pt idx="781">
                  <c:v>8.5914960000081919</c:v>
                </c:pt>
                <c:pt idx="782">
                  <c:v>8.59982400003355</c:v>
                </c:pt>
                <c:pt idx="783">
                  <c:v>8.6081760000670329</c:v>
                </c:pt>
                <c:pt idx="784">
                  <c:v>8.6165040000923909</c:v>
                </c:pt>
                <c:pt idx="785">
                  <c:v>8.624832000117749</c:v>
                </c:pt>
                <c:pt idx="786">
                  <c:v>8.6331840001512319</c:v>
                </c:pt>
                <c:pt idx="787">
                  <c:v>8.641512000001967</c:v>
                </c:pt>
                <c:pt idx="788">
                  <c:v>8.649840000027325</c:v>
                </c:pt>
                <c:pt idx="789">
                  <c:v>8.6581680000526831</c:v>
                </c:pt>
                <c:pt idx="790">
                  <c:v>8.666520000086166</c:v>
                </c:pt>
                <c:pt idx="791">
                  <c:v>8.674848000111524</c:v>
                </c:pt>
                <c:pt idx="792">
                  <c:v>8.6831760001368821</c:v>
                </c:pt>
                <c:pt idx="793">
                  <c:v>8.6915039999876171</c:v>
                </c:pt>
                <c:pt idx="794">
                  <c:v>8.6998560000211</c:v>
                </c:pt>
                <c:pt idx="795">
                  <c:v>8.7081840000464581</c:v>
                </c:pt>
                <c:pt idx="796">
                  <c:v>8.7165120000718161</c:v>
                </c:pt>
                <c:pt idx="797">
                  <c:v>8.7248400000971742</c:v>
                </c:pt>
                <c:pt idx="798">
                  <c:v>8.7331680001225322</c:v>
                </c:pt>
                <c:pt idx="799">
                  <c:v>8.7415199999813922</c:v>
                </c:pt>
                <c:pt idx="800">
                  <c:v>8.7498480000067502</c:v>
                </c:pt>
                <c:pt idx="801">
                  <c:v>8.7581760000321083</c:v>
                </c:pt>
                <c:pt idx="802">
                  <c:v>8.7665040000574663</c:v>
                </c:pt>
                <c:pt idx="803">
                  <c:v>8.7748320000828244</c:v>
                </c:pt>
                <c:pt idx="804">
                  <c:v>8.7831840001163073</c:v>
                </c:pt>
                <c:pt idx="805">
                  <c:v>8.7915120001416653</c:v>
                </c:pt>
                <c:pt idx="806">
                  <c:v>8.7998399999924004</c:v>
                </c:pt>
                <c:pt idx="807">
                  <c:v>8.8081920000258833</c:v>
                </c:pt>
                <c:pt idx="808">
                  <c:v>8.8165200000512414</c:v>
                </c:pt>
                <c:pt idx="809">
                  <c:v>8.8248480000765994</c:v>
                </c:pt>
                <c:pt idx="810">
                  <c:v>8.8331760001019575</c:v>
                </c:pt>
                <c:pt idx="811">
                  <c:v>8.8415280001354404</c:v>
                </c:pt>
                <c:pt idx="812">
                  <c:v>8.8498559999861754</c:v>
                </c:pt>
                <c:pt idx="813">
                  <c:v>8.8581840000115335</c:v>
                </c:pt>
                <c:pt idx="814">
                  <c:v>8.8665120000368915</c:v>
                </c:pt>
                <c:pt idx="815">
                  <c:v>8.8748400000622496</c:v>
                </c:pt>
                <c:pt idx="816">
                  <c:v>8.8831920000957325</c:v>
                </c:pt>
                <c:pt idx="817">
                  <c:v>8.8915200001210906</c:v>
                </c:pt>
                <c:pt idx="818">
                  <c:v>8.8998480001464486</c:v>
                </c:pt>
                <c:pt idx="819">
                  <c:v>8.9081759999971837</c:v>
                </c:pt>
                <c:pt idx="820">
                  <c:v>8.9165040000225417</c:v>
                </c:pt>
                <c:pt idx="821">
                  <c:v>8.9248560000560246</c:v>
                </c:pt>
                <c:pt idx="822">
                  <c:v>8.9331840000813827</c:v>
                </c:pt>
                <c:pt idx="823">
                  <c:v>8.9415120001067407</c:v>
                </c:pt>
                <c:pt idx="824">
                  <c:v>8.9498400001320988</c:v>
                </c:pt>
                <c:pt idx="825">
                  <c:v>8.9581919999909587</c:v>
                </c:pt>
                <c:pt idx="826">
                  <c:v>8.9665200000163168</c:v>
                </c:pt>
                <c:pt idx="827">
                  <c:v>8.9748480000416748</c:v>
                </c:pt>
                <c:pt idx="828">
                  <c:v>8.9831760000670329</c:v>
                </c:pt>
                <c:pt idx="829">
                  <c:v>8.9915280001005158</c:v>
                </c:pt>
                <c:pt idx="830">
                  <c:v>8.9998560001258738</c:v>
                </c:pt>
                <c:pt idx="831">
                  <c:v>9.0082079999847338</c:v>
                </c:pt>
                <c:pt idx="832">
                  <c:v>9.0165360000100918</c:v>
                </c:pt>
                <c:pt idx="833">
                  <c:v>9.0248640000354499</c:v>
                </c:pt>
                <c:pt idx="834">
                  <c:v>9.0332160000689328</c:v>
                </c:pt>
                <c:pt idx="835">
                  <c:v>9.0415440000942908</c:v>
                </c:pt>
                <c:pt idx="836">
                  <c:v>9.0498720001196489</c:v>
                </c:pt>
                <c:pt idx="837">
                  <c:v>9.0582000001450069</c:v>
                </c:pt>
                <c:pt idx="838">
                  <c:v>9.0665520000038669</c:v>
                </c:pt>
                <c:pt idx="839">
                  <c:v>9.0748800000292249</c:v>
                </c:pt>
                <c:pt idx="840">
                  <c:v>9.083208000054583</c:v>
                </c:pt>
                <c:pt idx="841">
                  <c:v>9.0915600000880659</c:v>
                </c:pt>
                <c:pt idx="842">
                  <c:v>9.0998880001134239</c:v>
                </c:pt>
                <c:pt idx="843">
                  <c:v>9.108216000138782</c:v>
                </c:pt>
                <c:pt idx="844">
                  <c:v>9.1165679999976419</c:v>
                </c:pt>
                <c:pt idx="845">
                  <c:v>9.1248960000229999</c:v>
                </c:pt>
                <c:pt idx="846">
                  <c:v>9.133224000048358</c:v>
                </c:pt>
                <c:pt idx="847">
                  <c:v>9.141552000073716</c:v>
                </c:pt>
                <c:pt idx="848">
                  <c:v>9.149904000107199</c:v>
                </c:pt>
                <c:pt idx="849">
                  <c:v>9.158232000132557</c:v>
                </c:pt>
                <c:pt idx="850">
                  <c:v>9.1665599999832921</c:v>
                </c:pt>
                <c:pt idx="851">
                  <c:v>9.1748880000086501</c:v>
                </c:pt>
                <c:pt idx="852">
                  <c:v>9.183240000042133</c:v>
                </c:pt>
                <c:pt idx="853">
                  <c:v>9.1915680000674911</c:v>
                </c:pt>
                <c:pt idx="854">
                  <c:v>9.1998960000928491</c:v>
                </c:pt>
                <c:pt idx="855">
                  <c:v>9.2082240001182072</c:v>
                </c:pt>
                <c:pt idx="856">
                  <c:v>9.2165520001435652</c:v>
                </c:pt>
                <c:pt idx="857">
                  <c:v>9.2249040000024252</c:v>
                </c:pt>
                <c:pt idx="858">
                  <c:v>9.2332320000277832</c:v>
                </c:pt>
                <c:pt idx="859">
                  <c:v>9.2415600000531413</c:v>
                </c:pt>
                <c:pt idx="860">
                  <c:v>9.2499120000866242</c:v>
                </c:pt>
                <c:pt idx="861">
                  <c:v>9.2582400001119822</c:v>
                </c:pt>
                <c:pt idx="862">
                  <c:v>9.2665680001373403</c:v>
                </c:pt>
                <c:pt idx="863">
                  <c:v>9.2748959999880753</c:v>
                </c:pt>
                <c:pt idx="864">
                  <c:v>9.2832240000134334</c:v>
                </c:pt>
                <c:pt idx="865">
                  <c:v>9.2915760000469163</c:v>
                </c:pt>
                <c:pt idx="866">
                  <c:v>9.2999040000722744</c:v>
                </c:pt>
                <c:pt idx="867">
                  <c:v>9.3082320000976324</c:v>
                </c:pt>
                <c:pt idx="868">
                  <c:v>9.3165600001229905</c:v>
                </c:pt>
                <c:pt idx="869">
                  <c:v>9.3248880001483485</c:v>
                </c:pt>
                <c:pt idx="870">
                  <c:v>9.3332400000072084</c:v>
                </c:pt>
                <c:pt idx="871">
                  <c:v>9.3415680000325665</c:v>
                </c:pt>
                <c:pt idx="872">
                  <c:v>9.3498960000579245</c:v>
                </c:pt>
                <c:pt idx="873">
                  <c:v>9.3582240000832826</c:v>
                </c:pt>
                <c:pt idx="874">
                  <c:v>9.3665760001167655</c:v>
                </c:pt>
                <c:pt idx="875">
                  <c:v>9.3749040001421236</c:v>
                </c:pt>
                <c:pt idx="876">
                  <c:v>9.3832319999928586</c:v>
                </c:pt>
                <c:pt idx="877">
                  <c:v>9.3915600000182167</c:v>
                </c:pt>
                <c:pt idx="878">
                  <c:v>9.3998880000435747</c:v>
                </c:pt>
                <c:pt idx="879">
                  <c:v>9.4082400000770576</c:v>
                </c:pt>
                <c:pt idx="880">
                  <c:v>9.4165680001024157</c:v>
                </c:pt>
                <c:pt idx="881">
                  <c:v>9.4248960001277737</c:v>
                </c:pt>
                <c:pt idx="882">
                  <c:v>9.4332240001531318</c:v>
                </c:pt>
                <c:pt idx="883">
                  <c:v>9.4415760000119917</c:v>
                </c:pt>
                <c:pt idx="884">
                  <c:v>9.4499040000373498</c:v>
                </c:pt>
                <c:pt idx="885">
                  <c:v>9.4582320000627078</c:v>
                </c:pt>
                <c:pt idx="886">
                  <c:v>9.4665600000880659</c:v>
                </c:pt>
                <c:pt idx="887">
                  <c:v>9.4749120001215488</c:v>
                </c:pt>
                <c:pt idx="888">
                  <c:v>9.4832400001469068</c:v>
                </c:pt>
                <c:pt idx="889">
                  <c:v>9.4915679999976419</c:v>
                </c:pt>
                <c:pt idx="890">
                  <c:v>9.4998960000229999</c:v>
                </c:pt>
                <c:pt idx="891">
                  <c:v>9.5082480000564829</c:v>
                </c:pt>
                <c:pt idx="892">
                  <c:v>9.5165760000818409</c:v>
                </c:pt>
                <c:pt idx="893">
                  <c:v>9.524904000107199</c:v>
                </c:pt>
                <c:pt idx="894">
                  <c:v>9.533232000132557</c:v>
                </c:pt>
                <c:pt idx="895">
                  <c:v>9.5415599999832921</c:v>
                </c:pt>
                <c:pt idx="896">
                  <c:v>9.549912000016775</c:v>
                </c:pt>
                <c:pt idx="897">
                  <c:v>9.558240000042133</c:v>
                </c:pt>
                <c:pt idx="898">
                  <c:v>9.5665680000674911</c:v>
                </c:pt>
                <c:pt idx="899">
                  <c:v>9.5748960000928491</c:v>
                </c:pt>
                <c:pt idx="900">
                  <c:v>9.583248000126332</c:v>
                </c:pt>
                <c:pt idx="901">
                  <c:v>9.5915760001516901</c:v>
                </c:pt>
                <c:pt idx="902">
                  <c:v>9.5999040000024252</c:v>
                </c:pt>
                <c:pt idx="903">
                  <c:v>9.6082560000359081</c:v>
                </c:pt>
                <c:pt idx="904">
                  <c:v>9.616608000069391</c:v>
                </c:pt>
                <c:pt idx="905">
                  <c:v>9.624936000094749</c:v>
                </c:pt>
                <c:pt idx="906">
                  <c:v>9.6332880001282319</c:v>
                </c:pt>
                <c:pt idx="907">
                  <c:v>9.6416399999870919</c:v>
                </c:pt>
                <c:pt idx="908">
                  <c:v>9.6499680000124499</c:v>
                </c:pt>
                <c:pt idx="909">
                  <c:v>9.658296000037808</c:v>
                </c:pt>
                <c:pt idx="910">
                  <c:v>9.6666480000712909</c:v>
                </c:pt>
                <c:pt idx="911">
                  <c:v>9.6749760000966489</c:v>
                </c:pt>
                <c:pt idx="912">
                  <c:v>9.683304000122007</c:v>
                </c:pt>
                <c:pt idx="913">
                  <c:v>9.6916559999808669</c:v>
                </c:pt>
                <c:pt idx="914">
                  <c:v>9.699984000006225</c:v>
                </c:pt>
                <c:pt idx="915">
                  <c:v>9.708312000031583</c:v>
                </c:pt>
                <c:pt idx="916">
                  <c:v>9.7166640000650659</c:v>
                </c:pt>
                <c:pt idx="917">
                  <c:v>9.724992000090424</c:v>
                </c:pt>
                <c:pt idx="918">
                  <c:v>9.733320000115782</c:v>
                </c:pt>
                <c:pt idx="919">
                  <c:v>9.7416720001492649</c:v>
                </c:pt>
                <c:pt idx="920">
                  <c:v>9.7500240000081249</c:v>
                </c:pt>
                <c:pt idx="921">
                  <c:v>9.7583520000334829</c:v>
                </c:pt>
                <c:pt idx="922">
                  <c:v>9.766680000058841</c:v>
                </c:pt>
                <c:pt idx="923">
                  <c:v>9.775008000084199</c:v>
                </c:pt>
                <c:pt idx="924">
                  <c:v>9.7833600001176819</c:v>
                </c:pt>
                <c:pt idx="925">
                  <c:v>9.79168800014304</c:v>
                </c:pt>
                <c:pt idx="926">
                  <c:v>9.800015999993775</c:v>
                </c:pt>
                <c:pt idx="927">
                  <c:v>9.8083680000272579</c:v>
                </c:pt>
                <c:pt idx="928">
                  <c:v>9.816696000052616</c:v>
                </c:pt>
                <c:pt idx="929">
                  <c:v>9.8250240000779741</c:v>
                </c:pt>
                <c:pt idx="930">
                  <c:v>9.8333520001033321</c:v>
                </c:pt>
                <c:pt idx="931">
                  <c:v>9.841704000136815</c:v>
                </c:pt>
                <c:pt idx="932">
                  <c:v>9.8500319999875501</c:v>
                </c:pt>
                <c:pt idx="933">
                  <c:v>9.8583600000129081</c:v>
                </c:pt>
                <c:pt idx="934">
                  <c:v>9.8666880000382662</c:v>
                </c:pt>
                <c:pt idx="935">
                  <c:v>9.8750400000717491</c:v>
                </c:pt>
                <c:pt idx="936">
                  <c:v>9.8833680000971071</c:v>
                </c:pt>
                <c:pt idx="937">
                  <c:v>9.8916960001224652</c:v>
                </c:pt>
                <c:pt idx="938">
                  <c:v>9.9000240001478232</c:v>
                </c:pt>
                <c:pt idx="939">
                  <c:v>9.9083519999985583</c:v>
                </c:pt>
                <c:pt idx="940">
                  <c:v>9.9167040000320412</c:v>
                </c:pt>
                <c:pt idx="941">
                  <c:v>9.9250320000573993</c:v>
                </c:pt>
                <c:pt idx="942">
                  <c:v>9.9333600000827573</c:v>
                </c:pt>
                <c:pt idx="943">
                  <c:v>9.9416880001081154</c:v>
                </c:pt>
                <c:pt idx="944">
                  <c:v>9.9500400001415983</c:v>
                </c:pt>
                <c:pt idx="945">
                  <c:v>9.9583920000004582</c:v>
                </c:pt>
                <c:pt idx="946">
                  <c:v>9.9667200000258163</c:v>
                </c:pt>
                <c:pt idx="947">
                  <c:v>9.9750720000592992</c:v>
                </c:pt>
                <c:pt idx="948">
                  <c:v>9.9834000000846572</c:v>
                </c:pt>
                <c:pt idx="949">
                  <c:v>9.9917280001100153</c:v>
                </c:pt>
                <c:pt idx="950">
                  <c:v>10.000080000143498</c:v>
                </c:pt>
                <c:pt idx="951">
                  <c:v>10.008407999994233</c:v>
                </c:pt>
                <c:pt idx="952">
                  <c:v>10.016760000027716</c:v>
                </c:pt>
                <c:pt idx="953">
                  <c:v>10.025088000053074</c:v>
                </c:pt>
                <c:pt idx="954">
                  <c:v>10.033416000078432</c:v>
                </c:pt>
                <c:pt idx="955">
                  <c:v>10.04174400010379</c:v>
                </c:pt>
                <c:pt idx="956">
                  <c:v>10.050096000137273</c:v>
                </c:pt>
                <c:pt idx="957">
                  <c:v>10.058423999988008</c:v>
                </c:pt>
                <c:pt idx="958">
                  <c:v>10.066752000013366</c:v>
                </c:pt>
                <c:pt idx="959">
                  <c:v>10.075080000038724</c:v>
                </c:pt>
                <c:pt idx="960">
                  <c:v>10.083432000072207</c:v>
                </c:pt>
                <c:pt idx="961">
                  <c:v>10.091760000097565</c:v>
                </c:pt>
                <c:pt idx="962">
                  <c:v>10.100088000122923</c:v>
                </c:pt>
                <c:pt idx="963">
                  <c:v>10.108416000148281</c:v>
                </c:pt>
                <c:pt idx="964">
                  <c:v>10.116743999999017</c:v>
                </c:pt>
                <c:pt idx="965">
                  <c:v>10.125096000032499</c:v>
                </c:pt>
                <c:pt idx="966">
                  <c:v>10.133424000057857</c:v>
                </c:pt>
                <c:pt idx="967">
                  <c:v>10.141752000083216</c:v>
                </c:pt>
                <c:pt idx="968">
                  <c:v>10.150080000108574</c:v>
                </c:pt>
                <c:pt idx="969">
                  <c:v>10.158408000133932</c:v>
                </c:pt>
                <c:pt idx="970">
                  <c:v>10.166759999992792</c:v>
                </c:pt>
                <c:pt idx="971">
                  <c:v>10.17508800001815</c:v>
                </c:pt>
                <c:pt idx="972">
                  <c:v>10.183416000043508</c:v>
                </c:pt>
                <c:pt idx="973">
                  <c:v>10.191744000068866</c:v>
                </c:pt>
                <c:pt idx="974">
                  <c:v>10.200096000102349</c:v>
                </c:pt>
                <c:pt idx="975">
                  <c:v>10.208424000127707</c:v>
                </c:pt>
                <c:pt idx="976">
                  <c:v>10.216752000153065</c:v>
                </c:pt>
                <c:pt idx="977">
                  <c:v>10.2250800000038</c:v>
                </c:pt>
                <c:pt idx="978">
                  <c:v>10.233408000029158</c:v>
                </c:pt>
                <c:pt idx="979">
                  <c:v>10.241760000062641</c:v>
                </c:pt>
                <c:pt idx="980">
                  <c:v>10.250088000087999</c:v>
                </c:pt>
                <c:pt idx="981">
                  <c:v>10.258416000113357</c:v>
                </c:pt>
                <c:pt idx="982">
                  <c:v>10.266744000138715</c:v>
                </c:pt>
                <c:pt idx="983">
                  <c:v>10.27507199998945</c:v>
                </c:pt>
                <c:pt idx="984">
                  <c:v>10.283424000022933</c:v>
                </c:pt>
                <c:pt idx="985">
                  <c:v>10.291752000048291</c:v>
                </c:pt>
                <c:pt idx="986">
                  <c:v>10.300080000073649</c:v>
                </c:pt>
                <c:pt idx="987">
                  <c:v>10.308432000107132</c:v>
                </c:pt>
                <c:pt idx="988">
                  <c:v>10.31676000013249</c:v>
                </c:pt>
                <c:pt idx="989">
                  <c:v>10.325087999983225</c:v>
                </c:pt>
                <c:pt idx="990">
                  <c:v>10.333416000008583</c:v>
                </c:pt>
                <c:pt idx="991">
                  <c:v>10.341768000042066</c:v>
                </c:pt>
                <c:pt idx="992">
                  <c:v>10.350096000067424</c:v>
                </c:pt>
                <c:pt idx="993">
                  <c:v>10.358424000092782</c:v>
                </c:pt>
                <c:pt idx="994">
                  <c:v>10.36675200011814</c:v>
                </c:pt>
                <c:pt idx="995">
                  <c:v>10.375104000151623</c:v>
                </c:pt>
                <c:pt idx="996">
                  <c:v>10.383432000002358</c:v>
                </c:pt>
                <c:pt idx="997">
                  <c:v>10.391784000035841</c:v>
                </c:pt>
                <c:pt idx="998">
                  <c:v>10.400112000061199</c:v>
                </c:pt>
                <c:pt idx="999">
                  <c:v>10.408464000094682</c:v>
                </c:pt>
                <c:pt idx="1000">
                  <c:v>10.41679200012004</c:v>
                </c:pt>
                <c:pt idx="1001">
                  <c:v>10.425120000145398</c:v>
                </c:pt>
                <c:pt idx="1002">
                  <c:v>10.433447999996133</c:v>
                </c:pt>
                <c:pt idx="1003">
                  <c:v>10.441800000029616</c:v>
                </c:pt>
                <c:pt idx="1004">
                  <c:v>10.450128000054974</c:v>
                </c:pt>
                <c:pt idx="1005">
                  <c:v>10.458456000080332</c:v>
                </c:pt>
                <c:pt idx="1006">
                  <c:v>10.46678400010569</c:v>
                </c:pt>
                <c:pt idx="1007">
                  <c:v>10.475112000131048</c:v>
                </c:pt>
                <c:pt idx="1008">
                  <c:v>10.483463999989908</c:v>
                </c:pt>
                <c:pt idx="1009">
                  <c:v>10.491792000015266</c:v>
                </c:pt>
                <c:pt idx="1010">
                  <c:v>10.500120000040624</c:v>
                </c:pt>
                <c:pt idx="1011">
                  <c:v>10.508448000065982</c:v>
                </c:pt>
                <c:pt idx="1012">
                  <c:v>10.51677600009134</c:v>
                </c:pt>
                <c:pt idx="1013">
                  <c:v>10.525128000124823</c:v>
                </c:pt>
                <c:pt idx="1014">
                  <c:v>10.533456000150181</c:v>
                </c:pt>
                <c:pt idx="1015">
                  <c:v>10.541784000000916</c:v>
                </c:pt>
                <c:pt idx="1016">
                  <c:v>10.550136000034399</c:v>
                </c:pt>
                <c:pt idx="1017">
                  <c:v>10.558464000059757</c:v>
                </c:pt>
                <c:pt idx="1018">
                  <c:v>10.56681600009324</c:v>
                </c:pt>
                <c:pt idx="1019">
                  <c:v>10.575144000118598</c:v>
                </c:pt>
                <c:pt idx="1020">
                  <c:v>10.583472000143956</c:v>
                </c:pt>
                <c:pt idx="1021">
                  <c:v>10.591799999994691</c:v>
                </c:pt>
                <c:pt idx="1022">
                  <c:v>10.60012800002005</c:v>
                </c:pt>
                <c:pt idx="1023">
                  <c:v>10.608480000053532</c:v>
                </c:pt>
                <c:pt idx="1024">
                  <c:v>10.61680800007889</c:v>
                </c:pt>
                <c:pt idx="1025">
                  <c:v>10.625136000104249</c:v>
                </c:pt>
                <c:pt idx="1026">
                  <c:v>10.633464000129607</c:v>
                </c:pt>
                <c:pt idx="1027">
                  <c:v>10.641791999980342</c:v>
                </c:pt>
                <c:pt idx="1028">
                  <c:v>10.650144000013825</c:v>
                </c:pt>
                <c:pt idx="1029">
                  <c:v>10.658472000039183</c:v>
                </c:pt>
                <c:pt idx="1030">
                  <c:v>10.666800000064541</c:v>
                </c:pt>
                <c:pt idx="1031">
                  <c:v>10.675128000089899</c:v>
                </c:pt>
                <c:pt idx="1032">
                  <c:v>10.683480000123382</c:v>
                </c:pt>
                <c:pt idx="1033">
                  <c:v>10.69180800014874</c:v>
                </c:pt>
                <c:pt idx="1034">
                  <c:v>10.700135999999475</c:v>
                </c:pt>
                <c:pt idx="1035">
                  <c:v>10.708488000032958</c:v>
                </c:pt>
                <c:pt idx="1036">
                  <c:v>10.716816000058316</c:v>
                </c:pt>
                <c:pt idx="1037">
                  <c:v>10.725144000083674</c:v>
                </c:pt>
                <c:pt idx="1038">
                  <c:v>10.733496000117157</c:v>
                </c:pt>
                <c:pt idx="1039">
                  <c:v>10.741824000142515</c:v>
                </c:pt>
                <c:pt idx="1040">
                  <c:v>10.75015199999325</c:v>
                </c:pt>
                <c:pt idx="1041">
                  <c:v>10.758480000018608</c:v>
                </c:pt>
                <c:pt idx="1042">
                  <c:v>10.766832000052091</c:v>
                </c:pt>
                <c:pt idx="1043">
                  <c:v>10.775160000077449</c:v>
                </c:pt>
                <c:pt idx="1044">
                  <c:v>10.783512000110932</c:v>
                </c:pt>
                <c:pt idx="1045">
                  <c:v>10.79184000013629</c:v>
                </c:pt>
                <c:pt idx="1046">
                  <c:v>10.800167999987025</c:v>
                </c:pt>
                <c:pt idx="1047">
                  <c:v>10.808520000020508</c:v>
                </c:pt>
                <c:pt idx="1048">
                  <c:v>10.816848000045866</c:v>
                </c:pt>
                <c:pt idx="1049">
                  <c:v>10.825176000071224</c:v>
                </c:pt>
                <c:pt idx="1050">
                  <c:v>10.833504000096582</c:v>
                </c:pt>
                <c:pt idx="1051">
                  <c:v>10.841856000130065</c:v>
                </c:pt>
                <c:pt idx="1052">
                  <c:v>10.8501839999808</c:v>
                </c:pt>
                <c:pt idx="1053">
                  <c:v>10.858512000006158</c:v>
                </c:pt>
                <c:pt idx="1054">
                  <c:v>10.866840000031516</c:v>
                </c:pt>
                <c:pt idx="1055">
                  <c:v>10.875192000064999</c:v>
                </c:pt>
                <c:pt idx="1056">
                  <c:v>10.883520000090357</c:v>
                </c:pt>
                <c:pt idx="1057">
                  <c:v>10.891848000115715</c:v>
                </c:pt>
                <c:pt idx="1058">
                  <c:v>10.900176000141073</c:v>
                </c:pt>
                <c:pt idx="1059">
                  <c:v>10.908503999991808</c:v>
                </c:pt>
                <c:pt idx="1060">
                  <c:v>10.916856000025291</c:v>
                </c:pt>
                <c:pt idx="1061">
                  <c:v>10.925184000050649</c:v>
                </c:pt>
                <c:pt idx="1062">
                  <c:v>10.933512000076007</c:v>
                </c:pt>
                <c:pt idx="1063">
                  <c:v>10.94186400010949</c:v>
                </c:pt>
                <c:pt idx="1064">
                  <c:v>10.950192000134848</c:v>
                </c:pt>
                <c:pt idx="1065">
                  <c:v>10.958543999993708</c:v>
                </c:pt>
                <c:pt idx="1066">
                  <c:v>10.966872000019066</c:v>
                </c:pt>
                <c:pt idx="1067">
                  <c:v>10.975200000044424</c:v>
                </c:pt>
                <c:pt idx="1068">
                  <c:v>10.983552000077907</c:v>
                </c:pt>
                <c:pt idx="1069">
                  <c:v>10.991880000103265</c:v>
                </c:pt>
                <c:pt idx="1070">
                  <c:v>11.000208000128623</c:v>
                </c:pt>
                <c:pt idx="1071">
                  <c:v>11.008535999979358</c:v>
                </c:pt>
                <c:pt idx="1072">
                  <c:v>11.016912000020966</c:v>
                </c:pt>
                <c:pt idx="1073">
                  <c:v>11.025240000046324</c:v>
                </c:pt>
                <c:pt idx="1074">
                  <c:v>11.033568000071682</c:v>
                </c:pt>
                <c:pt idx="1075">
                  <c:v>11.04189600009704</c:v>
                </c:pt>
                <c:pt idx="1076">
                  <c:v>11.050248000130523</c:v>
                </c:pt>
                <c:pt idx="1077">
                  <c:v>11.058575999981258</c:v>
                </c:pt>
                <c:pt idx="1078">
                  <c:v>11.066904000006616</c:v>
                </c:pt>
                <c:pt idx="1079">
                  <c:v>11.075232000031974</c:v>
                </c:pt>
                <c:pt idx="1080">
                  <c:v>11.083560000057332</c:v>
                </c:pt>
                <c:pt idx="1081">
                  <c:v>11.091912000090815</c:v>
                </c:pt>
                <c:pt idx="1082">
                  <c:v>11.100240000116173</c:v>
                </c:pt>
                <c:pt idx="1083">
                  <c:v>11.108568000141531</c:v>
                </c:pt>
                <c:pt idx="1084">
                  <c:v>11.116895999992266</c:v>
                </c:pt>
                <c:pt idx="1085">
                  <c:v>11.125224000017624</c:v>
                </c:pt>
                <c:pt idx="1086">
                  <c:v>11.133576000051107</c:v>
                </c:pt>
                <c:pt idx="1087">
                  <c:v>11.141904000076465</c:v>
                </c:pt>
                <c:pt idx="1088">
                  <c:v>11.150232000101823</c:v>
                </c:pt>
                <c:pt idx="1089">
                  <c:v>11.158560000127181</c:v>
                </c:pt>
                <c:pt idx="1090">
                  <c:v>11.166888000152539</c:v>
                </c:pt>
                <c:pt idx="1091">
                  <c:v>11.175240000011399</c:v>
                </c:pt>
                <c:pt idx="1092">
                  <c:v>11.183568000036757</c:v>
                </c:pt>
                <c:pt idx="1093">
                  <c:v>11.191896000062115</c:v>
                </c:pt>
                <c:pt idx="1094">
                  <c:v>11.200248000095598</c:v>
                </c:pt>
                <c:pt idx="1095">
                  <c:v>11.208576000120956</c:v>
                </c:pt>
                <c:pt idx="1096">
                  <c:v>11.216904000146315</c:v>
                </c:pt>
                <c:pt idx="1097">
                  <c:v>11.22523199999705</c:v>
                </c:pt>
                <c:pt idx="1098">
                  <c:v>11.233560000022408</c:v>
                </c:pt>
                <c:pt idx="1099">
                  <c:v>11.241912000055891</c:v>
                </c:pt>
                <c:pt idx="1100">
                  <c:v>11.250240000081249</c:v>
                </c:pt>
                <c:pt idx="1101">
                  <c:v>11.258568000106607</c:v>
                </c:pt>
                <c:pt idx="1102">
                  <c:v>11.266896000131965</c:v>
                </c:pt>
                <c:pt idx="1103">
                  <c:v>11.275247999990825</c:v>
                </c:pt>
                <c:pt idx="1104">
                  <c:v>11.283576000016183</c:v>
                </c:pt>
                <c:pt idx="1105">
                  <c:v>11.291904000041541</c:v>
                </c:pt>
                <c:pt idx="1106">
                  <c:v>11.300232000066899</c:v>
                </c:pt>
                <c:pt idx="1107">
                  <c:v>11.308560000092257</c:v>
                </c:pt>
                <c:pt idx="1108">
                  <c:v>11.31691200012574</c:v>
                </c:pt>
                <c:pt idx="1109">
                  <c:v>11.325240000151098</c:v>
                </c:pt>
                <c:pt idx="1110">
                  <c:v>11.333568000001833</c:v>
                </c:pt>
                <c:pt idx="1111">
                  <c:v>11.341896000027191</c:v>
                </c:pt>
                <c:pt idx="1112">
                  <c:v>11.350248000060674</c:v>
                </c:pt>
                <c:pt idx="1113">
                  <c:v>11.358576000086032</c:v>
                </c:pt>
                <c:pt idx="1114">
                  <c:v>11.36690400011139</c:v>
                </c:pt>
                <c:pt idx="1115">
                  <c:v>11.375232000136748</c:v>
                </c:pt>
                <c:pt idx="1116">
                  <c:v>11.383559999987483</c:v>
                </c:pt>
                <c:pt idx="1117">
                  <c:v>11.391912000020966</c:v>
                </c:pt>
                <c:pt idx="1118">
                  <c:v>11.400240000046324</c:v>
                </c:pt>
                <c:pt idx="1119">
                  <c:v>11.408568000071682</c:v>
                </c:pt>
                <c:pt idx="1120">
                  <c:v>11.41689600009704</c:v>
                </c:pt>
                <c:pt idx="1121">
                  <c:v>11.425248000130523</c:v>
                </c:pt>
                <c:pt idx="1122">
                  <c:v>11.433575999981258</c:v>
                </c:pt>
                <c:pt idx="1123">
                  <c:v>11.441904000006616</c:v>
                </c:pt>
                <c:pt idx="1124">
                  <c:v>11.450232000031974</c:v>
                </c:pt>
                <c:pt idx="1125">
                  <c:v>11.458560000057332</c:v>
                </c:pt>
                <c:pt idx="1126">
                  <c:v>11.466912000090815</c:v>
                </c:pt>
                <c:pt idx="1127">
                  <c:v>11.475264000124298</c:v>
                </c:pt>
                <c:pt idx="1128">
                  <c:v>11.483592000149656</c:v>
                </c:pt>
                <c:pt idx="1129">
                  <c:v>11.491920000000391</c:v>
                </c:pt>
                <c:pt idx="1130">
                  <c:v>11.500248000025749</c:v>
                </c:pt>
                <c:pt idx="1131">
                  <c:v>11.508600000059232</c:v>
                </c:pt>
                <c:pt idx="1132">
                  <c:v>11.51692800008459</c:v>
                </c:pt>
                <c:pt idx="1133">
                  <c:v>11.525256000109948</c:v>
                </c:pt>
                <c:pt idx="1134">
                  <c:v>11.533584000135306</c:v>
                </c:pt>
                <c:pt idx="1135">
                  <c:v>11.541935999994166</c:v>
                </c:pt>
                <c:pt idx="1136">
                  <c:v>11.550264000019524</c:v>
                </c:pt>
                <c:pt idx="1137">
                  <c:v>11.558592000044882</c:v>
                </c:pt>
                <c:pt idx="1138">
                  <c:v>11.56692000007024</c:v>
                </c:pt>
                <c:pt idx="1139">
                  <c:v>11.575272000103723</c:v>
                </c:pt>
                <c:pt idx="1140">
                  <c:v>11.583624000137206</c:v>
                </c:pt>
                <c:pt idx="1141">
                  <c:v>11.591951999987941</c:v>
                </c:pt>
                <c:pt idx="1142">
                  <c:v>11.600280000013299</c:v>
                </c:pt>
                <c:pt idx="1143">
                  <c:v>11.608608000038657</c:v>
                </c:pt>
                <c:pt idx="1144">
                  <c:v>11.61696000007214</c:v>
                </c:pt>
                <c:pt idx="1145">
                  <c:v>11.625288000097498</c:v>
                </c:pt>
                <c:pt idx="1146">
                  <c:v>11.633640000130981</c:v>
                </c:pt>
                <c:pt idx="1147">
                  <c:v>11.641967999981716</c:v>
                </c:pt>
                <c:pt idx="1148">
                  <c:v>11.650296000007074</c:v>
                </c:pt>
                <c:pt idx="1149">
                  <c:v>11.658624000032432</c:v>
                </c:pt>
                <c:pt idx="1150">
                  <c:v>11.66695200005779</c:v>
                </c:pt>
                <c:pt idx="1151">
                  <c:v>11.675304000091273</c:v>
                </c:pt>
                <c:pt idx="1152">
                  <c:v>11.683632000116631</c:v>
                </c:pt>
                <c:pt idx="1153">
                  <c:v>11.691960000141989</c:v>
                </c:pt>
                <c:pt idx="1154">
                  <c:v>11.700287999992725</c:v>
                </c:pt>
                <c:pt idx="1155">
                  <c:v>11.708640000026207</c:v>
                </c:pt>
                <c:pt idx="1156">
                  <c:v>11.716968000051565</c:v>
                </c:pt>
                <c:pt idx="1157">
                  <c:v>11.725296000076924</c:v>
                </c:pt>
                <c:pt idx="1158">
                  <c:v>11.733624000102282</c:v>
                </c:pt>
                <c:pt idx="1159">
                  <c:v>11.741976000135764</c:v>
                </c:pt>
                <c:pt idx="1160">
                  <c:v>11.7503039999865</c:v>
                </c:pt>
                <c:pt idx="1161">
                  <c:v>11.758632000011858</c:v>
                </c:pt>
                <c:pt idx="1162">
                  <c:v>11.766960000037216</c:v>
                </c:pt>
                <c:pt idx="1163">
                  <c:v>11.775312000070699</c:v>
                </c:pt>
                <c:pt idx="1164">
                  <c:v>11.783640000096057</c:v>
                </c:pt>
                <c:pt idx="1165">
                  <c:v>11.791968000121415</c:v>
                </c:pt>
                <c:pt idx="1166">
                  <c:v>11.800296000146773</c:v>
                </c:pt>
                <c:pt idx="1167">
                  <c:v>11.808623999997508</c:v>
                </c:pt>
                <c:pt idx="1168">
                  <c:v>11.816976000030991</c:v>
                </c:pt>
                <c:pt idx="1169">
                  <c:v>11.825304000056349</c:v>
                </c:pt>
                <c:pt idx="1170">
                  <c:v>11.833632000081707</c:v>
                </c:pt>
                <c:pt idx="1171">
                  <c:v>11.841960000107065</c:v>
                </c:pt>
                <c:pt idx="1172">
                  <c:v>11.850312000140548</c:v>
                </c:pt>
                <c:pt idx="1173">
                  <c:v>11.858639999991283</c:v>
                </c:pt>
                <c:pt idx="1174">
                  <c:v>11.866968000016641</c:v>
                </c:pt>
                <c:pt idx="1175">
                  <c:v>11.875320000050124</c:v>
                </c:pt>
                <c:pt idx="1176">
                  <c:v>11.883648000075482</c:v>
                </c:pt>
                <c:pt idx="1177">
                  <c:v>11.89197600010084</c:v>
                </c:pt>
                <c:pt idx="1178">
                  <c:v>11.900304000126198</c:v>
                </c:pt>
                <c:pt idx="1179">
                  <c:v>11.908655999985058</c:v>
                </c:pt>
                <c:pt idx="1180">
                  <c:v>11.916984000010416</c:v>
                </c:pt>
                <c:pt idx="1181">
                  <c:v>11.925312000035774</c:v>
                </c:pt>
                <c:pt idx="1182">
                  <c:v>11.933640000061132</c:v>
                </c:pt>
                <c:pt idx="1183">
                  <c:v>11.94196800008649</c:v>
                </c:pt>
                <c:pt idx="1184">
                  <c:v>11.950320000119973</c:v>
                </c:pt>
                <c:pt idx="1185">
                  <c:v>11.958648000145331</c:v>
                </c:pt>
                <c:pt idx="1186">
                  <c:v>11.966975999996066</c:v>
                </c:pt>
                <c:pt idx="1187">
                  <c:v>11.975304000021424</c:v>
                </c:pt>
                <c:pt idx="1188">
                  <c:v>11.983656000054907</c:v>
                </c:pt>
                <c:pt idx="1189">
                  <c:v>11.991984000080265</c:v>
                </c:pt>
                <c:pt idx="1190">
                  <c:v>12.000312000105623</c:v>
                </c:pt>
                <c:pt idx="1191">
                  <c:v>12.008640000130981</c:v>
                </c:pt>
                <c:pt idx="1192">
                  <c:v>12.016967999981716</c:v>
                </c:pt>
                <c:pt idx="1193">
                  <c:v>12.025320000015199</c:v>
                </c:pt>
                <c:pt idx="1194">
                  <c:v>12.033672000048682</c:v>
                </c:pt>
                <c:pt idx="1195">
                  <c:v>12.04200000007404</c:v>
                </c:pt>
                <c:pt idx="1196">
                  <c:v>12.050328000099398</c:v>
                </c:pt>
                <c:pt idx="1197">
                  <c:v>12.058656000124756</c:v>
                </c:pt>
                <c:pt idx="1198">
                  <c:v>12.067007999983616</c:v>
                </c:pt>
                <c:pt idx="1199">
                  <c:v>12.075336000008974</c:v>
                </c:pt>
                <c:pt idx="1200">
                  <c:v>12.083664000034332</c:v>
                </c:pt>
                <c:pt idx="1201">
                  <c:v>12.09199200005969</c:v>
                </c:pt>
                <c:pt idx="1202">
                  <c:v>12.100344000093173</c:v>
                </c:pt>
                <c:pt idx="1203">
                  <c:v>12.108672000118531</c:v>
                </c:pt>
                <c:pt idx="1204">
                  <c:v>12.117000000143889</c:v>
                </c:pt>
                <c:pt idx="1205">
                  <c:v>12.125327999994624</c:v>
                </c:pt>
                <c:pt idx="1206">
                  <c:v>12.133680000028107</c:v>
                </c:pt>
                <c:pt idx="1207">
                  <c:v>12.142008000053465</c:v>
                </c:pt>
                <c:pt idx="1208">
                  <c:v>12.150336000078823</c:v>
                </c:pt>
                <c:pt idx="1209">
                  <c:v>12.158664000104181</c:v>
                </c:pt>
                <c:pt idx="1210">
                  <c:v>12.16699200012954</c:v>
                </c:pt>
                <c:pt idx="1211">
                  <c:v>12.175343999988399</c:v>
                </c:pt>
                <c:pt idx="1212">
                  <c:v>12.183672000013757</c:v>
                </c:pt>
                <c:pt idx="1213">
                  <c:v>12.192000000039116</c:v>
                </c:pt>
                <c:pt idx="1214">
                  <c:v>12.200328000064474</c:v>
                </c:pt>
                <c:pt idx="1215">
                  <c:v>12.208680000097957</c:v>
                </c:pt>
                <c:pt idx="1216">
                  <c:v>12.217008000123315</c:v>
                </c:pt>
                <c:pt idx="1217">
                  <c:v>12.225336000148673</c:v>
                </c:pt>
                <c:pt idx="1218">
                  <c:v>12.233663999999408</c:v>
                </c:pt>
                <c:pt idx="1219">
                  <c:v>12.241992000024766</c:v>
                </c:pt>
                <c:pt idx="1220">
                  <c:v>12.250344000058249</c:v>
                </c:pt>
                <c:pt idx="1221">
                  <c:v>12.258672000083607</c:v>
                </c:pt>
                <c:pt idx="1222">
                  <c:v>12.267000000108965</c:v>
                </c:pt>
                <c:pt idx="1223">
                  <c:v>12.275328000134323</c:v>
                </c:pt>
                <c:pt idx="1224">
                  <c:v>12.283655999985058</c:v>
                </c:pt>
                <c:pt idx="1225">
                  <c:v>12.292008000018541</c:v>
                </c:pt>
                <c:pt idx="1226">
                  <c:v>12.300360000052024</c:v>
                </c:pt>
                <c:pt idx="1227">
                  <c:v>12.308688000077382</c:v>
                </c:pt>
                <c:pt idx="1228">
                  <c:v>12.317040000110865</c:v>
                </c:pt>
                <c:pt idx="1229">
                  <c:v>12.325368000136223</c:v>
                </c:pt>
                <c:pt idx="1230">
                  <c:v>12.333719999995083</c:v>
                </c:pt>
                <c:pt idx="1231">
                  <c:v>12.342048000020441</c:v>
                </c:pt>
                <c:pt idx="1232">
                  <c:v>12.350376000045799</c:v>
                </c:pt>
                <c:pt idx="1233">
                  <c:v>12.358704000071157</c:v>
                </c:pt>
                <c:pt idx="1234">
                  <c:v>12.36705600010464</c:v>
                </c:pt>
                <c:pt idx="1235">
                  <c:v>12.375384000129998</c:v>
                </c:pt>
                <c:pt idx="1236">
                  <c:v>12.383735999988858</c:v>
                </c:pt>
                <c:pt idx="1237">
                  <c:v>12.392064000014216</c:v>
                </c:pt>
                <c:pt idx="1238">
                  <c:v>12.400392000039574</c:v>
                </c:pt>
                <c:pt idx="1239">
                  <c:v>12.408720000064932</c:v>
                </c:pt>
                <c:pt idx="1240">
                  <c:v>12.417072000098415</c:v>
                </c:pt>
                <c:pt idx="1241">
                  <c:v>12.425400000123773</c:v>
                </c:pt>
                <c:pt idx="1242">
                  <c:v>12.433751999982633</c:v>
                </c:pt>
                <c:pt idx="1243">
                  <c:v>12.442104000016116</c:v>
                </c:pt>
                <c:pt idx="1244">
                  <c:v>12.450432000041474</c:v>
                </c:pt>
                <c:pt idx="1245">
                  <c:v>12.458760000066832</c:v>
                </c:pt>
                <c:pt idx="1246">
                  <c:v>12.46708800009219</c:v>
                </c:pt>
                <c:pt idx="1247">
                  <c:v>12.475416000117548</c:v>
                </c:pt>
                <c:pt idx="1248">
                  <c:v>12.483768000151031</c:v>
                </c:pt>
                <c:pt idx="1249">
                  <c:v>12.492096000001766</c:v>
                </c:pt>
                <c:pt idx="1250">
                  <c:v>12.500424000027124</c:v>
                </c:pt>
                <c:pt idx="1251">
                  <c:v>12.508752000052482</c:v>
                </c:pt>
                <c:pt idx="1252">
                  <c:v>12.517104000085965</c:v>
                </c:pt>
                <c:pt idx="1253">
                  <c:v>12.525432000111323</c:v>
                </c:pt>
                <c:pt idx="1254">
                  <c:v>12.533760000136681</c:v>
                </c:pt>
                <c:pt idx="1255">
                  <c:v>12.542087999987416</c:v>
                </c:pt>
                <c:pt idx="1256">
                  <c:v>12.550416000012774</c:v>
                </c:pt>
                <c:pt idx="1257">
                  <c:v>12.558768000046257</c:v>
                </c:pt>
                <c:pt idx="1258">
                  <c:v>12.567096000071615</c:v>
                </c:pt>
                <c:pt idx="1259">
                  <c:v>12.575424000096973</c:v>
                </c:pt>
                <c:pt idx="1260">
                  <c:v>12.583752000122331</c:v>
                </c:pt>
                <c:pt idx="1261">
                  <c:v>12.592080000147689</c:v>
                </c:pt>
                <c:pt idx="1262">
                  <c:v>12.600432000006549</c:v>
                </c:pt>
                <c:pt idx="1263">
                  <c:v>12.608784000040032</c:v>
                </c:pt>
                <c:pt idx="1264">
                  <c:v>12.61711200006539</c:v>
                </c:pt>
                <c:pt idx="1265">
                  <c:v>12.625440000090748</c:v>
                </c:pt>
                <c:pt idx="1266">
                  <c:v>12.633768000116106</c:v>
                </c:pt>
                <c:pt idx="1267">
                  <c:v>12.642096000141464</c:v>
                </c:pt>
                <c:pt idx="1268">
                  <c:v>12.650448000000324</c:v>
                </c:pt>
                <c:pt idx="1269">
                  <c:v>12.658776000025682</c:v>
                </c:pt>
                <c:pt idx="1270">
                  <c:v>12.667128000059165</c:v>
                </c:pt>
                <c:pt idx="1271">
                  <c:v>12.675456000084523</c:v>
                </c:pt>
                <c:pt idx="1272">
                  <c:v>12.683784000109881</c:v>
                </c:pt>
                <c:pt idx="1273">
                  <c:v>12.692136000143364</c:v>
                </c:pt>
                <c:pt idx="1274">
                  <c:v>12.700463999994099</c:v>
                </c:pt>
                <c:pt idx="1275">
                  <c:v>12.708792000019457</c:v>
                </c:pt>
                <c:pt idx="1276">
                  <c:v>12.717120000044815</c:v>
                </c:pt>
                <c:pt idx="1277">
                  <c:v>12.725448000070173</c:v>
                </c:pt>
                <c:pt idx="1278">
                  <c:v>12.733800000103656</c:v>
                </c:pt>
                <c:pt idx="1279">
                  <c:v>12.742128000129014</c:v>
                </c:pt>
                <c:pt idx="1280">
                  <c:v>12.750455999979749</c:v>
                </c:pt>
                <c:pt idx="1281">
                  <c:v>12.758808000013232</c:v>
                </c:pt>
                <c:pt idx="1282">
                  <c:v>12.76713600003859</c:v>
                </c:pt>
                <c:pt idx="1283">
                  <c:v>12.775464000063948</c:v>
                </c:pt>
                <c:pt idx="1284">
                  <c:v>12.783792000089306</c:v>
                </c:pt>
                <c:pt idx="1285">
                  <c:v>12.792144000122789</c:v>
                </c:pt>
                <c:pt idx="1286">
                  <c:v>12.800472000148147</c:v>
                </c:pt>
                <c:pt idx="1287">
                  <c:v>12.808799999998882</c:v>
                </c:pt>
                <c:pt idx="1288">
                  <c:v>12.81712800002424</c:v>
                </c:pt>
                <c:pt idx="1289">
                  <c:v>12.825480000057723</c:v>
                </c:pt>
                <c:pt idx="1290">
                  <c:v>12.833808000083081</c:v>
                </c:pt>
                <c:pt idx="1291">
                  <c:v>12.842136000108439</c:v>
                </c:pt>
                <c:pt idx="1292">
                  <c:v>12.850464000133798</c:v>
                </c:pt>
                <c:pt idx="1293">
                  <c:v>12.858791999984533</c:v>
                </c:pt>
                <c:pt idx="1294">
                  <c:v>12.867144000018016</c:v>
                </c:pt>
                <c:pt idx="1295">
                  <c:v>12.875472000043374</c:v>
                </c:pt>
                <c:pt idx="1296">
                  <c:v>12.883800000068732</c:v>
                </c:pt>
                <c:pt idx="1297">
                  <c:v>12.89212800009409</c:v>
                </c:pt>
                <c:pt idx="1298">
                  <c:v>12.900456000119448</c:v>
                </c:pt>
                <c:pt idx="1299">
                  <c:v>12.908808000152931</c:v>
                </c:pt>
                <c:pt idx="1300">
                  <c:v>12.917136000003666</c:v>
                </c:pt>
                <c:pt idx="1301">
                  <c:v>12.925464000029024</c:v>
                </c:pt>
                <c:pt idx="1302">
                  <c:v>12.933792000054382</c:v>
                </c:pt>
                <c:pt idx="1303">
                  <c:v>12.94212000007974</c:v>
                </c:pt>
                <c:pt idx="1304">
                  <c:v>12.950472000113223</c:v>
                </c:pt>
                <c:pt idx="1305">
                  <c:v>12.958800000138581</c:v>
                </c:pt>
                <c:pt idx="1306">
                  <c:v>12.967127999989316</c:v>
                </c:pt>
                <c:pt idx="1307">
                  <c:v>12.975480000022799</c:v>
                </c:pt>
                <c:pt idx="1308">
                  <c:v>12.983832000056282</c:v>
                </c:pt>
                <c:pt idx="1309">
                  <c:v>12.992184000089765</c:v>
                </c:pt>
                <c:pt idx="1310">
                  <c:v>13.000536000123248</c:v>
                </c:pt>
                <c:pt idx="1311">
                  <c:v>13.008864000148606</c:v>
                </c:pt>
                <c:pt idx="1312">
                  <c:v>13.017216000007465</c:v>
                </c:pt>
                <c:pt idx="1313">
                  <c:v>13.025544000032824</c:v>
                </c:pt>
                <c:pt idx="1314">
                  <c:v>13.033872000058182</c:v>
                </c:pt>
                <c:pt idx="1315">
                  <c:v>13.042224000091664</c:v>
                </c:pt>
                <c:pt idx="1316">
                  <c:v>13.050552000117023</c:v>
                </c:pt>
                <c:pt idx="1317">
                  <c:v>13.058904000150505</c:v>
                </c:pt>
                <c:pt idx="1318">
                  <c:v>13.067232000001241</c:v>
                </c:pt>
                <c:pt idx="1319">
                  <c:v>13.075560000026599</c:v>
                </c:pt>
                <c:pt idx="1320">
                  <c:v>13.083912000060081</c:v>
                </c:pt>
                <c:pt idx="1321">
                  <c:v>13.09224000008544</c:v>
                </c:pt>
                <c:pt idx="1322">
                  <c:v>13.100568000110798</c:v>
                </c:pt>
                <c:pt idx="1323">
                  <c:v>13.108896000136156</c:v>
                </c:pt>
                <c:pt idx="1324">
                  <c:v>13.117247999995016</c:v>
                </c:pt>
                <c:pt idx="1325">
                  <c:v>13.125576000020374</c:v>
                </c:pt>
                <c:pt idx="1326">
                  <c:v>13.133904000045732</c:v>
                </c:pt>
                <c:pt idx="1327">
                  <c:v>13.142256000079215</c:v>
                </c:pt>
                <c:pt idx="1328">
                  <c:v>13.150584000104573</c:v>
                </c:pt>
                <c:pt idx="1329">
                  <c:v>13.158912000129931</c:v>
                </c:pt>
                <c:pt idx="1330">
                  <c:v>13.167239999980666</c:v>
                </c:pt>
                <c:pt idx="1331">
                  <c:v>13.175592000014149</c:v>
                </c:pt>
                <c:pt idx="1332">
                  <c:v>13.183920000039507</c:v>
                </c:pt>
                <c:pt idx="1333">
                  <c:v>13.19227200007299</c:v>
                </c:pt>
                <c:pt idx="1334">
                  <c:v>13.200600000098348</c:v>
                </c:pt>
                <c:pt idx="1335">
                  <c:v>13.208928000123706</c:v>
                </c:pt>
                <c:pt idx="1336">
                  <c:v>13.217256000149064</c:v>
                </c:pt>
                <c:pt idx="1337">
                  <c:v>13.225608000007924</c:v>
                </c:pt>
                <c:pt idx="1338">
                  <c:v>13.233936000033282</c:v>
                </c:pt>
                <c:pt idx="1339">
                  <c:v>13.24226400005864</c:v>
                </c:pt>
                <c:pt idx="1340">
                  <c:v>13.250592000083998</c:v>
                </c:pt>
                <c:pt idx="1341">
                  <c:v>13.258944000117481</c:v>
                </c:pt>
                <c:pt idx="1342">
                  <c:v>13.267272000142839</c:v>
                </c:pt>
                <c:pt idx="1343">
                  <c:v>13.275599999993574</c:v>
                </c:pt>
                <c:pt idx="1344">
                  <c:v>13.283928000018932</c:v>
                </c:pt>
                <c:pt idx="1345">
                  <c:v>13.29225600004429</c:v>
                </c:pt>
                <c:pt idx="1346">
                  <c:v>13.300608000077773</c:v>
                </c:pt>
                <c:pt idx="1347">
                  <c:v>13.308960000111256</c:v>
                </c:pt>
                <c:pt idx="1348">
                  <c:v>13.317288000136614</c:v>
                </c:pt>
                <c:pt idx="1349">
                  <c:v>13.325615999987349</c:v>
                </c:pt>
                <c:pt idx="1350">
                  <c:v>13.333944000012707</c:v>
                </c:pt>
                <c:pt idx="1351">
                  <c:v>13.34229600004619</c:v>
                </c:pt>
                <c:pt idx="1352">
                  <c:v>13.350624000071548</c:v>
                </c:pt>
                <c:pt idx="1353">
                  <c:v>13.358952000096906</c:v>
                </c:pt>
                <c:pt idx="1354">
                  <c:v>13.367280000122264</c:v>
                </c:pt>
                <c:pt idx="1355">
                  <c:v>13.375631999981124</c:v>
                </c:pt>
                <c:pt idx="1356">
                  <c:v>13.383960000006482</c:v>
                </c:pt>
                <c:pt idx="1357">
                  <c:v>13.39228800003184</c:v>
                </c:pt>
                <c:pt idx="1358">
                  <c:v>13.400640000065323</c:v>
                </c:pt>
                <c:pt idx="1359">
                  <c:v>13.408968000090681</c:v>
                </c:pt>
                <c:pt idx="1360">
                  <c:v>13.417296000116039</c:v>
                </c:pt>
                <c:pt idx="1361">
                  <c:v>13.425624000141397</c:v>
                </c:pt>
                <c:pt idx="1362">
                  <c:v>13.433976000000257</c:v>
                </c:pt>
                <c:pt idx="1363">
                  <c:v>13.442304000025615</c:v>
                </c:pt>
                <c:pt idx="1364">
                  <c:v>13.450632000050973</c:v>
                </c:pt>
                <c:pt idx="1365">
                  <c:v>13.458960000076331</c:v>
                </c:pt>
                <c:pt idx="1366">
                  <c:v>13.467312000109814</c:v>
                </c:pt>
                <c:pt idx="1367">
                  <c:v>13.475640000135172</c:v>
                </c:pt>
                <c:pt idx="1368">
                  <c:v>13.483967999985907</c:v>
                </c:pt>
                <c:pt idx="1369">
                  <c:v>13.492296000011265</c:v>
                </c:pt>
                <c:pt idx="1370">
                  <c:v>13.500648000044748</c:v>
                </c:pt>
                <c:pt idx="1371">
                  <c:v>13.508976000070106</c:v>
                </c:pt>
                <c:pt idx="1372">
                  <c:v>13.517304000095464</c:v>
                </c:pt>
                <c:pt idx="1373">
                  <c:v>13.525632000120822</c:v>
                </c:pt>
                <c:pt idx="1374">
                  <c:v>13.53396000014618</c:v>
                </c:pt>
                <c:pt idx="1375">
                  <c:v>13.54231200000504</c:v>
                </c:pt>
                <c:pt idx="1376">
                  <c:v>13.550640000030398</c:v>
                </c:pt>
                <c:pt idx="1377">
                  <c:v>13.558968000055756</c:v>
                </c:pt>
                <c:pt idx="1378">
                  <c:v>13.567296000081114</c:v>
                </c:pt>
                <c:pt idx="1379">
                  <c:v>13.575624000106473</c:v>
                </c:pt>
                <c:pt idx="1380">
                  <c:v>13.583976000139955</c:v>
                </c:pt>
                <c:pt idx="1381">
                  <c:v>13.59230399999069</c:v>
                </c:pt>
                <c:pt idx="1382">
                  <c:v>13.600632000016049</c:v>
                </c:pt>
                <c:pt idx="1383">
                  <c:v>13.608960000041407</c:v>
                </c:pt>
                <c:pt idx="1384">
                  <c:v>13.61731200007489</c:v>
                </c:pt>
                <c:pt idx="1385">
                  <c:v>13.625640000100248</c:v>
                </c:pt>
                <c:pt idx="1386">
                  <c:v>13.633968000125606</c:v>
                </c:pt>
                <c:pt idx="1387">
                  <c:v>13.642296000150964</c:v>
                </c:pt>
                <c:pt idx="1388">
                  <c:v>13.650624000001699</c:v>
                </c:pt>
                <c:pt idx="1389">
                  <c:v>13.658976000035182</c:v>
                </c:pt>
                <c:pt idx="1390">
                  <c:v>13.66730400006054</c:v>
                </c:pt>
                <c:pt idx="1391">
                  <c:v>13.675632000085898</c:v>
                </c:pt>
                <c:pt idx="1392">
                  <c:v>13.683960000111256</c:v>
                </c:pt>
                <c:pt idx="1393">
                  <c:v>13.692312000144739</c:v>
                </c:pt>
                <c:pt idx="1394">
                  <c:v>13.700639999995474</c:v>
                </c:pt>
                <c:pt idx="1395">
                  <c:v>13.708968000020832</c:v>
                </c:pt>
                <c:pt idx="1396">
                  <c:v>13.71729600004619</c:v>
                </c:pt>
                <c:pt idx="1397">
                  <c:v>13.725624000071548</c:v>
                </c:pt>
                <c:pt idx="1398">
                  <c:v>13.733976000105031</c:v>
                </c:pt>
                <c:pt idx="1399">
                  <c:v>13.742304000130389</c:v>
                </c:pt>
                <c:pt idx="1400">
                  <c:v>13.750631999981124</c:v>
                </c:pt>
                <c:pt idx="1401">
                  <c:v>13.758960000006482</c:v>
                </c:pt>
                <c:pt idx="1402">
                  <c:v>13.76728800003184</c:v>
                </c:pt>
                <c:pt idx="1403">
                  <c:v>13.775640000065323</c:v>
                </c:pt>
                <c:pt idx="1404">
                  <c:v>13.783968000090681</c:v>
                </c:pt>
                <c:pt idx="1405">
                  <c:v>13.792296000116039</c:v>
                </c:pt>
                <c:pt idx="1406">
                  <c:v>13.800624000141397</c:v>
                </c:pt>
                <c:pt idx="1407">
                  <c:v>13.808951999992132</c:v>
                </c:pt>
                <c:pt idx="1408">
                  <c:v>13.817304000025615</c:v>
                </c:pt>
                <c:pt idx="1409">
                  <c:v>13.825632000050973</c:v>
                </c:pt>
                <c:pt idx="1410">
                  <c:v>13.833960000076331</c:v>
                </c:pt>
                <c:pt idx="1411">
                  <c:v>13.842288000101689</c:v>
                </c:pt>
                <c:pt idx="1412">
                  <c:v>13.850616000127047</c:v>
                </c:pt>
                <c:pt idx="1413">
                  <c:v>13.858967999985907</c:v>
                </c:pt>
                <c:pt idx="1414">
                  <c:v>13.867296000011265</c:v>
                </c:pt>
                <c:pt idx="1415">
                  <c:v>13.875624000036623</c:v>
                </c:pt>
                <c:pt idx="1416">
                  <c:v>13.883976000070106</c:v>
                </c:pt>
                <c:pt idx="1417">
                  <c:v>13.892304000095464</c:v>
                </c:pt>
                <c:pt idx="1418">
                  <c:v>13.900632000120822</c:v>
                </c:pt>
                <c:pt idx="1419">
                  <c:v>13.908983999979682</c:v>
                </c:pt>
                <c:pt idx="1420">
                  <c:v>13.91731200000504</c:v>
                </c:pt>
                <c:pt idx="1421">
                  <c:v>13.925640000030398</c:v>
                </c:pt>
                <c:pt idx="1422">
                  <c:v>13.933968000055756</c:v>
                </c:pt>
                <c:pt idx="1423">
                  <c:v>13.942320000089239</c:v>
                </c:pt>
                <c:pt idx="1424">
                  <c:v>13.950648000114597</c:v>
                </c:pt>
                <c:pt idx="1425">
                  <c:v>13.958976000139955</c:v>
                </c:pt>
                <c:pt idx="1426">
                  <c:v>13.96730399999069</c:v>
                </c:pt>
                <c:pt idx="1427">
                  <c:v>13.975632000016049</c:v>
                </c:pt>
                <c:pt idx="1428">
                  <c:v>13.983984000049531</c:v>
                </c:pt>
                <c:pt idx="1429">
                  <c:v>13.99231200007489</c:v>
                </c:pt>
                <c:pt idx="1430">
                  <c:v>14.000640000100248</c:v>
                </c:pt>
                <c:pt idx="1431">
                  <c:v>14.008968000125606</c:v>
                </c:pt>
                <c:pt idx="1432">
                  <c:v>14.017296000150964</c:v>
                </c:pt>
                <c:pt idx="1433">
                  <c:v>14.025648000009824</c:v>
                </c:pt>
                <c:pt idx="1434">
                  <c:v>14.033976000035182</c:v>
                </c:pt>
                <c:pt idx="1435">
                  <c:v>14.04230400006054</c:v>
                </c:pt>
                <c:pt idx="1436">
                  <c:v>14.050656000094023</c:v>
                </c:pt>
                <c:pt idx="1437">
                  <c:v>14.058984000119381</c:v>
                </c:pt>
                <c:pt idx="1438">
                  <c:v>14.067312000144739</c:v>
                </c:pt>
                <c:pt idx="1439">
                  <c:v>14.075639999995474</c:v>
                </c:pt>
                <c:pt idx="1440">
                  <c:v>14.083992000028957</c:v>
                </c:pt>
                <c:pt idx="1441">
                  <c:v>14.092320000054315</c:v>
                </c:pt>
                <c:pt idx="1442">
                  <c:v>14.100648000079673</c:v>
                </c:pt>
                <c:pt idx="1443">
                  <c:v>14.108976000105031</c:v>
                </c:pt>
                <c:pt idx="1444">
                  <c:v>14.117304000130389</c:v>
                </c:pt>
                <c:pt idx="1445">
                  <c:v>14.125655999989249</c:v>
                </c:pt>
                <c:pt idx="1446">
                  <c:v>14.133984000014607</c:v>
                </c:pt>
                <c:pt idx="1447">
                  <c:v>14.142312000039965</c:v>
                </c:pt>
                <c:pt idx="1448">
                  <c:v>14.150664000073448</c:v>
                </c:pt>
                <c:pt idx="1449">
                  <c:v>14.158992000098806</c:v>
                </c:pt>
                <c:pt idx="1450">
                  <c:v>14.167320000124164</c:v>
                </c:pt>
                <c:pt idx="1451">
                  <c:v>14.175648000149522</c:v>
                </c:pt>
                <c:pt idx="1452">
                  <c:v>14.184000000008382</c:v>
                </c:pt>
                <c:pt idx="1453">
                  <c:v>14.19232800003374</c:v>
                </c:pt>
                <c:pt idx="1454">
                  <c:v>14.200680000067223</c:v>
                </c:pt>
                <c:pt idx="1455">
                  <c:v>14.209008000092581</c:v>
                </c:pt>
                <c:pt idx="1456">
                  <c:v>14.217336000117939</c:v>
                </c:pt>
                <c:pt idx="1457">
                  <c:v>14.225664000143297</c:v>
                </c:pt>
                <c:pt idx="1458">
                  <c:v>14.233991999994032</c:v>
                </c:pt>
                <c:pt idx="1459">
                  <c:v>14.242344000027515</c:v>
                </c:pt>
                <c:pt idx="1460">
                  <c:v>14.250672000052873</c:v>
                </c:pt>
                <c:pt idx="1461">
                  <c:v>14.259000000078231</c:v>
                </c:pt>
                <c:pt idx="1462">
                  <c:v>14.267328000103589</c:v>
                </c:pt>
                <c:pt idx="1463">
                  <c:v>14.275680000137072</c:v>
                </c:pt>
                <c:pt idx="1464">
                  <c:v>14.284007999987807</c:v>
                </c:pt>
                <c:pt idx="1465">
                  <c:v>14.292336000013165</c:v>
                </c:pt>
                <c:pt idx="1466">
                  <c:v>14.300664000038523</c:v>
                </c:pt>
                <c:pt idx="1467">
                  <c:v>14.308992000063881</c:v>
                </c:pt>
                <c:pt idx="1468">
                  <c:v>14.317344000097364</c:v>
                </c:pt>
                <c:pt idx="1469">
                  <c:v>14.325672000122722</c:v>
                </c:pt>
                <c:pt idx="1470">
                  <c:v>14.33400000014808</c:v>
                </c:pt>
                <c:pt idx="1471">
                  <c:v>14.342327999998815</c:v>
                </c:pt>
                <c:pt idx="1472">
                  <c:v>14.350656000024173</c:v>
                </c:pt>
                <c:pt idx="1473">
                  <c:v>14.359008000057656</c:v>
                </c:pt>
                <c:pt idx="1474">
                  <c:v>14.367384000099264</c:v>
                </c:pt>
                <c:pt idx="1475">
                  <c:v>14.375712000124622</c:v>
                </c:pt>
                <c:pt idx="1476">
                  <c:v>14.38404000014998</c:v>
                </c:pt>
                <c:pt idx="1477">
                  <c:v>14.392368000000715</c:v>
                </c:pt>
                <c:pt idx="1478">
                  <c:v>14.400696000026073</c:v>
                </c:pt>
                <c:pt idx="1479">
                  <c:v>14.409048000059556</c:v>
                </c:pt>
                <c:pt idx="1480">
                  <c:v>14.417376000084914</c:v>
                </c:pt>
                <c:pt idx="1481">
                  <c:v>14.425704000110272</c:v>
                </c:pt>
                <c:pt idx="1482">
                  <c:v>14.43403200013563</c:v>
                </c:pt>
                <c:pt idx="1483">
                  <c:v>14.442359999986365</c:v>
                </c:pt>
                <c:pt idx="1484">
                  <c:v>14.450712000019848</c:v>
                </c:pt>
                <c:pt idx="1485">
                  <c:v>14.459040000045206</c:v>
                </c:pt>
                <c:pt idx="1486">
                  <c:v>14.467368000070564</c:v>
                </c:pt>
                <c:pt idx="1487">
                  <c:v>14.475696000095922</c:v>
                </c:pt>
                <c:pt idx="1488">
                  <c:v>14.484048000129405</c:v>
                </c:pt>
                <c:pt idx="1489">
                  <c:v>14.49237599998014</c:v>
                </c:pt>
                <c:pt idx="1490">
                  <c:v>14.500728000013623</c:v>
                </c:pt>
                <c:pt idx="1491">
                  <c:v>14.509056000038981</c:v>
                </c:pt>
                <c:pt idx="1492">
                  <c:v>14.517384000064339</c:v>
                </c:pt>
                <c:pt idx="1493">
                  <c:v>14.525712000089698</c:v>
                </c:pt>
                <c:pt idx="1494">
                  <c:v>14.53406400012318</c:v>
                </c:pt>
                <c:pt idx="1495">
                  <c:v>14.542392000148539</c:v>
                </c:pt>
                <c:pt idx="1496">
                  <c:v>14.550719999999274</c:v>
                </c:pt>
                <c:pt idx="1497">
                  <c:v>14.559048000024632</c:v>
                </c:pt>
                <c:pt idx="1498">
                  <c:v>14.56737600004999</c:v>
                </c:pt>
                <c:pt idx="1499">
                  <c:v>14.575728000083473</c:v>
                </c:pt>
                <c:pt idx="1500">
                  <c:v>14.584056000108831</c:v>
                </c:pt>
                <c:pt idx="1501">
                  <c:v>14.592384000134189</c:v>
                </c:pt>
                <c:pt idx="1502">
                  <c:v>14.600711999984924</c:v>
                </c:pt>
                <c:pt idx="1503">
                  <c:v>14.609064000018407</c:v>
                </c:pt>
                <c:pt idx="1504">
                  <c:v>14.617392000043765</c:v>
                </c:pt>
                <c:pt idx="1505">
                  <c:v>14.625720000069123</c:v>
                </c:pt>
                <c:pt idx="1506">
                  <c:v>14.634048000094481</c:v>
                </c:pt>
                <c:pt idx="1507">
                  <c:v>14.642400000127964</c:v>
                </c:pt>
                <c:pt idx="1508">
                  <c:v>14.650727999978699</c:v>
                </c:pt>
                <c:pt idx="1509">
                  <c:v>14.659056000004057</c:v>
                </c:pt>
                <c:pt idx="1510">
                  <c:v>14.667384000029415</c:v>
                </c:pt>
                <c:pt idx="1511">
                  <c:v>14.675712000054773</c:v>
                </c:pt>
                <c:pt idx="1512">
                  <c:v>14.684064000088256</c:v>
                </c:pt>
                <c:pt idx="1513">
                  <c:v>14.692392000113614</c:v>
                </c:pt>
                <c:pt idx="1514">
                  <c:v>14.700720000138972</c:v>
                </c:pt>
                <c:pt idx="1515">
                  <c:v>14.709047999989707</c:v>
                </c:pt>
                <c:pt idx="1516">
                  <c:v>14.71740000002319</c:v>
                </c:pt>
                <c:pt idx="1517">
                  <c:v>14.725728000048548</c:v>
                </c:pt>
                <c:pt idx="1518">
                  <c:v>14.734056000073906</c:v>
                </c:pt>
                <c:pt idx="1519">
                  <c:v>14.742384000099264</c:v>
                </c:pt>
                <c:pt idx="1520">
                  <c:v>14.750712000124622</c:v>
                </c:pt>
                <c:pt idx="1521">
                  <c:v>14.759063999983482</c:v>
                </c:pt>
                <c:pt idx="1522">
                  <c:v>14.76739200000884</c:v>
                </c:pt>
                <c:pt idx="1523">
                  <c:v>14.775720000034198</c:v>
                </c:pt>
                <c:pt idx="1524">
                  <c:v>14.784048000059556</c:v>
                </c:pt>
                <c:pt idx="1525">
                  <c:v>14.792400000093039</c:v>
                </c:pt>
                <c:pt idx="1526">
                  <c:v>14.800728000118397</c:v>
                </c:pt>
                <c:pt idx="1527">
                  <c:v>14.809056000143755</c:v>
                </c:pt>
                <c:pt idx="1528">
                  <c:v>14.81738399999449</c:v>
                </c:pt>
                <c:pt idx="1529">
                  <c:v>14.825712000019848</c:v>
                </c:pt>
                <c:pt idx="1530">
                  <c:v>14.834064000053331</c:v>
                </c:pt>
                <c:pt idx="1531">
                  <c:v>14.842392000078689</c:v>
                </c:pt>
                <c:pt idx="1532">
                  <c:v>14.850720000104047</c:v>
                </c:pt>
                <c:pt idx="1533">
                  <c:v>14.85907200013753</c:v>
                </c:pt>
                <c:pt idx="1534">
                  <c:v>14.86742399999639</c:v>
                </c:pt>
                <c:pt idx="1535">
                  <c:v>14.875752000021748</c:v>
                </c:pt>
                <c:pt idx="1536">
                  <c:v>14.884104000055231</c:v>
                </c:pt>
                <c:pt idx="1537">
                  <c:v>14.892432000080589</c:v>
                </c:pt>
                <c:pt idx="1538">
                  <c:v>14.900760000105947</c:v>
                </c:pt>
                <c:pt idx="1539">
                  <c:v>14.909088000131305</c:v>
                </c:pt>
                <c:pt idx="1540">
                  <c:v>14.91741599998204</c:v>
                </c:pt>
                <c:pt idx="1541">
                  <c:v>14.925768000015523</c:v>
                </c:pt>
                <c:pt idx="1542">
                  <c:v>14.934096000040881</c:v>
                </c:pt>
                <c:pt idx="1543">
                  <c:v>14.942424000066239</c:v>
                </c:pt>
                <c:pt idx="1544">
                  <c:v>14.950752000091597</c:v>
                </c:pt>
                <c:pt idx="1545">
                  <c:v>14.95910400012508</c:v>
                </c:pt>
                <c:pt idx="1546">
                  <c:v>14.967432000150438</c:v>
                </c:pt>
                <c:pt idx="1547">
                  <c:v>14.975760000001173</c:v>
                </c:pt>
                <c:pt idx="1548">
                  <c:v>14.984088000026532</c:v>
                </c:pt>
                <c:pt idx="1549">
                  <c:v>14.992440000060014</c:v>
                </c:pt>
                <c:pt idx="1550">
                  <c:v>15.000768000085372</c:v>
                </c:pt>
                <c:pt idx="1551">
                  <c:v>15.009096000110731</c:v>
                </c:pt>
                <c:pt idx="1552">
                  <c:v>15.017448000144213</c:v>
                </c:pt>
                <c:pt idx="1553">
                  <c:v>15.025775999994949</c:v>
                </c:pt>
                <c:pt idx="1554">
                  <c:v>15.034104000020307</c:v>
                </c:pt>
                <c:pt idx="1555">
                  <c:v>15.042432000045665</c:v>
                </c:pt>
                <c:pt idx="1556">
                  <c:v>15.050784000079148</c:v>
                </c:pt>
                <c:pt idx="1557">
                  <c:v>15.059112000104506</c:v>
                </c:pt>
                <c:pt idx="1558">
                  <c:v>15.067440000129864</c:v>
                </c:pt>
                <c:pt idx="1559">
                  <c:v>15.075767999980599</c:v>
                </c:pt>
                <c:pt idx="1560">
                  <c:v>15.084096000005957</c:v>
                </c:pt>
                <c:pt idx="1561">
                  <c:v>15.09244800003944</c:v>
                </c:pt>
                <c:pt idx="1562">
                  <c:v>15.100776000064798</c:v>
                </c:pt>
                <c:pt idx="1563">
                  <c:v>15.109104000090156</c:v>
                </c:pt>
                <c:pt idx="1564">
                  <c:v>15.117432000115514</c:v>
                </c:pt>
                <c:pt idx="1565">
                  <c:v>15.125760000140872</c:v>
                </c:pt>
                <c:pt idx="1566">
                  <c:v>15.134111999999732</c:v>
                </c:pt>
                <c:pt idx="1567">
                  <c:v>15.14244000002509</c:v>
                </c:pt>
                <c:pt idx="1568">
                  <c:v>15.150768000050448</c:v>
                </c:pt>
                <c:pt idx="1569">
                  <c:v>15.159096000075806</c:v>
                </c:pt>
                <c:pt idx="1570">
                  <c:v>15.167424000101164</c:v>
                </c:pt>
                <c:pt idx="1571">
                  <c:v>15.175776000134647</c:v>
                </c:pt>
                <c:pt idx="1572">
                  <c:v>15.184103999985382</c:v>
                </c:pt>
                <c:pt idx="1573">
                  <c:v>15.19243200001074</c:v>
                </c:pt>
                <c:pt idx="1574">
                  <c:v>15.200760000036098</c:v>
                </c:pt>
                <c:pt idx="1575">
                  <c:v>15.209088000061456</c:v>
                </c:pt>
                <c:pt idx="1576">
                  <c:v>15.217440000094939</c:v>
                </c:pt>
                <c:pt idx="1577">
                  <c:v>15.225768000120297</c:v>
                </c:pt>
                <c:pt idx="1578">
                  <c:v>15.234096000145655</c:v>
                </c:pt>
                <c:pt idx="1579">
                  <c:v>15.24242399999639</c:v>
                </c:pt>
                <c:pt idx="1580">
                  <c:v>15.250776000029873</c:v>
                </c:pt>
                <c:pt idx="1581">
                  <c:v>15.259104000055231</c:v>
                </c:pt>
                <c:pt idx="1582">
                  <c:v>15.267432000080589</c:v>
                </c:pt>
                <c:pt idx="1583">
                  <c:v>15.275760000105947</c:v>
                </c:pt>
                <c:pt idx="1584">
                  <c:v>15.28411200013943</c:v>
                </c:pt>
                <c:pt idx="1585">
                  <c:v>15.292439999990165</c:v>
                </c:pt>
                <c:pt idx="1586">
                  <c:v>15.300768000015523</c:v>
                </c:pt>
                <c:pt idx="1587">
                  <c:v>15.309096000040881</c:v>
                </c:pt>
                <c:pt idx="1588">
                  <c:v>15.317448000074364</c:v>
                </c:pt>
                <c:pt idx="1589">
                  <c:v>15.325776000099722</c:v>
                </c:pt>
                <c:pt idx="1590">
                  <c:v>15.33410400012508</c:v>
                </c:pt>
                <c:pt idx="1591">
                  <c:v>15.342432000150438</c:v>
                </c:pt>
                <c:pt idx="1592">
                  <c:v>15.350784000009298</c:v>
                </c:pt>
                <c:pt idx="1593">
                  <c:v>15.359112000034656</c:v>
                </c:pt>
                <c:pt idx="1594">
                  <c:v>15.367440000060014</c:v>
                </c:pt>
                <c:pt idx="1595">
                  <c:v>15.375768000085372</c:v>
                </c:pt>
                <c:pt idx="1596">
                  <c:v>15.384096000110731</c:v>
                </c:pt>
                <c:pt idx="1597">
                  <c:v>15.392448000144213</c:v>
                </c:pt>
                <c:pt idx="1598">
                  <c:v>15.400775999994949</c:v>
                </c:pt>
                <c:pt idx="1599">
                  <c:v>15.409104000020307</c:v>
                </c:pt>
                <c:pt idx="1600">
                  <c:v>15.417432000045665</c:v>
                </c:pt>
                <c:pt idx="1601">
                  <c:v>15.425784000079148</c:v>
                </c:pt>
                <c:pt idx="1602">
                  <c:v>15.434112000104506</c:v>
                </c:pt>
                <c:pt idx="1603">
                  <c:v>15.442440000129864</c:v>
                </c:pt>
                <c:pt idx="1604">
                  <c:v>15.450767999980599</c:v>
                </c:pt>
                <c:pt idx="1605">
                  <c:v>15.459120000014082</c:v>
                </c:pt>
                <c:pt idx="1606">
                  <c:v>15.46744800003944</c:v>
                </c:pt>
                <c:pt idx="1607">
                  <c:v>15.475776000064798</c:v>
                </c:pt>
                <c:pt idx="1608">
                  <c:v>15.484104000090156</c:v>
                </c:pt>
                <c:pt idx="1609">
                  <c:v>15.492456000123639</c:v>
                </c:pt>
                <c:pt idx="1610">
                  <c:v>15.500784000148997</c:v>
                </c:pt>
                <c:pt idx="1611">
                  <c:v>15.509111999999732</c:v>
                </c:pt>
                <c:pt idx="1612">
                  <c:v>15.51744000002509</c:v>
                </c:pt>
                <c:pt idx="1613">
                  <c:v>15.525792000058573</c:v>
                </c:pt>
                <c:pt idx="1614">
                  <c:v>15.534120000083931</c:v>
                </c:pt>
                <c:pt idx="1615">
                  <c:v>15.542448000109289</c:v>
                </c:pt>
                <c:pt idx="1616">
                  <c:v>15.550776000134647</c:v>
                </c:pt>
                <c:pt idx="1617">
                  <c:v>15.559103999985382</c:v>
                </c:pt>
                <c:pt idx="1618">
                  <c:v>15.567456000018865</c:v>
                </c:pt>
                <c:pt idx="1619">
                  <c:v>15.575784000044223</c:v>
                </c:pt>
                <c:pt idx="1620">
                  <c:v>15.584112000069581</c:v>
                </c:pt>
                <c:pt idx="1621">
                  <c:v>15.592440000094939</c:v>
                </c:pt>
                <c:pt idx="1622">
                  <c:v>15.600792000128422</c:v>
                </c:pt>
                <c:pt idx="1623">
                  <c:v>15.609119999979157</c:v>
                </c:pt>
                <c:pt idx="1624">
                  <c:v>15.617448000004515</c:v>
                </c:pt>
                <c:pt idx="1625">
                  <c:v>15.625800000037998</c:v>
                </c:pt>
                <c:pt idx="1626">
                  <c:v>15.634128000063356</c:v>
                </c:pt>
                <c:pt idx="1627">
                  <c:v>15.642456000088714</c:v>
                </c:pt>
                <c:pt idx="1628">
                  <c:v>15.650784000114072</c:v>
                </c:pt>
                <c:pt idx="1629">
                  <c:v>15.65911200013943</c:v>
                </c:pt>
                <c:pt idx="1630">
                  <c:v>15.66746399999829</c:v>
                </c:pt>
                <c:pt idx="1631">
                  <c:v>15.675792000023648</c:v>
                </c:pt>
                <c:pt idx="1632">
                  <c:v>15.684120000049006</c:v>
                </c:pt>
                <c:pt idx="1633">
                  <c:v>15.692448000074364</c:v>
                </c:pt>
                <c:pt idx="1634">
                  <c:v>15.700776000099722</c:v>
                </c:pt>
                <c:pt idx="1635">
                  <c:v>15.709128000133205</c:v>
                </c:pt>
                <c:pt idx="1636">
                  <c:v>15.71745599998394</c:v>
                </c:pt>
                <c:pt idx="1637">
                  <c:v>15.725784000009298</c:v>
                </c:pt>
                <c:pt idx="1638">
                  <c:v>15.734112000034656</c:v>
                </c:pt>
                <c:pt idx="1639">
                  <c:v>15.742440000060014</c:v>
                </c:pt>
                <c:pt idx="1640">
                  <c:v>15.750792000093497</c:v>
                </c:pt>
                <c:pt idx="1641">
                  <c:v>15.759120000118855</c:v>
                </c:pt>
                <c:pt idx="1642">
                  <c:v>15.767448000144213</c:v>
                </c:pt>
                <c:pt idx="1643">
                  <c:v>15.775775999994949</c:v>
                </c:pt>
                <c:pt idx="1644">
                  <c:v>15.784104000020307</c:v>
                </c:pt>
                <c:pt idx="1645">
                  <c:v>15.792456000053789</c:v>
                </c:pt>
                <c:pt idx="1646">
                  <c:v>15.800784000079148</c:v>
                </c:pt>
                <c:pt idx="1647">
                  <c:v>15.809112000104506</c:v>
                </c:pt>
                <c:pt idx="1648">
                  <c:v>15.817440000129864</c:v>
                </c:pt>
                <c:pt idx="1649">
                  <c:v>15.825767999980599</c:v>
                </c:pt>
                <c:pt idx="1650">
                  <c:v>15.834120000014082</c:v>
                </c:pt>
                <c:pt idx="1651">
                  <c:v>15.84244800003944</c:v>
                </c:pt>
                <c:pt idx="1652">
                  <c:v>15.850776000064798</c:v>
                </c:pt>
                <c:pt idx="1653">
                  <c:v>15.859104000090156</c:v>
                </c:pt>
                <c:pt idx="1654">
                  <c:v>15.867456000123639</c:v>
                </c:pt>
                <c:pt idx="1655">
                  <c:v>15.875784000148997</c:v>
                </c:pt>
                <c:pt idx="1656">
                  <c:v>15.884111999999732</c:v>
                </c:pt>
                <c:pt idx="1657">
                  <c:v>15.89248800004134</c:v>
                </c:pt>
                <c:pt idx="1658">
                  <c:v>15.900816000066698</c:v>
                </c:pt>
                <c:pt idx="1659">
                  <c:v>15.909144000092056</c:v>
                </c:pt>
                <c:pt idx="1660">
                  <c:v>15.917472000117414</c:v>
                </c:pt>
                <c:pt idx="1661">
                  <c:v>15.925800000142772</c:v>
                </c:pt>
                <c:pt idx="1662">
                  <c:v>15.934152000001632</c:v>
                </c:pt>
                <c:pt idx="1663">
                  <c:v>15.94248000002699</c:v>
                </c:pt>
                <c:pt idx="1664">
                  <c:v>15.950808000052348</c:v>
                </c:pt>
                <c:pt idx="1665">
                  <c:v>15.959136000077706</c:v>
                </c:pt>
                <c:pt idx="1666">
                  <c:v>15.967464000103064</c:v>
                </c:pt>
                <c:pt idx="1667">
                  <c:v>15.975816000136547</c:v>
                </c:pt>
                <c:pt idx="1668">
                  <c:v>15.984143999987282</c:v>
                </c:pt>
                <c:pt idx="1669">
                  <c:v>15.99247200001264</c:v>
                </c:pt>
                <c:pt idx="1670">
                  <c:v>16.000800000037998</c:v>
                </c:pt>
                <c:pt idx="1671">
                  <c:v>16.009128000063356</c:v>
                </c:pt>
                <c:pt idx="1672">
                  <c:v>16.017480000096839</c:v>
                </c:pt>
                <c:pt idx="1673">
                  <c:v>16.025808000122197</c:v>
                </c:pt>
                <c:pt idx="1674">
                  <c:v>16.034136000147555</c:v>
                </c:pt>
                <c:pt idx="1675">
                  <c:v>16.04246399999829</c:v>
                </c:pt>
                <c:pt idx="1676">
                  <c:v>16.050816000031773</c:v>
                </c:pt>
                <c:pt idx="1677">
                  <c:v>16.059168000065256</c:v>
                </c:pt>
                <c:pt idx="1678">
                  <c:v>16.067496000090614</c:v>
                </c:pt>
                <c:pt idx="1679">
                  <c:v>16.075824000115972</c:v>
                </c:pt>
                <c:pt idx="1680">
                  <c:v>16.08415200014133</c:v>
                </c:pt>
                <c:pt idx="1681">
                  <c:v>16.092479999992065</c:v>
                </c:pt>
                <c:pt idx="1682">
                  <c:v>16.100832000025548</c:v>
                </c:pt>
                <c:pt idx="1683">
                  <c:v>16.109160000050906</c:v>
                </c:pt>
                <c:pt idx="1684">
                  <c:v>16.117488000076264</c:v>
                </c:pt>
                <c:pt idx="1685">
                  <c:v>16.125816000101622</c:v>
                </c:pt>
                <c:pt idx="1686">
                  <c:v>16.13414400012698</c:v>
                </c:pt>
                <c:pt idx="1687">
                  <c:v>16.14249599998584</c:v>
                </c:pt>
                <c:pt idx="1688">
                  <c:v>16.150824000011198</c:v>
                </c:pt>
                <c:pt idx="1689">
                  <c:v>16.159152000036556</c:v>
                </c:pt>
                <c:pt idx="1690">
                  <c:v>16.167480000061914</c:v>
                </c:pt>
                <c:pt idx="1691">
                  <c:v>16.175808000087272</c:v>
                </c:pt>
                <c:pt idx="1692">
                  <c:v>16.184160000120755</c:v>
                </c:pt>
                <c:pt idx="1693">
                  <c:v>16.192488000146113</c:v>
                </c:pt>
                <c:pt idx="1694">
                  <c:v>16.200815999996848</c:v>
                </c:pt>
                <c:pt idx="1695">
                  <c:v>16.209144000022206</c:v>
                </c:pt>
                <c:pt idx="1696">
                  <c:v>16.217472000047565</c:v>
                </c:pt>
                <c:pt idx="1697">
                  <c:v>16.225824000081047</c:v>
                </c:pt>
                <c:pt idx="1698">
                  <c:v>16.234152000106405</c:v>
                </c:pt>
                <c:pt idx="1699">
                  <c:v>16.242480000131764</c:v>
                </c:pt>
                <c:pt idx="1700">
                  <c:v>16.250807999982499</c:v>
                </c:pt>
                <c:pt idx="1701">
                  <c:v>16.259160000015981</c:v>
                </c:pt>
                <c:pt idx="1702">
                  <c:v>16.26748800004134</c:v>
                </c:pt>
                <c:pt idx="1703">
                  <c:v>16.275816000066698</c:v>
                </c:pt>
                <c:pt idx="1704">
                  <c:v>16.284144000092056</c:v>
                </c:pt>
                <c:pt idx="1705">
                  <c:v>16.292472000117414</c:v>
                </c:pt>
                <c:pt idx="1706">
                  <c:v>16.300824000150897</c:v>
                </c:pt>
                <c:pt idx="1707">
                  <c:v>16.309152000001632</c:v>
                </c:pt>
                <c:pt idx="1708">
                  <c:v>16.31748000002699</c:v>
                </c:pt>
                <c:pt idx="1709">
                  <c:v>16.325808000052348</c:v>
                </c:pt>
                <c:pt idx="1710">
                  <c:v>16.334160000085831</c:v>
                </c:pt>
                <c:pt idx="1711">
                  <c:v>16.342488000111189</c:v>
                </c:pt>
                <c:pt idx="1712">
                  <c:v>16.350816000136547</c:v>
                </c:pt>
                <c:pt idx="1713">
                  <c:v>16.359143999987282</c:v>
                </c:pt>
                <c:pt idx="1714">
                  <c:v>16.36747200001264</c:v>
                </c:pt>
                <c:pt idx="1715">
                  <c:v>16.375824000046123</c:v>
                </c:pt>
                <c:pt idx="1716">
                  <c:v>16.384176000079606</c:v>
                </c:pt>
                <c:pt idx="1717">
                  <c:v>16.392504000104964</c:v>
                </c:pt>
                <c:pt idx="1718">
                  <c:v>16.400832000130322</c:v>
                </c:pt>
                <c:pt idx="1719">
                  <c:v>16.409159999981057</c:v>
                </c:pt>
                <c:pt idx="1720">
                  <c:v>16.417488000006415</c:v>
                </c:pt>
                <c:pt idx="1721">
                  <c:v>16.425840000039898</c:v>
                </c:pt>
                <c:pt idx="1722">
                  <c:v>16.434168000065256</c:v>
                </c:pt>
                <c:pt idx="1723">
                  <c:v>16.442496000090614</c:v>
                </c:pt>
                <c:pt idx="1724">
                  <c:v>16.450848000124097</c:v>
                </c:pt>
                <c:pt idx="1725">
                  <c:v>16.459176000149455</c:v>
                </c:pt>
                <c:pt idx="1726">
                  <c:v>16.46750400000019</c:v>
                </c:pt>
                <c:pt idx="1727">
                  <c:v>16.475832000025548</c:v>
                </c:pt>
                <c:pt idx="1728">
                  <c:v>16.484160000050906</c:v>
                </c:pt>
                <c:pt idx="1729">
                  <c:v>16.492512000084389</c:v>
                </c:pt>
                <c:pt idx="1730">
                  <c:v>16.500840000109747</c:v>
                </c:pt>
                <c:pt idx="1731">
                  <c:v>16.509168000135105</c:v>
                </c:pt>
                <c:pt idx="1732">
                  <c:v>16.51749599998584</c:v>
                </c:pt>
                <c:pt idx="1733">
                  <c:v>16.525848000019323</c:v>
                </c:pt>
                <c:pt idx="1734">
                  <c:v>16.534176000044681</c:v>
                </c:pt>
                <c:pt idx="1735">
                  <c:v>16.542504000070039</c:v>
                </c:pt>
                <c:pt idx="1736">
                  <c:v>16.550832000095397</c:v>
                </c:pt>
                <c:pt idx="1737">
                  <c:v>16.559160000120755</c:v>
                </c:pt>
                <c:pt idx="1738">
                  <c:v>16.567511999979615</c:v>
                </c:pt>
                <c:pt idx="1739">
                  <c:v>16.575840000004973</c:v>
                </c:pt>
                <c:pt idx="1740">
                  <c:v>16.584168000030331</c:v>
                </c:pt>
                <c:pt idx="1741">
                  <c:v>16.592496000055689</c:v>
                </c:pt>
                <c:pt idx="1742">
                  <c:v>16.600824000081047</c:v>
                </c:pt>
                <c:pt idx="1743">
                  <c:v>16.60917600011453</c:v>
                </c:pt>
                <c:pt idx="1744">
                  <c:v>16.617504000139888</c:v>
                </c:pt>
                <c:pt idx="1745">
                  <c:v>16.625831999990623</c:v>
                </c:pt>
                <c:pt idx="1746">
                  <c:v>16.634160000015981</c:v>
                </c:pt>
                <c:pt idx="1747">
                  <c:v>16.64248800004134</c:v>
                </c:pt>
                <c:pt idx="1748">
                  <c:v>16.650840000074822</c:v>
                </c:pt>
                <c:pt idx="1749">
                  <c:v>16.659168000100181</c:v>
                </c:pt>
                <c:pt idx="1750">
                  <c:v>16.667496000125539</c:v>
                </c:pt>
                <c:pt idx="1751">
                  <c:v>16.675824000150897</c:v>
                </c:pt>
                <c:pt idx="1752">
                  <c:v>16.684176000009757</c:v>
                </c:pt>
                <c:pt idx="1753">
                  <c:v>16.692504000035115</c:v>
                </c:pt>
                <c:pt idx="1754">
                  <c:v>16.700832000060473</c:v>
                </c:pt>
                <c:pt idx="1755">
                  <c:v>16.709160000085831</c:v>
                </c:pt>
                <c:pt idx="1756">
                  <c:v>16.717488000111189</c:v>
                </c:pt>
                <c:pt idx="1757">
                  <c:v>16.725840000144672</c:v>
                </c:pt>
                <c:pt idx="1758">
                  <c:v>16.734167999995407</c:v>
                </c:pt>
                <c:pt idx="1759">
                  <c:v>16.742496000020765</c:v>
                </c:pt>
                <c:pt idx="1760">
                  <c:v>16.750824000046123</c:v>
                </c:pt>
                <c:pt idx="1761">
                  <c:v>16.759152000071481</c:v>
                </c:pt>
                <c:pt idx="1762">
                  <c:v>16.767504000104964</c:v>
                </c:pt>
                <c:pt idx="1763">
                  <c:v>16.775832000130322</c:v>
                </c:pt>
                <c:pt idx="1764">
                  <c:v>16.784159999981057</c:v>
                </c:pt>
                <c:pt idx="1765">
                  <c:v>16.792488000006415</c:v>
                </c:pt>
                <c:pt idx="1766">
                  <c:v>16.800816000031773</c:v>
                </c:pt>
                <c:pt idx="1767">
                  <c:v>16.809168000065256</c:v>
                </c:pt>
                <c:pt idx="1768">
                  <c:v>16.817496000090614</c:v>
                </c:pt>
                <c:pt idx="1769">
                  <c:v>16.825824000115972</c:v>
                </c:pt>
                <c:pt idx="1770">
                  <c:v>16.83415200014133</c:v>
                </c:pt>
                <c:pt idx="1771">
                  <c:v>16.842479999992065</c:v>
                </c:pt>
                <c:pt idx="1772">
                  <c:v>16.850832000025548</c:v>
                </c:pt>
                <c:pt idx="1773">
                  <c:v>16.859160000050906</c:v>
                </c:pt>
                <c:pt idx="1774">
                  <c:v>16.867488000076264</c:v>
                </c:pt>
                <c:pt idx="1775">
                  <c:v>16.875816000101622</c:v>
                </c:pt>
                <c:pt idx="1776">
                  <c:v>16.88414400012698</c:v>
                </c:pt>
                <c:pt idx="1777">
                  <c:v>16.89249599998584</c:v>
                </c:pt>
                <c:pt idx="1778">
                  <c:v>16.900824000011198</c:v>
                </c:pt>
                <c:pt idx="1779">
                  <c:v>16.909152000036556</c:v>
                </c:pt>
                <c:pt idx="1780">
                  <c:v>16.917480000061914</c:v>
                </c:pt>
                <c:pt idx="1781">
                  <c:v>16.925832000095397</c:v>
                </c:pt>
                <c:pt idx="1782">
                  <c:v>16.934160000120755</c:v>
                </c:pt>
                <c:pt idx="1783">
                  <c:v>16.942488000146113</c:v>
                </c:pt>
                <c:pt idx="1784">
                  <c:v>16.950815999996848</c:v>
                </c:pt>
                <c:pt idx="1785">
                  <c:v>16.959144000022206</c:v>
                </c:pt>
                <c:pt idx="1786">
                  <c:v>16.967496000055689</c:v>
                </c:pt>
                <c:pt idx="1787">
                  <c:v>16.975824000081047</c:v>
                </c:pt>
                <c:pt idx="1788">
                  <c:v>16.98417600011453</c:v>
                </c:pt>
                <c:pt idx="1789">
                  <c:v>16.992504000139888</c:v>
                </c:pt>
                <c:pt idx="1790">
                  <c:v>17.000831999990623</c:v>
                </c:pt>
                <c:pt idx="1791">
                  <c:v>17.009184000024106</c:v>
                </c:pt>
                <c:pt idx="1792">
                  <c:v>17.017512000049464</c:v>
                </c:pt>
                <c:pt idx="1793">
                  <c:v>17.025840000074822</c:v>
                </c:pt>
                <c:pt idx="1794">
                  <c:v>17.034168000100181</c:v>
                </c:pt>
                <c:pt idx="1795">
                  <c:v>17.042496000125539</c:v>
                </c:pt>
                <c:pt idx="1796">
                  <c:v>17.050847999984398</c:v>
                </c:pt>
                <c:pt idx="1797">
                  <c:v>17.059176000009757</c:v>
                </c:pt>
                <c:pt idx="1798">
                  <c:v>17.067504000035115</c:v>
                </c:pt>
                <c:pt idx="1799">
                  <c:v>17.075832000060473</c:v>
                </c:pt>
                <c:pt idx="1800">
                  <c:v>17.084184000093956</c:v>
                </c:pt>
                <c:pt idx="1801">
                  <c:v>17.092512000119314</c:v>
                </c:pt>
                <c:pt idx="1802">
                  <c:v>17.100840000144672</c:v>
                </c:pt>
                <c:pt idx="1803">
                  <c:v>17.109167999995407</c:v>
                </c:pt>
                <c:pt idx="1804">
                  <c:v>17.117496000020765</c:v>
                </c:pt>
                <c:pt idx="1805">
                  <c:v>17.125848000054248</c:v>
                </c:pt>
                <c:pt idx="1806">
                  <c:v>17.134176000079606</c:v>
                </c:pt>
                <c:pt idx="1807">
                  <c:v>17.142504000104964</c:v>
                </c:pt>
                <c:pt idx="1808">
                  <c:v>17.150832000130322</c:v>
                </c:pt>
                <c:pt idx="1809">
                  <c:v>17.159159999981057</c:v>
                </c:pt>
                <c:pt idx="1810">
                  <c:v>17.16751200001454</c:v>
                </c:pt>
                <c:pt idx="1811">
                  <c:v>17.175840000039898</c:v>
                </c:pt>
                <c:pt idx="1812">
                  <c:v>17.184168000065256</c:v>
                </c:pt>
                <c:pt idx="1813">
                  <c:v>17.192496000090614</c:v>
                </c:pt>
                <c:pt idx="1814">
                  <c:v>17.200824000115972</c:v>
                </c:pt>
                <c:pt idx="1815">
                  <c:v>17.209176000149455</c:v>
                </c:pt>
                <c:pt idx="1816">
                  <c:v>17.21750400000019</c:v>
                </c:pt>
                <c:pt idx="1817">
                  <c:v>17.225832000025548</c:v>
                </c:pt>
                <c:pt idx="1818">
                  <c:v>17.234160000050906</c:v>
                </c:pt>
                <c:pt idx="1819">
                  <c:v>17.242488000076264</c:v>
                </c:pt>
                <c:pt idx="1820">
                  <c:v>17.250840000109747</c:v>
                </c:pt>
                <c:pt idx="1821">
                  <c:v>17.259168000135105</c:v>
                </c:pt>
                <c:pt idx="1822">
                  <c:v>17.26749599998584</c:v>
                </c:pt>
                <c:pt idx="1823">
                  <c:v>17.275824000011198</c:v>
                </c:pt>
                <c:pt idx="1824">
                  <c:v>17.284176000044681</c:v>
                </c:pt>
                <c:pt idx="1825">
                  <c:v>17.292504000070039</c:v>
                </c:pt>
                <c:pt idx="1826">
                  <c:v>17.300832000095397</c:v>
                </c:pt>
                <c:pt idx="1827">
                  <c:v>17.309160000120755</c:v>
                </c:pt>
                <c:pt idx="1828">
                  <c:v>17.317488000146113</c:v>
                </c:pt>
                <c:pt idx="1829">
                  <c:v>17.325840000004973</c:v>
                </c:pt>
                <c:pt idx="1830">
                  <c:v>17.334168000030331</c:v>
                </c:pt>
                <c:pt idx="1831">
                  <c:v>17.342496000055689</c:v>
                </c:pt>
                <c:pt idx="1832">
                  <c:v>17.350824000081047</c:v>
                </c:pt>
                <c:pt idx="1833">
                  <c:v>17.35917600011453</c:v>
                </c:pt>
                <c:pt idx="1834">
                  <c:v>17.367504000139888</c:v>
                </c:pt>
                <c:pt idx="1835">
                  <c:v>17.375831999990623</c:v>
                </c:pt>
                <c:pt idx="1836">
                  <c:v>17.384160000015981</c:v>
                </c:pt>
                <c:pt idx="1837">
                  <c:v>17.39248800004134</c:v>
                </c:pt>
                <c:pt idx="1838">
                  <c:v>17.400840000074822</c:v>
                </c:pt>
                <c:pt idx="1839">
                  <c:v>17.409168000100181</c:v>
                </c:pt>
                <c:pt idx="1840">
                  <c:v>17.417496000125539</c:v>
                </c:pt>
                <c:pt idx="1841">
                  <c:v>17.425824000150897</c:v>
                </c:pt>
                <c:pt idx="1842">
                  <c:v>17.434152000001632</c:v>
                </c:pt>
                <c:pt idx="1843">
                  <c:v>17.442504000035115</c:v>
                </c:pt>
                <c:pt idx="1844">
                  <c:v>17.450832000060473</c:v>
                </c:pt>
                <c:pt idx="1845">
                  <c:v>17.459160000085831</c:v>
                </c:pt>
                <c:pt idx="1846">
                  <c:v>17.467488000111189</c:v>
                </c:pt>
                <c:pt idx="1847">
                  <c:v>17.475816000136547</c:v>
                </c:pt>
                <c:pt idx="1848">
                  <c:v>17.484167999995407</c:v>
                </c:pt>
                <c:pt idx="1849">
                  <c:v>17.492496000020765</c:v>
                </c:pt>
                <c:pt idx="1850">
                  <c:v>17.500824000046123</c:v>
                </c:pt>
                <c:pt idx="1851">
                  <c:v>17.509152000071481</c:v>
                </c:pt>
                <c:pt idx="1852">
                  <c:v>17.517504000104964</c:v>
                </c:pt>
                <c:pt idx="1853">
                  <c:v>17.525832000130322</c:v>
                </c:pt>
                <c:pt idx="1854">
                  <c:v>17.534159999981057</c:v>
                </c:pt>
                <c:pt idx="1855">
                  <c:v>17.542488000006415</c:v>
                </c:pt>
                <c:pt idx="1856">
                  <c:v>17.550840000039898</c:v>
                </c:pt>
                <c:pt idx="1857">
                  <c:v>17.559168000065256</c:v>
                </c:pt>
                <c:pt idx="1858">
                  <c:v>17.567520000098739</c:v>
                </c:pt>
                <c:pt idx="1859">
                  <c:v>17.575872000132222</c:v>
                </c:pt>
                <c:pt idx="1860">
                  <c:v>17.584223999991082</c:v>
                </c:pt>
                <c:pt idx="1861">
                  <c:v>17.59255200001644</c:v>
                </c:pt>
                <c:pt idx="1862">
                  <c:v>17.600904000049923</c:v>
                </c:pt>
                <c:pt idx="1863">
                  <c:v>17.609232000075281</c:v>
                </c:pt>
                <c:pt idx="1864">
                  <c:v>17.617584000108764</c:v>
                </c:pt>
                <c:pt idx="1865">
                  <c:v>17.625912000134122</c:v>
                </c:pt>
                <c:pt idx="1866">
                  <c:v>17.634263999992982</c:v>
                </c:pt>
                <c:pt idx="1867">
                  <c:v>17.642616000026464</c:v>
                </c:pt>
                <c:pt idx="1868">
                  <c:v>17.650944000051823</c:v>
                </c:pt>
                <c:pt idx="1869">
                  <c:v>17.659272000077181</c:v>
                </c:pt>
                <c:pt idx="1870">
                  <c:v>17.667624000110663</c:v>
                </c:pt>
                <c:pt idx="1871">
                  <c:v>17.675952000136022</c:v>
                </c:pt>
                <c:pt idx="1872">
                  <c:v>17.684279999986757</c:v>
                </c:pt>
                <c:pt idx="1873">
                  <c:v>17.69263200002024</c:v>
                </c:pt>
                <c:pt idx="1874">
                  <c:v>17.700960000045598</c:v>
                </c:pt>
                <c:pt idx="1875">
                  <c:v>17.709288000070956</c:v>
                </c:pt>
                <c:pt idx="1876">
                  <c:v>17.717640000104439</c:v>
                </c:pt>
                <c:pt idx="1877">
                  <c:v>17.725968000129797</c:v>
                </c:pt>
                <c:pt idx="1878">
                  <c:v>17.734295999980532</c:v>
                </c:pt>
                <c:pt idx="1879">
                  <c:v>17.74262400000589</c:v>
                </c:pt>
                <c:pt idx="1880">
                  <c:v>17.750976000039373</c:v>
                </c:pt>
                <c:pt idx="1881">
                  <c:v>17.759304000064731</c:v>
                </c:pt>
                <c:pt idx="1882">
                  <c:v>17.767632000090089</c:v>
                </c:pt>
                <c:pt idx="1883">
                  <c:v>17.775960000115447</c:v>
                </c:pt>
                <c:pt idx="1884">
                  <c:v>17.78431200014893</c:v>
                </c:pt>
                <c:pt idx="1885">
                  <c:v>17.792639999999665</c:v>
                </c:pt>
                <c:pt idx="1886">
                  <c:v>17.800968000025023</c:v>
                </c:pt>
                <c:pt idx="1887">
                  <c:v>17.809296000050381</c:v>
                </c:pt>
                <c:pt idx="1888">
                  <c:v>17.817648000083864</c:v>
                </c:pt>
                <c:pt idx="1889">
                  <c:v>17.825976000109222</c:v>
                </c:pt>
                <c:pt idx="1890">
                  <c:v>17.83430400013458</c:v>
                </c:pt>
                <c:pt idx="1891">
                  <c:v>17.842631999985315</c:v>
                </c:pt>
                <c:pt idx="1892">
                  <c:v>17.850984000018798</c:v>
                </c:pt>
                <c:pt idx="1893">
                  <c:v>17.859312000044156</c:v>
                </c:pt>
                <c:pt idx="1894">
                  <c:v>17.867640000069514</c:v>
                </c:pt>
                <c:pt idx="1895">
                  <c:v>17.875968000094872</c:v>
                </c:pt>
                <c:pt idx="1896">
                  <c:v>17.884320000128355</c:v>
                </c:pt>
                <c:pt idx="1897">
                  <c:v>17.89264799997909</c:v>
                </c:pt>
                <c:pt idx="1898">
                  <c:v>17.900976000004448</c:v>
                </c:pt>
                <c:pt idx="1899">
                  <c:v>17.909328000037931</c:v>
                </c:pt>
                <c:pt idx="1900">
                  <c:v>17.917680000071414</c:v>
                </c:pt>
                <c:pt idx="1901">
                  <c:v>17.926008000096772</c:v>
                </c:pt>
                <c:pt idx="1902">
                  <c:v>17.93433600012213</c:v>
                </c:pt>
                <c:pt idx="1903">
                  <c:v>17.94268799998099</c:v>
                </c:pt>
                <c:pt idx="1904">
                  <c:v>17.951016000006348</c:v>
                </c:pt>
                <c:pt idx="1905">
                  <c:v>17.959344000031706</c:v>
                </c:pt>
                <c:pt idx="1906">
                  <c:v>17.967672000057064</c:v>
                </c:pt>
                <c:pt idx="1907">
                  <c:v>17.976024000090547</c:v>
                </c:pt>
                <c:pt idx="1908">
                  <c:v>17.984352000115905</c:v>
                </c:pt>
                <c:pt idx="1909">
                  <c:v>17.992680000141263</c:v>
                </c:pt>
                <c:pt idx="1910">
                  <c:v>18.001007999991998</c:v>
                </c:pt>
                <c:pt idx="1911">
                  <c:v>18.009360000025481</c:v>
                </c:pt>
                <c:pt idx="1912">
                  <c:v>18.017688000050839</c:v>
                </c:pt>
                <c:pt idx="1913">
                  <c:v>18.026016000076197</c:v>
                </c:pt>
                <c:pt idx="1914">
                  <c:v>18.03436800010968</c:v>
                </c:pt>
                <c:pt idx="1915">
                  <c:v>18.042696000135038</c:v>
                </c:pt>
                <c:pt idx="1916">
                  <c:v>18.051023999985773</c:v>
                </c:pt>
                <c:pt idx="1917">
                  <c:v>18.059352000011131</c:v>
                </c:pt>
                <c:pt idx="1918">
                  <c:v>18.067704000044614</c:v>
                </c:pt>
                <c:pt idx="1919">
                  <c:v>18.076032000069972</c:v>
                </c:pt>
                <c:pt idx="1920">
                  <c:v>18.08436000009533</c:v>
                </c:pt>
                <c:pt idx="1921">
                  <c:v>18.092712000128813</c:v>
                </c:pt>
                <c:pt idx="1922">
                  <c:v>18.101039999979548</c:v>
                </c:pt>
                <c:pt idx="1923">
                  <c:v>18.109392000013031</c:v>
                </c:pt>
                <c:pt idx="1924">
                  <c:v>18.117720000038389</c:v>
                </c:pt>
                <c:pt idx="1925">
                  <c:v>18.126072000071872</c:v>
                </c:pt>
                <c:pt idx="1926">
                  <c:v>18.13440000009723</c:v>
                </c:pt>
                <c:pt idx="1927">
                  <c:v>18.142728000122588</c:v>
                </c:pt>
                <c:pt idx="1928">
                  <c:v>18.151056000147946</c:v>
                </c:pt>
                <c:pt idx="1929">
                  <c:v>18.159408000006806</c:v>
                </c:pt>
                <c:pt idx="1930">
                  <c:v>18.167736000032164</c:v>
                </c:pt>
                <c:pt idx="1931">
                  <c:v>18.176064000057522</c:v>
                </c:pt>
                <c:pt idx="1932">
                  <c:v>18.18439200008288</c:v>
                </c:pt>
                <c:pt idx="1933">
                  <c:v>18.192744000116363</c:v>
                </c:pt>
                <c:pt idx="1934">
                  <c:v>18.201072000141721</c:v>
                </c:pt>
                <c:pt idx="1935">
                  <c:v>18.209424000000581</c:v>
                </c:pt>
                <c:pt idx="1936">
                  <c:v>18.217752000025939</c:v>
                </c:pt>
                <c:pt idx="1937">
                  <c:v>18.226080000051297</c:v>
                </c:pt>
                <c:pt idx="1938">
                  <c:v>18.234408000076655</c:v>
                </c:pt>
                <c:pt idx="1939">
                  <c:v>18.242760000110138</c:v>
                </c:pt>
                <c:pt idx="1940">
                  <c:v>18.251088000135496</c:v>
                </c:pt>
                <c:pt idx="1941">
                  <c:v>18.259415999986231</c:v>
                </c:pt>
                <c:pt idx="1942">
                  <c:v>18.267768000019714</c:v>
                </c:pt>
                <c:pt idx="1943">
                  <c:v>18.276096000045072</c:v>
                </c:pt>
                <c:pt idx="1944">
                  <c:v>18.28442400007043</c:v>
                </c:pt>
                <c:pt idx="1945">
                  <c:v>18.292752000095788</c:v>
                </c:pt>
                <c:pt idx="1946">
                  <c:v>18.301104000129271</c:v>
                </c:pt>
                <c:pt idx="1947">
                  <c:v>18.309431999980006</c:v>
                </c:pt>
                <c:pt idx="1948">
                  <c:v>18.317760000005364</c:v>
                </c:pt>
                <c:pt idx="1949">
                  <c:v>18.326088000030722</c:v>
                </c:pt>
                <c:pt idx="1950">
                  <c:v>18.334440000064205</c:v>
                </c:pt>
                <c:pt idx="1951">
                  <c:v>18.342768000089563</c:v>
                </c:pt>
                <c:pt idx="1952">
                  <c:v>18.351096000114921</c:v>
                </c:pt>
                <c:pt idx="1953">
                  <c:v>18.359448000148404</c:v>
                </c:pt>
                <c:pt idx="1954">
                  <c:v>18.367775999999139</c:v>
                </c:pt>
                <c:pt idx="1955">
                  <c:v>18.376104000024498</c:v>
                </c:pt>
                <c:pt idx="1956">
                  <c:v>18.38445600005798</c:v>
                </c:pt>
                <c:pt idx="1957">
                  <c:v>18.392784000083338</c:v>
                </c:pt>
                <c:pt idx="1958">
                  <c:v>18.401112000108697</c:v>
                </c:pt>
                <c:pt idx="1959">
                  <c:v>18.409440000134055</c:v>
                </c:pt>
                <c:pt idx="1960">
                  <c:v>18.417791999992914</c:v>
                </c:pt>
                <c:pt idx="1961">
                  <c:v>18.426120000018273</c:v>
                </c:pt>
                <c:pt idx="1962">
                  <c:v>18.434448000043631</c:v>
                </c:pt>
                <c:pt idx="1963">
                  <c:v>18.442776000068989</c:v>
                </c:pt>
                <c:pt idx="1964">
                  <c:v>18.451128000102472</c:v>
                </c:pt>
                <c:pt idx="1965">
                  <c:v>18.45945600012783</c:v>
                </c:pt>
                <c:pt idx="1966">
                  <c:v>18.467783999978565</c:v>
                </c:pt>
                <c:pt idx="1967">
                  <c:v>18.476112000003923</c:v>
                </c:pt>
                <c:pt idx="1968">
                  <c:v>18.484464000037406</c:v>
                </c:pt>
                <c:pt idx="1969">
                  <c:v>18.492792000062764</c:v>
                </c:pt>
                <c:pt idx="1970">
                  <c:v>18.501120000088122</c:v>
                </c:pt>
                <c:pt idx="1971">
                  <c:v>18.50944800011348</c:v>
                </c:pt>
                <c:pt idx="1972">
                  <c:v>18.517800000146963</c:v>
                </c:pt>
                <c:pt idx="1973">
                  <c:v>18.526127999997698</c:v>
                </c:pt>
                <c:pt idx="1974">
                  <c:v>18.534456000023056</c:v>
                </c:pt>
                <c:pt idx="1975">
                  <c:v>18.542784000048414</c:v>
                </c:pt>
                <c:pt idx="1976">
                  <c:v>18.551136000081897</c:v>
                </c:pt>
                <c:pt idx="1977">
                  <c:v>18.559464000107255</c:v>
                </c:pt>
                <c:pt idx="1978">
                  <c:v>18.567792000132613</c:v>
                </c:pt>
                <c:pt idx="1979">
                  <c:v>18.576119999983348</c:v>
                </c:pt>
                <c:pt idx="1980">
                  <c:v>18.584472000016831</c:v>
                </c:pt>
                <c:pt idx="1981">
                  <c:v>18.592800000042189</c:v>
                </c:pt>
                <c:pt idx="1982">
                  <c:v>18.601128000067547</c:v>
                </c:pt>
                <c:pt idx="1983">
                  <c:v>18.609456000092905</c:v>
                </c:pt>
                <c:pt idx="1984">
                  <c:v>18.617808000126388</c:v>
                </c:pt>
                <c:pt idx="1985">
                  <c:v>18.626136000151746</c:v>
                </c:pt>
                <c:pt idx="1986">
                  <c:v>18.634464000002481</c:v>
                </c:pt>
                <c:pt idx="1987">
                  <c:v>18.642792000027839</c:v>
                </c:pt>
                <c:pt idx="1988">
                  <c:v>18.651144000061322</c:v>
                </c:pt>
                <c:pt idx="1989">
                  <c:v>18.65947200008668</c:v>
                </c:pt>
                <c:pt idx="1990">
                  <c:v>18.667824000120163</c:v>
                </c:pt>
                <c:pt idx="1991">
                  <c:v>18.676152000145521</c:v>
                </c:pt>
                <c:pt idx="1992">
                  <c:v>18.684504000004381</c:v>
                </c:pt>
                <c:pt idx="1993">
                  <c:v>18.692832000029739</c:v>
                </c:pt>
                <c:pt idx="1994">
                  <c:v>18.701160000055097</c:v>
                </c:pt>
                <c:pt idx="1995">
                  <c:v>18.709488000080455</c:v>
                </c:pt>
                <c:pt idx="1996">
                  <c:v>18.717840000113938</c:v>
                </c:pt>
                <c:pt idx="1997">
                  <c:v>18.726168000139296</c:v>
                </c:pt>
                <c:pt idx="1998">
                  <c:v>18.734495999990031</c:v>
                </c:pt>
                <c:pt idx="1999">
                  <c:v>18.742848000023514</c:v>
                </c:pt>
                <c:pt idx="2000">
                  <c:v>18.751176000048872</c:v>
                </c:pt>
                <c:pt idx="2001">
                  <c:v>18.75950400007423</c:v>
                </c:pt>
                <c:pt idx="2002">
                  <c:v>18.767832000099588</c:v>
                </c:pt>
                <c:pt idx="2003">
                  <c:v>18.776184000133071</c:v>
                </c:pt>
                <c:pt idx="2004">
                  <c:v>18.784511999983806</c:v>
                </c:pt>
                <c:pt idx="2005">
                  <c:v>18.792840000009164</c:v>
                </c:pt>
                <c:pt idx="2006">
                  <c:v>18.801168000034522</c:v>
                </c:pt>
                <c:pt idx="2007">
                  <c:v>18.809520000068005</c:v>
                </c:pt>
                <c:pt idx="2008">
                  <c:v>18.817848000093363</c:v>
                </c:pt>
                <c:pt idx="2009">
                  <c:v>18.826176000118721</c:v>
                </c:pt>
                <c:pt idx="2010">
                  <c:v>18.834504000144079</c:v>
                </c:pt>
                <c:pt idx="2011">
                  <c:v>18.842856000002939</c:v>
                </c:pt>
                <c:pt idx="2012">
                  <c:v>18.851184000028297</c:v>
                </c:pt>
                <c:pt idx="2013">
                  <c:v>18.859512000053655</c:v>
                </c:pt>
                <c:pt idx="2014">
                  <c:v>18.867840000079013</c:v>
                </c:pt>
                <c:pt idx="2015">
                  <c:v>18.876192000112496</c:v>
                </c:pt>
                <c:pt idx="2016">
                  <c:v>18.884520000137854</c:v>
                </c:pt>
                <c:pt idx="2017">
                  <c:v>18.892847999988589</c:v>
                </c:pt>
                <c:pt idx="2018">
                  <c:v>18.901176000013947</c:v>
                </c:pt>
                <c:pt idx="2019">
                  <c:v>18.909504000039306</c:v>
                </c:pt>
                <c:pt idx="2020">
                  <c:v>18.917856000072788</c:v>
                </c:pt>
                <c:pt idx="2021">
                  <c:v>18.926184000098146</c:v>
                </c:pt>
                <c:pt idx="2022">
                  <c:v>18.934512000123505</c:v>
                </c:pt>
                <c:pt idx="2023">
                  <c:v>18.942840000148863</c:v>
                </c:pt>
                <c:pt idx="2024">
                  <c:v>18.951192000007723</c:v>
                </c:pt>
                <c:pt idx="2025">
                  <c:v>18.959520000033081</c:v>
                </c:pt>
                <c:pt idx="2026">
                  <c:v>18.967848000058439</c:v>
                </c:pt>
                <c:pt idx="2027">
                  <c:v>18.976176000083797</c:v>
                </c:pt>
                <c:pt idx="2028">
                  <c:v>18.98452800011728</c:v>
                </c:pt>
                <c:pt idx="2029">
                  <c:v>18.992856000142638</c:v>
                </c:pt>
                <c:pt idx="2030">
                  <c:v>19.001183999993373</c:v>
                </c:pt>
                <c:pt idx="2031">
                  <c:v>19.009512000018731</c:v>
                </c:pt>
                <c:pt idx="2032">
                  <c:v>19.017864000052214</c:v>
                </c:pt>
                <c:pt idx="2033">
                  <c:v>19.026192000077572</c:v>
                </c:pt>
                <c:pt idx="2034">
                  <c:v>19.03452000010293</c:v>
                </c:pt>
                <c:pt idx="2035">
                  <c:v>19.042848000128288</c:v>
                </c:pt>
                <c:pt idx="2036">
                  <c:v>19.051175999979023</c:v>
                </c:pt>
                <c:pt idx="2037">
                  <c:v>19.059528000012506</c:v>
                </c:pt>
                <c:pt idx="2038">
                  <c:v>19.067856000037864</c:v>
                </c:pt>
                <c:pt idx="2039">
                  <c:v>19.076208000071347</c:v>
                </c:pt>
                <c:pt idx="2040">
                  <c:v>19.084536000096705</c:v>
                </c:pt>
                <c:pt idx="2041">
                  <c:v>19.092864000122063</c:v>
                </c:pt>
                <c:pt idx="2042">
                  <c:v>19.101192000147421</c:v>
                </c:pt>
                <c:pt idx="2043">
                  <c:v>19.109544000006281</c:v>
                </c:pt>
                <c:pt idx="2044">
                  <c:v>19.117872000031639</c:v>
                </c:pt>
                <c:pt idx="2045">
                  <c:v>19.126224000065122</c:v>
                </c:pt>
                <c:pt idx="2046">
                  <c:v>19.13455200009048</c:v>
                </c:pt>
                <c:pt idx="2047">
                  <c:v>19.142880000115838</c:v>
                </c:pt>
                <c:pt idx="2048">
                  <c:v>19.151208000141196</c:v>
                </c:pt>
                <c:pt idx="2049">
                  <c:v>19.159560000000056</c:v>
                </c:pt>
                <c:pt idx="2050">
                  <c:v>19.167888000025414</c:v>
                </c:pt>
                <c:pt idx="2051">
                  <c:v>19.176216000050772</c:v>
                </c:pt>
                <c:pt idx="2052">
                  <c:v>19.18454400007613</c:v>
                </c:pt>
                <c:pt idx="2053">
                  <c:v>19.192896000109613</c:v>
                </c:pt>
                <c:pt idx="2054">
                  <c:v>19.201224000134971</c:v>
                </c:pt>
                <c:pt idx="2055">
                  <c:v>19.209551999985706</c:v>
                </c:pt>
                <c:pt idx="2056">
                  <c:v>19.217880000011064</c:v>
                </c:pt>
                <c:pt idx="2057">
                  <c:v>19.226232000044547</c:v>
                </c:pt>
                <c:pt idx="2058">
                  <c:v>19.234560000069905</c:v>
                </c:pt>
                <c:pt idx="2059">
                  <c:v>19.242888000095263</c:v>
                </c:pt>
                <c:pt idx="2060">
                  <c:v>19.251216000120621</c:v>
                </c:pt>
                <c:pt idx="2061">
                  <c:v>19.259567999979481</c:v>
                </c:pt>
                <c:pt idx="2062">
                  <c:v>19.267896000004839</c:v>
                </c:pt>
                <c:pt idx="2063">
                  <c:v>19.276224000030197</c:v>
                </c:pt>
                <c:pt idx="2064">
                  <c:v>19.284552000055555</c:v>
                </c:pt>
                <c:pt idx="2065">
                  <c:v>19.292880000080913</c:v>
                </c:pt>
                <c:pt idx="2066">
                  <c:v>19.301232000114396</c:v>
                </c:pt>
                <c:pt idx="2067">
                  <c:v>19.309560000139754</c:v>
                </c:pt>
                <c:pt idx="2068">
                  <c:v>19.317887999990489</c:v>
                </c:pt>
                <c:pt idx="2069">
                  <c:v>19.326216000015847</c:v>
                </c:pt>
                <c:pt idx="2070">
                  <c:v>19.33456800004933</c:v>
                </c:pt>
                <c:pt idx="2071">
                  <c:v>19.342896000074688</c:v>
                </c:pt>
                <c:pt idx="2072">
                  <c:v>19.351224000100046</c:v>
                </c:pt>
                <c:pt idx="2073">
                  <c:v>19.359576000133529</c:v>
                </c:pt>
                <c:pt idx="2074">
                  <c:v>19.367903999984264</c:v>
                </c:pt>
                <c:pt idx="2075">
                  <c:v>19.376232000009622</c:v>
                </c:pt>
                <c:pt idx="2076">
                  <c:v>19.38456000003498</c:v>
                </c:pt>
                <c:pt idx="2077">
                  <c:v>19.392912000068463</c:v>
                </c:pt>
                <c:pt idx="2078">
                  <c:v>19.401264000101946</c:v>
                </c:pt>
                <c:pt idx="2079">
                  <c:v>19.409592000127304</c:v>
                </c:pt>
                <c:pt idx="2080">
                  <c:v>19.417920000152662</c:v>
                </c:pt>
                <c:pt idx="2081">
                  <c:v>19.426248000003397</c:v>
                </c:pt>
                <c:pt idx="2082">
                  <c:v>19.43460000003688</c:v>
                </c:pt>
                <c:pt idx="2083">
                  <c:v>19.442928000062238</c:v>
                </c:pt>
                <c:pt idx="2084">
                  <c:v>19.451256000087596</c:v>
                </c:pt>
                <c:pt idx="2085">
                  <c:v>19.459584000112955</c:v>
                </c:pt>
                <c:pt idx="2086">
                  <c:v>19.467912000138313</c:v>
                </c:pt>
                <c:pt idx="2087">
                  <c:v>19.476263999997173</c:v>
                </c:pt>
                <c:pt idx="2088">
                  <c:v>19.484592000022531</c:v>
                </c:pt>
                <c:pt idx="2089">
                  <c:v>19.492920000047889</c:v>
                </c:pt>
                <c:pt idx="2090">
                  <c:v>19.501248000073247</c:v>
                </c:pt>
                <c:pt idx="2091">
                  <c:v>19.50960000010673</c:v>
                </c:pt>
                <c:pt idx="2092">
                  <c:v>19.517928000132088</c:v>
                </c:pt>
                <c:pt idx="2093">
                  <c:v>19.526255999982823</c:v>
                </c:pt>
                <c:pt idx="2094">
                  <c:v>19.534584000008181</c:v>
                </c:pt>
                <c:pt idx="2095">
                  <c:v>19.542936000041664</c:v>
                </c:pt>
                <c:pt idx="2096">
                  <c:v>19.551264000067022</c:v>
                </c:pt>
                <c:pt idx="2097">
                  <c:v>19.55959200009238</c:v>
                </c:pt>
                <c:pt idx="2098">
                  <c:v>19.567920000117738</c:v>
                </c:pt>
                <c:pt idx="2099">
                  <c:v>19.576272000151221</c:v>
                </c:pt>
                <c:pt idx="2100">
                  <c:v>19.584600000001956</c:v>
                </c:pt>
                <c:pt idx="2101">
                  <c:v>19.592928000027314</c:v>
                </c:pt>
                <c:pt idx="2102">
                  <c:v>19.601256000052672</c:v>
                </c:pt>
                <c:pt idx="2103">
                  <c:v>19.609608000086155</c:v>
                </c:pt>
                <c:pt idx="2104">
                  <c:v>19.617936000111513</c:v>
                </c:pt>
                <c:pt idx="2105">
                  <c:v>19.626264000136871</c:v>
                </c:pt>
                <c:pt idx="2106">
                  <c:v>19.634591999987606</c:v>
                </c:pt>
                <c:pt idx="2107">
                  <c:v>19.642944000021089</c:v>
                </c:pt>
                <c:pt idx="2108">
                  <c:v>19.651272000046447</c:v>
                </c:pt>
                <c:pt idx="2109">
                  <c:v>19.659600000071805</c:v>
                </c:pt>
                <c:pt idx="2110">
                  <c:v>19.667928000097163</c:v>
                </c:pt>
                <c:pt idx="2111">
                  <c:v>19.676256000122521</c:v>
                </c:pt>
                <c:pt idx="2112">
                  <c:v>19.684607999981381</c:v>
                </c:pt>
                <c:pt idx="2113">
                  <c:v>19.692936000006739</c:v>
                </c:pt>
                <c:pt idx="2114">
                  <c:v>19.701264000032097</c:v>
                </c:pt>
                <c:pt idx="2115">
                  <c:v>19.709592000057455</c:v>
                </c:pt>
                <c:pt idx="2116">
                  <c:v>19.717944000090938</c:v>
                </c:pt>
                <c:pt idx="2117">
                  <c:v>19.726272000116296</c:v>
                </c:pt>
                <c:pt idx="2118">
                  <c:v>19.734600000141654</c:v>
                </c:pt>
                <c:pt idx="2119">
                  <c:v>19.742927999992389</c:v>
                </c:pt>
                <c:pt idx="2120">
                  <c:v>19.751280000025872</c:v>
                </c:pt>
                <c:pt idx="2121">
                  <c:v>19.75960800005123</c:v>
                </c:pt>
                <c:pt idx="2122">
                  <c:v>19.767936000076588</c:v>
                </c:pt>
                <c:pt idx="2123">
                  <c:v>19.776264000101946</c:v>
                </c:pt>
                <c:pt idx="2124">
                  <c:v>19.784616000135429</c:v>
                </c:pt>
                <c:pt idx="2125">
                  <c:v>19.792943999986164</c:v>
                </c:pt>
                <c:pt idx="2126">
                  <c:v>19.801272000011522</c:v>
                </c:pt>
                <c:pt idx="2127">
                  <c:v>19.80960000003688</c:v>
                </c:pt>
                <c:pt idx="2128">
                  <c:v>19.817928000062238</c:v>
                </c:pt>
                <c:pt idx="2129">
                  <c:v>19.826256000087596</c:v>
                </c:pt>
                <c:pt idx="2130">
                  <c:v>19.834584000112955</c:v>
                </c:pt>
                <c:pt idx="2131">
                  <c:v>19.842912000138313</c:v>
                </c:pt>
                <c:pt idx="2132">
                  <c:v>19.851239999989048</c:v>
                </c:pt>
                <c:pt idx="2133">
                  <c:v>19.859544000006281</c:v>
                </c:pt>
                <c:pt idx="2134">
                  <c:v>19.867872000031639</c:v>
                </c:pt>
                <c:pt idx="2135">
                  <c:v>19.876200000056997</c:v>
                </c:pt>
                <c:pt idx="2136">
                  <c:v>19.884528000082355</c:v>
                </c:pt>
                <c:pt idx="2137">
                  <c:v>19.892856000107713</c:v>
                </c:pt>
                <c:pt idx="2138">
                  <c:v>19.901184000133071</c:v>
                </c:pt>
                <c:pt idx="2139">
                  <c:v>19.909511999983806</c:v>
                </c:pt>
                <c:pt idx="2140">
                  <c:v>19.917840000009164</c:v>
                </c:pt>
                <c:pt idx="2141">
                  <c:v>19.926168000034522</c:v>
                </c:pt>
                <c:pt idx="2142">
                  <c:v>19.93449600005988</c:v>
                </c:pt>
                <c:pt idx="2143">
                  <c:v>19.942848000093363</c:v>
                </c:pt>
                <c:pt idx="2144">
                  <c:v>19.951176000118721</c:v>
                </c:pt>
                <c:pt idx="2145">
                  <c:v>19.959504000144079</c:v>
                </c:pt>
                <c:pt idx="2146">
                  <c:v>19.967831999994814</c:v>
                </c:pt>
                <c:pt idx="2147">
                  <c:v>19.976184000028297</c:v>
                </c:pt>
                <c:pt idx="2148">
                  <c:v>19.98453600006178</c:v>
                </c:pt>
                <c:pt idx="2149">
                  <c:v>19.992864000087138</c:v>
                </c:pt>
                <c:pt idx="2150">
                  <c:v>20.001192000112496</c:v>
                </c:pt>
                <c:pt idx="2151">
                  <c:v>20.009520000137854</c:v>
                </c:pt>
                <c:pt idx="2152">
                  <c:v>20.017871999996714</c:v>
                </c:pt>
                <c:pt idx="2153">
                  <c:v>20.026224000030197</c:v>
                </c:pt>
                <c:pt idx="2154">
                  <c:v>20.034552000055555</c:v>
                </c:pt>
                <c:pt idx="2155">
                  <c:v>20.042880000080913</c:v>
                </c:pt>
                <c:pt idx="2156">
                  <c:v>20.051208000106271</c:v>
                </c:pt>
                <c:pt idx="2157">
                  <c:v>20.059536000131629</c:v>
                </c:pt>
                <c:pt idx="2158">
                  <c:v>20.067887999990489</c:v>
                </c:pt>
                <c:pt idx="2159">
                  <c:v>20.076216000015847</c:v>
                </c:pt>
                <c:pt idx="2160">
                  <c:v>20.084544000041205</c:v>
                </c:pt>
                <c:pt idx="2161">
                  <c:v>20.092872000066563</c:v>
                </c:pt>
                <c:pt idx="2162">
                  <c:v>20.101224000100046</c:v>
                </c:pt>
                <c:pt idx="2163">
                  <c:v>20.109552000125404</c:v>
                </c:pt>
                <c:pt idx="2164">
                  <c:v>20.117903999984264</c:v>
                </c:pt>
                <c:pt idx="2165">
                  <c:v>20.126232000009622</c:v>
                </c:pt>
                <c:pt idx="2166">
                  <c:v>20.13456000003498</c:v>
                </c:pt>
                <c:pt idx="2167">
                  <c:v>20.142912000068463</c:v>
                </c:pt>
                <c:pt idx="2168">
                  <c:v>20.151240000093821</c:v>
                </c:pt>
                <c:pt idx="2169">
                  <c:v>20.159568000119179</c:v>
                </c:pt>
                <c:pt idx="2170">
                  <c:v>20.167896000144538</c:v>
                </c:pt>
                <c:pt idx="2171">
                  <c:v>20.176223999995273</c:v>
                </c:pt>
                <c:pt idx="2172">
                  <c:v>20.184576000028756</c:v>
                </c:pt>
                <c:pt idx="2173">
                  <c:v>20.192904000054114</c:v>
                </c:pt>
                <c:pt idx="2174">
                  <c:v>20.201232000079472</c:v>
                </c:pt>
                <c:pt idx="2175">
                  <c:v>20.209584000112955</c:v>
                </c:pt>
                <c:pt idx="2176">
                  <c:v>20.217912000138313</c:v>
                </c:pt>
                <c:pt idx="2177">
                  <c:v>20.226263999997173</c:v>
                </c:pt>
                <c:pt idx="2178">
                  <c:v>20.234592000022531</c:v>
                </c:pt>
                <c:pt idx="2179">
                  <c:v>20.242920000047889</c:v>
                </c:pt>
                <c:pt idx="2180">
                  <c:v>20.251248000073247</c:v>
                </c:pt>
                <c:pt idx="2181">
                  <c:v>20.259576000098605</c:v>
                </c:pt>
                <c:pt idx="2182">
                  <c:v>20.267928000132088</c:v>
                </c:pt>
                <c:pt idx="2183">
                  <c:v>20.276255999982823</c:v>
                </c:pt>
                <c:pt idx="2184">
                  <c:v>20.284584000008181</c:v>
                </c:pt>
                <c:pt idx="2185">
                  <c:v>20.292912000033539</c:v>
                </c:pt>
                <c:pt idx="2186">
                  <c:v>20.301240000058897</c:v>
                </c:pt>
                <c:pt idx="2187">
                  <c:v>20.30959200009238</c:v>
                </c:pt>
                <c:pt idx="2188">
                  <c:v>20.317920000117738</c:v>
                </c:pt>
                <c:pt idx="2189">
                  <c:v>20.326272000151221</c:v>
                </c:pt>
                <c:pt idx="2190">
                  <c:v>20.334600000001956</c:v>
                </c:pt>
                <c:pt idx="2191">
                  <c:v>20.342928000027314</c:v>
                </c:pt>
                <c:pt idx="2192">
                  <c:v>20.351256000052672</c:v>
                </c:pt>
                <c:pt idx="2193">
                  <c:v>20.359608000086155</c:v>
                </c:pt>
                <c:pt idx="2194">
                  <c:v>20.367936000111513</c:v>
                </c:pt>
                <c:pt idx="2195">
                  <c:v>20.376264000136871</c:v>
                </c:pt>
                <c:pt idx="2196">
                  <c:v>20.384615999995731</c:v>
                </c:pt>
                <c:pt idx="2197">
                  <c:v>20.392944000021089</c:v>
                </c:pt>
                <c:pt idx="2198">
                  <c:v>20.401272000046447</c:v>
                </c:pt>
                <c:pt idx="2199">
                  <c:v>20.40962400007993</c:v>
                </c:pt>
                <c:pt idx="2200">
                  <c:v>20.417952000105288</c:v>
                </c:pt>
                <c:pt idx="2201">
                  <c:v>20.426280000130646</c:v>
                </c:pt>
                <c:pt idx="2202">
                  <c:v>20.434607999981381</c:v>
                </c:pt>
                <c:pt idx="2203">
                  <c:v>20.442960000014864</c:v>
                </c:pt>
                <c:pt idx="2204">
                  <c:v>20.451288000040222</c:v>
                </c:pt>
                <c:pt idx="2205">
                  <c:v>20.45961600006558</c:v>
                </c:pt>
                <c:pt idx="2206">
                  <c:v>20.467944000090938</c:v>
                </c:pt>
                <c:pt idx="2207">
                  <c:v>20.476272000116296</c:v>
                </c:pt>
                <c:pt idx="2208">
                  <c:v>20.484624000149779</c:v>
                </c:pt>
                <c:pt idx="2209">
                  <c:v>20.492952000000514</c:v>
                </c:pt>
                <c:pt idx="2210">
                  <c:v>20.501280000025872</c:v>
                </c:pt>
                <c:pt idx="2211">
                  <c:v>20.509632000059355</c:v>
                </c:pt>
                <c:pt idx="2212">
                  <c:v>20.517960000084713</c:v>
                </c:pt>
                <c:pt idx="2213">
                  <c:v>20.526288000110071</c:v>
                </c:pt>
                <c:pt idx="2214">
                  <c:v>20.534616000135429</c:v>
                </c:pt>
                <c:pt idx="2215">
                  <c:v>20.542943999986164</c:v>
                </c:pt>
                <c:pt idx="2216">
                  <c:v>20.551296000019647</c:v>
                </c:pt>
                <c:pt idx="2217">
                  <c:v>20.559624000045005</c:v>
                </c:pt>
                <c:pt idx="2218">
                  <c:v>20.567952000070363</c:v>
                </c:pt>
                <c:pt idx="2219">
                  <c:v>20.576280000095721</c:v>
                </c:pt>
                <c:pt idx="2220">
                  <c:v>20.584608000121079</c:v>
                </c:pt>
                <c:pt idx="2221">
                  <c:v>20.592959999979939</c:v>
                </c:pt>
                <c:pt idx="2222">
                  <c:v>20.601288000005297</c:v>
                </c:pt>
                <c:pt idx="2223">
                  <c:v>20.609616000030655</c:v>
                </c:pt>
                <c:pt idx="2224">
                  <c:v>20.617944000056013</c:v>
                </c:pt>
                <c:pt idx="2225">
                  <c:v>20.626296000089496</c:v>
                </c:pt>
                <c:pt idx="2226">
                  <c:v>20.634624000114854</c:v>
                </c:pt>
                <c:pt idx="2227">
                  <c:v>20.642952000140212</c:v>
                </c:pt>
                <c:pt idx="2228">
                  <c:v>20.651279999990948</c:v>
                </c:pt>
                <c:pt idx="2229">
                  <c:v>20.659608000016306</c:v>
                </c:pt>
                <c:pt idx="2230">
                  <c:v>20.667960000049789</c:v>
                </c:pt>
                <c:pt idx="2231">
                  <c:v>20.676288000075147</c:v>
                </c:pt>
                <c:pt idx="2232">
                  <c:v>20.684640000108629</c:v>
                </c:pt>
                <c:pt idx="2233">
                  <c:v>20.692968000133988</c:v>
                </c:pt>
                <c:pt idx="2234">
                  <c:v>20.701295999984723</c:v>
                </c:pt>
                <c:pt idx="2235">
                  <c:v>20.709624000010081</c:v>
                </c:pt>
                <c:pt idx="2236">
                  <c:v>20.717952000035439</c:v>
                </c:pt>
                <c:pt idx="2237">
                  <c:v>20.726304000068922</c:v>
                </c:pt>
                <c:pt idx="2238">
                  <c:v>20.73463200009428</c:v>
                </c:pt>
                <c:pt idx="2239">
                  <c:v>20.742984000127763</c:v>
                </c:pt>
                <c:pt idx="2240">
                  <c:v>20.751311999978498</c:v>
                </c:pt>
                <c:pt idx="2241">
                  <c:v>20.759640000003856</c:v>
                </c:pt>
                <c:pt idx="2242">
                  <c:v>20.767968000029214</c:v>
                </c:pt>
                <c:pt idx="2243">
                  <c:v>20.776296000054572</c:v>
                </c:pt>
                <c:pt idx="2244">
                  <c:v>20.784648000088055</c:v>
                </c:pt>
                <c:pt idx="2245">
                  <c:v>20.792976000113413</c:v>
                </c:pt>
                <c:pt idx="2246">
                  <c:v>20.801304000138771</c:v>
                </c:pt>
                <c:pt idx="2247">
                  <c:v>20.809631999989506</c:v>
                </c:pt>
                <c:pt idx="2248">
                  <c:v>20.817984000022989</c:v>
                </c:pt>
                <c:pt idx="2249">
                  <c:v>20.826312000048347</c:v>
                </c:pt>
                <c:pt idx="2250">
                  <c:v>20.834640000073705</c:v>
                </c:pt>
                <c:pt idx="2251">
                  <c:v>20.842968000099063</c:v>
                </c:pt>
                <c:pt idx="2252">
                  <c:v>20.851296000124421</c:v>
                </c:pt>
                <c:pt idx="2253">
                  <c:v>20.859647999983281</c:v>
                </c:pt>
                <c:pt idx="2254">
                  <c:v>20.867976000008639</c:v>
                </c:pt>
                <c:pt idx="2255">
                  <c:v>20.876304000033997</c:v>
                </c:pt>
                <c:pt idx="2256">
                  <c:v>20.884632000059355</c:v>
                </c:pt>
                <c:pt idx="2257">
                  <c:v>20.892960000084713</c:v>
                </c:pt>
                <c:pt idx="2258">
                  <c:v>20.901312000118196</c:v>
                </c:pt>
                <c:pt idx="2259">
                  <c:v>20.909640000143554</c:v>
                </c:pt>
                <c:pt idx="2260">
                  <c:v>20.917967999994289</c:v>
                </c:pt>
                <c:pt idx="2261">
                  <c:v>20.926296000019647</c:v>
                </c:pt>
                <c:pt idx="2262">
                  <c:v>20.93464800005313</c:v>
                </c:pt>
                <c:pt idx="2263">
                  <c:v>20.942976000078488</c:v>
                </c:pt>
                <c:pt idx="2264">
                  <c:v>20.951304000103846</c:v>
                </c:pt>
                <c:pt idx="2265">
                  <c:v>20.959632000129204</c:v>
                </c:pt>
                <c:pt idx="2266">
                  <c:v>20.967959999979939</c:v>
                </c:pt>
                <c:pt idx="2267">
                  <c:v>20.976312000013422</c:v>
                </c:pt>
                <c:pt idx="2268">
                  <c:v>20.98464000003878</c:v>
                </c:pt>
                <c:pt idx="2269">
                  <c:v>20.992968000064138</c:v>
                </c:pt>
                <c:pt idx="2270">
                  <c:v>21.001296000089496</c:v>
                </c:pt>
                <c:pt idx="2271">
                  <c:v>21.009624000114854</c:v>
                </c:pt>
                <c:pt idx="2272">
                  <c:v>21.017976000148337</c:v>
                </c:pt>
                <c:pt idx="2273">
                  <c:v>21.026303999999072</c:v>
                </c:pt>
                <c:pt idx="2274">
                  <c:v>21.03463200002443</c:v>
                </c:pt>
                <c:pt idx="2275">
                  <c:v>21.042960000049789</c:v>
                </c:pt>
                <c:pt idx="2276">
                  <c:v>21.051288000075147</c:v>
                </c:pt>
                <c:pt idx="2277">
                  <c:v>21.059640000108629</c:v>
                </c:pt>
                <c:pt idx="2278">
                  <c:v>21.067968000133988</c:v>
                </c:pt>
                <c:pt idx="2279">
                  <c:v>21.076295999984723</c:v>
                </c:pt>
                <c:pt idx="2280">
                  <c:v>21.084624000010081</c:v>
                </c:pt>
                <c:pt idx="2281">
                  <c:v>21.092952000035439</c:v>
                </c:pt>
                <c:pt idx="2282">
                  <c:v>21.101304000068922</c:v>
                </c:pt>
                <c:pt idx="2283">
                  <c:v>21.10963200009428</c:v>
                </c:pt>
                <c:pt idx="2284">
                  <c:v>21.117960000119638</c:v>
                </c:pt>
                <c:pt idx="2285">
                  <c:v>21.126288000144996</c:v>
                </c:pt>
                <c:pt idx="2286">
                  <c:v>21.134640000003856</c:v>
                </c:pt>
                <c:pt idx="2287">
                  <c:v>21.142968000029214</c:v>
                </c:pt>
                <c:pt idx="2288">
                  <c:v>21.151296000054572</c:v>
                </c:pt>
                <c:pt idx="2289">
                  <c:v>21.15962400007993</c:v>
                </c:pt>
                <c:pt idx="2290">
                  <c:v>21.167952000105288</c:v>
                </c:pt>
                <c:pt idx="2291">
                  <c:v>21.176304000138771</c:v>
                </c:pt>
                <c:pt idx="2292">
                  <c:v>21.184631999989506</c:v>
                </c:pt>
                <c:pt idx="2293">
                  <c:v>21.192960000014864</c:v>
                </c:pt>
                <c:pt idx="2294">
                  <c:v>21.201312000048347</c:v>
                </c:pt>
                <c:pt idx="2295">
                  <c:v>21.209640000073705</c:v>
                </c:pt>
                <c:pt idx="2296">
                  <c:v>21.217968000099063</c:v>
                </c:pt>
                <c:pt idx="2297">
                  <c:v>21.226296000124421</c:v>
                </c:pt>
                <c:pt idx="2298">
                  <c:v>21.234624000149779</c:v>
                </c:pt>
                <c:pt idx="2299">
                  <c:v>21.242976000008639</c:v>
                </c:pt>
                <c:pt idx="2300">
                  <c:v>21.251304000033997</c:v>
                </c:pt>
                <c:pt idx="2301">
                  <c:v>21.259632000059355</c:v>
                </c:pt>
                <c:pt idx="2302">
                  <c:v>21.267960000084713</c:v>
                </c:pt>
                <c:pt idx="2303">
                  <c:v>21.276312000118196</c:v>
                </c:pt>
                <c:pt idx="2304">
                  <c:v>21.284640000143554</c:v>
                </c:pt>
                <c:pt idx="2305">
                  <c:v>21.292967999994289</c:v>
                </c:pt>
                <c:pt idx="2306">
                  <c:v>21.301296000019647</c:v>
                </c:pt>
                <c:pt idx="2307">
                  <c:v>21.309624000045005</c:v>
                </c:pt>
                <c:pt idx="2308">
                  <c:v>21.317976000078488</c:v>
                </c:pt>
                <c:pt idx="2309">
                  <c:v>21.326304000103846</c:v>
                </c:pt>
                <c:pt idx="2310">
                  <c:v>21.334632000129204</c:v>
                </c:pt>
                <c:pt idx="2311">
                  <c:v>21.342959999979939</c:v>
                </c:pt>
                <c:pt idx="2312">
                  <c:v>21.351288000005297</c:v>
                </c:pt>
                <c:pt idx="2313">
                  <c:v>21.35964000003878</c:v>
                </c:pt>
                <c:pt idx="2314">
                  <c:v>21.367968000064138</c:v>
                </c:pt>
                <c:pt idx="2315">
                  <c:v>21.376296000089496</c:v>
                </c:pt>
                <c:pt idx="2316">
                  <c:v>21.384624000114854</c:v>
                </c:pt>
                <c:pt idx="2317">
                  <c:v>21.392952000140212</c:v>
                </c:pt>
                <c:pt idx="2318">
                  <c:v>21.401303999999072</c:v>
                </c:pt>
                <c:pt idx="2319">
                  <c:v>21.40963200002443</c:v>
                </c:pt>
                <c:pt idx="2320">
                  <c:v>21.417960000049789</c:v>
                </c:pt>
                <c:pt idx="2321">
                  <c:v>21.426288000075147</c:v>
                </c:pt>
                <c:pt idx="2322">
                  <c:v>21.434616000100505</c:v>
                </c:pt>
                <c:pt idx="2323">
                  <c:v>21.442968000133988</c:v>
                </c:pt>
                <c:pt idx="2324">
                  <c:v>21.451319999992847</c:v>
                </c:pt>
                <c:pt idx="2325">
                  <c:v>21.459648000018205</c:v>
                </c:pt>
                <c:pt idx="2326">
                  <c:v>21.467976000043564</c:v>
                </c:pt>
                <c:pt idx="2327">
                  <c:v>21.476304000068922</c:v>
                </c:pt>
                <c:pt idx="2328">
                  <c:v>21.48463200009428</c:v>
                </c:pt>
                <c:pt idx="2329">
                  <c:v>21.492984000127763</c:v>
                </c:pt>
                <c:pt idx="2330">
                  <c:v>21.501311999978498</c:v>
                </c:pt>
                <c:pt idx="2331">
                  <c:v>21.509640000003856</c:v>
                </c:pt>
                <c:pt idx="2332">
                  <c:v>21.517968000029214</c:v>
                </c:pt>
                <c:pt idx="2333">
                  <c:v>21.526296000054572</c:v>
                </c:pt>
                <c:pt idx="2334">
                  <c:v>21.534648000088055</c:v>
                </c:pt>
                <c:pt idx="2335">
                  <c:v>21.542976000113413</c:v>
                </c:pt>
                <c:pt idx="2336">
                  <c:v>21.551304000138771</c:v>
                </c:pt>
                <c:pt idx="2337">
                  <c:v>21.559631999989506</c:v>
                </c:pt>
                <c:pt idx="2338">
                  <c:v>21.567960000014864</c:v>
                </c:pt>
                <c:pt idx="2339">
                  <c:v>21.576312000048347</c:v>
                </c:pt>
                <c:pt idx="2340">
                  <c:v>21.584640000073705</c:v>
                </c:pt>
                <c:pt idx="2341">
                  <c:v>21.592968000099063</c:v>
                </c:pt>
                <c:pt idx="2342">
                  <c:v>21.601296000124421</c:v>
                </c:pt>
                <c:pt idx="2343">
                  <c:v>21.609624000149779</c:v>
                </c:pt>
                <c:pt idx="2344">
                  <c:v>21.617976000008639</c:v>
                </c:pt>
                <c:pt idx="2345">
                  <c:v>21.626304000033997</c:v>
                </c:pt>
                <c:pt idx="2346">
                  <c:v>21.634632000059355</c:v>
                </c:pt>
                <c:pt idx="2347">
                  <c:v>21.642960000084713</c:v>
                </c:pt>
                <c:pt idx="2348">
                  <c:v>21.651288000110071</c:v>
                </c:pt>
                <c:pt idx="2349">
                  <c:v>21.659640000143554</c:v>
                </c:pt>
                <c:pt idx="2350">
                  <c:v>21.667967999994289</c:v>
                </c:pt>
                <c:pt idx="2351">
                  <c:v>21.676296000019647</c:v>
                </c:pt>
                <c:pt idx="2352">
                  <c:v>21.684624000045005</c:v>
                </c:pt>
                <c:pt idx="2353">
                  <c:v>21.692952000070363</c:v>
                </c:pt>
                <c:pt idx="2354">
                  <c:v>21.701304000103846</c:v>
                </c:pt>
                <c:pt idx="2355">
                  <c:v>21.709632000129204</c:v>
                </c:pt>
                <c:pt idx="2356">
                  <c:v>21.717959999979939</c:v>
                </c:pt>
                <c:pt idx="2357">
                  <c:v>21.726288000005297</c:v>
                </c:pt>
                <c:pt idx="2358">
                  <c:v>21.73464000003878</c:v>
                </c:pt>
                <c:pt idx="2359">
                  <c:v>21.742968000064138</c:v>
                </c:pt>
                <c:pt idx="2360">
                  <c:v>21.751296000089496</c:v>
                </c:pt>
                <c:pt idx="2361">
                  <c:v>21.759624000114854</c:v>
                </c:pt>
                <c:pt idx="2362">
                  <c:v>21.767952000140212</c:v>
                </c:pt>
                <c:pt idx="2363">
                  <c:v>21.776303999999072</c:v>
                </c:pt>
                <c:pt idx="2364">
                  <c:v>21.78463200002443</c:v>
                </c:pt>
                <c:pt idx="2365">
                  <c:v>21.792960000049789</c:v>
                </c:pt>
                <c:pt idx="2366">
                  <c:v>21.801288000075147</c:v>
                </c:pt>
                <c:pt idx="2367">
                  <c:v>21.809616000100505</c:v>
                </c:pt>
                <c:pt idx="2368">
                  <c:v>21.817968000133988</c:v>
                </c:pt>
                <c:pt idx="2369">
                  <c:v>21.826295999984723</c:v>
                </c:pt>
                <c:pt idx="2370">
                  <c:v>21.834648000018205</c:v>
                </c:pt>
                <c:pt idx="2371">
                  <c:v>21.842976000043564</c:v>
                </c:pt>
                <c:pt idx="2372">
                  <c:v>21.851304000068922</c:v>
                </c:pt>
                <c:pt idx="2373">
                  <c:v>21.85963200009428</c:v>
                </c:pt>
                <c:pt idx="2374">
                  <c:v>21.867960000119638</c:v>
                </c:pt>
                <c:pt idx="2375">
                  <c:v>21.876311999978498</c:v>
                </c:pt>
                <c:pt idx="2376">
                  <c:v>21.884640000003856</c:v>
                </c:pt>
                <c:pt idx="2377">
                  <c:v>21.892968000029214</c:v>
                </c:pt>
                <c:pt idx="2378">
                  <c:v>21.901296000054572</c:v>
                </c:pt>
                <c:pt idx="2379">
                  <c:v>21.909648000088055</c:v>
                </c:pt>
                <c:pt idx="2380">
                  <c:v>21.917976000113413</c:v>
                </c:pt>
                <c:pt idx="2381">
                  <c:v>21.926304000138771</c:v>
                </c:pt>
                <c:pt idx="2382">
                  <c:v>21.934631999989506</c:v>
                </c:pt>
                <c:pt idx="2383">
                  <c:v>21.942960000014864</c:v>
                </c:pt>
                <c:pt idx="2384">
                  <c:v>21.951312000048347</c:v>
                </c:pt>
                <c:pt idx="2385">
                  <c:v>21.959640000073705</c:v>
                </c:pt>
                <c:pt idx="2386">
                  <c:v>21.967968000099063</c:v>
                </c:pt>
                <c:pt idx="2387">
                  <c:v>21.976296000124421</c:v>
                </c:pt>
                <c:pt idx="2388">
                  <c:v>21.984624000149779</c:v>
                </c:pt>
                <c:pt idx="2389">
                  <c:v>21.992976000008639</c:v>
                </c:pt>
                <c:pt idx="2390">
                  <c:v>22.001304000033997</c:v>
                </c:pt>
                <c:pt idx="2391">
                  <c:v>22.009632000059355</c:v>
                </c:pt>
                <c:pt idx="2392">
                  <c:v>22.017960000084713</c:v>
                </c:pt>
                <c:pt idx="2393">
                  <c:v>22.026288000110071</c:v>
                </c:pt>
                <c:pt idx="2394">
                  <c:v>22.034640000143554</c:v>
                </c:pt>
                <c:pt idx="2395">
                  <c:v>22.042967999994289</c:v>
                </c:pt>
                <c:pt idx="2396">
                  <c:v>22.051296000019647</c:v>
                </c:pt>
                <c:pt idx="2397">
                  <c:v>22.059624000045005</c:v>
                </c:pt>
                <c:pt idx="2398">
                  <c:v>22.067952000070363</c:v>
                </c:pt>
                <c:pt idx="2399">
                  <c:v>22.076304000103846</c:v>
                </c:pt>
                <c:pt idx="2400">
                  <c:v>22.084632000129204</c:v>
                </c:pt>
                <c:pt idx="2401">
                  <c:v>22.092959999979939</c:v>
                </c:pt>
                <c:pt idx="2402">
                  <c:v>22.101312000013422</c:v>
                </c:pt>
                <c:pt idx="2403">
                  <c:v>22.10964000003878</c:v>
                </c:pt>
                <c:pt idx="2404">
                  <c:v>22.117968000064138</c:v>
                </c:pt>
                <c:pt idx="2405">
                  <c:v>22.126320000097621</c:v>
                </c:pt>
                <c:pt idx="2406">
                  <c:v>22.134648000122979</c:v>
                </c:pt>
                <c:pt idx="2407">
                  <c:v>22.142999999981839</c:v>
                </c:pt>
                <c:pt idx="2408">
                  <c:v>22.151328000007197</c:v>
                </c:pt>
                <c:pt idx="2409">
                  <c:v>22.159656000032555</c:v>
                </c:pt>
                <c:pt idx="2410">
                  <c:v>22.168008000066038</c:v>
                </c:pt>
                <c:pt idx="2411">
                  <c:v>22.176336000091396</c:v>
                </c:pt>
                <c:pt idx="2412">
                  <c:v>22.184664000116754</c:v>
                </c:pt>
                <c:pt idx="2413">
                  <c:v>22.193016000150237</c:v>
                </c:pt>
                <c:pt idx="2414">
                  <c:v>22.201344000000972</c:v>
                </c:pt>
                <c:pt idx="2415">
                  <c:v>22.20967200002633</c:v>
                </c:pt>
                <c:pt idx="2416">
                  <c:v>22.218024000059813</c:v>
                </c:pt>
                <c:pt idx="2417">
                  <c:v>22.226352000085171</c:v>
                </c:pt>
                <c:pt idx="2418">
                  <c:v>22.234680000110529</c:v>
                </c:pt>
                <c:pt idx="2419">
                  <c:v>22.243008000135887</c:v>
                </c:pt>
                <c:pt idx="2420">
                  <c:v>22.251359999994747</c:v>
                </c:pt>
                <c:pt idx="2421">
                  <c:v>22.259688000020105</c:v>
                </c:pt>
                <c:pt idx="2422">
                  <c:v>22.268016000045463</c:v>
                </c:pt>
                <c:pt idx="2423">
                  <c:v>22.276344000070821</c:v>
                </c:pt>
                <c:pt idx="2424">
                  <c:v>22.284696000104304</c:v>
                </c:pt>
                <c:pt idx="2425">
                  <c:v>22.293024000129662</c:v>
                </c:pt>
                <c:pt idx="2426">
                  <c:v>22.301351999980398</c:v>
                </c:pt>
                <c:pt idx="2427">
                  <c:v>22.309680000005756</c:v>
                </c:pt>
                <c:pt idx="2428">
                  <c:v>22.318032000039238</c:v>
                </c:pt>
                <c:pt idx="2429">
                  <c:v>22.326360000064597</c:v>
                </c:pt>
                <c:pt idx="2430">
                  <c:v>22.334688000089955</c:v>
                </c:pt>
                <c:pt idx="2431">
                  <c:v>22.343016000115313</c:v>
                </c:pt>
                <c:pt idx="2432">
                  <c:v>22.351368000148796</c:v>
                </c:pt>
                <c:pt idx="2433">
                  <c:v>22.359695999999531</c:v>
                </c:pt>
                <c:pt idx="2434">
                  <c:v>22.368024000024889</c:v>
                </c:pt>
                <c:pt idx="2435">
                  <c:v>22.376352000050247</c:v>
                </c:pt>
                <c:pt idx="2436">
                  <c:v>22.384680000075605</c:v>
                </c:pt>
                <c:pt idx="2437">
                  <c:v>22.393032000109088</c:v>
                </c:pt>
                <c:pt idx="2438">
                  <c:v>22.401360000134446</c:v>
                </c:pt>
                <c:pt idx="2439">
                  <c:v>22.409687999985181</c:v>
                </c:pt>
                <c:pt idx="2440">
                  <c:v>22.418040000018664</c:v>
                </c:pt>
                <c:pt idx="2441">
                  <c:v>22.426368000044022</c:v>
                </c:pt>
                <c:pt idx="2442">
                  <c:v>22.434720000077505</c:v>
                </c:pt>
                <c:pt idx="2443">
                  <c:v>22.443048000102863</c:v>
                </c:pt>
                <c:pt idx="2444">
                  <c:v>22.451376000128221</c:v>
                </c:pt>
                <c:pt idx="2445">
                  <c:v>22.459703999978956</c:v>
                </c:pt>
                <c:pt idx="2446">
                  <c:v>22.468056000012439</c:v>
                </c:pt>
                <c:pt idx="2447">
                  <c:v>22.476384000037797</c:v>
                </c:pt>
                <c:pt idx="2448">
                  <c:v>22.484712000063155</c:v>
                </c:pt>
                <c:pt idx="2449">
                  <c:v>22.493040000088513</c:v>
                </c:pt>
                <c:pt idx="2450">
                  <c:v>22.501392000121996</c:v>
                </c:pt>
                <c:pt idx="2451">
                  <c:v>22.509720000147354</c:v>
                </c:pt>
                <c:pt idx="2452">
                  <c:v>22.518047999998089</c:v>
                </c:pt>
                <c:pt idx="2453">
                  <c:v>22.526376000023447</c:v>
                </c:pt>
                <c:pt idx="2454">
                  <c:v>22.53472800005693</c:v>
                </c:pt>
                <c:pt idx="2455">
                  <c:v>22.543056000082288</c:v>
                </c:pt>
                <c:pt idx="2456">
                  <c:v>22.551384000107646</c:v>
                </c:pt>
                <c:pt idx="2457">
                  <c:v>22.559712000133004</c:v>
                </c:pt>
                <c:pt idx="2458">
                  <c:v>22.568039999983739</c:v>
                </c:pt>
                <c:pt idx="2459">
                  <c:v>22.576392000017222</c:v>
                </c:pt>
                <c:pt idx="2460">
                  <c:v>22.58472000004258</c:v>
                </c:pt>
                <c:pt idx="2461">
                  <c:v>22.593048000067938</c:v>
                </c:pt>
                <c:pt idx="2462">
                  <c:v>22.601376000093296</c:v>
                </c:pt>
                <c:pt idx="2463">
                  <c:v>22.609704000118654</c:v>
                </c:pt>
                <c:pt idx="2464">
                  <c:v>22.618056000152137</c:v>
                </c:pt>
                <c:pt idx="2465">
                  <c:v>22.626384000002872</c:v>
                </c:pt>
                <c:pt idx="2466">
                  <c:v>22.63471200002823</c:v>
                </c:pt>
                <c:pt idx="2467">
                  <c:v>22.643040000053588</c:v>
                </c:pt>
                <c:pt idx="2468">
                  <c:v>22.651368000078946</c:v>
                </c:pt>
                <c:pt idx="2469">
                  <c:v>22.659720000112429</c:v>
                </c:pt>
                <c:pt idx="2470">
                  <c:v>22.668048000137787</c:v>
                </c:pt>
                <c:pt idx="2471">
                  <c:v>22.676375999988522</c:v>
                </c:pt>
                <c:pt idx="2472">
                  <c:v>22.68470400001388</c:v>
                </c:pt>
                <c:pt idx="2473">
                  <c:v>22.693032000039238</c:v>
                </c:pt>
                <c:pt idx="2474">
                  <c:v>22.701384000072721</c:v>
                </c:pt>
                <c:pt idx="2475">
                  <c:v>22.709712000098079</c:v>
                </c:pt>
                <c:pt idx="2476">
                  <c:v>22.718040000123437</c:v>
                </c:pt>
                <c:pt idx="2477">
                  <c:v>22.726368000148796</c:v>
                </c:pt>
                <c:pt idx="2478">
                  <c:v>22.734695999999531</c:v>
                </c:pt>
                <c:pt idx="2479">
                  <c:v>22.743048000033014</c:v>
                </c:pt>
                <c:pt idx="2480">
                  <c:v>22.751376000058372</c:v>
                </c:pt>
                <c:pt idx="2481">
                  <c:v>22.75970400008373</c:v>
                </c:pt>
                <c:pt idx="2482">
                  <c:v>22.768032000109088</c:v>
                </c:pt>
                <c:pt idx="2483">
                  <c:v>22.776360000134446</c:v>
                </c:pt>
                <c:pt idx="2484">
                  <c:v>22.784711999993306</c:v>
                </c:pt>
                <c:pt idx="2485">
                  <c:v>22.793040000018664</c:v>
                </c:pt>
                <c:pt idx="2486">
                  <c:v>22.801368000044022</c:v>
                </c:pt>
                <c:pt idx="2487">
                  <c:v>22.80969600006938</c:v>
                </c:pt>
                <c:pt idx="2488">
                  <c:v>22.818048000102863</c:v>
                </c:pt>
                <c:pt idx="2489">
                  <c:v>22.826376000128221</c:v>
                </c:pt>
                <c:pt idx="2490">
                  <c:v>22.834703999978956</c:v>
                </c:pt>
                <c:pt idx="2491">
                  <c:v>22.843032000004314</c:v>
                </c:pt>
                <c:pt idx="2492">
                  <c:v>22.851360000029672</c:v>
                </c:pt>
                <c:pt idx="2493">
                  <c:v>22.859712000063155</c:v>
                </c:pt>
                <c:pt idx="2494">
                  <c:v>22.868040000088513</c:v>
                </c:pt>
                <c:pt idx="2495">
                  <c:v>22.876392000121996</c:v>
                </c:pt>
                <c:pt idx="2496">
                  <c:v>22.884720000147354</c:v>
                </c:pt>
                <c:pt idx="2497">
                  <c:v>22.893047999998089</c:v>
                </c:pt>
                <c:pt idx="2498">
                  <c:v>22.901376000023447</c:v>
                </c:pt>
                <c:pt idx="2499">
                  <c:v>22.90972800005693</c:v>
                </c:pt>
                <c:pt idx="2500">
                  <c:v>22.918056000082288</c:v>
                </c:pt>
                <c:pt idx="2501">
                  <c:v>22.926384000107646</c:v>
                </c:pt>
                <c:pt idx="2502">
                  <c:v>22.934712000133004</c:v>
                </c:pt>
                <c:pt idx="2503">
                  <c:v>22.943063999991864</c:v>
                </c:pt>
                <c:pt idx="2504">
                  <c:v>22.951392000017222</c:v>
                </c:pt>
                <c:pt idx="2505">
                  <c:v>22.95972000004258</c:v>
                </c:pt>
                <c:pt idx="2506">
                  <c:v>22.968048000067938</c:v>
                </c:pt>
                <c:pt idx="2507">
                  <c:v>22.976376000093296</c:v>
                </c:pt>
                <c:pt idx="2508">
                  <c:v>22.984728000126779</c:v>
                </c:pt>
                <c:pt idx="2509">
                  <c:v>22.993056000152137</c:v>
                </c:pt>
                <c:pt idx="2510">
                  <c:v>23.001384000002872</c:v>
                </c:pt>
                <c:pt idx="2511">
                  <c:v>23.00971200002823</c:v>
                </c:pt>
                <c:pt idx="2512">
                  <c:v>23.018040000053588</c:v>
                </c:pt>
                <c:pt idx="2513">
                  <c:v>23.026392000087071</c:v>
                </c:pt>
                <c:pt idx="2514">
                  <c:v>23.034720000112429</c:v>
                </c:pt>
                <c:pt idx="2515">
                  <c:v>23.043048000137787</c:v>
                </c:pt>
                <c:pt idx="2516">
                  <c:v>23.051375999988522</c:v>
                </c:pt>
                <c:pt idx="2517">
                  <c:v>23.05970400001388</c:v>
                </c:pt>
                <c:pt idx="2518">
                  <c:v>23.068056000047363</c:v>
                </c:pt>
                <c:pt idx="2519">
                  <c:v>23.076384000072721</c:v>
                </c:pt>
                <c:pt idx="2520">
                  <c:v>23.084712000098079</c:v>
                </c:pt>
                <c:pt idx="2521">
                  <c:v>23.093040000123437</c:v>
                </c:pt>
                <c:pt idx="2522">
                  <c:v>23.101391999982297</c:v>
                </c:pt>
                <c:pt idx="2523">
                  <c:v>23.109720000007655</c:v>
                </c:pt>
                <c:pt idx="2524">
                  <c:v>23.118048000033014</c:v>
                </c:pt>
                <c:pt idx="2525">
                  <c:v>23.126376000058372</c:v>
                </c:pt>
                <c:pt idx="2526">
                  <c:v>23.134728000091854</c:v>
                </c:pt>
                <c:pt idx="2527">
                  <c:v>23.143056000117213</c:v>
                </c:pt>
                <c:pt idx="2528">
                  <c:v>23.151384000142571</c:v>
                </c:pt>
                <c:pt idx="2529">
                  <c:v>23.159711999993306</c:v>
                </c:pt>
                <c:pt idx="2530">
                  <c:v>23.168064000026789</c:v>
                </c:pt>
                <c:pt idx="2531">
                  <c:v>23.176392000052147</c:v>
                </c:pt>
                <c:pt idx="2532">
                  <c:v>23.184720000077505</c:v>
                </c:pt>
                <c:pt idx="2533">
                  <c:v>23.193048000102863</c:v>
                </c:pt>
                <c:pt idx="2534">
                  <c:v>23.201376000128221</c:v>
                </c:pt>
                <c:pt idx="2535">
                  <c:v>23.209727999987081</c:v>
                </c:pt>
                <c:pt idx="2536">
                  <c:v>23.218056000012439</c:v>
                </c:pt>
                <c:pt idx="2537">
                  <c:v>23.226384000037797</c:v>
                </c:pt>
                <c:pt idx="2538">
                  <c:v>23.234712000063155</c:v>
                </c:pt>
                <c:pt idx="2539">
                  <c:v>23.243064000096638</c:v>
                </c:pt>
                <c:pt idx="2540">
                  <c:v>23.251392000121996</c:v>
                </c:pt>
                <c:pt idx="2541">
                  <c:v>23.259720000147354</c:v>
                </c:pt>
                <c:pt idx="2542">
                  <c:v>23.268047999998089</c:v>
                </c:pt>
                <c:pt idx="2543">
                  <c:v>23.276376000023447</c:v>
                </c:pt>
                <c:pt idx="2544">
                  <c:v>23.28472800005693</c:v>
                </c:pt>
                <c:pt idx="2545">
                  <c:v>23.293056000082288</c:v>
                </c:pt>
                <c:pt idx="2546">
                  <c:v>23.301384000107646</c:v>
                </c:pt>
                <c:pt idx="2547">
                  <c:v>23.309712000133004</c:v>
                </c:pt>
                <c:pt idx="2548">
                  <c:v>23.318039999983739</c:v>
                </c:pt>
                <c:pt idx="2549">
                  <c:v>23.326392000017222</c:v>
                </c:pt>
                <c:pt idx="2550">
                  <c:v>23.33472000004258</c:v>
                </c:pt>
                <c:pt idx="2551">
                  <c:v>23.343048000067938</c:v>
                </c:pt>
                <c:pt idx="2552">
                  <c:v>23.351400000101421</c:v>
                </c:pt>
                <c:pt idx="2553">
                  <c:v>23.359728000126779</c:v>
                </c:pt>
                <c:pt idx="2554">
                  <c:v>23.368056000152137</c:v>
                </c:pt>
                <c:pt idx="2555">
                  <c:v>23.376408000010997</c:v>
                </c:pt>
                <c:pt idx="2556">
                  <c:v>23.384736000036355</c:v>
                </c:pt>
                <c:pt idx="2557">
                  <c:v>23.393064000061713</c:v>
                </c:pt>
                <c:pt idx="2558">
                  <c:v>23.401392000087071</c:v>
                </c:pt>
                <c:pt idx="2559">
                  <c:v>23.409720000112429</c:v>
                </c:pt>
                <c:pt idx="2560">
                  <c:v>23.418072000145912</c:v>
                </c:pt>
                <c:pt idx="2561">
                  <c:v>23.426399999996647</c:v>
                </c:pt>
                <c:pt idx="2562">
                  <c:v>23.434728000022005</c:v>
                </c:pt>
                <c:pt idx="2563">
                  <c:v>23.443080000055488</c:v>
                </c:pt>
                <c:pt idx="2564">
                  <c:v>23.451408000080846</c:v>
                </c:pt>
                <c:pt idx="2565">
                  <c:v>23.459736000106204</c:v>
                </c:pt>
                <c:pt idx="2566">
                  <c:v>23.468064000131562</c:v>
                </c:pt>
                <c:pt idx="2567">
                  <c:v>23.476391999982297</c:v>
                </c:pt>
                <c:pt idx="2568">
                  <c:v>23.48474400001578</c:v>
                </c:pt>
                <c:pt idx="2569">
                  <c:v>23.493072000041138</c:v>
                </c:pt>
                <c:pt idx="2570">
                  <c:v>23.501400000066496</c:v>
                </c:pt>
                <c:pt idx="2571">
                  <c:v>23.509728000091854</c:v>
                </c:pt>
                <c:pt idx="2572">
                  <c:v>23.518056000117213</c:v>
                </c:pt>
                <c:pt idx="2573">
                  <c:v>23.526408000150695</c:v>
                </c:pt>
                <c:pt idx="2574">
                  <c:v>23.534736000001431</c:v>
                </c:pt>
                <c:pt idx="2575">
                  <c:v>23.543064000026789</c:v>
                </c:pt>
                <c:pt idx="2576">
                  <c:v>23.551392000052147</c:v>
                </c:pt>
                <c:pt idx="2577">
                  <c:v>23.55974400008563</c:v>
                </c:pt>
                <c:pt idx="2578">
                  <c:v>23.568072000110988</c:v>
                </c:pt>
                <c:pt idx="2579">
                  <c:v>23.576400000136346</c:v>
                </c:pt>
                <c:pt idx="2580">
                  <c:v>23.584727999987081</c:v>
                </c:pt>
                <c:pt idx="2581">
                  <c:v>23.593056000012439</c:v>
                </c:pt>
                <c:pt idx="2582">
                  <c:v>23.601408000045922</c:v>
                </c:pt>
                <c:pt idx="2583">
                  <c:v>23.60973600007128</c:v>
                </c:pt>
                <c:pt idx="2584">
                  <c:v>23.618064000096638</c:v>
                </c:pt>
                <c:pt idx="2585">
                  <c:v>23.626392000121996</c:v>
                </c:pt>
                <c:pt idx="2586">
                  <c:v>23.634720000147354</c:v>
                </c:pt>
                <c:pt idx="2587">
                  <c:v>23.643072000006214</c:v>
                </c:pt>
                <c:pt idx="2588">
                  <c:v>23.651400000031572</c:v>
                </c:pt>
                <c:pt idx="2589">
                  <c:v>23.65972800005693</c:v>
                </c:pt>
                <c:pt idx="2590">
                  <c:v>23.668056000082288</c:v>
                </c:pt>
                <c:pt idx="2591">
                  <c:v>23.676384000107646</c:v>
                </c:pt>
                <c:pt idx="2592">
                  <c:v>23.684736000141129</c:v>
                </c:pt>
                <c:pt idx="2593">
                  <c:v>23.693063999991864</c:v>
                </c:pt>
                <c:pt idx="2594">
                  <c:v>23.701392000017222</c:v>
                </c:pt>
                <c:pt idx="2595">
                  <c:v>23.70972000004258</c:v>
                </c:pt>
                <c:pt idx="2596">
                  <c:v>23.718048000067938</c:v>
                </c:pt>
                <c:pt idx="2597">
                  <c:v>23.726400000101421</c:v>
                </c:pt>
                <c:pt idx="2598">
                  <c:v>23.734728000126779</c:v>
                </c:pt>
                <c:pt idx="2599">
                  <c:v>23.743056000152137</c:v>
                </c:pt>
                <c:pt idx="2600">
                  <c:v>23.751384000002872</c:v>
                </c:pt>
                <c:pt idx="2601">
                  <c:v>23.75971200002823</c:v>
                </c:pt>
                <c:pt idx="2602">
                  <c:v>23.768064000061713</c:v>
                </c:pt>
                <c:pt idx="2603">
                  <c:v>23.776392000087071</c:v>
                </c:pt>
                <c:pt idx="2604">
                  <c:v>23.784720000112429</c:v>
                </c:pt>
                <c:pt idx="2605">
                  <c:v>23.793072000145912</c:v>
                </c:pt>
                <c:pt idx="2606">
                  <c:v>23.801399999996647</c:v>
                </c:pt>
                <c:pt idx="2607">
                  <c:v>23.80975200003013</c:v>
                </c:pt>
                <c:pt idx="2608">
                  <c:v>23.818080000055488</c:v>
                </c:pt>
                <c:pt idx="2609">
                  <c:v>23.826408000080846</c:v>
                </c:pt>
                <c:pt idx="2610">
                  <c:v>23.834736000106204</c:v>
                </c:pt>
                <c:pt idx="2611">
                  <c:v>23.843088000139687</c:v>
                </c:pt>
                <c:pt idx="2612">
                  <c:v>23.851439999998547</c:v>
                </c:pt>
                <c:pt idx="2613">
                  <c:v>23.85979200003203</c:v>
                </c:pt>
                <c:pt idx="2614">
                  <c:v>23.868120000057388</c:v>
                </c:pt>
                <c:pt idx="2615">
                  <c:v>23.876448000082746</c:v>
                </c:pt>
                <c:pt idx="2616">
                  <c:v>23.884776000108104</c:v>
                </c:pt>
                <c:pt idx="2617">
                  <c:v>23.893104000133462</c:v>
                </c:pt>
                <c:pt idx="2618">
                  <c:v>23.901455999992322</c:v>
                </c:pt>
                <c:pt idx="2619">
                  <c:v>23.90978400001768</c:v>
                </c:pt>
                <c:pt idx="2620">
                  <c:v>23.918112000043038</c:v>
                </c:pt>
                <c:pt idx="2621">
                  <c:v>23.926440000068396</c:v>
                </c:pt>
                <c:pt idx="2622">
                  <c:v>23.934768000093754</c:v>
                </c:pt>
                <c:pt idx="2623">
                  <c:v>23.943120000127237</c:v>
                </c:pt>
                <c:pt idx="2624">
                  <c:v>23.951448000152595</c:v>
                </c:pt>
                <c:pt idx="2625">
                  <c:v>23.959800000011455</c:v>
                </c:pt>
                <c:pt idx="2626">
                  <c:v>23.968128000036813</c:v>
                </c:pt>
                <c:pt idx="2627">
                  <c:v>23.976456000062171</c:v>
                </c:pt>
                <c:pt idx="2628">
                  <c:v>23.984808000095654</c:v>
                </c:pt>
                <c:pt idx="2629">
                  <c:v>23.993136000121012</c:v>
                </c:pt>
                <c:pt idx="2630">
                  <c:v>24.00146400014637</c:v>
                </c:pt>
                <c:pt idx="2631">
                  <c:v>24.009791999997105</c:v>
                </c:pt>
                <c:pt idx="2632">
                  <c:v>24.018144000030588</c:v>
                </c:pt>
                <c:pt idx="2633">
                  <c:v>24.026472000055946</c:v>
                </c:pt>
                <c:pt idx="2634">
                  <c:v>24.034800000081304</c:v>
                </c:pt>
                <c:pt idx="2635">
                  <c:v>24.043128000106663</c:v>
                </c:pt>
                <c:pt idx="2636">
                  <c:v>24.051456000132021</c:v>
                </c:pt>
                <c:pt idx="2637">
                  <c:v>24.05980799999088</c:v>
                </c:pt>
                <c:pt idx="2638">
                  <c:v>24.068136000016239</c:v>
                </c:pt>
                <c:pt idx="2639">
                  <c:v>24.076464000041597</c:v>
                </c:pt>
                <c:pt idx="2640">
                  <c:v>24.084792000066955</c:v>
                </c:pt>
                <c:pt idx="2641">
                  <c:v>24.093120000092313</c:v>
                </c:pt>
                <c:pt idx="2642">
                  <c:v>24.101472000125796</c:v>
                </c:pt>
                <c:pt idx="2643">
                  <c:v>24.109800000151154</c:v>
                </c:pt>
                <c:pt idx="2644">
                  <c:v>24.118128000001889</c:v>
                </c:pt>
                <c:pt idx="2645">
                  <c:v>24.126456000027247</c:v>
                </c:pt>
                <c:pt idx="2646">
                  <c:v>24.134784000052605</c:v>
                </c:pt>
                <c:pt idx="2647">
                  <c:v>24.143136000086088</c:v>
                </c:pt>
                <c:pt idx="2648">
                  <c:v>24.151464000111446</c:v>
                </c:pt>
                <c:pt idx="2649">
                  <c:v>24.159792000136804</c:v>
                </c:pt>
                <c:pt idx="2650">
                  <c:v>24.168119999987539</c:v>
                </c:pt>
                <c:pt idx="2651">
                  <c:v>24.176448000012897</c:v>
                </c:pt>
                <c:pt idx="2652">
                  <c:v>24.18480000004638</c:v>
                </c:pt>
                <c:pt idx="2653">
                  <c:v>24.193128000071738</c:v>
                </c:pt>
                <c:pt idx="2654">
                  <c:v>24.201456000097096</c:v>
                </c:pt>
                <c:pt idx="2655">
                  <c:v>24.209784000122454</c:v>
                </c:pt>
                <c:pt idx="2656">
                  <c:v>24.218112000147812</c:v>
                </c:pt>
                <c:pt idx="2657">
                  <c:v>24.226464000006672</c:v>
                </c:pt>
                <c:pt idx="2658">
                  <c:v>24.23479200003203</c:v>
                </c:pt>
                <c:pt idx="2659">
                  <c:v>24.243120000057388</c:v>
                </c:pt>
                <c:pt idx="2660">
                  <c:v>24.251448000082746</c:v>
                </c:pt>
                <c:pt idx="2661">
                  <c:v>24.259776000108104</c:v>
                </c:pt>
                <c:pt idx="2662">
                  <c:v>24.268128000141587</c:v>
                </c:pt>
                <c:pt idx="2663">
                  <c:v>24.276455999992322</c:v>
                </c:pt>
                <c:pt idx="2664">
                  <c:v>24.28478400001768</c:v>
                </c:pt>
                <c:pt idx="2665">
                  <c:v>24.293112000043038</c:v>
                </c:pt>
                <c:pt idx="2666">
                  <c:v>24.301464000076521</c:v>
                </c:pt>
                <c:pt idx="2667">
                  <c:v>24.309792000101879</c:v>
                </c:pt>
                <c:pt idx="2668">
                  <c:v>24.318120000127237</c:v>
                </c:pt>
                <c:pt idx="2669">
                  <c:v>24.326471999986097</c:v>
                </c:pt>
                <c:pt idx="2670">
                  <c:v>24.334800000011455</c:v>
                </c:pt>
                <c:pt idx="2671">
                  <c:v>24.343128000036813</c:v>
                </c:pt>
                <c:pt idx="2672">
                  <c:v>24.351456000062171</c:v>
                </c:pt>
                <c:pt idx="2673">
                  <c:v>24.359808000095654</c:v>
                </c:pt>
                <c:pt idx="2674">
                  <c:v>24.368136000121012</c:v>
                </c:pt>
                <c:pt idx="2675">
                  <c:v>24.37646400014637</c:v>
                </c:pt>
                <c:pt idx="2676">
                  <c:v>24.38481600000523</c:v>
                </c:pt>
                <c:pt idx="2677">
                  <c:v>24.393144000030588</c:v>
                </c:pt>
                <c:pt idx="2678">
                  <c:v>24.401472000055946</c:v>
                </c:pt>
                <c:pt idx="2679">
                  <c:v>24.409824000089429</c:v>
                </c:pt>
                <c:pt idx="2680">
                  <c:v>24.418152000114787</c:v>
                </c:pt>
                <c:pt idx="2681">
                  <c:v>24.426480000140145</c:v>
                </c:pt>
                <c:pt idx="2682">
                  <c:v>24.434831999999005</c:v>
                </c:pt>
                <c:pt idx="2683">
                  <c:v>24.443160000024363</c:v>
                </c:pt>
                <c:pt idx="2684">
                  <c:v>24.451488000049721</c:v>
                </c:pt>
                <c:pt idx="2685">
                  <c:v>24.459840000083204</c:v>
                </c:pt>
                <c:pt idx="2686">
                  <c:v>24.468168000108562</c:v>
                </c:pt>
                <c:pt idx="2687">
                  <c:v>24.47649600013392</c:v>
                </c:pt>
                <c:pt idx="2688">
                  <c:v>24.48484799999278</c:v>
                </c:pt>
                <c:pt idx="2689">
                  <c:v>24.493176000018138</c:v>
                </c:pt>
                <c:pt idx="2690">
                  <c:v>24.501504000043496</c:v>
                </c:pt>
                <c:pt idx="2691">
                  <c:v>24.509832000068855</c:v>
                </c:pt>
                <c:pt idx="2692">
                  <c:v>24.518184000102337</c:v>
                </c:pt>
                <c:pt idx="2693">
                  <c:v>24.526512000127696</c:v>
                </c:pt>
                <c:pt idx="2694">
                  <c:v>24.534840000153054</c:v>
                </c:pt>
                <c:pt idx="2695">
                  <c:v>24.543192000011913</c:v>
                </c:pt>
                <c:pt idx="2696">
                  <c:v>24.551520000037272</c:v>
                </c:pt>
                <c:pt idx="2697">
                  <c:v>24.55984800006263</c:v>
                </c:pt>
                <c:pt idx="2698">
                  <c:v>24.568176000087988</c:v>
                </c:pt>
                <c:pt idx="2699">
                  <c:v>24.576528000121471</c:v>
                </c:pt>
                <c:pt idx="2700">
                  <c:v>24.584856000146829</c:v>
                </c:pt>
                <c:pt idx="2701">
                  <c:v>24.593183999997564</c:v>
                </c:pt>
                <c:pt idx="2702">
                  <c:v>24.601512000022922</c:v>
                </c:pt>
                <c:pt idx="2703">
                  <c:v>24.609864000056405</c:v>
                </c:pt>
                <c:pt idx="2704">
                  <c:v>24.618192000081763</c:v>
                </c:pt>
                <c:pt idx="2705">
                  <c:v>24.626520000107121</c:v>
                </c:pt>
                <c:pt idx="2706">
                  <c:v>24.634848000132479</c:v>
                </c:pt>
                <c:pt idx="2707">
                  <c:v>24.643175999983214</c:v>
                </c:pt>
                <c:pt idx="2708">
                  <c:v>24.651528000016697</c:v>
                </c:pt>
                <c:pt idx="2709">
                  <c:v>24.659856000042055</c:v>
                </c:pt>
                <c:pt idx="2710">
                  <c:v>24.668184000067413</c:v>
                </c:pt>
                <c:pt idx="2711">
                  <c:v>24.676512000092771</c:v>
                </c:pt>
                <c:pt idx="2712">
                  <c:v>24.684864000126254</c:v>
                </c:pt>
                <c:pt idx="2713">
                  <c:v>24.693192000151612</c:v>
                </c:pt>
                <c:pt idx="2714">
                  <c:v>24.701520000002347</c:v>
                </c:pt>
                <c:pt idx="2715">
                  <c:v>24.709848000027705</c:v>
                </c:pt>
                <c:pt idx="2716">
                  <c:v>24.718200000061188</c:v>
                </c:pt>
                <c:pt idx="2717">
                  <c:v>24.726528000086546</c:v>
                </c:pt>
                <c:pt idx="2718">
                  <c:v>24.734856000111904</c:v>
                </c:pt>
                <c:pt idx="2719">
                  <c:v>24.743184000137262</c:v>
                </c:pt>
                <c:pt idx="2720">
                  <c:v>24.751535999996122</c:v>
                </c:pt>
                <c:pt idx="2721">
                  <c:v>24.75986400002148</c:v>
                </c:pt>
                <c:pt idx="2722">
                  <c:v>24.768192000046838</c:v>
                </c:pt>
                <c:pt idx="2723">
                  <c:v>24.776520000072196</c:v>
                </c:pt>
                <c:pt idx="2724">
                  <c:v>24.784872000105679</c:v>
                </c:pt>
                <c:pt idx="2725">
                  <c:v>24.793200000131037</c:v>
                </c:pt>
                <c:pt idx="2726">
                  <c:v>24.801527999981772</c:v>
                </c:pt>
                <c:pt idx="2727">
                  <c:v>24.80985600000713</c:v>
                </c:pt>
                <c:pt idx="2728">
                  <c:v>24.818184000032488</c:v>
                </c:pt>
                <c:pt idx="2729">
                  <c:v>24.826536000065971</c:v>
                </c:pt>
                <c:pt idx="2730">
                  <c:v>24.834864000091329</c:v>
                </c:pt>
                <c:pt idx="2731">
                  <c:v>24.843192000116687</c:v>
                </c:pt>
                <c:pt idx="2732">
                  <c:v>24.851520000142045</c:v>
                </c:pt>
                <c:pt idx="2733">
                  <c:v>24.859872000000905</c:v>
                </c:pt>
                <c:pt idx="2734">
                  <c:v>24.868200000026263</c:v>
                </c:pt>
                <c:pt idx="2735">
                  <c:v>24.876528000051621</c:v>
                </c:pt>
                <c:pt idx="2736">
                  <c:v>24.884856000076979</c:v>
                </c:pt>
                <c:pt idx="2737">
                  <c:v>24.893184000102337</c:v>
                </c:pt>
                <c:pt idx="2738">
                  <c:v>24.90153600013582</c:v>
                </c:pt>
                <c:pt idx="2739">
                  <c:v>24.909863999986555</c:v>
                </c:pt>
                <c:pt idx="2740">
                  <c:v>24.918192000011913</c:v>
                </c:pt>
                <c:pt idx="2741">
                  <c:v>24.926520000037272</c:v>
                </c:pt>
                <c:pt idx="2742">
                  <c:v>24.93484800006263</c:v>
                </c:pt>
                <c:pt idx="2743">
                  <c:v>24.943200000096112</c:v>
                </c:pt>
                <c:pt idx="2744">
                  <c:v>24.951528000121471</c:v>
                </c:pt>
                <c:pt idx="2745">
                  <c:v>24.959856000146829</c:v>
                </c:pt>
                <c:pt idx="2746">
                  <c:v>24.968183999997564</c:v>
                </c:pt>
                <c:pt idx="2747">
                  <c:v>24.976512000022922</c:v>
                </c:pt>
                <c:pt idx="2748">
                  <c:v>24.984864000056405</c:v>
                </c:pt>
                <c:pt idx="2749">
                  <c:v>24.993192000081763</c:v>
                </c:pt>
                <c:pt idx="2750">
                  <c:v>25.001520000107121</c:v>
                </c:pt>
                <c:pt idx="2751">
                  <c:v>25.009848000132479</c:v>
                </c:pt>
                <c:pt idx="2752">
                  <c:v>25.018199999991339</c:v>
                </c:pt>
                <c:pt idx="2753">
                  <c:v>25.026528000016697</c:v>
                </c:pt>
                <c:pt idx="2754">
                  <c:v>25.034856000042055</c:v>
                </c:pt>
                <c:pt idx="2755">
                  <c:v>25.043184000067413</c:v>
                </c:pt>
                <c:pt idx="2756">
                  <c:v>25.051512000092771</c:v>
                </c:pt>
                <c:pt idx="2757">
                  <c:v>25.059864000126254</c:v>
                </c:pt>
                <c:pt idx="2758">
                  <c:v>25.068192000151612</c:v>
                </c:pt>
                <c:pt idx="2759">
                  <c:v>25.076520000002347</c:v>
                </c:pt>
                <c:pt idx="2760">
                  <c:v>25.08487200003583</c:v>
                </c:pt>
                <c:pt idx="2761">
                  <c:v>25.093200000061188</c:v>
                </c:pt>
                <c:pt idx="2762">
                  <c:v>25.101528000086546</c:v>
                </c:pt>
                <c:pt idx="2763">
                  <c:v>25.109856000111904</c:v>
                </c:pt>
                <c:pt idx="2764">
                  <c:v>25.118184000137262</c:v>
                </c:pt>
                <c:pt idx="2765">
                  <c:v>25.126535999996122</c:v>
                </c:pt>
                <c:pt idx="2766">
                  <c:v>25.13486400002148</c:v>
                </c:pt>
                <c:pt idx="2767">
                  <c:v>25.143192000046838</c:v>
                </c:pt>
                <c:pt idx="2768">
                  <c:v>25.151520000072196</c:v>
                </c:pt>
                <c:pt idx="2769">
                  <c:v>25.159848000097554</c:v>
                </c:pt>
                <c:pt idx="2770">
                  <c:v>25.168200000131037</c:v>
                </c:pt>
                <c:pt idx="2771">
                  <c:v>25.176527999981772</c:v>
                </c:pt>
                <c:pt idx="2772">
                  <c:v>25.18485600000713</c:v>
                </c:pt>
                <c:pt idx="2773">
                  <c:v>25.193184000032488</c:v>
                </c:pt>
                <c:pt idx="2774">
                  <c:v>25.201536000065971</c:v>
                </c:pt>
                <c:pt idx="2775">
                  <c:v>25.209864000091329</c:v>
                </c:pt>
                <c:pt idx="2776">
                  <c:v>25.218192000116687</c:v>
                </c:pt>
                <c:pt idx="2777">
                  <c:v>25.226520000142045</c:v>
                </c:pt>
                <c:pt idx="2778">
                  <c:v>25.23484799999278</c:v>
                </c:pt>
                <c:pt idx="2779">
                  <c:v>25.243200000026263</c:v>
                </c:pt>
                <c:pt idx="2780">
                  <c:v>25.251528000051621</c:v>
                </c:pt>
                <c:pt idx="2781">
                  <c:v>25.259856000076979</c:v>
                </c:pt>
                <c:pt idx="2782">
                  <c:v>25.268184000102337</c:v>
                </c:pt>
                <c:pt idx="2783">
                  <c:v>25.276512000127696</c:v>
                </c:pt>
                <c:pt idx="2784">
                  <c:v>25.284863999986555</c:v>
                </c:pt>
                <c:pt idx="2785">
                  <c:v>25.293192000011913</c:v>
                </c:pt>
                <c:pt idx="2786">
                  <c:v>25.301520000037272</c:v>
                </c:pt>
                <c:pt idx="2787">
                  <c:v>25.30984800006263</c:v>
                </c:pt>
                <c:pt idx="2788">
                  <c:v>25.318176000087988</c:v>
                </c:pt>
                <c:pt idx="2789">
                  <c:v>25.326528000121471</c:v>
                </c:pt>
                <c:pt idx="2790">
                  <c:v>25.334856000146829</c:v>
                </c:pt>
                <c:pt idx="2791">
                  <c:v>25.343183999997564</c:v>
                </c:pt>
                <c:pt idx="2792">
                  <c:v>25.351512000022922</c:v>
                </c:pt>
                <c:pt idx="2793">
                  <c:v>25.35984000004828</c:v>
                </c:pt>
                <c:pt idx="2794">
                  <c:v>25.368192000081763</c:v>
                </c:pt>
                <c:pt idx="2795">
                  <c:v>25.376544000115246</c:v>
                </c:pt>
                <c:pt idx="2796">
                  <c:v>25.384872000140604</c:v>
                </c:pt>
                <c:pt idx="2797">
                  <c:v>25.393199999991339</c:v>
                </c:pt>
                <c:pt idx="2798">
                  <c:v>25.401528000016697</c:v>
                </c:pt>
                <c:pt idx="2799">
                  <c:v>25.409856000042055</c:v>
                </c:pt>
                <c:pt idx="2800">
                  <c:v>25.418208000075538</c:v>
                </c:pt>
                <c:pt idx="2801">
                  <c:v>25.426536000100896</c:v>
                </c:pt>
                <c:pt idx="2802">
                  <c:v>25.434864000126254</c:v>
                </c:pt>
                <c:pt idx="2803">
                  <c:v>25.443192000151612</c:v>
                </c:pt>
                <c:pt idx="2804">
                  <c:v>25.451544000010472</c:v>
                </c:pt>
                <c:pt idx="2805">
                  <c:v>25.45987200003583</c:v>
                </c:pt>
                <c:pt idx="2806">
                  <c:v>25.468200000061188</c:v>
                </c:pt>
                <c:pt idx="2807">
                  <c:v>25.476528000086546</c:v>
                </c:pt>
                <c:pt idx="2808">
                  <c:v>25.484856000111904</c:v>
                </c:pt>
                <c:pt idx="2809">
                  <c:v>25.493208000145387</c:v>
                </c:pt>
                <c:pt idx="2810">
                  <c:v>25.501535999996122</c:v>
                </c:pt>
                <c:pt idx="2811">
                  <c:v>25.50986400002148</c:v>
                </c:pt>
                <c:pt idx="2812">
                  <c:v>25.518192000046838</c:v>
                </c:pt>
                <c:pt idx="2813">
                  <c:v>25.526520000072196</c:v>
                </c:pt>
                <c:pt idx="2814">
                  <c:v>25.534872000105679</c:v>
                </c:pt>
                <c:pt idx="2815">
                  <c:v>25.543200000131037</c:v>
                </c:pt>
                <c:pt idx="2816">
                  <c:v>25.551551999989897</c:v>
                </c:pt>
                <c:pt idx="2817">
                  <c:v>25.559880000015255</c:v>
                </c:pt>
                <c:pt idx="2818">
                  <c:v>25.568208000040613</c:v>
                </c:pt>
                <c:pt idx="2819">
                  <c:v>25.576560000074096</c:v>
                </c:pt>
                <c:pt idx="2820">
                  <c:v>25.584888000099454</c:v>
                </c:pt>
                <c:pt idx="2821">
                  <c:v>25.593216000124812</c:v>
                </c:pt>
                <c:pt idx="2822">
                  <c:v>25.60154400015017</c:v>
                </c:pt>
                <c:pt idx="2823">
                  <c:v>25.60989600000903</c:v>
                </c:pt>
                <c:pt idx="2824">
                  <c:v>25.618224000034388</c:v>
                </c:pt>
                <c:pt idx="2825">
                  <c:v>25.626552000059746</c:v>
                </c:pt>
                <c:pt idx="2826">
                  <c:v>25.634880000085104</c:v>
                </c:pt>
                <c:pt idx="2827">
                  <c:v>25.643208000110462</c:v>
                </c:pt>
                <c:pt idx="2828">
                  <c:v>25.651560000143945</c:v>
                </c:pt>
                <c:pt idx="2829">
                  <c:v>25.65988799999468</c:v>
                </c:pt>
                <c:pt idx="2830">
                  <c:v>25.668216000020038</c:v>
                </c:pt>
                <c:pt idx="2831">
                  <c:v>25.676544000045396</c:v>
                </c:pt>
                <c:pt idx="2832">
                  <c:v>25.684872000070754</c:v>
                </c:pt>
                <c:pt idx="2833">
                  <c:v>25.693224000104237</c:v>
                </c:pt>
                <c:pt idx="2834">
                  <c:v>25.701552000129595</c:v>
                </c:pt>
                <c:pt idx="2835">
                  <c:v>25.70987999998033</c:v>
                </c:pt>
                <c:pt idx="2836">
                  <c:v>25.718232000013813</c:v>
                </c:pt>
                <c:pt idx="2837">
                  <c:v>25.726560000039171</c:v>
                </c:pt>
                <c:pt idx="2838">
                  <c:v>25.734888000064529</c:v>
                </c:pt>
                <c:pt idx="2839">
                  <c:v>25.743216000089888</c:v>
                </c:pt>
                <c:pt idx="2840">
                  <c:v>25.751544000115246</c:v>
                </c:pt>
                <c:pt idx="2841">
                  <c:v>25.759896000148728</c:v>
                </c:pt>
                <c:pt idx="2842">
                  <c:v>25.768223999999464</c:v>
                </c:pt>
                <c:pt idx="2843">
                  <c:v>25.776552000024822</c:v>
                </c:pt>
                <c:pt idx="2844">
                  <c:v>25.78488000005018</c:v>
                </c:pt>
                <c:pt idx="2845">
                  <c:v>25.793208000075538</c:v>
                </c:pt>
                <c:pt idx="2846">
                  <c:v>25.801560000109021</c:v>
                </c:pt>
                <c:pt idx="2847">
                  <c:v>25.809888000134379</c:v>
                </c:pt>
                <c:pt idx="2848">
                  <c:v>25.818215999985114</c:v>
                </c:pt>
                <c:pt idx="2849">
                  <c:v>25.826544000010472</c:v>
                </c:pt>
                <c:pt idx="2850">
                  <c:v>25.83487200003583</c:v>
                </c:pt>
                <c:pt idx="2851">
                  <c:v>25.843224000069313</c:v>
                </c:pt>
                <c:pt idx="2852">
                  <c:v>25.851552000094671</c:v>
                </c:pt>
                <c:pt idx="2853">
                  <c:v>25.859880000120029</c:v>
                </c:pt>
                <c:pt idx="2854">
                  <c:v>25.868208000145387</c:v>
                </c:pt>
                <c:pt idx="2855">
                  <c:v>25.876535999996122</c:v>
                </c:pt>
                <c:pt idx="2856">
                  <c:v>25.884888000029605</c:v>
                </c:pt>
                <c:pt idx="2857">
                  <c:v>25.893216000054963</c:v>
                </c:pt>
                <c:pt idx="2858">
                  <c:v>25.901544000080321</c:v>
                </c:pt>
                <c:pt idx="2859">
                  <c:v>25.909872000105679</c:v>
                </c:pt>
                <c:pt idx="2860">
                  <c:v>25.918200000131037</c:v>
                </c:pt>
                <c:pt idx="2861">
                  <c:v>25.926551999989897</c:v>
                </c:pt>
                <c:pt idx="2862">
                  <c:v>25.934880000015255</c:v>
                </c:pt>
                <c:pt idx="2863">
                  <c:v>25.943208000040613</c:v>
                </c:pt>
                <c:pt idx="2864">
                  <c:v>25.951536000065971</c:v>
                </c:pt>
                <c:pt idx="2865">
                  <c:v>25.959864000091329</c:v>
                </c:pt>
                <c:pt idx="2866">
                  <c:v>25.968216000124812</c:v>
                </c:pt>
                <c:pt idx="2867">
                  <c:v>25.97654400015017</c:v>
                </c:pt>
                <c:pt idx="2868">
                  <c:v>25.984872000000905</c:v>
                </c:pt>
                <c:pt idx="2869">
                  <c:v>25.993200000026263</c:v>
                </c:pt>
                <c:pt idx="2870">
                  <c:v>26.001528000051621</c:v>
                </c:pt>
                <c:pt idx="2871">
                  <c:v>26.009880000085104</c:v>
                </c:pt>
                <c:pt idx="2872">
                  <c:v>26.018208000110462</c:v>
                </c:pt>
                <c:pt idx="2873">
                  <c:v>26.02653600013582</c:v>
                </c:pt>
                <c:pt idx="2874">
                  <c:v>26.034863999986555</c:v>
                </c:pt>
                <c:pt idx="2875">
                  <c:v>26.043192000011913</c:v>
                </c:pt>
                <c:pt idx="2876">
                  <c:v>26.051544000045396</c:v>
                </c:pt>
                <c:pt idx="2877">
                  <c:v>26.059872000070754</c:v>
                </c:pt>
                <c:pt idx="2878">
                  <c:v>26.068200000096112</c:v>
                </c:pt>
                <c:pt idx="2879">
                  <c:v>26.076528000121471</c:v>
                </c:pt>
                <c:pt idx="2880">
                  <c:v>26.08487999998033</c:v>
                </c:pt>
                <c:pt idx="2881">
                  <c:v>26.093208000005689</c:v>
                </c:pt>
                <c:pt idx="2882">
                  <c:v>26.101536000031047</c:v>
                </c:pt>
                <c:pt idx="2883">
                  <c:v>26.109864000056405</c:v>
                </c:pt>
                <c:pt idx="2884">
                  <c:v>26.118192000081763</c:v>
                </c:pt>
                <c:pt idx="2885">
                  <c:v>26.126544000115246</c:v>
                </c:pt>
                <c:pt idx="2886">
                  <c:v>26.134872000140604</c:v>
                </c:pt>
                <c:pt idx="2887">
                  <c:v>26.143199999991339</c:v>
                </c:pt>
                <c:pt idx="2888">
                  <c:v>26.151528000016697</c:v>
                </c:pt>
                <c:pt idx="2889">
                  <c:v>26.159856000042055</c:v>
                </c:pt>
                <c:pt idx="2890">
                  <c:v>26.168208000075538</c:v>
                </c:pt>
                <c:pt idx="2891">
                  <c:v>26.176536000100896</c:v>
                </c:pt>
                <c:pt idx="2892">
                  <c:v>26.184864000126254</c:v>
                </c:pt>
                <c:pt idx="2893">
                  <c:v>26.193192000151612</c:v>
                </c:pt>
                <c:pt idx="2894">
                  <c:v>26.201520000002347</c:v>
                </c:pt>
                <c:pt idx="2895">
                  <c:v>26.20987200003583</c:v>
                </c:pt>
                <c:pt idx="2896">
                  <c:v>26.218200000061188</c:v>
                </c:pt>
                <c:pt idx="2897">
                  <c:v>26.226528000086546</c:v>
                </c:pt>
                <c:pt idx="2898">
                  <c:v>26.234856000111904</c:v>
                </c:pt>
                <c:pt idx="2899">
                  <c:v>26.243184000137262</c:v>
                </c:pt>
                <c:pt idx="2900">
                  <c:v>26.251535999996122</c:v>
                </c:pt>
                <c:pt idx="2901">
                  <c:v>26.25986400002148</c:v>
                </c:pt>
                <c:pt idx="2902">
                  <c:v>26.268192000046838</c:v>
                </c:pt>
                <c:pt idx="2903">
                  <c:v>26.276520000072196</c:v>
                </c:pt>
                <c:pt idx="2904">
                  <c:v>26.284848000097554</c:v>
                </c:pt>
                <c:pt idx="2905">
                  <c:v>26.293200000131037</c:v>
                </c:pt>
                <c:pt idx="2906">
                  <c:v>26.301527999981772</c:v>
                </c:pt>
                <c:pt idx="2907">
                  <c:v>26.30985600000713</c:v>
                </c:pt>
                <c:pt idx="2908">
                  <c:v>26.318184000032488</c:v>
                </c:pt>
                <c:pt idx="2909">
                  <c:v>26.326512000057846</c:v>
                </c:pt>
                <c:pt idx="2910">
                  <c:v>26.334864000091329</c:v>
                </c:pt>
                <c:pt idx="2911">
                  <c:v>26.343192000116687</c:v>
                </c:pt>
                <c:pt idx="2912">
                  <c:v>26.351520000142045</c:v>
                </c:pt>
                <c:pt idx="2913">
                  <c:v>26.35984799999278</c:v>
                </c:pt>
                <c:pt idx="2914">
                  <c:v>26.368200000026263</c:v>
                </c:pt>
                <c:pt idx="2915">
                  <c:v>26.376528000051621</c:v>
                </c:pt>
                <c:pt idx="2916">
                  <c:v>26.384856000076979</c:v>
                </c:pt>
                <c:pt idx="2917">
                  <c:v>26.393184000102337</c:v>
                </c:pt>
                <c:pt idx="2918">
                  <c:v>26.401512000127696</c:v>
                </c:pt>
                <c:pt idx="2919">
                  <c:v>26.409863999986555</c:v>
                </c:pt>
                <c:pt idx="2920">
                  <c:v>26.418192000011913</c:v>
                </c:pt>
                <c:pt idx="2921">
                  <c:v>26.426520000037272</c:v>
                </c:pt>
                <c:pt idx="2922">
                  <c:v>26.434872000070754</c:v>
                </c:pt>
                <c:pt idx="2923">
                  <c:v>26.443200000096112</c:v>
                </c:pt>
                <c:pt idx="2924">
                  <c:v>26.451528000121471</c:v>
                </c:pt>
                <c:pt idx="2925">
                  <c:v>26.45987999998033</c:v>
                </c:pt>
                <c:pt idx="2926">
                  <c:v>26.468208000005689</c:v>
                </c:pt>
                <c:pt idx="2927">
                  <c:v>26.476536000031047</c:v>
                </c:pt>
                <c:pt idx="2928">
                  <c:v>26.484864000056405</c:v>
                </c:pt>
                <c:pt idx="2929">
                  <c:v>26.493192000081763</c:v>
                </c:pt>
                <c:pt idx="2930">
                  <c:v>26.501544000115246</c:v>
                </c:pt>
                <c:pt idx="2931">
                  <c:v>26.509872000140604</c:v>
                </c:pt>
                <c:pt idx="2932">
                  <c:v>26.518199999991339</c:v>
                </c:pt>
                <c:pt idx="2933">
                  <c:v>26.526528000016697</c:v>
                </c:pt>
                <c:pt idx="2934">
                  <c:v>26.53488000005018</c:v>
                </c:pt>
                <c:pt idx="2935">
                  <c:v>26.543208000075538</c:v>
                </c:pt>
                <c:pt idx="2936">
                  <c:v>26.551536000100896</c:v>
                </c:pt>
                <c:pt idx="2937">
                  <c:v>26.559888000134379</c:v>
                </c:pt>
                <c:pt idx="2938">
                  <c:v>26.568215999985114</c:v>
                </c:pt>
                <c:pt idx="2939">
                  <c:v>26.576544000010472</c:v>
                </c:pt>
                <c:pt idx="2940">
                  <c:v>26.58487200003583</c:v>
                </c:pt>
                <c:pt idx="2941">
                  <c:v>26.593200000061188</c:v>
                </c:pt>
                <c:pt idx="2942">
                  <c:v>26.601552000094671</c:v>
                </c:pt>
                <c:pt idx="2943">
                  <c:v>26.609880000120029</c:v>
                </c:pt>
                <c:pt idx="2944">
                  <c:v>26.618208000145387</c:v>
                </c:pt>
                <c:pt idx="2945">
                  <c:v>26.626535999996122</c:v>
                </c:pt>
                <c:pt idx="2946">
                  <c:v>26.63486400002148</c:v>
                </c:pt>
                <c:pt idx="2947">
                  <c:v>26.643216000054963</c:v>
                </c:pt>
                <c:pt idx="2948">
                  <c:v>26.651544000080321</c:v>
                </c:pt>
                <c:pt idx="2949">
                  <c:v>26.659872000105679</c:v>
                </c:pt>
                <c:pt idx="2950">
                  <c:v>26.668200000131037</c:v>
                </c:pt>
                <c:pt idx="2951">
                  <c:v>26.676527999981772</c:v>
                </c:pt>
                <c:pt idx="2952">
                  <c:v>26.684880000015255</c:v>
                </c:pt>
                <c:pt idx="2953">
                  <c:v>26.693208000040613</c:v>
                </c:pt>
                <c:pt idx="2954">
                  <c:v>26.701536000065971</c:v>
                </c:pt>
                <c:pt idx="2955">
                  <c:v>26.709888000099454</c:v>
                </c:pt>
                <c:pt idx="2956">
                  <c:v>26.718216000124812</c:v>
                </c:pt>
                <c:pt idx="2957">
                  <c:v>26.72654400015017</c:v>
                </c:pt>
                <c:pt idx="2958">
                  <c:v>26.734872000000905</c:v>
                </c:pt>
                <c:pt idx="2959">
                  <c:v>26.743200000026263</c:v>
                </c:pt>
                <c:pt idx="2960">
                  <c:v>26.751552000059746</c:v>
                </c:pt>
                <c:pt idx="2961">
                  <c:v>26.759880000085104</c:v>
                </c:pt>
                <c:pt idx="2962">
                  <c:v>26.768208000110462</c:v>
                </c:pt>
                <c:pt idx="2963">
                  <c:v>26.77653600013582</c:v>
                </c:pt>
                <c:pt idx="2964">
                  <c:v>26.784863999986555</c:v>
                </c:pt>
                <c:pt idx="2965">
                  <c:v>26.793216000020038</c:v>
                </c:pt>
                <c:pt idx="2966">
                  <c:v>26.801544000045396</c:v>
                </c:pt>
                <c:pt idx="2967">
                  <c:v>26.809872000070754</c:v>
                </c:pt>
                <c:pt idx="2968">
                  <c:v>26.818200000096112</c:v>
                </c:pt>
                <c:pt idx="2969">
                  <c:v>26.826528000121471</c:v>
                </c:pt>
                <c:pt idx="2970">
                  <c:v>26.834903999988455</c:v>
                </c:pt>
                <c:pt idx="2971">
                  <c:v>26.843232000013813</c:v>
                </c:pt>
                <c:pt idx="2972">
                  <c:v>26.851560000039171</c:v>
                </c:pt>
                <c:pt idx="2973">
                  <c:v>26.859888000064529</c:v>
                </c:pt>
                <c:pt idx="2974">
                  <c:v>26.868216000089888</c:v>
                </c:pt>
                <c:pt idx="2975">
                  <c:v>26.87656800012337</c:v>
                </c:pt>
                <c:pt idx="2976">
                  <c:v>26.884896000148728</c:v>
                </c:pt>
                <c:pt idx="2977">
                  <c:v>26.893223999999464</c:v>
                </c:pt>
                <c:pt idx="2978">
                  <c:v>26.901552000024822</c:v>
                </c:pt>
                <c:pt idx="2979">
                  <c:v>26.90988000005018</c:v>
                </c:pt>
                <c:pt idx="2980">
                  <c:v>26.918232000083663</c:v>
                </c:pt>
                <c:pt idx="2981">
                  <c:v>26.926560000109021</c:v>
                </c:pt>
                <c:pt idx="2982">
                  <c:v>26.934888000134379</c:v>
                </c:pt>
                <c:pt idx="2983">
                  <c:v>26.943215999985114</c:v>
                </c:pt>
                <c:pt idx="2984">
                  <c:v>26.951544000010472</c:v>
                </c:pt>
                <c:pt idx="2985">
                  <c:v>26.959896000043955</c:v>
                </c:pt>
                <c:pt idx="2986">
                  <c:v>26.968224000069313</c:v>
                </c:pt>
                <c:pt idx="2987">
                  <c:v>26.976552000094671</c:v>
                </c:pt>
                <c:pt idx="2988">
                  <c:v>26.984880000120029</c:v>
                </c:pt>
                <c:pt idx="2989">
                  <c:v>26.993208000145387</c:v>
                </c:pt>
                <c:pt idx="2990">
                  <c:v>27.001560000004247</c:v>
                </c:pt>
                <c:pt idx="2991">
                  <c:v>27.009888000029605</c:v>
                </c:pt>
                <c:pt idx="2992">
                  <c:v>27.018216000054963</c:v>
                </c:pt>
                <c:pt idx="2993">
                  <c:v>27.026544000080321</c:v>
                </c:pt>
                <c:pt idx="2994">
                  <c:v>27.034896000113804</c:v>
                </c:pt>
                <c:pt idx="2995">
                  <c:v>27.043224000139162</c:v>
                </c:pt>
                <c:pt idx="2996">
                  <c:v>27.051551999989897</c:v>
                </c:pt>
                <c:pt idx="2997">
                  <c:v>27.059880000015255</c:v>
                </c:pt>
                <c:pt idx="2998">
                  <c:v>27.068208000040613</c:v>
                </c:pt>
                <c:pt idx="2999">
                  <c:v>27.076560000074096</c:v>
                </c:pt>
                <c:pt idx="3000">
                  <c:v>27.084888000099454</c:v>
                </c:pt>
                <c:pt idx="3001">
                  <c:v>27.093216000124812</c:v>
                </c:pt>
                <c:pt idx="3002">
                  <c:v>27.10154400015017</c:v>
                </c:pt>
                <c:pt idx="3003">
                  <c:v>27.109872000000905</c:v>
                </c:pt>
                <c:pt idx="3004">
                  <c:v>27.118224000034388</c:v>
                </c:pt>
                <c:pt idx="3005">
                  <c:v>27.126552000059746</c:v>
                </c:pt>
                <c:pt idx="3006">
                  <c:v>27.134880000085104</c:v>
                </c:pt>
                <c:pt idx="3007">
                  <c:v>27.143208000110462</c:v>
                </c:pt>
                <c:pt idx="3008">
                  <c:v>27.15153600013582</c:v>
                </c:pt>
                <c:pt idx="3009">
                  <c:v>27.15988799999468</c:v>
                </c:pt>
                <c:pt idx="3010">
                  <c:v>27.168240000028163</c:v>
                </c:pt>
                <c:pt idx="3011">
                  <c:v>27.176568000053521</c:v>
                </c:pt>
                <c:pt idx="3012">
                  <c:v>27.184896000078879</c:v>
                </c:pt>
                <c:pt idx="3013">
                  <c:v>27.193224000104237</c:v>
                </c:pt>
                <c:pt idx="3014">
                  <c:v>27.20157600013772</c:v>
                </c:pt>
                <c:pt idx="3015">
                  <c:v>27.209903999988455</c:v>
                </c:pt>
                <c:pt idx="3016">
                  <c:v>27.218232000013813</c:v>
                </c:pt>
                <c:pt idx="3017">
                  <c:v>27.226560000039171</c:v>
                </c:pt>
                <c:pt idx="3018">
                  <c:v>27.234888000064529</c:v>
                </c:pt>
                <c:pt idx="3019">
                  <c:v>27.243240000098012</c:v>
                </c:pt>
                <c:pt idx="3020">
                  <c:v>27.25156800012337</c:v>
                </c:pt>
                <c:pt idx="3021">
                  <c:v>27.259896000148728</c:v>
                </c:pt>
                <c:pt idx="3022">
                  <c:v>27.268223999999464</c:v>
                </c:pt>
                <c:pt idx="3023">
                  <c:v>27.276552000024822</c:v>
                </c:pt>
                <c:pt idx="3024">
                  <c:v>27.284904000058305</c:v>
                </c:pt>
                <c:pt idx="3025">
                  <c:v>27.293232000083663</c:v>
                </c:pt>
                <c:pt idx="3026">
                  <c:v>27.301560000109021</c:v>
                </c:pt>
                <c:pt idx="3027">
                  <c:v>27.309888000134379</c:v>
                </c:pt>
                <c:pt idx="3028">
                  <c:v>27.318215999985114</c:v>
                </c:pt>
                <c:pt idx="3029">
                  <c:v>27.326568000018597</c:v>
                </c:pt>
                <c:pt idx="3030">
                  <c:v>27.334896000043955</c:v>
                </c:pt>
                <c:pt idx="3031">
                  <c:v>27.343224000069313</c:v>
                </c:pt>
                <c:pt idx="3032">
                  <c:v>27.351552000094671</c:v>
                </c:pt>
                <c:pt idx="3033">
                  <c:v>27.359880000120029</c:v>
                </c:pt>
                <c:pt idx="3034">
                  <c:v>27.368231999978889</c:v>
                </c:pt>
                <c:pt idx="3035">
                  <c:v>27.376560000004247</c:v>
                </c:pt>
                <c:pt idx="3036">
                  <c:v>27.384888000029605</c:v>
                </c:pt>
                <c:pt idx="3037">
                  <c:v>27.393216000054963</c:v>
                </c:pt>
                <c:pt idx="3038">
                  <c:v>27.401568000088446</c:v>
                </c:pt>
                <c:pt idx="3039">
                  <c:v>27.409896000113804</c:v>
                </c:pt>
                <c:pt idx="3040">
                  <c:v>27.418224000139162</c:v>
                </c:pt>
                <c:pt idx="3041">
                  <c:v>27.426575999998022</c:v>
                </c:pt>
                <c:pt idx="3042">
                  <c:v>27.43490400002338</c:v>
                </c:pt>
                <c:pt idx="3043">
                  <c:v>27.443256000056863</c:v>
                </c:pt>
                <c:pt idx="3044">
                  <c:v>27.451584000082221</c:v>
                </c:pt>
                <c:pt idx="3045">
                  <c:v>27.459912000107579</c:v>
                </c:pt>
                <c:pt idx="3046">
                  <c:v>27.468240000132937</c:v>
                </c:pt>
                <c:pt idx="3047">
                  <c:v>27.476567999983672</c:v>
                </c:pt>
                <c:pt idx="3048">
                  <c:v>27.484920000017155</c:v>
                </c:pt>
                <c:pt idx="3049">
                  <c:v>27.493248000042513</c:v>
                </c:pt>
                <c:pt idx="3050">
                  <c:v>27.501576000067871</c:v>
                </c:pt>
                <c:pt idx="3051">
                  <c:v>27.509904000093229</c:v>
                </c:pt>
                <c:pt idx="3052">
                  <c:v>27.518232000118587</c:v>
                </c:pt>
                <c:pt idx="3053">
                  <c:v>27.52658400015207</c:v>
                </c:pt>
                <c:pt idx="3054">
                  <c:v>27.534912000002805</c:v>
                </c:pt>
                <c:pt idx="3055">
                  <c:v>27.543240000028163</c:v>
                </c:pt>
                <c:pt idx="3056">
                  <c:v>27.551568000053521</c:v>
                </c:pt>
                <c:pt idx="3057">
                  <c:v>27.559896000078879</c:v>
                </c:pt>
                <c:pt idx="3058">
                  <c:v>27.568248000112362</c:v>
                </c:pt>
                <c:pt idx="3059">
                  <c:v>27.57657600013772</c:v>
                </c:pt>
                <c:pt idx="3060">
                  <c:v>27.584903999988455</c:v>
                </c:pt>
                <c:pt idx="3061">
                  <c:v>27.593232000013813</c:v>
                </c:pt>
                <c:pt idx="3062">
                  <c:v>27.601584000047296</c:v>
                </c:pt>
                <c:pt idx="3063">
                  <c:v>27.609912000072654</c:v>
                </c:pt>
                <c:pt idx="3064">
                  <c:v>27.618240000098012</c:v>
                </c:pt>
                <c:pt idx="3065">
                  <c:v>27.62656800012337</c:v>
                </c:pt>
                <c:pt idx="3066">
                  <c:v>27.63491999998223</c:v>
                </c:pt>
                <c:pt idx="3067">
                  <c:v>27.643248000007588</c:v>
                </c:pt>
                <c:pt idx="3068">
                  <c:v>27.651576000032946</c:v>
                </c:pt>
                <c:pt idx="3069">
                  <c:v>27.659928000066429</c:v>
                </c:pt>
                <c:pt idx="3070">
                  <c:v>27.668256000091787</c:v>
                </c:pt>
                <c:pt idx="3071">
                  <c:v>27.676584000117145</c:v>
                </c:pt>
                <c:pt idx="3072">
                  <c:v>27.684912000142504</c:v>
                </c:pt>
                <c:pt idx="3073">
                  <c:v>27.693239999993239</c:v>
                </c:pt>
                <c:pt idx="3074">
                  <c:v>27.701592000026722</c:v>
                </c:pt>
                <c:pt idx="3075">
                  <c:v>27.70992000005208</c:v>
                </c:pt>
                <c:pt idx="3076">
                  <c:v>27.718248000077438</c:v>
                </c:pt>
                <c:pt idx="3077">
                  <c:v>27.726576000102796</c:v>
                </c:pt>
                <c:pt idx="3078">
                  <c:v>27.734904000128154</c:v>
                </c:pt>
                <c:pt idx="3079">
                  <c:v>27.743255999987014</c:v>
                </c:pt>
                <c:pt idx="3080">
                  <c:v>27.751584000012372</c:v>
                </c:pt>
                <c:pt idx="3081">
                  <c:v>27.75991200003773</c:v>
                </c:pt>
                <c:pt idx="3082">
                  <c:v>27.768240000063088</c:v>
                </c:pt>
                <c:pt idx="3083">
                  <c:v>27.776592000096571</c:v>
                </c:pt>
                <c:pt idx="3084">
                  <c:v>27.784920000121929</c:v>
                </c:pt>
                <c:pt idx="3085">
                  <c:v>27.793248000147287</c:v>
                </c:pt>
                <c:pt idx="3086">
                  <c:v>27.801575999998022</c:v>
                </c:pt>
                <c:pt idx="3087">
                  <c:v>27.80990400002338</c:v>
                </c:pt>
                <c:pt idx="3088">
                  <c:v>27.818256000056863</c:v>
                </c:pt>
                <c:pt idx="3089">
                  <c:v>27.826584000082221</c:v>
                </c:pt>
                <c:pt idx="3090">
                  <c:v>27.834912000107579</c:v>
                </c:pt>
                <c:pt idx="3091">
                  <c:v>27.843240000132937</c:v>
                </c:pt>
                <c:pt idx="3092">
                  <c:v>27.851591999991797</c:v>
                </c:pt>
                <c:pt idx="3093">
                  <c:v>27.859920000017155</c:v>
                </c:pt>
                <c:pt idx="3094">
                  <c:v>27.868248000042513</c:v>
                </c:pt>
                <c:pt idx="3095">
                  <c:v>27.876576000067871</c:v>
                </c:pt>
                <c:pt idx="3096">
                  <c:v>27.884904000093229</c:v>
                </c:pt>
                <c:pt idx="3097">
                  <c:v>27.893256000126712</c:v>
                </c:pt>
                <c:pt idx="3098">
                  <c:v>27.90158400015207</c:v>
                </c:pt>
                <c:pt idx="3099">
                  <c:v>27.909912000002805</c:v>
                </c:pt>
                <c:pt idx="3100">
                  <c:v>27.918240000028163</c:v>
                </c:pt>
                <c:pt idx="3101">
                  <c:v>27.926568000053521</c:v>
                </c:pt>
                <c:pt idx="3102">
                  <c:v>27.934920000087004</c:v>
                </c:pt>
                <c:pt idx="3103">
                  <c:v>27.943248000112362</c:v>
                </c:pt>
                <c:pt idx="3104">
                  <c:v>27.951600000145845</c:v>
                </c:pt>
                <c:pt idx="3105">
                  <c:v>27.95992799999658</c:v>
                </c:pt>
                <c:pt idx="3106">
                  <c:v>27.968256000021938</c:v>
                </c:pt>
                <c:pt idx="3107">
                  <c:v>27.976608000055421</c:v>
                </c:pt>
                <c:pt idx="3108">
                  <c:v>27.984936000080779</c:v>
                </c:pt>
                <c:pt idx="3109">
                  <c:v>27.993264000106137</c:v>
                </c:pt>
                <c:pt idx="3110">
                  <c:v>28.001592000131495</c:v>
                </c:pt>
                <c:pt idx="3111">
                  <c:v>28.009943999990355</c:v>
                </c:pt>
                <c:pt idx="3112">
                  <c:v>28.018272000015713</c:v>
                </c:pt>
                <c:pt idx="3113">
                  <c:v>28.026600000041071</c:v>
                </c:pt>
                <c:pt idx="3114">
                  <c:v>28.034928000066429</c:v>
                </c:pt>
                <c:pt idx="3115">
                  <c:v>28.043280000099912</c:v>
                </c:pt>
                <c:pt idx="3116">
                  <c:v>28.05160800012527</c:v>
                </c:pt>
                <c:pt idx="3117">
                  <c:v>28.059936000150628</c:v>
                </c:pt>
                <c:pt idx="3118">
                  <c:v>28.068288000009488</c:v>
                </c:pt>
                <c:pt idx="3119">
                  <c:v>28.076616000034846</c:v>
                </c:pt>
                <c:pt idx="3120">
                  <c:v>28.084968000068329</c:v>
                </c:pt>
                <c:pt idx="3121">
                  <c:v>28.093296000093687</c:v>
                </c:pt>
                <c:pt idx="3122">
                  <c:v>28.101624000119045</c:v>
                </c:pt>
                <c:pt idx="3123">
                  <c:v>28.109952000144403</c:v>
                </c:pt>
                <c:pt idx="3124">
                  <c:v>28.118279999995138</c:v>
                </c:pt>
                <c:pt idx="3125">
                  <c:v>28.126632000028621</c:v>
                </c:pt>
                <c:pt idx="3126">
                  <c:v>28.134960000053979</c:v>
                </c:pt>
                <c:pt idx="3127">
                  <c:v>28.143288000079338</c:v>
                </c:pt>
                <c:pt idx="3128">
                  <c:v>28.151616000104696</c:v>
                </c:pt>
                <c:pt idx="3129">
                  <c:v>28.159944000130054</c:v>
                </c:pt>
                <c:pt idx="3130">
                  <c:v>28.168295999988914</c:v>
                </c:pt>
                <c:pt idx="3131">
                  <c:v>28.176624000014272</c:v>
                </c:pt>
                <c:pt idx="3132">
                  <c:v>28.18495200003963</c:v>
                </c:pt>
                <c:pt idx="3133">
                  <c:v>28.193280000064988</c:v>
                </c:pt>
                <c:pt idx="3134">
                  <c:v>28.201632000098471</c:v>
                </c:pt>
                <c:pt idx="3135">
                  <c:v>28.209960000123829</c:v>
                </c:pt>
                <c:pt idx="3136">
                  <c:v>28.218288000149187</c:v>
                </c:pt>
                <c:pt idx="3137">
                  <c:v>28.226615999999922</c:v>
                </c:pt>
                <c:pt idx="3138">
                  <c:v>28.23494400002528</c:v>
                </c:pt>
                <c:pt idx="3139">
                  <c:v>28.243296000058763</c:v>
                </c:pt>
                <c:pt idx="3140">
                  <c:v>28.251624000084121</c:v>
                </c:pt>
                <c:pt idx="3141">
                  <c:v>28.259952000109479</c:v>
                </c:pt>
                <c:pt idx="3142">
                  <c:v>28.268280000134837</c:v>
                </c:pt>
                <c:pt idx="3143">
                  <c:v>28.276631999993697</c:v>
                </c:pt>
                <c:pt idx="3144">
                  <c:v>28.284960000019055</c:v>
                </c:pt>
                <c:pt idx="3145">
                  <c:v>28.293288000044413</c:v>
                </c:pt>
                <c:pt idx="3146">
                  <c:v>28.301616000069771</c:v>
                </c:pt>
                <c:pt idx="3147">
                  <c:v>28.309944000095129</c:v>
                </c:pt>
                <c:pt idx="3148">
                  <c:v>28.318296000128612</c:v>
                </c:pt>
                <c:pt idx="3149">
                  <c:v>28.326623999979347</c:v>
                </c:pt>
                <c:pt idx="3150">
                  <c:v>28.334952000004705</c:v>
                </c:pt>
                <c:pt idx="3151">
                  <c:v>28.343304000038188</c:v>
                </c:pt>
                <c:pt idx="3152">
                  <c:v>28.351632000063546</c:v>
                </c:pt>
                <c:pt idx="3153">
                  <c:v>28.359960000088904</c:v>
                </c:pt>
                <c:pt idx="3154">
                  <c:v>28.368312000122387</c:v>
                </c:pt>
                <c:pt idx="3155">
                  <c:v>28.376640000147745</c:v>
                </c:pt>
                <c:pt idx="3156">
                  <c:v>28.384992000006605</c:v>
                </c:pt>
                <c:pt idx="3157">
                  <c:v>28.393320000031963</c:v>
                </c:pt>
                <c:pt idx="3158">
                  <c:v>28.401648000057321</c:v>
                </c:pt>
                <c:pt idx="3159">
                  <c:v>28.409976000082679</c:v>
                </c:pt>
                <c:pt idx="3160">
                  <c:v>28.418328000116162</c:v>
                </c:pt>
                <c:pt idx="3161">
                  <c:v>28.42665600014152</c:v>
                </c:pt>
                <c:pt idx="3162">
                  <c:v>28.43500800000038</c:v>
                </c:pt>
                <c:pt idx="3163">
                  <c:v>28.443336000025738</c:v>
                </c:pt>
                <c:pt idx="3164">
                  <c:v>28.451664000051096</c:v>
                </c:pt>
                <c:pt idx="3165">
                  <c:v>28.459992000076454</c:v>
                </c:pt>
                <c:pt idx="3166">
                  <c:v>28.468320000101812</c:v>
                </c:pt>
                <c:pt idx="3167">
                  <c:v>28.476672000135295</c:v>
                </c:pt>
                <c:pt idx="3168">
                  <c:v>28.48499999998603</c:v>
                </c:pt>
                <c:pt idx="3169">
                  <c:v>28.493328000011388</c:v>
                </c:pt>
                <c:pt idx="3170">
                  <c:v>28.501656000036746</c:v>
                </c:pt>
                <c:pt idx="3171">
                  <c:v>28.509984000062104</c:v>
                </c:pt>
                <c:pt idx="3172">
                  <c:v>28.518336000095587</c:v>
                </c:pt>
                <c:pt idx="3173">
                  <c:v>28.526664000120945</c:v>
                </c:pt>
                <c:pt idx="3174">
                  <c:v>28.535015999979805</c:v>
                </c:pt>
                <c:pt idx="3175">
                  <c:v>28.543344000005163</c:v>
                </c:pt>
                <c:pt idx="3176">
                  <c:v>28.551672000030521</c:v>
                </c:pt>
                <c:pt idx="3177">
                  <c:v>28.560000000055879</c:v>
                </c:pt>
                <c:pt idx="3178">
                  <c:v>28.568328000081237</c:v>
                </c:pt>
                <c:pt idx="3179">
                  <c:v>28.57668000011472</c:v>
                </c:pt>
                <c:pt idx="3180">
                  <c:v>28.585008000140078</c:v>
                </c:pt>
                <c:pt idx="3181">
                  <c:v>28.593335999990813</c:v>
                </c:pt>
                <c:pt idx="3182">
                  <c:v>28.601664000016171</c:v>
                </c:pt>
                <c:pt idx="3183">
                  <c:v>28.610016000049654</c:v>
                </c:pt>
                <c:pt idx="3184">
                  <c:v>28.618344000075012</c:v>
                </c:pt>
                <c:pt idx="3185">
                  <c:v>28.62667200010037</c:v>
                </c:pt>
                <c:pt idx="3186">
                  <c:v>28.635024000133853</c:v>
                </c:pt>
                <c:pt idx="3187">
                  <c:v>28.643351999984588</c:v>
                </c:pt>
                <c:pt idx="3188">
                  <c:v>28.651680000009947</c:v>
                </c:pt>
                <c:pt idx="3189">
                  <c:v>28.660008000035305</c:v>
                </c:pt>
                <c:pt idx="3190">
                  <c:v>28.668360000068787</c:v>
                </c:pt>
                <c:pt idx="3191">
                  <c:v>28.676688000094146</c:v>
                </c:pt>
                <c:pt idx="3192">
                  <c:v>28.685016000119504</c:v>
                </c:pt>
                <c:pt idx="3193">
                  <c:v>28.693344000144862</c:v>
                </c:pt>
                <c:pt idx="3194">
                  <c:v>28.701696000003722</c:v>
                </c:pt>
                <c:pt idx="3195">
                  <c:v>28.71002400002908</c:v>
                </c:pt>
                <c:pt idx="3196">
                  <c:v>28.718376000062563</c:v>
                </c:pt>
                <c:pt idx="3197">
                  <c:v>28.726704000087921</c:v>
                </c:pt>
                <c:pt idx="3198">
                  <c:v>28.735032000113279</c:v>
                </c:pt>
                <c:pt idx="3199">
                  <c:v>28.743360000138637</c:v>
                </c:pt>
                <c:pt idx="3200">
                  <c:v>28.751687999989372</c:v>
                </c:pt>
                <c:pt idx="3201">
                  <c:v>28.760040000022855</c:v>
                </c:pt>
                <c:pt idx="3202">
                  <c:v>28.768368000048213</c:v>
                </c:pt>
                <c:pt idx="3203">
                  <c:v>28.776696000073571</c:v>
                </c:pt>
                <c:pt idx="3204">
                  <c:v>28.785024000098929</c:v>
                </c:pt>
                <c:pt idx="3205">
                  <c:v>28.793352000124287</c:v>
                </c:pt>
                <c:pt idx="3206">
                  <c:v>28.801703999983147</c:v>
                </c:pt>
                <c:pt idx="3207">
                  <c:v>28.810032000008505</c:v>
                </c:pt>
                <c:pt idx="3208">
                  <c:v>28.818360000033863</c:v>
                </c:pt>
                <c:pt idx="3209">
                  <c:v>28.826688000059221</c:v>
                </c:pt>
                <c:pt idx="3210">
                  <c:v>28.835016000084579</c:v>
                </c:pt>
                <c:pt idx="3211">
                  <c:v>28.843368000118062</c:v>
                </c:pt>
                <c:pt idx="3212">
                  <c:v>28.85169600014342</c:v>
                </c:pt>
                <c:pt idx="3213">
                  <c:v>28.860023999994155</c:v>
                </c:pt>
                <c:pt idx="3214">
                  <c:v>28.868352000019513</c:v>
                </c:pt>
                <c:pt idx="3215">
                  <c:v>28.876704000052996</c:v>
                </c:pt>
                <c:pt idx="3216">
                  <c:v>28.885032000078354</c:v>
                </c:pt>
                <c:pt idx="3217">
                  <c:v>28.893360000103712</c:v>
                </c:pt>
                <c:pt idx="3218">
                  <c:v>28.90168800012907</c:v>
                </c:pt>
                <c:pt idx="3219">
                  <c:v>28.91003999998793</c:v>
                </c:pt>
                <c:pt idx="3220">
                  <c:v>28.918392000021413</c:v>
                </c:pt>
                <c:pt idx="3221">
                  <c:v>28.926744000054896</c:v>
                </c:pt>
                <c:pt idx="3222">
                  <c:v>28.935072000080254</c:v>
                </c:pt>
                <c:pt idx="3223">
                  <c:v>28.943424000113737</c:v>
                </c:pt>
                <c:pt idx="3224">
                  <c:v>28.951752000139095</c:v>
                </c:pt>
                <c:pt idx="3225">
                  <c:v>28.960103999997955</c:v>
                </c:pt>
                <c:pt idx="3226">
                  <c:v>28.968456000031438</c:v>
                </c:pt>
                <c:pt idx="3227">
                  <c:v>28.976784000056796</c:v>
                </c:pt>
                <c:pt idx="3228">
                  <c:v>28.985136000090279</c:v>
                </c:pt>
                <c:pt idx="3229">
                  <c:v>28.993488000123762</c:v>
                </c:pt>
                <c:pt idx="3230">
                  <c:v>29.00181600014912</c:v>
                </c:pt>
                <c:pt idx="3231">
                  <c:v>29.010143999999855</c:v>
                </c:pt>
                <c:pt idx="3232">
                  <c:v>29.018496000033338</c:v>
                </c:pt>
                <c:pt idx="3233">
                  <c:v>29.026824000058696</c:v>
                </c:pt>
                <c:pt idx="3234">
                  <c:v>29.035152000084054</c:v>
                </c:pt>
                <c:pt idx="3235">
                  <c:v>29.043504000117537</c:v>
                </c:pt>
                <c:pt idx="3236">
                  <c:v>29.051832000142895</c:v>
                </c:pt>
                <c:pt idx="3237">
                  <c:v>29.060184000001755</c:v>
                </c:pt>
                <c:pt idx="3238">
                  <c:v>29.068512000027113</c:v>
                </c:pt>
                <c:pt idx="3239">
                  <c:v>29.076840000052471</c:v>
                </c:pt>
                <c:pt idx="3240">
                  <c:v>29.085192000085954</c:v>
                </c:pt>
                <c:pt idx="3241">
                  <c:v>29.093520000111312</c:v>
                </c:pt>
                <c:pt idx="3242">
                  <c:v>29.10184800013667</c:v>
                </c:pt>
                <c:pt idx="3243">
                  <c:v>29.110175999987405</c:v>
                </c:pt>
                <c:pt idx="3244">
                  <c:v>29.118528000020888</c:v>
                </c:pt>
                <c:pt idx="3245">
                  <c:v>29.126856000046246</c:v>
                </c:pt>
                <c:pt idx="3246">
                  <c:v>29.135208000079729</c:v>
                </c:pt>
                <c:pt idx="3247">
                  <c:v>29.143536000105087</c:v>
                </c:pt>
                <c:pt idx="3248">
                  <c:v>29.151864000130445</c:v>
                </c:pt>
                <c:pt idx="3249">
                  <c:v>29.16019199998118</c:v>
                </c:pt>
                <c:pt idx="3250">
                  <c:v>29.168544000014663</c:v>
                </c:pt>
                <c:pt idx="3251">
                  <c:v>29.176872000040021</c:v>
                </c:pt>
                <c:pt idx="3252">
                  <c:v>29.185200000065379</c:v>
                </c:pt>
                <c:pt idx="3253">
                  <c:v>29.193528000090737</c:v>
                </c:pt>
                <c:pt idx="3254">
                  <c:v>29.20188000012422</c:v>
                </c:pt>
                <c:pt idx="3255">
                  <c:v>29.210208000149578</c:v>
                </c:pt>
                <c:pt idx="3256">
                  <c:v>29.218536000000313</c:v>
                </c:pt>
                <c:pt idx="3257">
                  <c:v>29.226864000025671</c:v>
                </c:pt>
                <c:pt idx="3258">
                  <c:v>29.235216000059154</c:v>
                </c:pt>
                <c:pt idx="3259">
                  <c:v>29.243544000084512</c:v>
                </c:pt>
                <c:pt idx="3260">
                  <c:v>29.25187200010987</c:v>
                </c:pt>
                <c:pt idx="3261">
                  <c:v>29.260200000135228</c:v>
                </c:pt>
                <c:pt idx="3262">
                  <c:v>29.268551999994088</c:v>
                </c:pt>
                <c:pt idx="3263">
                  <c:v>29.276880000019446</c:v>
                </c:pt>
                <c:pt idx="3264">
                  <c:v>29.285208000044804</c:v>
                </c:pt>
                <c:pt idx="3265">
                  <c:v>29.293536000070162</c:v>
                </c:pt>
                <c:pt idx="3266">
                  <c:v>29.301888000103645</c:v>
                </c:pt>
                <c:pt idx="3267">
                  <c:v>29.310216000129003</c:v>
                </c:pt>
                <c:pt idx="3268">
                  <c:v>29.318543999979738</c:v>
                </c:pt>
                <c:pt idx="3269">
                  <c:v>29.326872000005096</c:v>
                </c:pt>
                <c:pt idx="3270">
                  <c:v>29.335224000038579</c:v>
                </c:pt>
                <c:pt idx="3271">
                  <c:v>29.343552000063937</c:v>
                </c:pt>
                <c:pt idx="3272">
                  <c:v>29.351880000089295</c:v>
                </c:pt>
                <c:pt idx="3273">
                  <c:v>29.360208000114653</c:v>
                </c:pt>
                <c:pt idx="3274">
                  <c:v>29.368560000148136</c:v>
                </c:pt>
                <c:pt idx="3275">
                  <c:v>29.376887999998871</c:v>
                </c:pt>
                <c:pt idx="3276">
                  <c:v>29.385216000024229</c:v>
                </c:pt>
                <c:pt idx="3277">
                  <c:v>29.393544000049587</c:v>
                </c:pt>
                <c:pt idx="3278">
                  <c:v>29.401872000074945</c:v>
                </c:pt>
                <c:pt idx="3279">
                  <c:v>29.410224000108428</c:v>
                </c:pt>
                <c:pt idx="3280">
                  <c:v>29.418552000133786</c:v>
                </c:pt>
                <c:pt idx="3281">
                  <c:v>29.426879999984521</c:v>
                </c:pt>
                <c:pt idx="3282">
                  <c:v>29.435208000009879</c:v>
                </c:pt>
                <c:pt idx="3283">
                  <c:v>29.443560000043362</c:v>
                </c:pt>
                <c:pt idx="3284">
                  <c:v>29.45188800006872</c:v>
                </c:pt>
                <c:pt idx="3285">
                  <c:v>29.460216000094078</c:v>
                </c:pt>
                <c:pt idx="3286">
                  <c:v>29.468544000119437</c:v>
                </c:pt>
                <c:pt idx="3287">
                  <c:v>29.476896000152919</c:v>
                </c:pt>
                <c:pt idx="3288">
                  <c:v>29.485224000003655</c:v>
                </c:pt>
                <c:pt idx="3289">
                  <c:v>29.493552000029013</c:v>
                </c:pt>
                <c:pt idx="3290">
                  <c:v>29.501880000054371</c:v>
                </c:pt>
                <c:pt idx="3291">
                  <c:v>29.510232000087854</c:v>
                </c:pt>
                <c:pt idx="3292">
                  <c:v>29.518560000113212</c:v>
                </c:pt>
                <c:pt idx="3293">
                  <c:v>29.52688800013857</c:v>
                </c:pt>
                <c:pt idx="3294">
                  <c:v>29.53523999999743</c:v>
                </c:pt>
                <c:pt idx="3295">
                  <c:v>29.543568000022788</c:v>
                </c:pt>
                <c:pt idx="3296">
                  <c:v>29.551896000048146</c:v>
                </c:pt>
                <c:pt idx="3297">
                  <c:v>29.560248000081629</c:v>
                </c:pt>
                <c:pt idx="3298">
                  <c:v>29.568576000106987</c:v>
                </c:pt>
                <c:pt idx="3299">
                  <c:v>29.576904000132345</c:v>
                </c:pt>
                <c:pt idx="3300">
                  <c:v>29.58523199998308</c:v>
                </c:pt>
                <c:pt idx="3301">
                  <c:v>29.593560000008438</c:v>
                </c:pt>
                <c:pt idx="3302">
                  <c:v>29.601912000041921</c:v>
                </c:pt>
                <c:pt idx="3303">
                  <c:v>29.610240000067279</c:v>
                </c:pt>
                <c:pt idx="3304">
                  <c:v>29.618568000092637</c:v>
                </c:pt>
                <c:pt idx="3305">
                  <c:v>29.626896000117995</c:v>
                </c:pt>
                <c:pt idx="3306">
                  <c:v>29.635248000151478</c:v>
                </c:pt>
                <c:pt idx="3307">
                  <c:v>29.643576000002213</c:v>
                </c:pt>
                <c:pt idx="3308">
                  <c:v>29.651904000027571</c:v>
                </c:pt>
                <c:pt idx="3309">
                  <c:v>29.660232000052929</c:v>
                </c:pt>
                <c:pt idx="3310">
                  <c:v>29.668584000086412</c:v>
                </c:pt>
                <c:pt idx="3311">
                  <c:v>29.67691200011177</c:v>
                </c:pt>
                <c:pt idx="3312">
                  <c:v>29.685240000137128</c:v>
                </c:pt>
                <c:pt idx="3313">
                  <c:v>29.693567999987863</c:v>
                </c:pt>
                <c:pt idx="3314">
                  <c:v>29.701920000021346</c:v>
                </c:pt>
                <c:pt idx="3315">
                  <c:v>29.710248000046704</c:v>
                </c:pt>
                <c:pt idx="3316">
                  <c:v>29.718576000072062</c:v>
                </c:pt>
                <c:pt idx="3317">
                  <c:v>29.72690400009742</c:v>
                </c:pt>
                <c:pt idx="3318">
                  <c:v>29.735256000130903</c:v>
                </c:pt>
                <c:pt idx="3319">
                  <c:v>29.743583999981638</c:v>
                </c:pt>
                <c:pt idx="3320">
                  <c:v>29.751912000006996</c:v>
                </c:pt>
                <c:pt idx="3321">
                  <c:v>29.760240000032354</c:v>
                </c:pt>
                <c:pt idx="3322">
                  <c:v>29.768592000065837</c:v>
                </c:pt>
                <c:pt idx="3323">
                  <c:v>29.776920000091195</c:v>
                </c:pt>
                <c:pt idx="3324">
                  <c:v>29.785248000116553</c:v>
                </c:pt>
                <c:pt idx="3325">
                  <c:v>29.793576000141911</c:v>
                </c:pt>
                <c:pt idx="3326">
                  <c:v>29.801928000000771</c:v>
                </c:pt>
                <c:pt idx="3327">
                  <c:v>29.810256000026129</c:v>
                </c:pt>
                <c:pt idx="3328">
                  <c:v>29.818584000051487</c:v>
                </c:pt>
                <c:pt idx="3329">
                  <c:v>29.826912000076845</c:v>
                </c:pt>
                <c:pt idx="3330">
                  <c:v>29.835240000102203</c:v>
                </c:pt>
                <c:pt idx="3331">
                  <c:v>29.843616000143811</c:v>
                </c:pt>
                <c:pt idx="3332">
                  <c:v>29.851943999994546</c:v>
                </c:pt>
                <c:pt idx="3333">
                  <c:v>29.860272000019904</c:v>
                </c:pt>
                <c:pt idx="3334">
                  <c:v>29.868600000045262</c:v>
                </c:pt>
                <c:pt idx="3335">
                  <c:v>29.876952000078745</c:v>
                </c:pt>
                <c:pt idx="3336">
                  <c:v>29.885280000104103</c:v>
                </c:pt>
                <c:pt idx="3337">
                  <c:v>29.893608000129461</c:v>
                </c:pt>
                <c:pt idx="3338">
                  <c:v>29.901935999980196</c:v>
                </c:pt>
                <c:pt idx="3339">
                  <c:v>29.910264000005554</c:v>
                </c:pt>
                <c:pt idx="3340">
                  <c:v>29.918616000039037</c:v>
                </c:pt>
                <c:pt idx="3341">
                  <c:v>29.926944000064395</c:v>
                </c:pt>
                <c:pt idx="3342">
                  <c:v>29.935272000089753</c:v>
                </c:pt>
                <c:pt idx="3343">
                  <c:v>29.943600000115111</c:v>
                </c:pt>
                <c:pt idx="3344">
                  <c:v>29.951952000148594</c:v>
                </c:pt>
                <c:pt idx="3345">
                  <c:v>29.960279999999329</c:v>
                </c:pt>
                <c:pt idx="3346">
                  <c:v>29.968608000024687</c:v>
                </c:pt>
                <c:pt idx="3347">
                  <c:v>29.97696000005817</c:v>
                </c:pt>
                <c:pt idx="3348">
                  <c:v>29.985288000083528</c:v>
                </c:pt>
                <c:pt idx="3349">
                  <c:v>29.993616000108887</c:v>
                </c:pt>
                <c:pt idx="3350">
                  <c:v>30.001944000134245</c:v>
                </c:pt>
                <c:pt idx="3351">
                  <c:v>30.010295999993104</c:v>
                </c:pt>
                <c:pt idx="3352">
                  <c:v>30.018624000018463</c:v>
                </c:pt>
                <c:pt idx="3353">
                  <c:v>30.026952000043821</c:v>
                </c:pt>
                <c:pt idx="3354">
                  <c:v>30.035280000069179</c:v>
                </c:pt>
                <c:pt idx="3355">
                  <c:v>30.043632000102662</c:v>
                </c:pt>
                <c:pt idx="3356">
                  <c:v>30.05196000012802</c:v>
                </c:pt>
                <c:pt idx="3357">
                  <c:v>30.060287999978755</c:v>
                </c:pt>
                <c:pt idx="3358">
                  <c:v>30.068640000012238</c:v>
                </c:pt>
                <c:pt idx="3359">
                  <c:v>30.076968000037596</c:v>
                </c:pt>
                <c:pt idx="3360">
                  <c:v>30.085296000062954</c:v>
                </c:pt>
                <c:pt idx="3361">
                  <c:v>30.093624000088312</c:v>
                </c:pt>
                <c:pt idx="3362">
                  <c:v>30.101976000121795</c:v>
                </c:pt>
                <c:pt idx="3363">
                  <c:v>30.110304000147153</c:v>
                </c:pt>
                <c:pt idx="3364">
                  <c:v>30.118656000006013</c:v>
                </c:pt>
                <c:pt idx="3365">
                  <c:v>30.126984000031371</c:v>
                </c:pt>
                <c:pt idx="3366">
                  <c:v>30.135312000056729</c:v>
                </c:pt>
                <c:pt idx="3367">
                  <c:v>30.143640000082087</c:v>
                </c:pt>
                <c:pt idx="3368">
                  <c:v>30.15199200011557</c:v>
                </c:pt>
                <c:pt idx="3369">
                  <c:v>30.160320000140928</c:v>
                </c:pt>
                <c:pt idx="3370">
                  <c:v>30.168647999991663</c:v>
                </c:pt>
                <c:pt idx="3371">
                  <c:v>30.176976000017021</c:v>
                </c:pt>
                <c:pt idx="3372">
                  <c:v>30.185304000042379</c:v>
                </c:pt>
                <c:pt idx="3373">
                  <c:v>30.193656000075862</c:v>
                </c:pt>
                <c:pt idx="3374">
                  <c:v>30.20198400010122</c:v>
                </c:pt>
                <c:pt idx="3375">
                  <c:v>30.210312000126578</c:v>
                </c:pt>
                <c:pt idx="3376">
                  <c:v>30.218640000151936</c:v>
                </c:pt>
                <c:pt idx="3377">
                  <c:v>30.226992000010796</c:v>
                </c:pt>
                <c:pt idx="3378">
                  <c:v>30.235320000036154</c:v>
                </c:pt>
                <c:pt idx="3379">
                  <c:v>30.243648000061512</c:v>
                </c:pt>
                <c:pt idx="3380">
                  <c:v>30.25197600008687</c:v>
                </c:pt>
                <c:pt idx="3381">
                  <c:v>30.260328000120353</c:v>
                </c:pt>
                <c:pt idx="3382">
                  <c:v>30.268656000145711</c:v>
                </c:pt>
                <c:pt idx="3383">
                  <c:v>30.276983999996446</c:v>
                </c:pt>
                <c:pt idx="3384">
                  <c:v>30.285312000021804</c:v>
                </c:pt>
                <c:pt idx="3385">
                  <c:v>30.293664000055287</c:v>
                </c:pt>
                <c:pt idx="3386">
                  <c:v>30.301992000080645</c:v>
                </c:pt>
                <c:pt idx="3387">
                  <c:v>30.310320000106003</c:v>
                </c:pt>
                <c:pt idx="3388">
                  <c:v>30.318672000139486</c:v>
                </c:pt>
                <c:pt idx="3389">
                  <c:v>30.326999999990221</c:v>
                </c:pt>
                <c:pt idx="3390">
                  <c:v>30.335328000015579</c:v>
                </c:pt>
                <c:pt idx="3391">
                  <c:v>30.343680000049062</c:v>
                </c:pt>
                <c:pt idx="3392">
                  <c:v>30.35200800007442</c:v>
                </c:pt>
                <c:pt idx="3393">
                  <c:v>30.360336000099778</c:v>
                </c:pt>
                <c:pt idx="3394">
                  <c:v>30.368664000125136</c:v>
                </c:pt>
                <c:pt idx="3395">
                  <c:v>30.377015999983996</c:v>
                </c:pt>
                <c:pt idx="3396">
                  <c:v>30.385344000009354</c:v>
                </c:pt>
                <c:pt idx="3397">
                  <c:v>30.393696000042837</c:v>
                </c:pt>
                <c:pt idx="3398">
                  <c:v>30.402024000068195</c:v>
                </c:pt>
                <c:pt idx="3399">
                  <c:v>30.410352000093553</c:v>
                </c:pt>
                <c:pt idx="3400">
                  <c:v>30.418680000118911</c:v>
                </c:pt>
                <c:pt idx="3401">
                  <c:v>30.427032000152394</c:v>
                </c:pt>
                <c:pt idx="3402">
                  <c:v>30.435360000003129</c:v>
                </c:pt>
                <c:pt idx="3403">
                  <c:v>30.443688000028487</c:v>
                </c:pt>
                <c:pt idx="3404">
                  <c:v>30.452016000053845</c:v>
                </c:pt>
                <c:pt idx="3405">
                  <c:v>30.460368000087328</c:v>
                </c:pt>
                <c:pt idx="3406">
                  <c:v>30.468696000112686</c:v>
                </c:pt>
                <c:pt idx="3407">
                  <c:v>30.477024000138044</c:v>
                </c:pt>
                <c:pt idx="3408">
                  <c:v>30.485351999988779</c:v>
                </c:pt>
                <c:pt idx="3409">
                  <c:v>30.493704000022262</c:v>
                </c:pt>
                <c:pt idx="3410">
                  <c:v>30.502056000055745</c:v>
                </c:pt>
                <c:pt idx="3411">
                  <c:v>30.510384000081103</c:v>
                </c:pt>
                <c:pt idx="3412">
                  <c:v>30.518712000106461</c:v>
                </c:pt>
                <c:pt idx="3413">
                  <c:v>30.527040000131819</c:v>
                </c:pt>
                <c:pt idx="3414">
                  <c:v>30.535391999990679</c:v>
                </c:pt>
                <c:pt idx="3415">
                  <c:v>30.543720000016037</c:v>
                </c:pt>
                <c:pt idx="3416">
                  <c:v>30.552048000041395</c:v>
                </c:pt>
                <c:pt idx="3417">
                  <c:v>30.560376000066753</c:v>
                </c:pt>
                <c:pt idx="3418">
                  <c:v>30.568728000100236</c:v>
                </c:pt>
                <c:pt idx="3419">
                  <c:v>30.577056000125594</c:v>
                </c:pt>
                <c:pt idx="3420">
                  <c:v>30.585384000150952</c:v>
                </c:pt>
                <c:pt idx="3421">
                  <c:v>30.593712000001688</c:v>
                </c:pt>
                <c:pt idx="3422">
                  <c:v>30.602040000027046</c:v>
                </c:pt>
                <c:pt idx="3423">
                  <c:v>30.610392000060529</c:v>
                </c:pt>
                <c:pt idx="3424">
                  <c:v>30.618720000085887</c:v>
                </c:pt>
                <c:pt idx="3425">
                  <c:v>30.627048000111245</c:v>
                </c:pt>
                <c:pt idx="3426">
                  <c:v>30.635376000136603</c:v>
                </c:pt>
                <c:pt idx="3427">
                  <c:v>30.643727999995463</c:v>
                </c:pt>
                <c:pt idx="3428">
                  <c:v>30.652056000020821</c:v>
                </c:pt>
                <c:pt idx="3429">
                  <c:v>30.660384000046179</c:v>
                </c:pt>
                <c:pt idx="3430">
                  <c:v>30.668712000071537</c:v>
                </c:pt>
                <c:pt idx="3431">
                  <c:v>30.67706400010502</c:v>
                </c:pt>
                <c:pt idx="3432">
                  <c:v>30.685392000130378</c:v>
                </c:pt>
                <c:pt idx="3433">
                  <c:v>30.693719999981113</c:v>
                </c:pt>
                <c:pt idx="3434">
                  <c:v>30.702048000006471</c:v>
                </c:pt>
                <c:pt idx="3435">
                  <c:v>30.710400000039954</c:v>
                </c:pt>
                <c:pt idx="3436">
                  <c:v>30.718728000065312</c:v>
                </c:pt>
                <c:pt idx="3437">
                  <c:v>30.72705600009067</c:v>
                </c:pt>
                <c:pt idx="3438">
                  <c:v>30.735408000124153</c:v>
                </c:pt>
                <c:pt idx="3439">
                  <c:v>30.743736000149511</c:v>
                </c:pt>
                <c:pt idx="3440">
                  <c:v>30.752064000000246</c:v>
                </c:pt>
                <c:pt idx="3441">
                  <c:v>30.760392000025604</c:v>
                </c:pt>
                <c:pt idx="3442">
                  <c:v>30.768744000059087</c:v>
                </c:pt>
                <c:pt idx="3443">
                  <c:v>30.777072000084445</c:v>
                </c:pt>
                <c:pt idx="3444">
                  <c:v>30.785400000109803</c:v>
                </c:pt>
                <c:pt idx="3445">
                  <c:v>30.793728000135161</c:v>
                </c:pt>
                <c:pt idx="3446">
                  <c:v>30.802079999994021</c:v>
                </c:pt>
                <c:pt idx="3447">
                  <c:v>30.810408000019379</c:v>
                </c:pt>
                <c:pt idx="3448">
                  <c:v>30.818736000044737</c:v>
                </c:pt>
                <c:pt idx="3449">
                  <c:v>30.827064000070095</c:v>
                </c:pt>
                <c:pt idx="3450">
                  <c:v>30.835392000095453</c:v>
                </c:pt>
                <c:pt idx="3451">
                  <c:v>30.843744000128936</c:v>
                </c:pt>
                <c:pt idx="3452">
                  <c:v>30.852071999979671</c:v>
                </c:pt>
                <c:pt idx="3453">
                  <c:v>30.860400000005029</c:v>
                </c:pt>
                <c:pt idx="3454">
                  <c:v>30.868728000030387</c:v>
                </c:pt>
                <c:pt idx="3455">
                  <c:v>30.87708000006387</c:v>
                </c:pt>
                <c:pt idx="3456">
                  <c:v>30.885408000089228</c:v>
                </c:pt>
                <c:pt idx="3457">
                  <c:v>30.893736000114586</c:v>
                </c:pt>
                <c:pt idx="3458">
                  <c:v>30.902064000139944</c:v>
                </c:pt>
                <c:pt idx="3459">
                  <c:v>30.910415999998804</c:v>
                </c:pt>
                <c:pt idx="3460">
                  <c:v>30.918744000024162</c:v>
                </c:pt>
                <c:pt idx="3461">
                  <c:v>30.92707200004952</c:v>
                </c:pt>
                <c:pt idx="3462">
                  <c:v>30.935400000074878</c:v>
                </c:pt>
                <c:pt idx="3463">
                  <c:v>30.943752000108361</c:v>
                </c:pt>
                <c:pt idx="3464">
                  <c:v>30.952080000133719</c:v>
                </c:pt>
                <c:pt idx="3465">
                  <c:v>30.960407999984454</c:v>
                </c:pt>
                <c:pt idx="3466">
                  <c:v>30.968760000017937</c:v>
                </c:pt>
                <c:pt idx="3467">
                  <c:v>30.977088000043295</c:v>
                </c:pt>
                <c:pt idx="3468">
                  <c:v>30.985416000068653</c:v>
                </c:pt>
                <c:pt idx="3469">
                  <c:v>30.993768000102136</c:v>
                </c:pt>
                <c:pt idx="3470">
                  <c:v>31.002096000127494</c:v>
                </c:pt>
                <c:pt idx="3471">
                  <c:v>31.010424000152852</c:v>
                </c:pt>
                <c:pt idx="3472">
                  <c:v>31.018776000011712</c:v>
                </c:pt>
                <c:pt idx="3473">
                  <c:v>31.02710400003707</c:v>
                </c:pt>
                <c:pt idx="3474">
                  <c:v>31.035432000062428</c:v>
                </c:pt>
                <c:pt idx="3475">
                  <c:v>31.043760000087786</c:v>
                </c:pt>
                <c:pt idx="3476">
                  <c:v>31.052112000121269</c:v>
                </c:pt>
                <c:pt idx="3477">
                  <c:v>31.060440000146627</c:v>
                </c:pt>
                <c:pt idx="3478">
                  <c:v>31.068767999997362</c:v>
                </c:pt>
                <c:pt idx="3479">
                  <c:v>31.077096000022721</c:v>
                </c:pt>
                <c:pt idx="3480">
                  <c:v>31.085448000056203</c:v>
                </c:pt>
                <c:pt idx="3481">
                  <c:v>31.093776000081562</c:v>
                </c:pt>
                <c:pt idx="3482">
                  <c:v>31.10210400010692</c:v>
                </c:pt>
                <c:pt idx="3483">
                  <c:v>31.110432000132278</c:v>
                </c:pt>
                <c:pt idx="3484">
                  <c:v>31.118783999991138</c:v>
                </c:pt>
                <c:pt idx="3485">
                  <c:v>31.127112000016496</c:v>
                </c:pt>
                <c:pt idx="3486">
                  <c:v>31.135440000041854</c:v>
                </c:pt>
                <c:pt idx="3487">
                  <c:v>31.143768000067212</c:v>
                </c:pt>
                <c:pt idx="3488">
                  <c:v>31.152120000100695</c:v>
                </c:pt>
                <c:pt idx="3489">
                  <c:v>31.160448000126053</c:v>
                </c:pt>
                <c:pt idx="3490">
                  <c:v>31.168799999984913</c:v>
                </c:pt>
                <c:pt idx="3491">
                  <c:v>31.177128000010271</c:v>
                </c:pt>
                <c:pt idx="3492">
                  <c:v>31.185456000035629</c:v>
                </c:pt>
                <c:pt idx="3493">
                  <c:v>31.193808000069112</c:v>
                </c:pt>
                <c:pt idx="3494">
                  <c:v>31.20213600009447</c:v>
                </c:pt>
                <c:pt idx="3495">
                  <c:v>31.210464000119828</c:v>
                </c:pt>
                <c:pt idx="3496">
                  <c:v>31.218792000145186</c:v>
                </c:pt>
                <c:pt idx="3497">
                  <c:v>31.227119999995921</c:v>
                </c:pt>
                <c:pt idx="3498">
                  <c:v>31.235472000029404</c:v>
                </c:pt>
                <c:pt idx="3499">
                  <c:v>31.243800000054762</c:v>
                </c:pt>
                <c:pt idx="3500">
                  <c:v>31.25212800008012</c:v>
                </c:pt>
                <c:pt idx="3501">
                  <c:v>31.260456000105478</c:v>
                </c:pt>
                <c:pt idx="3502">
                  <c:v>31.268808000138961</c:v>
                </c:pt>
                <c:pt idx="3503">
                  <c:v>31.277135999989696</c:v>
                </c:pt>
                <c:pt idx="3504">
                  <c:v>31.285464000015054</c:v>
                </c:pt>
                <c:pt idx="3505">
                  <c:v>31.293792000040412</c:v>
                </c:pt>
                <c:pt idx="3506">
                  <c:v>31.302144000073895</c:v>
                </c:pt>
                <c:pt idx="3507">
                  <c:v>31.310472000099253</c:v>
                </c:pt>
                <c:pt idx="3508">
                  <c:v>31.318800000124611</c:v>
                </c:pt>
                <c:pt idx="3509">
                  <c:v>31.327151999983471</c:v>
                </c:pt>
                <c:pt idx="3510">
                  <c:v>31.335480000008829</c:v>
                </c:pt>
                <c:pt idx="3511">
                  <c:v>31.343808000034187</c:v>
                </c:pt>
                <c:pt idx="3512">
                  <c:v>31.35216000006767</c:v>
                </c:pt>
                <c:pt idx="3513">
                  <c:v>31.360488000093028</c:v>
                </c:pt>
                <c:pt idx="3514">
                  <c:v>31.368816000118386</c:v>
                </c:pt>
                <c:pt idx="3515">
                  <c:v>31.377144000143744</c:v>
                </c:pt>
                <c:pt idx="3516">
                  <c:v>31.385496000002604</c:v>
                </c:pt>
                <c:pt idx="3517">
                  <c:v>31.393824000027962</c:v>
                </c:pt>
                <c:pt idx="3518">
                  <c:v>31.40215200005332</c:v>
                </c:pt>
                <c:pt idx="3519">
                  <c:v>31.410480000078678</c:v>
                </c:pt>
                <c:pt idx="3520">
                  <c:v>31.418832000112161</c:v>
                </c:pt>
                <c:pt idx="3521">
                  <c:v>31.427160000137519</c:v>
                </c:pt>
                <c:pt idx="3522">
                  <c:v>31.435487999988254</c:v>
                </c:pt>
                <c:pt idx="3523">
                  <c:v>31.443816000013612</c:v>
                </c:pt>
                <c:pt idx="3524">
                  <c:v>31.452168000047095</c:v>
                </c:pt>
                <c:pt idx="3525">
                  <c:v>31.460496000072453</c:v>
                </c:pt>
                <c:pt idx="3526">
                  <c:v>31.468824000097811</c:v>
                </c:pt>
                <c:pt idx="3527">
                  <c:v>31.477152000123169</c:v>
                </c:pt>
                <c:pt idx="3528">
                  <c:v>31.485480000148527</c:v>
                </c:pt>
                <c:pt idx="3529">
                  <c:v>31.493832000007387</c:v>
                </c:pt>
                <c:pt idx="3530">
                  <c:v>31.502160000032745</c:v>
                </c:pt>
                <c:pt idx="3531">
                  <c:v>31.510488000058103</c:v>
                </c:pt>
                <c:pt idx="3532">
                  <c:v>31.518816000083461</c:v>
                </c:pt>
                <c:pt idx="3533">
                  <c:v>31.527168000116944</c:v>
                </c:pt>
                <c:pt idx="3534">
                  <c:v>31.535496000142302</c:v>
                </c:pt>
                <c:pt idx="3535">
                  <c:v>31.543823999993037</c:v>
                </c:pt>
                <c:pt idx="3536">
                  <c:v>31.552152000018395</c:v>
                </c:pt>
                <c:pt idx="3537">
                  <c:v>31.560504000051878</c:v>
                </c:pt>
                <c:pt idx="3538">
                  <c:v>31.568832000077236</c:v>
                </c:pt>
                <c:pt idx="3539">
                  <c:v>31.577160000102594</c:v>
                </c:pt>
                <c:pt idx="3540">
                  <c:v>31.585488000127953</c:v>
                </c:pt>
                <c:pt idx="3541">
                  <c:v>31.593839999986812</c:v>
                </c:pt>
                <c:pt idx="3542">
                  <c:v>31.602168000012171</c:v>
                </c:pt>
                <c:pt idx="3543">
                  <c:v>31.610496000037529</c:v>
                </c:pt>
                <c:pt idx="3544">
                  <c:v>31.618824000062887</c:v>
                </c:pt>
                <c:pt idx="3545">
                  <c:v>31.62717600009637</c:v>
                </c:pt>
                <c:pt idx="3546">
                  <c:v>31.635504000121728</c:v>
                </c:pt>
                <c:pt idx="3547">
                  <c:v>31.643832000147086</c:v>
                </c:pt>
                <c:pt idx="3548">
                  <c:v>31.652159999997821</c:v>
                </c:pt>
                <c:pt idx="3549">
                  <c:v>31.660512000031304</c:v>
                </c:pt>
                <c:pt idx="3550">
                  <c:v>31.668840000056662</c:v>
                </c:pt>
                <c:pt idx="3551">
                  <c:v>31.67716800008202</c:v>
                </c:pt>
                <c:pt idx="3552">
                  <c:v>31.685496000107378</c:v>
                </c:pt>
                <c:pt idx="3553">
                  <c:v>31.693848000140861</c:v>
                </c:pt>
                <c:pt idx="3554">
                  <c:v>31.702175999991596</c:v>
                </c:pt>
                <c:pt idx="3555">
                  <c:v>31.710504000016954</c:v>
                </c:pt>
                <c:pt idx="3556">
                  <c:v>31.718832000042312</c:v>
                </c:pt>
                <c:pt idx="3557">
                  <c:v>31.727184000075795</c:v>
                </c:pt>
                <c:pt idx="3558">
                  <c:v>31.735512000101153</c:v>
                </c:pt>
                <c:pt idx="3559">
                  <c:v>31.743840000126511</c:v>
                </c:pt>
                <c:pt idx="3560">
                  <c:v>31.752168000151869</c:v>
                </c:pt>
                <c:pt idx="3561">
                  <c:v>31.760520000010729</c:v>
                </c:pt>
                <c:pt idx="3562">
                  <c:v>31.768848000036087</c:v>
                </c:pt>
                <c:pt idx="3563">
                  <c:v>31.777176000061445</c:v>
                </c:pt>
                <c:pt idx="3564">
                  <c:v>31.785504000086803</c:v>
                </c:pt>
                <c:pt idx="3565">
                  <c:v>31.793856000120286</c:v>
                </c:pt>
                <c:pt idx="3566">
                  <c:v>31.802184000145644</c:v>
                </c:pt>
                <c:pt idx="3567">
                  <c:v>31.810511999996379</c:v>
                </c:pt>
                <c:pt idx="3568">
                  <c:v>31.818840000021737</c:v>
                </c:pt>
                <c:pt idx="3569">
                  <c:v>31.82719200005522</c:v>
                </c:pt>
                <c:pt idx="3570">
                  <c:v>31.835520000080578</c:v>
                </c:pt>
                <c:pt idx="3571">
                  <c:v>31.843848000105936</c:v>
                </c:pt>
                <c:pt idx="3572">
                  <c:v>31.852176000131294</c:v>
                </c:pt>
                <c:pt idx="3573">
                  <c:v>31.860527999990154</c:v>
                </c:pt>
                <c:pt idx="3574">
                  <c:v>31.868856000015512</c:v>
                </c:pt>
                <c:pt idx="3575">
                  <c:v>31.87718400004087</c:v>
                </c:pt>
                <c:pt idx="3576">
                  <c:v>31.885512000066228</c:v>
                </c:pt>
                <c:pt idx="3577">
                  <c:v>31.893864000099711</c:v>
                </c:pt>
                <c:pt idx="3578">
                  <c:v>31.902192000125069</c:v>
                </c:pt>
                <c:pt idx="3579">
                  <c:v>31.910520000150427</c:v>
                </c:pt>
                <c:pt idx="3580">
                  <c:v>31.918848000001162</c:v>
                </c:pt>
                <c:pt idx="3581">
                  <c:v>31.927200000034645</c:v>
                </c:pt>
                <c:pt idx="3582">
                  <c:v>31.935528000060003</c:v>
                </c:pt>
                <c:pt idx="3583">
                  <c:v>31.943856000085361</c:v>
                </c:pt>
                <c:pt idx="3584">
                  <c:v>31.952184000110719</c:v>
                </c:pt>
                <c:pt idx="3585">
                  <c:v>31.960536000144202</c:v>
                </c:pt>
                <c:pt idx="3586">
                  <c:v>31.968863999994937</c:v>
                </c:pt>
                <c:pt idx="3587">
                  <c:v>31.977192000020295</c:v>
                </c:pt>
                <c:pt idx="3588">
                  <c:v>31.985520000045653</c:v>
                </c:pt>
                <c:pt idx="3589">
                  <c:v>31.993848000071011</c:v>
                </c:pt>
                <c:pt idx="3590">
                  <c:v>32.002200000104494</c:v>
                </c:pt>
                <c:pt idx="3591">
                  <c:v>32.010528000129852</c:v>
                </c:pt>
                <c:pt idx="3592">
                  <c:v>32.018855999980588</c:v>
                </c:pt>
                <c:pt idx="3593">
                  <c:v>32.02720800001407</c:v>
                </c:pt>
                <c:pt idx="3594">
                  <c:v>32.035536000039428</c:v>
                </c:pt>
                <c:pt idx="3595">
                  <c:v>32.043888000072911</c:v>
                </c:pt>
                <c:pt idx="3596">
                  <c:v>32.052216000098269</c:v>
                </c:pt>
                <c:pt idx="3597">
                  <c:v>32.060544000123627</c:v>
                </c:pt>
                <c:pt idx="3598">
                  <c:v>32.068872000148986</c:v>
                </c:pt>
                <c:pt idx="3599">
                  <c:v>32.077224000007845</c:v>
                </c:pt>
                <c:pt idx="3600">
                  <c:v>32.085552000033204</c:v>
                </c:pt>
                <c:pt idx="3601">
                  <c:v>32.093880000058562</c:v>
                </c:pt>
                <c:pt idx="3602">
                  <c:v>32.10220800008392</c:v>
                </c:pt>
                <c:pt idx="3603">
                  <c:v>32.110536000109278</c:v>
                </c:pt>
                <c:pt idx="3604">
                  <c:v>32.118888000142761</c:v>
                </c:pt>
                <c:pt idx="3605">
                  <c:v>32.127215999993496</c:v>
                </c:pt>
                <c:pt idx="3606">
                  <c:v>32.135544000018854</c:v>
                </c:pt>
                <c:pt idx="3607">
                  <c:v>32.143872000044212</c:v>
                </c:pt>
                <c:pt idx="3608">
                  <c:v>32.152224000077695</c:v>
                </c:pt>
                <c:pt idx="3609">
                  <c:v>32.160552000103053</c:v>
                </c:pt>
                <c:pt idx="3610">
                  <c:v>32.168880000128411</c:v>
                </c:pt>
                <c:pt idx="3611">
                  <c:v>32.177207999979146</c:v>
                </c:pt>
                <c:pt idx="3612">
                  <c:v>32.185560000012629</c:v>
                </c:pt>
                <c:pt idx="3613">
                  <c:v>32.193888000037987</c:v>
                </c:pt>
                <c:pt idx="3614">
                  <c:v>32.202216000063345</c:v>
                </c:pt>
                <c:pt idx="3615">
                  <c:v>32.210568000096828</c:v>
                </c:pt>
                <c:pt idx="3616">
                  <c:v>32.218896000122186</c:v>
                </c:pt>
                <c:pt idx="3617">
                  <c:v>32.227224000147544</c:v>
                </c:pt>
                <c:pt idx="3618">
                  <c:v>32.235551999998279</c:v>
                </c:pt>
                <c:pt idx="3619">
                  <c:v>32.243904000031762</c:v>
                </c:pt>
                <c:pt idx="3620">
                  <c:v>32.25223200005712</c:v>
                </c:pt>
                <c:pt idx="3621">
                  <c:v>32.260560000082478</c:v>
                </c:pt>
                <c:pt idx="3622">
                  <c:v>32.268888000107836</c:v>
                </c:pt>
                <c:pt idx="3623">
                  <c:v>32.277240000141319</c:v>
                </c:pt>
                <c:pt idx="3624">
                  <c:v>32.285567999992054</c:v>
                </c:pt>
                <c:pt idx="3625">
                  <c:v>32.293896000017412</c:v>
                </c:pt>
                <c:pt idx="3626">
                  <c:v>32.30222400004277</c:v>
                </c:pt>
                <c:pt idx="3627">
                  <c:v>32.310576000076253</c:v>
                </c:pt>
                <c:pt idx="3628">
                  <c:v>32.318904000101611</c:v>
                </c:pt>
                <c:pt idx="3629">
                  <c:v>32.327232000126969</c:v>
                </c:pt>
                <c:pt idx="3630">
                  <c:v>32.335560000152327</c:v>
                </c:pt>
                <c:pt idx="3631">
                  <c:v>32.343888000003062</c:v>
                </c:pt>
                <c:pt idx="3632">
                  <c:v>32.352240000036545</c:v>
                </c:pt>
                <c:pt idx="3633">
                  <c:v>32.360568000061903</c:v>
                </c:pt>
                <c:pt idx="3634">
                  <c:v>32.368896000087261</c:v>
                </c:pt>
                <c:pt idx="3635">
                  <c:v>32.377224000112619</c:v>
                </c:pt>
                <c:pt idx="3636">
                  <c:v>32.385576000146102</c:v>
                </c:pt>
                <c:pt idx="3637">
                  <c:v>32.393903999996837</c:v>
                </c:pt>
                <c:pt idx="3638">
                  <c:v>32.402232000022195</c:v>
                </c:pt>
                <c:pt idx="3639">
                  <c:v>32.410560000047553</c:v>
                </c:pt>
                <c:pt idx="3640">
                  <c:v>32.418912000081036</c:v>
                </c:pt>
                <c:pt idx="3641">
                  <c:v>32.427264000114519</c:v>
                </c:pt>
                <c:pt idx="3642">
                  <c:v>32.435592000139877</c:v>
                </c:pt>
                <c:pt idx="3643">
                  <c:v>32.443919999990612</c:v>
                </c:pt>
                <c:pt idx="3644">
                  <c:v>32.45224800001597</c:v>
                </c:pt>
                <c:pt idx="3645">
                  <c:v>32.460600000049453</c:v>
                </c:pt>
                <c:pt idx="3646">
                  <c:v>32.468928000074811</c:v>
                </c:pt>
                <c:pt idx="3647">
                  <c:v>32.477256000100169</c:v>
                </c:pt>
                <c:pt idx="3648">
                  <c:v>32.485584000125527</c:v>
                </c:pt>
                <c:pt idx="3649">
                  <c:v>32.493935999984387</c:v>
                </c:pt>
                <c:pt idx="3650">
                  <c:v>32.502264000009745</c:v>
                </c:pt>
                <c:pt idx="3651">
                  <c:v>32.510592000035103</c:v>
                </c:pt>
                <c:pt idx="3652">
                  <c:v>32.518920000060461</c:v>
                </c:pt>
                <c:pt idx="3653">
                  <c:v>32.52724800008582</c:v>
                </c:pt>
                <c:pt idx="3654">
                  <c:v>32.535600000119302</c:v>
                </c:pt>
                <c:pt idx="3655">
                  <c:v>32.54392800014466</c:v>
                </c:pt>
                <c:pt idx="3656">
                  <c:v>32.552255999995396</c:v>
                </c:pt>
                <c:pt idx="3657">
                  <c:v>32.560584000020754</c:v>
                </c:pt>
                <c:pt idx="3658">
                  <c:v>32.568936000054237</c:v>
                </c:pt>
                <c:pt idx="3659">
                  <c:v>32.577264000079595</c:v>
                </c:pt>
                <c:pt idx="3660">
                  <c:v>32.585592000104953</c:v>
                </c:pt>
                <c:pt idx="3661">
                  <c:v>32.593920000130311</c:v>
                </c:pt>
                <c:pt idx="3662">
                  <c:v>32.602271999989171</c:v>
                </c:pt>
                <c:pt idx="3663">
                  <c:v>32.610600000014529</c:v>
                </c:pt>
                <c:pt idx="3664">
                  <c:v>32.618928000039887</c:v>
                </c:pt>
                <c:pt idx="3665">
                  <c:v>32.627256000065245</c:v>
                </c:pt>
                <c:pt idx="3666">
                  <c:v>32.635608000098728</c:v>
                </c:pt>
                <c:pt idx="3667">
                  <c:v>32.643936000124086</c:v>
                </c:pt>
                <c:pt idx="3668">
                  <c:v>32.652264000149444</c:v>
                </c:pt>
                <c:pt idx="3669">
                  <c:v>32.660592000000179</c:v>
                </c:pt>
                <c:pt idx="3670">
                  <c:v>32.668944000033662</c:v>
                </c:pt>
                <c:pt idx="3671">
                  <c:v>32.67727200005902</c:v>
                </c:pt>
                <c:pt idx="3672">
                  <c:v>32.685600000084378</c:v>
                </c:pt>
                <c:pt idx="3673">
                  <c:v>32.693928000109736</c:v>
                </c:pt>
                <c:pt idx="3674">
                  <c:v>32.702256000135094</c:v>
                </c:pt>
                <c:pt idx="3675">
                  <c:v>32.710607999993954</c:v>
                </c:pt>
                <c:pt idx="3676">
                  <c:v>32.718936000019312</c:v>
                </c:pt>
                <c:pt idx="3677">
                  <c:v>32.72726400004467</c:v>
                </c:pt>
                <c:pt idx="3678">
                  <c:v>32.735592000070028</c:v>
                </c:pt>
                <c:pt idx="3679">
                  <c:v>32.743944000103511</c:v>
                </c:pt>
                <c:pt idx="3680">
                  <c:v>32.752296000136994</c:v>
                </c:pt>
                <c:pt idx="3681">
                  <c:v>32.760623999987729</c:v>
                </c:pt>
                <c:pt idx="3682">
                  <c:v>32.768952000013087</c:v>
                </c:pt>
                <c:pt idx="3683">
                  <c:v>32.777280000038445</c:v>
                </c:pt>
                <c:pt idx="3684">
                  <c:v>32.785632000071928</c:v>
                </c:pt>
                <c:pt idx="3685">
                  <c:v>32.793960000097286</c:v>
                </c:pt>
                <c:pt idx="3686">
                  <c:v>32.802312000130769</c:v>
                </c:pt>
                <c:pt idx="3687">
                  <c:v>32.810639999981504</c:v>
                </c:pt>
                <c:pt idx="3688">
                  <c:v>32.818968000006862</c:v>
                </c:pt>
                <c:pt idx="3689">
                  <c:v>32.827320000040345</c:v>
                </c:pt>
                <c:pt idx="3690">
                  <c:v>32.835648000065703</c:v>
                </c:pt>
                <c:pt idx="3691">
                  <c:v>32.843976000091061</c:v>
                </c:pt>
                <c:pt idx="3692">
                  <c:v>32.852304000116419</c:v>
                </c:pt>
                <c:pt idx="3693">
                  <c:v>32.860632000141777</c:v>
                </c:pt>
                <c:pt idx="3694">
                  <c:v>32.868984000000637</c:v>
                </c:pt>
                <c:pt idx="3695">
                  <c:v>32.877312000025995</c:v>
                </c:pt>
                <c:pt idx="3696">
                  <c:v>32.885640000051353</c:v>
                </c:pt>
                <c:pt idx="3697">
                  <c:v>32.893968000076711</c:v>
                </c:pt>
                <c:pt idx="3698">
                  <c:v>32.902320000110194</c:v>
                </c:pt>
                <c:pt idx="3699">
                  <c:v>32.910648000135552</c:v>
                </c:pt>
                <c:pt idx="3700">
                  <c:v>32.918975999986287</c:v>
                </c:pt>
                <c:pt idx="3701">
                  <c:v>32.927304000011645</c:v>
                </c:pt>
                <c:pt idx="3702">
                  <c:v>32.935656000045128</c:v>
                </c:pt>
                <c:pt idx="3703">
                  <c:v>32.943984000070486</c:v>
                </c:pt>
                <c:pt idx="3704">
                  <c:v>32.952312000095844</c:v>
                </c:pt>
                <c:pt idx="3705">
                  <c:v>32.960640000121202</c:v>
                </c:pt>
                <c:pt idx="3706">
                  <c:v>32.968991999980062</c:v>
                </c:pt>
                <c:pt idx="3707">
                  <c:v>32.97732000000542</c:v>
                </c:pt>
                <c:pt idx="3708">
                  <c:v>32.985648000030778</c:v>
                </c:pt>
                <c:pt idx="3709">
                  <c:v>32.993976000056136</c:v>
                </c:pt>
                <c:pt idx="3710">
                  <c:v>33.002328000089619</c:v>
                </c:pt>
                <c:pt idx="3711">
                  <c:v>33.010656000114977</c:v>
                </c:pt>
                <c:pt idx="3712">
                  <c:v>33.018984000140335</c:v>
                </c:pt>
                <c:pt idx="3713">
                  <c:v>33.02731199999107</c:v>
                </c:pt>
                <c:pt idx="3714">
                  <c:v>33.035664000024553</c:v>
                </c:pt>
                <c:pt idx="3715">
                  <c:v>33.043992000049911</c:v>
                </c:pt>
                <c:pt idx="3716">
                  <c:v>33.052320000075269</c:v>
                </c:pt>
                <c:pt idx="3717">
                  <c:v>33.060672000108752</c:v>
                </c:pt>
                <c:pt idx="3718">
                  <c:v>33.06900000013411</c:v>
                </c:pt>
                <c:pt idx="3719">
                  <c:v>33.077327999984846</c:v>
                </c:pt>
                <c:pt idx="3720">
                  <c:v>33.085656000010204</c:v>
                </c:pt>
                <c:pt idx="3721">
                  <c:v>33.093984000035562</c:v>
                </c:pt>
                <c:pt idx="3722">
                  <c:v>33.102336000069045</c:v>
                </c:pt>
                <c:pt idx="3723">
                  <c:v>33.110688000102527</c:v>
                </c:pt>
                <c:pt idx="3724">
                  <c:v>33.119016000127885</c:v>
                </c:pt>
                <c:pt idx="3725">
                  <c:v>33.127343999978621</c:v>
                </c:pt>
                <c:pt idx="3726">
                  <c:v>33.135672000003979</c:v>
                </c:pt>
                <c:pt idx="3727">
                  <c:v>33.144000000029337</c:v>
                </c:pt>
                <c:pt idx="3728">
                  <c:v>33.15235200006282</c:v>
                </c:pt>
                <c:pt idx="3729">
                  <c:v>33.160680000088178</c:v>
                </c:pt>
                <c:pt idx="3730">
                  <c:v>33.169008000113536</c:v>
                </c:pt>
                <c:pt idx="3731">
                  <c:v>33.177360000147019</c:v>
                </c:pt>
                <c:pt idx="3732">
                  <c:v>33.185687999997754</c:v>
                </c:pt>
                <c:pt idx="3733">
                  <c:v>33.194016000023112</c:v>
                </c:pt>
                <c:pt idx="3734">
                  <c:v>33.20234400004847</c:v>
                </c:pt>
                <c:pt idx="3735">
                  <c:v>33.210696000081953</c:v>
                </c:pt>
                <c:pt idx="3736">
                  <c:v>33.219024000107311</c:v>
                </c:pt>
                <c:pt idx="3737">
                  <c:v>33.227352000132669</c:v>
                </c:pt>
                <c:pt idx="3738">
                  <c:v>33.235679999983404</c:v>
                </c:pt>
                <c:pt idx="3739">
                  <c:v>33.244032000016887</c:v>
                </c:pt>
                <c:pt idx="3740">
                  <c:v>33.252360000042245</c:v>
                </c:pt>
                <c:pt idx="3741">
                  <c:v>33.260688000067603</c:v>
                </c:pt>
                <c:pt idx="3742">
                  <c:v>33.269016000092961</c:v>
                </c:pt>
                <c:pt idx="3743">
                  <c:v>33.277368000126444</c:v>
                </c:pt>
                <c:pt idx="3744">
                  <c:v>33.285696000151802</c:v>
                </c:pt>
                <c:pt idx="3745">
                  <c:v>33.294024000002537</c:v>
                </c:pt>
                <c:pt idx="3746">
                  <c:v>33.302352000027895</c:v>
                </c:pt>
                <c:pt idx="3747">
                  <c:v>33.310704000061378</c:v>
                </c:pt>
                <c:pt idx="3748">
                  <c:v>33.319032000086736</c:v>
                </c:pt>
                <c:pt idx="3749">
                  <c:v>33.327360000112094</c:v>
                </c:pt>
                <c:pt idx="3750">
                  <c:v>33.335688000137452</c:v>
                </c:pt>
                <c:pt idx="3751">
                  <c:v>33.344039999996312</c:v>
                </c:pt>
                <c:pt idx="3752">
                  <c:v>33.352392000029795</c:v>
                </c:pt>
                <c:pt idx="3753">
                  <c:v>33.360720000055153</c:v>
                </c:pt>
                <c:pt idx="3754">
                  <c:v>33.369048000080511</c:v>
                </c:pt>
                <c:pt idx="3755">
                  <c:v>33.377376000105869</c:v>
                </c:pt>
                <c:pt idx="3756">
                  <c:v>33.385728000139352</c:v>
                </c:pt>
                <c:pt idx="3757">
                  <c:v>33.394055999990087</c:v>
                </c:pt>
                <c:pt idx="3758">
                  <c:v>33.402384000015445</c:v>
                </c:pt>
                <c:pt idx="3759">
                  <c:v>33.410712000040803</c:v>
                </c:pt>
                <c:pt idx="3760">
                  <c:v>33.419064000074286</c:v>
                </c:pt>
                <c:pt idx="3761">
                  <c:v>33.427392000099644</c:v>
                </c:pt>
                <c:pt idx="3762">
                  <c:v>33.435720000125002</c:v>
                </c:pt>
                <c:pt idx="3763">
                  <c:v>33.44404800015036</c:v>
                </c:pt>
                <c:pt idx="3764">
                  <c:v>33.45240000000922</c:v>
                </c:pt>
                <c:pt idx="3765">
                  <c:v>33.460728000034578</c:v>
                </c:pt>
                <c:pt idx="3766">
                  <c:v>33.469056000059936</c:v>
                </c:pt>
                <c:pt idx="3767">
                  <c:v>33.477360000077169</c:v>
                </c:pt>
                <c:pt idx="3768">
                  <c:v>33.485688000102527</c:v>
                </c:pt>
                <c:pt idx="3769">
                  <c:v>33.493992000119761</c:v>
                </c:pt>
                <c:pt idx="3770">
                  <c:v>33.502320000145119</c:v>
                </c:pt>
                <c:pt idx="3771">
                  <c:v>33.510623999987729</c:v>
                </c:pt>
                <c:pt idx="3772">
                  <c:v>33.518928000004962</c:v>
                </c:pt>
                <c:pt idx="3773">
                  <c:v>33.52725600003032</c:v>
                </c:pt>
                <c:pt idx="3774">
                  <c:v>33.535560000047553</c:v>
                </c:pt>
                <c:pt idx="3775">
                  <c:v>33.543888000072911</c:v>
                </c:pt>
                <c:pt idx="3776">
                  <c:v>33.552216000098269</c:v>
                </c:pt>
                <c:pt idx="3777">
                  <c:v>33.560544000123627</c:v>
                </c:pt>
                <c:pt idx="3778">
                  <c:v>33.568872000148986</c:v>
                </c:pt>
                <c:pt idx="3779">
                  <c:v>33.577199999999721</c:v>
                </c:pt>
                <c:pt idx="3780">
                  <c:v>33.585528000025079</c:v>
                </c:pt>
                <c:pt idx="3781">
                  <c:v>33.593832000042312</c:v>
                </c:pt>
                <c:pt idx="3782">
                  <c:v>33.60216000006767</c:v>
                </c:pt>
                <c:pt idx="3783">
                  <c:v>33.610488000093028</c:v>
                </c:pt>
                <c:pt idx="3784">
                  <c:v>33.618816000118386</c:v>
                </c:pt>
                <c:pt idx="3785">
                  <c:v>33.627144000143744</c:v>
                </c:pt>
                <c:pt idx="3786">
                  <c:v>33.635471999994479</c:v>
                </c:pt>
                <c:pt idx="3787">
                  <c:v>33.643824000027962</c:v>
                </c:pt>
                <c:pt idx="3788">
                  <c:v>33.65215200005332</c:v>
                </c:pt>
                <c:pt idx="3789">
                  <c:v>33.660480000078678</c:v>
                </c:pt>
                <c:pt idx="3790">
                  <c:v>33.668808000104036</c:v>
                </c:pt>
                <c:pt idx="3791">
                  <c:v>33.677136000129394</c:v>
                </c:pt>
                <c:pt idx="3792">
                  <c:v>33.685463999980129</c:v>
                </c:pt>
                <c:pt idx="3793">
                  <c:v>33.693792000005487</c:v>
                </c:pt>
                <c:pt idx="3794">
                  <c:v>33.702120000030845</c:v>
                </c:pt>
                <c:pt idx="3795">
                  <c:v>33.710472000064328</c:v>
                </c:pt>
                <c:pt idx="3796">
                  <c:v>33.718800000089686</c:v>
                </c:pt>
                <c:pt idx="3797">
                  <c:v>33.727128000115044</c:v>
                </c:pt>
                <c:pt idx="3798">
                  <c:v>33.735456000140402</c:v>
                </c:pt>
                <c:pt idx="3799">
                  <c:v>33.743783999991138</c:v>
                </c:pt>
                <c:pt idx="3800">
                  <c:v>33.752112000016496</c:v>
                </c:pt>
                <c:pt idx="3801">
                  <c:v>33.760464000049978</c:v>
                </c:pt>
                <c:pt idx="3802">
                  <c:v>33.768792000075337</c:v>
                </c:pt>
                <c:pt idx="3803">
                  <c:v>33.777120000100695</c:v>
                </c:pt>
                <c:pt idx="3804">
                  <c:v>33.785448000126053</c:v>
                </c:pt>
                <c:pt idx="3805">
                  <c:v>33.793776000151411</c:v>
                </c:pt>
                <c:pt idx="3806">
                  <c:v>33.802104000002146</c:v>
                </c:pt>
                <c:pt idx="3807">
                  <c:v>33.810456000035629</c:v>
                </c:pt>
                <c:pt idx="3808">
                  <c:v>33.818784000060987</c:v>
                </c:pt>
                <c:pt idx="3809">
                  <c:v>33.827112000086345</c:v>
                </c:pt>
                <c:pt idx="3810">
                  <c:v>33.835440000111703</c:v>
                </c:pt>
                <c:pt idx="3811">
                  <c:v>33.843768000137061</c:v>
                </c:pt>
                <c:pt idx="3812">
                  <c:v>33.852119999995921</c:v>
                </c:pt>
                <c:pt idx="3813">
                  <c:v>33.860448000021279</c:v>
                </c:pt>
                <c:pt idx="3814">
                  <c:v>33.868776000046637</c:v>
                </c:pt>
                <c:pt idx="3815">
                  <c:v>33.877104000071995</c:v>
                </c:pt>
                <c:pt idx="3816">
                  <c:v>33.885432000097353</c:v>
                </c:pt>
                <c:pt idx="3817">
                  <c:v>33.893784000130836</c:v>
                </c:pt>
                <c:pt idx="3818">
                  <c:v>33.902111999981571</c:v>
                </c:pt>
                <c:pt idx="3819">
                  <c:v>33.910440000006929</c:v>
                </c:pt>
                <c:pt idx="3820">
                  <c:v>33.918768000032287</c:v>
                </c:pt>
                <c:pt idx="3821">
                  <c:v>33.92712000006577</c:v>
                </c:pt>
                <c:pt idx="3822">
                  <c:v>33.935448000091128</c:v>
                </c:pt>
                <c:pt idx="3823">
                  <c:v>33.943776000116486</c:v>
                </c:pt>
                <c:pt idx="3824">
                  <c:v>33.952104000141844</c:v>
                </c:pt>
                <c:pt idx="3825">
                  <c:v>33.960431999992579</c:v>
                </c:pt>
                <c:pt idx="3826">
                  <c:v>33.968784000026062</c:v>
                </c:pt>
                <c:pt idx="3827">
                  <c:v>33.97711200005142</c:v>
                </c:pt>
                <c:pt idx="3828">
                  <c:v>33.985440000076778</c:v>
                </c:pt>
                <c:pt idx="3829">
                  <c:v>33.993768000102136</c:v>
                </c:pt>
                <c:pt idx="3830">
                  <c:v>34.002096000127494</c:v>
                </c:pt>
                <c:pt idx="3831">
                  <c:v>34.010447999986354</c:v>
                </c:pt>
                <c:pt idx="3832">
                  <c:v>34.018776000011712</c:v>
                </c:pt>
                <c:pt idx="3833">
                  <c:v>34.02710400003707</c:v>
                </c:pt>
                <c:pt idx="3834">
                  <c:v>34.035432000062428</c:v>
                </c:pt>
                <c:pt idx="3835">
                  <c:v>34.043760000087786</c:v>
                </c:pt>
                <c:pt idx="3836">
                  <c:v>34.052112000121269</c:v>
                </c:pt>
                <c:pt idx="3837">
                  <c:v>34.060440000146627</c:v>
                </c:pt>
                <c:pt idx="3838">
                  <c:v>34.068767999997362</c:v>
                </c:pt>
                <c:pt idx="3839">
                  <c:v>34.077096000022721</c:v>
                </c:pt>
                <c:pt idx="3840">
                  <c:v>34.085424000048079</c:v>
                </c:pt>
                <c:pt idx="3841">
                  <c:v>34.093800000089686</c:v>
                </c:pt>
                <c:pt idx="3842">
                  <c:v>34.102128000115044</c:v>
                </c:pt>
                <c:pt idx="3843">
                  <c:v>34.110456000140402</c:v>
                </c:pt>
                <c:pt idx="3844">
                  <c:v>34.118783999991138</c:v>
                </c:pt>
                <c:pt idx="3845">
                  <c:v>34.127112000016496</c:v>
                </c:pt>
                <c:pt idx="3846">
                  <c:v>34.135464000049978</c:v>
                </c:pt>
                <c:pt idx="3847">
                  <c:v>34.143792000075337</c:v>
                </c:pt>
                <c:pt idx="3848">
                  <c:v>34.152120000100695</c:v>
                </c:pt>
                <c:pt idx="3849">
                  <c:v>34.160448000126053</c:v>
                </c:pt>
                <c:pt idx="3850">
                  <c:v>34.168776000151411</c:v>
                </c:pt>
                <c:pt idx="3851">
                  <c:v>34.177128000010271</c:v>
                </c:pt>
                <c:pt idx="3852">
                  <c:v>34.185456000035629</c:v>
                </c:pt>
                <c:pt idx="3853">
                  <c:v>34.193784000060987</c:v>
                </c:pt>
                <c:pt idx="3854">
                  <c:v>34.202112000086345</c:v>
                </c:pt>
                <c:pt idx="3855">
                  <c:v>34.210440000111703</c:v>
                </c:pt>
                <c:pt idx="3856">
                  <c:v>34.218792000145186</c:v>
                </c:pt>
                <c:pt idx="3857">
                  <c:v>34.227119999995921</c:v>
                </c:pt>
                <c:pt idx="3858">
                  <c:v>34.235448000021279</c:v>
                </c:pt>
                <c:pt idx="3859">
                  <c:v>34.243776000046637</c:v>
                </c:pt>
                <c:pt idx="3860">
                  <c:v>34.252104000071995</c:v>
                </c:pt>
                <c:pt idx="3861">
                  <c:v>34.260456000105478</c:v>
                </c:pt>
                <c:pt idx="3862">
                  <c:v>34.268784000130836</c:v>
                </c:pt>
                <c:pt idx="3863">
                  <c:v>34.277111999981571</c:v>
                </c:pt>
                <c:pt idx="3864">
                  <c:v>34.285440000006929</c:v>
                </c:pt>
                <c:pt idx="3865">
                  <c:v>34.293768000032287</c:v>
                </c:pt>
                <c:pt idx="3866">
                  <c:v>34.30212000006577</c:v>
                </c:pt>
                <c:pt idx="3867">
                  <c:v>34.310448000091128</c:v>
                </c:pt>
                <c:pt idx="3868">
                  <c:v>34.318776000116486</c:v>
                </c:pt>
                <c:pt idx="3869">
                  <c:v>34.327104000141844</c:v>
                </c:pt>
                <c:pt idx="3870">
                  <c:v>34.335431999992579</c:v>
                </c:pt>
                <c:pt idx="3871">
                  <c:v>34.343784000026062</c:v>
                </c:pt>
                <c:pt idx="3872">
                  <c:v>34.35211200005142</c:v>
                </c:pt>
                <c:pt idx="3873">
                  <c:v>34.360440000076778</c:v>
                </c:pt>
                <c:pt idx="3874">
                  <c:v>34.368768000102136</c:v>
                </c:pt>
                <c:pt idx="3875">
                  <c:v>34.377096000127494</c:v>
                </c:pt>
                <c:pt idx="3876">
                  <c:v>34.385447999986354</c:v>
                </c:pt>
                <c:pt idx="3877">
                  <c:v>34.393776000011712</c:v>
                </c:pt>
                <c:pt idx="3878">
                  <c:v>34.40210400003707</c:v>
                </c:pt>
                <c:pt idx="3879">
                  <c:v>34.410432000062428</c:v>
                </c:pt>
                <c:pt idx="3880">
                  <c:v>34.418760000087786</c:v>
                </c:pt>
                <c:pt idx="3881">
                  <c:v>34.427112000121269</c:v>
                </c:pt>
                <c:pt idx="3882">
                  <c:v>34.435440000146627</c:v>
                </c:pt>
                <c:pt idx="3883">
                  <c:v>34.443767999997362</c:v>
                </c:pt>
                <c:pt idx="3884">
                  <c:v>34.452096000022721</c:v>
                </c:pt>
                <c:pt idx="3885">
                  <c:v>34.460448000056203</c:v>
                </c:pt>
                <c:pt idx="3886">
                  <c:v>34.468776000081562</c:v>
                </c:pt>
                <c:pt idx="3887">
                  <c:v>34.47710400010692</c:v>
                </c:pt>
                <c:pt idx="3888">
                  <c:v>34.485432000132278</c:v>
                </c:pt>
                <c:pt idx="3889">
                  <c:v>34.493759999983013</c:v>
                </c:pt>
                <c:pt idx="3890">
                  <c:v>34.502112000016496</c:v>
                </c:pt>
                <c:pt idx="3891">
                  <c:v>34.510440000041854</c:v>
                </c:pt>
                <c:pt idx="3892">
                  <c:v>34.518768000067212</c:v>
                </c:pt>
                <c:pt idx="3893">
                  <c:v>34.52709600009257</c:v>
                </c:pt>
                <c:pt idx="3894">
                  <c:v>34.535424000117928</c:v>
                </c:pt>
                <c:pt idx="3895">
                  <c:v>34.543776000151411</c:v>
                </c:pt>
                <c:pt idx="3896">
                  <c:v>34.552104000002146</c:v>
                </c:pt>
                <c:pt idx="3897">
                  <c:v>34.560432000027504</c:v>
                </c:pt>
                <c:pt idx="3898">
                  <c:v>34.568760000052862</c:v>
                </c:pt>
                <c:pt idx="3899">
                  <c:v>34.57708800007822</c:v>
                </c:pt>
                <c:pt idx="3900">
                  <c:v>34.585440000111703</c:v>
                </c:pt>
                <c:pt idx="3901">
                  <c:v>34.593768000137061</c:v>
                </c:pt>
                <c:pt idx="3902">
                  <c:v>34.602119999995921</c:v>
                </c:pt>
                <c:pt idx="3903">
                  <c:v>34.610448000021279</c:v>
                </c:pt>
                <c:pt idx="3904">
                  <c:v>34.618776000046637</c:v>
                </c:pt>
                <c:pt idx="3905">
                  <c:v>34.627104000071995</c:v>
                </c:pt>
                <c:pt idx="3906">
                  <c:v>34.635432000097353</c:v>
                </c:pt>
                <c:pt idx="3907">
                  <c:v>34.643784000130836</c:v>
                </c:pt>
                <c:pt idx="3908">
                  <c:v>34.652135999989696</c:v>
                </c:pt>
                <c:pt idx="3909">
                  <c:v>34.660464000015054</c:v>
                </c:pt>
                <c:pt idx="3910">
                  <c:v>34.668792000040412</c:v>
                </c:pt>
                <c:pt idx="3911">
                  <c:v>34.67712000006577</c:v>
                </c:pt>
                <c:pt idx="3912">
                  <c:v>34.685472000099253</c:v>
                </c:pt>
                <c:pt idx="3913">
                  <c:v>34.693800000124611</c:v>
                </c:pt>
                <c:pt idx="3914">
                  <c:v>34.702128000149969</c:v>
                </c:pt>
                <c:pt idx="3915">
                  <c:v>34.710456000000704</c:v>
                </c:pt>
                <c:pt idx="3916">
                  <c:v>34.718784000026062</c:v>
                </c:pt>
                <c:pt idx="3917">
                  <c:v>34.727136000059545</c:v>
                </c:pt>
                <c:pt idx="3918">
                  <c:v>34.735464000084903</c:v>
                </c:pt>
                <c:pt idx="3919">
                  <c:v>34.743792000110261</c:v>
                </c:pt>
                <c:pt idx="3920">
                  <c:v>34.752120000135619</c:v>
                </c:pt>
                <c:pt idx="3921">
                  <c:v>34.760471999994479</c:v>
                </c:pt>
                <c:pt idx="3922">
                  <c:v>34.768800000019837</c:v>
                </c:pt>
                <c:pt idx="3923">
                  <c:v>34.777128000045195</c:v>
                </c:pt>
                <c:pt idx="3924">
                  <c:v>34.785456000070553</c:v>
                </c:pt>
                <c:pt idx="3925">
                  <c:v>34.793784000095911</c:v>
                </c:pt>
                <c:pt idx="3926">
                  <c:v>34.802136000129394</c:v>
                </c:pt>
                <c:pt idx="3927">
                  <c:v>34.810463999980129</c:v>
                </c:pt>
                <c:pt idx="3928">
                  <c:v>34.818792000005487</c:v>
                </c:pt>
                <c:pt idx="3929">
                  <c:v>34.827120000030845</c:v>
                </c:pt>
                <c:pt idx="3930">
                  <c:v>34.835448000056203</c:v>
                </c:pt>
                <c:pt idx="3931">
                  <c:v>34.843800000089686</c:v>
                </c:pt>
                <c:pt idx="3932">
                  <c:v>34.852128000115044</c:v>
                </c:pt>
                <c:pt idx="3933">
                  <c:v>34.860456000140402</c:v>
                </c:pt>
                <c:pt idx="3934">
                  <c:v>34.868783999991138</c:v>
                </c:pt>
                <c:pt idx="3935">
                  <c:v>34.87713600002462</c:v>
                </c:pt>
                <c:pt idx="3936">
                  <c:v>34.885464000049978</c:v>
                </c:pt>
                <c:pt idx="3937">
                  <c:v>34.893792000075337</c:v>
                </c:pt>
                <c:pt idx="3938">
                  <c:v>34.902120000100695</c:v>
                </c:pt>
                <c:pt idx="3939">
                  <c:v>34.910448000126053</c:v>
                </c:pt>
                <c:pt idx="3940">
                  <c:v>34.918799999984913</c:v>
                </c:pt>
                <c:pt idx="3941">
                  <c:v>34.927128000010271</c:v>
                </c:pt>
                <c:pt idx="3942">
                  <c:v>34.935456000035629</c:v>
                </c:pt>
                <c:pt idx="3943">
                  <c:v>34.943784000060987</c:v>
                </c:pt>
                <c:pt idx="3944">
                  <c:v>34.952112000086345</c:v>
                </c:pt>
                <c:pt idx="3945">
                  <c:v>34.960464000119828</c:v>
                </c:pt>
                <c:pt idx="3946">
                  <c:v>34.968792000145186</c:v>
                </c:pt>
                <c:pt idx="3947">
                  <c:v>34.977119999995921</c:v>
                </c:pt>
                <c:pt idx="3948">
                  <c:v>34.985448000021279</c:v>
                </c:pt>
                <c:pt idx="3949">
                  <c:v>34.993776000046637</c:v>
                </c:pt>
                <c:pt idx="3950">
                  <c:v>35.00212800008012</c:v>
                </c:pt>
                <c:pt idx="3951">
                  <c:v>35.010456000105478</c:v>
                </c:pt>
                <c:pt idx="3952">
                  <c:v>35.018784000130836</c:v>
                </c:pt>
                <c:pt idx="3953">
                  <c:v>35.027111999981571</c:v>
                </c:pt>
                <c:pt idx="3954">
                  <c:v>35.035440000006929</c:v>
                </c:pt>
                <c:pt idx="3955">
                  <c:v>35.043792000040412</c:v>
                </c:pt>
                <c:pt idx="3956">
                  <c:v>35.05212000006577</c:v>
                </c:pt>
                <c:pt idx="3957">
                  <c:v>35.060448000091128</c:v>
                </c:pt>
                <c:pt idx="3958">
                  <c:v>35.068776000116486</c:v>
                </c:pt>
                <c:pt idx="3959">
                  <c:v>35.077104000141844</c:v>
                </c:pt>
                <c:pt idx="3960">
                  <c:v>35.085456000000704</c:v>
                </c:pt>
                <c:pt idx="3961">
                  <c:v>35.093784000026062</c:v>
                </c:pt>
                <c:pt idx="3962">
                  <c:v>35.10211200005142</c:v>
                </c:pt>
                <c:pt idx="3963">
                  <c:v>35.110440000076778</c:v>
                </c:pt>
                <c:pt idx="3964">
                  <c:v>35.118768000102136</c:v>
                </c:pt>
                <c:pt idx="3965">
                  <c:v>35.127120000135619</c:v>
                </c:pt>
                <c:pt idx="3966">
                  <c:v>35.135447999986354</c:v>
                </c:pt>
                <c:pt idx="3967">
                  <c:v>35.143776000011712</c:v>
                </c:pt>
                <c:pt idx="3968">
                  <c:v>35.15210400003707</c:v>
                </c:pt>
                <c:pt idx="3969">
                  <c:v>35.160432000062428</c:v>
                </c:pt>
                <c:pt idx="3970">
                  <c:v>35.168784000095911</c:v>
                </c:pt>
                <c:pt idx="3971">
                  <c:v>35.177112000121269</c:v>
                </c:pt>
                <c:pt idx="3972">
                  <c:v>35.185440000146627</c:v>
                </c:pt>
                <c:pt idx="3973">
                  <c:v>35.193767999997362</c:v>
                </c:pt>
                <c:pt idx="3974">
                  <c:v>35.202096000022721</c:v>
                </c:pt>
                <c:pt idx="3975">
                  <c:v>35.210448000056203</c:v>
                </c:pt>
                <c:pt idx="3976">
                  <c:v>35.218776000081562</c:v>
                </c:pt>
                <c:pt idx="3977">
                  <c:v>35.22710400010692</c:v>
                </c:pt>
                <c:pt idx="3978">
                  <c:v>35.235432000132278</c:v>
                </c:pt>
                <c:pt idx="3979">
                  <c:v>35.243759999983013</c:v>
                </c:pt>
                <c:pt idx="3980">
                  <c:v>35.252112000016496</c:v>
                </c:pt>
                <c:pt idx="3981">
                  <c:v>35.260440000041854</c:v>
                </c:pt>
                <c:pt idx="3982">
                  <c:v>35.268768000067212</c:v>
                </c:pt>
                <c:pt idx="3983">
                  <c:v>35.27709600009257</c:v>
                </c:pt>
                <c:pt idx="3984">
                  <c:v>35.285424000117928</c:v>
                </c:pt>
                <c:pt idx="3985">
                  <c:v>35.293776000151411</c:v>
                </c:pt>
                <c:pt idx="3986">
                  <c:v>35.302104000002146</c:v>
                </c:pt>
                <c:pt idx="3987">
                  <c:v>35.310432000027504</c:v>
                </c:pt>
                <c:pt idx="3988">
                  <c:v>35.318760000052862</c:v>
                </c:pt>
                <c:pt idx="3989">
                  <c:v>35.327112000086345</c:v>
                </c:pt>
                <c:pt idx="3990">
                  <c:v>35.335440000111703</c:v>
                </c:pt>
                <c:pt idx="3991">
                  <c:v>35.343768000137061</c:v>
                </c:pt>
                <c:pt idx="3992">
                  <c:v>35.352119999995921</c:v>
                </c:pt>
                <c:pt idx="3993">
                  <c:v>35.360448000021279</c:v>
                </c:pt>
                <c:pt idx="3994">
                  <c:v>35.368776000046637</c:v>
                </c:pt>
                <c:pt idx="3995">
                  <c:v>35.377104000071995</c:v>
                </c:pt>
                <c:pt idx="3996">
                  <c:v>35.385432000097353</c:v>
                </c:pt>
                <c:pt idx="3997">
                  <c:v>35.393784000130836</c:v>
                </c:pt>
                <c:pt idx="3998">
                  <c:v>35.402111999981571</c:v>
                </c:pt>
                <c:pt idx="3999">
                  <c:v>35.410440000006929</c:v>
                </c:pt>
                <c:pt idx="4000">
                  <c:v>35.418768000032287</c:v>
                </c:pt>
                <c:pt idx="4001">
                  <c:v>35.427096000057645</c:v>
                </c:pt>
                <c:pt idx="4002">
                  <c:v>35.435448000091128</c:v>
                </c:pt>
                <c:pt idx="4003">
                  <c:v>35.443776000116486</c:v>
                </c:pt>
                <c:pt idx="4004">
                  <c:v>35.452104000141844</c:v>
                </c:pt>
                <c:pt idx="4005">
                  <c:v>35.460431999992579</c:v>
                </c:pt>
                <c:pt idx="4006">
                  <c:v>35.468784000026062</c:v>
                </c:pt>
                <c:pt idx="4007">
                  <c:v>35.47711200005142</c:v>
                </c:pt>
                <c:pt idx="4008">
                  <c:v>35.485440000076778</c:v>
                </c:pt>
                <c:pt idx="4009">
                  <c:v>35.493768000102136</c:v>
                </c:pt>
                <c:pt idx="4010">
                  <c:v>35.502120000135619</c:v>
                </c:pt>
                <c:pt idx="4011">
                  <c:v>35.510447999986354</c:v>
                </c:pt>
                <c:pt idx="4012">
                  <c:v>35.518776000011712</c:v>
                </c:pt>
                <c:pt idx="4013">
                  <c:v>35.52710400003707</c:v>
                </c:pt>
                <c:pt idx="4014">
                  <c:v>35.535432000062428</c:v>
                </c:pt>
                <c:pt idx="4015">
                  <c:v>35.543784000095911</c:v>
                </c:pt>
                <c:pt idx="4016">
                  <c:v>35.552112000121269</c:v>
                </c:pt>
                <c:pt idx="4017">
                  <c:v>35.560440000146627</c:v>
                </c:pt>
                <c:pt idx="4018">
                  <c:v>35.568767999997362</c:v>
                </c:pt>
                <c:pt idx="4019">
                  <c:v>35.577096000022721</c:v>
                </c:pt>
                <c:pt idx="4020">
                  <c:v>35.585448000056203</c:v>
                </c:pt>
                <c:pt idx="4021">
                  <c:v>35.593776000081562</c:v>
                </c:pt>
                <c:pt idx="4022">
                  <c:v>35.60210400010692</c:v>
                </c:pt>
                <c:pt idx="4023">
                  <c:v>35.610432000132278</c:v>
                </c:pt>
                <c:pt idx="4024">
                  <c:v>35.618759999983013</c:v>
                </c:pt>
                <c:pt idx="4025">
                  <c:v>35.627112000016496</c:v>
                </c:pt>
                <c:pt idx="4026">
                  <c:v>35.635440000041854</c:v>
                </c:pt>
                <c:pt idx="4027">
                  <c:v>35.643768000067212</c:v>
                </c:pt>
                <c:pt idx="4028">
                  <c:v>35.65209600009257</c:v>
                </c:pt>
                <c:pt idx="4029">
                  <c:v>35.660424000117928</c:v>
                </c:pt>
                <c:pt idx="4030">
                  <c:v>35.668776000151411</c:v>
                </c:pt>
                <c:pt idx="4031">
                  <c:v>35.677104000002146</c:v>
                </c:pt>
                <c:pt idx="4032">
                  <c:v>35.685432000027504</c:v>
                </c:pt>
                <c:pt idx="4033">
                  <c:v>35.693760000052862</c:v>
                </c:pt>
                <c:pt idx="4034">
                  <c:v>35.70208800007822</c:v>
                </c:pt>
                <c:pt idx="4035">
                  <c:v>35.710440000111703</c:v>
                </c:pt>
                <c:pt idx="4036">
                  <c:v>35.718768000137061</c:v>
                </c:pt>
                <c:pt idx="4037">
                  <c:v>35.727119999995921</c:v>
                </c:pt>
                <c:pt idx="4038">
                  <c:v>35.735448000021279</c:v>
                </c:pt>
                <c:pt idx="4039">
                  <c:v>35.743776000046637</c:v>
                </c:pt>
                <c:pt idx="4040">
                  <c:v>35.752104000071995</c:v>
                </c:pt>
                <c:pt idx="4041">
                  <c:v>35.760456000105478</c:v>
                </c:pt>
                <c:pt idx="4042">
                  <c:v>35.768784000130836</c:v>
                </c:pt>
                <c:pt idx="4043">
                  <c:v>35.777111999981571</c:v>
                </c:pt>
                <c:pt idx="4044">
                  <c:v>35.785440000006929</c:v>
                </c:pt>
                <c:pt idx="4045">
                  <c:v>35.793768000032287</c:v>
                </c:pt>
                <c:pt idx="4046">
                  <c:v>35.80212000006577</c:v>
                </c:pt>
                <c:pt idx="4047">
                  <c:v>35.810448000091128</c:v>
                </c:pt>
                <c:pt idx="4048">
                  <c:v>35.818776000116486</c:v>
                </c:pt>
                <c:pt idx="4049">
                  <c:v>35.827104000141844</c:v>
                </c:pt>
                <c:pt idx="4050">
                  <c:v>35.835431999992579</c:v>
                </c:pt>
                <c:pt idx="4051">
                  <c:v>35.843784000026062</c:v>
                </c:pt>
                <c:pt idx="4052">
                  <c:v>35.852136000059545</c:v>
                </c:pt>
                <c:pt idx="4053">
                  <c:v>35.860464000084903</c:v>
                </c:pt>
                <c:pt idx="4054">
                  <c:v>35.868792000110261</c:v>
                </c:pt>
                <c:pt idx="4055">
                  <c:v>35.877120000135619</c:v>
                </c:pt>
                <c:pt idx="4056">
                  <c:v>35.885447999986354</c:v>
                </c:pt>
                <c:pt idx="4057">
                  <c:v>35.893800000019837</c:v>
                </c:pt>
                <c:pt idx="4058">
                  <c:v>35.902128000045195</c:v>
                </c:pt>
                <c:pt idx="4059">
                  <c:v>35.910456000070553</c:v>
                </c:pt>
                <c:pt idx="4060">
                  <c:v>35.918784000095911</c:v>
                </c:pt>
                <c:pt idx="4061">
                  <c:v>35.927112000121269</c:v>
                </c:pt>
                <c:pt idx="4062">
                  <c:v>35.935463999980129</c:v>
                </c:pt>
                <c:pt idx="4063">
                  <c:v>35.943792000005487</c:v>
                </c:pt>
                <c:pt idx="4064">
                  <c:v>35.952120000030845</c:v>
                </c:pt>
                <c:pt idx="4065">
                  <c:v>35.960448000056203</c:v>
                </c:pt>
                <c:pt idx="4066">
                  <c:v>35.968776000081562</c:v>
                </c:pt>
                <c:pt idx="4067">
                  <c:v>35.977128000115044</c:v>
                </c:pt>
                <c:pt idx="4068">
                  <c:v>35.985456000140402</c:v>
                </c:pt>
                <c:pt idx="4069">
                  <c:v>35.993783999991138</c:v>
                </c:pt>
                <c:pt idx="4070">
                  <c:v>36.002112000016496</c:v>
                </c:pt>
                <c:pt idx="4071">
                  <c:v>36.010440000041854</c:v>
                </c:pt>
                <c:pt idx="4072">
                  <c:v>36.018792000075337</c:v>
                </c:pt>
                <c:pt idx="4073">
                  <c:v>36.027120000100695</c:v>
                </c:pt>
                <c:pt idx="4074">
                  <c:v>36.035448000126053</c:v>
                </c:pt>
                <c:pt idx="4075">
                  <c:v>36.043776000151411</c:v>
                </c:pt>
                <c:pt idx="4076">
                  <c:v>36.052104000002146</c:v>
                </c:pt>
                <c:pt idx="4077">
                  <c:v>36.060456000035629</c:v>
                </c:pt>
                <c:pt idx="4078">
                  <c:v>36.068784000060987</c:v>
                </c:pt>
                <c:pt idx="4079">
                  <c:v>36.077112000086345</c:v>
                </c:pt>
                <c:pt idx="4080">
                  <c:v>36.085440000111703</c:v>
                </c:pt>
                <c:pt idx="4081">
                  <c:v>36.093768000137061</c:v>
                </c:pt>
                <c:pt idx="4082">
                  <c:v>36.102119999995921</c:v>
                </c:pt>
                <c:pt idx="4083">
                  <c:v>36.110448000021279</c:v>
                </c:pt>
                <c:pt idx="4084">
                  <c:v>36.118776000046637</c:v>
                </c:pt>
                <c:pt idx="4085">
                  <c:v>36.127104000071995</c:v>
                </c:pt>
                <c:pt idx="4086">
                  <c:v>36.135432000097353</c:v>
                </c:pt>
                <c:pt idx="4087">
                  <c:v>36.143784000130836</c:v>
                </c:pt>
                <c:pt idx="4088">
                  <c:v>36.152111999981571</c:v>
                </c:pt>
                <c:pt idx="4089">
                  <c:v>36.160440000006929</c:v>
                </c:pt>
                <c:pt idx="4090">
                  <c:v>36.168768000032287</c:v>
                </c:pt>
                <c:pt idx="4091">
                  <c:v>36.177096000057645</c:v>
                </c:pt>
                <c:pt idx="4092">
                  <c:v>36.185448000091128</c:v>
                </c:pt>
                <c:pt idx="4093">
                  <c:v>36.193776000116486</c:v>
                </c:pt>
                <c:pt idx="4094">
                  <c:v>36.202104000141844</c:v>
                </c:pt>
                <c:pt idx="4095">
                  <c:v>36.210431999992579</c:v>
                </c:pt>
                <c:pt idx="4096">
                  <c:v>36.218760000017937</c:v>
                </c:pt>
                <c:pt idx="4097">
                  <c:v>36.22711200005142</c:v>
                </c:pt>
                <c:pt idx="4098">
                  <c:v>36.235440000076778</c:v>
                </c:pt>
                <c:pt idx="4099">
                  <c:v>36.243768000102136</c:v>
                </c:pt>
                <c:pt idx="4100">
                  <c:v>36.252096000127494</c:v>
                </c:pt>
                <c:pt idx="4101">
                  <c:v>36.260447999986354</c:v>
                </c:pt>
                <c:pt idx="4102">
                  <c:v>36.268776000011712</c:v>
                </c:pt>
                <c:pt idx="4103">
                  <c:v>36.27710400003707</c:v>
                </c:pt>
                <c:pt idx="4104">
                  <c:v>36.285432000062428</c:v>
                </c:pt>
                <c:pt idx="4105">
                  <c:v>36.293760000087786</c:v>
                </c:pt>
                <c:pt idx="4106">
                  <c:v>36.302112000121269</c:v>
                </c:pt>
                <c:pt idx="4107">
                  <c:v>36.310440000146627</c:v>
                </c:pt>
                <c:pt idx="4108">
                  <c:v>36.318767999997362</c:v>
                </c:pt>
                <c:pt idx="4109">
                  <c:v>36.327096000022721</c:v>
                </c:pt>
                <c:pt idx="4110">
                  <c:v>36.335424000048079</c:v>
                </c:pt>
                <c:pt idx="4111">
                  <c:v>36.343776000081562</c:v>
                </c:pt>
                <c:pt idx="4112">
                  <c:v>36.35210400010692</c:v>
                </c:pt>
                <c:pt idx="4113">
                  <c:v>36.360432000132278</c:v>
                </c:pt>
                <c:pt idx="4114">
                  <c:v>36.368759999983013</c:v>
                </c:pt>
                <c:pt idx="4115">
                  <c:v>36.377088000008371</c:v>
                </c:pt>
                <c:pt idx="4116">
                  <c:v>36.385440000041854</c:v>
                </c:pt>
                <c:pt idx="4117">
                  <c:v>36.393768000067212</c:v>
                </c:pt>
                <c:pt idx="4118">
                  <c:v>36.40209600009257</c:v>
                </c:pt>
                <c:pt idx="4119">
                  <c:v>36.410424000117928</c:v>
                </c:pt>
                <c:pt idx="4120">
                  <c:v>36.418752000143286</c:v>
                </c:pt>
                <c:pt idx="4121">
                  <c:v>36.427104000002146</c:v>
                </c:pt>
                <c:pt idx="4122">
                  <c:v>36.435432000027504</c:v>
                </c:pt>
                <c:pt idx="4123">
                  <c:v>36.443760000052862</c:v>
                </c:pt>
                <c:pt idx="4124">
                  <c:v>36.45208800007822</c:v>
                </c:pt>
                <c:pt idx="4125">
                  <c:v>36.460416000103578</c:v>
                </c:pt>
                <c:pt idx="4126">
                  <c:v>36.468768000137061</c:v>
                </c:pt>
                <c:pt idx="4127">
                  <c:v>36.477095999987796</c:v>
                </c:pt>
                <c:pt idx="4128">
                  <c:v>36.485424000013154</c:v>
                </c:pt>
                <c:pt idx="4129">
                  <c:v>36.493752000038512</c:v>
                </c:pt>
                <c:pt idx="4130">
                  <c:v>36.50208000006387</c:v>
                </c:pt>
                <c:pt idx="4131">
                  <c:v>36.510432000097353</c:v>
                </c:pt>
                <c:pt idx="4132">
                  <c:v>36.518760000122711</c:v>
                </c:pt>
                <c:pt idx="4133">
                  <c:v>36.527088000148069</c:v>
                </c:pt>
                <c:pt idx="4134">
                  <c:v>36.535415999998804</c:v>
                </c:pt>
                <c:pt idx="4135">
                  <c:v>36.543744000024162</c:v>
                </c:pt>
                <c:pt idx="4136">
                  <c:v>36.552096000057645</c:v>
                </c:pt>
                <c:pt idx="4137">
                  <c:v>36.560424000083003</c:v>
                </c:pt>
                <c:pt idx="4138">
                  <c:v>36.568752000108361</c:v>
                </c:pt>
                <c:pt idx="4139">
                  <c:v>36.577080000133719</c:v>
                </c:pt>
                <c:pt idx="4140">
                  <c:v>36.585407999984454</c:v>
                </c:pt>
                <c:pt idx="4141">
                  <c:v>36.593760000017937</c:v>
                </c:pt>
                <c:pt idx="4142">
                  <c:v>36.602088000043295</c:v>
                </c:pt>
                <c:pt idx="4143">
                  <c:v>36.610416000068653</c:v>
                </c:pt>
                <c:pt idx="4144">
                  <c:v>36.618744000094011</c:v>
                </c:pt>
                <c:pt idx="4145">
                  <c:v>36.627072000119369</c:v>
                </c:pt>
                <c:pt idx="4146">
                  <c:v>36.635424000152852</c:v>
                </c:pt>
                <c:pt idx="4147">
                  <c:v>36.643752000003587</c:v>
                </c:pt>
                <c:pt idx="4148">
                  <c:v>36.652080000028946</c:v>
                </c:pt>
                <c:pt idx="4149">
                  <c:v>36.660408000054304</c:v>
                </c:pt>
                <c:pt idx="4150">
                  <c:v>36.668760000087786</c:v>
                </c:pt>
                <c:pt idx="4151">
                  <c:v>36.677088000113145</c:v>
                </c:pt>
                <c:pt idx="4152">
                  <c:v>36.685416000138503</c:v>
                </c:pt>
                <c:pt idx="4153">
                  <c:v>36.693743999989238</c:v>
                </c:pt>
                <c:pt idx="4154">
                  <c:v>36.702072000014596</c:v>
                </c:pt>
                <c:pt idx="4155">
                  <c:v>36.710424000048079</c:v>
                </c:pt>
                <c:pt idx="4156">
                  <c:v>36.718752000073437</c:v>
                </c:pt>
                <c:pt idx="4157">
                  <c:v>36.727080000098795</c:v>
                </c:pt>
                <c:pt idx="4158">
                  <c:v>36.735408000124153</c:v>
                </c:pt>
                <c:pt idx="4159">
                  <c:v>36.743736000149511</c:v>
                </c:pt>
                <c:pt idx="4160">
                  <c:v>36.752088000008371</c:v>
                </c:pt>
                <c:pt idx="4161">
                  <c:v>36.760416000033729</c:v>
                </c:pt>
                <c:pt idx="4162">
                  <c:v>36.768744000059087</c:v>
                </c:pt>
                <c:pt idx="4163">
                  <c:v>36.777072000084445</c:v>
                </c:pt>
                <c:pt idx="4164">
                  <c:v>36.785400000109803</c:v>
                </c:pt>
                <c:pt idx="4165">
                  <c:v>36.793752000143286</c:v>
                </c:pt>
                <c:pt idx="4166">
                  <c:v>36.802079999994021</c:v>
                </c:pt>
                <c:pt idx="4167">
                  <c:v>36.810408000019379</c:v>
                </c:pt>
                <c:pt idx="4168">
                  <c:v>36.818736000044737</c:v>
                </c:pt>
                <c:pt idx="4169">
                  <c:v>36.827064000070095</c:v>
                </c:pt>
                <c:pt idx="4170">
                  <c:v>36.835416000103578</c:v>
                </c:pt>
                <c:pt idx="4171">
                  <c:v>36.843744000128936</c:v>
                </c:pt>
                <c:pt idx="4172">
                  <c:v>36.852071999979671</c:v>
                </c:pt>
                <c:pt idx="4173">
                  <c:v>36.860400000005029</c:v>
                </c:pt>
                <c:pt idx="4174">
                  <c:v>36.868728000030387</c:v>
                </c:pt>
                <c:pt idx="4175">
                  <c:v>36.87708000006387</c:v>
                </c:pt>
                <c:pt idx="4176">
                  <c:v>36.885408000089228</c:v>
                </c:pt>
                <c:pt idx="4177">
                  <c:v>36.893736000114586</c:v>
                </c:pt>
                <c:pt idx="4178">
                  <c:v>36.902064000139944</c:v>
                </c:pt>
                <c:pt idx="4179">
                  <c:v>36.910391999990679</c:v>
                </c:pt>
                <c:pt idx="4180">
                  <c:v>36.918744000024162</c:v>
                </c:pt>
                <c:pt idx="4181">
                  <c:v>36.92707200004952</c:v>
                </c:pt>
                <c:pt idx="4182">
                  <c:v>36.935400000074878</c:v>
                </c:pt>
                <c:pt idx="4183">
                  <c:v>36.943728000100236</c:v>
                </c:pt>
                <c:pt idx="4184">
                  <c:v>36.952080000133719</c:v>
                </c:pt>
                <c:pt idx="4185">
                  <c:v>36.960407999984454</c:v>
                </c:pt>
                <c:pt idx="4186">
                  <c:v>36.968736000009812</c:v>
                </c:pt>
                <c:pt idx="4187">
                  <c:v>36.97706400003517</c:v>
                </c:pt>
                <c:pt idx="4188">
                  <c:v>36.985416000068653</c:v>
                </c:pt>
                <c:pt idx="4189">
                  <c:v>36.993768000102136</c:v>
                </c:pt>
                <c:pt idx="4190">
                  <c:v>37.002096000127494</c:v>
                </c:pt>
                <c:pt idx="4191">
                  <c:v>37.010424000152852</c:v>
                </c:pt>
                <c:pt idx="4192">
                  <c:v>37.018752000003587</c:v>
                </c:pt>
                <c:pt idx="4193">
                  <c:v>37.027080000028946</c:v>
                </c:pt>
                <c:pt idx="4194">
                  <c:v>37.035432000062428</c:v>
                </c:pt>
                <c:pt idx="4195">
                  <c:v>37.043760000087786</c:v>
                </c:pt>
                <c:pt idx="4196">
                  <c:v>37.052088000113145</c:v>
                </c:pt>
                <c:pt idx="4197">
                  <c:v>37.060416000138503</c:v>
                </c:pt>
                <c:pt idx="4198">
                  <c:v>37.068743999989238</c:v>
                </c:pt>
                <c:pt idx="4199">
                  <c:v>37.077096000022721</c:v>
                </c:pt>
                <c:pt idx="4200">
                  <c:v>37.085424000048079</c:v>
                </c:pt>
                <c:pt idx="4201">
                  <c:v>37.093752000073437</c:v>
                </c:pt>
                <c:pt idx="4202">
                  <c:v>37.102080000098795</c:v>
                </c:pt>
                <c:pt idx="4203">
                  <c:v>37.110408000124153</c:v>
                </c:pt>
                <c:pt idx="4204">
                  <c:v>37.118759999983013</c:v>
                </c:pt>
                <c:pt idx="4205">
                  <c:v>37.127088000008371</c:v>
                </c:pt>
                <c:pt idx="4206">
                  <c:v>37.135416000033729</c:v>
                </c:pt>
                <c:pt idx="4207">
                  <c:v>37.143744000059087</c:v>
                </c:pt>
                <c:pt idx="4208">
                  <c:v>37.152072000084445</c:v>
                </c:pt>
                <c:pt idx="4209">
                  <c:v>37.160424000117928</c:v>
                </c:pt>
                <c:pt idx="4210">
                  <c:v>37.168752000143286</c:v>
                </c:pt>
                <c:pt idx="4211">
                  <c:v>37.177079999994021</c:v>
                </c:pt>
                <c:pt idx="4212">
                  <c:v>37.185408000019379</c:v>
                </c:pt>
                <c:pt idx="4213">
                  <c:v>37.193736000044737</c:v>
                </c:pt>
                <c:pt idx="4214">
                  <c:v>37.20208800007822</c:v>
                </c:pt>
                <c:pt idx="4215">
                  <c:v>37.210416000103578</c:v>
                </c:pt>
                <c:pt idx="4216">
                  <c:v>37.218744000128936</c:v>
                </c:pt>
                <c:pt idx="4217">
                  <c:v>37.227095999987796</c:v>
                </c:pt>
                <c:pt idx="4218">
                  <c:v>37.235424000013154</c:v>
                </c:pt>
                <c:pt idx="4219">
                  <c:v>37.243752000038512</c:v>
                </c:pt>
                <c:pt idx="4220">
                  <c:v>37.25208000006387</c:v>
                </c:pt>
                <c:pt idx="4221">
                  <c:v>37.260432000097353</c:v>
                </c:pt>
                <c:pt idx="4222">
                  <c:v>37.268760000122711</c:v>
                </c:pt>
                <c:pt idx="4223">
                  <c:v>37.277088000148069</c:v>
                </c:pt>
                <c:pt idx="4224">
                  <c:v>37.285440000006929</c:v>
                </c:pt>
                <c:pt idx="4225">
                  <c:v>37.293768000032287</c:v>
                </c:pt>
                <c:pt idx="4226">
                  <c:v>37.302096000057645</c:v>
                </c:pt>
                <c:pt idx="4227">
                  <c:v>37.310424000083003</c:v>
                </c:pt>
                <c:pt idx="4228">
                  <c:v>37.318776000116486</c:v>
                </c:pt>
                <c:pt idx="4229">
                  <c:v>37.327104000141844</c:v>
                </c:pt>
                <c:pt idx="4230">
                  <c:v>37.335431999992579</c:v>
                </c:pt>
                <c:pt idx="4231">
                  <c:v>37.343760000017937</c:v>
                </c:pt>
                <c:pt idx="4232">
                  <c:v>37.352088000043295</c:v>
                </c:pt>
                <c:pt idx="4233">
                  <c:v>37.360440000076778</c:v>
                </c:pt>
                <c:pt idx="4234">
                  <c:v>37.368768000102136</c:v>
                </c:pt>
                <c:pt idx="4235">
                  <c:v>37.377096000127494</c:v>
                </c:pt>
                <c:pt idx="4236">
                  <c:v>37.385424000152852</c:v>
                </c:pt>
                <c:pt idx="4237">
                  <c:v>37.393752000003587</c:v>
                </c:pt>
                <c:pt idx="4238">
                  <c:v>37.40210400003707</c:v>
                </c:pt>
                <c:pt idx="4239">
                  <c:v>37.410432000062428</c:v>
                </c:pt>
                <c:pt idx="4240">
                  <c:v>37.418760000087786</c:v>
                </c:pt>
                <c:pt idx="4241">
                  <c:v>37.427112000121269</c:v>
                </c:pt>
                <c:pt idx="4242">
                  <c:v>37.435440000146627</c:v>
                </c:pt>
                <c:pt idx="4243">
                  <c:v>37.443767999997362</c:v>
                </c:pt>
                <c:pt idx="4244">
                  <c:v>37.452120000030845</c:v>
                </c:pt>
                <c:pt idx="4245">
                  <c:v>37.460448000056203</c:v>
                </c:pt>
                <c:pt idx="4246">
                  <c:v>37.468776000081562</c:v>
                </c:pt>
                <c:pt idx="4247">
                  <c:v>37.47710400010692</c:v>
                </c:pt>
                <c:pt idx="4248">
                  <c:v>37.485432000132278</c:v>
                </c:pt>
                <c:pt idx="4249">
                  <c:v>37.493807999999262</c:v>
                </c:pt>
                <c:pt idx="4250">
                  <c:v>37.50213600002462</c:v>
                </c:pt>
                <c:pt idx="4251">
                  <c:v>37.510464000049978</c:v>
                </c:pt>
                <c:pt idx="4252">
                  <c:v>37.518792000075337</c:v>
                </c:pt>
                <c:pt idx="4253">
                  <c:v>37.527144000108819</c:v>
                </c:pt>
                <c:pt idx="4254">
                  <c:v>37.535472000134178</c:v>
                </c:pt>
                <c:pt idx="4255">
                  <c:v>37.543799999984913</c:v>
                </c:pt>
                <c:pt idx="4256">
                  <c:v>37.552128000010271</c:v>
                </c:pt>
                <c:pt idx="4257">
                  <c:v>37.560456000035629</c:v>
                </c:pt>
                <c:pt idx="4258">
                  <c:v>37.568808000069112</c:v>
                </c:pt>
                <c:pt idx="4259">
                  <c:v>37.57713600009447</c:v>
                </c:pt>
                <c:pt idx="4260">
                  <c:v>37.585464000119828</c:v>
                </c:pt>
                <c:pt idx="4261">
                  <c:v>37.593792000145186</c:v>
                </c:pt>
                <c:pt idx="4262">
                  <c:v>37.602119999995921</c:v>
                </c:pt>
                <c:pt idx="4263">
                  <c:v>37.610472000029404</c:v>
                </c:pt>
                <c:pt idx="4264">
                  <c:v>37.618800000054762</c:v>
                </c:pt>
                <c:pt idx="4265">
                  <c:v>37.62712800008012</c:v>
                </c:pt>
                <c:pt idx="4266">
                  <c:v>37.635456000105478</c:v>
                </c:pt>
                <c:pt idx="4267">
                  <c:v>37.643784000130836</c:v>
                </c:pt>
                <c:pt idx="4268">
                  <c:v>37.652135999989696</c:v>
                </c:pt>
                <c:pt idx="4269">
                  <c:v>37.660464000015054</c:v>
                </c:pt>
                <c:pt idx="4270">
                  <c:v>37.668792000040412</c:v>
                </c:pt>
                <c:pt idx="4271">
                  <c:v>37.67712000006577</c:v>
                </c:pt>
                <c:pt idx="4272">
                  <c:v>37.685472000099253</c:v>
                </c:pt>
                <c:pt idx="4273">
                  <c:v>37.693800000124611</c:v>
                </c:pt>
                <c:pt idx="4274">
                  <c:v>37.702128000149969</c:v>
                </c:pt>
                <c:pt idx="4275">
                  <c:v>37.710456000000704</c:v>
                </c:pt>
                <c:pt idx="4276">
                  <c:v>37.718784000026062</c:v>
                </c:pt>
                <c:pt idx="4277">
                  <c:v>37.727136000059545</c:v>
                </c:pt>
                <c:pt idx="4278">
                  <c:v>37.735464000084903</c:v>
                </c:pt>
                <c:pt idx="4279">
                  <c:v>37.743792000110261</c:v>
                </c:pt>
                <c:pt idx="4280">
                  <c:v>37.752120000135619</c:v>
                </c:pt>
                <c:pt idx="4281">
                  <c:v>37.760447999986354</c:v>
                </c:pt>
                <c:pt idx="4282">
                  <c:v>37.768800000019837</c:v>
                </c:pt>
                <c:pt idx="4283">
                  <c:v>37.777128000045195</c:v>
                </c:pt>
                <c:pt idx="4284">
                  <c:v>37.785456000070553</c:v>
                </c:pt>
                <c:pt idx="4285">
                  <c:v>37.793784000095911</c:v>
                </c:pt>
                <c:pt idx="4286">
                  <c:v>37.802112000121269</c:v>
                </c:pt>
                <c:pt idx="4287">
                  <c:v>37.810463999980129</c:v>
                </c:pt>
                <c:pt idx="4288">
                  <c:v>37.818792000005487</c:v>
                </c:pt>
                <c:pt idx="4289">
                  <c:v>37.827120000030845</c:v>
                </c:pt>
                <c:pt idx="4290">
                  <c:v>37.835448000056203</c:v>
                </c:pt>
                <c:pt idx="4291">
                  <c:v>37.843776000081562</c:v>
                </c:pt>
                <c:pt idx="4292">
                  <c:v>37.852128000115044</c:v>
                </c:pt>
                <c:pt idx="4293">
                  <c:v>37.860456000140402</c:v>
                </c:pt>
                <c:pt idx="4294">
                  <c:v>37.868783999991138</c:v>
                </c:pt>
                <c:pt idx="4295">
                  <c:v>37.877112000016496</c:v>
                </c:pt>
                <c:pt idx="4296">
                  <c:v>37.885464000049978</c:v>
                </c:pt>
                <c:pt idx="4297">
                  <c:v>37.893792000075337</c:v>
                </c:pt>
                <c:pt idx="4298">
                  <c:v>37.902120000100695</c:v>
                </c:pt>
                <c:pt idx="4299">
                  <c:v>37.910448000126053</c:v>
                </c:pt>
                <c:pt idx="4300">
                  <c:v>37.918776000151411</c:v>
                </c:pt>
                <c:pt idx="4301">
                  <c:v>37.927128000010271</c:v>
                </c:pt>
                <c:pt idx="4302">
                  <c:v>37.935456000035629</c:v>
                </c:pt>
                <c:pt idx="4303">
                  <c:v>37.943784000060987</c:v>
                </c:pt>
                <c:pt idx="4304">
                  <c:v>37.952112000086345</c:v>
                </c:pt>
                <c:pt idx="4305">
                  <c:v>37.960464000119828</c:v>
                </c:pt>
                <c:pt idx="4306">
                  <c:v>37.968792000145186</c:v>
                </c:pt>
                <c:pt idx="4307">
                  <c:v>37.977119999995921</c:v>
                </c:pt>
                <c:pt idx="4308">
                  <c:v>37.985448000021279</c:v>
                </c:pt>
                <c:pt idx="4309">
                  <c:v>37.993800000054762</c:v>
                </c:pt>
                <c:pt idx="4310">
                  <c:v>38.00212800008012</c:v>
                </c:pt>
                <c:pt idx="4311">
                  <c:v>38.010456000105478</c:v>
                </c:pt>
                <c:pt idx="4312">
                  <c:v>38.018808000138961</c:v>
                </c:pt>
                <c:pt idx="4313">
                  <c:v>38.027135999989696</c:v>
                </c:pt>
                <c:pt idx="4314">
                  <c:v>38.035488000023179</c:v>
                </c:pt>
                <c:pt idx="4315">
                  <c:v>38.043816000048537</c:v>
                </c:pt>
                <c:pt idx="4316">
                  <c:v>38.05216800008202</c:v>
                </c:pt>
                <c:pt idx="4317">
                  <c:v>38.060520000115503</c:v>
                </c:pt>
                <c:pt idx="4318">
                  <c:v>38.068872000148986</c:v>
                </c:pt>
                <c:pt idx="4319">
                  <c:v>38.077199999999721</c:v>
                </c:pt>
                <c:pt idx="4320">
                  <c:v>38.085552000033204</c:v>
                </c:pt>
                <c:pt idx="4321">
                  <c:v>38.093904000066686</c:v>
                </c:pt>
                <c:pt idx="4322">
                  <c:v>38.102232000092044</c:v>
                </c:pt>
                <c:pt idx="4323">
                  <c:v>38.110560000117403</c:v>
                </c:pt>
                <c:pt idx="4324">
                  <c:v>38.118912000150885</c:v>
                </c:pt>
                <c:pt idx="4325">
                  <c:v>38.127240000001621</c:v>
                </c:pt>
                <c:pt idx="4326">
                  <c:v>38.135568000026979</c:v>
                </c:pt>
                <c:pt idx="4327">
                  <c:v>38.143920000060461</c:v>
                </c:pt>
                <c:pt idx="4328">
                  <c:v>38.15224800008582</c:v>
                </c:pt>
                <c:pt idx="4329">
                  <c:v>38.160600000119302</c:v>
                </c:pt>
                <c:pt idx="4330">
                  <c:v>38.16892800014466</c:v>
                </c:pt>
                <c:pt idx="4331">
                  <c:v>38.177255999995396</c:v>
                </c:pt>
                <c:pt idx="4332">
                  <c:v>38.185608000028878</c:v>
                </c:pt>
                <c:pt idx="4333">
                  <c:v>38.193936000054237</c:v>
                </c:pt>
                <c:pt idx="4334">
                  <c:v>38.202264000079595</c:v>
                </c:pt>
                <c:pt idx="4335">
                  <c:v>38.210592000104953</c:v>
                </c:pt>
                <c:pt idx="4336">
                  <c:v>38.218944000138436</c:v>
                </c:pt>
                <c:pt idx="4337">
                  <c:v>38.227271999989171</c:v>
                </c:pt>
                <c:pt idx="4338">
                  <c:v>38.235600000014529</c:v>
                </c:pt>
                <c:pt idx="4339">
                  <c:v>38.243952000048012</c:v>
                </c:pt>
                <c:pt idx="4340">
                  <c:v>38.25228000007337</c:v>
                </c:pt>
                <c:pt idx="4341">
                  <c:v>38.260608000098728</c:v>
                </c:pt>
                <c:pt idx="4342">
                  <c:v>38.268936000124086</c:v>
                </c:pt>
                <c:pt idx="4343">
                  <c:v>38.277287999982946</c:v>
                </c:pt>
                <c:pt idx="4344">
                  <c:v>38.285616000008304</c:v>
                </c:pt>
                <c:pt idx="4345">
                  <c:v>38.293944000033662</c:v>
                </c:pt>
                <c:pt idx="4346">
                  <c:v>38.30227200005902</c:v>
                </c:pt>
                <c:pt idx="4347">
                  <c:v>38.310624000092503</c:v>
                </c:pt>
                <c:pt idx="4348">
                  <c:v>38.318952000117861</c:v>
                </c:pt>
                <c:pt idx="4349">
                  <c:v>38.327280000143219</c:v>
                </c:pt>
                <c:pt idx="4350">
                  <c:v>38.335632000002079</c:v>
                </c:pt>
                <c:pt idx="4351">
                  <c:v>38.343960000027437</c:v>
                </c:pt>
                <c:pt idx="4352">
                  <c:v>38.352288000052795</c:v>
                </c:pt>
                <c:pt idx="4353">
                  <c:v>38.360640000086278</c:v>
                </c:pt>
                <c:pt idx="4354">
                  <c:v>38.368968000111636</c:v>
                </c:pt>
                <c:pt idx="4355">
                  <c:v>38.377296000136994</c:v>
                </c:pt>
                <c:pt idx="4356">
                  <c:v>38.385623999987729</c:v>
                </c:pt>
                <c:pt idx="4357">
                  <c:v>38.393952000013087</c:v>
                </c:pt>
                <c:pt idx="4358">
                  <c:v>38.40230400004657</c:v>
                </c:pt>
                <c:pt idx="4359">
                  <c:v>38.410632000071928</c:v>
                </c:pt>
                <c:pt idx="4360">
                  <c:v>38.418960000097286</c:v>
                </c:pt>
                <c:pt idx="4361">
                  <c:v>38.427288000122644</c:v>
                </c:pt>
                <c:pt idx="4362">
                  <c:v>38.435639999981504</c:v>
                </c:pt>
                <c:pt idx="4363">
                  <c:v>38.443968000006862</c:v>
                </c:pt>
                <c:pt idx="4364">
                  <c:v>38.45229600003222</c:v>
                </c:pt>
                <c:pt idx="4365">
                  <c:v>38.460624000057578</c:v>
                </c:pt>
                <c:pt idx="4366">
                  <c:v>38.468976000091061</c:v>
                </c:pt>
                <c:pt idx="4367">
                  <c:v>38.477304000116419</c:v>
                </c:pt>
                <c:pt idx="4368">
                  <c:v>38.485632000141777</c:v>
                </c:pt>
                <c:pt idx="4369">
                  <c:v>38.493959999992512</c:v>
                </c:pt>
                <c:pt idx="4370">
                  <c:v>38.502312000025995</c:v>
                </c:pt>
                <c:pt idx="4371">
                  <c:v>38.510640000051353</c:v>
                </c:pt>
                <c:pt idx="4372">
                  <c:v>38.518968000076711</c:v>
                </c:pt>
                <c:pt idx="4373">
                  <c:v>38.527296000102069</c:v>
                </c:pt>
                <c:pt idx="4374">
                  <c:v>38.535648000135552</c:v>
                </c:pt>
                <c:pt idx="4375">
                  <c:v>38.543975999986287</c:v>
                </c:pt>
                <c:pt idx="4376">
                  <c:v>38.552304000011645</c:v>
                </c:pt>
                <c:pt idx="4377">
                  <c:v>38.560656000045128</c:v>
                </c:pt>
                <c:pt idx="4378">
                  <c:v>38.568984000070486</c:v>
                </c:pt>
                <c:pt idx="4379">
                  <c:v>38.577312000095844</c:v>
                </c:pt>
                <c:pt idx="4380">
                  <c:v>38.585640000121202</c:v>
                </c:pt>
                <c:pt idx="4381">
                  <c:v>38.59396800014656</c:v>
                </c:pt>
                <c:pt idx="4382">
                  <c:v>38.60232000000542</c:v>
                </c:pt>
                <c:pt idx="4383">
                  <c:v>38.610648000030778</c:v>
                </c:pt>
                <c:pt idx="4384">
                  <c:v>38.618976000056136</c:v>
                </c:pt>
                <c:pt idx="4385">
                  <c:v>38.627304000081494</c:v>
                </c:pt>
                <c:pt idx="4386">
                  <c:v>38.635632000106853</c:v>
                </c:pt>
                <c:pt idx="4387">
                  <c:v>38.643984000140335</c:v>
                </c:pt>
                <c:pt idx="4388">
                  <c:v>38.65231199999107</c:v>
                </c:pt>
                <c:pt idx="4389">
                  <c:v>38.660640000016429</c:v>
                </c:pt>
                <c:pt idx="4390">
                  <c:v>38.668968000041787</c:v>
                </c:pt>
                <c:pt idx="4391">
                  <c:v>38.677320000075269</c:v>
                </c:pt>
                <c:pt idx="4392">
                  <c:v>38.685648000100628</c:v>
                </c:pt>
                <c:pt idx="4393">
                  <c:v>38.693976000125986</c:v>
                </c:pt>
                <c:pt idx="4394">
                  <c:v>38.702304000151344</c:v>
                </c:pt>
                <c:pt idx="4395">
                  <c:v>38.710656000010204</c:v>
                </c:pt>
                <c:pt idx="4396">
                  <c:v>38.718984000035562</c:v>
                </c:pt>
                <c:pt idx="4397">
                  <c:v>38.72731200006092</c:v>
                </c:pt>
                <c:pt idx="4398">
                  <c:v>38.735640000086278</c:v>
                </c:pt>
                <c:pt idx="4399">
                  <c:v>38.743968000111636</c:v>
                </c:pt>
                <c:pt idx="4400">
                  <c:v>38.752320000145119</c:v>
                </c:pt>
                <c:pt idx="4401">
                  <c:v>38.760647999995854</c:v>
                </c:pt>
                <c:pt idx="4402">
                  <c:v>38.769000000029337</c:v>
                </c:pt>
                <c:pt idx="4403">
                  <c:v>38.777328000054695</c:v>
                </c:pt>
                <c:pt idx="4404">
                  <c:v>38.785656000080053</c:v>
                </c:pt>
                <c:pt idx="4405">
                  <c:v>38.793984000105411</c:v>
                </c:pt>
                <c:pt idx="4406">
                  <c:v>38.802312000130769</c:v>
                </c:pt>
                <c:pt idx="4407">
                  <c:v>38.810663999989629</c:v>
                </c:pt>
                <c:pt idx="4408">
                  <c:v>38.818992000014987</c:v>
                </c:pt>
                <c:pt idx="4409">
                  <c:v>38.827320000040345</c:v>
                </c:pt>
                <c:pt idx="4410">
                  <c:v>38.835648000065703</c:v>
                </c:pt>
                <c:pt idx="4411">
                  <c:v>38.843976000091061</c:v>
                </c:pt>
                <c:pt idx="4412">
                  <c:v>38.852328000124544</c:v>
                </c:pt>
                <c:pt idx="4413">
                  <c:v>38.860656000149902</c:v>
                </c:pt>
                <c:pt idx="4414">
                  <c:v>38.868984000000637</c:v>
                </c:pt>
                <c:pt idx="4415">
                  <c:v>38.877312000025995</c:v>
                </c:pt>
                <c:pt idx="4416">
                  <c:v>38.885640000051353</c:v>
                </c:pt>
                <c:pt idx="4417">
                  <c:v>38.893992000084836</c:v>
                </c:pt>
                <c:pt idx="4418">
                  <c:v>38.902320000110194</c:v>
                </c:pt>
                <c:pt idx="4419">
                  <c:v>38.910648000135552</c:v>
                </c:pt>
                <c:pt idx="4420">
                  <c:v>38.918975999986287</c:v>
                </c:pt>
                <c:pt idx="4421">
                  <c:v>38.927304000011645</c:v>
                </c:pt>
                <c:pt idx="4422">
                  <c:v>38.935656000045128</c:v>
                </c:pt>
                <c:pt idx="4423">
                  <c:v>38.943984000070486</c:v>
                </c:pt>
                <c:pt idx="4424">
                  <c:v>38.952312000095844</c:v>
                </c:pt>
                <c:pt idx="4425">
                  <c:v>38.960640000121202</c:v>
                </c:pt>
                <c:pt idx="4426">
                  <c:v>38.96896800014656</c:v>
                </c:pt>
                <c:pt idx="4427">
                  <c:v>38.97732000000542</c:v>
                </c:pt>
                <c:pt idx="4428">
                  <c:v>38.985648000030778</c:v>
                </c:pt>
                <c:pt idx="4429">
                  <c:v>38.993976000056136</c:v>
                </c:pt>
                <c:pt idx="4430">
                  <c:v>39.002304000081494</c:v>
                </c:pt>
                <c:pt idx="4431">
                  <c:v>39.010632000106853</c:v>
                </c:pt>
                <c:pt idx="4432">
                  <c:v>39.018984000140335</c:v>
                </c:pt>
                <c:pt idx="4433">
                  <c:v>39.02731199999107</c:v>
                </c:pt>
                <c:pt idx="4434">
                  <c:v>39.035640000016429</c:v>
                </c:pt>
                <c:pt idx="4435">
                  <c:v>39.044016000058036</c:v>
                </c:pt>
                <c:pt idx="4436">
                  <c:v>39.052344000083394</c:v>
                </c:pt>
                <c:pt idx="4437">
                  <c:v>39.060672000108752</c:v>
                </c:pt>
                <c:pt idx="4438">
                  <c:v>39.06900000013411</c:v>
                </c:pt>
                <c:pt idx="4439">
                  <c:v>39.077327999984846</c:v>
                </c:pt>
                <c:pt idx="4440">
                  <c:v>39.085680000018328</c:v>
                </c:pt>
                <c:pt idx="4441">
                  <c:v>39.094008000043686</c:v>
                </c:pt>
                <c:pt idx="4442">
                  <c:v>39.102336000069045</c:v>
                </c:pt>
                <c:pt idx="4443">
                  <c:v>39.110664000094403</c:v>
                </c:pt>
                <c:pt idx="4444">
                  <c:v>39.118992000119761</c:v>
                </c:pt>
                <c:pt idx="4445">
                  <c:v>39.127343999978621</c:v>
                </c:pt>
                <c:pt idx="4446">
                  <c:v>39.135672000003979</c:v>
                </c:pt>
                <c:pt idx="4447">
                  <c:v>39.144000000029337</c:v>
                </c:pt>
                <c:pt idx="4448">
                  <c:v>39.152328000054695</c:v>
                </c:pt>
                <c:pt idx="4449">
                  <c:v>39.160680000088178</c:v>
                </c:pt>
                <c:pt idx="4450">
                  <c:v>39.169008000113536</c:v>
                </c:pt>
                <c:pt idx="4451">
                  <c:v>39.177336000138894</c:v>
                </c:pt>
                <c:pt idx="4452">
                  <c:v>39.185663999989629</c:v>
                </c:pt>
                <c:pt idx="4453">
                  <c:v>39.193992000014987</c:v>
                </c:pt>
                <c:pt idx="4454">
                  <c:v>39.20234400004847</c:v>
                </c:pt>
                <c:pt idx="4455">
                  <c:v>39.210672000073828</c:v>
                </c:pt>
                <c:pt idx="4456">
                  <c:v>39.219000000099186</c:v>
                </c:pt>
                <c:pt idx="4457">
                  <c:v>39.227328000124544</c:v>
                </c:pt>
                <c:pt idx="4458">
                  <c:v>39.235656000149902</c:v>
                </c:pt>
                <c:pt idx="4459">
                  <c:v>39.244008000008762</c:v>
                </c:pt>
                <c:pt idx="4460">
                  <c:v>39.25233600003412</c:v>
                </c:pt>
                <c:pt idx="4461">
                  <c:v>39.260664000059478</c:v>
                </c:pt>
                <c:pt idx="4462">
                  <c:v>39.268992000084836</c:v>
                </c:pt>
                <c:pt idx="4463">
                  <c:v>39.277344000118319</c:v>
                </c:pt>
                <c:pt idx="4464">
                  <c:v>39.285672000143677</c:v>
                </c:pt>
                <c:pt idx="4465">
                  <c:v>39.293999999994412</c:v>
                </c:pt>
                <c:pt idx="4466">
                  <c:v>39.30232800001977</c:v>
                </c:pt>
                <c:pt idx="4467">
                  <c:v>39.310656000045128</c:v>
                </c:pt>
                <c:pt idx="4468">
                  <c:v>39.319008000078611</c:v>
                </c:pt>
                <c:pt idx="4469">
                  <c:v>39.327336000103969</c:v>
                </c:pt>
                <c:pt idx="4470">
                  <c:v>39.335664000129327</c:v>
                </c:pt>
                <c:pt idx="4471">
                  <c:v>39.343991999980062</c:v>
                </c:pt>
                <c:pt idx="4472">
                  <c:v>39.35232000000542</c:v>
                </c:pt>
                <c:pt idx="4473">
                  <c:v>39.360672000038903</c:v>
                </c:pt>
                <c:pt idx="4474">
                  <c:v>39.369000000064261</c:v>
                </c:pt>
                <c:pt idx="4475">
                  <c:v>39.377328000089619</c:v>
                </c:pt>
                <c:pt idx="4476">
                  <c:v>39.385656000114977</c:v>
                </c:pt>
                <c:pt idx="4477">
                  <c:v>39.39400800014846</c:v>
                </c:pt>
                <c:pt idx="4478">
                  <c:v>39.402335999999195</c:v>
                </c:pt>
                <c:pt idx="4479">
                  <c:v>39.410664000024553</c:v>
                </c:pt>
                <c:pt idx="4480">
                  <c:v>39.418992000049911</c:v>
                </c:pt>
                <c:pt idx="4481">
                  <c:v>39.427320000075269</c:v>
                </c:pt>
                <c:pt idx="4482">
                  <c:v>39.435672000108752</c:v>
                </c:pt>
                <c:pt idx="4483">
                  <c:v>39.44400000013411</c:v>
                </c:pt>
                <c:pt idx="4484">
                  <c:v>39.452327999984846</c:v>
                </c:pt>
                <c:pt idx="4485">
                  <c:v>39.460656000010204</c:v>
                </c:pt>
                <c:pt idx="4486">
                  <c:v>39.469008000043686</c:v>
                </c:pt>
                <c:pt idx="4487">
                  <c:v>39.477336000069045</c:v>
                </c:pt>
                <c:pt idx="4488">
                  <c:v>39.485688000102527</c:v>
                </c:pt>
                <c:pt idx="4489">
                  <c:v>39.494016000127885</c:v>
                </c:pt>
                <c:pt idx="4490">
                  <c:v>39.502343999978621</c:v>
                </c:pt>
                <c:pt idx="4491">
                  <c:v>39.510672000003979</c:v>
                </c:pt>
                <c:pt idx="4492">
                  <c:v>39.519024000037462</c:v>
                </c:pt>
                <c:pt idx="4493">
                  <c:v>39.52735200006282</c:v>
                </c:pt>
                <c:pt idx="4494">
                  <c:v>39.535680000088178</c:v>
                </c:pt>
                <c:pt idx="4495">
                  <c:v>39.544008000113536</c:v>
                </c:pt>
                <c:pt idx="4496">
                  <c:v>39.552336000138894</c:v>
                </c:pt>
                <c:pt idx="4497">
                  <c:v>39.560687999997754</c:v>
                </c:pt>
                <c:pt idx="4498">
                  <c:v>39.569016000023112</c:v>
                </c:pt>
                <c:pt idx="4499">
                  <c:v>39.57734400004847</c:v>
                </c:pt>
                <c:pt idx="4500">
                  <c:v>39.585672000073828</c:v>
                </c:pt>
                <c:pt idx="4501">
                  <c:v>39.594000000099186</c:v>
                </c:pt>
                <c:pt idx="4502">
                  <c:v>39.602352000132669</c:v>
                </c:pt>
                <c:pt idx="4503">
                  <c:v>39.610679999983404</c:v>
                </c:pt>
                <c:pt idx="4504">
                  <c:v>39.619008000008762</c:v>
                </c:pt>
                <c:pt idx="4505">
                  <c:v>39.62733600003412</c:v>
                </c:pt>
                <c:pt idx="4506">
                  <c:v>39.635688000067603</c:v>
                </c:pt>
                <c:pt idx="4507">
                  <c:v>39.644040000101086</c:v>
                </c:pt>
                <c:pt idx="4508">
                  <c:v>39.652368000126444</c:v>
                </c:pt>
                <c:pt idx="4509">
                  <c:v>39.660696000151802</c:v>
                </c:pt>
                <c:pt idx="4510">
                  <c:v>39.669024000002537</c:v>
                </c:pt>
                <c:pt idx="4511">
                  <c:v>39.677352000027895</c:v>
                </c:pt>
                <c:pt idx="4512">
                  <c:v>39.685704000061378</c:v>
                </c:pt>
                <c:pt idx="4513">
                  <c:v>39.694032000086736</c:v>
                </c:pt>
                <c:pt idx="4514">
                  <c:v>39.702360000112094</c:v>
                </c:pt>
                <c:pt idx="4515">
                  <c:v>39.710688000137452</c:v>
                </c:pt>
                <c:pt idx="4516">
                  <c:v>39.719015999988187</c:v>
                </c:pt>
                <c:pt idx="4517">
                  <c:v>39.72736800002167</c:v>
                </c:pt>
                <c:pt idx="4518">
                  <c:v>39.735696000047028</c:v>
                </c:pt>
                <c:pt idx="4519">
                  <c:v>39.744024000072386</c:v>
                </c:pt>
                <c:pt idx="4520">
                  <c:v>39.752376000105869</c:v>
                </c:pt>
                <c:pt idx="4521">
                  <c:v>39.760704000131227</c:v>
                </c:pt>
                <c:pt idx="4522">
                  <c:v>39.769031999981962</c:v>
                </c:pt>
                <c:pt idx="4523">
                  <c:v>39.77736000000732</c:v>
                </c:pt>
                <c:pt idx="4524">
                  <c:v>39.785712000040803</c:v>
                </c:pt>
                <c:pt idx="4525">
                  <c:v>39.794040000066161</c:v>
                </c:pt>
                <c:pt idx="4526">
                  <c:v>39.802368000091519</c:v>
                </c:pt>
                <c:pt idx="4527">
                  <c:v>39.810696000116877</c:v>
                </c:pt>
                <c:pt idx="4528">
                  <c:v>39.819024000142235</c:v>
                </c:pt>
                <c:pt idx="4529">
                  <c:v>39.827376000001095</c:v>
                </c:pt>
                <c:pt idx="4530">
                  <c:v>39.835704000026453</c:v>
                </c:pt>
                <c:pt idx="4531">
                  <c:v>39.844056000059936</c:v>
                </c:pt>
                <c:pt idx="4532">
                  <c:v>39.852384000085294</c:v>
                </c:pt>
                <c:pt idx="4533">
                  <c:v>39.860712000110652</c:v>
                </c:pt>
                <c:pt idx="4534">
                  <c:v>39.86904000013601</c:v>
                </c:pt>
                <c:pt idx="4535">
                  <c:v>39.877367999986745</c:v>
                </c:pt>
                <c:pt idx="4536">
                  <c:v>39.885720000020228</c:v>
                </c:pt>
                <c:pt idx="4537">
                  <c:v>39.894048000045586</c:v>
                </c:pt>
                <c:pt idx="4538">
                  <c:v>39.902376000070944</c:v>
                </c:pt>
                <c:pt idx="4539">
                  <c:v>39.910704000096302</c:v>
                </c:pt>
                <c:pt idx="4540">
                  <c:v>39.919032000121661</c:v>
                </c:pt>
                <c:pt idx="4541">
                  <c:v>39.92738399998052</c:v>
                </c:pt>
                <c:pt idx="4542">
                  <c:v>39.935712000005879</c:v>
                </c:pt>
                <c:pt idx="4543">
                  <c:v>39.944040000031237</c:v>
                </c:pt>
                <c:pt idx="4544">
                  <c:v>39.952368000056595</c:v>
                </c:pt>
                <c:pt idx="4545">
                  <c:v>39.960696000081953</c:v>
                </c:pt>
                <c:pt idx="4546">
                  <c:v>39.969048000115436</c:v>
                </c:pt>
                <c:pt idx="4547">
                  <c:v>39.977376000140794</c:v>
                </c:pt>
                <c:pt idx="4548">
                  <c:v>39.985703999991529</c:v>
                </c:pt>
                <c:pt idx="4549">
                  <c:v>39.994032000016887</c:v>
                </c:pt>
                <c:pt idx="4550">
                  <c:v>40.002360000042245</c:v>
                </c:pt>
                <c:pt idx="4551">
                  <c:v>40.010712000075728</c:v>
                </c:pt>
                <c:pt idx="4552">
                  <c:v>40.019040000101086</c:v>
                </c:pt>
                <c:pt idx="4553">
                  <c:v>40.027368000126444</c:v>
                </c:pt>
                <c:pt idx="4554">
                  <c:v>40.035696000151802</c:v>
                </c:pt>
                <c:pt idx="4555">
                  <c:v>40.044024000002537</c:v>
                </c:pt>
                <c:pt idx="4556">
                  <c:v>40.05237600003602</c:v>
                </c:pt>
                <c:pt idx="4557">
                  <c:v>40.060704000061378</c:v>
                </c:pt>
                <c:pt idx="4558">
                  <c:v>40.069032000086736</c:v>
                </c:pt>
                <c:pt idx="4559">
                  <c:v>40.077360000112094</c:v>
                </c:pt>
                <c:pt idx="4560">
                  <c:v>40.085688000137452</c:v>
                </c:pt>
                <c:pt idx="4561">
                  <c:v>40.094039999996312</c:v>
                </c:pt>
                <c:pt idx="4562">
                  <c:v>40.10236800002167</c:v>
                </c:pt>
                <c:pt idx="4563">
                  <c:v>40.110696000047028</c:v>
                </c:pt>
                <c:pt idx="4564">
                  <c:v>40.119024000072386</c:v>
                </c:pt>
                <c:pt idx="4565">
                  <c:v>40.127376000105869</c:v>
                </c:pt>
                <c:pt idx="4566">
                  <c:v>40.135704000131227</c:v>
                </c:pt>
                <c:pt idx="4567">
                  <c:v>40.144031999981962</c:v>
                </c:pt>
                <c:pt idx="4568">
                  <c:v>40.15236000000732</c:v>
                </c:pt>
                <c:pt idx="4569">
                  <c:v>40.160688000032678</c:v>
                </c:pt>
                <c:pt idx="4570">
                  <c:v>40.169040000066161</c:v>
                </c:pt>
                <c:pt idx="4571">
                  <c:v>40.177368000091519</c:v>
                </c:pt>
                <c:pt idx="4572">
                  <c:v>40.185696000116877</c:v>
                </c:pt>
                <c:pt idx="4573">
                  <c:v>40.194024000142235</c:v>
                </c:pt>
                <c:pt idx="4574">
                  <c:v>40.20235199999297</c:v>
                </c:pt>
                <c:pt idx="4575">
                  <c:v>40.210704000026453</c:v>
                </c:pt>
                <c:pt idx="4576">
                  <c:v>40.219032000051811</c:v>
                </c:pt>
                <c:pt idx="4577">
                  <c:v>40.227360000077169</c:v>
                </c:pt>
                <c:pt idx="4578">
                  <c:v>40.235688000102527</c:v>
                </c:pt>
                <c:pt idx="4579">
                  <c:v>40.244016000127885</c:v>
                </c:pt>
                <c:pt idx="4580">
                  <c:v>40.252367999986745</c:v>
                </c:pt>
                <c:pt idx="4581">
                  <c:v>40.260696000012103</c:v>
                </c:pt>
                <c:pt idx="4582">
                  <c:v>40.269024000037462</c:v>
                </c:pt>
                <c:pt idx="4583">
                  <c:v>40.27735200006282</c:v>
                </c:pt>
                <c:pt idx="4584">
                  <c:v>40.285680000088178</c:v>
                </c:pt>
                <c:pt idx="4585">
                  <c:v>40.294032000121661</c:v>
                </c:pt>
                <c:pt idx="4586">
                  <c:v>40.302360000147019</c:v>
                </c:pt>
                <c:pt idx="4587">
                  <c:v>40.310687999997754</c:v>
                </c:pt>
                <c:pt idx="4588">
                  <c:v>40.319040000031237</c:v>
                </c:pt>
                <c:pt idx="4589">
                  <c:v>40.327392000064719</c:v>
                </c:pt>
                <c:pt idx="4590">
                  <c:v>40.335720000090078</c:v>
                </c:pt>
                <c:pt idx="4591">
                  <c:v>40.344048000115436</c:v>
                </c:pt>
                <c:pt idx="4592">
                  <c:v>40.352376000140794</c:v>
                </c:pt>
                <c:pt idx="4593">
                  <c:v>40.360703999991529</c:v>
                </c:pt>
                <c:pt idx="4594">
                  <c:v>40.369056000025012</c:v>
                </c:pt>
                <c:pt idx="4595">
                  <c:v>40.37738400005037</c:v>
                </c:pt>
                <c:pt idx="4596">
                  <c:v>40.385712000075728</c:v>
                </c:pt>
                <c:pt idx="4597">
                  <c:v>40.394040000101086</c:v>
                </c:pt>
                <c:pt idx="4598">
                  <c:v>40.402368000126444</c:v>
                </c:pt>
                <c:pt idx="4599">
                  <c:v>40.410719999985304</c:v>
                </c:pt>
                <c:pt idx="4600">
                  <c:v>40.419048000010662</c:v>
                </c:pt>
                <c:pt idx="4601">
                  <c:v>40.42737600003602</c:v>
                </c:pt>
                <c:pt idx="4602">
                  <c:v>40.435704000061378</c:v>
                </c:pt>
                <c:pt idx="4603">
                  <c:v>40.444032000086736</c:v>
                </c:pt>
                <c:pt idx="4604">
                  <c:v>40.452384000120219</c:v>
                </c:pt>
                <c:pt idx="4605">
                  <c:v>40.460712000145577</c:v>
                </c:pt>
                <c:pt idx="4606">
                  <c:v>40.469039999996312</c:v>
                </c:pt>
                <c:pt idx="4607">
                  <c:v>40.47736800002167</c:v>
                </c:pt>
                <c:pt idx="4608">
                  <c:v>40.485696000047028</c:v>
                </c:pt>
                <c:pt idx="4609">
                  <c:v>40.494048000080511</c:v>
                </c:pt>
                <c:pt idx="4610">
                  <c:v>40.502376000105869</c:v>
                </c:pt>
                <c:pt idx="4611">
                  <c:v>40.510704000131227</c:v>
                </c:pt>
                <c:pt idx="4612">
                  <c:v>40.519031999981962</c:v>
                </c:pt>
                <c:pt idx="4613">
                  <c:v>40.52736000000732</c:v>
                </c:pt>
                <c:pt idx="4614">
                  <c:v>40.535712000040803</c:v>
                </c:pt>
                <c:pt idx="4615">
                  <c:v>40.544040000066161</c:v>
                </c:pt>
                <c:pt idx="4616">
                  <c:v>40.552368000091519</c:v>
                </c:pt>
                <c:pt idx="4617">
                  <c:v>40.560696000116877</c:v>
                </c:pt>
                <c:pt idx="4618">
                  <c:v>40.569024000142235</c:v>
                </c:pt>
                <c:pt idx="4619">
                  <c:v>40.577376000001095</c:v>
                </c:pt>
                <c:pt idx="4620">
                  <c:v>40.585704000026453</c:v>
                </c:pt>
                <c:pt idx="4621">
                  <c:v>40.594032000051811</c:v>
                </c:pt>
                <c:pt idx="4622">
                  <c:v>40.602360000077169</c:v>
                </c:pt>
                <c:pt idx="4623">
                  <c:v>40.610712000110652</c:v>
                </c:pt>
                <c:pt idx="4624">
                  <c:v>40.61904000013601</c:v>
                </c:pt>
                <c:pt idx="4625">
                  <c:v>40.627367999986745</c:v>
                </c:pt>
                <c:pt idx="4626">
                  <c:v>40.635696000012103</c:v>
                </c:pt>
                <c:pt idx="4627">
                  <c:v>40.644024000037462</c:v>
                </c:pt>
                <c:pt idx="4628">
                  <c:v>40.652376000070944</c:v>
                </c:pt>
                <c:pt idx="4629">
                  <c:v>40.660704000096302</c:v>
                </c:pt>
                <c:pt idx="4630">
                  <c:v>40.669032000121661</c:v>
                </c:pt>
                <c:pt idx="4631">
                  <c:v>40.677360000147019</c:v>
                </c:pt>
                <c:pt idx="4632">
                  <c:v>40.685687999997754</c:v>
                </c:pt>
                <c:pt idx="4633">
                  <c:v>40.694040000031237</c:v>
                </c:pt>
                <c:pt idx="4634">
                  <c:v>40.702368000056595</c:v>
                </c:pt>
                <c:pt idx="4635">
                  <c:v>40.710696000081953</c:v>
                </c:pt>
                <c:pt idx="4636">
                  <c:v>40.719024000107311</c:v>
                </c:pt>
                <c:pt idx="4637">
                  <c:v>40.727352000132669</c:v>
                </c:pt>
                <c:pt idx="4638">
                  <c:v>40.735703999991529</c:v>
                </c:pt>
                <c:pt idx="4639">
                  <c:v>40.744032000016887</c:v>
                </c:pt>
                <c:pt idx="4640">
                  <c:v>40.752360000042245</c:v>
                </c:pt>
                <c:pt idx="4641">
                  <c:v>40.760688000067603</c:v>
                </c:pt>
                <c:pt idx="4642">
                  <c:v>40.769016000092961</c:v>
                </c:pt>
                <c:pt idx="4643">
                  <c:v>40.777368000126444</c:v>
                </c:pt>
                <c:pt idx="4644">
                  <c:v>40.785696000151802</c:v>
                </c:pt>
                <c:pt idx="4645">
                  <c:v>40.794024000002537</c:v>
                </c:pt>
                <c:pt idx="4646">
                  <c:v>40.802352000027895</c:v>
                </c:pt>
                <c:pt idx="4647">
                  <c:v>40.810680000053253</c:v>
                </c:pt>
                <c:pt idx="4648">
                  <c:v>40.819032000086736</c:v>
                </c:pt>
                <c:pt idx="4649">
                  <c:v>40.827360000112094</c:v>
                </c:pt>
                <c:pt idx="4650">
                  <c:v>40.835688000137452</c:v>
                </c:pt>
                <c:pt idx="4651">
                  <c:v>40.844015999988187</c:v>
                </c:pt>
                <c:pt idx="4652">
                  <c:v>40.852344000013545</c:v>
                </c:pt>
                <c:pt idx="4653">
                  <c:v>40.860696000047028</c:v>
                </c:pt>
                <c:pt idx="4654">
                  <c:v>40.869024000072386</c:v>
                </c:pt>
                <c:pt idx="4655">
                  <c:v>40.877352000097744</c:v>
                </c:pt>
                <c:pt idx="4656">
                  <c:v>40.885680000123102</c:v>
                </c:pt>
                <c:pt idx="4657">
                  <c:v>40.89400800014846</c:v>
                </c:pt>
                <c:pt idx="4658">
                  <c:v>40.90236000000732</c:v>
                </c:pt>
                <c:pt idx="4659">
                  <c:v>40.910688000032678</c:v>
                </c:pt>
                <c:pt idx="4660">
                  <c:v>40.919016000058036</c:v>
                </c:pt>
                <c:pt idx="4661">
                  <c:v>40.927344000083394</c:v>
                </c:pt>
                <c:pt idx="4662">
                  <c:v>40.935696000116877</c:v>
                </c:pt>
                <c:pt idx="4663">
                  <c:v>40.944024000142235</c:v>
                </c:pt>
                <c:pt idx="4664">
                  <c:v>40.95235199999297</c:v>
                </c:pt>
                <c:pt idx="4665">
                  <c:v>40.960704000026453</c:v>
                </c:pt>
                <c:pt idx="4666">
                  <c:v>40.969032000051811</c:v>
                </c:pt>
                <c:pt idx="4667">
                  <c:v>40.977360000077169</c:v>
                </c:pt>
                <c:pt idx="4668">
                  <c:v>40.985688000102527</c:v>
                </c:pt>
                <c:pt idx="4669">
                  <c:v>40.994016000127885</c:v>
                </c:pt>
                <c:pt idx="4670">
                  <c:v>41.002367999986745</c:v>
                </c:pt>
                <c:pt idx="4671">
                  <c:v>41.010696000012103</c:v>
                </c:pt>
                <c:pt idx="4672">
                  <c:v>41.019024000037462</c:v>
                </c:pt>
                <c:pt idx="4673">
                  <c:v>41.02735200006282</c:v>
                </c:pt>
                <c:pt idx="4674">
                  <c:v>41.035704000096302</c:v>
                </c:pt>
                <c:pt idx="4675">
                  <c:v>41.044032000121661</c:v>
                </c:pt>
                <c:pt idx="4676">
                  <c:v>41.052360000147019</c:v>
                </c:pt>
                <c:pt idx="4677">
                  <c:v>41.060687999997754</c:v>
                </c:pt>
                <c:pt idx="4678">
                  <c:v>41.069016000023112</c:v>
                </c:pt>
                <c:pt idx="4679">
                  <c:v>41.077368000056595</c:v>
                </c:pt>
                <c:pt idx="4680">
                  <c:v>41.085696000081953</c:v>
                </c:pt>
                <c:pt idx="4681">
                  <c:v>41.094024000107311</c:v>
                </c:pt>
                <c:pt idx="4682">
                  <c:v>41.102352000132669</c:v>
                </c:pt>
                <c:pt idx="4683">
                  <c:v>41.110679999983404</c:v>
                </c:pt>
                <c:pt idx="4684">
                  <c:v>41.119032000016887</c:v>
                </c:pt>
                <c:pt idx="4685">
                  <c:v>41.127360000042245</c:v>
                </c:pt>
                <c:pt idx="4686">
                  <c:v>41.135688000067603</c:v>
                </c:pt>
                <c:pt idx="4687">
                  <c:v>41.144016000092961</c:v>
                </c:pt>
                <c:pt idx="4688">
                  <c:v>41.152344000118319</c:v>
                </c:pt>
                <c:pt idx="4689">
                  <c:v>41.160696000151802</c:v>
                </c:pt>
                <c:pt idx="4690">
                  <c:v>41.169024000002537</c:v>
                </c:pt>
                <c:pt idx="4691">
                  <c:v>41.177352000027895</c:v>
                </c:pt>
                <c:pt idx="4692">
                  <c:v>41.185680000053253</c:v>
                </c:pt>
                <c:pt idx="4693">
                  <c:v>41.194032000086736</c:v>
                </c:pt>
                <c:pt idx="4694">
                  <c:v>41.202360000112094</c:v>
                </c:pt>
                <c:pt idx="4695">
                  <c:v>41.210688000137452</c:v>
                </c:pt>
                <c:pt idx="4696">
                  <c:v>41.219015999988187</c:v>
                </c:pt>
                <c:pt idx="4697">
                  <c:v>41.227344000013545</c:v>
                </c:pt>
                <c:pt idx="4698">
                  <c:v>41.235696000047028</c:v>
                </c:pt>
                <c:pt idx="4699">
                  <c:v>41.244024000072386</c:v>
                </c:pt>
                <c:pt idx="4700">
                  <c:v>41.252352000097744</c:v>
                </c:pt>
                <c:pt idx="4701">
                  <c:v>41.260680000123102</c:v>
                </c:pt>
                <c:pt idx="4702">
                  <c:v>41.26900800014846</c:v>
                </c:pt>
                <c:pt idx="4703">
                  <c:v>41.27736000000732</c:v>
                </c:pt>
                <c:pt idx="4704">
                  <c:v>41.285688000032678</c:v>
                </c:pt>
                <c:pt idx="4705">
                  <c:v>41.294016000058036</c:v>
                </c:pt>
                <c:pt idx="4706">
                  <c:v>41.302344000083394</c:v>
                </c:pt>
                <c:pt idx="4707">
                  <c:v>41.310672000108752</c:v>
                </c:pt>
                <c:pt idx="4708">
                  <c:v>41.319024000142235</c:v>
                </c:pt>
                <c:pt idx="4709">
                  <c:v>41.32735199999297</c:v>
                </c:pt>
                <c:pt idx="4710">
                  <c:v>41.335680000018328</c:v>
                </c:pt>
                <c:pt idx="4711">
                  <c:v>41.344008000043686</c:v>
                </c:pt>
                <c:pt idx="4712">
                  <c:v>41.352336000069045</c:v>
                </c:pt>
                <c:pt idx="4713">
                  <c:v>41.360688000102527</c:v>
                </c:pt>
                <c:pt idx="4714">
                  <c:v>41.369016000127885</c:v>
                </c:pt>
                <c:pt idx="4715">
                  <c:v>41.377343999978621</c:v>
                </c:pt>
                <c:pt idx="4716">
                  <c:v>41.385672000003979</c:v>
                </c:pt>
                <c:pt idx="4717">
                  <c:v>41.394000000029337</c:v>
                </c:pt>
                <c:pt idx="4718">
                  <c:v>41.40235200006282</c:v>
                </c:pt>
                <c:pt idx="4719">
                  <c:v>41.410680000088178</c:v>
                </c:pt>
                <c:pt idx="4720">
                  <c:v>41.419008000113536</c:v>
                </c:pt>
                <c:pt idx="4721">
                  <c:v>41.427336000138894</c:v>
                </c:pt>
                <c:pt idx="4722">
                  <c:v>41.435663999989629</c:v>
                </c:pt>
                <c:pt idx="4723">
                  <c:v>41.444016000023112</c:v>
                </c:pt>
                <c:pt idx="4724">
                  <c:v>41.45234400004847</c:v>
                </c:pt>
                <c:pt idx="4725">
                  <c:v>41.460672000073828</c:v>
                </c:pt>
                <c:pt idx="4726">
                  <c:v>41.469000000099186</c:v>
                </c:pt>
                <c:pt idx="4727">
                  <c:v>41.477328000124544</c:v>
                </c:pt>
                <c:pt idx="4728">
                  <c:v>41.485679999983404</c:v>
                </c:pt>
                <c:pt idx="4729">
                  <c:v>41.494008000008762</c:v>
                </c:pt>
                <c:pt idx="4730">
                  <c:v>41.50233600003412</c:v>
                </c:pt>
                <c:pt idx="4731">
                  <c:v>41.510664000059478</c:v>
                </c:pt>
                <c:pt idx="4732">
                  <c:v>41.518992000084836</c:v>
                </c:pt>
                <c:pt idx="4733">
                  <c:v>41.527344000118319</c:v>
                </c:pt>
                <c:pt idx="4734">
                  <c:v>41.535672000143677</c:v>
                </c:pt>
                <c:pt idx="4735">
                  <c:v>41.543999999994412</c:v>
                </c:pt>
                <c:pt idx="4736">
                  <c:v>41.55232800001977</c:v>
                </c:pt>
                <c:pt idx="4737">
                  <c:v>41.560656000045128</c:v>
                </c:pt>
                <c:pt idx="4738">
                  <c:v>41.569008000078611</c:v>
                </c:pt>
                <c:pt idx="4739">
                  <c:v>41.577336000103969</c:v>
                </c:pt>
                <c:pt idx="4740">
                  <c:v>41.585664000129327</c:v>
                </c:pt>
                <c:pt idx="4741">
                  <c:v>41.593991999980062</c:v>
                </c:pt>
                <c:pt idx="4742">
                  <c:v>41.60232000000542</c:v>
                </c:pt>
                <c:pt idx="4743">
                  <c:v>41.610672000038903</c:v>
                </c:pt>
                <c:pt idx="4744">
                  <c:v>41.619000000064261</c:v>
                </c:pt>
                <c:pt idx="4745">
                  <c:v>41.627328000089619</c:v>
                </c:pt>
                <c:pt idx="4746">
                  <c:v>41.635656000114977</c:v>
                </c:pt>
                <c:pt idx="4747">
                  <c:v>41.64400800014846</c:v>
                </c:pt>
                <c:pt idx="4748">
                  <c:v>41.652335999999195</c:v>
                </c:pt>
                <c:pt idx="4749">
                  <c:v>41.660664000024553</c:v>
                </c:pt>
                <c:pt idx="4750">
                  <c:v>41.668992000049911</c:v>
                </c:pt>
                <c:pt idx="4751">
                  <c:v>41.677320000075269</c:v>
                </c:pt>
                <c:pt idx="4752">
                  <c:v>41.685672000108752</c:v>
                </c:pt>
                <c:pt idx="4753">
                  <c:v>41.69400000013411</c:v>
                </c:pt>
                <c:pt idx="4754">
                  <c:v>41.702327999984846</c:v>
                </c:pt>
                <c:pt idx="4755">
                  <c:v>41.710656000010204</c:v>
                </c:pt>
                <c:pt idx="4756">
                  <c:v>41.719008000043686</c:v>
                </c:pt>
                <c:pt idx="4757">
                  <c:v>41.727336000069045</c:v>
                </c:pt>
                <c:pt idx="4758">
                  <c:v>41.735664000094403</c:v>
                </c:pt>
                <c:pt idx="4759">
                  <c:v>41.743992000119761</c:v>
                </c:pt>
                <c:pt idx="4760">
                  <c:v>41.752320000145119</c:v>
                </c:pt>
                <c:pt idx="4761">
                  <c:v>41.760672000003979</c:v>
                </c:pt>
                <c:pt idx="4762">
                  <c:v>41.769000000029337</c:v>
                </c:pt>
                <c:pt idx="4763">
                  <c:v>41.777328000054695</c:v>
                </c:pt>
                <c:pt idx="4764">
                  <c:v>41.785680000088178</c:v>
                </c:pt>
                <c:pt idx="4765">
                  <c:v>41.794008000113536</c:v>
                </c:pt>
                <c:pt idx="4766">
                  <c:v>41.802336000138894</c:v>
                </c:pt>
                <c:pt idx="4767">
                  <c:v>41.810663999989629</c:v>
                </c:pt>
                <c:pt idx="4768">
                  <c:v>41.819016000023112</c:v>
                </c:pt>
                <c:pt idx="4769">
                  <c:v>41.82734400004847</c:v>
                </c:pt>
                <c:pt idx="4770">
                  <c:v>41.835672000073828</c:v>
                </c:pt>
                <c:pt idx="4771">
                  <c:v>41.844000000099186</c:v>
                </c:pt>
                <c:pt idx="4772">
                  <c:v>41.852328000124544</c:v>
                </c:pt>
                <c:pt idx="4773">
                  <c:v>41.860679999983404</c:v>
                </c:pt>
                <c:pt idx="4774">
                  <c:v>41.869008000008762</c:v>
                </c:pt>
                <c:pt idx="4775">
                  <c:v>41.87733600003412</c:v>
                </c:pt>
                <c:pt idx="4776">
                  <c:v>41.885664000059478</c:v>
                </c:pt>
                <c:pt idx="4777">
                  <c:v>41.893992000084836</c:v>
                </c:pt>
                <c:pt idx="4778">
                  <c:v>41.902344000118319</c:v>
                </c:pt>
                <c:pt idx="4779">
                  <c:v>41.910672000143677</c:v>
                </c:pt>
                <c:pt idx="4780">
                  <c:v>41.918999999994412</c:v>
                </c:pt>
                <c:pt idx="4781">
                  <c:v>41.92732800001977</c:v>
                </c:pt>
                <c:pt idx="4782">
                  <c:v>41.935656000045128</c:v>
                </c:pt>
                <c:pt idx="4783">
                  <c:v>41.944008000078611</c:v>
                </c:pt>
                <c:pt idx="4784">
                  <c:v>41.952336000103969</c:v>
                </c:pt>
                <c:pt idx="4785">
                  <c:v>41.960664000129327</c:v>
                </c:pt>
                <c:pt idx="4786">
                  <c:v>41.968991999980062</c:v>
                </c:pt>
                <c:pt idx="4787">
                  <c:v>41.977344000013545</c:v>
                </c:pt>
                <c:pt idx="4788">
                  <c:v>41.985672000038903</c:v>
                </c:pt>
                <c:pt idx="4789">
                  <c:v>41.994000000064261</c:v>
                </c:pt>
                <c:pt idx="4790">
                  <c:v>42.002328000089619</c:v>
                </c:pt>
                <c:pt idx="4791">
                  <c:v>42.010656000114977</c:v>
                </c:pt>
                <c:pt idx="4792">
                  <c:v>42.01900800014846</c:v>
                </c:pt>
                <c:pt idx="4793">
                  <c:v>42.027335999999195</c:v>
                </c:pt>
                <c:pt idx="4794">
                  <c:v>42.035664000024553</c:v>
                </c:pt>
                <c:pt idx="4795">
                  <c:v>42.043992000049911</c:v>
                </c:pt>
                <c:pt idx="4796">
                  <c:v>42.052320000075269</c:v>
                </c:pt>
                <c:pt idx="4797">
                  <c:v>42.060672000108752</c:v>
                </c:pt>
                <c:pt idx="4798">
                  <c:v>42.06900000013411</c:v>
                </c:pt>
                <c:pt idx="4799">
                  <c:v>42.077327999984846</c:v>
                </c:pt>
                <c:pt idx="4800">
                  <c:v>42.085656000010204</c:v>
                </c:pt>
                <c:pt idx="4801">
                  <c:v>42.093984000035562</c:v>
                </c:pt>
                <c:pt idx="4802">
                  <c:v>42.102336000069045</c:v>
                </c:pt>
                <c:pt idx="4803">
                  <c:v>42.110664000094403</c:v>
                </c:pt>
                <c:pt idx="4804">
                  <c:v>42.118992000119761</c:v>
                </c:pt>
                <c:pt idx="4805">
                  <c:v>42.127320000145119</c:v>
                </c:pt>
                <c:pt idx="4806">
                  <c:v>42.135647999995854</c:v>
                </c:pt>
                <c:pt idx="4807">
                  <c:v>42.144000000029337</c:v>
                </c:pt>
                <c:pt idx="4808">
                  <c:v>42.152328000054695</c:v>
                </c:pt>
                <c:pt idx="4809">
                  <c:v>42.160656000080053</c:v>
                </c:pt>
                <c:pt idx="4810">
                  <c:v>42.168984000105411</c:v>
                </c:pt>
                <c:pt idx="4811">
                  <c:v>42.177312000130769</c:v>
                </c:pt>
                <c:pt idx="4812">
                  <c:v>42.185663999989629</c:v>
                </c:pt>
                <c:pt idx="4813">
                  <c:v>42.193992000014987</c:v>
                </c:pt>
                <c:pt idx="4814">
                  <c:v>42.202320000040345</c:v>
                </c:pt>
                <c:pt idx="4815">
                  <c:v>42.210648000065703</c:v>
                </c:pt>
                <c:pt idx="4816">
                  <c:v>42.218976000091061</c:v>
                </c:pt>
                <c:pt idx="4817">
                  <c:v>42.227328000124544</c:v>
                </c:pt>
                <c:pt idx="4818">
                  <c:v>42.235656000149902</c:v>
                </c:pt>
                <c:pt idx="4819">
                  <c:v>42.243984000000637</c:v>
                </c:pt>
                <c:pt idx="4820">
                  <c:v>42.252312000025995</c:v>
                </c:pt>
                <c:pt idx="4821">
                  <c:v>42.260664000059478</c:v>
                </c:pt>
                <c:pt idx="4822">
                  <c:v>42.268992000084836</c:v>
                </c:pt>
                <c:pt idx="4823">
                  <c:v>42.277320000110194</c:v>
                </c:pt>
                <c:pt idx="4824">
                  <c:v>42.285648000135552</c:v>
                </c:pt>
                <c:pt idx="4825">
                  <c:v>42.293975999986287</c:v>
                </c:pt>
                <c:pt idx="4826">
                  <c:v>42.30232800001977</c:v>
                </c:pt>
                <c:pt idx="4827">
                  <c:v>42.310656000045128</c:v>
                </c:pt>
                <c:pt idx="4828">
                  <c:v>42.318984000070486</c:v>
                </c:pt>
                <c:pt idx="4829">
                  <c:v>42.327312000095844</c:v>
                </c:pt>
                <c:pt idx="4830">
                  <c:v>42.335640000121202</c:v>
                </c:pt>
                <c:pt idx="4831">
                  <c:v>42.343991999980062</c:v>
                </c:pt>
                <c:pt idx="4832">
                  <c:v>42.35232000000542</c:v>
                </c:pt>
                <c:pt idx="4833">
                  <c:v>42.360648000030778</c:v>
                </c:pt>
                <c:pt idx="4834">
                  <c:v>42.368976000056136</c:v>
                </c:pt>
                <c:pt idx="4835">
                  <c:v>42.377304000081494</c:v>
                </c:pt>
                <c:pt idx="4836">
                  <c:v>42.385656000114977</c:v>
                </c:pt>
                <c:pt idx="4837">
                  <c:v>42.393984000140335</c:v>
                </c:pt>
                <c:pt idx="4838">
                  <c:v>42.40231199999107</c:v>
                </c:pt>
                <c:pt idx="4839">
                  <c:v>42.410640000016429</c:v>
                </c:pt>
                <c:pt idx="4840">
                  <c:v>42.418968000041787</c:v>
                </c:pt>
                <c:pt idx="4841">
                  <c:v>42.427320000075269</c:v>
                </c:pt>
                <c:pt idx="4842">
                  <c:v>42.435648000100628</c:v>
                </c:pt>
                <c:pt idx="4843">
                  <c:v>42.443976000125986</c:v>
                </c:pt>
                <c:pt idx="4844">
                  <c:v>42.452304000151344</c:v>
                </c:pt>
                <c:pt idx="4845">
                  <c:v>42.460632000002079</c:v>
                </c:pt>
                <c:pt idx="4846">
                  <c:v>42.468984000035562</c:v>
                </c:pt>
                <c:pt idx="4847">
                  <c:v>42.47731200006092</c:v>
                </c:pt>
                <c:pt idx="4848">
                  <c:v>42.485640000086278</c:v>
                </c:pt>
                <c:pt idx="4849">
                  <c:v>42.493968000111636</c:v>
                </c:pt>
                <c:pt idx="4850">
                  <c:v>42.502296000136994</c:v>
                </c:pt>
                <c:pt idx="4851">
                  <c:v>42.510647999995854</c:v>
                </c:pt>
                <c:pt idx="4852">
                  <c:v>42.518976000021212</c:v>
                </c:pt>
                <c:pt idx="4853">
                  <c:v>42.52730400004657</c:v>
                </c:pt>
                <c:pt idx="4854">
                  <c:v>42.535632000071928</c:v>
                </c:pt>
                <c:pt idx="4855">
                  <c:v>42.543984000105411</c:v>
                </c:pt>
                <c:pt idx="4856">
                  <c:v>42.552312000130769</c:v>
                </c:pt>
                <c:pt idx="4857">
                  <c:v>42.560639999981504</c:v>
                </c:pt>
                <c:pt idx="4858">
                  <c:v>42.568968000006862</c:v>
                </c:pt>
                <c:pt idx="4859">
                  <c:v>42.577320000040345</c:v>
                </c:pt>
                <c:pt idx="4860">
                  <c:v>42.585672000073828</c:v>
                </c:pt>
                <c:pt idx="4861">
                  <c:v>42.594000000099186</c:v>
                </c:pt>
                <c:pt idx="4862">
                  <c:v>42.602352000132669</c:v>
                </c:pt>
                <c:pt idx="4863">
                  <c:v>42.610703999991529</c:v>
                </c:pt>
                <c:pt idx="4864">
                  <c:v>42.619056000025012</c:v>
                </c:pt>
                <c:pt idx="4865">
                  <c:v>42.62738400005037</c:v>
                </c:pt>
                <c:pt idx="4866">
                  <c:v>42.635736000083853</c:v>
                </c:pt>
                <c:pt idx="4867">
                  <c:v>42.644064000109211</c:v>
                </c:pt>
                <c:pt idx="4868">
                  <c:v>42.652416000142694</c:v>
                </c:pt>
                <c:pt idx="4869">
                  <c:v>42.660743999993429</c:v>
                </c:pt>
                <c:pt idx="4870">
                  <c:v>42.669096000026911</c:v>
                </c:pt>
                <c:pt idx="4871">
                  <c:v>42.67742400005227</c:v>
                </c:pt>
                <c:pt idx="4872">
                  <c:v>42.685752000077628</c:v>
                </c:pt>
                <c:pt idx="4873">
                  <c:v>42.694104000111111</c:v>
                </c:pt>
                <c:pt idx="4874">
                  <c:v>42.702432000136469</c:v>
                </c:pt>
                <c:pt idx="4875">
                  <c:v>42.710759999987204</c:v>
                </c:pt>
                <c:pt idx="4876">
                  <c:v>42.719112000020687</c:v>
                </c:pt>
                <c:pt idx="4877">
                  <c:v>42.727440000046045</c:v>
                </c:pt>
                <c:pt idx="4878">
                  <c:v>42.735768000071403</c:v>
                </c:pt>
                <c:pt idx="4879">
                  <c:v>42.744096000096761</c:v>
                </c:pt>
                <c:pt idx="4880">
                  <c:v>42.752472000138368</c:v>
                </c:pt>
                <c:pt idx="4881">
                  <c:v>42.760799999989104</c:v>
                </c:pt>
                <c:pt idx="4882">
                  <c:v>42.769128000014462</c:v>
                </c:pt>
                <c:pt idx="4883">
                  <c:v>42.77745600003982</c:v>
                </c:pt>
                <c:pt idx="4884">
                  <c:v>42.785808000073303</c:v>
                </c:pt>
                <c:pt idx="4885">
                  <c:v>42.794136000098661</c:v>
                </c:pt>
                <c:pt idx="4886">
                  <c:v>42.802464000124019</c:v>
                </c:pt>
                <c:pt idx="4887">
                  <c:v>42.810815999982879</c:v>
                </c:pt>
                <c:pt idx="4888">
                  <c:v>42.819144000008237</c:v>
                </c:pt>
                <c:pt idx="4889">
                  <c:v>42.827472000033595</c:v>
                </c:pt>
                <c:pt idx="4890">
                  <c:v>42.835800000058953</c:v>
                </c:pt>
                <c:pt idx="4891">
                  <c:v>42.844128000084311</c:v>
                </c:pt>
                <c:pt idx="4892">
                  <c:v>42.852480000117794</c:v>
                </c:pt>
                <c:pt idx="4893">
                  <c:v>42.860808000143152</c:v>
                </c:pt>
                <c:pt idx="4894">
                  <c:v>42.869135999993887</c:v>
                </c:pt>
                <c:pt idx="4895">
                  <c:v>42.87748800002737</c:v>
                </c:pt>
                <c:pt idx="4896">
                  <c:v>42.885816000052728</c:v>
                </c:pt>
                <c:pt idx="4897">
                  <c:v>42.894144000078086</c:v>
                </c:pt>
                <c:pt idx="4898">
                  <c:v>42.902472000103444</c:v>
                </c:pt>
                <c:pt idx="4899">
                  <c:v>42.910824000136927</c:v>
                </c:pt>
                <c:pt idx="4900">
                  <c:v>42.919151999987662</c:v>
                </c:pt>
                <c:pt idx="4901">
                  <c:v>42.92748000001302</c:v>
                </c:pt>
                <c:pt idx="4902">
                  <c:v>42.935808000038378</c:v>
                </c:pt>
                <c:pt idx="4903">
                  <c:v>42.944160000071861</c:v>
                </c:pt>
                <c:pt idx="4904">
                  <c:v>42.952488000097219</c:v>
                </c:pt>
                <c:pt idx="4905">
                  <c:v>42.960816000122577</c:v>
                </c:pt>
                <c:pt idx="4906">
                  <c:v>42.969144000147935</c:v>
                </c:pt>
                <c:pt idx="4907">
                  <c:v>42.97747199999867</c:v>
                </c:pt>
                <c:pt idx="4908">
                  <c:v>42.985824000032153</c:v>
                </c:pt>
                <c:pt idx="4909">
                  <c:v>42.994152000057511</c:v>
                </c:pt>
                <c:pt idx="4910">
                  <c:v>43.002480000082869</c:v>
                </c:pt>
                <c:pt idx="4911">
                  <c:v>43.010808000108227</c:v>
                </c:pt>
                <c:pt idx="4912">
                  <c:v>43.01916000014171</c:v>
                </c:pt>
                <c:pt idx="4913">
                  <c:v>43.027487999992445</c:v>
                </c:pt>
                <c:pt idx="4914">
                  <c:v>43.035816000017803</c:v>
                </c:pt>
                <c:pt idx="4915">
                  <c:v>43.044144000043161</c:v>
                </c:pt>
                <c:pt idx="4916">
                  <c:v>43.052496000076644</c:v>
                </c:pt>
                <c:pt idx="4917">
                  <c:v>43.060824000102002</c:v>
                </c:pt>
                <c:pt idx="4918">
                  <c:v>43.06915200012736</c:v>
                </c:pt>
                <c:pt idx="4919">
                  <c:v>43.077480000152718</c:v>
                </c:pt>
                <c:pt idx="4920">
                  <c:v>43.085832000011578</c:v>
                </c:pt>
                <c:pt idx="4921">
                  <c:v>43.094160000036936</c:v>
                </c:pt>
                <c:pt idx="4922">
                  <c:v>43.102488000062294</c:v>
                </c:pt>
                <c:pt idx="4923">
                  <c:v>43.110816000087652</c:v>
                </c:pt>
                <c:pt idx="4924">
                  <c:v>43.119168000121135</c:v>
                </c:pt>
                <c:pt idx="4925">
                  <c:v>43.127496000146493</c:v>
                </c:pt>
                <c:pt idx="4926">
                  <c:v>43.135823999997228</c:v>
                </c:pt>
                <c:pt idx="4927">
                  <c:v>43.144152000022586</c:v>
                </c:pt>
                <c:pt idx="4928">
                  <c:v>43.152480000047944</c:v>
                </c:pt>
                <c:pt idx="4929">
                  <c:v>43.160832000081427</c:v>
                </c:pt>
                <c:pt idx="4930">
                  <c:v>43.169160000106785</c:v>
                </c:pt>
                <c:pt idx="4931">
                  <c:v>43.177488000132143</c:v>
                </c:pt>
                <c:pt idx="4932">
                  <c:v>43.185815999982879</c:v>
                </c:pt>
                <c:pt idx="4933">
                  <c:v>43.194168000016361</c:v>
                </c:pt>
                <c:pt idx="4934">
                  <c:v>43.20249600004172</c:v>
                </c:pt>
                <c:pt idx="4935">
                  <c:v>43.210824000067078</c:v>
                </c:pt>
                <c:pt idx="4936">
                  <c:v>43.219152000092436</c:v>
                </c:pt>
                <c:pt idx="4937">
                  <c:v>43.227504000125919</c:v>
                </c:pt>
                <c:pt idx="4938">
                  <c:v>43.235832000151277</c:v>
                </c:pt>
                <c:pt idx="4939">
                  <c:v>43.244160000002012</c:v>
                </c:pt>
                <c:pt idx="4940">
                  <c:v>43.25248800002737</c:v>
                </c:pt>
                <c:pt idx="4941">
                  <c:v>43.260840000060853</c:v>
                </c:pt>
                <c:pt idx="4942">
                  <c:v>43.269168000086211</c:v>
                </c:pt>
                <c:pt idx="4943">
                  <c:v>43.277520000119694</c:v>
                </c:pt>
                <c:pt idx="4944">
                  <c:v>43.285848000145052</c:v>
                </c:pt>
                <c:pt idx="4945">
                  <c:v>43.294175999995787</c:v>
                </c:pt>
                <c:pt idx="4946">
                  <c:v>43.30252800002927</c:v>
                </c:pt>
                <c:pt idx="4947">
                  <c:v>43.310856000054628</c:v>
                </c:pt>
                <c:pt idx="4948">
                  <c:v>43.319184000079986</c:v>
                </c:pt>
                <c:pt idx="4949">
                  <c:v>43.327536000113469</c:v>
                </c:pt>
                <c:pt idx="4950">
                  <c:v>43.335864000138827</c:v>
                </c:pt>
                <c:pt idx="4951">
                  <c:v>43.344191999989562</c:v>
                </c:pt>
                <c:pt idx="4952">
                  <c:v>43.352544000023045</c:v>
                </c:pt>
                <c:pt idx="4953">
                  <c:v>43.360872000048403</c:v>
                </c:pt>
                <c:pt idx="4954">
                  <c:v>43.369200000073761</c:v>
                </c:pt>
                <c:pt idx="4955">
                  <c:v>43.377528000099119</c:v>
                </c:pt>
                <c:pt idx="4956">
                  <c:v>43.385856000124477</c:v>
                </c:pt>
                <c:pt idx="4957">
                  <c:v>43.394207999983337</c:v>
                </c:pt>
                <c:pt idx="4958">
                  <c:v>43.402536000008695</c:v>
                </c:pt>
                <c:pt idx="4959">
                  <c:v>43.410864000034053</c:v>
                </c:pt>
                <c:pt idx="4960">
                  <c:v>43.419192000059411</c:v>
                </c:pt>
                <c:pt idx="4961">
                  <c:v>43.427544000092894</c:v>
                </c:pt>
                <c:pt idx="4962">
                  <c:v>43.435872000118252</c:v>
                </c:pt>
                <c:pt idx="4963">
                  <c:v>43.44420000014361</c:v>
                </c:pt>
                <c:pt idx="4964">
                  <c:v>43.452527999994345</c:v>
                </c:pt>
                <c:pt idx="4965">
                  <c:v>43.460880000027828</c:v>
                </c:pt>
                <c:pt idx="4966">
                  <c:v>43.469208000053186</c:v>
                </c:pt>
                <c:pt idx="4967">
                  <c:v>43.477536000078544</c:v>
                </c:pt>
                <c:pt idx="4968">
                  <c:v>43.485864000103902</c:v>
                </c:pt>
                <c:pt idx="4969">
                  <c:v>43.494216000137385</c:v>
                </c:pt>
                <c:pt idx="4970">
                  <c:v>43.50254399998812</c:v>
                </c:pt>
                <c:pt idx="4971">
                  <c:v>43.510872000013478</c:v>
                </c:pt>
                <c:pt idx="4972">
                  <c:v>43.519200000038836</c:v>
                </c:pt>
                <c:pt idx="4973">
                  <c:v>43.527552000072319</c:v>
                </c:pt>
                <c:pt idx="4974">
                  <c:v>43.535880000097677</c:v>
                </c:pt>
                <c:pt idx="4975">
                  <c:v>43.544208000123035</c:v>
                </c:pt>
                <c:pt idx="4976">
                  <c:v>43.552536000148393</c:v>
                </c:pt>
                <c:pt idx="4977">
                  <c:v>43.560888000007253</c:v>
                </c:pt>
                <c:pt idx="4978">
                  <c:v>43.569216000032611</c:v>
                </c:pt>
                <c:pt idx="4979">
                  <c:v>43.577544000057969</c:v>
                </c:pt>
                <c:pt idx="4980">
                  <c:v>43.585872000083327</c:v>
                </c:pt>
                <c:pt idx="4981">
                  <c:v>43.594200000108685</c:v>
                </c:pt>
                <c:pt idx="4982">
                  <c:v>43.602552000142168</c:v>
                </c:pt>
                <c:pt idx="4983">
                  <c:v>43.610879999992903</c:v>
                </c:pt>
                <c:pt idx="4984">
                  <c:v>43.619208000018261</c:v>
                </c:pt>
                <c:pt idx="4985">
                  <c:v>43.627536000043619</c:v>
                </c:pt>
                <c:pt idx="4986">
                  <c:v>43.635888000077102</c:v>
                </c:pt>
                <c:pt idx="4987">
                  <c:v>43.64421600010246</c:v>
                </c:pt>
                <c:pt idx="4988">
                  <c:v>43.652568000135943</c:v>
                </c:pt>
                <c:pt idx="4989">
                  <c:v>43.660895999986678</c:v>
                </c:pt>
                <c:pt idx="4990">
                  <c:v>43.669224000012036</c:v>
                </c:pt>
                <c:pt idx="4991">
                  <c:v>43.677552000037394</c:v>
                </c:pt>
                <c:pt idx="4992">
                  <c:v>43.685904000070877</c:v>
                </c:pt>
                <c:pt idx="4993">
                  <c:v>43.694232000096235</c:v>
                </c:pt>
                <c:pt idx="4994">
                  <c:v>43.702560000121593</c:v>
                </c:pt>
                <c:pt idx="4995">
                  <c:v>43.710888000146952</c:v>
                </c:pt>
                <c:pt idx="4996">
                  <c:v>43.719240000005811</c:v>
                </c:pt>
                <c:pt idx="4997">
                  <c:v>43.72756800003117</c:v>
                </c:pt>
                <c:pt idx="4998">
                  <c:v>43.735896000056528</c:v>
                </c:pt>
                <c:pt idx="4999">
                  <c:v>43.744224000081886</c:v>
                </c:pt>
                <c:pt idx="5000">
                  <c:v>43.752552000107244</c:v>
                </c:pt>
                <c:pt idx="5001">
                  <c:v>43.760904000140727</c:v>
                </c:pt>
                <c:pt idx="5002">
                  <c:v>43.769231999991462</c:v>
                </c:pt>
                <c:pt idx="5003">
                  <c:v>43.777584000024945</c:v>
                </c:pt>
                <c:pt idx="5004">
                  <c:v>43.785912000050303</c:v>
                </c:pt>
                <c:pt idx="5005">
                  <c:v>43.794240000075661</c:v>
                </c:pt>
                <c:pt idx="5006">
                  <c:v>43.802592000109144</c:v>
                </c:pt>
                <c:pt idx="5007">
                  <c:v>43.810920000134502</c:v>
                </c:pt>
                <c:pt idx="5008">
                  <c:v>43.819247999985237</c:v>
                </c:pt>
                <c:pt idx="5009">
                  <c:v>43.827576000010595</c:v>
                </c:pt>
                <c:pt idx="5010">
                  <c:v>43.835928000044078</c:v>
                </c:pt>
                <c:pt idx="5011">
                  <c:v>43.844256000069436</c:v>
                </c:pt>
                <c:pt idx="5012">
                  <c:v>43.852584000094794</c:v>
                </c:pt>
                <c:pt idx="5013">
                  <c:v>43.860912000120152</c:v>
                </c:pt>
                <c:pt idx="5014">
                  <c:v>43.869263999979012</c:v>
                </c:pt>
                <c:pt idx="5015">
                  <c:v>43.87759200000437</c:v>
                </c:pt>
                <c:pt idx="5016">
                  <c:v>43.885920000029728</c:v>
                </c:pt>
                <c:pt idx="5017">
                  <c:v>43.894248000055086</c:v>
                </c:pt>
                <c:pt idx="5018">
                  <c:v>43.902576000080444</c:v>
                </c:pt>
                <c:pt idx="5019">
                  <c:v>43.910952000122052</c:v>
                </c:pt>
                <c:pt idx="5020">
                  <c:v>43.91928000014741</c:v>
                </c:pt>
                <c:pt idx="5021">
                  <c:v>43.927607999998145</c:v>
                </c:pt>
                <c:pt idx="5022">
                  <c:v>43.935936000023503</c:v>
                </c:pt>
                <c:pt idx="5023">
                  <c:v>43.944288000056986</c:v>
                </c:pt>
                <c:pt idx="5024">
                  <c:v>43.952616000082344</c:v>
                </c:pt>
                <c:pt idx="5025">
                  <c:v>43.960944000107702</c:v>
                </c:pt>
                <c:pt idx="5026">
                  <c:v>43.96927200013306</c:v>
                </c:pt>
                <c:pt idx="5027">
                  <c:v>43.977599999983795</c:v>
                </c:pt>
                <c:pt idx="5028">
                  <c:v>43.985952000017278</c:v>
                </c:pt>
                <c:pt idx="5029">
                  <c:v>43.994280000042636</c:v>
                </c:pt>
                <c:pt idx="5030">
                  <c:v>44.002608000067994</c:v>
                </c:pt>
                <c:pt idx="5031">
                  <c:v>44.010936000093352</c:v>
                </c:pt>
                <c:pt idx="5032">
                  <c:v>44.019288000126835</c:v>
                </c:pt>
                <c:pt idx="5033">
                  <c:v>44.027616000152193</c:v>
                </c:pt>
                <c:pt idx="5034">
                  <c:v>44.035944000002928</c:v>
                </c:pt>
                <c:pt idx="5035">
                  <c:v>44.044272000028286</c:v>
                </c:pt>
                <c:pt idx="5036">
                  <c:v>44.052624000061769</c:v>
                </c:pt>
                <c:pt idx="5037">
                  <c:v>44.060952000087127</c:v>
                </c:pt>
                <c:pt idx="5038">
                  <c:v>44.069280000112485</c:v>
                </c:pt>
                <c:pt idx="5039">
                  <c:v>44.077608000137843</c:v>
                </c:pt>
                <c:pt idx="5040">
                  <c:v>44.085959999996703</c:v>
                </c:pt>
                <c:pt idx="5041">
                  <c:v>44.094288000022061</c:v>
                </c:pt>
                <c:pt idx="5042">
                  <c:v>44.102616000047419</c:v>
                </c:pt>
                <c:pt idx="5043">
                  <c:v>44.110944000072777</c:v>
                </c:pt>
                <c:pt idx="5044">
                  <c:v>44.11929600010626</c:v>
                </c:pt>
                <c:pt idx="5045">
                  <c:v>44.127624000131618</c:v>
                </c:pt>
                <c:pt idx="5046">
                  <c:v>44.135951999982353</c:v>
                </c:pt>
                <c:pt idx="5047">
                  <c:v>44.144280000007711</c:v>
                </c:pt>
                <c:pt idx="5048">
                  <c:v>44.152608000033069</c:v>
                </c:pt>
                <c:pt idx="5049">
                  <c:v>44.160960000066552</c:v>
                </c:pt>
                <c:pt idx="5050">
                  <c:v>44.16928800009191</c:v>
                </c:pt>
                <c:pt idx="5051">
                  <c:v>44.177616000117268</c:v>
                </c:pt>
                <c:pt idx="5052">
                  <c:v>44.185944000142626</c:v>
                </c:pt>
                <c:pt idx="5053">
                  <c:v>44.194296000001486</c:v>
                </c:pt>
                <c:pt idx="5054">
                  <c:v>44.202624000026844</c:v>
                </c:pt>
                <c:pt idx="5055">
                  <c:v>44.210952000052202</c:v>
                </c:pt>
                <c:pt idx="5056">
                  <c:v>44.219280000077561</c:v>
                </c:pt>
                <c:pt idx="5057">
                  <c:v>44.227632000111043</c:v>
                </c:pt>
                <c:pt idx="5058">
                  <c:v>44.235960000136402</c:v>
                </c:pt>
                <c:pt idx="5059">
                  <c:v>44.244287999987137</c:v>
                </c:pt>
                <c:pt idx="5060">
                  <c:v>44.252616000012495</c:v>
                </c:pt>
                <c:pt idx="5061">
                  <c:v>44.260968000045978</c:v>
                </c:pt>
                <c:pt idx="5062">
                  <c:v>44.269296000071336</c:v>
                </c:pt>
                <c:pt idx="5063">
                  <c:v>44.277624000096694</c:v>
                </c:pt>
                <c:pt idx="5064">
                  <c:v>44.285952000122052</c:v>
                </c:pt>
                <c:pt idx="5065">
                  <c:v>44.294303999980912</c:v>
                </c:pt>
                <c:pt idx="5066">
                  <c:v>44.30263200000627</c:v>
                </c:pt>
                <c:pt idx="5067">
                  <c:v>44.310960000031628</c:v>
                </c:pt>
                <c:pt idx="5068">
                  <c:v>44.319288000056986</c:v>
                </c:pt>
                <c:pt idx="5069">
                  <c:v>44.327616000082344</c:v>
                </c:pt>
                <c:pt idx="5070">
                  <c:v>44.335968000115827</c:v>
                </c:pt>
                <c:pt idx="5071">
                  <c:v>44.344296000141185</c:v>
                </c:pt>
                <c:pt idx="5072">
                  <c:v>44.35262399999192</c:v>
                </c:pt>
                <c:pt idx="5073">
                  <c:v>44.360952000017278</c:v>
                </c:pt>
                <c:pt idx="5074">
                  <c:v>44.369304000050761</c:v>
                </c:pt>
                <c:pt idx="5075">
                  <c:v>44.377632000076119</c:v>
                </c:pt>
                <c:pt idx="5076">
                  <c:v>44.385960000101477</c:v>
                </c:pt>
                <c:pt idx="5077">
                  <c:v>44.394288000126835</c:v>
                </c:pt>
                <c:pt idx="5078">
                  <c:v>44.402639999985695</c:v>
                </c:pt>
                <c:pt idx="5079">
                  <c:v>44.410968000011053</c:v>
                </c:pt>
                <c:pt idx="5080">
                  <c:v>44.419296000036411</c:v>
                </c:pt>
                <c:pt idx="5081">
                  <c:v>44.427624000061769</c:v>
                </c:pt>
                <c:pt idx="5082">
                  <c:v>44.435976000095252</c:v>
                </c:pt>
                <c:pt idx="5083">
                  <c:v>44.44430400012061</c:v>
                </c:pt>
                <c:pt idx="5084">
                  <c:v>44.452632000145968</c:v>
                </c:pt>
                <c:pt idx="5085">
                  <c:v>44.460984000004828</c:v>
                </c:pt>
                <c:pt idx="5086">
                  <c:v>44.469336000038311</c:v>
                </c:pt>
                <c:pt idx="5087">
                  <c:v>44.477664000063669</c:v>
                </c:pt>
                <c:pt idx="5088">
                  <c:v>44.485992000089027</c:v>
                </c:pt>
                <c:pt idx="5089">
                  <c:v>44.494320000114385</c:v>
                </c:pt>
                <c:pt idx="5090">
                  <c:v>44.502648000139743</c:v>
                </c:pt>
                <c:pt idx="5091">
                  <c:v>44.510999999998603</c:v>
                </c:pt>
                <c:pt idx="5092">
                  <c:v>44.519328000023961</c:v>
                </c:pt>
                <c:pt idx="5093">
                  <c:v>44.527656000049319</c:v>
                </c:pt>
                <c:pt idx="5094">
                  <c:v>44.536008000082802</c:v>
                </c:pt>
                <c:pt idx="5095">
                  <c:v>44.54433600010816</c:v>
                </c:pt>
                <c:pt idx="5096">
                  <c:v>44.552664000133518</c:v>
                </c:pt>
                <c:pt idx="5097">
                  <c:v>44.560991999984253</c:v>
                </c:pt>
                <c:pt idx="5098">
                  <c:v>44.569320000009611</c:v>
                </c:pt>
                <c:pt idx="5099">
                  <c:v>44.577672000043094</c:v>
                </c:pt>
                <c:pt idx="5100">
                  <c:v>44.586000000068452</c:v>
                </c:pt>
                <c:pt idx="5101">
                  <c:v>44.59432800009381</c:v>
                </c:pt>
                <c:pt idx="5102">
                  <c:v>44.602656000119168</c:v>
                </c:pt>
                <c:pt idx="5103">
                  <c:v>44.611008000152651</c:v>
                </c:pt>
                <c:pt idx="5104">
                  <c:v>44.619336000003386</c:v>
                </c:pt>
                <c:pt idx="5105">
                  <c:v>44.627664000028744</c:v>
                </c:pt>
                <c:pt idx="5106">
                  <c:v>44.635992000054102</c:v>
                </c:pt>
                <c:pt idx="5107">
                  <c:v>44.644344000087585</c:v>
                </c:pt>
                <c:pt idx="5108">
                  <c:v>44.652672000112943</c:v>
                </c:pt>
                <c:pt idx="5109">
                  <c:v>44.661000000138301</c:v>
                </c:pt>
                <c:pt idx="5110">
                  <c:v>44.669327999989036</c:v>
                </c:pt>
                <c:pt idx="5111">
                  <c:v>44.677680000022519</c:v>
                </c:pt>
                <c:pt idx="5112">
                  <c:v>44.686008000047877</c:v>
                </c:pt>
                <c:pt idx="5113">
                  <c:v>44.694336000073235</c:v>
                </c:pt>
                <c:pt idx="5114">
                  <c:v>44.702664000098594</c:v>
                </c:pt>
                <c:pt idx="5115">
                  <c:v>44.710992000123952</c:v>
                </c:pt>
                <c:pt idx="5116">
                  <c:v>44.719343999982812</c:v>
                </c:pt>
                <c:pt idx="5117">
                  <c:v>44.72767200000817</c:v>
                </c:pt>
                <c:pt idx="5118">
                  <c:v>44.736000000033528</c:v>
                </c:pt>
                <c:pt idx="5119">
                  <c:v>44.744328000058886</c:v>
                </c:pt>
                <c:pt idx="5120">
                  <c:v>44.752680000092369</c:v>
                </c:pt>
                <c:pt idx="5121">
                  <c:v>44.761008000117727</c:v>
                </c:pt>
                <c:pt idx="5122">
                  <c:v>44.769336000143085</c:v>
                </c:pt>
                <c:pt idx="5123">
                  <c:v>44.77766399999382</c:v>
                </c:pt>
                <c:pt idx="5124">
                  <c:v>44.786016000027303</c:v>
                </c:pt>
                <c:pt idx="5125">
                  <c:v>44.794344000052661</c:v>
                </c:pt>
                <c:pt idx="5126">
                  <c:v>44.802672000078019</c:v>
                </c:pt>
                <c:pt idx="5127">
                  <c:v>44.811000000103377</c:v>
                </c:pt>
                <c:pt idx="5128">
                  <c:v>44.81935200013686</c:v>
                </c:pt>
                <c:pt idx="5129">
                  <c:v>44.827679999987595</c:v>
                </c:pt>
                <c:pt idx="5130">
                  <c:v>44.836008000012953</c:v>
                </c:pt>
                <c:pt idx="5131">
                  <c:v>44.844336000038311</c:v>
                </c:pt>
                <c:pt idx="5132">
                  <c:v>44.852688000071794</c:v>
                </c:pt>
                <c:pt idx="5133">
                  <c:v>44.861016000097152</c:v>
                </c:pt>
                <c:pt idx="5134">
                  <c:v>44.86934400012251</c:v>
                </c:pt>
                <c:pt idx="5135">
                  <c:v>44.877672000147868</c:v>
                </c:pt>
                <c:pt idx="5136">
                  <c:v>44.885999999998603</c:v>
                </c:pt>
                <c:pt idx="5137">
                  <c:v>44.894352000032086</c:v>
                </c:pt>
                <c:pt idx="5138">
                  <c:v>44.902680000057444</c:v>
                </c:pt>
                <c:pt idx="5139">
                  <c:v>44.911008000082802</c:v>
                </c:pt>
                <c:pt idx="5140">
                  <c:v>44.91933600010816</c:v>
                </c:pt>
                <c:pt idx="5141">
                  <c:v>44.927688000141643</c:v>
                </c:pt>
                <c:pt idx="5142">
                  <c:v>44.936015999992378</c:v>
                </c:pt>
                <c:pt idx="5143">
                  <c:v>44.944344000017736</c:v>
                </c:pt>
                <c:pt idx="5144">
                  <c:v>44.952672000043094</c:v>
                </c:pt>
                <c:pt idx="5145">
                  <c:v>44.961024000076577</c:v>
                </c:pt>
                <c:pt idx="5146">
                  <c:v>44.969352000101935</c:v>
                </c:pt>
                <c:pt idx="5147">
                  <c:v>44.977680000127293</c:v>
                </c:pt>
                <c:pt idx="5148">
                  <c:v>44.986008000152651</c:v>
                </c:pt>
                <c:pt idx="5149">
                  <c:v>44.994360000011511</c:v>
                </c:pt>
                <c:pt idx="5150">
                  <c:v>45.002688000036869</c:v>
                </c:pt>
                <c:pt idx="5151">
                  <c:v>45.011016000062227</c:v>
                </c:pt>
                <c:pt idx="5152">
                  <c:v>45.019344000087585</c:v>
                </c:pt>
                <c:pt idx="5153">
                  <c:v>45.027696000121068</c:v>
                </c:pt>
                <c:pt idx="5154">
                  <c:v>45.036024000146426</c:v>
                </c:pt>
                <c:pt idx="5155">
                  <c:v>45.044351999997161</c:v>
                </c:pt>
                <c:pt idx="5156">
                  <c:v>45.052680000022519</c:v>
                </c:pt>
                <c:pt idx="5157">
                  <c:v>45.061032000056002</c:v>
                </c:pt>
                <c:pt idx="5158">
                  <c:v>45.06936000008136</c:v>
                </c:pt>
                <c:pt idx="5159">
                  <c:v>45.077688000106718</c:v>
                </c:pt>
                <c:pt idx="5160">
                  <c:v>45.086040000140201</c:v>
                </c:pt>
                <c:pt idx="5161">
                  <c:v>45.094367999990936</c:v>
                </c:pt>
                <c:pt idx="5162">
                  <c:v>45.102696000016294</c:v>
                </c:pt>
                <c:pt idx="5163">
                  <c:v>45.111024000041652</c:v>
                </c:pt>
                <c:pt idx="5164">
                  <c:v>45.119376000075135</c:v>
                </c:pt>
                <c:pt idx="5165">
                  <c:v>45.127704000100493</c:v>
                </c:pt>
                <c:pt idx="5166">
                  <c:v>45.136032000125851</c:v>
                </c:pt>
                <c:pt idx="5167">
                  <c:v>45.14436000015121</c:v>
                </c:pt>
                <c:pt idx="5168">
                  <c:v>45.152688000001945</c:v>
                </c:pt>
                <c:pt idx="5169">
                  <c:v>45.161040000035428</c:v>
                </c:pt>
                <c:pt idx="5170">
                  <c:v>45.169368000060786</c:v>
                </c:pt>
                <c:pt idx="5171">
                  <c:v>45.177696000086144</c:v>
                </c:pt>
                <c:pt idx="5172">
                  <c:v>45.186024000111502</c:v>
                </c:pt>
                <c:pt idx="5173">
                  <c:v>45.194376000144985</c:v>
                </c:pt>
                <c:pt idx="5174">
                  <c:v>45.20270399999572</c:v>
                </c:pt>
                <c:pt idx="5175">
                  <c:v>45.211032000021078</c:v>
                </c:pt>
                <c:pt idx="5176">
                  <c:v>45.219360000046436</c:v>
                </c:pt>
                <c:pt idx="5177">
                  <c:v>45.227712000079919</c:v>
                </c:pt>
                <c:pt idx="5178">
                  <c:v>45.236064000113402</c:v>
                </c:pt>
                <c:pt idx="5179">
                  <c:v>45.24439200013876</c:v>
                </c:pt>
                <c:pt idx="5180">
                  <c:v>45.252719999989495</c:v>
                </c:pt>
                <c:pt idx="5181">
                  <c:v>45.261048000014853</c:v>
                </c:pt>
                <c:pt idx="5182">
                  <c:v>45.269400000048336</c:v>
                </c:pt>
                <c:pt idx="5183">
                  <c:v>45.277728000073694</c:v>
                </c:pt>
                <c:pt idx="5184">
                  <c:v>45.286056000099052</c:v>
                </c:pt>
                <c:pt idx="5185">
                  <c:v>45.29438400012441</c:v>
                </c:pt>
                <c:pt idx="5186">
                  <c:v>45.30273599998327</c:v>
                </c:pt>
                <c:pt idx="5187">
                  <c:v>45.311064000008628</c:v>
                </c:pt>
                <c:pt idx="5188">
                  <c:v>45.319392000033986</c:v>
                </c:pt>
                <c:pt idx="5189">
                  <c:v>45.327720000059344</c:v>
                </c:pt>
                <c:pt idx="5190">
                  <c:v>45.336072000092827</c:v>
                </c:pt>
                <c:pt idx="5191">
                  <c:v>45.344400000118185</c:v>
                </c:pt>
                <c:pt idx="5192">
                  <c:v>45.352728000143543</c:v>
                </c:pt>
                <c:pt idx="5193">
                  <c:v>45.361055999994278</c:v>
                </c:pt>
                <c:pt idx="5194">
                  <c:v>45.369408000027761</c:v>
                </c:pt>
                <c:pt idx="5195">
                  <c:v>45.377736000053119</c:v>
                </c:pt>
                <c:pt idx="5196">
                  <c:v>45.386064000078477</c:v>
                </c:pt>
                <c:pt idx="5197">
                  <c:v>45.394392000103835</c:v>
                </c:pt>
                <c:pt idx="5198">
                  <c:v>45.402744000137318</c:v>
                </c:pt>
                <c:pt idx="5199">
                  <c:v>45.411071999988053</c:v>
                </c:pt>
                <c:pt idx="5200">
                  <c:v>45.419400000013411</c:v>
                </c:pt>
                <c:pt idx="5201">
                  <c:v>45.427728000038769</c:v>
                </c:pt>
                <c:pt idx="5202">
                  <c:v>45.436056000064127</c:v>
                </c:pt>
                <c:pt idx="5203">
                  <c:v>45.44440800009761</c:v>
                </c:pt>
                <c:pt idx="5204">
                  <c:v>45.452736000122968</c:v>
                </c:pt>
                <c:pt idx="5205">
                  <c:v>45.461064000148326</c:v>
                </c:pt>
                <c:pt idx="5206">
                  <c:v>45.469391999999061</c:v>
                </c:pt>
                <c:pt idx="5207">
                  <c:v>45.477744000032544</c:v>
                </c:pt>
                <c:pt idx="5208">
                  <c:v>45.486072000057902</c:v>
                </c:pt>
                <c:pt idx="5209">
                  <c:v>45.49440000008326</c:v>
                </c:pt>
                <c:pt idx="5210">
                  <c:v>45.502728000108618</c:v>
                </c:pt>
                <c:pt idx="5211">
                  <c:v>45.511080000142101</c:v>
                </c:pt>
                <c:pt idx="5212">
                  <c:v>45.519407999992836</c:v>
                </c:pt>
                <c:pt idx="5213">
                  <c:v>45.527736000018194</c:v>
                </c:pt>
                <c:pt idx="5214">
                  <c:v>45.536064000043552</c:v>
                </c:pt>
                <c:pt idx="5215">
                  <c:v>45.544416000077035</c:v>
                </c:pt>
                <c:pt idx="5216">
                  <c:v>45.552744000102393</c:v>
                </c:pt>
                <c:pt idx="5217">
                  <c:v>45.561072000127751</c:v>
                </c:pt>
                <c:pt idx="5218">
                  <c:v>45.569400000153109</c:v>
                </c:pt>
                <c:pt idx="5219">
                  <c:v>45.577752000011969</c:v>
                </c:pt>
                <c:pt idx="5220">
                  <c:v>45.586080000037327</c:v>
                </c:pt>
                <c:pt idx="5221">
                  <c:v>45.594408000062685</c:v>
                </c:pt>
                <c:pt idx="5222">
                  <c:v>45.602736000088044</c:v>
                </c:pt>
                <c:pt idx="5223">
                  <c:v>45.611064000113402</c:v>
                </c:pt>
                <c:pt idx="5224">
                  <c:v>45.619416000146884</c:v>
                </c:pt>
                <c:pt idx="5225">
                  <c:v>45.62774399999762</c:v>
                </c:pt>
                <c:pt idx="5226">
                  <c:v>45.636072000022978</c:v>
                </c:pt>
                <c:pt idx="5227">
                  <c:v>45.644400000048336</c:v>
                </c:pt>
                <c:pt idx="5228">
                  <c:v>45.652752000081819</c:v>
                </c:pt>
                <c:pt idx="5229">
                  <c:v>45.661080000107177</c:v>
                </c:pt>
                <c:pt idx="5230">
                  <c:v>45.669408000132535</c:v>
                </c:pt>
                <c:pt idx="5231">
                  <c:v>45.67773599998327</c:v>
                </c:pt>
                <c:pt idx="5232">
                  <c:v>45.686088000016753</c:v>
                </c:pt>
                <c:pt idx="5233">
                  <c:v>45.694416000042111</c:v>
                </c:pt>
                <c:pt idx="5234">
                  <c:v>45.702744000067469</c:v>
                </c:pt>
                <c:pt idx="5235">
                  <c:v>45.711072000092827</c:v>
                </c:pt>
                <c:pt idx="5236">
                  <c:v>45.71942400012631</c:v>
                </c:pt>
                <c:pt idx="5237">
                  <c:v>45.727752000151668</c:v>
                </c:pt>
                <c:pt idx="5238">
                  <c:v>45.736080000002403</c:v>
                </c:pt>
                <c:pt idx="5239">
                  <c:v>45.744408000027761</c:v>
                </c:pt>
                <c:pt idx="5240">
                  <c:v>45.752736000053119</c:v>
                </c:pt>
                <c:pt idx="5241">
                  <c:v>45.761088000086602</c:v>
                </c:pt>
                <c:pt idx="5242">
                  <c:v>45.76941600011196</c:v>
                </c:pt>
                <c:pt idx="5243">
                  <c:v>45.777744000137318</c:v>
                </c:pt>
                <c:pt idx="5244">
                  <c:v>45.786071999988053</c:v>
                </c:pt>
                <c:pt idx="5245">
                  <c:v>45.794424000021536</c:v>
                </c:pt>
                <c:pt idx="5246">
                  <c:v>45.802752000046894</c:v>
                </c:pt>
                <c:pt idx="5247">
                  <c:v>45.811080000072252</c:v>
                </c:pt>
                <c:pt idx="5248">
                  <c:v>45.81940800009761</c:v>
                </c:pt>
                <c:pt idx="5249">
                  <c:v>45.827760000131093</c:v>
                </c:pt>
                <c:pt idx="5250">
                  <c:v>45.836087999981828</c:v>
                </c:pt>
                <c:pt idx="5251">
                  <c:v>45.844416000007186</c:v>
                </c:pt>
                <c:pt idx="5252">
                  <c:v>45.852744000032544</c:v>
                </c:pt>
                <c:pt idx="5253">
                  <c:v>45.861096000066027</c:v>
                </c:pt>
                <c:pt idx="5254">
                  <c:v>45.869424000091385</c:v>
                </c:pt>
                <c:pt idx="5255">
                  <c:v>45.877752000116743</c:v>
                </c:pt>
                <c:pt idx="5256">
                  <c:v>45.886080000142101</c:v>
                </c:pt>
                <c:pt idx="5257">
                  <c:v>45.894432000000961</c:v>
                </c:pt>
                <c:pt idx="5258">
                  <c:v>45.902760000026319</c:v>
                </c:pt>
                <c:pt idx="5259">
                  <c:v>45.911088000051677</c:v>
                </c:pt>
                <c:pt idx="5260">
                  <c:v>45.919416000077035</c:v>
                </c:pt>
                <c:pt idx="5261">
                  <c:v>45.927768000110518</c:v>
                </c:pt>
                <c:pt idx="5262">
                  <c:v>45.936096000135876</c:v>
                </c:pt>
                <c:pt idx="5263">
                  <c:v>45.944423999986611</c:v>
                </c:pt>
                <c:pt idx="5264">
                  <c:v>45.952752000011969</c:v>
                </c:pt>
                <c:pt idx="5265">
                  <c:v>45.961080000037327</c:v>
                </c:pt>
                <c:pt idx="5266">
                  <c:v>45.96943200007081</c:v>
                </c:pt>
                <c:pt idx="5267">
                  <c:v>45.977760000096168</c:v>
                </c:pt>
                <c:pt idx="5268">
                  <c:v>45.986112000129651</c:v>
                </c:pt>
                <c:pt idx="5269">
                  <c:v>45.994439999980386</c:v>
                </c:pt>
                <c:pt idx="5270">
                  <c:v>46.002768000005744</c:v>
                </c:pt>
                <c:pt idx="5271">
                  <c:v>46.011096000031102</c:v>
                </c:pt>
                <c:pt idx="5272">
                  <c:v>46.019448000064585</c:v>
                </c:pt>
                <c:pt idx="5273">
                  <c:v>46.027776000089943</c:v>
                </c:pt>
                <c:pt idx="5274">
                  <c:v>46.036104000115301</c:v>
                </c:pt>
                <c:pt idx="5275">
                  <c:v>46.04443200014066</c:v>
                </c:pt>
                <c:pt idx="5276">
                  <c:v>46.052783999999519</c:v>
                </c:pt>
                <c:pt idx="5277">
                  <c:v>46.061112000024877</c:v>
                </c:pt>
                <c:pt idx="5278">
                  <c:v>46.069440000050236</c:v>
                </c:pt>
                <c:pt idx="5279">
                  <c:v>46.077768000075594</c:v>
                </c:pt>
                <c:pt idx="5280">
                  <c:v>46.086120000109076</c:v>
                </c:pt>
                <c:pt idx="5281">
                  <c:v>46.094448000134435</c:v>
                </c:pt>
                <c:pt idx="5282">
                  <c:v>46.10277599998517</c:v>
                </c:pt>
                <c:pt idx="5283">
                  <c:v>46.111104000010528</c:v>
                </c:pt>
                <c:pt idx="5284">
                  <c:v>46.119456000044011</c:v>
                </c:pt>
                <c:pt idx="5285">
                  <c:v>46.127784000069369</c:v>
                </c:pt>
                <c:pt idx="5286">
                  <c:v>46.136136000102852</c:v>
                </c:pt>
                <c:pt idx="5287">
                  <c:v>46.14446400012821</c:v>
                </c:pt>
                <c:pt idx="5288">
                  <c:v>46.15281599998707</c:v>
                </c:pt>
                <c:pt idx="5289">
                  <c:v>46.161168000020552</c:v>
                </c:pt>
                <c:pt idx="5290">
                  <c:v>46.16949600004591</c:v>
                </c:pt>
                <c:pt idx="5291">
                  <c:v>46.177824000071269</c:v>
                </c:pt>
                <c:pt idx="5292">
                  <c:v>46.186152000096627</c:v>
                </c:pt>
                <c:pt idx="5293">
                  <c:v>46.194480000121985</c:v>
                </c:pt>
                <c:pt idx="5294">
                  <c:v>46.202831999980845</c:v>
                </c:pt>
                <c:pt idx="5295">
                  <c:v>46.211160000006203</c:v>
                </c:pt>
                <c:pt idx="5296">
                  <c:v>46.219512000039686</c:v>
                </c:pt>
                <c:pt idx="5297">
                  <c:v>46.227840000065044</c:v>
                </c:pt>
                <c:pt idx="5298">
                  <c:v>46.236168000090402</c:v>
                </c:pt>
                <c:pt idx="5299">
                  <c:v>46.24449600011576</c:v>
                </c:pt>
                <c:pt idx="5300">
                  <c:v>46.252824000141118</c:v>
                </c:pt>
                <c:pt idx="5301">
                  <c:v>46.261175999999978</c:v>
                </c:pt>
                <c:pt idx="5302">
                  <c:v>46.269504000025336</c:v>
                </c:pt>
                <c:pt idx="5303">
                  <c:v>46.277856000058819</c:v>
                </c:pt>
                <c:pt idx="5304">
                  <c:v>46.286184000084177</c:v>
                </c:pt>
                <c:pt idx="5305">
                  <c:v>46.29453600011766</c:v>
                </c:pt>
                <c:pt idx="5306">
                  <c:v>46.302864000143018</c:v>
                </c:pt>
                <c:pt idx="5307">
                  <c:v>46.311191999993753</c:v>
                </c:pt>
                <c:pt idx="5308">
                  <c:v>46.319520000019111</c:v>
                </c:pt>
                <c:pt idx="5309">
                  <c:v>46.327848000044469</c:v>
                </c:pt>
                <c:pt idx="5310">
                  <c:v>46.336200000077952</c:v>
                </c:pt>
                <c:pt idx="5311">
                  <c:v>46.34452800010331</c:v>
                </c:pt>
                <c:pt idx="5312">
                  <c:v>46.352856000128668</c:v>
                </c:pt>
                <c:pt idx="5313">
                  <c:v>46.361183999979403</c:v>
                </c:pt>
                <c:pt idx="5314">
                  <c:v>46.369536000012886</c:v>
                </c:pt>
                <c:pt idx="5315">
                  <c:v>46.377864000038244</c:v>
                </c:pt>
                <c:pt idx="5316">
                  <c:v>46.386192000063602</c:v>
                </c:pt>
                <c:pt idx="5317">
                  <c:v>46.39452000008896</c:v>
                </c:pt>
                <c:pt idx="5318">
                  <c:v>46.402872000122443</c:v>
                </c:pt>
                <c:pt idx="5319">
                  <c:v>46.411200000147801</c:v>
                </c:pt>
                <c:pt idx="5320">
                  <c:v>46.419527999998536</c:v>
                </c:pt>
                <c:pt idx="5321">
                  <c:v>46.427856000023894</c:v>
                </c:pt>
                <c:pt idx="5322">
                  <c:v>46.436208000057377</c:v>
                </c:pt>
                <c:pt idx="5323">
                  <c:v>46.444536000082735</c:v>
                </c:pt>
                <c:pt idx="5324">
                  <c:v>46.452864000108093</c:v>
                </c:pt>
                <c:pt idx="5325">
                  <c:v>46.461192000133451</c:v>
                </c:pt>
                <c:pt idx="5326">
                  <c:v>46.469519999984186</c:v>
                </c:pt>
                <c:pt idx="5327">
                  <c:v>46.477872000017669</c:v>
                </c:pt>
                <c:pt idx="5328">
                  <c:v>46.486200000043027</c:v>
                </c:pt>
                <c:pt idx="5329">
                  <c:v>46.49455200007651</c:v>
                </c:pt>
                <c:pt idx="5330">
                  <c:v>46.502880000101868</c:v>
                </c:pt>
                <c:pt idx="5331">
                  <c:v>46.511232000135351</c:v>
                </c:pt>
                <c:pt idx="5332">
                  <c:v>46.519559999986086</c:v>
                </c:pt>
                <c:pt idx="5333">
                  <c:v>46.527888000011444</c:v>
                </c:pt>
                <c:pt idx="5334">
                  <c:v>46.536216000036802</c:v>
                </c:pt>
                <c:pt idx="5335">
                  <c:v>46.544568000070285</c:v>
                </c:pt>
                <c:pt idx="5336">
                  <c:v>46.552896000095643</c:v>
                </c:pt>
                <c:pt idx="5337">
                  <c:v>46.561224000121001</c:v>
                </c:pt>
                <c:pt idx="5338">
                  <c:v>46.569552000146359</c:v>
                </c:pt>
                <c:pt idx="5339">
                  <c:v>46.577879999997094</c:v>
                </c:pt>
                <c:pt idx="5340">
                  <c:v>46.586232000030577</c:v>
                </c:pt>
                <c:pt idx="5341">
                  <c:v>46.594560000055935</c:v>
                </c:pt>
                <c:pt idx="5342">
                  <c:v>46.602888000081293</c:v>
                </c:pt>
                <c:pt idx="5343">
                  <c:v>46.611216000106651</c:v>
                </c:pt>
                <c:pt idx="5344">
                  <c:v>46.619568000140134</c:v>
                </c:pt>
                <c:pt idx="5345">
                  <c:v>46.627895999990869</c:v>
                </c:pt>
                <c:pt idx="5346">
                  <c:v>46.636224000016227</c:v>
                </c:pt>
                <c:pt idx="5347">
                  <c:v>46.644552000041585</c:v>
                </c:pt>
                <c:pt idx="5348">
                  <c:v>46.652904000075068</c:v>
                </c:pt>
                <c:pt idx="5349">
                  <c:v>46.661232000100426</c:v>
                </c:pt>
                <c:pt idx="5350">
                  <c:v>46.669560000125784</c:v>
                </c:pt>
                <c:pt idx="5351">
                  <c:v>46.677888000151142</c:v>
                </c:pt>
                <c:pt idx="5352">
                  <c:v>46.686240000010002</c:v>
                </c:pt>
                <c:pt idx="5353">
                  <c:v>46.69456800003536</c:v>
                </c:pt>
                <c:pt idx="5354">
                  <c:v>46.702896000060719</c:v>
                </c:pt>
                <c:pt idx="5355">
                  <c:v>46.711224000086077</c:v>
                </c:pt>
                <c:pt idx="5356">
                  <c:v>46.719576000119559</c:v>
                </c:pt>
                <c:pt idx="5357">
                  <c:v>46.727904000144918</c:v>
                </c:pt>
                <c:pt idx="5358">
                  <c:v>46.736231999995653</c:v>
                </c:pt>
                <c:pt idx="5359">
                  <c:v>46.744560000021011</c:v>
                </c:pt>
                <c:pt idx="5360">
                  <c:v>46.752912000054494</c:v>
                </c:pt>
                <c:pt idx="5361">
                  <c:v>46.761240000079852</c:v>
                </c:pt>
                <c:pt idx="5362">
                  <c:v>46.76956800010521</c:v>
                </c:pt>
                <c:pt idx="5363">
                  <c:v>46.777896000130568</c:v>
                </c:pt>
                <c:pt idx="5364">
                  <c:v>46.786223999981303</c:v>
                </c:pt>
                <c:pt idx="5365">
                  <c:v>46.794576000014786</c:v>
                </c:pt>
                <c:pt idx="5366">
                  <c:v>46.802904000040144</c:v>
                </c:pt>
                <c:pt idx="5367">
                  <c:v>46.811232000065502</c:v>
                </c:pt>
                <c:pt idx="5368">
                  <c:v>46.81956000009086</c:v>
                </c:pt>
                <c:pt idx="5369">
                  <c:v>46.827912000124343</c:v>
                </c:pt>
                <c:pt idx="5370">
                  <c:v>46.836240000149701</c:v>
                </c:pt>
                <c:pt idx="5371">
                  <c:v>46.844568000000436</c:v>
                </c:pt>
                <c:pt idx="5372">
                  <c:v>46.852896000025794</c:v>
                </c:pt>
                <c:pt idx="5373">
                  <c:v>46.861248000059277</c:v>
                </c:pt>
                <c:pt idx="5374">
                  <c:v>46.869576000084635</c:v>
                </c:pt>
                <c:pt idx="5375">
                  <c:v>46.877904000109993</c:v>
                </c:pt>
                <c:pt idx="5376">
                  <c:v>46.886232000135351</c:v>
                </c:pt>
                <c:pt idx="5377">
                  <c:v>46.894583999994211</c:v>
                </c:pt>
                <c:pt idx="5378">
                  <c:v>46.902912000019569</c:v>
                </c:pt>
                <c:pt idx="5379">
                  <c:v>46.911264000053052</c:v>
                </c:pt>
                <c:pt idx="5380">
                  <c:v>46.91959200007841</c:v>
                </c:pt>
                <c:pt idx="5381">
                  <c:v>46.927920000103768</c:v>
                </c:pt>
                <c:pt idx="5382">
                  <c:v>46.936248000129126</c:v>
                </c:pt>
                <c:pt idx="5383">
                  <c:v>46.944599999987986</c:v>
                </c:pt>
                <c:pt idx="5384">
                  <c:v>46.952928000013344</c:v>
                </c:pt>
                <c:pt idx="5385">
                  <c:v>46.961256000038702</c:v>
                </c:pt>
                <c:pt idx="5386">
                  <c:v>46.96958400006406</c:v>
                </c:pt>
                <c:pt idx="5387">
                  <c:v>46.977912000089418</c:v>
                </c:pt>
                <c:pt idx="5388">
                  <c:v>46.986264000122901</c:v>
                </c:pt>
                <c:pt idx="5389">
                  <c:v>46.994592000148259</c:v>
                </c:pt>
                <c:pt idx="5390">
                  <c:v>47.002919999998994</c:v>
                </c:pt>
                <c:pt idx="5391">
                  <c:v>47.011248000024352</c:v>
                </c:pt>
                <c:pt idx="5392">
                  <c:v>47.019600000057835</c:v>
                </c:pt>
                <c:pt idx="5393">
                  <c:v>47.027928000083193</c:v>
                </c:pt>
                <c:pt idx="5394">
                  <c:v>47.036256000108551</c:v>
                </c:pt>
                <c:pt idx="5395">
                  <c:v>47.044584000133909</c:v>
                </c:pt>
                <c:pt idx="5396">
                  <c:v>47.052935999992769</c:v>
                </c:pt>
                <c:pt idx="5397">
                  <c:v>47.061264000018127</c:v>
                </c:pt>
                <c:pt idx="5398">
                  <c:v>47.069592000043485</c:v>
                </c:pt>
                <c:pt idx="5399">
                  <c:v>47.077920000068843</c:v>
                </c:pt>
                <c:pt idx="5400">
                  <c:v>47.086272000102326</c:v>
                </c:pt>
                <c:pt idx="5401">
                  <c:v>47.094600000127684</c:v>
                </c:pt>
                <c:pt idx="5402">
                  <c:v>47.102928000153042</c:v>
                </c:pt>
                <c:pt idx="5403">
                  <c:v>47.111256000003777</c:v>
                </c:pt>
                <c:pt idx="5404">
                  <c:v>47.119584000029135</c:v>
                </c:pt>
                <c:pt idx="5405">
                  <c:v>47.127888000046369</c:v>
                </c:pt>
                <c:pt idx="5406">
                  <c:v>47.136216000071727</c:v>
                </c:pt>
                <c:pt idx="5407">
                  <c:v>47.144544000097085</c:v>
                </c:pt>
                <c:pt idx="5408">
                  <c:v>47.152848000114318</c:v>
                </c:pt>
                <c:pt idx="5409">
                  <c:v>47.161176000139676</c:v>
                </c:pt>
                <c:pt idx="5410">
                  <c:v>47.169479999982286</c:v>
                </c:pt>
                <c:pt idx="5411">
                  <c:v>47.177808000007644</c:v>
                </c:pt>
                <c:pt idx="5412">
                  <c:v>47.186112000024877</c:v>
                </c:pt>
                <c:pt idx="5413">
                  <c:v>47.194440000050236</c:v>
                </c:pt>
                <c:pt idx="5414">
                  <c:v>47.202768000075594</c:v>
                </c:pt>
                <c:pt idx="5415">
                  <c:v>47.211096000100952</c:v>
                </c:pt>
                <c:pt idx="5416">
                  <c:v>47.21942400012631</c:v>
                </c:pt>
                <c:pt idx="5417">
                  <c:v>47.227752000151668</c:v>
                </c:pt>
                <c:pt idx="5418">
                  <c:v>47.236055999994278</c:v>
                </c:pt>
                <c:pt idx="5419">
                  <c:v>47.244408000027761</c:v>
                </c:pt>
                <c:pt idx="5420">
                  <c:v>47.252736000053119</c:v>
                </c:pt>
                <c:pt idx="5421">
                  <c:v>47.261064000078477</c:v>
                </c:pt>
                <c:pt idx="5422">
                  <c:v>47.269392000103835</c:v>
                </c:pt>
                <c:pt idx="5423">
                  <c:v>47.277720000129193</c:v>
                </c:pt>
                <c:pt idx="5424">
                  <c:v>47.286047999979928</c:v>
                </c:pt>
                <c:pt idx="5425">
                  <c:v>47.294376000005286</c:v>
                </c:pt>
                <c:pt idx="5426">
                  <c:v>47.302728000038769</c:v>
                </c:pt>
                <c:pt idx="5427">
                  <c:v>47.311056000064127</c:v>
                </c:pt>
                <c:pt idx="5428">
                  <c:v>47.319384000089485</c:v>
                </c:pt>
                <c:pt idx="5429">
                  <c:v>47.327712000114843</c:v>
                </c:pt>
                <c:pt idx="5430">
                  <c:v>47.336040000140201</c:v>
                </c:pt>
                <c:pt idx="5431">
                  <c:v>47.344367999990936</c:v>
                </c:pt>
                <c:pt idx="5432">
                  <c:v>47.352696000016294</c:v>
                </c:pt>
                <c:pt idx="5433">
                  <c:v>47.361048000049777</c:v>
                </c:pt>
                <c:pt idx="5434">
                  <c:v>47.369376000075135</c:v>
                </c:pt>
                <c:pt idx="5435">
                  <c:v>47.377704000100493</c:v>
                </c:pt>
                <c:pt idx="5436">
                  <c:v>47.386032000125851</c:v>
                </c:pt>
                <c:pt idx="5437">
                  <c:v>47.39436000015121</c:v>
                </c:pt>
                <c:pt idx="5438">
                  <c:v>47.402688000001945</c:v>
                </c:pt>
                <c:pt idx="5439">
                  <c:v>47.411040000035428</c:v>
                </c:pt>
                <c:pt idx="5440">
                  <c:v>47.419368000060786</c:v>
                </c:pt>
                <c:pt idx="5441">
                  <c:v>47.427720000094268</c:v>
                </c:pt>
                <c:pt idx="5442">
                  <c:v>47.436048000119627</c:v>
                </c:pt>
                <c:pt idx="5443">
                  <c:v>47.444376000144985</c:v>
                </c:pt>
                <c:pt idx="5444">
                  <c:v>47.45270399999572</c:v>
                </c:pt>
                <c:pt idx="5445">
                  <c:v>47.461032000021078</c:v>
                </c:pt>
                <c:pt idx="5446">
                  <c:v>47.469360000046436</c:v>
                </c:pt>
                <c:pt idx="5447">
                  <c:v>47.477712000079919</c:v>
                </c:pt>
                <c:pt idx="5448">
                  <c:v>47.486040000105277</c:v>
                </c:pt>
                <c:pt idx="5449">
                  <c:v>47.494368000130635</c:v>
                </c:pt>
                <c:pt idx="5450">
                  <c:v>47.50269599998137</c:v>
                </c:pt>
                <c:pt idx="5451">
                  <c:v>47.511024000006728</c:v>
                </c:pt>
                <c:pt idx="5452">
                  <c:v>47.519376000040211</c:v>
                </c:pt>
                <c:pt idx="5453">
                  <c:v>47.527704000065569</c:v>
                </c:pt>
                <c:pt idx="5454">
                  <c:v>47.536032000090927</c:v>
                </c:pt>
                <c:pt idx="5455">
                  <c:v>47.544360000116285</c:v>
                </c:pt>
                <c:pt idx="5456">
                  <c:v>47.552688000141643</c:v>
                </c:pt>
                <c:pt idx="5457">
                  <c:v>47.561040000000503</c:v>
                </c:pt>
                <c:pt idx="5458">
                  <c:v>47.569368000025861</c:v>
                </c:pt>
                <c:pt idx="5459">
                  <c:v>47.577696000051219</c:v>
                </c:pt>
                <c:pt idx="5460">
                  <c:v>47.586024000076577</c:v>
                </c:pt>
                <c:pt idx="5461">
                  <c:v>47.594352000101935</c:v>
                </c:pt>
                <c:pt idx="5462">
                  <c:v>47.602704000135418</c:v>
                </c:pt>
                <c:pt idx="5463">
                  <c:v>47.611031999986153</c:v>
                </c:pt>
                <c:pt idx="5464">
                  <c:v>47.619360000011511</c:v>
                </c:pt>
                <c:pt idx="5465">
                  <c:v>47.627688000036869</c:v>
                </c:pt>
                <c:pt idx="5466">
                  <c:v>47.636016000062227</c:v>
                </c:pt>
                <c:pt idx="5467">
                  <c:v>47.64436800009571</c:v>
                </c:pt>
                <c:pt idx="5468">
                  <c:v>47.652696000121068</c:v>
                </c:pt>
                <c:pt idx="5469">
                  <c:v>47.661024000146426</c:v>
                </c:pt>
                <c:pt idx="5470">
                  <c:v>47.669351999997161</c:v>
                </c:pt>
                <c:pt idx="5471">
                  <c:v>47.677704000030644</c:v>
                </c:pt>
                <c:pt idx="5472">
                  <c:v>47.686032000056002</c:v>
                </c:pt>
                <c:pt idx="5473">
                  <c:v>47.69436000008136</c:v>
                </c:pt>
                <c:pt idx="5474">
                  <c:v>47.702688000106718</c:v>
                </c:pt>
                <c:pt idx="5475">
                  <c:v>47.711016000132076</c:v>
                </c:pt>
                <c:pt idx="5476">
                  <c:v>47.719367999990936</c:v>
                </c:pt>
                <c:pt idx="5477">
                  <c:v>47.727696000016294</c:v>
                </c:pt>
                <c:pt idx="5478">
                  <c:v>47.736024000041652</c:v>
                </c:pt>
                <c:pt idx="5479">
                  <c:v>47.744352000067011</c:v>
                </c:pt>
                <c:pt idx="5480">
                  <c:v>47.752680000092369</c:v>
                </c:pt>
                <c:pt idx="5481">
                  <c:v>47.761032000125851</c:v>
                </c:pt>
                <c:pt idx="5482">
                  <c:v>47.76936000015121</c:v>
                </c:pt>
                <c:pt idx="5483">
                  <c:v>47.777688000001945</c:v>
                </c:pt>
                <c:pt idx="5484">
                  <c:v>47.786016000027303</c:v>
                </c:pt>
                <c:pt idx="5485">
                  <c:v>47.794344000052661</c:v>
                </c:pt>
                <c:pt idx="5486">
                  <c:v>47.802696000086144</c:v>
                </c:pt>
                <c:pt idx="5487">
                  <c:v>47.811024000111502</c:v>
                </c:pt>
                <c:pt idx="5488">
                  <c:v>47.81935200013686</c:v>
                </c:pt>
                <c:pt idx="5489">
                  <c:v>47.827679999987595</c:v>
                </c:pt>
                <c:pt idx="5490">
                  <c:v>47.836008000012953</c:v>
                </c:pt>
                <c:pt idx="5491">
                  <c:v>47.844360000046436</c:v>
                </c:pt>
                <c:pt idx="5492">
                  <c:v>47.852688000071794</c:v>
                </c:pt>
                <c:pt idx="5493">
                  <c:v>47.861016000097152</c:v>
                </c:pt>
                <c:pt idx="5494">
                  <c:v>47.86934400012251</c:v>
                </c:pt>
                <c:pt idx="5495">
                  <c:v>47.877672000147868</c:v>
                </c:pt>
                <c:pt idx="5496">
                  <c:v>47.886024000006728</c:v>
                </c:pt>
                <c:pt idx="5497">
                  <c:v>47.894352000032086</c:v>
                </c:pt>
                <c:pt idx="5498">
                  <c:v>47.902680000057444</c:v>
                </c:pt>
                <c:pt idx="5499">
                  <c:v>47.911008000082802</c:v>
                </c:pt>
                <c:pt idx="5500">
                  <c:v>47.91933600010816</c:v>
                </c:pt>
                <c:pt idx="5501">
                  <c:v>47.927688000141643</c:v>
                </c:pt>
                <c:pt idx="5502">
                  <c:v>47.936015999992378</c:v>
                </c:pt>
                <c:pt idx="5503">
                  <c:v>47.944344000017736</c:v>
                </c:pt>
                <c:pt idx="5504">
                  <c:v>47.952672000043094</c:v>
                </c:pt>
                <c:pt idx="5505">
                  <c:v>47.961000000068452</c:v>
                </c:pt>
                <c:pt idx="5506">
                  <c:v>47.969352000101935</c:v>
                </c:pt>
                <c:pt idx="5507">
                  <c:v>47.977680000127293</c:v>
                </c:pt>
                <c:pt idx="5508">
                  <c:v>47.986008000152651</c:v>
                </c:pt>
                <c:pt idx="5509">
                  <c:v>47.994336000003386</c:v>
                </c:pt>
                <c:pt idx="5510">
                  <c:v>48.002664000028744</c:v>
                </c:pt>
                <c:pt idx="5511">
                  <c:v>48.011016000062227</c:v>
                </c:pt>
                <c:pt idx="5512">
                  <c:v>48.019344000087585</c:v>
                </c:pt>
                <c:pt idx="5513">
                  <c:v>48.027672000112943</c:v>
                </c:pt>
                <c:pt idx="5514">
                  <c:v>48.036000000138301</c:v>
                </c:pt>
                <c:pt idx="5515">
                  <c:v>48.044327999989036</c:v>
                </c:pt>
                <c:pt idx="5516">
                  <c:v>48.052680000022519</c:v>
                </c:pt>
                <c:pt idx="5517">
                  <c:v>48.061032000056002</c:v>
                </c:pt>
                <c:pt idx="5518">
                  <c:v>48.06936000008136</c:v>
                </c:pt>
                <c:pt idx="5519">
                  <c:v>48.077688000106718</c:v>
                </c:pt>
                <c:pt idx="5520">
                  <c:v>48.086016000132076</c:v>
                </c:pt>
                <c:pt idx="5521">
                  <c:v>48.094343999982812</c:v>
                </c:pt>
                <c:pt idx="5522">
                  <c:v>48.102696000016294</c:v>
                </c:pt>
                <c:pt idx="5523">
                  <c:v>48.111024000041652</c:v>
                </c:pt>
                <c:pt idx="5524">
                  <c:v>48.119352000067011</c:v>
                </c:pt>
                <c:pt idx="5525">
                  <c:v>48.127680000092369</c:v>
                </c:pt>
                <c:pt idx="5526">
                  <c:v>48.136008000117727</c:v>
                </c:pt>
                <c:pt idx="5527">
                  <c:v>48.14436000015121</c:v>
                </c:pt>
                <c:pt idx="5528">
                  <c:v>48.152688000001945</c:v>
                </c:pt>
                <c:pt idx="5529">
                  <c:v>48.161016000027303</c:v>
                </c:pt>
                <c:pt idx="5530">
                  <c:v>48.169344000052661</c:v>
                </c:pt>
                <c:pt idx="5531">
                  <c:v>48.177696000086144</c:v>
                </c:pt>
                <c:pt idx="5532">
                  <c:v>48.186024000111502</c:v>
                </c:pt>
                <c:pt idx="5533">
                  <c:v>48.194376000144985</c:v>
                </c:pt>
                <c:pt idx="5534">
                  <c:v>48.20270399999572</c:v>
                </c:pt>
                <c:pt idx="5535">
                  <c:v>48.211032000021078</c:v>
                </c:pt>
                <c:pt idx="5536">
                  <c:v>48.219360000046436</c:v>
                </c:pt>
                <c:pt idx="5537">
                  <c:v>48.227688000071794</c:v>
                </c:pt>
                <c:pt idx="5538">
                  <c:v>48.236040000105277</c:v>
                </c:pt>
                <c:pt idx="5539">
                  <c:v>48.244368000130635</c:v>
                </c:pt>
                <c:pt idx="5540">
                  <c:v>48.25269599998137</c:v>
                </c:pt>
                <c:pt idx="5541">
                  <c:v>48.261024000006728</c:v>
                </c:pt>
                <c:pt idx="5542">
                  <c:v>48.269352000032086</c:v>
                </c:pt>
                <c:pt idx="5543">
                  <c:v>48.277704000065569</c:v>
                </c:pt>
                <c:pt idx="5544">
                  <c:v>48.286032000090927</c:v>
                </c:pt>
                <c:pt idx="5545">
                  <c:v>48.294360000116285</c:v>
                </c:pt>
                <c:pt idx="5546">
                  <c:v>48.302688000141643</c:v>
                </c:pt>
                <c:pt idx="5547">
                  <c:v>48.311015999992378</c:v>
                </c:pt>
                <c:pt idx="5548">
                  <c:v>48.319368000025861</c:v>
                </c:pt>
                <c:pt idx="5549">
                  <c:v>48.327696000051219</c:v>
                </c:pt>
                <c:pt idx="5550">
                  <c:v>48.336024000076577</c:v>
                </c:pt>
                <c:pt idx="5551">
                  <c:v>48.344352000101935</c:v>
                </c:pt>
                <c:pt idx="5552">
                  <c:v>48.352680000127293</c:v>
                </c:pt>
                <c:pt idx="5553">
                  <c:v>48.361031999986153</c:v>
                </c:pt>
                <c:pt idx="5554">
                  <c:v>48.369360000011511</c:v>
                </c:pt>
                <c:pt idx="5555">
                  <c:v>48.377688000036869</c:v>
                </c:pt>
                <c:pt idx="5556">
                  <c:v>48.386016000062227</c:v>
                </c:pt>
                <c:pt idx="5557">
                  <c:v>48.394344000087585</c:v>
                </c:pt>
                <c:pt idx="5558">
                  <c:v>48.402696000121068</c:v>
                </c:pt>
                <c:pt idx="5559">
                  <c:v>48.411024000146426</c:v>
                </c:pt>
                <c:pt idx="5560">
                  <c:v>48.419351999997161</c:v>
                </c:pt>
                <c:pt idx="5561">
                  <c:v>48.427680000022519</c:v>
                </c:pt>
                <c:pt idx="5562">
                  <c:v>48.436008000047877</c:v>
                </c:pt>
                <c:pt idx="5563">
                  <c:v>48.44436000008136</c:v>
                </c:pt>
                <c:pt idx="5564">
                  <c:v>48.452688000106718</c:v>
                </c:pt>
                <c:pt idx="5565">
                  <c:v>48.461016000132076</c:v>
                </c:pt>
                <c:pt idx="5566">
                  <c:v>48.469343999982812</c:v>
                </c:pt>
                <c:pt idx="5567">
                  <c:v>48.47767200000817</c:v>
                </c:pt>
                <c:pt idx="5568">
                  <c:v>48.486024000041652</c:v>
                </c:pt>
                <c:pt idx="5569">
                  <c:v>48.494352000067011</c:v>
                </c:pt>
                <c:pt idx="5570">
                  <c:v>48.502680000092369</c:v>
                </c:pt>
                <c:pt idx="5571">
                  <c:v>48.511008000117727</c:v>
                </c:pt>
                <c:pt idx="5572">
                  <c:v>48.51936000015121</c:v>
                </c:pt>
                <c:pt idx="5573">
                  <c:v>48.527688000001945</c:v>
                </c:pt>
                <c:pt idx="5574">
                  <c:v>48.536016000027303</c:v>
                </c:pt>
                <c:pt idx="5575">
                  <c:v>48.544344000052661</c:v>
                </c:pt>
                <c:pt idx="5576">
                  <c:v>48.552672000078019</c:v>
                </c:pt>
                <c:pt idx="5577">
                  <c:v>48.561024000111502</c:v>
                </c:pt>
                <c:pt idx="5578">
                  <c:v>48.56935200013686</c:v>
                </c:pt>
                <c:pt idx="5579">
                  <c:v>48.577679999987595</c:v>
                </c:pt>
                <c:pt idx="5580">
                  <c:v>48.586008000012953</c:v>
                </c:pt>
                <c:pt idx="5581">
                  <c:v>48.594336000038311</c:v>
                </c:pt>
                <c:pt idx="5582">
                  <c:v>48.602688000071794</c:v>
                </c:pt>
                <c:pt idx="5583">
                  <c:v>48.611016000097152</c:v>
                </c:pt>
                <c:pt idx="5584">
                  <c:v>48.61934400012251</c:v>
                </c:pt>
                <c:pt idx="5585">
                  <c:v>48.627672000147868</c:v>
                </c:pt>
                <c:pt idx="5586">
                  <c:v>48.635999999998603</c:v>
                </c:pt>
                <c:pt idx="5587">
                  <c:v>48.644352000032086</c:v>
                </c:pt>
                <c:pt idx="5588">
                  <c:v>48.652680000057444</c:v>
                </c:pt>
                <c:pt idx="5589">
                  <c:v>48.661008000082802</c:v>
                </c:pt>
                <c:pt idx="5590">
                  <c:v>48.66933600010816</c:v>
                </c:pt>
                <c:pt idx="5591">
                  <c:v>48.677688000141643</c:v>
                </c:pt>
                <c:pt idx="5592">
                  <c:v>48.686015999992378</c:v>
                </c:pt>
                <c:pt idx="5593">
                  <c:v>48.694344000017736</c:v>
                </c:pt>
                <c:pt idx="5594">
                  <c:v>48.702672000043094</c:v>
                </c:pt>
                <c:pt idx="5595">
                  <c:v>48.711000000068452</c:v>
                </c:pt>
                <c:pt idx="5596">
                  <c:v>48.719352000101935</c:v>
                </c:pt>
                <c:pt idx="5597">
                  <c:v>48.727680000127293</c:v>
                </c:pt>
                <c:pt idx="5598">
                  <c:v>48.736008000152651</c:v>
                </c:pt>
                <c:pt idx="5599">
                  <c:v>48.744336000003386</c:v>
                </c:pt>
                <c:pt idx="5600">
                  <c:v>48.752664000028744</c:v>
                </c:pt>
                <c:pt idx="5601">
                  <c:v>48.761016000062227</c:v>
                </c:pt>
                <c:pt idx="5602">
                  <c:v>48.769344000087585</c:v>
                </c:pt>
                <c:pt idx="5603">
                  <c:v>48.777672000112943</c:v>
                </c:pt>
                <c:pt idx="5604">
                  <c:v>48.786000000138301</c:v>
                </c:pt>
                <c:pt idx="5605">
                  <c:v>48.794327999989036</c:v>
                </c:pt>
                <c:pt idx="5606">
                  <c:v>48.802680000022519</c:v>
                </c:pt>
                <c:pt idx="5607">
                  <c:v>48.811008000047877</c:v>
                </c:pt>
                <c:pt idx="5608">
                  <c:v>48.819336000073235</c:v>
                </c:pt>
                <c:pt idx="5609">
                  <c:v>48.827664000098594</c:v>
                </c:pt>
                <c:pt idx="5610">
                  <c:v>48.836016000132076</c:v>
                </c:pt>
                <c:pt idx="5611">
                  <c:v>48.844343999982812</c:v>
                </c:pt>
                <c:pt idx="5612">
                  <c:v>48.85267200000817</c:v>
                </c:pt>
                <c:pt idx="5613">
                  <c:v>48.861000000033528</c:v>
                </c:pt>
                <c:pt idx="5614">
                  <c:v>48.869328000058886</c:v>
                </c:pt>
                <c:pt idx="5615">
                  <c:v>48.877680000092369</c:v>
                </c:pt>
                <c:pt idx="5616">
                  <c:v>48.886008000117727</c:v>
                </c:pt>
                <c:pt idx="5617">
                  <c:v>48.894336000143085</c:v>
                </c:pt>
                <c:pt idx="5618">
                  <c:v>48.90266399999382</c:v>
                </c:pt>
                <c:pt idx="5619">
                  <c:v>48.910992000019178</c:v>
                </c:pt>
                <c:pt idx="5620">
                  <c:v>48.919344000052661</c:v>
                </c:pt>
                <c:pt idx="5621">
                  <c:v>48.927672000078019</c:v>
                </c:pt>
                <c:pt idx="5622">
                  <c:v>48.936000000103377</c:v>
                </c:pt>
                <c:pt idx="5623">
                  <c:v>48.944328000128735</c:v>
                </c:pt>
                <c:pt idx="5624">
                  <c:v>48.95265599997947</c:v>
                </c:pt>
                <c:pt idx="5625">
                  <c:v>48.961008000012953</c:v>
                </c:pt>
                <c:pt idx="5626">
                  <c:v>48.969336000038311</c:v>
                </c:pt>
                <c:pt idx="5627">
                  <c:v>48.977664000063669</c:v>
                </c:pt>
                <c:pt idx="5628">
                  <c:v>48.985992000089027</c:v>
                </c:pt>
                <c:pt idx="5629">
                  <c:v>48.99434400012251</c:v>
                </c:pt>
                <c:pt idx="5630">
                  <c:v>49.002672000147868</c:v>
                </c:pt>
                <c:pt idx="5631">
                  <c:v>49.010999999998603</c:v>
                </c:pt>
                <c:pt idx="5632">
                  <c:v>49.019328000023961</c:v>
                </c:pt>
                <c:pt idx="5633">
                  <c:v>49.027656000049319</c:v>
                </c:pt>
                <c:pt idx="5634">
                  <c:v>49.036008000082802</c:v>
                </c:pt>
                <c:pt idx="5635">
                  <c:v>49.04433600010816</c:v>
                </c:pt>
                <c:pt idx="5636">
                  <c:v>49.052664000133518</c:v>
                </c:pt>
                <c:pt idx="5637">
                  <c:v>49.060991999984253</c:v>
                </c:pt>
                <c:pt idx="5638">
                  <c:v>49.069320000009611</c:v>
                </c:pt>
                <c:pt idx="5639">
                  <c:v>49.077672000043094</c:v>
                </c:pt>
                <c:pt idx="5640">
                  <c:v>49.086000000068452</c:v>
                </c:pt>
                <c:pt idx="5641">
                  <c:v>49.09432800009381</c:v>
                </c:pt>
                <c:pt idx="5642">
                  <c:v>49.102656000119168</c:v>
                </c:pt>
                <c:pt idx="5643">
                  <c:v>49.110984000144526</c:v>
                </c:pt>
                <c:pt idx="5644">
                  <c:v>49.119336000003386</c:v>
                </c:pt>
                <c:pt idx="5645">
                  <c:v>49.127664000028744</c:v>
                </c:pt>
                <c:pt idx="5646">
                  <c:v>49.135992000054102</c:v>
                </c:pt>
                <c:pt idx="5647">
                  <c:v>49.14432000007946</c:v>
                </c:pt>
                <c:pt idx="5648">
                  <c:v>49.152672000112943</c:v>
                </c:pt>
                <c:pt idx="5649">
                  <c:v>49.161000000138301</c:v>
                </c:pt>
                <c:pt idx="5650">
                  <c:v>49.169327999989036</c:v>
                </c:pt>
                <c:pt idx="5651">
                  <c:v>49.177656000014395</c:v>
                </c:pt>
                <c:pt idx="5652">
                  <c:v>49.185984000039753</c:v>
                </c:pt>
                <c:pt idx="5653">
                  <c:v>49.194336000073235</c:v>
                </c:pt>
                <c:pt idx="5654">
                  <c:v>49.202664000098594</c:v>
                </c:pt>
                <c:pt idx="5655">
                  <c:v>49.210992000123952</c:v>
                </c:pt>
                <c:pt idx="5656">
                  <c:v>49.21932000014931</c:v>
                </c:pt>
                <c:pt idx="5657">
                  <c:v>49.227648000000045</c:v>
                </c:pt>
                <c:pt idx="5658">
                  <c:v>49.236000000033528</c:v>
                </c:pt>
                <c:pt idx="5659">
                  <c:v>49.244328000058886</c:v>
                </c:pt>
                <c:pt idx="5660">
                  <c:v>49.252656000084244</c:v>
                </c:pt>
                <c:pt idx="5661">
                  <c:v>49.260984000109602</c:v>
                </c:pt>
                <c:pt idx="5662">
                  <c:v>49.26931200013496</c:v>
                </c:pt>
                <c:pt idx="5663">
                  <c:v>49.27766399999382</c:v>
                </c:pt>
                <c:pt idx="5664">
                  <c:v>49.285992000019178</c:v>
                </c:pt>
                <c:pt idx="5665">
                  <c:v>49.294320000044536</c:v>
                </c:pt>
                <c:pt idx="5666">
                  <c:v>49.302648000069894</c:v>
                </c:pt>
                <c:pt idx="5667">
                  <c:v>49.310976000095252</c:v>
                </c:pt>
                <c:pt idx="5668">
                  <c:v>49.319328000128735</c:v>
                </c:pt>
                <c:pt idx="5669">
                  <c:v>49.32765599997947</c:v>
                </c:pt>
                <c:pt idx="5670">
                  <c:v>49.335984000004828</c:v>
                </c:pt>
                <c:pt idx="5671">
                  <c:v>49.344312000030186</c:v>
                </c:pt>
                <c:pt idx="5672">
                  <c:v>49.352640000055544</c:v>
                </c:pt>
                <c:pt idx="5673">
                  <c:v>49.360992000089027</c:v>
                </c:pt>
                <c:pt idx="5674">
                  <c:v>49.369320000114385</c:v>
                </c:pt>
                <c:pt idx="5675">
                  <c:v>49.377648000139743</c:v>
                </c:pt>
                <c:pt idx="5676">
                  <c:v>49.385975999990478</c:v>
                </c:pt>
                <c:pt idx="5677">
                  <c:v>49.394304000015836</c:v>
                </c:pt>
                <c:pt idx="5678">
                  <c:v>49.402656000049319</c:v>
                </c:pt>
                <c:pt idx="5679">
                  <c:v>49.410984000074677</c:v>
                </c:pt>
                <c:pt idx="5680">
                  <c:v>49.419312000100035</c:v>
                </c:pt>
                <c:pt idx="5681">
                  <c:v>49.427640000125393</c:v>
                </c:pt>
                <c:pt idx="5682">
                  <c:v>49.435968000150751</c:v>
                </c:pt>
                <c:pt idx="5683">
                  <c:v>49.444320000009611</c:v>
                </c:pt>
                <c:pt idx="5684">
                  <c:v>49.452648000034969</c:v>
                </c:pt>
                <c:pt idx="5685">
                  <c:v>49.460976000060327</c:v>
                </c:pt>
                <c:pt idx="5686">
                  <c:v>49.469304000085685</c:v>
                </c:pt>
                <c:pt idx="5687">
                  <c:v>49.477632000111043</c:v>
                </c:pt>
                <c:pt idx="5688">
                  <c:v>49.485984000144526</c:v>
                </c:pt>
                <c:pt idx="5689">
                  <c:v>49.494336000003386</c:v>
                </c:pt>
                <c:pt idx="5690">
                  <c:v>49.502664000028744</c:v>
                </c:pt>
                <c:pt idx="5691">
                  <c:v>49.510992000054102</c:v>
                </c:pt>
                <c:pt idx="5692">
                  <c:v>49.51932000007946</c:v>
                </c:pt>
                <c:pt idx="5693">
                  <c:v>49.527672000112943</c:v>
                </c:pt>
                <c:pt idx="5694">
                  <c:v>49.536024000146426</c:v>
                </c:pt>
                <c:pt idx="5695">
                  <c:v>49.544351999997161</c:v>
                </c:pt>
                <c:pt idx="5696">
                  <c:v>49.552680000022519</c:v>
                </c:pt>
                <c:pt idx="5697">
                  <c:v>49.561008000047877</c:v>
                </c:pt>
                <c:pt idx="5698">
                  <c:v>49.569336000073235</c:v>
                </c:pt>
                <c:pt idx="5699">
                  <c:v>49.577688000106718</c:v>
                </c:pt>
                <c:pt idx="5700">
                  <c:v>49.586016000132076</c:v>
                </c:pt>
                <c:pt idx="5701">
                  <c:v>49.594343999982812</c:v>
                </c:pt>
                <c:pt idx="5702">
                  <c:v>49.60267200000817</c:v>
                </c:pt>
                <c:pt idx="5703">
                  <c:v>49.611000000033528</c:v>
                </c:pt>
                <c:pt idx="5704">
                  <c:v>49.619352000067011</c:v>
                </c:pt>
                <c:pt idx="5705">
                  <c:v>49.627680000092369</c:v>
                </c:pt>
                <c:pt idx="5706">
                  <c:v>49.636008000117727</c:v>
                </c:pt>
                <c:pt idx="5707">
                  <c:v>49.644336000143085</c:v>
                </c:pt>
                <c:pt idx="5708">
                  <c:v>49.65266399999382</c:v>
                </c:pt>
                <c:pt idx="5709">
                  <c:v>49.661016000027303</c:v>
                </c:pt>
                <c:pt idx="5710">
                  <c:v>49.669344000052661</c:v>
                </c:pt>
                <c:pt idx="5711">
                  <c:v>49.677672000078019</c:v>
                </c:pt>
                <c:pt idx="5712">
                  <c:v>49.686000000103377</c:v>
                </c:pt>
                <c:pt idx="5713">
                  <c:v>49.694328000128735</c:v>
                </c:pt>
                <c:pt idx="5714">
                  <c:v>49.702679999987595</c:v>
                </c:pt>
                <c:pt idx="5715">
                  <c:v>49.711008000012953</c:v>
                </c:pt>
                <c:pt idx="5716">
                  <c:v>49.719336000038311</c:v>
                </c:pt>
                <c:pt idx="5717">
                  <c:v>49.727664000063669</c:v>
                </c:pt>
                <c:pt idx="5718">
                  <c:v>49.735992000089027</c:v>
                </c:pt>
                <c:pt idx="5719">
                  <c:v>49.74434400012251</c:v>
                </c:pt>
                <c:pt idx="5720">
                  <c:v>49.752672000147868</c:v>
                </c:pt>
                <c:pt idx="5721">
                  <c:v>49.760999999998603</c:v>
                </c:pt>
                <c:pt idx="5722">
                  <c:v>49.769328000023961</c:v>
                </c:pt>
                <c:pt idx="5723">
                  <c:v>49.777680000057444</c:v>
                </c:pt>
                <c:pt idx="5724">
                  <c:v>49.786008000082802</c:v>
                </c:pt>
                <c:pt idx="5725">
                  <c:v>49.79433600010816</c:v>
                </c:pt>
                <c:pt idx="5726">
                  <c:v>49.802688000141643</c:v>
                </c:pt>
                <c:pt idx="5727">
                  <c:v>49.811015999992378</c:v>
                </c:pt>
                <c:pt idx="5728">
                  <c:v>49.819344000017736</c:v>
                </c:pt>
                <c:pt idx="5729">
                  <c:v>49.827672000043094</c:v>
                </c:pt>
                <c:pt idx="5730">
                  <c:v>49.836000000068452</c:v>
                </c:pt>
                <c:pt idx="5731">
                  <c:v>49.844352000101935</c:v>
                </c:pt>
                <c:pt idx="5732">
                  <c:v>49.852680000127293</c:v>
                </c:pt>
                <c:pt idx="5733">
                  <c:v>49.861008000152651</c:v>
                </c:pt>
                <c:pt idx="5734">
                  <c:v>49.869336000003386</c:v>
                </c:pt>
                <c:pt idx="5735">
                  <c:v>49.877688000036869</c:v>
                </c:pt>
                <c:pt idx="5736">
                  <c:v>49.886016000062227</c:v>
                </c:pt>
                <c:pt idx="5737">
                  <c:v>49.894344000087585</c:v>
                </c:pt>
                <c:pt idx="5738">
                  <c:v>49.902672000112943</c:v>
                </c:pt>
                <c:pt idx="5739">
                  <c:v>49.911000000138301</c:v>
                </c:pt>
                <c:pt idx="5740">
                  <c:v>49.919351999997161</c:v>
                </c:pt>
                <c:pt idx="5741">
                  <c:v>49.927680000022519</c:v>
                </c:pt>
                <c:pt idx="5742">
                  <c:v>49.936008000047877</c:v>
                </c:pt>
                <c:pt idx="5743">
                  <c:v>49.944336000073235</c:v>
                </c:pt>
                <c:pt idx="5744">
                  <c:v>49.952688000106718</c:v>
                </c:pt>
                <c:pt idx="5745">
                  <c:v>49.961016000132076</c:v>
                </c:pt>
                <c:pt idx="5746">
                  <c:v>49.969343999982812</c:v>
                </c:pt>
                <c:pt idx="5747">
                  <c:v>49.977696000016294</c:v>
                </c:pt>
                <c:pt idx="5748">
                  <c:v>49.986024000041652</c:v>
                </c:pt>
                <c:pt idx="5749">
                  <c:v>49.994352000067011</c:v>
                </c:pt>
                <c:pt idx="5750">
                  <c:v>50.002680000092369</c:v>
                </c:pt>
                <c:pt idx="5751">
                  <c:v>50.011008000117727</c:v>
                </c:pt>
                <c:pt idx="5752">
                  <c:v>50.01936000015121</c:v>
                </c:pt>
                <c:pt idx="5753">
                  <c:v>50.027688000001945</c:v>
                </c:pt>
                <c:pt idx="5754">
                  <c:v>50.036016000027303</c:v>
                </c:pt>
                <c:pt idx="5755">
                  <c:v>50.044344000052661</c:v>
                </c:pt>
                <c:pt idx="5756">
                  <c:v>50.052672000078019</c:v>
                </c:pt>
                <c:pt idx="5757">
                  <c:v>50.061024000111502</c:v>
                </c:pt>
                <c:pt idx="5758">
                  <c:v>50.06935200013686</c:v>
                </c:pt>
                <c:pt idx="5759">
                  <c:v>50.077679999987595</c:v>
                </c:pt>
                <c:pt idx="5760">
                  <c:v>50.086008000012953</c:v>
                </c:pt>
                <c:pt idx="5761">
                  <c:v>50.094336000038311</c:v>
                </c:pt>
                <c:pt idx="5762">
                  <c:v>50.102688000071794</c:v>
                </c:pt>
                <c:pt idx="5763">
                  <c:v>50.111016000097152</c:v>
                </c:pt>
                <c:pt idx="5764">
                  <c:v>50.11934400012251</c:v>
                </c:pt>
                <c:pt idx="5765">
                  <c:v>50.127672000147868</c:v>
                </c:pt>
                <c:pt idx="5766">
                  <c:v>50.135999999998603</c:v>
                </c:pt>
                <c:pt idx="5767">
                  <c:v>50.144352000032086</c:v>
                </c:pt>
                <c:pt idx="5768">
                  <c:v>50.152680000057444</c:v>
                </c:pt>
                <c:pt idx="5769">
                  <c:v>50.161008000082802</c:v>
                </c:pt>
                <c:pt idx="5770">
                  <c:v>50.16933600010816</c:v>
                </c:pt>
                <c:pt idx="5771">
                  <c:v>50.177664000133518</c:v>
                </c:pt>
                <c:pt idx="5772">
                  <c:v>50.186015999992378</c:v>
                </c:pt>
                <c:pt idx="5773">
                  <c:v>50.194344000017736</c:v>
                </c:pt>
                <c:pt idx="5774">
                  <c:v>50.202672000043094</c:v>
                </c:pt>
                <c:pt idx="5775">
                  <c:v>50.211000000068452</c:v>
                </c:pt>
                <c:pt idx="5776">
                  <c:v>50.21932800009381</c:v>
                </c:pt>
                <c:pt idx="5777">
                  <c:v>50.227680000127293</c:v>
                </c:pt>
                <c:pt idx="5778">
                  <c:v>50.236008000152651</c:v>
                </c:pt>
                <c:pt idx="5779">
                  <c:v>50.244336000003386</c:v>
                </c:pt>
                <c:pt idx="5780">
                  <c:v>50.252664000028744</c:v>
                </c:pt>
                <c:pt idx="5781">
                  <c:v>50.260992000054102</c:v>
                </c:pt>
                <c:pt idx="5782">
                  <c:v>50.269344000087585</c:v>
                </c:pt>
                <c:pt idx="5783">
                  <c:v>50.277672000112943</c:v>
                </c:pt>
                <c:pt idx="5784">
                  <c:v>50.286000000138301</c:v>
                </c:pt>
                <c:pt idx="5785">
                  <c:v>50.294327999989036</c:v>
                </c:pt>
                <c:pt idx="5786">
                  <c:v>50.302656000014395</c:v>
                </c:pt>
                <c:pt idx="5787">
                  <c:v>50.311008000047877</c:v>
                </c:pt>
                <c:pt idx="5788">
                  <c:v>50.319336000073235</c:v>
                </c:pt>
                <c:pt idx="5789">
                  <c:v>50.327664000098594</c:v>
                </c:pt>
                <c:pt idx="5790">
                  <c:v>50.335992000123952</c:v>
                </c:pt>
                <c:pt idx="5791">
                  <c:v>50.34432000014931</c:v>
                </c:pt>
                <c:pt idx="5792">
                  <c:v>50.35267200000817</c:v>
                </c:pt>
                <c:pt idx="5793">
                  <c:v>50.361000000033528</c:v>
                </c:pt>
                <c:pt idx="5794">
                  <c:v>50.369328000058886</c:v>
                </c:pt>
                <c:pt idx="5795">
                  <c:v>50.377656000084244</c:v>
                </c:pt>
                <c:pt idx="5796">
                  <c:v>50.385984000109602</c:v>
                </c:pt>
                <c:pt idx="5797">
                  <c:v>50.394336000143085</c:v>
                </c:pt>
                <c:pt idx="5798">
                  <c:v>50.40266399999382</c:v>
                </c:pt>
                <c:pt idx="5799">
                  <c:v>50.410992000019178</c:v>
                </c:pt>
                <c:pt idx="5800">
                  <c:v>50.419320000044536</c:v>
                </c:pt>
                <c:pt idx="5801">
                  <c:v>50.427648000069894</c:v>
                </c:pt>
                <c:pt idx="5802">
                  <c:v>50.436000000103377</c:v>
                </c:pt>
                <c:pt idx="5803">
                  <c:v>50.444328000128735</c:v>
                </c:pt>
                <c:pt idx="5804">
                  <c:v>50.45265599997947</c:v>
                </c:pt>
                <c:pt idx="5805">
                  <c:v>50.460984000004828</c:v>
                </c:pt>
                <c:pt idx="5806">
                  <c:v>50.469336000038311</c:v>
                </c:pt>
                <c:pt idx="5807">
                  <c:v>50.477664000063669</c:v>
                </c:pt>
                <c:pt idx="5808">
                  <c:v>50.485992000089027</c:v>
                </c:pt>
                <c:pt idx="5809">
                  <c:v>50.494320000114385</c:v>
                </c:pt>
                <c:pt idx="5810">
                  <c:v>50.502648000139743</c:v>
                </c:pt>
                <c:pt idx="5811">
                  <c:v>50.510999999998603</c:v>
                </c:pt>
                <c:pt idx="5812">
                  <c:v>50.519328000023961</c:v>
                </c:pt>
                <c:pt idx="5813">
                  <c:v>50.527656000049319</c:v>
                </c:pt>
                <c:pt idx="5814">
                  <c:v>50.535984000074677</c:v>
                </c:pt>
                <c:pt idx="5815">
                  <c:v>50.544312000100035</c:v>
                </c:pt>
                <c:pt idx="5816">
                  <c:v>50.552664000133518</c:v>
                </c:pt>
                <c:pt idx="5817">
                  <c:v>50.560991999984253</c:v>
                </c:pt>
                <c:pt idx="5818">
                  <c:v>50.569320000009611</c:v>
                </c:pt>
                <c:pt idx="5819">
                  <c:v>50.577648000034969</c:v>
                </c:pt>
                <c:pt idx="5820">
                  <c:v>50.585976000060327</c:v>
                </c:pt>
                <c:pt idx="5821">
                  <c:v>50.59432800009381</c:v>
                </c:pt>
                <c:pt idx="5822">
                  <c:v>50.602656000119168</c:v>
                </c:pt>
                <c:pt idx="5823">
                  <c:v>50.610984000144526</c:v>
                </c:pt>
                <c:pt idx="5824">
                  <c:v>50.619311999995261</c:v>
                </c:pt>
                <c:pt idx="5825">
                  <c:v>50.627640000020619</c:v>
                </c:pt>
                <c:pt idx="5826">
                  <c:v>50.635992000054102</c:v>
                </c:pt>
                <c:pt idx="5827">
                  <c:v>50.64432000007946</c:v>
                </c:pt>
                <c:pt idx="5828">
                  <c:v>50.652672000112943</c:v>
                </c:pt>
                <c:pt idx="5829">
                  <c:v>50.661000000138301</c:v>
                </c:pt>
                <c:pt idx="5830">
                  <c:v>50.669327999989036</c:v>
                </c:pt>
                <c:pt idx="5831">
                  <c:v>50.677656000014395</c:v>
                </c:pt>
                <c:pt idx="5832">
                  <c:v>50.685984000039753</c:v>
                </c:pt>
                <c:pt idx="5833">
                  <c:v>50.694336000073235</c:v>
                </c:pt>
                <c:pt idx="5834">
                  <c:v>50.702664000098594</c:v>
                </c:pt>
                <c:pt idx="5835">
                  <c:v>50.710992000123952</c:v>
                </c:pt>
                <c:pt idx="5836">
                  <c:v>50.71932000014931</c:v>
                </c:pt>
                <c:pt idx="5837">
                  <c:v>50.727648000000045</c:v>
                </c:pt>
                <c:pt idx="5838">
                  <c:v>50.736000000033528</c:v>
                </c:pt>
                <c:pt idx="5839">
                  <c:v>50.744328000058886</c:v>
                </c:pt>
                <c:pt idx="5840">
                  <c:v>50.752656000084244</c:v>
                </c:pt>
                <c:pt idx="5841">
                  <c:v>50.760984000109602</c:v>
                </c:pt>
                <c:pt idx="5842">
                  <c:v>50.76931200013496</c:v>
                </c:pt>
                <c:pt idx="5843">
                  <c:v>50.77766399999382</c:v>
                </c:pt>
                <c:pt idx="5844">
                  <c:v>50.785992000019178</c:v>
                </c:pt>
                <c:pt idx="5845">
                  <c:v>50.794320000044536</c:v>
                </c:pt>
                <c:pt idx="5846">
                  <c:v>50.802648000069894</c:v>
                </c:pt>
                <c:pt idx="5847">
                  <c:v>50.810976000095252</c:v>
                </c:pt>
                <c:pt idx="5848">
                  <c:v>50.819328000128735</c:v>
                </c:pt>
                <c:pt idx="5849">
                  <c:v>50.82765599997947</c:v>
                </c:pt>
                <c:pt idx="5850">
                  <c:v>50.835984000004828</c:v>
                </c:pt>
                <c:pt idx="5851">
                  <c:v>50.844336000038311</c:v>
                </c:pt>
                <c:pt idx="5852">
                  <c:v>50.852664000063669</c:v>
                </c:pt>
                <c:pt idx="5853">
                  <c:v>50.860992000089027</c:v>
                </c:pt>
                <c:pt idx="5854">
                  <c:v>50.869320000114385</c:v>
                </c:pt>
                <c:pt idx="5855">
                  <c:v>50.877648000139743</c:v>
                </c:pt>
                <c:pt idx="5856">
                  <c:v>50.885999999998603</c:v>
                </c:pt>
                <c:pt idx="5857">
                  <c:v>50.894328000023961</c:v>
                </c:pt>
                <c:pt idx="5858">
                  <c:v>50.902656000049319</c:v>
                </c:pt>
                <c:pt idx="5859">
                  <c:v>50.910984000074677</c:v>
                </c:pt>
                <c:pt idx="5860">
                  <c:v>50.91933600010816</c:v>
                </c:pt>
                <c:pt idx="5861">
                  <c:v>50.927664000133518</c:v>
                </c:pt>
                <c:pt idx="5862">
                  <c:v>50.935991999984253</c:v>
                </c:pt>
                <c:pt idx="5863">
                  <c:v>50.944320000009611</c:v>
                </c:pt>
                <c:pt idx="5864">
                  <c:v>50.952648000034969</c:v>
                </c:pt>
                <c:pt idx="5865">
                  <c:v>50.961000000068452</c:v>
                </c:pt>
                <c:pt idx="5866">
                  <c:v>50.96932800009381</c:v>
                </c:pt>
                <c:pt idx="5867">
                  <c:v>50.977656000119168</c:v>
                </c:pt>
                <c:pt idx="5868">
                  <c:v>50.985984000144526</c:v>
                </c:pt>
                <c:pt idx="5869">
                  <c:v>50.994311999995261</c:v>
                </c:pt>
                <c:pt idx="5870">
                  <c:v>51.002664000028744</c:v>
                </c:pt>
                <c:pt idx="5871">
                  <c:v>51.010992000054102</c:v>
                </c:pt>
                <c:pt idx="5872">
                  <c:v>51.01932000007946</c:v>
                </c:pt>
                <c:pt idx="5873">
                  <c:v>51.027648000104818</c:v>
                </c:pt>
                <c:pt idx="5874">
                  <c:v>51.035976000130177</c:v>
                </c:pt>
                <c:pt idx="5875">
                  <c:v>51.044327999989036</c:v>
                </c:pt>
                <c:pt idx="5876">
                  <c:v>51.052656000014395</c:v>
                </c:pt>
                <c:pt idx="5877">
                  <c:v>51.060984000039753</c:v>
                </c:pt>
                <c:pt idx="5878">
                  <c:v>51.069312000065111</c:v>
                </c:pt>
                <c:pt idx="5879">
                  <c:v>51.077664000098594</c:v>
                </c:pt>
                <c:pt idx="5880">
                  <c:v>51.085992000123952</c:v>
                </c:pt>
                <c:pt idx="5881">
                  <c:v>51.09432000014931</c:v>
                </c:pt>
                <c:pt idx="5882">
                  <c:v>51.102648000000045</c:v>
                </c:pt>
                <c:pt idx="5883">
                  <c:v>51.110976000025403</c:v>
                </c:pt>
                <c:pt idx="5884">
                  <c:v>51.119328000058886</c:v>
                </c:pt>
                <c:pt idx="5885">
                  <c:v>51.127656000084244</c:v>
                </c:pt>
                <c:pt idx="5886">
                  <c:v>51.135984000109602</c:v>
                </c:pt>
                <c:pt idx="5887">
                  <c:v>51.14431200013496</c:v>
                </c:pt>
                <c:pt idx="5888">
                  <c:v>51.152639999985695</c:v>
                </c:pt>
                <c:pt idx="5889">
                  <c:v>51.160992000019178</c:v>
                </c:pt>
                <c:pt idx="5890">
                  <c:v>51.169320000044536</c:v>
                </c:pt>
                <c:pt idx="5891">
                  <c:v>51.177648000069894</c:v>
                </c:pt>
                <c:pt idx="5892">
                  <c:v>51.185976000095252</c:v>
                </c:pt>
                <c:pt idx="5893">
                  <c:v>51.19430400012061</c:v>
                </c:pt>
                <c:pt idx="5894">
                  <c:v>51.20265599997947</c:v>
                </c:pt>
                <c:pt idx="5895">
                  <c:v>51.210984000004828</c:v>
                </c:pt>
                <c:pt idx="5896">
                  <c:v>51.219312000030186</c:v>
                </c:pt>
                <c:pt idx="5897">
                  <c:v>51.227664000063669</c:v>
                </c:pt>
                <c:pt idx="5898">
                  <c:v>51.235992000089027</c:v>
                </c:pt>
                <c:pt idx="5899">
                  <c:v>51.24434400012251</c:v>
                </c:pt>
                <c:pt idx="5900">
                  <c:v>51.252672000147868</c:v>
                </c:pt>
                <c:pt idx="5901">
                  <c:v>51.260999999998603</c:v>
                </c:pt>
                <c:pt idx="5902">
                  <c:v>51.269328000023961</c:v>
                </c:pt>
                <c:pt idx="5903">
                  <c:v>51.277656000049319</c:v>
                </c:pt>
                <c:pt idx="5904">
                  <c:v>51.286008000082802</c:v>
                </c:pt>
                <c:pt idx="5905">
                  <c:v>51.29433600010816</c:v>
                </c:pt>
                <c:pt idx="5906">
                  <c:v>51.302664000133518</c:v>
                </c:pt>
                <c:pt idx="5907">
                  <c:v>51.310991999984253</c:v>
                </c:pt>
                <c:pt idx="5908">
                  <c:v>51.319320000009611</c:v>
                </c:pt>
                <c:pt idx="5909">
                  <c:v>51.327672000043094</c:v>
                </c:pt>
                <c:pt idx="5910">
                  <c:v>51.336000000068452</c:v>
                </c:pt>
                <c:pt idx="5911">
                  <c:v>51.344352000101935</c:v>
                </c:pt>
                <c:pt idx="5912">
                  <c:v>51.352680000127293</c:v>
                </c:pt>
                <c:pt idx="5913">
                  <c:v>51.361008000152651</c:v>
                </c:pt>
                <c:pt idx="5914">
                  <c:v>51.369336000003386</c:v>
                </c:pt>
                <c:pt idx="5915">
                  <c:v>51.377664000028744</c:v>
                </c:pt>
                <c:pt idx="5916">
                  <c:v>51.386016000062227</c:v>
                </c:pt>
                <c:pt idx="5917">
                  <c:v>51.394344000087585</c:v>
                </c:pt>
                <c:pt idx="5918">
                  <c:v>51.402672000112943</c:v>
                </c:pt>
                <c:pt idx="5919">
                  <c:v>51.411000000138301</c:v>
                </c:pt>
                <c:pt idx="5920">
                  <c:v>51.419327999989036</c:v>
                </c:pt>
                <c:pt idx="5921">
                  <c:v>51.427680000022519</c:v>
                </c:pt>
                <c:pt idx="5922">
                  <c:v>51.436008000047877</c:v>
                </c:pt>
                <c:pt idx="5923">
                  <c:v>51.444336000073235</c:v>
                </c:pt>
                <c:pt idx="5924">
                  <c:v>51.452664000098594</c:v>
                </c:pt>
                <c:pt idx="5925">
                  <c:v>51.460992000123952</c:v>
                </c:pt>
                <c:pt idx="5926">
                  <c:v>51.469343999982812</c:v>
                </c:pt>
                <c:pt idx="5927">
                  <c:v>51.47767200000817</c:v>
                </c:pt>
                <c:pt idx="5928">
                  <c:v>51.486000000033528</c:v>
                </c:pt>
                <c:pt idx="5929">
                  <c:v>51.494328000058886</c:v>
                </c:pt>
                <c:pt idx="5930">
                  <c:v>51.502656000084244</c:v>
                </c:pt>
                <c:pt idx="5931">
                  <c:v>51.511008000117727</c:v>
                </c:pt>
                <c:pt idx="5932">
                  <c:v>51.519336000143085</c:v>
                </c:pt>
                <c:pt idx="5933">
                  <c:v>51.52766399999382</c:v>
                </c:pt>
                <c:pt idx="5934">
                  <c:v>51.535992000019178</c:v>
                </c:pt>
                <c:pt idx="5935">
                  <c:v>51.544320000044536</c:v>
                </c:pt>
                <c:pt idx="5936">
                  <c:v>51.552672000078019</c:v>
                </c:pt>
                <c:pt idx="5937">
                  <c:v>51.561000000103377</c:v>
                </c:pt>
                <c:pt idx="5938">
                  <c:v>51.56935200013686</c:v>
                </c:pt>
                <c:pt idx="5939">
                  <c:v>51.577679999987595</c:v>
                </c:pt>
                <c:pt idx="5940">
                  <c:v>51.586008000012953</c:v>
                </c:pt>
                <c:pt idx="5941">
                  <c:v>51.594336000038311</c:v>
                </c:pt>
                <c:pt idx="5942">
                  <c:v>51.602664000063669</c:v>
                </c:pt>
                <c:pt idx="5943">
                  <c:v>51.611016000097152</c:v>
                </c:pt>
                <c:pt idx="5944">
                  <c:v>51.61934400012251</c:v>
                </c:pt>
                <c:pt idx="5945">
                  <c:v>51.627672000147868</c:v>
                </c:pt>
                <c:pt idx="5946">
                  <c:v>51.635999999998603</c:v>
                </c:pt>
                <c:pt idx="5947">
                  <c:v>51.644352000032086</c:v>
                </c:pt>
                <c:pt idx="5948">
                  <c:v>51.652680000057444</c:v>
                </c:pt>
                <c:pt idx="5949">
                  <c:v>51.661008000082802</c:v>
                </c:pt>
                <c:pt idx="5950">
                  <c:v>51.66933600010816</c:v>
                </c:pt>
                <c:pt idx="5951">
                  <c:v>51.677688000141643</c:v>
                </c:pt>
                <c:pt idx="5952">
                  <c:v>51.686040000000503</c:v>
                </c:pt>
                <c:pt idx="5953">
                  <c:v>51.694368000025861</c:v>
                </c:pt>
                <c:pt idx="5954">
                  <c:v>51.702720000059344</c:v>
                </c:pt>
                <c:pt idx="5955">
                  <c:v>51.711072000092827</c:v>
                </c:pt>
                <c:pt idx="5956">
                  <c:v>51.719400000118185</c:v>
                </c:pt>
                <c:pt idx="5957">
                  <c:v>51.727752000151668</c:v>
                </c:pt>
                <c:pt idx="5958">
                  <c:v>51.736080000002403</c:v>
                </c:pt>
                <c:pt idx="5959">
                  <c:v>51.744432000035886</c:v>
                </c:pt>
                <c:pt idx="5960">
                  <c:v>51.752784000069369</c:v>
                </c:pt>
                <c:pt idx="5961">
                  <c:v>51.761112000094727</c:v>
                </c:pt>
                <c:pt idx="5962">
                  <c:v>51.769440000120085</c:v>
                </c:pt>
                <c:pt idx="5963">
                  <c:v>51.777791999978945</c:v>
                </c:pt>
                <c:pt idx="5964">
                  <c:v>51.786120000004303</c:v>
                </c:pt>
                <c:pt idx="5965">
                  <c:v>51.794472000037786</c:v>
                </c:pt>
                <c:pt idx="5966">
                  <c:v>51.802800000063144</c:v>
                </c:pt>
                <c:pt idx="5967">
                  <c:v>51.811128000088502</c:v>
                </c:pt>
                <c:pt idx="5968">
                  <c:v>51.819480000121985</c:v>
                </c:pt>
                <c:pt idx="5969">
                  <c:v>51.827831999980845</c:v>
                </c:pt>
                <c:pt idx="5970">
                  <c:v>51.836160000006203</c:v>
                </c:pt>
                <c:pt idx="5971">
                  <c:v>51.844488000031561</c:v>
                </c:pt>
                <c:pt idx="5972">
                  <c:v>51.852816000056919</c:v>
                </c:pt>
                <c:pt idx="5973">
                  <c:v>51.861168000090402</c:v>
                </c:pt>
                <c:pt idx="5974">
                  <c:v>51.86949600011576</c:v>
                </c:pt>
                <c:pt idx="5975">
                  <c:v>51.877824000141118</c:v>
                </c:pt>
                <c:pt idx="5976">
                  <c:v>51.886175999999978</c:v>
                </c:pt>
                <c:pt idx="5977">
                  <c:v>51.894504000025336</c:v>
                </c:pt>
                <c:pt idx="5978">
                  <c:v>51.902832000050694</c:v>
                </c:pt>
                <c:pt idx="5979">
                  <c:v>51.911160000076052</c:v>
                </c:pt>
                <c:pt idx="5980">
                  <c:v>51.919512000109535</c:v>
                </c:pt>
                <c:pt idx="5981">
                  <c:v>51.927840000134893</c:v>
                </c:pt>
                <c:pt idx="5982">
                  <c:v>51.936167999985628</c:v>
                </c:pt>
                <c:pt idx="5983">
                  <c:v>51.944496000010986</c:v>
                </c:pt>
                <c:pt idx="5984">
                  <c:v>51.952848000044469</c:v>
                </c:pt>
                <c:pt idx="5985">
                  <c:v>51.961176000069827</c:v>
                </c:pt>
                <c:pt idx="5986">
                  <c:v>51.969504000095185</c:v>
                </c:pt>
                <c:pt idx="5987">
                  <c:v>51.977832000120543</c:v>
                </c:pt>
                <c:pt idx="5988">
                  <c:v>51.986183999979403</c:v>
                </c:pt>
                <c:pt idx="5989">
                  <c:v>51.994512000004761</c:v>
                </c:pt>
                <c:pt idx="5990">
                  <c:v>52.002840000030119</c:v>
                </c:pt>
                <c:pt idx="5991">
                  <c:v>52.011168000055477</c:v>
                </c:pt>
                <c:pt idx="5992">
                  <c:v>52.019496000080835</c:v>
                </c:pt>
                <c:pt idx="5993">
                  <c:v>52.027848000114318</c:v>
                </c:pt>
                <c:pt idx="5994">
                  <c:v>52.036176000139676</c:v>
                </c:pt>
                <c:pt idx="5995">
                  <c:v>52.044503999990411</c:v>
                </c:pt>
                <c:pt idx="5996">
                  <c:v>52.052856000023894</c:v>
                </c:pt>
                <c:pt idx="5997">
                  <c:v>52.061184000049252</c:v>
                </c:pt>
                <c:pt idx="5998">
                  <c:v>52.06951200007461</c:v>
                </c:pt>
                <c:pt idx="5999">
                  <c:v>52.077840000099968</c:v>
                </c:pt>
                <c:pt idx="6000">
                  <c:v>52.086192000133451</c:v>
                </c:pt>
                <c:pt idx="6001">
                  <c:v>52.094519999984186</c:v>
                </c:pt>
                <c:pt idx="6002">
                  <c:v>52.102848000009544</c:v>
                </c:pt>
                <c:pt idx="6003">
                  <c:v>52.111176000034902</c:v>
                </c:pt>
                <c:pt idx="6004">
                  <c:v>52.11950400006026</c:v>
                </c:pt>
                <c:pt idx="6005">
                  <c:v>52.127856000093743</c:v>
                </c:pt>
                <c:pt idx="6006">
                  <c:v>52.136184000119101</c:v>
                </c:pt>
                <c:pt idx="6007">
                  <c:v>52.144512000144459</c:v>
                </c:pt>
                <c:pt idx="6008">
                  <c:v>52.152839999995194</c:v>
                </c:pt>
                <c:pt idx="6009">
                  <c:v>52.161192000028677</c:v>
                </c:pt>
                <c:pt idx="6010">
                  <c:v>52.169520000054035</c:v>
                </c:pt>
                <c:pt idx="6011">
                  <c:v>52.177848000079393</c:v>
                </c:pt>
                <c:pt idx="6012">
                  <c:v>52.186200000112876</c:v>
                </c:pt>
                <c:pt idx="6013">
                  <c:v>52.194528000138234</c:v>
                </c:pt>
                <c:pt idx="6014">
                  <c:v>52.202855999988969</c:v>
                </c:pt>
                <c:pt idx="6015">
                  <c:v>52.211184000014327</c:v>
                </c:pt>
                <c:pt idx="6016">
                  <c:v>52.219512000039686</c:v>
                </c:pt>
                <c:pt idx="6017">
                  <c:v>52.227864000073168</c:v>
                </c:pt>
                <c:pt idx="6018">
                  <c:v>52.236192000098526</c:v>
                </c:pt>
                <c:pt idx="6019">
                  <c:v>52.244520000123885</c:v>
                </c:pt>
                <c:pt idx="6020">
                  <c:v>52.252848000149243</c:v>
                </c:pt>
                <c:pt idx="6021">
                  <c:v>52.261200000008103</c:v>
                </c:pt>
                <c:pt idx="6022">
                  <c:v>52.269528000033461</c:v>
                </c:pt>
                <c:pt idx="6023">
                  <c:v>52.277856000058819</c:v>
                </c:pt>
                <c:pt idx="6024">
                  <c:v>52.286184000084177</c:v>
                </c:pt>
                <c:pt idx="6025">
                  <c:v>52.294512000109535</c:v>
                </c:pt>
                <c:pt idx="6026">
                  <c:v>52.302864000143018</c:v>
                </c:pt>
                <c:pt idx="6027">
                  <c:v>52.311191999993753</c:v>
                </c:pt>
                <c:pt idx="6028">
                  <c:v>52.319520000019111</c:v>
                </c:pt>
                <c:pt idx="6029">
                  <c:v>52.327848000044469</c:v>
                </c:pt>
                <c:pt idx="6030">
                  <c:v>52.336200000077952</c:v>
                </c:pt>
                <c:pt idx="6031">
                  <c:v>52.34452800010331</c:v>
                </c:pt>
                <c:pt idx="6032">
                  <c:v>52.352856000128668</c:v>
                </c:pt>
                <c:pt idx="6033">
                  <c:v>52.361183999979403</c:v>
                </c:pt>
                <c:pt idx="6034">
                  <c:v>52.369536000012886</c:v>
                </c:pt>
                <c:pt idx="6035">
                  <c:v>52.377864000038244</c:v>
                </c:pt>
                <c:pt idx="6036">
                  <c:v>52.386192000063602</c:v>
                </c:pt>
                <c:pt idx="6037">
                  <c:v>52.39452000008896</c:v>
                </c:pt>
                <c:pt idx="6038">
                  <c:v>52.402848000114318</c:v>
                </c:pt>
                <c:pt idx="6039">
                  <c:v>52.411200000147801</c:v>
                </c:pt>
                <c:pt idx="6040">
                  <c:v>52.419527999998536</c:v>
                </c:pt>
                <c:pt idx="6041">
                  <c:v>52.427856000023894</c:v>
                </c:pt>
                <c:pt idx="6042">
                  <c:v>52.436184000049252</c:v>
                </c:pt>
                <c:pt idx="6043">
                  <c:v>52.444536000082735</c:v>
                </c:pt>
                <c:pt idx="6044">
                  <c:v>52.452864000108093</c:v>
                </c:pt>
                <c:pt idx="6045">
                  <c:v>52.461192000133451</c:v>
                </c:pt>
                <c:pt idx="6046">
                  <c:v>52.469543999992311</c:v>
                </c:pt>
                <c:pt idx="6047">
                  <c:v>52.477872000017669</c:v>
                </c:pt>
                <c:pt idx="6048">
                  <c:v>52.486200000043027</c:v>
                </c:pt>
                <c:pt idx="6049">
                  <c:v>52.494528000068385</c:v>
                </c:pt>
                <c:pt idx="6050">
                  <c:v>52.502856000093743</c:v>
                </c:pt>
                <c:pt idx="6051">
                  <c:v>52.511208000127226</c:v>
                </c:pt>
                <c:pt idx="6052">
                  <c:v>52.519536000152584</c:v>
                </c:pt>
                <c:pt idx="6053">
                  <c:v>52.527864000003319</c:v>
                </c:pt>
                <c:pt idx="6054">
                  <c:v>52.536192000028677</c:v>
                </c:pt>
                <c:pt idx="6055">
                  <c:v>52.54454400006216</c:v>
                </c:pt>
                <c:pt idx="6056">
                  <c:v>52.552872000087518</c:v>
                </c:pt>
                <c:pt idx="6057">
                  <c:v>52.561200000112876</c:v>
                </c:pt>
                <c:pt idx="6058">
                  <c:v>52.569528000138234</c:v>
                </c:pt>
                <c:pt idx="6059">
                  <c:v>52.577855999988969</c:v>
                </c:pt>
                <c:pt idx="6060">
                  <c:v>52.586208000022452</c:v>
                </c:pt>
                <c:pt idx="6061">
                  <c:v>52.59453600004781</c:v>
                </c:pt>
                <c:pt idx="6062">
                  <c:v>52.602864000073168</c:v>
                </c:pt>
                <c:pt idx="6063">
                  <c:v>52.611192000098526</c:v>
                </c:pt>
                <c:pt idx="6064">
                  <c:v>52.619544000132009</c:v>
                </c:pt>
                <c:pt idx="6065">
                  <c:v>52.627871999982744</c:v>
                </c:pt>
                <c:pt idx="6066">
                  <c:v>52.636200000008103</c:v>
                </c:pt>
                <c:pt idx="6067">
                  <c:v>52.644528000033461</c:v>
                </c:pt>
                <c:pt idx="6068">
                  <c:v>52.652856000058819</c:v>
                </c:pt>
                <c:pt idx="6069">
                  <c:v>52.661208000092302</c:v>
                </c:pt>
                <c:pt idx="6070">
                  <c:v>52.66953600011766</c:v>
                </c:pt>
                <c:pt idx="6071">
                  <c:v>52.677864000143018</c:v>
                </c:pt>
                <c:pt idx="6072">
                  <c:v>52.686191999993753</c:v>
                </c:pt>
                <c:pt idx="6073">
                  <c:v>52.694520000019111</c:v>
                </c:pt>
                <c:pt idx="6074">
                  <c:v>52.702872000052594</c:v>
                </c:pt>
                <c:pt idx="6075">
                  <c:v>52.711200000077952</c:v>
                </c:pt>
                <c:pt idx="6076">
                  <c:v>52.71952800010331</c:v>
                </c:pt>
                <c:pt idx="6077">
                  <c:v>52.727856000128668</c:v>
                </c:pt>
                <c:pt idx="6078">
                  <c:v>52.736207999987528</c:v>
                </c:pt>
                <c:pt idx="6079">
                  <c:v>52.744536000012886</c:v>
                </c:pt>
                <c:pt idx="6080">
                  <c:v>52.752864000038244</c:v>
                </c:pt>
                <c:pt idx="6081">
                  <c:v>52.761192000063602</c:v>
                </c:pt>
                <c:pt idx="6082">
                  <c:v>52.769544000097085</c:v>
                </c:pt>
                <c:pt idx="6083">
                  <c:v>52.777872000122443</c:v>
                </c:pt>
                <c:pt idx="6084">
                  <c:v>52.786200000147801</c:v>
                </c:pt>
                <c:pt idx="6085">
                  <c:v>52.794527999998536</c:v>
                </c:pt>
                <c:pt idx="6086">
                  <c:v>52.802880000032019</c:v>
                </c:pt>
                <c:pt idx="6087">
                  <c:v>52.811208000057377</c:v>
                </c:pt>
                <c:pt idx="6088">
                  <c:v>52.819536000082735</c:v>
                </c:pt>
                <c:pt idx="6089">
                  <c:v>52.827864000108093</c:v>
                </c:pt>
                <c:pt idx="6090">
                  <c:v>52.836192000133451</c:v>
                </c:pt>
                <c:pt idx="6091">
                  <c:v>52.844543999992311</c:v>
                </c:pt>
                <c:pt idx="6092">
                  <c:v>52.852872000017669</c:v>
                </c:pt>
                <c:pt idx="6093">
                  <c:v>52.861224000051152</c:v>
                </c:pt>
                <c:pt idx="6094">
                  <c:v>52.86955200007651</c:v>
                </c:pt>
                <c:pt idx="6095">
                  <c:v>52.877904000109993</c:v>
                </c:pt>
                <c:pt idx="6096">
                  <c:v>52.886232000135351</c:v>
                </c:pt>
                <c:pt idx="6097">
                  <c:v>52.894559999986086</c:v>
                </c:pt>
                <c:pt idx="6098">
                  <c:v>52.902888000011444</c:v>
                </c:pt>
                <c:pt idx="6099">
                  <c:v>52.911240000044927</c:v>
                </c:pt>
                <c:pt idx="6100">
                  <c:v>52.919568000070285</c:v>
                </c:pt>
                <c:pt idx="6101">
                  <c:v>52.927896000095643</c:v>
                </c:pt>
                <c:pt idx="6102">
                  <c:v>52.936224000121001</c:v>
                </c:pt>
                <c:pt idx="6103">
                  <c:v>52.944575999979861</c:v>
                </c:pt>
                <c:pt idx="6104">
                  <c:v>52.952904000005219</c:v>
                </c:pt>
                <c:pt idx="6105">
                  <c:v>52.961232000030577</c:v>
                </c:pt>
                <c:pt idx="6106">
                  <c:v>52.969560000055935</c:v>
                </c:pt>
                <c:pt idx="6107">
                  <c:v>52.977912000089418</c:v>
                </c:pt>
                <c:pt idx="6108">
                  <c:v>52.986240000114776</c:v>
                </c:pt>
                <c:pt idx="6109">
                  <c:v>52.994568000140134</c:v>
                </c:pt>
                <c:pt idx="6110">
                  <c:v>53.002919999998994</c:v>
                </c:pt>
                <c:pt idx="6111">
                  <c:v>53.011248000024352</c:v>
                </c:pt>
                <c:pt idx="6112">
                  <c:v>53.01957600004971</c:v>
                </c:pt>
                <c:pt idx="6113">
                  <c:v>53.027904000075068</c:v>
                </c:pt>
                <c:pt idx="6114">
                  <c:v>53.036256000108551</c:v>
                </c:pt>
                <c:pt idx="6115">
                  <c:v>53.044584000133909</c:v>
                </c:pt>
                <c:pt idx="6116">
                  <c:v>53.052911999984644</c:v>
                </c:pt>
                <c:pt idx="6117">
                  <c:v>53.061288000026252</c:v>
                </c:pt>
                <c:pt idx="6118">
                  <c:v>53.06961600005161</c:v>
                </c:pt>
                <c:pt idx="6119">
                  <c:v>53.077944000076968</c:v>
                </c:pt>
                <c:pt idx="6120">
                  <c:v>53.086272000102326</c:v>
                </c:pt>
                <c:pt idx="6121">
                  <c:v>53.094600000127684</c:v>
                </c:pt>
                <c:pt idx="6122">
                  <c:v>53.102951999986544</c:v>
                </c:pt>
                <c:pt idx="6123">
                  <c:v>53.111280000011902</c:v>
                </c:pt>
                <c:pt idx="6124">
                  <c:v>53.11960800003726</c:v>
                </c:pt>
                <c:pt idx="6125">
                  <c:v>53.127936000062618</c:v>
                </c:pt>
                <c:pt idx="6126">
                  <c:v>53.136264000087976</c:v>
                </c:pt>
                <c:pt idx="6127">
                  <c:v>53.144616000121459</c:v>
                </c:pt>
                <c:pt idx="6128">
                  <c:v>53.152944000146817</c:v>
                </c:pt>
                <c:pt idx="6129">
                  <c:v>53.161271999997552</c:v>
                </c:pt>
                <c:pt idx="6130">
                  <c:v>53.169600000022911</c:v>
                </c:pt>
                <c:pt idx="6131">
                  <c:v>53.177952000056393</c:v>
                </c:pt>
                <c:pt idx="6132">
                  <c:v>53.186280000081751</c:v>
                </c:pt>
                <c:pt idx="6133">
                  <c:v>53.19460800010711</c:v>
                </c:pt>
                <c:pt idx="6134">
                  <c:v>53.202936000132468</c:v>
                </c:pt>
                <c:pt idx="6135">
                  <c:v>53.211287999991328</c:v>
                </c:pt>
                <c:pt idx="6136">
                  <c:v>53.219616000016686</c:v>
                </c:pt>
                <c:pt idx="6137">
                  <c:v>53.227968000050168</c:v>
                </c:pt>
                <c:pt idx="6138">
                  <c:v>53.236296000075527</c:v>
                </c:pt>
                <c:pt idx="6139">
                  <c:v>53.244648000109009</c:v>
                </c:pt>
                <c:pt idx="6140">
                  <c:v>53.252976000134367</c:v>
                </c:pt>
                <c:pt idx="6141">
                  <c:v>53.261303999985103</c:v>
                </c:pt>
                <c:pt idx="6142">
                  <c:v>53.269632000010461</c:v>
                </c:pt>
                <c:pt idx="6143">
                  <c:v>53.277984000043944</c:v>
                </c:pt>
                <c:pt idx="6144">
                  <c:v>53.286312000069302</c:v>
                </c:pt>
                <c:pt idx="6145">
                  <c:v>53.29464000009466</c:v>
                </c:pt>
                <c:pt idx="6146">
                  <c:v>53.302968000120018</c:v>
                </c:pt>
                <c:pt idx="6147">
                  <c:v>53.311319999978878</c:v>
                </c:pt>
                <c:pt idx="6148">
                  <c:v>53.319648000004236</c:v>
                </c:pt>
                <c:pt idx="6149">
                  <c:v>53.327976000029594</c:v>
                </c:pt>
                <c:pt idx="6150">
                  <c:v>53.336304000054952</c:v>
                </c:pt>
                <c:pt idx="6151">
                  <c:v>53.34463200008031</c:v>
                </c:pt>
                <c:pt idx="6152">
                  <c:v>53.352984000113793</c:v>
                </c:pt>
                <c:pt idx="6153">
                  <c:v>53.361312000139151</c:v>
                </c:pt>
                <c:pt idx="6154">
                  <c:v>53.369639999989886</c:v>
                </c:pt>
                <c:pt idx="6155">
                  <c:v>53.377992000023369</c:v>
                </c:pt>
                <c:pt idx="6156">
                  <c:v>53.386344000056852</c:v>
                </c:pt>
                <c:pt idx="6157">
                  <c:v>53.39467200008221</c:v>
                </c:pt>
                <c:pt idx="6158">
                  <c:v>53.403000000107568</c:v>
                </c:pt>
                <c:pt idx="6159">
                  <c:v>53.411328000132926</c:v>
                </c:pt>
                <c:pt idx="6160">
                  <c:v>53.419655999983661</c:v>
                </c:pt>
                <c:pt idx="6161">
                  <c:v>53.428008000017144</c:v>
                </c:pt>
                <c:pt idx="6162">
                  <c:v>53.436336000042502</c:v>
                </c:pt>
                <c:pt idx="6163">
                  <c:v>53.44466400006786</c:v>
                </c:pt>
                <c:pt idx="6164">
                  <c:v>53.452992000093218</c:v>
                </c:pt>
                <c:pt idx="6165">
                  <c:v>53.461344000126701</c:v>
                </c:pt>
                <c:pt idx="6166">
                  <c:v>53.469672000152059</c:v>
                </c:pt>
                <c:pt idx="6167">
                  <c:v>53.478024000010919</c:v>
                </c:pt>
                <c:pt idx="6168">
                  <c:v>53.486352000036277</c:v>
                </c:pt>
                <c:pt idx="6169">
                  <c:v>53.494680000061635</c:v>
                </c:pt>
                <c:pt idx="6170">
                  <c:v>53.503008000086993</c:v>
                </c:pt>
                <c:pt idx="6171">
                  <c:v>53.511360000120476</c:v>
                </c:pt>
                <c:pt idx="6172">
                  <c:v>53.519688000145834</c:v>
                </c:pt>
                <c:pt idx="6173">
                  <c:v>53.528015999996569</c:v>
                </c:pt>
                <c:pt idx="6174">
                  <c:v>53.536344000021927</c:v>
                </c:pt>
                <c:pt idx="6175">
                  <c:v>53.54469600005541</c:v>
                </c:pt>
                <c:pt idx="6176">
                  <c:v>53.553024000080768</c:v>
                </c:pt>
                <c:pt idx="6177">
                  <c:v>53.561352000106126</c:v>
                </c:pt>
                <c:pt idx="6178">
                  <c:v>53.569680000131484</c:v>
                </c:pt>
                <c:pt idx="6179">
                  <c:v>53.578007999982219</c:v>
                </c:pt>
                <c:pt idx="6180">
                  <c:v>53.586360000015702</c:v>
                </c:pt>
                <c:pt idx="6181">
                  <c:v>53.59468800004106</c:v>
                </c:pt>
                <c:pt idx="6182">
                  <c:v>53.603016000066418</c:v>
                </c:pt>
                <c:pt idx="6183">
                  <c:v>53.611344000091776</c:v>
                </c:pt>
                <c:pt idx="6184">
                  <c:v>53.619672000117134</c:v>
                </c:pt>
                <c:pt idx="6185">
                  <c:v>53.628024000150617</c:v>
                </c:pt>
                <c:pt idx="6186">
                  <c:v>53.636352000001352</c:v>
                </c:pt>
                <c:pt idx="6187">
                  <c:v>53.64468000002671</c:v>
                </c:pt>
                <c:pt idx="6188">
                  <c:v>53.653008000052068</c:v>
                </c:pt>
                <c:pt idx="6189">
                  <c:v>53.661360000085551</c:v>
                </c:pt>
                <c:pt idx="6190">
                  <c:v>53.669688000110909</c:v>
                </c:pt>
                <c:pt idx="6191">
                  <c:v>53.678016000136267</c:v>
                </c:pt>
                <c:pt idx="6192">
                  <c:v>53.686343999987002</c:v>
                </c:pt>
                <c:pt idx="6193">
                  <c:v>53.694696000020485</c:v>
                </c:pt>
                <c:pt idx="6194">
                  <c:v>53.703024000045843</c:v>
                </c:pt>
                <c:pt idx="6195">
                  <c:v>53.711352000071201</c:v>
                </c:pt>
                <c:pt idx="6196">
                  <c:v>53.71968000009656</c:v>
                </c:pt>
                <c:pt idx="6197">
                  <c:v>53.728032000130042</c:v>
                </c:pt>
                <c:pt idx="6198">
                  <c:v>53.736359999980778</c:v>
                </c:pt>
                <c:pt idx="6199">
                  <c:v>53.74471200001426</c:v>
                </c:pt>
                <c:pt idx="6200">
                  <c:v>53.753040000039618</c:v>
                </c:pt>
                <c:pt idx="6201">
                  <c:v>53.761368000064977</c:v>
                </c:pt>
                <c:pt idx="6202">
                  <c:v>53.769696000090335</c:v>
                </c:pt>
                <c:pt idx="6203">
                  <c:v>53.778024000115693</c:v>
                </c:pt>
                <c:pt idx="6204">
                  <c:v>53.786376000149176</c:v>
                </c:pt>
                <c:pt idx="6205">
                  <c:v>53.794703999999911</c:v>
                </c:pt>
                <c:pt idx="6206">
                  <c:v>53.803032000025269</c:v>
                </c:pt>
                <c:pt idx="6207">
                  <c:v>53.811360000050627</c:v>
                </c:pt>
                <c:pt idx="6208">
                  <c:v>53.819688000075985</c:v>
                </c:pt>
                <c:pt idx="6209">
                  <c:v>53.828040000109468</c:v>
                </c:pt>
                <c:pt idx="6210">
                  <c:v>53.836368000134826</c:v>
                </c:pt>
                <c:pt idx="6211">
                  <c:v>53.844695999985561</c:v>
                </c:pt>
                <c:pt idx="6212">
                  <c:v>53.853024000010919</c:v>
                </c:pt>
                <c:pt idx="6213">
                  <c:v>53.861376000044402</c:v>
                </c:pt>
                <c:pt idx="6214">
                  <c:v>53.86970400006976</c:v>
                </c:pt>
                <c:pt idx="6215">
                  <c:v>53.878032000095118</c:v>
                </c:pt>
                <c:pt idx="6216">
                  <c:v>53.886360000120476</c:v>
                </c:pt>
                <c:pt idx="6217">
                  <c:v>53.894711999979336</c:v>
                </c:pt>
                <c:pt idx="6218">
                  <c:v>53.903040000004694</c:v>
                </c:pt>
                <c:pt idx="6219">
                  <c:v>53.911368000030052</c:v>
                </c:pt>
                <c:pt idx="6220">
                  <c:v>53.91969600005541</c:v>
                </c:pt>
                <c:pt idx="6221">
                  <c:v>53.928024000080768</c:v>
                </c:pt>
                <c:pt idx="6222">
                  <c:v>53.936376000114251</c:v>
                </c:pt>
                <c:pt idx="6223">
                  <c:v>53.944704000139609</c:v>
                </c:pt>
                <c:pt idx="6224">
                  <c:v>53.953031999990344</c:v>
                </c:pt>
                <c:pt idx="6225">
                  <c:v>53.961384000023827</c:v>
                </c:pt>
                <c:pt idx="6226">
                  <c:v>53.969712000049185</c:v>
                </c:pt>
                <c:pt idx="6227">
                  <c:v>53.978040000074543</c:v>
                </c:pt>
                <c:pt idx="6228">
                  <c:v>53.986368000099901</c:v>
                </c:pt>
                <c:pt idx="6229">
                  <c:v>53.994696000125259</c:v>
                </c:pt>
                <c:pt idx="6230">
                  <c:v>54.003047999984119</c:v>
                </c:pt>
                <c:pt idx="6231">
                  <c:v>54.011376000009477</c:v>
                </c:pt>
                <c:pt idx="6232">
                  <c:v>54.019704000034835</c:v>
                </c:pt>
                <c:pt idx="6233">
                  <c:v>54.028032000060193</c:v>
                </c:pt>
                <c:pt idx="6234">
                  <c:v>54.036384000093676</c:v>
                </c:pt>
                <c:pt idx="6235">
                  <c:v>54.044712000119034</c:v>
                </c:pt>
                <c:pt idx="6236">
                  <c:v>54.053040000144392</c:v>
                </c:pt>
                <c:pt idx="6237">
                  <c:v>54.061367999995127</c:v>
                </c:pt>
                <c:pt idx="6238">
                  <c:v>54.069696000020485</c:v>
                </c:pt>
                <c:pt idx="6239">
                  <c:v>54.078048000053968</c:v>
                </c:pt>
                <c:pt idx="6240">
                  <c:v>54.086376000079326</c:v>
                </c:pt>
                <c:pt idx="6241">
                  <c:v>54.094704000104684</c:v>
                </c:pt>
                <c:pt idx="6242">
                  <c:v>54.103032000130042</c:v>
                </c:pt>
                <c:pt idx="6243">
                  <c:v>54.111359999980778</c:v>
                </c:pt>
                <c:pt idx="6244">
                  <c:v>54.11971200001426</c:v>
                </c:pt>
                <c:pt idx="6245">
                  <c:v>54.128040000039618</c:v>
                </c:pt>
                <c:pt idx="6246">
                  <c:v>54.136368000064977</c:v>
                </c:pt>
                <c:pt idx="6247">
                  <c:v>54.144720000098459</c:v>
                </c:pt>
                <c:pt idx="6248">
                  <c:v>54.153048000123817</c:v>
                </c:pt>
                <c:pt idx="6249">
                  <c:v>54.161376000149176</c:v>
                </c:pt>
                <c:pt idx="6250">
                  <c:v>54.169728000008035</c:v>
                </c:pt>
                <c:pt idx="6251">
                  <c:v>54.178056000033394</c:v>
                </c:pt>
                <c:pt idx="6252">
                  <c:v>54.186384000058752</c:v>
                </c:pt>
                <c:pt idx="6253">
                  <c:v>54.19471200008411</c:v>
                </c:pt>
                <c:pt idx="6254">
                  <c:v>54.203040000109468</c:v>
                </c:pt>
                <c:pt idx="6255">
                  <c:v>54.211392000142951</c:v>
                </c:pt>
                <c:pt idx="6256">
                  <c:v>54.219719999993686</c:v>
                </c:pt>
                <c:pt idx="6257">
                  <c:v>54.228048000019044</c:v>
                </c:pt>
                <c:pt idx="6258">
                  <c:v>54.236376000044402</c:v>
                </c:pt>
                <c:pt idx="6259">
                  <c:v>54.24470400006976</c:v>
                </c:pt>
                <c:pt idx="6260">
                  <c:v>54.253056000103243</c:v>
                </c:pt>
                <c:pt idx="6261">
                  <c:v>54.261384000128601</c:v>
                </c:pt>
                <c:pt idx="6262">
                  <c:v>54.269711999979336</c:v>
                </c:pt>
                <c:pt idx="6263">
                  <c:v>54.278040000004694</c:v>
                </c:pt>
                <c:pt idx="6264">
                  <c:v>54.286368000030052</c:v>
                </c:pt>
                <c:pt idx="6265">
                  <c:v>54.294720000063535</c:v>
                </c:pt>
                <c:pt idx="6266">
                  <c:v>54.303048000088893</c:v>
                </c:pt>
                <c:pt idx="6267">
                  <c:v>54.311376000114251</c:v>
                </c:pt>
                <c:pt idx="6268">
                  <c:v>54.319704000139609</c:v>
                </c:pt>
                <c:pt idx="6269">
                  <c:v>54.328055999998469</c:v>
                </c:pt>
                <c:pt idx="6270">
                  <c:v>54.336384000023827</c:v>
                </c:pt>
                <c:pt idx="6271">
                  <c:v>54.344712000049185</c:v>
                </c:pt>
                <c:pt idx="6272">
                  <c:v>54.353040000074543</c:v>
                </c:pt>
                <c:pt idx="6273">
                  <c:v>54.361368000099901</c:v>
                </c:pt>
                <c:pt idx="6274">
                  <c:v>54.369720000133384</c:v>
                </c:pt>
                <c:pt idx="6275">
                  <c:v>54.378047999984119</c:v>
                </c:pt>
                <c:pt idx="6276">
                  <c:v>54.386376000009477</c:v>
                </c:pt>
                <c:pt idx="6277">
                  <c:v>54.394704000034835</c:v>
                </c:pt>
                <c:pt idx="6278">
                  <c:v>54.403056000068318</c:v>
                </c:pt>
                <c:pt idx="6279">
                  <c:v>54.411384000093676</c:v>
                </c:pt>
                <c:pt idx="6280">
                  <c:v>54.419712000119034</c:v>
                </c:pt>
                <c:pt idx="6281">
                  <c:v>54.428040000144392</c:v>
                </c:pt>
                <c:pt idx="6282">
                  <c:v>54.436392000003252</c:v>
                </c:pt>
                <c:pt idx="6283">
                  <c:v>54.44472000002861</c:v>
                </c:pt>
                <c:pt idx="6284">
                  <c:v>54.453048000053968</c:v>
                </c:pt>
                <c:pt idx="6285">
                  <c:v>54.461376000079326</c:v>
                </c:pt>
                <c:pt idx="6286">
                  <c:v>54.469704000104684</c:v>
                </c:pt>
                <c:pt idx="6287">
                  <c:v>54.478056000138167</c:v>
                </c:pt>
                <c:pt idx="6288">
                  <c:v>54.486383999988902</c:v>
                </c:pt>
                <c:pt idx="6289">
                  <c:v>54.49471200001426</c:v>
                </c:pt>
                <c:pt idx="6290">
                  <c:v>54.503040000039618</c:v>
                </c:pt>
                <c:pt idx="6291">
                  <c:v>54.511392000073101</c:v>
                </c:pt>
                <c:pt idx="6292">
                  <c:v>54.519720000098459</c:v>
                </c:pt>
                <c:pt idx="6293">
                  <c:v>54.528048000123817</c:v>
                </c:pt>
                <c:pt idx="6294">
                  <c:v>54.536376000149176</c:v>
                </c:pt>
                <c:pt idx="6295">
                  <c:v>54.544728000008035</c:v>
                </c:pt>
                <c:pt idx="6296">
                  <c:v>54.553056000033394</c:v>
                </c:pt>
                <c:pt idx="6297">
                  <c:v>54.561384000058752</c:v>
                </c:pt>
                <c:pt idx="6298">
                  <c:v>54.56971200008411</c:v>
                </c:pt>
                <c:pt idx="6299">
                  <c:v>54.578064000117593</c:v>
                </c:pt>
                <c:pt idx="6300">
                  <c:v>54.586392000142951</c:v>
                </c:pt>
                <c:pt idx="6301">
                  <c:v>54.594719999993686</c:v>
                </c:pt>
                <c:pt idx="6302">
                  <c:v>54.603048000019044</c:v>
                </c:pt>
                <c:pt idx="6303">
                  <c:v>54.611376000044402</c:v>
                </c:pt>
                <c:pt idx="6304">
                  <c:v>54.619728000077885</c:v>
                </c:pt>
                <c:pt idx="6305">
                  <c:v>54.628056000103243</c:v>
                </c:pt>
                <c:pt idx="6306">
                  <c:v>54.636384000128601</c:v>
                </c:pt>
                <c:pt idx="6307">
                  <c:v>54.644711999979336</c:v>
                </c:pt>
                <c:pt idx="6308">
                  <c:v>54.653064000012819</c:v>
                </c:pt>
                <c:pt idx="6309">
                  <c:v>54.661392000038177</c:v>
                </c:pt>
                <c:pt idx="6310">
                  <c:v>54.669720000063535</c:v>
                </c:pt>
                <c:pt idx="6311">
                  <c:v>54.678048000088893</c:v>
                </c:pt>
                <c:pt idx="6312">
                  <c:v>54.686400000122376</c:v>
                </c:pt>
                <c:pt idx="6313">
                  <c:v>54.694728000147734</c:v>
                </c:pt>
                <c:pt idx="6314">
                  <c:v>54.703055999998469</c:v>
                </c:pt>
                <c:pt idx="6315">
                  <c:v>54.711408000031952</c:v>
                </c:pt>
                <c:pt idx="6316">
                  <c:v>54.71973600005731</c:v>
                </c:pt>
                <c:pt idx="6317">
                  <c:v>54.728064000082668</c:v>
                </c:pt>
                <c:pt idx="6318">
                  <c:v>54.736392000108026</c:v>
                </c:pt>
                <c:pt idx="6319">
                  <c:v>54.744744000141509</c:v>
                </c:pt>
                <c:pt idx="6320">
                  <c:v>54.753071999992244</c:v>
                </c:pt>
                <c:pt idx="6321">
                  <c:v>54.761400000017602</c:v>
                </c:pt>
                <c:pt idx="6322">
                  <c:v>54.76972800004296</c:v>
                </c:pt>
                <c:pt idx="6323">
                  <c:v>54.778080000076443</c:v>
                </c:pt>
                <c:pt idx="6324">
                  <c:v>54.786408000101801</c:v>
                </c:pt>
                <c:pt idx="6325">
                  <c:v>54.794736000127159</c:v>
                </c:pt>
                <c:pt idx="6326">
                  <c:v>54.803064000152517</c:v>
                </c:pt>
                <c:pt idx="6327">
                  <c:v>54.811392000003252</c:v>
                </c:pt>
                <c:pt idx="6328">
                  <c:v>54.819744000036735</c:v>
                </c:pt>
                <c:pt idx="6329">
                  <c:v>54.828072000062093</c:v>
                </c:pt>
                <c:pt idx="6330">
                  <c:v>54.836400000087451</c:v>
                </c:pt>
                <c:pt idx="6331">
                  <c:v>54.844728000112809</c:v>
                </c:pt>
                <c:pt idx="6332">
                  <c:v>54.853080000146292</c:v>
                </c:pt>
                <c:pt idx="6333">
                  <c:v>54.861407999997027</c:v>
                </c:pt>
                <c:pt idx="6334">
                  <c:v>54.869736000022385</c:v>
                </c:pt>
                <c:pt idx="6335">
                  <c:v>54.878064000047743</c:v>
                </c:pt>
                <c:pt idx="6336">
                  <c:v>54.886416000081226</c:v>
                </c:pt>
                <c:pt idx="6337">
                  <c:v>54.894744000106584</c:v>
                </c:pt>
                <c:pt idx="6338">
                  <c:v>54.903072000131942</c:v>
                </c:pt>
                <c:pt idx="6339">
                  <c:v>54.911399999982677</c:v>
                </c:pt>
                <c:pt idx="6340">
                  <c:v>54.91975200001616</c:v>
                </c:pt>
                <c:pt idx="6341">
                  <c:v>54.928080000041518</c:v>
                </c:pt>
                <c:pt idx="6342">
                  <c:v>54.936408000066876</c:v>
                </c:pt>
                <c:pt idx="6343">
                  <c:v>54.944736000092234</c:v>
                </c:pt>
                <c:pt idx="6344">
                  <c:v>54.953088000125717</c:v>
                </c:pt>
                <c:pt idx="6345">
                  <c:v>54.961439999984577</c:v>
                </c:pt>
                <c:pt idx="6346">
                  <c:v>54.969768000009935</c:v>
                </c:pt>
                <c:pt idx="6347">
                  <c:v>54.978096000035293</c:v>
                </c:pt>
                <c:pt idx="6348">
                  <c:v>54.986448000068776</c:v>
                </c:pt>
                <c:pt idx="6349">
                  <c:v>54.994776000094134</c:v>
                </c:pt>
                <c:pt idx="6350">
                  <c:v>55.003104000119492</c:v>
                </c:pt>
                <c:pt idx="6351">
                  <c:v>55.01143200014485</c:v>
                </c:pt>
                <c:pt idx="6352">
                  <c:v>55.01978400000371</c:v>
                </c:pt>
                <c:pt idx="6353">
                  <c:v>55.028112000029068</c:v>
                </c:pt>
                <c:pt idx="6354">
                  <c:v>55.036440000054426</c:v>
                </c:pt>
                <c:pt idx="6355">
                  <c:v>55.044768000079785</c:v>
                </c:pt>
                <c:pt idx="6356">
                  <c:v>55.053096000105143</c:v>
                </c:pt>
                <c:pt idx="6357">
                  <c:v>55.061448000138626</c:v>
                </c:pt>
                <c:pt idx="6358">
                  <c:v>55.069775999989361</c:v>
                </c:pt>
                <c:pt idx="6359">
                  <c:v>55.078104000014719</c:v>
                </c:pt>
                <c:pt idx="6360">
                  <c:v>55.086432000040077</c:v>
                </c:pt>
                <c:pt idx="6361">
                  <c:v>55.094760000065435</c:v>
                </c:pt>
                <c:pt idx="6362">
                  <c:v>55.103112000098918</c:v>
                </c:pt>
                <c:pt idx="6363">
                  <c:v>55.111440000124276</c:v>
                </c:pt>
                <c:pt idx="6364">
                  <c:v>55.119768000149634</c:v>
                </c:pt>
                <c:pt idx="6365">
                  <c:v>55.128096000000369</c:v>
                </c:pt>
                <c:pt idx="6366">
                  <c:v>55.136448000033852</c:v>
                </c:pt>
                <c:pt idx="6367">
                  <c:v>55.14477600005921</c:v>
                </c:pt>
                <c:pt idx="6368">
                  <c:v>55.153104000084568</c:v>
                </c:pt>
                <c:pt idx="6369">
                  <c:v>55.161432000109926</c:v>
                </c:pt>
                <c:pt idx="6370">
                  <c:v>55.169760000135284</c:v>
                </c:pt>
                <c:pt idx="6371">
                  <c:v>55.178111999994144</c:v>
                </c:pt>
                <c:pt idx="6372">
                  <c:v>55.186440000019502</c:v>
                </c:pt>
                <c:pt idx="6373">
                  <c:v>55.19476800004486</c:v>
                </c:pt>
                <c:pt idx="6374">
                  <c:v>55.203096000070218</c:v>
                </c:pt>
                <c:pt idx="6375">
                  <c:v>55.211448000103701</c:v>
                </c:pt>
                <c:pt idx="6376">
                  <c:v>55.219776000129059</c:v>
                </c:pt>
                <c:pt idx="6377">
                  <c:v>55.228103999979794</c:v>
                </c:pt>
                <c:pt idx="6378">
                  <c:v>55.236432000005152</c:v>
                </c:pt>
                <c:pt idx="6379">
                  <c:v>55.244784000038635</c:v>
                </c:pt>
                <c:pt idx="6380">
                  <c:v>55.253136000072118</c:v>
                </c:pt>
                <c:pt idx="6381">
                  <c:v>55.261464000097476</c:v>
                </c:pt>
                <c:pt idx="6382">
                  <c:v>55.269792000122834</c:v>
                </c:pt>
                <c:pt idx="6383">
                  <c:v>55.278120000148192</c:v>
                </c:pt>
                <c:pt idx="6384">
                  <c:v>55.286447999998927</c:v>
                </c:pt>
                <c:pt idx="6385">
                  <c:v>55.29480000003241</c:v>
                </c:pt>
                <c:pt idx="6386">
                  <c:v>55.303128000057768</c:v>
                </c:pt>
                <c:pt idx="6387">
                  <c:v>55.311456000083126</c:v>
                </c:pt>
                <c:pt idx="6388">
                  <c:v>55.319784000108484</c:v>
                </c:pt>
                <c:pt idx="6389">
                  <c:v>55.328136000141967</c:v>
                </c:pt>
                <c:pt idx="6390">
                  <c:v>55.336463999992702</c:v>
                </c:pt>
                <c:pt idx="6391">
                  <c:v>55.344816000026185</c:v>
                </c:pt>
                <c:pt idx="6392">
                  <c:v>55.353144000051543</c:v>
                </c:pt>
                <c:pt idx="6393">
                  <c:v>55.361472000076901</c:v>
                </c:pt>
                <c:pt idx="6394">
                  <c:v>55.369800000102259</c:v>
                </c:pt>
                <c:pt idx="6395">
                  <c:v>55.378152000135742</c:v>
                </c:pt>
                <c:pt idx="6396">
                  <c:v>55.386479999986477</c:v>
                </c:pt>
                <c:pt idx="6397">
                  <c:v>55.394808000011835</c:v>
                </c:pt>
                <c:pt idx="6398">
                  <c:v>55.403136000037193</c:v>
                </c:pt>
                <c:pt idx="6399">
                  <c:v>55.411488000070676</c:v>
                </c:pt>
                <c:pt idx="6400">
                  <c:v>55.419816000096034</c:v>
                </c:pt>
                <c:pt idx="6401">
                  <c:v>55.428144000121392</c:v>
                </c:pt>
                <c:pt idx="6402">
                  <c:v>55.43647200014675</c:v>
                </c:pt>
                <c:pt idx="6403">
                  <c:v>55.44482400000561</c:v>
                </c:pt>
                <c:pt idx="6404">
                  <c:v>55.453152000030968</c:v>
                </c:pt>
                <c:pt idx="6405">
                  <c:v>55.461480000056326</c:v>
                </c:pt>
                <c:pt idx="6406">
                  <c:v>55.469808000081684</c:v>
                </c:pt>
                <c:pt idx="6407">
                  <c:v>55.478160000115167</c:v>
                </c:pt>
                <c:pt idx="6408">
                  <c:v>55.486488000140525</c:v>
                </c:pt>
                <c:pt idx="6409">
                  <c:v>55.49481599999126</c:v>
                </c:pt>
                <c:pt idx="6410">
                  <c:v>55.503144000016619</c:v>
                </c:pt>
                <c:pt idx="6411">
                  <c:v>55.511472000041977</c:v>
                </c:pt>
                <c:pt idx="6412">
                  <c:v>55.519824000075459</c:v>
                </c:pt>
                <c:pt idx="6413">
                  <c:v>55.528152000100818</c:v>
                </c:pt>
                <c:pt idx="6414">
                  <c:v>55.536480000126176</c:v>
                </c:pt>
                <c:pt idx="6415">
                  <c:v>55.544831999985036</c:v>
                </c:pt>
                <c:pt idx="6416">
                  <c:v>55.553160000010394</c:v>
                </c:pt>
                <c:pt idx="6417">
                  <c:v>55.561488000035752</c:v>
                </c:pt>
                <c:pt idx="6418">
                  <c:v>55.56981600006111</c:v>
                </c:pt>
                <c:pt idx="6419">
                  <c:v>55.578144000086468</c:v>
                </c:pt>
                <c:pt idx="6420">
                  <c:v>55.586496000119951</c:v>
                </c:pt>
                <c:pt idx="6421">
                  <c:v>55.594824000145309</c:v>
                </c:pt>
                <c:pt idx="6422">
                  <c:v>55.603151999996044</c:v>
                </c:pt>
                <c:pt idx="6423">
                  <c:v>55.611480000021402</c:v>
                </c:pt>
                <c:pt idx="6424">
                  <c:v>55.619832000054885</c:v>
                </c:pt>
                <c:pt idx="6425">
                  <c:v>55.628160000080243</c:v>
                </c:pt>
                <c:pt idx="6426">
                  <c:v>55.636488000105601</c:v>
                </c:pt>
                <c:pt idx="6427">
                  <c:v>55.644816000130959</c:v>
                </c:pt>
                <c:pt idx="6428">
                  <c:v>55.653167999989819</c:v>
                </c:pt>
                <c:pt idx="6429">
                  <c:v>55.661496000015177</c:v>
                </c:pt>
                <c:pt idx="6430">
                  <c:v>55.669824000040535</c:v>
                </c:pt>
                <c:pt idx="6431">
                  <c:v>55.678176000074018</c:v>
                </c:pt>
                <c:pt idx="6432">
                  <c:v>55.686504000099376</c:v>
                </c:pt>
                <c:pt idx="6433">
                  <c:v>55.694832000124734</c:v>
                </c:pt>
                <c:pt idx="6434">
                  <c:v>55.703183999983594</c:v>
                </c:pt>
                <c:pt idx="6435">
                  <c:v>55.711512000008952</c:v>
                </c:pt>
                <c:pt idx="6436">
                  <c:v>55.71984000003431</c:v>
                </c:pt>
                <c:pt idx="6437">
                  <c:v>55.728168000059668</c:v>
                </c:pt>
                <c:pt idx="6438">
                  <c:v>55.736520000093151</c:v>
                </c:pt>
                <c:pt idx="6439">
                  <c:v>55.744848000118509</c:v>
                </c:pt>
                <c:pt idx="6440">
                  <c:v>55.753176000143867</c:v>
                </c:pt>
                <c:pt idx="6441">
                  <c:v>55.761528000002727</c:v>
                </c:pt>
                <c:pt idx="6442">
                  <c:v>55.769856000028085</c:v>
                </c:pt>
                <c:pt idx="6443">
                  <c:v>55.778184000053443</c:v>
                </c:pt>
                <c:pt idx="6444">
                  <c:v>55.786512000078801</c:v>
                </c:pt>
                <c:pt idx="6445">
                  <c:v>55.794840000104159</c:v>
                </c:pt>
                <c:pt idx="6446">
                  <c:v>55.803192000137642</c:v>
                </c:pt>
                <c:pt idx="6447">
                  <c:v>55.811519999988377</c:v>
                </c:pt>
                <c:pt idx="6448">
                  <c:v>55.819848000013735</c:v>
                </c:pt>
                <c:pt idx="6449">
                  <c:v>55.828176000039093</c:v>
                </c:pt>
                <c:pt idx="6450">
                  <c:v>55.836528000072576</c:v>
                </c:pt>
                <c:pt idx="6451">
                  <c:v>55.844856000097934</c:v>
                </c:pt>
                <c:pt idx="6452">
                  <c:v>55.853184000123292</c:v>
                </c:pt>
                <c:pt idx="6453">
                  <c:v>55.86151200014865</c:v>
                </c:pt>
                <c:pt idx="6454">
                  <c:v>55.869839999999385</c:v>
                </c:pt>
                <c:pt idx="6455">
                  <c:v>55.878192000032868</c:v>
                </c:pt>
                <c:pt idx="6456">
                  <c:v>55.886520000058226</c:v>
                </c:pt>
                <c:pt idx="6457">
                  <c:v>55.894848000083584</c:v>
                </c:pt>
                <c:pt idx="6458">
                  <c:v>55.903176000108942</c:v>
                </c:pt>
                <c:pt idx="6459">
                  <c:v>55.911528000142425</c:v>
                </c:pt>
                <c:pt idx="6460">
                  <c:v>55.91985599999316</c:v>
                </c:pt>
                <c:pt idx="6461">
                  <c:v>55.928184000018518</c:v>
                </c:pt>
                <c:pt idx="6462">
                  <c:v>55.936512000043876</c:v>
                </c:pt>
                <c:pt idx="6463">
                  <c:v>55.944840000069235</c:v>
                </c:pt>
                <c:pt idx="6464">
                  <c:v>55.953192000102717</c:v>
                </c:pt>
                <c:pt idx="6465">
                  <c:v>55.961520000128075</c:v>
                </c:pt>
                <c:pt idx="6466">
                  <c:v>55.969847999978811</c:v>
                </c:pt>
                <c:pt idx="6467">
                  <c:v>55.978176000004169</c:v>
                </c:pt>
                <c:pt idx="6468">
                  <c:v>55.986528000037652</c:v>
                </c:pt>
                <c:pt idx="6469">
                  <c:v>55.99485600006301</c:v>
                </c:pt>
                <c:pt idx="6470">
                  <c:v>56.003184000088368</c:v>
                </c:pt>
                <c:pt idx="6471">
                  <c:v>56.011536000121851</c:v>
                </c:pt>
                <c:pt idx="6472">
                  <c:v>56.019864000147209</c:v>
                </c:pt>
                <c:pt idx="6473">
                  <c:v>56.028191999997944</c:v>
                </c:pt>
                <c:pt idx="6474">
                  <c:v>56.036520000023302</c:v>
                </c:pt>
                <c:pt idx="6475">
                  <c:v>56.044872000056785</c:v>
                </c:pt>
                <c:pt idx="6476">
                  <c:v>56.053200000082143</c:v>
                </c:pt>
                <c:pt idx="6477">
                  <c:v>56.061528000107501</c:v>
                </c:pt>
                <c:pt idx="6478">
                  <c:v>56.069880000140984</c:v>
                </c:pt>
                <c:pt idx="6479">
                  <c:v>56.078207999991719</c:v>
                </c:pt>
                <c:pt idx="6480">
                  <c:v>56.086536000017077</c:v>
                </c:pt>
                <c:pt idx="6481">
                  <c:v>56.094864000042435</c:v>
                </c:pt>
                <c:pt idx="6482">
                  <c:v>56.103216000075918</c:v>
                </c:pt>
                <c:pt idx="6483">
                  <c:v>56.111544000101276</c:v>
                </c:pt>
                <c:pt idx="6484">
                  <c:v>56.119872000126634</c:v>
                </c:pt>
                <c:pt idx="6485">
                  <c:v>56.128223999985494</c:v>
                </c:pt>
                <c:pt idx="6486">
                  <c:v>56.136552000010852</c:v>
                </c:pt>
                <c:pt idx="6487">
                  <c:v>56.14488000003621</c:v>
                </c:pt>
                <c:pt idx="6488">
                  <c:v>56.153208000061568</c:v>
                </c:pt>
                <c:pt idx="6489">
                  <c:v>56.161536000086926</c:v>
                </c:pt>
                <c:pt idx="6490">
                  <c:v>56.169888000120409</c:v>
                </c:pt>
                <c:pt idx="6491">
                  <c:v>56.178216000145767</c:v>
                </c:pt>
                <c:pt idx="6492">
                  <c:v>56.186543999996502</c:v>
                </c:pt>
                <c:pt idx="6493">
                  <c:v>56.19487200002186</c:v>
                </c:pt>
                <c:pt idx="6494">
                  <c:v>56.203224000055343</c:v>
                </c:pt>
                <c:pt idx="6495">
                  <c:v>56.211552000080701</c:v>
                </c:pt>
                <c:pt idx="6496">
                  <c:v>56.219880000106059</c:v>
                </c:pt>
                <c:pt idx="6497">
                  <c:v>56.228232000139542</c:v>
                </c:pt>
                <c:pt idx="6498">
                  <c:v>56.236583999998402</c:v>
                </c:pt>
                <c:pt idx="6499">
                  <c:v>56.24491200002376</c:v>
                </c:pt>
                <c:pt idx="6500">
                  <c:v>56.253264000057243</c:v>
                </c:pt>
                <c:pt idx="6501">
                  <c:v>56.261592000082601</c:v>
                </c:pt>
                <c:pt idx="6502">
                  <c:v>56.269944000116084</c:v>
                </c:pt>
                <c:pt idx="6503">
                  <c:v>56.278296000149567</c:v>
                </c:pt>
                <c:pt idx="6504">
                  <c:v>56.286624000000302</c:v>
                </c:pt>
                <c:pt idx="6505">
                  <c:v>56.294976000033785</c:v>
                </c:pt>
                <c:pt idx="6506">
                  <c:v>56.303304000059143</c:v>
                </c:pt>
                <c:pt idx="6507">
                  <c:v>56.311656000092626</c:v>
                </c:pt>
                <c:pt idx="6508">
                  <c:v>56.319984000117984</c:v>
                </c:pt>
                <c:pt idx="6509">
                  <c:v>56.328336000151467</c:v>
                </c:pt>
                <c:pt idx="6510">
                  <c:v>56.336664000002202</c:v>
                </c:pt>
                <c:pt idx="6511">
                  <c:v>56.34499200002756</c:v>
                </c:pt>
                <c:pt idx="6512">
                  <c:v>56.353344000061043</c:v>
                </c:pt>
                <c:pt idx="6513">
                  <c:v>56.361672000086401</c:v>
                </c:pt>
                <c:pt idx="6514">
                  <c:v>56.370024000119884</c:v>
                </c:pt>
                <c:pt idx="6515">
                  <c:v>56.378352000145242</c:v>
                </c:pt>
                <c:pt idx="6516">
                  <c:v>56.386679999995977</c:v>
                </c:pt>
                <c:pt idx="6517">
                  <c:v>56.39503200002946</c:v>
                </c:pt>
                <c:pt idx="6518">
                  <c:v>56.403360000054818</c:v>
                </c:pt>
                <c:pt idx="6519">
                  <c:v>56.411688000080176</c:v>
                </c:pt>
                <c:pt idx="6520">
                  <c:v>56.420040000113659</c:v>
                </c:pt>
                <c:pt idx="6521">
                  <c:v>56.428368000139017</c:v>
                </c:pt>
                <c:pt idx="6522">
                  <c:v>56.436695999989752</c:v>
                </c:pt>
                <c:pt idx="6523">
                  <c:v>56.44502400001511</c:v>
                </c:pt>
                <c:pt idx="6524">
                  <c:v>56.453376000048593</c:v>
                </c:pt>
                <c:pt idx="6525">
                  <c:v>56.461704000073951</c:v>
                </c:pt>
                <c:pt idx="6526">
                  <c:v>56.470032000099309</c:v>
                </c:pt>
                <c:pt idx="6527">
                  <c:v>56.478360000124667</c:v>
                </c:pt>
                <c:pt idx="6528">
                  <c:v>56.486711999983527</c:v>
                </c:pt>
                <c:pt idx="6529">
                  <c:v>56.495040000008885</c:v>
                </c:pt>
                <c:pt idx="6530">
                  <c:v>56.503368000034243</c:v>
                </c:pt>
                <c:pt idx="6531">
                  <c:v>56.511720000067726</c:v>
                </c:pt>
                <c:pt idx="6532">
                  <c:v>56.520072000101209</c:v>
                </c:pt>
                <c:pt idx="6533">
                  <c:v>56.528400000126567</c:v>
                </c:pt>
                <c:pt idx="6534">
                  <c:v>56.536728000151925</c:v>
                </c:pt>
                <c:pt idx="6535">
                  <c:v>56.54505600000266</c:v>
                </c:pt>
                <c:pt idx="6536">
                  <c:v>56.553408000036143</c:v>
                </c:pt>
                <c:pt idx="6537">
                  <c:v>56.561736000061501</c:v>
                </c:pt>
                <c:pt idx="6538">
                  <c:v>56.570064000086859</c:v>
                </c:pt>
                <c:pt idx="6539">
                  <c:v>56.578392000112217</c:v>
                </c:pt>
                <c:pt idx="6540">
                  <c:v>56.5867440001457</c:v>
                </c:pt>
                <c:pt idx="6541">
                  <c:v>56.595071999996435</c:v>
                </c:pt>
                <c:pt idx="6542">
                  <c:v>56.603400000021793</c:v>
                </c:pt>
                <c:pt idx="6543">
                  <c:v>56.611728000047151</c:v>
                </c:pt>
                <c:pt idx="6544">
                  <c:v>56.620080000080634</c:v>
                </c:pt>
                <c:pt idx="6545">
                  <c:v>56.628408000105992</c:v>
                </c:pt>
                <c:pt idx="6546">
                  <c:v>56.63673600013135</c:v>
                </c:pt>
                <c:pt idx="6547">
                  <c:v>56.64508799999021</c:v>
                </c:pt>
                <c:pt idx="6548">
                  <c:v>56.653416000015568</c:v>
                </c:pt>
                <c:pt idx="6549">
                  <c:v>56.661744000040926</c:v>
                </c:pt>
                <c:pt idx="6550">
                  <c:v>56.670072000066284</c:v>
                </c:pt>
                <c:pt idx="6551">
                  <c:v>56.678424000099767</c:v>
                </c:pt>
                <c:pt idx="6552">
                  <c:v>56.686752000125125</c:v>
                </c:pt>
                <c:pt idx="6553">
                  <c:v>56.695080000150483</c:v>
                </c:pt>
                <c:pt idx="6554">
                  <c:v>56.703408000001218</c:v>
                </c:pt>
                <c:pt idx="6555">
                  <c:v>56.711760000034701</c:v>
                </c:pt>
                <c:pt idx="6556">
                  <c:v>56.720088000060059</c:v>
                </c:pt>
                <c:pt idx="6557">
                  <c:v>56.728416000085417</c:v>
                </c:pt>
                <c:pt idx="6558">
                  <c:v>56.736744000110775</c:v>
                </c:pt>
                <c:pt idx="6559">
                  <c:v>56.745072000136133</c:v>
                </c:pt>
                <c:pt idx="6560">
                  <c:v>56.753423999994993</c:v>
                </c:pt>
                <c:pt idx="6561">
                  <c:v>56.761752000020351</c:v>
                </c:pt>
                <c:pt idx="6562">
                  <c:v>56.770080000045709</c:v>
                </c:pt>
                <c:pt idx="6563">
                  <c:v>56.778408000071067</c:v>
                </c:pt>
                <c:pt idx="6564">
                  <c:v>56.78676000010455</c:v>
                </c:pt>
                <c:pt idx="6565">
                  <c:v>56.795088000129908</c:v>
                </c:pt>
                <c:pt idx="6566">
                  <c:v>56.803415999980643</c:v>
                </c:pt>
                <c:pt idx="6567">
                  <c:v>56.811744000006001</c:v>
                </c:pt>
                <c:pt idx="6568">
                  <c:v>56.820096000039484</c:v>
                </c:pt>
                <c:pt idx="6569">
                  <c:v>56.828424000064842</c:v>
                </c:pt>
                <c:pt idx="6570">
                  <c:v>56.8367520000902</c:v>
                </c:pt>
                <c:pt idx="6571">
                  <c:v>56.845080000115559</c:v>
                </c:pt>
                <c:pt idx="6572">
                  <c:v>56.853432000149041</c:v>
                </c:pt>
                <c:pt idx="6573">
                  <c:v>56.861759999999776</c:v>
                </c:pt>
                <c:pt idx="6574">
                  <c:v>56.870088000025135</c:v>
                </c:pt>
                <c:pt idx="6575">
                  <c:v>56.878440000058617</c:v>
                </c:pt>
                <c:pt idx="6576">
                  <c:v>56.886768000083975</c:v>
                </c:pt>
                <c:pt idx="6577">
                  <c:v>56.895096000109334</c:v>
                </c:pt>
                <c:pt idx="6578">
                  <c:v>56.903424000134692</c:v>
                </c:pt>
                <c:pt idx="6579">
                  <c:v>56.911775999993552</c:v>
                </c:pt>
                <c:pt idx="6580">
                  <c:v>56.92010400001891</c:v>
                </c:pt>
                <c:pt idx="6581">
                  <c:v>56.928432000044268</c:v>
                </c:pt>
                <c:pt idx="6582">
                  <c:v>56.936784000077751</c:v>
                </c:pt>
                <c:pt idx="6583">
                  <c:v>56.945112000103109</c:v>
                </c:pt>
                <c:pt idx="6584">
                  <c:v>56.953440000128467</c:v>
                </c:pt>
                <c:pt idx="6585">
                  <c:v>56.961767999979202</c:v>
                </c:pt>
                <c:pt idx="6586">
                  <c:v>56.970120000012685</c:v>
                </c:pt>
                <c:pt idx="6587">
                  <c:v>56.978448000038043</c:v>
                </c:pt>
                <c:pt idx="6588">
                  <c:v>56.986776000063401</c:v>
                </c:pt>
                <c:pt idx="6589">
                  <c:v>56.995128000096884</c:v>
                </c:pt>
                <c:pt idx="6590">
                  <c:v>57.003456000122242</c:v>
                </c:pt>
                <c:pt idx="6591">
                  <c:v>57.0117840001476</c:v>
                </c:pt>
                <c:pt idx="6592">
                  <c:v>57.020111999998335</c:v>
                </c:pt>
                <c:pt idx="6593">
                  <c:v>57.028464000031818</c:v>
                </c:pt>
                <c:pt idx="6594">
                  <c:v>57.036792000057176</c:v>
                </c:pt>
                <c:pt idx="6595">
                  <c:v>57.045120000082534</c:v>
                </c:pt>
                <c:pt idx="6596">
                  <c:v>57.053472000116017</c:v>
                </c:pt>
                <c:pt idx="6597">
                  <c:v>57.061800000141375</c:v>
                </c:pt>
                <c:pt idx="6598">
                  <c:v>57.07012799999211</c:v>
                </c:pt>
                <c:pt idx="6599">
                  <c:v>57.078456000017468</c:v>
                </c:pt>
                <c:pt idx="6600">
                  <c:v>57.086808000050951</c:v>
                </c:pt>
                <c:pt idx="6601">
                  <c:v>57.095136000076309</c:v>
                </c:pt>
                <c:pt idx="6602">
                  <c:v>57.103464000101667</c:v>
                </c:pt>
                <c:pt idx="6603">
                  <c:v>57.111792000127025</c:v>
                </c:pt>
                <c:pt idx="6604">
                  <c:v>57.120143999985885</c:v>
                </c:pt>
                <c:pt idx="6605">
                  <c:v>57.128472000011243</c:v>
                </c:pt>
                <c:pt idx="6606">
                  <c:v>57.136800000036601</c:v>
                </c:pt>
                <c:pt idx="6607">
                  <c:v>57.145152000070084</c:v>
                </c:pt>
                <c:pt idx="6608">
                  <c:v>57.153480000095442</c:v>
                </c:pt>
                <c:pt idx="6609">
                  <c:v>57.1618080001208</c:v>
                </c:pt>
                <c:pt idx="6610">
                  <c:v>57.170136000146158</c:v>
                </c:pt>
                <c:pt idx="6611">
                  <c:v>57.178488000005018</c:v>
                </c:pt>
                <c:pt idx="6612">
                  <c:v>57.186816000030376</c:v>
                </c:pt>
                <c:pt idx="6613">
                  <c:v>57.195144000055734</c:v>
                </c:pt>
                <c:pt idx="6614">
                  <c:v>57.203472000081092</c:v>
                </c:pt>
                <c:pt idx="6615">
                  <c:v>57.211824000114575</c:v>
                </c:pt>
                <c:pt idx="6616">
                  <c:v>57.220152000139933</c:v>
                </c:pt>
                <c:pt idx="6617">
                  <c:v>57.228479999990668</c:v>
                </c:pt>
                <c:pt idx="6618">
                  <c:v>57.236808000016026</c:v>
                </c:pt>
                <c:pt idx="6619">
                  <c:v>57.245160000049509</c:v>
                </c:pt>
                <c:pt idx="6620">
                  <c:v>57.253488000074867</c:v>
                </c:pt>
                <c:pt idx="6621">
                  <c:v>57.261816000100225</c:v>
                </c:pt>
                <c:pt idx="6622">
                  <c:v>57.270168000133708</c:v>
                </c:pt>
                <c:pt idx="6623">
                  <c:v>57.278495999984443</c:v>
                </c:pt>
                <c:pt idx="6624">
                  <c:v>57.286824000009801</c:v>
                </c:pt>
                <c:pt idx="6625">
                  <c:v>57.295152000035159</c:v>
                </c:pt>
                <c:pt idx="6626">
                  <c:v>57.303504000068642</c:v>
                </c:pt>
                <c:pt idx="6627">
                  <c:v>57.311832000094</c:v>
                </c:pt>
                <c:pt idx="6628">
                  <c:v>57.320160000119358</c:v>
                </c:pt>
                <c:pt idx="6629">
                  <c:v>57.328488000144716</c:v>
                </c:pt>
                <c:pt idx="6630">
                  <c:v>57.336840000003576</c:v>
                </c:pt>
                <c:pt idx="6631">
                  <c:v>57.345168000028934</c:v>
                </c:pt>
                <c:pt idx="6632">
                  <c:v>57.353496000054292</c:v>
                </c:pt>
                <c:pt idx="6633">
                  <c:v>57.361848000087775</c:v>
                </c:pt>
                <c:pt idx="6634">
                  <c:v>57.370176000113133</c:v>
                </c:pt>
                <c:pt idx="6635">
                  <c:v>57.378504000138491</c:v>
                </c:pt>
                <c:pt idx="6636">
                  <c:v>57.386855999997351</c:v>
                </c:pt>
                <c:pt idx="6637">
                  <c:v>57.395184000022709</c:v>
                </c:pt>
                <c:pt idx="6638">
                  <c:v>57.403512000048067</c:v>
                </c:pt>
                <c:pt idx="6639">
                  <c:v>57.411840000073425</c:v>
                </c:pt>
                <c:pt idx="6640">
                  <c:v>57.420192000106908</c:v>
                </c:pt>
                <c:pt idx="6641">
                  <c:v>57.428520000132266</c:v>
                </c:pt>
                <c:pt idx="6642">
                  <c:v>57.436847999983002</c:v>
                </c:pt>
                <c:pt idx="6643">
                  <c:v>57.44517600000836</c:v>
                </c:pt>
                <c:pt idx="6644">
                  <c:v>57.453528000041842</c:v>
                </c:pt>
                <c:pt idx="6645">
                  <c:v>57.461856000067201</c:v>
                </c:pt>
                <c:pt idx="6646">
                  <c:v>57.470184000092559</c:v>
                </c:pt>
                <c:pt idx="6647">
                  <c:v>57.478512000117917</c:v>
                </c:pt>
                <c:pt idx="6648">
                  <c:v>57.4868640001514</c:v>
                </c:pt>
                <c:pt idx="6649">
                  <c:v>57.495192000002135</c:v>
                </c:pt>
                <c:pt idx="6650">
                  <c:v>57.503520000027493</c:v>
                </c:pt>
                <c:pt idx="6651">
                  <c:v>57.511872000060976</c:v>
                </c:pt>
                <c:pt idx="6652">
                  <c:v>57.520200000086334</c:v>
                </c:pt>
                <c:pt idx="6653">
                  <c:v>57.528528000111692</c:v>
                </c:pt>
                <c:pt idx="6654">
                  <c:v>57.53685600013705</c:v>
                </c:pt>
                <c:pt idx="6655">
                  <c:v>57.54520799999591</c:v>
                </c:pt>
                <c:pt idx="6656">
                  <c:v>57.553536000021268</c:v>
                </c:pt>
                <c:pt idx="6657">
                  <c:v>57.561864000046626</c:v>
                </c:pt>
                <c:pt idx="6658">
                  <c:v>57.570216000080109</c:v>
                </c:pt>
                <c:pt idx="6659">
                  <c:v>57.578544000105467</c:v>
                </c:pt>
                <c:pt idx="6660">
                  <c:v>57.586872000130825</c:v>
                </c:pt>
                <c:pt idx="6661">
                  <c:v>57.595223999989685</c:v>
                </c:pt>
                <c:pt idx="6662">
                  <c:v>57.603552000015043</c:v>
                </c:pt>
                <c:pt idx="6663">
                  <c:v>57.611880000040401</c:v>
                </c:pt>
                <c:pt idx="6664">
                  <c:v>57.620208000065759</c:v>
                </c:pt>
                <c:pt idx="6665">
                  <c:v>57.628536000091117</c:v>
                </c:pt>
                <c:pt idx="6666">
                  <c:v>57.6368880001246</c:v>
                </c:pt>
                <c:pt idx="6667">
                  <c:v>57.645216000149958</c:v>
                </c:pt>
                <c:pt idx="6668">
                  <c:v>57.653544000000693</c:v>
                </c:pt>
                <c:pt idx="6669">
                  <c:v>57.661896000034176</c:v>
                </c:pt>
                <c:pt idx="6670">
                  <c:v>57.670224000059534</c:v>
                </c:pt>
                <c:pt idx="6671">
                  <c:v>57.678576000093017</c:v>
                </c:pt>
                <c:pt idx="6672">
                  <c:v>57.686904000118375</c:v>
                </c:pt>
                <c:pt idx="6673">
                  <c:v>57.695256000151858</c:v>
                </c:pt>
                <c:pt idx="6674">
                  <c:v>57.703584000002593</c:v>
                </c:pt>
                <c:pt idx="6675">
                  <c:v>57.711912000027951</c:v>
                </c:pt>
                <c:pt idx="6676">
                  <c:v>57.720240000053309</c:v>
                </c:pt>
                <c:pt idx="6677">
                  <c:v>57.728592000086792</c:v>
                </c:pt>
                <c:pt idx="6678">
                  <c:v>57.73692000011215</c:v>
                </c:pt>
                <c:pt idx="6679">
                  <c:v>57.745248000137508</c:v>
                </c:pt>
                <c:pt idx="6680">
                  <c:v>57.753599999996368</c:v>
                </c:pt>
                <c:pt idx="6681">
                  <c:v>57.761928000021726</c:v>
                </c:pt>
                <c:pt idx="6682">
                  <c:v>57.770256000047084</c:v>
                </c:pt>
                <c:pt idx="6683">
                  <c:v>57.778584000072442</c:v>
                </c:pt>
                <c:pt idx="6684">
                  <c:v>57.786936000105925</c:v>
                </c:pt>
                <c:pt idx="6685">
                  <c:v>57.795264000131283</c:v>
                </c:pt>
                <c:pt idx="6686">
                  <c:v>57.803591999982018</c:v>
                </c:pt>
                <c:pt idx="6687">
                  <c:v>57.811920000007376</c:v>
                </c:pt>
                <c:pt idx="6688">
                  <c:v>57.820272000040859</c:v>
                </c:pt>
                <c:pt idx="6689">
                  <c:v>57.828600000066217</c:v>
                </c:pt>
                <c:pt idx="6690">
                  <c:v>57.8369520000997</c:v>
                </c:pt>
                <c:pt idx="6691">
                  <c:v>57.845280000125058</c:v>
                </c:pt>
                <c:pt idx="6692">
                  <c:v>57.853631999983918</c:v>
                </c:pt>
                <c:pt idx="6693">
                  <c:v>57.861960000009276</c:v>
                </c:pt>
                <c:pt idx="6694">
                  <c:v>57.870312000042759</c:v>
                </c:pt>
                <c:pt idx="6695">
                  <c:v>57.878640000068117</c:v>
                </c:pt>
                <c:pt idx="6696">
                  <c:v>57.886968000093475</c:v>
                </c:pt>
                <c:pt idx="6697">
                  <c:v>57.895296000118833</c:v>
                </c:pt>
                <c:pt idx="6698">
                  <c:v>57.903624000144191</c:v>
                </c:pt>
                <c:pt idx="6699">
                  <c:v>57.911976000003051</c:v>
                </c:pt>
                <c:pt idx="6700">
                  <c:v>57.920304000028409</c:v>
                </c:pt>
                <c:pt idx="6701">
                  <c:v>57.928632000053767</c:v>
                </c:pt>
                <c:pt idx="6702">
                  <c:v>57.93698400008725</c:v>
                </c:pt>
                <c:pt idx="6703">
                  <c:v>57.945312000112608</c:v>
                </c:pt>
                <c:pt idx="6704">
                  <c:v>57.953640000137966</c:v>
                </c:pt>
                <c:pt idx="6705">
                  <c:v>57.961967999988701</c:v>
                </c:pt>
                <c:pt idx="6706">
                  <c:v>57.970320000022184</c:v>
                </c:pt>
                <c:pt idx="6707">
                  <c:v>57.978648000047542</c:v>
                </c:pt>
                <c:pt idx="6708">
                  <c:v>57.987000000081025</c:v>
                </c:pt>
                <c:pt idx="6709">
                  <c:v>57.995328000106383</c:v>
                </c:pt>
                <c:pt idx="6710">
                  <c:v>58.003656000131741</c:v>
                </c:pt>
                <c:pt idx="6711">
                  <c:v>58.011983999982476</c:v>
                </c:pt>
                <c:pt idx="6712">
                  <c:v>58.020336000015959</c:v>
                </c:pt>
                <c:pt idx="6713">
                  <c:v>58.028664000041317</c:v>
                </c:pt>
                <c:pt idx="6714">
                  <c:v>58.036992000066675</c:v>
                </c:pt>
                <c:pt idx="6715">
                  <c:v>58.045320000092033</c:v>
                </c:pt>
                <c:pt idx="6716">
                  <c:v>58.053672000125516</c:v>
                </c:pt>
                <c:pt idx="6717">
                  <c:v>58.062000000150874</c:v>
                </c:pt>
                <c:pt idx="6718">
                  <c:v>58.070328000001609</c:v>
                </c:pt>
                <c:pt idx="6719">
                  <c:v>58.078680000035092</c:v>
                </c:pt>
                <c:pt idx="6720">
                  <c:v>58.08700800006045</c:v>
                </c:pt>
                <c:pt idx="6721">
                  <c:v>58.095336000085808</c:v>
                </c:pt>
                <c:pt idx="6722">
                  <c:v>58.103664000111166</c:v>
                </c:pt>
                <c:pt idx="6723">
                  <c:v>58.112016000144649</c:v>
                </c:pt>
                <c:pt idx="6724">
                  <c:v>58.120343999995384</c:v>
                </c:pt>
                <c:pt idx="6725">
                  <c:v>58.128672000020742</c:v>
                </c:pt>
                <c:pt idx="6726">
                  <c:v>58.1370000000461</c:v>
                </c:pt>
                <c:pt idx="6727">
                  <c:v>58.145352000079583</c:v>
                </c:pt>
                <c:pt idx="6728">
                  <c:v>58.153680000104941</c:v>
                </c:pt>
                <c:pt idx="6729">
                  <c:v>58.162008000130299</c:v>
                </c:pt>
                <c:pt idx="6730">
                  <c:v>58.170335999981035</c:v>
                </c:pt>
                <c:pt idx="6731">
                  <c:v>58.178688000014517</c:v>
                </c:pt>
                <c:pt idx="6732">
                  <c:v>58.187016000039876</c:v>
                </c:pt>
                <c:pt idx="6733">
                  <c:v>58.195344000065234</c:v>
                </c:pt>
                <c:pt idx="6734">
                  <c:v>58.203672000090592</c:v>
                </c:pt>
                <c:pt idx="6735">
                  <c:v>58.212024000124075</c:v>
                </c:pt>
                <c:pt idx="6736">
                  <c:v>58.220352000149433</c:v>
                </c:pt>
                <c:pt idx="6737">
                  <c:v>58.228680000000168</c:v>
                </c:pt>
                <c:pt idx="6738">
                  <c:v>58.237008000025526</c:v>
                </c:pt>
                <c:pt idx="6739">
                  <c:v>58.245360000059009</c:v>
                </c:pt>
                <c:pt idx="6740">
                  <c:v>58.253688000084367</c:v>
                </c:pt>
                <c:pt idx="6741">
                  <c:v>58.262016000109725</c:v>
                </c:pt>
                <c:pt idx="6742">
                  <c:v>58.270368000143208</c:v>
                </c:pt>
                <c:pt idx="6743">
                  <c:v>58.278695999993943</c:v>
                </c:pt>
                <c:pt idx="6744">
                  <c:v>58.287048000027426</c:v>
                </c:pt>
                <c:pt idx="6745">
                  <c:v>58.295400000060908</c:v>
                </c:pt>
                <c:pt idx="6746">
                  <c:v>58.303728000086267</c:v>
                </c:pt>
                <c:pt idx="6747">
                  <c:v>58.312056000111625</c:v>
                </c:pt>
                <c:pt idx="6748">
                  <c:v>58.320384000136983</c:v>
                </c:pt>
                <c:pt idx="6749">
                  <c:v>58.328735999995843</c:v>
                </c:pt>
                <c:pt idx="6750">
                  <c:v>58.337064000021201</c:v>
                </c:pt>
                <c:pt idx="6751">
                  <c:v>58.345392000046559</c:v>
                </c:pt>
                <c:pt idx="6752">
                  <c:v>58.353720000071917</c:v>
                </c:pt>
                <c:pt idx="6753">
                  <c:v>58.3620720001054</c:v>
                </c:pt>
                <c:pt idx="6754">
                  <c:v>58.370400000130758</c:v>
                </c:pt>
                <c:pt idx="6755">
                  <c:v>58.378727999981493</c:v>
                </c:pt>
                <c:pt idx="6756">
                  <c:v>58.387080000014976</c:v>
                </c:pt>
                <c:pt idx="6757">
                  <c:v>58.395408000040334</c:v>
                </c:pt>
                <c:pt idx="6758">
                  <c:v>58.403736000065692</c:v>
                </c:pt>
                <c:pt idx="6759">
                  <c:v>58.412088000099175</c:v>
                </c:pt>
                <c:pt idx="6760">
                  <c:v>58.420416000124533</c:v>
                </c:pt>
                <c:pt idx="6761">
                  <c:v>58.428744000149891</c:v>
                </c:pt>
                <c:pt idx="6762">
                  <c:v>58.437072000000626</c:v>
                </c:pt>
                <c:pt idx="6763">
                  <c:v>58.445424000034109</c:v>
                </c:pt>
                <c:pt idx="6764">
                  <c:v>58.453752000059467</c:v>
                </c:pt>
                <c:pt idx="6765">
                  <c:v>58.462080000084825</c:v>
                </c:pt>
                <c:pt idx="6766">
                  <c:v>58.470408000110183</c:v>
                </c:pt>
                <c:pt idx="6767">
                  <c:v>58.478760000143666</c:v>
                </c:pt>
                <c:pt idx="6768">
                  <c:v>58.487087999994401</c:v>
                </c:pt>
                <c:pt idx="6769">
                  <c:v>58.495416000019759</c:v>
                </c:pt>
                <c:pt idx="6770">
                  <c:v>58.503768000053242</c:v>
                </c:pt>
                <c:pt idx="6771">
                  <c:v>58.5120960000786</c:v>
                </c:pt>
                <c:pt idx="6772">
                  <c:v>58.520424000103958</c:v>
                </c:pt>
                <c:pt idx="6773">
                  <c:v>58.528776000137441</c:v>
                </c:pt>
                <c:pt idx="6774">
                  <c:v>58.537103999988176</c:v>
                </c:pt>
                <c:pt idx="6775">
                  <c:v>58.545432000013534</c:v>
                </c:pt>
                <c:pt idx="6776">
                  <c:v>58.553760000038892</c:v>
                </c:pt>
                <c:pt idx="6777">
                  <c:v>58.562112000072375</c:v>
                </c:pt>
                <c:pt idx="6778">
                  <c:v>58.570440000097733</c:v>
                </c:pt>
                <c:pt idx="6779">
                  <c:v>58.578768000123091</c:v>
                </c:pt>
                <c:pt idx="6780">
                  <c:v>58.587096000148449</c:v>
                </c:pt>
                <c:pt idx="6781">
                  <c:v>58.595448000007309</c:v>
                </c:pt>
                <c:pt idx="6782">
                  <c:v>58.603776000032667</c:v>
                </c:pt>
                <c:pt idx="6783">
                  <c:v>58.612104000058025</c:v>
                </c:pt>
                <c:pt idx="6784">
                  <c:v>58.620432000083383</c:v>
                </c:pt>
                <c:pt idx="6785">
                  <c:v>58.628784000116866</c:v>
                </c:pt>
                <c:pt idx="6786">
                  <c:v>58.637112000142224</c:v>
                </c:pt>
                <c:pt idx="6787">
                  <c:v>58.645439999992959</c:v>
                </c:pt>
                <c:pt idx="6788">
                  <c:v>58.653768000018317</c:v>
                </c:pt>
                <c:pt idx="6789">
                  <c:v>58.6621200000518</c:v>
                </c:pt>
                <c:pt idx="6790">
                  <c:v>58.670448000077158</c:v>
                </c:pt>
                <c:pt idx="6791">
                  <c:v>58.678776000102516</c:v>
                </c:pt>
                <c:pt idx="6792">
                  <c:v>58.687128000135999</c:v>
                </c:pt>
                <c:pt idx="6793">
                  <c:v>58.695455999986734</c:v>
                </c:pt>
                <c:pt idx="6794">
                  <c:v>58.703784000012092</c:v>
                </c:pt>
                <c:pt idx="6795">
                  <c:v>58.712136000045575</c:v>
                </c:pt>
                <c:pt idx="6796">
                  <c:v>58.720464000070933</c:v>
                </c:pt>
                <c:pt idx="6797">
                  <c:v>58.728792000096291</c:v>
                </c:pt>
                <c:pt idx="6798">
                  <c:v>58.737144000129774</c:v>
                </c:pt>
                <c:pt idx="6799">
                  <c:v>58.745471999980509</c:v>
                </c:pt>
                <c:pt idx="6800">
                  <c:v>58.753800000005867</c:v>
                </c:pt>
                <c:pt idx="6801">
                  <c:v>58.762128000031225</c:v>
                </c:pt>
                <c:pt idx="6802">
                  <c:v>58.770480000064708</c:v>
                </c:pt>
                <c:pt idx="6803">
                  <c:v>58.778808000090066</c:v>
                </c:pt>
                <c:pt idx="6804">
                  <c:v>58.787136000115424</c:v>
                </c:pt>
                <c:pt idx="6805">
                  <c:v>58.795464000140782</c:v>
                </c:pt>
                <c:pt idx="6806">
                  <c:v>58.803815999999642</c:v>
                </c:pt>
                <c:pt idx="6807">
                  <c:v>58.812144000025</c:v>
                </c:pt>
                <c:pt idx="6808">
                  <c:v>58.820472000050358</c:v>
                </c:pt>
                <c:pt idx="6809">
                  <c:v>58.828800000075717</c:v>
                </c:pt>
                <c:pt idx="6810">
                  <c:v>58.837152000109199</c:v>
                </c:pt>
                <c:pt idx="6811">
                  <c:v>58.845480000134557</c:v>
                </c:pt>
                <c:pt idx="6812">
                  <c:v>58.853807999985293</c:v>
                </c:pt>
                <c:pt idx="6813">
                  <c:v>58.862136000010651</c:v>
                </c:pt>
                <c:pt idx="6814">
                  <c:v>58.870488000044134</c:v>
                </c:pt>
                <c:pt idx="6815">
                  <c:v>58.878816000069492</c:v>
                </c:pt>
                <c:pt idx="6816">
                  <c:v>58.88714400009485</c:v>
                </c:pt>
                <c:pt idx="6817">
                  <c:v>58.895496000128333</c:v>
                </c:pt>
                <c:pt idx="6818">
                  <c:v>58.903823999979068</c:v>
                </c:pt>
                <c:pt idx="6819">
                  <c:v>58.912152000004426</c:v>
                </c:pt>
                <c:pt idx="6820">
                  <c:v>58.920504000037909</c:v>
                </c:pt>
                <c:pt idx="6821">
                  <c:v>58.928832000063267</c:v>
                </c:pt>
                <c:pt idx="6822">
                  <c:v>58.937160000088625</c:v>
                </c:pt>
                <c:pt idx="6823">
                  <c:v>58.945488000113983</c:v>
                </c:pt>
                <c:pt idx="6824">
                  <c:v>58.953840000147466</c:v>
                </c:pt>
                <c:pt idx="6825">
                  <c:v>58.962167999998201</c:v>
                </c:pt>
                <c:pt idx="6826">
                  <c:v>58.970496000023559</c:v>
                </c:pt>
                <c:pt idx="6827">
                  <c:v>58.978848000057042</c:v>
                </c:pt>
                <c:pt idx="6828">
                  <c:v>58.9871760000824</c:v>
                </c:pt>
                <c:pt idx="6829">
                  <c:v>58.995504000107758</c:v>
                </c:pt>
                <c:pt idx="6830">
                  <c:v>59.003832000133116</c:v>
                </c:pt>
                <c:pt idx="6831">
                  <c:v>59.012183999991976</c:v>
                </c:pt>
                <c:pt idx="6832">
                  <c:v>59.020512000017334</c:v>
                </c:pt>
                <c:pt idx="6833">
                  <c:v>59.028840000042692</c:v>
                </c:pt>
                <c:pt idx="6834">
                  <c:v>59.03716800006805</c:v>
                </c:pt>
                <c:pt idx="6835">
                  <c:v>59.045520000101533</c:v>
                </c:pt>
                <c:pt idx="6836">
                  <c:v>59.053848000126891</c:v>
                </c:pt>
                <c:pt idx="6837">
                  <c:v>59.062176000152249</c:v>
                </c:pt>
                <c:pt idx="6838">
                  <c:v>59.070504000002984</c:v>
                </c:pt>
                <c:pt idx="6839">
                  <c:v>59.078856000036467</c:v>
                </c:pt>
                <c:pt idx="6840">
                  <c:v>59.087184000061825</c:v>
                </c:pt>
                <c:pt idx="6841">
                  <c:v>59.095512000087183</c:v>
                </c:pt>
                <c:pt idx="6842">
                  <c:v>59.103840000112541</c:v>
                </c:pt>
                <c:pt idx="6843">
                  <c:v>59.112192000146024</c:v>
                </c:pt>
                <c:pt idx="6844">
                  <c:v>59.120519999996759</c:v>
                </c:pt>
                <c:pt idx="6845">
                  <c:v>59.128848000022117</c:v>
                </c:pt>
                <c:pt idx="6846">
                  <c:v>59.1372000000556</c:v>
                </c:pt>
                <c:pt idx="6847">
                  <c:v>59.145552000089083</c:v>
                </c:pt>
                <c:pt idx="6848">
                  <c:v>59.153880000114441</c:v>
                </c:pt>
                <c:pt idx="6849">
                  <c:v>59.162208000139799</c:v>
                </c:pt>
                <c:pt idx="6850">
                  <c:v>59.170559999998659</c:v>
                </c:pt>
                <c:pt idx="6851">
                  <c:v>59.178888000024017</c:v>
                </c:pt>
                <c:pt idx="6852">
                  <c:v>59.1872400000575</c:v>
                </c:pt>
                <c:pt idx="6853">
                  <c:v>59.195568000082858</c:v>
                </c:pt>
                <c:pt idx="6854">
                  <c:v>59.203896000108216</c:v>
                </c:pt>
                <c:pt idx="6855">
                  <c:v>59.212224000133574</c:v>
                </c:pt>
                <c:pt idx="6856">
                  <c:v>59.220551999984309</c:v>
                </c:pt>
                <c:pt idx="6857">
                  <c:v>59.228904000017792</c:v>
                </c:pt>
                <c:pt idx="6858">
                  <c:v>59.23723200004315</c:v>
                </c:pt>
                <c:pt idx="6859">
                  <c:v>59.245560000068508</c:v>
                </c:pt>
                <c:pt idx="6860">
                  <c:v>59.253888000093866</c:v>
                </c:pt>
                <c:pt idx="6861">
                  <c:v>59.262240000127349</c:v>
                </c:pt>
                <c:pt idx="6862">
                  <c:v>59.270568000152707</c:v>
                </c:pt>
                <c:pt idx="6863">
                  <c:v>59.278896000003442</c:v>
                </c:pt>
                <c:pt idx="6864">
                  <c:v>59.287248000036925</c:v>
                </c:pt>
                <c:pt idx="6865">
                  <c:v>59.295576000062283</c:v>
                </c:pt>
                <c:pt idx="6866">
                  <c:v>59.303904000087641</c:v>
                </c:pt>
                <c:pt idx="6867">
                  <c:v>59.312232000112999</c:v>
                </c:pt>
                <c:pt idx="6868">
                  <c:v>59.320584000146482</c:v>
                </c:pt>
                <c:pt idx="6869">
                  <c:v>59.328911999997217</c:v>
                </c:pt>
                <c:pt idx="6870">
                  <c:v>59.337240000022575</c:v>
                </c:pt>
                <c:pt idx="6871">
                  <c:v>59.345592000056058</c:v>
                </c:pt>
                <c:pt idx="6872">
                  <c:v>59.353920000081416</c:v>
                </c:pt>
                <c:pt idx="6873">
                  <c:v>59.362248000106774</c:v>
                </c:pt>
                <c:pt idx="6874">
                  <c:v>59.370600000140257</c:v>
                </c:pt>
                <c:pt idx="6875">
                  <c:v>59.378927999990992</c:v>
                </c:pt>
                <c:pt idx="6876">
                  <c:v>59.38725600001635</c:v>
                </c:pt>
                <c:pt idx="6877">
                  <c:v>59.395608000049833</c:v>
                </c:pt>
                <c:pt idx="6878">
                  <c:v>59.403936000075191</c:v>
                </c:pt>
                <c:pt idx="6879">
                  <c:v>59.412264000100549</c:v>
                </c:pt>
                <c:pt idx="6880">
                  <c:v>59.420616000134032</c:v>
                </c:pt>
                <c:pt idx="6881">
                  <c:v>59.428943999984767</c:v>
                </c:pt>
                <c:pt idx="6882">
                  <c:v>59.437272000010125</c:v>
                </c:pt>
                <c:pt idx="6883">
                  <c:v>59.445624000043608</c:v>
                </c:pt>
                <c:pt idx="6884">
                  <c:v>59.453952000068966</c:v>
                </c:pt>
                <c:pt idx="6885">
                  <c:v>59.462280000094324</c:v>
                </c:pt>
                <c:pt idx="6886">
                  <c:v>59.470608000119682</c:v>
                </c:pt>
                <c:pt idx="6887">
                  <c:v>59.47893600014504</c:v>
                </c:pt>
                <c:pt idx="6888">
                  <c:v>59.4872880000039</c:v>
                </c:pt>
                <c:pt idx="6889">
                  <c:v>59.495616000029258</c:v>
                </c:pt>
                <c:pt idx="6890">
                  <c:v>59.503944000054616</c:v>
                </c:pt>
                <c:pt idx="6891">
                  <c:v>59.512296000088099</c:v>
                </c:pt>
                <c:pt idx="6892">
                  <c:v>59.520624000113457</c:v>
                </c:pt>
                <c:pt idx="6893">
                  <c:v>59.528952000138815</c:v>
                </c:pt>
                <c:pt idx="6894">
                  <c:v>59.537279999989551</c:v>
                </c:pt>
                <c:pt idx="6895">
                  <c:v>59.545632000023033</c:v>
                </c:pt>
                <c:pt idx="6896">
                  <c:v>59.553960000048392</c:v>
                </c:pt>
                <c:pt idx="6897">
                  <c:v>59.56228800007375</c:v>
                </c:pt>
                <c:pt idx="6898">
                  <c:v>59.570616000099108</c:v>
                </c:pt>
                <c:pt idx="6899">
                  <c:v>59.578968000132591</c:v>
                </c:pt>
                <c:pt idx="6900">
                  <c:v>59.587295999983326</c:v>
                </c:pt>
                <c:pt idx="6901">
                  <c:v>59.595624000008684</c:v>
                </c:pt>
                <c:pt idx="6902">
                  <c:v>59.603952000034042</c:v>
                </c:pt>
                <c:pt idx="6903">
                  <c:v>59.612304000067525</c:v>
                </c:pt>
                <c:pt idx="6904">
                  <c:v>59.620632000092883</c:v>
                </c:pt>
                <c:pt idx="6905">
                  <c:v>59.628960000118241</c:v>
                </c:pt>
                <c:pt idx="6906">
                  <c:v>59.637288000143599</c:v>
                </c:pt>
                <c:pt idx="6907">
                  <c:v>59.645640000002459</c:v>
                </c:pt>
                <c:pt idx="6908">
                  <c:v>59.653968000027817</c:v>
                </c:pt>
                <c:pt idx="6909">
                  <c:v>59.662296000053175</c:v>
                </c:pt>
                <c:pt idx="6910">
                  <c:v>59.670624000078533</c:v>
                </c:pt>
                <c:pt idx="6911">
                  <c:v>59.678976000112016</c:v>
                </c:pt>
                <c:pt idx="6912">
                  <c:v>59.687304000137374</c:v>
                </c:pt>
                <c:pt idx="6913">
                  <c:v>59.695631999988109</c:v>
                </c:pt>
                <c:pt idx="6914">
                  <c:v>59.703960000013467</c:v>
                </c:pt>
                <c:pt idx="6915">
                  <c:v>59.71231200004695</c:v>
                </c:pt>
                <c:pt idx="6916">
                  <c:v>59.720640000072308</c:v>
                </c:pt>
                <c:pt idx="6917">
                  <c:v>59.728992000105791</c:v>
                </c:pt>
                <c:pt idx="6918">
                  <c:v>59.737320000131149</c:v>
                </c:pt>
                <c:pt idx="6919">
                  <c:v>59.745647999981884</c:v>
                </c:pt>
                <c:pt idx="6920">
                  <c:v>59.753976000007242</c:v>
                </c:pt>
                <c:pt idx="6921">
                  <c:v>59.762328000040725</c:v>
                </c:pt>
                <c:pt idx="6922">
                  <c:v>59.770656000066083</c:v>
                </c:pt>
                <c:pt idx="6923">
                  <c:v>59.778984000091441</c:v>
                </c:pt>
                <c:pt idx="6924">
                  <c:v>59.787336000124924</c:v>
                </c:pt>
                <c:pt idx="6925">
                  <c:v>59.795664000150282</c:v>
                </c:pt>
                <c:pt idx="6926">
                  <c:v>59.803992000001017</c:v>
                </c:pt>
                <c:pt idx="6927">
                  <c:v>59.8123440000345</c:v>
                </c:pt>
                <c:pt idx="6928">
                  <c:v>59.820672000059858</c:v>
                </c:pt>
                <c:pt idx="6929">
                  <c:v>59.829024000093341</c:v>
                </c:pt>
                <c:pt idx="6930">
                  <c:v>59.837352000118699</c:v>
                </c:pt>
                <c:pt idx="6931">
                  <c:v>59.845680000144057</c:v>
                </c:pt>
                <c:pt idx="6932">
                  <c:v>59.854032000002917</c:v>
                </c:pt>
                <c:pt idx="6933">
                  <c:v>59.862360000028275</c:v>
                </c:pt>
                <c:pt idx="6934">
                  <c:v>59.870688000053633</c:v>
                </c:pt>
                <c:pt idx="6935">
                  <c:v>59.879016000078991</c:v>
                </c:pt>
                <c:pt idx="6936">
                  <c:v>59.887368000112474</c:v>
                </c:pt>
                <c:pt idx="6937">
                  <c:v>59.895696000137832</c:v>
                </c:pt>
                <c:pt idx="6938">
                  <c:v>59.904023999988567</c:v>
                </c:pt>
                <c:pt idx="6939">
                  <c:v>59.912352000013925</c:v>
                </c:pt>
                <c:pt idx="6940">
                  <c:v>59.920680000039283</c:v>
                </c:pt>
                <c:pt idx="6941">
                  <c:v>59.929032000072766</c:v>
                </c:pt>
                <c:pt idx="6942">
                  <c:v>59.937360000098124</c:v>
                </c:pt>
                <c:pt idx="6943">
                  <c:v>59.945688000123482</c:v>
                </c:pt>
                <c:pt idx="6944">
                  <c:v>59.954039999982342</c:v>
                </c:pt>
                <c:pt idx="6945">
                  <c:v>59.9623680000077</c:v>
                </c:pt>
                <c:pt idx="6946">
                  <c:v>59.970696000033058</c:v>
                </c:pt>
                <c:pt idx="6947">
                  <c:v>59.979048000066541</c:v>
                </c:pt>
                <c:pt idx="6948">
                  <c:v>59.987376000091899</c:v>
                </c:pt>
                <c:pt idx="6949">
                  <c:v>59.995704000117257</c:v>
                </c:pt>
                <c:pt idx="6950">
                  <c:v>60.004032000142615</c:v>
                </c:pt>
                <c:pt idx="6951">
                  <c:v>60.012384000001475</c:v>
                </c:pt>
                <c:pt idx="6952">
                  <c:v>60.020712000026833</c:v>
                </c:pt>
                <c:pt idx="6953">
                  <c:v>60.029040000052191</c:v>
                </c:pt>
                <c:pt idx="6954">
                  <c:v>60.037392000085674</c:v>
                </c:pt>
                <c:pt idx="6955">
                  <c:v>60.045720000111032</c:v>
                </c:pt>
                <c:pt idx="6956">
                  <c:v>60.05404800013639</c:v>
                </c:pt>
                <c:pt idx="6957">
                  <c:v>60.062375999987125</c:v>
                </c:pt>
                <c:pt idx="6958">
                  <c:v>60.070728000020608</c:v>
                </c:pt>
                <c:pt idx="6959">
                  <c:v>60.079056000045966</c:v>
                </c:pt>
                <c:pt idx="6960">
                  <c:v>60.087384000071324</c:v>
                </c:pt>
                <c:pt idx="6961">
                  <c:v>60.095712000096682</c:v>
                </c:pt>
                <c:pt idx="6962">
                  <c:v>60.104040000122041</c:v>
                </c:pt>
                <c:pt idx="6963">
                  <c:v>60.1123919999809</c:v>
                </c:pt>
                <c:pt idx="6964">
                  <c:v>60.120720000006258</c:v>
                </c:pt>
                <c:pt idx="6965">
                  <c:v>60.129048000031617</c:v>
                </c:pt>
                <c:pt idx="6966">
                  <c:v>60.137400000065099</c:v>
                </c:pt>
                <c:pt idx="6967">
                  <c:v>60.145728000090457</c:v>
                </c:pt>
                <c:pt idx="6968">
                  <c:v>60.154056000115816</c:v>
                </c:pt>
                <c:pt idx="6969">
                  <c:v>60.162384000141174</c:v>
                </c:pt>
                <c:pt idx="6970">
                  <c:v>60.170736000000034</c:v>
                </c:pt>
                <c:pt idx="6971">
                  <c:v>60.179064000025392</c:v>
                </c:pt>
                <c:pt idx="6972">
                  <c:v>60.18739200005075</c:v>
                </c:pt>
                <c:pt idx="6973">
                  <c:v>60.195720000076108</c:v>
                </c:pt>
                <c:pt idx="6974">
                  <c:v>60.204072000109591</c:v>
                </c:pt>
                <c:pt idx="6975">
                  <c:v>60.212400000134949</c:v>
                </c:pt>
                <c:pt idx="6976">
                  <c:v>60.220727999985684</c:v>
                </c:pt>
                <c:pt idx="6977">
                  <c:v>60.229080000019167</c:v>
                </c:pt>
                <c:pt idx="6978">
                  <c:v>60.237408000044525</c:v>
                </c:pt>
                <c:pt idx="6979">
                  <c:v>60.245760000078008</c:v>
                </c:pt>
                <c:pt idx="6980">
                  <c:v>60.254088000103366</c:v>
                </c:pt>
                <c:pt idx="6981">
                  <c:v>60.262440000136849</c:v>
                </c:pt>
                <c:pt idx="6982">
                  <c:v>60.270767999987584</c:v>
                </c:pt>
                <c:pt idx="6983">
                  <c:v>60.279096000012942</c:v>
                </c:pt>
                <c:pt idx="6984">
                  <c:v>60.2874240000383</c:v>
                </c:pt>
                <c:pt idx="6985">
                  <c:v>60.295776000071783</c:v>
                </c:pt>
                <c:pt idx="6986">
                  <c:v>60.304104000097141</c:v>
                </c:pt>
                <c:pt idx="6987">
                  <c:v>60.312432000122499</c:v>
                </c:pt>
                <c:pt idx="6988">
                  <c:v>60.320783999981359</c:v>
                </c:pt>
                <c:pt idx="6989">
                  <c:v>60.329112000006717</c:v>
                </c:pt>
                <c:pt idx="6990">
                  <c:v>60.337440000032075</c:v>
                </c:pt>
                <c:pt idx="6991">
                  <c:v>60.345792000065558</c:v>
                </c:pt>
                <c:pt idx="6992">
                  <c:v>60.354120000090916</c:v>
                </c:pt>
                <c:pt idx="6993">
                  <c:v>60.362448000116274</c:v>
                </c:pt>
                <c:pt idx="6994">
                  <c:v>60.370800000149757</c:v>
                </c:pt>
                <c:pt idx="6995">
                  <c:v>60.379128000000492</c:v>
                </c:pt>
                <c:pt idx="6996">
                  <c:v>60.38745600002585</c:v>
                </c:pt>
                <c:pt idx="6997">
                  <c:v>60.395808000059333</c:v>
                </c:pt>
                <c:pt idx="6998">
                  <c:v>60.404136000084691</c:v>
                </c:pt>
                <c:pt idx="6999">
                  <c:v>60.412464000110049</c:v>
                </c:pt>
                <c:pt idx="7000">
                  <c:v>60.420792000135407</c:v>
                </c:pt>
                <c:pt idx="7001">
                  <c:v>60.429119999986142</c:v>
                </c:pt>
                <c:pt idx="7002">
                  <c:v>60.437472000019625</c:v>
                </c:pt>
                <c:pt idx="7003">
                  <c:v>60.445800000044983</c:v>
                </c:pt>
                <c:pt idx="7004">
                  <c:v>60.454128000070341</c:v>
                </c:pt>
                <c:pt idx="7005">
                  <c:v>60.462456000095699</c:v>
                </c:pt>
                <c:pt idx="7006">
                  <c:v>60.470808000129182</c:v>
                </c:pt>
                <c:pt idx="7007">
                  <c:v>60.479135999979917</c:v>
                </c:pt>
                <c:pt idx="7008">
                  <c:v>60.487464000005275</c:v>
                </c:pt>
                <c:pt idx="7009">
                  <c:v>60.495792000030633</c:v>
                </c:pt>
                <c:pt idx="7010">
                  <c:v>60.504144000064116</c:v>
                </c:pt>
                <c:pt idx="7011">
                  <c:v>60.512472000089474</c:v>
                </c:pt>
                <c:pt idx="7012">
                  <c:v>60.520824000122957</c:v>
                </c:pt>
                <c:pt idx="7013">
                  <c:v>60.529152000148315</c:v>
                </c:pt>
                <c:pt idx="7014">
                  <c:v>60.53747999999905</c:v>
                </c:pt>
                <c:pt idx="7015">
                  <c:v>60.545832000032533</c:v>
                </c:pt>
                <c:pt idx="7016">
                  <c:v>60.554160000057891</c:v>
                </c:pt>
                <c:pt idx="7017">
                  <c:v>60.562488000083249</c:v>
                </c:pt>
                <c:pt idx="7018">
                  <c:v>60.570840000116732</c:v>
                </c:pt>
                <c:pt idx="7019">
                  <c:v>60.57916800014209</c:v>
                </c:pt>
                <c:pt idx="7020">
                  <c:v>60.587495999992825</c:v>
                </c:pt>
                <c:pt idx="7021">
                  <c:v>60.595824000018183</c:v>
                </c:pt>
                <c:pt idx="7022">
                  <c:v>60.604176000051666</c:v>
                </c:pt>
                <c:pt idx="7023">
                  <c:v>60.612504000077024</c:v>
                </c:pt>
                <c:pt idx="7024">
                  <c:v>60.620832000102382</c:v>
                </c:pt>
                <c:pt idx="7025">
                  <c:v>60.62916000012774</c:v>
                </c:pt>
                <c:pt idx="7026">
                  <c:v>60.6375119999866</c:v>
                </c:pt>
                <c:pt idx="7027">
                  <c:v>60.645840000011958</c:v>
                </c:pt>
                <c:pt idx="7028">
                  <c:v>60.654168000037316</c:v>
                </c:pt>
                <c:pt idx="7029">
                  <c:v>60.662496000062674</c:v>
                </c:pt>
                <c:pt idx="7030">
                  <c:v>60.670848000096157</c:v>
                </c:pt>
                <c:pt idx="7031">
                  <c:v>60.679176000121515</c:v>
                </c:pt>
                <c:pt idx="7032">
                  <c:v>60.687504000146873</c:v>
                </c:pt>
                <c:pt idx="7033">
                  <c:v>60.695831999997608</c:v>
                </c:pt>
                <c:pt idx="7034">
                  <c:v>60.704184000031091</c:v>
                </c:pt>
                <c:pt idx="7035">
                  <c:v>60.712512000056449</c:v>
                </c:pt>
                <c:pt idx="7036">
                  <c:v>60.720840000081807</c:v>
                </c:pt>
                <c:pt idx="7037">
                  <c:v>60.72919200011529</c:v>
                </c:pt>
                <c:pt idx="7038">
                  <c:v>60.737520000140648</c:v>
                </c:pt>
                <c:pt idx="7039">
                  <c:v>60.745847999991383</c:v>
                </c:pt>
                <c:pt idx="7040">
                  <c:v>60.754176000016741</c:v>
                </c:pt>
                <c:pt idx="7041">
                  <c:v>60.762528000050224</c:v>
                </c:pt>
                <c:pt idx="7042">
                  <c:v>60.770856000075582</c:v>
                </c:pt>
                <c:pt idx="7043">
                  <c:v>60.77918400010094</c:v>
                </c:pt>
                <c:pt idx="7044">
                  <c:v>60.787512000126299</c:v>
                </c:pt>
                <c:pt idx="7045">
                  <c:v>60.795863999985158</c:v>
                </c:pt>
                <c:pt idx="7046">
                  <c:v>60.804192000010516</c:v>
                </c:pt>
                <c:pt idx="7047">
                  <c:v>60.812520000035875</c:v>
                </c:pt>
                <c:pt idx="7048">
                  <c:v>60.820872000069357</c:v>
                </c:pt>
                <c:pt idx="7049">
                  <c:v>60.829200000094716</c:v>
                </c:pt>
                <c:pt idx="7050">
                  <c:v>60.837528000120074</c:v>
                </c:pt>
                <c:pt idx="7051">
                  <c:v>60.845856000145432</c:v>
                </c:pt>
                <c:pt idx="7052">
                  <c:v>60.854183999996167</c:v>
                </c:pt>
                <c:pt idx="7053">
                  <c:v>60.86253600002965</c:v>
                </c:pt>
                <c:pt idx="7054">
                  <c:v>60.870864000055008</c:v>
                </c:pt>
                <c:pt idx="7055">
                  <c:v>60.879192000080366</c:v>
                </c:pt>
                <c:pt idx="7056">
                  <c:v>60.887544000113849</c:v>
                </c:pt>
                <c:pt idx="7057">
                  <c:v>60.895872000139207</c:v>
                </c:pt>
                <c:pt idx="7058">
                  <c:v>60.904199999989942</c:v>
                </c:pt>
                <c:pt idx="7059">
                  <c:v>60.9125280000153</c:v>
                </c:pt>
                <c:pt idx="7060">
                  <c:v>60.920880000048783</c:v>
                </c:pt>
                <c:pt idx="7061">
                  <c:v>60.929208000074141</c:v>
                </c:pt>
                <c:pt idx="7062">
                  <c:v>60.937536000099499</c:v>
                </c:pt>
                <c:pt idx="7063">
                  <c:v>60.945888000132982</c:v>
                </c:pt>
                <c:pt idx="7064">
                  <c:v>60.954215999983717</c:v>
                </c:pt>
                <c:pt idx="7065">
                  <c:v>60.962544000009075</c:v>
                </c:pt>
                <c:pt idx="7066">
                  <c:v>60.970872000034433</c:v>
                </c:pt>
                <c:pt idx="7067">
                  <c:v>60.979224000067916</c:v>
                </c:pt>
                <c:pt idx="7068">
                  <c:v>60.987552000093274</c:v>
                </c:pt>
                <c:pt idx="7069">
                  <c:v>60.995880000118632</c:v>
                </c:pt>
                <c:pt idx="7070">
                  <c:v>61.00420800014399</c:v>
                </c:pt>
                <c:pt idx="7071">
                  <c:v>61.01256000000285</c:v>
                </c:pt>
                <c:pt idx="7072">
                  <c:v>61.020888000028208</c:v>
                </c:pt>
                <c:pt idx="7073">
                  <c:v>61.029216000053566</c:v>
                </c:pt>
                <c:pt idx="7074">
                  <c:v>61.037568000087049</c:v>
                </c:pt>
                <c:pt idx="7075">
                  <c:v>61.045896000112407</c:v>
                </c:pt>
                <c:pt idx="7076">
                  <c:v>61.054224000137765</c:v>
                </c:pt>
                <c:pt idx="7077">
                  <c:v>61.062575999996625</c:v>
                </c:pt>
                <c:pt idx="7078">
                  <c:v>61.070904000021983</c:v>
                </c:pt>
                <c:pt idx="7079">
                  <c:v>61.079232000047341</c:v>
                </c:pt>
                <c:pt idx="7080">
                  <c:v>61.087560000072699</c:v>
                </c:pt>
                <c:pt idx="7081">
                  <c:v>61.095912000106182</c:v>
                </c:pt>
                <c:pt idx="7082">
                  <c:v>61.10424000013154</c:v>
                </c:pt>
                <c:pt idx="7083">
                  <c:v>61.112567999982275</c:v>
                </c:pt>
                <c:pt idx="7084">
                  <c:v>61.120896000007633</c:v>
                </c:pt>
                <c:pt idx="7085">
                  <c:v>61.129248000041116</c:v>
                </c:pt>
                <c:pt idx="7086">
                  <c:v>61.137576000066474</c:v>
                </c:pt>
                <c:pt idx="7087">
                  <c:v>61.145928000099957</c:v>
                </c:pt>
                <c:pt idx="7088">
                  <c:v>61.154256000125315</c:v>
                </c:pt>
                <c:pt idx="7089">
                  <c:v>61.162584000150673</c:v>
                </c:pt>
                <c:pt idx="7090">
                  <c:v>61.170912000001408</c:v>
                </c:pt>
                <c:pt idx="7091">
                  <c:v>61.179264000034891</c:v>
                </c:pt>
                <c:pt idx="7092">
                  <c:v>61.187592000060249</c:v>
                </c:pt>
                <c:pt idx="7093">
                  <c:v>61.195920000085607</c:v>
                </c:pt>
                <c:pt idx="7094">
                  <c:v>61.204248000110965</c:v>
                </c:pt>
                <c:pt idx="7095">
                  <c:v>61.212600000144448</c:v>
                </c:pt>
                <c:pt idx="7096">
                  <c:v>61.220927999995183</c:v>
                </c:pt>
                <c:pt idx="7097">
                  <c:v>61.229256000020541</c:v>
                </c:pt>
                <c:pt idx="7098">
                  <c:v>61.237584000045899</c:v>
                </c:pt>
                <c:pt idx="7099">
                  <c:v>61.245936000079382</c:v>
                </c:pt>
                <c:pt idx="7100">
                  <c:v>61.25426400010474</c:v>
                </c:pt>
                <c:pt idx="7101">
                  <c:v>61.262592000130098</c:v>
                </c:pt>
                <c:pt idx="7102">
                  <c:v>61.270919999980833</c:v>
                </c:pt>
                <c:pt idx="7103">
                  <c:v>61.279272000014316</c:v>
                </c:pt>
                <c:pt idx="7104">
                  <c:v>61.287600000039674</c:v>
                </c:pt>
                <c:pt idx="7105">
                  <c:v>61.295928000065032</c:v>
                </c:pt>
                <c:pt idx="7106">
                  <c:v>61.30425600009039</c:v>
                </c:pt>
                <c:pt idx="7107">
                  <c:v>61.312584000115748</c:v>
                </c:pt>
                <c:pt idx="7108">
                  <c:v>61.320936000149231</c:v>
                </c:pt>
                <c:pt idx="7109">
                  <c:v>61.329263999999966</c:v>
                </c:pt>
                <c:pt idx="7110">
                  <c:v>61.337616000033449</c:v>
                </c:pt>
                <c:pt idx="7111">
                  <c:v>61.345944000058807</c:v>
                </c:pt>
                <c:pt idx="7112">
                  <c:v>61.354272000084165</c:v>
                </c:pt>
                <c:pt idx="7113">
                  <c:v>61.362600000109524</c:v>
                </c:pt>
                <c:pt idx="7114">
                  <c:v>61.370952000143006</c:v>
                </c:pt>
                <c:pt idx="7115">
                  <c:v>61.379279999993742</c:v>
                </c:pt>
                <c:pt idx="7116">
                  <c:v>61.3876080000191</c:v>
                </c:pt>
                <c:pt idx="7117">
                  <c:v>61.395936000044458</c:v>
                </c:pt>
                <c:pt idx="7118">
                  <c:v>61.404264000069816</c:v>
                </c:pt>
                <c:pt idx="7119">
                  <c:v>61.412616000103299</c:v>
                </c:pt>
                <c:pt idx="7120">
                  <c:v>61.420944000128657</c:v>
                </c:pt>
                <c:pt idx="7121">
                  <c:v>61.429271999979392</c:v>
                </c:pt>
                <c:pt idx="7122">
                  <c:v>61.437624000012875</c:v>
                </c:pt>
                <c:pt idx="7123">
                  <c:v>61.445952000038233</c:v>
                </c:pt>
                <c:pt idx="7124">
                  <c:v>61.454280000063591</c:v>
                </c:pt>
                <c:pt idx="7125">
                  <c:v>61.462608000088949</c:v>
                </c:pt>
                <c:pt idx="7126">
                  <c:v>61.470960000122432</c:v>
                </c:pt>
                <c:pt idx="7127">
                  <c:v>61.47928800014779</c:v>
                </c:pt>
                <c:pt idx="7128">
                  <c:v>61.487615999998525</c:v>
                </c:pt>
                <c:pt idx="7129">
                  <c:v>61.495968000032008</c:v>
                </c:pt>
                <c:pt idx="7130">
                  <c:v>61.504296000057366</c:v>
                </c:pt>
                <c:pt idx="7131">
                  <c:v>61.512624000082724</c:v>
                </c:pt>
                <c:pt idx="7132">
                  <c:v>61.520952000108082</c:v>
                </c:pt>
                <c:pt idx="7133">
                  <c:v>61.529304000141565</c:v>
                </c:pt>
                <c:pt idx="7134">
                  <c:v>61.5376319999923</c:v>
                </c:pt>
                <c:pt idx="7135">
                  <c:v>61.545960000017658</c:v>
                </c:pt>
                <c:pt idx="7136">
                  <c:v>61.554288000043016</c:v>
                </c:pt>
                <c:pt idx="7137">
                  <c:v>61.562640000076499</c:v>
                </c:pt>
                <c:pt idx="7138">
                  <c:v>61.570968000101857</c:v>
                </c:pt>
                <c:pt idx="7139">
                  <c:v>61.579296000127215</c:v>
                </c:pt>
                <c:pt idx="7140">
                  <c:v>61.587624000152573</c:v>
                </c:pt>
                <c:pt idx="7141">
                  <c:v>61.595976000011433</c:v>
                </c:pt>
                <c:pt idx="7142">
                  <c:v>61.604304000036791</c:v>
                </c:pt>
                <c:pt idx="7143">
                  <c:v>61.612632000062149</c:v>
                </c:pt>
                <c:pt idx="7144">
                  <c:v>61.620984000095632</c:v>
                </c:pt>
                <c:pt idx="7145">
                  <c:v>61.62931200012099</c:v>
                </c:pt>
                <c:pt idx="7146">
                  <c:v>61.637640000146348</c:v>
                </c:pt>
                <c:pt idx="7147">
                  <c:v>61.645967999997083</c:v>
                </c:pt>
                <c:pt idx="7148">
                  <c:v>61.654320000030566</c:v>
                </c:pt>
                <c:pt idx="7149">
                  <c:v>61.662648000055924</c:v>
                </c:pt>
                <c:pt idx="7150">
                  <c:v>61.670976000081282</c:v>
                </c:pt>
                <c:pt idx="7151">
                  <c:v>61.67930400010664</c:v>
                </c:pt>
                <c:pt idx="7152">
                  <c:v>61.687656000140123</c:v>
                </c:pt>
                <c:pt idx="7153">
                  <c:v>61.695983999990858</c:v>
                </c:pt>
                <c:pt idx="7154">
                  <c:v>61.704312000016216</c:v>
                </c:pt>
                <c:pt idx="7155">
                  <c:v>61.712664000049699</c:v>
                </c:pt>
                <c:pt idx="7156">
                  <c:v>61.720992000075057</c:v>
                </c:pt>
                <c:pt idx="7157">
                  <c:v>61.729320000100415</c:v>
                </c:pt>
                <c:pt idx="7158">
                  <c:v>61.737672000133898</c:v>
                </c:pt>
                <c:pt idx="7159">
                  <c:v>61.745999999984633</c:v>
                </c:pt>
                <c:pt idx="7160">
                  <c:v>61.754328000009991</c:v>
                </c:pt>
                <c:pt idx="7161">
                  <c:v>61.762656000035349</c:v>
                </c:pt>
                <c:pt idx="7162">
                  <c:v>61.771008000068832</c:v>
                </c:pt>
                <c:pt idx="7163">
                  <c:v>61.77933600009419</c:v>
                </c:pt>
                <c:pt idx="7164">
                  <c:v>61.787664000119548</c:v>
                </c:pt>
                <c:pt idx="7165">
                  <c:v>61.796016000153031</c:v>
                </c:pt>
                <c:pt idx="7166">
                  <c:v>61.804344000003766</c:v>
                </c:pt>
                <c:pt idx="7167">
                  <c:v>61.812672000029124</c:v>
                </c:pt>
                <c:pt idx="7168">
                  <c:v>61.821000000054482</c:v>
                </c:pt>
                <c:pt idx="7169">
                  <c:v>61.829352000087965</c:v>
                </c:pt>
                <c:pt idx="7170">
                  <c:v>61.837680000113323</c:v>
                </c:pt>
                <c:pt idx="7171">
                  <c:v>61.846008000138681</c:v>
                </c:pt>
                <c:pt idx="7172">
                  <c:v>61.854335999989416</c:v>
                </c:pt>
                <c:pt idx="7173">
                  <c:v>61.862688000022899</c:v>
                </c:pt>
                <c:pt idx="7174">
                  <c:v>61.871016000048257</c:v>
                </c:pt>
                <c:pt idx="7175">
                  <c:v>61.879344000073615</c:v>
                </c:pt>
                <c:pt idx="7176">
                  <c:v>61.887672000098974</c:v>
                </c:pt>
                <c:pt idx="7177">
                  <c:v>61.896024000132456</c:v>
                </c:pt>
                <c:pt idx="7178">
                  <c:v>61.904351999983191</c:v>
                </c:pt>
                <c:pt idx="7179">
                  <c:v>61.91268000000855</c:v>
                </c:pt>
                <c:pt idx="7180">
                  <c:v>61.921032000042032</c:v>
                </c:pt>
                <c:pt idx="7181">
                  <c:v>61.929360000067391</c:v>
                </c:pt>
                <c:pt idx="7182">
                  <c:v>61.937688000092749</c:v>
                </c:pt>
                <c:pt idx="7183">
                  <c:v>61.946016000118107</c:v>
                </c:pt>
                <c:pt idx="7184">
                  <c:v>61.95436800015159</c:v>
                </c:pt>
                <c:pt idx="7185">
                  <c:v>61.962696000002325</c:v>
                </c:pt>
                <c:pt idx="7186">
                  <c:v>61.971024000027683</c:v>
                </c:pt>
                <c:pt idx="7187">
                  <c:v>61.979352000053041</c:v>
                </c:pt>
                <c:pt idx="7188">
                  <c:v>61.987680000078399</c:v>
                </c:pt>
                <c:pt idx="7189">
                  <c:v>61.996032000111882</c:v>
                </c:pt>
                <c:pt idx="7190">
                  <c:v>62.00436000013724</c:v>
                </c:pt>
                <c:pt idx="7191">
                  <c:v>62.012687999987975</c:v>
                </c:pt>
                <c:pt idx="7192">
                  <c:v>62.021016000013333</c:v>
                </c:pt>
                <c:pt idx="7193">
                  <c:v>62.029368000046816</c:v>
                </c:pt>
                <c:pt idx="7194">
                  <c:v>62.037696000072174</c:v>
                </c:pt>
                <c:pt idx="7195">
                  <c:v>62.046024000097532</c:v>
                </c:pt>
                <c:pt idx="7196">
                  <c:v>62.05435200012289</c:v>
                </c:pt>
                <c:pt idx="7197">
                  <c:v>62.06270399998175</c:v>
                </c:pt>
                <c:pt idx="7198">
                  <c:v>62.071032000007108</c:v>
                </c:pt>
                <c:pt idx="7199">
                  <c:v>62.079360000032466</c:v>
                </c:pt>
                <c:pt idx="7200">
                  <c:v>62.087688000057824</c:v>
                </c:pt>
                <c:pt idx="7201">
                  <c:v>62.096040000091307</c:v>
                </c:pt>
                <c:pt idx="7202">
                  <c:v>62.104368000116665</c:v>
                </c:pt>
                <c:pt idx="7203">
                  <c:v>62.112696000142023</c:v>
                </c:pt>
                <c:pt idx="7204">
                  <c:v>62.121048000000883</c:v>
                </c:pt>
                <c:pt idx="7205">
                  <c:v>62.129376000026241</c:v>
                </c:pt>
                <c:pt idx="7206">
                  <c:v>62.137704000051599</c:v>
                </c:pt>
                <c:pt idx="7207">
                  <c:v>62.146032000076957</c:v>
                </c:pt>
                <c:pt idx="7208">
                  <c:v>62.15438400011044</c:v>
                </c:pt>
                <c:pt idx="7209">
                  <c:v>62.162712000135798</c:v>
                </c:pt>
                <c:pt idx="7210">
                  <c:v>62.171039999986533</c:v>
                </c:pt>
                <c:pt idx="7211">
                  <c:v>62.179368000011891</c:v>
                </c:pt>
                <c:pt idx="7212">
                  <c:v>62.187720000045374</c:v>
                </c:pt>
                <c:pt idx="7213">
                  <c:v>62.196048000070732</c:v>
                </c:pt>
                <c:pt idx="7214">
                  <c:v>62.20437600009609</c:v>
                </c:pt>
                <c:pt idx="7215">
                  <c:v>62.212728000129573</c:v>
                </c:pt>
                <c:pt idx="7216">
                  <c:v>62.221055999980308</c:v>
                </c:pt>
                <c:pt idx="7217">
                  <c:v>62.229384000005666</c:v>
                </c:pt>
                <c:pt idx="7218">
                  <c:v>62.237712000031024</c:v>
                </c:pt>
                <c:pt idx="7219">
                  <c:v>62.246064000064507</c:v>
                </c:pt>
                <c:pt idx="7220">
                  <c:v>62.254392000089865</c:v>
                </c:pt>
                <c:pt idx="7221">
                  <c:v>62.262720000115223</c:v>
                </c:pt>
                <c:pt idx="7222">
                  <c:v>62.271048000140581</c:v>
                </c:pt>
                <c:pt idx="7223">
                  <c:v>62.279375999991316</c:v>
                </c:pt>
                <c:pt idx="7224">
                  <c:v>62.287728000024799</c:v>
                </c:pt>
                <c:pt idx="7225">
                  <c:v>62.296056000050157</c:v>
                </c:pt>
                <c:pt idx="7226">
                  <c:v>62.304384000075515</c:v>
                </c:pt>
                <c:pt idx="7227">
                  <c:v>62.312712000100873</c:v>
                </c:pt>
                <c:pt idx="7228">
                  <c:v>62.321064000134356</c:v>
                </c:pt>
                <c:pt idx="7229">
                  <c:v>62.329391999985091</c:v>
                </c:pt>
                <c:pt idx="7230">
                  <c:v>62.337720000010449</c:v>
                </c:pt>
                <c:pt idx="7231">
                  <c:v>62.346048000035807</c:v>
                </c:pt>
                <c:pt idx="7232">
                  <c:v>62.35440000006929</c:v>
                </c:pt>
                <c:pt idx="7233">
                  <c:v>62.362728000094648</c:v>
                </c:pt>
                <c:pt idx="7234">
                  <c:v>62.371056000120007</c:v>
                </c:pt>
                <c:pt idx="7235">
                  <c:v>62.379407999978866</c:v>
                </c:pt>
                <c:pt idx="7236">
                  <c:v>62.387736000004224</c:v>
                </c:pt>
                <c:pt idx="7237">
                  <c:v>62.396064000029583</c:v>
                </c:pt>
                <c:pt idx="7238">
                  <c:v>62.404392000054941</c:v>
                </c:pt>
                <c:pt idx="7239">
                  <c:v>62.412744000088423</c:v>
                </c:pt>
                <c:pt idx="7240">
                  <c:v>62.421096000121906</c:v>
                </c:pt>
                <c:pt idx="7241">
                  <c:v>62.429424000147264</c:v>
                </c:pt>
                <c:pt idx="7242">
                  <c:v>62.437751999998</c:v>
                </c:pt>
                <c:pt idx="7243">
                  <c:v>62.446080000023358</c:v>
                </c:pt>
                <c:pt idx="7244">
                  <c:v>62.45443200005684</c:v>
                </c:pt>
                <c:pt idx="7245">
                  <c:v>62.462760000082199</c:v>
                </c:pt>
                <c:pt idx="7246">
                  <c:v>62.471088000107557</c:v>
                </c:pt>
                <c:pt idx="7247">
                  <c:v>62.479416000132915</c:v>
                </c:pt>
                <c:pt idx="7248">
                  <c:v>62.487767999991775</c:v>
                </c:pt>
                <c:pt idx="7249">
                  <c:v>62.496096000017133</c:v>
                </c:pt>
                <c:pt idx="7250">
                  <c:v>62.504424000042491</c:v>
                </c:pt>
                <c:pt idx="7251">
                  <c:v>62.512776000075974</c:v>
                </c:pt>
                <c:pt idx="7252">
                  <c:v>62.521104000101332</c:v>
                </c:pt>
                <c:pt idx="7253">
                  <c:v>62.52943200012669</c:v>
                </c:pt>
                <c:pt idx="7254">
                  <c:v>62.537760000152048</c:v>
                </c:pt>
                <c:pt idx="7255">
                  <c:v>62.546112000010908</c:v>
                </c:pt>
                <c:pt idx="7256">
                  <c:v>62.554440000036266</c:v>
                </c:pt>
                <c:pt idx="7257">
                  <c:v>62.562768000061624</c:v>
                </c:pt>
                <c:pt idx="7258">
                  <c:v>62.571096000086982</c:v>
                </c:pt>
                <c:pt idx="7259">
                  <c:v>62.579448000120465</c:v>
                </c:pt>
                <c:pt idx="7260">
                  <c:v>62.587776000145823</c:v>
                </c:pt>
                <c:pt idx="7261">
                  <c:v>62.596128000004683</c:v>
                </c:pt>
                <c:pt idx="7262">
                  <c:v>62.604456000030041</c:v>
                </c:pt>
                <c:pt idx="7263">
                  <c:v>62.612784000055399</c:v>
                </c:pt>
                <c:pt idx="7264">
                  <c:v>62.621112000080757</c:v>
                </c:pt>
                <c:pt idx="7265">
                  <c:v>62.62946400011424</c:v>
                </c:pt>
                <c:pt idx="7266">
                  <c:v>62.637792000139598</c:v>
                </c:pt>
                <c:pt idx="7267">
                  <c:v>62.646119999990333</c:v>
                </c:pt>
                <c:pt idx="7268">
                  <c:v>62.654472000023816</c:v>
                </c:pt>
                <c:pt idx="7269">
                  <c:v>62.662800000049174</c:v>
                </c:pt>
                <c:pt idx="7270">
                  <c:v>62.671128000074532</c:v>
                </c:pt>
                <c:pt idx="7271">
                  <c:v>62.67945600009989</c:v>
                </c:pt>
                <c:pt idx="7272">
                  <c:v>62.687808000133373</c:v>
                </c:pt>
                <c:pt idx="7273">
                  <c:v>62.696135999984108</c:v>
                </c:pt>
                <c:pt idx="7274">
                  <c:v>62.704488000017591</c:v>
                </c:pt>
                <c:pt idx="7275">
                  <c:v>62.712816000042949</c:v>
                </c:pt>
                <c:pt idx="7276">
                  <c:v>62.721144000068307</c:v>
                </c:pt>
                <c:pt idx="7277">
                  <c:v>62.729472000093665</c:v>
                </c:pt>
                <c:pt idx="7278">
                  <c:v>62.737824000127148</c:v>
                </c:pt>
                <c:pt idx="7279">
                  <c:v>62.746152000152506</c:v>
                </c:pt>
                <c:pt idx="7280">
                  <c:v>62.754480000003241</c:v>
                </c:pt>
                <c:pt idx="7281">
                  <c:v>62.762832000036724</c:v>
                </c:pt>
                <c:pt idx="7282">
                  <c:v>62.771160000062082</c:v>
                </c:pt>
                <c:pt idx="7283">
                  <c:v>62.77948800008744</c:v>
                </c:pt>
                <c:pt idx="7284">
                  <c:v>62.787816000112798</c:v>
                </c:pt>
                <c:pt idx="7285">
                  <c:v>62.796168000146281</c:v>
                </c:pt>
                <c:pt idx="7286">
                  <c:v>62.804495999997016</c:v>
                </c:pt>
                <c:pt idx="7287">
                  <c:v>62.812824000022374</c:v>
                </c:pt>
                <c:pt idx="7288">
                  <c:v>62.821152000047732</c:v>
                </c:pt>
                <c:pt idx="7289">
                  <c:v>62.829504000081215</c:v>
                </c:pt>
                <c:pt idx="7290">
                  <c:v>62.837832000106573</c:v>
                </c:pt>
                <c:pt idx="7291">
                  <c:v>62.846160000131931</c:v>
                </c:pt>
                <c:pt idx="7292">
                  <c:v>62.854487999982666</c:v>
                </c:pt>
                <c:pt idx="7293">
                  <c:v>62.862840000016149</c:v>
                </c:pt>
                <c:pt idx="7294">
                  <c:v>62.871168000041507</c:v>
                </c:pt>
                <c:pt idx="7295">
                  <c:v>62.879496000066865</c:v>
                </c:pt>
                <c:pt idx="7296">
                  <c:v>62.887848000100348</c:v>
                </c:pt>
                <c:pt idx="7297">
                  <c:v>62.896176000125706</c:v>
                </c:pt>
                <c:pt idx="7298">
                  <c:v>62.904504000151064</c:v>
                </c:pt>
                <c:pt idx="7299">
                  <c:v>62.912832000001799</c:v>
                </c:pt>
                <c:pt idx="7300">
                  <c:v>62.921184000035282</c:v>
                </c:pt>
                <c:pt idx="7301">
                  <c:v>62.929536000068765</c:v>
                </c:pt>
                <c:pt idx="7302">
                  <c:v>62.937864000094123</c:v>
                </c:pt>
                <c:pt idx="7303">
                  <c:v>62.946192000119481</c:v>
                </c:pt>
                <c:pt idx="7304">
                  <c:v>62.954520000144839</c:v>
                </c:pt>
                <c:pt idx="7305">
                  <c:v>62.962872000003699</c:v>
                </c:pt>
                <c:pt idx="7306">
                  <c:v>62.971200000029057</c:v>
                </c:pt>
                <c:pt idx="7307">
                  <c:v>62.97955200006254</c:v>
                </c:pt>
                <c:pt idx="7308">
                  <c:v>62.987880000087898</c:v>
                </c:pt>
                <c:pt idx="7309">
                  <c:v>62.996208000113256</c:v>
                </c:pt>
                <c:pt idx="7310">
                  <c:v>63.004560000146739</c:v>
                </c:pt>
                <c:pt idx="7311">
                  <c:v>63.012887999997474</c:v>
                </c:pt>
                <c:pt idx="7312">
                  <c:v>63.021240000030957</c:v>
                </c:pt>
                <c:pt idx="7313">
                  <c:v>63.029568000056315</c:v>
                </c:pt>
                <c:pt idx="7314">
                  <c:v>63.037896000081673</c:v>
                </c:pt>
                <c:pt idx="7315">
                  <c:v>63.046224000107031</c:v>
                </c:pt>
                <c:pt idx="7316">
                  <c:v>63.054576000140514</c:v>
                </c:pt>
                <c:pt idx="7317">
                  <c:v>63.062903999991249</c:v>
                </c:pt>
                <c:pt idx="7318">
                  <c:v>63.071232000016607</c:v>
                </c:pt>
                <c:pt idx="7319">
                  <c:v>63.079560000041965</c:v>
                </c:pt>
                <c:pt idx="7320">
                  <c:v>63.087912000075448</c:v>
                </c:pt>
                <c:pt idx="7321">
                  <c:v>63.096240000100806</c:v>
                </c:pt>
                <c:pt idx="7322">
                  <c:v>63.104568000126164</c:v>
                </c:pt>
                <c:pt idx="7323">
                  <c:v>63.112919999985024</c:v>
                </c:pt>
                <c:pt idx="7324">
                  <c:v>63.121248000010382</c:v>
                </c:pt>
                <c:pt idx="7325">
                  <c:v>63.12957600003574</c:v>
                </c:pt>
                <c:pt idx="7326">
                  <c:v>63.137904000061098</c:v>
                </c:pt>
                <c:pt idx="7327">
                  <c:v>63.146256000094581</c:v>
                </c:pt>
                <c:pt idx="7328">
                  <c:v>63.154584000119939</c:v>
                </c:pt>
                <c:pt idx="7329">
                  <c:v>63.162935999978799</c:v>
                </c:pt>
                <c:pt idx="7330">
                  <c:v>63.171264000004157</c:v>
                </c:pt>
                <c:pt idx="7331">
                  <c:v>63.179592000029515</c:v>
                </c:pt>
                <c:pt idx="7332">
                  <c:v>63.187920000054874</c:v>
                </c:pt>
                <c:pt idx="7333">
                  <c:v>63.196248000080232</c:v>
                </c:pt>
                <c:pt idx="7334">
                  <c:v>63.204600000113714</c:v>
                </c:pt>
                <c:pt idx="7335">
                  <c:v>63.212928000139073</c:v>
                </c:pt>
                <c:pt idx="7336">
                  <c:v>63.221255999989808</c:v>
                </c:pt>
                <c:pt idx="7337">
                  <c:v>63.229584000015166</c:v>
                </c:pt>
                <c:pt idx="7338">
                  <c:v>63.237936000048649</c:v>
                </c:pt>
                <c:pt idx="7339">
                  <c:v>63.246264000074007</c:v>
                </c:pt>
                <c:pt idx="7340">
                  <c:v>63.25461600010749</c:v>
                </c:pt>
                <c:pt idx="7341">
                  <c:v>63.262944000132848</c:v>
                </c:pt>
                <c:pt idx="7342">
                  <c:v>63.271271999983583</c:v>
                </c:pt>
                <c:pt idx="7343">
                  <c:v>63.279624000017066</c:v>
                </c:pt>
                <c:pt idx="7344">
                  <c:v>63.287952000042424</c:v>
                </c:pt>
                <c:pt idx="7345">
                  <c:v>63.296280000067782</c:v>
                </c:pt>
                <c:pt idx="7346">
                  <c:v>63.30460800009314</c:v>
                </c:pt>
                <c:pt idx="7347">
                  <c:v>63.312936000118498</c:v>
                </c:pt>
                <c:pt idx="7348">
                  <c:v>63.321288000151981</c:v>
                </c:pt>
                <c:pt idx="7349">
                  <c:v>63.329616000002716</c:v>
                </c:pt>
                <c:pt idx="7350">
                  <c:v>63.337944000028074</c:v>
                </c:pt>
                <c:pt idx="7351">
                  <c:v>63.346296000061557</c:v>
                </c:pt>
                <c:pt idx="7352">
                  <c:v>63.354624000086915</c:v>
                </c:pt>
                <c:pt idx="7353">
                  <c:v>63.362976000120398</c:v>
                </c:pt>
                <c:pt idx="7354">
                  <c:v>63.371304000145756</c:v>
                </c:pt>
                <c:pt idx="7355">
                  <c:v>63.379631999996491</c:v>
                </c:pt>
                <c:pt idx="7356">
                  <c:v>63.387960000021849</c:v>
                </c:pt>
                <c:pt idx="7357">
                  <c:v>63.396312000055332</c:v>
                </c:pt>
                <c:pt idx="7358">
                  <c:v>63.40464000008069</c:v>
                </c:pt>
                <c:pt idx="7359">
                  <c:v>63.412968000106048</c:v>
                </c:pt>
                <c:pt idx="7360">
                  <c:v>63.421296000131406</c:v>
                </c:pt>
                <c:pt idx="7361">
                  <c:v>63.429623999982141</c:v>
                </c:pt>
                <c:pt idx="7362">
                  <c:v>63.437976000015624</c:v>
                </c:pt>
                <c:pt idx="7363">
                  <c:v>63.446304000040982</c:v>
                </c:pt>
                <c:pt idx="7364">
                  <c:v>63.45463200006634</c:v>
                </c:pt>
                <c:pt idx="7365">
                  <c:v>63.462984000099823</c:v>
                </c:pt>
                <c:pt idx="7366">
                  <c:v>63.471312000125181</c:v>
                </c:pt>
                <c:pt idx="7367">
                  <c:v>63.479640000150539</c:v>
                </c:pt>
                <c:pt idx="7368">
                  <c:v>63.487968000001274</c:v>
                </c:pt>
                <c:pt idx="7369">
                  <c:v>63.496320000034757</c:v>
                </c:pt>
                <c:pt idx="7370">
                  <c:v>63.504648000060115</c:v>
                </c:pt>
                <c:pt idx="7371">
                  <c:v>63.513000000093598</c:v>
                </c:pt>
                <c:pt idx="7372">
                  <c:v>63.521328000118956</c:v>
                </c:pt>
                <c:pt idx="7373">
                  <c:v>63.529656000144314</c:v>
                </c:pt>
                <c:pt idx="7374">
                  <c:v>63.538008000003174</c:v>
                </c:pt>
                <c:pt idx="7375">
                  <c:v>63.546336000028532</c:v>
                </c:pt>
                <c:pt idx="7376">
                  <c:v>63.554688000062015</c:v>
                </c:pt>
                <c:pt idx="7377">
                  <c:v>63.563016000087373</c:v>
                </c:pt>
                <c:pt idx="7378">
                  <c:v>63.571344000112731</c:v>
                </c:pt>
                <c:pt idx="7379">
                  <c:v>63.579696000146214</c:v>
                </c:pt>
                <c:pt idx="7380">
                  <c:v>63.588023999996949</c:v>
                </c:pt>
                <c:pt idx="7381">
                  <c:v>63.596352000022307</c:v>
                </c:pt>
                <c:pt idx="7382">
                  <c:v>63.604680000047665</c:v>
                </c:pt>
                <c:pt idx="7383">
                  <c:v>63.613032000081148</c:v>
                </c:pt>
                <c:pt idx="7384">
                  <c:v>63.621360000106506</c:v>
                </c:pt>
                <c:pt idx="7385">
                  <c:v>63.629712000139989</c:v>
                </c:pt>
                <c:pt idx="7386">
                  <c:v>63.638039999990724</c:v>
                </c:pt>
                <c:pt idx="7387">
                  <c:v>63.646368000016082</c:v>
                </c:pt>
                <c:pt idx="7388">
                  <c:v>63.65469600004144</c:v>
                </c:pt>
                <c:pt idx="7389">
                  <c:v>63.663048000074923</c:v>
                </c:pt>
                <c:pt idx="7390">
                  <c:v>63.671376000100281</c:v>
                </c:pt>
                <c:pt idx="7391">
                  <c:v>63.679704000125639</c:v>
                </c:pt>
                <c:pt idx="7392">
                  <c:v>63.688055999984499</c:v>
                </c:pt>
                <c:pt idx="7393">
                  <c:v>63.696384000009857</c:v>
                </c:pt>
                <c:pt idx="7394">
                  <c:v>63.704712000035215</c:v>
                </c:pt>
                <c:pt idx="7395">
                  <c:v>63.713040000060573</c:v>
                </c:pt>
                <c:pt idx="7396">
                  <c:v>63.721392000094056</c:v>
                </c:pt>
                <c:pt idx="7397">
                  <c:v>63.729720000119414</c:v>
                </c:pt>
                <c:pt idx="7398">
                  <c:v>63.738048000144772</c:v>
                </c:pt>
                <c:pt idx="7399">
                  <c:v>63.746375999995507</c:v>
                </c:pt>
                <c:pt idx="7400">
                  <c:v>63.75472800002899</c:v>
                </c:pt>
                <c:pt idx="7401">
                  <c:v>63.763056000054348</c:v>
                </c:pt>
                <c:pt idx="7402">
                  <c:v>63.771384000079706</c:v>
                </c:pt>
                <c:pt idx="7403">
                  <c:v>63.779712000105064</c:v>
                </c:pt>
                <c:pt idx="7404">
                  <c:v>63.788064000138547</c:v>
                </c:pt>
                <c:pt idx="7405">
                  <c:v>63.796391999989282</c:v>
                </c:pt>
                <c:pt idx="7406">
                  <c:v>63.80472000001464</c:v>
                </c:pt>
                <c:pt idx="7407">
                  <c:v>63.813048000039998</c:v>
                </c:pt>
                <c:pt idx="7408">
                  <c:v>63.821400000073481</c:v>
                </c:pt>
                <c:pt idx="7409">
                  <c:v>63.829728000098839</c:v>
                </c:pt>
                <c:pt idx="7410">
                  <c:v>63.838056000124197</c:v>
                </c:pt>
                <c:pt idx="7411">
                  <c:v>63.846384000149556</c:v>
                </c:pt>
                <c:pt idx="7412">
                  <c:v>63.854736000008415</c:v>
                </c:pt>
                <c:pt idx="7413">
                  <c:v>63.863064000033773</c:v>
                </c:pt>
                <c:pt idx="7414">
                  <c:v>63.871392000059132</c:v>
                </c:pt>
                <c:pt idx="7415">
                  <c:v>63.879744000092614</c:v>
                </c:pt>
                <c:pt idx="7416">
                  <c:v>63.888072000117972</c:v>
                </c:pt>
                <c:pt idx="7417">
                  <c:v>63.896400000143331</c:v>
                </c:pt>
                <c:pt idx="7418">
                  <c:v>63.904727999994066</c:v>
                </c:pt>
                <c:pt idx="7419">
                  <c:v>63.913056000019424</c:v>
                </c:pt>
                <c:pt idx="7420">
                  <c:v>63.921408000052907</c:v>
                </c:pt>
                <c:pt idx="7421">
                  <c:v>63.929736000078265</c:v>
                </c:pt>
                <c:pt idx="7422">
                  <c:v>63.938064000103623</c:v>
                </c:pt>
                <c:pt idx="7423">
                  <c:v>63.946392000128981</c:v>
                </c:pt>
                <c:pt idx="7424">
                  <c:v>63.954743999987841</c:v>
                </c:pt>
                <c:pt idx="7425">
                  <c:v>63.963072000013199</c:v>
                </c:pt>
                <c:pt idx="7426">
                  <c:v>63.971400000038557</c:v>
                </c:pt>
                <c:pt idx="7427">
                  <c:v>63.979728000063915</c:v>
                </c:pt>
                <c:pt idx="7428">
                  <c:v>63.988080000097398</c:v>
                </c:pt>
                <c:pt idx="7429">
                  <c:v>63.996408000122756</c:v>
                </c:pt>
                <c:pt idx="7430">
                  <c:v>64.004736000148114</c:v>
                </c:pt>
                <c:pt idx="7431">
                  <c:v>64.013063999998849</c:v>
                </c:pt>
                <c:pt idx="7432">
                  <c:v>64.021416000032332</c:v>
                </c:pt>
                <c:pt idx="7433">
                  <c:v>64.02974400005769</c:v>
                </c:pt>
                <c:pt idx="7434">
                  <c:v>64.038072000083048</c:v>
                </c:pt>
                <c:pt idx="7435">
                  <c:v>64.046400000108406</c:v>
                </c:pt>
                <c:pt idx="7436">
                  <c:v>64.054752000141889</c:v>
                </c:pt>
                <c:pt idx="7437">
                  <c:v>64.063079999992624</c:v>
                </c:pt>
                <c:pt idx="7438">
                  <c:v>64.071408000017982</c:v>
                </c:pt>
                <c:pt idx="7439">
                  <c:v>64.079760000051465</c:v>
                </c:pt>
                <c:pt idx="7440">
                  <c:v>64.088088000076823</c:v>
                </c:pt>
                <c:pt idx="7441">
                  <c:v>64.096416000102181</c:v>
                </c:pt>
                <c:pt idx="7442">
                  <c:v>64.104744000127539</c:v>
                </c:pt>
                <c:pt idx="7443">
                  <c:v>64.113095999986399</c:v>
                </c:pt>
                <c:pt idx="7444">
                  <c:v>64.121424000011757</c:v>
                </c:pt>
                <c:pt idx="7445">
                  <c:v>64.129752000037115</c:v>
                </c:pt>
                <c:pt idx="7446">
                  <c:v>64.138104000070598</c:v>
                </c:pt>
                <c:pt idx="7447">
                  <c:v>64.146432000095956</c:v>
                </c:pt>
                <c:pt idx="7448">
                  <c:v>64.154760000121314</c:v>
                </c:pt>
                <c:pt idx="7449">
                  <c:v>64.163111999980174</c:v>
                </c:pt>
                <c:pt idx="7450">
                  <c:v>64.171440000005532</c:v>
                </c:pt>
                <c:pt idx="7451">
                  <c:v>64.17976800003089</c:v>
                </c:pt>
                <c:pt idx="7452">
                  <c:v>64.188120000064373</c:v>
                </c:pt>
                <c:pt idx="7453">
                  <c:v>64.196448000089731</c:v>
                </c:pt>
                <c:pt idx="7454">
                  <c:v>64.204776000115089</c:v>
                </c:pt>
                <c:pt idx="7455">
                  <c:v>64.213128000148572</c:v>
                </c:pt>
                <c:pt idx="7456">
                  <c:v>64.221455999999307</c:v>
                </c:pt>
                <c:pt idx="7457">
                  <c:v>64.229784000024665</c:v>
                </c:pt>
                <c:pt idx="7458">
                  <c:v>64.238112000050023</c:v>
                </c:pt>
                <c:pt idx="7459">
                  <c:v>64.246464000083506</c:v>
                </c:pt>
                <c:pt idx="7460">
                  <c:v>64.254792000108864</c:v>
                </c:pt>
                <c:pt idx="7461">
                  <c:v>64.263120000134222</c:v>
                </c:pt>
                <c:pt idx="7462">
                  <c:v>64.271471999993082</c:v>
                </c:pt>
                <c:pt idx="7463">
                  <c:v>64.27980000001844</c:v>
                </c:pt>
                <c:pt idx="7464">
                  <c:v>64.288128000043798</c:v>
                </c:pt>
                <c:pt idx="7465">
                  <c:v>64.296456000069156</c:v>
                </c:pt>
                <c:pt idx="7466">
                  <c:v>64.304808000102639</c:v>
                </c:pt>
                <c:pt idx="7467">
                  <c:v>64.313136000127997</c:v>
                </c:pt>
                <c:pt idx="7468">
                  <c:v>64.321463999978732</c:v>
                </c:pt>
                <c:pt idx="7469">
                  <c:v>64.32979200000409</c:v>
                </c:pt>
                <c:pt idx="7470">
                  <c:v>64.338144000037573</c:v>
                </c:pt>
                <c:pt idx="7471">
                  <c:v>64.346472000062931</c:v>
                </c:pt>
                <c:pt idx="7472">
                  <c:v>64.354800000088289</c:v>
                </c:pt>
                <c:pt idx="7473">
                  <c:v>64.363152000121772</c:v>
                </c:pt>
                <c:pt idx="7474">
                  <c:v>64.37148000014713</c:v>
                </c:pt>
                <c:pt idx="7475">
                  <c:v>64.379807999997865</c:v>
                </c:pt>
                <c:pt idx="7476">
                  <c:v>64.388136000023223</c:v>
                </c:pt>
                <c:pt idx="7477">
                  <c:v>64.396488000056706</c:v>
                </c:pt>
                <c:pt idx="7478">
                  <c:v>64.404816000082064</c:v>
                </c:pt>
                <c:pt idx="7479">
                  <c:v>64.413144000107422</c:v>
                </c:pt>
                <c:pt idx="7480">
                  <c:v>64.421496000140905</c:v>
                </c:pt>
                <c:pt idx="7481">
                  <c:v>64.42982399999164</c:v>
                </c:pt>
                <c:pt idx="7482">
                  <c:v>64.438152000016998</c:v>
                </c:pt>
                <c:pt idx="7483">
                  <c:v>64.446480000042357</c:v>
                </c:pt>
                <c:pt idx="7484">
                  <c:v>64.454832000075839</c:v>
                </c:pt>
                <c:pt idx="7485">
                  <c:v>64.463160000101198</c:v>
                </c:pt>
                <c:pt idx="7486">
                  <c:v>64.471488000126556</c:v>
                </c:pt>
                <c:pt idx="7487">
                  <c:v>64.479816000151914</c:v>
                </c:pt>
                <c:pt idx="7488">
                  <c:v>64.488168000010774</c:v>
                </c:pt>
                <c:pt idx="7489">
                  <c:v>64.496496000036132</c:v>
                </c:pt>
                <c:pt idx="7490">
                  <c:v>64.50482400006149</c:v>
                </c:pt>
                <c:pt idx="7491">
                  <c:v>64.513176000094973</c:v>
                </c:pt>
                <c:pt idx="7492">
                  <c:v>64.521504000120331</c:v>
                </c:pt>
                <c:pt idx="7493">
                  <c:v>64.529832000145689</c:v>
                </c:pt>
                <c:pt idx="7494">
                  <c:v>64.538159999996424</c:v>
                </c:pt>
                <c:pt idx="7495">
                  <c:v>64.546488000021782</c:v>
                </c:pt>
                <c:pt idx="7496">
                  <c:v>64.554840000055265</c:v>
                </c:pt>
                <c:pt idx="7497">
                  <c:v>64.563168000080623</c:v>
                </c:pt>
                <c:pt idx="7498">
                  <c:v>64.571520000114106</c:v>
                </c:pt>
                <c:pt idx="7499">
                  <c:v>64.579848000139464</c:v>
                </c:pt>
                <c:pt idx="7500">
                  <c:v>64.588175999990199</c:v>
                </c:pt>
                <c:pt idx="7501">
                  <c:v>64.596528000023682</c:v>
                </c:pt>
                <c:pt idx="7502">
                  <c:v>64.60485600004904</c:v>
                </c:pt>
                <c:pt idx="7503">
                  <c:v>64.613184000074398</c:v>
                </c:pt>
                <c:pt idx="7504">
                  <c:v>64.621512000099756</c:v>
                </c:pt>
                <c:pt idx="7505">
                  <c:v>64.629840000125114</c:v>
                </c:pt>
                <c:pt idx="7506">
                  <c:v>64.638191999983974</c:v>
                </c:pt>
                <c:pt idx="7507">
                  <c:v>64.646520000009332</c:v>
                </c:pt>
                <c:pt idx="7508">
                  <c:v>64.65484800003469</c:v>
                </c:pt>
                <c:pt idx="7509">
                  <c:v>64.663200000068173</c:v>
                </c:pt>
                <c:pt idx="7510">
                  <c:v>64.671528000093531</c:v>
                </c:pt>
                <c:pt idx="7511">
                  <c:v>64.679856000118889</c:v>
                </c:pt>
                <c:pt idx="7512">
                  <c:v>64.688208000152372</c:v>
                </c:pt>
                <c:pt idx="7513">
                  <c:v>64.696536000003107</c:v>
                </c:pt>
                <c:pt idx="7514">
                  <c:v>64.704864000028465</c:v>
                </c:pt>
                <c:pt idx="7515">
                  <c:v>64.713216000061948</c:v>
                </c:pt>
                <c:pt idx="7516">
                  <c:v>64.721544000087306</c:v>
                </c:pt>
                <c:pt idx="7517">
                  <c:v>64.729872000112664</c:v>
                </c:pt>
                <c:pt idx="7518">
                  <c:v>64.738224000146147</c:v>
                </c:pt>
                <c:pt idx="7519">
                  <c:v>64.746551999996882</c:v>
                </c:pt>
                <c:pt idx="7520">
                  <c:v>64.75488000002224</c:v>
                </c:pt>
                <c:pt idx="7521">
                  <c:v>64.763232000055723</c:v>
                </c:pt>
                <c:pt idx="7522">
                  <c:v>64.771560000081081</c:v>
                </c:pt>
                <c:pt idx="7523">
                  <c:v>64.779888000106439</c:v>
                </c:pt>
                <c:pt idx="7524">
                  <c:v>64.788240000139922</c:v>
                </c:pt>
                <c:pt idx="7525">
                  <c:v>64.796567999990657</c:v>
                </c:pt>
                <c:pt idx="7526">
                  <c:v>64.804896000016015</c:v>
                </c:pt>
                <c:pt idx="7527">
                  <c:v>64.813248000049498</c:v>
                </c:pt>
                <c:pt idx="7528">
                  <c:v>64.821576000074856</c:v>
                </c:pt>
                <c:pt idx="7529">
                  <c:v>64.829904000100214</c:v>
                </c:pt>
                <c:pt idx="7530">
                  <c:v>64.838232000125572</c:v>
                </c:pt>
                <c:pt idx="7531">
                  <c:v>64.846583999984432</c:v>
                </c:pt>
                <c:pt idx="7532">
                  <c:v>64.85491200000979</c:v>
                </c:pt>
                <c:pt idx="7533">
                  <c:v>64.863240000035148</c:v>
                </c:pt>
                <c:pt idx="7534">
                  <c:v>64.871568000060506</c:v>
                </c:pt>
                <c:pt idx="7535">
                  <c:v>64.879920000093989</c:v>
                </c:pt>
                <c:pt idx="7536">
                  <c:v>64.888248000119347</c:v>
                </c:pt>
                <c:pt idx="7537">
                  <c:v>64.896576000144705</c:v>
                </c:pt>
                <c:pt idx="7538">
                  <c:v>64.90490399999544</c:v>
                </c:pt>
                <c:pt idx="7539">
                  <c:v>64.913256000028923</c:v>
                </c:pt>
                <c:pt idx="7540">
                  <c:v>64.921584000054281</c:v>
                </c:pt>
                <c:pt idx="7541">
                  <c:v>64.929912000079639</c:v>
                </c:pt>
                <c:pt idx="7542">
                  <c:v>64.938264000113122</c:v>
                </c:pt>
                <c:pt idx="7543">
                  <c:v>64.94659200013848</c:v>
                </c:pt>
                <c:pt idx="7544">
                  <c:v>64.954919999989215</c:v>
                </c:pt>
                <c:pt idx="7545">
                  <c:v>64.963248000014573</c:v>
                </c:pt>
                <c:pt idx="7546">
                  <c:v>64.971600000048056</c:v>
                </c:pt>
                <c:pt idx="7547">
                  <c:v>64.979928000073414</c:v>
                </c:pt>
                <c:pt idx="7548">
                  <c:v>64.988256000098772</c:v>
                </c:pt>
                <c:pt idx="7549">
                  <c:v>64.99658400012413</c:v>
                </c:pt>
                <c:pt idx="7550">
                  <c:v>65.00493599998299</c:v>
                </c:pt>
                <c:pt idx="7551">
                  <c:v>65.013264000008348</c:v>
                </c:pt>
                <c:pt idx="7552">
                  <c:v>65.021592000033706</c:v>
                </c:pt>
                <c:pt idx="7553">
                  <c:v>65.029944000067189</c:v>
                </c:pt>
                <c:pt idx="7554">
                  <c:v>65.038272000092547</c:v>
                </c:pt>
                <c:pt idx="7555">
                  <c:v>65.046600000117905</c:v>
                </c:pt>
                <c:pt idx="7556">
                  <c:v>65.054928000143263</c:v>
                </c:pt>
                <c:pt idx="7557">
                  <c:v>65.063280000002123</c:v>
                </c:pt>
                <c:pt idx="7558">
                  <c:v>65.071608000027481</c:v>
                </c:pt>
                <c:pt idx="7559">
                  <c:v>65.079960000060964</c:v>
                </c:pt>
                <c:pt idx="7560">
                  <c:v>65.088288000086322</c:v>
                </c:pt>
                <c:pt idx="7561">
                  <c:v>65.09661600011168</c:v>
                </c:pt>
                <c:pt idx="7562">
                  <c:v>65.104944000137039</c:v>
                </c:pt>
                <c:pt idx="7563">
                  <c:v>65.113295999995898</c:v>
                </c:pt>
                <c:pt idx="7564">
                  <c:v>65.121624000021257</c:v>
                </c:pt>
                <c:pt idx="7565">
                  <c:v>65.129952000046615</c:v>
                </c:pt>
                <c:pt idx="7566">
                  <c:v>65.138304000080097</c:v>
                </c:pt>
                <c:pt idx="7567">
                  <c:v>65.146632000105456</c:v>
                </c:pt>
                <c:pt idx="7568">
                  <c:v>65.154960000130814</c:v>
                </c:pt>
                <c:pt idx="7569">
                  <c:v>65.163311999989673</c:v>
                </c:pt>
                <c:pt idx="7570">
                  <c:v>65.171640000015032</c:v>
                </c:pt>
                <c:pt idx="7571">
                  <c:v>65.17996800004039</c:v>
                </c:pt>
                <c:pt idx="7572">
                  <c:v>65.188296000065748</c:v>
                </c:pt>
                <c:pt idx="7573">
                  <c:v>65.196624000091106</c:v>
                </c:pt>
                <c:pt idx="7574">
                  <c:v>65.204976000124589</c:v>
                </c:pt>
                <c:pt idx="7575">
                  <c:v>65.213304000149947</c:v>
                </c:pt>
                <c:pt idx="7576">
                  <c:v>65.221632000000682</c:v>
                </c:pt>
                <c:pt idx="7577">
                  <c:v>65.22996000002604</c:v>
                </c:pt>
                <c:pt idx="7578">
                  <c:v>65.238312000059523</c:v>
                </c:pt>
                <c:pt idx="7579">
                  <c:v>65.246640000084881</c:v>
                </c:pt>
                <c:pt idx="7580">
                  <c:v>65.254968000110239</c:v>
                </c:pt>
                <c:pt idx="7581">
                  <c:v>65.263320000143722</c:v>
                </c:pt>
                <c:pt idx="7582">
                  <c:v>65.271647999994457</c:v>
                </c:pt>
                <c:pt idx="7583">
                  <c:v>65.279976000019815</c:v>
                </c:pt>
                <c:pt idx="7584">
                  <c:v>65.288304000045173</c:v>
                </c:pt>
                <c:pt idx="7585">
                  <c:v>65.296632000070531</c:v>
                </c:pt>
                <c:pt idx="7586">
                  <c:v>65.304984000104014</c:v>
                </c:pt>
                <c:pt idx="7587">
                  <c:v>65.313312000129372</c:v>
                </c:pt>
                <c:pt idx="7588">
                  <c:v>65.321639999980107</c:v>
                </c:pt>
                <c:pt idx="7589">
                  <c:v>65.32994399999734</c:v>
                </c:pt>
                <c:pt idx="7590">
                  <c:v>65.338224000006448</c:v>
                </c:pt>
                <c:pt idx="7591">
                  <c:v>65.346528000023682</c:v>
                </c:pt>
                <c:pt idx="7592">
                  <c:v>65.354832000040915</c:v>
                </c:pt>
                <c:pt idx="7593">
                  <c:v>65.363112000050023</c:v>
                </c:pt>
                <c:pt idx="7594">
                  <c:v>65.371416000067256</c:v>
                </c:pt>
                <c:pt idx="7595">
                  <c:v>65.37972000008449</c:v>
                </c:pt>
                <c:pt idx="7596">
                  <c:v>65.388024000101723</c:v>
                </c:pt>
                <c:pt idx="7597">
                  <c:v>65.396304000110831</c:v>
                </c:pt>
                <c:pt idx="7598">
                  <c:v>65.404608000128064</c:v>
                </c:pt>
                <c:pt idx="7599">
                  <c:v>65.412959999986924</c:v>
                </c:pt>
                <c:pt idx="7600">
                  <c:v>65.421288000012282</c:v>
                </c:pt>
                <c:pt idx="7601">
                  <c:v>65.42961600003764</c:v>
                </c:pt>
                <c:pt idx="7602">
                  <c:v>65.437920000054874</c:v>
                </c:pt>
                <c:pt idx="7603">
                  <c:v>65.446248000080232</c:v>
                </c:pt>
                <c:pt idx="7604">
                  <c:v>65.45457600010559</c:v>
                </c:pt>
                <c:pt idx="7605">
                  <c:v>65.462880000122823</c:v>
                </c:pt>
                <c:pt idx="7606">
                  <c:v>65.471208000148181</c:v>
                </c:pt>
                <c:pt idx="7607">
                  <c:v>65.479535999998916</c:v>
                </c:pt>
                <c:pt idx="7608">
                  <c:v>65.487864000024274</c:v>
                </c:pt>
                <c:pt idx="7609">
                  <c:v>65.496192000049632</c:v>
                </c:pt>
                <c:pt idx="7610">
                  <c:v>65.50452000007499</c:v>
                </c:pt>
                <c:pt idx="7611">
                  <c:v>65.512848000100348</c:v>
                </c:pt>
                <c:pt idx="7612">
                  <c:v>65.521176000125706</c:v>
                </c:pt>
                <c:pt idx="7613">
                  <c:v>65.529504000151064</c:v>
                </c:pt>
                <c:pt idx="7614">
                  <c:v>65.537832000001799</c:v>
                </c:pt>
                <c:pt idx="7615">
                  <c:v>65.546160000027157</c:v>
                </c:pt>
                <c:pt idx="7616">
                  <c:v>65.554488000052515</c:v>
                </c:pt>
                <c:pt idx="7617">
                  <c:v>65.562816000077873</c:v>
                </c:pt>
                <c:pt idx="7618">
                  <c:v>65.571144000103232</c:v>
                </c:pt>
                <c:pt idx="7619">
                  <c:v>65.57947200012859</c:v>
                </c:pt>
                <c:pt idx="7620">
                  <c:v>65.587799999979325</c:v>
                </c:pt>
                <c:pt idx="7621">
                  <c:v>65.596128000004683</c:v>
                </c:pt>
                <c:pt idx="7622">
                  <c:v>65.604480000038166</c:v>
                </c:pt>
                <c:pt idx="7623">
                  <c:v>65.612808000063524</c:v>
                </c:pt>
                <c:pt idx="7624">
                  <c:v>65.621136000088882</c:v>
                </c:pt>
                <c:pt idx="7625">
                  <c:v>65.62946400011424</c:v>
                </c:pt>
                <c:pt idx="7626">
                  <c:v>65.637792000139598</c:v>
                </c:pt>
                <c:pt idx="7627">
                  <c:v>65.646143999998458</c:v>
                </c:pt>
                <c:pt idx="7628">
                  <c:v>65.654472000023816</c:v>
                </c:pt>
                <c:pt idx="7629">
                  <c:v>65.662800000049174</c:v>
                </c:pt>
                <c:pt idx="7630">
                  <c:v>65.671152000082657</c:v>
                </c:pt>
                <c:pt idx="7631">
                  <c:v>65.679480000108015</c:v>
                </c:pt>
                <c:pt idx="7632">
                  <c:v>65.687808000133373</c:v>
                </c:pt>
                <c:pt idx="7633">
                  <c:v>65.696135999984108</c:v>
                </c:pt>
                <c:pt idx="7634">
                  <c:v>65.704488000017591</c:v>
                </c:pt>
                <c:pt idx="7635">
                  <c:v>65.712816000042949</c:v>
                </c:pt>
                <c:pt idx="7636">
                  <c:v>65.721144000068307</c:v>
                </c:pt>
                <c:pt idx="7637">
                  <c:v>65.729472000093665</c:v>
                </c:pt>
                <c:pt idx="7638">
                  <c:v>65.737824000127148</c:v>
                </c:pt>
                <c:pt idx="7639">
                  <c:v>65.746152000152506</c:v>
                </c:pt>
                <c:pt idx="7640">
                  <c:v>65.754480000003241</c:v>
                </c:pt>
                <c:pt idx="7641">
                  <c:v>65.762808000028599</c:v>
                </c:pt>
                <c:pt idx="7642">
                  <c:v>65.771160000062082</c:v>
                </c:pt>
                <c:pt idx="7643">
                  <c:v>65.77948800008744</c:v>
                </c:pt>
                <c:pt idx="7644">
                  <c:v>65.787816000112798</c:v>
                </c:pt>
                <c:pt idx="7645">
                  <c:v>65.796144000138156</c:v>
                </c:pt>
                <c:pt idx="7646">
                  <c:v>65.804495999997016</c:v>
                </c:pt>
                <c:pt idx="7647">
                  <c:v>65.812824000022374</c:v>
                </c:pt>
                <c:pt idx="7648">
                  <c:v>65.821152000047732</c:v>
                </c:pt>
                <c:pt idx="7649">
                  <c:v>65.82948000007309</c:v>
                </c:pt>
                <c:pt idx="7650">
                  <c:v>65.837808000098448</c:v>
                </c:pt>
                <c:pt idx="7651">
                  <c:v>65.846160000131931</c:v>
                </c:pt>
                <c:pt idx="7652">
                  <c:v>65.854487999982666</c:v>
                </c:pt>
                <c:pt idx="7653">
                  <c:v>65.862816000008024</c:v>
                </c:pt>
                <c:pt idx="7654">
                  <c:v>65.871168000041507</c:v>
                </c:pt>
                <c:pt idx="7655">
                  <c:v>65.879496000066865</c:v>
                </c:pt>
                <c:pt idx="7656">
                  <c:v>65.887824000092223</c:v>
                </c:pt>
                <c:pt idx="7657">
                  <c:v>65.896152000117581</c:v>
                </c:pt>
                <c:pt idx="7658">
                  <c:v>65.904504000151064</c:v>
                </c:pt>
                <c:pt idx="7659">
                  <c:v>65.912832000001799</c:v>
                </c:pt>
                <c:pt idx="7660">
                  <c:v>65.921160000027157</c:v>
                </c:pt>
                <c:pt idx="7661">
                  <c:v>65.929488000052515</c:v>
                </c:pt>
                <c:pt idx="7662">
                  <c:v>65.937840000085998</c:v>
                </c:pt>
                <c:pt idx="7663">
                  <c:v>65.946168000111356</c:v>
                </c:pt>
                <c:pt idx="7664">
                  <c:v>65.954496000136714</c:v>
                </c:pt>
                <c:pt idx="7665">
                  <c:v>65.962847999995574</c:v>
                </c:pt>
                <c:pt idx="7666">
                  <c:v>65.971176000020932</c:v>
                </c:pt>
                <c:pt idx="7667">
                  <c:v>65.97950400004629</c:v>
                </c:pt>
                <c:pt idx="7668">
                  <c:v>65.987832000071649</c:v>
                </c:pt>
                <c:pt idx="7669">
                  <c:v>65.996184000105131</c:v>
                </c:pt>
                <c:pt idx="7670">
                  <c:v>66.004512000130489</c:v>
                </c:pt>
                <c:pt idx="7671">
                  <c:v>66.012839999981225</c:v>
                </c:pt>
                <c:pt idx="7672">
                  <c:v>66.021168000006583</c:v>
                </c:pt>
                <c:pt idx="7673">
                  <c:v>66.029520000040065</c:v>
                </c:pt>
                <c:pt idx="7674">
                  <c:v>66.037848000065424</c:v>
                </c:pt>
                <c:pt idx="7675">
                  <c:v>66.046176000090782</c:v>
                </c:pt>
                <c:pt idx="7676">
                  <c:v>66.054528000124265</c:v>
                </c:pt>
                <c:pt idx="7677">
                  <c:v>66.062856000149623</c:v>
                </c:pt>
                <c:pt idx="7678">
                  <c:v>66.071184000000358</c:v>
                </c:pt>
                <c:pt idx="7679">
                  <c:v>66.079512000025716</c:v>
                </c:pt>
                <c:pt idx="7680">
                  <c:v>66.087864000059199</c:v>
                </c:pt>
                <c:pt idx="7681">
                  <c:v>66.096192000084557</c:v>
                </c:pt>
                <c:pt idx="7682">
                  <c:v>66.104520000109915</c:v>
                </c:pt>
                <c:pt idx="7683">
                  <c:v>66.112872000143398</c:v>
                </c:pt>
                <c:pt idx="7684">
                  <c:v>66.121199999994133</c:v>
                </c:pt>
                <c:pt idx="7685">
                  <c:v>66.129552000027616</c:v>
                </c:pt>
                <c:pt idx="7686">
                  <c:v>66.137880000052974</c:v>
                </c:pt>
                <c:pt idx="7687">
                  <c:v>66.146208000078332</c:v>
                </c:pt>
                <c:pt idx="7688">
                  <c:v>66.15453600010369</c:v>
                </c:pt>
                <c:pt idx="7689">
                  <c:v>66.162888000137173</c:v>
                </c:pt>
                <c:pt idx="7690">
                  <c:v>66.171215999987908</c:v>
                </c:pt>
                <c:pt idx="7691">
                  <c:v>66.179544000013266</c:v>
                </c:pt>
                <c:pt idx="7692">
                  <c:v>66.187896000046749</c:v>
                </c:pt>
                <c:pt idx="7693">
                  <c:v>66.196224000072107</c:v>
                </c:pt>
                <c:pt idx="7694">
                  <c:v>66.204552000097465</c:v>
                </c:pt>
                <c:pt idx="7695">
                  <c:v>66.212880000122823</c:v>
                </c:pt>
                <c:pt idx="7696">
                  <c:v>66.221208000148181</c:v>
                </c:pt>
                <c:pt idx="7697">
                  <c:v>66.229560000007041</c:v>
                </c:pt>
                <c:pt idx="7698">
                  <c:v>66.237888000032399</c:v>
                </c:pt>
                <c:pt idx="7699">
                  <c:v>66.246216000057757</c:v>
                </c:pt>
                <c:pt idx="7700">
                  <c:v>66.25456800009124</c:v>
                </c:pt>
                <c:pt idx="7701">
                  <c:v>66.262896000116598</c:v>
                </c:pt>
                <c:pt idx="7702">
                  <c:v>66.271224000141956</c:v>
                </c:pt>
                <c:pt idx="7703">
                  <c:v>66.279551999992691</c:v>
                </c:pt>
                <c:pt idx="7704">
                  <c:v>66.287880000018049</c:v>
                </c:pt>
                <c:pt idx="7705">
                  <c:v>66.296232000051532</c:v>
                </c:pt>
                <c:pt idx="7706">
                  <c:v>66.30456000007689</c:v>
                </c:pt>
                <c:pt idx="7707">
                  <c:v>66.312888000102248</c:v>
                </c:pt>
                <c:pt idx="7708">
                  <c:v>66.321216000127606</c:v>
                </c:pt>
                <c:pt idx="7709">
                  <c:v>66.329567999986466</c:v>
                </c:pt>
                <c:pt idx="7710">
                  <c:v>66.337896000011824</c:v>
                </c:pt>
                <c:pt idx="7711">
                  <c:v>66.346224000037182</c:v>
                </c:pt>
                <c:pt idx="7712">
                  <c:v>66.35455200006254</c:v>
                </c:pt>
                <c:pt idx="7713">
                  <c:v>66.362904000096023</c:v>
                </c:pt>
                <c:pt idx="7714">
                  <c:v>66.371232000121381</c:v>
                </c:pt>
                <c:pt idx="7715">
                  <c:v>66.379560000146739</c:v>
                </c:pt>
                <c:pt idx="7716">
                  <c:v>66.387887999997474</c:v>
                </c:pt>
                <c:pt idx="7717">
                  <c:v>66.396240000030957</c:v>
                </c:pt>
                <c:pt idx="7718">
                  <c:v>66.404568000056315</c:v>
                </c:pt>
                <c:pt idx="7719">
                  <c:v>66.412896000081673</c:v>
                </c:pt>
                <c:pt idx="7720">
                  <c:v>66.421224000107031</c:v>
                </c:pt>
                <c:pt idx="7721">
                  <c:v>66.429576000140514</c:v>
                </c:pt>
                <c:pt idx="7722">
                  <c:v>66.437903999991249</c:v>
                </c:pt>
                <c:pt idx="7723">
                  <c:v>66.446232000016607</c:v>
                </c:pt>
                <c:pt idx="7724">
                  <c:v>66.45458400005009</c:v>
                </c:pt>
                <c:pt idx="7725">
                  <c:v>66.462936000083573</c:v>
                </c:pt>
                <c:pt idx="7726">
                  <c:v>66.471264000108931</c:v>
                </c:pt>
                <c:pt idx="7727">
                  <c:v>66.479592000134289</c:v>
                </c:pt>
                <c:pt idx="7728">
                  <c:v>66.487919999985024</c:v>
                </c:pt>
                <c:pt idx="7729">
                  <c:v>66.496248000010382</c:v>
                </c:pt>
                <c:pt idx="7730">
                  <c:v>66.504600000043865</c:v>
                </c:pt>
                <c:pt idx="7731">
                  <c:v>66.512928000069223</c:v>
                </c:pt>
                <c:pt idx="7732">
                  <c:v>66.521256000094581</c:v>
                </c:pt>
                <c:pt idx="7733">
                  <c:v>66.529608000128064</c:v>
                </c:pt>
                <c:pt idx="7734">
                  <c:v>66.537935999978799</c:v>
                </c:pt>
                <c:pt idx="7735">
                  <c:v>66.546264000004157</c:v>
                </c:pt>
                <c:pt idx="7736">
                  <c:v>66.554592000029515</c:v>
                </c:pt>
                <c:pt idx="7737">
                  <c:v>66.562920000054874</c:v>
                </c:pt>
                <c:pt idx="7738">
                  <c:v>66.571272000088356</c:v>
                </c:pt>
                <c:pt idx="7739">
                  <c:v>66.579600000113714</c:v>
                </c:pt>
                <c:pt idx="7740">
                  <c:v>66.587928000139073</c:v>
                </c:pt>
                <c:pt idx="7741">
                  <c:v>66.596255999989808</c:v>
                </c:pt>
                <c:pt idx="7742">
                  <c:v>66.604608000023291</c:v>
                </c:pt>
                <c:pt idx="7743">
                  <c:v>66.612936000048649</c:v>
                </c:pt>
                <c:pt idx="7744">
                  <c:v>66.621264000074007</c:v>
                </c:pt>
                <c:pt idx="7745">
                  <c:v>66.62961600010749</c:v>
                </c:pt>
                <c:pt idx="7746">
                  <c:v>66.637944000132848</c:v>
                </c:pt>
                <c:pt idx="7747">
                  <c:v>66.646271999983583</c:v>
                </c:pt>
                <c:pt idx="7748">
                  <c:v>66.654600000008941</c:v>
                </c:pt>
                <c:pt idx="7749">
                  <c:v>66.662952000042424</c:v>
                </c:pt>
                <c:pt idx="7750">
                  <c:v>66.671280000067782</c:v>
                </c:pt>
                <c:pt idx="7751">
                  <c:v>66.67960800009314</c:v>
                </c:pt>
                <c:pt idx="7752">
                  <c:v>66.687960000126623</c:v>
                </c:pt>
                <c:pt idx="7753">
                  <c:v>66.696288000151981</c:v>
                </c:pt>
                <c:pt idx="7754">
                  <c:v>66.704616000002716</c:v>
                </c:pt>
                <c:pt idx="7755">
                  <c:v>66.712944000028074</c:v>
                </c:pt>
                <c:pt idx="7756">
                  <c:v>66.721272000053432</c:v>
                </c:pt>
                <c:pt idx="7757">
                  <c:v>66.729624000086915</c:v>
                </c:pt>
                <c:pt idx="7758">
                  <c:v>66.737952000112273</c:v>
                </c:pt>
                <c:pt idx="7759">
                  <c:v>66.746280000137631</c:v>
                </c:pt>
                <c:pt idx="7760">
                  <c:v>66.754607999988366</c:v>
                </c:pt>
                <c:pt idx="7761">
                  <c:v>66.762960000021849</c:v>
                </c:pt>
                <c:pt idx="7762">
                  <c:v>66.771288000047207</c:v>
                </c:pt>
                <c:pt idx="7763">
                  <c:v>66.779616000072565</c:v>
                </c:pt>
                <c:pt idx="7764">
                  <c:v>66.787944000097923</c:v>
                </c:pt>
                <c:pt idx="7765">
                  <c:v>66.796296000131406</c:v>
                </c:pt>
                <c:pt idx="7766">
                  <c:v>66.804623999982141</c:v>
                </c:pt>
                <c:pt idx="7767">
                  <c:v>66.812952000007499</c:v>
                </c:pt>
                <c:pt idx="7768">
                  <c:v>66.821304000040982</c:v>
                </c:pt>
                <c:pt idx="7769">
                  <c:v>66.82963200006634</c:v>
                </c:pt>
                <c:pt idx="7770">
                  <c:v>66.837960000091698</c:v>
                </c:pt>
                <c:pt idx="7771">
                  <c:v>66.846312000125181</c:v>
                </c:pt>
                <c:pt idx="7772">
                  <c:v>66.854640000150539</c:v>
                </c:pt>
                <c:pt idx="7773">
                  <c:v>66.862968000001274</c:v>
                </c:pt>
                <c:pt idx="7774">
                  <c:v>66.871296000026632</c:v>
                </c:pt>
                <c:pt idx="7775">
                  <c:v>66.879648000060115</c:v>
                </c:pt>
                <c:pt idx="7776">
                  <c:v>66.887976000085473</c:v>
                </c:pt>
                <c:pt idx="7777">
                  <c:v>66.896304000110831</c:v>
                </c:pt>
                <c:pt idx="7778">
                  <c:v>66.904632000136189</c:v>
                </c:pt>
                <c:pt idx="7779">
                  <c:v>66.912959999986924</c:v>
                </c:pt>
                <c:pt idx="7780">
                  <c:v>66.921312000020407</c:v>
                </c:pt>
                <c:pt idx="7781">
                  <c:v>66.929640000045765</c:v>
                </c:pt>
                <c:pt idx="7782">
                  <c:v>66.937968000071123</c:v>
                </c:pt>
                <c:pt idx="7783">
                  <c:v>66.946296000096481</c:v>
                </c:pt>
                <c:pt idx="7784">
                  <c:v>66.954648000129964</c:v>
                </c:pt>
                <c:pt idx="7785">
                  <c:v>66.962975999980699</c:v>
                </c:pt>
                <c:pt idx="7786">
                  <c:v>66.971304000006057</c:v>
                </c:pt>
                <c:pt idx="7787">
                  <c:v>66.97965600003954</c:v>
                </c:pt>
                <c:pt idx="7788">
                  <c:v>66.987984000064898</c:v>
                </c:pt>
                <c:pt idx="7789">
                  <c:v>66.996312000090256</c:v>
                </c:pt>
                <c:pt idx="7790">
                  <c:v>67.004640000115614</c:v>
                </c:pt>
                <c:pt idx="7791">
                  <c:v>67.012992000149097</c:v>
                </c:pt>
                <c:pt idx="7792">
                  <c:v>67.021344000007957</c:v>
                </c:pt>
                <c:pt idx="7793">
                  <c:v>67.029672000033315</c:v>
                </c:pt>
                <c:pt idx="7794">
                  <c:v>67.038000000058673</c:v>
                </c:pt>
                <c:pt idx="7795">
                  <c:v>67.046328000084031</c:v>
                </c:pt>
                <c:pt idx="7796">
                  <c:v>67.054680000117514</c:v>
                </c:pt>
                <c:pt idx="7797">
                  <c:v>67.063008000142872</c:v>
                </c:pt>
                <c:pt idx="7798">
                  <c:v>67.071335999993607</c:v>
                </c:pt>
                <c:pt idx="7799">
                  <c:v>67.079664000018965</c:v>
                </c:pt>
                <c:pt idx="7800">
                  <c:v>67.088016000052448</c:v>
                </c:pt>
                <c:pt idx="7801">
                  <c:v>67.096344000077806</c:v>
                </c:pt>
                <c:pt idx="7802">
                  <c:v>67.104672000103164</c:v>
                </c:pt>
                <c:pt idx="7803">
                  <c:v>67.113000000128523</c:v>
                </c:pt>
                <c:pt idx="7804">
                  <c:v>67.121351999987382</c:v>
                </c:pt>
                <c:pt idx="7805">
                  <c:v>67.12968000001274</c:v>
                </c:pt>
                <c:pt idx="7806">
                  <c:v>67.138008000038099</c:v>
                </c:pt>
                <c:pt idx="7807">
                  <c:v>67.146336000063457</c:v>
                </c:pt>
                <c:pt idx="7808">
                  <c:v>67.15468800009694</c:v>
                </c:pt>
                <c:pt idx="7809">
                  <c:v>67.163016000122298</c:v>
                </c:pt>
                <c:pt idx="7810">
                  <c:v>67.171344000147656</c:v>
                </c:pt>
                <c:pt idx="7811">
                  <c:v>67.179671999998391</c:v>
                </c:pt>
                <c:pt idx="7812">
                  <c:v>67.188024000031874</c:v>
                </c:pt>
                <c:pt idx="7813">
                  <c:v>67.196352000057232</c:v>
                </c:pt>
                <c:pt idx="7814">
                  <c:v>67.20468000008259</c:v>
                </c:pt>
                <c:pt idx="7815">
                  <c:v>67.213008000107948</c:v>
                </c:pt>
                <c:pt idx="7816">
                  <c:v>67.221336000133306</c:v>
                </c:pt>
                <c:pt idx="7817">
                  <c:v>67.229687999992166</c:v>
                </c:pt>
                <c:pt idx="7818">
                  <c:v>67.238016000017524</c:v>
                </c:pt>
                <c:pt idx="7819">
                  <c:v>67.246344000042882</c:v>
                </c:pt>
                <c:pt idx="7820">
                  <c:v>67.25467200006824</c:v>
                </c:pt>
                <c:pt idx="7821">
                  <c:v>67.263024000101723</c:v>
                </c:pt>
                <c:pt idx="7822">
                  <c:v>67.271352000127081</c:v>
                </c:pt>
                <c:pt idx="7823">
                  <c:v>67.279680000152439</c:v>
                </c:pt>
                <c:pt idx="7824">
                  <c:v>67.288032000011299</c:v>
                </c:pt>
                <c:pt idx="7825">
                  <c:v>67.296360000036657</c:v>
                </c:pt>
                <c:pt idx="7826">
                  <c:v>67.304688000062015</c:v>
                </c:pt>
                <c:pt idx="7827">
                  <c:v>67.313016000087373</c:v>
                </c:pt>
                <c:pt idx="7828">
                  <c:v>67.321368000120856</c:v>
                </c:pt>
                <c:pt idx="7829">
                  <c:v>67.329696000146214</c:v>
                </c:pt>
                <c:pt idx="7830">
                  <c:v>67.338023999996949</c:v>
                </c:pt>
                <c:pt idx="7831">
                  <c:v>67.346376000030432</c:v>
                </c:pt>
                <c:pt idx="7832">
                  <c:v>67.35470400005579</c:v>
                </c:pt>
                <c:pt idx="7833">
                  <c:v>67.363032000081148</c:v>
                </c:pt>
                <c:pt idx="7834">
                  <c:v>67.371360000106506</c:v>
                </c:pt>
                <c:pt idx="7835">
                  <c:v>67.379688000131864</c:v>
                </c:pt>
                <c:pt idx="7836">
                  <c:v>67.388039999990724</c:v>
                </c:pt>
                <c:pt idx="7837">
                  <c:v>67.396368000016082</c:v>
                </c:pt>
                <c:pt idx="7838">
                  <c:v>67.404720000049565</c:v>
                </c:pt>
                <c:pt idx="7839">
                  <c:v>67.413048000074923</c:v>
                </c:pt>
                <c:pt idx="7840">
                  <c:v>67.421376000100281</c:v>
                </c:pt>
                <c:pt idx="7841">
                  <c:v>67.429728000133764</c:v>
                </c:pt>
                <c:pt idx="7842">
                  <c:v>67.438055999984499</c:v>
                </c:pt>
                <c:pt idx="7843">
                  <c:v>67.446384000009857</c:v>
                </c:pt>
                <c:pt idx="7844">
                  <c:v>67.454712000035215</c:v>
                </c:pt>
                <c:pt idx="7845">
                  <c:v>67.463064000068698</c:v>
                </c:pt>
                <c:pt idx="7846">
                  <c:v>67.471392000094056</c:v>
                </c:pt>
                <c:pt idx="7847">
                  <c:v>67.479720000119414</c:v>
                </c:pt>
                <c:pt idx="7848">
                  <c:v>67.488048000144772</c:v>
                </c:pt>
                <c:pt idx="7849">
                  <c:v>67.496375999995507</c:v>
                </c:pt>
                <c:pt idx="7850">
                  <c:v>67.50472800002899</c:v>
                </c:pt>
                <c:pt idx="7851">
                  <c:v>67.513056000054348</c:v>
                </c:pt>
                <c:pt idx="7852">
                  <c:v>67.521384000079706</c:v>
                </c:pt>
                <c:pt idx="7853">
                  <c:v>67.529712000105064</c:v>
                </c:pt>
                <c:pt idx="7854">
                  <c:v>67.538040000130422</c:v>
                </c:pt>
                <c:pt idx="7855">
                  <c:v>67.546391999989282</c:v>
                </c:pt>
                <c:pt idx="7856">
                  <c:v>67.55472000001464</c:v>
                </c:pt>
                <c:pt idx="7857">
                  <c:v>67.563072000048123</c:v>
                </c:pt>
                <c:pt idx="7858">
                  <c:v>67.571400000073481</c:v>
                </c:pt>
                <c:pt idx="7859">
                  <c:v>67.579728000098839</c:v>
                </c:pt>
                <c:pt idx="7860">
                  <c:v>67.588056000124197</c:v>
                </c:pt>
                <c:pt idx="7861">
                  <c:v>67.596407999983057</c:v>
                </c:pt>
                <c:pt idx="7862">
                  <c:v>67.604736000008415</c:v>
                </c:pt>
                <c:pt idx="7863">
                  <c:v>67.613064000033773</c:v>
                </c:pt>
                <c:pt idx="7864">
                  <c:v>67.621392000059132</c:v>
                </c:pt>
                <c:pt idx="7865">
                  <c:v>67.62972000008449</c:v>
                </c:pt>
                <c:pt idx="7866">
                  <c:v>67.638072000117972</c:v>
                </c:pt>
                <c:pt idx="7867">
                  <c:v>67.646400000143331</c:v>
                </c:pt>
                <c:pt idx="7868">
                  <c:v>67.654727999994066</c:v>
                </c:pt>
                <c:pt idx="7869">
                  <c:v>67.663080000027549</c:v>
                </c:pt>
                <c:pt idx="7870">
                  <c:v>67.671408000052907</c:v>
                </c:pt>
                <c:pt idx="7871">
                  <c:v>67.679736000078265</c:v>
                </c:pt>
                <c:pt idx="7872">
                  <c:v>67.688064000103623</c:v>
                </c:pt>
                <c:pt idx="7873">
                  <c:v>67.696416000137106</c:v>
                </c:pt>
                <c:pt idx="7874">
                  <c:v>67.704743999987841</c:v>
                </c:pt>
                <c:pt idx="7875">
                  <c:v>67.713072000013199</c:v>
                </c:pt>
                <c:pt idx="7876">
                  <c:v>67.721400000038557</c:v>
                </c:pt>
                <c:pt idx="7877">
                  <c:v>67.729728000063915</c:v>
                </c:pt>
                <c:pt idx="7878">
                  <c:v>67.738080000097398</c:v>
                </c:pt>
                <c:pt idx="7879">
                  <c:v>67.746408000122756</c:v>
                </c:pt>
                <c:pt idx="7880">
                  <c:v>67.754736000148114</c:v>
                </c:pt>
                <c:pt idx="7881">
                  <c:v>67.763063999998849</c:v>
                </c:pt>
                <c:pt idx="7882">
                  <c:v>67.771416000032332</c:v>
                </c:pt>
                <c:pt idx="7883">
                  <c:v>67.77974400005769</c:v>
                </c:pt>
                <c:pt idx="7884">
                  <c:v>67.788072000083048</c:v>
                </c:pt>
                <c:pt idx="7885">
                  <c:v>67.796400000108406</c:v>
                </c:pt>
                <c:pt idx="7886">
                  <c:v>67.804752000141889</c:v>
                </c:pt>
                <c:pt idx="7887">
                  <c:v>67.813079999992624</c:v>
                </c:pt>
                <c:pt idx="7888">
                  <c:v>67.821408000017982</c:v>
                </c:pt>
                <c:pt idx="7889">
                  <c:v>67.82973600004334</c:v>
                </c:pt>
                <c:pt idx="7890">
                  <c:v>67.838088000076823</c:v>
                </c:pt>
                <c:pt idx="7891">
                  <c:v>67.846416000102181</c:v>
                </c:pt>
                <c:pt idx="7892">
                  <c:v>67.854744000127539</c:v>
                </c:pt>
                <c:pt idx="7893">
                  <c:v>67.863072000152897</c:v>
                </c:pt>
                <c:pt idx="7894">
                  <c:v>67.871400000003632</c:v>
                </c:pt>
                <c:pt idx="7895">
                  <c:v>67.879752000037115</c:v>
                </c:pt>
                <c:pt idx="7896">
                  <c:v>67.888080000062473</c:v>
                </c:pt>
                <c:pt idx="7897">
                  <c:v>67.896408000087831</c:v>
                </c:pt>
                <c:pt idx="7898">
                  <c:v>67.904736000113189</c:v>
                </c:pt>
                <c:pt idx="7899">
                  <c:v>67.913088000146672</c:v>
                </c:pt>
                <c:pt idx="7900">
                  <c:v>67.921415999997407</c:v>
                </c:pt>
                <c:pt idx="7901">
                  <c:v>67.929744000022765</c:v>
                </c:pt>
                <c:pt idx="7902">
                  <c:v>67.938096000056248</c:v>
                </c:pt>
                <c:pt idx="7903">
                  <c:v>67.946424000081606</c:v>
                </c:pt>
                <c:pt idx="7904">
                  <c:v>67.954752000106964</c:v>
                </c:pt>
                <c:pt idx="7905">
                  <c:v>67.963080000132322</c:v>
                </c:pt>
                <c:pt idx="7906">
                  <c:v>67.971407999983057</c:v>
                </c:pt>
                <c:pt idx="7907">
                  <c:v>67.97976000001654</c:v>
                </c:pt>
                <c:pt idx="7908">
                  <c:v>67.988088000041898</c:v>
                </c:pt>
                <c:pt idx="7909">
                  <c:v>67.996416000067256</c:v>
                </c:pt>
                <c:pt idx="7910">
                  <c:v>68.004768000100739</c:v>
                </c:pt>
                <c:pt idx="7911">
                  <c:v>68.013096000126097</c:v>
                </c:pt>
                <c:pt idx="7912">
                  <c:v>68.021424000151455</c:v>
                </c:pt>
                <c:pt idx="7913">
                  <c:v>68.029776000010315</c:v>
                </c:pt>
                <c:pt idx="7914">
                  <c:v>68.038104000035673</c:v>
                </c:pt>
                <c:pt idx="7915">
                  <c:v>68.046432000061031</c:v>
                </c:pt>
                <c:pt idx="7916">
                  <c:v>68.054784000094514</c:v>
                </c:pt>
                <c:pt idx="7917">
                  <c:v>68.063112000119872</c:v>
                </c:pt>
                <c:pt idx="7918">
                  <c:v>68.07144000014523</c:v>
                </c:pt>
                <c:pt idx="7919">
                  <c:v>68.07979200000409</c:v>
                </c:pt>
                <c:pt idx="7920">
                  <c:v>68.088120000029448</c:v>
                </c:pt>
                <c:pt idx="7921">
                  <c:v>68.096448000054806</c:v>
                </c:pt>
                <c:pt idx="7922">
                  <c:v>68.104776000080165</c:v>
                </c:pt>
                <c:pt idx="7923">
                  <c:v>68.113128000113647</c:v>
                </c:pt>
                <c:pt idx="7924">
                  <c:v>68.121456000139005</c:v>
                </c:pt>
                <c:pt idx="7925">
                  <c:v>68.129783999989741</c:v>
                </c:pt>
                <c:pt idx="7926">
                  <c:v>68.138112000015099</c:v>
                </c:pt>
                <c:pt idx="7927">
                  <c:v>68.146464000048582</c:v>
                </c:pt>
                <c:pt idx="7928">
                  <c:v>68.15479200007394</c:v>
                </c:pt>
                <c:pt idx="7929">
                  <c:v>68.163120000099298</c:v>
                </c:pt>
                <c:pt idx="7930">
                  <c:v>68.171448000124656</c:v>
                </c:pt>
                <c:pt idx="7931">
                  <c:v>68.179776000150014</c:v>
                </c:pt>
                <c:pt idx="7932">
                  <c:v>68.188128000008874</c:v>
                </c:pt>
                <c:pt idx="7933">
                  <c:v>68.196456000034232</c:v>
                </c:pt>
                <c:pt idx="7934">
                  <c:v>68.20478400005959</c:v>
                </c:pt>
                <c:pt idx="7935">
                  <c:v>68.213112000084948</c:v>
                </c:pt>
                <c:pt idx="7936">
                  <c:v>68.221440000110306</c:v>
                </c:pt>
                <c:pt idx="7937">
                  <c:v>68.229792000143789</c:v>
                </c:pt>
                <c:pt idx="7938">
                  <c:v>68.238119999994524</c:v>
                </c:pt>
                <c:pt idx="7939">
                  <c:v>68.246448000019882</c:v>
                </c:pt>
                <c:pt idx="7940">
                  <c:v>68.25477600004524</c:v>
                </c:pt>
                <c:pt idx="7941">
                  <c:v>68.263128000078723</c:v>
                </c:pt>
                <c:pt idx="7942">
                  <c:v>68.271456000104081</c:v>
                </c:pt>
                <c:pt idx="7943">
                  <c:v>68.279784000129439</c:v>
                </c:pt>
                <c:pt idx="7944">
                  <c:v>68.288111999980174</c:v>
                </c:pt>
                <c:pt idx="7945">
                  <c:v>68.296464000013657</c:v>
                </c:pt>
                <c:pt idx="7946">
                  <c:v>68.304792000039015</c:v>
                </c:pt>
                <c:pt idx="7947">
                  <c:v>68.313120000064373</c:v>
                </c:pt>
                <c:pt idx="7948">
                  <c:v>68.321448000089731</c:v>
                </c:pt>
                <c:pt idx="7949">
                  <c:v>68.329800000123214</c:v>
                </c:pt>
                <c:pt idx="7950">
                  <c:v>68.338128000148572</c:v>
                </c:pt>
                <c:pt idx="7951">
                  <c:v>68.346455999999307</c:v>
                </c:pt>
                <c:pt idx="7952">
                  <c:v>68.354784000024665</c:v>
                </c:pt>
                <c:pt idx="7953">
                  <c:v>68.363112000050023</c:v>
                </c:pt>
                <c:pt idx="7954">
                  <c:v>68.371464000083506</c:v>
                </c:pt>
                <c:pt idx="7955">
                  <c:v>68.379792000108864</c:v>
                </c:pt>
                <c:pt idx="7956">
                  <c:v>68.388120000134222</c:v>
                </c:pt>
                <c:pt idx="7957">
                  <c:v>68.396447999984957</c:v>
                </c:pt>
                <c:pt idx="7958">
                  <c:v>68.404776000010315</c:v>
                </c:pt>
                <c:pt idx="7959">
                  <c:v>68.413128000043798</c:v>
                </c:pt>
                <c:pt idx="7960">
                  <c:v>68.421456000069156</c:v>
                </c:pt>
                <c:pt idx="7961">
                  <c:v>68.429784000094514</c:v>
                </c:pt>
                <c:pt idx="7962">
                  <c:v>68.438112000119872</c:v>
                </c:pt>
                <c:pt idx="7963">
                  <c:v>68.446463999978732</c:v>
                </c:pt>
                <c:pt idx="7964">
                  <c:v>68.45479200000409</c:v>
                </c:pt>
                <c:pt idx="7965">
                  <c:v>68.463120000029448</c:v>
                </c:pt>
                <c:pt idx="7966">
                  <c:v>68.471448000054806</c:v>
                </c:pt>
                <c:pt idx="7967">
                  <c:v>68.479800000088289</c:v>
                </c:pt>
                <c:pt idx="7968">
                  <c:v>68.488128000113647</c:v>
                </c:pt>
                <c:pt idx="7969">
                  <c:v>68.49648000014713</c:v>
                </c:pt>
                <c:pt idx="7970">
                  <c:v>68.504807999997865</c:v>
                </c:pt>
                <c:pt idx="7971">
                  <c:v>68.513136000023223</c:v>
                </c:pt>
                <c:pt idx="7972">
                  <c:v>68.521464000048582</c:v>
                </c:pt>
                <c:pt idx="7973">
                  <c:v>68.52979200007394</c:v>
                </c:pt>
                <c:pt idx="7974">
                  <c:v>68.538144000107422</c:v>
                </c:pt>
                <c:pt idx="7975">
                  <c:v>68.546472000132781</c:v>
                </c:pt>
                <c:pt idx="7976">
                  <c:v>68.554799999983516</c:v>
                </c:pt>
                <c:pt idx="7977">
                  <c:v>68.563128000008874</c:v>
                </c:pt>
                <c:pt idx="7978">
                  <c:v>68.571456000034232</c:v>
                </c:pt>
                <c:pt idx="7979">
                  <c:v>68.579808000067715</c:v>
                </c:pt>
                <c:pt idx="7980">
                  <c:v>68.588136000093073</c:v>
                </c:pt>
                <c:pt idx="7981">
                  <c:v>68.596488000126556</c:v>
                </c:pt>
                <c:pt idx="7982">
                  <c:v>68.604816000151914</c:v>
                </c:pt>
                <c:pt idx="7983">
                  <c:v>68.613144000002649</c:v>
                </c:pt>
                <c:pt idx="7984">
                  <c:v>68.621472000028007</c:v>
                </c:pt>
                <c:pt idx="7985">
                  <c:v>68.62982400006149</c:v>
                </c:pt>
                <c:pt idx="7986">
                  <c:v>68.638152000086848</c:v>
                </c:pt>
                <c:pt idx="7987">
                  <c:v>68.646480000112206</c:v>
                </c:pt>
                <c:pt idx="7988">
                  <c:v>68.654808000137564</c:v>
                </c:pt>
                <c:pt idx="7989">
                  <c:v>68.663159999996424</c:v>
                </c:pt>
                <c:pt idx="7990">
                  <c:v>68.671488000021782</c:v>
                </c:pt>
                <c:pt idx="7991">
                  <c:v>68.67981600004714</c:v>
                </c:pt>
                <c:pt idx="7992">
                  <c:v>68.688144000072498</c:v>
                </c:pt>
                <c:pt idx="7993">
                  <c:v>68.696472000097856</c:v>
                </c:pt>
                <c:pt idx="7994">
                  <c:v>68.704824000131339</c:v>
                </c:pt>
                <c:pt idx="7995">
                  <c:v>68.713151999982074</c:v>
                </c:pt>
                <c:pt idx="7996">
                  <c:v>68.721480000007432</c:v>
                </c:pt>
                <c:pt idx="7997">
                  <c:v>68.72980800003279</c:v>
                </c:pt>
                <c:pt idx="7998">
                  <c:v>68.738160000066273</c:v>
                </c:pt>
                <c:pt idx="7999">
                  <c:v>68.746488000091631</c:v>
                </c:pt>
                <c:pt idx="8000">
                  <c:v>68.754816000116989</c:v>
                </c:pt>
                <c:pt idx="8001">
                  <c:v>68.763144000142347</c:v>
                </c:pt>
                <c:pt idx="8002">
                  <c:v>68.771471999993082</c:v>
                </c:pt>
                <c:pt idx="8003">
                  <c:v>68.779824000026565</c:v>
                </c:pt>
                <c:pt idx="8004">
                  <c:v>68.788152000051923</c:v>
                </c:pt>
                <c:pt idx="8005">
                  <c:v>68.796480000077281</c:v>
                </c:pt>
                <c:pt idx="8006">
                  <c:v>68.804808000102639</c:v>
                </c:pt>
                <c:pt idx="8007">
                  <c:v>68.813160000136122</c:v>
                </c:pt>
                <c:pt idx="8008">
                  <c:v>68.821487999986857</c:v>
                </c:pt>
                <c:pt idx="8009">
                  <c:v>68.829816000012215</c:v>
                </c:pt>
                <c:pt idx="8010">
                  <c:v>68.838144000037573</c:v>
                </c:pt>
                <c:pt idx="8011">
                  <c:v>68.846472000062931</c:v>
                </c:pt>
                <c:pt idx="8012">
                  <c:v>68.854824000096414</c:v>
                </c:pt>
                <c:pt idx="8013">
                  <c:v>68.863152000121772</c:v>
                </c:pt>
                <c:pt idx="8014">
                  <c:v>68.87148000014713</c:v>
                </c:pt>
                <c:pt idx="8015">
                  <c:v>68.87983200000599</c:v>
                </c:pt>
                <c:pt idx="8016">
                  <c:v>68.888160000031348</c:v>
                </c:pt>
                <c:pt idx="8017">
                  <c:v>68.896488000056706</c:v>
                </c:pt>
                <c:pt idx="8018">
                  <c:v>68.904816000082064</c:v>
                </c:pt>
                <c:pt idx="8019">
                  <c:v>68.913144000107422</c:v>
                </c:pt>
                <c:pt idx="8020">
                  <c:v>68.921496000140905</c:v>
                </c:pt>
                <c:pt idx="8021">
                  <c:v>68.92982399999164</c:v>
                </c:pt>
                <c:pt idx="8022">
                  <c:v>68.938152000016998</c:v>
                </c:pt>
                <c:pt idx="8023">
                  <c:v>68.946480000042357</c:v>
                </c:pt>
                <c:pt idx="8024">
                  <c:v>68.954832000075839</c:v>
                </c:pt>
                <c:pt idx="8025">
                  <c:v>68.963160000101198</c:v>
                </c:pt>
                <c:pt idx="8026">
                  <c:v>68.97151200013468</c:v>
                </c:pt>
                <c:pt idx="8027">
                  <c:v>68.979839999985415</c:v>
                </c:pt>
                <c:pt idx="8028">
                  <c:v>68.988168000010774</c:v>
                </c:pt>
                <c:pt idx="8029">
                  <c:v>68.996496000036132</c:v>
                </c:pt>
                <c:pt idx="8030">
                  <c:v>69.00482400006149</c:v>
                </c:pt>
                <c:pt idx="8031">
                  <c:v>69.013200000103097</c:v>
                </c:pt>
                <c:pt idx="8032">
                  <c:v>69.021528000128455</c:v>
                </c:pt>
                <c:pt idx="8033">
                  <c:v>69.029855999979191</c:v>
                </c:pt>
                <c:pt idx="8034">
                  <c:v>69.038184000004549</c:v>
                </c:pt>
                <c:pt idx="8035">
                  <c:v>69.046512000029907</c:v>
                </c:pt>
                <c:pt idx="8036">
                  <c:v>69.05486400006339</c:v>
                </c:pt>
                <c:pt idx="8037">
                  <c:v>69.063192000088748</c:v>
                </c:pt>
                <c:pt idx="8038">
                  <c:v>69.071520000114106</c:v>
                </c:pt>
                <c:pt idx="8039">
                  <c:v>69.079848000139464</c:v>
                </c:pt>
                <c:pt idx="8040">
                  <c:v>69.088199999998324</c:v>
                </c:pt>
                <c:pt idx="8041">
                  <c:v>69.096528000023682</c:v>
                </c:pt>
                <c:pt idx="8042">
                  <c:v>69.10485600004904</c:v>
                </c:pt>
                <c:pt idx="8043">
                  <c:v>69.113184000074398</c:v>
                </c:pt>
                <c:pt idx="8044">
                  <c:v>69.121512000099756</c:v>
                </c:pt>
                <c:pt idx="8045">
                  <c:v>69.129864000133239</c:v>
                </c:pt>
                <c:pt idx="8046">
                  <c:v>69.138191999983974</c:v>
                </c:pt>
                <c:pt idx="8047">
                  <c:v>69.146520000009332</c:v>
                </c:pt>
                <c:pt idx="8048">
                  <c:v>69.154872000042815</c:v>
                </c:pt>
                <c:pt idx="8049">
                  <c:v>69.163200000068173</c:v>
                </c:pt>
                <c:pt idx="8050">
                  <c:v>69.171528000093531</c:v>
                </c:pt>
                <c:pt idx="8051">
                  <c:v>69.179856000118889</c:v>
                </c:pt>
                <c:pt idx="8052">
                  <c:v>69.188184000144247</c:v>
                </c:pt>
                <c:pt idx="8053">
                  <c:v>69.196536000003107</c:v>
                </c:pt>
                <c:pt idx="8054">
                  <c:v>69.204864000028465</c:v>
                </c:pt>
                <c:pt idx="8055">
                  <c:v>69.213192000053823</c:v>
                </c:pt>
                <c:pt idx="8056">
                  <c:v>69.221520000079181</c:v>
                </c:pt>
                <c:pt idx="8057">
                  <c:v>69.229848000104539</c:v>
                </c:pt>
                <c:pt idx="8058">
                  <c:v>69.238200000138022</c:v>
                </c:pt>
                <c:pt idx="8059">
                  <c:v>69.246527999988757</c:v>
                </c:pt>
                <c:pt idx="8060">
                  <c:v>69.254856000014115</c:v>
                </c:pt>
                <c:pt idx="8061">
                  <c:v>69.263184000039473</c:v>
                </c:pt>
                <c:pt idx="8062">
                  <c:v>69.271536000072956</c:v>
                </c:pt>
                <c:pt idx="8063">
                  <c:v>69.279864000098314</c:v>
                </c:pt>
                <c:pt idx="8064">
                  <c:v>69.288192000123672</c:v>
                </c:pt>
                <c:pt idx="8065">
                  <c:v>69.296543999982532</c:v>
                </c:pt>
                <c:pt idx="8066">
                  <c:v>69.30487200000789</c:v>
                </c:pt>
                <c:pt idx="8067">
                  <c:v>69.313200000033248</c:v>
                </c:pt>
                <c:pt idx="8068">
                  <c:v>69.321528000058606</c:v>
                </c:pt>
                <c:pt idx="8069">
                  <c:v>69.329856000083964</c:v>
                </c:pt>
                <c:pt idx="8070">
                  <c:v>69.338208000117447</c:v>
                </c:pt>
                <c:pt idx="8071">
                  <c:v>69.346536000142805</c:v>
                </c:pt>
                <c:pt idx="8072">
                  <c:v>69.35486399999354</c:v>
                </c:pt>
                <c:pt idx="8073">
                  <c:v>69.363192000018898</c:v>
                </c:pt>
                <c:pt idx="8074">
                  <c:v>69.371520000044256</c:v>
                </c:pt>
                <c:pt idx="8075">
                  <c:v>69.379872000077739</c:v>
                </c:pt>
                <c:pt idx="8076">
                  <c:v>69.388200000103097</c:v>
                </c:pt>
                <c:pt idx="8077">
                  <c:v>69.396528000128455</c:v>
                </c:pt>
                <c:pt idx="8078">
                  <c:v>69.404879999987315</c:v>
                </c:pt>
                <c:pt idx="8079">
                  <c:v>69.413208000012673</c:v>
                </c:pt>
                <c:pt idx="8080">
                  <c:v>69.421536000038031</c:v>
                </c:pt>
                <c:pt idx="8081">
                  <c:v>69.42986400006339</c:v>
                </c:pt>
                <c:pt idx="8082">
                  <c:v>69.438216000096872</c:v>
                </c:pt>
                <c:pt idx="8083">
                  <c:v>69.44654400012223</c:v>
                </c:pt>
                <c:pt idx="8084">
                  <c:v>69.454872000147589</c:v>
                </c:pt>
                <c:pt idx="8085">
                  <c:v>69.463199999998324</c:v>
                </c:pt>
                <c:pt idx="8086">
                  <c:v>69.471552000031807</c:v>
                </c:pt>
                <c:pt idx="8087">
                  <c:v>69.479904000065289</c:v>
                </c:pt>
                <c:pt idx="8088">
                  <c:v>69.488232000090647</c:v>
                </c:pt>
                <c:pt idx="8089">
                  <c:v>69.496560000116006</c:v>
                </c:pt>
                <c:pt idx="8090">
                  <c:v>69.504912000149488</c:v>
                </c:pt>
                <c:pt idx="8091">
                  <c:v>69.513240000000224</c:v>
                </c:pt>
                <c:pt idx="8092">
                  <c:v>69.521568000025582</c:v>
                </c:pt>
                <c:pt idx="8093">
                  <c:v>69.52989600005094</c:v>
                </c:pt>
                <c:pt idx="8094">
                  <c:v>69.538224000076298</c:v>
                </c:pt>
                <c:pt idx="8095">
                  <c:v>69.546576000109781</c:v>
                </c:pt>
                <c:pt idx="8096">
                  <c:v>69.554904000135139</c:v>
                </c:pt>
                <c:pt idx="8097">
                  <c:v>69.563231999985874</c:v>
                </c:pt>
                <c:pt idx="8098">
                  <c:v>69.571560000011232</c:v>
                </c:pt>
                <c:pt idx="8099">
                  <c:v>69.579912000044715</c:v>
                </c:pt>
                <c:pt idx="8100">
                  <c:v>69.588240000070073</c:v>
                </c:pt>
                <c:pt idx="8101">
                  <c:v>69.596568000095431</c:v>
                </c:pt>
                <c:pt idx="8102">
                  <c:v>69.604920000128914</c:v>
                </c:pt>
                <c:pt idx="8103">
                  <c:v>69.613247999979649</c:v>
                </c:pt>
                <c:pt idx="8104">
                  <c:v>69.621576000005007</c:v>
                </c:pt>
                <c:pt idx="8105">
                  <c:v>69.629904000030365</c:v>
                </c:pt>
                <c:pt idx="8106">
                  <c:v>69.638256000063848</c:v>
                </c:pt>
                <c:pt idx="8107">
                  <c:v>69.646584000089206</c:v>
                </c:pt>
                <c:pt idx="8108">
                  <c:v>69.654912000114564</c:v>
                </c:pt>
                <c:pt idx="8109">
                  <c:v>69.663240000139922</c:v>
                </c:pt>
                <c:pt idx="8110">
                  <c:v>69.671591999998782</c:v>
                </c:pt>
                <c:pt idx="8111">
                  <c:v>69.67992000002414</c:v>
                </c:pt>
                <c:pt idx="8112">
                  <c:v>69.688248000049498</c:v>
                </c:pt>
                <c:pt idx="8113">
                  <c:v>69.696576000074856</c:v>
                </c:pt>
                <c:pt idx="8114">
                  <c:v>69.704904000100214</c:v>
                </c:pt>
                <c:pt idx="8115">
                  <c:v>69.713256000133697</c:v>
                </c:pt>
                <c:pt idx="8116">
                  <c:v>69.721583999984432</c:v>
                </c:pt>
                <c:pt idx="8117">
                  <c:v>69.72991200000979</c:v>
                </c:pt>
                <c:pt idx="8118">
                  <c:v>69.738240000035148</c:v>
                </c:pt>
                <c:pt idx="8119">
                  <c:v>69.746616000076756</c:v>
                </c:pt>
                <c:pt idx="8120">
                  <c:v>69.754944000102114</c:v>
                </c:pt>
                <c:pt idx="8121">
                  <c:v>69.763272000127472</c:v>
                </c:pt>
                <c:pt idx="8122">
                  <c:v>69.77160000015283</c:v>
                </c:pt>
                <c:pt idx="8123">
                  <c:v>69.779928000003565</c:v>
                </c:pt>
                <c:pt idx="8124">
                  <c:v>69.788280000037048</c:v>
                </c:pt>
                <c:pt idx="8125">
                  <c:v>69.796608000062406</c:v>
                </c:pt>
                <c:pt idx="8126">
                  <c:v>69.804936000087764</c:v>
                </c:pt>
                <c:pt idx="8127">
                  <c:v>69.813288000121247</c:v>
                </c:pt>
                <c:pt idx="8128">
                  <c:v>69.821616000146605</c:v>
                </c:pt>
                <c:pt idx="8129">
                  <c:v>69.82994399999734</c:v>
                </c:pt>
                <c:pt idx="8130">
                  <c:v>69.838272000022698</c:v>
                </c:pt>
                <c:pt idx="8131">
                  <c:v>69.846600000048056</c:v>
                </c:pt>
                <c:pt idx="8132">
                  <c:v>69.854952000081539</c:v>
                </c:pt>
                <c:pt idx="8133">
                  <c:v>69.863280000106897</c:v>
                </c:pt>
                <c:pt idx="8134">
                  <c:v>69.871608000132255</c:v>
                </c:pt>
                <c:pt idx="8135">
                  <c:v>69.87993599998299</c:v>
                </c:pt>
                <c:pt idx="8136">
                  <c:v>69.888288000016473</c:v>
                </c:pt>
                <c:pt idx="8137">
                  <c:v>69.896640000049956</c:v>
                </c:pt>
                <c:pt idx="8138">
                  <c:v>69.904968000075314</c:v>
                </c:pt>
                <c:pt idx="8139">
                  <c:v>69.913296000100672</c:v>
                </c:pt>
                <c:pt idx="8140">
                  <c:v>69.92162400012603</c:v>
                </c:pt>
                <c:pt idx="8141">
                  <c:v>69.929952000151388</c:v>
                </c:pt>
                <c:pt idx="8142">
                  <c:v>69.938304000010248</c:v>
                </c:pt>
                <c:pt idx="8143">
                  <c:v>69.946632000035606</c:v>
                </c:pt>
                <c:pt idx="8144">
                  <c:v>69.954960000060964</c:v>
                </c:pt>
                <c:pt idx="8145">
                  <c:v>69.963288000086322</c:v>
                </c:pt>
                <c:pt idx="8146">
                  <c:v>69.97161600011168</c:v>
                </c:pt>
                <c:pt idx="8147">
                  <c:v>69.979968000145163</c:v>
                </c:pt>
                <c:pt idx="8148">
                  <c:v>69.988295999995898</c:v>
                </c:pt>
                <c:pt idx="8149">
                  <c:v>69.996624000021257</c:v>
                </c:pt>
                <c:pt idx="8150">
                  <c:v>70.004952000046615</c:v>
                </c:pt>
                <c:pt idx="8151">
                  <c:v>70.013280000071973</c:v>
                </c:pt>
                <c:pt idx="8152">
                  <c:v>70.021632000105456</c:v>
                </c:pt>
                <c:pt idx="8153">
                  <c:v>70.029960000130814</c:v>
                </c:pt>
                <c:pt idx="8154">
                  <c:v>70.038287999981549</c:v>
                </c:pt>
                <c:pt idx="8155">
                  <c:v>70.046616000006907</c:v>
                </c:pt>
                <c:pt idx="8156">
                  <c:v>70.05496800004039</c:v>
                </c:pt>
                <c:pt idx="8157">
                  <c:v>70.063296000065748</c:v>
                </c:pt>
                <c:pt idx="8158">
                  <c:v>70.071624000091106</c:v>
                </c:pt>
                <c:pt idx="8159">
                  <c:v>70.079952000116464</c:v>
                </c:pt>
                <c:pt idx="8160">
                  <c:v>70.088304000149947</c:v>
                </c:pt>
                <c:pt idx="8161">
                  <c:v>70.096632000000682</c:v>
                </c:pt>
                <c:pt idx="8162">
                  <c:v>70.10496000002604</c:v>
                </c:pt>
                <c:pt idx="8163">
                  <c:v>70.113288000051398</c:v>
                </c:pt>
                <c:pt idx="8164">
                  <c:v>70.121616000076756</c:v>
                </c:pt>
                <c:pt idx="8165">
                  <c:v>70.129968000110239</c:v>
                </c:pt>
                <c:pt idx="8166">
                  <c:v>70.138296000135597</c:v>
                </c:pt>
                <c:pt idx="8167">
                  <c:v>70.146623999986332</c:v>
                </c:pt>
                <c:pt idx="8168">
                  <c:v>70.15495200001169</c:v>
                </c:pt>
                <c:pt idx="8169">
                  <c:v>70.163304000045173</c:v>
                </c:pt>
                <c:pt idx="8170">
                  <c:v>70.171632000070531</c:v>
                </c:pt>
                <c:pt idx="8171">
                  <c:v>70.179960000095889</c:v>
                </c:pt>
                <c:pt idx="8172">
                  <c:v>70.188288000121247</c:v>
                </c:pt>
                <c:pt idx="8173">
                  <c:v>70.196639999980107</c:v>
                </c:pt>
                <c:pt idx="8174">
                  <c:v>70.204968000005465</c:v>
                </c:pt>
                <c:pt idx="8175">
                  <c:v>70.213296000030823</c:v>
                </c:pt>
                <c:pt idx="8176">
                  <c:v>70.221648000064306</c:v>
                </c:pt>
                <c:pt idx="8177">
                  <c:v>70.229976000089664</c:v>
                </c:pt>
                <c:pt idx="8178">
                  <c:v>70.238304000115022</c:v>
                </c:pt>
                <c:pt idx="8179">
                  <c:v>70.24663200014038</c:v>
                </c:pt>
                <c:pt idx="8180">
                  <c:v>70.254959999991115</c:v>
                </c:pt>
                <c:pt idx="8181">
                  <c:v>70.263312000024598</c:v>
                </c:pt>
                <c:pt idx="8182">
                  <c:v>70.271640000049956</c:v>
                </c:pt>
                <c:pt idx="8183">
                  <c:v>70.279968000075314</c:v>
                </c:pt>
                <c:pt idx="8184">
                  <c:v>70.288296000100672</c:v>
                </c:pt>
                <c:pt idx="8185">
                  <c:v>70.29662400012603</c:v>
                </c:pt>
                <c:pt idx="8186">
                  <c:v>70.30497599998489</c:v>
                </c:pt>
                <c:pt idx="8187">
                  <c:v>70.313304000010248</c:v>
                </c:pt>
                <c:pt idx="8188">
                  <c:v>70.321632000035606</c:v>
                </c:pt>
                <c:pt idx="8189">
                  <c:v>70.329960000060964</c:v>
                </c:pt>
                <c:pt idx="8190">
                  <c:v>70.338288000086322</c:v>
                </c:pt>
                <c:pt idx="8191">
                  <c:v>70.346640000119805</c:v>
                </c:pt>
                <c:pt idx="8192">
                  <c:v>70.354968000145163</c:v>
                </c:pt>
                <c:pt idx="8193">
                  <c:v>70.363295999995898</c:v>
                </c:pt>
                <c:pt idx="8194">
                  <c:v>70.371624000021257</c:v>
                </c:pt>
                <c:pt idx="8195">
                  <c:v>70.379976000054739</c:v>
                </c:pt>
                <c:pt idx="8196">
                  <c:v>70.388304000080097</c:v>
                </c:pt>
                <c:pt idx="8197">
                  <c:v>70.396632000105456</c:v>
                </c:pt>
                <c:pt idx="8198">
                  <c:v>70.404960000130814</c:v>
                </c:pt>
                <c:pt idx="8199">
                  <c:v>70.413287999981549</c:v>
                </c:pt>
                <c:pt idx="8200">
                  <c:v>70.421640000015032</c:v>
                </c:pt>
                <c:pt idx="8201">
                  <c:v>70.42996800004039</c:v>
                </c:pt>
                <c:pt idx="8202">
                  <c:v>70.438296000065748</c:v>
                </c:pt>
                <c:pt idx="8203">
                  <c:v>70.446624000091106</c:v>
                </c:pt>
                <c:pt idx="8204">
                  <c:v>70.454952000116464</c:v>
                </c:pt>
                <c:pt idx="8205">
                  <c:v>70.463304000149947</c:v>
                </c:pt>
                <c:pt idx="8206">
                  <c:v>70.471632000000682</c:v>
                </c:pt>
                <c:pt idx="8207">
                  <c:v>70.47996000002604</c:v>
                </c:pt>
                <c:pt idx="8208">
                  <c:v>70.488288000051398</c:v>
                </c:pt>
                <c:pt idx="8209">
                  <c:v>70.496616000076756</c:v>
                </c:pt>
                <c:pt idx="8210">
                  <c:v>70.504968000110239</c:v>
                </c:pt>
                <c:pt idx="8211">
                  <c:v>70.513296000135597</c:v>
                </c:pt>
                <c:pt idx="8212">
                  <c:v>70.521623999986332</c:v>
                </c:pt>
                <c:pt idx="8213">
                  <c:v>70.52995200001169</c:v>
                </c:pt>
                <c:pt idx="8214">
                  <c:v>70.538280000037048</c:v>
                </c:pt>
                <c:pt idx="8215">
                  <c:v>70.546632000070531</c:v>
                </c:pt>
                <c:pt idx="8216">
                  <c:v>70.554960000095889</c:v>
                </c:pt>
                <c:pt idx="8217">
                  <c:v>70.563288000121247</c:v>
                </c:pt>
                <c:pt idx="8218">
                  <c:v>70.571616000146605</c:v>
                </c:pt>
                <c:pt idx="8219">
                  <c:v>70.57994399999734</c:v>
                </c:pt>
                <c:pt idx="8220">
                  <c:v>70.588296000030823</c:v>
                </c:pt>
                <c:pt idx="8221">
                  <c:v>70.596624000056181</c:v>
                </c:pt>
                <c:pt idx="8222">
                  <c:v>70.604952000081539</c:v>
                </c:pt>
                <c:pt idx="8223">
                  <c:v>70.613280000106897</c:v>
                </c:pt>
                <c:pt idx="8224">
                  <c:v>70.62163200014038</c:v>
                </c:pt>
                <c:pt idx="8225">
                  <c:v>70.629959999991115</c:v>
                </c:pt>
                <c:pt idx="8226">
                  <c:v>70.638288000016473</c:v>
                </c:pt>
                <c:pt idx="8227">
                  <c:v>70.646640000049956</c:v>
                </c:pt>
                <c:pt idx="8228">
                  <c:v>70.762224000063725</c:v>
                </c:pt>
                <c:pt idx="8229">
                  <c:v>70.770552000089083</c:v>
                </c:pt>
                <c:pt idx="8230">
                  <c:v>70.778880000114441</c:v>
                </c:pt>
                <c:pt idx="8231">
                  <c:v>70.787208000139799</c:v>
                </c:pt>
                <c:pt idx="8232">
                  <c:v>70.795535999990534</c:v>
                </c:pt>
                <c:pt idx="8233">
                  <c:v>70.803912000032142</c:v>
                </c:pt>
                <c:pt idx="8234">
                  <c:v>70.8122400000575</c:v>
                </c:pt>
                <c:pt idx="8235">
                  <c:v>70.820568000082858</c:v>
                </c:pt>
                <c:pt idx="8236">
                  <c:v>70.828896000108216</c:v>
                </c:pt>
                <c:pt idx="8237">
                  <c:v>70.837224000133574</c:v>
                </c:pt>
                <c:pt idx="8238">
                  <c:v>70.845575999992434</c:v>
                </c:pt>
                <c:pt idx="8239">
                  <c:v>70.853904000017792</c:v>
                </c:pt>
                <c:pt idx="8240">
                  <c:v>70.86223200004315</c:v>
                </c:pt>
                <c:pt idx="8241">
                  <c:v>70.870560000068508</c:v>
                </c:pt>
                <c:pt idx="8242">
                  <c:v>70.878912000101991</c:v>
                </c:pt>
                <c:pt idx="8243">
                  <c:v>70.887240000127349</c:v>
                </c:pt>
                <c:pt idx="8244">
                  <c:v>70.895568000152707</c:v>
                </c:pt>
                <c:pt idx="8245">
                  <c:v>70.903896000003442</c:v>
                </c:pt>
                <c:pt idx="8246">
                  <c:v>70.912248000036925</c:v>
                </c:pt>
                <c:pt idx="8247">
                  <c:v>70.920576000062283</c:v>
                </c:pt>
                <c:pt idx="8248">
                  <c:v>70.928904000087641</c:v>
                </c:pt>
                <c:pt idx="8249">
                  <c:v>70.937232000112999</c:v>
                </c:pt>
                <c:pt idx="8250">
                  <c:v>70.945560000138357</c:v>
                </c:pt>
                <c:pt idx="8251">
                  <c:v>70.953911999997217</c:v>
                </c:pt>
                <c:pt idx="8252">
                  <c:v>70.962240000022575</c:v>
                </c:pt>
                <c:pt idx="8253">
                  <c:v>70.970568000047933</c:v>
                </c:pt>
                <c:pt idx="8254">
                  <c:v>70.978920000081416</c:v>
                </c:pt>
                <c:pt idx="8255">
                  <c:v>70.987248000106774</c:v>
                </c:pt>
                <c:pt idx="8256">
                  <c:v>70.995576000132132</c:v>
                </c:pt>
                <c:pt idx="8257">
                  <c:v>71.003903999982867</c:v>
                </c:pt>
                <c:pt idx="8258">
                  <c:v>71.012232000008225</c:v>
                </c:pt>
                <c:pt idx="8259">
                  <c:v>71.020584000041708</c:v>
                </c:pt>
                <c:pt idx="8260">
                  <c:v>71.028912000067066</c:v>
                </c:pt>
                <c:pt idx="8261">
                  <c:v>71.037240000092424</c:v>
                </c:pt>
                <c:pt idx="8262">
                  <c:v>71.045592000125907</c:v>
                </c:pt>
                <c:pt idx="8263">
                  <c:v>71.053920000151265</c:v>
                </c:pt>
                <c:pt idx="8264">
                  <c:v>71.062248000002</c:v>
                </c:pt>
                <c:pt idx="8265">
                  <c:v>71.070600000035483</c:v>
                </c:pt>
                <c:pt idx="8266">
                  <c:v>71.078928000060841</c:v>
                </c:pt>
                <c:pt idx="8267">
                  <c:v>71.087256000086199</c:v>
                </c:pt>
                <c:pt idx="8268">
                  <c:v>71.095584000111558</c:v>
                </c:pt>
                <c:pt idx="8269">
                  <c:v>71.10393600014504</c:v>
                </c:pt>
                <c:pt idx="8270">
                  <c:v>71.112263999995776</c:v>
                </c:pt>
                <c:pt idx="8271">
                  <c:v>71.120592000021134</c:v>
                </c:pt>
                <c:pt idx="8272">
                  <c:v>71.128920000046492</c:v>
                </c:pt>
                <c:pt idx="8273">
                  <c:v>71.13724800007185</c:v>
                </c:pt>
                <c:pt idx="8274">
                  <c:v>71.145600000105333</c:v>
                </c:pt>
                <c:pt idx="8275">
                  <c:v>71.153928000130691</c:v>
                </c:pt>
                <c:pt idx="8276">
                  <c:v>71.162255999981426</c:v>
                </c:pt>
                <c:pt idx="8277">
                  <c:v>71.170584000006784</c:v>
                </c:pt>
                <c:pt idx="8278">
                  <c:v>71.178936000040267</c:v>
                </c:pt>
                <c:pt idx="8279">
                  <c:v>71.187264000065625</c:v>
                </c:pt>
                <c:pt idx="8280">
                  <c:v>71.195592000090983</c:v>
                </c:pt>
                <c:pt idx="8281">
                  <c:v>71.203920000116341</c:v>
                </c:pt>
                <c:pt idx="8282">
                  <c:v>71.212272000149824</c:v>
                </c:pt>
                <c:pt idx="8283">
                  <c:v>71.220600000000559</c:v>
                </c:pt>
                <c:pt idx="8284">
                  <c:v>71.228928000025917</c:v>
                </c:pt>
                <c:pt idx="8285">
                  <c:v>71.237256000051275</c:v>
                </c:pt>
                <c:pt idx="8286">
                  <c:v>71.245608000084758</c:v>
                </c:pt>
                <c:pt idx="8287">
                  <c:v>71.253936000110116</c:v>
                </c:pt>
                <c:pt idx="8288">
                  <c:v>71.262264000135474</c:v>
                </c:pt>
                <c:pt idx="8289">
                  <c:v>71.270591999986209</c:v>
                </c:pt>
                <c:pt idx="8290">
                  <c:v>71.278944000019692</c:v>
                </c:pt>
                <c:pt idx="8291">
                  <c:v>71.28727200004505</c:v>
                </c:pt>
                <c:pt idx="8292">
                  <c:v>71.295600000070408</c:v>
                </c:pt>
                <c:pt idx="8293">
                  <c:v>71.303952000103891</c:v>
                </c:pt>
                <c:pt idx="8294">
                  <c:v>71.312280000129249</c:v>
                </c:pt>
                <c:pt idx="8295">
                  <c:v>71.320607999979984</c:v>
                </c:pt>
                <c:pt idx="8296">
                  <c:v>71.328936000005342</c:v>
                </c:pt>
                <c:pt idx="8297">
                  <c:v>71.337288000038825</c:v>
                </c:pt>
                <c:pt idx="8298">
                  <c:v>71.345616000064183</c:v>
                </c:pt>
                <c:pt idx="8299">
                  <c:v>71.353944000089541</c:v>
                </c:pt>
                <c:pt idx="8300">
                  <c:v>71.362272000114899</c:v>
                </c:pt>
                <c:pt idx="8301">
                  <c:v>71.370600000140257</c:v>
                </c:pt>
                <c:pt idx="8302">
                  <c:v>71.378951999999117</c:v>
                </c:pt>
                <c:pt idx="8303">
                  <c:v>71.387280000024475</c:v>
                </c:pt>
                <c:pt idx="8304">
                  <c:v>71.395608000049833</c:v>
                </c:pt>
                <c:pt idx="8305">
                  <c:v>71.403936000075191</c:v>
                </c:pt>
                <c:pt idx="8306">
                  <c:v>71.412288000108674</c:v>
                </c:pt>
                <c:pt idx="8307">
                  <c:v>71.420616000134032</c:v>
                </c:pt>
                <c:pt idx="8308">
                  <c:v>71.428943999984767</c:v>
                </c:pt>
                <c:pt idx="8309">
                  <c:v>71.43729600001825</c:v>
                </c:pt>
                <c:pt idx="8310">
                  <c:v>71.445624000043608</c:v>
                </c:pt>
                <c:pt idx="8311">
                  <c:v>71.453952000068966</c:v>
                </c:pt>
                <c:pt idx="8312">
                  <c:v>71.462280000094324</c:v>
                </c:pt>
                <c:pt idx="8313">
                  <c:v>71.470608000119682</c:v>
                </c:pt>
                <c:pt idx="8314">
                  <c:v>71.478959999978542</c:v>
                </c:pt>
                <c:pt idx="8315">
                  <c:v>71.4872880000039</c:v>
                </c:pt>
                <c:pt idx="8316">
                  <c:v>71.495640000037383</c:v>
                </c:pt>
                <c:pt idx="8317">
                  <c:v>71.503968000062741</c:v>
                </c:pt>
                <c:pt idx="8318">
                  <c:v>71.512296000088099</c:v>
                </c:pt>
                <c:pt idx="8319">
                  <c:v>71.520624000113457</c:v>
                </c:pt>
                <c:pt idx="8320">
                  <c:v>71.528952000138815</c:v>
                </c:pt>
                <c:pt idx="8321">
                  <c:v>71.537303999997675</c:v>
                </c:pt>
                <c:pt idx="8322">
                  <c:v>71.545632000023033</c:v>
                </c:pt>
                <c:pt idx="8323">
                  <c:v>71.553960000048392</c:v>
                </c:pt>
                <c:pt idx="8324">
                  <c:v>71.562312000081874</c:v>
                </c:pt>
                <c:pt idx="8325">
                  <c:v>71.570640000107232</c:v>
                </c:pt>
                <c:pt idx="8326">
                  <c:v>71.578992000140715</c:v>
                </c:pt>
                <c:pt idx="8327">
                  <c:v>71.58731999999145</c:v>
                </c:pt>
                <c:pt idx="8328">
                  <c:v>71.595648000016809</c:v>
                </c:pt>
                <c:pt idx="8329">
                  <c:v>71.604000000050291</c:v>
                </c:pt>
                <c:pt idx="8330">
                  <c:v>71.612328000075649</c:v>
                </c:pt>
                <c:pt idx="8331">
                  <c:v>71.620656000101008</c:v>
                </c:pt>
                <c:pt idx="8332">
                  <c:v>71.62900800013449</c:v>
                </c:pt>
                <c:pt idx="8333">
                  <c:v>71.637335999985225</c:v>
                </c:pt>
                <c:pt idx="8334">
                  <c:v>71.645664000010584</c:v>
                </c:pt>
                <c:pt idx="8335">
                  <c:v>71.653992000035942</c:v>
                </c:pt>
                <c:pt idx="8336">
                  <c:v>71.662344000069425</c:v>
                </c:pt>
                <c:pt idx="8337">
                  <c:v>71.670696000102907</c:v>
                </c:pt>
                <c:pt idx="8338">
                  <c:v>71.679024000128265</c:v>
                </c:pt>
                <c:pt idx="8339">
                  <c:v>71.687351999979001</c:v>
                </c:pt>
                <c:pt idx="8340">
                  <c:v>71.695680000004359</c:v>
                </c:pt>
                <c:pt idx="8341">
                  <c:v>71.704008000029717</c:v>
                </c:pt>
                <c:pt idx="8342">
                  <c:v>71.7123600000632</c:v>
                </c:pt>
                <c:pt idx="8343">
                  <c:v>71.720688000088558</c:v>
                </c:pt>
                <c:pt idx="8344">
                  <c:v>71.729016000113916</c:v>
                </c:pt>
                <c:pt idx="8345">
                  <c:v>71.737344000139274</c:v>
                </c:pt>
                <c:pt idx="8346">
                  <c:v>71.745671999990009</c:v>
                </c:pt>
                <c:pt idx="8347">
                  <c:v>71.754024000023492</c:v>
                </c:pt>
                <c:pt idx="8348">
                  <c:v>71.76235200004885</c:v>
                </c:pt>
                <c:pt idx="8349">
                  <c:v>71.770680000074208</c:v>
                </c:pt>
                <c:pt idx="8350">
                  <c:v>71.779032000107691</c:v>
                </c:pt>
                <c:pt idx="8351">
                  <c:v>71.787360000133049</c:v>
                </c:pt>
                <c:pt idx="8352">
                  <c:v>71.795687999983784</c:v>
                </c:pt>
                <c:pt idx="8353">
                  <c:v>71.804016000009142</c:v>
                </c:pt>
                <c:pt idx="8354">
                  <c:v>71.8123440000345</c:v>
                </c:pt>
                <c:pt idx="8355">
                  <c:v>71.820696000067983</c:v>
                </c:pt>
                <c:pt idx="8356">
                  <c:v>71.829024000093341</c:v>
                </c:pt>
                <c:pt idx="8357">
                  <c:v>71.837376000126824</c:v>
                </c:pt>
                <c:pt idx="8358">
                  <c:v>71.845704000152182</c:v>
                </c:pt>
                <c:pt idx="8359">
                  <c:v>71.854032000002917</c:v>
                </c:pt>
                <c:pt idx="8360">
                  <c:v>71.8623840000364</c:v>
                </c:pt>
                <c:pt idx="8361">
                  <c:v>71.870712000061758</c:v>
                </c:pt>
                <c:pt idx="8362">
                  <c:v>71.879040000087116</c:v>
                </c:pt>
                <c:pt idx="8363">
                  <c:v>71.887368000112474</c:v>
                </c:pt>
                <c:pt idx="8364">
                  <c:v>71.895720000145957</c:v>
                </c:pt>
                <c:pt idx="8365">
                  <c:v>71.904047999996692</c:v>
                </c:pt>
                <c:pt idx="8366">
                  <c:v>71.91237600002205</c:v>
                </c:pt>
                <c:pt idx="8367">
                  <c:v>71.920704000047408</c:v>
                </c:pt>
                <c:pt idx="8368">
                  <c:v>71.929056000080891</c:v>
                </c:pt>
                <c:pt idx="8369">
                  <c:v>71.937384000106249</c:v>
                </c:pt>
                <c:pt idx="8370">
                  <c:v>71.945712000131607</c:v>
                </c:pt>
                <c:pt idx="8371">
                  <c:v>71.954039999982342</c:v>
                </c:pt>
                <c:pt idx="8372">
                  <c:v>71.9623680000077</c:v>
                </c:pt>
                <c:pt idx="8373">
                  <c:v>71.970720000041183</c:v>
                </c:pt>
                <c:pt idx="8374">
                  <c:v>71.979048000066541</c:v>
                </c:pt>
                <c:pt idx="8375">
                  <c:v>71.987376000091899</c:v>
                </c:pt>
                <c:pt idx="8376">
                  <c:v>71.995704000117257</c:v>
                </c:pt>
                <c:pt idx="8377">
                  <c:v>72.00405600015074</c:v>
                </c:pt>
                <c:pt idx="8378">
                  <c:v>72.012384000001475</c:v>
                </c:pt>
                <c:pt idx="8379">
                  <c:v>72.020712000026833</c:v>
                </c:pt>
                <c:pt idx="8380">
                  <c:v>72.029040000052191</c:v>
                </c:pt>
                <c:pt idx="8381">
                  <c:v>72.037392000085674</c:v>
                </c:pt>
                <c:pt idx="8382">
                  <c:v>72.045720000111032</c:v>
                </c:pt>
                <c:pt idx="8383">
                  <c:v>72.05404800013639</c:v>
                </c:pt>
                <c:pt idx="8384">
                  <c:v>72.062375999987125</c:v>
                </c:pt>
                <c:pt idx="8385">
                  <c:v>72.070728000020608</c:v>
                </c:pt>
                <c:pt idx="8386">
                  <c:v>72.079056000045966</c:v>
                </c:pt>
                <c:pt idx="8387">
                  <c:v>72.087384000071324</c:v>
                </c:pt>
                <c:pt idx="8388">
                  <c:v>72.095712000096682</c:v>
                </c:pt>
                <c:pt idx="8389">
                  <c:v>72.104040000122041</c:v>
                </c:pt>
                <c:pt idx="8390">
                  <c:v>72.1123919999809</c:v>
                </c:pt>
                <c:pt idx="8391">
                  <c:v>72.120720000006258</c:v>
                </c:pt>
                <c:pt idx="8392">
                  <c:v>72.129048000031617</c:v>
                </c:pt>
                <c:pt idx="8393">
                  <c:v>72.137400000065099</c:v>
                </c:pt>
                <c:pt idx="8394">
                  <c:v>72.145728000090457</c:v>
                </c:pt>
                <c:pt idx="8395">
                  <c:v>72.15408000012394</c:v>
                </c:pt>
                <c:pt idx="8396">
                  <c:v>72.162408000149298</c:v>
                </c:pt>
                <c:pt idx="8397">
                  <c:v>72.170736000000034</c:v>
                </c:pt>
                <c:pt idx="8398">
                  <c:v>72.179088000033516</c:v>
                </c:pt>
                <c:pt idx="8399">
                  <c:v>72.187416000058874</c:v>
                </c:pt>
                <c:pt idx="8400">
                  <c:v>72.195744000084233</c:v>
                </c:pt>
                <c:pt idx="8401">
                  <c:v>72.204072000109591</c:v>
                </c:pt>
                <c:pt idx="8402">
                  <c:v>72.212424000143073</c:v>
                </c:pt>
                <c:pt idx="8403">
                  <c:v>72.220751999993809</c:v>
                </c:pt>
                <c:pt idx="8404">
                  <c:v>72.229080000019167</c:v>
                </c:pt>
                <c:pt idx="8405">
                  <c:v>72.237408000044525</c:v>
                </c:pt>
                <c:pt idx="8406">
                  <c:v>72.245760000078008</c:v>
                </c:pt>
                <c:pt idx="8407">
                  <c:v>72.254088000103366</c:v>
                </c:pt>
                <c:pt idx="8408">
                  <c:v>72.262416000128724</c:v>
                </c:pt>
                <c:pt idx="8409">
                  <c:v>72.270743999979459</c:v>
                </c:pt>
                <c:pt idx="8410">
                  <c:v>72.279096000012942</c:v>
                </c:pt>
                <c:pt idx="8411">
                  <c:v>72.2874240000383</c:v>
                </c:pt>
                <c:pt idx="8412">
                  <c:v>72.295752000063658</c:v>
                </c:pt>
                <c:pt idx="8413">
                  <c:v>72.304104000097141</c:v>
                </c:pt>
                <c:pt idx="8414">
                  <c:v>72.312432000122499</c:v>
                </c:pt>
                <c:pt idx="8415">
                  <c:v>72.320760000147857</c:v>
                </c:pt>
                <c:pt idx="8416">
                  <c:v>72.329087999998592</c:v>
                </c:pt>
                <c:pt idx="8417">
                  <c:v>72.33741600002395</c:v>
                </c:pt>
                <c:pt idx="8418">
                  <c:v>72.345768000057433</c:v>
                </c:pt>
                <c:pt idx="8419">
                  <c:v>72.354096000082791</c:v>
                </c:pt>
                <c:pt idx="8420">
                  <c:v>72.362424000108149</c:v>
                </c:pt>
                <c:pt idx="8421">
                  <c:v>72.370752000133507</c:v>
                </c:pt>
                <c:pt idx="8422">
                  <c:v>72.379079999984242</c:v>
                </c:pt>
                <c:pt idx="8423">
                  <c:v>72.387432000017725</c:v>
                </c:pt>
                <c:pt idx="8424">
                  <c:v>72.395760000043083</c:v>
                </c:pt>
                <c:pt idx="8425">
                  <c:v>72.404088000068441</c:v>
                </c:pt>
                <c:pt idx="8426">
                  <c:v>72.412440000101924</c:v>
                </c:pt>
                <c:pt idx="8427">
                  <c:v>72.420768000127282</c:v>
                </c:pt>
                <c:pt idx="8428">
                  <c:v>72.42909600015264</c:v>
                </c:pt>
                <c:pt idx="8429">
                  <c:v>72.4374480000115</c:v>
                </c:pt>
                <c:pt idx="8430">
                  <c:v>72.445776000036858</c:v>
                </c:pt>
                <c:pt idx="8431">
                  <c:v>72.454104000062216</c:v>
                </c:pt>
                <c:pt idx="8432">
                  <c:v>72.462456000095699</c:v>
                </c:pt>
                <c:pt idx="8433">
                  <c:v>72.470784000121057</c:v>
                </c:pt>
                <c:pt idx="8434">
                  <c:v>72.479112000146415</c:v>
                </c:pt>
                <c:pt idx="8435">
                  <c:v>72.48743999999715</c:v>
                </c:pt>
                <c:pt idx="8436">
                  <c:v>72.495792000030633</c:v>
                </c:pt>
                <c:pt idx="8437">
                  <c:v>72.504120000055991</c:v>
                </c:pt>
                <c:pt idx="8438">
                  <c:v>72.512448000081349</c:v>
                </c:pt>
                <c:pt idx="8439">
                  <c:v>72.520776000106707</c:v>
                </c:pt>
                <c:pt idx="8440">
                  <c:v>72.52912800014019</c:v>
                </c:pt>
                <c:pt idx="8441">
                  <c:v>72.537455999990925</c:v>
                </c:pt>
                <c:pt idx="8442">
                  <c:v>72.545808000024408</c:v>
                </c:pt>
                <c:pt idx="8443">
                  <c:v>72.554136000049766</c:v>
                </c:pt>
                <c:pt idx="8444">
                  <c:v>72.562464000075124</c:v>
                </c:pt>
                <c:pt idx="8445">
                  <c:v>72.570792000100482</c:v>
                </c:pt>
                <c:pt idx="8446">
                  <c:v>72.579144000133965</c:v>
                </c:pt>
                <c:pt idx="8447">
                  <c:v>72.5874719999847</c:v>
                </c:pt>
                <c:pt idx="8448">
                  <c:v>72.595800000010058</c:v>
                </c:pt>
                <c:pt idx="8449">
                  <c:v>72.604152000043541</c:v>
                </c:pt>
                <c:pt idx="8450">
                  <c:v>72.612480000068899</c:v>
                </c:pt>
                <c:pt idx="8451">
                  <c:v>72.620808000094257</c:v>
                </c:pt>
                <c:pt idx="8452">
                  <c:v>72.629136000119615</c:v>
                </c:pt>
                <c:pt idx="8453">
                  <c:v>72.637464000144973</c:v>
                </c:pt>
                <c:pt idx="8454">
                  <c:v>72.645816000003833</c:v>
                </c:pt>
                <c:pt idx="8455">
                  <c:v>72.654144000029191</c:v>
                </c:pt>
                <c:pt idx="8456">
                  <c:v>72.662472000054549</c:v>
                </c:pt>
                <c:pt idx="8457">
                  <c:v>72.670824000088032</c:v>
                </c:pt>
                <c:pt idx="8458">
                  <c:v>72.67915200011339</c:v>
                </c:pt>
                <c:pt idx="8459">
                  <c:v>72.687480000138748</c:v>
                </c:pt>
                <c:pt idx="8460">
                  <c:v>72.695807999989484</c:v>
                </c:pt>
                <c:pt idx="8461">
                  <c:v>72.704136000014842</c:v>
                </c:pt>
                <c:pt idx="8462">
                  <c:v>72.712488000048324</c:v>
                </c:pt>
                <c:pt idx="8463">
                  <c:v>72.720816000073683</c:v>
                </c:pt>
                <c:pt idx="8464">
                  <c:v>72.729168000107165</c:v>
                </c:pt>
                <c:pt idx="8465">
                  <c:v>72.737496000132523</c:v>
                </c:pt>
                <c:pt idx="8466">
                  <c:v>72.745823999983259</c:v>
                </c:pt>
                <c:pt idx="8467">
                  <c:v>72.754152000008617</c:v>
                </c:pt>
                <c:pt idx="8468">
                  <c:v>72.7625040000421</c:v>
                </c:pt>
                <c:pt idx="8469">
                  <c:v>72.770832000067458</c:v>
                </c:pt>
                <c:pt idx="8470">
                  <c:v>72.779160000092816</c:v>
                </c:pt>
                <c:pt idx="8471">
                  <c:v>72.787488000118174</c:v>
                </c:pt>
                <c:pt idx="8472">
                  <c:v>72.795840000151657</c:v>
                </c:pt>
                <c:pt idx="8473">
                  <c:v>72.804168000002392</c:v>
                </c:pt>
                <c:pt idx="8474">
                  <c:v>72.81249600002775</c:v>
                </c:pt>
                <c:pt idx="8475">
                  <c:v>72.820824000053108</c:v>
                </c:pt>
                <c:pt idx="8476">
                  <c:v>72.829176000086591</c:v>
                </c:pt>
                <c:pt idx="8477">
                  <c:v>72.837504000111949</c:v>
                </c:pt>
                <c:pt idx="8478">
                  <c:v>72.845832000137307</c:v>
                </c:pt>
                <c:pt idx="8479">
                  <c:v>72.854183999996167</c:v>
                </c:pt>
                <c:pt idx="8480">
                  <c:v>72.862512000021525</c:v>
                </c:pt>
                <c:pt idx="8481">
                  <c:v>72.870864000055008</c:v>
                </c:pt>
                <c:pt idx="8482">
                  <c:v>72.879192000080366</c:v>
                </c:pt>
                <c:pt idx="8483">
                  <c:v>72.887520000105724</c:v>
                </c:pt>
                <c:pt idx="8484">
                  <c:v>72.895872000139207</c:v>
                </c:pt>
                <c:pt idx="8485">
                  <c:v>72.904199999989942</c:v>
                </c:pt>
                <c:pt idx="8486">
                  <c:v>72.9125280000153</c:v>
                </c:pt>
                <c:pt idx="8487">
                  <c:v>72.920856000040658</c:v>
                </c:pt>
                <c:pt idx="8488">
                  <c:v>72.929208000074141</c:v>
                </c:pt>
                <c:pt idx="8489">
                  <c:v>72.937536000099499</c:v>
                </c:pt>
                <c:pt idx="8490">
                  <c:v>72.945864000124857</c:v>
                </c:pt>
                <c:pt idx="8491">
                  <c:v>72.954192000150215</c:v>
                </c:pt>
                <c:pt idx="8492">
                  <c:v>72.962544000009075</c:v>
                </c:pt>
                <c:pt idx="8493">
                  <c:v>72.970872000034433</c:v>
                </c:pt>
                <c:pt idx="8494">
                  <c:v>72.979200000059791</c:v>
                </c:pt>
                <c:pt idx="8495">
                  <c:v>72.987552000093274</c:v>
                </c:pt>
                <c:pt idx="8496">
                  <c:v>72.995880000118632</c:v>
                </c:pt>
                <c:pt idx="8497">
                  <c:v>73.00420800014399</c:v>
                </c:pt>
                <c:pt idx="8498">
                  <c:v>73.012535999994725</c:v>
                </c:pt>
                <c:pt idx="8499">
                  <c:v>73.020864000020083</c:v>
                </c:pt>
                <c:pt idx="8500">
                  <c:v>73.029216000053566</c:v>
                </c:pt>
                <c:pt idx="8501">
                  <c:v>73.037544000078924</c:v>
                </c:pt>
                <c:pt idx="8502">
                  <c:v>73.045872000104282</c:v>
                </c:pt>
                <c:pt idx="8503">
                  <c:v>73.05420000012964</c:v>
                </c:pt>
                <c:pt idx="8504">
                  <c:v>73.0625519999885</c:v>
                </c:pt>
                <c:pt idx="8505">
                  <c:v>73.070880000013858</c:v>
                </c:pt>
                <c:pt idx="8506">
                  <c:v>73.079208000039216</c:v>
                </c:pt>
                <c:pt idx="8507">
                  <c:v>73.087536000064574</c:v>
                </c:pt>
                <c:pt idx="8508">
                  <c:v>73.095864000089932</c:v>
                </c:pt>
                <c:pt idx="8509">
                  <c:v>73.104216000123415</c:v>
                </c:pt>
                <c:pt idx="8510">
                  <c:v>73.112544000148773</c:v>
                </c:pt>
                <c:pt idx="8511">
                  <c:v>73.120896000007633</c:v>
                </c:pt>
                <c:pt idx="8512">
                  <c:v>73.129224000032991</c:v>
                </c:pt>
                <c:pt idx="8513">
                  <c:v>73.137552000058349</c:v>
                </c:pt>
                <c:pt idx="8514">
                  <c:v>73.145880000083707</c:v>
                </c:pt>
                <c:pt idx="8515">
                  <c:v>73.154208000109065</c:v>
                </c:pt>
                <c:pt idx="8516">
                  <c:v>73.162560000142548</c:v>
                </c:pt>
                <c:pt idx="8517">
                  <c:v>73.170887999993283</c:v>
                </c:pt>
                <c:pt idx="8518">
                  <c:v>73.179216000018641</c:v>
                </c:pt>
                <c:pt idx="8519">
                  <c:v>73.187544000043999</c:v>
                </c:pt>
                <c:pt idx="8520">
                  <c:v>73.195872000069357</c:v>
                </c:pt>
                <c:pt idx="8521">
                  <c:v>73.20422400010284</c:v>
                </c:pt>
                <c:pt idx="8522">
                  <c:v>73.212552000128198</c:v>
                </c:pt>
                <c:pt idx="8523">
                  <c:v>73.220879999978933</c:v>
                </c:pt>
                <c:pt idx="8524">
                  <c:v>73.229208000004292</c:v>
                </c:pt>
                <c:pt idx="8525">
                  <c:v>73.23753600002965</c:v>
                </c:pt>
                <c:pt idx="8526">
                  <c:v>73.245888000063132</c:v>
                </c:pt>
                <c:pt idx="8527">
                  <c:v>73.254216000088491</c:v>
                </c:pt>
                <c:pt idx="8528">
                  <c:v>73.262544000113849</c:v>
                </c:pt>
                <c:pt idx="8529">
                  <c:v>73.270872000139207</c:v>
                </c:pt>
                <c:pt idx="8530">
                  <c:v>73.279199999989942</c:v>
                </c:pt>
                <c:pt idx="8531">
                  <c:v>73.287552000023425</c:v>
                </c:pt>
                <c:pt idx="8532">
                  <c:v>73.295880000048783</c:v>
                </c:pt>
                <c:pt idx="8533">
                  <c:v>73.304208000074141</c:v>
                </c:pt>
                <c:pt idx="8534">
                  <c:v>73.312536000099499</c:v>
                </c:pt>
                <c:pt idx="8535">
                  <c:v>73.320864000124857</c:v>
                </c:pt>
                <c:pt idx="8536">
                  <c:v>73.329215999983717</c:v>
                </c:pt>
                <c:pt idx="8537">
                  <c:v>73.337544000009075</c:v>
                </c:pt>
                <c:pt idx="8538">
                  <c:v>73.345872000034433</c:v>
                </c:pt>
                <c:pt idx="8539">
                  <c:v>73.354200000059791</c:v>
                </c:pt>
                <c:pt idx="8540">
                  <c:v>73.362552000093274</c:v>
                </c:pt>
                <c:pt idx="8541">
                  <c:v>73.370904000126757</c:v>
                </c:pt>
                <c:pt idx="8542">
                  <c:v>73.379232000152115</c:v>
                </c:pt>
                <c:pt idx="8543">
                  <c:v>73.38756000000285</c:v>
                </c:pt>
                <c:pt idx="8544">
                  <c:v>73.395912000036333</c:v>
                </c:pt>
                <c:pt idx="8545">
                  <c:v>73.404240000061691</c:v>
                </c:pt>
                <c:pt idx="8546">
                  <c:v>73.412568000087049</c:v>
                </c:pt>
                <c:pt idx="8547">
                  <c:v>73.420896000112407</c:v>
                </c:pt>
                <c:pt idx="8548">
                  <c:v>73.42924800014589</c:v>
                </c:pt>
                <c:pt idx="8549">
                  <c:v>73.437575999996625</c:v>
                </c:pt>
                <c:pt idx="8550">
                  <c:v>73.445904000021983</c:v>
                </c:pt>
                <c:pt idx="8551">
                  <c:v>73.454232000047341</c:v>
                </c:pt>
                <c:pt idx="8552">
                  <c:v>73.462584000080824</c:v>
                </c:pt>
                <c:pt idx="8553">
                  <c:v>73.470912000106182</c:v>
                </c:pt>
                <c:pt idx="8554">
                  <c:v>73.479264000139665</c:v>
                </c:pt>
                <c:pt idx="8555">
                  <c:v>73.4875919999904</c:v>
                </c:pt>
                <c:pt idx="8556">
                  <c:v>73.495920000015758</c:v>
                </c:pt>
                <c:pt idx="8557">
                  <c:v>73.504248000041116</c:v>
                </c:pt>
                <c:pt idx="8558">
                  <c:v>73.512576000066474</c:v>
                </c:pt>
                <c:pt idx="8559">
                  <c:v>73.520928000099957</c:v>
                </c:pt>
                <c:pt idx="8560">
                  <c:v>73.529256000125315</c:v>
                </c:pt>
                <c:pt idx="8561">
                  <c:v>73.537584000150673</c:v>
                </c:pt>
                <c:pt idx="8562">
                  <c:v>73.545936000009533</c:v>
                </c:pt>
                <c:pt idx="8563">
                  <c:v>73.554264000034891</c:v>
                </c:pt>
                <c:pt idx="8564">
                  <c:v>73.562592000060249</c:v>
                </c:pt>
                <c:pt idx="8565">
                  <c:v>73.570944000093732</c:v>
                </c:pt>
                <c:pt idx="8566">
                  <c:v>73.57927200011909</c:v>
                </c:pt>
                <c:pt idx="8567">
                  <c:v>73.587600000144448</c:v>
                </c:pt>
                <c:pt idx="8568">
                  <c:v>73.595927999995183</c:v>
                </c:pt>
                <c:pt idx="8569">
                  <c:v>73.604256000020541</c:v>
                </c:pt>
                <c:pt idx="8570">
                  <c:v>73.612608000054024</c:v>
                </c:pt>
                <c:pt idx="8571">
                  <c:v>73.620936000079382</c:v>
                </c:pt>
                <c:pt idx="8572">
                  <c:v>73.62926400010474</c:v>
                </c:pt>
                <c:pt idx="8573">
                  <c:v>73.637592000130098</c:v>
                </c:pt>
                <c:pt idx="8574">
                  <c:v>73.645919999980833</c:v>
                </c:pt>
                <c:pt idx="8575">
                  <c:v>73.654272000014316</c:v>
                </c:pt>
                <c:pt idx="8576">
                  <c:v>73.662600000039674</c:v>
                </c:pt>
                <c:pt idx="8577">
                  <c:v>73.670928000065032</c:v>
                </c:pt>
                <c:pt idx="8578">
                  <c:v>73.67925600009039</c:v>
                </c:pt>
                <c:pt idx="8579">
                  <c:v>73.687584000115748</c:v>
                </c:pt>
                <c:pt idx="8580">
                  <c:v>73.695936000149231</c:v>
                </c:pt>
                <c:pt idx="8581">
                  <c:v>73.704263999999966</c:v>
                </c:pt>
                <c:pt idx="8582">
                  <c:v>73.712592000025325</c:v>
                </c:pt>
                <c:pt idx="8583">
                  <c:v>73.720920000050683</c:v>
                </c:pt>
                <c:pt idx="8584">
                  <c:v>73.729248000076041</c:v>
                </c:pt>
                <c:pt idx="8585">
                  <c:v>73.737600000109524</c:v>
                </c:pt>
                <c:pt idx="8586">
                  <c:v>73.745928000134882</c:v>
                </c:pt>
                <c:pt idx="8587">
                  <c:v>73.754255999985617</c:v>
                </c:pt>
                <c:pt idx="8588">
                  <c:v>73.762584000010975</c:v>
                </c:pt>
                <c:pt idx="8589">
                  <c:v>73.770912000036333</c:v>
                </c:pt>
                <c:pt idx="8590">
                  <c:v>73.779264000069816</c:v>
                </c:pt>
                <c:pt idx="8591">
                  <c:v>73.787592000095174</c:v>
                </c:pt>
                <c:pt idx="8592">
                  <c:v>73.795920000120532</c:v>
                </c:pt>
                <c:pt idx="8593">
                  <c:v>73.80424800014589</c:v>
                </c:pt>
                <c:pt idx="8594">
                  <c:v>73.81260000000475</c:v>
                </c:pt>
                <c:pt idx="8595">
                  <c:v>73.820928000030108</c:v>
                </c:pt>
                <c:pt idx="8596">
                  <c:v>73.829256000055466</c:v>
                </c:pt>
                <c:pt idx="8597">
                  <c:v>73.837584000080824</c:v>
                </c:pt>
                <c:pt idx="8598">
                  <c:v>73.845912000106182</c:v>
                </c:pt>
                <c:pt idx="8599">
                  <c:v>73.854264000139665</c:v>
                </c:pt>
                <c:pt idx="8600">
                  <c:v>73.8625919999904</c:v>
                </c:pt>
                <c:pt idx="8601">
                  <c:v>73.870920000015758</c:v>
                </c:pt>
                <c:pt idx="8602">
                  <c:v>73.879272000049241</c:v>
                </c:pt>
                <c:pt idx="8603">
                  <c:v>73.887624000082724</c:v>
                </c:pt>
                <c:pt idx="8604">
                  <c:v>73.895952000108082</c:v>
                </c:pt>
                <c:pt idx="8605">
                  <c:v>73.90428000013344</c:v>
                </c:pt>
                <c:pt idx="8606">
                  <c:v>73.912607999984175</c:v>
                </c:pt>
                <c:pt idx="8607">
                  <c:v>73.920960000017658</c:v>
                </c:pt>
                <c:pt idx="8608">
                  <c:v>73.929288000043016</c:v>
                </c:pt>
                <c:pt idx="8609">
                  <c:v>73.937616000068374</c:v>
                </c:pt>
                <c:pt idx="8610">
                  <c:v>73.945944000093732</c:v>
                </c:pt>
                <c:pt idx="8611">
                  <c:v>73.95427200011909</c:v>
                </c:pt>
                <c:pt idx="8612">
                  <c:v>73.962624000152573</c:v>
                </c:pt>
                <c:pt idx="8613">
                  <c:v>73.970952000003308</c:v>
                </c:pt>
                <c:pt idx="8614">
                  <c:v>73.979280000028666</c:v>
                </c:pt>
                <c:pt idx="8615">
                  <c:v>73.987608000054024</c:v>
                </c:pt>
                <c:pt idx="8616">
                  <c:v>73.995936000079382</c:v>
                </c:pt>
                <c:pt idx="8617">
                  <c:v>74.004288000112865</c:v>
                </c:pt>
                <c:pt idx="8618">
                  <c:v>74.012616000138223</c:v>
                </c:pt>
                <c:pt idx="8619">
                  <c:v>74.020943999988958</c:v>
                </c:pt>
                <c:pt idx="8620">
                  <c:v>74.029272000014316</c:v>
                </c:pt>
                <c:pt idx="8621">
                  <c:v>74.037600000039674</c:v>
                </c:pt>
                <c:pt idx="8622">
                  <c:v>74.045952000073157</c:v>
                </c:pt>
                <c:pt idx="8623">
                  <c:v>74.054280000098515</c:v>
                </c:pt>
                <c:pt idx="8624">
                  <c:v>74.062608000123873</c:v>
                </c:pt>
                <c:pt idx="8625">
                  <c:v>74.070936000149231</c:v>
                </c:pt>
                <c:pt idx="8626">
                  <c:v>74.079288000008091</c:v>
                </c:pt>
                <c:pt idx="8627">
                  <c:v>74.087616000033449</c:v>
                </c:pt>
                <c:pt idx="8628">
                  <c:v>74.095944000058807</c:v>
                </c:pt>
                <c:pt idx="8629">
                  <c:v>74.10429600009229</c:v>
                </c:pt>
                <c:pt idx="8630">
                  <c:v>74.112624000117648</c:v>
                </c:pt>
                <c:pt idx="8631">
                  <c:v>74.120952000143006</c:v>
                </c:pt>
                <c:pt idx="8632">
                  <c:v>74.129279999993742</c:v>
                </c:pt>
                <c:pt idx="8633">
                  <c:v>74.137632000027224</c:v>
                </c:pt>
                <c:pt idx="8634">
                  <c:v>74.145960000052582</c:v>
                </c:pt>
                <c:pt idx="8635">
                  <c:v>74.154288000077941</c:v>
                </c:pt>
                <c:pt idx="8636">
                  <c:v>74.162616000103299</c:v>
                </c:pt>
                <c:pt idx="8637">
                  <c:v>74.170944000128657</c:v>
                </c:pt>
                <c:pt idx="8638">
                  <c:v>74.179295999987517</c:v>
                </c:pt>
                <c:pt idx="8639">
                  <c:v>74.187624000012875</c:v>
                </c:pt>
                <c:pt idx="8640">
                  <c:v>74.195952000038233</c:v>
                </c:pt>
                <c:pt idx="8641">
                  <c:v>74.204280000063591</c:v>
                </c:pt>
                <c:pt idx="8642">
                  <c:v>74.212608000088949</c:v>
                </c:pt>
                <c:pt idx="8643">
                  <c:v>74.220960000122432</c:v>
                </c:pt>
                <c:pt idx="8644">
                  <c:v>74.22928800014779</c:v>
                </c:pt>
                <c:pt idx="8645">
                  <c:v>74.237615999998525</c:v>
                </c:pt>
                <c:pt idx="8646">
                  <c:v>74.245944000023883</c:v>
                </c:pt>
                <c:pt idx="8647">
                  <c:v>74.254296000057366</c:v>
                </c:pt>
                <c:pt idx="8648">
                  <c:v>74.262624000082724</c:v>
                </c:pt>
                <c:pt idx="8649">
                  <c:v>74.270952000108082</c:v>
                </c:pt>
                <c:pt idx="8650">
                  <c:v>74.27928000013344</c:v>
                </c:pt>
                <c:pt idx="8651">
                  <c:v>74.2876319999923</c:v>
                </c:pt>
                <c:pt idx="8652">
                  <c:v>74.295960000017658</c:v>
                </c:pt>
                <c:pt idx="8653">
                  <c:v>74.304288000043016</c:v>
                </c:pt>
                <c:pt idx="8654">
                  <c:v>74.312616000068374</c:v>
                </c:pt>
                <c:pt idx="8655">
                  <c:v>74.320968000101857</c:v>
                </c:pt>
                <c:pt idx="8656">
                  <c:v>74.329296000127215</c:v>
                </c:pt>
                <c:pt idx="8657">
                  <c:v>74.337624000152573</c:v>
                </c:pt>
                <c:pt idx="8658">
                  <c:v>74.345952000003308</c:v>
                </c:pt>
                <c:pt idx="8659">
                  <c:v>74.354280000028666</c:v>
                </c:pt>
                <c:pt idx="8660">
                  <c:v>74.362632000062149</c:v>
                </c:pt>
                <c:pt idx="8661">
                  <c:v>74.370960000087507</c:v>
                </c:pt>
                <c:pt idx="8662">
                  <c:v>74.379288000112865</c:v>
                </c:pt>
                <c:pt idx="8663">
                  <c:v>74.387616000138223</c:v>
                </c:pt>
                <c:pt idx="8664">
                  <c:v>74.395967999997083</c:v>
                </c:pt>
                <c:pt idx="8665">
                  <c:v>74.404296000022441</c:v>
                </c:pt>
                <c:pt idx="8666">
                  <c:v>74.412624000047799</c:v>
                </c:pt>
                <c:pt idx="8667">
                  <c:v>74.420952000073157</c:v>
                </c:pt>
                <c:pt idx="8668">
                  <c:v>74.42930400010664</c:v>
                </c:pt>
                <c:pt idx="8669">
                  <c:v>74.437656000140123</c:v>
                </c:pt>
                <c:pt idx="8670">
                  <c:v>74.446007999998983</c:v>
                </c:pt>
                <c:pt idx="8671">
                  <c:v>74.454360000032466</c:v>
                </c:pt>
                <c:pt idx="8672">
                  <c:v>74.462712000065949</c:v>
                </c:pt>
                <c:pt idx="8673">
                  <c:v>74.471064000099432</c:v>
                </c:pt>
                <c:pt idx="8674">
                  <c:v>74.479416000132915</c:v>
                </c:pt>
                <c:pt idx="8675">
                  <c:v>74.487767999991775</c:v>
                </c:pt>
                <c:pt idx="8676">
                  <c:v>74.496120000025257</c:v>
                </c:pt>
                <c:pt idx="8677">
                  <c:v>74.50447200005874</c:v>
                </c:pt>
                <c:pt idx="8678">
                  <c:v>74.512824000092223</c:v>
                </c:pt>
                <c:pt idx="8679">
                  <c:v>74.521176000125706</c:v>
                </c:pt>
                <c:pt idx="8680">
                  <c:v>74.529504000151064</c:v>
                </c:pt>
                <c:pt idx="8681">
                  <c:v>74.537856000009924</c:v>
                </c:pt>
                <c:pt idx="8682">
                  <c:v>74.546184000035282</c:v>
                </c:pt>
                <c:pt idx="8683">
                  <c:v>74.554536000068765</c:v>
                </c:pt>
                <c:pt idx="8684">
                  <c:v>74.562864000094123</c:v>
                </c:pt>
                <c:pt idx="8685">
                  <c:v>74.571216000127606</c:v>
                </c:pt>
                <c:pt idx="8686">
                  <c:v>74.579544000152964</c:v>
                </c:pt>
                <c:pt idx="8687">
                  <c:v>74.587896000011824</c:v>
                </c:pt>
                <c:pt idx="8688">
                  <c:v>74.596224000037182</c:v>
                </c:pt>
                <c:pt idx="8689">
                  <c:v>74.604576000070665</c:v>
                </c:pt>
                <c:pt idx="8690">
                  <c:v>74.612904000096023</c:v>
                </c:pt>
                <c:pt idx="8691">
                  <c:v>74.621232000121381</c:v>
                </c:pt>
                <c:pt idx="8692">
                  <c:v>74.629583999980241</c:v>
                </c:pt>
                <c:pt idx="8693">
                  <c:v>74.637912000005599</c:v>
                </c:pt>
                <c:pt idx="8694">
                  <c:v>74.646240000030957</c:v>
                </c:pt>
                <c:pt idx="8695">
                  <c:v>74.65459200006444</c:v>
                </c:pt>
                <c:pt idx="8696">
                  <c:v>74.662920000089798</c:v>
                </c:pt>
                <c:pt idx="8697">
                  <c:v>74.671248000115156</c:v>
                </c:pt>
                <c:pt idx="8698">
                  <c:v>74.679600000148639</c:v>
                </c:pt>
                <c:pt idx="8699">
                  <c:v>74.687927999999374</c:v>
                </c:pt>
                <c:pt idx="8700">
                  <c:v>74.696256000024732</c:v>
                </c:pt>
                <c:pt idx="8701">
                  <c:v>74.70458400005009</c:v>
                </c:pt>
                <c:pt idx="8702">
                  <c:v>74.712936000083573</c:v>
                </c:pt>
                <c:pt idx="8703">
                  <c:v>74.721264000108931</c:v>
                </c:pt>
                <c:pt idx="8704">
                  <c:v>74.729592000134289</c:v>
                </c:pt>
                <c:pt idx="8705">
                  <c:v>74.737919999985024</c:v>
                </c:pt>
                <c:pt idx="8706">
                  <c:v>74.746272000018507</c:v>
                </c:pt>
                <c:pt idx="8707">
                  <c:v>74.754600000043865</c:v>
                </c:pt>
                <c:pt idx="8708">
                  <c:v>74.762928000069223</c:v>
                </c:pt>
                <c:pt idx="8709">
                  <c:v>74.771280000102706</c:v>
                </c:pt>
                <c:pt idx="8710">
                  <c:v>74.779608000128064</c:v>
                </c:pt>
                <c:pt idx="8711">
                  <c:v>74.787935999978799</c:v>
                </c:pt>
                <c:pt idx="8712">
                  <c:v>74.796288000012282</c:v>
                </c:pt>
                <c:pt idx="8713">
                  <c:v>74.80461600003764</c:v>
                </c:pt>
                <c:pt idx="8714">
                  <c:v>74.812944000062998</c:v>
                </c:pt>
                <c:pt idx="8715">
                  <c:v>74.821272000088356</c:v>
                </c:pt>
                <c:pt idx="8716">
                  <c:v>74.829624000121839</c:v>
                </c:pt>
                <c:pt idx="8717">
                  <c:v>74.837952000147197</c:v>
                </c:pt>
                <c:pt idx="8718">
                  <c:v>74.846279999997932</c:v>
                </c:pt>
                <c:pt idx="8719">
                  <c:v>74.854608000023291</c:v>
                </c:pt>
                <c:pt idx="8720">
                  <c:v>74.862960000056773</c:v>
                </c:pt>
                <c:pt idx="8721">
                  <c:v>74.871288000082131</c:v>
                </c:pt>
                <c:pt idx="8722">
                  <c:v>74.87961600010749</c:v>
                </c:pt>
                <c:pt idx="8723">
                  <c:v>74.887944000132848</c:v>
                </c:pt>
                <c:pt idx="8724">
                  <c:v>74.896295999991708</c:v>
                </c:pt>
                <c:pt idx="8725">
                  <c:v>74.904624000017066</c:v>
                </c:pt>
                <c:pt idx="8726">
                  <c:v>74.912952000042424</c:v>
                </c:pt>
                <c:pt idx="8727">
                  <c:v>74.921280000067782</c:v>
                </c:pt>
                <c:pt idx="8728">
                  <c:v>74.929632000101265</c:v>
                </c:pt>
                <c:pt idx="8729">
                  <c:v>74.937960000126623</c:v>
                </c:pt>
                <c:pt idx="8730">
                  <c:v>74.946288000151981</c:v>
                </c:pt>
                <c:pt idx="8731">
                  <c:v>74.954616000002716</c:v>
                </c:pt>
                <c:pt idx="8732">
                  <c:v>74.962968000036199</c:v>
                </c:pt>
                <c:pt idx="8733">
                  <c:v>74.971296000061557</c:v>
                </c:pt>
                <c:pt idx="8734">
                  <c:v>74.979624000086915</c:v>
                </c:pt>
                <c:pt idx="8735">
                  <c:v>74.987952000112273</c:v>
                </c:pt>
                <c:pt idx="8736">
                  <c:v>74.996304000145756</c:v>
                </c:pt>
                <c:pt idx="8737">
                  <c:v>75.004631999996491</c:v>
                </c:pt>
                <c:pt idx="8738">
                  <c:v>75.012960000021849</c:v>
                </c:pt>
                <c:pt idx="8739">
                  <c:v>75.021288000047207</c:v>
                </c:pt>
                <c:pt idx="8740">
                  <c:v>75.02964000008069</c:v>
                </c:pt>
                <c:pt idx="8741">
                  <c:v>75.037968000106048</c:v>
                </c:pt>
                <c:pt idx="8742">
                  <c:v>75.046296000131406</c:v>
                </c:pt>
                <c:pt idx="8743">
                  <c:v>75.054623999982141</c:v>
                </c:pt>
                <c:pt idx="8744">
                  <c:v>75.062952000007499</c:v>
                </c:pt>
                <c:pt idx="8745">
                  <c:v>75.071304000040982</c:v>
                </c:pt>
                <c:pt idx="8746">
                  <c:v>75.07963200006634</c:v>
                </c:pt>
                <c:pt idx="8747">
                  <c:v>75.087960000091698</c:v>
                </c:pt>
                <c:pt idx="8748">
                  <c:v>75.096288000117056</c:v>
                </c:pt>
                <c:pt idx="8749">
                  <c:v>75.104616000142414</c:v>
                </c:pt>
                <c:pt idx="8750">
                  <c:v>75.112968000001274</c:v>
                </c:pt>
                <c:pt idx="8751">
                  <c:v>75.121296000026632</c:v>
                </c:pt>
                <c:pt idx="8752">
                  <c:v>75.12962400005199</c:v>
                </c:pt>
                <c:pt idx="8753">
                  <c:v>75.137976000085473</c:v>
                </c:pt>
                <c:pt idx="8754">
                  <c:v>75.146304000110831</c:v>
                </c:pt>
                <c:pt idx="8755">
                  <c:v>75.154632000136189</c:v>
                </c:pt>
                <c:pt idx="8756">
                  <c:v>75.162983999995049</c:v>
                </c:pt>
                <c:pt idx="8757">
                  <c:v>75.171312000020407</c:v>
                </c:pt>
                <c:pt idx="8758">
                  <c:v>75.179640000045765</c:v>
                </c:pt>
                <c:pt idx="8759">
                  <c:v>75.187968000071123</c:v>
                </c:pt>
                <c:pt idx="8760">
                  <c:v>75.196296000096481</c:v>
                </c:pt>
                <c:pt idx="8761">
                  <c:v>75.204648000129964</c:v>
                </c:pt>
                <c:pt idx="8762">
                  <c:v>75.212975999980699</c:v>
                </c:pt>
                <c:pt idx="8763">
                  <c:v>75.221304000006057</c:v>
                </c:pt>
                <c:pt idx="8764">
                  <c:v>75.229632000031415</c:v>
                </c:pt>
                <c:pt idx="8765">
                  <c:v>75.237960000056773</c:v>
                </c:pt>
                <c:pt idx="8766">
                  <c:v>75.246312000090256</c:v>
                </c:pt>
                <c:pt idx="8767">
                  <c:v>75.254640000115614</c:v>
                </c:pt>
                <c:pt idx="8768">
                  <c:v>75.262968000140972</c:v>
                </c:pt>
                <c:pt idx="8769">
                  <c:v>75.271295999991708</c:v>
                </c:pt>
                <c:pt idx="8770">
                  <c:v>75.27964800002519</c:v>
                </c:pt>
                <c:pt idx="8771">
                  <c:v>75.287976000050548</c:v>
                </c:pt>
                <c:pt idx="8772">
                  <c:v>75.296304000075907</c:v>
                </c:pt>
                <c:pt idx="8773">
                  <c:v>75.304632000101265</c:v>
                </c:pt>
                <c:pt idx="8774">
                  <c:v>75.312984000134747</c:v>
                </c:pt>
                <c:pt idx="8775">
                  <c:v>75.321311999985483</c:v>
                </c:pt>
                <c:pt idx="8776">
                  <c:v>75.329640000010841</c:v>
                </c:pt>
                <c:pt idx="8777">
                  <c:v>75.337968000036199</c:v>
                </c:pt>
                <c:pt idx="8778">
                  <c:v>75.346296000061557</c:v>
                </c:pt>
                <c:pt idx="8779">
                  <c:v>75.35464800009504</c:v>
                </c:pt>
                <c:pt idx="8780">
                  <c:v>75.362976000120398</c:v>
                </c:pt>
                <c:pt idx="8781">
                  <c:v>75.371304000145756</c:v>
                </c:pt>
                <c:pt idx="8782">
                  <c:v>75.379631999996491</c:v>
                </c:pt>
                <c:pt idx="8783">
                  <c:v>75.387960000021849</c:v>
                </c:pt>
                <c:pt idx="8784">
                  <c:v>75.396312000055332</c:v>
                </c:pt>
                <c:pt idx="8785">
                  <c:v>75.40464000008069</c:v>
                </c:pt>
                <c:pt idx="8786">
                  <c:v>75.412968000106048</c:v>
                </c:pt>
                <c:pt idx="8787">
                  <c:v>75.421320000139531</c:v>
                </c:pt>
                <c:pt idx="8788">
                  <c:v>75.429647999990266</c:v>
                </c:pt>
                <c:pt idx="8789">
                  <c:v>75.437976000015624</c:v>
                </c:pt>
                <c:pt idx="8790">
                  <c:v>75.446304000040982</c:v>
                </c:pt>
                <c:pt idx="8791">
                  <c:v>75.45463200006634</c:v>
                </c:pt>
                <c:pt idx="8792">
                  <c:v>75.462984000099823</c:v>
                </c:pt>
                <c:pt idx="8793">
                  <c:v>75.471312000125181</c:v>
                </c:pt>
                <c:pt idx="8794">
                  <c:v>75.479640000150539</c:v>
                </c:pt>
                <c:pt idx="8795">
                  <c:v>75.487968000001274</c:v>
                </c:pt>
                <c:pt idx="8796">
                  <c:v>75.496296000026632</c:v>
                </c:pt>
                <c:pt idx="8797">
                  <c:v>75.504648000060115</c:v>
                </c:pt>
                <c:pt idx="8798">
                  <c:v>75.512976000085473</c:v>
                </c:pt>
                <c:pt idx="8799">
                  <c:v>75.521304000110831</c:v>
                </c:pt>
                <c:pt idx="8800">
                  <c:v>75.529632000136189</c:v>
                </c:pt>
                <c:pt idx="8801">
                  <c:v>75.537983999995049</c:v>
                </c:pt>
                <c:pt idx="8802">
                  <c:v>75.546312000020407</c:v>
                </c:pt>
                <c:pt idx="8803">
                  <c:v>75.554640000045765</c:v>
                </c:pt>
                <c:pt idx="8804">
                  <c:v>75.562968000071123</c:v>
                </c:pt>
                <c:pt idx="8805">
                  <c:v>75.571320000104606</c:v>
                </c:pt>
                <c:pt idx="8806">
                  <c:v>75.579648000129964</c:v>
                </c:pt>
                <c:pt idx="8807">
                  <c:v>75.587975999980699</c:v>
                </c:pt>
                <c:pt idx="8808">
                  <c:v>75.596304000006057</c:v>
                </c:pt>
                <c:pt idx="8809">
                  <c:v>75.60465600003954</c:v>
                </c:pt>
                <c:pt idx="8810">
                  <c:v>75.612984000064898</c:v>
                </c:pt>
                <c:pt idx="8811">
                  <c:v>75.621312000090256</c:v>
                </c:pt>
                <c:pt idx="8812">
                  <c:v>75.629640000115614</c:v>
                </c:pt>
                <c:pt idx="8813">
                  <c:v>75.637968000140972</c:v>
                </c:pt>
                <c:pt idx="8814">
                  <c:v>75.646319999999832</c:v>
                </c:pt>
                <c:pt idx="8815">
                  <c:v>75.65464800002519</c:v>
                </c:pt>
                <c:pt idx="8816">
                  <c:v>75.662976000050548</c:v>
                </c:pt>
                <c:pt idx="8817">
                  <c:v>75.671304000075907</c:v>
                </c:pt>
                <c:pt idx="8818">
                  <c:v>75.679632000101265</c:v>
                </c:pt>
                <c:pt idx="8819">
                  <c:v>75.687984000134747</c:v>
                </c:pt>
                <c:pt idx="8820">
                  <c:v>75.696311999985483</c:v>
                </c:pt>
                <c:pt idx="8821">
                  <c:v>75.704640000010841</c:v>
                </c:pt>
                <c:pt idx="8822">
                  <c:v>75.712968000036199</c:v>
                </c:pt>
                <c:pt idx="8823">
                  <c:v>75.721296000061557</c:v>
                </c:pt>
                <c:pt idx="8824">
                  <c:v>75.72964800009504</c:v>
                </c:pt>
                <c:pt idx="8825">
                  <c:v>75.737976000120398</c:v>
                </c:pt>
                <c:pt idx="8826">
                  <c:v>75.746304000145756</c:v>
                </c:pt>
                <c:pt idx="8827">
                  <c:v>75.754631999996491</c:v>
                </c:pt>
                <c:pt idx="8828">
                  <c:v>75.762960000021849</c:v>
                </c:pt>
                <c:pt idx="8829">
                  <c:v>75.771312000055332</c:v>
                </c:pt>
                <c:pt idx="8830">
                  <c:v>75.77964000008069</c:v>
                </c:pt>
                <c:pt idx="8831">
                  <c:v>75.787968000106048</c:v>
                </c:pt>
                <c:pt idx="8832">
                  <c:v>75.796296000131406</c:v>
                </c:pt>
                <c:pt idx="8833">
                  <c:v>75.804647999990266</c:v>
                </c:pt>
                <c:pt idx="8834">
                  <c:v>75.812976000015624</c:v>
                </c:pt>
                <c:pt idx="8835">
                  <c:v>75.821304000040982</c:v>
                </c:pt>
                <c:pt idx="8836">
                  <c:v>75.82963200006634</c:v>
                </c:pt>
                <c:pt idx="8837">
                  <c:v>75.837960000091698</c:v>
                </c:pt>
                <c:pt idx="8838">
                  <c:v>75.846312000125181</c:v>
                </c:pt>
                <c:pt idx="8839">
                  <c:v>75.854640000150539</c:v>
                </c:pt>
                <c:pt idx="8840">
                  <c:v>75.862968000001274</c:v>
                </c:pt>
                <c:pt idx="8841">
                  <c:v>75.871296000026632</c:v>
                </c:pt>
                <c:pt idx="8842">
                  <c:v>75.87962400005199</c:v>
                </c:pt>
                <c:pt idx="8843">
                  <c:v>75.887976000085473</c:v>
                </c:pt>
                <c:pt idx="8844">
                  <c:v>75.896304000110831</c:v>
                </c:pt>
                <c:pt idx="8845">
                  <c:v>75.904632000136189</c:v>
                </c:pt>
                <c:pt idx="8846">
                  <c:v>75.912959999986924</c:v>
                </c:pt>
                <c:pt idx="8847">
                  <c:v>75.921312000020407</c:v>
                </c:pt>
                <c:pt idx="8848">
                  <c:v>75.929640000045765</c:v>
                </c:pt>
                <c:pt idx="8849">
                  <c:v>75.937968000071123</c:v>
                </c:pt>
                <c:pt idx="8850">
                  <c:v>75.946320000104606</c:v>
                </c:pt>
                <c:pt idx="8851">
                  <c:v>75.954648000129964</c:v>
                </c:pt>
                <c:pt idx="8852">
                  <c:v>75.962975999980699</c:v>
                </c:pt>
                <c:pt idx="8853">
                  <c:v>75.971304000006057</c:v>
                </c:pt>
                <c:pt idx="8854">
                  <c:v>75.979632000031415</c:v>
                </c:pt>
                <c:pt idx="8855">
                  <c:v>75.987984000064898</c:v>
                </c:pt>
                <c:pt idx="8856">
                  <c:v>75.996312000090256</c:v>
                </c:pt>
                <c:pt idx="8857">
                  <c:v>76.004640000115614</c:v>
                </c:pt>
                <c:pt idx="8858">
                  <c:v>76.012968000140972</c:v>
                </c:pt>
                <c:pt idx="8859">
                  <c:v>76.021319999999832</c:v>
                </c:pt>
                <c:pt idx="8860">
                  <c:v>76.02964800002519</c:v>
                </c:pt>
                <c:pt idx="8861">
                  <c:v>76.037976000050548</c:v>
                </c:pt>
                <c:pt idx="8862">
                  <c:v>76.046304000075907</c:v>
                </c:pt>
                <c:pt idx="8863">
                  <c:v>76.054656000109389</c:v>
                </c:pt>
                <c:pt idx="8864">
                  <c:v>76.062984000134747</c:v>
                </c:pt>
                <c:pt idx="8865">
                  <c:v>76.071311999985483</c:v>
                </c:pt>
                <c:pt idx="8866">
                  <c:v>76.079640000010841</c:v>
                </c:pt>
                <c:pt idx="8867">
                  <c:v>76.087968000036199</c:v>
                </c:pt>
                <c:pt idx="8868">
                  <c:v>76.096320000069682</c:v>
                </c:pt>
                <c:pt idx="8869">
                  <c:v>76.10464800009504</c:v>
                </c:pt>
                <c:pt idx="8870">
                  <c:v>76.112976000120398</c:v>
                </c:pt>
                <c:pt idx="8871">
                  <c:v>76.121304000145756</c:v>
                </c:pt>
                <c:pt idx="8872">
                  <c:v>76.129656000004616</c:v>
                </c:pt>
                <c:pt idx="8873">
                  <c:v>76.137984000029974</c:v>
                </c:pt>
                <c:pt idx="8874">
                  <c:v>76.146312000055332</c:v>
                </c:pt>
                <c:pt idx="8875">
                  <c:v>76.15464000008069</c:v>
                </c:pt>
                <c:pt idx="8876">
                  <c:v>76.162968000106048</c:v>
                </c:pt>
                <c:pt idx="8877">
                  <c:v>76.171320000139531</c:v>
                </c:pt>
                <c:pt idx="8878">
                  <c:v>76.179647999990266</c:v>
                </c:pt>
                <c:pt idx="8879">
                  <c:v>76.187976000015624</c:v>
                </c:pt>
                <c:pt idx="8880">
                  <c:v>76.196304000040982</c:v>
                </c:pt>
                <c:pt idx="8881">
                  <c:v>76.204656000074465</c:v>
                </c:pt>
                <c:pt idx="8882">
                  <c:v>76.212984000099823</c:v>
                </c:pt>
                <c:pt idx="8883">
                  <c:v>76.221312000125181</c:v>
                </c:pt>
                <c:pt idx="8884">
                  <c:v>76.229640000150539</c:v>
                </c:pt>
                <c:pt idx="8885">
                  <c:v>76.237968000001274</c:v>
                </c:pt>
                <c:pt idx="8886">
                  <c:v>76.246320000034757</c:v>
                </c:pt>
                <c:pt idx="8887">
                  <c:v>76.254648000060115</c:v>
                </c:pt>
                <c:pt idx="8888">
                  <c:v>76.262976000085473</c:v>
                </c:pt>
                <c:pt idx="8889">
                  <c:v>76.271304000110831</c:v>
                </c:pt>
                <c:pt idx="8890">
                  <c:v>76.279632000136189</c:v>
                </c:pt>
                <c:pt idx="8891">
                  <c:v>76.287983999995049</c:v>
                </c:pt>
                <c:pt idx="8892">
                  <c:v>76.296312000020407</c:v>
                </c:pt>
                <c:pt idx="8893">
                  <c:v>76.304640000045765</c:v>
                </c:pt>
                <c:pt idx="8894">
                  <c:v>76.312968000071123</c:v>
                </c:pt>
                <c:pt idx="8895">
                  <c:v>76.321296000096481</c:v>
                </c:pt>
                <c:pt idx="8896">
                  <c:v>76.329648000129964</c:v>
                </c:pt>
                <c:pt idx="8897">
                  <c:v>76.337975999980699</c:v>
                </c:pt>
                <c:pt idx="8898">
                  <c:v>76.346304000006057</c:v>
                </c:pt>
                <c:pt idx="8899">
                  <c:v>76.354632000031415</c:v>
                </c:pt>
                <c:pt idx="8900">
                  <c:v>76.362960000056773</c:v>
                </c:pt>
                <c:pt idx="8901">
                  <c:v>76.371312000090256</c:v>
                </c:pt>
                <c:pt idx="8902">
                  <c:v>76.379640000115614</c:v>
                </c:pt>
                <c:pt idx="8903">
                  <c:v>76.387968000140972</c:v>
                </c:pt>
                <c:pt idx="8904">
                  <c:v>76.396295999991708</c:v>
                </c:pt>
                <c:pt idx="8905">
                  <c:v>76.404624000017066</c:v>
                </c:pt>
                <c:pt idx="8906">
                  <c:v>76.412976000050548</c:v>
                </c:pt>
                <c:pt idx="8907">
                  <c:v>76.421304000075907</c:v>
                </c:pt>
                <c:pt idx="8908">
                  <c:v>76.429632000101265</c:v>
                </c:pt>
                <c:pt idx="8909">
                  <c:v>76.437960000126623</c:v>
                </c:pt>
                <c:pt idx="8910">
                  <c:v>76.446288000151981</c:v>
                </c:pt>
                <c:pt idx="8911">
                  <c:v>76.454640000010841</c:v>
                </c:pt>
                <c:pt idx="8912">
                  <c:v>76.462968000036199</c:v>
                </c:pt>
                <c:pt idx="8913">
                  <c:v>76.471296000061557</c:v>
                </c:pt>
                <c:pt idx="8914">
                  <c:v>76.479624000086915</c:v>
                </c:pt>
                <c:pt idx="8915">
                  <c:v>76.487976000120398</c:v>
                </c:pt>
                <c:pt idx="8916">
                  <c:v>76.496304000145756</c:v>
                </c:pt>
                <c:pt idx="8917">
                  <c:v>76.504631999996491</c:v>
                </c:pt>
                <c:pt idx="8918">
                  <c:v>76.512960000021849</c:v>
                </c:pt>
                <c:pt idx="8919">
                  <c:v>76.521288000047207</c:v>
                </c:pt>
                <c:pt idx="8920">
                  <c:v>76.52964000008069</c:v>
                </c:pt>
                <c:pt idx="8921">
                  <c:v>76.537968000106048</c:v>
                </c:pt>
                <c:pt idx="8922">
                  <c:v>76.546296000131406</c:v>
                </c:pt>
                <c:pt idx="8923">
                  <c:v>76.554623999982141</c:v>
                </c:pt>
                <c:pt idx="8924">
                  <c:v>76.562976000015624</c:v>
                </c:pt>
                <c:pt idx="8925">
                  <c:v>76.571304000040982</c:v>
                </c:pt>
                <c:pt idx="8926">
                  <c:v>76.57963200006634</c:v>
                </c:pt>
                <c:pt idx="8927">
                  <c:v>76.587960000091698</c:v>
                </c:pt>
                <c:pt idx="8928">
                  <c:v>76.596288000117056</c:v>
                </c:pt>
                <c:pt idx="8929">
                  <c:v>76.604640000150539</c:v>
                </c:pt>
                <c:pt idx="8930">
                  <c:v>76.612968000001274</c:v>
                </c:pt>
                <c:pt idx="8931">
                  <c:v>76.621296000026632</c:v>
                </c:pt>
                <c:pt idx="8932">
                  <c:v>76.62962400005199</c:v>
                </c:pt>
                <c:pt idx="8933">
                  <c:v>76.637952000077348</c:v>
                </c:pt>
                <c:pt idx="8934">
                  <c:v>76.646304000110831</c:v>
                </c:pt>
                <c:pt idx="8935">
                  <c:v>76.654632000136189</c:v>
                </c:pt>
                <c:pt idx="8936">
                  <c:v>76.662959999986924</c:v>
                </c:pt>
                <c:pt idx="8937">
                  <c:v>76.671288000012282</c:v>
                </c:pt>
                <c:pt idx="8938">
                  <c:v>76.67961600003764</c:v>
                </c:pt>
                <c:pt idx="8939">
                  <c:v>76.687968000071123</c:v>
                </c:pt>
                <c:pt idx="8940">
                  <c:v>76.696296000096481</c:v>
                </c:pt>
                <c:pt idx="8941">
                  <c:v>76.704624000121839</c:v>
                </c:pt>
                <c:pt idx="8942">
                  <c:v>76.712952000147197</c:v>
                </c:pt>
                <c:pt idx="8943">
                  <c:v>76.721279999997932</c:v>
                </c:pt>
                <c:pt idx="8944">
                  <c:v>76.729632000031415</c:v>
                </c:pt>
                <c:pt idx="8945">
                  <c:v>76.737960000056773</c:v>
                </c:pt>
                <c:pt idx="8946">
                  <c:v>76.746288000082131</c:v>
                </c:pt>
                <c:pt idx="8947">
                  <c:v>76.75461600010749</c:v>
                </c:pt>
                <c:pt idx="8948">
                  <c:v>76.762944000132848</c:v>
                </c:pt>
                <c:pt idx="8949">
                  <c:v>76.771295999991708</c:v>
                </c:pt>
                <c:pt idx="8950">
                  <c:v>76.779624000017066</c:v>
                </c:pt>
                <c:pt idx="8951">
                  <c:v>76.787952000042424</c:v>
                </c:pt>
                <c:pt idx="8952">
                  <c:v>76.796280000067782</c:v>
                </c:pt>
                <c:pt idx="8953">
                  <c:v>76.80460800009314</c:v>
                </c:pt>
                <c:pt idx="8954">
                  <c:v>76.812960000126623</c:v>
                </c:pt>
                <c:pt idx="8955">
                  <c:v>76.821288000151981</c:v>
                </c:pt>
                <c:pt idx="8956">
                  <c:v>76.829616000002716</c:v>
                </c:pt>
                <c:pt idx="8957">
                  <c:v>76.837944000028074</c:v>
                </c:pt>
                <c:pt idx="8958">
                  <c:v>76.846272000053432</c:v>
                </c:pt>
                <c:pt idx="8959">
                  <c:v>76.854624000086915</c:v>
                </c:pt>
                <c:pt idx="8960">
                  <c:v>76.862952000112273</c:v>
                </c:pt>
                <c:pt idx="8961">
                  <c:v>76.871280000137631</c:v>
                </c:pt>
                <c:pt idx="8962">
                  <c:v>76.879607999988366</c:v>
                </c:pt>
                <c:pt idx="8963">
                  <c:v>76.887936000013724</c:v>
                </c:pt>
                <c:pt idx="8964">
                  <c:v>76.896288000047207</c:v>
                </c:pt>
                <c:pt idx="8965">
                  <c:v>76.904616000072565</c:v>
                </c:pt>
                <c:pt idx="8966">
                  <c:v>76.912944000097923</c:v>
                </c:pt>
                <c:pt idx="8967">
                  <c:v>76.921272000123281</c:v>
                </c:pt>
                <c:pt idx="8968">
                  <c:v>76.929600000148639</c:v>
                </c:pt>
                <c:pt idx="8969">
                  <c:v>76.937952000007499</c:v>
                </c:pt>
                <c:pt idx="8970">
                  <c:v>76.946280000032857</c:v>
                </c:pt>
                <c:pt idx="8971">
                  <c:v>76.954608000058215</c:v>
                </c:pt>
                <c:pt idx="8972">
                  <c:v>76.962936000083573</c:v>
                </c:pt>
                <c:pt idx="8973">
                  <c:v>76.971264000108931</c:v>
                </c:pt>
                <c:pt idx="8974">
                  <c:v>76.979616000142414</c:v>
                </c:pt>
                <c:pt idx="8975">
                  <c:v>76.987943999993149</c:v>
                </c:pt>
                <c:pt idx="8976">
                  <c:v>76.996272000018507</c:v>
                </c:pt>
                <c:pt idx="8977">
                  <c:v>77.004600000043865</c:v>
                </c:pt>
                <c:pt idx="8978">
                  <c:v>77.012928000069223</c:v>
                </c:pt>
                <c:pt idx="8979">
                  <c:v>77.021280000102706</c:v>
                </c:pt>
                <c:pt idx="8980">
                  <c:v>77.029608000128064</c:v>
                </c:pt>
                <c:pt idx="8981">
                  <c:v>77.037935999978799</c:v>
                </c:pt>
                <c:pt idx="8982">
                  <c:v>77.046264000004157</c:v>
                </c:pt>
                <c:pt idx="8983">
                  <c:v>77.05461600003764</c:v>
                </c:pt>
                <c:pt idx="8984">
                  <c:v>77.062944000062998</c:v>
                </c:pt>
                <c:pt idx="8985">
                  <c:v>77.071272000088356</c:v>
                </c:pt>
                <c:pt idx="8986">
                  <c:v>77.079600000113714</c:v>
                </c:pt>
                <c:pt idx="8987">
                  <c:v>77.087928000139073</c:v>
                </c:pt>
                <c:pt idx="8988">
                  <c:v>77.096279999997932</c:v>
                </c:pt>
                <c:pt idx="8989">
                  <c:v>77.104608000023291</c:v>
                </c:pt>
                <c:pt idx="8990">
                  <c:v>77.112936000048649</c:v>
                </c:pt>
                <c:pt idx="8991">
                  <c:v>77.121264000074007</c:v>
                </c:pt>
                <c:pt idx="8992">
                  <c:v>77.129592000099365</c:v>
                </c:pt>
                <c:pt idx="8993">
                  <c:v>77.137944000132848</c:v>
                </c:pt>
                <c:pt idx="8994">
                  <c:v>77.146271999983583</c:v>
                </c:pt>
                <c:pt idx="8995">
                  <c:v>77.154600000008941</c:v>
                </c:pt>
                <c:pt idx="8996">
                  <c:v>77.162928000034299</c:v>
                </c:pt>
                <c:pt idx="8997">
                  <c:v>77.171256000059657</c:v>
                </c:pt>
                <c:pt idx="8998">
                  <c:v>77.17960800009314</c:v>
                </c:pt>
                <c:pt idx="8999">
                  <c:v>77.187936000118498</c:v>
                </c:pt>
                <c:pt idx="9000">
                  <c:v>77.196264000143856</c:v>
                </c:pt>
                <c:pt idx="9001">
                  <c:v>77.204591999994591</c:v>
                </c:pt>
                <c:pt idx="9002">
                  <c:v>77.212920000019949</c:v>
                </c:pt>
                <c:pt idx="9003">
                  <c:v>77.221272000053432</c:v>
                </c:pt>
                <c:pt idx="9004">
                  <c:v>77.22960000007879</c:v>
                </c:pt>
                <c:pt idx="9005">
                  <c:v>77.237928000104148</c:v>
                </c:pt>
                <c:pt idx="9006">
                  <c:v>77.246256000129506</c:v>
                </c:pt>
                <c:pt idx="9007">
                  <c:v>77.254583999980241</c:v>
                </c:pt>
                <c:pt idx="9008">
                  <c:v>77.262936000013724</c:v>
                </c:pt>
                <c:pt idx="9009">
                  <c:v>77.271264000039082</c:v>
                </c:pt>
                <c:pt idx="9010">
                  <c:v>77.27959200006444</c:v>
                </c:pt>
                <c:pt idx="9011">
                  <c:v>77.287920000089798</c:v>
                </c:pt>
                <c:pt idx="9012">
                  <c:v>77.296248000115156</c:v>
                </c:pt>
                <c:pt idx="9013">
                  <c:v>77.304600000148639</c:v>
                </c:pt>
                <c:pt idx="9014">
                  <c:v>77.312927999999374</c:v>
                </c:pt>
                <c:pt idx="9015">
                  <c:v>77.321256000024732</c:v>
                </c:pt>
                <c:pt idx="9016">
                  <c:v>77.32958400005009</c:v>
                </c:pt>
                <c:pt idx="9017">
                  <c:v>77.337912000075448</c:v>
                </c:pt>
                <c:pt idx="9018">
                  <c:v>77.346264000108931</c:v>
                </c:pt>
                <c:pt idx="9019">
                  <c:v>77.354592000134289</c:v>
                </c:pt>
                <c:pt idx="9020">
                  <c:v>77.362919999985024</c:v>
                </c:pt>
                <c:pt idx="9021">
                  <c:v>77.371248000010382</c:v>
                </c:pt>
                <c:pt idx="9022">
                  <c:v>77.37957600003574</c:v>
                </c:pt>
                <c:pt idx="9023">
                  <c:v>77.387928000069223</c:v>
                </c:pt>
                <c:pt idx="9024">
                  <c:v>77.396256000094581</c:v>
                </c:pt>
                <c:pt idx="9025">
                  <c:v>77.404584000119939</c:v>
                </c:pt>
                <c:pt idx="9026">
                  <c:v>77.412912000145297</c:v>
                </c:pt>
                <c:pt idx="9027">
                  <c:v>77.421239999996033</c:v>
                </c:pt>
                <c:pt idx="9028">
                  <c:v>77.429592000029515</c:v>
                </c:pt>
                <c:pt idx="9029">
                  <c:v>77.437920000054874</c:v>
                </c:pt>
                <c:pt idx="9030">
                  <c:v>77.446248000080232</c:v>
                </c:pt>
                <c:pt idx="9031">
                  <c:v>77.45457600010559</c:v>
                </c:pt>
                <c:pt idx="9032">
                  <c:v>77.462928000139073</c:v>
                </c:pt>
                <c:pt idx="9033">
                  <c:v>77.471255999989808</c:v>
                </c:pt>
                <c:pt idx="9034">
                  <c:v>77.479584000015166</c:v>
                </c:pt>
                <c:pt idx="9035">
                  <c:v>77.487912000040524</c:v>
                </c:pt>
                <c:pt idx="9036">
                  <c:v>77.496240000065882</c:v>
                </c:pt>
                <c:pt idx="9037">
                  <c:v>77.504592000099365</c:v>
                </c:pt>
                <c:pt idx="9038">
                  <c:v>77.512920000124723</c:v>
                </c:pt>
                <c:pt idx="9039">
                  <c:v>77.521248000150081</c:v>
                </c:pt>
                <c:pt idx="9040">
                  <c:v>77.529576000000816</c:v>
                </c:pt>
                <c:pt idx="9041">
                  <c:v>77.537904000026174</c:v>
                </c:pt>
                <c:pt idx="9042">
                  <c:v>77.546256000059657</c:v>
                </c:pt>
                <c:pt idx="9043">
                  <c:v>77.554584000085015</c:v>
                </c:pt>
                <c:pt idx="9044">
                  <c:v>77.562912000110373</c:v>
                </c:pt>
                <c:pt idx="9045">
                  <c:v>77.571240000135731</c:v>
                </c:pt>
                <c:pt idx="9046">
                  <c:v>77.579567999986466</c:v>
                </c:pt>
                <c:pt idx="9047">
                  <c:v>77.587920000019949</c:v>
                </c:pt>
                <c:pt idx="9048">
                  <c:v>77.596248000045307</c:v>
                </c:pt>
                <c:pt idx="9049">
                  <c:v>77.604576000070665</c:v>
                </c:pt>
                <c:pt idx="9050">
                  <c:v>77.612904000096023</c:v>
                </c:pt>
                <c:pt idx="9051">
                  <c:v>77.621232000121381</c:v>
                </c:pt>
                <c:pt idx="9052">
                  <c:v>77.629583999980241</c:v>
                </c:pt>
                <c:pt idx="9053">
                  <c:v>77.637912000005599</c:v>
                </c:pt>
                <c:pt idx="9054">
                  <c:v>77.646240000030957</c:v>
                </c:pt>
                <c:pt idx="9055">
                  <c:v>77.654568000056315</c:v>
                </c:pt>
                <c:pt idx="9056">
                  <c:v>77.662896000081673</c:v>
                </c:pt>
                <c:pt idx="9057">
                  <c:v>77.671248000115156</c:v>
                </c:pt>
                <c:pt idx="9058">
                  <c:v>77.679576000140514</c:v>
                </c:pt>
                <c:pt idx="9059">
                  <c:v>77.687903999991249</c:v>
                </c:pt>
                <c:pt idx="9060">
                  <c:v>77.696232000016607</c:v>
                </c:pt>
                <c:pt idx="9061">
                  <c:v>77.704560000041965</c:v>
                </c:pt>
                <c:pt idx="9062">
                  <c:v>77.712912000075448</c:v>
                </c:pt>
                <c:pt idx="9063">
                  <c:v>77.721240000100806</c:v>
                </c:pt>
                <c:pt idx="9064">
                  <c:v>77.729568000126164</c:v>
                </c:pt>
                <c:pt idx="9065">
                  <c:v>77.737896000151522</c:v>
                </c:pt>
                <c:pt idx="9066">
                  <c:v>77.746224000002258</c:v>
                </c:pt>
                <c:pt idx="9067">
                  <c:v>77.75457600003574</c:v>
                </c:pt>
                <c:pt idx="9068">
                  <c:v>77.762904000061098</c:v>
                </c:pt>
                <c:pt idx="9069">
                  <c:v>77.771232000086457</c:v>
                </c:pt>
                <c:pt idx="9070">
                  <c:v>77.779560000111815</c:v>
                </c:pt>
                <c:pt idx="9071">
                  <c:v>77.787888000137173</c:v>
                </c:pt>
                <c:pt idx="9072">
                  <c:v>77.796239999996033</c:v>
                </c:pt>
                <c:pt idx="9073">
                  <c:v>77.804568000021391</c:v>
                </c:pt>
                <c:pt idx="9074">
                  <c:v>77.812896000046749</c:v>
                </c:pt>
                <c:pt idx="9075">
                  <c:v>77.821224000072107</c:v>
                </c:pt>
                <c:pt idx="9076">
                  <c:v>77.829552000097465</c:v>
                </c:pt>
                <c:pt idx="9077">
                  <c:v>77.837904000130948</c:v>
                </c:pt>
                <c:pt idx="9078">
                  <c:v>77.846231999981683</c:v>
                </c:pt>
                <c:pt idx="9079">
                  <c:v>77.854560000007041</c:v>
                </c:pt>
                <c:pt idx="9080">
                  <c:v>77.862888000032399</c:v>
                </c:pt>
                <c:pt idx="9081">
                  <c:v>77.871240000065882</c:v>
                </c:pt>
                <c:pt idx="9082">
                  <c:v>77.87956800009124</c:v>
                </c:pt>
                <c:pt idx="9083">
                  <c:v>77.887896000116598</c:v>
                </c:pt>
                <c:pt idx="9084">
                  <c:v>77.896224000141956</c:v>
                </c:pt>
                <c:pt idx="9085">
                  <c:v>77.904551999992691</c:v>
                </c:pt>
                <c:pt idx="9086">
                  <c:v>77.912904000026174</c:v>
                </c:pt>
                <c:pt idx="9087">
                  <c:v>77.921232000051532</c:v>
                </c:pt>
                <c:pt idx="9088">
                  <c:v>77.92956000007689</c:v>
                </c:pt>
                <c:pt idx="9089">
                  <c:v>77.937888000102248</c:v>
                </c:pt>
                <c:pt idx="9090">
                  <c:v>77.946216000127606</c:v>
                </c:pt>
                <c:pt idx="9091">
                  <c:v>77.954567999986466</c:v>
                </c:pt>
                <c:pt idx="9092">
                  <c:v>77.962896000011824</c:v>
                </c:pt>
                <c:pt idx="9093">
                  <c:v>77.971224000037182</c:v>
                </c:pt>
                <c:pt idx="9094">
                  <c:v>77.97955200006254</c:v>
                </c:pt>
                <c:pt idx="9095">
                  <c:v>77.987880000087898</c:v>
                </c:pt>
                <c:pt idx="9096">
                  <c:v>77.996232000121381</c:v>
                </c:pt>
                <c:pt idx="9097">
                  <c:v>78.004560000146739</c:v>
                </c:pt>
                <c:pt idx="9098">
                  <c:v>78.012887999997474</c:v>
                </c:pt>
                <c:pt idx="9099">
                  <c:v>78.021216000022832</c:v>
                </c:pt>
                <c:pt idx="9100">
                  <c:v>78.02954400004819</c:v>
                </c:pt>
                <c:pt idx="9101">
                  <c:v>78.037896000081673</c:v>
                </c:pt>
                <c:pt idx="9102">
                  <c:v>78.046224000107031</c:v>
                </c:pt>
                <c:pt idx="9103">
                  <c:v>78.054552000132389</c:v>
                </c:pt>
                <c:pt idx="9104">
                  <c:v>78.062879999983124</c:v>
                </c:pt>
                <c:pt idx="9105">
                  <c:v>78.071208000008482</c:v>
                </c:pt>
                <c:pt idx="9106">
                  <c:v>78.079560000041965</c:v>
                </c:pt>
                <c:pt idx="9107">
                  <c:v>78.087888000067323</c:v>
                </c:pt>
                <c:pt idx="9108">
                  <c:v>78.096216000092681</c:v>
                </c:pt>
                <c:pt idx="9109">
                  <c:v>78.10454400011804</c:v>
                </c:pt>
                <c:pt idx="9110">
                  <c:v>78.112872000143398</c:v>
                </c:pt>
                <c:pt idx="9111">
                  <c:v>78.121224000002258</c:v>
                </c:pt>
                <c:pt idx="9112">
                  <c:v>78.129552000027616</c:v>
                </c:pt>
                <c:pt idx="9113">
                  <c:v>78.137880000052974</c:v>
                </c:pt>
                <c:pt idx="9114">
                  <c:v>78.146208000078332</c:v>
                </c:pt>
                <c:pt idx="9115">
                  <c:v>78.15453600010369</c:v>
                </c:pt>
                <c:pt idx="9116">
                  <c:v>78.162888000137173</c:v>
                </c:pt>
                <c:pt idx="9117">
                  <c:v>78.171215999987908</c:v>
                </c:pt>
                <c:pt idx="9118">
                  <c:v>78.179544000013266</c:v>
                </c:pt>
                <c:pt idx="9119">
                  <c:v>78.187872000038624</c:v>
                </c:pt>
                <c:pt idx="9120">
                  <c:v>78.196200000063982</c:v>
                </c:pt>
                <c:pt idx="9121">
                  <c:v>78.204552000097465</c:v>
                </c:pt>
                <c:pt idx="9122">
                  <c:v>78.212880000122823</c:v>
                </c:pt>
                <c:pt idx="9123">
                  <c:v>78.221208000148181</c:v>
                </c:pt>
                <c:pt idx="9124">
                  <c:v>78.229535999998916</c:v>
                </c:pt>
                <c:pt idx="9125">
                  <c:v>78.237864000024274</c:v>
                </c:pt>
                <c:pt idx="9126">
                  <c:v>78.246216000057757</c:v>
                </c:pt>
                <c:pt idx="9127">
                  <c:v>78.254544000083115</c:v>
                </c:pt>
                <c:pt idx="9128">
                  <c:v>78.262872000108473</c:v>
                </c:pt>
                <c:pt idx="9129">
                  <c:v>78.271200000133831</c:v>
                </c:pt>
                <c:pt idx="9130">
                  <c:v>78.279527999984566</c:v>
                </c:pt>
                <c:pt idx="9131">
                  <c:v>78.287880000018049</c:v>
                </c:pt>
                <c:pt idx="9132">
                  <c:v>78.296208000043407</c:v>
                </c:pt>
                <c:pt idx="9133">
                  <c:v>78.304536000068765</c:v>
                </c:pt>
                <c:pt idx="9134">
                  <c:v>78.312864000094123</c:v>
                </c:pt>
                <c:pt idx="9135">
                  <c:v>78.321192000119481</c:v>
                </c:pt>
                <c:pt idx="9136">
                  <c:v>78.329544000152964</c:v>
                </c:pt>
                <c:pt idx="9137">
                  <c:v>78.337872000003699</c:v>
                </c:pt>
                <c:pt idx="9138">
                  <c:v>78.346200000029057</c:v>
                </c:pt>
                <c:pt idx="9139">
                  <c:v>78.354528000054415</c:v>
                </c:pt>
                <c:pt idx="9140">
                  <c:v>78.362880000087898</c:v>
                </c:pt>
                <c:pt idx="9141">
                  <c:v>78.371208000113256</c:v>
                </c:pt>
                <c:pt idx="9142">
                  <c:v>78.379536000138614</c:v>
                </c:pt>
                <c:pt idx="9143">
                  <c:v>78.387863999989349</c:v>
                </c:pt>
                <c:pt idx="9144">
                  <c:v>78.396192000014707</c:v>
                </c:pt>
                <c:pt idx="9145">
                  <c:v>78.40454400004819</c:v>
                </c:pt>
                <c:pt idx="9146">
                  <c:v>78.412872000073548</c:v>
                </c:pt>
                <c:pt idx="9147">
                  <c:v>78.421200000098906</c:v>
                </c:pt>
                <c:pt idx="9148">
                  <c:v>78.429528000124265</c:v>
                </c:pt>
                <c:pt idx="9149">
                  <c:v>78.437856000149623</c:v>
                </c:pt>
                <c:pt idx="9150">
                  <c:v>78.446208000008482</c:v>
                </c:pt>
                <c:pt idx="9151">
                  <c:v>78.454536000033841</c:v>
                </c:pt>
                <c:pt idx="9152">
                  <c:v>78.462864000059199</c:v>
                </c:pt>
                <c:pt idx="9153">
                  <c:v>78.471192000084557</c:v>
                </c:pt>
                <c:pt idx="9154">
                  <c:v>78.479520000109915</c:v>
                </c:pt>
                <c:pt idx="9155">
                  <c:v>78.487872000143398</c:v>
                </c:pt>
                <c:pt idx="9156">
                  <c:v>78.496199999994133</c:v>
                </c:pt>
                <c:pt idx="9157">
                  <c:v>78.504528000019491</c:v>
                </c:pt>
                <c:pt idx="9158">
                  <c:v>78.512856000044849</c:v>
                </c:pt>
                <c:pt idx="9159">
                  <c:v>78.521184000070207</c:v>
                </c:pt>
                <c:pt idx="9160">
                  <c:v>78.52953600010369</c:v>
                </c:pt>
                <c:pt idx="9161">
                  <c:v>78.537864000129048</c:v>
                </c:pt>
                <c:pt idx="9162">
                  <c:v>78.546191999979783</c:v>
                </c:pt>
                <c:pt idx="9163">
                  <c:v>78.554520000005141</c:v>
                </c:pt>
                <c:pt idx="9164">
                  <c:v>78.562848000030499</c:v>
                </c:pt>
                <c:pt idx="9165">
                  <c:v>78.571200000063982</c:v>
                </c:pt>
                <c:pt idx="9166">
                  <c:v>78.57952800008934</c:v>
                </c:pt>
                <c:pt idx="9167">
                  <c:v>78.587856000114698</c:v>
                </c:pt>
                <c:pt idx="9168">
                  <c:v>78.596184000140056</c:v>
                </c:pt>
                <c:pt idx="9169">
                  <c:v>78.604511999990791</c:v>
                </c:pt>
                <c:pt idx="9170">
                  <c:v>78.612864000024274</c:v>
                </c:pt>
                <c:pt idx="9171">
                  <c:v>78.621192000049632</c:v>
                </c:pt>
                <c:pt idx="9172">
                  <c:v>78.62952000007499</c:v>
                </c:pt>
                <c:pt idx="9173">
                  <c:v>78.637848000100348</c:v>
                </c:pt>
                <c:pt idx="9174">
                  <c:v>78.646176000125706</c:v>
                </c:pt>
                <c:pt idx="9175">
                  <c:v>78.654527999984566</c:v>
                </c:pt>
                <c:pt idx="9176">
                  <c:v>78.662856000009924</c:v>
                </c:pt>
                <c:pt idx="9177">
                  <c:v>78.671184000035282</c:v>
                </c:pt>
                <c:pt idx="9178">
                  <c:v>78.67951200006064</c:v>
                </c:pt>
                <c:pt idx="9179">
                  <c:v>78.687840000085998</c:v>
                </c:pt>
                <c:pt idx="9180">
                  <c:v>78.696192000119481</c:v>
                </c:pt>
                <c:pt idx="9181">
                  <c:v>78.704520000144839</c:v>
                </c:pt>
                <c:pt idx="9182">
                  <c:v>78.712847999995574</c:v>
                </c:pt>
                <c:pt idx="9183">
                  <c:v>78.721176000020932</c:v>
                </c:pt>
                <c:pt idx="9184">
                  <c:v>78.72950400004629</c:v>
                </c:pt>
                <c:pt idx="9185">
                  <c:v>78.737856000079773</c:v>
                </c:pt>
                <c:pt idx="9186">
                  <c:v>78.746184000105131</c:v>
                </c:pt>
                <c:pt idx="9187">
                  <c:v>78.754512000130489</c:v>
                </c:pt>
                <c:pt idx="9188">
                  <c:v>78.762839999981225</c:v>
                </c:pt>
                <c:pt idx="9189">
                  <c:v>78.771168000006583</c:v>
                </c:pt>
                <c:pt idx="9190">
                  <c:v>78.779520000040065</c:v>
                </c:pt>
                <c:pt idx="9191">
                  <c:v>78.787848000065424</c:v>
                </c:pt>
                <c:pt idx="9192">
                  <c:v>78.796176000090782</c:v>
                </c:pt>
                <c:pt idx="9193">
                  <c:v>78.80450400011614</c:v>
                </c:pt>
                <c:pt idx="9194">
                  <c:v>78.812832000141498</c:v>
                </c:pt>
                <c:pt idx="9195">
                  <c:v>78.821184000000358</c:v>
                </c:pt>
                <c:pt idx="9196">
                  <c:v>78.829512000025716</c:v>
                </c:pt>
                <c:pt idx="9197">
                  <c:v>78.837840000051074</c:v>
                </c:pt>
                <c:pt idx="9198">
                  <c:v>78.846168000076432</c:v>
                </c:pt>
                <c:pt idx="9199">
                  <c:v>78.85449600010179</c:v>
                </c:pt>
                <c:pt idx="9200">
                  <c:v>78.862848000135273</c:v>
                </c:pt>
                <c:pt idx="9201">
                  <c:v>78.871175999986008</c:v>
                </c:pt>
                <c:pt idx="9202">
                  <c:v>78.879504000011366</c:v>
                </c:pt>
                <c:pt idx="9203">
                  <c:v>78.887832000036724</c:v>
                </c:pt>
                <c:pt idx="9204">
                  <c:v>78.896184000070207</c:v>
                </c:pt>
                <c:pt idx="9205">
                  <c:v>78.904512000095565</c:v>
                </c:pt>
                <c:pt idx="9206">
                  <c:v>78.912840000120923</c:v>
                </c:pt>
                <c:pt idx="9207">
                  <c:v>78.921168000146281</c:v>
                </c:pt>
                <c:pt idx="9208">
                  <c:v>78.929495999997016</c:v>
                </c:pt>
                <c:pt idx="9209">
                  <c:v>78.937848000030499</c:v>
                </c:pt>
                <c:pt idx="9210">
                  <c:v>78.946176000055857</c:v>
                </c:pt>
                <c:pt idx="9211">
                  <c:v>78.954504000081215</c:v>
                </c:pt>
                <c:pt idx="9212">
                  <c:v>78.962832000106573</c:v>
                </c:pt>
                <c:pt idx="9213">
                  <c:v>78.971160000131931</c:v>
                </c:pt>
                <c:pt idx="9214">
                  <c:v>78.979511999990791</c:v>
                </c:pt>
                <c:pt idx="9215">
                  <c:v>78.987840000016149</c:v>
                </c:pt>
                <c:pt idx="9216">
                  <c:v>78.996168000041507</c:v>
                </c:pt>
                <c:pt idx="9217">
                  <c:v>79.004496000066865</c:v>
                </c:pt>
                <c:pt idx="9218">
                  <c:v>79.012824000092223</c:v>
                </c:pt>
                <c:pt idx="9219">
                  <c:v>79.021176000125706</c:v>
                </c:pt>
                <c:pt idx="9220">
                  <c:v>79.029504000151064</c:v>
                </c:pt>
                <c:pt idx="9221">
                  <c:v>79.037832000001799</c:v>
                </c:pt>
                <c:pt idx="9222">
                  <c:v>79.046160000027157</c:v>
                </c:pt>
                <c:pt idx="9223">
                  <c:v>79.05451200006064</c:v>
                </c:pt>
                <c:pt idx="9224">
                  <c:v>79.062840000085998</c:v>
                </c:pt>
                <c:pt idx="9225">
                  <c:v>79.071168000111356</c:v>
                </c:pt>
                <c:pt idx="9226">
                  <c:v>79.079496000136714</c:v>
                </c:pt>
                <c:pt idx="9227">
                  <c:v>79.087823999987449</c:v>
                </c:pt>
                <c:pt idx="9228">
                  <c:v>79.096176000020932</c:v>
                </c:pt>
                <c:pt idx="9229">
                  <c:v>79.10450400004629</c:v>
                </c:pt>
                <c:pt idx="9230">
                  <c:v>79.112832000071649</c:v>
                </c:pt>
                <c:pt idx="9231">
                  <c:v>79.121160000097007</c:v>
                </c:pt>
                <c:pt idx="9232">
                  <c:v>79.129488000122365</c:v>
                </c:pt>
                <c:pt idx="9233">
                  <c:v>79.137839999981225</c:v>
                </c:pt>
                <c:pt idx="9234">
                  <c:v>79.146168000006583</c:v>
                </c:pt>
                <c:pt idx="9235">
                  <c:v>79.154496000031941</c:v>
                </c:pt>
                <c:pt idx="9236">
                  <c:v>79.162824000057299</c:v>
                </c:pt>
                <c:pt idx="9237">
                  <c:v>79.171152000082657</c:v>
                </c:pt>
                <c:pt idx="9238">
                  <c:v>79.17950400011614</c:v>
                </c:pt>
                <c:pt idx="9239">
                  <c:v>79.187832000141498</c:v>
                </c:pt>
                <c:pt idx="9240">
                  <c:v>79.196159999992233</c:v>
                </c:pt>
                <c:pt idx="9241">
                  <c:v>79.204488000017591</c:v>
                </c:pt>
                <c:pt idx="9242">
                  <c:v>79.212816000042949</c:v>
                </c:pt>
                <c:pt idx="9243">
                  <c:v>79.221168000076432</c:v>
                </c:pt>
                <c:pt idx="9244">
                  <c:v>79.22949600010179</c:v>
                </c:pt>
                <c:pt idx="9245">
                  <c:v>79.237824000127148</c:v>
                </c:pt>
                <c:pt idx="9246">
                  <c:v>79.246152000152506</c:v>
                </c:pt>
                <c:pt idx="9247">
                  <c:v>79.254480000003241</c:v>
                </c:pt>
                <c:pt idx="9248">
                  <c:v>79.262832000036724</c:v>
                </c:pt>
                <c:pt idx="9249">
                  <c:v>79.271160000062082</c:v>
                </c:pt>
                <c:pt idx="9250">
                  <c:v>79.27948800008744</c:v>
                </c:pt>
                <c:pt idx="9251">
                  <c:v>79.287816000112798</c:v>
                </c:pt>
                <c:pt idx="9252">
                  <c:v>79.296144000138156</c:v>
                </c:pt>
                <c:pt idx="9253">
                  <c:v>79.304495999997016</c:v>
                </c:pt>
                <c:pt idx="9254">
                  <c:v>79.312824000022374</c:v>
                </c:pt>
                <c:pt idx="9255">
                  <c:v>79.321152000047732</c:v>
                </c:pt>
                <c:pt idx="9256">
                  <c:v>79.32948000007309</c:v>
                </c:pt>
                <c:pt idx="9257">
                  <c:v>79.337808000098448</c:v>
                </c:pt>
                <c:pt idx="9258">
                  <c:v>79.346160000131931</c:v>
                </c:pt>
                <c:pt idx="9259">
                  <c:v>79.354487999982666</c:v>
                </c:pt>
                <c:pt idx="9260">
                  <c:v>79.362816000008024</c:v>
                </c:pt>
                <c:pt idx="9261">
                  <c:v>79.371144000033382</c:v>
                </c:pt>
                <c:pt idx="9262">
                  <c:v>79.379496000066865</c:v>
                </c:pt>
                <c:pt idx="9263">
                  <c:v>79.387824000092223</c:v>
                </c:pt>
                <c:pt idx="9264">
                  <c:v>79.396152000117581</c:v>
                </c:pt>
                <c:pt idx="9265">
                  <c:v>79.404480000142939</c:v>
                </c:pt>
                <c:pt idx="9266">
                  <c:v>79.412807999993674</c:v>
                </c:pt>
                <c:pt idx="9267">
                  <c:v>79.421160000027157</c:v>
                </c:pt>
                <c:pt idx="9268">
                  <c:v>79.429488000052515</c:v>
                </c:pt>
                <c:pt idx="9269">
                  <c:v>79.437816000077873</c:v>
                </c:pt>
                <c:pt idx="9270">
                  <c:v>79.446144000103232</c:v>
                </c:pt>
                <c:pt idx="9271">
                  <c:v>79.45447200012859</c:v>
                </c:pt>
                <c:pt idx="9272">
                  <c:v>79.462823999987449</c:v>
                </c:pt>
                <c:pt idx="9273">
                  <c:v>79.471152000012808</c:v>
                </c:pt>
                <c:pt idx="9274">
                  <c:v>79.479480000038166</c:v>
                </c:pt>
                <c:pt idx="9275">
                  <c:v>79.487808000063524</c:v>
                </c:pt>
                <c:pt idx="9276">
                  <c:v>79.496136000088882</c:v>
                </c:pt>
                <c:pt idx="9277">
                  <c:v>79.504488000122365</c:v>
                </c:pt>
                <c:pt idx="9278">
                  <c:v>79.512816000147723</c:v>
                </c:pt>
                <c:pt idx="9279">
                  <c:v>79.521143999998458</c:v>
                </c:pt>
                <c:pt idx="9280">
                  <c:v>79.529472000023816</c:v>
                </c:pt>
                <c:pt idx="9281">
                  <c:v>79.537800000049174</c:v>
                </c:pt>
                <c:pt idx="9282">
                  <c:v>79.546152000082657</c:v>
                </c:pt>
                <c:pt idx="9283">
                  <c:v>79.554480000108015</c:v>
                </c:pt>
                <c:pt idx="9284">
                  <c:v>79.562808000133373</c:v>
                </c:pt>
                <c:pt idx="9285">
                  <c:v>79.571135999984108</c:v>
                </c:pt>
                <c:pt idx="9286">
                  <c:v>79.579464000009466</c:v>
                </c:pt>
                <c:pt idx="9287">
                  <c:v>79.587816000042949</c:v>
                </c:pt>
                <c:pt idx="9288">
                  <c:v>79.596144000068307</c:v>
                </c:pt>
                <c:pt idx="9289">
                  <c:v>79.604472000093665</c:v>
                </c:pt>
                <c:pt idx="9290">
                  <c:v>79.612800000119023</c:v>
                </c:pt>
                <c:pt idx="9291">
                  <c:v>79.621128000144381</c:v>
                </c:pt>
                <c:pt idx="9292">
                  <c:v>79.629480000003241</c:v>
                </c:pt>
                <c:pt idx="9293">
                  <c:v>79.637808000028599</c:v>
                </c:pt>
                <c:pt idx="9294">
                  <c:v>79.646136000053957</c:v>
                </c:pt>
                <c:pt idx="9295">
                  <c:v>79.654464000079315</c:v>
                </c:pt>
                <c:pt idx="9296">
                  <c:v>79.662792000104673</c:v>
                </c:pt>
                <c:pt idx="9297">
                  <c:v>79.671144000138156</c:v>
                </c:pt>
                <c:pt idx="9298">
                  <c:v>79.679471999988891</c:v>
                </c:pt>
                <c:pt idx="9299">
                  <c:v>79.687800000014249</c:v>
                </c:pt>
                <c:pt idx="9300">
                  <c:v>79.696128000039607</c:v>
                </c:pt>
                <c:pt idx="9301">
                  <c:v>79.704456000064965</c:v>
                </c:pt>
                <c:pt idx="9302">
                  <c:v>79.712808000098448</c:v>
                </c:pt>
                <c:pt idx="9303">
                  <c:v>79.721136000123806</c:v>
                </c:pt>
                <c:pt idx="9304">
                  <c:v>79.729464000149164</c:v>
                </c:pt>
                <c:pt idx="9305">
                  <c:v>79.737791999999899</c:v>
                </c:pt>
                <c:pt idx="9306">
                  <c:v>79.746144000033382</c:v>
                </c:pt>
                <c:pt idx="9307">
                  <c:v>79.75447200005874</c:v>
                </c:pt>
                <c:pt idx="9308">
                  <c:v>79.762800000084098</c:v>
                </c:pt>
                <c:pt idx="9309">
                  <c:v>79.771128000109456</c:v>
                </c:pt>
                <c:pt idx="9310">
                  <c:v>79.779456000134815</c:v>
                </c:pt>
                <c:pt idx="9311">
                  <c:v>79.787807999993674</c:v>
                </c:pt>
                <c:pt idx="9312">
                  <c:v>79.796136000019033</c:v>
                </c:pt>
                <c:pt idx="9313">
                  <c:v>79.804464000044391</c:v>
                </c:pt>
                <c:pt idx="9314">
                  <c:v>79.812792000069749</c:v>
                </c:pt>
                <c:pt idx="9315">
                  <c:v>79.821120000095107</c:v>
                </c:pt>
                <c:pt idx="9316">
                  <c:v>79.82947200012859</c:v>
                </c:pt>
                <c:pt idx="9317">
                  <c:v>79.837799999979325</c:v>
                </c:pt>
                <c:pt idx="9318">
                  <c:v>79.846128000004683</c:v>
                </c:pt>
                <c:pt idx="9319">
                  <c:v>79.854456000030041</c:v>
                </c:pt>
                <c:pt idx="9320">
                  <c:v>79.862784000055399</c:v>
                </c:pt>
                <c:pt idx="9321">
                  <c:v>79.871136000088882</c:v>
                </c:pt>
                <c:pt idx="9322">
                  <c:v>79.87946400011424</c:v>
                </c:pt>
                <c:pt idx="9323">
                  <c:v>79.887792000139598</c:v>
                </c:pt>
                <c:pt idx="9324">
                  <c:v>79.896119999990333</c:v>
                </c:pt>
                <c:pt idx="9325">
                  <c:v>79.904448000015691</c:v>
                </c:pt>
                <c:pt idx="9326">
                  <c:v>79.912800000049174</c:v>
                </c:pt>
                <c:pt idx="9327">
                  <c:v>79.921128000074532</c:v>
                </c:pt>
                <c:pt idx="9328">
                  <c:v>79.92945600009989</c:v>
                </c:pt>
                <c:pt idx="9329">
                  <c:v>79.937784000125248</c:v>
                </c:pt>
                <c:pt idx="9330">
                  <c:v>79.946112000150606</c:v>
                </c:pt>
                <c:pt idx="9331">
                  <c:v>79.954464000009466</c:v>
                </c:pt>
                <c:pt idx="9332">
                  <c:v>79.962792000034824</c:v>
                </c:pt>
                <c:pt idx="9333">
                  <c:v>79.971120000060182</c:v>
                </c:pt>
                <c:pt idx="9334">
                  <c:v>79.97944800008554</c:v>
                </c:pt>
                <c:pt idx="9335">
                  <c:v>79.987776000110898</c:v>
                </c:pt>
                <c:pt idx="9336">
                  <c:v>79.996128000144381</c:v>
                </c:pt>
                <c:pt idx="9337">
                  <c:v>80.004455999995116</c:v>
                </c:pt>
                <c:pt idx="9338">
                  <c:v>80.012784000020474</c:v>
                </c:pt>
                <c:pt idx="9339">
                  <c:v>80.021112000045832</c:v>
                </c:pt>
                <c:pt idx="9340">
                  <c:v>80.02944000007119</c:v>
                </c:pt>
                <c:pt idx="9341">
                  <c:v>80.037792000104673</c:v>
                </c:pt>
                <c:pt idx="9342">
                  <c:v>80.046120000130031</c:v>
                </c:pt>
                <c:pt idx="9343">
                  <c:v>80.054447999980766</c:v>
                </c:pt>
                <c:pt idx="9344">
                  <c:v>80.062776000006124</c:v>
                </c:pt>
                <c:pt idx="9345">
                  <c:v>80.071104000031482</c:v>
                </c:pt>
                <c:pt idx="9346">
                  <c:v>80.079456000064965</c:v>
                </c:pt>
                <c:pt idx="9347">
                  <c:v>80.087784000090323</c:v>
                </c:pt>
                <c:pt idx="9348">
                  <c:v>80.096112000115681</c:v>
                </c:pt>
                <c:pt idx="9349">
                  <c:v>80.104440000141039</c:v>
                </c:pt>
                <c:pt idx="9350">
                  <c:v>80.112767999991775</c:v>
                </c:pt>
                <c:pt idx="9351">
                  <c:v>80.121120000025257</c:v>
                </c:pt>
                <c:pt idx="9352">
                  <c:v>80.129448000050616</c:v>
                </c:pt>
                <c:pt idx="9353">
                  <c:v>80.137776000075974</c:v>
                </c:pt>
                <c:pt idx="9354">
                  <c:v>80.146104000101332</c:v>
                </c:pt>
                <c:pt idx="9355">
                  <c:v>80.15443200012669</c:v>
                </c:pt>
                <c:pt idx="9356">
                  <c:v>80.16278399998555</c:v>
                </c:pt>
                <c:pt idx="9357">
                  <c:v>80.171112000010908</c:v>
                </c:pt>
                <c:pt idx="9358">
                  <c:v>80.179440000036266</c:v>
                </c:pt>
                <c:pt idx="9359">
                  <c:v>80.187768000061624</c:v>
                </c:pt>
                <c:pt idx="9360">
                  <c:v>80.196096000086982</c:v>
                </c:pt>
                <c:pt idx="9361">
                  <c:v>80.204448000120465</c:v>
                </c:pt>
                <c:pt idx="9362">
                  <c:v>80.212776000145823</c:v>
                </c:pt>
                <c:pt idx="9363">
                  <c:v>80.221103999996558</c:v>
                </c:pt>
                <c:pt idx="9364">
                  <c:v>80.229432000021916</c:v>
                </c:pt>
                <c:pt idx="9365">
                  <c:v>80.237760000047274</c:v>
                </c:pt>
                <c:pt idx="9366">
                  <c:v>80.246112000080757</c:v>
                </c:pt>
                <c:pt idx="9367">
                  <c:v>80.254440000106115</c:v>
                </c:pt>
                <c:pt idx="9368">
                  <c:v>80.262768000131473</c:v>
                </c:pt>
                <c:pt idx="9369">
                  <c:v>80.271095999982208</c:v>
                </c:pt>
                <c:pt idx="9370">
                  <c:v>80.279448000015691</c:v>
                </c:pt>
                <c:pt idx="9371">
                  <c:v>80.287776000041049</c:v>
                </c:pt>
                <c:pt idx="9372">
                  <c:v>80.296104000066407</c:v>
                </c:pt>
                <c:pt idx="9373">
                  <c:v>80.304432000091765</c:v>
                </c:pt>
                <c:pt idx="9374">
                  <c:v>80.312760000117123</c:v>
                </c:pt>
                <c:pt idx="9375">
                  <c:v>80.321112000150606</c:v>
                </c:pt>
                <c:pt idx="9376">
                  <c:v>80.329440000001341</c:v>
                </c:pt>
                <c:pt idx="9377">
                  <c:v>80.337768000026699</c:v>
                </c:pt>
                <c:pt idx="9378">
                  <c:v>80.346096000052057</c:v>
                </c:pt>
                <c:pt idx="9379">
                  <c:v>80.354424000077415</c:v>
                </c:pt>
                <c:pt idx="9380">
                  <c:v>80.362776000110898</c:v>
                </c:pt>
                <c:pt idx="9381">
                  <c:v>80.371104000136256</c:v>
                </c:pt>
                <c:pt idx="9382">
                  <c:v>80.379431999986991</c:v>
                </c:pt>
                <c:pt idx="9383">
                  <c:v>80.387760000012349</c:v>
                </c:pt>
                <c:pt idx="9384">
                  <c:v>80.396088000037707</c:v>
                </c:pt>
                <c:pt idx="9385">
                  <c:v>80.40444000007119</c:v>
                </c:pt>
                <c:pt idx="9386">
                  <c:v>80.412768000096548</c:v>
                </c:pt>
                <c:pt idx="9387">
                  <c:v>80.421096000121906</c:v>
                </c:pt>
                <c:pt idx="9388">
                  <c:v>80.429424000147264</c:v>
                </c:pt>
                <c:pt idx="9389">
                  <c:v>80.437751999998</c:v>
                </c:pt>
                <c:pt idx="9390">
                  <c:v>80.446104000031482</c:v>
                </c:pt>
                <c:pt idx="9391">
                  <c:v>80.45443200005684</c:v>
                </c:pt>
                <c:pt idx="9392">
                  <c:v>80.462760000082199</c:v>
                </c:pt>
                <c:pt idx="9393">
                  <c:v>80.471088000107557</c:v>
                </c:pt>
                <c:pt idx="9394">
                  <c:v>80.479416000132915</c:v>
                </c:pt>
                <c:pt idx="9395">
                  <c:v>80.487767999991775</c:v>
                </c:pt>
                <c:pt idx="9396">
                  <c:v>80.496096000017133</c:v>
                </c:pt>
                <c:pt idx="9397">
                  <c:v>80.504424000042491</c:v>
                </c:pt>
                <c:pt idx="9398">
                  <c:v>80.512752000067849</c:v>
                </c:pt>
                <c:pt idx="9399">
                  <c:v>80.521080000093207</c:v>
                </c:pt>
                <c:pt idx="9400">
                  <c:v>80.52943200012669</c:v>
                </c:pt>
                <c:pt idx="9401">
                  <c:v>80.537760000152048</c:v>
                </c:pt>
                <c:pt idx="9402">
                  <c:v>80.546088000002783</c:v>
                </c:pt>
                <c:pt idx="9403">
                  <c:v>80.554416000028141</c:v>
                </c:pt>
                <c:pt idx="9404">
                  <c:v>80.562744000053499</c:v>
                </c:pt>
                <c:pt idx="9405">
                  <c:v>80.571096000086982</c:v>
                </c:pt>
                <c:pt idx="9406">
                  <c:v>80.57942400011234</c:v>
                </c:pt>
                <c:pt idx="9407">
                  <c:v>80.587752000137698</c:v>
                </c:pt>
                <c:pt idx="9408">
                  <c:v>80.596079999988433</c:v>
                </c:pt>
                <c:pt idx="9409">
                  <c:v>80.604408000013791</c:v>
                </c:pt>
                <c:pt idx="9410">
                  <c:v>80.612760000047274</c:v>
                </c:pt>
                <c:pt idx="9411">
                  <c:v>80.621088000072632</c:v>
                </c:pt>
                <c:pt idx="9412">
                  <c:v>80.62941600009799</c:v>
                </c:pt>
                <c:pt idx="9413">
                  <c:v>80.637744000123348</c:v>
                </c:pt>
                <c:pt idx="9414">
                  <c:v>80.646072000148706</c:v>
                </c:pt>
                <c:pt idx="9415">
                  <c:v>80.654424000007566</c:v>
                </c:pt>
                <c:pt idx="9416">
                  <c:v>80.662752000032924</c:v>
                </c:pt>
                <c:pt idx="9417">
                  <c:v>80.671080000058282</c:v>
                </c:pt>
                <c:pt idx="9418">
                  <c:v>80.67940800008364</c:v>
                </c:pt>
                <c:pt idx="9419">
                  <c:v>80.687736000108998</c:v>
                </c:pt>
                <c:pt idx="9420">
                  <c:v>80.696088000142481</c:v>
                </c:pt>
                <c:pt idx="9421">
                  <c:v>80.704415999993216</c:v>
                </c:pt>
                <c:pt idx="9422">
                  <c:v>80.712744000018574</c:v>
                </c:pt>
                <c:pt idx="9423">
                  <c:v>80.721072000043932</c:v>
                </c:pt>
                <c:pt idx="9424">
                  <c:v>80.729424000077415</c:v>
                </c:pt>
                <c:pt idx="9425">
                  <c:v>80.737752000102773</c:v>
                </c:pt>
                <c:pt idx="9426">
                  <c:v>80.746080000128131</c:v>
                </c:pt>
                <c:pt idx="9427">
                  <c:v>80.754407999978866</c:v>
                </c:pt>
                <c:pt idx="9428">
                  <c:v>80.762736000004224</c:v>
                </c:pt>
                <c:pt idx="9429">
                  <c:v>80.771088000037707</c:v>
                </c:pt>
                <c:pt idx="9430">
                  <c:v>80.779416000063065</c:v>
                </c:pt>
                <c:pt idx="9431">
                  <c:v>80.787744000088423</c:v>
                </c:pt>
                <c:pt idx="9432">
                  <c:v>80.796072000113782</c:v>
                </c:pt>
                <c:pt idx="9433">
                  <c:v>80.80440000013914</c:v>
                </c:pt>
                <c:pt idx="9434">
                  <c:v>80.812751999998</c:v>
                </c:pt>
                <c:pt idx="9435">
                  <c:v>80.821080000023358</c:v>
                </c:pt>
                <c:pt idx="9436">
                  <c:v>80.829408000048716</c:v>
                </c:pt>
                <c:pt idx="9437">
                  <c:v>80.837736000074074</c:v>
                </c:pt>
                <c:pt idx="9438">
                  <c:v>80.846064000099432</c:v>
                </c:pt>
                <c:pt idx="9439">
                  <c:v>80.854416000132915</c:v>
                </c:pt>
                <c:pt idx="9440">
                  <c:v>80.86274399998365</c:v>
                </c:pt>
                <c:pt idx="9441">
                  <c:v>80.871072000009008</c:v>
                </c:pt>
                <c:pt idx="9442">
                  <c:v>80.879400000034366</c:v>
                </c:pt>
                <c:pt idx="9443">
                  <c:v>80.887728000059724</c:v>
                </c:pt>
                <c:pt idx="9444">
                  <c:v>80.896080000093207</c:v>
                </c:pt>
                <c:pt idx="9445">
                  <c:v>80.904408000118565</c:v>
                </c:pt>
                <c:pt idx="9446">
                  <c:v>80.912736000143923</c:v>
                </c:pt>
                <c:pt idx="9447">
                  <c:v>80.921063999994658</c:v>
                </c:pt>
                <c:pt idx="9448">
                  <c:v>80.929392000020016</c:v>
                </c:pt>
                <c:pt idx="9449">
                  <c:v>80.937744000053499</c:v>
                </c:pt>
                <c:pt idx="9450">
                  <c:v>80.946072000078857</c:v>
                </c:pt>
                <c:pt idx="9451">
                  <c:v>80.954400000104215</c:v>
                </c:pt>
                <c:pt idx="9452">
                  <c:v>80.962728000129573</c:v>
                </c:pt>
                <c:pt idx="9453">
                  <c:v>80.971055999980308</c:v>
                </c:pt>
                <c:pt idx="9454">
                  <c:v>80.979408000013791</c:v>
                </c:pt>
                <c:pt idx="9455">
                  <c:v>80.987736000039149</c:v>
                </c:pt>
                <c:pt idx="9456">
                  <c:v>80.996064000064507</c:v>
                </c:pt>
                <c:pt idx="9457">
                  <c:v>81.004392000089865</c:v>
                </c:pt>
                <c:pt idx="9458">
                  <c:v>81.012720000115223</c:v>
                </c:pt>
                <c:pt idx="9459">
                  <c:v>81.021072000148706</c:v>
                </c:pt>
                <c:pt idx="9460">
                  <c:v>81.029399999999441</c:v>
                </c:pt>
                <c:pt idx="9461">
                  <c:v>81.037728000024799</c:v>
                </c:pt>
                <c:pt idx="9462">
                  <c:v>81.046056000050157</c:v>
                </c:pt>
                <c:pt idx="9463">
                  <c:v>81.054384000075515</c:v>
                </c:pt>
                <c:pt idx="9464">
                  <c:v>81.062736000108998</c:v>
                </c:pt>
                <c:pt idx="9465">
                  <c:v>81.071064000134356</c:v>
                </c:pt>
                <c:pt idx="9466">
                  <c:v>81.079391999985091</c:v>
                </c:pt>
                <c:pt idx="9467">
                  <c:v>81.087720000010449</c:v>
                </c:pt>
                <c:pt idx="9468">
                  <c:v>81.096048000035807</c:v>
                </c:pt>
                <c:pt idx="9469">
                  <c:v>81.10440000006929</c:v>
                </c:pt>
                <c:pt idx="9470">
                  <c:v>81.112728000094648</c:v>
                </c:pt>
                <c:pt idx="9471">
                  <c:v>81.121056000120007</c:v>
                </c:pt>
                <c:pt idx="9472">
                  <c:v>81.129384000145365</c:v>
                </c:pt>
                <c:pt idx="9473">
                  <c:v>81.1377119999961</c:v>
                </c:pt>
                <c:pt idx="9474">
                  <c:v>81.146064000029583</c:v>
                </c:pt>
                <c:pt idx="9475">
                  <c:v>81.154392000054941</c:v>
                </c:pt>
                <c:pt idx="9476">
                  <c:v>81.162720000080299</c:v>
                </c:pt>
                <c:pt idx="9477">
                  <c:v>81.171048000105657</c:v>
                </c:pt>
                <c:pt idx="9478">
                  <c:v>81.17940000013914</c:v>
                </c:pt>
                <c:pt idx="9479">
                  <c:v>81.187727999989875</c:v>
                </c:pt>
                <c:pt idx="9480">
                  <c:v>81.196056000015233</c:v>
                </c:pt>
                <c:pt idx="9481">
                  <c:v>81.204384000040591</c:v>
                </c:pt>
                <c:pt idx="9482">
                  <c:v>81.212712000065949</c:v>
                </c:pt>
                <c:pt idx="9483">
                  <c:v>81.221064000099432</c:v>
                </c:pt>
                <c:pt idx="9484">
                  <c:v>81.22939200012479</c:v>
                </c:pt>
                <c:pt idx="9485">
                  <c:v>81.237720000150148</c:v>
                </c:pt>
                <c:pt idx="9486">
                  <c:v>81.246048000000883</c:v>
                </c:pt>
                <c:pt idx="9487">
                  <c:v>81.254376000026241</c:v>
                </c:pt>
                <c:pt idx="9488">
                  <c:v>81.262728000059724</c:v>
                </c:pt>
                <c:pt idx="9489">
                  <c:v>81.271056000085082</c:v>
                </c:pt>
                <c:pt idx="9490">
                  <c:v>81.27938400011044</c:v>
                </c:pt>
                <c:pt idx="9491">
                  <c:v>81.287712000135798</c:v>
                </c:pt>
                <c:pt idx="9492">
                  <c:v>81.296039999986533</c:v>
                </c:pt>
                <c:pt idx="9493">
                  <c:v>81.304392000020016</c:v>
                </c:pt>
                <c:pt idx="9494">
                  <c:v>81.312720000045374</c:v>
                </c:pt>
                <c:pt idx="9495">
                  <c:v>81.321048000070732</c:v>
                </c:pt>
                <c:pt idx="9496">
                  <c:v>81.32937600009609</c:v>
                </c:pt>
                <c:pt idx="9497">
                  <c:v>81.337704000121448</c:v>
                </c:pt>
                <c:pt idx="9498">
                  <c:v>81.346055999980308</c:v>
                </c:pt>
                <c:pt idx="9499">
                  <c:v>81.354384000005666</c:v>
                </c:pt>
                <c:pt idx="9500">
                  <c:v>81.362712000031024</c:v>
                </c:pt>
                <c:pt idx="9501">
                  <c:v>81.371040000056382</c:v>
                </c:pt>
                <c:pt idx="9502">
                  <c:v>81.37936800008174</c:v>
                </c:pt>
                <c:pt idx="9503">
                  <c:v>81.387720000115223</c:v>
                </c:pt>
                <c:pt idx="9504">
                  <c:v>81.396048000140581</c:v>
                </c:pt>
                <c:pt idx="9505">
                  <c:v>81.404375999991316</c:v>
                </c:pt>
                <c:pt idx="9506">
                  <c:v>81.412704000016674</c:v>
                </c:pt>
                <c:pt idx="9507">
                  <c:v>81.421032000042032</c:v>
                </c:pt>
                <c:pt idx="9508">
                  <c:v>81.429384000075515</c:v>
                </c:pt>
                <c:pt idx="9509">
                  <c:v>81.437712000100873</c:v>
                </c:pt>
                <c:pt idx="9510">
                  <c:v>81.446040000126231</c:v>
                </c:pt>
                <c:pt idx="9511">
                  <c:v>81.45436800015159</c:v>
                </c:pt>
                <c:pt idx="9512">
                  <c:v>81.462696000002325</c:v>
                </c:pt>
                <c:pt idx="9513">
                  <c:v>81.471048000035807</c:v>
                </c:pt>
                <c:pt idx="9514">
                  <c:v>81.479376000061166</c:v>
                </c:pt>
                <c:pt idx="9515">
                  <c:v>81.487704000086524</c:v>
                </c:pt>
                <c:pt idx="9516">
                  <c:v>81.496032000111882</c:v>
                </c:pt>
                <c:pt idx="9517">
                  <c:v>81.50436000013724</c:v>
                </c:pt>
                <c:pt idx="9518">
                  <c:v>81.5127119999961</c:v>
                </c:pt>
                <c:pt idx="9519">
                  <c:v>81.521040000021458</c:v>
                </c:pt>
                <c:pt idx="9520">
                  <c:v>81.529368000046816</c:v>
                </c:pt>
                <c:pt idx="9521">
                  <c:v>81.537696000072174</c:v>
                </c:pt>
                <c:pt idx="9522">
                  <c:v>81.546024000097532</c:v>
                </c:pt>
                <c:pt idx="9523">
                  <c:v>81.554376000131015</c:v>
                </c:pt>
                <c:pt idx="9524">
                  <c:v>81.56270399998175</c:v>
                </c:pt>
                <c:pt idx="9525">
                  <c:v>81.571032000007108</c:v>
                </c:pt>
                <c:pt idx="9526">
                  <c:v>81.579360000032466</c:v>
                </c:pt>
                <c:pt idx="9527">
                  <c:v>81.587712000065949</c:v>
                </c:pt>
                <c:pt idx="9528">
                  <c:v>81.596040000091307</c:v>
                </c:pt>
                <c:pt idx="9529">
                  <c:v>81.604368000116665</c:v>
                </c:pt>
                <c:pt idx="9530">
                  <c:v>81.612696000142023</c:v>
                </c:pt>
                <c:pt idx="9531">
                  <c:v>81.621023999992758</c:v>
                </c:pt>
                <c:pt idx="9532">
                  <c:v>81.629376000026241</c:v>
                </c:pt>
                <c:pt idx="9533">
                  <c:v>81.637704000051599</c:v>
                </c:pt>
                <c:pt idx="9534">
                  <c:v>81.646032000076957</c:v>
                </c:pt>
                <c:pt idx="9535">
                  <c:v>81.654360000102315</c:v>
                </c:pt>
                <c:pt idx="9536">
                  <c:v>81.662688000127673</c:v>
                </c:pt>
                <c:pt idx="9537">
                  <c:v>81.671039999986533</c:v>
                </c:pt>
                <c:pt idx="9538">
                  <c:v>81.679368000011891</c:v>
                </c:pt>
                <c:pt idx="9539">
                  <c:v>81.687696000037249</c:v>
                </c:pt>
                <c:pt idx="9540">
                  <c:v>81.696024000062607</c:v>
                </c:pt>
                <c:pt idx="9541">
                  <c:v>81.704352000087965</c:v>
                </c:pt>
                <c:pt idx="9542">
                  <c:v>81.712704000121448</c:v>
                </c:pt>
                <c:pt idx="9543">
                  <c:v>81.721032000146806</c:v>
                </c:pt>
                <c:pt idx="9544">
                  <c:v>81.729359999997541</c:v>
                </c:pt>
                <c:pt idx="9545">
                  <c:v>81.737688000022899</c:v>
                </c:pt>
                <c:pt idx="9546">
                  <c:v>81.746016000048257</c:v>
                </c:pt>
                <c:pt idx="9547">
                  <c:v>81.75436800008174</c:v>
                </c:pt>
                <c:pt idx="9548">
                  <c:v>81.762696000107098</c:v>
                </c:pt>
                <c:pt idx="9549">
                  <c:v>81.771024000132456</c:v>
                </c:pt>
                <c:pt idx="9550">
                  <c:v>81.779351999983191</c:v>
                </c:pt>
                <c:pt idx="9551">
                  <c:v>81.78768000000855</c:v>
                </c:pt>
                <c:pt idx="9552">
                  <c:v>81.796032000042032</c:v>
                </c:pt>
                <c:pt idx="9553">
                  <c:v>81.804360000067391</c:v>
                </c:pt>
                <c:pt idx="9554">
                  <c:v>81.812688000092749</c:v>
                </c:pt>
                <c:pt idx="9555">
                  <c:v>81.821016000118107</c:v>
                </c:pt>
                <c:pt idx="9556">
                  <c:v>81.829344000143465</c:v>
                </c:pt>
                <c:pt idx="9557">
                  <c:v>81.837696000002325</c:v>
                </c:pt>
                <c:pt idx="9558">
                  <c:v>81.846024000027683</c:v>
                </c:pt>
                <c:pt idx="9559">
                  <c:v>81.854352000053041</c:v>
                </c:pt>
                <c:pt idx="9560">
                  <c:v>81.862680000078399</c:v>
                </c:pt>
                <c:pt idx="9561">
                  <c:v>81.871032000111882</c:v>
                </c:pt>
                <c:pt idx="9562">
                  <c:v>81.87936000013724</c:v>
                </c:pt>
                <c:pt idx="9563">
                  <c:v>81.887687999987975</c:v>
                </c:pt>
                <c:pt idx="9564">
                  <c:v>81.896016000013333</c:v>
                </c:pt>
                <c:pt idx="9565">
                  <c:v>81.904344000038691</c:v>
                </c:pt>
                <c:pt idx="9566">
                  <c:v>81.912696000072174</c:v>
                </c:pt>
                <c:pt idx="9567">
                  <c:v>81.921024000097532</c:v>
                </c:pt>
                <c:pt idx="9568">
                  <c:v>81.92935200012289</c:v>
                </c:pt>
                <c:pt idx="9569">
                  <c:v>81.937680000148248</c:v>
                </c:pt>
                <c:pt idx="9570">
                  <c:v>81.946007999998983</c:v>
                </c:pt>
                <c:pt idx="9571">
                  <c:v>81.954360000032466</c:v>
                </c:pt>
                <c:pt idx="9572">
                  <c:v>81.962688000057824</c:v>
                </c:pt>
                <c:pt idx="9573">
                  <c:v>81.971016000083182</c:v>
                </c:pt>
                <c:pt idx="9574">
                  <c:v>81.97934400010854</c:v>
                </c:pt>
                <c:pt idx="9575">
                  <c:v>81.987672000133898</c:v>
                </c:pt>
                <c:pt idx="9576">
                  <c:v>81.996023999992758</c:v>
                </c:pt>
                <c:pt idx="9577">
                  <c:v>82.004352000018116</c:v>
                </c:pt>
                <c:pt idx="9578">
                  <c:v>82.012680000043474</c:v>
                </c:pt>
                <c:pt idx="9579">
                  <c:v>82.021008000068832</c:v>
                </c:pt>
                <c:pt idx="9580">
                  <c:v>82.02933600009419</c:v>
                </c:pt>
                <c:pt idx="9581">
                  <c:v>82.037688000127673</c:v>
                </c:pt>
                <c:pt idx="9582">
                  <c:v>82.046016000153031</c:v>
                </c:pt>
                <c:pt idx="9583">
                  <c:v>82.054344000003766</c:v>
                </c:pt>
                <c:pt idx="9584">
                  <c:v>82.062672000029124</c:v>
                </c:pt>
                <c:pt idx="9585">
                  <c:v>82.071000000054482</c:v>
                </c:pt>
                <c:pt idx="9586">
                  <c:v>82.079352000087965</c:v>
                </c:pt>
                <c:pt idx="9587">
                  <c:v>82.087680000113323</c:v>
                </c:pt>
                <c:pt idx="9588">
                  <c:v>82.096008000138681</c:v>
                </c:pt>
                <c:pt idx="9589">
                  <c:v>82.104335999989416</c:v>
                </c:pt>
                <c:pt idx="9590">
                  <c:v>82.112664000014775</c:v>
                </c:pt>
                <c:pt idx="9591">
                  <c:v>82.121016000048257</c:v>
                </c:pt>
                <c:pt idx="9592">
                  <c:v>82.129344000073615</c:v>
                </c:pt>
                <c:pt idx="9593">
                  <c:v>82.137672000098974</c:v>
                </c:pt>
                <c:pt idx="9594">
                  <c:v>82.146000000124332</c:v>
                </c:pt>
                <c:pt idx="9595">
                  <c:v>82.154351999983191</c:v>
                </c:pt>
                <c:pt idx="9596">
                  <c:v>82.16268000000855</c:v>
                </c:pt>
                <c:pt idx="9597">
                  <c:v>82.171008000033908</c:v>
                </c:pt>
                <c:pt idx="9598">
                  <c:v>82.179336000059266</c:v>
                </c:pt>
                <c:pt idx="9599">
                  <c:v>82.187664000084624</c:v>
                </c:pt>
                <c:pt idx="9600">
                  <c:v>82.196016000118107</c:v>
                </c:pt>
                <c:pt idx="9601">
                  <c:v>82.204344000143465</c:v>
                </c:pt>
                <c:pt idx="9602">
                  <c:v>82.2126719999942</c:v>
                </c:pt>
                <c:pt idx="9603">
                  <c:v>82.221000000019558</c:v>
                </c:pt>
                <c:pt idx="9604">
                  <c:v>82.229328000044916</c:v>
                </c:pt>
                <c:pt idx="9605">
                  <c:v>82.237680000078399</c:v>
                </c:pt>
                <c:pt idx="9606">
                  <c:v>82.246008000103757</c:v>
                </c:pt>
                <c:pt idx="9607">
                  <c:v>82.254336000129115</c:v>
                </c:pt>
                <c:pt idx="9608">
                  <c:v>82.26266399997985</c:v>
                </c:pt>
                <c:pt idx="9609">
                  <c:v>82.270992000005208</c:v>
                </c:pt>
                <c:pt idx="9610">
                  <c:v>82.279344000038691</c:v>
                </c:pt>
                <c:pt idx="9611">
                  <c:v>82.287672000064049</c:v>
                </c:pt>
                <c:pt idx="9612">
                  <c:v>82.296000000089407</c:v>
                </c:pt>
                <c:pt idx="9613">
                  <c:v>82.304328000114765</c:v>
                </c:pt>
                <c:pt idx="9614">
                  <c:v>82.312656000140123</c:v>
                </c:pt>
                <c:pt idx="9615">
                  <c:v>82.321007999998983</c:v>
                </c:pt>
                <c:pt idx="9616">
                  <c:v>82.329336000024341</c:v>
                </c:pt>
                <c:pt idx="9617">
                  <c:v>82.337664000049699</c:v>
                </c:pt>
                <c:pt idx="9618">
                  <c:v>82.345992000075057</c:v>
                </c:pt>
                <c:pt idx="9619">
                  <c:v>82.354320000100415</c:v>
                </c:pt>
                <c:pt idx="9620">
                  <c:v>82.362672000133898</c:v>
                </c:pt>
                <c:pt idx="9621">
                  <c:v>82.370999999984633</c:v>
                </c:pt>
                <c:pt idx="9622">
                  <c:v>82.379328000009991</c:v>
                </c:pt>
                <c:pt idx="9623">
                  <c:v>82.387656000035349</c:v>
                </c:pt>
                <c:pt idx="9624">
                  <c:v>82.395984000060707</c:v>
                </c:pt>
                <c:pt idx="9625">
                  <c:v>82.40433600009419</c:v>
                </c:pt>
                <c:pt idx="9626">
                  <c:v>82.412664000119548</c:v>
                </c:pt>
                <c:pt idx="9627">
                  <c:v>82.420992000144906</c:v>
                </c:pt>
                <c:pt idx="9628">
                  <c:v>82.429319999995641</c:v>
                </c:pt>
                <c:pt idx="9629">
                  <c:v>82.437648000020999</c:v>
                </c:pt>
                <c:pt idx="9630">
                  <c:v>82.446000000054482</c:v>
                </c:pt>
                <c:pt idx="9631">
                  <c:v>82.45432800007984</c:v>
                </c:pt>
                <c:pt idx="9632">
                  <c:v>82.462656000105198</c:v>
                </c:pt>
                <c:pt idx="9633">
                  <c:v>82.470984000130557</c:v>
                </c:pt>
                <c:pt idx="9634">
                  <c:v>82.479311999981292</c:v>
                </c:pt>
                <c:pt idx="9635">
                  <c:v>82.487664000014775</c:v>
                </c:pt>
                <c:pt idx="9636">
                  <c:v>82.495992000040133</c:v>
                </c:pt>
                <c:pt idx="9637">
                  <c:v>82.504320000065491</c:v>
                </c:pt>
                <c:pt idx="9638">
                  <c:v>82.512648000090849</c:v>
                </c:pt>
                <c:pt idx="9639">
                  <c:v>82.520976000116207</c:v>
                </c:pt>
                <c:pt idx="9640">
                  <c:v>82.52932800014969</c:v>
                </c:pt>
                <c:pt idx="9641">
                  <c:v>82.537656000000425</c:v>
                </c:pt>
                <c:pt idx="9642">
                  <c:v>82.545984000025783</c:v>
                </c:pt>
                <c:pt idx="9643">
                  <c:v>82.554312000051141</c:v>
                </c:pt>
                <c:pt idx="9644">
                  <c:v>82.562664000084624</c:v>
                </c:pt>
                <c:pt idx="9645">
                  <c:v>82.570992000109982</c:v>
                </c:pt>
                <c:pt idx="9646">
                  <c:v>82.57932000013534</c:v>
                </c:pt>
                <c:pt idx="9647">
                  <c:v>82.587647999986075</c:v>
                </c:pt>
                <c:pt idx="9648">
                  <c:v>82.595976000011433</c:v>
                </c:pt>
                <c:pt idx="9649">
                  <c:v>82.604328000044916</c:v>
                </c:pt>
                <c:pt idx="9650">
                  <c:v>82.612656000070274</c:v>
                </c:pt>
                <c:pt idx="9651">
                  <c:v>82.620984000095632</c:v>
                </c:pt>
                <c:pt idx="9652">
                  <c:v>82.62931200012099</c:v>
                </c:pt>
                <c:pt idx="9653">
                  <c:v>82.637640000146348</c:v>
                </c:pt>
                <c:pt idx="9654">
                  <c:v>82.645992000005208</c:v>
                </c:pt>
                <c:pt idx="9655">
                  <c:v>82.654320000030566</c:v>
                </c:pt>
                <c:pt idx="9656">
                  <c:v>82.662648000055924</c:v>
                </c:pt>
                <c:pt idx="9657">
                  <c:v>82.670976000081282</c:v>
                </c:pt>
                <c:pt idx="9658">
                  <c:v>82.67930400010664</c:v>
                </c:pt>
                <c:pt idx="9659">
                  <c:v>82.687656000140123</c:v>
                </c:pt>
                <c:pt idx="9660">
                  <c:v>82.695983999990858</c:v>
                </c:pt>
                <c:pt idx="9661">
                  <c:v>82.704312000016216</c:v>
                </c:pt>
                <c:pt idx="9662">
                  <c:v>82.712640000041574</c:v>
                </c:pt>
                <c:pt idx="9663">
                  <c:v>82.720968000066932</c:v>
                </c:pt>
                <c:pt idx="9664">
                  <c:v>82.729320000100415</c:v>
                </c:pt>
                <c:pt idx="9665">
                  <c:v>82.737648000125773</c:v>
                </c:pt>
                <c:pt idx="9666">
                  <c:v>82.745976000151131</c:v>
                </c:pt>
                <c:pt idx="9667">
                  <c:v>82.754304000001866</c:v>
                </c:pt>
                <c:pt idx="9668">
                  <c:v>82.762632000027224</c:v>
                </c:pt>
                <c:pt idx="9669">
                  <c:v>82.770984000060707</c:v>
                </c:pt>
                <c:pt idx="9670">
                  <c:v>82.779312000086065</c:v>
                </c:pt>
                <c:pt idx="9671">
                  <c:v>82.787640000111423</c:v>
                </c:pt>
                <c:pt idx="9672">
                  <c:v>82.795968000136781</c:v>
                </c:pt>
                <c:pt idx="9673">
                  <c:v>82.804295999987517</c:v>
                </c:pt>
                <c:pt idx="9674">
                  <c:v>82.812648000020999</c:v>
                </c:pt>
                <c:pt idx="9675">
                  <c:v>82.820976000046358</c:v>
                </c:pt>
                <c:pt idx="9676">
                  <c:v>82.829304000071716</c:v>
                </c:pt>
                <c:pt idx="9677">
                  <c:v>82.837632000097074</c:v>
                </c:pt>
                <c:pt idx="9678">
                  <c:v>82.845960000122432</c:v>
                </c:pt>
                <c:pt idx="9679">
                  <c:v>82.854311999981292</c:v>
                </c:pt>
                <c:pt idx="9680">
                  <c:v>82.86264000000665</c:v>
                </c:pt>
                <c:pt idx="9681">
                  <c:v>82.870968000032008</c:v>
                </c:pt>
                <c:pt idx="9682">
                  <c:v>82.879296000057366</c:v>
                </c:pt>
                <c:pt idx="9683">
                  <c:v>82.887624000082724</c:v>
                </c:pt>
                <c:pt idx="9684">
                  <c:v>82.895976000116207</c:v>
                </c:pt>
                <c:pt idx="9685">
                  <c:v>82.904304000141565</c:v>
                </c:pt>
                <c:pt idx="9686">
                  <c:v>82.9126319999923</c:v>
                </c:pt>
                <c:pt idx="9687">
                  <c:v>82.920960000017658</c:v>
                </c:pt>
                <c:pt idx="9688">
                  <c:v>82.929288000043016</c:v>
                </c:pt>
                <c:pt idx="9689">
                  <c:v>82.937640000076499</c:v>
                </c:pt>
                <c:pt idx="9690">
                  <c:v>82.945968000101857</c:v>
                </c:pt>
                <c:pt idx="9691">
                  <c:v>82.954296000127215</c:v>
                </c:pt>
                <c:pt idx="9692">
                  <c:v>82.962624000152573</c:v>
                </c:pt>
                <c:pt idx="9693">
                  <c:v>82.970952000003308</c:v>
                </c:pt>
                <c:pt idx="9694">
                  <c:v>82.979304000036791</c:v>
                </c:pt>
                <c:pt idx="9695">
                  <c:v>82.987632000062149</c:v>
                </c:pt>
                <c:pt idx="9696">
                  <c:v>82.995960000087507</c:v>
                </c:pt>
                <c:pt idx="9697">
                  <c:v>83.004288000112865</c:v>
                </c:pt>
                <c:pt idx="9698">
                  <c:v>83.012616000138223</c:v>
                </c:pt>
                <c:pt idx="9699">
                  <c:v>83.020967999997083</c:v>
                </c:pt>
                <c:pt idx="9700">
                  <c:v>83.029296000022441</c:v>
                </c:pt>
                <c:pt idx="9701">
                  <c:v>83.037624000047799</c:v>
                </c:pt>
                <c:pt idx="9702">
                  <c:v>83.045952000073157</c:v>
                </c:pt>
                <c:pt idx="9703">
                  <c:v>83.05430400010664</c:v>
                </c:pt>
                <c:pt idx="9704">
                  <c:v>83.062632000131998</c:v>
                </c:pt>
                <c:pt idx="9705">
                  <c:v>83.070959999982733</c:v>
                </c:pt>
                <c:pt idx="9706">
                  <c:v>83.079288000008091</c:v>
                </c:pt>
                <c:pt idx="9707">
                  <c:v>83.087616000033449</c:v>
                </c:pt>
                <c:pt idx="9708">
                  <c:v>83.095968000066932</c:v>
                </c:pt>
                <c:pt idx="9709">
                  <c:v>83.10429600009229</c:v>
                </c:pt>
                <c:pt idx="9710">
                  <c:v>83.112624000117648</c:v>
                </c:pt>
                <c:pt idx="9711">
                  <c:v>83.120952000143006</c:v>
                </c:pt>
                <c:pt idx="9712">
                  <c:v>83.129279999993742</c:v>
                </c:pt>
                <c:pt idx="9713">
                  <c:v>83.137632000027224</c:v>
                </c:pt>
                <c:pt idx="9714">
                  <c:v>83.145960000052582</c:v>
                </c:pt>
                <c:pt idx="9715">
                  <c:v>83.154288000077941</c:v>
                </c:pt>
                <c:pt idx="9716">
                  <c:v>83.162616000103299</c:v>
                </c:pt>
                <c:pt idx="9717">
                  <c:v>83.170944000128657</c:v>
                </c:pt>
                <c:pt idx="9718">
                  <c:v>83.179295999987517</c:v>
                </c:pt>
                <c:pt idx="9719">
                  <c:v>83.187624000012875</c:v>
                </c:pt>
                <c:pt idx="9720">
                  <c:v>83.195952000038233</c:v>
                </c:pt>
                <c:pt idx="9721">
                  <c:v>83.204280000063591</c:v>
                </c:pt>
                <c:pt idx="9722">
                  <c:v>83.212608000088949</c:v>
                </c:pt>
                <c:pt idx="9723">
                  <c:v>83.220960000122432</c:v>
                </c:pt>
                <c:pt idx="9724">
                  <c:v>83.22928800014779</c:v>
                </c:pt>
                <c:pt idx="9725">
                  <c:v>83.237615999998525</c:v>
                </c:pt>
                <c:pt idx="9726">
                  <c:v>83.245944000023883</c:v>
                </c:pt>
                <c:pt idx="9727">
                  <c:v>83.254272000049241</c:v>
                </c:pt>
                <c:pt idx="9728">
                  <c:v>83.262624000082724</c:v>
                </c:pt>
                <c:pt idx="9729">
                  <c:v>83.270952000108082</c:v>
                </c:pt>
                <c:pt idx="9730">
                  <c:v>83.27928000013344</c:v>
                </c:pt>
                <c:pt idx="9731">
                  <c:v>83.287607999984175</c:v>
                </c:pt>
                <c:pt idx="9732">
                  <c:v>83.295936000009533</c:v>
                </c:pt>
                <c:pt idx="9733">
                  <c:v>83.304288000043016</c:v>
                </c:pt>
                <c:pt idx="9734">
                  <c:v>83.312616000068374</c:v>
                </c:pt>
                <c:pt idx="9735">
                  <c:v>83.320944000093732</c:v>
                </c:pt>
                <c:pt idx="9736">
                  <c:v>83.32927200011909</c:v>
                </c:pt>
                <c:pt idx="9737">
                  <c:v>83.337600000144448</c:v>
                </c:pt>
                <c:pt idx="9738">
                  <c:v>83.345952000003308</c:v>
                </c:pt>
                <c:pt idx="9739">
                  <c:v>83.354280000028666</c:v>
                </c:pt>
                <c:pt idx="9740">
                  <c:v>83.362608000054024</c:v>
                </c:pt>
                <c:pt idx="9741">
                  <c:v>83.370936000079382</c:v>
                </c:pt>
                <c:pt idx="9742">
                  <c:v>83.37926400010474</c:v>
                </c:pt>
                <c:pt idx="9743">
                  <c:v>83.387616000138223</c:v>
                </c:pt>
                <c:pt idx="9744">
                  <c:v>83.395943999988958</c:v>
                </c:pt>
                <c:pt idx="9745">
                  <c:v>83.404272000014316</c:v>
                </c:pt>
                <c:pt idx="9746">
                  <c:v>83.412600000039674</c:v>
                </c:pt>
                <c:pt idx="9747">
                  <c:v>83.420928000065032</c:v>
                </c:pt>
                <c:pt idx="9748">
                  <c:v>83.429280000098515</c:v>
                </c:pt>
                <c:pt idx="9749">
                  <c:v>83.437608000123873</c:v>
                </c:pt>
                <c:pt idx="9750">
                  <c:v>83.445936000149231</c:v>
                </c:pt>
                <c:pt idx="9751">
                  <c:v>83.454263999999966</c:v>
                </c:pt>
                <c:pt idx="9752">
                  <c:v>83.462592000025325</c:v>
                </c:pt>
                <c:pt idx="9753">
                  <c:v>83.470944000058807</c:v>
                </c:pt>
                <c:pt idx="9754">
                  <c:v>83.479272000084165</c:v>
                </c:pt>
                <c:pt idx="9755">
                  <c:v>83.487600000109524</c:v>
                </c:pt>
                <c:pt idx="9756">
                  <c:v>83.495928000134882</c:v>
                </c:pt>
                <c:pt idx="9757">
                  <c:v>83.504255999985617</c:v>
                </c:pt>
                <c:pt idx="9758">
                  <c:v>83.5126080000191</c:v>
                </c:pt>
                <c:pt idx="9759">
                  <c:v>83.520936000044458</c:v>
                </c:pt>
                <c:pt idx="9760">
                  <c:v>83.529264000069816</c:v>
                </c:pt>
                <c:pt idx="9761">
                  <c:v>83.537616000103299</c:v>
                </c:pt>
                <c:pt idx="9762">
                  <c:v>83.545968000136781</c:v>
                </c:pt>
                <c:pt idx="9763">
                  <c:v>83.554319999995641</c:v>
                </c:pt>
                <c:pt idx="9764">
                  <c:v>83.562672000029124</c:v>
                </c:pt>
                <c:pt idx="9765">
                  <c:v>83.571024000062607</c:v>
                </c:pt>
                <c:pt idx="9766">
                  <c:v>83.57937600009609</c:v>
                </c:pt>
                <c:pt idx="9767">
                  <c:v>83.587728000129573</c:v>
                </c:pt>
                <c:pt idx="9768">
                  <c:v>83.596079999988433</c:v>
                </c:pt>
                <c:pt idx="9769">
                  <c:v>83.604432000021916</c:v>
                </c:pt>
                <c:pt idx="9770">
                  <c:v>83.612784000055399</c:v>
                </c:pt>
                <c:pt idx="9771">
                  <c:v>83.621112000080757</c:v>
                </c:pt>
                <c:pt idx="9772">
                  <c:v>83.62946400011424</c:v>
                </c:pt>
                <c:pt idx="9773">
                  <c:v>83.637792000139598</c:v>
                </c:pt>
                <c:pt idx="9774">
                  <c:v>83.646143999998458</c:v>
                </c:pt>
                <c:pt idx="9775">
                  <c:v>83.654472000023816</c:v>
                </c:pt>
                <c:pt idx="9776">
                  <c:v>83.662824000057299</c:v>
                </c:pt>
                <c:pt idx="9777">
                  <c:v>83.671152000082657</c:v>
                </c:pt>
                <c:pt idx="9778">
                  <c:v>83.67950400011614</c:v>
                </c:pt>
                <c:pt idx="9779">
                  <c:v>83.687832000141498</c:v>
                </c:pt>
                <c:pt idx="9780">
                  <c:v>83.696184000000358</c:v>
                </c:pt>
                <c:pt idx="9781">
                  <c:v>83.704512000025716</c:v>
                </c:pt>
                <c:pt idx="9782">
                  <c:v>83.712840000051074</c:v>
                </c:pt>
                <c:pt idx="9783">
                  <c:v>83.721192000084557</c:v>
                </c:pt>
                <c:pt idx="9784">
                  <c:v>83.729520000109915</c:v>
                </c:pt>
                <c:pt idx="9785">
                  <c:v>83.737848000135273</c:v>
                </c:pt>
                <c:pt idx="9786">
                  <c:v>83.746199999994133</c:v>
                </c:pt>
                <c:pt idx="9787">
                  <c:v>83.754528000019491</c:v>
                </c:pt>
                <c:pt idx="9788">
                  <c:v>83.762856000044849</c:v>
                </c:pt>
                <c:pt idx="9789">
                  <c:v>83.771208000078332</c:v>
                </c:pt>
                <c:pt idx="9790">
                  <c:v>83.77953600010369</c:v>
                </c:pt>
                <c:pt idx="9791">
                  <c:v>83.787864000129048</c:v>
                </c:pt>
                <c:pt idx="9792">
                  <c:v>83.796191999979783</c:v>
                </c:pt>
                <c:pt idx="9793">
                  <c:v>83.804544000013266</c:v>
                </c:pt>
                <c:pt idx="9794">
                  <c:v>83.812872000038624</c:v>
                </c:pt>
                <c:pt idx="9795">
                  <c:v>83.821200000063982</c:v>
                </c:pt>
                <c:pt idx="9796">
                  <c:v>83.82952800008934</c:v>
                </c:pt>
                <c:pt idx="9797">
                  <c:v>83.837880000122823</c:v>
                </c:pt>
                <c:pt idx="9798">
                  <c:v>83.846208000148181</c:v>
                </c:pt>
                <c:pt idx="9799">
                  <c:v>83.854535999998916</c:v>
                </c:pt>
                <c:pt idx="9800">
                  <c:v>83.862888000032399</c:v>
                </c:pt>
                <c:pt idx="9801">
                  <c:v>83.871216000057757</c:v>
                </c:pt>
                <c:pt idx="9802">
                  <c:v>83.879544000083115</c:v>
                </c:pt>
                <c:pt idx="9803">
                  <c:v>83.887872000108473</c:v>
                </c:pt>
                <c:pt idx="9804">
                  <c:v>83.896224000141956</c:v>
                </c:pt>
                <c:pt idx="9805">
                  <c:v>83.904551999992691</c:v>
                </c:pt>
                <c:pt idx="9806">
                  <c:v>83.912880000018049</c:v>
                </c:pt>
                <c:pt idx="9807">
                  <c:v>83.921208000043407</c:v>
                </c:pt>
                <c:pt idx="9808">
                  <c:v>83.92956000007689</c:v>
                </c:pt>
                <c:pt idx="9809">
                  <c:v>83.937888000102248</c:v>
                </c:pt>
                <c:pt idx="9810">
                  <c:v>83.946216000127606</c:v>
                </c:pt>
                <c:pt idx="9811">
                  <c:v>83.954544000152964</c:v>
                </c:pt>
                <c:pt idx="9812">
                  <c:v>83.962872000003699</c:v>
                </c:pt>
                <c:pt idx="9813">
                  <c:v>83.971224000037182</c:v>
                </c:pt>
                <c:pt idx="9814">
                  <c:v>83.97955200006254</c:v>
                </c:pt>
                <c:pt idx="9815">
                  <c:v>83.987880000087898</c:v>
                </c:pt>
                <c:pt idx="9816">
                  <c:v>83.996208000113256</c:v>
                </c:pt>
                <c:pt idx="9817">
                  <c:v>84.004560000146739</c:v>
                </c:pt>
                <c:pt idx="9818">
                  <c:v>84.012887999997474</c:v>
                </c:pt>
                <c:pt idx="9819">
                  <c:v>84.021216000022832</c:v>
                </c:pt>
                <c:pt idx="9820">
                  <c:v>84.02954400004819</c:v>
                </c:pt>
                <c:pt idx="9821">
                  <c:v>84.037896000081673</c:v>
                </c:pt>
                <c:pt idx="9822">
                  <c:v>84.046224000107031</c:v>
                </c:pt>
                <c:pt idx="9823">
                  <c:v>84.054552000132389</c:v>
                </c:pt>
                <c:pt idx="9824">
                  <c:v>84.062879999983124</c:v>
                </c:pt>
                <c:pt idx="9825">
                  <c:v>84.071232000016607</c:v>
                </c:pt>
                <c:pt idx="9826">
                  <c:v>84.079560000041965</c:v>
                </c:pt>
                <c:pt idx="9827">
                  <c:v>84.087888000067323</c:v>
                </c:pt>
                <c:pt idx="9828">
                  <c:v>84.096216000092681</c:v>
                </c:pt>
                <c:pt idx="9829">
                  <c:v>84.104568000126164</c:v>
                </c:pt>
                <c:pt idx="9830">
                  <c:v>84.112896000151522</c:v>
                </c:pt>
                <c:pt idx="9831">
                  <c:v>84.121224000002258</c:v>
                </c:pt>
                <c:pt idx="9832">
                  <c:v>84.129552000027616</c:v>
                </c:pt>
                <c:pt idx="9833">
                  <c:v>84.137880000052974</c:v>
                </c:pt>
                <c:pt idx="9834">
                  <c:v>84.146232000086457</c:v>
                </c:pt>
                <c:pt idx="9835">
                  <c:v>84.154560000111815</c:v>
                </c:pt>
                <c:pt idx="9836">
                  <c:v>84.162888000137173</c:v>
                </c:pt>
                <c:pt idx="9837">
                  <c:v>84.171215999987908</c:v>
                </c:pt>
                <c:pt idx="9838">
                  <c:v>84.179568000021391</c:v>
                </c:pt>
                <c:pt idx="9839">
                  <c:v>84.187896000046749</c:v>
                </c:pt>
                <c:pt idx="9840">
                  <c:v>84.196224000072107</c:v>
                </c:pt>
                <c:pt idx="9841">
                  <c:v>84.204552000097465</c:v>
                </c:pt>
                <c:pt idx="9842">
                  <c:v>84.212904000130948</c:v>
                </c:pt>
                <c:pt idx="9843">
                  <c:v>84.221231999981683</c:v>
                </c:pt>
                <c:pt idx="9844">
                  <c:v>84.229560000007041</c:v>
                </c:pt>
                <c:pt idx="9845">
                  <c:v>84.237888000032399</c:v>
                </c:pt>
                <c:pt idx="9846">
                  <c:v>84.246240000065882</c:v>
                </c:pt>
                <c:pt idx="9847">
                  <c:v>84.25456800009124</c:v>
                </c:pt>
                <c:pt idx="9848">
                  <c:v>84.262896000116598</c:v>
                </c:pt>
                <c:pt idx="9849">
                  <c:v>84.271224000141956</c:v>
                </c:pt>
                <c:pt idx="9850">
                  <c:v>84.279576000000816</c:v>
                </c:pt>
                <c:pt idx="9851">
                  <c:v>84.287904000026174</c:v>
                </c:pt>
                <c:pt idx="9852">
                  <c:v>84.296232000051532</c:v>
                </c:pt>
                <c:pt idx="9853">
                  <c:v>84.30456000007689</c:v>
                </c:pt>
                <c:pt idx="9854">
                  <c:v>84.312912000110373</c:v>
                </c:pt>
                <c:pt idx="9855">
                  <c:v>84.321240000135731</c:v>
                </c:pt>
                <c:pt idx="9856">
                  <c:v>84.329567999986466</c:v>
                </c:pt>
                <c:pt idx="9857">
                  <c:v>84.337896000011824</c:v>
                </c:pt>
                <c:pt idx="9858">
                  <c:v>84.346224000037182</c:v>
                </c:pt>
                <c:pt idx="9859">
                  <c:v>84.354576000070665</c:v>
                </c:pt>
                <c:pt idx="9860">
                  <c:v>84.362904000096023</c:v>
                </c:pt>
                <c:pt idx="9861">
                  <c:v>84.371232000121381</c:v>
                </c:pt>
                <c:pt idx="9862">
                  <c:v>84.379560000146739</c:v>
                </c:pt>
                <c:pt idx="9863">
                  <c:v>84.387912000005599</c:v>
                </c:pt>
                <c:pt idx="9864">
                  <c:v>84.396240000030957</c:v>
                </c:pt>
                <c:pt idx="9865">
                  <c:v>84.404568000056315</c:v>
                </c:pt>
                <c:pt idx="9866">
                  <c:v>84.412896000081673</c:v>
                </c:pt>
                <c:pt idx="9867">
                  <c:v>84.421248000115156</c:v>
                </c:pt>
                <c:pt idx="9868">
                  <c:v>84.429576000140514</c:v>
                </c:pt>
                <c:pt idx="9869">
                  <c:v>84.437903999991249</c:v>
                </c:pt>
                <c:pt idx="9870">
                  <c:v>84.446232000016607</c:v>
                </c:pt>
                <c:pt idx="9871">
                  <c:v>84.45458400005009</c:v>
                </c:pt>
                <c:pt idx="9872">
                  <c:v>84.462912000075448</c:v>
                </c:pt>
                <c:pt idx="9873">
                  <c:v>84.471240000100806</c:v>
                </c:pt>
                <c:pt idx="9874">
                  <c:v>84.479568000126164</c:v>
                </c:pt>
                <c:pt idx="9875">
                  <c:v>84.487896000151522</c:v>
                </c:pt>
                <c:pt idx="9876">
                  <c:v>84.496248000010382</c:v>
                </c:pt>
                <c:pt idx="9877">
                  <c:v>84.50457600003574</c:v>
                </c:pt>
                <c:pt idx="9878">
                  <c:v>84.512904000061098</c:v>
                </c:pt>
                <c:pt idx="9879">
                  <c:v>84.521232000086457</c:v>
                </c:pt>
                <c:pt idx="9880">
                  <c:v>84.529584000119939</c:v>
                </c:pt>
                <c:pt idx="9881">
                  <c:v>84.537912000145297</c:v>
                </c:pt>
                <c:pt idx="9882">
                  <c:v>84.546239999996033</c:v>
                </c:pt>
                <c:pt idx="9883">
                  <c:v>84.554592000029515</c:v>
                </c:pt>
                <c:pt idx="9884">
                  <c:v>84.562920000054874</c:v>
                </c:pt>
                <c:pt idx="9885">
                  <c:v>84.571248000080232</c:v>
                </c:pt>
                <c:pt idx="9886">
                  <c:v>84.57957600010559</c:v>
                </c:pt>
                <c:pt idx="9887">
                  <c:v>84.587904000130948</c:v>
                </c:pt>
                <c:pt idx="9888">
                  <c:v>84.596255999989808</c:v>
                </c:pt>
                <c:pt idx="9889">
                  <c:v>84.604584000015166</c:v>
                </c:pt>
                <c:pt idx="9890">
                  <c:v>84.612912000040524</c:v>
                </c:pt>
                <c:pt idx="9891">
                  <c:v>84.621240000065882</c:v>
                </c:pt>
                <c:pt idx="9892">
                  <c:v>84.629592000099365</c:v>
                </c:pt>
                <c:pt idx="9893">
                  <c:v>84.637920000124723</c:v>
                </c:pt>
                <c:pt idx="9894">
                  <c:v>84.646248000150081</c:v>
                </c:pt>
                <c:pt idx="9895">
                  <c:v>84.654576000000816</c:v>
                </c:pt>
                <c:pt idx="9896">
                  <c:v>84.662928000034299</c:v>
                </c:pt>
                <c:pt idx="9897">
                  <c:v>84.671256000059657</c:v>
                </c:pt>
                <c:pt idx="9898">
                  <c:v>84.679584000085015</c:v>
                </c:pt>
                <c:pt idx="9899">
                  <c:v>84.687912000110373</c:v>
                </c:pt>
                <c:pt idx="9900">
                  <c:v>84.696264000143856</c:v>
                </c:pt>
                <c:pt idx="9901">
                  <c:v>84.704591999994591</c:v>
                </c:pt>
                <c:pt idx="9902">
                  <c:v>84.712920000019949</c:v>
                </c:pt>
                <c:pt idx="9903">
                  <c:v>84.721248000045307</c:v>
                </c:pt>
                <c:pt idx="9904">
                  <c:v>84.72960000007879</c:v>
                </c:pt>
                <c:pt idx="9905">
                  <c:v>84.737928000104148</c:v>
                </c:pt>
                <c:pt idx="9906">
                  <c:v>84.746256000129506</c:v>
                </c:pt>
                <c:pt idx="9907">
                  <c:v>84.754583999980241</c:v>
                </c:pt>
                <c:pt idx="9908">
                  <c:v>84.762912000005599</c:v>
                </c:pt>
                <c:pt idx="9909">
                  <c:v>84.771264000039082</c:v>
                </c:pt>
                <c:pt idx="9910">
                  <c:v>84.77959200006444</c:v>
                </c:pt>
                <c:pt idx="9911">
                  <c:v>84.787920000089798</c:v>
                </c:pt>
                <c:pt idx="9912">
                  <c:v>84.796248000115156</c:v>
                </c:pt>
                <c:pt idx="9913">
                  <c:v>84.804600000148639</c:v>
                </c:pt>
                <c:pt idx="9914">
                  <c:v>84.812927999999374</c:v>
                </c:pt>
                <c:pt idx="9915">
                  <c:v>84.821256000024732</c:v>
                </c:pt>
                <c:pt idx="9916">
                  <c:v>84.82958400005009</c:v>
                </c:pt>
                <c:pt idx="9917">
                  <c:v>84.837936000083573</c:v>
                </c:pt>
                <c:pt idx="9918">
                  <c:v>84.846264000108931</c:v>
                </c:pt>
                <c:pt idx="9919">
                  <c:v>84.854592000134289</c:v>
                </c:pt>
                <c:pt idx="9920">
                  <c:v>84.862919999985024</c:v>
                </c:pt>
                <c:pt idx="9921">
                  <c:v>84.871272000018507</c:v>
                </c:pt>
                <c:pt idx="9922">
                  <c:v>84.879600000043865</c:v>
                </c:pt>
                <c:pt idx="9923">
                  <c:v>84.887928000069223</c:v>
                </c:pt>
                <c:pt idx="9924">
                  <c:v>84.896256000094581</c:v>
                </c:pt>
                <c:pt idx="9925">
                  <c:v>84.904608000128064</c:v>
                </c:pt>
                <c:pt idx="9926">
                  <c:v>84.912935999978799</c:v>
                </c:pt>
                <c:pt idx="9927">
                  <c:v>84.921264000004157</c:v>
                </c:pt>
                <c:pt idx="9928">
                  <c:v>84.929592000029515</c:v>
                </c:pt>
                <c:pt idx="9929">
                  <c:v>84.937944000062998</c:v>
                </c:pt>
                <c:pt idx="9930">
                  <c:v>84.946272000088356</c:v>
                </c:pt>
                <c:pt idx="9931">
                  <c:v>84.954600000113714</c:v>
                </c:pt>
                <c:pt idx="9932">
                  <c:v>84.962928000139073</c:v>
                </c:pt>
                <c:pt idx="9933">
                  <c:v>84.971255999989808</c:v>
                </c:pt>
                <c:pt idx="9934">
                  <c:v>84.979608000023291</c:v>
                </c:pt>
                <c:pt idx="9935">
                  <c:v>84.987936000048649</c:v>
                </c:pt>
                <c:pt idx="9936">
                  <c:v>84.996264000074007</c:v>
                </c:pt>
                <c:pt idx="9937">
                  <c:v>85.00461600010749</c:v>
                </c:pt>
                <c:pt idx="9938">
                  <c:v>85.012944000132848</c:v>
                </c:pt>
                <c:pt idx="9939">
                  <c:v>85.021271999983583</c:v>
                </c:pt>
                <c:pt idx="9940">
                  <c:v>85.029600000008941</c:v>
                </c:pt>
                <c:pt idx="9941">
                  <c:v>85.037928000034299</c:v>
                </c:pt>
                <c:pt idx="9942">
                  <c:v>85.046280000067782</c:v>
                </c:pt>
                <c:pt idx="9943">
                  <c:v>85.05460800009314</c:v>
                </c:pt>
                <c:pt idx="9944">
                  <c:v>85.062936000118498</c:v>
                </c:pt>
                <c:pt idx="9945">
                  <c:v>85.071264000143856</c:v>
                </c:pt>
                <c:pt idx="9946">
                  <c:v>85.079616000002716</c:v>
                </c:pt>
                <c:pt idx="9947">
                  <c:v>85.087944000028074</c:v>
                </c:pt>
                <c:pt idx="9948">
                  <c:v>85.096272000053432</c:v>
                </c:pt>
                <c:pt idx="9949">
                  <c:v>85.10460000007879</c:v>
                </c:pt>
                <c:pt idx="9950">
                  <c:v>85.112952000112273</c:v>
                </c:pt>
                <c:pt idx="9951">
                  <c:v>85.121280000137631</c:v>
                </c:pt>
                <c:pt idx="9952">
                  <c:v>85.129607999988366</c:v>
                </c:pt>
                <c:pt idx="9953">
                  <c:v>85.137936000013724</c:v>
                </c:pt>
                <c:pt idx="9954">
                  <c:v>85.146288000047207</c:v>
                </c:pt>
                <c:pt idx="9955">
                  <c:v>85.154616000072565</c:v>
                </c:pt>
                <c:pt idx="9956">
                  <c:v>85.162944000097923</c:v>
                </c:pt>
                <c:pt idx="9957">
                  <c:v>85.171272000123281</c:v>
                </c:pt>
                <c:pt idx="9958">
                  <c:v>85.179623999982141</c:v>
                </c:pt>
                <c:pt idx="9959">
                  <c:v>85.187952000007499</c:v>
                </c:pt>
                <c:pt idx="9960">
                  <c:v>85.196280000032857</c:v>
                </c:pt>
                <c:pt idx="9961">
                  <c:v>85.204608000058215</c:v>
                </c:pt>
                <c:pt idx="9962">
                  <c:v>85.212960000091698</c:v>
                </c:pt>
                <c:pt idx="9963">
                  <c:v>85.221288000117056</c:v>
                </c:pt>
                <c:pt idx="9964">
                  <c:v>85.229616000142414</c:v>
                </c:pt>
                <c:pt idx="9965">
                  <c:v>85.237943999993149</c:v>
                </c:pt>
                <c:pt idx="9966">
                  <c:v>85.246296000026632</c:v>
                </c:pt>
                <c:pt idx="9967">
                  <c:v>85.25462400005199</c:v>
                </c:pt>
                <c:pt idx="9968">
                  <c:v>85.262952000077348</c:v>
                </c:pt>
                <c:pt idx="9969">
                  <c:v>85.271280000102706</c:v>
                </c:pt>
                <c:pt idx="9970">
                  <c:v>85.279632000136189</c:v>
                </c:pt>
                <c:pt idx="9971">
                  <c:v>85.287959999986924</c:v>
                </c:pt>
                <c:pt idx="9972">
                  <c:v>85.296288000012282</c:v>
                </c:pt>
                <c:pt idx="9973">
                  <c:v>85.30461600003764</c:v>
                </c:pt>
                <c:pt idx="9974">
                  <c:v>85.312968000071123</c:v>
                </c:pt>
                <c:pt idx="9975">
                  <c:v>85.321296000096481</c:v>
                </c:pt>
                <c:pt idx="9976">
                  <c:v>85.329624000121839</c:v>
                </c:pt>
                <c:pt idx="9977">
                  <c:v>85.337952000147197</c:v>
                </c:pt>
                <c:pt idx="9978">
                  <c:v>85.346279999997932</c:v>
                </c:pt>
                <c:pt idx="9979">
                  <c:v>85.354632000031415</c:v>
                </c:pt>
                <c:pt idx="9980">
                  <c:v>85.362960000056773</c:v>
                </c:pt>
                <c:pt idx="9981">
                  <c:v>85.371288000082131</c:v>
                </c:pt>
                <c:pt idx="9982">
                  <c:v>85.37961600010749</c:v>
                </c:pt>
                <c:pt idx="9983">
                  <c:v>85.387968000140972</c:v>
                </c:pt>
                <c:pt idx="9984">
                  <c:v>85.396295999991708</c:v>
                </c:pt>
                <c:pt idx="9985">
                  <c:v>85.404624000017066</c:v>
                </c:pt>
                <c:pt idx="9986">
                  <c:v>85.412952000042424</c:v>
                </c:pt>
                <c:pt idx="9987">
                  <c:v>85.421304000075907</c:v>
                </c:pt>
                <c:pt idx="9988">
                  <c:v>85.429632000101265</c:v>
                </c:pt>
                <c:pt idx="9989">
                  <c:v>85.437960000126623</c:v>
                </c:pt>
                <c:pt idx="9990">
                  <c:v>85.446288000151981</c:v>
                </c:pt>
                <c:pt idx="9991">
                  <c:v>85.454640000010841</c:v>
                </c:pt>
                <c:pt idx="9992">
                  <c:v>85.462968000036199</c:v>
                </c:pt>
                <c:pt idx="9993">
                  <c:v>85.471296000061557</c:v>
                </c:pt>
                <c:pt idx="9994">
                  <c:v>85.479624000086915</c:v>
                </c:pt>
                <c:pt idx="9995">
                  <c:v>85.487976000120398</c:v>
                </c:pt>
                <c:pt idx="9996">
                  <c:v>85.496304000145756</c:v>
                </c:pt>
                <c:pt idx="9997">
                  <c:v>85.504631999996491</c:v>
                </c:pt>
                <c:pt idx="9998">
                  <c:v>85.512960000021849</c:v>
                </c:pt>
                <c:pt idx="9999">
                  <c:v>85.521312000055332</c:v>
                </c:pt>
                <c:pt idx="10000">
                  <c:v>85.52964000008069</c:v>
                </c:pt>
                <c:pt idx="10001">
                  <c:v>85.537968000106048</c:v>
                </c:pt>
                <c:pt idx="10002">
                  <c:v>85.546296000131406</c:v>
                </c:pt>
                <c:pt idx="10003">
                  <c:v>85.554623999982141</c:v>
                </c:pt>
                <c:pt idx="10004">
                  <c:v>85.562976000015624</c:v>
                </c:pt>
                <c:pt idx="10005">
                  <c:v>85.571304000040982</c:v>
                </c:pt>
                <c:pt idx="10006">
                  <c:v>85.57963200006634</c:v>
                </c:pt>
                <c:pt idx="10007">
                  <c:v>85.587960000091698</c:v>
                </c:pt>
                <c:pt idx="10008">
                  <c:v>85.596312000125181</c:v>
                </c:pt>
                <c:pt idx="10009">
                  <c:v>85.604640000150539</c:v>
                </c:pt>
                <c:pt idx="10010">
                  <c:v>85.612968000001274</c:v>
                </c:pt>
                <c:pt idx="10011">
                  <c:v>85.621296000026632</c:v>
                </c:pt>
                <c:pt idx="10012">
                  <c:v>85.629648000060115</c:v>
                </c:pt>
                <c:pt idx="10013">
                  <c:v>85.637976000085473</c:v>
                </c:pt>
                <c:pt idx="10014">
                  <c:v>85.646304000110831</c:v>
                </c:pt>
                <c:pt idx="10015">
                  <c:v>85.654632000136189</c:v>
                </c:pt>
                <c:pt idx="10016">
                  <c:v>85.662983999995049</c:v>
                </c:pt>
                <c:pt idx="10017">
                  <c:v>85.671312000020407</c:v>
                </c:pt>
                <c:pt idx="10018">
                  <c:v>85.679640000045765</c:v>
                </c:pt>
                <c:pt idx="10019">
                  <c:v>85.687968000071123</c:v>
                </c:pt>
                <c:pt idx="10020">
                  <c:v>85.696296000096481</c:v>
                </c:pt>
                <c:pt idx="10021">
                  <c:v>85.704648000129964</c:v>
                </c:pt>
                <c:pt idx="10022">
                  <c:v>85.712975999980699</c:v>
                </c:pt>
                <c:pt idx="10023">
                  <c:v>85.721304000006057</c:v>
                </c:pt>
                <c:pt idx="10024">
                  <c:v>85.729632000031415</c:v>
                </c:pt>
                <c:pt idx="10025">
                  <c:v>85.737984000064898</c:v>
                </c:pt>
                <c:pt idx="10026">
                  <c:v>85.746312000090256</c:v>
                </c:pt>
                <c:pt idx="10027">
                  <c:v>85.754640000115614</c:v>
                </c:pt>
                <c:pt idx="10028">
                  <c:v>85.762968000140972</c:v>
                </c:pt>
                <c:pt idx="10029">
                  <c:v>85.771319999999832</c:v>
                </c:pt>
                <c:pt idx="10030">
                  <c:v>85.77964800002519</c:v>
                </c:pt>
                <c:pt idx="10031">
                  <c:v>85.787976000050548</c:v>
                </c:pt>
                <c:pt idx="10032">
                  <c:v>85.796304000075907</c:v>
                </c:pt>
                <c:pt idx="10033">
                  <c:v>85.804656000109389</c:v>
                </c:pt>
                <c:pt idx="10034">
                  <c:v>85.812984000134747</c:v>
                </c:pt>
                <c:pt idx="10035">
                  <c:v>85.821311999985483</c:v>
                </c:pt>
                <c:pt idx="10036">
                  <c:v>85.829640000010841</c:v>
                </c:pt>
                <c:pt idx="10037">
                  <c:v>85.837992000044324</c:v>
                </c:pt>
                <c:pt idx="10038">
                  <c:v>85.846320000069682</c:v>
                </c:pt>
                <c:pt idx="10039">
                  <c:v>85.85464800009504</c:v>
                </c:pt>
                <c:pt idx="10040">
                  <c:v>85.862976000120398</c:v>
                </c:pt>
                <c:pt idx="10041">
                  <c:v>85.871304000145756</c:v>
                </c:pt>
                <c:pt idx="10042">
                  <c:v>85.879656000004616</c:v>
                </c:pt>
                <c:pt idx="10043">
                  <c:v>85.887984000029974</c:v>
                </c:pt>
                <c:pt idx="10044">
                  <c:v>85.896312000055332</c:v>
                </c:pt>
                <c:pt idx="10045">
                  <c:v>85.90464000008069</c:v>
                </c:pt>
                <c:pt idx="10046">
                  <c:v>85.912992000114173</c:v>
                </c:pt>
                <c:pt idx="10047">
                  <c:v>85.921320000139531</c:v>
                </c:pt>
                <c:pt idx="10048">
                  <c:v>85.929647999990266</c:v>
                </c:pt>
                <c:pt idx="10049">
                  <c:v>85.937976000015624</c:v>
                </c:pt>
                <c:pt idx="10050">
                  <c:v>85.946328000049107</c:v>
                </c:pt>
                <c:pt idx="10051">
                  <c:v>85.954656000074465</c:v>
                </c:pt>
                <c:pt idx="10052">
                  <c:v>85.962984000099823</c:v>
                </c:pt>
                <c:pt idx="10053">
                  <c:v>85.971312000125181</c:v>
                </c:pt>
                <c:pt idx="10054">
                  <c:v>85.979663999984041</c:v>
                </c:pt>
                <c:pt idx="10055">
                  <c:v>85.987992000009399</c:v>
                </c:pt>
                <c:pt idx="10056">
                  <c:v>85.996320000034757</c:v>
                </c:pt>
                <c:pt idx="10057">
                  <c:v>86.004648000060115</c:v>
                </c:pt>
                <c:pt idx="10058">
                  <c:v>86.013000000093598</c:v>
                </c:pt>
                <c:pt idx="10059">
                  <c:v>86.021328000118956</c:v>
                </c:pt>
                <c:pt idx="10060">
                  <c:v>86.029656000144314</c:v>
                </c:pt>
                <c:pt idx="10061">
                  <c:v>86.037983999995049</c:v>
                </c:pt>
                <c:pt idx="10062">
                  <c:v>86.046312000020407</c:v>
                </c:pt>
                <c:pt idx="10063">
                  <c:v>86.05466400005389</c:v>
                </c:pt>
                <c:pt idx="10064">
                  <c:v>86.062992000079248</c:v>
                </c:pt>
                <c:pt idx="10065">
                  <c:v>86.071320000104606</c:v>
                </c:pt>
                <c:pt idx="10066">
                  <c:v>86.079648000129964</c:v>
                </c:pt>
                <c:pt idx="10067">
                  <c:v>86.087999999988824</c:v>
                </c:pt>
                <c:pt idx="10068">
                  <c:v>86.096328000014182</c:v>
                </c:pt>
                <c:pt idx="10069">
                  <c:v>86.10465600003954</c:v>
                </c:pt>
                <c:pt idx="10070">
                  <c:v>86.112984000064898</c:v>
                </c:pt>
                <c:pt idx="10071">
                  <c:v>86.121336000098381</c:v>
                </c:pt>
                <c:pt idx="10072">
                  <c:v>86.129664000123739</c:v>
                </c:pt>
                <c:pt idx="10073">
                  <c:v>86.137992000149097</c:v>
                </c:pt>
                <c:pt idx="10074">
                  <c:v>86.146319999999832</c:v>
                </c:pt>
                <c:pt idx="10075">
                  <c:v>86.154672000033315</c:v>
                </c:pt>
                <c:pt idx="10076">
                  <c:v>86.163000000058673</c:v>
                </c:pt>
                <c:pt idx="10077">
                  <c:v>86.171328000084031</c:v>
                </c:pt>
                <c:pt idx="10078">
                  <c:v>86.179656000109389</c:v>
                </c:pt>
                <c:pt idx="10079">
                  <c:v>86.187984000134747</c:v>
                </c:pt>
                <c:pt idx="10080">
                  <c:v>86.196335999993607</c:v>
                </c:pt>
                <c:pt idx="10081">
                  <c:v>86.204664000018965</c:v>
                </c:pt>
                <c:pt idx="10082">
                  <c:v>86.212992000044324</c:v>
                </c:pt>
                <c:pt idx="10083">
                  <c:v>86.221320000069682</c:v>
                </c:pt>
                <c:pt idx="10084">
                  <c:v>86.229672000103164</c:v>
                </c:pt>
                <c:pt idx="10085">
                  <c:v>86.238000000128523</c:v>
                </c:pt>
                <c:pt idx="10086">
                  <c:v>86.246327999979258</c:v>
                </c:pt>
                <c:pt idx="10087">
                  <c:v>86.254656000004616</c:v>
                </c:pt>
                <c:pt idx="10088">
                  <c:v>86.263008000038099</c:v>
                </c:pt>
                <c:pt idx="10089">
                  <c:v>86.271336000063457</c:v>
                </c:pt>
                <c:pt idx="10090">
                  <c:v>86.279664000088815</c:v>
                </c:pt>
                <c:pt idx="10091">
                  <c:v>86.287992000114173</c:v>
                </c:pt>
                <c:pt idx="10092">
                  <c:v>86.296344000147656</c:v>
                </c:pt>
                <c:pt idx="10093">
                  <c:v>86.304671999998391</c:v>
                </c:pt>
                <c:pt idx="10094">
                  <c:v>86.313000000023749</c:v>
                </c:pt>
                <c:pt idx="10095">
                  <c:v>86.321328000049107</c:v>
                </c:pt>
                <c:pt idx="10096">
                  <c:v>86.32968000008259</c:v>
                </c:pt>
                <c:pt idx="10097">
                  <c:v>86.338008000107948</c:v>
                </c:pt>
                <c:pt idx="10098">
                  <c:v>86.346336000133306</c:v>
                </c:pt>
                <c:pt idx="10099">
                  <c:v>86.354663999984041</c:v>
                </c:pt>
                <c:pt idx="10100">
                  <c:v>86.362992000009399</c:v>
                </c:pt>
                <c:pt idx="10101">
                  <c:v>86.371344000042882</c:v>
                </c:pt>
                <c:pt idx="10102">
                  <c:v>86.37967200006824</c:v>
                </c:pt>
                <c:pt idx="10103">
                  <c:v>86.388000000093598</c:v>
                </c:pt>
                <c:pt idx="10104">
                  <c:v>86.396352000127081</c:v>
                </c:pt>
                <c:pt idx="10105">
                  <c:v>86.404680000152439</c:v>
                </c:pt>
                <c:pt idx="10106">
                  <c:v>86.413008000003174</c:v>
                </c:pt>
                <c:pt idx="10107">
                  <c:v>86.421336000028532</c:v>
                </c:pt>
                <c:pt idx="10108">
                  <c:v>86.42966400005389</c:v>
                </c:pt>
                <c:pt idx="10109">
                  <c:v>86.438016000087373</c:v>
                </c:pt>
                <c:pt idx="10110">
                  <c:v>86.446344000112731</c:v>
                </c:pt>
                <c:pt idx="10111">
                  <c:v>86.454672000138089</c:v>
                </c:pt>
                <c:pt idx="10112">
                  <c:v>86.462999999988824</c:v>
                </c:pt>
                <c:pt idx="10113">
                  <c:v>86.471352000022307</c:v>
                </c:pt>
                <c:pt idx="10114">
                  <c:v>86.479680000047665</c:v>
                </c:pt>
                <c:pt idx="10115">
                  <c:v>86.488008000073023</c:v>
                </c:pt>
                <c:pt idx="10116">
                  <c:v>86.496336000098381</c:v>
                </c:pt>
                <c:pt idx="10117">
                  <c:v>86.504688000131864</c:v>
                </c:pt>
                <c:pt idx="10118">
                  <c:v>86.513015999982599</c:v>
                </c:pt>
                <c:pt idx="10119">
                  <c:v>86.521344000007957</c:v>
                </c:pt>
                <c:pt idx="10120">
                  <c:v>86.529672000033315</c:v>
                </c:pt>
                <c:pt idx="10121">
                  <c:v>86.538024000066798</c:v>
                </c:pt>
                <c:pt idx="10122">
                  <c:v>86.546352000092156</c:v>
                </c:pt>
                <c:pt idx="10123">
                  <c:v>86.554680000117514</c:v>
                </c:pt>
                <c:pt idx="10124">
                  <c:v>86.563008000142872</c:v>
                </c:pt>
                <c:pt idx="10125">
                  <c:v>86.571360000001732</c:v>
                </c:pt>
                <c:pt idx="10126">
                  <c:v>86.57968800002709</c:v>
                </c:pt>
                <c:pt idx="10127">
                  <c:v>86.588016000052448</c:v>
                </c:pt>
                <c:pt idx="10128">
                  <c:v>86.596344000077806</c:v>
                </c:pt>
                <c:pt idx="10129">
                  <c:v>86.604696000111289</c:v>
                </c:pt>
                <c:pt idx="10130">
                  <c:v>86.613024000136647</c:v>
                </c:pt>
                <c:pt idx="10131">
                  <c:v>86.621351999987382</c:v>
                </c:pt>
                <c:pt idx="10132">
                  <c:v>86.62968000001274</c:v>
                </c:pt>
                <c:pt idx="10133">
                  <c:v>86.638008000038099</c:v>
                </c:pt>
                <c:pt idx="10134">
                  <c:v>86.646360000071581</c:v>
                </c:pt>
                <c:pt idx="10135">
                  <c:v>86.65468800009694</c:v>
                </c:pt>
                <c:pt idx="10136">
                  <c:v>86.663016000122298</c:v>
                </c:pt>
                <c:pt idx="10137">
                  <c:v>86.671344000147656</c:v>
                </c:pt>
                <c:pt idx="10138">
                  <c:v>86.679696000006516</c:v>
                </c:pt>
                <c:pt idx="10139">
                  <c:v>86.688024000031874</c:v>
                </c:pt>
                <c:pt idx="10140">
                  <c:v>86.696352000057232</c:v>
                </c:pt>
                <c:pt idx="10141">
                  <c:v>86.70468000008259</c:v>
                </c:pt>
                <c:pt idx="10142">
                  <c:v>86.713032000116073</c:v>
                </c:pt>
                <c:pt idx="10143">
                  <c:v>86.721360000141431</c:v>
                </c:pt>
                <c:pt idx="10144">
                  <c:v>86.729687999992166</c:v>
                </c:pt>
                <c:pt idx="10145">
                  <c:v>86.738016000017524</c:v>
                </c:pt>
                <c:pt idx="10146">
                  <c:v>86.746368000051007</c:v>
                </c:pt>
                <c:pt idx="10147">
                  <c:v>86.754696000076365</c:v>
                </c:pt>
                <c:pt idx="10148">
                  <c:v>86.763024000101723</c:v>
                </c:pt>
                <c:pt idx="10149">
                  <c:v>86.771352000127081</c:v>
                </c:pt>
                <c:pt idx="10150">
                  <c:v>86.779703999985941</c:v>
                </c:pt>
                <c:pt idx="10151">
                  <c:v>86.788032000011299</c:v>
                </c:pt>
                <c:pt idx="10152">
                  <c:v>86.796360000036657</c:v>
                </c:pt>
                <c:pt idx="10153">
                  <c:v>86.804688000062015</c:v>
                </c:pt>
                <c:pt idx="10154">
                  <c:v>86.813040000095498</c:v>
                </c:pt>
                <c:pt idx="10155">
                  <c:v>86.821368000120856</c:v>
                </c:pt>
                <c:pt idx="10156">
                  <c:v>86.829696000146214</c:v>
                </c:pt>
                <c:pt idx="10157">
                  <c:v>86.838023999996949</c:v>
                </c:pt>
                <c:pt idx="10158">
                  <c:v>86.846352000022307</c:v>
                </c:pt>
                <c:pt idx="10159">
                  <c:v>86.85470400005579</c:v>
                </c:pt>
                <c:pt idx="10160">
                  <c:v>86.863032000081148</c:v>
                </c:pt>
                <c:pt idx="10161">
                  <c:v>86.871360000106506</c:v>
                </c:pt>
                <c:pt idx="10162">
                  <c:v>86.879688000131864</c:v>
                </c:pt>
                <c:pt idx="10163">
                  <c:v>86.888039999990724</c:v>
                </c:pt>
                <c:pt idx="10164">
                  <c:v>86.896368000016082</c:v>
                </c:pt>
                <c:pt idx="10165">
                  <c:v>86.90469600004144</c:v>
                </c:pt>
                <c:pt idx="10166">
                  <c:v>86.913024000066798</c:v>
                </c:pt>
                <c:pt idx="10167">
                  <c:v>86.921376000100281</c:v>
                </c:pt>
                <c:pt idx="10168">
                  <c:v>86.929704000125639</c:v>
                </c:pt>
                <c:pt idx="10169">
                  <c:v>86.938032000150997</c:v>
                </c:pt>
                <c:pt idx="10170">
                  <c:v>86.946360000001732</c:v>
                </c:pt>
                <c:pt idx="10171">
                  <c:v>86.954712000035215</c:v>
                </c:pt>
                <c:pt idx="10172">
                  <c:v>86.963040000060573</c:v>
                </c:pt>
                <c:pt idx="10173">
                  <c:v>86.971368000085931</c:v>
                </c:pt>
                <c:pt idx="10174">
                  <c:v>86.979696000111289</c:v>
                </c:pt>
                <c:pt idx="10175">
                  <c:v>86.988048000144772</c:v>
                </c:pt>
                <c:pt idx="10176">
                  <c:v>86.996375999995507</c:v>
                </c:pt>
                <c:pt idx="10177">
                  <c:v>87.004704000020865</c:v>
                </c:pt>
                <c:pt idx="10178">
                  <c:v>87.013032000046223</c:v>
                </c:pt>
                <c:pt idx="10179">
                  <c:v>87.021360000071581</c:v>
                </c:pt>
                <c:pt idx="10180">
                  <c:v>87.029712000105064</c:v>
                </c:pt>
                <c:pt idx="10181">
                  <c:v>87.038040000130422</c:v>
                </c:pt>
                <c:pt idx="10182">
                  <c:v>87.046367999981157</c:v>
                </c:pt>
                <c:pt idx="10183">
                  <c:v>87.054696000006516</c:v>
                </c:pt>
                <c:pt idx="10184">
                  <c:v>87.063048000039998</c:v>
                </c:pt>
                <c:pt idx="10185">
                  <c:v>87.071376000065356</c:v>
                </c:pt>
                <c:pt idx="10186">
                  <c:v>87.079704000090715</c:v>
                </c:pt>
                <c:pt idx="10187">
                  <c:v>87.088032000116073</c:v>
                </c:pt>
                <c:pt idx="10188">
                  <c:v>87.096384000149556</c:v>
                </c:pt>
                <c:pt idx="10189">
                  <c:v>87.104712000000291</c:v>
                </c:pt>
                <c:pt idx="10190">
                  <c:v>87.113040000025649</c:v>
                </c:pt>
                <c:pt idx="10191">
                  <c:v>87.121368000051007</c:v>
                </c:pt>
                <c:pt idx="10192">
                  <c:v>87.12972000008449</c:v>
                </c:pt>
                <c:pt idx="10193">
                  <c:v>87.138048000109848</c:v>
                </c:pt>
                <c:pt idx="10194">
                  <c:v>87.146376000135206</c:v>
                </c:pt>
                <c:pt idx="10195">
                  <c:v>87.154703999985941</c:v>
                </c:pt>
                <c:pt idx="10196">
                  <c:v>87.163032000011299</c:v>
                </c:pt>
                <c:pt idx="10197">
                  <c:v>87.171384000044782</c:v>
                </c:pt>
                <c:pt idx="10198">
                  <c:v>87.17971200007014</c:v>
                </c:pt>
                <c:pt idx="10199">
                  <c:v>87.188040000095498</c:v>
                </c:pt>
                <c:pt idx="10200">
                  <c:v>87.196368000120856</c:v>
                </c:pt>
                <c:pt idx="10201">
                  <c:v>87.204719999979716</c:v>
                </c:pt>
                <c:pt idx="10202">
                  <c:v>87.213048000005074</c:v>
                </c:pt>
                <c:pt idx="10203">
                  <c:v>87.221376000030432</c:v>
                </c:pt>
                <c:pt idx="10204">
                  <c:v>87.22970400005579</c:v>
                </c:pt>
                <c:pt idx="10205">
                  <c:v>87.238056000089273</c:v>
                </c:pt>
                <c:pt idx="10206">
                  <c:v>87.246384000114631</c:v>
                </c:pt>
                <c:pt idx="10207">
                  <c:v>87.254712000139989</c:v>
                </c:pt>
                <c:pt idx="10208">
                  <c:v>87.263039999990724</c:v>
                </c:pt>
                <c:pt idx="10209">
                  <c:v>87.271392000024207</c:v>
                </c:pt>
                <c:pt idx="10210">
                  <c:v>87.279720000049565</c:v>
                </c:pt>
                <c:pt idx="10211">
                  <c:v>87.288048000074923</c:v>
                </c:pt>
                <c:pt idx="10212">
                  <c:v>87.296376000100281</c:v>
                </c:pt>
                <c:pt idx="10213">
                  <c:v>87.304728000133764</c:v>
                </c:pt>
                <c:pt idx="10214">
                  <c:v>87.313055999984499</c:v>
                </c:pt>
                <c:pt idx="10215">
                  <c:v>87.321384000009857</c:v>
                </c:pt>
                <c:pt idx="10216">
                  <c:v>87.32973600004334</c:v>
                </c:pt>
                <c:pt idx="10217">
                  <c:v>87.338064000068698</c:v>
                </c:pt>
                <c:pt idx="10218">
                  <c:v>87.346392000094056</c:v>
                </c:pt>
                <c:pt idx="10219">
                  <c:v>87.354720000119414</c:v>
                </c:pt>
                <c:pt idx="10220">
                  <c:v>87.363048000144772</c:v>
                </c:pt>
                <c:pt idx="10221">
                  <c:v>87.371400000003632</c:v>
                </c:pt>
                <c:pt idx="10222">
                  <c:v>87.37972800002899</c:v>
                </c:pt>
                <c:pt idx="10223">
                  <c:v>87.388056000054348</c:v>
                </c:pt>
                <c:pt idx="10224">
                  <c:v>87.396384000079706</c:v>
                </c:pt>
                <c:pt idx="10225">
                  <c:v>87.404736000113189</c:v>
                </c:pt>
                <c:pt idx="10226">
                  <c:v>87.413064000138547</c:v>
                </c:pt>
                <c:pt idx="10227">
                  <c:v>87.421391999989282</c:v>
                </c:pt>
                <c:pt idx="10228">
                  <c:v>87.42972000001464</c:v>
                </c:pt>
                <c:pt idx="10229">
                  <c:v>87.438072000048123</c:v>
                </c:pt>
                <c:pt idx="10230">
                  <c:v>87.446400000073481</c:v>
                </c:pt>
                <c:pt idx="10231">
                  <c:v>87.454728000098839</c:v>
                </c:pt>
                <c:pt idx="10232">
                  <c:v>87.463056000124197</c:v>
                </c:pt>
                <c:pt idx="10233">
                  <c:v>87.471407999983057</c:v>
                </c:pt>
                <c:pt idx="10234">
                  <c:v>87.479736000008415</c:v>
                </c:pt>
                <c:pt idx="10235">
                  <c:v>87.488064000033773</c:v>
                </c:pt>
                <c:pt idx="10236">
                  <c:v>87.496392000059132</c:v>
                </c:pt>
                <c:pt idx="10237">
                  <c:v>87.504744000092614</c:v>
                </c:pt>
                <c:pt idx="10238">
                  <c:v>87.513072000117972</c:v>
                </c:pt>
                <c:pt idx="10239">
                  <c:v>87.521400000143331</c:v>
                </c:pt>
                <c:pt idx="10240">
                  <c:v>87.529727999994066</c:v>
                </c:pt>
                <c:pt idx="10241">
                  <c:v>87.538056000019424</c:v>
                </c:pt>
                <c:pt idx="10242">
                  <c:v>87.546408000052907</c:v>
                </c:pt>
                <c:pt idx="10243">
                  <c:v>87.554736000078265</c:v>
                </c:pt>
                <c:pt idx="10244">
                  <c:v>87.563064000103623</c:v>
                </c:pt>
                <c:pt idx="10245">
                  <c:v>87.571392000128981</c:v>
                </c:pt>
                <c:pt idx="10246">
                  <c:v>87.579743999987841</c:v>
                </c:pt>
                <c:pt idx="10247">
                  <c:v>87.588072000013199</c:v>
                </c:pt>
                <c:pt idx="10248">
                  <c:v>87.596400000038557</c:v>
                </c:pt>
                <c:pt idx="10249">
                  <c:v>87.604728000063915</c:v>
                </c:pt>
                <c:pt idx="10250">
                  <c:v>87.613080000097398</c:v>
                </c:pt>
                <c:pt idx="10251">
                  <c:v>87.621408000122756</c:v>
                </c:pt>
                <c:pt idx="10252">
                  <c:v>87.629736000148114</c:v>
                </c:pt>
                <c:pt idx="10253">
                  <c:v>87.638063999998849</c:v>
                </c:pt>
                <c:pt idx="10254">
                  <c:v>87.646416000032332</c:v>
                </c:pt>
                <c:pt idx="10255">
                  <c:v>87.65474400005769</c:v>
                </c:pt>
                <c:pt idx="10256">
                  <c:v>87.663072000083048</c:v>
                </c:pt>
                <c:pt idx="10257">
                  <c:v>87.671400000108406</c:v>
                </c:pt>
                <c:pt idx="10258">
                  <c:v>87.679728000133764</c:v>
                </c:pt>
                <c:pt idx="10259">
                  <c:v>87.688079999992624</c:v>
                </c:pt>
                <c:pt idx="10260">
                  <c:v>87.696408000017982</c:v>
                </c:pt>
                <c:pt idx="10261">
                  <c:v>87.70473600004334</c:v>
                </c:pt>
                <c:pt idx="10262">
                  <c:v>87.713064000068698</c:v>
                </c:pt>
                <c:pt idx="10263">
                  <c:v>87.721416000102181</c:v>
                </c:pt>
                <c:pt idx="10264">
                  <c:v>87.729744000127539</c:v>
                </c:pt>
                <c:pt idx="10265">
                  <c:v>87.738072000152897</c:v>
                </c:pt>
                <c:pt idx="10266">
                  <c:v>87.746400000003632</c:v>
                </c:pt>
                <c:pt idx="10267">
                  <c:v>87.754752000037115</c:v>
                </c:pt>
                <c:pt idx="10268">
                  <c:v>87.763080000062473</c:v>
                </c:pt>
                <c:pt idx="10269">
                  <c:v>87.771408000087831</c:v>
                </c:pt>
                <c:pt idx="10270">
                  <c:v>87.779736000113189</c:v>
                </c:pt>
                <c:pt idx="10271">
                  <c:v>87.788088000146672</c:v>
                </c:pt>
                <c:pt idx="10272">
                  <c:v>87.796415999997407</c:v>
                </c:pt>
                <c:pt idx="10273">
                  <c:v>87.804744000022765</c:v>
                </c:pt>
                <c:pt idx="10274">
                  <c:v>87.813072000048123</c:v>
                </c:pt>
                <c:pt idx="10275">
                  <c:v>87.821424000081606</c:v>
                </c:pt>
                <c:pt idx="10276">
                  <c:v>87.829752000106964</c:v>
                </c:pt>
                <c:pt idx="10277">
                  <c:v>87.838080000132322</c:v>
                </c:pt>
                <c:pt idx="10278">
                  <c:v>87.846407999983057</c:v>
                </c:pt>
                <c:pt idx="10279">
                  <c:v>87.854736000008415</c:v>
                </c:pt>
                <c:pt idx="10280">
                  <c:v>87.863088000041898</c:v>
                </c:pt>
                <c:pt idx="10281">
                  <c:v>87.871416000067256</c:v>
                </c:pt>
                <c:pt idx="10282">
                  <c:v>87.879744000092614</c:v>
                </c:pt>
                <c:pt idx="10283">
                  <c:v>87.888072000117972</c:v>
                </c:pt>
                <c:pt idx="10284">
                  <c:v>87.896424000151455</c:v>
                </c:pt>
                <c:pt idx="10285">
                  <c:v>87.90475200000219</c:v>
                </c:pt>
                <c:pt idx="10286">
                  <c:v>87.913080000027549</c:v>
                </c:pt>
                <c:pt idx="10287">
                  <c:v>87.921408000052907</c:v>
                </c:pt>
                <c:pt idx="10288">
                  <c:v>87.929760000086389</c:v>
                </c:pt>
                <c:pt idx="10289">
                  <c:v>87.938088000111748</c:v>
                </c:pt>
                <c:pt idx="10290">
                  <c:v>87.946416000137106</c:v>
                </c:pt>
                <c:pt idx="10291">
                  <c:v>87.954743999987841</c:v>
                </c:pt>
                <c:pt idx="10292">
                  <c:v>87.963096000021324</c:v>
                </c:pt>
                <c:pt idx="10293">
                  <c:v>87.971424000046682</c:v>
                </c:pt>
                <c:pt idx="10294">
                  <c:v>87.97975200007204</c:v>
                </c:pt>
                <c:pt idx="10295">
                  <c:v>87.988080000097398</c:v>
                </c:pt>
                <c:pt idx="10296">
                  <c:v>87.996432000130881</c:v>
                </c:pt>
                <c:pt idx="10297">
                  <c:v>88.004759999981616</c:v>
                </c:pt>
                <c:pt idx="10298">
                  <c:v>88.013088000006974</c:v>
                </c:pt>
                <c:pt idx="10299">
                  <c:v>88.021416000032332</c:v>
                </c:pt>
                <c:pt idx="10300">
                  <c:v>88.029768000065815</c:v>
                </c:pt>
                <c:pt idx="10301">
                  <c:v>88.038096000091173</c:v>
                </c:pt>
                <c:pt idx="10302">
                  <c:v>88.046424000116531</c:v>
                </c:pt>
                <c:pt idx="10303">
                  <c:v>88.054752000141889</c:v>
                </c:pt>
                <c:pt idx="10304">
                  <c:v>88.063079999992624</c:v>
                </c:pt>
                <c:pt idx="10305">
                  <c:v>88.071432000026107</c:v>
                </c:pt>
                <c:pt idx="10306">
                  <c:v>88.079760000051465</c:v>
                </c:pt>
                <c:pt idx="10307">
                  <c:v>88.088088000076823</c:v>
                </c:pt>
                <c:pt idx="10308">
                  <c:v>88.096416000102181</c:v>
                </c:pt>
                <c:pt idx="10309">
                  <c:v>88.104768000135664</c:v>
                </c:pt>
                <c:pt idx="10310">
                  <c:v>88.113095999986399</c:v>
                </c:pt>
                <c:pt idx="10311">
                  <c:v>88.121424000011757</c:v>
                </c:pt>
                <c:pt idx="10312">
                  <c:v>88.129752000037115</c:v>
                </c:pt>
                <c:pt idx="10313">
                  <c:v>88.138104000070598</c:v>
                </c:pt>
                <c:pt idx="10314">
                  <c:v>88.146432000095956</c:v>
                </c:pt>
                <c:pt idx="10315">
                  <c:v>88.154760000121314</c:v>
                </c:pt>
                <c:pt idx="10316">
                  <c:v>88.163088000146672</c:v>
                </c:pt>
                <c:pt idx="10317">
                  <c:v>88.171440000005532</c:v>
                </c:pt>
                <c:pt idx="10318">
                  <c:v>88.17976800003089</c:v>
                </c:pt>
                <c:pt idx="10319">
                  <c:v>88.188096000056248</c:v>
                </c:pt>
                <c:pt idx="10320">
                  <c:v>88.196424000081606</c:v>
                </c:pt>
                <c:pt idx="10321">
                  <c:v>88.204752000106964</c:v>
                </c:pt>
                <c:pt idx="10322">
                  <c:v>88.213104000140447</c:v>
                </c:pt>
                <c:pt idx="10323">
                  <c:v>88.221431999991182</c:v>
                </c:pt>
                <c:pt idx="10324">
                  <c:v>88.22976000001654</c:v>
                </c:pt>
                <c:pt idx="10325">
                  <c:v>88.238088000041898</c:v>
                </c:pt>
                <c:pt idx="10326">
                  <c:v>88.246440000075381</c:v>
                </c:pt>
                <c:pt idx="10327">
                  <c:v>88.254768000100739</c:v>
                </c:pt>
                <c:pt idx="10328">
                  <c:v>88.263096000126097</c:v>
                </c:pt>
                <c:pt idx="10329">
                  <c:v>88.271424000151455</c:v>
                </c:pt>
                <c:pt idx="10330">
                  <c:v>88.279776000010315</c:v>
                </c:pt>
                <c:pt idx="10331">
                  <c:v>88.288104000035673</c:v>
                </c:pt>
                <c:pt idx="10332">
                  <c:v>88.296432000061031</c:v>
                </c:pt>
                <c:pt idx="10333">
                  <c:v>88.304760000086389</c:v>
                </c:pt>
                <c:pt idx="10334">
                  <c:v>88.313112000119872</c:v>
                </c:pt>
                <c:pt idx="10335">
                  <c:v>88.32144000014523</c:v>
                </c:pt>
                <c:pt idx="10336">
                  <c:v>88.329767999995966</c:v>
                </c:pt>
                <c:pt idx="10337">
                  <c:v>88.338096000021324</c:v>
                </c:pt>
                <c:pt idx="10338">
                  <c:v>88.346448000054806</c:v>
                </c:pt>
                <c:pt idx="10339">
                  <c:v>88.354776000080165</c:v>
                </c:pt>
                <c:pt idx="10340">
                  <c:v>88.363104000105523</c:v>
                </c:pt>
                <c:pt idx="10341">
                  <c:v>88.371432000130881</c:v>
                </c:pt>
                <c:pt idx="10342">
                  <c:v>88.379783999989741</c:v>
                </c:pt>
                <c:pt idx="10343">
                  <c:v>88.388112000015099</c:v>
                </c:pt>
                <c:pt idx="10344">
                  <c:v>88.396440000040457</c:v>
                </c:pt>
                <c:pt idx="10345">
                  <c:v>88.404768000065815</c:v>
                </c:pt>
                <c:pt idx="10346">
                  <c:v>88.413096000091173</c:v>
                </c:pt>
                <c:pt idx="10347">
                  <c:v>88.421448000124656</c:v>
                </c:pt>
                <c:pt idx="10348">
                  <c:v>88.429776000150014</c:v>
                </c:pt>
                <c:pt idx="10349">
                  <c:v>88.438104000000749</c:v>
                </c:pt>
                <c:pt idx="10350">
                  <c:v>88.446432000026107</c:v>
                </c:pt>
                <c:pt idx="10351">
                  <c:v>88.45478400005959</c:v>
                </c:pt>
                <c:pt idx="10352">
                  <c:v>88.463112000084948</c:v>
                </c:pt>
                <c:pt idx="10353">
                  <c:v>88.471440000110306</c:v>
                </c:pt>
                <c:pt idx="10354">
                  <c:v>88.479768000135664</c:v>
                </c:pt>
                <c:pt idx="10355">
                  <c:v>88.488119999994524</c:v>
                </c:pt>
                <c:pt idx="10356">
                  <c:v>88.496448000019882</c:v>
                </c:pt>
                <c:pt idx="10357">
                  <c:v>88.50477600004524</c:v>
                </c:pt>
                <c:pt idx="10358">
                  <c:v>88.513104000070598</c:v>
                </c:pt>
                <c:pt idx="10359">
                  <c:v>88.521456000104081</c:v>
                </c:pt>
                <c:pt idx="10360">
                  <c:v>88.529784000129439</c:v>
                </c:pt>
                <c:pt idx="10361">
                  <c:v>88.538111999980174</c:v>
                </c:pt>
                <c:pt idx="10362">
                  <c:v>88.546440000005532</c:v>
                </c:pt>
                <c:pt idx="10363">
                  <c:v>88.554792000039015</c:v>
                </c:pt>
                <c:pt idx="10364">
                  <c:v>88.563120000064373</c:v>
                </c:pt>
                <c:pt idx="10365">
                  <c:v>88.571448000089731</c:v>
                </c:pt>
                <c:pt idx="10366">
                  <c:v>88.579776000115089</c:v>
                </c:pt>
                <c:pt idx="10367">
                  <c:v>88.588104000140447</c:v>
                </c:pt>
                <c:pt idx="10368">
                  <c:v>88.596455999999307</c:v>
                </c:pt>
                <c:pt idx="10369">
                  <c:v>88.604784000024665</c:v>
                </c:pt>
                <c:pt idx="10370">
                  <c:v>88.613112000050023</c:v>
                </c:pt>
                <c:pt idx="10371">
                  <c:v>88.621440000075381</c:v>
                </c:pt>
                <c:pt idx="10372">
                  <c:v>88.629792000108864</c:v>
                </c:pt>
                <c:pt idx="10373">
                  <c:v>88.638120000134222</c:v>
                </c:pt>
                <c:pt idx="10374">
                  <c:v>88.646447999984957</c:v>
                </c:pt>
                <c:pt idx="10375">
                  <c:v>88.654776000010315</c:v>
                </c:pt>
                <c:pt idx="10376">
                  <c:v>88.663128000043798</c:v>
                </c:pt>
                <c:pt idx="10377">
                  <c:v>88.671456000069156</c:v>
                </c:pt>
                <c:pt idx="10378">
                  <c:v>88.679784000094514</c:v>
                </c:pt>
                <c:pt idx="10379">
                  <c:v>88.688112000119872</c:v>
                </c:pt>
                <c:pt idx="10380">
                  <c:v>88.696463999978732</c:v>
                </c:pt>
                <c:pt idx="10381">
                  <c:v>88.70479200000409</c:v>
                </c:pt>
                <c:pt idx="10382">
                  <c:v>88.713120000029448</c:v>
                </c:pt>
                <c:pt idx="10383">
                  <c:v>88.721448000054806</c:v>
                </c:pt>
                <c:pt idx="10384">
                  <c:v>88.729800000088289</c:v>
                </c:pt>
                <c:pt idx="10385">
                  <c:v>88.738128000113647</c:v>
                </c:pt>
                <c:pt idx="10386">
                  <c:v>88.746456000139005</c:v>
                </c:pt>
                <c:pt idx="10387">
                  <c:v>88.754783999989741</c:v>
                </c:pt>
                <c:pt idx="10388">
                  <c:v>88.763112000015099</c:v>
                </c:pt>
                <c:pt idx="10389">
                  <c:v>88.771464000048582</c:v>
                </c:pt>
                <c:pt idx="10390">
                  <c:v>88.77979200007394</c:v>
                </c:pt>
                <c:pt idx="10391">
                  <c:v>88.788120000099298</c:v>
                </c:pt>
                <c:pt idx="10392">
                  <c:v>88.796448000124656</c:v>
                </c:pt>
                <c:pt idx="10393">
                  <c:v>88.804799999983516</c:v>
                </c:pt>
                <c:pt idx="10394">
                  <c:v>88.813128000008874</c:v>
                </c:pt>
                <c:pt idx="10395">
                  <c:v>88.821456000034232</c:v>
                </c:pt>
                <c:pt idx="10396">
                  <c:v>88.82978400005959</c:v>
                </c:pt>
                <c:pt idx="10397">
                  <c:v>88.838136000093073</c:v>
                </c:pt>
                <c:pt idx="10398">
                  <c:v>88.846464000118431</c:v>
                </c:pt>
                <c:pt idx="10399">
                  <c:v>88.854792000143789</c:v>
                </c:pt>
                <c:pt idx="10400">
                  <c:v>88.863119999994524</c:v>
                </c:pt>
                <c:pt idx="10401">
                  <c:v>88.871472000028007</c:v>
                </c:pt>
                <c:pt idx="10402">
                  <c:v>88.879800000053365</c:v>
                </c:pt>
                <c:pt idx="10403">
                  <c:v>88.888128000078723</c:v>
                </c:pt>
                <c:pt idx="10404">
                  <c:v>88.896456000104081</c:v>
                </c:pt>
                <c:pt idx="10405">
                  <c:v>88.904784000129439</c:v>
                </c:pt>
                <c:pt idx="10406">
                  <c:v>88.913135999988299</c:v>
                </c:pt>
                <c:pt idx="10407">
                  <c:v>88.921464000013657</c:v>
                </c:pt>
                <c:pt idx="10408">
                  <c:v>88.929792000039015</c:v>
                </c:pt>
                <c:pt idx="10409">
                  <c:v>88.938120000064373</c:v>
                </c:pt>
                <c:pt idx="10410">
                  <c:v>88.946472000097856</c:v>
                </c:pt>
                <c:pt idx="10411">
                  <c:v>88.954800000123214</c:v>
                </c:pt>
                <c:pt idx="10412">
                  <c:v>88.963128000148572</c:v>
                </c:pt>
                <c:pt idx="10413">
                  <c:v>88.971455999999307</c:v>
                </c:pt>
                <c:pt idx="10414">
                  <c:v>88.97980800003279</c:v>
                </c:pt>
                <c:pt idx="10415">
                  <c:v>88.988136000058148</c:v>
                </c:pt>
                <c:pt idx="10416">
                  <c:v>88.996464000083506</c:v>
                </c:pt>
                <c:pt idx="10417">
                  <c:v>89.004792000108864</c:v>
                </c:pt>
                <c:pt idx="10418">
                  <c:v>89.013144000142347</c:v>
                </c:pt>
                <c:pt idx="10419">
                  <c:v>89.021471999993082</c:v>
                </c:pt>
                <c:pt idx="10420">
                  <c:v>89.02980000001844</c:v>
                </c:pt>
                <c:pt idx="10421">
                  <c:v>89.038128000043798</c:v>
                </c:pt>
                <c:pt idx="10422">
                  <c:v>89.046480000077281</c:v>
                </c:pt>
                <c:pt idx="10423">
                  <c:v>89.054808000102639</c:v>
                </c:pt>
                <c:pt idx="10424">
                  <c:v>89.063136000127997</c:v>
                </c:pt>
                <c:pt idx="10425">
                  <c:v>89.071463999978732</c:v>
                </c:pt>
                <c:pt idx="10426">
                  <c:v>89.079816000012215</c:v>
                </c:pt>
                <c:pt idx="10427">
                  <c:v>89.088144000037573</c:v>
                </c:pt>
                <c:pt idx="10428">
                  <c:v>89.096472000062931</c:v>
                </c:pt>
                <c:pt idx="10429">
                  <c:v>89.104800000088289</c:v>
                </c:pt>
                <c:pt idx="10430">
                  <c:v>89.113128000113647</c:v>
                </c:pt>
                <c:pt idx="10431">
                  <c:v>89.12148000014713</c:v>
                </c:pt>
                <c:pt idx="10432">
                  <c:v>89.129807999997865</c:v>
                </c:pt>
                <c:pt idx="10433">
                  <c:v>89.138136000023223</c:v>
                </c:pt>
                <c:pt idx="10434">
                  <c:v>89.146464000048582</c:v>
                </c:pt>
                <c:pt idx="10435">
                  <c:v>89.154816000082064</c:v>
                </c:pt>
                <c:pt idx="10436">
                  <c:v>89.163144000107422</c:v>
                </c:pt>
                <c:pt idx="10437">
                  <c:v>89.171472000132781</c:v>
                </c:pt>
                <c:pt idx="10438">
                  <c:v>89.179799999983516</c:v>
                </c:pt>
                <c:pt idx="10439">
                  <c:v>89.188152000016998</c:v>
                </c:pt>
                <c:pt idx="10440">
                  <c:v>89.196480000042357</c:v>
                </c:pt>
                <c:pt idx="10441">
                  <c:v>89.204808000067715</c:v>
                </c:pt>
                <c:pt idx="10442">
                  <c:v>89.213136000093073</c:v>
                </c:pt>
                <c:pt idx="10443">
                  <c:v>89.221488000126556</c:v>
                </c:pt>
                <c:pt idx="10444">
                  <c:v>89.229816000151914</c:v>
                </c:pt>
                <c:pt idx="10445">
                  <c:v>89.238144000002649</c:v>
                </c:pt>
                <c:pt idx="10446">
                  <c:v>89.246472000028007</c:v>
                </c:pt>
                <c:pt idx="10447">
                  <c:v>89.25482400006149</c:v>
                </c:pt>
                <c:pt idx="10448">
                  <c:v>89.263152000086848</c:v>
                </c:pt>
                <c:pt idx="10449">
                  <c:v>89.271480000112206</c:v>
                </c:pt>
                <c:pt idx="10450">
                  <c:v>89.279808000137564</c:v>
                </c:pt>
                <c:pt idx="10451">
                  <c:v>89.288135999988299</c:v>
                </c:pt>
                <c:pt idx="10452">
                  <c:v>89.296488000021782</c:v>
                </c:pt>
                <c:pt idx="10453">
                  <c:v>89.30481600004714</c:v>
                </c:pt>
                <c:pt idx="10454">
                  <c:v>89.313144000072498</c:v>
                </c:pt>
                <c:pt idx="10455">
                  <c:v>89.321496000105981</c:v>
                </c:pt>
                <c:pt idx="10456">
                  <c:v>89.329824000131339</c:v>
                </c:pt>
                <c:pt idx="10457">
                  <c:v>89.338151999982074</c:v>
                </c:pt>
                <c:pt idx="10458">
                  <c:v>89.346480000007432</c:v>
                </c:pt>
                <c:pt idx="10459">
                  <c:v>89.354832000040915</c:v>
                </c:pt>
                <c:pt idx="10460">
                  <c:v>89.363160000066273</c:v>
                </c:pt>
                <c:pt idx="10461">
                  <c:v>89.371488000091631</c:v>
                </c:pt>
                <c:pt idx="10462">
                  <c:v>89.379816000116989</c:v>
                </c:pt>
                <c:pt idx="10463">
                  <c:v>89.388168000150472</c:v>
                </c:pt>
                <c:pt idx="10464">
                  <c:v>89.396496000001207</c:v>
                </c:pt>
                <c:pt idx="10465">
                  <c:v>89.404824000026565</c:v>
                </c:pt>
                <c:pt idx="10466">
                  <c:v>89.413152000051923</c:v>
                </c:pt>
                <c:pt idx="10467">
                  <c:v>89.421504000085406</c:v>
                </c:pt>
                <c:pt idx="10468">
                  <c:v>89.429832000110764</c:v>
                </c:pt>
                <c:pt idx="10469">
                  <c:v>89.438160000136122</c:v>
                </c:pt>
                <c:pt idx="10470">
                  <c:v>89.446487999986857</c:v>
                </c:pt>
                <c:pt idx="10471">
                  <c:v>89.454816000012215</c:v>
                </c:pt>
                <c:pt idx="10472">
                  <c:v>89.463168000045698</c:v>
                </c:pt>
                <c:pt idx="10473">
                  <c:v>89.471496000071056</c:v>
                </c:pt>
                <c:pt idx="10474">
                  <c:v>89.479824000096414</c:v>
                </c:pt>
                <c:pt idx="10475">
                  <c:v>89.488152000121772</c:v>
                </c:pt>
                <c:pt idx="10476">
                  <c:v>89.496503999980632</c:v>
                </c:pt>
                <c:pt idx="10477">
                  <c:v>89.50483200000599</c:v>
                </c:pt>
                <c:pt idx="10478">
                  <c:v>89.513160000031348</c:v>
                </c:pt>
                <c:pt idx="10479">
                  <c:v>89.521488000056706</c:v>
                </c:pt>
                <c:pt idx="10480">
                  <c:v>89.529840000090189</c:v>
                </c:pt>
                <c:pt idx="10481">
                  <c:v>89.538168000115547</c:v>
                </c:pt>
                <c:pt idx="10482">
                  <c:v>89.546496000140905</c:v>
                </c:pt>
                <c:pt idx="10483">
                  <c:v>89.55482399999164</c:v>
                </c:pt>
                <c:pt idx="10484">
                  <c:v>89.563176000025123</c:v>
                </c:pt>
                <c:pt idx="10485">
                  <c:v>89.571504000050481</c:v>
                </c:pt>
                <c:pt idx="10486">
                  <c:v>89.579832000075839</c:v>
                </c:pt>
                <c:pt idx="10487">
                  <c:v>89.588160000101198</c:v>
                </c:pt>
                <c:pt idx="10488">
                  <c:v>89.59651200013468</c:v>
                </c:pt>
                <c:pt idx="10489">
                  <c:v>89.604839999985415</c:v>
                </c:pt>
                <c:pt idx="10490">
                  <c:v>89.613168000010774</c:v>
                </c:pt>
                <c:pt idx="10491">
                  <c:v>89.621496000036132</c:v>
                </c:pt>
                <c:pt idx="10492">
                  <c:v>89.629848000069614</c:v>
                </c:pt>
                <c:pt idx="10493">
                  <c:v>89.638176000094973</c:v>
                </c:pt>
                <c:pt idx="10494">
                  <c:v>89.646504000120331</c:v>
                </c:pt>
                <c:pt idx="10495">
                  <c:v>89.654832000145689</c:v>
                </c:pt>
                <c:pt idx="10496">
                  <c:v>89.663184000004549</c:v>
                </c:pt>
                <c:pt idx="10497">
                  <c:v>89.671512000029907</c:v>
                </c:pt>
                <c:pt idx="10498">
                  <c:v>89.679840000055265</c:v>
                </c:pt>
                <c:pt idx="10499">
                  <c:v>89.688168000080623</c:v>
                </c:pt>
                <c:pt idx="10500">
                  <c:v>89.696496000105981</c:v>
                </c:pt>
                <c:pt idx="10501">
                  <c:v>89.704848000139464</c:v>
                </c:pt>
                <c:pt idx="10502">
                  <c:v>89.713175999990199</c:v>
                </c:pt>
                <c:pt idx="10503">
                  <c:v>89.721504000015557</c:v>
                </c:pt>
                <c:pt idx="10504">
                  <c:v>89.72985600004904</c:v>
                </c:pt>
                <c:pt idx="10505">
                  <c:v>89.738184000074398</c:v>
                </c:pt>
                <c:pt idx="10506">
                  <c:v>89.746512000099756</c:v>
                </c:pt>
                <c:pt idx="10507">
                  <c:v>89.754840000125114</c:v>
                </c:pt>
                <c:pt idx="10508">
                  <c:v>89.763191999983974</c:v>
                </c:pt>
                <c:pt idx="10509">
                  <c:v>89.771520000009332</c:v>
                </c:pt>
                <c:pt idx="10510">
                  <c:v>89.77984800003469</c:v>
                </c:pt>
                <c:pt idx="10511">
                  <c:v>89.788176000060048</c:v>
                </c:pt>
                <c:pt idx="10512">
                  <c:v>89.796528000093531</c:v>
                </c:pt>
                <c:pt idx="10513">
                  <c:v>89.804856000118889</c:v>
                </c:pt>
                <c:pt idx="10514">
                  <c:v>89.813184000144247</c:v>
                </c:pt>
                <c:pt idx="10515">
                  <c:v>89.821511999994982</c:v>
                </c:pt>
                <c:pt idx="10516">
                  <c:v>89.829864000028465</c:v>
                </c:pt>
                <c:pt idx="10517">
                  <c:v>89.838192000053823</c:v>
                </c:pt>
                <c:pt idx="10518">
                  <c:v>89.846520000079181</c:v>
                </c:pt>
                <c:pt idx="10519">
                  <c:v>89.854848000104539</c:v>
                </c:pt>
                <c:pt idx="10520">
                  <c:v>89.863200000138022</c:v>
                </c:pt>
                <c:pt idx="10521">
                  <c:v>89.871527999988757</c:v>
                </c:pt>
                <c:pt idx="10522">
                  <c:v>89.879856000014115</c:v>
                </c:pt>
                <c:pt idx="10523">
                  <c:v>89.888184000039473</c:v>
                </c:pt>
                <c:pt idx="10524">
                  <c:v>89.896536000072956</c:v>
                </c:pt>
                <c:pt idx="10525">
                  <c:v>89.904864000098314</c:v>
                </c:pt>
                <c:pt idx="10526">
                  <c:v>89.913192000123672</c:v>
                </c:pt>
                <c:pt idx="10527">
                  <c:v>89.92152000014903</c:v>
                </c:pt>
                <c:pt idx="10528">
                  <c:v>89.929847999999765</c:v>
                </c:pt>
                <c:pt idx="10529">
                  <c:v>89.938200000033248</c:v>
                </c:pt>
                <c:pt idx="10530">
                  <c:v>89.946528000058606</c:v>
                </c:pt>
                <c:pt idx="10531">
                  <c:v>89.954856000083964</c:v>
                </c:pt>
                <c:pt idx="10532">
                  <c:v>89.963208000117447</c:v>
                </c:pt>
                <c:pt idx="10533">
                  <c:v>89.971536000142805</c:v>
                </c:pt>
                <c:pt idx="10534">
                  <c:v>89.97986399999354</c:v>
                </c:pt>
                <c:pt idx="10535">
                  <c:v>89.988192000018898</c:v>
                </c:pt>
                <c:pt idx="10536">
                  <c:v>89.996544000052381</c:v>
                </c:pt>
                <c:pt idx="10537">
                  <c:v>90.004872000077739</c:v>
                </c:pt>
                <c:pt idx="10538">
                  <c:v>90.013200000103097</c:v>
                </c:pt>
                <c:pt idx="10539">
                  <c:v>90.021528000128455</c:v>
                </c:pt>
                <c:pt idx="10540">
                  <c:v>90.029879999987315</c:v>
                </c:pt>
                <c:pt idx="10541">
                  <c:v>90.038208000012673</c:v>
                </c:pt>
                <c:pt idx="10542">
                  <c:v>90.046536000038031</c:v>
                </c:pt>
                <c:pt idx="10543">
                  <c:v>90.05486400006339</c:v>
                </c:pt>
                <c:pt idx="10544">
                  <c:v>90.063216000096872</c:v>
                </c:pt>
                <c:pt idx="10545">
                  <c:v>90.07154400012223</c:v>
                </c:pt>
                <c:pt idx="10546">
                  <c:v>90.079872000147589</c:v>
                </c:pt>
                <c:pt idx="10547">
                  <c:v>90.088199999998324</c:v>
                </c:pt>
                <c:pt idx="10548">
                  <c:v>90.096528000023682</c:v>
                </c:pt>
                <c:pt idx="10549">
                  <c:v>90.104880000057165</c:v>
                </c:pt>
                <c:pt idx="10550">
                  <c:v>90.113208000082523</c:v>
                </c:pt>
                <c:pt idx="10551">
                  <c:v>90.121536000107881</c:v>
                </c:pt>
                <c:pt idx="10552">
                  <c:v>90.129864000133239</c:v>
                </c:pt>
                <c:pt idx="10553">
                  <c:v>90.138215999992099</c:v>
                </c:pt>
                <c:pt idx="10554">
                  <c:v>90.146544000017457</c:v>
                </c:pt>
                <c:pt idx="10555">
                  <c:v>90.154872000042815</c:v>
                </c:pt>
                <c:pt idx="10556">
                  <c:v>90.163200000068173</c:v>
                </c:pt>
                <c:pt idx="10557">
                  <c:v>90.171552000101656</c:v>
                </c:pt>
                <c:pt idx="10558">
                  <c:v>90.179880000127014</c:v>
                </c:pt>
                <c:pt idx="10559">
                  <c:v>90.188208000152372</c:v>
                </c:pt>
                <c:pt idx="10560">
                  <c:v>90.196536000003107</c:v>
                </c:pt>
                <c:pt idx="10561">
                  <c:v>90.20488800003659</c:v>
                </c:pt>
                <c:pt idx="10562">
                  <c:v>90.213216000061948</c:v>
                </c:pt>
                <c:pt idx="10563">
                  <c:v>90.221544000087306</c:v>
                </c:pt>
                <c:pt idx="10564">
                  <c:v>90.229872000112664</c:v>
                </c:pt>
                <c:pt idx="10565">
                  <c:v>90.238224000146147</c:v>
                </c:pt>
                <c:pt idx="10566">
                  <c:v>90.246551999996882</c:v>
                </c:pt>
                <c:pt idx="10567">
                  <c:v>90.25488000002224</c:v>
                </c:pt>
                <c:pt idx="10568">
                  <c:v>90.263208000047598</c:v>
                </c:pt>
                <c:pt idx="10569">
                  <c:v>90.271536000072956</c:v>
                </c:pt>
                <c:pt idx="10570">
                  <c:v>90.279888000106439</c:v>
                </c:pt>
                <c:pt idx="10571">
                  <c:v>90.288216000131797</c:v>
                </c:pt>
                <c:pt idx="10572">
                  <c:v>90.296543999982532</c:v>
                </c:pt>
                <c:pt idx="10573">
                  <c:v>90.30487200000789</c:v>
                </c:pt>
                <c:pt idx="10574">
                  <c:v>90.313224000041373</c:v>
                </c:pt>
                <c:pt idx="10575">
                  <c:v>90.321552000066731</c:v>
                </c:pt>
                <c:pt idx="10576">
                  <c:v>90.329880000092089</c:v>
                </c:pt>
                <c:pt idx="10577">
                  <c:v>90.338208000117447</c:v>
                </c:pt>
                <c:pt idx="10578">
                  <c:v>90.34656000015093</c:v>
                </c:pt>
                <c:pt idx="10579">
                  <c:v>90.354888000001665</c:v>
                </c:pt>
                <c:pt idx="10580">
                  <c:v>90.363216000027023</c:v>
                </c:pt>
                <c:pt idx="10581">
                  <c:v>90.371544000052381</c:v>
                </c:pt>
                <c:pt idx="10582">
                  <c:v>90.379896000085864</c:v>
                </c:pt>
                <c:pt idx="10583">
                  <c:v>90.388224000111222</c:v>
                </c:pt>
                <c:pt idx="10584">
                  <c:v>90.39655200013658</c:v>
                </c:pt>
                <c:pt idx="10585">
                  <c:v>90.404879999987315</c:v>
                </c:pt>
                <c:pt idx="10586">
                  <c:v>90.413232000020798</c:v>
                </c:pt>
                <c:pt idx="10587">
                  <c:v>90.421560000046156</c:v>
                </c:pt>
                <c:pt idx="10588">
                  <c:v>90.429888000071514</c:v>
                </c:pt>
                <c:pt idx="10589">
                  <c:v>90.438216000096872</c:v>
                </c:pt>
                <c:pt idx="10590">
                  <c:v>90.44654400012223</c:v>
                </c:pt>
                <c:pt idx="10591">
                  <c:v>90.45489599998109</c:v>
                </c:pt>
                <c:pt idx="10592">
                  <c:v>90.463224000006448</c:v>
                </c:pt>
                <c:pt idx="10593">
                  <c:v>90.471552000031807</c:v>
                </c:pt>
                <c:pt idx="10594">
                  <c:v>90.479880000057165</c:v>
                </c:pt>
                <c:pt idx="10595">
                  <c:v>90.488232000090647</c:v>
                </c:pt>
                <c:pt idx="10596">
                  <c:v>90.496560000116006</c:v>
                </c:pt>
                <c:pt idx="10597">
                  <c:v>90.504888000141364</c:v>
                </c:pt>
                <c:pt idx="10598">
                  <c:v>90.513215999992099</c:v>
                </c:pt>
                <c:pt idx="10599">
                  <c:v>90.521568000025582</c:v>
                </c:pt>
                <c:pt idx="10600">
                  <c:v>90.52989600005094</c:v>
                </c:pt>
                <c:pt idx="10601">
                  <c:v>90.538224000076298</c:v>
                </c:pt>
                <c:pt idx="10602">
                  <c:v>90.546552000101656</c:v>
                </c:pt>
                <c:pt idx="10603">
                  <c:v>90.554904000135139</c:v>
                </c:pt>
                <c:pt idx="10604">
                  <c:v>90.563231999985874</c:v>
                </c:pt>
                <c:pt idx="10605">
                  <c:v>90.571560000011232</c:v>
                </c:pt>
                <c:pt idx="10606">
                  <c:v>90.57988800003659</c:v>
                </c:pt>
                <c:pt idx="10607">
                  <c:v>90.588216000061948</c:v>
                </c:pt>
                <c:pt idx="10608">
                  <c:v>90.596568000095431</c:v>
                </c:pt>
                <c:pt idx="10609">
                  <c:v>90.604896000120789</c:v>
                </c:pt>
                <c:pt idx="10610">
                  <c:v>90.613224000146147</c:v>
                </c:pt>
                <c:pt idx="10611">
                  <c:v>90.621551999996882</c:v>
                </c:pt>
                <c:pt idx="10612">
                  <c:v>90.629904000030365</c:v>
                </c:pt>
                <c:pt idx="10613">
                  <c:v>90.638232000055723</c:v>
                </c:pt>
                <c:pt idx="10614">
                  <c:v>90.646560000081081</c:v>
                </c:pt>
                <c:pt idx="10615">
                  <c:v>90.654888000106439</c:v>
                </c:pt>
                <c:pt idx="10616">
                  <c:v>90.663240000139922</c:v>
                </c:pt>
                <c:pt idx="10617">
                  <c:v>90.671567999990657</c:v>
                </c:pt>
                <c:pt idx="10618">
                  <c:v>90.679896000016015</c:v>
                </c:pt>
                <c:pt idx="10619">
                  <c:v>90.688224000041373</c:v>
                </c:pt>
                <c:pt idx="10620">
                  <c:v>90.696576000074856</c:v>
                </c:pt>
                <c:pt idx="10621">
                  <c:v>90.704904000100214</c:v>
                </c:pt>
                <c:pt idx="10622">
                  <c:v>90.713232000125572</c:v>
                </c:pt>
                <c:pt idx="10623">
                  <c:v>90.72156000015093</c:v>
                </c:pt>
                <c:pt idx="10624">
                  <c:v>90.72991200000979</c:v>
                </c:pt>
                <c:pt idx="10625">
                  <c:v>90.738240000035148</c:v>
                </c:pt>
                <c:pt idx="10626">
                  <c:v>90.746568000060506</c:v>
                </c:pt>
                <c:pt idx="10627">
                  <c:v>90.754896000085864</c:v>
                </c:pt>
                <c:pt idx="10628">
                  <c:v>90.763224000111222</c:v>
                </c:pt>
                <c:pt idx="10629">
                  <c:v>90.771576000144705</c:v>
                </c:pt>
                <c:pt idx="10630">
                  <c:v>90.77990399999544</c:v>
                </c:pt>
                <c:pt idx="10631">
                  <c:v>90.788232000020798</c:v>
                </c:pt>
                <c:pt idx="10632">
                  <c:v>90.796560000046156</c:v>
                </c:pt>
                <c:pt idx="10633">
                  <c:v>90.804912000079639</c:v>
                </c:pt>
                <c:pt idx="10634">
                  <c:v>90.813240000104997</c:v>
                </c:pt>
                <c:pt idx="10635">
                  <c:v>90.821568000130355</c:v>
                </c:pt>
                <c:pt idx="10636">
                  <c:v>90.82989599998109</c:v>
                </c:pt>
                <c:pt idx="10637">
                  <c:v>90.838248000014573</c:v>
                </c:pt>
                <c:pt idx="10638">
                  <c:v>90.846576000039931</c:v>
                </c:pt>
                <c:pt idx="10639">
                  <c:v>90.854904000065289</c:v>
                </c:pt>
                <c:pt idx="10640">
                  <c:v>90.863232000090647</c:v>
                </c:pt>
                <c:pt idx="10641">
                  <c:v>90.87158400012413</c:v>
                </c:pt>
                <c:pt idx="10642">
                  <c:v>90.879912000149488</c:v>
                </c:pt>
                <c:pt idx="10643">
                  <c:v>90.888240000000224</c:v>
                </c:pt>
                <c:pt idx="10644">
                  <c:v>90.896568000025582</c:v>
                </c:pt>
                <c:pt idx="10645">
                  <c:v>90.904920000059064</c:v>
                </c:pt>
                <c:pt idx="10646">
                  <c:v>90.913248000084423</c:v>
                </c:pt>
                <c:pt idx="10647">
                  <c:v>90.921576000109781</c:v>
                </c:pt>
                <c:pt idx="10648">
                  <c:v>90.929904000135139</c:v>
                </c:pt>
                <c:pt idx="10649">
                  <c:v>90.938231999985874</c:v>
                </c:pt>
                <c:pt idx="10650">
                  <c:v>90.946584000019357</c:v>
                </c:pt>
                <c:pt idx="10651">
                  <c:v>90.954912000044715</c:v>
                </c:pt>
                <c:pt idx="10652">
                  <c:v>90.963240000070073</c:v>
                </c:pt>
                <c:pt idx="10653">
                  <c:v>90.971568000095431</c:v>
                </c:pt>
                <c:pt idx="10654">
                  <c:v>90.979920000128914</c:v>
                </c:pt>
                <c:pt idx="10655">
                  <c:v>90.988247999979649</c:v>
                </c:pt>
                <c:pt idx="10656">
                  <c:v>90.996576000005007</c:v>
                </c:pt>
                <c:pt idx="10657">
                  <c:v>91.004904000030365</c:v>
                </c:pt>
                <c:pt idx="10658">
                  <c:v>91.013256000063848</c:v>
                </c:pt>
                <c:pt idx="10659">
                  <c:v>91.021584000089206</c:v>
                </c:pt>
                <c:pt idx="10660">
                  <c:v>91.029912000114564</c:v>
                </c:pt>
                <c:pt idx="10661">
                  <c:v>91.038240000139922</c:v>
                </c:pt>
                <c:pt idx="10662">
                  <c:v>91.046591999998782</c:v>
                </c:pt>
                <c:pt idx="10663">
                  <c:v>91.05492000002414</c:v>
                </c:pt>
                <c:pt idx="10664">
                  <c:v>91.063248000049498</c:v>
                </c:pt>
                <c:pt idx="10665">
                  <c:v>91.071576000074856</c:v>
                </c:pt>
                <c:pt idx="10666">
                  <c:v>91.079928000108339</c:v>
                </c:pt>
                <c:pt idx="10667">
                  <c:v>91.088256000133697</c:v>
                </c:pt>
                <c:pt idx="10668">
                  <c:v>91.096583999984432</c:v>
                </c:pt>
                <c:pt idx="10669">
                  <c:v>91.10491200000979</c:v>
                </c:pt>
                <c:pt idx="10670">
                  <c:v>91.113240000035148</c:v>
                </c:pt>
                <c:pt idx="10671">
                  <c:v>91.121592000068631</c:v>
                </c:pt>
                <c:pt idx="10672">
                  <c:v>91.129920000093989</c:v>
                </c:pt>
                <c:pt idx="10673">
                  <c:v>91.138248000119347</c:v>
                </c:pt>
                <c:pt idx="10674">
                  <c:v>91.146576000144705</c:v>
                </c:pt>
                <c:pt idx="10675">
                  <c:v>91.154928000003565</c:v>
                </c:pt>
                <c:pt idx="10676">
                  <c:v>91.163256000028923</c:v>
                </c:pt>
                <c:pt idx="10677">
                  <c:v>91.171584000054281</c:v>
                </c:pt>
                <c:pt idx="10678">
                  <c:v>91.179912000079639</c:v>
                </c:pt>
                <c:pt idx="10679">
                  <c:v>91.188264000113122</c:v>
                </c:pt>
                <c:pt idx="10680">
                  <c:v>91.19659200013848</c:v>
                </c:pt>
                <c:pt idx="10681">
                  <c:v>91.204919999989215</c:v>
                </c:pt>
                <c:pt idx="10682">
                  <c:v>91.213248000014573</c:v>
                </c:pt>
                <c:pt idx="10683">
                  <c:v>91.221600000048056</c:v>
                </c:pt>
                <c:pt idx="10684">
                  <c:v>91.229928000073414</c:v>
                </c:pt>
                <c:pt idx="10685">
                  <c:v>91.238256000098772</c:v>
                </c:pt>
                <c:pt idx="10686">
                  <c:v>91.24658400012413</c:v>
                </c:pt>
                <c:pt idx="10687">
                  <c:v>91.254912000149488</c:v>
                </c:pt>
                <c:pt idx="10688">
                  <c:v>91.263264000008348</c:v>
                </c:pt>
                <c:pt idx="10689">
                  <c:v>91.271592000033706</c:v>
                </c:pt>
                <c:pt idx="10690">
                  <c:v>91.279920000059064</c:v>
                </c:pt>
                <c:pt idx="10691">
                  <c:v>91.288248000084423</c:v>
                </c:pt>
                <c:pt idx="10692">
                  <c:v>91.296600000117905</c:v>
                </c:pt>
                <c:pt idx="10693">
                  <c:v>91.304928000143263</c:v>
                </c:pt>
                <c:pt idx="10694">
                  <c:v>91.313255999993999</c:v>
                </c:pt>
                <c:pt idx="10695">
                  <c:v>91.321584000019357</c:v>
                </c:pt>
                <c:pt idx="10696">
                  <c:v>91.32993600005284</c:v>
                </c:pt>
                <c:pt idx="10697">
                  <c:v>91.338264000078198</c:v>
                </c:pt>
                <c:pt idx="10698">
                  <c:v>91.346592000103556</c:v>
                </c:pt>
                <c:pt idx="10699">
                  <c:v>91.354920000128914</c:v>
                </c:pt>
                <c:pt idx="10700">
                  <c:v>91.363271999987774</c:v>
                </c:pt>
                <c:pt idx="10701">
                  <c:v>91.371600000013132</c:v>
                </c:pt>
                <c:pt idx="10702">
                  <c:v>91.37992800003849</c:v>
                </c:pt>
                <c:pt idx="10703">
                  <c:v>91.388256000063848</c:v>
                </c:pt>
                <c:pt idx="10704">
                  <c:v>91.396608000097331</c:v>
                </c:pt>
                <c:pt idx="10705">
                  <c:v>91.404936000122689</c:v>
                </c:pt>
                <c:pt idx="10706">
                  <c:v>91.413264000148047</c:v>
                </c:pt>
                <c:pt idx="10707">
                  <c:v>91.421591999998782</c:v>
                </c:pt>
                <c:pt idx="10708">
                  <c:v>91.429944000032265</c:v>
                </c:pt>
                <c:pt idx="10709">
                  <c:v>91.438272000057623</c:v>
                </c:pt>
                <c:pt idx="10710">
                  <c:v>91.446600000082981</c:v>
                </c:pt>
                <c:pt idx="10711">
                  <c:v>91.454928000108339</c:v>
                </c:pt>
                <c:pt idx="10712">
                  <c:v>91.463256000133697</c:v>
                </c:pt>
                <c:pt idx="10713">
                  <c:v>91.471607999992557</c:v>
                </c:pt>
                <c:pt idx="10714">
                  <c:v>91.479936000017915</c:v>
                </c:pt>
                <c:pt idx="10715">
                  <c:v>91.488264000043273</c:v>
                </c:pt>
                <c:pt idx="10716">
                  <c:v>91.496592000068631</c:v>
                </c:pt>
                <c:pt idx="10717">
                  <c:v>91.504944000102114</c:v>
                </c:pt>
                <c:pt idx="10718">
                  <c:v>91.513272000127472</c:v>
                </c:pt>
                <c:pt idx="10719">
                  <c:v>91.52160000015283</c:v>
                </c:pt>
                <c:pt idx="10720">
                  <c:v>91.529928000003565</c:v>
                </c:pt>
                <c:pt idx="10721">
                  <c:v>91.538280000037048</c:v>
                </c:pt>
                <c:pt idx="10722">
                  <c:v>91.546608000062406</c:v>
                </c:pt>
                <c:pt idx="10723">
                  <c:v>91.554936000087764</c:v>
                </c:pt>
                <c:pt idx="10724">
                  <c:v>91.563264000113122</c:v>
                </c:pt>
                <c:pt idx="10725">
                  <c:v>91.571616000146605</c:v>
                </c:pt>
                <c:pt idx="10726">
                  <c:v>91.57994399999734</c:v>
                </c:pt>
                <c:pt idx="10727">
                  <c:v>91.588272000022698</c:v>
                </c:pt>
                <c:pt idx="10728">
                  <c:v>91.596600000048056</c:v>
                </c:pt>
                <c:pt idx="10729">
                  <c:v>91.604952000081539</c:v>
                </c:pt>
                <c:pt idx="10730">
                  <c:v>91.613280000106897</c:v>
                </c:pt>
                <c:pt idx="10731">
                  <c:v>91.621608000132255</c:v>
                </c:pt>
                <c:pt idx="10732">
                  <c:v>91.62993599998299</c:v>
                </c:pt>
                <c:pt idx="10733">
                  <c:v>91.638264000008348</c:v>
                </c:pt>
                <c:pt idx="10734">
                  <c:v>91.646616000041831</c:v>
                </c:pt>
                <c:pt idx="10735">
                  <c:v>91.654944000067189</c:v>
                </c:pt>
                <c:pt idx="10736">
                  <c:v>91.663272000092547</c:v>
                </c:pt>
                <c:pt idx="10737">
                  <c:v>91.671600000117905</c:v>
                </c:pt>
                <c:pt idx="10738">
                  <c:v>91.679952000151388</c:v>
                </c:pt>
                <c:pt idx="10739">
                  <c:v>91.688280000002123</c:v>
                </c:pt>
                <c:pt idx="10740">
                  <c:v>91.696608000027481</c:v>
                </c:pt>
                <c:pt idx="10741">
                  <c:v>91.70493600005284</c:v>
                </c:pt>
                <c:pt idx="10742">
                  <c:v>91.713288000086322</c:v>
                </c:pt>
                <c:pt idx="10743">
                  <c:v>91.72161600011168</c:v>
                </c:pt>
                <c:pt idx="10744">
                  <c:v>91.729944000137039</c:v>
                </c:pt>
                <c:pt idx="10745">
                  <c:v>91.738271999987774</c:v>
                </c:pt>
                <c:pt idx="10746">
                  <c:v>91.746624000021257</c:v>
                </c:pt>
                <c:pt idx="10747">
                  <c:v>91.754952000046615</c:v>
                </c:pt>
                <c:pt idx="10748">
                  <c:v>91.763280000071973</c:v>
                </c:pt>
                <c:pt idx="10749">
                  <c:v>91.771608000097331</c:v>
                </c:pt>
                <c:pt idx="10750">
                  <c:v>91.779960000130814</c:v>
                </c:pt>
                <c:pt idx="10751">
                  <c:v>91.788287999981549</c:v>
                </c:pt>
                <c:pt idx="10752">
                  <c:v>91.796616000006907</c:v>
                </c:pt>
                <c:pt idx="10753">
                  <c:v>91.804944000032265</c:v>
                </c:pt>
                <c:pt idx="10754">
                  <c:v>91.813272000057623</c:v>
                </c:pt>
                <c:pt idx="10755">
                  <c:v>91.821624000091106</c:v>
                </c:pt>
                <c:pt idx="10756">
                  <c:v>91.829952000116464</c:v>
                </c:pt>
                <c:pt idx="10757">
                  <c:v>91.838280000141822</c:v>
                </c:pt>
                <c:pt idx="10758">
                  <c:v>91.846607999992557</c:v>
                </c:pt>
                <c:pt idx="10759">
                  <c:v>91.85496000002604</c:v>
                </c:pt>
                <c:pt idx="10760">
                  <c:v>91.863288000051398</c:v>
                </c:pt>
                <c:pt idx="10761">
                  <c:v>91.871616000076756</c:v>
                </c:pt>
                <c:pt idx="10762">
                  <c:v>91.879944000102114</c:v>
                </c:pt>
                <c:pt idx="10763">
                  <c:v>91.888296000135597</c:v>
                </c:pt>
                <c:pt idx="10764">
                  <c:v>91.896623999986332</c:v>
                </c:pt>
                <c:pt idx="10765">
                  <c:v>91.90495200001169</c:v>
                </c:pt>
                <c:pt idx="10766">
                  <c:v>91.913280000037048</c:v>
                </c:pt>
                <c:pt idx="10767">
                  <c:v>91.921632000070531</c:v>
                </c:pt>
                <c:pt idx="10768">
                  <c:v>91.929960000095889</c:v>
                </c:pt>
                <c:pt idx="10769">
                  <c:v>91.938288000121247</c:v>
                </c:pt>
                <c:pt idx="10770">
                  <c:v>91.946616000146605</c:v>
                </c:pt>
                <c:pt idx="10771">
                  <c:v>91.954968000005465</c:v>
                </c:pt>
                <c:pt idx="10772">
                  <c:v>91.963296000030823</c:v>
                </c:pt>
                <c:pt idx="10773">
                  <c:v>91.971624000056181</c:v>
                </c:pt>
                <c:pt idx="10774">
                  <c:v>91.979952000081539</c:v>
                </c:pt>
                <c:pt idx="10775">
                  <c:v>91.988304000115022</c:v>
                </c:pt>
                <c:pt idx="10776">
                  <c:v>91.99663200014038</c:v>
                </c:pt>
                <c:pt idx="10777">
                  <c:v>92.004959999991115</c:v>
                </c:pt>
                <c:pt idx="10778">
                  <c:v>92.013288000016473</c:v>
                </c:pt>
                <c:pt idx="10779">
                  <c:v>92.021616000041831</c:v>
                </c:pt>
                <c:pt idx="10780">
                  <c:v>92.029968000075314</c:v>
                </c:pt>
                <c:pt idx="10781">
                  <c:v>92.038296000100672</c:v>
                </c:pt>
                <c:pt idx="10782">
                  <c:v>92.04662400012603</c:v>
                </c:pt>
                <c:pt idx="10783">
                  <c:v>92.054952000151388</c:v>
                </c:pt>
                <c:pt idx="10784">
                  <c:v>92.063304000010248</c:v>
                </c:pt>
                <c:pt idx="10785">
                  <c:v>92.071632000035606</c:v>
                </c:pt>
                <c:pt idx="10786">
                  <c:v>92.079960000060964</c:v>
                </c:pt>
                <c:pt idx="10787">
                  <c:v>92.088288000086322</c:v>
                </c:pt>
                <c:pt idx="10788">
                  <c:v>92.096640000119805</c:v>
                </c:pt>
                <c:pt idx="10789">
                  <c:v>92.104968000145163</c:v>
                </c:pt>
                <c:pt idx="10790">
                  <c:v>92.113295999995898</c:v>
                </c:pt>
                <c:pt idx="10791">
                  <c:v>92.121624000021257</c:v>
                </c:pt>
                <c:pt idx="10792">
                  <c:v>92.129976000054739</c:v>
                </c:pt>
                <c:pt idx="10793">
                  <c:v>92.138304000080097</c:v>
                </c:pt>
                <c:pt idx="10794">
                  <c:v>92.146632000105456</c:v>
                </c:pt>
                <c:pt idx="10795">
                  <c:v>92.154960000130814</c:v>
                </c:pt>
                <c:pt idx="10796">
                  <c:v>92.163311999989673</c:v>
                </c:pt>
                <c:pt idx="10797">
                  <c:v>92.171640000015032</c:v>
                </c:pt>
                <c:pt idx="10798">
                  <c:v>92.17996800004039</c:v>
                </c:pt>
                <c:pt idx="10799">
                  <c:v>92.188296000065748</c:v>
                </c:pt>
                <c:pt idx="10800">
                  <c:v>92.196624000091106</c:v>
                </c:pt>
                <c:pt idx="10801">
                  <c:v>92.204976000124589</c:v>
                </c:pt>
                <c:pt idx="10802">
                  <c:v>92.213304000149947</c:v>
                </c:pt>
                <c:pt idx="10803">
                  <c:v>92.221632000000682</c:v>
                </c:pt>
                <c:pt idx="10804">
                  <c:v>92.22996000002604</c:v>
                </c:pt>
                <c:pt idx="10805">
                  <c:v>92.238312000059523</c:v>
                </c:pt>
                <c:pt idx="10806">
                  <c:v>92.246640000084881</c:v>
                </c:pt>
                <c:pt idx="10807">
                  <c:v>92.254968000110239</c:v>
                </c:pt>
                <c:pt idx="10808">
                  <c:v>92.263296000135597</c:v>
                </c:pt>
                <c:pt idx="10809">
                  <c:v>92.271647999994457</c:v>
                </c:pt>
                <c:pt idx="10810">
                  <c:v>92.279976000019815</c:v>
                </c:pt>
                <c:pt idx="10811">
                  <c:v>92.288304000045173</c:v>
                </c:pt>
                <c:pt idx="10812">
                  <c:v>92.296632000070531</c:v>
                </c:pt>
                <c:pt idx="10813">
                  <c:v>92.304984000104014</c:v>
                </c:pt>
                <c:pt idx="10814">
                  <c:v>92.313312000129372</c:v>
                </c:pt>
                <c:pt idx="10815">
                  <c:v>92.321639999980107</c:v>
                </c:pt>
                <c:pt idx="10816">
                  <c:v>92.329968000005465</c:v>
                </c:pt>
                <c:pt idx="10817">
                  <c:v>92.338296000030823</c:v>
                </c:pt>
                <c:pt idx="10818">
                  <c:v>92.346648000064306</c:v>
                </c:pt>
                <c:pt idx="10819">
                  <c:v>92.354976000089664</c:v>
                </c:pt>
                <c:pt idx="10820">
                  <c:v>92.363304000115022</c:v>
                </c:pt>
                <c:pt idx="10821">
                  <c:v>92.37163200014038</c:v>
                </c:pt>
                <c:pt idx="10822">
                  <c:v>92.37998399999924</c:v>
                </c:pt>
                <c:pt idx="10823">
                  <c:v>92.388312000024598</c:v>
                </c:pt>
                <c:pt idx="10824">
                  <c:v>92.396640000049956</c:v>
                </c:pt>
                <c:pt idx="10825">
                  <c:v>92.404968000075314</c:v>
                </c:pt>
                <c:pt idx="10826">
                  <c:v>92.413320000108797</c:v>
                </c:pt>
                <c:pt idx="10827">
                  <c:v>92.421648000134155</c:v>
                </c:pt>
                <c:pt idx="10828">
                  <c:v>92.42997599998489</c:v>
                </c:pt>
                <c:pt idx="10829">
                  <c:v>92.438304000010248</c:v>
                </c:pt>
                <c:pt idx="10830">
                  <c:v>92.446656000043731</c:v>
                </c:pt>
                <c:pt idx="10831">
                  <c:v>92.454984000069089</c:v>
                </c:pt>
                <c:pt idx="10832">
                  <c:v>92.463312000094447</c:v>
                </c:pt>
                <c:pt idx="10833">
                  <c:v>92.471640000119805</c:v>
                </c:pt>
                <c:pt idx="10834">
                  <c:v>92.479991999978665</c:v>
                </c:pt>
                <c:pt idx="10835">
                  <c:v>92.488320000004023</c:v>
                </c:pt>
                <c:pt idx="10836">
                  <c:v>92.496648000029381</c:v>
                </c:pt>
                <c:pt idx="10837">
                  <c:v>92.504976000054739</c:v>
                </c:pt>
                <c:pt idx="10838">
                  <c:v>92.513328000088222</c:v>
                </c:pt>
                <c:pt idx="10839">
                  <c:v>92.52165600011358</c:v>
                </c:pt>
                <c:pt idx="10840">
                  <c:v>92.529984000138938</c:v>
                </c:pt>
                <c:pt idx="10841">
                  <c:v>92.538311999989673</c:v>
                </c:pt>
                <c:pt idx="10842">
                  <c:v>92.546640000015032</c:v>
                </c:pt>
                <c:pt idx="10843">
                  <c:v>92.554992000048514</c:v>
                </c:pt>
                <c:pt idx="10844">
                  <c:v>92.563320000073873</c:v>
                </c:pt>
                <c:pt idx="10845">
                  <c:v>92.571648000099231</c:v>
                </c:pt>
                <c:pt idx="10846">
                  <c:v>92.579976000124589</c:v>
                </c:pt>
                <c:pt idx="10847">
                  <c:v>92.588327999983449</c:v>
                </c:pt>
                <c:pt idx="10848">
                  <c:v>92.596656000008807</c:v>
                </c:pt>
                <c:pt idx="10849">
                  <c:v>92.604984000034165</c:v>
                </c:pt>
                <c:pt idx="10850">
                  <c:v>92.613312000059523</c:v>
                </c:pt>
                <c:pt idx="10851">
                  <c:v>92.621664000093006</c:v>
                </c:pt>
                <c:pt idx="10852">
                  <c:v>92.629992000118364</c:v>
                </c:pt>
                <c:pt idx="10853">
                  <c:v>92.638272000127472</c:v>
                </c:pt>
                <c:pt idx="10854">
                  <c:v>92.646576000144705</c:v>
                </c:pt>
                <c:pt idx="10855">
                  <c:v>92.654879999987315</c:v>
                </c:pt>
                <c:pt idx="10856">
                  <c:v>92.663159999996424</c:v>
                </c:pt>
                <c:pt idx="10857">
                  <c:v>92.671464000013657</c:v>
                </c:pt>
                <c:pt idx="10858">
                  <c:v>92.67976800003089</c:v>
                </c:pt>
                <c:pt idx="10859">
                  <c:v>92.688072000048123</c:v>
                </c:pt>
                <c:pt idx="10860">
                  <c:v>92.696352000057232</c:v>
                </c:pt>
                <c:pt idx="10861">
                  <c:v>92.704656000074465</c:v>
                </c:pt>
                <c:pt idx="10862">
                  <c:v>92.712960000091698</c:v>
                </c:pt>
                <c:pt idx="10863">
                  <c:v>92.721288000117056</c:v>
                </c:pt>
                <c:pt idx="10864">
                  <c:v>92.729592000134289</c:v>
                </c:pt>
                <c:pt idx="10865">
                  <c:v>92.737919999985024</c:v>
                </c:pt>
                <c:pt idx="10866">
                  <c:v>92.746248000010382</c:v>
                </c:pt>
                <c:pt idx="10867">
                  <c:v>92.754552000027616</c:v>
                </c:pt>
                <c:pt idx="10868">
                  <c:v>92.762880000052974</c:v>
                </c:pt>
                <c:pt idx="10869">
                  <c:v>92.771208000078332</c:v>
                </c:pt>
                <c:pt idx="10870">
                  <c:v>92.779512000095565</c:v>
                </c:pt>
                <c:pt idx="10871">
                  <c:v>92.787840000120923</c:v>
                </c:pt>
                <c:pt idx="10872">
                  <c:v>92.796168000146281</c:v>
                </c:pt>
                <c:pt idx="10873">
                  <c:v>92.804495999997016</c:v>
                </c:pt>
                <c:pt idx="10874">
                  <c:v>92.812824000022374</c:v>
                </c:pt>
                <c:pt idx="10875">
                  <c:v>92.821152000047732</c:v>
                </c:pt>
                <c:pt idx="10876">
                  <c:v>92.82948000007309</c:v>
                </c:pt>
                <c:pt idx="10877">
                  <c:v>92.837808000098448</c:v>
                </c:pt>
                <c:pt idx="10878">
                  <c:v>92.846136000123806</c:v>
                </c:pt>
                <c:pt idx="10879">
                  <c:v>92.854464000149164</c:v>
                </c:pt>
                <c:pt idx="10880">
                  <c:v>92.862791999999899</c:v>
                </c:pt>
                <c:pt idx="10881">
                  <c:v>92.871120000025257</c:v>
                </c:pt>
                <c:pt idx="10882">
                  <c:v>92.879448000050616</c:v>
                </c:pt>
                <c:pt idx="10883">
                  <c:v>92.887776000075974</c:v>
                </c:pt>
                <c:pt idx="10884">
                  <c:v>92.896104000101332</c:v>
                </c:pt>
                <c:pt idx="10885">
                  <c:v>92.90443200012669</c:v>
                </c:pt>
                <c:pt idx="10886">
                  <c:v>92.91278399998555</c:v>
                </c:pt>
                <c:pt idx="10887">
                  <c:v>92.921112000010908</c:v>
                </c:pt>
                <c:pt idx="10888">
                  <c:v>92.929440000036266</c:v>
                </c:pt>
                <c:pt idx="10889">
                  <c:v>92.937768000061624</c:v>
                </c:pt>
                <c:pt idx="10890">
                  <c:v>92.946096000086982</c:v>
                </c:pt>
                <c:pt idx="10891">
                  <c:v>92.95442400011234</c:v>
                </c:pt>
                <c:pt idx="10892">
                  <c:v>92.962752000137698</c:v>
                </c:pt>
                <c:pt idx="10893">
                  <c:v>92.971103999996558</c:v>
                </c:pt>
                <c:pt idx="10894">
                  <c:v>92.979432000021916</c:v>
                </c:pt>
                <c:pt idx="10895">
                  <c:v>92.987760000047274</c:v>
                </c:pt>
                <c:pt idx="10896">
                  <c:v>92.996088000072632</c:v>
                </c:pt>
                <c:pt idx="10897">
                  <c:v>93.00441600009799</c:v>
                </c:pt>
                <c:pt idx="10898">
                  <c:v>93.012768000131473</c:v>
                </c:pt>
                <c:pt idx="10899">
                  <c:v>93.021095999982208</c:v>
                </c:pt>
                <c:pt idx="10900">
                  <c:v>93.029424000007566</c:v>
                </c:pt>
                <c:pt idx="10901">
                  <c:v>93.037752000032924</c:v>
                </c:pt>
                <c:pt idx="10902">
                  <c:v>93.046080000058282</c:v>
                </c:pt>
                <c:pt idx="10903">
                  <c:v>93.054432000091765</c:v>
                </c:pt>
                <c:pt idx="10904">
                  <c:v>93.062760000117123</c:v>
                </c:pt>
                <c:pt idx="10905">
                  <c:v>93.071088000142481</c:v>
                </c:pt>
                <c:pt idx="10906">
                  <c:v>93.079415999993216</c:v>
                </c:pt>
                <c:pt idx="10907">
                  <c:v>93.087744000018574</c:v>
                </c:pt>
                <c:pt idx="10908">
                  <c:v>93.096096000052057</c:v>
                </c:pt>
                <c:pt idx="10909">
                  <c:v>93.104424000077415</c:v>
                </c:pt>
                <c:pt idx="10910">
                  <c:v>93.112752000102773</c:v>
                </c:pt>
                <c:pt idx="10911">
                  <c:v>93.121080000128131</c:v>
                </c:pt>
                <c:pt idx="10912">
                  <c:v>93.129407999978866</c:v>
                </c:pt>
                <c:pt idx="10913">
                  <c:v>93.137760000012349</c:v>
                </c:pt>
                <c:pt idx="10914">
                  <c:v>93.146088000037707</c:v>
                </c:pt>
                <c:pt idx="10915">
                  <c:v>93.154416000063065</c:v>
                </c:pt>
                <c:pt idx="10916">
                  <c:v>93.162744000088423</c:v>
                </c:pt>
                <c:pt idx="10917">
                  <c:v>93.171072000113782</c:v>
                </c:pt>
                <c:pt idx="10918">
                  <c:v>93.179424000147264</c:v>
                </c:pt>
                <c:pt idx="10919">
                  <c:v>93.187751999998</c:v>
                </c:pt>
                <c:pt idx="10920">
                  <c:v>93.196080000023358</c:v>
                </c:pt>
                <c:pt idx="10921">
                  <c:v>93.204408000048716</c:v>
                </c:pt>
                <c:pt idx="10922">
                  <c:v>93.212736000074074</c:v>
                </c:pt>
                <c:pt idx="10923">
                  <c:v>93.221088000107557</c:v>
                </c:pt>
                <c:pt idx="10924">
                  <c:v>93.229416000132915</c:v>
                </c:pt>
                <c:pt idx="10925">
                  <c:v>93.23774399998365</c:v>
                </c:pt>
                <c:pt idx="10926">
                  <c:v>93.246072000009008</c:v>
                </c:pt>
                <c:pt idx="10927">
                  <c:v>93.254424000042491</c:v>
                </c:pt>
                <c:pt idx="10928">
                  <c:v>93.262752000067849</c:v>
                </c:pt>
                <c:pt idx="10929">
                  <c:v>93.271080000093207</c:v>
                </c:pt>
                <c:pt idx="10930">
                  <c:v>93.279408000118565</c:v>
                </c:pt>
                <c:pt idx="10931">
                  <c:v>93.287736000143923</c:v>
                </c:pt>
                <c:pt idx="10932">
                  <c:v>93.296088000002783</c:v>
                </c:pt>
                <c:pt idx="10933">
                  <c:v>93.304416000028141</c:v>
                </c:pt>
                <c:pt idx="10934">
                  <c:v>93.312744000053499</c:v>
                </c:pt>
                <c:pt idx="10935">
                  <c:v>93.321072000078857</c:v>
                </c:pt>
                <c:pt idx="10936">
                  <c:v>93.329400000104215</c:v>
                </c:pt>
                <c:pt idx="10937">
                  <c:v>93.337752000137698</c:v>
                </c:pt>
                <c:pt idx="10938">
                  <c:v>93.346079999988433</c:v>
                </c:pt>
                <c:pt idx="10939">
                  <c:v>93.354408000013791</c:v>
                </c:pt>
                <c:pt idx="10940">
                  <c:v>93.362736000039149</c:v>
                </c:pt>
                <c:pt idx="10941">
                  <c:v>93.371064000064507</c:v>
                </c:pt>
                <c:pt idx="10942">
                  <c:v>93.37941600009799</c:v>
                </c:pt>
                <c:pt idx="10943">
                  <c:v>93.387744000123348</c:v>
                </c:pt>
                <c:pt idx="10944">
                  <c:v>93.396072000148706</c:v>
                </c:pt>
                <c:pt idx="10945">
                  <c:v>93.404399999999441</c:v>
                </c:pt>
                <c:pt idx="10946">
                  <c:v>93.412728000024799</c:v>
                </c:pt>
                <c:pt idx="10947">
                  <c:v>93.421080000058282</c:v>
                </c:pt>
                <c:pt idx="10948">
                  <c:v>93.42940800008364</c:v>
                </c:pt>
                <c:pt idx="10949">
                  <c:v>93.437736000108998</c:v>
                </c:pt>
                <c:pt idx="10950">
                  <c:v>93.446064000134356</c:v>
                </c:pt>
                <c:pt idx="10951">
                  <c:v>93.454391999985091</c:v>
                </c:pt>
                <c:pt idx="10952">
                  <c:v>93.462744000018574</c:v>
                </c:pt>
                <c:pt idx="10953">
                  <c:v>93.471072000043932</c:v>
                </c:pt>
                <c:pt idx="10954">
                  <c:v>93.47940000006929</c:v>
                </c:pt>
                <c:pt idx="10955">
                  <c:v>93.487728000094648</c:v>
                </c:pt>
                <c:pt idx="10956">
                  <c:v>93.496056000120007</c:v>
                </c:pt>
                <c:pt idx="10957">
                  <c:v>93.504407999978866</c:v>
                </c:pt>
                <c:pt idx="10958">
                  <c:v>93.512736000004224</c:v>
                </c:pt>
                <c:pt idx="10959">
                  <c:v>93.521064000029583</c:v>
                </c:pt>
                <c:pt idx="10960">
                  <c:v>93.529392000054941</c:v>
                </c:pt>
                <c:pt idx="10961">
                  <c:v>93.537720000080299</c:v>
                </c:pt>
                <c:pt idx="10962">
                  <c:v>93.546072000113782</c:v>
                </c:pt>
                <c:pt idx="10963">
                  <c:v>93.55440000013914</c:v>
                </c:pt>
                <c:pt idx="10964">
                  <c:v>93.562727999989875</c:v>
                </c:pt>
                <c:pt idx="10965">
                  <c:v>93.571056000015233</c:v>
                </c:pt>
                <c:pt idx="10966">
                  <c:v>93.579384000040591</c:v>
                </c:pt>
                <c:pt idx="10967">
                  <c:v>93.587736000074074</c:v>
                </c:pt>
                <c:pt idx="10968">
                  <c:v>93.596064000099432</c:v>
                </c:pt>
                <c:pt idx="10969">
                  <c:v>93.60439200012479</c:v>
                </c:pt>
                <c:pt idx="10970">
                  <c:v>93.612720000150148</c:v>
                </c:pt>
                <c:pt idx="10971">
                  <c:v>93.621048000000883</c:v>
                </c:pt>
                <c:pt idx="10972">
                  <c:v>93.629400000034366</c:v>
                </c:pt>
                <c:pt idx="10973">
                  <c:v>93.637728000059724</c:v>
                </c:pt>
                <c:pt idx="10974">
                  <c:v>93.646056000085082</c:v>
                </c:pt>
                <c:pt idx="10975">
                  <c:v>93.65438400011044</c:v>
                </c:pt>
                <c:pt idx="10976">
                  <c:v>93.662736000143923</c:v>
                </c:pt>
                <c:pt idx="10977">
                  <c:v>93.671063999994658</c:v>
                </c:pt>
                <c:pt idx="10978">
                  <c:v>93.679392000020016</c:v>
                </c:pt>
                <c:pt idx="10979">
                  <c:v>93.687720000045374</c:v>
                </c:pt>
                <c:pt idx="10980">
                  <c:v>93.696048000070732</c:v>
                </c:pt>
                <c:pt idx="10981">
                  <c:v>93.704400000104215</c:v>
                </c:pt>
                <c:pt idx="10982">
                  <c:v>93.712728000129573</c:v>
                </c:pt>
                <c:pt idx="10983">
                  <c:v>93.721055999980308</c:v>
                </c:pt>
                <c:pt idx="10984">
                  <c:v>93.729384000005666</c:v>
                </c:pt>
                <c:pt idx="10985">
                  <c:v>93.737712000031024</c:v>
                </c:pt>
                <c:pt idx="10986">
                  <c:v>93.746064000064507</c:v>
                </c:pt>
                <c:pt idx="10987">
                  <c:v>93.754392000089865</c:v>
                </c:pt>
                <c:pt idx="10988">
                  <c:v>93.762720000115223</c:v>
                </c:pt>
                <c:pt idx="10989">
                  <c:v>93.771048000140581</c:v>
                </c:pt>
                <c:pt idx="10990">
                  <c:v>93.779375999991316</c:v>
                </c:pt>
                <c:pt idx="10991">
                  <c:v>93.787728000024799</c:v>
                </c:pt>
                <c:pt idx="10992">
                  <c:v>93.796056000050157</c:v>
                </c:pt>
                <c:pt idx="10993">
                  <c:v>93.804384000075515</c:v>
                </c:pt>
                <c:pt idx="10994">
                  <c:v>93.812712000100873</c:v>
                </c:pt>
                <c:pt idx="10995">
                  <c:v>93.821040000126231</c:v>
                </c:pt>
                <c:pt idx="10996">
                  <c:v>93.829391999985091</c:v>
                </c:pt>
                <c:pt idx="10997">
                  <c:v>93.837720000010449</c:v>
                </c:pt>
                <c:pt idx="10998">
                  <c:v>93.846048000035807</c:v>
                </c:pt>
                <c:pt idx="10999">
                  <c:v>93.854376000061166</c:v>
                </c:pt>
                <c:pt idx="11000">
                  <c:v>93.862704000086524</c:v>
                </c:pt>
                <c:pt idx="11001">
                  <c:v>93.871056000120007</c:v>
                </c:pt>
                <c:pt idx="11002">
                  <c:v>93.879384000145365</c:v>
                </c:pt>
                <c:pt idx="11003">
                  <c:v>93.8877119999961</c:v>
                </c:pt>
                <c:pt idx="11004">
                  <c:v>93.896040000021458</c:v>
                </c:pt>
                <c:pt idx="11005">
                  <c:v>93.904368000046816</c:v>
                </c:pt>
                <c:pt idx="11006">
                  <c:v>93.912720000080299</c:v>
                </c:pt>
                <c:pt idx="11007">
                  <c:v>93.921048000105657</c:v>
                </c:pt>
                <c:pt idx="11008">
                  <c:v>93.929376000131015</c:v>
                </c:pt>
                <c:pt idx="11009">
                  <c:v>93.93770399998175</c:v>
                </c:pt>
                <c:pt idx="11010">
                  <c:v>93.946032000007108</c:v>
                </c:pt>
                <c:pt idx="11011">
                  <c:v>93.954384000040591</c:v>
                </c:pt>
                <c:pt idx="11012">
                  <c:v>93.962712000065949</c:v>
                </c:pt>
                <c:pt idx="11013">
                  <c:v>93.971040000091307</c:v>
                </c:pt>
                <c:pt idx="11014">
                  <c:v>93.979368000116665</c:v>
                </c:pt>
                <c:pt idx="11015">
                  <c:v>93.987696000142023</c:v>
                </c:pt>
                <c:pt idx="11016">
                  <c:v>93.996048000000883</c:v>
                </c:pt>
                <c:pt idx="11017">
                  <c:v>94.004376000026241</c:v>
                </c:pt>
                <c:pt idx="11018">
                  <c:v>94.012704000051599</c:v>
                </c:pt>
                <c:pt idx="11019">
                  <c:v>94.021032000076957</c:v>
                </c:pt>
                <c:pt idx="11020">
                  <c:v>94.029360000102315</c:v>
                </c:pt>
                <c:pt idx="11021">
                  <c:v>94.037712000135798</c:v>
                </c:pt>
                <c:pt idx="11022">
                  <c:v>94.046039999986533</c:v>
                </c:pt>
                <c:pt idx="11023">
                  <c:v>94.054368000011891</c:v>
                </c:pt>
                <c:pt idx="11024">
                  <c:v>94.062696000037249</c:v>
                </c:pt>
                <c:pt idx="11025">
                  <c:v>94.071024000062607</c:v>
                </c:pt>
                <c:pt idx="11026">
                  <c:v>94.07937600009609</c:v>
                </c:pt>
                <c:pt idx="11027">
                  <c:v>94.087704000121448</c:v>
                </c:pt>
                <c:pt idx="11028">
                  <c:v>94.096032000146806</c:v>
                </c:pt>
                <c:pt idx="11029">
                  <c:v>94.104359999997541</c:v>
                </c:pt>
                <c:pt idx="11030">
                  <c:v>94.112688000022899</c:v>
                </c:pt>
                <c:pt idx="11031">
                  <c:v>94.121040000056382</c:v>
                </c:pt>
                <c:pt idx="11032">
                  <c:v>94.12936800008174</c:v>
                </c:pt>
                <c:pt idx="11033">
                  <c:v>94.137696000107098</c:v>
                </c:pt>
                <c:pt idx="11034">
                  <c:v>94.146024000132456</c:v>
                </c:pt>
                <c:pt idx="11035">
                  <c:v>94.154375999991316</c:v>
                </c:pt>
                <c:pt idx="11036">
                  <c:v>94.162704000016674</c:v>
                </c:pt>
                <c:pt idx="11037">
                  <c:v>94.171032000042032</c:v>
                </c:pt>
                <c:pt idx="11038">
                  <c:v>94.179360000067391</c:v>
                </c:pt>
                <c:pt idx="11039">
                  <c:v>94.187688000092749</c:v>
                </c:pt>
                <c:pt idx="11040">
                  <c:v>94.196040000126231</c:v>
                </c:pt>
                <c:pt idx="11041">
                  <c:v>94.20436800015159</c:v>
                </c:pt>
                <c:pt idx="11042">
                  <c:v>94.212696000002325</c:v>
                </c:pt>
                <c:pt idx="11043">
                  <c:v>94.221024000027683</c:v>
                </c:pt>
                <c:pt idx="11044">
                  <c:v>94.229352000053041</c:v>
                </c:pt>
                <c:pt idx="11045">
                  <c:v>94.237704000086524</c:v>
                </c:pt>
                <c:pt idx="11046">
                  <c:v>94.246032000111882</c:v>
                </c:pt>
                <c:pt idx="11047">
                  <c:v>94.25436000013724</c:v>
                </c:pt>
                <c:pt idx="11048">
                  <c:v>94.262687999987975</c:v>
                </c:pt>
                <c:pt idx="11049">
                  <c:v>94.271016000013333</c:v>
                </c:pt>
                <c:pt idx="11050">
                  <c:v>94.279368000046816</c:v>
                </c:pt>
                <c:pt idx="11051">
                  <c:v>94.287696000072174</c:v>
                </c:pt>
                <c:pt idx="11052">
                  <c:v>94.296024000097532</c:v>
                </c:pt>
                <c:pt idx="11053">
                  <c:v>94.30435200012289</c:v>
                </c:pt>
                <c:pt idx="11054">
                  <c:v>94.312680000148248</c:v>
                </c:pt>
                <c:pt idx="11055">
                  <c:v>94.321032000007108</c:v>
                </c:pt>
                <c:pt idx="11056">
                  <c:v>94.329360000032466</c:v>
                </c:pt>
                <c:pt idx="11057">
                  <c:v>94.337688000057824</c:v>
                </c:pt>
                <c:pt idx="11058">
                  <c:v>94.346016000083182</c:v>
                </c:pt>
                <c:pt idx="11059">
                  <c:v>94.35434400010854</c:v>
                </c:pt>
                <c:pt idx="11060">
                  <c:v>94.362696000142023</c:v>
                </c:pt>
                <c:pt idx="11061">
                  <c:v>94.371023999992758</c:v>
                </c:pt>
                <c:pt idx="11062">
                  <c:v>94.379352000018116</c:v>
                </c:pt>
                <c:pt idx="11063">
                  <c:v>94.387680000043474</c:v>
                </c:pt>
                <c:pt idx="11064">
                  <c:v>94.396008000068832</c:v>
                </c:pt>
                <c:pt idx="11065">
                  <c:v>94.404360000102315</c:v>
                </c:pt>
                <c:pt idx="11066">
                  <c:v>94.412688000127673</c:v>
                </c:pt>
                <c:pt idx="11067">
                  <c:v>94.421016000153031</c:v>
                </c:pt>
                <c:pt idx="11068">
                  <c:v>94.429344000003766</c:v>
                </c:pt>
                <c:pt idx="11069">
                  <c:v>94.437672000029124</c:v>
                </c:pt>
                <c:pt idx="11070">
                  <c:v>94.446024000062607</c:v>
                </c:pt>
                <c:pt idx="11071">
                  <c:v>94.454352000087965</c:v>
                </c:pt>
                <c:pt idx="11072">
                  <c:v>94.462680000113323</c:v>
                </c:pt>
                <c:pt idx="11073">
                  <c:v>94.471008000138681</c:v>
                </c:pt>
                <c:pt idx="11074">
                  <c:v>94.479359999997541</c:v>
                </c:pt>
                <c:pt idx="11075">
                  <c:v>94.487688000022899</c:v>
                </c:pt>
                <c:pt idx="11076">
                  <c:v>94.496016000048257</c:v>
                </c:pt>
                <c:pt idx="11077">
                  <c:v>94.504344000073615</c:v>
                </c:pt>
                <c:pt idx="11078">
                  <c:v>94.512672000098974</c:v>
                </c:pt>
                <c:pt idx="11079">
                  <c:v>94.521024000132456</c:v>
                </c:pt>
                <c:pt idx="11080">
                  <c:v>94.529351999983191</c:v>
                </c:pt>
                <c:pt idx="11081">
                  <c:v>94.53768000000855</c:v>
                </c:pt>
                <c:pt idx="11082">
                  <c:v>94.546008000033908</c:v>
                </c:pt>
                <c:pt idx="11083">
                  <c:v>94.554336000059266</c:v>
                </c:pt>
                <c:pt idx="11084">
                  <c:v>94.562688000092749</c:v>
                </c:pt>
                <c:pt idx="11085">
                  <c:v>94.571016000118107</c:v>
                </c:pt>
                <c:pt idx="11086">
                  <c:v>94.579344000143465</c:v>
                </c:pt>
                <c:pt idx="11087">
                  <c:v>94.5876719999942</c:v>
                </c:pt>
                <c:pt idx="11088">
                  <c:v>94.596000000019558</c:v>
                </c:pt>
                <c:pt idx="11089">
                  <c:v>94.604352000053041</c:v>
                </c:pt>
                <c:pt idx="11090">
                  <c:v>94.612680000078399</c:v>
                </c:pt>
                <c:pt idx="11091">
                  <c:v>94.621008000103757</c:v>
                </c:pt>
                <c:pt idx="11092">
                  <c:v>94.629336000129115</c:v>
                </c:pt>
                <c:pt idx="11093">
                  <c:v>94.63766399997985</c:v>
                </c:pt>
                <c:pt idx="11094">
                  <c:v>94.646016000013333</c:v>
                </c:pt>
                <c:pt idx="11095">
                  <c:v>94.654344000038691</c:v>
                </c:pt>
                <c:pt idx="11096">
                  <c:v>94.662672000064049</c:v>
                </c:pt>
                <c:pt idx="11097">
                  <c:v>94.671000000089407</c:v>
                </c:pt>
                <c:pt idx="11098">
                  <c:v>94.679328000114765</c:v>
                </c:pt>
                <c:pt idx="11099">
                  <c:v>94.687680000148248</c:v>
                </c:pt>
                <c:pt idx="11100">
                  <c:v>94.696007999998983</c:v>
                </c:pt>
                <c:pt idx="11101">
                  <c:v>94.704336000024341</c:v>
                </c:pt>
                <c:pt idx="11102">
                  <c:v>94.712664000049699</c:v>
                </c:pt>
                <c:pt idx="11103">
                  <c:v>94.720992000075057</c:v>
                </c:pt>
                <c:pt idx="11104">
                  <c:v>94.72934400010854</c:v>
                </c:pt>
                <c:pt idx="11105">
                  <c:v>94.737672000133898</c:v>
                </c:pt>
                <c:pt idx="11106">
                  <c:v>94.745999999984633</c:v>
                </c:pt>
                <c:pt idx="11107">
                  <c:v>94.754328000009991</c:v>
                </c:pt>
                <c:pt idx="11108">
                  <c:v>94.762656000035349</c:v>
                </c:pt>
                <c:pt idx="11109">
                  <c:v>94.771008000068832</c:v>
                </c:pt>
                <c:pt idx="11110">
                  <c:v>94.77933600009419</c:v>
                </c:pt>
                <c:pt idx="11111">
                  <c:v>94.787664000119548</c:v>
                </c:pt>
                <c:pt idx="11112">
                  <c:v>94.795992000144906</c:v>
                </c:pt>
                <c:pt idx="11113">
                  <c:v>94.804319999995641</c:v>
                </c:pt>
                <c:pt idx="11114">
                  <c:v>94.812672000029124</c:v>
                </c:pt>
                <c:pt idx="11115">
                  <c:v>94.821000000054482</c:v>
                </c:pt>
                <c:pt idx="11116">
                  <c:v>94.82932800007984</c:v>
                </c:pt>
                <c:pt idx="11117">
                  <c:v>94.837656000105198</c:v>
                </c:pt>
                <c:pt idx="11118">
                  <c:v>94.845984000130557</c:v>
                </c:pt>
                <c:pt idx="11119">
                  <c:v>94.854335999989416</c:v>
                </c:pt>
                <c:pt idx="11120">
                  <c:v>94.862664000014775</c:v>
                </c:pt>
                <c:pt idx="11121">
                  <c:v>94.870992000040133</c:v>
                </c:pt>
                <c:pt idx="11122">
                  <c:v>94.879320000065491</c:v>
                </c:pt>
                <c:pt idx="11123">
                  <c:v>94.887648000090849</c:v>
                </c:pt>
                <c:pt idx="11124">
                  <c:v>94.896000000124332</c:v>
                </c:pt>
                <c:pt idx="11125">
                  <c:v>94.90432800014969</c:v>
                </c:pt>
                <c:pt idx="11126">
                  <c:v>94.91268000000855</c:v>
                </c:pt>
                <c:pt idx="11127">
                  <c:v>94.921008000033908</c:v>
                </c:pt>
                <c:pt idx="11128">
                  <c:v>94.929336000059266</c:v>
                </c:pt>
                <c:pt idx="11129">
                  <c:v>94.937664000084624</c:v>
                </c:pt>
                <c:pt idx="11130">
                  <c:v>94.946016000118107</c:v>
                </c:pt>
                <c:pt idx="11131">
                  <c:v>94.954344000143465</c:v>
                </c:pt>
                <c:pt idx="11132">
                  <c:v>94.9626719999942</c:v>
                </c:pt>
                <c:pt idx="11133">
                  <c:v>94.971000000019558</c:v>
                </c:pt>
                <c:pt idx="11134">
                  <c:v>94.979328000044916</c:v>
                </c:pt>
                <c:pt idx="11135">
                  <c:v>94.987680000078399</c:v>
                </c:pt>
                <c:pt idx="11136">
                  <c:v>94.996032000111882</c:v>
                </c:pt>
                <c:pt idx="11137">
                  <c:v>95.00436000013724</c:v>
                </c:pt>
                <c:pt idx="11138">
                  <c:v>95.012687999987975</c:v>
                </c:pt>
                <c:pt idx="11139">
                  <c:v>95.021016000013333</c:v>
                </c:pt>
                <c:pt idx="11140">
                  <c:v>95.029368000046816</c:v>
                </c:pt>
                <c:pt idx="11141">
                  <c:v>95.037696000072174</c:v>
                </c:pt>
                <c:pt idx="11142">
                  <c:v>95.046048000105657</c:v>
                </c:pt>
                <c:pt idx="11143">
                  <c:v>95.054376000131015</c:v>
                </c:pt>
                <c:pt idx="11144">
                  <c:v>95.06270399998175</c:v>
                </c:pt>
                <c:pt idx="11145">
                  <c:v>95.071056000015233</c:v>
                </c:pt>
                <c:pt idx="11146">
                  <c:v>95.079384000040591</c:v>
                </c:pt>
                <c:pt idx="11147">
                  <c:v>95.087712000065949</c:v>
                </c:pt>
                <c:pt idx="11148">
                  <c:v>95.096040000091307</c:v>
                </c:pt>
                <c:pt idx="11149">
                  <c:v>95.104368000116665</c:v>
                </c:pt>
                <c:pt idx="11150">
                  <c:v>95.112720000150148</c:v>
                </c:pt>
                <c:pt idx="11151">
                  <c:v>95.121048000000883</c:v>
                </c:pt>
                <c:pt idx="11152">
                  <c:v>95.129400000034366</c:v>
                </c:pt>
                <c:pt idx="11153">
                  <c:v>95.137728000059724</c:v>
                </c:pt>
                <c:pt idx="11154">
                  <c:v>95.146056000085082</c:v>
                </c:pt>
                <c:pt idx="11155">
                  <c:v>95.15438400011044</c:v>
                </c:pt>
                <c:pt idx="11156">
                  <c:v>95.162712000135798</c:v>
                </c:pt>
                <c:pt idx="11157">
                  <c:v>95.171063999994658</c:v>
                </c:pt>
                <c:pt idx="11158">
                  <c:v>95.179392000020016</c:v>
                </c:pt>
                <c:pt idx="11159">
                  <c:v>95.187720000045374</c:v>
                </c:pt>
                <c:pt idx="11160">
                  <c:v>95.196048000070732</c:v>
                </c:pt>
                <c:pt idx="11161">
                  <c:v>95.20437600009609</c:v>
                </c:pt>
                <c:pt idx="11162">
                  <c:v>95.212728000129573</c:v>
                </c:pt>
                <c:pt idx="11163">
                  <c:v>95.221055999980308</c:v>
                </c:pt>
                <c:pt idx="11164">
                  <c:v>95.229384000005666</c:v>
                </c:pt>
                <c:pt idx="11165">
                  <c:v>95.237712000031024</c:v>
                </c:pt>
                <c:pt idx="11166">
                  <c:v>95.246040000056382</c:v>
                </c:pt>
                <c:pt idx="11167">
                  <c:v>95.254392000089865</c:v>
                </c:pt>
                <c:pt idx="11168">
                  <c:v>95.262720000115223</c:v>
                </c:pt>
                <c:pt idx="11169">
                  <c:v>95.271048000140581</c:v>
                </c:pt>
                <c:pt idx="11170">
                  <c:v>95.279375999991316</c:v>
                </c:pt>
                <c:pt idx="11171">
                  <c:v>95.287728000024799</c:v>
                </c:pt>
                <c:pt idx="11172">
                  <c:v>95.296056000050157</c:v>
                </c:pt>
                <c:pt idx="11173">
                  <c:v>95.304384000075515</c:v>
                </c:pt>
                <c:pt idx="11174">
                  <c:v>95.312712000100873</c:v>
                </c:pt>
                <c:pt idx="11175">
                  <c:v>95.321040000126231</c:v>
                </c:pt>
                <c:pt idx="11176">
                  <c:v>95.329391999985091</c:v>
                </c:pt>
                <c:pt idx="11177">
                  <c:v>95.337720000010449</c:v>
                </c:pt>
                <c:pt idx="11178">
                  <c:v>95.346048000035807</c:v>
                </c:pt>
                <c:pt idx="11179">
                  <c:v>95.354376000061166</c:v>
                </c:pt>
                <c:pt idx="11180">
                  <c:v>95.362704000086524</c:v>
                </c:pt>
                <c:pt idx="11181">
                  <c:v>95.371056000120007</c:v>
                </c:pt>
                <c:pt idx="11182">
                  <c:v>95.379384000145365</c:v>
                </c:pt>
                <c:pt idx="11183">
                  <c:v>95.3877119999961</c:v>
                </c:pt>
                <c:pt idx="11184">
                  <c:v>95.396064000029583</c:v>
                </c:pt>
                <c:pt idx="11185">
                  <c:v>95.404392000054941</c:v>
                </c:pt>
                <c:pt idx="11186">
                  <c:v>95.412720000080299</c:v>
                </c:pt>
                <c:pt idx="11187">
                  <c:v>95.421048000105657</c:v>
                </c:pt>
                <c:pt idx="11188">
                  <c:v>95.42940000013914</c:v>
                </c:pt>
                <c:pt idx="11189">
                  <c:v>95.437727999989875</c:v>
                </c:pt>
                <c:pt idx="11190">
                  <c:v>95.446056000015233</c:v>
                </c:pt>
                <c:pt idx="11191">
                  <c:v>95.454384000040591</c:v>
                </c:pt>
                <c:pt idx="11192">
                  <c:v>95.462736000074074</c:v>
                </c:pt>
                <c:pt idx="11193">
                  <c:v>95.471064000099432</c:v>
                </c:pt>
                <c:pt idx="11194">
                  <c:v>95.47939200012479</c:v>
                </c:pt>
                <c:pt idx="11195">
                  <c:v>95.487720000150148</c:v>
                </c:pt>
                <c:pt idx="11196">
                  <c:v>95.496048000000883</c:v>
                </c:pt>
                <c:pt idx="11197">
                  <c:v>95.504400000034366</c:v>
                </c:pt>
                <c:pt idx="11198">
                  <c:v>95.512728000059724</c:v>
                </c:pt>
                <c:pt idx="11199">
                  <c:v>95.521056000085082</c:v>
                </c:pt>
                <c:pt idx="11200">
                  <c:v>95.52938400011044</c:v>
                </c:pt>
                <c:pt idx="11201">
                  <c:v>95.537712000135798</c:v>
                </c:pt>
                <c:pt idx="11202">
                  <c:v>95.546063999994658</c:v>
                </c:pt>
                <c:pt idx="11203">
                  <c:v>95.554392000020016</c:v>
                </c:pt>
                <c:pt idx="11204">
                  <c:v>95.562720000045374</c:v>
                </c:pt>
                <c:pt idx="11205">
                  <c:v>95.571048000070732</c:v>
                </c:pt>
                <c:pt idx="11206">
                  <c:v>95.579400000104215</c:v>
                </c:pt>
                <c:pt idx="11207">
                  <c:v>95.587728000129573</c:v>
                </c:pt>
                <c:pt idx="11208">
                  <c:v>95.596055999980308</c:v>
                </c:pt>
                <c:pt idx="11209">
                  <c:v>95.604384000005666</c:v>
                </c:pt>
                <c:pt idx="11210">
                  <c:v>95.612736000039149</c:v>
                </c:pt>
                <c:pt idx="11211">
                  <c:v>95.621064000064507</c:v>
                </c:pt>
                <c:pt idx="11212">
                  <c:v>95.629392000089865</c:v>
                </c:pt>
                <c:pt idx="11213">
                  <c:v>95.637720000115223</c:v>
                </c:pt>
                <c:pt idx="11214">
                  <c:v>95.646048000140581</c:v>
                </c:pt>
                <c:pt idx="11215">
                  <c:v>95.654399999999441</c:v>
                </c:pt>
                <c:pt idx="11216">
                  <c:v>95.662728000024799</c:v>
                </c:pt>
                <c:pt idx="11217">
                  <c:v>95.671056000050157</c:v>
                </c:pt>
                <c:pt idx="11218">
                  <c:v>95.679384000075515</c:v>
                </c:pt>
                <c:pt idx="11219">
                  <c:v>95.687736000108998</c:v>
                </c:pt>
                <c:pt idx="11220">
                  <c:v>95.696064000134356</c:v>
                </c:pt>
                <c:pt idx="11221">
                  <c:v>95.704391999985091</c:v>
                </c:pt>
                <c:pt idx="11222">
                  <c:v>95.712720000010449</c:v>
                </c:pt>
                <c:pt idx="11223">
                  <c:v>95.721048000035807</c:v>
                </c:pt>
                <c:pt idx="11224">
                  <c:v>95.72940000006929</c:v>
                </c:pt>
                <c:pt idx="11225">
                  <c:v>95.737728000094648</c:v>
                </c:pt>
                <c:pt idx="11226">
                  <c:v>95.746056000120007</c:v>
                </c:pt>
                <c:pt idx="11227">
                  <c:v>95.754384000145365</c:v>
                </c:pt>
                <c:pt idx="11228">
                  <c:v>95.762736000004224</c:v>
                </c:pt>
                <c:pt idx="11229">
                  <c:v>95.771064000029583</c:v>
                </c:pt>
                <c:pt idx="11230">
                  <c:v>95.779392000054941</c:v>
                </c:pt>
                <c:pt idx="11231">
                  <c:v>95.787720000080299</c:v>
                </c:pt>
                <c:pt idx="11232">
                  <c:v>95.796048000105657</c:v>
                </c:pt>
                <c:pt idx="11233">
                  <c:v>95.80440000013914</c:v>
                </c:pt>
                <c:pt idx="11234">
                  <c:v>95.812727999989875</c:v>
                </c:pt>
                <c:pt idx="11235">
                  <c:v>95.821056000015233</c:v>
                </c:pt>
                <c:pt idx="11236">
                  <c:v>95.829408000048716</c:v>
                </c:pt>
                <c:pt idx="11237">
                  <c:v>95.837736000074074</c:v>
                </c:pt>
                <c:pt idx="11238">
                  <c:v>95.846064000099432</c:v>
                </c:pt>
                <c:pt idx="11239">
                  <c:v>95.85439200012479</c:v>
                </c:pt>
                <c:pt idx="11240">
                  <c:v>95.862720000150148</c:v>
                </c:pt>
                <c:pt idx="11241">
                  <c:v>95.871072000009008</c:v>
                </c:pt>
                <c:pt idx="11242">
                  <c:v>95.879400000034366</c:v>
                </c:pt>
                <c:pt idx="11243">
                  <c:v>95.887728000059724</c:v>
                </c:pt>
                <c:pt idx="11244">
                  <c:v>95.896056000085082</c:v>
                </c:pt>
                <c:pt idx="11245">
                  <c:v>95.90438400011044</c:v>
                </c:pt>
                <c:pt idx="11246">
                  <c:v>95.912736000143923</c:v>
                </c:pt>
                <c:pt idx="11247">
                  <c:v>95.921063999994658</c:v>
                </c:pt>
                <c:pt idx="11248">
                  <c:v>95.929392000020016</c:v>
                </c:pt>
                <c:pt idx="11249">
                  <c:v>95.937720000045374</c:v>
                </c:pt>
                <c:pt idx="11250">
                  <c:v>95.946072000078857</c:v>
                </c:pt>
                <c:pt idx="11251">
                  <c:v>95.954400000104215</c:v>
                </c:pt>
                <c:pt idx="11252">
                  <c:v>95.962728000129573</c:v>
                </c:pt>
                <c:pt idx="11253">
                  <c:v>95.971055999980308</c:v>
                </c:pt>
                <c:pt idx="11254">
                  <c:v>95.979384000005666</c:v>
                </c:pt>
                <c:pt idx="11255">
                  <c:v>95.987736000039149</c:v>
                </c:pt>
                <c:pt idx="11256">
                  <c:v>95.996064000064507</c:v>
                </c:pt>
                <c:pt idx="11257">
                  <c:v>96.004392000089865</c:v>
                </c:pt>
                <c:pt idx="11258">
                  <c:v>96.012720000115223</c:v>
                </c:pt>
                <c:pt idx="11259">
                  <c:v>96.021072000148706</c:v>
                </c:pt>
                <c:pt idx="11260">
                  <c:v>96.029399999999441</c:v>
                </c:pt>
                <c:pt idx="11261">
                  <c:v>96.037728000024799</c:v>
                </c:pt>
                <c:pt idx="11262">
                  <c:v>96.046056000050157</c:v>
                </c:pt>
                <c:pt idx="11263">
                  <c:v>96.054384000075515</c:v>
                </c:pt>
                <c:pt idx="11264">
                  <c:v>96.062736000108998</c:v>
                </c:pt>
                <c:pt idx="11265">
                  <c:v>96.071064000134356</c:v>
                </c:pt>
                <c:pt idx="11266">
                  <c:v>96.079391999985091</c:v>
                </c:pt>
                <c:pt idx="11267">
                  <c:v>96.087720000010449</c:v>
                </c:pt>
                <c:pt idx="11268">
                  <c:v>96.096048000035807</c:v>
                </c:pt>
                <c:pt idx="11269">
                  <c:v>96.10440000006929</c:v>
                </c:pt>
                <c:pt idx="11270">
                  <c:v>96.112728000094648</c:v>
                </c:pt>
                <c:pt idx="11271">
                  <c:v>96.121056000120007</c:v>
                </c:pt>
                <c:pt idx="11272">
                  <c:v>96.129384000145365</c:v>
                </c:pt>
                <c:pt idx="11273">
                  <c:v>96.1377119999961</c:v>
                </c:pt>
                <c:pt idx="11274">
                  <c:v>96.146064000029583</c:v>
                </c:pt>
                <c:pt idx="11275">
                  <c:v>96.154392000054941</c:v>
                </c:pt>
                <c:pt idx="11276">
                  <c:v>96.162720000080299</c:v>
                </c:pt>
                <c:pt idx="11277">
                  <c:v>96.171048000105657</c:v>
                </c:pt>
                <c:pt idx="11278">
                  <c:v>96.179376000131015</c:v>
                </c:pt>
                <c:pt idx="11279">
                  <c:v>96.187727999989875</c:v>
                </c:pt>
                <c:pt idx="11280">
                  <c:v>96.196056000015233</c:v>
                </c:pt>
                <c:pt idx="11281">
                  <c:v>96.204384000040591</c:v>
                </c:pt>
                <c:pt idx="11282">
                  <c:v>96.212712000065949</c:v>
                </c:pt>
                <c:pt idx="11283">
                  <c:v>96.221064000099432</c:v>
                </c:pt>
                <c:pt idx="11284">
                  <c:v>96.22939200012479</c:v>
                </c:pt>
                <c:pt idx="11285">
                  <c:v>96.237720000150148</c:v>
                </c:pt>
                <c:pt idx="11286">
                  <c:v>96.246072000009008</c:v>
                </c:pt>
                <c:pt idx="11287">
                  <c:v>96.254400000034366</c:v>
                </c:pt>
                <c:pt idx="11288">
                  <c:v>96.262728000059724</c:v>
                </c:pt>
                <c:pt idx="11289">
                  <c:v>96.271056000085082</c:v>
                </c:pt>
                <c:pt idx="11290">
                  <c:v>96.276096000045072</c:v>
                </c:pt>
                <c:pt idx="11291">
                  <c:v>-1014874.5271439999</c:v>
                </c:pt>
                <c:pt idx="11292">
                  <c:v>-1014874.5271439999</c:v>
                </c:pt>
                <c:pt idx="11293">
                  <c:v>-1014874.5271439999</c:v>
                </c:pt>
                <c:pt idx="11294">
                  <c:v>-1014874.5271439999</c:v>
                </c:pt>
                <c:pt idx="11295">
                  <c:v>-1014874.5271439999</c:v>
                </c:pt>
                <c:pt idx="11296">
                  <c:v>-1014874.5271439999</c:v>
                </c:pt>
                <c:pt idx="11297">
                  <c:v>-1014874.5271439999</c:v>
                </c:pt>
                <c:pt idx="11298">
                  <c:v>-1014874.5271439999</c:v>
                </c:pt>
                <c:pt idx="11299">
                  <c:v>-1014874.5271439999</c:v>
                </c:pt>
                <c:pt idx="11300">
                  <c:v>-1014874.5271439999</c:v>
                </c:pt>
                <c:pt idx="11301">
                  <c:v>-1014874.5271439999</c:v>
                </c:pt>
                <c:pt idx="11302">
                  <c:v>-1014874.5271439999</c:v>
                </c:pt>
                <c:pt idx="11303">
                  <c:v>-1014874.5271439999</c:v>
                </c:pt>
                <c:pt idx="11304">
                  <c:v>-1014874.5271439999</c:v>
                </c:pt>
                <c:pt idx="11305">
                  <c:v>-1014874.5271439999</c:v>
                </c:pt>
                <c:pt idx="11306">
                  <c:v>-1014874.5271439999</c:v>
                </c:pt>
                <c:pt idx="11307">
                  <c:v>-1014874.5271439999</c:v>
                </c:pt>
                <c:pt idx="11308">
                  <c:v>-1014874.5271439999</c:v>
                </c:pt>
                <c:pt idx="11309">
                  <c:v>-1014874.5271439999</c:v>
                </c:pt>
                <c:pt idx="11310">
                  <c:v>-1014874.5271439999</c:v>
                </c:pt>
                <c:pt idx="11311">
                  <c:v>-1014874.5271439999</c:v>
                </c:pt>
                <c:pt idx="11312">
                  <c:v>-1014874.5271439999</c:v>
                </c:pt>
                <c:pt idx="11313">
                  <c:v>-1014874.5271439999</c:v>
                </c:pt>
                <c:pt idx="11314">
                  <c:v>-1014874.5271439999</c:v>
                </c:pt>
                <c:pt idx="11315">
                  <c:v>-1014874.5271439999</c:v>
                </c:pt>
                <c:pt idx="11316">
                  <c:v>-1014874.5271439999</c:v>
                </c:pt>
                <c:pt idx="11317">
                  <c:v>-1014874.5271439999</c:v>
                </c:pt>
                <c:pt idx="11318">
                  <c:v>-1014874.5271439999</c:v>
                </c:pt>
                <c:pt idx="11319">
                  <c:v>-1014874.5271439999</c:v>
                </c:pt>
                <c:pt idx="11320">
                  <c:v>-1014874.5271439999</c:v>
                </c:pt>
                <c:pt idx="11321">
                  <c:v>-1014874.5271439999</c:v>
                </c:pt>
                <c:pt idx="11322">
                  <c:v>-1014874.5271439999</c:v>
                </c:pt>
                <c:pt idx="11323">
                  <c:v>-1014874.5271439999</c:v>
                </c:pt>
                <c:pt idx="11324">
                  <c:v>-1014874.5271439999</c:v>
                </c:pt>
                <c:pt idx="11325">
                  <c:v>-1014874.5271439999</c:v>
                </c:pt>
                <c:pt idx="11326">
                  <c:v>-1014874.5271439999</c:v>
                </c:pt>
                <c:pt idx="11327">
                  <c:v>-1014874.5271439999</c:v>
                </c:pt>
                <c:pt idx="11328">
                  <c:v>-1014874.5271439999</c:v>
                </c:pt>
                <c:pt idx="11329">
                  <c:v>-1014874.5271439999</c:v>
                </c:pt>
                <c:pt idx="11330">
                  <c:v>-1014874.5271439999</c:v>
                </c:pt>
                <c:pt idx="11331">
                  <c:v>-1014874.5271439999</c:v>
                </c:pt>
                <c:pt idx="11332">
                  <c:v>-1014874.5271439999</c:v>
                </c:pt>
                <c:pt idx="11333">
                  <c:v>-1014874.5271439999</c:v>
                </c:pt>
                <c:pt idx="11334">
                  <c:v>-1014874.5271439999</c:v>
                </c:pt>
                <c:pt idx="11335">
                  <c:v>-1014874.5271439999</c:v>
                </c:pt>
                <c:pt idx="11336">
                  <c:v>-1014874.5271439999</c:v>
                </c:pt>
                <c:pt idx="11337">
                  <c:v>-1014874.5271439999</c:v>
                </c:pt>
                <c:pt idx="11338">
                  <c:v>-1014874.5271439999</c:v>
                </c:pt>
                <c:pt idx="11339">
                  <c:v>-1014874.5271439999</c:v>
                </c:pt>
                <c:pt idx="11340">
                  <c:v>-1014874.5271439999</c:v>
                </c:pt>
                <c:pt idx="11341">
                  <c:v>-1014874.5271439999</c:v>
                </c:pt>
                <c:pt idx="11342">
                  <c:v>-1014874.5271439999</c:v>
                </c:pt>
                <c:pt idx="11343">
                  <c:v>-1014874.5271439999</c:v>
                </c:pt>
                <c:pt idx="11344">
                  <c:v>-1014874.5271439999</c:v>
                </c:pt>
                <c:pt idx="11345">
                  <c:v>-1014874.5271439999</c:v>
                </c:pt>
                <c:pt idx="11346">
                  <c:v>-1014874.5271439999</c:v>
                </c:pt>
                <c:pt idx="11347">
                  <c:v>-1014874.5271439999</c:v>
                </c:pt>
                <c:pt idx="11348">
                  <c:v>-1014874.5271439999</c:v>
                </c:pt>
                <c:pt idx="11349">
                  <c:v>-1014874.5271439999</c:v>
                </c:pt>
                <c:pt idx="11350">
                  <c:v>-1014874.5271439999</c:v>
                </c:pt>
                <c:pt idx="11351">
                  <c:v>-1014874.5271439999</c:v>
                </c:pt>
                <c:pt idx="11352">
                  <c:v>-1014874.5271439999</c:v>
                </c:pt>
                <c:pt idx="11353">
                  <c:v>-1014874.5271439999</c:v>
                </c:pt>
                <c:pt idx="11354">
                  <c:v>-1014874.5271439999</c:v>
                </c:pt>
                <c:pt idx="11355">
                  <c:v>-1014874.5271439999</c:v>
                </c:pt>
                <c:pt idx="11356">
                  <c:v>-1014874.5271439999</c:v>
                </c:pt>
                <c:pt idx="11357">
                  <c:v>-1014874.5271439999</c:v>
                </c:pt>
                <c:pt idx="11358">
                  <c:v>-1014874.5271439999</c:v>
                </c:pt>
                <c:pt idx="11359">
                  <c:v>-1014874.5271439999</c:v>
                </c:pt>
                <c:pt idx="11360">
                  <c:v>-1014874.5271439999</c:v>
                </c:pt>
                <c:pt idx="11361">
                  <c:v>-1014874.5271439999</c:v>
                </c:pt>
                <c:pt idx="11362">
                  <c:v>-1014874.5271439999</c:v>
                </c:pt>
                <c:pt idx="11363">
                  <c:v>-1014874.5271439999</c:v>
                </c:pt>
                <c:pt idx="11364">
                  <c:v>-1014874.5271439999</c:v>
                </c:pt>
                <c:pt idx="11365">
                  <c:v>-1014874.5271439999</c:v>
                </c:pt>
                <c:pt idx="11366">
                  <c:v>-1014874.5271439999</c:v>
                </c:pt>
                <c:pt idx="11367">
                  <c:v>-1014874.5271439999</c:v>
                </c:pt>
                <c:pt idx="11368">
                  <c:v>-1014874.5271439999</c:v>
                </c:pt>
                <c:pt idx="11369">
                  <c:v>-1014874.5271439999</c:v>
                </c:pt>
                <c:pt idx="11370">
                  <c:v>-1014874.5271439999</c:v>
                </c:pt>
                <c:pt idx="11371">
                  <c:v>-1014874.5271439999</c:v>
                </c:pt>
                <c:pt idx="11372">
                  <c:v>-1014874.5271439999</c:v>
                </c:pt>
                <c:pt idx="11373">
                  <c:v>-1014874.5271439999</c:v>
                </c:pt>
                <c:pt idx="11374">
                  <c:v>-1014874.5271439999</c:v>
                </c:pt>
                <c:pt idx="11375">
                  <c:v>-1014874.5271439999</c:v>
                </c:pt>
                <c:pt idx="11376">
                  <c:v>-1014874.5271439999</c:v>
                </c:pt>
                <c:pt idx="11377">
                  <c:v>-1014874.5271439999</c:v>
                </c:pt>
                <c:pt idx="11378">
                  <c:v>-1014874.5271439999</c:v>
                </c:pt>
                <c:pt idx="11379">
                  <c:v>-1014874.5271439999</c:v>
                </c:pt>
                <c:pt idx="11380">
                  <c:v>-1014874.5271439999</c:v>
                </c:pt>
                <c:pt idx="11381">
                  <c:v>-1014874.5271439999</c:v>
                </c:pt>
                <c:pt idx="11382">
                  <c:v>-1014874.5271439999</c:v>
                </c:pt>
                <c:pt idx="11383">
                  <c:v>-1014874.5271439999</c:v>
                </c:pt>
                <c:pt idx="11384">
                  <c:v>-1014874.5271439999</c:v>
                </c:pt>
                <c:pt idx="11385">
                  <c:v>-1014874.5271439999</c:v>
                </c:pt>
                <c:pt idx="11386">
                  <c:v>-1014874.5271439999</c:v>
                </c:pt>
                <c:pt idx="11387">
                  <c:v>-1014874.5271439999</c:v>
                </c:pt>
                <c:pt idx="11388">
                  <c:v>-1014874.5271439999</c:v>
                </c:pt>
                <c:pt idx="11389">
                  <c:v>-1014874.5271439999</c:v>
                </c:pt>
                <c:pt idx="11390">
                  <c:v>-1014874.5271439999</c:v>
                </c:pt>
                <c:pt idx="11391">
                  <c:v>-1014874.5271439999</c:v>
                </c:pt>
                <c:pt idx="11392">
                  <c:v>-1014874.5271439999</c:v>
                </c:pt>
                <c:pt idx="11393">
                  <c:v>-1014874.5271439999</c:v>
                </c:pt>
                <c:pt idx="11394">
                  <c:v>-1014874.5271439999</c:v>
                </c:pt>
                <c:pt idx="11395">
                  <c:v>-1014874.5271439999</c:v>
                </c:pt>
                <c:pt idx="11396">
                  <c:v>-1014874.5271439999</c:v>
                </c:pt>
                <c:pt idx="11397">
                  <c:v>-1014874.5271439999</c:v>
                </c:pt>
                <c:pt idx="11398">
                  <c:v>-1014874.5271439999</c:v>
                </c:pt>
                <c:pt idx="11399">
                  <c:v>-1014874.5271439999</c:v>
                </c:pt>
                <c:pt idx="11400">
                  <c:v>-1014874.5271439999</c:v>
                </c:pt>
                <c:pt idx="11401">
                  <c:v>-1014874.5271439999</c:v>
                </c:pt>
                <c:pt idx="11402">
                  <c:v>-1014874.5271439999</c:v>
                </c:pt>
                <c:pt idx="11403">
                  <c:v>-1014874.5271439999</c:v>
                </c:pt>
                <c:pt idx="11404">
                  <c:v>-1014874.5271439999</c:v>
                </c:pt>
                <c:pt idx="11405">
                  <c:v>-1014874.5271439999</c:v>
                </c:pt>
                <c:pt idx="11406">
                  <c:v>-1014874.5271439999</c:v>
                </c:pt>
                <c:pt idx="11407">
                  <c:v>-1014874.5271439999</c:v>
                </c:pt>
                <c:pt idx="11408">
                  <c:v>-1014874.5271439999</c:v>
                </c:pt>
                <c:pt idx="11409">
                  <c:v>-1014874.5271439999</c:v>
                </c:pt>
                <c:pt idx="11410">
                  <c:v>-1014874.5271439999</c:v>
                </c:pt>
                <c:pt idx="11411">
                  <c:v>-1014874.5271439999</c:v>
                </c:pt>
                <c:pt idx="11412">
                  <c:v>-1014874.5271439999</c:v>
                </c:pt>
                <c:pt idx="11413">
                  <c:v>-1014874.5271439999</c:v>
                </c:pt>
                <c:pt idx="11414">
                  <c:v>-1014874.5271439999</c:v>
                </c:pt>
                <c:pt idx="11415">
                  <c:v>-1014874.5271439999</c:v>
                </c:pt>
                <c:pt idx="11416">
                  <c:v>-1014874.5271439999</c:v>
                </c:pt>
                <c:pt idx="11417">
                  <c:v>-1014874.5271439999</c:v>
                </c:pt>
                <c:pt idx="11418">
                  <c:v>-1014874.5271439999</c:v>
                </c:pt>
                <c:pt idx="11419">
                  <c:v>-1014874.5271439999</c:v>
                </c:pt>
                <c:pt idx="11420">
                  <c:v>-1014874.5271439999</c:v>
                </c:pt>
                <c:pt idx="11421">
                  <c:v>-1014874.5271439999</c:v>
                </c:pt>
                <c:pt idx="11422">
                  <c:v>-1014874.5271439999</c:v>
                </c:pt>
                <c:pt idx="11423">
                  <c:v>-1014874.5271439999</c:v>
                </c:pt>
                <c:pt idx="11424">
                  <c:v>-1014874.5271439999</c:v>
                </c:pt>
                <c:pt idx="11425">
                  <c:v>-1014874.5271439999</c:v>
                </c:pt>
                <c:pt idx="11426">
                  <c:v>-1014874.5271439999</c:v>
                </c:pt>
                <c:pt idx="11427">
                  <c:v>-1014874.5271439999</c:v>
                </c:pt>
                <c:pt idx="11428">
                  <c:v>-1014874.5271439999</c:v>
                </c:pt>
                <c:pt idx="11429">
                  <c:v>-1014874.5271439999</c:v>
                </c:pt>
                <c:pt idx="11430">
                  <c:v>-1014874.5271439999</c:v>
                </c:pt>
                <c:pt idx="11431">
                  <c:v>-1014874.5271439999</c:v>
                </c:pt>
                <c:pt idx="11432">
                  <c:v>-1014874.5271439999</c:v>
                </c:pt>
                <c:pt idx="11433">
                  <c:v>-1014874.5271439999</c:v>
                </c:pt>
                <c:pt idx="11434">
                  <c:v>-1014874.5271439999</c:v>
                </c:pt>
                <c:pt idx="11435">
                  <c:v>-1014874.5271439999</c:v>
                </c:pt>
                <c:pt idx="11436">
                  <c:v>-1014874.5271439999</c:v>
                </c:pt>
                <c:pt idx="11437">
                  <c:v>-1014874.5271439999</c:v>
                </c:pt>
                <c:pt idx="11438">
                  <c:v>-1014874.5271439999</c:v>
                </c:pt>
                <c:pt idx="11439">
                  <c:v>-1014874.5271439999</c:v>
                </c:pt>
                <c:pt idx="11440">
                  <c:v>-1014874.5271439999</c:v>
                </c:pt>
                <c:pt idx="11441">
                  <c:v>-1014874.5271439999</c:v>
                </c:pt>
                <c:pt idx="11442">
                  <c:v>-1014874.5271439999</c:v>
                </c:pt>
                <c:pt idx="11443">
                  <c:v>-1014874.5271439999</c:v>
                </c:pt>
                <c:pt idx="11444">
                  <c:v>-1014874.5271439999</c:v>
                </c:pt>
                <c:pt idx="11445">
                  <c:v>-1014874.5271439999</c:v>
                </c:pt>
                <c:pt idx="11446">
                  <c:v>-1014874.5271439999</c:v>
                </c:pt>
                <c:pt idx="11447">
                  <c:v>-1014874.5271439999</c:v>
                </c:pt>
                <c:pt idx="11448">
                  <c:v>-1014874.5271439999</c:v>
                </c:pt>
                <c:pt idx="11449">
                  <c:v>-1014874.5271439999</c:v>
                </c:pt>
                <c:pt idx="11450">
                  <c:v>-1014874.5271439999</c:v>
                </c:pt>
                <c:pt idx="11451">
                  <c:v>-1014874.5271439999</c:v>
                </c:pt>
                <c:pt idx="11452">
                  <c:v>-1014874.5271439999</c:v>
                </c:pt>
                <c:pt idx="11453">
                  <c:v>-1014874.5271439999</c:v>
                </c:pt>
                <c:pt idx="11454">
                  <c:v>-1014874.5271439999</c:v>
                </c:pt>
                <c:pt idx="11455">
                  <c:v>-1014874.5271439999</c:v>
                </c:pt>
                <c:pt idx="11456">
                  <c:v>-1014874.5271439999</c:v>
                </c:pt>
                <c:pt idx="11457">
                  <c:v>-1014874.5271439999</c:v>
                </c:pt>
                <c:pt idx="11458">
                  <c:v>-1014874.5271439999</c:v>
                </c:pt>
                <c:pt idx="11459">
                  <c:v>-1014874.5271439999</c:v>
                </c:pt>
                <c:pt idx="11460">
                  <c:v>-1014874.5271439999</c:v>
                </c:pt>
                <c:pt idx="11461">
                  <c:v>-1014874.5271439999</c:v>
                </c:pt>
                <c:pt idx="11462">
                  <c:v>-1014874.5271439999</c:v>
                </c:pt>
                <c:pt idx="11463">
                  <c:v>-1014874.5271439999</c:v>
                </c:pt>
                <c:pt idx="11464">
                  <c:v>-1014874.5271439999</c:v>
                </c:pt>
                <c:pt idx="11465">
                  <c:v>-1014874.5271439999</c:v>
                </c:pt>
                <c:pt idx="11466">
                  <c:v>-1014874.5271439999</c:v>
                </c:pt>
                <c:pt idx="11467">
                  <c:v>-1014874.5271439999</c:v>
                </c:pt>
                <c:pt idx="11468">
                  <c:v>-1014874.5271439999</c:v>
                </c:pt>
                <c:pt idx="11469">
                  <c:v>-1014874.5271439999</c:v>
                </c:pt>
                <c:pt idx="11470">
                  <c:v>-1014874.5271439999</c:v>
                </c:pt>
                <c:pt idx="11471">
                  <c:v>-1014874.5271439999</c:v>
                </c:pt>
                <c:pt idx="11472">
                  <c:v>-1014874.5271439999</c:v>
                </c:pt>
                <c:pt idx="11473">
                  <c:v>-1014874.5271439999</c:v>
                </c:pt>
                <c:pt idx="11474">
                  <c:v>-1014874.5271439999</c:v>
                </c:pt>
                <c:pt idx="11475">
                  <c:v>-1014874.5271439999</c:v>
                </c:pt>
                <c:pt idx="11476">
                  <c:v>-1014874.5271439999</c:v>
                </c:pt>
                <c:pt idx="11477">
                  <c:v>-1014874.5271439999</c:v>
                </c:pt>
                <c:pt idx="11478">
                  <c:v>-1014874.5271439999</c:v>
                </c:pt>
                <c:pt idx="11479">
                  <c:v>-1014874.5271439999</c:v>
                </c:pt>
                <c:pt idx="11480">
                  <c:v>-1014874.5271439999</c:v>
                </c:pt>
                <c:pt idx="11481">
                  <c:v>-1014874.5271439999</c:v>
                </c:pt>
                <c:pt idx="11482">
                  <c:v>-1014874.5271439999</c:v>
                </c:pt>
                <c:pt idx="11483">
                  <c:v>-1014874.5271439999</c:v>
                </c:pt>
                <c:pt idx="11484">
                  <c:v>-1014874.5271439999</c:v>
                </c:pt>
                <c:pt idx="11485">
                  <c:v>-1014874.5271439999</c:v>
                </c:pt>
                <c:pt idx="11486">
                  <c:v>-1014874.5271439999</c:v>
                </c:pt>
                <c:pt idx="11487">
                  <c:v>-1014874.5271439999</c:v>
                </c:pt>
                <c:pt idx="11488">
                  <c:v>-1014874.5271439999</c:v>
                </c:pt>
                <c:pt idx="11489">
                  <c:v>-1014874.5271439999</c:v>
                </c:pt>
                <c:pt idx="11490">
                  <c:v>-1014874.5271439999</c:v>
                </c:pt>
                <c:pt idx="11491">
                  <c:v>-1014874.5271439999</c:v>
                </c:pt>
                <c:pt idx="11492">
                  <c:v>-1014874.5271439999</c:v>
                </c:pt>
                <c:pt idx="11493">
                  <c:v>-1014874.5271439999</c:v>
                </c:pt>
                <c:pt idx="11494">
                  <c:v>-1014874.5271439999</c:v>
                </c:pt>
                <c:pt idx="11495">
                  <c:v>-1014874.5271439999</c:v>
                </c:pt>
                <c:pt idx="11496">
                  <c:v>-1014874.5271439999</c:v>
                </c:pt>
                <c:pt idx="11497">
                  <c:v>-1014874.5271439999</c:v>
                </c:pt>
                <c:pt idx="11498">
                  <c:v>-1014874.5271439999</c:v>
                </c:pt>
                <c:pt idx="11499">
                  <c:v>-1014874.5271439999</c:v>
                </c:pt>
                <c:pt idx="11500">
                  <c:v>-1014874.5271439999</c:v>
                </c:pt>
                <c:pt idx="11501">
                  <c:v>-1014874.5271439999</c:v>
                </c:pt>
                <c:pt idx="11502">
                  <c:v>-1014874.5271439999</c:v>
                </c:pt>
                <c:pt idx="11503">
                  <c:v>-1014874.5271439999</c:v>
                </c:pt>
                <c:pt idx="11504">
                  <c:v>-1014874.5271439999</c:v>
                </c:pt>
                <c:pt idx="11505">
                  <c:v>-1014874.5271439999</c:v>
                </c:pt>
                <c:pt idx="11506">
                  <c:v>-1014874.5271439999</c:v>
                </c:pt>
                <c:pt idx="11507">
                  <c:v>-1014874.5271439999</c:v>
                </c:pt>
                <c:pt idx="11508">
                  <c:v>-1014874.5271439999</c:v>
                </c:pt>
                <c:pt idx="11509">
                  <c:v>-1014874.5271439999</c:v>
                </c:pt>
                <c:pt idx="11510">
                  <c:v>-1014874.5271439999</c:v>
                </c:pt>
                <c:pt idx="11511">
                  <c:v>-1014874.5271439999</c:v>
                </c:pt>
                <c:pt idx="11512">
                  <c:v>-1014874.5271439999</c:v>
                </c:pt>
                <c:pt idx="11513">
                  <c:v>-1014874.5271439999</c:v>
                </c:pt>
                <c:pt idx="11514">
                  <c:v>-1014874.5271439999</c:v>
                </c:pt>
                <c:pt idx="11515">
                  <c:v>-1014874.5271439999</c:v>
                </c:pt>
                <c:pt idx="11516">
                  <c:v>-1014874.5271439999</c:v>
                </c:pt>
                <c:pt idx="11517">
                  <c:v>-1014874.5271439999</c:v>
                </c:pt>
                <c:pt idx="11518">
                  <c:v>-1014874.5271439999</c:v>
                </c:pt>
                <c:pt idx="11519">
                  <c:v>-1014874.5271439999</c:v>
                </c:pt>
                <c:pt idx="11520">
                  <c:v>-1014874.5271439999</c:v>
                </c:pt>
                <c:pt idx="11521">
                  <c:v>-1014874.5271439999</c:v>
                </c:pt>
                <c:pt idx="11522">
                  <c:v>-1014874.5271439999</c:v>
                </c:pt>
                <c:pt idx="11523">
                  <c:v>-1014874.5271439999</c:v>
                </c:pt>
                <c:pt idx="11524">
                  <c:v>-1014874.5271439999</c:v>
                </c:pt>
                <c:pt idx="11525">
                  <c:v>-1014874.5271439999</c:v>
                </c:pt>
                <c:pt idx="11526">
                  <c:v>-1014874.5271439999</c:v>
                </c:pt>
                <c:pt idx="11527">
                  <c:v>-1014874.5271439999</c:v>
                </c:pt>
                <c:pt idx="11528">
                  <c:v>-1014874.5271439999</c:v>
                </c:pt>
                <c:pt idx="11529">
                  <c:v>-1014874.5271439999</c:v>
                </c:pt>
                <c:pt idx="11530">
                  <c:v>-1014874.5271439999</c:v>
                </c:pt>
                <c:pt idx="11531">
                  <c:v>-1014874.5271439999</c:v>
                </c:pt>
                <c:pt idx="11532">
                  <c:v>-1014874.5271439999</c:v>
                </c:pt>
                <c:pt idx="11533">
                  <c:v>-1014874.5271439999</c:v>
                </c:pt>
                <c:pt idx="11534">
                  <c:v>-1014874.5271439999</c:v>
                </c:pt>
                <c:pt idx="11535">
                  <c:v>-1014874.5271439999</c:v>
                </c:pt>
                <c:pt idx="11536">
                  <c:v>-1014874.5271439999</c:v>
                </c:pt>
                <c:pt idx="11537">
                  <c:v>-1014874.5271439999</c:v>
                </c:pt>
                <c:pt idx="11538">
                  <c:v>-1014874.5271439999</c:v>
                </c:pt>
                <c:pt idx="11539">
                  <c:v>-1014874.5271439999</c:v>
                </c:pt>
                <c:pt idx="11540">
                  <c:v>-1014874.5271439999</c:v>
                </c:pt>
                <c:pt idx="11541">
                  <c:v>-1014874.5271439999</c:v>
                </c:pt>
                <c:pt idx="11542">
                  <c:v>-1014874.5271439999</c:v>
                </c:pt>
                <c:pt idx="11543">
                  <c:v>-1014874.5271439999</c:v>
                </c:pt>
                <c:pt idx="11544">
                  <c:v>-1014874.5271439999</c:v>
                </c:pt>
                <c:pt idx="11545">
                  <c:v>-1014874.5271439999</c:v>
                </c:pt>
                <c:pt idx="11546">
                  <c:v>-1014874.5271439999</c:v>
                </c:pt>
                <c:pt idx="11547">
                  <c:v>-1014874.5271439999</c:v>
                </c:pt>
                <c:pt idx="11548">
                  <c:v>-1014874.5271439999</c:v>
                </c:pt>
                <c:pt idx="11549">
                  <c:v>-1014874.5271439999</c:v>
                </c:pt>
                <c:pt idx="11550">
                  <c:v>-1014874.5271439999</c:v>
                </c:pt>
                <c:pt idx="11551">
                  <c:v>-1014874.5271439999</c:v>
                </c:pt>
                <c:pt idx="11552">
                  <c:v>-1014874.5271439999</c:v>
                </c:pt>
                <c:pt idx="11553">
                  <c:v>-1014874.5271439999</c:v>
                </c:pt>
                <c:pt idx="11554">
                  <c:v>-1014874.5271439999</c:v>
                </c:pt>
                <c:pt idx="11555">
                  <c:v>-1014874.5271439999</c:v>
                </c:pt>
                <c:pt idx="11556">
                  <c:v>-1014874.5271439999</c:v>
                </c:pt>
                <c:pt idx="11557">
                  <c:v>-1014874.5271439999</c:v>
                </c:pt>
                <c:pt idx="11558">
                  <c:v>-1014874.5271439999</c:v>
                </c:pt>
                <c:pt idx="11559">
                  <c:v>-1014874.5271439999</c:v>
                </c:pt>
                <c:pt idx="11560">
                  <c:v>-1014874.5271439999</c:v>
                </c:pt>
                <c:pt idx="11561">
                  <c:v>-1014874.5271439999</c:v>
                </c:pt>
                <c:pt idx="11562">
                  <c:v>-1014874.5271439999</c:v>
                </c:pt>
                <c:pt idx="11563">
                  <c:v>-1014874.5271439999</c:v>
                </c:pt>
                <c:pt idx="11564">
                  <c:v>-1014874.5271439999</c:v>
                </c:pt>
                <c:pt idx="11565">
                  <c:v>-1014874.5271439999</c:v>
                </c:pt>
                <c:pt idx="11566">
                  <c:v>-1014874.5271439999</c:v>
                </c:pt>
                <c:pt idx="11567">
                  <c:v>-1014874.5271439999</c:v>
                </c:pt>
                <c:pt idx="11568">
                  <c:v>-1014874.5271439999</c:v>
                </c:pt>
                <c:pt idx="11569">
                  <c:v>-1014874.5271439999</c:v>
                </c:pt>
                <c:pt idx="11570">
                  <c:v>-1014874.5271439999</c:v>
                </c:pt>
                <c:pt idx="11571">
                  <c:v>-1014874.5271439999</c:v>
                </c:pt>
                <c:pt idx="11572">
                  <c:v>-1014874.5271439999</c:v>
                </c:pt>
                <c:pt idx="11573">
                  <c:v>-1014874.5271439999</c:v>
                </c:pt>
                <c:pt idx="11574">
                  <c:v>-1014874.5271439999</c:v>
                </c:pt>
                <c:pt idx="11575">
                  <c:v>-1014874.5271439999</c:v>
                </c:pt>
                <c:pt idx="11576">
                  <c:v>-1014874.5271439999</c:v>
                </c:pt>
                <c:pt idx="11577">
                  <c:v>-1014874.5271439999</c:v>
                </c:pt>
                <c:pt idx="11578">
                  <c:v>-1014874.5271439999</c:v>
                </c:pt>
                <c:pt idx="11579">
                  <c:v>-1014874.5271439999</c:v>
                </c:pt>
                <c:pt idx="11580">
                  <c:v>-1014874.5271439999</c:v>
                </c:pt>
                <c:pt idx="11581">
                  <c:v>-1014874.5271439999</c:v>
                </c:pt>
                <c:pt idx="11582">
                  <c:v>-1014874.5271439999</c:v>
                </c:pt>
                <c:pt idx="11583">
                  <c:v>-1014874.5271439999</c:v>
                </c:pt>
                <c:pt idx="11584">
                  <c:v>-1014874.5271439999</c:v>
                </c:pt>
                <c:pt idx="11585">
                  <c:v>-1014874.5271439999</c:v>
                </c:pt>
                <c:pt idx="11586">
                  <c:v>-1014874.5271439999</c:v>
                </c:pt>
                <c:pt idx="11587">
                  <c:v>-1014874.5271439999</c:v>
                </c:pt>
                <c:pt idx="11588">
                  <c:v>-1014874.5271439999</c:v>
                </c:pt>
                <c:pt idx="11589">
                  <c:v>-1014874.5271439999</c:v>
                </c:pt>
                <c:pt idx="11590">
                  <c:v>-1014874.5271439999</c:v>
                </c:pt>
                <c:pt idx="11591">
                  <c:v>-1014874.5271439999</c:v>
                </c:pt>
                <c:pt idx="11592">
                  <c:v>-1014874.5271439999</c:v>
                </c:pt>
                <c:pt idx="11593">
                  <c:v>-1014874.5271439999</c:v>
                </c:pt>
                <c:pt idx="11594">
                  <c:v>-1014874.5271439999</c:v>
                </c:pt>
                <c:pt idx="11595">
                  <c:v>-1014874.5271439999</c:v>
                </c:pt>
                <c:pt idx="11596">
                  <c:v>-1014874.5271439999</c:v>
                </c:pt>
                <c:pt idx="11597">
                  <c:v>-1014874.5271439999</c:v>
                </c:pt>
                <c:pt idx="11598">
                  <c:v>-1014874.5271439999</c:v>
                </c:pt>
                <c:pt idx="11599">
                  <c:v>-1014874.5271439999</c:v>
                </c:pt>
                <c:pt idx="11600">
                  <c:v>-1014874.5271439999</c:v>
                </c:pt>
                <c:pt idx="11601">
                  <c:v>-1014874.5271439999</c:v>
                </c:pt>
                <c:pt idx="11602">
                  <c:v>-1014874.5271439999</c:v>
                </c:pt>
                <c:pt idx="11603">
                  <c:v>-1014874.5271439999</c:v>
                </c:pt>
                <c:pt idx="11604">
                  <c:v>-1014874.5271439999</c:v>
                </c:pt>
                <c:pt idx="11605">
                  <c:v>-1014874.5271439999</c:v>
                </c:pt>
                <c:pt idx="11606">
                  <c:v>-1014874.5271439999</c:v>
                </c:pt>
                <c:pt idx="11607">
                  <c:v>-1014874.5271439999</c:v>
                </c:pt>
                <c:pt idx="11608">
                  <c:v>-1014874.5271439999</c:v>
                </c:pt>
                <c:pt idx="11609">
                  <c:v>-1014874.5271439999</c:v>
                </c:pt>
                <c:pt idx="11610">
                  <c:v>-1014874.5271439999</c:v>
                </c:pt>
                <c:pt idx="11611">
                  <c:v>-1014874.5271439999</c:v>
                </c:pt>
                <c:pt idx="11612">
                  <c:v>-1014874.5271439999</c:v>
                </c:pt>
                <c:pt idx="11613">
                  <c:v>-1014874.5271439999</c:v>
                </c:pt>
                <c:pt idx="11614">
                  <c:v>-1014874.5271439999</c:v>
                </c:pt>
                <c:pt idx="11615">
                  <c:v>-1014874.5271439999</c:v>
                </c:pt>
                <c:pt idx="11616">
                  <c:v>-1014874.5271439999</c:v>
                </c:pt>
                <c:pt idx="11617">
                  <c:v>-1014874.5271439999</c:v>
                </c:pt>
                <c:pt idx="11618">
                  <c:v>-1014874.5271439999</c:v>
                </c:pt>
                <c:pt idx="11619">
                  <c:v>-1014874.5271439999</c:v>
                </c:pt>
                <c:pt idx="11620">
                  <c:v>-1014874.5271439999</c:v>
                </c:pt>
                <c:pt idx="11621">
                  <c:v>-1014874.5271439999</c:v>
                </c:pt>
                <c:pt idx="11622">
                  <c:v>-1014874.5271439999</c:v>
                </c:pt>
                <c:pt idx="11623">
                  <c:v>-1014874.5271439999</c:v>
                </c:pt>
                <c:pt idx="11624">
                  <c:v>-1014874.5271439999</c:v>
                </c:pt>
                <c:pt idx="11625">
                  <c:v>-1014874.5271439999</c:v>
                </c:pt>
                <c:pt idx="11626">
                  <c:v>-1014874.5271439999</c:v>
                </c:pt>
                <c:pt idx="11627">
                  <c:v>-1014874.5271439999</c:v>
                </c:pt>
                <c:pt idx="11628">
                  <c:v>-1014874.5271439999</c:v>
                </c:pt>
                <c:pt idx="11629">
                  <c:v>-1014874.5271439999</c:v>
                </c:pt>
                <c:pt idx="11630">
                  <c:v>-1014874.5271439999</c:v>
                </c:pt>
                <c:pt idx="11631">
                  <c:v>-1014874.5271439999</c:v>
                </c:pt>
                <c:pt idx="11632">
                  <c:v>-1014874.5271439999</c:v>
                </c:pt>
                <c:pt idx="11633">
                  <c:v>-1014874.5271439999</c:v>
                </c:pt>
                <c:pt idx="11634">
                  <c:v>-1014874.5271439999</c:v>
                </c:pt>
                <c:pt idx="11635">
                  <c:v>-1014874.5271439999</c:v>
                </c:pt>
                <c:pt idx="11636">
                  <c:v>-1014874.5271439999</c:v>
                </c:pt>
                <c:pt idx="11637">
                  <c:v>-1014874.5271439999</c:v>
                </c:pt>
                <c:pt idx="11638">
                  <c:v>-1014874.5271439999</c:v>
                </c:pt>
                <c:pt idx="11639">
                  <c:v>-1014874.5271439999</c:v>
                </c:pt>
                <c:pt idx="11640">
                  <c:v>-1014874.5271439999</c:v>
                </c:pt>
                <c:pt idx="11641">
                  <c:v>-1014874.5271439999</c:v>
                </c:pt>
                <c:pt idx="11642">
                  <c:v>-1014874.5271439999</c:v>
                </c:pt>
                <c:pt idx="11643">
                  <c:v>-1014874.5271439999</c:v>
                </c:pt>
                <c:pt idx="11644">
                  <c:v>-1014874.5271439999</c:v>
                </c:pt>
                <c:pt idx="11645">
                  <c:v>-1014874.5271439999</c:v>
                </c:pt>
                <c:pt idx="11646">
                  <c:v>-1014874.5271439999</c:v>
                </c:pt>
                <c:pt idx="11647">
                  <c:v>-1014874.5271439999</c:v>
                </c:pt>
                <c:pt idx="11648">
                  <c:v>-1014874.5271439999</c:v>
                </c:pt>
                <c:pt idx="11649">
                  <c:v>-1014874.5271439999</c:v>
                </c:pt>
                <c:pt idx="11650">
                  <c:v>-1014874.5271439999</c:v>
                </c:pt>
                <c:pt idx="11651">
                  <c:v>-1014874.5271439999</c:v>
                </c:pt>
                <c:pt idx="11652">
                  <c:v>-1014874.5271439999</c:v>
                </c:pt>
                <c:pt idx="11653">
                  <c:v>-1014874.5271439999</c:v>
                </c:pt>
                <c:pt idx="11654">
                  <c:v>-1014874.5271439999</c:v>
                </c:pt>
                <c:pt idx="11655">
                  <c:v>-1014874.5271439999</c:v>
                </c:pt>
                <c:pt idx="11656">
                  <c:v>-1014874.5271439999</c:v>
                </c:pt>
                <c:pt idx="11657">
                  <c:v>-1014874.5271439999</c:v>
                </c:pt>
                <c:pt idx="11658">
                  <c:v>-1014874.5271439999</c:v>
                </c:pt>
                <c:pt idx="11659">
                  <c:v>-1014874.5271439999</c:v>
                </c:pt>
                <c:pt idx="11660">
                  <c:v>-1014874.5271439999</c:v>
                </c:pt>
                <c:pt idx="11661">
                  <c:v>-1014874.5271439999</c:v>
                </c:pt>
                <c:pt idx="11662">
                  <c:v>-1014874.5271439999</c:v>
                </c:pt>
                <c:pt idx="11663">
                  <c:v>-1014874.5271439999</c:v>
                </c:pt>
                <c:pt idx="11664">
                  <c:v>-1014874.5271439999</c:v>
                </c:pt>
                <c:pt idx="11665">
                  <c:v>-1014874.5271439999</c:v>
                </c:pt>
                <c:pt idx="11666">
                  <c:v>-1014874.5271439999</c:v>
                </c:pt>
                <c:pt idx="11667">
                  <c:v>-1014874.5271439999</c:v>
                </c:pt>
                <c:pt idx="11668">
                  <c:v>-1014874.5271439999</c:v>
                </c:pt>
                <c:pt idx="11669">
                  <c:v>-1014874.5271439999</c:v>
                </c:pt>
                <c:pt idx="11670">
                  <c:v>-1014874.5271439999</c:v>
                </c:pt>
                <c:pt idx="11671">
                  <c:v>-1014874.5271439999</c:v>
                </c:pt>
                <c:pt idx="11672">
                  <c:v>-1014874.5271439999</c:v>
                </c:pt>
                <c:pt idx="11673">
                  <c:v>-1014874.5271439999</c:v>
                </c:pt>
                <c:pt idx="11674">
                  <c:v>-1014874.5271439999</c:v>
                </c:pt>
                <c:pt idx="11675">
                  <c:v>-1014874.5271439999</c:v>
                </c:pt>
                <c:pt idx="11676">
                  <c:v>-1014874.5271439999</c:v>
                </c:pt>
                <c:pt idx="11677">
                  <c:v>-1014874.5271439999</c:v>
                </c:pt>
                <c:pt idx="11678">
                  <c:v>-1014874.5271439999</c:v>
                </c:pt>
                <c:pt idx="11679">
                  <c:v>-1014874.5271439999</c:v>
                </c:pt>
                <c:pt idx="11680">
                  <c:v>-1014874.5271439999</c:v>
                </c:pt>
                <c:pt idx="11681">
                  <c:v>-1014874.5271439999</c:v>
                </c:pt>
                <c:pt idx="11682">
                  <c:v>-1014874.5271439999</c:v>
                </c:pt>
                <c:pt idx="11683">
                  <c:v>-1014874.5271439999</c:v>
                </c:pt>
                <c:pt idx="11684">
                  <c:v>-1014874.5271439999</c:v>
                </c:pt>
                <c:pt idx="11685">
                  <c:v>-1014874.5271439999</c:v>
                </c:pt>
                <c:pt idx="11686">
                  <c:v>-1014874.5271439999</c:v>
                </c:pt>
                <c:pt idx="11687">
                  <c:v>-1014874.5271439999</c:v>
                </c:pt>
                <c:pt idx="11688">
                  <c:v>-1014874.5271439999</c:v>
                </c:pt>
                <c:pt idx="11689">
                  <c:v>-1014874.5271439999</c:v>
                </c:pt>
                <c:pt idx="11690">
                  <c:v>-1014874.5271439999</c:v>
                </c:pt>
                <c:pt idx="11691">
                  <c:v>-1014874.5271439999</c:v>
                </c:pt>
                <c:pt idx="11692">
                  <c:v>-1014874.5271439999</c:v>
                </c:pt>
                <c:pt idx="11693">
                  <c:v>-1014874.5271439999</c:v>
                </c:pt>
                <c:pt idx="11694">
                  <c:v>-1014874.5271439999</c:v>
                </c:pt>
                <c:pt idx="11695">
                  <c:v>-1014874.5271439999</c:v>
                </c:pt>
                <c:pt idx="11696">
                  <c:v>-1014874.5271439999</c:v>
                </c:pt>
                <c:pt idx="11697">
                  <c:v>-1014874.5271439999</c:v>
                </c:pt>
                <c:pt idx="11698">
                  <c:v>-1014874.5271439999</c:v>
                </c:pt>
                <c:pt idx="11699">
                  <c:v>-1014874.5271439999</c:v>
                </c:pt>
                <c:pt idx="11700">
                  <c:v>-1014874.5271439999</c:v>
                </c:pt>
                <c:pt idx="11701">
                  <c:v>-1014874.5271439999</c:v>
                </c:pt>
                <c:pt idx="11702">
                  <c:v>-1014874.5271439999</c:v>
                </c:pt>
                <c:pt idx="11703">
                  <c:v>-1014874.5271439999</c:v>
                </c:pt>
                <c:pt idx="11704">
                  <c:v>-1014874.5271439999</c:v>
                </c:pt>
                <c:pt idx="11705">
                  <c:v>-1014874.5271439999</c:v>
                </c:pt>
                <c:pt idx="11706">
                  <c:v>-1014874.5271439999</c:v>
                </c:pt>
                <c:pt idx="11707">
                  <c:v>-1014874.5271439999</c:v>
                </c:pt>
                <c:pt idx="11708">
                  <c:v>-1014874.5271439999</c:v>
                </c:pt>
                <c:pt idx="11709">
                  <c:v>-1014874.5271439999</c:v>
                </c:pt>
                <c:pt idx="11710">
                  <c:v>-1014874.5271439999</c:v>
                </c:pt>
                <c:pt idx="11711">
                  <c:v>-1014874.5271439999</c:v>
                </c:pt>
                <c:pt idx="11712">
                  <c:v>-1014874.5271439999</c:v>
                </c:pt>
                <c:pt idx="11713">
                  <c:v>-1014874.5271439999</c:v>
                </c:pt>
                <c:pt idx="11714">
                  <c:v>-1014874.5271439999</c:v>
                </c:pt>
                <c:pt idx="11715">
                  <c:v>-1014874.5271439999</c:v>
                </c:pt>
                <c:pt idx="11716">
                  <c:v>-1014874.5271439999</c:v>
                </c:pt>
                <c:pt idx="11717">
                  <c:v>-1014874.5271439999</c:v>
                </c:pt>
                <c:pt idx="11718">
                  <c:v>-1014874.5271439999</c:v>
                </c:pt>
                <c:pt idx="11719">
                  <c:v>-1014874.5271439999</c:v>
                </c:pt>
                <c:pt idx="11720">
                  <c:v>-1014874.5271439999</c:v>
                </c:pt>
                <c:pt idx="11721">
                  <c:v>-1014874.5271439999</c:v>
                </c:pt>
                <c:pt idx="11722">
                  <c:v>-1014874.5271439999</c:v>
                </c:pt>
                <c:pt idx="11723">
                  <c:v>-1014874.5271439999</c:v>
                </c:pt>
                <c:pt idx="11724">
                  <c:v>-1014874.5271439999</c:v>
                </c:pt>
                <c:pt idx="11725">
                  <c:v>-1014874.5271439999</c:v>
                </c:pt>
                <c:pt idx="11726">
                  <c:v>-1014874.5271439999</c:v>
                </c:pt>
                <c:pt idx="11727">
                  <c:v>-1014874.5271439999</c:v>
                </c:pt>
                <c:pt idx="11728">
                  <c:v>-1014874.5271439999</c:v>
                </c:pt>
                <c:pt idx="11729">
                  <c:v>-1014874.5271439999</c:v>
                </c:pt>
                <c:pt idx="11730">
                  <c:v>-1014874.5271439999</c:v>
                </c:pt>
                <c:pt idx="11731">
                  <c:v>-1014874.5271439999</c:v>
                </c:pt>
                <c:pt idx="11732">
                  <c:v>-1014874.5271439999</c:v>
                </c:pt>
                <c:pt idx="11733">
                  <c:v>-1014874.5271439999</c:v>
                </c:pt>
                <c:pt idx="11734">
                  <c:v>-1014874.5271439999</c:v>
                </c:pt>
                <c:pt idx="11735">
                  <c:v>-1014874.5271439999</c:v>
                </c:pt>
                <c:pt idx="11736">
                  <c:v>-1014874.5271439999</c:v>
                </c:pt>
                <c:pt idx="11737">
                  <c:v>-1014874.5271439999</c:v>
                </c:pt>
                <c:pt idx="11738">
                  <c:v>-1014874.5271439999</c:v>
                </c:pt>
                <c:pt idx="11739">
                  <c:v>-1014874.5271439999</c:v>
                </c:pt>
                <c:pt idx="11740">
                  <c:v>-1014874.5271439999</c:v>
                </c:pt>
                <c:pt idx="11741">
                  <c:v>-1014874.5271439999</c:v>
                </c:pt>
                <c:pt idx="11742">
                  <c:v>-1014874.5271439999</c:v>
                </c:pt>
                <c:pt idx="11743">
                  <c:v>-1014874.5271439999</c:v>
                </c:pt>
                <c:pt idx="11744">
                  <c:v>-1014874.5271439999</c:v>
                </c:pt>
                <c:pt idx="11745">
                  <c:v>-1014874.5271439999</c:v>
                </c:pt>
                <c:pt idx="11746">
                  <c:v>-1014874.5271439999</c:v>
                </c:pt>
                <c:pt idx="11747">
                  <c:v>-1014874.5271439999</c:v>
                </c:pt>
                <c:pt idx="11748">
                  <c:v>-1014874.5271439999</c:v>
                </c:pt>
                <c:pt idx="11749">
                  <c:v>-1014874.5271439999</c:v>
                </c:pt>
                <c:pt idx="11750">
                  <c:v>-1014874.5271439999</c:v>
                </c:pt>
                <c:pt idx="11751">
                  <c:v>-1014874.5271439999</c:v>
                </c:pt>
                <c:pt idx="11752">
                  <c:v>-1014874.5271439999</c:v>
                </c:pt>
                <c:pt idx="11753">
                  <c:v>-1014874.5271439999</c:v>
                </c:pt>
                <c:pt idx="11754">
                  <c:v>-1014874.5271439999</c:v>
                </c:pt>
                <c:pt idx="11755">
                  <c:v>-1014874.5271439999</c:v>
                </c:pt>
                <c:pt idx="11756">
                  <c:v>-1014874.5271439999</c:v>
                </c:pt>
                <c:pt idx="11757">
                  <c:v>-1014874.5271439999</c:v>
                </c:pt>
                <c:pt idx="11758">
                  <c:v>-1014874.5271439999</c:v>
                </c:pt>
                <c:pt idx="11759">
                  <c:v>-1014874.5271439999</c:v>
                </c:pt>
                <c:pt idx="11760">
                  <c:v>-1014874.5271439999</c:v>
                </c:pt>
                <c:pt idx="11761">
                  <c:v>-1014874.5271439999</c:v>
                </c:pt>
                <c:pt idx="11762">
                  <c:v>-1014874.5271439999</c:v>
                </c:pt>
                <c:pt idx="11763">
                  <c:v>-1014874.5271439999</c:v>
                </c:pt>
                <c:pt idx="11764">
                  <c:v>-1014874.5271439999</c:v>
                </c:pt>
                <c:pt idx="11765">
                  <c:v>-1014874.5271439999</c:v>
                </c:pt>
                <c:pt idx="11766">
                  <c:v>-1014874.5271439999</c:v>
                </c:pt>
                <c:pt idx="11767">
                  <c:v>-1014874.5271439999</c:v>
                </c:pt>
                <c:pt idx="11768">
                  <c:v>-1014874.5271439999</c:v>
                </c:pt>
                <c:pt idx="11769">
                  <c:v>-1014874.5271439999</c:v>
                </c:pt>
                <c:pt idx="11770">
                  <c:v>-1014874.5271439999</c:v>
                </c:pt>
                <c:pt idx="11771">
                  <c:v>-1014874.5271439999</c:v>
                </c:pt>
                <c:pt idx="11772">
                  <c:v>-1014874.5271439999</c:v>
                </c:pt>
                <c:pt idx="11773">
                  <c:v>-1014874.5271439999</c:v>
                </c:pt>
                <c:pt idx="11774">
                  <c:v>-1014874.5271439999</c:v>
                </c:pt>
                <c:pt idx="11775">
                  <c:v>-1014874.5271439999</c:v>
                </c:pt>
                <c:pt idx="11776">
                  <c:v>-1014874.5271439999</c:v>
                </c:pt>
                <c:pt idx="11777">
                  <c:v>-1014874.5271439999</c:v>
                </c:pt>
                <c:pt idx="11778">
                  <c:v>-1014874.5271439999</c:v>
                </c:pt>
                <c:pt idx="11779">
                  <c:v>-1014874.5271439999</c:v>
                </c:pt>
                <c:pt idx="11780">
                  <c:v>-1014874.5271439999</c:v>
                </c:pt>
                <c:pt idx="11781">
                  <c:v>-1014874.5271439999</c:v>
                </c:pt>
                <c:pt idx="11782">
                  <c:v>-1014874.5271439999</c:v>
                </c:pt>
                <c:pt idx="11783">
                  <c:v>-1014874.5271439999</c:v>
                </c:pt>
                <c:pt idx="11784">
                  <c:v>-1014874.5271439999</c:v>
                </c:pt>
                <c:pt idx="11785">
                  <c:v>-1014874.5271439999</c:v>
                </c:pt>
                <c:pt idx="11786">
                  <c:v>-1014874.5271439999</c:v>
                </c:pt>
                <c:pt idx="11787">
                  <c:v>-1014874.5271439999</c:v>
                </c:pt>
                <c:pt idx="11788">
                  <c:v>-1014874.5271439999</c:v>
                </c:pt>
                <c:pt idx="11789">
                  <c:v>-1014874.5271439999</c:v>
                </c:pt>
                <c:pt idx="11790">
                  <c:v>-1014874.5271439999</c:v>
                </c:pt>
                <c:pt idx="11791">
                  <c:v>-1014874.5271439999</c:v>
                </c:pt>
                <c:pt idx="11792">
                  <c:v>-1014874.5271439999</c:v>
                </c:pt>
                <c:pt idx="11793">
                  <c:v>-1014874.5271439999</c:v>
                </c:pt>
                <c:pt idx="11794">
                  <c:v>-1014874.5271439999</c:v>
                </c:pt>
                <c:pt idx="11795">
                  <c:v>-1014874.5271439999</c:v>
                </c:pt>
                <c:pt idx="11796">
                  <c:v>-1014874.5271439999</c:v>
                </c:pt>
                <c:pt idx="11797">
                  <c:v>-1014874.5271439999</c:v>
                </c:pt>
                <c:pt idx="11798">
                  <c:v>-1014874.5271439999</c:v>
                </c:pt>
                <c:pt idx="11799">
                  <c:v>-1014874.5271439999</c:v>
                </c:pt>
                <c:pt idx="11800">
                  <c:v>-1014874.5271439999</c:v>
                </c:pt>
                <c:pt idx="11801">
                  <c:v>-1014874.5271439999</c:v>
                </c:pt>
                <c:pt idx="11802">
                  <c:v>-1014874.5271439999</c:v>
                </c:pt>
                <c:pt idx="11803">
                  <c:v>-1014874.5271439999</c:v>
                </c:pt>
                <c:pt idx="11804">
                  <c:v>-1014874.5271439999</c:v>
                </c:pt>
                <c:pt idx="11805">
                  <c:v>-1014874.5271439999</c:v>
                </c:pt>
                <c:pt idx="11806">
                  <c:v>-1014874.5271439999</c:v>
                </c:pt>
                <c:pt idx="11807">
                  <c:v>-1014874.5271439999</c:v>
                </c:pt>
                <c:pt idx="11808">
                  <c:v>-1014874.5271439999</c:v>
                </c:pt>
                <c:pt idx="11809">
                  <c:v>-1014874.5271439999</c:v>
                </c:pt>
                <c:pt idx="11810">
                  <c:v>-1014874.5271439999</c:v>
                </c:pt>
                <c:pt idx="11811">
                  <c:v>-1014874.5271439999</c:v>
                </c:pt>
                <c:pt idx="11812">
                  <c:v>-1014874.5271439999</c:v>
                </c:pt>
                <c:pt idx="11813">
                  <c:v>-1014874.5271439999</c:v>
                </c:pt>
                <c:pt idx="11814">
                  <c:v>-1014874.5271439999</c:v>
                </c:pt>
                <c:pt idx="11815">
                  <c:v>-1014874.5271439999</c:v>
                </c:pt>
                <c:pt idx="11816">
                  <c:v>-1014874.5271439999</c:v>
                </c:pt>
                <c:pt idx="11817">
                  <c:v>-1014874.5271439999</c:v>
                </c:pt>
                <c:pt idx="11818">
                  <c:v>-1014874.5271439999</c:v>
                </c:pt>
                <c:pt idx="11819">
                  <c:v>-1014874.5271439999</c:v>
                </c:pt>
                <c:pt idx="11820">
                  <c:v>-1014874.5271439999</c:v>
                </c:pt>
                <c:pt idx="11821">
                  <c:v>-1014874.5271439999</c:v>
                </c:pt>
                <c:pt idx="11822">
                  <c:v>-1014874.5271439999</c:v>
                </c:pt>
                <c:pt idx="11823">
                  <c:v>-1014874.5271439999</c:v>
                </c:pt>
                <c:pt idx="11824">
                  <c:v>-1014874.5271439999</c:v>
                </c:pt>
                <c:pt idx="11825">
                  <c:v>-1014874.5271439999</c:v>
                </c:pt>
                <c:pt idx="11826">
                  <c:v>-1014874.5271439999</c:v>
                </c:pt>
                <c:pt idx="11827">
                  <c:v>-1014874.5271439999</c:v>
                </c:pt>
                <c:pt idx="11828">
                  <c:v>-1014874.5271439999</c:v>
                </c:pt>
                <c:pt idx="11829">
                  <c:v>-1014874.5271439999</c:v>
                </c:pt>
                <c:pt idx="11830">
                  <c:v>-1014874.5271439999</c:v>
                </c:pt>
                <c:pt idx="11831">
                  <c:v>-1014874.5271439999</c:v>
                </c:pt>
                <c:pt idx="11832">
                  <c:v>-1014874.5271439999</c:v>
                </c:pt>
                <c:pt idx="11833">
                  <c:v>-1014874.5271439999</c:v>
                </c:pt>
                <c:pt idx="11834">
                  <c:v>-1014874.5271439999</c:v>
                </c:pt>
                <c:pt idx="11835">
                  <c:v>-1014874.5271439999</c:v>
                </c:pt>
                <c:pt idx="11836">
                  <c:v>-1014874.5271439999</c:v>
                </c:pt>
                <c:pt idx="11837">
                  <c:v>-1014874.5271439999</c:v>
                </c:pt>
                <c:pt idx="11838">
                  <c:v>-1014874.5271439999</c:v>
                </c:pt>
                <c:pt idx="11839">
                  <c:v>-1014874.5271439999</c:v>
                </c:pt>
                <c:pt idx="11840">
                  <c:v>-1014874.5271439999</c:v>
                </c:pt>
                <c:pt idx="11841">
                  <c:v>-1014874.5271439999</c:v>
                </c:pt>
                <c:pt idx="11842">
                  <c:v>-1014874.5271439999</c:v>
                </c:pt>
                <c:pt idx="11843">
                  <c:v>-1014874.5271439999</c:v>
                </c:pt>
                <c:pt idx="11844">
                  <c:v>-1014874.5271439999</c:v>
                </c:pt>
                <c:pt idx="11845">
                  <c:v>-1014874.5271439999</c:v>
                </c:pt>
                <c:pt idx="11846">
                  <c:v>-1014874.5271439999</c:v>
                </c:pt>
                <c:pt idx="11847">
                  <c:v>-1014874.5271439999</c:v>
                </c:pt>
                <c:pt idx="11848">
                  <c:v>-1014874.5271439999</c:v>
                </c:pt>
                <c:pt idx="11849">
                  <c:v>-1014874.5271439999</c:v>
                </c:pt>
                <c:pt idx="11850">
                  <c:v>-1014874.5271439999</c:v>
                </c:pt>
                <c:pt idx="11851">
                  <c:v>-1014874.5271439999</c:v>
                </c:pt>
                <c:pt idx="11852">
                  <c:v>-1014874.5271439999</c:v>
                </c:pt>
                <c:pt idx="11853">
                  <c:v>-1014874.5271439999</c:v>
                </c:pt>
                <c:pt idx="11854">
                  <c:v>-1014874.5271439999</c:v>
                </c:pt>
                <c:pt idx="11855">
                  <c:v>-1014874.5271439999</c:v>
                </c:pt>
                <c:pt idx="11856">
                  <c:v>-1014874.5271439999</c:v>
                </c:pt>
                <c:pt idx="11857">
                  <c:v>-1014874.5271439999</c:v>
                </c:pt>
                <c:pt idx="11858">
                  <c:v>-1014874.5271439999</c:v>
                </c:pt>
                <c:pt idx="11859">
                  <c:v>-1014874.5271439999</c:v>
                </c:pt>
                <c:pt idx="11860">
                  <c:v>-1014874.5271439999</c:v>
                </c:pt>
                <c:pt idx="11861">
                  <c:v>-1014874.5271439999</c:v>
                </c:pt>
                <c:pt idx="11862">
                  <c:v>-1014874.5271439999</c:v>
                </c:pt>
                <c:pt idx="11863">
                  <c:v>-1014874.5271439999</c:v>
                </c:pt>
                <c:pt idx="11864">
                  <c:v>-1014874.5271439999</c:v>
                </c:pt>
                <c:pt idx="11865">
                  <c:v>-1014874.5271439999</c:v>
                </c:pt>
                <c:pt idx="11866">
                  <c:v>-1014874.5271439999</c:v>
                </c:pt>
                <c:pt idx="11867">
                  <c:v>-1014874.5271439999</c:v>
                </c:pt>
              </c:numCache>
            </c:numRef>
          </c:xVal>
          <c:yVal>
            <c:numRef>
              <c:f>'5Oct2015a'!$E$2:$E$11869</c:f>
              <c:numCache>
                <c:formatCode>General</c:formatCode>
                <c:ptCount val="11868"/>
                <c:pt idx="0">
                  <c:v>301.65242499999999</c:v>
                </c:pt>
                <c:pt idx="1">
                  <c:v>301.65242499999999</c:v>
                </c:pt>
                <c:pt idx="2">
                  <c:v>301.81816900000001</c:v>
                </c:pt>
                <c:pt idx="3">
                  <c:v>301.65242499999999</c:v>
                </c:pt>
                <c:pt idx="4">
                  <c:v>301.81816900000001</c:v>
                </c:pt>
                <c:pt idx="5">
                  <c:v>301.81816900000001</c:v>
                </c:pt>
                <c:pt idx="6">
                  <c:v>301.81816900000001</c:v>
                </c:pt>
                <c:pt idx="7">
                  <c:v>301.81816900000001</c:v>
                </c:pt>
                <c:pt idx="8">
                  <c:v>301.98391400000003</c:v>
                </c:pt>
                <c:pt idx="9">
                  <c:v>301.98391400000003</c:v>
                </c:pt>
                <c:pt idx="10">
                  <c:v>301.98391400000003</c:v>
                </c:pt>
                <c:pt idx="11">
                  <c:v>301.98391400000003</c:v>
                </c:pt>
                <c:pt idx="12">
                  <c:v>301.98391400000003</c:v>
                </c:pt>
                <c:pt idx="13">
                  <c:v>301.98391400000003</c:v>
                </c:pt>
                <c:pt idx="14">
                  <c:v>301.98391400000003</c:v>
                </c:pt>
                <c:pt idx="15">
                  <c:v>301.98391400000003</c:v>
                </c:pt>
                <c:pt idx="16">
                  <c:v>301.98391400000003</c:v>
                </c:pt>
                <c:pt idx="17">
                  <c:v>302.14965899999999</c:v>
                </c:pt>
                <c:pt idx="18">
                  <c:v>302.14965899999999</c:v>
                </c:pt>
                <c:pt idx="19">
                  <c:v>302.14965899999999</c:v>
                </c:pt>
                <c:pt idx="20">
                  <c:v>302.315404</c:v>
                </c:pt>
                <c:pt idx="21">
                  <c:v>302.14965899999999</c:v>
                </c:pt>
                <c:pt idx="22">
                  <c:v>302.315404</c:v>
                </c:pt>
                <c:pt idx="23">
                  <c:v>302.315404</c:v>
                </c:pt>
                <c:pt idx="24">
                  <c:v>302.315404</c:v>
                </c:pt>
                <c:pt idx="25">
                  <c:v>302.315404</c:v>
                </c:pt>
                <c:pt idx="26">
                  <c:v>302.315404</c:v>
                </c:pt>
                <c:pt idx="27">
                  <c:v>302.315404</c:v>
                </c:pt>
                <c:pt idx="28">
                  <c:v>302.315404</c:v>
                </c:pt>
                <c:pt idx="29">
                  <c:v>302.315404</c:v>
                </c:pt>
                <c:pt idx="30">
                  <c:v>302.315404</c:v>
                </c:pt>
                <c:pt idx="31">
                  <c:v>302.48114900000002</c:v>
                </c:pt>
                <c:pt idx="32">
                  <c:v>302.48114900000002</c:v>
                </c:pt>
                <c:pt idx="33">
                  <c:v>302.48114900000002</c:v>
                </c:pt>
                <c:pt idx="34">
                  <c:v>302.48114900000002</c:v>
                </c:pt>
                <c:pt idx="35">
                  <c:v>302.48114900000002</c:v>
                </c:pt>
                <c:pt idx="36">
                  <c:v>302.48114900000002</c:v>
                </c:pt>
                <c:pt idx="37">
                  <c:v>302.48114900000002</c:v>
                </c:pt>
                <c:pt idx="38">
                  <c:v>302.48114900000002</c:v>
                </c:pt>
                <c:pt idx="39">
                  <c:v>302.48114900000002</c:v>
                </c:pt>
                <c:pt idx="40">
                  <c:v>302.48114900000002</c:v>
                </c:pt>
                <c:pt idx="41">
                  <c:v>302.48114900000002</c:v>
                </c:pt>
                <c:pt idx="42">
                  <c:v>302.48114900000002</c:v>
                </c:pt>
                <c:pt idx="43">
                  <c:v>302.48114900000002</c:v>
                </c:pt>
                <c:pt idx="44">
                  <c:v>302.48114900000002</c:v>
                </c:pt>
                <c:pt idx="45">
                  <c:v>302.64689399999997</c:v>
                </c:pt>
                <c:pt idx="46">
                  <c:v>302.64689399999997</c:v>
                </c:pt>
                <c:pt idx="47">
                  <c:v>302.48114900000002</c:v>
                </c:pt>
                <c:pt idx="48">
                  <c:v>302.64689399999997</c:v>
                </c:pt>
                <c:pt idx="49">
                  <c:v>302.64689399999997</c:v>
                </c:pt>
                <c:pt idx="50">
                  <c:v>302.64689399999997</c:v>
                </c:pt>
                <c:pt idx="51">
                  <c:v>302.64689399999997</c:v>
                </c:pt>
                <c:pt idx="52">
                  <c:v>302.64689399999997</c:v>
                </c:pt>
                <c:pt idx="53">
                  <c:v>302.64689399999997</c:v>
                </c:pt>
                <c:pt idx="54">
                  <c:v>302.64689399999997</c:v>
                </c:pt>
                <c:pt idx="55">
                  <c:v>302.64689399999997</c:v>
                </c:pt>
                <c:pt idx="56">
                  <c:v>302.64689399999997</c:v>
                </c:pt>
                <c:pt idx="57">
                  <c:v>302.64689399999997</c:v>
                </c:pt>
                <c:pt idx="58">
                  <c:v>302.64689399999997</c:v>
                </c:pt>
                <c:pt idx="59">
                  <c:v>302.81263899999999</c:v>
                </c:pt>
                <c:pt idx="60">
                  <c:v>302.81263899999999</c:v>
                </c:pt>
                <c:pt idx="61">
                  <c:v>302.81263899999999</c:v>
                </c:pt>
                <c:pt idx="62">
                  <c:v>302.81263899999999</c:v>
                </c:pt>
                <c:pt idx="63">
                  <c:v>302.64689399999997</c:v>
                </c:pt>
                <c:pt idx="64">
                  <c:v>302.81263899999999</c:v>
                </c:pt>
                <c:pt idx="65">
                  <c:v>302.81263899999999</c:v>
                </c:pt>
                <c:pt idx="66">
                  <c:v>302.81263899999999</c:v>
                </c:pt>
                <c:pt idx="67">
                  <c:v>302.81263899999999</c:v>
                </c:pt>
                <c:pt idx="68">
                  <c:v>302.81263899999999</c:v>
                </c:pt>
                <c:pt idx="69">
                  <c:v>302.81263899999999</c:v>
                </c:pt>
                <c:pt idx="70">
                  <c:v>302.81263899999999</c:v>
                </c:pt>
                <c:pt idx="71">
                  <c:v>302.81263899999999</c:v>
                </c:pt>
                <c:pt idx="72">
                  <c:v>302.81263899999999</c:v>
                </c:pt>
                <c:pt idx="73">
                  <c:v>302.81263899999999</c:v>
                </c:pt>
                <c:pt idx="74">
                  <c:v>302.81263899999999</c:v>
                </c:pt>
                <c:pt idx="75">
                  <c:v>302.81263899999999</c:v>
                </c:pt>
                <c:pt idx="76">
                  <c:v>302.81263899999999</c:v>
                </c:pt>
                <c:pt idx="77">
                  <c:v>302.81263899999999</c:v>
                </c:pt>
                <c:pt idx="78">
                  <c:v>302.97838400000001</c:v>
                </c:pt>
                <c:pt idx="79">
                  <c:v>302.81263899999999</c:v>
                </c:pt>
                <c:pt idx="80">
                  <c:v>302.81263899999999</c:v>
                </c:pt>
                <c:pt idx="81">
                  <c:v>302.81263899999999</c:v>
                </c:pt>
                <c:pt idx="82">
                  <c:v>302.81263899999999</c:v>
                </c:pt>
                <c:pt idx="83">
                  <c:v>302.315404</c:v>
                </c:pt>
                <c:pt idx="84">
                  <c:v>299.66348599999998</c:v>
                </c:pt>
                <c:pt idx="85">
                  <c:v>298.83476200000001</c:v>
                </c:pt>
                <c:pt idx="86">
                  <c:v>297.84029299999997</c:v>
                </c:pt>
                <c:pt idx="87">
                  <c:v>296.68007899999998</c:v>
                </c:pt>
                <c:pt idx="88">
                  <c:v>295.35412000000002</c:v>
                </c:pt>
                <c:pt idx="89">
                  <c:v>294.02816100000001</c:v>
                </c:pt>
                <c:pt idx="90">
                  <c:v>292.53645699999998</c:v>
                </c:pt>
                <c:pt idx="91">
                  <c:v>291.04475300000001</c:v>
                </c:pt>
                <c:pt idx="92">
                  <c:v>289.38730500000003</c:v>
                </c:pt>
                <c:pt idx="93">
                  <c:v>287.895601</c:v>
                </c:pt>
                <c:pt idx="94">
                  <c:v>286.23815200000001</c:v>
                </c:pt>
                <c:pt idx="95">
                  <c:v>284.41495900000001</c:v>
                </c:pt>
                <c:pt idx="96">
                  <c:v>282.75751000000002</c:v>
                </c:pt>
                <c:pt idx="97">
                  <c:v>280.93431700000002</c:v>
                </c:pt>
                <c:pt idx="98">
                  <c:v>279.11112300000002</c:v>
                </c:pt>
                <c:pt idx="99">
                  <c:v>278.77963399999999</c:v>
                </c:pt>
                <c:pt idx="100">
                  <c:v>276.79069500000003</c:v>
                </c:pt>
                <c:pt idx="101">
                  <c:v>274.96750200000002</c:v>
                </c:pt>
                <c:pt idx="102">
                  <c:v>272.97856300000001</c:v>
                </c:pt>
                <c:pt idx="103">
                  <c:v>271.15537</c:v>
                </c:pt>
                <c:pt idx="104">
                  <c:v>269.16643199999999</c:v>
                </c:pt>
                <c:pt idx="105">
                  <c:v>267.17749300000003</c:v>
                </c:pt>
                <c:pt idx="106">
                  <c:v>265.18855500000001</c:v>
                </c:pt>
                <c:pt idx="107">
                  <c:v>263.36536100000001</c:v>
                </c:pt>
                <c:pt idx="108">
                  <c:v>261.21067799999997</c:v>
                </c:pt>
                <c:pt idx="109">
                  <c:v>259.22174000000001</c:v>
                </c:pt>
                <c:pt idx="110">
                  <c:v>257.06705699999998</c:v>
                </c:pt>
                <c:pt idx="111">
                  <c:v>255.243863</c:v>
                </c:pt>
                <c:pt idx="112">
                  <c:v>253.08918</c:v>
                </c:pt>
                <c:pt idx="113">
                  <c:v>251.10024200000001</c:v>
                </c:pt>
                <c:pt idx="114">
                  <c:v>248.94555800000001</c:v>
                </c:pt>
                <c:pt idx="115">
                  <c:v>247.122365</c:v>
                </c:pt>
                <c:pt idx="116">
                  <c:v>244.967682</c:v>
                </c:pt>
                <c:pt idx="117">
                  <c:v>242.97874300000001</c:v>
                </c:pt>
                <c:pt idx="118">
                  <c:v>240.98980499999999</c:v>
                </c:pt>
                <c:pt idx="119">
                  <c:v>238.83512200000001</c:v>
                </c:pt>
                <c:pt idx="120">
                  <c:v>236.84618399999999</c:v>
                </c:pt>
                <c:pt idx="121">
                  <c:v>234.85724500000001</c:v>
                </c:pt>
                <c:pt idx="122">
                  <c:v>232.702562</c:v>
                </c:pt>
                <c:pt idx="123">
                  <c:v>230.71362400000001</c:v>
                </c:pt>
                <c:pt idx="124">
                  <c:v>228.72468499999999</c:v>
                </c:pt>
                <c:pt idx="125">
                  <c:v>226.735747</c:v>
                </c:pt>
                <c:pt idx="126">
                  <c:v>224.581064</c:v>
                </c:pt>
                <c:pt idx="127">
                  <c:v>222.59212500000001</c:v>
                </c:pt>
                <c:pt idx="128">
                  <c:v>220.60318699999999</c:v>
                </c:pt>
                <c:pt idx="129">
                  <c:v>218.44850400000001</c:v>
                </c:pt>
                <c:pt idx="130">
                  <c:v>216.459566</c:v>
                </c:pt>
                <c:pt idx="131">
                  <c:v>214.47062700000001</c:v>
                </c:pt>
                <c:pt idx="132">
                  <c:v>212.315944</c:v>
                </c:pt>
                <c:pt idx="133">
                  <c:v>210.32700600000001</c:v>
                </c:pt>
                <c:pt idx="134">
                  <c:v>208.17232200000001</c:v>
                </c:pt>
                <c:pt idx="135">
                  <c:v>206.017639</c:v>
                </c:pt>
                <c:pt idx="136">
                  <c:v>204.194446</c:v>
                </c:pt>
                <c:pt idx="137">
                  <c:v>202.03976299999999</c:v>
                </c:pt>
                <c:pt idx="138">
                  <c:v>200.21656899999999</c:v>
                </c:pt>
                <c:pt idx="139">
                  <c:v>198.06188599999999</c:v>
                </c:pt>
                <c:pt idx="140">
                  <c:v>196.072947</c:v>
                </c:pt>
                <c:pt idx="141">
                  <c:v>193.91826399999999</c:v>
                </c:pt>
                <c:pt idx="142">
                  <c:v>192.09507099999999</c:v>
                </c:pt>
                <c:pt idx="143">
                  <c:v>189.94038800000001</c:v>
                </c:pt>
                <c:pt idx="144">
                  <c:v>187.951449</c:v>
                </c:pt>
                <c:pt idx="145">
                  <c:v>185.96251100000001</c:v>
                </c:pt>
                <c:pt idx="146">
                  <c:v>183.97357299999999</c:v>
                </c:pt>
                <c:pt idx="147">
                  <c:v>181.81888900000001</c:v>
                </c:pt>
                <c:pt idx="148">
                  <c:v>179.82995099999999</c:v>
                </c:pt>
                <c:pt idx="149">
                  <c:v>177.841013</c:v>
                </c:pt>
                <c:pt idx="150">
                  <c:v>175.85207399999999</c:v>
                </c:pt>
                <c:pt idx="151">
                  <c:v>173.863136</c:v>
                </c:pt>
                <c:pt idx="152">
                  <c:v>171.87419800000001</c:v>
                </c:pt>
                <c:pt idx="153">
                  <c:v>169.719514</c:v>
                </c:pt>
                <c:pt idx="154">
                  <c:v>167.73057600000001</c:v>
                </c:pt>
                <c:pt idx="155">
                  <c:v>165.74163799999999</c:v>
                </c:pt>
                <c:pt idx="156">
                  <c:v>163.75269900000001</c:v>
                </c:pt>
                <c:pt idx="157">
                  <c:v>161.76376099999999</c:v>
                </c:pt>
                <c:pt idx="158">
                  <c:v>159.60907800000001</c:v>
                </c:pt>
                <c:pt idx="159">
                  <c:v>157.78588400000001</c:v>
                </c:pt>
                <c:pt idx="160">
                  <c:v>155.79694599999999</c:v>
                </c:pt>
                <c:pt idx="161">
                  <c:v>153.808008</c:v>
                </c:pt>
                <c:pt idx="162">
                  <c:v>151.81906900000001</c:v>
                </c:pt>
                <c:pt idx="163">
                  <c:v>149.83013099999999</c:v>
                </c:pt>
                <c:pt idx="164">
                  <c:v>147.841193</c:v>
                </c:pt>
                <c:pt idx="165">
                  <c:v>145.85225399999999</c:v>
                </c:pt>
                <c:pt idx="166">
                  <c:v>143.863316</c:v>
                </c:pt>
                <c:pt idx="167">
                  <c:v>141.87437800000001</c:v>
                </c:pt>
                <c:pt idx="168">
                  <c:v>139.88543899999999</c:v>
                </c:pt>
                <c:pt idx="169">
                  <c:v>137.896501</c:v>
                </c:pt>
                <c:pt idx="170">
                  <c:v>135.74181799999999</c:v>
                </c:pt>
                <c:pt idx="171">
                  <c:v>133.91862399999999</c:v>
                </c:pt>
                <c:pt idx="172">
                  <c:v>131.76394099999999</c:v>
                </c:pt>
                <c:pt idx="173">
                  <c:v>129.775003</c:v>
                </c:pt>
                <c:pt idx="174">
                  <c:v>127.786064</c:v>
                </c:pt>
                <c:pt idx="175">
                  <c:v>125.96287100000001</c:v>
                </c:pt>
                <c:pt idx="176">
                  <c:v>123.808188</c:v>
                </c:pt>
                <c:pt idx="177">
                  <c:v>121.819249</c:v>
                </c:pt>
                <c:pt idx="178">
                  <c:v>119.83031099999999</c:v>
                </c:pt>
                <c:pt idx="179">
                  <c:v>117.675628</c:v>
                </c:pt>
                <c:pt idx="180">
                  <c:v>115.852434</c:v>
                </c:pt>
                <c:pt idx="181">
                  <c:v>113.697751</c:v>
                </c:pt>
                <c:pt idx="182">
                  <c:v>111.87455799999999</c:v>
                </c:pt>
                <c:pt idx="183">
                  <c:v>109.719874</c:v>
                </c:pt>
                <c:pt idx="184">
                  <c:v>107.730936</c:v>
                </c:pt>
                <c:pt idx="185">
                  <c:v>105.741998</c:v>
                </c:pt>
                <c:pt idx="186">
                  <c:v>103.75305899999999</c:v>
                </c:pt>
                <c:pt idx="187">
                  <c:v>101.598376</c:v>
                </c:pt>
                <c:pt idx="188">
                  <c:v>99.775182999999998</c:v>
                </c:pt>
                <c:pt idx="189">
                  <c:v>97.620498999999995</c:v>
                </c:pt>
                <c:pt idx="190">
                  <c:v>95.631561000000005</c:v>
                </c:pt>
                <c:pt idx="191">
                  <c:v>93.642623</c:v>
                </c:pt>
                <c:pt idx="192">
                  <c:v>91.487938999999997</c:v>
                </c:pt>
                <c:pt idx="193">
                  <c:v>89.333256000000006</c:v>
                </c:pt>
                <c:pt idx="194">
                  <c:v>87.178573</c:v>
                </c:pt>
                <c:pt idx="195">
                  <c:v>85.189634999999996</c:v>
                </c:pt>
                <c:pt idx="196">
                  <c:v>83.200695999999994</c:v>
                </c:pt>
                <c:pt idx="197">
                  <c:v>81.211758000000003</c:v>
                </c:pt>
                <c:pt idx="198">
                  <c:v>79.057074999999998</c:v>
                </c:pt>
                <c:pt idx="199">
                  <c:v>77.068135999999996</c:v>
                </c:pt>
                <c:pt idx="200">
                  <c:v>75.079198000000005</c:v>
                </c:pt>
                <c:pt idx="201">
                  <c:v>73.090260000000001</c:v>
                </c:pt>
                <c:pt idx="202">
                  <c:v>71.101320999999999</c:v>
                </c:pt>
                <c:pt idx="203">
                  <c:v>69.278127999999995</c:v>
                </c:pt>
                <c:pt idx="204">
                  <c:v>67.289190000000005</c:v>
                </c:pt>
                <c:pt idx="205">
                  <c:v>65.300251000000003</c:v>
                </c:pt>
                <c:pt idx="206">
                  <c:v>63.642803000000001</c:v>
                </c:pt>
                <c:pt idx="207">
                  <c:v>61.985354000000001</c:v>
                </c:pt>
                <c:pt idx="208">
                  <c:v>60.162160999999998</c:v>
                </c:pt>
                <c:pt idx="209">
                  <c:v>58.670456999999999</c:v>
                </c:pt>
                <c:pt idx="210">
                  <c:v>57.013007999999999</c:v>
                </c:pt>
                <c:pt idx="211">
                  <c:v>55.521304000000001</c:v>
                </c:pt>
                <c:pt idx="212">
                  <c:v>54.029601</c:v>
                </c:pt>
                <c:pt idx="213">
                  <c:v>52.869387000000003</c:v>
                </c:pt>
                <c:pt idx="214">
                  <c:v>51.709173</c:v>
                </c:pt>
                <c:pt idx="215">
                  <c:v>50.548959000000004</c:v>
                </c:pt>
                <c:pt idx="216">
                  <c:v>49.554488999999997</c:v>
                </c:pt>
                <c:pt idx="217">
                  <c:v>48.560020000000002</c:v>
                </c:pt>
                <c:pt idx="218">
                  <c:v>47.731296</c:v>
                </c:pt>
                <c:pt idx="219">
                  <c:v>47.068316000000003</c:v>
                </c:pt>
                <c:pt idx="220">
                  <c:v>46.405337000000003</c:v>
                </c:pt>
                <c:pt idx="221">
                  <c:v>45.908102</c:v>
                </c:pt>
                <c:pt idx="222">
                  <c:v>45.410868000000001</c:v>
                </c:pt>
                <c:pt idx="223">
                  <c:v>45.245123</c:v>
                </c:pt>
                <c:pt idx="224">
                  <c:v>44.913632999999997</c:v>
                </c:pt>
                <c:pt idx="225">
                  <c:v>44.913632999999997</c:v>
                </c:pt>
                <c:pt idx="226">
                  <c:v>45.245123</c:v>
                </c:pt>
                <c:pt idx="227">
                  <c:v>46.073847000000001</c:v>
                </c:pt>
                <c:pt idx="228">
                  <c:v>46.736826999999998</c:v>
                </c:pt>
                <c:pt idx="229">
                  <c:v>46.902571999999999</c:v>
                </c:pt>
                <c:pt idx="230">
                  <c:v>46.736826999999998</c:v>
                </c:pt>
                <c:pt idx="231">
                  <c:v>46.571081999999997</c:v>
                </c:pt>
                <c:pt idx="232">
                  <c:v>46.239592000000002</c:v>
                </c:pt>
                <c:pt idx="233">
                  <c:v>45.908102</c:v>
                </c:pt>
                <c:pt idx="234">
                  <c:v>45.576613000000002</c:v>
                </c:pt>
                <c:pt idx="235">
                  <c:v>45.245123</c:v>
                </c:pt>
                <c:pt idx="236">
                  <c:v>44.913632999999997</c:v>
                </c:pt>
                <c:pt idx="237">
                  <c:v>44.582143000000002</c:v>
                </c:pt>
                <c:pt idx="238">
                  <c:v>44.416398999999998</c:v>
                </c:pt>
                <c:pt idx="239">
                  <c:v>44.084909000000003</c:v>
                </c:pt>
                <c:pt idx="240">
                  <c:v>43.753419000000001</c:v>
                </c:pt>
                <c:pt idx="241">
                  <c:v>43.587674</c:v>
                </c:pt>
                <c:pt idx="242">
                  <c:v>43.256185000000002</c:v>
                </c:pt>
                <c:pt idx="243">
                  <c:v>43.090440000000001</c:v>
                </c:pt>
                <c:pt idx="244">
                  <c:v>42.924695</c:v>
                </c:pt>
                <c:pt idx="245">
                  <c:v>42.758949999999999</c:v>
                </c:pt>
                <c:pt idx="246">
                  <c:v>42.593204999999998</c:v>
                </c:pt>
                <c:pt idx="247">
                  <c:v>42.427460000000004</c:v>
                </c:pt>
                <c:pt idx="248">
                  <c:v>42.427460000000004</c:v>
                </c:pt>
                <c:pt idx="249">
                  <c:v>42.095970999999999</c:v>
                </c:pt>
                <c:pt idx="250">
                  <c:v>42.095970999999999</c:v>
                </c:pt>
                <c:pt idx="251">
                  <c:v>41.930225999999998</c:v>
                </c:pt>
                <c:pt idx="252">
                  <c:v>41.764481000000004</c:v>
                </c:pt>
                <c:pt idx="253">
                  <c:v>41.598736000000002</c:v>
                </c:pt>
                <c:pt idx="254">
                  <c:v>41.598736000000002</c:v>
                </c:pt>
                <c:pt idx="255">
                  <c:v>41.432991000000001</c:v>
                </c:pt>
                <c:pt idx="256">
                  <c:v>41.432991000000001</c:v>
                </c:pt>
                <c:pt idx="257">
                  <c:v>41.267246</c:v>
                </c:pt>
                <c:pt idx="258">
                  <c:v>41.267246</c:v>
                </c:pt>
                <c:pt idx="259">
                  <c:v>41.267246</c:v>
                </c:pt>
                <c:pt idx="260">
                  <c:v>41.101500999999999</c:v>
                </c:pt>
                <c:pt idx="261">
                  <c:v>41.101500999999999</c:v>
                </c:pt>
                <c:pt idx="262">
                  <c:v>41.101500999999999</c:v>
                </c:pt>
                <c:pt idx="263">
                  <c:v>40.935757000000002</c:v>
                </c:pt>
                <c:pt idx="264">
                  <c:v>40.935757000000002</c:v>
                </c:pt>
                <c:pt idx="265">
                  <c:v>40.935757000000002</c:v>
                </c:pt>
                <c:pt idx="266">
                  <c:v>40.935757000000002</c:v>
                </c:pt>
                <c:pt idx="267">
                  <c:v>40.770012000000001</c:v>
                </c:pt>
                <c:pt idx="268">
                  <c:v>40.770012000000001</c:v>
                </c:pt>
                <c:pt idx="269">
                  <c:v>40.770012000000001</c:v>
                </c:pt>
                <c:pt idx="270">
                  <c:v>40.770012000000001</c:v>
                </c:pt>
                <c:pt idx="271">
                  <c:v>40.770012000000001</c:v>
                </c:pt>
                <c:pt idx="272">
                  <c:v>40.770012000000001</c:v>
                </c:pt>
                <c:pt idx="273">
                  <c:v>40.770012000000001</c:v>
                </c:pt>
                <c:pt idx="274">
                  <c:v>40.770012000000001</c:v>
                </c:pt>
                <c:pt idx="275">
                  <c:v>40.770012000000001</c:v>
                </c:pt>
                <c:pt idx="276">
                  <c:v>40.770012000000001</c:v>
                </c:pt>
                <c:pt idx="277">
                  <c:v>40.604267</c:v>
                </c:pt>
                <c:pt idx="278">
                  <c:v>40.604267</c:v>
                </c:pt>
                <c:pt idx="279">
                  <c:v>40.604267</c:v>
                </c:pt>
                <c:pt idx="280">
                  <c:v>40.604267</c:v>
                </c:pt>
                <c:pt idx="281">
                  <c:v>40.604267</c:v>
                </c:pt>
                <c:pt idx="282">
                  <c:v>40.604267</c:v>
                </c:pt>
                <c:pt idx="283">
                  <c:v>40.604267</c:v>
                </c:pt>
                <c:pt idx="284">
                  <c:v>40.604267</c:v>
                </c:pt>
                <c:pt idx="285">
                  <c:v>40.604267</c:v>
                </c:pt>
                <c:pt idx="286">
                  <c:v>40.604267</c:v>
                </c:pt>
                <c:pt idx="287">
                  <c:v>40.604267</c:v>
                </c:pt>
                <c:pt idx="288">
                  <c:v>40.604267</c:v>
                </c:pt>
                <c:pt idx="289">
                  <c:v>40.438521999999999</c:v>
                </c:pt>
                <c:pt idx="290">
                  <c:v>40.604267</c:v>
                </c:pt>
                <c:pt idx="291">
                  <c:v>40.604267</c:v>
                </c:pt>
                <c:pt idx="292">
                  <c:v>40.604267</c:v>
                </c:pt>
                <c:pt idx="293">
                  <c:v>40.438521999999999</c:v>
                </c:pt>
                <c:pt idx="294">
                  <c:v>40.604267</c:v>
                </c:pt>
                <c:pt idx="295">
                  <c:v>40.438521999999999</c:v>
                </c:pt>
                <c:pt idx="296">
                  <c:v>40.604267</c:v>
                </c:pt>
                <c:pt idx="297">
                  <c:v>40.272776999999998</c:v>
                </c:pt>
                <c:pt idx="298">
                  <c:v>40.438521999999999</c:v>
                </c:pt>
                <c:pt idx="299">
                  <c:v>40.438521999999999</c:v>
                </c:pt>
                <c:pt idx="300">
                  <c:v>40.438521999999999</c:v>
                </c:pt>
                <c:pt idx="301">
                  <c:v>40.438521999999999</c:v>
                </c:pt>
                <c:pt idx="302">
                  <c:v>40.438521999999999</c:v>
                </c:pt>
                <c:pt idx="303">
                  <c:v>40.438521999999999</c:v>
                </c:pt>
                <c:pt idx="304">
                  <c:v>40.438521999999999</c:v>
                </c:pt>
                <c:pt idx="305">
                  <c:v>40.438521999999999</c:v>
                </c:pt>
                <c:pt idx="306">
                  <c:v>40.438521999999999</c:v>
                </c:pt>
                <c:pt idx="307">
                  <c:v>40.438521999999999</c:v>
                </c:pt>
                <c:pt idx="308">
                  <c:v>40.438521999999999</c:v>
                </c:pt>
                <c:pt idx="309">
                  <c:v>40.438521999999999</c:v>
                </c:pt>
                <c:pt idx="310">
                  <c:v>40.438521999999999</c:v>
                </c:pt>
                <c:pt idx="311">
                  <c:v>40.272776999999998</c:v>
                </c:pt>
                <c:pt idx="312">
                  <c:v>40.438521999999999</c:v>
                </c:pt>
                <c:pt idx="313">
                  <c:v>40.272776999999998</c:v>
                </c:pt>
                <c:pt idx="314">
                  <c:v>40.272776999999998</c:v>
                </c:pt>
                <c:pt idx="315">
                  <c:v>40.272776999999998</c:v>
                </c:pt>
                <c:pt idx="316">
                  <c:v>40.272776999999998</c:v>
                </c:pt>
                <c:pt idx="317">
                  <c:v>40.272776999999998</c:v>
                </c:pt>
                <c:pt idx="318">
                  <c:v>40.272776999999998</c:v>
                </c:pt>
                <c:pt idx="319">
                  <c:v>40.272776999999998</c:v>
                </c:pt>
                <c:pt idx="320">
                  <c:v>40.272776999999998</c:v>
                </c:pt>
                <c:pt idx="321">
                  <c:v>40.272776999999998</c:v>
                </c:pt>
                <c:pt idx="322">
                  <c:v>40.107031999999997</c:v>
                </c:pt>
                <c:pt idx="323">
                  <c:v>40.107031999999997</c:v>
                </c:pt>
                <c:pt idx="324">
                  <c:v>40.107031999999997</c:v>
                </c:pt>
                <c:pt idx="325">
                  <c:v>40.272776999999998</c:v>
                </c:pt>
                <c:pt idx="326">
                  <c:v>40.107031999999997</c:v>
                </c:pt>
                <c:pt idx="327">
                  <c:v>40.107031999999997</c:v>
                </c:pt>
                <c:pt idx="328">
                  <c:v>40.107031999999997</c:v>
                </c:pt>
                <c:pt idx="329">
                  <c:v>40.107031999999997</c:v>
                </c:pt>
                <c:pt idx="330">
                  <c:v>40.107031999999997</c:v>
                </c:pt>
                <c:pt idx="331">
                  <c:v>40.107031999999997</c:v>
                </c:pt>
                <c:pt idx="332">
                  <c:v>40.107031999999997</c:v>
                </c:pt>
                <c:pt idx="333">
                  <c:v>40.107031999999997</c:v>
                </c:pt>
                <c:pt idx="334">
                  <c:v>40.107031999999997</c:v>
                </c:pt>
                <c:pt idx="335">
                  <c:v>40.107031999999997</c:v>
                </c:pt>
                <c:pt idx="336">
                  <c:v>40.107031999999997</c:v>
                </c:pt>
                <c:pt idx="337">
                  <c:v>40.107031999999997</c:v>
                </c:pt>
                <c:pt idx="338">
                  <c:v>40.107031999999997</c:v>
                </c:pt>
                <c:pt idx="339">
                  <c:v>40.107031999999997</c:v>
                </c:pt>
                <c:pt idx="340">
                  <c:v>40.107031999999997</c:v>
                </c:pt>
                <c:pt idx="341">
                  <c:v>40.107031999999997</c:v>
                </c:pt>
                <c:pt idx="342">
                  <c:v>39.941287000000003</c:v>
                </c:pt>
                <c:pt idx="343">
                  <c:v>40.107031999999997</c:v>
                </c:pt>
                <c:pt idx="344">
                  <c:v>40.107031999999997</c:v>
                </c:pt>
                <c:pt idx="345">
                  <c:v>39.941287000000003</c:v>
                </c:pt>
                <c:pt idx="346">
                  <c:v>40.107031999999997</c:v>
                </c:pt>
                <c:pt idx="347">
                  <c:v>40.107031999999997</c:v>
                </c:pt>
                <c:pt idx="348">
                  <c:v>40.107031999999997</c:v>
                </c:pt>
                <c:pt idx="349">
                  <c:v>40.107031999999997</c:v>
                </c:pt>
                <c:pt idx="350">
                  <c:v>40.107031999999997</c:v>
                </c:pt>
                <c:pt idx="351">
                  <c:v>40.107031999999997</c:v>
                </c:pt>
                <c:pt idx="352">
                  <c:v>40.107031999999997</c:v>
                </c:pt>
                <c:pt idx="353">
                  <c:v>39.941287000000003</c:v>
                </c:pt>
                <c:pt idx="354">
                  <c:v>40.107031999999997</c:v>
                </c:pt>
                <c:pt idx="355">
                  <c:v>40.107031999999997</c:v>
                </c:pt>
                <c:pt idx="356">
                  <c:v>40.107031999999997</c:v>
                </c:pt>
                <c:pt idx="357">
                  <c:v>39.941287000000003</c:v>
                </c:pt>
                <c:pt idx="358">
                  <c:v>39.941287000000003</c:v>
                </c:pt>
                <c:pt idx="359">
                  <c:v>39.941287000000003</c:v>
                </c:pt>
                <c:pt idx="360">
                  <c:v>39.941287000000003</c:v>
                </c:pt>
                <c:pt idx="361">
                  <c:v>39.941287000000003</c:v>
                </c:pt>
                <c:pt idx="362">
                  <c:v>39.941287000000003</c:v>
                </c:pt>
                <c:pt idx="363">
                  <c:v>40.107031999999997</c:v>
                </c:pt>
                <c:pt idx="364">
                  <c:v>40.107031999999997</c:v>
                </c:pt>
                <c:pt idx="365">
                  <c:v>39.941287000000003</c:v>
                </c:pt>
                <c:pt idx="366">
                  <c:v>40.107031999999997</c:v>
                </c:pt>
                <c:pt idx="367">
                  <c:v>39.941287000000003</c:v>
                </c:pt>
                <c:pt idx="368">
                  <c:v>39.941287000000003</c:v>
                </c:pt>
                <c:pt idx="369">
                  <c:v>39.941287000000003</c:v>
                </c:pt>
                <c:pt idx="370">
                  <c:v>39.941287000000003</c:v>
                </c:pt>
                <c:pt idx="371">
                  <c:v>39.941287000000003</c:v>
                </c:pt>
                <c:pt idx="372">
                  <c:v>39.941287000000003</c:v>
                </c:pt>
                <c:pt idx="373">
                  <c:v>39.941287000000003</c:v>
                </c:pt>
                <c:pt idx="374">
                  <c:v>39.941287000000003</c:v>
                </c:pt>
                <c:pt idx="375">
                  <c:v>39.941287000000003</c:v>
                </c:pt>
                <c:pt idx="376">
                  <c:v>40.107031999999997</c:v>
                </c:pt>
                <c:pt idx="377">
                  <c:v>39.941287000000003</c:v>
                </c:pt>
                <c:pt idx="378">
                  <c:v>39.941287000000003</c:v>
                </c:pt>
                <c:pt idx="379">
                  <c:v>39.941287000000003</c:v>
                </c:pt>
                <c:pt idx="380">
                  <c:v>39.941287000000003</c:v>
                </c:pt>
                <c:pt idx="381">
                  <c:v>39.941287000000003</c:v>
                </c:pt>
                <c:pt idx="382">
                  <c:v>39.941287000000003</c:v>
                </c:pt>
                <c:pt idx="383">
                  <c:v>39.941287000000003</c:v>
                </c:pt>
                <c:pt idx="384">
                  <c:v>39.941287000000003</c:v>
                </c:pt>
                <c:pt idx="385">
                  <c:v>39.941287000000003</c:v>
                </c:pt>
                <c:pt idx="386">
                  <c:v>39.941287000000003</c:v>
                </c:pt>
                <c:pt idx="387">
                  <c:v>39.941287000000003</c:v>
                </c:pt>
                <c:pt idx="388">
                  <c:v>40.107031999999997</c:v>
                </c:pt>
                <c:pt idx="389">
                  <c:v>39.941287000000003</c:v>
                </c:pt>
                <c:pt idx="390">
                  <c:v>39.941287000000003</c:v>
                </c:pt>
                <c:pt idx="391">
                  <c:v>39.941287000000003</c:v>
                </c:pt>
                <c:pt idx="392">
                  <c:v>39.941287000000003</c:v>
                </c:pt>
                <c:pt idx="393">
                  <c:v>39.941287000000003</c:v>
                </c:pt>
                <c:pt idx="394">
                  <c:v>40.107031999999997</c:v>
                </c:pt>
                <c:pt idx="395">
                  <c:v>39.941287000000003</c:v>
                </c:pt>
                <c:pt idx="396">
                  <c:v>39.941287000000003</c:v>
                </c:pt>
                <c:pt idx="397">
                  <c:v>39.941287000000003</c:v>
                </c:pt>
                <c:pt idx="398">
                  <c:v>39.941287000000003</c:v>
                </c:pt>
                <c:pt idx="399">
                  <c:v>39.941287000000003</c:v>
                </c:pt>
                <c:pt idx="400">
                  <c:v>40.107031999999997</c:v>
                </c:pt>
                <c:pt idx="401">
                  <c:v>39.941287000000003</c:v>
                </c:pt>
                <c:pt idx="402">
                  <c:v>39.941287000000003</c:v>
                </c:pt>
                <c:pt idx="403">
                  <c:v>39.941287000000003</c:v>
                </c:pt>
                <c:pt idx="404">
                  <c:v>39.941287000000003</c:v>
                </c:pt>
                <c:pt idx="405">
                  <c:v>39.941287000000003</c:v>
                </c:pt>
                <c:pt idx="406">
                  <c:v>39.941287000000003</c:v>
                </c:pt>
                <c:pt idx="407">
                  <c:v>39.941287000000003</c:v>
                </c:pt>
                <c:pt idx="408">
                  <c:v>40.107031999999997</c:v>
                </c:pt>
                <c:pt idx="409">
                  <c:v>39.941287000000003</c:v>
                </c:pt>
                <c:pt idx="410">
                  <c:v>40.107031999999997</c:v>
                </c:pt>
                <c:pt idx="411">
                  <c:v>40.107031999999997</c:v>
                </c:pt>
                <c:pt idx="412">
                  <c:v>39.941287000000003</c:v>
                </c:pt>
                <c:pt idx="413">
                  <c:v>39.941287000000003</c:v>
                </c:pt>
                <c:pt idx="414">
                  <c:v>40.107031999999997</c:v>
                </c:pt>
                <c:pt idx="415">
                  <c:v>39.941287000000003</c:v>
                </c:pt>
                <c:pt idx="416">
                  <c:v>39.941287000000003</c:v>
                </c:pt>
                <c:pt idx="417">
                  <c:v>39.941287000000003</c:v>
                </c:pt>
                <c:pt idx="418">
                  <c:v>39.941287000000003</c:v>
                </c:pt>
                <c:pt idx="419">
                  <c:v>39.941287000000003</c:v>
                </c:pt>
                <c:pt idx="420">
                  <c:v>40.107031999999997</c:v>
                </c:pt>
                <c:pt idx="421">
                  <c:v>40.107031999999997</c:v>
                </c:pt>
                <c:pt idx="422">
                  <c:v>40.107031999999997</c:v>
                </c:pt>
                <c:pt idx="423">
                  <c:v>40.107031999999997</c:v>
                </c:pt>
                <c:pt idx="424">
                  <c:v>40.107031999999997</c:v>
                </c:pt>
                <c:pt idx="425">
                  <c:v>40.107031999999997</c:v>
                </c:pt>
                <c:pt idx="426">
                  <c:v>40.107031999999997</c:v>
                </c:pt>
                <c:pt idx="427">
                  <c:v>40.107031999999997</c:v>
                </c:pt>
                <c:pt idx="428">
                  <c:v>40.107031999999997</c:v>
                </c:pt>
                <c:pt idx="429">
                  <c:v>39.941287000000003</c:v>
                </c:pt>
                <c:pt idx="430">
                  <c:v>39.941287000000003</c:v>
                </c:pt>
                <c:pt idx="431">
                  <c:v>40.107031999999997</c:v>
                </c:pt>
                <c:pt idx="432">
                  <c:v>40.107031999999997</c:v>
                </c:pt>
                <c:pt idx="433">
                  <c:v>40.107031999999997</c:v>
                </c:pt>
                <c:pt idx="434">
                  <c:v>39.941287000000003</c:v>
                </c:pt>
                <c:pt idx="435">
                  <c:v>39.941287000000003</c:v>
                </c:pt>
                <c:pt idx="436">
                  <c:v>40.107031999999997</c:v>
                </c:pt>
                <c:pt idx="437">
                  <c:v>40.107031999999997</c:v>
                </c:pt>
                <c:pt idx="438">
                  <c:v>39.941287000000003</c:v>
                </c:pt>
                <c:pt idx="439">
                  <c:v>39.941287000000003</c:v>
                </c:pt>
                <c:pt idx="440">
                  <c:v>40.107031999999997</c:v>
                </c:pt>
                <c:pt idx="441">
                  <c:v>39.941287000000003</c:v>
                </c:pt>
                <c:pt idx="442">
                  <c:v>39.941287000000003</c:v>
                </c:pt>
                <c:pt idx="443">
                  <c:v>39.941287000000003</c:v>
                </c:pt>
                <c:pt idx="444">
                  <c:v>40.107031999999997</c:v>
                </c:pt>
                <c:pt idx="445">
                  <c:v>39.941287000000003</c:v>
                </c:pt>
                <c:pt idx="446">
                  <c:v>40.107031999999997</c:v>
                </c:pt>
                <c:pt idx="447">
                  <c:v>40.107031999999997</c:v>
                </c:pt>
                <c:pt idx="448">
                  <c:v>40.107031999999997</c:v>
                </c:pt>
                <c:pt idx="449">
                  <c:v>40.107031999999997</c:v>
                </c:pt>
                <c:pt idx="450">
                  <c:v>40.107031999999997</c:v>
                </c:pt>
                <c:pt idx="451">
                  <c:v>40.107031999999997</c:v>
                </c:pt>
                <c:pt idx="452">
                  <c:v>40.107031999999997</c:v>
                </c:pt>
                <c:pt idx="453">
                  <c:v>39.941287000000003</c:v>
                </c:pt>
                <c:pt idx="454">
                  <c:v>40.107031999999997</c:v>
                </c:pt>
                <c:pt idx="455">
                  <c:v>39.941287000000003</c:v>
                </c:pt>
                <c:pt idx="456">
                  <c:v>39.941287000000003</c:v>
                </c:pt>
                <c:pt idx="457">
                  <c:v>39.941287000000003</c:v>
                </c:pt>
                <c:pt idx="458">
                  <c:v>39.941287000000003</c:v>
                </c:pt>
                <c:pt idx="459">
                  <c:v>40.107031999999997</c:v>
                </c:pt>
                <c:pt idx="460">
                  <c:v>39.941287000000003</c:v>
                </c:pt>
                <c:pt idx="461">
                  <c:v>39.941287000000003</c:v>
                </c:pt>
                <c:pt idx="462">
                  <c:v>40.107031999999997</c:v>
                </c:pt>
                <c:pt idx="463">
                  <c:v>40.107031999999997</c:v>
                </c:pt>
                <c:pt idx="464">
                  <c:v>39.941287000000003</c:v>
                </c:pt>
                <c:pt idx="465">
                  <c:v>39.941287000000003</c:v>
                </c:pt>
                <c:pt idx="466">
                  <c:v>39.941287000000003</c:v>
                </c:pt>
                <c:pt idx="467">
                  <c:v>39.941287000000003</c:v>
                </c:pt>
                <c:pt idx="468">
                  <c:v>40.107031999999997</c:v>
                </c:pt>
                <c:pt idx="469">
                  <c:v>40.107031999999997</c:v>
                </c:pt>
                <c:pt idx="470">
                  <c:v>40.107031999999997</c:v>
                </c:pt>
                <c:pt idx="471">
                  <c:v>39.941287000000003</c:v>
                </c:pt>
                <c:pt idx="472">
                  <c:v>40.107031999999997</c:v>
                </c:pt>
                <c:pt idx="473">
                  <c:v>40.107031999999997</c:v>
                </c:pt>
                <c:pt idx="474">
                  <c:v>40.107031999999997</c:v>
                </c:pt>
                <c:pt idx="475">
                  <c:v>39.941287000000003</c:v>
                </c:pt>
                <c:pt idx="476">
                  <c:v>40.107031999999997</c:v>
                </c:pt>
                <c:pt idx="477">
                  <c:v>40.107031999999997</c:v>
                </c:pt>
                <c:pt idx="478">
                  <c:v>39.941287000000003</c:v>
                </c:pt>
                <c:pt idx="479">
                  <c:v>39.941287000000003</c:v>
                </c:pt>
                <c:pt idx="480">
                  <c:v>40.107031999999997</c:v>
                </c:pt>
                <c:pt idx="481">
                  <c:v>39.941287000000003</c:v>
                </c:pt>
                <c:pt idx="482">
                  <c:v>39.941287000000003</c:v>
                </c:pt>
                <c:pt idx="483">
                  <c:v>39.941287000000003</c:v>
                </c:pt>
                <c:pt idx="484">
                  <c:v>40.107031999999997</c:v>
                </c:pt>
                <c:pt idx="485">
                  <c:v>40.107031999999997</c:v>
                </c:pt>
                <c:pt idx="486">
                  <c:v>40.107031999999997</c:v>
                </c:pt>
                <c:pt idx="487">
                  <c:v>39.941287000000003</c:v>
                </c:pt>
                <c:pt idx="488">
                  <c:v>40.107031999999997</c:v>
                </c:pt>
                <c:pt idx="489">
                  <c:v>39.941287000000003</c:v>
                </c:pt>
                <c:pt idx="490">
                  <c:v>40.107031999999997</c:v>
                </c:pt>
                <c:pt idx="491">
                  <c:v>40.107031999999997</c:v>
                </c:pt>
                <c:pt idx="492">
                  <c:v>40.107031999999997</c:v>
                </c:pt>
                <c:pt idx="493">
                  <c:v>40.107031999999997</c:v>
                </c:pt>
                <c:pt idx="494">
                  <c:v>40.107031999999997</c:v>
                </c:pt>
                <c:pt idx="495">
                  <c:v>40.107031999999997</c:v>
                </c:pt>
                <c:pt idx="496">
                  <c:v>39.941287000000003</c:v>
                </c:pt>
                <c:pt idx="497">
                  <c:v>39.941287000000003</c:v>
                </c:pt>
                <c:pt idx="498">
                  <c:v>40.107031999999997</c:v>
                </c:pt>
                <c:pt idx="499">
                  <c:v>40.107031999999997</c:v>
                </c:pt>
                <c:pt idx="500">
                  <c:v>40.107031999999997</c:v>
                </c:pt>
                <c:pt idx="501">
                  <c:v>40.107031999999997</c:v>
                </c:pt>
                <c:pt idx="502">
                  <c:v>39.941287000000003</c:v>
                </c:pt>
                <c:pt idx="503">
                  <c:v>40.107031999999997</c:v>
                </c:pt>
                <c:pt idx="504">
                  <c:v>40.107031999999997</c:v>
                </c:pt>
                <c:pt idx="505">
                  <c:v>40.107031999999997</c:v>
                </c:pt>
                <c:pt idx="506">
                  <c:v>40.107031999999997</c:v>
                </c:pt>
                <c:pt idx="507">
                  <c:v>40.107031999999997</c:v>
                </c:pt>
                <c:pt idx="508">
                  <c:v>40.107031999999997</c:v>
                </c:pt>
                <c:pt idx="509">
                  <c:v>40.107031999999997</c:v>
                </c:pt>
                <c:pt idx="510">
                  <c:v>40.107031999999997</c:v>
                </c:pt>
                <c:pt idx="511">
                  <c:v>40.107031999999997</c:v>
                </c:pt>
                <c:pt idx="512">
                  <c:v>39.941287000000003</c:v>
                </c:pt>
                <c:pt idx="513">
                  <c:v>39.941287000000003</c:v>
                </c:pt>
                <c:pt idx="514">
                  <c:v>40.107031999999997</c:v>
                </c:pt>
                <c:pt idx="515">
                  <c:v>40.107031999999997</c:v>
                </c:pt>
                <c:pt idx="516">
                  <c:v>39.941287000000003</c:v>
                </c:pt>
                <c:pt idx="517">
                  <c:v>39.941287000000003</c:v>
                </c:pt>
                <c:pt idx="518">
                  <c:v>40.107031999999997</c:v>
                </c:pt>
                <c:pt idx="519">
                  <c:v>40.107031999999997</c:v>
                </c:pt>
                <c:pt idx="520">
                  <c:v>40.107031999999997</c:v>
                </c:pt>
                <c:pt idx="521">
                  <c:v>40.107031999999997</c:v>
                </c:pt>
                <c:pt idx="522">
                  <c:v>40.107031999999997</c:v>
                </c:pt>
                <c:pt idx="523">
                  <c:v>40.107031999999997</c:v>
                </c:pt>
                <c:pt idx="524">
                  <c:v>40.107031999999997</c:v>
                </c:pt>
                <c:pt idx="525">
                  <c:v>40.107031999999997</c:v>
                </c:pt>
                <c:pt idx="526">
                  <c:v>40.107031999999997</c:v>
                </c:pt>
                <c:pt idx="527">
                  <c:v>40.107031999999997</c:v>
                </c:pt>
                <c:pt idx="528">
                  <c:v>40.107031999999997</c:v>
                </c:pt>
                <c:pt idx="529">
                  <c:v>40.107031999999997</c:v>
                </c:pt>
                <c:pt idx="530">
                  <c:v>40.107031999999997</c:v>
                </c:pt>
                <c:pt idx="531">
                  <c:v>40.107031999999997</c:v>
                </c:pt>
                <c:pt idx="532">
                  <c:v>40.107031999999997</c:v>
                </c:pt>
                <c:pt idx="533">
                  <c:v>40.107031999999997</c:v>
                </c:pt>
                <c:pt idx="534">
                  <c:v>40.107031999999997</c:v>
                </c:pt>
                <c:pt idx="535">
                  <c:v>40.107031999999997</c:v>
                </c:pt>
                <c:pt idx="536">
                  <c:v>39.941287000000003</c:v>
                </c:pt>
                <c:pt idx="537">
                  <c:v>40.107031999999997</c:v>
                </c:pt>
                <c:pt idx="538">
                  <c:v>40.107031999999997</c:v>
                </c:pt>
                <c:pt idx="539">
                  <c:v>40.107031999999997</c:v>
                </c:pt>
                <c:pt idx="540">
                  <c:v>40.107031999999997</c:v>
                </c:pt>
                <c:pt idx="541">
                  <c:v>40.107031999999997</c:v>
                </c:pt>
                <c:pt idx="542">
                  <c:v>40.107031999999997</c:v>
                </c:pt>
                <c:pt idx="543">
                  <c:v>40.107031999999997</c:v>
                </c:pt>
                <c:pt idx="544">
                  <c:v>40.107031999999997</c:v>
                </c:pt>
                <c:pt idx="545">
                  <c:v>40.107031999999997</c:v>
                </c:pt>
                <c:pt idx="546">
                  <c:v>40.107031999999997</c:v>
                </c:pt>
                <c:pt idx="547">
                  <c:v>40.107031999999997</c:v>
                </c:pt>
                <c:pt idx="548">
                  <c:v>40.107031999999997</c:v>
                </c:pt>
                <c:pt idx="549">
                  <c:v>40.107031999999997</c:v>
                </c:pt>
                <c:pt idx="550">
                  <c:v>40.107031999999997</c:v>
                </c:pt>
                <c:pt idx="551">
                  <c:v>40.107031999999997</c:v>
                </c:pt>
                <c:pt idx="552">
                  <c:v>40.107031999999997</c:v>
                </c:pt>
                <c:pt idx="553">
                  <c:v>40.107031999999997</c:v>
                </c:pt>
                <c:pt idx="554">
                  <c:v>40.107031999999997</c:v>
                </c:pt>
                <c:pt idx="555">
                  <c:v>40.272776999999998</c:v>
                </c:pt>
                <c:pt idx="556">
                  <c:v>40.272776999999998</c:v>
                </c:pt>
                <c:pt idx="557">
                  <c:v>40.272776999999998</c:v>
                </c:pt>
                <c:pt idx="558">
                  <c:v>40.272776999999998</c:v>
                </c:pt>
                <c:pt idx="559">
                  <c:v>40.272776999999998</c:v>
                </c:pt>
                <c:pt idx="560">
                  <c:v>40.272776999999998</c:v>
                </c:pt>
                <c:pt idx="561">
                  <c:v>40.272776999999998</c:v>
                </c:pt>
                <c:pt idx="562">
                  <c:v>40.272776999999998</c:v>
                </c:pt>
                <c:pt idx="563">
                  <c:v>40.272776999999998</c:v>
                </c:pt>
                <c:pt idx="564">
                  <c:v>40.272776999999998</c:v>
                </c:pt>
                <c:pt idx="565">
                  <c:v>40.272776999999998</c:v>
                </c:pt>
                <c:pt idx="566">
                  <c:v>40.272776999999998</c:v>
                </c:pt>
                <c:pt idx="567">
                  <c:v>40.107031999999997</c:v>
                </c:pt>
                <c:pt idx="568">
                  <c:v>40.107031999999997</c:v>
                </c:pt>
                <c:pt idx="569">
                  <c:v>40.107031999999997</c:v>
                </c:pt>
                <c:pt idx="570">
                  <c:v>40.107031999999997</c:v>
                </c:pt>
                <c:pt idx="571">
                  <c:v>40.107031999999997</c:v>
                </c:pt>
                <c:pt idx="572">
                  <c:v>40.107031999999997</c:v>
                </c:pt>
                <c:pt idx="573">
                  <c:v>40.107031999999997</c:v>
                </c:pt>
                <c:pt idx="574">
                  <c:v>40.107031999999997</c:v>
                </c:pt>
                <c:pt idx="575">
                  <c:v>40.107031999999997</c:v>
                </c:pt>
                <c:pt idx="576">
                  <c:v>40.107031999999997</c:v>
                </c:pt>
                <c:pt idx="577">
                  <c:v>40.107031999999997</c:v>
                </c:pt>
                <c:pt idx="578">
                  <c:v>40.107031999999997</c:v>
                </c:pt>
                <c:pt idx="579">
                  <c:v>40.107031999999997</c:v>
                </c:pt>
                <c:pt idx="580">
                  <c:v>40.107031999999997</c:v>
                </c:pt>
                <c:pt idx="581">
                  <c:v>40.107031999999997</c:v>
                </c:pt>
                <c:pt idx="582">
                  <c:v>40.107031999999997</c:v>
                </c:pt>
                <c:pt idx="583">
                  <c:v>39.941287000000003</c:v>
                </c:pt>
                <c:pt idx="584">
                  <c:v>40.107031999999997</c:v>
                </c:pt>
                <c:pt idx="585">
                  <c:v>40.107031999999997</c:v>
                </c:pt>
                <c:pt idx="586">
                  <c:v>40.107031999999997</c:v>
                </c:pt>
                <c:pt idx="587">
                  <c:v>39.941287000000003</c:v>
                </c:pt>
                <c:pt idx="588">
                  <c:v>39.941287000000003</c:v>
                </c:pt>
                <c:pt idx="589">
                  <c:v>40.107031999999997</c:v>
                </c:pt>
                <c:pt idx="590">
                  <c:v>40.107031999999997</c:v>
                </c:pt>
                <c:pt idx="591">
                  <c:v>40.107031999999997</c:v>
                </c:pt>
                <c:pt idx="592">
                  <c:v>40.107031999999997</c:v>
                </c:pt>
                <c:pt idx="593">
                  <c:v>39.941287000000003</c:v>
                </c:pt>
                <c:pt idx="594">
                  <c:v>39.941287000000003</c:v>
                </c:pt>
                <c:pt idx="595">
                  <c:v>40.107031999999997</c:v>
                </c:pt>
                <c:pt idx="596">
                  <c:v>40.107031999999997</c:v>
                </c:pt>
                <c:pt idx="597">
                  <c:v>39.941287000000003</c:v>
                </c:pt>
                <c:pt idx="598">
                  <c:v>40.107031999999997</c:v>
                </c:pt>
                <c:pt idx="599">
                  <c:v>39.941287000000003</c:v>
                </c:pt>
                <c:pt idx="600">
                  <c:v>39.941287000000003</c:v>
                </c:pt>
                <c:pt idx="601">
                  <c:v>40.107031999999997</c:v>
                </c:pt>
                <c:pt idx="602">
                  <c:v>40.107031999999997</c:v>
                </c:pt>
                <c:pt idx="603">
                  <c:v>39.941287000000003</c:v>
                </c:pt>
                <c:pt idx="604">
                  <c:v>40.107031999999997</c:v>
                </c:pt>
                <c:pt idx="605">
                  <c:v>39.941287000000003</c:v>
                </c:pt>
                <c:pt idx="606">
                  <c:v>39.941287000000003</c:v>
                </c:pt>
                <c:pt idx="607">
                  <c:v>39.941287000000003</c:v>
                </c:pt>
                <c:pt idx="608">
                  <c:v>40.107031999999997</c:v>
                </c:pt>
                <c:pt idx="609">
                  <c:v>39.941287000000003</c:v>
                </c:pt>
                <c:pt idx="610">
                  <c:v>39.941287000000003</c:v>
                </c:pt>
                <c:pt idx="611">
                  <c:v>39.941287000000003</c:v>
                </c:pt>
                <c:pt idx="612">
                  <c:v>39.941287000000003</c:v>
                </c:pt>
                <c:pt idx="613">
                  <c:v>40.107031999999997</c:v>
                </c:pt>
                <c:pt idx="614">
                  <c:v>40.107031999999997</c:v>
                </c:pt>
                <c:pt idx="615">
                  <c:v>40.107031999999997</c:v>
                </c:pt>
                <c:pt idx="616">
                  <c:v>40.107031999999997</c:v>
                </c:pt>
                <c:pt idx="617">
                  <c:v>39.941287000000003</c:v>
                </c:pt>
                <c:pt idx="618">
                  <c:v>40.107031999999997</c:v>
                </c:pt>
                <c:pt idx="619">
                  <c:v>39.941287000000003</c:v>
                </c:pt>
                <c:pt idx="620">
                  <c:v>39.941287000000003</c:v>
                </c:pt>
                <c:pt idx="621">
                  <c:v>40.107031999999997</c:v>
                </c:pt>
                <c:pt idx="622">
                  <c:v>40.107031999999997</c:v>
                </c:pt>
                <c:pt idx="623">
                  <c:v>39.941287000000003</c:v>
                </c:pt>
                <c:pt idx="624">
                  <c:v>40.107031999999997</c:v>
                </c:pt>
                <c:pt idx="625">
                  <c:v>40.107031999999997</c:v>
                </c:pt>
                <c:pt idx="626">
                  <c:v>40.107031999999997</c:v>
                </c:pt>
                <c:pt idx="627">
                  <c:v>40.107031999999997</c:v>
                </c:pt>
                <c:pt idx="628">
                  <c:v>40.107031999999997</c:v>
                </c:pt>
                <c:pt idx="629">
                  <c:v>39.941287000000003</c:v>
                </c:pt>
                <c:pt idx="630">
                  <c:v>40.107031999999997</c:v>
                </c:pt>
                <c:pt idx="631">
                  <c:v>40.107031999999997</c:v>
                </c:pt>
                <c:pt idx="632">
                  <c:v>40.107031999999997</c:v>
                </c:pt>
                <c:pt idx="633">
                  <c:v>39.941287000000003</c:v>
                </c:pt>
                <c:pt idx="634">
                  <c:v>40.107031999999997</c:v>
                </c:pt>
                <c:pt idx="635">
                  <c:v>40.107031999999997</c:v>
                </c:pt>
                <c:pt idx="636">
                  <c:v>40.107031999999997</c:v>
                </c:pt>
                <c:pt idx="637">
                  <c:v>40.107031999999997</c:v>
                </c:pt>
                <c:pt idx="638">
                  <c:v>40.107031999999997</c:v>
                </c:pt>
                <c:pt idx="639">
                  <c:v>40.272776999999998</c:v>
                </c:pt>
                <c:pt idx="640">
                  <c:v>40.272776999999998</c:v>
                </c:pt>
                <c:pt idx="641">
                  <c:v>40.272776999999998</c:v>
                </c:pt>
                <c:pt idx="642">
                  <c:v>40.107031999999997</c:v>
                </c:pt>
                <c:pt idx="643">
                  <c:v>40.272776999999998</c:v>
                </c:pt>
                <c:pt idx="644">
                  <c:v>40.272776999999998</c:v>
                </c:pt>
                <c:pt idx="645">
                  <c:v>40.272776999999998</c:v>
                </c:pt>
                <c:pt idx="646">
                  <c:v>40.272776999999998</c:v>
                </c:pt>
                <c:pt idx="647">
                  <c:v>40.272776999999998</c:v>
                </c:pt>
                <c:pt idx="648">
                  <c:v>40.272776999999998</c:v>
                </c:pt>
                <c:pt idx="649">
                  <c:v>40.272776999999998</c:v>
                </c:pt>
                <c:pt idx="650">
                  <c:v>40.272776999999998</c:v>
                </c:pt>
                <c:pt idx="651">
                  <c:v>40.272776999999998</c:v>
                </c:pt>
                <c:pt idx="652">
                  <c:v>40.438521999999999</c:v>
                </c:pt>
                <c:pt idx="653">
                  <c:v>40.438521999999999</c:v>
                </c:pt>
                <c:pt idx="654">
                  <c:v>40.438521999999999</c:v>
                </c:pt>
                <c:pt idx="655">
                  <c:v>40.438521999999999</c:v>
                </c:pt>
                <c:pt idx="656">
                  <c:v>40.438521999999999</c:v>
                </c:pt>
                <c:pt idx="657">
                  <c:v>40.438521999999999</c:v>
                </c:pt>
                <c:pt idx="658">
                  <c:v>40.438521999999999</c:v>
                </c:pt>
                <c:pt idx="659">
                  <c:v>40.438521999999999</c:v>
                </c:pt>
                <c:pt idx="660">
                  <c:v>40.438521999999999</c:v>
                </c:pt>
                <c:pt idx="661">
                  <c:v>40.272776999999998</c:v>
                </c:pt>
                <c:pt idx="662">
                  <c:v>40.438521999999999</c:v>
                </c:pt>
                <c:pt idx="663">
                  <c:v>40.438521999999999</c:v>
                </c:pt>
                <c:pt idx="664">
                  <c:v>40.604267</c:v>
                </c:pt>
                <c:pt idx="665">
                  <c:v>40.438521999999999</c:v>
                </c:pt>
                <c:pt idx="666">
                  <c:v>40.438521999999999</c:v>
                </c:pt>
                <c:pt idx="667">
                  <c:v>40.438521999999999</c:v>
                </c:pt>
                <c:pt idx="668">
                  <c:v>40.438521999999999</c:v>
                </c:pt>
                <c:pt idx="669">
                  <c:v>40.438521999999999</c:v>
                </c:pt>
                <c:pt idx="670">
                  <c:v>40.438521999999999</c:v>
                </c:pt>
                <c:pt idx="671">
                  <c:v>40.438521999999999</c:v>
                </c:pt>
                <c:pt idx="672">
                  <c:v>40.438521999999999</c:v>
                </c:pt>
                <c:pt idx="673">
                  <c:v>40.438521999999999</c:v>
                </c:pt>
                <c:pt idx="674">
                  <c:v>40.272776999999998</c:v>
                </c:pt>
                <c:pt idx="675">
                  <c:v>40.438521999999999</c:v>
                </c:pt>
                <c:pt idx="676">
                  <c:v>40.438521999999999</c:v>
                </c:pt>
                <c:pt idx="677">
                  <c:v>40.438521999999999</c:v>
                </c:pt>
                <c:pt idx="678">
                  <c:v>40.438521999999999</c:v>
                </c:pt>
                <c:pt idx="679">
                  <c:v>40.438521999999999</c:v>
                </c:pt>
                <c:pt idx="680">
                  <c:v>40.438521999999999</c:v>
                </c:pt>
                <c:pt idx="681">
                  <c:v>40.438521999999999</c:v>
                </c:pt>
                <c:pt idx="682">
                  <c:v>40.438521999999999</c:v>
                </c:pt>
                <c:pt idx="683">
                  <c:v>40.438521999999999</c:v>
                </c:pt>
                <c:pt idx="684">
                  <c:v>40.438521999999999</c:v>
                </c:pt>
                <c:pt idx="685">
                  <c:v>40.438521999999999</c:v>
                </c:pt>
                <c:pt idx="686">
                  <c:v>40.438521999999999</c:v>
                </c:pt>
                <c:pt idx="687">
                  <c:v>40.438521999999999</c:v>
                </c:pt>
                <c:pt idx="688">
                  <c:v>40.438521999999999</c:v>
                </c:pt>
                <c:pt idx="689">
                  <c:v>40.438521999999999</c:v>
                </c:pt>
                <c:pt idx="690">
                  <c:v>40.438521999999999</c:v>
                </c:pt>
                <c:pt idx="691">
                  <c:v>40.272776999999998</c:v>
                </c:pt>
                <c:pt idx="692">
                  <c:v>40.438521999999999</c:v>
                </c:pt>
                <c:pt idx="693">
                  <c:v>40.438521999999999</c:v>
                </c:pt>
                <c:pt idx="694">
                  <c:v>40.604267</c:v>
                </c:pt>
                <c:pt idx="695">
                  <c:v>40.438521999999999</c:v>
                </c:pt>
                <c:pt idx="696">
                  <c:v>40.438521999999999</c:v>
                </c:pt>
                <c:pt idx="697">
                  <c:v>40.438521999999999</c:v>
                </c:pt>
                <c:pt idx="698">
                  <c:v>40.604267</c:v>
                </c:pt>
                <c:pt idx="699">
                  <c:v>40.438521999999999</c:v>
                </c:pt>
                <c:pt idx="700">
                  <c:v>40.438521999999999</c:v>
                </c:pt>
                <c:pt idx="701">
                  <c:v>40.438521999999999</c:v>
                </c:pt>
                <c:pt idx="702">
                  <c:v>40.272776999999998</c:v>
                </c:pt>
                <c:pt idx="703">
                  <c:v>40.272776999999998</c:v>
                </c:pt>
                <c:pt idx="704">
                  <c:v>40.438521999999999</c:v>
                </c:pt>
                <c:pt idx="705">
                  <c:v>40.438521999999999</c:v>
                </c:pt>
                <c:pt idx="706">
                  <c:v>40.438521999999999</c:v>
                </c:pt>
                <c:pt idx="707">
                  <c:v>40.438521999999999</c:v>
                </c:pt>
                <c:pt idx="708">
                  <c:v>40.438521999999999</c:v>
                </c:pt>
                <c:pt idx="709">
                  <c:v>40.272776999999998</c:v>
                </c:pt>
                <c:pt idx="710">
                  <c:v>40.438521999999999</c:v>
                </c:pt>
                <c:pt idx="711">
                  <c:v>40.438521999999999</c:v>
                </c:pt>
                <c:pt idx="712">
                  <c:v>40.438521999999999</c:v>
                </c:pt>
                <c:pt idx="713">
                  <c:v>40.604267</c:v>
                </c:pt>
                <c:pt idx="714">
                  <c:v>40.438521999999999</c:v>
                </c:pt>
                <c:pt idx="715">
                  <c:v>40.438521999999999</c:v>
                </c:pt>
                <c:pt idx="716">
                  <c:v>40.438521999999999</c:v>
                </c:pt>
                <c:pt idx="717">
                  <c:v>40.438521999999999</c:v>
                </c:pt>
                <c:pt idx="718">
                  <c:v>40.604267</c:v>
                </c:pt>
                <c:pt idx="719">
                  <c:v>40.438521999999999</c:v>
                </c:pt>
                <c:pt idx="720">
                  <c:v>40.438521999999999</c:v>
                </c:pt>
                <c:pt idx="721">
                  <c:v>40.272776999999998</c:v>
                </c:pt>
                <c:pt idx="722">
                  <c:v>40.438521999999999</c:v>
                </c:pt>
                <c:pt idx="723">
                  <c:v>40.438521999999999</c:v>
                </c:pt>
                <c:pt idx="724">
                  <c:v>40.438521999999999</c:v>
                </c:pt>
                <c:pt idx="725">
                  <c:v>40.604267</c:v>
                </c:pt>
                <c:pt idx="726">
                  <c:v>40.604267</c:v>
                </c:pt>
                <c:pt idx="727">
                  <c:v>40.604267</c:v>
                </c:pt>
                <c:pt idx="728">
                  <c:v>40.438521999999999</c:v>
                </c:pt>
                <c:pt idx="729">
                  <c:v>40.604267</c:v>
                </c:pt>
                <c:pt idx="730">
                  <c:v>40.604267</c:v>
                </c:pt>
                <c:pt idx="731">
                  <c:v>40.438521999999999</c:v>
                </c:pt>
                <c:pt idx="732">
                  <c:v>40.438521999999999</c:v>
                </c:pt>
                <c:pt idx="733">
                  <c:v>40.438521999999999</c:v>
                </c:pt>
                <c:pt idx="734">
                  <c:v>40.438521999999999</c:v>
                </c:pt>
                <c:pt idx="735">
                  <c:v>40.604267</c:v>
                </c:pt>
                <c:pt idx="736">
                  <c:v>40.438521999999999</c:v>
                </c:pt>
                <c:pt idx="737">
                  <c:v>40.604267</c:v>
                </c:pt>
                <c:pt idx="738">
                  <c:v>40.604267</c:v>
                </c:pt>
                <c:pt idx="739">
                  <c:v>40.438521999999999</c:v>
                </c:pt>
                <c:pt idx="740">
                  <c:v>40.604267</c:v>
                </c:pt>
                <c:pt idx="741">
                  <c:v>40.438521999999999</c:v>
                </c:pt>
                <c:pt idx="742">
                  <c:v>40.438521999999999</c:v>
                </c:pt>
                <c:pt idx="743">
                  <c:v>40.438521999999999</c:v>
                </c:pt>
                <c:pt idx="744">
                  <c:v>40.604267</c:v>
                </c:pt>
                <c:pt idx="745">
                  <c:v>40.604267</c:v>
                </c:pt>
                <c:pt idx="746">
                  <c:v>40.604267</c:v>
                </c:pt>
                <c:pt idx="747">
                  <c:v>40.438521999999999</c:v>
                </c:pt>
                <c:pt idx="748">
                  <c:v>40.438521999999999</c:v>
                </c:pt>
                <c:pt idx="749">
                  <c:v>40.438521999999999</c:v>
                </c:pt>
                <c:pt idx="750">
                  <c:v>40.604267</c:v>
                </c:pt>
                <c:pt idx="751">
                  <c:v>40.604267</c:v>
                </c:pt>
                <c:pt idx="752">
                  <c:v>40.438521999999999</c:v>
                </c:pt>
                <c:pt idx="753">
                  <c:v>40.604267</c:v>
                </c:pt>
                <c:pt idx="754">
                  <c:v>40.604267</c:v>
                </c:pt>
                <c:pt idx="755">
                  <c:v>40.438521999999999</c:v>
                </c:pt>
                <c:pt idx="756">
                  <c:v>40.604267</c:v>
                </c:pt>
                <c:pt idx="757">
                  <c:v>40.604267</c:v>
                </c:pt>
                <c:pt idx="758">
                  <c:v>40.438521999999999</c:v>
                </c:pt>
                <c:pt idx="759">
                  <c:v>40.604267</c:v>
                </c:pt>
                <c:pt idx="760">
                  <c:v>40.604267</c:v>
                </c:pt>
                <c:pt idx="761">
                  <c:v>40.604267</c:v>
                </c:pt>
                <c:pt idx="762">
                  <c:v>40.604267</c:v>
                </c:pt>
                <c:pt idx="763">
                  <c:v>40.438521999999999</c:v>
                </c:pt>
                <c:pt idx="764">
                  <c:v>40.604267</c:v>
                </c:pt>
                <c:pt idx="765">
                  <c:v>40.604267</c:v>
                </c:pt>
                <c:pt idx="766">
                  <c:v>40.438521999999999</c:v>
                </c:pt>
                <c:pt idx="767">
                  <c:v>40.438521999999999</c:v>
                </c:pt>
                <c:pt idx="768">
                  <c:v>40.438521999999999</c:v>
                </c:pt>
                <c:pt idx="769">
                  <c:v>40.438521999999999</c:v>
                </c:pt>
                <c:pt idx="770">
                  <c:v>40.604267</c:v>
                </c:pt>
                <c:pt idx="771">
                  <c:v>40.604267</c:v>
                </c:pt>
                <c:pt idx="772">
                  <c:v>40.438521999999999</c:v>
                </c:pt>
                <c:pt idx="773">
                  <c:v>40.438521999999999</c:v>
                </c:pt>
                <c:pt idx="774">
                  <c:v>40.438521999999999</c:v>
                </c:pt>
                <c:pt idx="775">
                  <c:v>40.604267</c:v>
                </c:pt>
                <c:pt idx="776">
                  <c:v>40.604267</c:v>
                </c:pt>
                <c:pt idx="777">
                  <c:v>40.604267</c:v>
                </c:pt>
                <c:pt idx="778">
                  <c:v>40.438521999999999</c:v>
                </c:pt>
                <c:pt idx="779">
                  <c:v>40.438521999999999</c:v>
                </c:pt>
                <c:pt idx="780">
                  <c:v>40.438521999999999</c:v>
                </c:pt>
                <c:pt idx="781">
                  <c:v>40.438521999999999</c:v>
                </c:pt>
                <c:pt idx="782">
                  <c:v>40.272776999999998</c:v>
                </c:pt>
                <c:pt idx="783">
                  <c:v>40.272776999999998</c:v>
                </c:pt>
                <c:pt idx="784">
                  <c:v>40.272776999999998</c:v>
                </c:pt>
                <c:pt idx="785">
                  <c:v>40.272776999999998</c:v>
                </c:pt>
                <c:pt idx="786">
                  <c:v>40.107031999999997</c:v>
                </c:pt>
                <c:pt idx="787">
                  <c:v>40.272776999999998</c:v>
                </c:pt>
                <c:pt idx="788">
                  <c:v>40.272776999999998</c:v>
                </c:pt>
                <c:pt idx="789">
                  <c:v>40.272776999999998</c:v>
                </c:pt>
                <c:pt idx="790">
                  <c:v>40.272776999999998</c:v>
                </c:pt>
                <c:pt idx="791">
                  <c:v>40.272776999999998</c:v>
                </c:pt>
                <c:pt idx="792">
                  <c:v>40.272776999999998</c:v>
                </c:pt>
                <c:pt idx="793">
                  <c:v>40.272776999999998</c:v>
                </c:pt>
                <c:pt idx="794">
                  <c:v>40.438521999999999</c:v>
                </c:pt>
                <c:pt idx="795">
                  <c:v>40.438521999999999</c:v>
                </c:pt>
                <c:pt idx="796">
                  <c:v>40.438521999999999</c:v>
                </c:pt>
                <c:pt idx="797">
                  <c:v>40.438521999999999</c:v>
                </c:pt>
                <c:pt idx="798">
                  <c:v>40.438521999999999</c:v>
                </c:pt>
                <c:pt idx="799">
                  <c:v>40.438521999999999</c:v>
                </c:pt>
                <c:pt idx="800">
                  <c:v>40.438521999999999</c:v>
                </c:pt>
                <c:pt idx="801">
                  <c:v>40.438521999999999</c:v>
                </c:pt>
                <c:pt idx="802">
                  <c:v>40.438521999999999</c:v>
                </c:pt>
                <c:pt idx="803">
                  <c:v>40.438521999999999</c:v>
                </c:pt>
                <c:pt idx="804">
                  <c:v>40.438521999999999</c:v>
                </c:pt>
                <c:pt idx="805">
                  <c:v>40.438521999999999</c:v>
                </c:pt>
                <c:pt idx="806">
                  <c:v>40.438521999999999</c:v>
                </c:pt>
                <c:pt idx="807">
                  <c:v>40.604267</c:v>
                </c:pt>
                <c:pt idx="808">
                  <c:v>40.438521999999999</c:v>
                </c:pt>
                <c:pt idx="809">
                  <c:v>40.438521999999999</c:v>
                </c:pt>
                <c:pt idx="810">
                  <c:v>40.438521999999999</c:v>
                </c:pt>
                <c:pt idx="811">
                  <c:v>40.438521999999999</c:v>
                </c:pt>
                <c:pt idx="812">
                  <c:v>40.604267</c:v>
                </c:pt>
                <c:pt idx="813">
                  <c:v>40.604267</c:v>
                </c:pt>
                <c:pt idx="814">
                  <c:v>40.604267</c:v>
                </c:pt>
                <c:pt idx="815">
                  <c:v>40.604267</c:v>
                </c:pt>
                <c:pt idx="816">
                  <c:v>40.604267</c:v>
                </c:pt>
                <c:pt idx="817">
                  <c:v>40.438521999999999</c:v>
                </c:pt>
                <c:pt idx="818">
                  <c:v>40.604267</c:v>
                </c:pt>
                <c:pt idx="819">
                  <c:v>40.438521999999999</c:v>
                </c:pt>
                <c:pt idx="820">
                  <c:v>40.438521999999999</c:v>
                </c:pt>
                <c:pt idx="821">
                  <c:v>40.438521999999999</c:v>
                </c:pt>
                <c:pt idx="822">
                  <c:v>40.438521999999999</c:v>
                </c:pt>
                <c:pt idx="823">
                  <c:v>40.438521999999999</c:v>
                </c:pt>
                <c:pt idx="824">
                  <c:v>40.272776999999998</c:v>
                </c:pt>
                <c:pt idx="825">
                  <c:v>40.438521999999999</c:v>
                </c:pt>
                <c:pt idx="826">
                  <c:v>40.438521999999999</c:v>
                </c:pt>
                <c:pt idx="827">
                  <c:v>40.438521999999999</c:v>
                </c:pt>
                <c:pt idx="828">
                  <c:v>40.438521999999999</c:v>
                </c:pt>
                <c:pt idx="829">
                  <c:v>40.438521999999999</c:v>
                </c:pt>
                <c:pt idx="830">
                  <c:v>40.438521999999999</c:v>
                </c:pt>
                <c:pt idx="831">
                  <c:v>40.438521999999999</c:v>
                </c:pt>
                <c:pt idx="832">
                  <c:v>40.438521999999999</c:v>
                </c:pt>
                <c:pt idx="833">
                  <c:v>40.438521999999999</c:v>
                </c:pt>
                <c:pt idx="834">
                  <c:v>40.438521999999999</c:v>
                </c:pt>
                <c:pt idx="835">
                  <c:v>40.438521999999999</c:v>
                </c:pt>
                <c:pt idx="836">
                  <c:v>40.272776999999998</c:v>
                </c:pt>
                <c:pt idx="837">
                  <c:v>40.272776999999998</c:v>
                </c:pt>
                <c:pt idx="838">
                  <c:v>40.438521999999999</c:v>
                </c:pt>
                <c:pt idx="839">
                  <c:v>40.272776999999998</c:v>
                </c:pt>
                <c:pt idx="840">
                  <c:v>40.272776999999998</c:v>
                </c:pt>
                <c:pt idx="841">
                  <c:v>40.438521999999999</c:v>
                </c:pt>
                <c:pt idx="842">
                  <c:v>40.272776999999998</c:v>
                </c:pt>
                <c:pt idx="843">
                  <c:v>40.272776999999998</c:v>
                </c:pt>
                <c:pt idx="844">
                  <c:v>40.272776999999998</c:v>
                </c:pt>
                <c:pt idx="845">
                  <c:v>40.272776999999998</c:v>
                </c:pt>
                <c:pt idx="846">
                  <c:v>40.107031999999997</c:v>
                </c:pt>
                <c:pt idx="847">
                  <c:v>40.272776999999998</c:v>
                </c:pt>
                <c:pt idx="848">
                  <c:v>40.272776999999998</c:v>
                </c:pt>
                <c:pt idx="849">
                  <c:v>40.272776999999998</c:v>
                </c:pt>
                <c:pt idx="850">
                  <c:v>40.107031999999997</c:v>
                </c:pt>
                <c:pt idx="851">
                  <c:v>40.272776999999998</c:v>
                </c:pt>
                <c:pt idx="852">
                  <c:v>40.107031999999997</c:v>
                </c:pt>
                <c:pt idx="853">
                  <c:v>40.272776999999998</c:v>
                </c:pt>
                <c:pt idx="854">
                  <c:v>40.107031999999997</c:v>
                </c:pt>
                <c:pt idx="855">
                  <c:v>40.107031999999997</c:v>
                </c:pt>
                <c:pt idx="856">
                  <c:v>40.107031999999997</c:v>
                </c:pt>
                <c:pt idx="857">
                  <c:v>40.272776999999998</c:v>
                </c:pt>
                <c:pt idx="858">
                  <c:v>40.107031999999997</c:v>
                </c:pt>
                <c:pt idx="859">
                  <c:v>40.272776999999998</c:v>
                </c:pt>
                <c:pt idx="860">
                  <c:v>40.272776999999998</c:v>
                </c:pt>
                <c:pt idx="861">
                  <c:v>40.272776999999998</c:v>
                </c:pt>
                <c:pt idx="862">
                  <c:v>40.107031999999997</c:v>
                </c:pt>
                <c:pt idx="863">
                  <c:v>40.107031999999997</c:v>
                </c:pt>
                <c:pt idx="864">
                  <c:v>40.107031999999997</c:v>
                </c:pt>
                <c:pt idx="865">
                  <c:v>40.107031999999997</c:v>
                </c:pt>
                <c:pt idx="866">
                  <c:v>40.107031999999997</c:v>
                </c:pt>
                <c:pt idx="867">
                  <c:v>40.107031999999997</c:v>
                </c:pt>
                <c:pt idx="868">
                  <c:v>40.272776999999998</c:v>
                </c:pt>
                <c:pt idx="869">
                  <c:v>40.107031999999997</c:v>
                </c:pt>
                <c:pt idx="870">
                  <c:v>40.107031999999997</c:v>
                </c:pt>
                <c:pt idx="871">
                  <c:v>40.107031999999997</c:v>
                </c:pt>
                <c:pt idx="872">
                  <c:v>40.107031999999997</c:v>
                </c:pt>
                <c:pt idx="873">
                  <c:v>40.107031999999997</c:v>
                </c:pt>
                <c:pt idx="874">
                  <c:v>40.107031999999997</c:v>
                </c:pt>
                <c:pt idx="875">
                  <c:v>40.107031999999997</c:v>
                </c:pt>
                <c:pt idx="876">
                  <c:v>40.107031999999997</c:v>
                </c:pt>
                <c:pt idx="877">
                  <c:v>40.107031999999997</c:v>
                </c:pt>
                <c:pt idx="878">
                  <c:v>40.272776999999998</c:v>
                </c:pt>
                <c:pt idx="879">
                  <c:v>40.107031999999997</c:v>
                </c:pt>
                <c:pt idx="880">
                  <c:v>40.107031999999997</c:v>
                </c:pt>
                <c:pt idx="881">
                  <c:v>40.107031999999997</c:v>
                </c:pt>
                <c:pt idx="882">
                  <c:v>40.107031999999997</c:v>
                </c:pt>
                <c:pt idx="883">
                  <c:v>40.107031999999997</c:v>
                </c:pt>
                <c:pt idx="884">
                  <c:v>40.107031999999997</c:v>
                </c:pt>
                <c:pt idx="885">
                  <c:v>40.107031999999997</c:v>
                </c:pt>
                <c:pt idx="886">
                  <c:v>40.107031999999997</c:v>
                </c:pt>
                <c:pt idx="887">
                  <c:v>40.107031999999997</c:v>
                </c:pt>
                <c:pt idx="888">
                  <c:v>40.107031999999997</c:v>
                </c:pt>
                <c:pt idx="889">
                  <c:v>40.107031999999997</c:v>
                </c:pt>
                <c:pt idx="890">
                  <c:v>40.107031999999997</c:v>
                </c:pt>
                <c:pt idx="891">
                  <c:v>40.107031999999997</c:v>
                </c:pt>
                <c:pt idx="892">
                  <c:v>40.107031999999997</c:v>
                </c:pt>
                <c:pt idx="893">
                  <c:v>40.107031999999997</c:v>
                </c:pt>
                <c:pt idx="894">
                  <c:v>40.107031999999997</c:v>
                </c:pt>
                <c:pt idx="895">
                  <c:v>40.107031999999997</c:v>
                </c:pt>
                <c:pt idx="896">
                  <c:v>40.107031999999997</c:v>
                </c:pt>
                <c:pt idx="897">
                  <c:v>40.107031999999997</c:v>
                </c:pt>
                <c:pt idx="898">
                  <c:v>40.107031999999997</c:v>
                </c:pt>
                <c:pt idx="899">
                  <c:v>40.107031999999997</c:v>
                </c:pt>
                <c:pt idx="900">
                  <c:v>40.107031999999997</c:v>
                </c:pt>
                <c:pt idx="901">
                  <c:v>40.107031999999997</c:v>
                </c:pt>
                <c:pt idx="902">
                  <c:v>40.107031999999997</c:v>
                </c:pt>
                <c:pt idx="903">
                  <c:v>39.941287000000003</c:v>
                </c:pt>
                <c:pt idx="904">
                  <c:v>40.107031999999997</c:v>
                </c:pt>
                <c:pt idx="905">
                  <c:v>40.107031999999997</c:v>
                </c:pt>
                <c:pt idx="906">
                  <c:v>40.107031999999997</c:v>
                </c:pt>
                <c:pt idx="907">
                  <c:v>40.107031999999997</c:v>
                </c:pt>
                <c:pt idx="908">
                  <c:v>40.107031999999997</c:v>
                </c:pt>
                <c:pt idx="909">
                  <c:v>40.107031999999997</c:v>
                </c:pt>
                <c:pt idx="910">
                  <c:v>40.107031999999997</c:v>
                </c:pt>
                <c:pt idx="911">
                  <c:v>40.107031999999997</c:v>
                </c:pt>
                <c:pt idx="912">
                  <c:v>40.107031999999997</c:v>
                </c:pt>
                <c:pt idx="913">
                  <c:v>40.107031999999997</c:v>
                </c:pt>
                <c:pt idx="914">
                  <c:v>40.107031999999997</c:v>
                </c:pt>
                <c:pt idx="915">
                  <c:v>40.107031999999997</c:v>
                </c:pt>
                <c:pt idx="916">
                  <c:v>40.107031999999997</c:v>
                </c:pt>
                <c:pt idx="917">
                  <c:v>39.941287000000003</c:v>
                </c:pt>
                <c:pt idx="918">
                  <c:v>39.941287000000003</c:v>
                </c:pt>
                <c:pt idx="919">
                  <c:v>40.107031999999997</c:v>
                </c:pt>
                <c:pt idx="920">
                  <c:v>40.107031999999997</c:v>
                </c:pt>
                <c:pt idx="921">
                  <c:v>39.941287000000003</c:v>
                </c:pt>
                <c:pt idx="922">
                  <c:v>39.941287000000003</c:v>
                </c:pt>
                <c:pt idx="923">
                  <c:v>39.941287000000003</c:v>
                </c:pt>
                <c:pt idx="924">
                  <c:v>39.941287000000003</c:v>
                </c:pt>
                <c:pt idx="925">
                  <c:v>40.107031999999997</c:v>
                </c:pt>
                <c:pt idx="926">
                  <c:v>40.107031999999997</c:v>
                </c:pt>
                <c:pt idx="927">
                  <c:v>40.107031999999997</c:v>
                </c:pt>
                <c:pt idx="928">
                  <c:v>40.107031999999997</c:v>
                </c:pt>
                <c:pt idx="929">
                  <c:v>40.107031999999997</c:v>
                </c:pt>
                <c:pt idx="930">
                  <c:v>40.107031999999997</c:v>
                </c:pt>
                <c:pt idx="931">
                  <c:v>40.107031999999997</c:v>
                </c:pt>
                <c:pt idx="932">
                  <c:v>40.107031999999997</c:v>
                </c:pt>
                <c:pt idx="933">
                  <c:v>40.107031999999997</c:v>
                </c:pt>
                <c:pt idx="934">
                  <c:v>40.107031999999997</c:v>
                </c:pt>
                <c:pt idx="935">
                  <c:v>40.107031999999997</c:v>
                </c:pt>
                <c:pt idx="936">
                  <c:v>40.107031999999997</c:v>
                </c:pt>
                <c:pt idx="937">
                  <c:v>40.107031999999997</c:v>
                </c:pt>
                <c:pt idx="938">
                  <c:v>40.107031999999997</c:v>
                </c:pt>
                <c:pt idx="939">
                  <c:v>40.107031999999997</c:v>
                </c:pt>
                <c:pt idx="940">
                  <c:v>40.107031999999997</c:v>
                </c:pt>
                <c:pt idx="941">
                  <c:v>40.107031999999997</c:v>
                </c:pt>
                <c:pt idx="942">
                  <c:v>40.107031999999997</c:v>
                </c:pt>
                <c:pt idx="943">
                  <c:v>40.107031999999997</c:v>
                </c:pt>
                <c:pt idx="944">
                  <c:v>40.107031999999997</c:v>
                </c:pt>
                <c:pt idx="945">
                  <c:v>40.107031999999997</c:v>
                </c:pt>
                <c:pt idx="946">
                  <c:v>39.941287000000003</c:v>
                </c:pt>
                <c:pt idx="947">
                  <c:v>40.107031999999997</c:v>
                </c:pt>
                <c:pt idx="948">
                  <c:v>40.107031999999997</c:v>
                </c:pt>
                <c:pt idx="949">
                  <c:v>40.107031999999997</c:v>
                </c:pt>
                <c:pt idx="950">
                  <c:v>40.107031999999997</c:v>
                </c:pt>
                <c:pt idx="951">
                  <c:v>40.107031999999997</c:v>
                </c:pt>
                <c:pt idx="952">
                  <c:v>40.107031999999997</c:v>
                </c:pt>
                <c:pt idx="953">
                  <c:v>40.107031999999997</c:v>
                </c:pt>
                <c:pt idx="954">
                  <c:v>40.107031999999997</c:v>
                </c:pt>
                <c:pt idx="955">
                  <c:v>40.107031999999997</c:v>
                </c:pt>
                <c:pt idx="956">
                  <c:v>40.107031999999997</c:v>
                </c:pt>
                <c:pt idx="957">
                  <c:v>40.272776999999998</c:v>
                </c:pt>
                <c:pt idx="958">
                  <c:v>40.107031999999997</c:v>
                </c:pt>
                <c:pt idx="959">
                  <c:v>40.107031999999997</c:v>
                </c:pt>
                <c:pt idx="960">
                  <c:v>40.272776999999998</c:v>
                </c:pt>
                <c:pt idx="961">
                  <c:v>40.272776999999998</c:v>
                </c:pt>
                <c:pt idx="962">
                  <c:v>40.107031999999997</c:v>
                </c:pt>
                <c:pt idx="963">
                  <c:v>40.272776999999998</c:v>
                </c:pt>
                <c:pt idx="964">
                  <c:v>40.272776999999998</c:v>
                </c:pt>
                <c:pt idx="965">
                  <c:v>40.107031999999997</c:v>
                </c:pt>
                <c:pt idx="966">
                  <c:v>40.272776999999998</c:v>
                </c:pt>
                <c:pt idx="967">
                  <c:v>40.272776999999998</c:v>
                </c:pt>
                <c:pt idx="968">
                  <c:v>40.272776999999998</c:v>
                </c:pt>
                <c:pt idx="969">
                  <c:v>40.272776999999998</c:v>
                </c:pt>
                <c:pt idx="970">
                  <c:v>40.107031999999997</c:v>
                </c:pt>
                <c:pt idx="971">
                  <c:v>40.272776999999998</c:v>
                </c:pt>
                <c:pt idx="972">
                  <c:v>40.272776999999998</c:v>
                </c:pt>
                <c:pt idx="973">
                  <c:v>40.272776999999998</c:v>
                </c:pt>
                <c:pt idx="974">
                  <c:v>40.272776999999998</c:v>
                </c:pt>
                <c:pt idx="975">
                  <c:v>40.107031999999997</c:v>
                </c:pt>
                <c:pt idx="976">
                  <c:v>40.272776999999998</c:v>
                </c:pt>
                <c:pt idx="977">
                  <c:v>40.272776999999998</c:v>
                </c:pt>
                <c:pt idx="978">
                  <c:v>40.272776999999998</c:v>
                </c:pt>
                <c:pt idx="979">
                  <c:v>40.107031999999997</c:v>
                </c:pt>
                <c:pt idx="980">
                  <c:v>40.272776999999998</c:v>
                </c:pt>
                <c:pt idx="981">
                  <c:v>40.272776999999998</c:v>
                </c:pt>
                <c:pt idx="982">
                  <c:v>40.272776999999998</c:v>
                </c:pt>
                <c:pt idx="983">
                  <c:v>40.272776999999998</c:v>
                </c:pt>
                <c:pt idx="984">
                  <c:v>40.272776999999998</c:v>
                </c:pt>
                <c:pt idx="985">
                  <c:v>40.272776999999998</c:v>
                </c:pt>
                <c:pt idx="986">
                  <c:v>40.438521999999999</c:v>
                </c:pt>
                <c:pt idx="987">
                  <c:v>40.272776999999998</c:v>
                </c:pt>
                <c:pt idx="988">
                  <c:v>40.272776999999998</c:v>
                </c:pt>
                <c:pt idx="989">
                  <c:v>40.272776999999998</c:v>
                </c:pt>
                <c:pt idx="990">
                  <c:v>40.272776999999998</c:v>
                </c:pt>
                <c:pt idx="991">
                  <c:v>40.272776999999998</c:v>
                </c:pt>
                <c:pt idx="992">
                  <c:v>40.272776999999998</c:v>
                </c:pt>
                <c:pt idx="993">
                  <c:v>40.272776999999998</c:v>
                </c:pt>
                <c:pt idx="994">
                  <c:v>40.272776999999998</c:v>
                </c:pt>
                <c:pt idx="995">
                  <c:v>40.272776999999998</c:v>
                </c:pt>
                <c:pt idx="996">
                  <c:v>40.272776999999998</c:v>
                </c:pt>
                <c:pt idx="997">
                  <c:v>40.272776999999998</c:v>
                </c:pt>
                <c:pt idx="998">
                  <c:v>40.272776999999998</c:v>
                </c:pt>
                <c:pt idx="999">
                  <c:v>40.272776999999998</c:v>
                </c:pt>
                <c:pt idx="1000">
                  <c:v>40.272776999999998</c:v>
                </c:pt>
                <c:pt idx="1001">
                  <c:v>40.272776999999998</c:v>
                </c:pt>
                <c:pt idx="1002">
                  <c:v>40.272776999999998</c:v>
                </c:pt>
                <c:pt idx="1003">
                  <c:v>40.272776999999998</c:v>
                </c:pt>
                <c:pt idx="1004">
                  <c:v>40.272776999999998</c:v>
                </c:pt>
                <c:pt idx="1005">
                  <c:v>40.107031999999997</c:v>
                </c:pt>
                <c:pt idx="1006">
                  <c:v>40.272776999999998</c:v>
                </c:pt>
                <c:pt idx="1007">
                  <c:v>40.438521999999999</c:v>
                </c:pt>
                <c:pt idx="1008">
                  <c:v>40.272776999999998</c:v>
                </c:pt>
                <c:pt idx="1009">
                  <c:v>40.272776999999998</c:v>
                </c:pt>
                <c:pt idx="1010">
                  <c:v>40.107031999999997</c:v>
                </c:pt>
                <c:pt idx="1011">
                  <c:v>40.272776999999998</c:v>
                </c:pt>
                <c:pt idx="1012">
                  <c:v>40.272776999999998</c:v>
                </c:pt>
                <c:pt idx="1013">
                  <c:v>40.272776999999998</c:v>
                </c:pt>
                <c:pt idx="1014">
                  <c:v>40.272776999999998</c:v>
                </c:pt>
                <c:pt idx="1015">
                  <c:v>40.272776999999998</c:v>
                </c:pt>
                <c:pt idx="1016">
                  <c:v>40.272776999999998</c:v>
                </c:pt>
                <c:pt idx="1017">
                  <c:v>40.272776999999998</c:v>
                </c:pt>
                <c:pt idx="1018">
                  <c:v>40.272776999999998</c:v>
                </c:pt>
                <c:pt idx="1019">
                  <c:v>40.272776999999998</c:v>
                </c:pt>
                <c:pt idx="1020">
                  <c:v>40.272776999999998</c:v>
                </c:pt>
                <c:pt idx="1021">
                  <c:v>40.272776999999998</c:v>
                </c:pt>
                <c:pt idx="1022">
                  <c:v>40.272776999999998</c:v>
                </c:pt>
                <c:pt idx="1023">
                  <c:v>40.272776999999998</c:v>
                </c:pt>
                <c:pt idx="1024">
                  <c:v>40.272776999999998</c:v>
                </c:pt>
                <c:pt idx="1025">
                  <c:v>40.272776999999998</c:v>
                </c:pt>
                <c:pt idx="1026">
                  <c:v>40.272776999999998</c:v>
                </c:pt>
                <c:pt idx="1027">
                  <c:v>40.272776999999998</c:v>
                </c:pt>
                <c:pt idx="1028">
                  <c:v>40.272776999999998</c:v>
                </c:pt>
                <c:pt idx="1029">
                  <c:v>40.272776999999998</c:v>
                </c:pt>
                <c:pt idx="1030">
                  <c:v>40.272776999999998</c:v>
                </c:pt>
                <c:pt idx="1031">
                  <c:v>40.272776999999998</c:v>
                </c:pt>
                <c:pt idx="1032">
                  <c:v>40.272776999999998</c:v>
                </c:pt>
                <c:pt idx="1033">
                  <c:v>40.272776999999998</c:v>
                </c:pt>
                <c:pt idx="1034">
                  <c:v>40.272776999999998</c:v>
                </c:pt>
                <c:pt idx="1035">
                  <c:v>40.272776999999998</c:v>
                </c:pt>
                <c:pt idx="1036">
                  <c:v>40.272776999999998</c:v>
                </c:pt>
                <c:pt idx="1037">
                  <c:v>40.272776999999998</c:v>
                </c:pt>
                <c:pt idx="1038">
                  <c:v>40.272776999999998</c:v>
                </c:pt>
                <c:pt idx="1039">
                  <c:v>40.272776999999998</c:v>
                </c:pt>
                <c:pt idx="1040">
                  <c:v>40.272776999999998</c:v>
                </c:pt>
                <c:pt idx="1041">
                  <c:v>40.272776999999998</c:v>
                </c:pt>
                <c:pt idx="1042">
                  <c:v>40.272776999999998</c:v>
                </c:pt>
                <c:pt idx="1043">
                  <c:v>40.272776999999998</c:v>
                </c:pt>
                <c:pt idx="1044">
                  <c:v>40.272776999999998</c:v>
                </c:pt>
                <c:pt idx="1045">
                  <c:v>40.272776999999998</c:v>
                </c:pt>
                <c:pt idx="1046">
                  <c:v>40.272776999999998</c:v>
                </c:pt>
                <c:pt idx="1047">
                  <c:v>40.272776999999998</c:v>
                </c:pt>
                <c:pt idx="1048">
                  <c:v>40.272776999999998</c:v>
                </c:pt>
                <c:pt idx="1049">
                  <c:v>40.272776999999998</c:v>
                </c:pt>
                <c:pt idx="1050">
                  <c:v>40.272776999999998</c:v>
                </c:pt>
                <c:pt idx="1051">
                  <c:v>40.272776999999998</c:v>
                </c:pt>
                <c:pt idx="1052">
                  <c:v>40.272776999999998</c:v>
                </c:pt>
                <c:pt idx="1053">
                  <c:v>40.272776999999998</c:v>
                </c:pt>
                <c:pt idx="1054">
                  <c:v>40.272776999999998</c:v>
                </c:pt>
                <c:pt idx="1055">
                  <c:v>40.272776999999998</c:v>
                </c:pt>
                <c:pt idx="1056">
                  <c:v>40.272776999999998</c:v>
                </c:pt>
                <c:pt idx="1057">
                  <c:v>40.272776999999998</c:v>
                </c:pt>
                <c:pt idx="1058">
                  <c:v>40.272776999999998</c:v>
                </c:pt>
                <c:pt idx="1059">
                  <c:v>40.272776999999998</c:v>
                </c:pt>
                <c:pt idx="1060">
                  <c:v>40.272776999999998</c:v>
                </c:pt>
                <c:pt idx="1061">
                  <c:v>40.107031999999997</c:v>
                </c:pt>
                <c:pt idx="1062">
                  <c:v>40.107031999999997</c:v>
                </c:pt>
                <c:pt idx="1063">
                  <c:v>40.272776999999998</c:v>
                </c:pt>
                <c:pt idx="1064">
                  <c:v>40.272776999999998</c:v>
                </c:pt>
                <c:pt idx="1065">
                  <c:v>40.272776999999998</c:v>
                </c:pt>
                <c:pt idx="1066">
                  <c:v>40.272776999999998</c:v>
                </c:pt>
                <c:pt idx="1067">
                  <c:v>40.272776999999998</c:v>
                </c:pt>
                <c:pt idx="1068">
                  <c:v>40.272776999999998</c:v>
                </c:pt>
                <c:pt idx="1069">
                  <c:v>40.272776999999998</c:v>
                </c:pt>
                <c:pt idx="1070">
                  <c:v>40.272776999999998</c:v>
                </c:pt>
                <c:pt idx="1071">
                  <c:v>40.272776999999998</c:v>
                </c:pt>
                <c:pt idx="1072">
                  <c:v>40.272776999999998</c:v>
                </c:pt>
                <c:pt idx="1073">
                  <c:v>40.272776999999998</c:v>
                </c:pt>
                <c:pt idx="1074">
                  <c:v>40.272776999999998</c:v>
                </c:pt>
                <c:pt idx="1075">
                  <c:v>40.272776999999998</c:v>
                </c:pt>
                <c:pt idx="1076">
                  <c:v>40.272776999999998</c:v>
                </c:pt>
                <c:pt idx="1077">
                  <c:v>40.272776999999998</c:v>
                </c:pt>
                <c:pt idx="1078">
                  <c:v>40.272776999999998</c:v>
                </c:pt>
                <c:pt idx="1079">
                  <c:v>40.272776999999998</c:v>
                </c:pt>
                <c:pt idx="1080">
                  <c:v>40.272776999999998</c:v>
                </c:pt>
                <c:pt idx="1081">
                  <c:v>40.272776999999998</c:v>
                </c:pt>
                <c:pt idx="1082">
                  <c:v>40.272776999999998</c:v>
                </c:pt>
                <c:pt idx="1083">
                  <c:v>40.272776999999998</c:v>
                </c:pt>
                <c:pt idx="1084">
                  <c:v>40.272776999999998</c:v>
                </c:pt>
                <c:pt idx="1085">
                  <c:v>40.272776999999998</c:v>
                </c:pt>
                <c:pt idx="1086">
                  <c:v>40.272776999999998</c:v>
                </c:pt>
                <c:pt idx="1087">
                  <c:v>40.272776999999998</c:v>
                </c:pt>
                <c:pt idx="1088">
                  <c:v>40.272776999999998</c:v>
                </c:pt>
                <c:pt idx="1089">
                  <c:v>40.272776999999998</c:v>
                </c:pt>
                <c:pt idx="1090">
                  <c:v>40.272776999999998</c:v>
                </c:pt>
                <c:pt idx="1091">
                  <c:v>40.272776999999998</c:v>
                </c:pt>
                <c:pt idx="1092">
                  <c:v>40.272776999999998</c:v>
                </c:pt>
                <c:pt idx="1093">
                  <c:v>40.272776999999998</c:v>
                </c:pt>
                <c:pt idx="1094">
                  <c:v>40.272776999999998</c:v>
                </c:pt>
                <c:pt idx="1095">
                  <c:v>40.272776999999998</c:v>
                </c:pt>
                <c:pt idx="1096">
                  <c:v>40.272776999999998</c:v>
                </c:pt>
                <c:pt idx="1097">
                  <c:v>40.272776999999998</c:v>
                </c:pt>
                <c:pt idx="1098">
                  <c:v>40.272776999999998</c:v>
                </c:pt>
                <c:pt idx="1099">
                  <c:v>40.272776999999998</c:v>
                </c:pt>
                <c:pt idx="1100">
                  <c:v>40.272776999999998</c:v>
                </c:pt>
                <c:pt idx="1101">
                  <c:v>40.272776999999998</c:v>
                </c:pt>
                <c:pt idx="1102">
                  <c:v>40.272776999999998</c:v>
                </c:pt>
                <c:pt idx="1103">
                  <c:v>40.272776999999998</c:v>
                </c:pt>
                <c:pt idx="1104">
                  <c:v>40.272776999999998</c:v>
                </c:pt>
                <c:pt idx="1105">
                  <c:v>40.272776999999998</c:v>
                </c:pt>
                <c:pt idx="1106">
                  <c:v>40.272776999999998</c:v>
                </c:pt>
                <c:pt idx="1107">
                  <c:v>40.438521999999999</c:v>
                </c:pt>
                <c:pt idx="1108">
                  <c:v>40.272776999999998</c:v>
                </c:pt>
                <c:pt idx="1109">
                  <c:v>40.438521999999999</c:v>
                </c:pt>
                <c:pt idx="1110">
                  <c:v>40.272776999999998</c:v>
                </c:pt>
                <c:pt idx="1111">
                  <c:v>40.272776999999998</c:v>
                </c:pt>
                <c:pt idx="1112">
                  <c:v>40.438521999999999</c:v>
                </c:pt>
                <c:pt idx="1113">
                  <c:v>40.438521999999999</c:v>
                </c:pt>
                <c:pt idx="1114">
                  <c:v>40.438521999999999</c:v>
                </c:pt>
                <c:pt idx="1115">
                  <c:v>40.438521999999999</c:v>
                </c:pt>
                <c:pt idx="1116">
                  <c:v>40.272776999999998</c:v>
                </c:pt>
                <c:pt idx="1117">
                  <c:v>40.438521999999999</c:v>
                </c:pt>
                <c:pt idx="1118">
                  <c:v>40.438521999999999</c:v>
                </c:pt>
                <c:pt idx="1119">
                  <c:v>40.272776999999998</c:v>
                </c:pt>
                <c:pt idx="1120">
                  <c:v>40.438521999999999</c:v>
                </c:pt>
                <c:pt idx="1121">
                  <c:v>40.438521999999999</c:v>
                </c:pt>
                <c:pt idx="1122">
                  <c:v>40.272776999999998</c:v>
                </c:pt>
                <c:pt idx="1123">
                  <c:v>40.272776999999998</c:v>
                </c:pt>
                <c:pt idx="1124">
                  <c:v>40.438521999999999</c:v>
                </c:pt>
                <c:pt idx="1125">
                  <c:v>40.272776999999998</c:v>
                </c:pt>
                <c:pt idx="1126">
                  <c:v>40.438521999999999</c:v>
                </c:pt>
                <c:pt idx="1127">
                  <c:v>40.272776999999998</c:v>
                </c:pt>
                <c:pt idx="1128">
                  <c:v>40.272776999999998</c:v>
                </c:pt>
                <c:pt idx="1129">
                  <c:v>40.438521999999999</c:v>
                </c:pt>
                <c:pt idx="1130">
                  <c:v>40.438521999999999</c:v>
                </c:pt>
                <c:pt idx="1131">
                  <c:v>40.272776999999998</c:v>
                </c:pt>
                <c:pt idx="1132">
                  <c:v>40.272776999999998</c:v>
                </c:pt>
                <c:pt idx="1133">
                  <c:v>40.438521999999999</c:v>
                </c:pt>
                <c:pt idx="1134">
                  <c:v>40.272776999999998</c:v>
                </c:pt>
                <c:pt idx="1135">
                  <c:v>40.272776999999998</c:v>
                </c:pt>
                <c:pt idx="1136">
                  <c:v>40.272776999999998</c:v>
                </c:pt>
                <c:pt idx="1137">
                  <c:v>40.272776999999998</c:v>
                </c:pt>
                <c:pt idx="1138">
                  <c:v>40.272776999999998</c:v>
                </c:pt>
                <c:pt idx="1139">
                  <c:v>40.438521999999999</c:v>
                </c:pt>
                <c:pt idx="1140">
                  <c:v>40.272776999999998</c:v>
                </c:pt>
                <c:pt idx="1141">
                  <c:v>40.272776999999998</c:v>
                </c:pt>
                <c:pt idx="1142">
                  <c:v>40.438521999999999</c:v>
                </c:pt>
                <c:pt idx="1143">
                  <c:v>40.272776999999998</c:v>
                </c:pt>
                <c:pt idx="1144">
                  <c:v>40.272776999999998</c:v>
                </c:pt>
                <c:pt idx="1145">
                  <c:v>40.272776999999998</c:v>
                </c:pt>
                <c:pt idx="1146">
                  <c:v>40.272776999999998</c:v>
                </c:pt>
                <c:pt idx="1147">
                  <c:v>40.272776999999998</c:v>
                </c:pt>
                <c:pt idx="1148">
                  <c:v>40.272776999999998</c:v>
                </c:pt>
                <c:pt idx="1149">
                  <c:v>40.272776999999998</c:v>
                </c:pt>
                <c:pt idx="1150">
                  <c:v>40.272776999999998</c:v>
                </c:pt>
                <c:pt idx="1151">
                  <c:v>40.272776999999998</c:v>
                </c:pt>
                <c:pt idx="1152">
                  <c:v>40.272776999999998</c:v>
                </c:pt>
                <c:pt idx="1153">
                  <c:v>40.438521999999999</c:v>
                </c:pt>
                <c:pt idx="1154">
                  <c:v>40.272776999999998</c:v>
                </c:pt>
                <c:pt idx="1155">
                  <c:v>40.272776999999998</c:v>
                </c:pt>
                <c:pt idx="1156">
                  <c:v>40.438521999999999</c:v>
                </c:pt>
                <c:pt idx="1157">
                  <c:v>40.438521999999999</c:v>
                </c:pt>
                <c:pt idx="1158">
                  <c:v>40.272776999999998</c:v>
                </c:pt>
                <c:pt idx="1159">
                  <c:v>40.438521999999999</c:v>
                </c:pt>
                <c:pt idx="1160">
                  <c:v>40.438521999999999</c:v>
                </c:pt>
                <c:pt idx="1161">
                  <c:v>40.438521999999999</c:v>
                </c:pt>
                <c:pt idx="1162">
                  <c:v>40.438521999999999</c:v>
                </c:pt>
                <c:pt idx="1163">
                  <c:v>40.438521999999999</c:v>
                </c:pt>
                <c:pt idx="1164">
                  <c:v>40.272776999999998</c:v>
                </c:pt>
                <c:pt idx="1165">
                  <c:v>40.272776999999998</c:v>
                </c:pt>
                <c:pt idx="1166">
                  <c:v>40.438521999999999</c:v>
                </c:pt>
                <c:pt idx="1167">
                  <c:v>40.272776999999998</c:v>
                </c:pt>
                <c:pt idx="1168">
                  <c:v>40.438521999999999</c:v>
                </c:pt>
                <c:pt idx="1169">
                  <c:v>40.438521999999999</c:v>
                </c:pt>
                <c:pt idx="1170">
                  <c:v>40.438521999999999</c:v>
                </c:pt>
                <c:pt idx="1171">
                  <c:v>40.438521999999999</c:v>
                </c:pt>
                <c:pt idx="1172">
                  <c:v>40.438521999999999</c:v>
                </c:pt>
                <c:pt idx="1173">
                  <c:v>40.438521999999999</c:v>
                </c:pt>
                <c:pt idx="1174">
                  <c:v>40.438521999999999</c:v>
                </c:pt>
                <c:pt idx="1175">
                  <c:v>40.604267</c:v>
                </c:pt>
                <c:pt idx="1176">
                  <c:v>40.438521999999999</c:v>
                </c:pt>
                <c:pt idx="1177">
                  <c:v>40.272776999999998</c:v>
                </c:pt>
                <c:pt idx="1178">
                  <c:v>40.604267</c:v>
                </c:pt>
                <c:pt idx="1179">
                  <c:v>40.604267</c:v>
                </c:pt>
                <c:pt idx="1180">
                  <c:v>40.438521999999999</c:v>
                </c:pt>
                <c:pt idx="1181">
                  <c:v>40.438521999999999</c:v>
                </c:pt>
                <c:pt idx="1182">
                  <c:v>40.604267</c:v>
                </c:pt>
                <c:pt idx="1183">
                  <c:v>40.604267</c:v>
                </c:pt>
                <c:pt idx="1184">
                  <c:v>40.272776999999998</c:v>
                </c:pt>
                <c:pt idx="1185">
                  <c:v>40.604267</c:v>
                </c:pt>
                <c:pt idx="1186">
                  <c:v>40.438521999999999</c:v>
                </c:pt>
                <c:pt idx="1187">
                  <c:v>40.438521999999999</c:v>
                </c:pt>
                <c:pt idx="1188">
                  <c:v>40.438521999999999</c:v>
                </c:pt>
                <c:pt idx="1189">
                  <c:v>40.438521999999999</c:v>
                </c:pt>
                <c:pt idx="1190">
                  <c:v>40.438521999999999</c:v>
                </c:pt>
                <c:pt idx="1191">
                  <c:v>40.604267</c:v>
                </c:pt>
                <c:pt idx="1192">
                  <c:v>40.438521999999999</c:v>
                </c:pt>
                <c:pt idx="1193">
                  <c:v>40.604267</c:v>
                </c:pt>
                <c:pt idx="1194">
                  <c:v>40.604267</c:v>
                </c:pt>
                <c:pt idx="1195">
                  <c:v>40.438521999999999</c:v>
                </c:pt>
                <c:pt idx="1196">
                  <c:v>40.604267</c:v>
                </c:pt>
                <c:pt idx="1197">
                  <c:v>40.604267</c:v>
                </c:pt>
                <c:pt idx="1198">
                  <c:v>40.604267</c:v>
                </c:pt>
                <c:pt idx="1199">
                  <c:v>40.604267</c:v>
                </c:pt>
                <c:pt idx="1200">
                  <c:v>40.438521999999999</c:v>
                </c:pt>
                <c:pt idx="1201">
                  <c:v>40.604267</c:v>
                </c:pt>
                <c:pt idx="1202">
                  <c:v>40.604267</c:v>
                </c:pt>
                <c:pt idx="1203">
                  <c:v>40.604267</c:v>
                </c:pt>
                <c:pt idx="1204">
                  <c:v>40.604267</c:v>
                </c:pt>
                <c:pt idx="1205">
                  <c:v>40.604267</c:v>
                </c:pt>
                <c:pt idx="1206">
                  <c:v>40.604267</c:v>
                </c:pt>
                <c:pt idx="1207">
                  <c:v>40.604267</c:v>
                </c:pt>
                <c:pt idx="1208">
                  <c:v>40.770012000000001</c:v>
                </c:pt>
                <c:pt idx="1209">
                  <c:v>40.770012000000001</c:v>
                </c:pt>
                <c:pt idx="1210">
                  <c:v>40.770012000000001</c:v>
                </c:pt>
                <c:pt idx="1211">
                  <c:v>40.770012000000001</c:v>
                </c:pt>
                <c:pt idx="1212">
                  <c:v>40.770012000000001</c:v>
                </c:pt>
                <c:pt idx="1213">
                  <c:v>40.770012000000001</c:v>
                </c:pt>
                <c:pt idx="1214">
                  <c:v>40.604267</c:v>
                </c:pt>
                <c:pt idx="1215">
                  <c:v>40.604267</c:v>
                </c:pt>
                <c:pt idx="1216">
                  <c:v>40.604267</c:v>
                </c:pt>
                <c:pt idx="1217">
                  <c:v>40.604267</c:v>
                </c:pt>
                <c:pt idx="1218">
                  <c:v>40.604267</c:v>
                </c:pt>
                <c:pt idx="1219">
                  <c:v>40.604267</c:v>
                </c:pt>
                <c:pt idx="1220">
                  <c:v>40.604267</c:v>
                </c:pt>
                <c:pt idx="1221">
                  <c:v>40.604267</c:v>
                </c:pt>
                <c:pt idx="1222">
                  <c:v>40.770012000000001</c:v>
                </c:pt>
                <c:pt idx="1223">
                  <c:v>40.770012000000001</c:v>
                </c:pt>
                <c:pt idx="1224">
                  <c:v>40.770012000000001</c:v>
                </c:pt>
                <c:pt idx="1225">
                  <c:v>40.770012000000001</c:v>
                </c:pt>
                <c:pt idx="1226">
                  <c:v>40.770012000000001</c:v>
                </c:pt>
                <c:pt idx="1227">
                  <c:v>40.770012000000001</c:v>
                </c:pt>
                <c:pt idx="1228">
                  <c:v>40.604267</c:v>
                </c:pt>
                <c:pt idx="1229">
                  <c:v>40.770012000000001</c:v>
                </c:pt>
                <c:pt idx="1230">
                  <c:v>40.770012000000001</c:v>
                </c:pt>
                <c:pt idx="1231">
                  <c:v>40.770012000000001</c:v>
                </c:pt>
                <c:pt idx="1232">
                  <c:v>40.770012000000001</c:v>
                </c:pt>
                <c:pt idx="1233">
                  <c:v>40.770012000000001</c:v>
                </c:pt>
                <c:pt idx="1234">
                  <c:v>40.770012000000001</c:v>
                </c:pt>
                <c:pt idx="1235">
                  <c:v>40.770012000000001</c:v>
                </c:pt>
                <c:pt idx="1236">
                  <c:v>40.770012000000001</c:v>
                </c:pt>
                <c:pt idx="1237">
                  <c:v>40.770012000000001</c:v>
                </c:pt>
                <c:pt idx="1238">
                  <c:v>40.770012000000001</c:v>
                </c:pt>
                <c:pt idx="1239">
                  <c:v>40.770012000000001</c:v>
                </c:pt>
                <c:pt idx="1240">
                  <c:v>40.770012000000001</c:v>
                </c:pt>
                <c:pt idx="1241">
                  <c:v>40.770012000000001</c:v>
                </c:pt>
                <c:pt idx="1242">
                  <c:v>40.770012000000001</c:v>
                </c:pt>
                <c:pt idx="1243">
                  <c:v>40.770012000000001</c:v>
                </c:pt>
                <c:pt idx="1244">
                  <c:v>40.770012000000001</c:v>
                </c:pt>
                <c:pt idx="1245">
                  <c:v>40.770012000000001</c:v>
                </c:pt>
                <c:pt idx="1246">
                  <c:v>40.770012000000001</c:v>
                </c:pt>
                <c:pt idx="1247">
                  <c:v>40.770012000000001</c:v>
                </c:pt>
                <c:pt idx="1248">
                  <c:v>40.935757000000002</c:v>
                </c:pt>
                <c:pt idx="1249">
                  <c:v>40.935757000000002</c:v>
                </c:pt>
                <c:pt idx="1250">
                  <c:v>40.770012000000001</c:v>
                </c:pt>
                <c:pt idx="1251">
                  <c:v>40.935757000000002</c:v>
                </c:pt>
                <c:pt idx="1252">
                  <c:v>40.935757000000002</c:v>
                </c:pt>
                <c:pt idx="1253">
                  <c:v>40.770012000000001</c:v>
                </c:pt>
                <c:pt idx="1254">
                  <c:v>40.770012000000001</c:v>
                </c:pt>
                <c:pt idx="1255">
                  <c:v>40.935757000000002</c:v>
                </c:pt>
                <c:pt idx="1256">
                  <c:v>40.770012000000001</c:v>
                </c:pt>
                <c:pt idx="1257">
                  <c:v>40.935757000000002</c:v>
                </c:pt>
                <c:pt idx="1258">
                  <c:v>40.770012000000001</c:v>
                </c:pt>
                <c:pt idx="1259">
                  <c:v>40.770012000000001</c:v>
                </c:pt>
                <c:pt idx="1260">
                  <c:v>40.770012000000001</c:v>
                </c:pt>
                <c:pt idx="1261">
                  <c:v>40.935757000000002</c:v>
                </c:pt>
                <c:pt idx="1262">
                  <c:v>40.935757000000002</c:v>
                </c:pt>
                <c:pt idx="1263">
                  <c:v>40.935757000000002</c:v>
                </c:pt>
                <c:pt idx="1264">
                  <c:v>40.935757000000002</c:v>
                </c:pt>
                <c:pt idx="1265">
                  <c:v>40.935757000000002</c:v>
                </c:pt>
                <c:pt idx="1266">
                  <c:v>40.935757000000002</c:v>
                </c:pt>
                <c:pt idx="1267">
                  <c:v>40.935757000000002</c:v>
                </c:pt>
                <c:pt idx="1268">
                  <c:v>41.101500999999999</c:v>
                </c:pt>
                <c:pt idx="1269">
                  <c:v>41.101500999999999</c:v>
                </c:pt>
                <c:pt idx="1270">
                  <c:v>41.101500999999999</c:v>
                </c:pt>
                <c:pt idx="1271">
                  <c:v>41.101500999999999</c:v>
                </c:pt>
                <c:pt idx="1272">
                  <c:v>40.935757000000002</c:v>
                </c:pt>
                <c:pt idx="1273">
                  <c:v>41.101500999999999</c:v>
                </c:pt>
                <c:pt idx="1274">
                  <c:v>41.101500999999999</c:v>
                </c:pt>
                <c:pt idx="1275">
                  <c:v>41.101500999999999</c:v>
                </c:pt>
                <c:pt idx="1276">
                  <c:v>41.101500999999999</c:v>
                </c:pt>
                <c:pt idx="1277">
                  <c:v>41.101500999999999</c:v>
                </c:pt>
                <c:pt idx="1278">
                  <c:v>41.101500999999999</c:v>
                </c:pt>
                <c:pt idx="1279">
                  <c:v>41.101500999999999</c:v>
                </c:pt>
                <c:pt idx="1280">
                  <c:v>41.101500999999999</c:v>
                </c:pt>
                <c:pt idx="1281">
                  <c:v>41.101500999999999</c:v>
                </c:pt>
                <c:pt idx="1282">
                  <c:v>41.101500999999999</c:v>
                </c:pt>
                <c:pt idx="1283">
                  <c:v>41.101500999999999</c:v>
                </c:pt>
                <c:pt idx="1284">
                  <c:v>41.101500999999999</c:v>
                </c:pt>
                <c:pt idx="1285">
                  <c:v>41.101500999999999</c:v>
                </c:pt>
                <c:pt idx="1286">
                  <c:v>41.267246</c:v>
                </c:pt>
                <c:pt idx="1287">
                  <c:v>41.101500999999999</c:v>
                </c:pt>
                <c:pt idx="1288">
                  <c:v>41.101500999999999</c:v>
                </c:pt>
                <c:pt idx="1289">
                  <c:v>41.101500999999999</c:v>
                </c:pt>
                <c:pt idx="1290">
                  <c:v>41.101500999999999</c:v>
                </c:pt>
                <c:pt idx="1291">
                  <c:v>41.101500999999999</c:v>
                </c:pt>
                <c:pt idx="1292">
                  <c:v>41.101500999999999</c:v>
                </c:pt>
                <c:pt idx="1293">
                  <c:v>41.101500999999999</c:v>
                </c:pt>
                <c:pt idx="1294">
                  <c:v>41.101500999999999</c:v>
                </c:pt>
                <c:pt idx="1295">
                  <c:v>41.101500999999999</c:v>
                </c:pt>
                <c:pt idx="1296">
                  <c:v>41.101500999999999</c:v>
                </c:pt>
                <c:pt idx="1297">
                  <c:v>41.101500999999999</c:v>
                </c:pt>
                <c:pt idx="1298">
                  <c:v>41.101500999999999</c:v>
                </c:pt>
                <c:pt idx="1299">
                  <c:v>41.101500999999999</c:v>
                </c:pt>
                <c:pt idx="1300">
                  <c:v>41.101500999999999</c:v>
                </c:pt>
                <c:pt idx="1301">
                  <c:v>41.101500999999999</c:v>
                </c:pt>
                <c:pt idx="1302">
                  <c:v>41.101500999999999</c:v>
                </c:pt>
                <c:pt idx="1303">
                  <c:v>41.267246</c:v>
                </c:pt>
                <c:pt idx="1304">
                  <c:v>41.267246</c:v>
                </c:pt>
                <c:pt idx="1305">
                  <c:v>41.267246</c:v>
                </c:pt>
                <c:pt idx="1306">
                  <c:v>41.267246</c:v>
                </c:pt>
                <c:pt idx="1307">
                  <c:v>41.101500999999999</c:v>
                </c:pt>
                <c:pt idx="1308">
                  <c:v>41.101500999999999</c:v>
                </c:pt>
                <c:pt idx="1309">
                  <c:v>41.267246</c:v>
                </c:pt>
                <c:pt idx="1310">
                  <c:v>41.267246</c:v>
                </c:pt>
                <c:pt idx="1311">
                  <c:v>41.267246</c:v>
                </c:pt>
                <c:pt idx="1312">
                  <c:v>41.267246</c:v>
                </c:pt>
                <c:pt idx="1313">
                  <c:v>41.267246</c:v>
                </c:pt>
                <c:pt idx="1314">
                  <c:v>41.267246</c:v>
                </c:pt>
                <c:pt idx="1315">
                  <c:v>41.267246</c:v>
                </c:pt>
                <c:pt idx="1316">
                  <c:v>41.267246</c:v>
                </c:pt>
                <c:pt idx="1317">
                  <c:v>41.267246</c:v>
                </c:pt>
                <c:pt idx="1318">
                  <c:v>41.267246</c:v>
                </c:pt>
                <c:pt idx="1319">
                  <c:v>41.267246</c:v>
                </c:pt>
                <c:pt idx="1320">
                  <c:v>41.267246</c:v>
                </c:pt>
                <c:pt idx="1321">
                  <c:v>41.267246</c:v>
                </c:pt>
                <c:pt idx="1322">
                  <c:v>41.267246</c:v>
                </c:pt>
                <c:pt idx="1323">
                  <c:v>41.267246</c:v>
                </c:pt>
                <c:pt idx="1324">
                  <c:v>41.267246</c:v>
                </c:pt>
                <c:pt idx="1325">
                  <c:v>41.267246</c:v>
                </c:pt>
                <c:pt idx="1326">
                  <c:v>41.267246</c:v>
                </c:pt>
                <c:pt idx="1327">
                  <c:v>41.267246</c:v>
                </c:pt>
                <c:pt idx="1328">
                  <c:v>41.432991000000001</c:v>
                </c:pt>
                <c:pt idx="1329">
                  <c:v>41.432991000000001</c:v>
                </c:pt>
                <c:pt idx="1330">
                  <c:v>41.267246</c:v>
                </c:pt>
                <c:pt idx="1331">
                  <c:v>41.267246</c:v>
                </c:pt>
                <c:pt idx="1332">
                  <c:v>41.267246</c:v>
                </c:pt>
                <c:pt idx="1333">
                  <c:v>41.432991000000001</c:v>
                </c:pt>
                <c:pt idx="1334">
                  <c:v>41.432991000000001</c:v>
                </c:pt>
                <c:pt idx="1335">
                  <c:v>41.267246</c:v>
                </c:pt>
                <c:pt idx="1336">
                  <c:v>41.432991000000001</c:v>
                </c:pt>
                <c:pt idx="1337">
                  <c:v>41.432991000000001</c:v>
                </c:pt>
                <c:pt idx="1338">
                  <c:v>41.267246</c:v>
                </c:pt>
                <c:pt idx="1339">
                  <c:v>41.432991000000001</c:v>
                </c:pt>
                <c:pt idx="1340">
                  <c:v>41.432991000000001</c:v>
                </c:pt>
                <c:pt idx="1341">
                  <c:v>41.432991000000001</c:v>
                </c:pt>
                <c:pt idx="1342">
                  <c:v>41.267246</c:v>
                </c:pt>
                <c:pt idx="1343">
                  <c:v>41.267246</c:v>
                </c:pt>
                <c:pt idx="1344">
                  <c:v>41.267246</c:v>
                </c:pt>
                <c:pt idx="1345">
                  <c:v>41.432991000000001</c:v>
                </c:pt>
                <c:pt idx="1346">
                  <c:v>41.432991000000001</c:v>
                </c:pt>
                <c:pt idx="1347">
                  <c:v>41.267246</c:v>
                </c:pt>
                <c:pt idx="1348">
                  <c:v>41.267246</c:v>
                </c:pt>
                <c:pt idx="1349">
                  <c:v>41.432991000000001</c:v>
                </c:pt>
                <c:pt idx="1350">
                  <c:v>41.267246</c:v>
                </c:pt>
                <c:pt idx="1351">
                  <c:v>41.432991000000001</c:v>
                </c:pt>
                <c:pt idx="1352">
                  <c:v>41.432991000000001</c:v>
                </c:pt>
                <c:pt idx="1353">
                  <c:v>41.432991000000001</c:v>
                </c:pt>
                <c:pt idx="1354">
                  <c:v>41.432991000000001</c:v>
                </c:pt>
                <c:pt idx="1355">
                  <c:v>41.432991000000001</c:v>
                </c:pt>
                <c:pt idx="1356">
                  <c:v>41.432991000000001</c:v>
                </c:pt>
                <c:pt idx="1357">
                  <c:v>41.267246</c:v>
                </c:pt>
                <c:pt idx="1358">
                  <c:v>41.432991000000001</c:v>
                </c:pt>
                <c:pt idx="1359">
                  <c:v>41.267246</c:v>
                </c:pt>
                <c:pt idx="1360">
                  <c:v>41.432991000000001</c:v>
                </c:pt>
                <c:pt idx="1361">
                  <c:v>41.432991000000001</c:v>
                </c:pt>
                <c:pt idx="1362">
                  <c:v>41.432991000000001</c:v>
                </c:pt>
                <c:pt idx="1363">
                  <c:v>41.267246</c:v>
                </c:pt>
                <c:pt idx="1364">
                  <c:v>41.432991000000001</c:v>
                </c:pt>
                <c:pt idx="1365">
                  <c:v>41.432991000000001</c:v>
                </c:pt>
                <c:pt idx="1366">
                  <c:v>41.432991000000001</c:v>
                </c:pt>
                <c:pt idx="1367">
                  <c:v>41.432991000000001</c:v>
                </c:pt>
                <c:pt idx="1368">
                  <c:v>41.432991000000001</c:v>
                </c:pt>
                <c:pt idx="1369">
                  <c:v>41.432991000000001</c:v>
                </c:pt>
                <c:pt idx="1370">
                  <c:v>41.432991000000001</c:v>
                </c:pt>
                <c:pt idx="1371">
                  <c:v>41.432991000000001</c:v>
                </c:pt>
                <c:pt idx="1372">
                  <c:v>41.432991000000001</c:v>
                </c:pt>
                <c:pt idx="1373">
                  <c:v>41.432991000000001</c:v>
                </c:pt>
                <c:pt idx="1374">
                  <c:v>41.432991000000001</c:v>
                </c:pt>
                <c:pt idx="1375">
                  <c:v>41.432991000000001</c:v>
                </c:pt>
                <c:pt idx="1376">
                  <c:v>41.432991000000001</c:v>
                </c:pt>
                <c:pt idx="1377">
                  <c:v>41.432991000000001</c:v>
                </c:pt>
                <c:pt idx="1378">
                  <c:v>41.432991000000001</c:v>
                </c:pt>
                <c:pt idx="1379">
                  <c:v>41.432991000000001</c:v>
                </c:pt>
                <c:pt idx="1380">
                  <c:v>41.432991000000001</c:v>
                </c:pt>
                <c:pt idx="1381">
                  <c:v>41.432991000000001</c:v>
                </c:pt>
                <c:pt idx="1382">
                  <c:v>41.432991000000001</c:v>
                </c:pt>
                <c:pt idx="1383">
                  <c:v>41.432991000000001</c:v>
                </c:pt>
                <c:pt idx="1384">
                  <c:v>41.432991000000001</c:v>
                </c:pt>
                <c:pt idx="1385">
                  <c:v>41.432991000000001</c:v>
                </c:pt>
                <c:pt idx="1386">
                  <c:v>41.432991000000001</c:v>
                </c:pt>
                <c:pt idx="1387">
                  <c:v>41.432991000000001</c:v>
                </c:pt>
                <c:pt idx="1388">
                  <c:v>41.432991000000001</c:v>
                </c:pt>
                <c:pt idx="1389">
                  <c:v>41.432991000000001</c:v>
                </c:pt>
                <c:pt idx="1390">
                  <c:v>41.432991000000001</c:v>
                </c:pt>
                <c:pt idx="1391">
                  <c:v>41.432991000000001</c:v>
                </c:pt>
                <c:pt idx="1392">
                  <c:v>41.432991000000001</c:v>
                </c:pt>
                <c:pt idx="1393">
                  <c:v>41.432991000000001</c:v>
                </c:pt>
                <c:pt idx="1394">
                  <c:v>41.432991000000001</c:v>
                </c:pt>
                <c:pt idx="1395">
                  <c:v>41.432991000000001</c:v>
                </c:pt>
                <c:pt idx="1396">
                  <c:v>41.432991000000001</c:v>
                </c:pt>
                <c:pt idx="1397">
                  <c:v>41.432991000000001</c:v>
                </c:pt>
                <c:pt idx="1398">
                  <c:v>41.432991000000001</c:v>
                </c:pt>
                <c:pt idx="1399">
                  <c:v>41.432991000000001</c:v>
                </c:pt>
                <c:pt idx="1400">
                  <c:v>41.432991000000001</c:v>
                </c:pt>
                <c:pt idx="1401">
                  <c:v>41.432991000000001</c:v>
                </c:pt>
                <c:pt idx="1402">
                  <c:v>41.432991000000001</c:v>
                </c:pt>
                <c:pt idx="1403">
                  <c:v>41.432991000000001</c:v>
                </c:pt>
                <c:pt idx="1404">
                  <c:v>41.432991000000001</c:v>
                </c:pt>
                <c:pt idx="1405">
                  <c:v>41.432991000000001</c:v>
                </c:pt>
                <c:pt idx="1406">
                  <c:v>41.598736000000002</c:v>
                </c:pt>
                <c:pt idx="1407">
                  <c:v>41.432991000000001</c:v>
                </c:pt>
                <c:pt idx="1408">
                  <c:v>41.432991000000001</c:v>
                </c:pt>
                <c:pt idx="1409">
                  <c:v>41.432991000000001</c:v>
                </c:pt>
                <c:pt idx="1410">
                  <c:v>41.432991000000001</c:v>
                </c:pt>
                <c:pt idx="1411">
                  <c:v>41.432991000000001</c:v>
                </c:pt>
                <c:pt idx="1412">
                  <c:v>41.432991000000001</c:v>
                </c:pt>
                <c:pt idx="1413">
                  <c:v>41.432991000000001</c:v>
                </c:pt>
                <c:pt idx="1414">
                  <c:v>41.432991000000001</c:v>
                </c:pt>
                <c:pt idx="1415">
                  <c:v>41.432991000000001</c:v>
                </c:pt>
                <c:pt idx="1416">
                  <c:v>41.432991000000001</c:v>
                </c:pt>
                <c:pt idx="1417">
                  <c:v>41.432991000000001</c:v>
                </c:pt>
                <c:pt idx="1418">
                  <c:v>41.432991000000001</c:v>
                </c:pt>
                <c:pt idx="1419">
                  <c:v>41.432991000000001</c:v>
                </c:pt>
                <c:pt idx="1420">
                  <c:v>41.432991000000001</c:v>
                </c:pt>
                <c:pt idx="1421">
                  <c:v>41.432991000000001</c:v>
                </c:pt>
                <c:pt idx="1422">
                  <c:v>41.432991000000001</c:v>
                </c:pt>
                <c:pt idx="1423">
                  <c:v>41.432991000000001</c:v>
                </c:pt>
                <c:pt idx="1424">
                  <c:v>41.432991000000001</c:v>
                </c:pt>
                <c:pt idx="1425">
                  <c:v>41.432991000000001</c:v>
                </c:pt>
                <c:pt idx="1426">
                  <c:v>41.432991000000001</c:v>
                </c:pt>
                <c:pt idx="1427">
                  <c:v>41.432991000000001</c:v>
                </c:pt>
                <c:pt idx="1428">
                  <c:v>41.432991000000001</c:v>
                </c:pt>
                <c:pt idx="1429">
                  <c:v>41.432991000000001</c:v>
                </c:pt>
                <c:pt idx="1430">
                  <c:v>41.432991000000001</c:v>
                </c:pt>
                <c:pt idx="1431">
                  <c:v>41.432991000000001</c:v>
                </c:pt>
                <c:pt idx="1432">
                  <c:v>41.432991000000001</c:v>
                </c:pt>
                <c:pt idx="1433">
                  <c:v>41.432991000000001</c:v>
                </c:pt>
                <c:pt idx="1434">
                  <c:v>41.432991000000001</c:v>
                </c:pt>
                <c:pt idx="1435">
                  <c:v>41.432991000000001</c:v>
                </c:pt>
                <c:pt idx="1436">
                  <c:v>41.432991000000001</c:v>
                </c:pt>
                <c:pt idx="1437">
                  <c:v>41.432991000000001</c:v>
                </c:pt>
                <c:pt idx="1438">
                  <c:v>41.432991000000001</c:v>
                </c:pt>
                <c:pt idx="1439">
                  <c:v>41.432991000000001</c:v>
                </c:pt>
                <c:pt idx="1440">
                  <c:v>41.432991000000001</c:v>
                </c:pt>
                <c:pt idx="1441">
                  <c:v>41.432991000000001</c:v>
                </c:pt>
                <c:pt idx="1442">
                  <c:v>41.432991000000001</c:v>
                </c:pt>
                <c:pt idx="1443">
                  <c:v>41.432991000000001</c:v>
                </c:pt>
                <c:pt idx="1444">
                  <c:v>41.432991000000001</c:v>
                </c:pt>
                <c:pt idx="1445">
                  <c:v>41.432991000000001</c:v>
                </c:pt>
                <c:pt idx="1446">
                  <c:v>41.432991000000001</c:v>
                </c:pt>
                <c:pt idx="1447">
                  <c:v>41.432991000000001</c:v>
                </c:pt>
                <c:pt idx="1448">
                  <c:v>41.432991000000001</c:v>
                </c:pt>
                <c:pt idx="1449">
                  <c:v>41.432991000000001</c:v>
                </c:pt>
                <c:pt idx="1450">
                  <c:v>41.432991000000001</c:v>
                </c:pt>
                <c:pt idx="1451">
                  <c:v>41.432991000000001</c:v>
                </c:pt>
                <c:pt idx="1452">
                  <c:v>41.432991000000001</c:v>
                </c:pt>
                <c:pt idx="1453">
                  <c:v>41.432991000000001</c:v>
                </c:pt>
                <c:pt idx="1454">
                  <c:v>41.432991000000001</c:v>
                </c:pt>
                <c:pt idx="1455">
                  <c:v>41.432991000000001</c:v>
                </c:pt>
                <c:pt idx="1456">
                  <c:v>41.432991000000001</c:v>
                </c:pt>
                <c:pt idx="1457">
                  <c:v>41.432991000000001</c:v>
                </c:pt>
                <c:pt idx="1458">
                  <c:v>41.432991000000001</c:v>
                </c:pt>
                <c:pt idx="1459">
                  <c:v>41.432991000000001</c:v>
                </c:pt>
                <c:pt idx="1460">
                  <c:v>41.432991000000001</c:v>
                </c:pt>
                <c:pt idx="1461">
                  <c:v>41.267246</c:v>
                </c:pt>
                <c:pt idx="1462">
                  <c:v>41.432991000000001</c:v>
                </c:pt>
                <c:pt idx="1463">
                  <c:v>41.432991000000001</c:v>
                </c:pt>
                <c:pt idx="1464">
                  <c:v>41.432991000000001</c:v>
                </c:pt>
                <c:pt idx="1465">
                  <c:v>41.432991000000001</c:v>
                </c:pt>
                <c:pt idx="1466">
                  <c:v>41.432991000000001</c:v>
                </c:pt>
                <c:pt idx="1467">
                  <c:v>41.432991000000001</c:v>
                </c:pt>
                <c:pt idx="1468">
                  <c:v>41.432991000000001</c:v>
                </c:pt>
                <c:pt idx="1469">
                  <c:v>41.432991000000001</c:v>
                </c:pt>
                <c:pt idx="1470">
                  <c:v>41.432991000000001</c:v>
                </c:pt>
                <c:pt idx="1471">
                  <c:v>41.432991000000001</c:v>
                </c:pt>
                <c:pt idx="1472">
                  <c:v>41.432991000000001</c:v>
                </c:pt>
                <c:pt idx="1473">
                  <c:v>41.432991000000001</c:v>
                </c:pt>
                <c:pt idx="1474">
                  <c:v>41.432991000000001</c:v>
                </c:pt>
                <c:pt idx="1475">
                  <c:v>41.432991000000001</c:v>
                </c:pt>
                <c:pt idx="1476">
                  <c:v>41.432991000000001</c:v>
                </c:pt>
                <c:pt idx="1477">
                  <c:v>41.432991000000001</c:v>
                </c:pt>
                <c:pt idx="1478">
                  <c:v>41.432991000000001</c:v>
                </c:pt>
                <c:pt idx="1479">
                  <c:v>41.432991000000001</c:v>
                </c:pt>
                <c:pt idx="1480">
                  <c:v>41.432991000000001</c:v>
                </c:pt>
                <c:pt idx="1481">
                  <c:v>41.432991000000001</c:v>
                </c:pt>
                <c:pt idx="1482">
                  <c:v>41.432991000000001</c:v>
                </c:pt>
                <c:pt idx="1483">
                  <c:v>41.267246</c:v>
                </c:pt>
                <c:pt idx="1484">
                  <c:v>41.432991000000001</c:v>
                </c:pt>
                <c:pt idx="1485">
                  <c:v>41.432991000000001</c:v>
                </c:pt>
                <c:pt idx="1486">
                  <c:v>41.432991000000001</c:v>
                </c:pt>
                <c:pt idx="1487">
                  <c:v>41.432991000000001</c:v>
                </c:pt>
                <c:pt idx="1488">
                  <c:v>41.432991000000001</c:v>
                </c:pt>
                <c:pt idx="1489">
                  <c:v>41.432991000000001</c:v>
                </c:pt>
                <c:pt idx="1490">
                  <c:v>41.432991000000001</c:v>
                </c:pt>
                <c:pt idx="1491">
                  <c:v>41.432991000000001</c:v>
                </c:pt>
                <c:pt idx="1492">
                  <c:v>41.432991000000001</c:v>
                </c:pt>
                <c:pt idx="1493">
                  <c:v>41.432991000000001</c:v>
                </c:pt>
                <c:pt idx="1494">
                  <c:v>41.432991000000001</c:v>
                </c:pt>
                <c:pt idx="1495">
                  <c:v>41.432991000000001</c:v>
                </c:pt>
                <c:pt idx="1496">
                  <c:v>41.432991000000001</c:v>
                </c:pt>
                <c:pt idx="1497">
                  <c:v>41.432991000000001</c:v>
                </c:pt>
                <c:pt idx="1498">
                  <c:v>41.432991000000001</c:v>
                </c:pt>
                <c:pt idx="1499">
                  <c:v>41.432991000000001</c:v>
                </c:pt>
                <c:pt idx="1500">
                  <c:v>41.432991000000001</c:v>
                </c:pt>
                <c:pt idx="1501">
                  <c:v>41.432991000000001</c:v>
                </c:pt>
                <c:pt idx="1502">
                  <c:v>41.432991000000001</c:v>
                </c:pt>
                <c:pt idx="1503">
                  <c:v>41.432991000000001</c:v>
                </c:pt>
                <c:pt idx="1504">
                  <c:v>41.598736000000002</c:v>
                </c:pt>
                <c:pt idx="1505">
                  <c:v>41.432991000000001</c:v>
                </c:pt>
                <c:pt idx="1506">
                  <c:v>41.432991000000001</c:v>
                </c:pt>
                <c:pt idx="1507">
                  <c:v>41.432991000000001</c:v>
                </c:pt>
                <c:pt idx="1508">
                  <c:v>41.432991000000001</c:v>
                </c:pt>
                <c:pt idx="1509">
                  <c:v>41.432991000000001</c:v>
                </c:pt>
                <c:pt idx="1510">
                  <c:v>41.432991000000001</c:v>
                </c:pt>
                <c:pt idx="1511">
                  <c:v>41.432991000000001</c:v>
                </c:pt>
                <c:pt idx="1512">
                  <c:v>41.432991000000001</c:v>
                </c:pt>
                <c:pt idx="1513">
                  <c:v>41.432991000000001</c:v>
                </c:pt>
                <c:pt idx="1514">
                  <c:v>41.432991000000001</c:v>
                </c:pt>
                <c:pt idx="1515">
                  <c:v>41.432991000000001</c:v>
                </c:pt>
                <c:pt idx="1516">
                  <c:v>41.432991000000001</c:v>
                </c:pt>
                <c:pt idx="1517">
                  <c:v>41.432991000000001</c:v>
                </c:pt>
                <c:pt idx="1518">
                  <c:v>41.432991000000001</c:v>
                </c:pt>
                <c:pt idx="1519">
                  <c:v>41.432991000000001</c:v>
                </c:pt>
                <c:pt idx="1520">
                  <c:v>41.432991000000001</c:v>
                </c:pt>
                <c:pt idx="1521">
                  <c:v>41.432991000000001</c:v>
                </c:pt>
                <c:pt idx="1522">
                  <c:v>41.432991000000001</c:v>
                </c:pt>
                <c:pt idx="1523">
                  <c:v>41.432991000000001</c:v>
                </c:pt>
                <c:pt idx="1524">
                  <c:v>41.432991000000001</c:v>
                </c:pt>
                <c:pt idx="1525">
                  <c:v>41.432991000000001</c:v>
                </c:pt>
                <c:pt idx="1526">
                  <c:v>41.432991000000001</c:v>
                </c:pt>
                <c:pt idx="1527">
                  <c:v>41.432991000000001</c:v>
                </c:pt>
                <c:pt idx="1528">
                  <c:v>41.432991000000001</c:v>
                </c:pt>
                <c:pt idx="1529">
                  <c:v>41.432991000000001</c:v>
                </c:pt>
                <c:pt idx="1530">
                  <c:v>41.432991000000001</c:v>
                </c:pt>
                <c:pt idx="1531">
                  <c:v>41.432991000000001</c:v>
                </c:pt>
                <c:pt idx="1532">
                  <c:v>41.432991000000001</c:v>
                </c:pt>
                <c:pt idx="1533">
                  <c:v>41.432991000000001</c:v>
                </c:pt>
                <c:pt idx="1534">
                  <c:v>41.432991000000001</c:v>
                </c:pt>
                <c:pt idx="1535">
                  <c:v>41.432991000000001</c:v>
                </c:pt>
                <c:pt idx="1536">
                  <c:v>41.432991000000001</c:v>
                </c:pt>
                <c:pt idx="1537">
                  <c:v>41.432991000000001</c:v>
                </c:pt>
                <c:pt idx="1538">
                  <c:v>41.432991000000001</c:v>
                </c:pt>
                <c:pt idx="1539">
                  <c:v>41.432991000000001</c:v>
                </c:pt>
                <c:pt idx="1540">
                  <c:v>41.432991000000001</c:v>
                </c:pt>
                <c:pt idx="1541">
                  <c:v>41.432991000000001</c:v>
                </c:pt>
                <c:pt idx="1542">
                  <c:v>41.432991000000001</c:v>
                </c:pt>
                <c:pt idx="1543">
                  <c:v>41.432991000000001</c:v>
                </c:pt>
                <c:pt idx="1544">
                  <c:v>41.432991000000001</c:v>
                </c:pt>
                <c:pt idx="1545">
                  <c:v>41.432991000000001</c:v>
                </c:pt>
                <c:pt idx="1546">
                  <c:v>41.432991000000001</c:v>
                </c:pt>
                <c:pt idx="1547">
                  <c:v>41.432991000000001</c:v>
                </c:pt>
                <c:pt idx="1548">
                  <c:v>41.432991000000001</c:v>
                </c:pt>
                <c:pt idx="1549">
                  <c:v>41.432991000000001</c:v>
                </c:pt>
                <c:pt idx="1550">
                  <c:v>41.432991000000001</c:v>
                </c:pt>
                <c:pt idx="1551">
                  <c:v>41.432991000000001</c:v>
                </c:pt>
                <c:pt idx="1552">
                  <c:v>41.432991000000001</c:v>
                </c:pt>
                <c:pt idx="1553">
                  <c:v>41.432991000000001</c:v>
                </c:pt>
                <c:pt idx="1554">
                  <c:v>41.267246</c:v>
                </c:pt>
                <c:pt idx="1555">
                  <c:v>41.432991000000001</c:v>
                </c:pt>
                <c:pt idx="1556">
                  <c:v>41.432991000000001</c:v>
                </c:pt>
                <c:pt idx="1557">
                  <c:v>41.432991000000001</c:v>
                </c:pt>
                <c:pt idx="1558">
                  <c:v>41.432991000000001</c:v>
                </c:pt>
                <c:pt idx="1559">
                  <c:v>41.432991000000001</c:v>
                </c:pt>
                <c:pt idx="1560">
                  <c:v>41.432991000000001</c:v>
                </c:pt>
                <c:pt idx="1561">
                  <c:v>41.432991000000001</c:v>
                </c:pt>
                <c:pt idx="1562">
                  <c:v>41.432991000000001</c:v>
                </c:pt>
                <c:pt idx="1563">
                  <c:v>41.432991000000001</c:v>
                </c:pt>
                <c:pt idx="1564">
                  <c:v>41.432991000000001</c:v>
                </c:pt>
                <c:pt idx="1565">
                  <c:v>41.267246</c:v>
                </c:pt>
                <c:pt idx="1566">
                  <c:v>41.267246</c:v>
                </c:pt>
                <c:pt idx="1567">
                  <c:v>41.432991000000001</c:v>
                </c:pt>
                <c:pt idx="1568">
                  <c:v>41.432991000000001</c:v>
                </c:pt>
                <c:pt idx="1569">
                  <c:v>41.432991000000001</c:v>
                </c:pt>
                <c:pt idx="1570">
                  <c:v>41.267246</c:v>
                </c:pt>
                <c:pt idx="1571">
                  <c:v>41.432991000000001</c:v>
                </c:pt>
                <c:pt idx="1572">
                  <c:v>41.432991000000001</c:v>
                </c:pt>
                <c:pt idx="1573">
                  <c:v>41.267246</c:v>
                </c:pt>
                <c:pt idx="1574">
                  <c:v>41.432991000000001</c:v>
                </c:pt>
                <c:pt idx="1575">
                  <c:v>41.432991000000001</c:v>
                </c:pt>
                <c:pt idx="1576">
                  <c:v>41.432991000000001</c:v>
                </c:pt>
                <c:pt idx="1577">
                  <c:v>41.432991000000001</c:v>
                </c:pt>
                <c:pt idx="1578">
                  <c:v>41.432991000000001</c:v>
                </c:pt>
                <c:pt idx="1579">
                  <c:v>41.432991000000001</c:v>
                </c:pt>
                <c:pt idx="1580">
                  <c:v>41.267246</c:v>
                </c:pt>
                <c:pt idx="1581">
                  <c:v>41.432991000000001</c:v>
                </c:pt>
                <c:pt idx="1582">
                  <c:v>41.432991000000001</c:v>
                </c:pt>
                <c:pt idx="1583">
                  <c:v>41.432991000000001</c:v>
                </c:pt>
                <c:pt idx="1584">
                  <c:v>41.432991000000001</c:v>
                </c:pt>
                <c:pt idx="1585">
                  <c:v>41.432991000000001</c:v>
                </c:pt>
                <c:pt idx="1586">
                  <c:v>41.432991000000001</c:v>
                </c:pt>
                <c:pt idx="1587">
                  <c:v>41.432991000000001</c:v>
                </c:pt>
                <c:pt idx="1588">
                  <c:v>41.432991000000001</c:v>
                </c:pt>
                <c:pt idx="1589">
                  <c:v>41.432991000000001</c:v>
                </c:pt>
                <c:pt idx="1590">
                  <c:v>41.432991000000001</c:v>
                </c:pt>
                <c:pt idx="1591">
                  <c:v>41.432991000000001</c:v>
                </c:pt>
                <c:pt idx="1592">
                  <c:v>41.432991000000001</c:v>
                </c:pt>
                <c:pt idx="1593">
                  <c:v>41.432991000000001</c:v>
                </c:pt>
                <c:pt idx="1594">
                  <c:v>41.432991000000001</c:v>
                </c:pt>
                <c:pt idx="1595">
                  <c:v>41.432991000000001</c:v>
                </c:pt>
                <c:pt idx="1596">
                  <c:v>41.432991000000001</c:v>
                </c:pt>
                <c:pt idx="1597">
                  <c:v>41.432991000000001</c:v>
                </c:pt>
                <c:pt idx="1598">
                  <c:v>41.432991000000001</c:v>
                </c:pt>
                <c:pt idx="1599">
                  <c:v>41.432991000000001</c:v>
                </c:pt>
                <c:pt idx="1600">
                  <c:v>41.432991000000001</c:v>
                </c:pt>
                <c:pt idx="1601">
                  <c:v>41.432991000000001</c:v>
                </c:pt>
                <c:pt idx="1602">
                  <c:v>41.432991000000001</c:v>
                </c:pt>
                <c:pt idx="1603">
                  <c:v>41.432991000000001</c:v>
                </c:pt>
                <c:pt idx="1604">
                  <c:v>41.432991000000001</c:v>
                </c:pt>
                <c:pt idx="1605">
                  <c:v>41.432991000000001</c:v>
                </c:pt>
                <c:pt idx="1606">
                  <c:v>41.267246</c:v>
                </c:pt>
                <c:pt idx="1607">
                  <c:v>41.432991000000001</c:v>
                </c:pt>
                <c:pt idx="1608">
                  <c:v>41.267246</c:v>
                </c:pt>
                <c:pt idx="1609">
                  <c:v>41.432991000000001</c:v>
                </c:pt>
                <c:pt idx="1610">
                  <c:v>41.432991000000001</c:v>
                </c:pt>
                <c:pt idx="1611">
                  <c:v>41.432991000000001</c:v>
                </c:pt>
                <c:pt idx="1612">
                  <c:v>41.432991000000001</c:v>
                </c:pt>
                <c:pt idx="1613">
                  <c:v>41.432991000000001</c:v>
                </c:pt>
                <c:pt idx="1614">
                  <c:v>41.432991000000001</c:v>
                </c:pt>
                <c:pt idx="1615">
                  <c:v>41.432991000000001</c:v>
                </c:pt>
                <c:pt idx="1616">
                  <c:v>41.432991000000001</c:v>
                </c:pt>
                <c:pt idx="1617">
                  <c:v>41.432991000000001</c:v>
                </c:pt>
                <c:pt idx="1618">
                  <c:v>41.432991000000001</c:v>
                </c:pt>
                <c:pt idx="1619">
                  <c:v>41.432991000000001</c:v>
                </c:pt>
                <c:pt idx="1620">
                  <c:v>41.267246</c:v>
                </c:pt>
                <c:pt idx="1621">
                  <c:v>41.432991000000001</c:v>
                </c:pt>
                <c:pt idx="1622">
                  <c:v>41.432991000000001</c:v>
                </c:pt>
                <c:pt idx="1623">
                  <c:v>41.432991000000001</c:v>
                </c:pt>
                <c:pt idx="1624">
                  <c:v>41.432991000000001</c:v>
                </c:pt>
                <c:pt idx="1625">
                  <c:v>41.432991000000001</c:v>
                </c:pt>
                <c:pt idx="1626">
                  <c:v>41.432991000000001</c:v>
                </c:pt>
                <c:pt idx="1627">
                  <c:v>41.432991000000001</c:v>
                </c:pt>
                <c:pt idx="1628">
                  <c:v>41.432991000000001</c:v>
                </c:pt>
                <c:pt idx="1629">
                  <c:v>41.432991000000001</c:v>
                </c:pt>
                <c:pt idx="1630">
                  <c:v>41.432991000000001</c:v>
                </c:pt>
                <c:pt idx="1631">
                  <c:v>41.432991000000001</c:v>
                </c:pt>
                <c:pt idx="1632">
                  <c:v>41.432991000000001</c:v>
                </c:pt>
                <c:pt idx="1633">
                  <c:v>41.432991000000001</c:v>
                </c:pt>
                <c:pt idx="1634">
                  <c:v>41.432991000000001</c:v>
                </c:pt>
                <c:pt idx="1635">
                  <c:v>41.432991000000001</c:v>
                </c:pt>
                <c:pt idx="1636">
                  <c:v>41.432991000000001</c:v>
                </c:pt>
                <c:pt idx="1637">
                  <c:v>41.432991000000001</c:v>
                </c:pt>
                <c:pt idx="1638">
                  <c:v>41.432991000000001</c:v>
                </c:pt>
                <c:pt idx="1639">
                  <c:v>41.432991000000001</c:v>
                </c:pt>
                <c:pt idx="1640">
                  <c:v>41.432991000000001</c:v>
                </c:pt>
                <c:pt idx="1641">
                  <c:v>41.432991000000001</c:v>
                </c:pt>
                <c:pt idx="1642">
                  <c:v>41.432991000000001</c:v>
                </c:pt>
                <c:pt idx="1643">
                  <c:v>41.432991000000001</c:v>
                </c:pt>
                <c:pt idx="1644">
                  <c:v>41.432991000000001</c:v>
                </c:pt>
                <c:pt idx="1645">
                  <c:v>41.432991000000001</c:v>
                </c:pt>
                <c:pt idx="1646">
                  <c:v>41.432991000000001</c:v>
                </c:pt>
                <c:pt idx="1647">
                  <c:v>41.432991000000001</c:v>
                </c:pt>
                <c:pt idx="1648">
                  <c:v>41.432991000000001</c:v>
                </c:pt>
                <c:pt idx="1649">
                  <c:v>41.432991000000001</c:v>
                </c:pt>
                <c:pt idx="1650">
                  <c:v>41.432991000000001</c:v>
                </c:pt>
                <c:pt idx="1651">
                  <c:v>41.432991000000001</c:v>
                </c:pt>
                <c:pt idx="1652">
                  <c:v>41.432991000000001</c:v>
                </c:pt>
                <c:pt idx="1653">
                  <c:v>41.432991000000001</c:v>
                </c:pt>
                <c:pt idx="1654">
                  <c:v>41.432991000000001</c:v>
                </c:pt>
                <c:pt idx="1655">
                  <c:v>41.432991000000001</c:v>
                </c:pt>
                <c:pt idx="1656">
                  <c:v>41.432991000000001</c:v>
                </c:pt>
                <c:pt idx="1657">
                  <c:v>41.432991000000001</c:v>
                </c:pt>
                <c:pt idx="1658">
                  <c:v>41.432991000000001</c:v>
                </c:pt>
                <c:pt idx="1659">
                  <c:v>41.432991000000001</c:v>
                </c:pt>
                <c:pt idx="1660">
                  <c:v>41.432991000000001</c:v>
                </c:pt>
                <c:pt idx="1661">
                  <c:v>41.432991000000001</c:v>
                </c:pt>
                <c:pt idx="1662">
                  <c:v>41.432991000000001</c:v>
                </c:pt>
                <c:pt idx="1663">
                  <c:v>41.432991000000001</c:v>
                </c:pt>
                <c:pt idx="1664">
                  <c:v>41.432991000000001</c:v>
                </c:pt>
                <c:pt idx="1665">
                  <c:v>41.432991000000001</c:v>
                </c:pt>
                <c:pt idx="1666">
                  <c:v>41.432991000000001</c:v>
                </c:pt>
                <c:pt idx="1667">
                  <c:v>41.432991000000001</c:v>
                </c:pt>
                <c:pt idx="1668">
                  <c:v>41.432991000000001</c:v>
                </c:pt>
                <c:pt idx="1669">
                  <c:v>41.267246</c:v>
                </c:pt>
                <c:pt idx="1670">
                  <c:v>41.432991000000001</c:v>
                </c:pt>
                <c:pt idx="1671">
                  <c:v>41.432991000000001</c:v>
                </c:pt>
                <c:pt idx="1672">
                  <c:v>41.432991000000001</c:v>
                </c:pt>
                <c:pt idx="1673">
                  <c:v>41.432991000000001</c:v>
                </c:pt>
                <c:pt idx="1674">
                  <c:v>41.432991000000001</c:v>
                </c:pt>
                <c:pt idx="1675">
                  <c:v>41.432991000000001</c:v>
                </c:pt>
                <c:pt idx="1676">
                  <c:v>41.267246</c:v>
                </c:pt>
                <c:pt idx="1677">
                  <c:v>41.432991000000001</c:v>
                </c:pt>
                <c:pt idx="1678">
                  <c:v>41.267246</c:v>
                </c:pt>
                <c:pt idx="1679">
                  <c:v>41.432991000000001</c:v>
                </c:pt>
                <c:pt idx="1680">
                  <c:v>41.432991000000001</c:v>
                </c:pt>
                <c:pt idx="1681">
                  <c:v>41.432991000000001</c:v>
                </c:pt>
                <c:pt idx="1682">
                  <c:v>41.432991000000001</c:v>
                </c:pt>
                <c:pt idx="1683">
                  <c:v>41.432991000000001</c:v>
                </c:pt>
                <c:pt idx="1684">
                  <c:v>41.432991000000001</c:v>
                </c:pt>
                <c:pt idx="1685">
                  <c:v>41.432991000000001</c:v>
                </c:pt>
                <c:pt idx="1686">
                  <c:v>41.267246</c:v>
                </c:pt>
                <c:pt idx="1687">
                  <c:v>41.267246</c:v>
                </c:pt>
                <c:pt idx="1688">
                  <c:v>41.432991000000001</c:v>
                </c:pt>
                <c:pt idx="1689">
                  <c:v>41.432991000000001</c:v>
                </c:pt>
                <c:pt idx="1690">
                  <c:v>41.432991000000001</c:v>
                </c:pt>
                <c:pt idx="1691">
                  <c:v>41.267246</c:v>
                </c:pt>
                <c:pt idx="1692">
                  <c:v>41.432991000000001</c:v>
                </c:pt>
                <c:pt idx="1693">
                  <c:v>41.267246</c:v>
                </c:pt>
                <c:pt idx="1694">
                  <c:v>41.432991000000001</c:v>
                </c:pt>
                <c:pt idx="1695">
                  <c:v>41.432991000000001</c:v>
                </c:pt>
                <c:pt idx="1696">
                  <c:v>41.432991000000001</c:v>
                </c:pt>
                <c:pt idx="1697">
                  <c:v>41.432991000000001</c:v>
                </c:pt>
                <c:pt idx="1698">
                  <c:v>41.267246</c:v>
                </c:pt>
                <c:pt idx="1699">
                  <c:v>41.267246</c:v>
                </c:pt>
                <c:pt idx="1700">
                  <c:v>41.267246</c:v>
                </c:pt>
                <c:pt idx="1701">
                  <c:v>41.432991000000001</c:v>
                </c:pt>
                <c:pt idx="1702">
                  <c:v>41.432991000000001</c:v>
                </c:pt>
                <c:pt idx="1703">
                  <c:v>41.267246</c:v>
                </c:pt>
                <c:pt idx="1704">
                  <c:v>41.267246</c:v>
                </c:pt>
                <c:pt idx="1705">
                  <c:v>41.267246</c:v>
                </c:pt>
                <c:pt idx="1706">
                  <c:v>41.267246</c:v>
                </c:pt>
                <c:pt idx="1707">
                  <c:v>41.432991000000001</c:v>
                </c:pt>
                <c:pt idx="1708">
                  <c:v>41.267246</c:v>
                </c:pt>
                <c:pt idx="1709">
                  <c:v>41.267246</c:v>
                </c:pt>
                <c:pt idx="1710">
                  <c:v>41.432991000000001</c:v>
                </c:pt>
                <c:pt idx="1711">
                  <c:v>41.432991000000001</c:v>
                </c:pt>
                <c:pt idx="1712">
                  <c:v>41.432991000000001</c:v>
                </c:pt>
                <c:pt idx="1713">
                  <c:v>41.432991000000001</c:v>
                </c:pt>
                <c:pt idx="1714">
                  <c:v>41.267246</c:v>
                </c:pt>
                <c:pt idx="1715">
                  <c:v>41.432991000000001</c:v>
                </c:pt>
                <c:pt idx="1716">
                  <c:v>41.432991000000001</c:v>
                </c:pt>
                <c:pt idx="1717">
                  <c:v>41.267246</c:v>
                </c:pt>
                <c:pt idx="1718">
                  <c:v>41.267246</c:v>
                </c:pt>
                <c:pt idx="1719">
                  <c:v>41.432991000000001</c:v>
                </c:pt>
                <c:pt idx="1720">
                  <c:v>41.432991000000001</c:v>
                </c:pt>
                <c:pt idx="1721">
                  <c:v>41.267246</c:v>
                </c:pt>
                <c:pt idx="1722">
                  <c:v>41.267246</c:v>
                </c:pt>
                <c:pt idx="1723">
                  <c:v>41.267246</c:v>
                </c:pt>
                <c:pt idx="1724">
                  <c:v>41.267246</c:v>
                </c:pt>
                <c:pt idx="1725">
                  <c:v>41.432991000000001</c:v>
                </c:pt>
                <c:pt idx="1726">
                  <c:v>41.432991000000001</c:v>
                </c:pt>
                <c:pt idx="1727">
                  <c:v>41.432991000000001</c:v>
                </c:pt>
                <c:pt idx="1728">
                  <c:v>41.432991000000001</c:v>
                </c:pt>
                <c:pt idx="1729">
                  <c:v>41.267246</c:v>
                </c:pt>
                <c:pt idx="1730">
                  <c:v>41.432991000000001</c:v>
                </c:pt>
                <c:pt idx="1731">
                  <c:v>41.432991000000001</c:v>
                </c:pt>
                <c:pt idx="1732">
                  <c:v>41.432991000000001</c:v>
                </c:pt>
                <c:pt idx="1733">
                  <c:v>41.267246</c:v>
                </c:pt>
                <c:pt idx="1734">
                  <c:v>41.267246</c:v>
                </c:pt>
                <c:pt idx="1735">
                  <c:v>41.267246</c:v>
                </c:pt>
                <c:pt idx="1736">
                  <c:v>41.432991000000001</c:v>
                </c:pt>
                <c:pt idx="1737">
                  <c:v>41.432991000000001</c:v>
                </c:pt>
                <c:pt idx="1738">
                  <c:v>41.432991000000001</c:v>
                </c:pt>
                <c:pt idx="1739">
                  <c:v>41.267246</c:v>
                </c:pt>
                <c:pt idx="1740">
                  <c:v>41.267246</c:v>
                </c:pt>
                <c:pt idx="1741">
                  <c:v>41.432991000000001</c:v>
                </c:pt>
                <c:pt idx="1742">
                  <c:v>41.432991000000001</c:v>
                </c:pt>
                <c:pt idx="1743">
                  <c:v>41.432991000000001</c:v>
                </c:pt>
                <c:pt idx="1744">
                  <c:v>41.432991000000001</c:v>
                </c:pt>
                <c:pt idx="1745">
                  <c:v>41.432991000000001</c:v>
                </c:pt>
                <c:pt idx="1746">
                  <c:v>41.432991000000001</c:v>
                </c:pt>
                <c:pt idx="1747">
                  <c:v>41.267246</c:v>
                </c:pt>
                <c:pt idx="1748">
                  <c:v>41.267246</c:v>
                </c:pt>
                <c:pt idx="1749">
                  <c:v>41.267246</c:v>
                </c:pt>
                <c:pt idx="1750">
                  <c:v>41.432991000000001</c:v>
                </c:pt>
                <c:pt idx="1751">
                  <c:v>41.267246</c:v>
                </c:pt>
                <c:pt idx="1752">
                  <c:v>41.432991000000001</c:v>
                </c:pt>
                <c:pt idx="1753">
                  <c:v>41.267246</c:v>
                </c:pt>
                <c:pt idx="1754">
                  <c:v>41.432991000000001</c:v>
                </c:pt>
                <c:pt idx="1755">
                  <c:v>41.267246</c:v>
                </c:pt>
                <c:pt idx="1756">
                  <c:v>41.267246</c:v>
                </c:pt>
                <c:pt idx="1757">
                  <c:v>41.267246</c:v>
                </c:pt>
                <c:pt idx="1758">
                  <c:v>41.432991000000001</c:v>
                </c:pt>
                <c:pt idx="1759">
                  <c:v>41.432991000000001</c:v>
                </c:pt>
                <c:pt idx="1760">
                  <c:v>41.432991000000001</c:v>
                </c:pt>
                <c:pt idx="1761">
                  <c:v>41.432991000000001</c:v>
                </c:pt>
                <c:pt idx="1762">
                  <c:v>41.432991000000001</c:v>
                </c:pt>
                <c:pt idx="1763">
                  <c:v>41.267246</c:v>
                </c:pt>
                <c:pt idx="1764">
                  <c:v>41.267246</c:v>
                </c:pt>
                <c:pt idx="1765">
                  <c:v>41.432991000000001</c:v>
                </c:pt>
                <c:pt idx="1766">
                  <c:v>41.267246</c:v>
                </c:pt>
                <c:pt idx="1767">
                  <c:v>41.267246</c:v>
                </c:pt>
                <c:pt idx="1768">
                  <c:v>41.267246</c:v>
                </c:pt>
                <c:pt idx="1769">
                  <c:v>41.267246</c:v>
                </c:pt>
                <c:pt idx="1770">
                  <c:v>41.267246</c:v>
                </c:pt>
                <c:pt idx="1771">
                  <c:v>41.432991000000001</c:v>
                </c:pt>
                <c:pt idx="1772">
                  <c:v>41.432991000000001</c:v>
                </c:pt>
                <c:pt idx="1773">
                  <c:v>41.267246</c:v>
                </c:pt>
                <c:pt idx="1774">
                  <c:v>41.267246</c:v>
                </c:pt>
                <c:pt idx="1775">
                  <c:v>41.432991000000001</c:v>
                </c:pt>
                <c:pt idx="1776">
                  <c:v>41.267246</c:v>
                </c:pt>
                <c:pt idx="1777">
                  <c:v>41.432991000000001</c:v>
                </c:pt>
                <c:pt idx="1778">
                  <c:v>41.432991000000001</c:v>
                </c:pt>
                <c:pt idx="1779">
                  <c:v>41.432991000000001</c:v>
                </c:pt>
                <c:pt idx="1780">
                  <c:v>41.267246</c:v>
                </c:pt>
                <c:pt idx="1781">
                  <c:v>41.267246</c:v>
                </c:pt>
                <c:pt idx="1782">
                  <c:v>41.267246</c:v>
                </c:pt>
                <c:pt idx="1783">
                  <c:v>41.267246</c:v>
                </c:pt>
                <c:pt idx="1784">
                  <c:v>41.267246</c:v>
                </c:pt>
                <c:pt idx="1785">
                  <c:v>41.267246</c:v>
                </c:pt>
                <c:pt idx="1786">
                  <c:v>41.267246</c:v>
                </c:pt>
                <c:pt idx="1787">
                  <c:v>41.267246</c:v>
                </c:pt>
                <c:pt idx="1788">
                  <c:v>41.101500999999999</c:v>
                </c:pt>
                <c:pt idx="1789">
                  <c:v>41.267246</c:v>
                </c:pt>
                <c:pt idx="1790">
                  <c:v>41.267246</c:v>
                </c:pt>
                <c:pt idx="1791">
                  <c:v>41.267246</c:v>
                </c:pt>
                <c:pt idx="1792">
                  <c:v>41.267246</c:v>
                </c:pt>
                <c:pt idx="1793">
                  <c:v>41.267246</c:v>
                </c:pt>
                <c:pt idx="1794">
                  <c:v>41.267246</c:v>
                </c:pt>
                <c:pt idx="1795">
                  <c:v>41.267246</c:v>
                </c:pt>
                <c:pt idx="1796">
                  <c:v>41.101500999999999</c:v>
                </c:pt>
                <c:pt idx="1797">
                  <c:v>41.267246</c:v>
                </c:pt>
                <c:pt idx="1798">
                  <c:v>41.267246</c:v>
                </c:pt>
                <c:pt idx="1799">
                  <c:v>41.101500999999999</c:v>
                </c:pt>
                <c:pt idx="1800">
                  <c:v>41.101500999999999</c:v>
                </c:pt>
                <c:pt idx="1801">
                  <c:v>41.101500999999999</c:v>
                </c:pt>
                <c:pt idx="1802">
                  <c:v>41.101500999999999</c:v>
                </c:pt>
                <c:pt idx="1803">
                  <c:v>41.101500999999999</c:v>
                </c:pt>
                <c:pt idx="1804">
                  <c:v>41.101500999999999</c:v>
                </c:pt>
                <c:pt idx="1805">
                  <c:v>41.101500999999999</c:v>
                </c:pt>
                <c:pt idx="1806">
                  <c:v>41.101500999999999</c:v>
                </c:pt>
                <c:pt idx="1807">
                  <c:v>41.101500999999999</c:v>
                </c:pt>
                <c:pt idx="1808">
                  <c:v>41.101500999999999</c:v>
                </c:pt>
                <c:pt idx="1809">
                  <c:v>41.101500999999999</c:v>
                </c:pt>
                <c:pt idx="1810">
                  <c:v>41.101500999999999</c:v>
                </c:pt>
                <c:pt idx="1811">
                  <c:v>41.101500999999999</c:v>
                </c:pt>
                <c:pt idx="1812">
                  <c:v>41.101500999999999</c:v>
                </c:pt>
                <c:pt idx="1813">
                  <c:v>41.101500999999999</c:v>
                </c:pt>
                <c:pt idx="1814">
                  <c:v>41.101500999999999</c:v>
                </c:pt>
                <c:pt idx="1815">
                  <c:v>41.101500999999999</c:v>
                </c:pt>
                <c:pt idx="1816">
                  <c:v>41.101500999999999</c:v>
                </c:pt>
                <c:pt idx="1817">
                  <c:v>41.101500999999999</c:v>
                </c:pt>
                <c:pt idx="1818">
                  <c:v>41.101500999999999</c:v>
                </c:pt>
                <c:pt idx="1819">
                  <c:v>41.101500999999999</c:v>
                </c:pt>
                <c:pt idx="1820">
                  <c:v>41.101500999999999</c:v>
                </c:pt>
                <c:pt idx="1821">
                  <c:v>41.101500999999999</c:v>
                </c:pt>
                <c:pt idx="1822">
                  <c:v>41.101500999999999</c:v>
                </c:pt>
                <c:pt idx="1823">
                  <c:v>41.101500999999999</c:v>
                </c:pt>
                <c:pt idx="1824">
                  <c:v>41.101500999999999</c:v>
                </c:pt>
                <c:pt idx="1825">
                  <c:v>41.101500999999999</c:v>
                </c:pt>
                <c:pt idx="1826">
                  <c:v>41.101500999999999</c:v>
                </c:pt>
                <c:pt idx="1827">
                  <c:v>41.101500999999999</c:v>
                </c:pt>
                <c:pt idx="1828">
                  <c:v>41.101500999999999</c:v>
                </c:pt>
                <c:pt idx="1829">
                  <c:v>41.101500999999999</c:v>
                </c:pt>
                <c:pt idx="1830">
                  <c:v>41.101500999999999</c:v>
                </c:pt>
                <c:pt idx="1831">
                  <c:v>41.267246</c:v>
                </c:pt>
                <c:pt idx="1832">
                  <c:v>41.101500999999999</c:v>
                </c:pt>
                <c:pt idx="1833">
                  <c:v>41.101500999999999</c:v>
                </c:pt>
                <c:pt idx="1834">
                  <c:v>41.101500999999999</c:v>
                </c:pt>
                <c:pt idx="1835">
                  <c:v>41.101500999999999</c:v>
                </c:pt>
                <c:pt idx="1836">
                  <c:v>41.101500999999999</c:v>
                </c:pt>
                <c:pt idx="1837">
                  <c:v>41.101500999999999</c:v>
                </c:pt>
                <c:pt idx="1838">
                  <c:v>41.101500999999999</c:v>
                </c:pt>
                <c:pt idx="1839">
                  <c:v>41.101500999999999</c:v>
                </c:pt>
                <c:pt idx="1840">
                  <c:v>41.101500999999999</c:v>
                </c:pt>
                <c:pt idx="1841">
                  <c:v>41.101500999999999</c:v>
                </c:pt>
                <c:pt idx="1842">
                  <c:v>41.101500999999999</c:v>
                </c:pt>
                <c:pt idx="1843">
                  <c:v>41.101500999999999</c:v>
                </c:pt>
                <c:pt idx="1844">
                  <c:v>41.101500999999999</c:v>
                </c:pt>
                <c:pt idx="1845">
                  <c:v>41.101500999999999</c:v>
                </c:pt>
                <c:pt idx="1846">
                  <c:v>41.101500999999999</c:v>
                </c:pt>
                <c:pt idx="1847">
                  <c:v>41.101500999999999</c:v>
                </c:pt>
                <c:pt idx="1848">
                  <c:v>41.267246</c:v>
                </c:pt>
                <c:pt idx="1849">
                  <c:v>41.101500999999999</c:v>
                </c:pt>
                <c:pt idx="1850">
                  <c:v>41.101500999999999</c:v>
                </c:pt>
                <c:pt idx="1851">
                  <c:v>41.101500999999999</c:v>
                </c:pt>
                <c:pt idx="1852">
                  <c:v>41.101500999999999</c:v>
                </c:pt>
                <c:pt idx="1853">
                  <c:v>41.101500999999999</c:v>
                </c:pt>
                <c:pt idx="1854">
                  <c:v>41.101500999999999</c:v>
                </c:pt>
                <c:pt idx="1855">
                  <c:v>41.101500999999999</c:v>
                </c:pt>
                <c:pt idx="1856">
                  <c:v>41.101500999999999</c:v>
                </c:pt>
                <c:pt idx="1857">
                  <c:v>41.101500999999999</c:v>
                </c:pt>
                <c:pt idx="1858">
                  <c:v>41.101500999999999</c:v>
                </c:pt>
                <c:pt idx="1859">
                  <c:v>41.101500999999999</c:v>
                </c:pt>
                <c:pt idx="1860">
                  <c:v>41.101500999999999</c:v>
                </c:pt>
                <c:pt idx="1861">
                  <c:v>41.267246</c:v>
                </c:pt>
                <c:pt idx="1862">
                  <c:v>41.101500999999999</c:v>
                </c:pt>
                <c:pt idx="1863">
                  <c:v>41.101500999999999</c:v>
                </c:pt>
                <c:pt idx="1864">
                  <c:v>41.101500999999999</c:v>
                </c:pt>
                <c:pt idx="1865">
                  <c:v>41.101500999999999</c:v>
                </c:pt>
                <c:pt idx="1866">
                  <c:v>41.101500999999999</c:v>
                </c:pt>
                <c:pt idx="1867">
                  <c:v>41.101500999999999</c:v>
                </c:pt>
                <c:pt idx="1868">
                  <c:v>41.101500999999999</c:v>
                </c:pt>
                <c:pt idx="1869">
                  <c:v>41.101500999999999</c:v>
                </c:pt>
                <c:pt idx="1870">
                  <c:v>41.101500999999999</c:v>
                </c:pt>
                <c:pt idx="1871">
                  <c:v>41.101500999999999</c:v>
                </c:pt>
                <c:pt idx="1872">
                  <c:v>41.101500999999999</c:v>
                </c:pt>
                <c:pt idx="1873">
                  <c:v>41.267246</c:v>
                </c:pt>
                <c:pt idx="1874">
                  <c:v>41.267246</c:v>
                </c:pt>
                <c:pt idx="1875">
                  <c:v>41.101500999999999</c:v>
                </c:pt>
                <c:pt idx="1876">
                  <c:v>41.267246</c:v>
                </c:pt>
                <c:pt idx="1877">
                  <c:v>41.101500999999999</c:v>
                </c:pt>
                <c:pt idx="1878">
                  <c:v>41.101500999999999</c:v>
                </c:pt>
                <c:pt idx="1879">
                  <c:v>41.101500999999999</c:v>
                </c:pt>
                <c:pt idx="1880">
                  <c:v>41.101500999999999</c:v>
                </c:pt>
                <c:pt idx="1881">
                  <c:v>41.101500999999999</c:v>
                </c:pt>
                <c:pt idx="1882">
                  <c:v>41.101500999999999</c:v>
                </c:pt>
                <c:pt idx="1883">
                  <c:v>41.267246</c:v>
                </c:pt>
                <c:pt idx="1884">
                  <c:v>41.101500999999999</c:v>
                </c:pt>
                <c:pt idx="1885">
                  <c:v>41.101500999999999</c:v>
                </c:pt>
                <c:pt idx="1886">
                  <c:v>41.267246</c:v>
                </c:pt>
                <c:pt idx="1887">
                  <c:v>40.935757000000002</c:v>
                </c:pt>
                <c:pt idx="1888">
                  <c:v>41.101500999999999</c:v>
                </c:pt>
                <c:pt idx="1889">
                  <c:v>41.101500999999999</c:v>
                </c:pt>
                <c:pt idx="1890">
                  <c:v>41.101500999999999</c:v>
                </c:pt>
                <c:pt idx="1891">
                  <c:v>41.101500999999999</c:v>
                </c:pt>
                <c:pt idx="1892">
                  <c:v>41.101500999999999</c:v>
                </c:pt>
                <c:pt idx="1893">
                  <c:v>41.101500999999999</c:v>
                </c:pt>
                <c:pt idx="1894">
                  <c:v>41.101500999999999</c:v>
                </c:pt>
                <c:pt idx="1895">
                  <c:v>41.101500999999999</c:v>
                </c:pt>
                <c:pt idx="1896">
                  <c:v>41.267246</c:v>
                </c:pt>
                <c:pt idx="1897">
                  <c:v>41.267246</c:v>
                </c:pt>
                <c:pt idx="1898">
                  <c:v>41.101500999999999</c:v>
                </c:pt>
                <c:pt idx="1899">
                  <c:v>41.101500999999999</c:v>
                </c:pt>
                <c:pt idx="1900">
                  <c:v>41.101500999999999</c:v>
                </c:pt>
                <c:pt idx="1901">
                  <c:v>41.101500999999999</c:v>
                </c:pt>
                <c:pt idx="1902">
                  <c:v>41.101500999999999</c:v>
                </c:pt>
                <c:pt idx="1903">
                  <c:v>41.267246</c:v>
                </c:pt>
                <c:pt idx="1904">
                  <c:v>41.267246</c:v>
                </c:pt>
                <c:pt idx="1905">
                  <c:v>41.101500999999999</c:v>
                </c:pt>
                <c:pt idx="1906">
                  <c:v>41.267246</c:v>
                </c:pt>
                <c:pt idx="1907">
                  <c:v>41.267246</c:v>
                </c:pt>
                <c:pt idx="1908">
                  <c:v>41.267246</c:v>
                </c:pt>
                <c:pt idx="1909">
                  <c:v>41.101500999999999</c:v>
                </c:pt>
                <c:pt idx="1910">
                  <c:v>41.267246</c:v>
                </c:pt>
                <c:pt idx="1911">
                  <c:v>41.101500999999999</c:v>
                </c:pt>
                <c:pt idx="1912">
                  <c:v>41.101500999999999</c:v>
                </c:pt>
                <c:pt idx="1913">
                  <c:v>41.101500999999999</c:v>
                </c:pt>
                <c:pt idx="1914">
                  <c:v>41.267246</c:v>
                </c:pt>
                <c:pt idx="1915">
                  <c:v>41.267246</c:v>
                </c:pt>
                <c:pt idx="1916">
                  <c:v>41.267246</c:v>
                </c:pt>
                <c:pt idx="1917">
                  <c:v>41.267246</c:v>
                </c:pt>
                <c:pt idx="1918">
                  <c:v>41.267246</c:v>
                </c:pt>
                <c:pt idx="1919">
                  <c:v>41.267246</c:v>
                </c:pt>
                <c:pt idx="1920">
                  <c:v>41.267246</c:v>
                </c:pt>
                <c:pt idx="1921">
                  <c:v>41.101500999999999</c:v>
                </c:pt>
                <c:pt idx="1922">
                  <c:v>41.267246</c:v>
                </c:pt>
                <c:pt idx="1923">
                  <c:v>41.101500999999999</c:v>
                </c:pt>
                <c:pt idx="1924">
                  <c:v>41.267246</c:v>
                </c:pt>
                <c:pt idx="1925">
                  <c:v>41.267246</c:v>
                </c:pt>
                <c:pt idx="1926">
                  <c:v>41.267246</c:v>
                </c:pt>
                <c:pt idx="1927">
                  <c:v>41.267246</c:v>
                </c:pt>
                <c:pt idx="1928">
                  <c:v>41.267246</c:v>
                </c:pt>
                <c:pt idx="1929">
                  <c:v>41.267246</c:v>
                </c:pt>
                <c:pt idx="1930">
                  <c:v>41.267246</c:v>
                </c:pt>
                <c:pt idx="1931">
                  <c:v>41.267246</c:v>
                </c:pt>
                <c:pt idx="1932">
                  <c:v>41.267246</c:v>
                </c:pt>
                <c:pt idx="1933">
                  <c:v>41.267246</c:v>
                </c:pt>
                <c:pt idx="1934">
                  <c:v>41.267246</c:v>
                </c:pt>
                <c:pt idx="1935">
                  <c:v>41.267246</c:v>
                </c:pt>
                <c:pt idx="1936">
                  <c:v>41.267246</c:v>
                </c:pt>
                <c:pt idx="1937">
                  <c:v>41.267246</c:v>
                </c:pt>
                <c:pt idx="1938">
                  <c:v>41.101500999999999</c:v>
                </c:pt>
                <c:pt idx="1939">
                  <c:v>41.267246</c:v>
                </c:pt>
                <c:pt idx="1940">
                  <c:v>41.101500999999999</c:v>
                </c:pt>
                <c:pt idx="1941">
                  <c:v>41.101500999999999</c:v>
                </c:pt>
                <c:pt idx="1942">
                  <c:v>41.267246</c:v>
                </c:pt>
                <c:pt idx="1943">
                  <c:v>41.101500999999999</c:v>
                </c:pt>
                <c:pt idx="1944">
                  <c:v>41.267246</c:v>
                </c:pt>
                <c:pt idx="1945">
                  <c:v>41.267246</c:v>
                </c:pt>
                <c:pt idx="1946">
                  <c:v>41.267246</c:v>
                </c:pt>
                <c:pt idx="1947">
                  <c:v>41.267246</c:v>
                </c:pt>
                <c:pt idx="1948">
                  <c:v>41.267246</c:v>
                </c:pt>
                <c:pt idx="1949">
                  <c:v>41.267246</c:v>
                </c:pt>
                <c:pt idx="1950">
                  <c:v>41.101500999999999</c:v>
                </c:pt>
                <c:pt idx="1951">
                  <c:v>41.267246</c:v>
                </c:pt>
                <c:pt idx="1952">
                  <c:v>41.267246</c:v>
                </c:pt>
                <c:pt idx="1953">
                  <c:v>41.101500999999999</c:v>
                </c:pt>
                <c:pt idx="1954">
                  <c:v>41.101500999999999</c:v>
                </c:pt>
                <c:pt idx="1955">
                  <c:v>41.267246</c:v>
                </c:pt>
                <c:pt idx="1956">
                  <c:v>41.267246</c:v>
                </c:pt>
                <c:pt idx="1957">
                  <c:v>41.267246</c:v>
                </c:pt>
                <c:pt idx="1958">
                  <c:v>41.267246</c:v>
                </c:pt>
                <c:pt idx="1959">
                  <c:v>41.101500999999999</c:v>
                </c:pt>
                <c:pt idx="1960">
                  <c:v>41.101500999999999</c:v>
                </c:pt>
                <c:pt idx="1961">
                  <c:v>41.267246</c:v>
                </c:pt>
                <c:pt idx="1962">
                  <c:v>41.101500999999999</c:v>
                </c:pt>
                <c:pt idx="1963">
                  <c:v>41.101500999999999</c:v>
                </c:pt>
                <c:pt idx="1964">
                  <c:v>41.267246</c:v>
                </c:pt>
                <c:pt idx="1965">
                  <c:v>41.101500999999999</c:v>
                </c:pt>
                <c:pt idx="1966">
                  <c:v>41.267246</c:v>
                </c:pt>
                <c:pt idx="1967">
                  <c:v>41.101500999999999</c:v>
                </c:pt>
                <c:pt idx="1968">
                  <c:v>41.101500999999999</c:v>
                </c:pt>
                <c:pt idx="1969">
                  <c:v>41.267246</c:v>
                </c:pt>
                <c:pt idx="1970">
                  <c:v>41.267246</c:v>
                </c:pt>
                <c:pt idx="1971">
                  <c:v>41.101500999999999</c:v>
                </c:pt>
                <c:pt idx="1972">
                  <c:v>41.101500999999999</c:v>
                </c:pt>
                <c:pt idx="1973">
                  <c:v>41.267246</c:v>
                </c:pt>
                <c:pt idx="1974">
                  <c:v>41.267246</c:v>
                </c:pt>
                <c:pt idx="1975">
                  <c:v>41.267246</c:v>
                </c:pt>
                <c:pt idx="1976">
                  <c:v>41.101500999999999</c:v>
                </c:pt>
                <c:pt idx="1977">
                  <c:v>41.101500999999999</c:v>
                </c:pt>
                <c:pt idx="1978">
                  <c:v>41.101500999999999</c:v>
                </c:pt>
                <c:pt idx="1979">
                  <c:v>41.267246</c:v>
                </c:pt>
                <c:pt idx="1980">
                  <c:v>41.101500999999999</c:v>
                </c:pt>
                <c:pt idx="1981">
                  <c:v>41.267246</c:v>
                </c:pt>
                <c:pt idx="1982">
                  <c:v>41.267246</c:v>
                </c:pt>
                <c:pt idx="1983">
                  <c:v>41.267246</c:v>
                </c:pt>
                <c:pt idx="1984">
                  <c:v>41.267246</c:v>
                </c:pt>
                <c:pt idx="1985">
                  <c:v>41.267246</c:v>
                </c:pt>
                <c:pt idx="1986">
                  <c:v>41.267246</c:v>
                </c:pt>
                <c:pt idx="1987">
                  <c:v>41.101500999999999</c:v>
                </c:pt>
                <c:pt idx="1988">
                  <c:v>41.267246</c:v>
                </c:pt>
                <c:pt idx="1989">
                  <c:v>41.267246</c:v>
                </c:pt>
                <c:pt idx="1990">
                  <c:v>41.267246</c:v>
                </c:pt>
                <c:pt idx="1991">
                  <c:v>41.101500999999999</c:v>
                </c:pt>
                <c:pt idx="1992">
                  <c:v>41.101500999999999</c:v>
                </c:pt>
                <c:pt idx="1993">
                  <c:v>41.267246</c:v>
                </c:pt>
                <c:pt idx="1994">
                  <c:v>41.267246</c:v>
                </c:pt>
                <c:pt idx="1995">
                  <c:v>41.267246</c:v>
                </c:pt>
                <c:pt idx="1996">
                  <c:v>41.267246</c:v>
                </c:pt>
                <c:pt idx="1997">
                  <c:v>41.101500999999999</c:v>
                </c:pt>
                <c:pt idx="1998">
                  <c:v>41.267246</c:v>
                </c:pt>
                <c:pt idx="1999">
                  <c:v>41.101500999999999</c:v>
                </c:pt>
                <c:pt idx="2000">
                  <c:v>41.101500999999999</c:v>
                </c:pt>
                <c:pt idx="2001">
                  <c:v>41.101500999999999</c:v>
                </c:pt>
                <c:pt idx="2002">
                  <c:v>41.101500999999999</c:v>
                </c:pt>
                <c:pt idx="2003">
                  <c:v>41.101500999999999</c:v>
                </c:pt>
                <c:pt idx="2004">
                  <c:v>41.101500999999999</c:v>
                </c:pt>
                <c:pt idx="2005">
                  <c:v>41.267246</c:v>
                </c:pt>
                <c:pt idx="2006">
                  <c:v>41.267246</c:v>
                </c:pt>
                <c:pt idx="2007">
                  <c:v>41.101500999999999</c:v>
                </c:pt>
                <c:pt idx="2008">
                  <c:v>41.267246</c:v>
                </c:pt>
                <c:pt idx="2009">
                  <c:v>41.101500999999999</c:v>
                </c:pt>
                <c:pt idx="2010">
                  <c:v>41.267246</c:v>
                </c:pt>
                <c:pt idx="2011">
                  <c:v>41.101500999999999</c:v>
                </c:pt>
                <c:pt idx="2012">
                  <c:v>41.267246</c:v>
                </c:pt>
                <c:pt idx="2013">
                  <c:v>41.267246</c:v>
                </c:pt>
                <c:pt idx="2014">
                  <c:v>41.267246</c:v>
                </c:pt>
                <c:pt idx="2015">
                  <c:v>41.101500999999999</c:v>
                </c:pt>
                <c:pt idx="2016">
                  <c:v>41.101500999999999</c:v>
                </c:pt>
                <c:pt idx="2017">
                  <c:v>41.101500999999999</c:v>
                </c:pt>
                <c:pt idx="2018">
                  <c:v>41.267246</c:v>
                </c:pt>
                <c:pt idx="2019">
                  <c:v>41.267246</c:v>
                </c:pt>
                <c:pt idx="2020">
                  <c:v>41.101500999999999</c:v>
                </c:pt>
                <c:pt idx="2021">
                  <c:v>41.267246</c:v>
                </c:pt>
                <c:pt idx="2022">
                  <c:v>41.101500999999999</c:v>
                </c:pt>
                <c:pt idx="2023">
                  <c:v>41.267246</c:v>
                </c:pt>
                <c:pt idx="2024">
                  <c:v>41.101500999999999</c:v>
                </c:pt>
                <c:pt idx="2025">
                  <c:v>41.101500999999999</c:v>
                </c:pt>
                <c:pt idx="2026">
                  <c:v>41.267246</c:v>
                </c:pt>
                <c:pt idx="2027">
                  <c:v>41.267246</c:v>
                </c:pt>
                <c:pt idx="2028">
                  <c:v>41.101500999999999</c:v>
                </c:pt>
                <c:pt idx="2029">
                  <c:v>41.267246</c:v>
                </c:pt>
                <c:pt idx="2030">
                  <c:v>41.101500999999999</c:v>
                </c:pt>
                <c:pt idx="2031">
                  <c:v>41.101500999999999</c:v>
                </c:pt>
                <c:pt idx="2032">
                  <c:v>41.101500999999999</c:v>
                </c:pt>
                <c:pt idx="2033">
                  <c:v>41.101500999999999</c:v>
                </c:pt>
                <c:pt idx="2034">
                  <c:v>41.267246</c:v>
                </c:pt>
                <c:pt idx="2035">
                  <c:v>41.101500999999999</c:v>
                </c:pt>
                <c:pt idx="2036">
                  <c:v>41.267246</c:v>
                </c:pt>
                <c:pt idx="2037">
                  <c:v>41.101500999999999</c:v>
                </c:pt>
                <c:pt idx="2038">
                  <c:v>41.267246</c:v>
                </c:pt>
                <c:pt idx="2039">
                  <c:v>41.267246</c:v>
                </c:pt>
                <c:pt idx="2040">
                  <c:v>41.101500999999999</c:v>
                </c:pt>
                <c:pt idx="2041">
                  <c:v>41.267246</c:v>
                </c:pt>
                <c:pt idx="2042">
                  <c:v>41.101500999999999</c:v>
                </c:pt>
                <c:pt idx="2043">
                  <c:v>41.267246</c:v>
                </c:pt>
                <c:pt idx="2044">
                  <c:v>41.101500999999999</c:v>
                </c:pt>
                <c:pt idx="2045">
                  <c:v>41.101500999999999</c:v>
                </c:pt>
                <c:pt idx="2046">
                  <c:v>41.101500999999999</c:v>
                </c:pt>
                <c:pt idx="2047">
                  <c:v>41.101500999999999</c:v>
                </c:pt>
                <c:pt idx="2048">
                  <c:v>41.101500999999999</c:v>
                </c:pt>
                <c:pt idx="2049">
                  <c:v>41.101500999999999</c:v>
                </c:pt>
                <c:pt idx="2050">
                  <c:v>41.267246</c:v>
                </c:pt>
                <c:pt idx="2051">
                  <c:v>41.267246</c:v>
                </c:pt>
                <c:pt idx="2052">
                  <c:v>41.267246</c:v>
                </c:pt>
                <c:pt idx="2053">
                  <c:v>41.267246</c:v>
                </c:pt>
                <c:pt idx="2054">
                  <c:v>41.267246</c:v>
                </c:pt>
                <c:pt idx="2055">
                  <c:v>41.101500999999999</c:v>
                </c:pt>
                <c:pt idx="2056">
                  <c:v>41.267246</c:v>
                </c:pt>
                <c:pt idx="2057">
                  <c:v>41.101500999999999</c:v>
                </c:pt>
                <c:pt idx="2058">
                  <c:v>41.101500999999999</c:v>
                </c:pt>
                <c:pt idx="2059">
                  <c:v>41.267246</c:v>
                </c:pt>
                <c:pt idx="2060">
                  <c:v>41.267246</c:v>
                </c:pt>
                <c:pt idx="2061">
                  <c:v>41.101500999999999</c:v>
                </c:pt>
                <c:pt idx="2062">
                  <c:v>41.267246</c:v>
                </c:pt>
                <c:pt idx="2063">
                  <c:v>41.101500999999999</c:v>
                </c:pt>
                <c:pt idx="2064">
                  <c:v>41.267246</c:v>
                </c:pt>
                <c:pt idx="2065">
                  <c:v>41.267246</c:v>
                </c:pt>
                <c:pt idx="2066">
                  <c:v>41.101500999999999</c:v>
                </c:pt>
                <c:pt idx="2067">
                  <c:v>41.101500999999999</c:v>
                </c:pt>
                <c:pt idx="2068">
                  <c:v>41.101500999999999</c:v>
                </c:pt>
                <c:pt idx="2069">
                  <c:v>41.101500999999999</c:v>
                </c:pt>
                <c:pt idx="2070">
                  <c:v>41.267246</c:v>
                </c:pt>
                <c:pt idx="2071">
                  <c:v>41.267246</c:v>
                </c:pt>
                <c:pt idx="2072">
                  <c:v>41.101500999999999</c:v>
                </c:pt>
                <c:pt idx="2073">
                  <c:v>41.267246</c:v>
                </c:pt>
                <c:pt idx="2074">
                  <c:v>41.267246</c:v>
                </c:pt>
                <c:pt idx="2075">
                  <c:v>41.267246</c:v>
                </c:pt>
                <c:pt idx="2076">
                  <c:v>41.101500999999999</c:v>
                </c:pt>
                <c:pt idx="2077">
                  <c:v>41.101500999999999</c:v>
                </c:pt>
                <c:pt idx="2078">
                  <c:v>41.101500999999999</c:v>
                </c:pt>
                <c:pt idx="2079">
                  <c:v>41.101500999999999</c:v>
                </c:pt>
                <c:pt idx="2080">
                  <c:v>41.267246</c:v>
                </c:pt>
                <c:pt idx="2081">
                  <c:v>41.267246</c:v>
                </c:pt>
                <c:pt idx="2082">
                  <c:v>41.267246</c:v>
                </c:pt>
                <c:pt idx="2083">
                  <c:v>41.267246</c:v>
                </c:pt>
                <c:pt idx="2084">
                  <c:v>41.101500999999999</c:v>
                </c:pt>
                <c:pt idx="2085">
                  <c:v>41.267246</c:v>
                </c:pt>
                <c:pt idx="2086">
                  <c:v>41.101500999999999</c:v>
                </c:pt>
                <c:pt idx="2087">
                  <c:v>41.267246</c:v>
                </c:pt>
                <c:pt idx="2088">
                  <c:v>41.101500999999999</c:v>
                </c:pt>
                <c:pt idx="2089">
                  <c:v>41.267246</c:v>
                </c:pt>
                <c:pt idx="2090">
                  <c:v>41.267246</c:v>
                </c:pt>
                <c:pt idx="2091">
                  <c:v>41.267246</c:v>
                </c:pt>
                <c:pt idx="2092">
                  <c:v>41.267246</c:v>
                </c:pt>
                <c:pt idx="2093">
                  <c:v>41.267246</c:v>
                </c:pt>
                <c:pt idx="2094">
                  <c:v>41.101500999999999</c:v>
                </c:pt>
                <c:pt idx="2095">
                  <c:v>41.267246</c:v>
                </c:pt>
                <c:pt idx="2096">
                  <c:v>41.101500999999999</c:v>
                </c:pt>
                <c:pt idx="2097">
                  <c:v>41.267246</c:v>
                </c:pt>
                <c:pt idx="2098">
                  <c:v>41.101500999999999</c:v>
                </c:pt>
                <c:pt idx="2099">
                  <c:v>41.101500999999999</c:v>
                </c:pt>
                <c:pt idx="2100">
                  <c:v>41.267246</c:v>
                </c:pt>
                <c:pt idx="2101">
                  <c:v>41.267246</c:v>
                </c:pt>
                <c:pt idx="2102">
                  <c:v>41.267246</c:v>
                </c:pt>
                <c:pt idx="2103">
                  <c:v>41.267246</c:v>
                </c:pt>
                <c:pt idx="2104">
                  <c:v>41.267246</c:v>
                </c:pt>
                <c:pt idx="2105">
                  <c:v>41.101500999999999</c:v>
                </c:pt>
                <c:pt idx="2106">
                  <c:v>41.267246</c:v>
                </c:pt>
                <c:pt idx="2107">
                  <c:v>41.267246</c:v>
                </c:pt>
                <c:pt idx="2108">
                  <c:v>41.101500999999999</c:v>
                </c:pt>
                <c:pt idx="2109">
                  <c:v>41.101500999999999</c:v>
                </c:pt>
                <c:pt idx="2110">
                  <c:v>41.267246</c:v>
                </c:pt>
                <c:pt idx="2111">
                  <c:v>41.267246</c:v>
                </c:pt>
                <c:pt idx="2112">
                  <c:v>41.267246</c:v>
                </c:pt>
                <c:pt idx="2113">
                  <c:v>41.267246</c:v>
                </c:pt>
                <c:pt idx="2114">
                  <c:v>41.101500999999999</c:v>
                </c:pt>
                <c:pt idx="2115">
                  <c:v>41.267246</c:v>
                </c:pt>
                <c:pt idx="2116">
                  <c:v>41.101500999999999</c:v>
                </c:pt>
                <c:pt idx="2117">
                  <c:v>41.267246</c:v>
                </c:pt>
                <c:pt idx="2118">
                  <c:v>41.101500999999999</c:v>
                </c:pt>
                <c:pt idx="2119">
                  <c:v>41.101500999999999</c:v>
                </c:pt>
                <c:pt idx="2120">
                  <c:v>41.101500999999999</c:v>
                </c:pt>
                <c:pt idx="2121">
                  <c:v>41.267246</c:v>
                </c:pt>
                <c:pt idx="2122">
                  <c:v>41.101500999999999</c:v>
                </c:pt>
                <c:pt idx="2123">
                  <c:v>41.101500999999999</c:v>
                </c:pt>
                <c:pt idx="2124">
                  <c:v>41.267246</c:v>
                </c:pt>
                <c:pt idx="2125">
                  <c:v>41.267246</c:v>
                </c:pt>
                <c:pt idx="2126">
                  <c:v>41.101500999999999</c:v>
                </c:pt>
                <c:pt idx="2127">
                  <c:v>41.101500999999999</c:v>
                </c:pt>
                <c:pt idx="2128">
                  <c:v>41.267246</c:v>
                </c:pt>
                <c:pt idx="2129">
                  <c:v>41.101500999999999</c:v>
                </c:pt>
                <c:pt idx="2130">
                  <c:v>41.101500999999999</c:v>
                </c:pt>
                <c:pt idx="2131">
                  <c:v>41.267246</c:v>
                </c:pt>
                <c:pt idx="2132">
                  <c:v>41.101500999999999</c:v>
                </c:pt>
                <c:pt idx="2133">
                  <c:v>41.101500999999999</c:v>
                </c:pt>
                <c:pt idx="2134">
                  <c:v>41.267246</c:v>
                </c:pt>
                <c:pt idx="2135">
                  <c:v>41.267246</c:v>
                </c:pt>
                <c:pt idx="2136">
                  <c:v>41.267246</c:v>
                </c:pt>
                <c:pt idx="2137">
                  <c:v>41.267246</c:v>
                </c:pt>
                <c:pt idx="2138">
                  <c:v>41.267246</c:v>
                </c:pt>
                <c:pt idx="2139">
                  <c:v>41.267246</c:v>
                </c:pt>
                <c:pt idx="2140">
                  <c:v>41.267246</c:v>
                </c:pt>
                <c:pt idx="2141">
                  <c:v>41.101500999999999</c:v>
                </c:pt>
                <c:pt idx="2142">
                  <c:v>41.267246</c:v>
                </c:pt>
                <c:pt idx="2143">
                  <c:v>41.101500999999999</c:v>
                </c:pt>
                <c:pt idx="2144">
                  <c:v>41.267246</c:v>
                </c:pt>
                <c:pt idx="2145">
                  <c:v>41.267246</c:v>
                </c:pt>
                <c:pt idx="2146">
                  <c:v>41.267246</c:v>
                </c:pt>
                <c:pt idx="2147">
                  <c:v>41.101500999999999</c:v>
                </c:pt>
                <c:pt idx="2148">
                  <c:v>41.267246</c:v>
                </c:pt>
                <c:pt idx="2149">
                  <c:v>41.267246</c:v>
                </c:pt>
                <c:pt idx="2150">
                  <c:v>41.267246</c:v>
                </c:pt>
                <c:pt idx="2151">
                  <c:v>41.101500999999999</c:v>
                </c:pt>
                <c:pt idx="2152">
                  <c:v>41.267246</c:v>
                </c:pt>
                <c:pt idx="2153">
                  <c:v>41.267246</c:v>
                </c:pt>
                <c:pt idx="2154">
                  <c:v>41.267246</c:v>
                </c:pt>
                <c:pt idx="2155">
                  <c:v>41.267246</c:v>
                </c:pt>
                <c:pt idx="2156">
                  <c:v>41.267246</c:v>
                </c:pt>
                <c:pt idx="2157">
                  <c:v>41.267246</c:v>
                </c:pt>
                <c:pt idx="2158">
                  <c:v>41.267246</c:v>
                </c:pt>
                <c:pt idx="2159">
                  <c:v>41.267246</c:v>
                </c:pt>
                <c:pt idx="2160">
                  <c:v>41.267246</c:v>
                </c:pt>
                <c:pt idx="2161">
                  <c:v>41.267246</c:v>
                </c:pt>
                <c:pt idx="2162">
                  <c:v>41.101500999999999</c:v>
                </c:pt>
                <c:pt idx="2163">
                  <c:v>41.267246</c:v>
                </c:pt>
                <c:pt idx="2164">
                  <c:v>41.267246</c:v>
                </c:pt>
                <c:pt idx="2165">
                  <c:v>41.267246</c:v>
                </c:pt>
                <c:pt idx="2166">
                  <c:v>41.267246</c:v>
                </c:pt>
                <c:pt idx="2167">
                  <c:v>41.267246</c:v>
                </c:pt>
                <c:pt idx="2168">
                  <c:v>41.267246</c:v>
                </c:pt>
                <c:pt idx="2169">
                  <c:v>41.267246</c:v>
                </c:pt>
                <c:pt idx="2170">
                  <c:v>41.267246</c:v>
                </c:pt>
                <c:pt idx="2171">
                  <c:v>41.267246</c:v>
                </c:pt>
                <c:pt idx="2172">
                  <c:v>41.267246</c:v>
                </c:pt>
                <c:pt idx="2173">
                  <c:v>41.267246</c:v>
                </c:pt>
                <c:pt idx="2174">
                  <c:v>41.267246</c:v>
                </c:pt>
                <c:pt idx="2175">
                  <c:v>41.267246</c:v>
                </c:pt>
                <c:pt idx="2176">
                  <c:v>41.267246</c:v>
                </c:pt>
                <c:pt idx="2177">
                  <c:v>41.267246</c:v>
                </c:pt>
                <c:pt idx="2178">
                  <c:v>41.267246</c:v>
                </c:pt>
                <c:pt idx="2179">
                  <c:v>41.267246</c:v>
                </c:pt>
                <c:pt idx="2180">
                  <c:v>41.267246</c:v>
                </c:pt>
                <c:pt idx="2181">
                  <c:v>41.267246</c:v>
                </c:pt>
                <c:pt idx="2182">
                  <c:v>41.267246</c:v>
                </c:pt>
                <c:pt idx="2183">
                  <c:v>41.267246</c:v>
                </c:pt>
                <c:pt idx="2184">
                  <c:v>41.267246</c:v>
                </c:pt>
                <c:pt idx="2185">
                  <c:v>41.267246</c:v>
                </c:pt>
                <c:pt idx="2186">
                  <c:v>41.267246</c:v>
                </c:pt>
                <c:pt idx="2187">
                  <c:v>41.101500999999999</c:v>
                </c:pt>
                <c:pt idx="2188">
                  <c:v>41.101500999999999</c:v>
                </c:pt>
                <c:pt idx="2189">
                  <c:v>41.267246</c:v>
                </c:pt>
                <c:pt idx="2190">
                  <c:v>41.267246</c:v>
                </c:pt>
                <c:pt idx="2191">
                  <c:v>41.267246</c:v>
                </c:pt>
                <c:pt idx="2192">
                  <c:v>41.267246</c:v>
                </c:pt>
                <c:pt idx="2193">
                  <c:v>41.267246</c:v>
                </c:pt>
                <c:pt idx="2194">
                  <c:v>41.267246</c:v>
                </c:pt>
                <c:pt idx="2195">
                  <c:v>41.267246</c:v>
                </c:pt>
                <c:pt idx="2196">
                  <c:v>41.267246</c:v>
                </c:pt>
                <c:pt idx="2197">
                  <c:v>41.267246</c:v>
                </c:pt>
                <c:pt idx="2198">
                  <c:v>41.101500999999999</c:v>
                </c:pt>
                <c:pt idx="2199">
                  <c:v>41.101500999999999</c:v>
                </c:pt>
                <c:pt idx="2200">
                  <c:v>41.101500999999999</c:v>
                </c:pt>
                <c:pt idx="2201">
                  <c:v>41.267246</c:v>
                </c:pt>
                <c:pt idx="2202">
                  <c:v>41.267246</c:v>
                </c:pt>
                <c:pt idx="2203">
                  <c:v>41.267246</c:v>
                </c:pt>
                <c:pt idx="2204">
                  <c:v>41.267246</c:v>
                </c:pt>
                <c:pt idx="2205">
                  <c:v>41.267246</c:v>
                </c:pt>
                <c:pt idx="2206">
                  <c:v>41.267246</c:v>
                </c:pt>
                <c:pt idx="2207">
                  <c:v>41.267246</c:v>
                </c:pt>
                <c:pt idx="2208">
                  <c:v>41.267246</c:v>
                </c:pt>
                <c:pt idx="2209">
                  <c:v>41.267246</c:v>
                </c:pt>
                <c:pt idx="2210">
                  <c:v>41.267246</c:v>
                </c:pt>
                <c:pt idx="2211">
                  <c:v>41.267246</c:v>
                </c:pt>
                <c:pt idx="2212">
                  <c:v>41.267246</c:v>
                </c:pt>
                <c:pt idx="2213">
                  <c:v>41.101500999999999</c:v>
                </c:pt>
                <c:pt idx="2214">
                  <c:v>41.267246</c:v>
                </c:pt>
                <c:pt idx="2215">
                  <c:v>41.101500999999999</c:v>
                </c:pt>
                <c:pt idx="2216">
                  <c:v>41.267246</c:v>
                </c:pt>
                <c:pt idx="2217">
                  <c:v>41.267246</c:v>
                </c:pt>
                <c:pt idx="2218">
                  <c:v>41.267246</c:v>
                </c:pt>
                <c:pt idx="2219">
                  <c:v>41.267246</c:v>
                </c:pt>
                <c:pt idx="2220">
                  <c:v>41.267246</c:v>
                </c:pt>
                <c:pt idx="2221">
                  <c:v>41.267246</c:v>
                </c:pt>
                <c:pt idx="2222">
                  <c:v>41.267246</c:v>
                </c:pt>
                <c:pt idx="2223">
                  <c:v>41.267246</c:v>
                </c:pt>
                <c:pt idx="2224">
                  <c:v>41.267246</c:v>
                </c:pt>
                <c:pt idx="2225">
                  <c:v>41.267246</c:v>
                </c:pt>
                <c:pt idx="2226">
                  <c:v>41.101500999999999</c:v>
                </c:pt>
                <c:pt idx="2227">
                  <c:v>41.267246</c:v>
                </c:pt>
                <c:pt idx="2228">
                  <c:v>41.267246</c:v>
                </c:pt>
                <c:pt idx="2229">
                  <c:v>41.267246</c:v>
                </c:pt>
                <c:pt idx="2230">
                  <c:v>41.267246</c:v>
                </c:pt>
                <c:pt idx="2231">
                  <c:v>41.267246</c:v>
                </c:pt>
                <c:pt idx="2232">
                  <c:v>41.101500999999999</c:v>
                </c:pt>
                <c:pt idx="2233">
                  <c:v>41.267246</c:v>
                </c:pt>
                <c:pt idx="2234">
                  <c:v>41.267246</c:v>
                </c:pt>
                <c:pt idx="2235">
                  <c:v>41.267246</c:v>
                </c:pt>
                <c:pt idx="2236">
                  <c:v>41.267246</c:v>
                </c:pt>
                <c:pt idx="2237">
                  <c:v>41.267246</c:v>
                </c:pt>
                <c:pt idx="2238">
                  <c:v>41.267246</c:v>
                </c:pt>
                <c:pt idx="2239">
                  <c:v>41.267246</c:v>
                </c:pt>
                <c:pt idx="2240">
                  <c:v>41.267246</c:v>
                </c:pt>
                <c:pt idx="2241">
                  <c:v>41.267246</c:v>
                </c:pt>
                <c:pt idx="2242">
                  <c:v>41.267246</c:v>
                </c:pt>
                <c:pt idx="2243">
                  <c:v>41.101500999999999</c:v>
                </c:pt>
                <c:pt idx="2244">
                  <c:v>41.267246</c:v>
                </c:pt>
                <c:pt idx="2245">
                  <c:v>41.267246</c:v>
                </c:pt>
                <c:pt idx="2246">
                  <c:v>41.267246</c:v>
                </c:pt>
                <c:pt idx="2247">
                  <c:v>41.267246</c:v>
                </c:pt>
                <c:pt idx="2248">
                  <c:v>41.267246</c:v>
                </c:pt>
                <c:pt idx="2249">
                  <c:v>41.267246</c:v>
                </c:pt>
                <c:pt idx="2250">
                  <c:v>41.267246</c:v>
                </c:pt>
                <c:pt idx="2251">
                  <c:v>41.267246</c:v>
                </c:pt>
                <c:pt idx="2252">
                  <c:v>41.267246</c:v>
                </c:pt>
                <c:pt idx="2253">
                  <c:v>41.267246</c:v>
                </c:pt>
                <c:pt idx="2254">
                  <c:v>41.267246</c:v>
                </c:pt>
                <c:pt idx="2255">
                  <c:v>41.267246</c:v>
                </c:pt>
                <c:pt idx="2256">
                  <c:v>41.267246</c:v>
                </c:pt>
                <c:pt idx="2257">
                  <c:v>41.267246</c:v>
                </c:pt>
                <c:pt idx="2258">
                  <c:v>41.267246</c:v>
                </c:pt>
                <c:pt idx="2259">
                  <c:v>41.267246</c:v>
                </c:pt>
                <c:pt idx="2260">
                  <c:v>41.267246</c:v>
                </c:pt>
                <c:pt idx="2261">
                  <c:v>41.267246</c:v>
                </c:pt>
                <c:pt idx="2262">
                  <c:v>41.267246</c:v>
                </c:pt>
                <c:pt idx="2263">
                  <c:v>41.267246</c:v>
                </c:pt>
                <c:pt idx="2264">
                  <c:v>41.267246</c:v>
                </c:pt>
                <c:pt idx="2265">
                  <c:v>41.267246</c:v>
                </c:pt>
                <c:pt idx="2266">
                  <c:v>41.267246</c:v>
                </c:pt>
                <c:pt idx="2267">
                  <c:v>41.267246</c:v>
                </c:pt>
                <c:pt idx="2268">
                  <c:v>41.267246</c:v>
                </c:pt>
                <c:pt idx="2269">
                  <c:v>41.267246</c:v>
                </c:pt>
                <c:pt idx="2270">
                  <c:v>41.267246</c:v>
                </c:pt>
                <c:pt idx="2271">
                  <c:v>41.267246</c:v>
                </c:pt>
                <c:pt idx="2272">
                  <c:v>41.267246</c:v>
                </c:pt>
                <c:pt idx="2273">
                  <c:v>41.432991000000001</c:v>
                </c:pt>
                <c:pt idx="2274">
                  <c:v>41.267246</c:v>
                </c:pt>
                <c:pt idx="2275">
                  <c:v>41.267246</c:v>
                </c:pt>
                <c:pt idx="2276">
                  <c:v>41.267246</c:v>
                </c:pt>
                <c:pt idx="2277">
                  <c:v>41.267246</c:v>
                </c:pt>
                <c:pt idx="2278">
                  <c:v>41.267246</c:v>
                </c:pt>
                <c:pt idx="2279">
                  <c:v>41.267246</c:v>
                </c:pt>
                <c:pt idx="2280">
                  <c:v>41.267246</c:v>
                </c:pt>
                <c:pt idx="2281">
                  <c:v>41.267246</c:v>
                </c:pt>
                <c:pt idx="2282">
                  <c:v>41.267246</c:v>
                </c:pt>
                <c:pt idx="2283">
                  <c:v>41.267246</c:v>
                </c:pt>
                <c:pt idx="2284">
                  <c:v>41.267246</c:v>
                </c:pt>
                <c:pt idx="2285">
                  <c:v>41.267246</c:v>
                </c:pt>
                <c:pt idx="2286">
                  <c:v>41.267246</c:v>
                </c:pt>
                <c:pt idx="2287">
                  <c:v>41.101500999999999</c:v>
                </c:pt>
                <c:pt idx="2288">
                  <c:v>41.267246</c:v>
                </c:pt>
                <c:pt idx="2289">
                  <c:v>41.267246</c:v>
                </c:pt>
                <c:pt idx="2290">
                  <c:v>41.101500999999999</c:v>
                </c:pt>
                <c:pt idx="2291">
                  <c:v>41.267246</c:v>
                </c:pt>
                <c:pt idx="2292">
                  <c:v>41.267246</c:v>
                </c:pt>
                <c:pt idx="2293">
                  <c:v>41.267246</c:v>
                </c:pt>
                <c:pt idx="2294">
                  <c:v>41.267246</c:v>
                </c:pt>
                <c:pt idx="2295">
                  <c:v>41.267246</c:v>
                </c:pt>
                <c:pt idx="2296">
                  <c:v>41.267246</c:v>
                </c:pt>
                <c:pt idx="2297">
                  <c:v>41.101500999999999</c:v>
                </c:pt>
                <c:pt idx="2298">
                  <c:v>41.267246</c:v>
                </c:pt>
                <c:pt idx="2299">
                  <c:v>41.267246</c:v>
                </c:pt>
                <c:pt idx="2300">
                  <c:v>41.267246</c:v>
                </c:pt>
                <c:pt idx="2301">
                  <c:v>41.267246</c:v>
                </c:pt>
                <c:pt idx="2302">
                  <c:v>41.267246</c:v>
                </c:pt>
                <c:pt idx="2303">
                  <c:v>41.267246</c:v>
                </c:pt>
                <c:pt idx="2304">
                  <c:v>41.267246</c:v>
                </c:pt>
                <c:pt idx="2305">
                  <c:v>41.101500999999999</c:v>
                </c:pt>
                <c:pt idx="2306">
                  <c:v>41.267246</c:v>
                </c:pt>
                <c:pt idx="2307">
                  <c:v>41.267246</c:v>
                </c:pt>
                <c:pt idx="2308">
                  <c:v>41.101500999999999</c:v>
                </c:pt>
                <c:pt idx="2309">
                  <c:v>41.267246</c:v>
                </c:pt>
                <c:pt idx="2310">
                  <c:v>41.101500999999999</c:v>
                </c:pt>
                <c:pt idx="2311">
                  <c:v>41.267246</c:v>
                </c:pt>
                <c:pt idx="2312">
                  <c:v>41.101500999999999</c:v>
                </c:pt>
                <c:pt idx="2313">
                  <c:v>41.101500999999999</c:v>
                </c:pt>
                <c:pt idx="2314">
                  <c:v>41.267246</c:v>
                </c:pt>
                <c:pt idx="2315">
                  <c:v>41.267246</c:v>
                </c:pt>
                <c:pt idx="2316">
                  <c:v>41.101500999999999</c:v>
                </c:pt>
                <c:pt idx="2317">
                  <c:v>41.267246</c:v>
                </c:pt>
                <c:pt idx="2318">
                  <c:v>41.101500999999999</c:v>
                </c:pt>
                <c:pt idx="2319">
                  <c:v>41.267246</c:v>
                </c:pt>
                <c:pt idx="2320">
                  <c:v>41.267246</c:v>
                </c:pt>
                <c:pt idx="2321">
                  <c:v>41.267246</c:v>
                </c:pt>
                <c:pt idx="2322">
                  <c:v>41.267246</c:v>
                </c:pt>
                <c:pt idx="2323">
                  <c:v>41.267246</c:v>
                </c:pt>
                <c:pt idx="2324">
                  <c:v>41.267246</c:v>
                </c:pt>
                <c:pt idx="2325">
                  <c:v>41.267246</c:v>
                </c:pt>
                <c:pt idx="2326">
                  <c:v>41.267246</c:v>
                </c:pt>
                <c:pt idx="2327">
                  <c:v>41.267246</c:v>
                </c:pt>
                <c:pt idx="2328">
                  <c:v>41.267246</c:v>
                </c:pt>
                <c:pt idx="2329">
                  <c:v>41.267246</c:v>
                </c:pt>
                <c:pt idx="2330">
                  <c:v>41.267246</c:v>
                </c:pt>
                <c:pt idx="2331">
                  <c:v>41.267246</c:v>
                </c:pt>
                <c:pt idx="2332">
                  <c:v>41.267246</c:v>
                </c:pt>
                <c:pt idx="2333">
                  <c:v>41.267246</c:v>
                </c:pt>
                <c:pt idx="2334">
                  <c:v>41.267246</c:v>
                </c:pt>
                <c:pt idx="2335">
                  <c:v>41.267246</c:v>
                </c:pt>
                <c:pt idx="2336">
                  <c:v>41.267246</c:v>
                </c:pt>
                <c:pt idx="2337">
                  <c:v>41.267246</c:v>
                </c:pt>
                <c:pt idx="2338">
                  <c:v>41.267246</c:v>
                </c:pt>
                <c:pt idx="2339">
                  <c:v>41.267246</c:v>
                </c:pt>
                <c:pt idx="2340">
                  <c:v>41.267246</c:v>
                </c:pt>
                <c:pt idx="2341">
                  <c:v>41.267246</c:v>
                </c:pt>
                <c:pt idx="2342">
                  <c:v>41.267246</c:v>
                </c:pt>
                <c:pt idx="2343">
                  <c:v>41.267246</c:v>
                </c:pt>
                <c:pt idx="2344">
                  <c:v>41.267246</c:v>
                </c:pt>
                <c:pt idx="2345">
                  <c:v>41.267246</c:v>
                </c:pt>
                <c:pt idx="2346">
                  <c:v>41.267246</c:v>
                </c:pt>
                <c:pt idx="2347">
                  <c:v>41.267246</c:v>
                </c:pt>
                <c:pt idx="2348">
                  <c:v>41.267246</c:v>
                </c:pt>
                <c:pt idx="2349">
                  <c:v>41.267246</c:v>
                </c:pt>
                <c:pt idx="2350">
                  <c:v>41.267246</c:v>
                </c:pt>
                <c:pt idx="2351">
                  <c:v>41.267246</c:v>
                </c:pt>
                <c:pt idx="2352">
                  <c:v>41.267246</c:v>
                </c:pt>
                <c:pt idx="2353">
                  <c:v>41.267246</c:v>
                </c:pt>
                <c:pt idx="2354">
                  <c:v>41.432991000000001</c:v>
                </c:pt>
                <c:pt idx="2355">
                  <c:v>41.267246</c:v>
                </c:pt>
                <c:pt idx="2356">
                  <c:v>41.267246</c:v>
                </c:pt>
                <c:pt idx="2357">
                  <c:v>41.267246</c:v>
                </c:pt>
                <c:pt idx="2358">
                  <c:v>41.267246</c:v>
                </c:pt>
                <c:pt idx="2359">
                  <c:v>41.267246</c:v>
                </c:pt>
                <c:pt idx="2360">
                  <c:v>41.267246</c:v>
                </c:pt>
                <c:pt idx="2361">
                  <c:v>41.267246</c:v>
                </c:pt>
                <c:pt idx="2362">
                  <c:v>41.267246</c:v>
                </c:pt>
                <c:pt idx="2363">
                  <c:v>41.267246</c:v>
                </c:pt>
                <c:pt idx="2364">
                  <c:v>41.267246</c:v>
                </c:pt>
                <c:pt idx="2365">
                  <c:v>41.267246</c:v>
                </c:pt>
                <c:pt idx="2366">
                  <c:v>41.267246</c:v>
                </c:pt>
                <c:pt idx="2367">
                  <c:v>41.267246</c:v>
                </c:pt>
                <c:pt idx="2368">
                  <c:v>41.267246</c:v>
                </c:pt>
                <c:pt idx="2369">
                  <c:v>41.267246</c:v>
                </c:pt>
                <c:pt idx="2370">
                  <c:v>41.267246</c:v>
                </c:pt>
                <c:pt idx="2371">
                  <c:v>41.267246</c:v>
                </c:pt>
                <c:pt idx="2372">
                  <c:v>41.267246</c:v>
                </c:pt>
                <c:pt idx="2373">
                  <c:v>41.267246</c:v>
                </c:pt>
                <c:pt idx="2374">
                  <c:v>41.267246</c:v>
                </c:pt>
                <c:pt idx="2375">
                  <c:v>41.267246</c:v>
                </c:pt>
                <c:pt idx="2376">
                  <c:v>41.267246</c:v>
                </c:pt>
                <c:pt idx="2377">
                  <c:v>41.267246</c:v>
                </c:pt>
                <c:pt idx="2378">
                  <c:v>41.267246</c:v>
                </c:pt>
                <c:pt idx="2379">
                  <c:v>41.267246</c:v>
                </c:pt>
                <c:pt idx="2380">
                  <c:v>41.267246</c:v>
                </c:pt>
                <c:pt idx="2381">
                  <c:v>41.267246</c:v>
                </c:pt>
                <c:pt idx="2382">
                  <c:v>41.267246</c:v>
                </c:pt>
                <c:pt idx="2383">
                  <c:v>41.267246</c:v>
                </c:pt>
                <c:pt idx="2384">
                  <c:v>41.432991000000001</c:v>
                </c:pt>
                <c:pt idx="2385">
                  <c:v>41.267246</c:v>
                </c:pt>
                <c:pt idx="2386">
                  <c:v>41.267246</c:v>
                </c:pt>
                <c:pt idx="2387">
                  <c:v>41.267246</c:v>
                </c:pt>
                <c:pt idx="2388">
                  <c:v>41.267246</c:v>
                </c:pt>
                <c:pt idx="2389">
                  <c:v>41.267246</c:v>
                </c:pt>
                <c:pt idx="2390">
                  <c:v>41.267246</c:v>
                </c:pt>
                <c:pt idx="2391">
                  <c:v>41.267246</c:v>
                </c:pt>
                <c:pt idx="2392">
                  <c:v>41.267246</c:v>
                </c:pt>
                <c:pt idx="2393">
                  <c:v>41.267246</c:v>
                </c:pt>
                <c:pt idx="2394">
                  <c:v>41.267246</c:v>
                </c:pt>
                <c:pt idx="2395">
                  <c:v>41.267246</c:v>
                </c:pt>
                <c:pt idx="2396">
                  <c:v>41.101500999999999</c:v>
                </c:pt>
                <c:pt idx="2397">
                  <c:v>41.267246</c:v>
                </c:pt>
                <c:pt idx="2398">
                  <c:v>41.267246</c:v>
                </c:pt>
                <c:pt idx="2399">
                  <c:v>41.267246</c:v>
                </c:pt>
                <c:pt idx="2400">
                  <c:v>41.267246</c:v>
                </c:pt>
                <c:pt idx="2401">
                  <c:v>41.267246</c:v>
                </c:pt>
                <c:pt idx="2402">
                  <c:v>41.101500999999999</c:v>
                </c:pt>
                <c:pt idx="2403">
                  <c:v>41.267246</c:v>
                </c:pt>
                <c:pt idx="2404">
                  <c:v>41.267246</c:v>
                </c:pt>
                <c:pt idx="2405">
                  <c:v>41.101500999999999</c:v>
                </c:pt>
                <c:pt idx="2406">
                  <c:v>41.267246</c:v>
                </c:pt>
                <c:pt idx="2407">
                  <c:v>41.267246</c:v>
                </c:pt>
                <c:pt idx="2408">
                  <c:v>41.267246</c:v>
                </c:pt>
                <c:pt idx="2409">
                  <c:v>41.267246</c:v>
                </c:pt>
                <c:pt idx="2410">
                  <c:v>41.267246</c:v>
                </c:pt>
                <c:pt idx="2411">
                  <c:v>41.267246</c:v>
                </c:pt>
                <c:pt idx="2412">
                  <c:v>41.267246</c:v>
                </c:pt>
                <c:pt idx="2413">
                  <c:v>41.267246</c:v>
                </c:pt>
                <c:pt idx="2414">
                  <c:v>41.267246</c:v>
                </c:pt>
                <c:pt idx="2415">
                  <c:v>41.267246</c:v>
                </c:pt>
                <c:pt idx="2416">
                  <c:v>41.267246</c:v>
                </c:pt>
                <c:pt idx="2417">
                  <c:v>41.267246</c:v>
                </c:pt>
                <c:pt idx="2418">
                  <c:v>41.267246</c:v>
                </c:pt>
                <c:pt idx="2419">
                  <c:v>41.267246</c:v>
                </c:pt>
                <c:pt idx="2420">
                  <c:v>41.267246</c:v>
                </c:pt>
                <c:pt idx="2421">
                  <c:v>41.267246</c:v>
                </c:pt>
                <c:pt idx="2422">
                  <c:v>41.267246</c:v>
                </c:pt>
                <c:pt idx="2423">
                  <c:v>41.267246</c:v>
                </c:pt>
                <c:pt idx="2424">
                  <c:v>41.267246</c:v>
                </c:pt>
                <c:pt idx="2425">
                  <c:v>41.267246</c:v>
                </c:pt>
                <c:pt idx="2426">
                  <c:v>41.101500999999999</c:v>
                </c:pt>
                <c:pt idx="2427">
                  <c:v>41.267246</c:v>
                </c:pt>
                <c:pt idx="2428">
                  <c:v>41.267246</c:v>
                </c:pt>
                <c:pt idx="2429">
                  <c:v>41.267246</c:v>
                </c:pt>
                <c:pt idx="2430">
                  <c:v>41.267246</c:v>
                </c:pt>
                <c:pt idx="2431">
                  <c:v>41.267246</c:v>
                </c:pt>
                <c:pt idx="2432">
                  <c:v>41.267246</c:v>
                </c:pt>
                <c:pt idx="2433">
                  <c:v>41.267246</c:v>
                </c:pt>
                <c:pt idx="2434">
                  <c:v>41.267246</c:v>
                </c:pt>
                <c:pt idx="2435">
                  <c:v>41.267246</c:v>
                </c:pt>
                <c:pt idx="2436">
                  <c:v>41.267246</c:v>
                </c:pt>
                <c:pt idx="2437">
                  <c:v>41.267246</c:v>
                </c:pt>
                <c:pt idx="2438">
                  <c:v>41.267246</c:v>
                </c:pt>
                <c:pt idx="2439">
                  <c:v>41.267246</c:v>
                </c:pt>
                <c:pt idx="2440">
                  <c:v>41.432991000000001</c:v>
                </c:pt>
                <c:pt idx="2441">
                  <c:v>41.432991000000001</c:v>
                </c:pt>
                <c:pt idx="2442">
                  <c:v>41.432991000000001</c:v>
                </c:pt>
                <c:pt idx="2443">
                  <c:v>41.267246</c:v>
                </c:pt>
                <c:pt idx="2444">
                  <c:v>41.267246</c:v>
                </c:pt>
                <c:pt idx="2445">
                  <c:v>41.267246</c:v>
                </c:pt>
                <c:pt idx="2446">
                  <c:v>41.267246</c:v>
                </c:pt>
                <c:pt idx="2447">
                  <c:v>41.267246</c:v>
                </c:pt>
                <c:pt idx="2448">
                  <c:v>41.267246</c:v>
                </c:pt>
                <c:pt idx="2449">
                  <c:v>41.267246</c:v>
                </c:pt>
                <c:pt idx="2450">
                  <c:v>41.267246</c:v>
                </c:pt>
                <c:pt idx="2451">
                  <c:v>41.267246</c:v>
                </c:pt>
                <c:pt idx="2452">
                  <c:v>41.267246</c:v>
                </c:pt>
                <c:pt idx="2453">
                  <c:v>41.267246</c:v>
                </c:pt>
                <c:pt idx="2454">
                  <c:v>41.267246</c:v>
                </c:pt>
                <c:pt idx="2455">
                  <c:v>41.267246</c:v>
                </c:pt>
                <c:pt idx="2456">
                  <c:v>41.267246</c:v>
                </c:pt>
                <c:pt idx="2457">
                  <c:v>41.267246</c:v>
                </c:pt>
                <c:pt idx="2458">
                  <c:v>41.267246</c:v>
                </c:pt>
                <c:pt idx="2459">
                  <c:v>41.267246</c:v>
                </c:pt>
                <c:pt idx="2460">
                  <c:v>41.432991000000001</c:v>
                </c:pt>
                <c:pt idx="2461">
                  <c:v>41.432991000000001</c:v>
                </c:pt>
                <c:pt idx="2462">
                  <c:v>41.267246</c:v>
                </c:pt>
                <c:pt idx="2463">
                  <c:v>41.267246</c:v>
                </c:pt>
                <c:pt idx="2464">
                  <c:v>41.267246</c:v>
                </c:pt>
                <c:pt idx="2465">
                  <c:v>41.267246</c:v>
                </c:pt>
                <c:pt idx="2466">
                  <c:v>41.267246</c:v>
                </c:pt>
                <c:pt idx="2467">
                  <c:v>41.267246</c:v>
                </c:pt>
                <c:pt idx="2468">
                  <c:v>41.432991000000001</c:v>
                </c:pt>
                <c:pt idx="2469">
                  <c:v>41.267246</c:v>
                </c:pt>
                <c:pt idx="2470">
                  <c:v>41.267246</c:v>
                </c:pt>
                <c:pt idx="2471">
                  <c:v>41.267246</c:v>
                </c:pt>
                <c:pt idx="2472">
                  <c:v>41.267246</c:v>
                </c:pt>
                <c:pt idx="2473">
                  <c:v>41.267246</c:v>
                </c:pt>
                <c:pt idx="2474">
                  <c:v>41.432991000000001</c:v>
                </c:pt>
                <c:pt idx="2475">
                  <c:v>41.267246</c:v>
                </c:pt>
                <c:pt idx="2476">
                  <c:v>41.267246</c:v>
                </c:pt>
                <c:pt idx="2477">
                  <c:v>41.267246</c:v>
                </c:pt>
                <c:pt idx="2478">
                  <c:v>41.432991000000001</c:v>
                </c:pt>
                <c:pt idx="2479">
                  <c:v>41.432991000000001</c:v>
                </c:pt>
                <c:pt idx="2480">
                  <c:v>41.267246</c:v>
                </c:pt>
                <c:pt idx="2481">
                  <c:v>41.267246</c:v>
                </c:pt>
                <c:pt idx="2482">
                  <c:v>41.267246</c:v>
                </c:pt>
                <c:pt idx="2483">
                  <c:v>41.432991000000001</c:v>
                </c:pt>
                <c:pt idx="2484">
                  <c:v>41.267246</c:v>
                </c:pt>
                <c:pt idx="2485">
                  <c:v>41.267246</c:v>
                </c:pt>
                <c:pt idx="2486">
                  <c:v>41.267246</c:v>
                </c:pt>
                <c:pt idx="2487">
                  <c:v>41.267246</c:v>
                </c:pt>
                <c:pt idx="2488">
                  <c:v>41.267246</c:v>
                </c:pt>
                <c:pt idx="2489">
                  <c:v>41.267246</c:v>
                </c:pt>
                <c:pt idx="2490">
                  <c:v>41.267246</c:v>
                </c:pt>
                <c:pt idx="2491">
                  <c:v>41.267246</c:v>
                </c:pt>
                <c:pt idx="2492">
                  <c:v>41.267246</c:v>
                </c:pt>
                <c:pt idx="2493">
                  <c:v>41.267246</c:v>
                </c:pt>
                <c:pt idx="2494">
                  <c:v>41.267246</c:v>
                </c:pt>
                <c:pt idx="2495">
                  <c:v>41.267246</c:v>
                </c:pt>
                <c:pt idx="2496">
                  <c:v>41.267246</c:v>
                </c:pt>
                <c:pt idx="2497">
                  <c:v>41.432991000000001</c:v>
                </c:pt>
                <c:pt idx="2498">
                  <c:v>41.267246</c:v>
                </c:pt>
                <c:pt idx="2499">
                  <c:v>41.267246</c:v>
                </c:pt>
                <c:pt idx="2500">
                  <c:v>41.267246</c:v>
                </c:pt>
                <c:pt idx="2501">
                  <c:v>41.432991000000001</c:v>
                </c:pt>
                <c:pt idx="2502">
                  <c:v>41.267246</c:v>
                </c:pt>
                <c:pt idx="2503">
                  <c:v>41.432991000000001</c:v>
                </c:pt>
                <c:pt idx="2504">
                  <c:v>41.432991000000001</c:v>
                </c:pt>
                <c:pt idx="2505">
                  <c:v>41.267246</c:v>
                </c:pt>
                <c:pt idx="2506">
                  <c:v>41.267246</c:v>
                </c:pt>
                <c:pt idx="2507">
                  <c:v>41.267246</c:v>
                </c:pt>
                <c:pt idx="2508">
                  <c:v>41.267246</c:v>
                </c:pt>
                <c:pt idx="2509">
                  <c:v>41.432991000000001</c:v>
                </c:pt>
                <c:pt idx="2510">
                  <c:v>41.267246</c:v>
                </c:pt>
                <c:pt idx="2511">
                  <c:v>41.432991000000001</c:v>
                </c:pt>
                <c:pt idx="2512">
                  <c:v>41.267246</c:v>
                </c:pt>
                <c:pt idx="2513">
                  <c:v>41.267246</c:v>
                </c:pt>
                <c:pt idx="2514">
                  <c:v>41.267246</c:v>
                </c:pt>
                <c:pt idx="2515">
                  <c:v>41.267246</c:v>
                </c:pt>
                <c:pt idx="2516">
                  <c:v>41.267246</c:v>
                </c:pt>
                <c:pt idx="2517">
                  <c:v>41.267246</c:v>
                </c:pt>
                <c:pt idx="2518">
                  <c:v>41.267246</c:v>
                </c:pt>
                <c:pt idx="2519">
                  <c:v>41.267246</c:v>
                </c:pt>
                <c:pt idx="2520">
                  <c:v>41.267246</c:v>
                </c:pt>
                <c:pt idx="2521">
                  <c:v>41.267246</c:v>
                </c:pt>
                <c:pt idx="2522">
                  <c:v>41.267246</c:v>
                </c:pt>
                <c:pt idx="2523">
                  <c:v>41.267246</c:v>
                </c:pt>
                <c:pt idx="2524">
                  <c:v>41.267246</c:v>
                </c:pt>
                <c:pt idx="2525">
                  <c:v>41.267246</c:v>
                </c:pt>
                <c:pt idx="2526">
                  <c:v>41.267246</c:v>
                </c:pt>
                <c:pt idx="2527">
                  <c:v>41.267246</c:v>
                </c:pt>
                <c:pt idx="2528">
                  <c:v>41.432991000000001</c:v>
                </c:pt>
                <c:pt idx="2529">
                  <c:v>41.432991000000001</c:v>
                </c:pt>
                <c:pt idx="2530">
                  <c:v>41.432991000000001</c:v>
                </c:pt>
                <c:pt idx="2531">
                  <c:v>41.267246</c:v>
                </c:pt>
                <c:pt idx="2532">
                  <c:v>41.267246</c:v>
                </c:pt>
                <c:pt idx="2533">
                  <c:v>41.267246</c:v>
                </c:pt>
                <c:pt idx="2534">
                  <c:v>41.267246</c:v>
                </c:pt>
                <c:pt idx="2535">
                  <c:v>41.432991000000001</c:v>
                </c:pt>
                <c:pt idx="2536">
                  <c:v>41.267246</c:v>
                </c:pt>
                <c:pt idx="2537">
                  <c:v>41.267246</c:v>
                </c:pt>
                <c:pt idx="2538">
                  <c:v>41.432991000000001</c:v>
                </c:pt>
                <c:pt idx="2539">
                  <c:v>41.267246</c:v>
                </c:pt>
                <c:pt idx="2540">
                  <c:v>41.267246</c:v>
                </c:pt>
                <c:pt idx="2541">
                  <c:v>41.432991000000001</c:v>
                </c:pt>
                <c:pt idx="2542">
                  <c:v>41.432991000000001</c:v>
                </c:pt>
                <c:pt idx="2543">
                  <c:v>41.432991000000001</c:v>
                </c:pt>
                <c:pt idx="2544">
                  <c:v>41.432991000000001</c:v>
                </c:pt>
                <c:pt idx="2545">
                  <c:v>41.432991000000001</c:v>
                </c:pt>
                <c:pt idx="2546">
                  <c:v>41.432991000000001</c:v>
                </c:pt>
                <c:pt idx="2547">
                  <c:v>41.432991000000001</c:v>
                </c:pt>
                <c:pt idx="2548">
                  <c:v>41.432991000000001</c:v>
                </c:pt>
                <c:pt idx="2549">
                  <c:v>41.432991000000001</c:v>
                </c:pt>
                <c:pt idx="2550">
                  <c:v>41.432991000000001</c:v>
                </c:pt>
                <c:pt idx="2551">
                  <c:v>41.267246</c:v>
                </c:pt>
                <c:pt idx="2552">
                  <c:v>41.432991000000001</c:v>
                </c:pt>
                <c:pt idx="2553">
                  <c:v>41.267246</c:v>
                </c:pt>
                <c:pt idx="2554">
                  <c:v>41.432991000000001</c:v>
                </c:pt>
                <c:pt idx="2555">
                  <c:v>41.432991000000001</c:v>
                </c:pt>
                <c:pt idx="2556">
                  <c:v>41.432991000000001</c:v>
                </c:pt>
                <c:pt idx="2557">
                  <c:v>41.432991000000001</c:v>
                </c:pt>
                <c:pt idx="2558">
                  <c:v>41.432991000000001</c:v>
                </c:pt>
                <c:pt idx="2559">
                  <c:v>41.432991000000001</c:v>
                </c:pt>
                <c:pt idx="2560">
                  <c:v>41.432991000000001</c:v>
                </c:pt>
                <c:pt idx="2561">
                  <c:v>41.432991000000001</c:v>
                </c:pt>
                <c:pt idx="2562">
                  <c:v>41.267246</c:v>
                </c:pt>
                <c:pt idx="2563">
                  <c:v>41.267246</c:v>
                </c:pt>
                <c:pt idx="2564">
                  <c:v>41.432991000000001</c:v>
                </c:pt>
                <c:pt idx="2565">
                  <c:v>41.267246</c:v>
                </c:pt>
                <c:pt idx="2566">
                  <c:v>41.267246</c:v>
                </c:pt>
                <c:pt idx="2567">
                  <c:v>41.432991000000001</c:v>
                </c:pt>
                <c:pt idx="2568">
                  <c:v>41.432991000000001</c:v>
                </c:pt>
                <c:pt idx="2569">
                  <c:v>41.432991000000001</c:v>
                </c:pt>
                <c:pt idx="2570">
                  <c:v>41.432991000000001</c:v>
                </c:pt>
                <c:pt idx="2571">
                  <c:v>41.432991000000001</c:v>
                </c:pt>
                <c:pt idx="2572">
                  <c:v>41.267246</c:v>
                </c:pt>
                <c:pt idx="2573">
                  <c:v>41.267246</c:v>
                </c:pt>
                <c:pt idx="2574">
                  <c:v>41.267246</c:v>
                </c:pt>
                <c:pt idx="2575">
                  <c:v>41.267246</c:v>
                </c:pt>
                <c:pt idx="2576">
                  <c:v>41.267246</c:v>
                </c:pt>
                <c:pt idx="2577">
                  <c:v>41.432991000000001</c:v>
                </c:pt>
                <c:pt idx="2578">
                  <c:v>41.267246</c:v>
                </c:pt>
                <c:pt idx="2579">
                  <c:v>41.267246</c:v>
                </c:pt>
                <c:pt idx="2580">
                  <c:v>41.267246</c:v>
                </c:pt>
                <c:pt idx="2581">
                  <c:v>41.267246</c:v>
                </c:pt>
                <c:pt idx="2582">
                  <c:v>41.267246</c:v>
                </c:pt>
                <c:pt idx="2583">
                  <c:v>41.267246</c:v>
                </c:pt>
                <c:pt idx="2584">
                  <c:v>41.267246</c:v>
                </c:pt>
                <c:pt idx="2585">
                  <c:v>41.101500999999999</c:v>
                </c:pt>
                <c:pt idx="2586">
                  <c:v>41.267246</c:v>
                </c:pt>
                <c:pt idx="2587">
                  <c:v>41.267246</c:v>
                </c:pt>
                <c:pt idx="2588">
                  <c:v>41.267246</c:v>
                </c:pt>
                <c:pt idx="2589">
                  <c:v>41.267246</c:v>
                </c:pt>
                <c:pt idx="2590">
                  <c:v>41.267246</c:v>
                </c:pt>
                <c:pt idx="2591">
                  <c:v>41.267246</c:v>
                </c:pt>
                <c:pt idx="2592">
                  <c:v>41.267246</c:v>
                </c:pt>
                <c:pt idx="2593">
                  <c:v>41.267246</c:v>
                </c:pt>
                <c:pt idx="2594">
                  <c:v>41.267246</c:v>
                </c:pt>
                <c:pt idx="2595">
                  <c:v>41.267246</c:v>
                </c:pt>
                <c:pt idx="2596">
                  <c:v>41.267246</c:v>
                </c:pt>
                <c:pt idx="2597">
                  <c:v>41.267246</c:v>
                </c:pt>
                <c:pt idx="2598">
                  <c:v>41.267246</c:v>
                </c:pt>
                <c:pt idx="2599">
                  <c:v>41.432991000000001</c:v>
                </c:pt>
                <c:pt idx="2600">
                  <c:v>41.267246</c:v>
                </c:pt>
                <c:pt idx="2601">
                  <c:v>41.267246</c:v>
                </c:pt>
                <c:pt idx="2602">
                  <c:v>41.267246</c:v>
                </c:pt>
                <c:pt idx="2603">
                  <c:v>41.267246</c:v>
                </c:pt>
                <c:pt idx="2604">
                  <c:v>41.267246</c:v>
                </c:pt>
                <c:pt idx="2605">
                  <c:v>41.267246</c:v>
                </c:pt>
                <c:pt idx="2606">
                  <c:v>41.267246</c:v>
                </c:pt>
                <c:pt idx="2607">
                  <c:v>41.267246</c:v>
                </c:pt>
                <c:pt idx="2608">
                  <c:v>41.267246</c:v>
                </c:pt>
                <c:pt idx="2609">
                  <c:v>41.267246</c:v>
                </c:pt>
                <c:pt idx="2610">
                  <c:v>41.267246</c:v>
                </c:pt>
                <c:pt idx="2611">
                  <c:v>41.267246</c:v>
                </c:pt>
                <c:pt idx="2612">
                  <c:v>41.267246</c:v>
                </c:pt>
                <c:pt idx="2613">
                  <c:v>41.267246</c:v>
                </c:pt>
                <c:pt idx="2614">
                  <c:v>41.267246</c:v>
                </c:pt>
                <c:pt idx="2615">
                  <c:v>41.267246</c:v>
                </c:pt>
                <c:pt idx="2616">
                  <c:v>41.267246</c:v>
                </c:pt>
                <c:pt idx="2617">
                  <c:v>41.267246</c:v>
                </c:pt>
                <c:pt idx="2618">
                  <c:v>41.267246</c:v>
                </c:pt>
                <c:pt idx="2619">
                  <c:v>41.267246</c:v>
                </c:pt>
                <c:pt idx="2620">
                  <c:v>41.267246</c:v>
                </c:pt>
                <c:pt idx="2621">
                  <c:v>41.267246</c:v>
                </c:pt>
                <c:pt idx="2622">
                  <c:v>41.267246</c:v>
                </c:pt>
                <c:pt idx="2623">
                  <c:v>41.267246</c:v>
                </c:pt>
                <c:pt idx="2624">
                  <c:v>41.267246</c:v>
                </c:pt>
                <c:pt idx="2625">
                  <c:v>41.267246</c:v>
                </c:pt>
                <c:pt idx="2626">
                  <c:v>41.267246</c:v>
                </c:pt>
                <c:pt idx="2627">
                  <c:v>41.267246</c:v>
                </c:pt>
                <c:pt idx="2628">
                  <c:v>41.267246</c:v>
                </c:pt>
                <c:pt idx="2629">
                  <c:v>41.267246</c:v>
                </c:pt>
                <c:pt idx="2630">
                  <c:v>41.432991000000001</c:v>
                </c:pt>
                <c:pt idx="2631">
                  <c:v>41.432991000000001</c:v>
                </c:pt>
                <c:pt idx="2632">
                  <c:v>41.267246</c:v>
                </c:pt>
                <c:pt idx="2633">
                  <c:v>41.267246</c:v>
                </c:pt>
                <c:pt idx="2634">
                  <c:v>41.267246</c:v>
                </c:pt>
                <c:pt idx="2635">
                  <c:v>41.432991000000001</c:v>
                </c:pt>
                <c:pt idx="2636">
                  <c:v>41.267246</c:v>
                </c:pt>
                <c:pt idx="2637">
                  <c:v>41.432991000000001</c:v>
                </c:pt>
                <c:pt idx="2638">
                  <c:v>41.267246</c:v>
                </c:pt>
                <c:pt idx="2639">
                  <c:v>41.267246</c:v>
                </c:pt>
                <c:pt idx="2640">
                  <c:v>41.267246</c:v>
                </c:pt>
                <c:pt idx="2641">
                  <c:v>41.267246</c:v>
                </c:pt>
                <c:pt idx="2642">
                  <c:v>41.432991000000001</c:v>
                </c:pt>
                <c:pt idx="2643">
                  <c:v>41.267246</c:v>
                </c:pt>
                <c:pt idx="2644">
                  <c:v>41.267246</c:v>
                </c:pt>
                <c:pt idx="2645">
                  <c:v>41.267246</c:v>
                </c:pt>
                <c:pt idx="2646">
                  <c:v>41.267246</c:v>
                </c:pt>
                <c:pt idx="2647">
                  <c:v>41.432991000000001</c:v>
                </c:pt>
                <c:pt idx="2648">
                  <c:v>41.432991000000001</c:v>
                </c:pt>
                <c:pt idx="2649">
                  <c:v>41.432991000000001</c:v>
                </c:pt>
                <c:pt idx="2650">
                  <c:v>41.267246</c:v>
                </c:pt>
                <c:pt idx="2651">
                  <c:v>41.432991000000001</c:v>
                </c:pt>
                <c:pt idx="2652">
                  <c:v>41.267246</c:v>
                </c:pt>
                <c:pt idx="2653">
                  <c:v>41.432991000000001</c:v>
                </c:pt>
                <c:pt idx="2654">
                  <c:v>41.432991000000001</c:v>
                </c:pt>
                <c:pt idx="2655">
                  <c:v>41.432991000000001</c:v>
                </c:pt>
                <c:pt idx="2656">
                  <c:v>41.432991000000001</c:v>
                </c:pt>
                <c:pt idx="2657">
                  <c:v>41.432991000000001</c:v>
                </c:pt>
                <c:pt idx="2658">
                  <c:v>41.267246</c:v>
                </c:pt>
                <c:pt idx="2659">
                  <c:v>41.432991000000001</c:v>
                </c:pt>
                <c:pt idx="2660">
                  <c:v>41.432991000000001</c:v>
                </c:pt>
                <c:pt idx="2661">
                  <c:v>41.267246</c:v>
                </c:pt>
                <c:pt idx="2662">
                  <c:v>41.267246</c:v>
                </c:pt>
                <c:pt idx="2663">
                  <c:v>41.432991000000001</c:v>
                </c:pt>
                <c:pt idx="2664">
                  <c:v>41.432991000000001</c:v>
                </c:pt>
                <c:pt idx="2665">
                  <c:v>41.432991000000001</c:v>
                </c:pt>
                <c:pt idx="2666">
                  <c:v>41.432991000000001</c:v>
                </c:pt>
                <c:pt idx="2667">
                  <c:v>41.432991000000001</c:v>
                </c:pt>
                <c:pt idx="2668">
                  <c:v>41.432991000000001</c:v>
                </c:pt>
                <c:pt idx="2669">
                  <c:v>41.432991000000001</c:v>
                </c:pt>
                <c:pt idx="2670">
                  <c:v>41.432991000000001</c:v>
                </c:pt>
                <c:pt idx="2671">
                  <c:v>41.432991000000001</c:v>
                </c:pt>
                <c:pt idx="2672">
                  <c:v>41.432991000000001</c:v>
                </c:pt>
                <c:pt idx="2673">
                  <c:v>41.432991000000001</c:v>
                </c:pt>
                <c:pt idx="2674">
                  <c:v>41.432991000000001</c:v>
                </c:pt>
                <c:pt idx="2675">
                  <c:v>41.267246</c:v>
                </c:pt>
                <c:pt idx="2676">
                  <c:v>41.432991000000001</c:v>
                </c:pt>
                <c:pt idx="2677">
                  <c:v>41.267246</c:v>
                </c:pt>
                <c:pt idx="2678">
                  <c:v>41.432991000000001</c:v>
                </c:pt>
                <c:pt idx="2679">
                  <c:v>41.432991000000001</c:v>
                </c:pt>
                <c:pt idx="2680">
                  <c:v>41.267246</c:v>
                </c:pt>
                <c:pt idx="2681">
                  <c:v>41.267246</c:v>
                </c:pt>
                <c:pt idx="2682">
                  <c:v>41.267246</c:v>
                </c:pt>
                <c:pt idx="2683">
                  <c:v>41.267246</c:v>
                </c:pt>
                <c:pt idx="2684">
                  <c:v>41.267246</c:v>
                </c:pt>
                <c:pt idx="2685">
                  <c:v>41.267246</c:v>
                </c:pt>
                <c:pt idx="2686">
                  <c:v>41.267246</c:v>
                </c:pt>
                <c:pt idx="2687">
                  <c:v>41.267246</c:v>
                </c:pt>
                <c:pt idx="2688">
                  <c:v>41.267246</c:v>
                </c:pt>
                <c:pt idx="2689">
                  <c:v>41.267246</c:v>
                </c:pt>
                <c:pt idx="2690">
                  <c:v>41.267246</c:v>
                </c:pt>
                <c:pt idx="2691">
                  <c:v>41.267246</c:v>
                </c:pt>
                <c:pt idx="2692">
                  <c:v>41.267246</c:v>
                </c:pt>
                <c:pt idx="2693">
                  <c:v>41.267246</c:v>
                </c:pt>
                <c:pt idx="2694">
                  <c:v>41.267246</c:v>
                </c:pt>
                <c:pt idx="2695">
                  <c:v>41.267246</c:v>
                </c:pt>
                <c:pt idx="2696">
                  <c:v>41.267246</c:v>
                </c:pt>
                <c:pt idx="2697">
                  <c:v>41.267246</c:v>
                </c:pt>
                <c:pt idx="2698">
                  <c:v>41.267246</c:v>
                </c:pt>
                <c:pt idx="2699">
                  <c:v>41.267246</c:v>
                </c:pt>
                <c:pt idx="2700">
                  <c:v>41.267246</c:v>
                </c:pt>
                <c:pt idx="2701">
                  <c:v>41.267246</c:v>
                </c:pt>
                <c:pt idx="2702">
                  <c:v>41.432991000000001</c:v>
                </c:pt>
                <c:pt idx="2703">
                  <c:v>41.432991000000001</c:v>
                </c:pt>
                <c:pt idx="2704">
                  <c:v>41.432991000000001</c:v>
                </c:pt>
                <c:pt idx="2705">
                  <c:v>41.432991000000001</c:v>
                </c:pt>
                <c:pt idx="2706">
                  <c:v>41.432991000000001</c:v>
                </c:pt>
                <c:pt idx="2707">
                  <c:v>41.267246</c:v>
                </c:pt>
                <c:pt idx="2708">
                  <c:v>41.432991000000001</c:v>
                </c:pt>
                <c:pt idx="2709">
                  <c:v>41.432991000000001</c:v>
                </c:pt>
                <c:pt idx="2710">
                  <c:v>41.267246</c:v>
                </c:pt>
                <c:pt idx="2711">
                  <c:v>41.267246</c:v>
                </c:pt>
                <c:pt idx="2712">
                  <c:v>41.432991000000001</c:v>
                </c:pt>
                <c:pt idx="2713">
                  <c:v>41.267246</c:v>
                </c:pt>
                <c:pt idx="2714">
                  <c:v>41.432991000000001</c:v>
                </c:pt>
                <c:pt idx="2715">
                  <c:v>41.267246</c:v>
                </c:pt>
                <c:pt idx="2716">
                  <c:v>41.267246</c:v>
                </c:pt>
                <c:pt idx="2717">
                  <c:v>41.267246</c:v>
                </c:pt>
                <c:pt idx="2718">
                  <c:v>41.432991000000001</c:v>
                </c:pt>
                <c:pt idx="2719">
                  <c:v>41.267246</c:v>
                </c:pt>
                <c:pt idx="2720">
                  <c:v>41.267246</c:v>
                </c:pt>
                <c:pt idx="2721">
                  <c:v>41.267246</c:v>
                </c:pt>
                <c:pt idx="2722">
                  <c:v>41.432991000000001</c:v>
                </c:pt>
                <c:pt idx="2723">
                  <c:v>41.432991000000001</c:v>
                </c:pt>
                <c:pt idx="2724">
                  <c:v>41.432991000000001</c:v>
                </c:pt>
                <c:pt idx="2725">
                  <c:v>41.432991000000001</c:v>
                </c:pt>
                <c:pt idx="2726">
                  <c:v>41.432991000000001</c:v>
                </c:pt>
                <c:pt idx="2727">
                  <c:v>41.432991000000001</c:v>
                </c:pt>
                <c:pt idx="2728">
                  <c:v>41.432991000000001</c:v>
                </c:pt>
                <c:pt idx="2729">
                  <c:v>41.432991000000001</c:v>
                </c:pt>
                <c:pt idx="2730">
                  <c:v>41.432991000000001</c:v>
                </c:pt>
                <c:pt idx="2731">
                  <c:v>41.267246</c:v>
                </c:pt>
                <c:pt idx="2732">
                  <c:v>41.267246</c:v>
                </c:pt>
                <c:pt idx="2733">
                  <c:v>41.432991000000001</c:v>
                </c:pt>
                <c:pt idx="2734">
                  <c:v>41.267246</c:v>
                </c:pt>
                <c:pt idx="2735">
                  <c:v>41.432991000000001</c:v>
                </c:pt>
                <c:pt idx="2736">
                  <c:v>41.432991000000001</c:v>
                </c:pt>
                <c:pt idx="2737">
                  <c:v>41.432991000000001</c:v>
                </c:pt>
                <c:pt idx="2738">
                  <c:v>41.432991000000001</c:v>
                </c:pt>
                <c:pt idx="2739">
                  <c:v>41.432991000000001</c:v>
                </c:pt>
                <c:pt idx="2740">
                  <c:v>41.432991000000001</c:v>
                </c:pt>
                <c:pt idx="2741">
                  <c:v>41.432991000000001</c:v>
                </c:pt>
                <c:pt idx="2742">
                  <c:v>41.432991000000001</c:v>
                </c:pt>
                <c:pt idx="2743">
                  <c:v>41.432991000000001</c:v>
                </c:pt>
                <c:pt idx="2744">
                  <c:v>41.432991000000001</c:v>
                </c:pt>
                <c:pt idx="2745">
                  <c:v>41.432991000000001</c:v>
                </c:pt>
                <c:pt idx="2746">
                  <c:v>41.432991000000001</c:v>
                </c:pt>
                <c:pt idx="2747">
                  <c:v>41.432991000000001</c:v>
                </c:pt>
                <c:pt idx="2748">
                  <c:v>41.432991000000001</c:v>
                </c:pt>
                <c:pt idx="2749">
                  <c:v>41.432991000000001</c:v>
                </c:pt>
                <c:pt idx="2750">
                  <c:v>41.432991000000001</c:v>
                </c:pt>
                <c:pt idx="2751">
                  <c:v>41.267246</c:v>
                </c:pt>
                <c:pt idx="2752">
                  <c:v>41.432991000000001</c:v>
                </c:pt>
                <c:pt idx="2753">
                  <c:v>41.432991000000001</c:v>
                </c:pt>
                <c:pt idx="2754">
                  <c:v>41.432991000000001</c:v>
                </c:pt>
                <c:pt idx="2755">
                  <c:v>41.432991000000001</c:v>
                </c:pt>
                <c:pt idx="2756">
                  <c:v>41.432991000000001</c:v>
                </c:pt>
                <c:pt idx="2757">
                  <c:v>41.432991000000001</c:v>
                </c:pt>
                <c:pt idx="2758">
                  <c:v>41.432991000000001</c:v>
                </c:pt>
                <c:pt idx="2759">
                  <c:v>41.432991000000001</c:v>
                </c:pt>
                <c:pt idx="2760">
                  <c:v>41.432991000000001</c:v>
                </c:pt>
                <c:pt idx="2761">
                  <c:v>41.432991000000001</c:v>
                </c:pt>
                <c:pt idx="2762">
                  <c:v>41.432991000000001</c:v>
                </c:pt>
                <c:pt idx="2763">
                  <c:v>41.432991000000001</c:v>
                </c:pt>
                <c:pt idx="2764">
                  <c:v>41.432991000000001</c:v>
                </c:pt>
                <c:pt idx="2765">
                  <c:v>41.432991000000001</c:v>
                </c:pt>
                <c:pt idx="2766">
                  <c:v>41.432991000000001</c:v>
                </c:pt>
                <c:pt idx="2767">
                  <c:v>41.432991000000001</c:v>
                </c:pt>
                <c:pt idx="2768">
                  <c:v>41.432991000000001</c:v>
                </c:pt>
                <c:pt idx="2769">
                  <c:v>41.432991000000001</c:v>
                </c:pt>
                <c:pt idx="2770">
                  <c:v>41.432991000000001</c:v>
                </c:pt>
                <c:pt idx="2771">
                  <c:v>41.432991000000001</c:v>
                </c:pt>
                <c:pt idx="2772">
                  <c:v>41.432991000000001</c:v>
                </c:pt>
                <c:pt idx="2773">
                  <c:v>41.432991000000001</c:v>
                </c:pt>
                <c:pt idx="2774">
                  <c:v>41.432991000000001</c:v>
                </c:pt>
                <c:pt idx="2775">
                  <c:v>41.432991000000001</c:v>
                </c:pt>
                <c:pt idx="2776">
                  <c:v>41.432991000000001</c:v>
                </c:pt>
                <c:pt idx="2777">
                  <c:v>41.432991000000001</c:v>
                </c:pt>
                <c:pt idx="2778">
                  <c:v>41.432991000000001</c:v>
                </c:pt>
                <c:pt idx="2779">
                  <c:v>41.432991000000001</c:v>
                </c:pt>
                <c:pt idx="2780">
                  <c:v>41.432991000000001</c:v>
                </c:pt>
                <c:pt idx="2781">
                  <c:v>41.432991000000001</c:v>
                </c:pt>
                <c:pt idx="2782">
                  <c:v>41.432991000000001</c:v>
                </c:pt>
                <c:pt idx="2783">
                  <c:v>41.432991000000001</c:v>
                </c:pt>
                <c:pt idx="2784">
                  <c:v>41.432991000000001</c:v>
                </c:pt>
                <c:pt idx="2785">
                  <c:v>41.432991000000001</c:v>
                </c:pt>
                <c:pt idx="2786">
                  <c:v>41.432991000000001</c:v>
                </c:pt>
                <c:pt idx="2787">
                  <c:v>41.432991000000001</c:v>
                </c:pt>
                <c:pt idx="2788">
                  <c:v>41.432991000000001</c:v>
                </c:pt>
                <c:pt idx="2789">
                  <c:v>41.432991000000001</c:v>
                </c:pt>
                <c:pt idx="2790">
                  <c:v>41.432991000000001</c:v>
                </c:pt>
                <c:pt idx="2791">
                  <c:v>41.432991000000001</c:v>
                </c:pt>
                <c:pt idx="2792">
                  <c:v>41.432991000000001</c:v>
                </c:pt>
                <c:pt idx="2793">
                  <c:v>41.432991000000001</c:v>
                </c:pt>
                <c:pt idx="2794">
                  <c:v>41.432991000000001</c:v>
                </c:pt>
                <c:pt idx="2795">
                  <c:v>41.432991000000001</c:v>
                </c:pt>
                <c:pt idx="2796">
                  <c:v>41.267246</c:v>
                </c:pt>
                <c:pt idx="2797">
                  <c:v>41.432991000000001</c:v>
                </c:pt>
                <c:pt idx="2798">
                  <c:v>41.432991000000001</c:v>
                </c:pt>
                <c:pt idx="2799">
                  <c:v>41.432991000000001</c:v>
                </c:pt>
                <c:pt idx="2800">
                  <c:v>41.432991000000001</c:v>
                </c:pt>
                <c:pt idx="2801">
                  <c:v>41.432991000000001</c:v>
                </c:pt>
                <c:pt idx="2802">
                  <c:v>41.432991000000001</c:v>
                </c:pt>
                <c:pt idx="2803">
                  <c:v>41.432991000000001</c:v>
                </c:pt>
                <c:pt idx="2804">
                  <c:v>41.432991000000001</c:v>
                </c:pt>
                <c:pt idx="2805">
                  <c:v>41.432991000000001</c:v>
                </c:pt>
                <c:pt idx="2806">
                  <c:v>41.432991000000001</c:v>
                </c:pt>
                <c:pt idx="2807">
                  <c:v>41.432991000000001</c:v>
                </c:pt>
                <c:pt idx="2808">
                  <c:v>41.432991000000001</c:v>
                </c:pt>
                <c:pt idx="2809">
                  <c:v>41.432991000000001</c:v>
                </c:pt>
                <c:pt idx="2810">
                  <c:v>41.432991000000001</c:v>
                </c:pt>
                <c:pt idx="2811">
                  <c:v>41.432991000000001</c:v>
                </c:pt>
                <c:pt idx="2812">
                  <c:v>41.432991000000001</c:v>
                </c:pt>
                <c:pt idx="2813">
                  <c:v>41.432991000000001</c:v>
                </c:pt>
                <c:pt idx="2814">
                  <c:v>41.432991000000001</c:v>
                </c:pt>
                <c:pt idx="2815">
                  <c:v>41.432991000000001</c:v>
                </c:pt>
                <c:pt idx="2816">
                  <c:v>41.432991000000001</c:v>
                </c:pt>
                <c:pt idx="2817">
                  <c:v>41.432991000000001</c:v>
                </c:pt>
                <c:pt idx="2818">
                  <c:v>41.432991000000001</c:v>
                </c:pt>
                <c:pt idx="2819">
                  <c:v>41.432991000000001</c:v>
                </c:pt>
                <c:pt idx="2820">
                  <c:v>41.432991000000001</c:v>
                </c:pt>
                <c:pt idx="2821">
                  <c:v>41.432991000000001</c:v>
                </c:pt>
                <c:pt idx="2822">
                  <c:v>41.432991000000001</c:v>
                </c:pt>
                <c:pt idx="2823">
                  <c:v>41.432991000000001</c:v>
                </c:pt>
                <c:pt idx="2824">
                  <c:v>41.432991000000001</c:v>
                </c:pt>
                <c:pt idx="2825">
                  <c:v>41.432991000000001</c:v>
                </c:pt>
                <c:pt idx="2826">
                  <c:v>41.432991000000001</c:v>
                </c:pt>
                <c:pt idx="2827">
                  <c:v>41.432991000000001</c:v>
                </c:pt>
                <c:pt idx="2828">
                  <c:v>41.432991000000001</c:v>
                </c:pt>
                <c:pt idx="2829">
                  <c:v>41.432991000000001</c:v>
                </c:pt>
                <c:pt idx="2830">
                  <c:v>41.432991000000001</c:v>
                </c:pt>
                <c:pt idx="2831">
                  <c:v>41.432991000000001</c:v>
                </c:pt>
                <c:pt idx="2832">
                  <c:v>41.432991000000001</c:v>
                </c:pt>
                <c:pt idx="2833">
                  <c:v>41.267246</c:v>
                </c:pt>
                <c:pt idx="2834">
                  <c:v>41.432991000000001</c:v>
                </c:pt>
                <c:pt idx="2835">
                  <c:v>41.432991000000001</c:v>
                </c:pt>
                <c:pt idx="2836">
                  <c:v>41.432991000000001</c:v>
                </c:pt>
                <c:pt idx="2837">
                  <c:v>41.432991000000001</c:v>
                </c:pt>
                <c:pt idx="2838">
                  <c:v>41.432991000000001</c:v>
                </c:pt>
                <c:pt idx="2839">
                  <c:v>41.432991000000001</c:v>
                </c:pt>
                <c:pt idx="2840">
                  <c:v>41.432991000000001</c:v>
                </c:pt>
                <c:pt idx="2841">
                  <c:v>41.432991000000001</c:v>
                </c:pt>
                <c:pt idx="2842">
                  <c:v>41.432991000000001</c:v>
                </c:pt>
                <c:pt idx="2843">
                  <c:v>41.432991000000001</c:v>
                </c:pt>
                <c:pt idx="2844">
                  <c:v>41.432991000000001</c:v>
                </c:pt>
                <c:pt idx="2845">
                  <c:v>41.432991000000001</c:v>
                </c:pt>
                <c:pt idx="2846">
                  <c:v>41.432991000000001</c:v>
                </c:pt>
                <c:pt idx="2847">
                  <c:v>41.432991000000001</c:v>
                </c:pt>
                <c:pt idx="2848">
                  <c:v>41.432991000000001</c:v>
                </c:pt>
                <c:pt idx="2849">
                  <c:v>41.432991000000001</c:v>
                </c:pt>
                <c:pt idx="2850">
                  <c:v>41.432991000000001</c:v>
                </c:pt>
                <c:pt idx="2851">
                  <c:v>41.432991000000001</c:v>
                </c:pt>
                <c:pt idx="2852">
                  <c:v>41.432991000000001</c:v>
                </c:pt>
                <c:pt idx="2853">
                  <c:v>41.432991000000001</c:v>
                </c:pt>
                <c:pt idx="2854">
                  <c:v>41.432991000000001</c:v>
                </c:pt>
                <c:pt idx="2855">
                  <c:v>41.432991000000001</c:v>
                </c:pt>
                <c:pt idx="2856">
                  <c:v>41.267246</c:v>
                </c:pt>
                <c:pt idx="2857">
                  <c:v>41.432991000000001</c:v>
                </c:pt>
                <c:pt idx="2858">
                  <c:v>41.432991000000001</c:v>
                </c:pt>
                <c:pt idx="2859">
                  <c:v>41.432991000000001</c:v>
                </c:pt>
                <c:pt idx="2860">
                  <c:v>41.432991000000001</c:v>
                </c:pt>
                <c:pt idx="2861">
                  <c:v>41.432991000000001</c:v>
                </c:pt>
                <c:pt idx="2862">
                  <c:v>41.267246</c:v>
                </c:pt>
                <c:pt idx="2863">
                  <c:v>41.432991000000001</c:v>
                </c:pt>
                <c:pt idx="2864">
                  <c:v>41.432991000000001</c:v>
                </c:pt>
                <c:pt idx="2865">
                  <c:v>41.432991000000001</c:v>
                </c:pt>
                <c:pt idx="2866">
                  <c:v>41.432991000000001</c:v>
                </c:pt>
                <c:pt idx="2867">
                  <c:v>41.432991000000001</c:v>
                </c:pt>
                <c:pt idx="2868">
                  <c:v>41.432991000000001</c:v>
                </c:pt>
                <c:pt idx="2869">
                  <c:v>41.432991000000001</c:v>
                </c:pt>
                <c:pt idx="2870">
                  <c:v>41.432991000000001</c:v>
                </c:pt>
                <c:pt idx="2871">
                  <c:v>41.432991000000001</c:v>
                </c:pt>
                <c:pt idx="2872">
                  <c:v>41.432991000000001</c:v>
                </c:pt>
                <c:pt idx="2873">
                  <c:v>41.432991000000001</c:v>
                </c:pt>
                <c:pt idx="2874">
                  <c:v>41.432991000000001</c:v>
                </c:pt>
                <c:pt idx="2875">
                  <c:v>41.432991000000001</c:v>
                </c:pt>
                <c:pt idx="2876">
                  <c:v>41.267246</c:v>
                </c:pt>
                <c:pt idx="2877">
                  <c:v>41.432991000000001</c:v>
                </c:pt>
                <c:pt idx="2878">
                  <c:v>41.432991000000001</c:v>
                </c:pt>
                <c:pt idx="2879">
                  <c:v>41.432991000000001</c:v>
                </c:pt>
                <c:pt idx="2880">
                  <c:v>41.432991000000001</c:v>
                </c:pt>
                <c:pt idx="2881">
                  <c:v>41.432991000000001</c:v>
                </c:pt>
                <c:pt idx="2882">
                  <c:v>41.432991000000001</c:v>
                </c:pt>
                <c:pt idx="2883">
                  <c:v>41.267246</c:v>
                </c:pt>
                <c:pt idx="2884">
                  <c:v>41.432991000000001</c:v>
                </c:pt>
                <c:pt idx="2885">
                  <c:v>41.432991000000001</c:v>
                </c:pt>
                <c:pt idx="2886">
                  <c:v>41.432991000000001</c:v>
                </c:pt>
                <c:pt idx="2887">
                  <c:v>41.432991000000001</c:v>
                </c:pt>
                <c:pt idx="2888">
                  <c:v>41.432991000000001</c:v>
                </c:pt>
                <c:pt idx="2889">
                  <c:v>41.432991000000001</c:v>
                </c:pt>
                <c:pt idx="2890">
                  <c:v>41.432991000000001</c:v>
                </c:pt>
                <c:pt idx="2891">
                  <c:v>41.432991000000001</c:v>
                </c:pt>
                <c:pt idx="2892">
                  <c:v>41.432991000000001</c:v>
                </c:pt>
                <c:pt idx="2893">
                  <c:v>41.432991000000001</c:v>
                </c:pt>
                <c:pt idx="2894">
                  <c:v>41.432991000000001</c:v>
                </c:pt>
                <c:pt idx="2895">
                  <c:v>41.432991000000001</c:v>
                </c:pt>
                <c:pt idx="2896">
                  <c:v>41.432991000000001</c:v>
                </c:pt>
                <c:pt idx="2897">
                  <c:v>41.432991000000001</c:v>
                </c:pt>
                <c:pt idx="2898">
                  <c:v>41.432991000000001</c:v>
                </c:pt>
                <c:pt idx="2899">
                  <c:v>41.432991000000001</c:v>
                </c:pt>
                <c:pt idx="2900">
                  <c:v>41.432991000000001</c:v>
                </c:pt>
                <c:pt idx="2901">
                  <c:v>41.432991000000001</c:v>
                </c:pt>
                <c:pt idx="2902">
                  <c:v>41.432991000000001</c:v>
                </c:pt>
                <c:pt idx="2903">
                  <c:v>41.432991000000001</c:v>
                </c:pt>
                <c:pt idx="2904">
                  <c:v>41.432991000000001</c:v>
                </c:pt>
                <c:pt idx="2905">
                  <c:v>41.432991000000001</c:v>
                </c:pt>
                <c:pt idx="2906">
                  <c:v>41.432991000000001</c:v>
                </c:pt>
                <c:pt idx="2907">
                  <c:v>41.432991000000001</c:v>
                </c:pt>
                <c:pt idx="2908">
                  <c:v>41.432991000000001</c:v>
                </c:pt>
                <c:pt idx="2909">
                  <c:v>41.432991000000001</c:v>
                </c:pt>
                <c:pt idx="2910">
                  <c:v>41.432991000000001</c:v>
                </c:pt>
                <c:pt idx="2911">
                  <c:v>41.432991000000001</c:v>
                </c:pt>
                <c:pt idx="2912">
                  <c:v>41.432991000000001</c:v>
                </c:pt>
                <c:pt idx="2913">
                  <c:v>41.432991000000001</c:v>
                </c:pt>
                <c:pt idx="2914">
                  <c:v>41.432991000000001</c:v>
                </c:pt>
                <c:pt idx="2915">
                  <c:v>41.432991000000001</c:v>
                </c:pt>
                <c:pt idx="2916">
                  <c:v>41.432991000000001</c:v>
                </c:pt>
                <c:pt idx="2917">
                  <c:v>41.432991000000001</c:v>
                </c:pt>
                <c:pt idx="2918">
                  <c:v>41.432991000000001</c:v>
                </c:pt>
                <c:pt idx="2919">
                  <c:v>41.432991000000001</c:v>
                </c:pt>
                <c:pt idx="2920">
                  <c:v>41.432991000000001</c:v>
                </c:pt>
                <c:pt idx="2921">
                  <c:v>41.432991000000001</c:v>
                </c:pt>
                <c:pt idx="2922">
                  <c:v>41.432991000000001</c:v>
                </c:pt>
                <c:pt idx="2923">
                  <c:v>41.432991000000001</c:v>
                </c:pt>
                <c:pt idx="2924">
                  <c:v>41.432991000000001</c:v>
                </c:pt>
                <c:pt idx="2925">
                  <c:v>41.432991000000001</c:v>
                </c:pt>
                <c:pt idx="2926">
                  <c:v>41.432991000000001</c:v>
                </c:pt>
                <c:pt idx="2927">
                  <c:v>41.432991000000001</c:v>
                </c:pt>
                <c:pt idx="2928">
                  <c:v>41.432991000000001</c:v>
                </c:pt>
                <c:pt idx="2929">
                  <c:v>41.432991000000001</c:v>
                </c:pt>
                <c:pt idx="2930">
                  <c:v>41.432991000000001</c:v>
                </c:pt>
                <c:pt idx="2931">
                  <c:v>41.432991000000001</c:v>
                </c:pt>
                <c:pt idx="2932">
                  <c:v>41.432991000000001</c:v>
                </c:pt>
                <c:pt idx="2933">
                  <c:v>41.432991000000001</c:v>
                </c:pt>
                <c:pt idx="2934">
                  <c:v>41.432991000000001</c:v>
                </c:pt>
                <c:pt idx="2935">
                  <c:v>41.432991000000001</c:v>
                </c:pt>
                <c:pt idx="2936">
                  <c:v>41.432991000000001</c:v>
                </c:pt>
                <c:pt idx="2937">
                  <c:v>41.432991000000001</c:v>
                </c:pt>
                <c:pt idx="2938">
                  <c:v>41.432991000000001</c:v>
                </c:pt>
                <c:pt idx="2939">
                  <c:v>41.432991000000001</c:v>
                </c:pt>
                <c:pt idx="2940">
                  <c:v>41.432991000000001</c:v>
                </c:pt>
                <c:pt idx="2941">
                  <c:v>41.432991000000001</c:v>
                </c:pt>
                <c:pt idx="2942">
                  <c:v>41.432991000000001</c:v>
                </c:pt>
                <c:pt idx="2943">
                  <c:v>41.432991000000001</c:v>
                </c:pt>
                <c:pt idx="2944">
                  <c:v>41.432991000000001</c:v>
                </c:pt>
                <c:pt idx="2945">
                  <c:v>41.432991000000001</c:v>
                </c:pt>
                <c:pt idx="2946">
                  <c:v>41.432991000000001</c:v>
                </c:pt>
                <c:pt idx="2947">
                  <c:v>41.432991000000001</c:v>
                </c:pt>
                <c:pt idx="2948">
                  <c:v>41.432991000000001</c:v>
                </c:pt>
                <c:pt idx="2949">
                  <c:v>41.432991000000001</c:v>
                </c:pt>
                <c:pt idx="2950">
                  <c:v>41.432991000000001</c:v>
                </c:pt>
                <c:pt idx="2951">
                  <c:v>41.432991000000001</c:v>
                </c:pt>
                <c:pt idx="2952">
                  <c:v>41.432991000000001</c:v>
                </c:pt>
                <c:pt idx="2953">
                  <c:v>41.267246</c:v>
                </c:pt>
                <c:pt idx="2954">
                  <c:v>41.432991000000001</c:v>
                </c:pt>
                <c:pt idx="2955">
                  <c:v>41.432991000000001</c:v>
                </c:pt>
                <c:pt idx="2956">
                  <c:v>41.432991000000001</c:v>
                </c:pt>
                <c:pt idx="2957">
                  <c:v>41.432991000000001</c:v>
                </c:pt>
                <c:pt idx="2958">
                  <c:v>41.432991000000001</c:v>
                </c:pt>
                <c:pt idx="2959">
                  <c:v>41.432991000000001</c:v>
                </c:pt>
                <c:pt idx="2960">
                  <c:v>41.432991000000001</c:v>
                </c:pt>
                <c:pt idx="2961">
                  <c:v>41.432991000000001</c:v>
                </c:pt>
                <c:pt idx="2962">
                  <c:v>41.432991000000001</c:v>
                </c:pt>
                <c:pt idx="2963">
                  <c:v>41.267246</c:v>
                </c:pt>
                <c:pt idx="2964">
                  <c:v>41.432991000000001</c:v>
                </c:pt>
                <c:pt idx="2965">
                  <c:v>41.432991000000001</c:v>
                </c:pt>
                <c:pt idx="2966">
                  <c:v>41.432991000000001</c:v>
                </c:pt>
                <c:pt idx="2967">
                  <c:v>41.432991000000001</c:v>
                </c:pt>
                <c:pt idx="2968">
                  <c:v>41.432991000000001</c:v>
                </c:pt>
                <c:pt idx="2969">
                  <c:v>41.432991000000001</c:v>
                </c:pt>
                <c:pt idx="2970">
                  <c:v>41.432991000000001</c:v>
                </c:pt>
                <c:pt idx="2971">
                  <c:v>41.432991000000001</c:v>
                </c:pt>
                <c:pt idx="2972">
                  <c:v>41.432991000000001</c:v>
                </c:pt>
                <c:pt idx="2973">
                  <c:v>41.432991000000001</c:v>
                </c:pt>
                <c:pt idx="2974">
                  <c:v>41.432991000000001</c:v>
                </c:pt>
                <c:pt idx="2975">
                  <c:v>41.432991000000001</c:v>
                </c:pt>
                <c:pt idx="2976">
                  <c:v>41.432991000000001</c:v>
                </c:pt>
                <c:pt idx="2977">
                  <c:v>41.432991000000001</c:v>
                </c:pt>
                <c:pt idx="2978">
                  <c:v>41.432991000000001</c:v>
                </c:pt>
                <c:pt idx="2979">
                  <c:v>41.432991000000001</c:v>
                </c:pt>
                <c:pt idx="2980">
                  <c:v>41.432991000000001</c:v>
                </c:pt>
                <c:pt idx="2981">
                  <c:v>41.432991000000001</c:v>
                </c:pt>
                <c:pt idx="2982">
                  <c:v>41.432991000000001</c:v>
                </c:pt>
                <c:pt idx="2983">
                  <c:v>41.432991000000001</c:v>
                </c:pt>
                <c:pt idx="2984">
                  <c:v>41.432991000000001</c:v>
                </c:pt>
                <c:pt idx="2985">
                  <c:v>41.432991000000001</c:v>
                </c:pt>
                <c:pt idx="2986">
                  <c:v>41.432991000000001</c:v>
                </c:pt>
                <c:pt idx="2987">
                  <c:v>41.432991000000001</c:v>
                </c:pt>
                <c:pt idx="2988">
                  <c:v>41.432991000000001</c:v>
                </c:pt>
                <c:pt idx="2989">
                  <c:v>41.432991000000001</c:v>
                </c:pt>
                <c:pt idx="2990">
                  <c:v>41.432991000000001</c:v>
                </c:pt>
                <c:pt idx="2991">
                  <c:v>41.432991000000001</c:v>
                </c:pt>
                <c:pt idx="2992">
                  <c:v>41.432991000000001</c:v>
                </c:pt>
                <c:pt idx="2993">
                  <c:v>41.432991000000001</c:v>
                </c:pt>
                <c:pt idx="2994">
                  <c:v>41.432991000000001</c:v>
                </c:pt>
                <c:pt idx="2995">
                  <c:v>41.432991000000001</c:v>
                </c:pt>
                <c:pt idx="2996">
                  <c:v>41.432991000000001</c:v>
                </c:pt>
                <c:pt idx="2997">
                  <c:v>41.432991000000001</c:v>
                </c:pt>
                <c:pt idx="2998">
                  <c:v>41.432991000000001</c:v>
                </c:pt>
                <c:pt idx="2999">
                  <c:v>41.432991000000001</c:v>
                </c:pt>
                <c:pt idx="3000">
                  <c:v>41.432991000000001</c:v>
                </c:pt>
                <c:pt idx="3001">
                  <c:v>41.432991000000001</c:v>
                </c:pt>
                <c:pt idx="3002">
                  <c:v>41.432991000000001</c:v>
                </c:pt>
                <c:pt idx="3003">
                  <c:v>41.598736000000002</c:v>
                </c:pt>
                <c:pt idx="3004">
                  <c:v>41.432991000000001</c:v>
                </c:pt>
                <c:pt idx="3005">
                  <c:v>41.432991000000001</c:v>
                </c:pt>
                <c:pt idx="3006">
                  <c:v>41.432991000000001</c:v>
                </c:pt>
                <c:pt idx="3007">
                  <c:v>41.432991000000001</c:v>
                </c:pt>
                <c:pt idx="3008">
                  <c:v>41.432991000000001</c:v>
                </c:pt>
                <c:pt idx="3009">
                  <c:v>41.432991000000001</c:v>
                </c:pt>
                <c:pt idx="3010">
                  <c:v>41.432991000000001</c:v>
                </c:pt>
                <c:pt idx="3011">
                  <c:v>41.598736000000002</c:v>
                </c:pt>
                <c:pt idx="3012">
                  <c:v>41.432991000000001</c:v>
                </c:pt>
                <c:pt idx="3013">
                  <c:v>41.432991000000001</c:v>
                </c:pt>
                <c:pt idx="3014">
                  <c:v>41.432991000000001</c:v>
                </c:pt>
                <c:pt idx="3015">
                  <c:v>41.432991000000001</c:v>
                </c:pt>
                <c:pt idx="3016">
                  <c:v>41.432991000000001</c:v>
                </c:pt>
                <c:pt idx="3017">
                  <c:v>41.432991000000001</c:v>
                </c:pt>
                <c:pt idx="3018">
                  <c:v>41.432991000000001</c:v>
                </c:pt>
                <c:pt idx="3019">
                  <c:v>41.432991000000001</c:v>
                </c:pt>
                <c:pt idx="3020">
                  <c:v>41.432991000000001</c:v>
                </c:pt>
                <c:pt idx="3021">
                  <c:v>41.432991000000001</c:v>
                </c:pt>
                <c:pt idx="3022">
                  <c:v>41.432991000000001</c:v>
                </c:pt>
                <c:pt idx="3023">
                  <c:v>41.432991000000001</c:v>
                </c:pt>
                <c:pt idx="3024">
                  <c:v>41.432991000000001</c:v>
                </c:pt>
                <c:pt idx="3025">
                  <c:v>41.432991000000001</c:v>
                </c:pt>
                <c:pt idx="3026">
                  <c:v>41.432991000000001</c:v>
                </c:pt>
                <c:pt idx="3027">
                  <c:v>41.432991000000001</c:v>
                </c:pt>
                <c:pt idx="3028">
                  <c:v>41.432991000000001</c:v>
                </c:pt>
                <c:pt idx="3029">
                  <c:v>41.432991000000001</c:v>
                </c:pt>
                <c:pt idx="3030">
                  <c:v>41.432991000000001</c:v>
                </c:pt>
                <c:pt idx="3031">
                  <c:v>41.432991000000001</c:v>
                </c:pt>
                <c:pt idx="3032">
                  <c:v>41.432991000000001</c:v>
                </c:pt>
                <c:pt idx="3033">
                  <c:v>41.432991000000001</c:v>
                </c:pt>
                <c:pt idx="3034">
                  <c:v>41.432991000000001</c:v>
                </c:pt>
                <c:pt idx="3035">
                  <c:v>41.432991000000001</c:v>
                </c:pt>
                <c:pt idx="3036">
                  <c:v>41.598736000000002</c:v>
                </c:pt>
                <c:pt idx="3037">
                  <c:v>41.432991000000001</c:v>
                </c:pt>
                <c:pt idx="3038">
                  <c:v>41.432991000000001</c:v>
                </c:pt>
                <c:pt idx="3039">
                  <c:v>41.432991000000001</c:v>
                </c:pt>
                <c:pt idx="3040">
                  <c:v>41.432991000000001</c:v>
                </c:pt>
                <c:pt idx="3041">
                  <c:v>41.432991000000001</c:v>
                </c:pt>
                <c:pt idx="3042">
                  <c:v>41.432991000000001</c:v>
                </c:pt>
                <c:pt idx="3043">
                  <c:v>41.432991000000001</c:v>
                </c:pt>
                <c:pt idx="3044">
                  <c:v>41.432991000000001</c:v>
                </c:pt>
                <c:pt idx="3045">
                  <c:v>41.432991000000001</c:v>
                </c:pt>
                <c:pt idx="3046">
                  <c:v>41.432991000000001</c:v>
                </c:pt>
                <c:pt idx="3047">
                  <c:v>41.432991000000001</c:v>
                </c:pt>
                <c:pt idx="3048">
                  <c:v>41.432991000000001</c:v>
                </c:pt>
                <c:pt idx="3049">
                  <c:v>41.432991000000001</c:v>
                </c:pt>
                <c:pt idx="3050">
                  <c:v>41.432991000000001</c:v>
                </c:pt>
                <c:pt idx="3051">
                  <c:v>41.432991000000001</c:v>
                </c:pt>
                <c:pt idx="3052">
                  <c:v>41.432991000000001</c:v>
                </c:pt>
                <c:pt idx="3053">
                  <c:v>41.432991000000001</c:v>
                </c:pt>
                <c:pt idx="3054">
                  <c:v>41.432991000000001</c:v>
                </c:pt>
                <c:pt idx="3055">
                  <c:v>41.432991000000001</c:v>
                </c:pt>
                <c:pt idx="3056">
                  <c:v>41.432991000000001</c:v>
                </c:pt>
                <c:pt idx="3057">
                  <c:v>41.432991000000001</c:v>
                </c:pt>
                <c:pt idx="3058">
                  <c:v>41.432991000000001</c:v>
                </c:pt>
                <c:pt idx="3059">
                  <c:v>41.432991000000001</c:v>
                </c:pt>
                <c:pt idx="3060">
                  <c:v>41.432991000000001</c:v>
                </c:pt>
                <c:pt idx="3061">
                  <c:v>41.432991000000001</c:v>
                </c:pt>
                <c:pt idx="3062">
                  <c:v>41.432991000000001</c:v>
                </c:pt>
                <c:pt idx="3063">
                  <c:v>41.432991000000001</c:v>
                </c:pt>
                <c:pt idx="3064">
                  <c:v>41.432991000000001</c:v>
                </c:pt>
                <c:pt idx="3065">
                  <c:v>41.432991000000001</c:v>
                </c:pt>
                <c:pt idx="3066">
                  <c:v>41.432991000000001</c:v>
                </c:pt>
                <c:pt idx="3067">
                  <c:v>41.432991000000001</c:v>
                </c:pt>
                <c:pt idx="3068">
                  <c:v>41.432991000000001</c:v>
                </c:pt>
                <c:pt idx="3069">
                  <c:v>41.432991000000001</c:v>
                </c:pt>
                <c:pt idx="3070">
                  <c:v>41.432991000000001</c:v>
                </c:pt>
                <c:pt idx="3071">
                  <c:v>41.432991000000001</c:v>
                </c:pt>
                <c:pt idx="3072">
                  <c:v>41.432991000000001</c:v>
                </c:pt>
                <c:pt idx="3073">
                  <c:v>41.432991000000001</c:v>
                </c:pt>
                <c:pt idx="3074">
                  <c:v>41.432991000000001</c:v>
                </c:pt>
                <c:pt idx="3075">
                  <c:v>41.432991000000001</c:v>
                </c:pt>
                <c:pt idx="3076">
                  <c:v>41.598736000000002</c:v>
                </c:pt>
                <c:pt idx="3077">
                  <c:v>41.432991000000001</c:v>
                </c:pt>
                <c:pt idx="3078">
                  <c:v>41.432991000000001</c:v>
                </c:pt>
                <c:pt idx="3079">
                  <c:v>41.432991000000001</c:v>
                </c:pt>
                <c:pt idx="3080">
                  <c:v>41.432991000000001</c:v>
                </c:pt>
                <c:pt idx="3081">
                  <c:v>41.432991000000001</c:v>
                </c:pt>
                <c:pt idx="3082">
                  <c:v>41.432991000000001</c:v>
                </c:pt>
                <c:pt idx="3083">
                  <c:v>41.432991000000001</c:v>
                </c:pt>
                <c:pt idx="3084">
                  <c:v>41.432991000000001</c:v>
                </c:pt>
                <c:pt idx="3085">
                  <c:v>41.432991000000001</c:v>
                </c:pt>
                <c:pt idx="3086">
                  <c:v>41.432991000000001</c:v>
                </c:pt>
                <c:pt idx="3087">
                  <c:v>41.432991000000001</c:v>
                </c:pt>
                <c:pt idx="3088">
                  <c:v>41.598736000000002</c:v>
                </c:pt>
                <c:pt idx="3089">
                  <c:v>41.432991000000001</c:v>
                </c:pt>
                <c:pt idx="3090">
                  <c:v>41.432991000000001</c:v>
                </c:pt>
                <c:pt idx="3091">
                  <c:v>41.432991000000001</c:v>
                </c:pt>
                <c:pt idx="3092">
                  <c:v>41.598736000000002</c:v>
                </c:pt>
                <c:pt idx="3093">
                  <c:v>41.598736000000002</c:v>
                </c:pt>
                <c:pt idx="3094">
                  <c:v>41.598736000000002</c:v>
                </c:pt>
                <c:pt idx="3095">
                  <c:v>41.432991000000001</c:v>
                </c:pt>
                <c:pt idx="3096">
                  <c:v>41.432991000000001</c:v>
                </c:pt>
                <c:pt idx="3097">
                  <c:v>41.432991000000001</c:v>
                </c:pt>
                <c:pt idx="3098">
                  <c:v>41.432991000000001</c:v>
                </c:pt>
                <c:pt idx="3099">
                  <c:v>41.432991000000001</c:v>
                </c:pt>
                <c:pt idx="3100">
                  <c:v>41.432991000000001</c:v>
                </c:pt>
                <c:pt idx="3101">
                  <c:v>41.432991000000001</c:v>
                </c:pt>
                <c:pt idx="3102">
                  <c:v>41.432991000000001</c:v>
                </c:pt>
                <c:pt idx="3103">
                  <c:v>41.432991000000001</c:v>
                </c:pt>
                <c:pt idx="3104">
                  <c:v>41.432991000000001</c:v>
                </c:pt>
                <c:pt idx="3105">
                  <c:v>41.432991000000001</c:v>
                </c:pt>
                <c:pt idx="3106">
                  <c:v>41.432991000000001</c:v>
                </c:pt>
                <c:pt idx="3107">
                  <c:v>41.432991000000001</c:v>
                </c:pt>
                <c:pt idx="3108">
                  <c:v>41.432991000000001</c:v>
                </c:pt>
                <c:pt idx="3109">
                  <c:v>41.432991000000001</c:v>
                </c:pt>
                <c:pt idx="3110">
                  <c:v>41.432991000000001</c:v>
                </c:pt>
                <c:pt idx="3111">
                  <c:v>41.432991000000001</c:v>
                </c:pt>
                <c:pt idx="3112">
                  <c:v>41.432991000000001</c:v>
                </c:pt>
                <c:pt idx="3113">
                  <c:v>41.432991000000001</c:v>
                </c:pt>
                <c:pt idx="3114">
                  <c:v>41.432991000000001</c:v>
                </c:pt>
                <c:pt idx="3115">
                  <c:v>41.432991000000001</c:v>
                </c:pt>
                <c:pt idx="3116">
                  <c:v>41.432991000000001</c:v>
                </c:pt>
                <c:pt idx="3117">
                  <c:v>41.432991000000001</c:v>
                </c:pt>
                <c:pt idx="3118">
                  <c:v>41.432991000000001</c:v>
                </c:pt>
                <c:pt idx="3119">
                  <c:v>41.432991000000001</c:v>
                </c:pt>
                <c:pt idx="3120">
                  <c:v>41.432991000000001</c:v>
                </c:pt>
                <c:pt idx="3121">
                  <c:v>41.432991000000001</c:v>
                </c:pt>
                <c:pt idx="3122">
                  <c:v>41.432991000000001</c:v>
                </c:pt>
                <c:pt idx="3123">
                  <c:v>41.432991000000001</c:v>
                </c:pt>
                <c:pt idx="3124">
                  <c:v>41.432991000000001</c:v>
                </c:pt>
                <c:pt idx="3125">
                  <c:v>41.432991000000001</c:v>
                </c:pt>
                <c:pt idx="3126">
                  <c:v>41.432991000000001</c:v>
                </c:pt>
                <c:pt idx="3127">
                  <c:v>41.432991000000001</c:v>
                </c:pt>
                <c:pt idx="3128">
                  <c:v>41.598736000000002</c:v>
                </c:pt>
                <c:pt idx="3129">
                  <c:v>41.432991000000001</c:v>
                </c:pt>
                <c:pt idx="3130">
                  <c:v>41.598736000000002</c:v>
                </c:pt>
                <c:pt idx="3131">
                  <c:v>41.432991000000001</c:v>
                </c:pt>
                <c:pt idx="3132">
                  <c:v>41.432991000000001</c:v>
                </c:pt>
                <c:pt idx="3133">
                  <c:v>41.598736000000002</c:v>
                </c:pt>
                <c:pt idx="3134">
                  <c:v>41.432991000000001</c:v>
                </c:pt>
                <c:pt idx="3135">
                  <c:v>41.432991000000001</c:v>
                </c:pt>
                <c:pt idx="3136">
                  <c:v>41.432991000000001</c:v>
                </c:pt>
                <c:pt idx="3137">
                  <c:v>41.432991000000001</c:v>
                </c:pt>
                <c:pt idx="3138">
                  <c:v>41.432991000000001</c:v>
                </c:pt>
                <c:pt idx="3139">
                  <c:v>41.432991000000001</c:v>
                </c:pt>
                <c:pt idx="3140">
                  <c:v>41.432991000000001</c:v>
                </c:pt>
                <c:pt idx="3141">
                  <c:v>41.432991000000001</c:v>
                </c:pt>
                <c:pt idx="3142">
                  <c:v>41.432991000000001</c:v>
                </c:pt>
                <c:pt idx="3143">
                  <c:v>41.432991000000001</c:v>
                </c:pt>
                <c:pt idx="3144">
                  <c:v>41.432991000000001</c:v>
                </c:pt>
                <c:pt idx="3145">
                  <c:v>41.432991000000001</c:v>
                </c:pt>
                <c:pt idx="3146">
                  <c:v>41.432991000000001</c:v>
                </c:pt>
                <c:pt idx="3147">
                  <c:v>41.432991000000001</c:v>
                </c:pt>
                <c:pt idx="3148">
                  <c:v>41.432991000000001</c:v>
                </c:pt>
                <c:pt idx="3149">
                  <c:v>41.432991000000001</c:v>
                </c:pt>
                <c:pt idx="3150">
                  <c:v>41.432991000000001</c:v>
                </c:pt>
                <c:pt idx="3151">
                  <c:v>41.432991000000001</c:v>
                </c:pt>
                <c:pt idx="3152">
                  <c:v>41.432991000000001</c:v>
                </c:pt>
                <c:pt idx="3153">
                  <c:v>41.432991000000001</c:v>
                </c:pt>
                <c:pt idx="3154">
                  <c:v>41.432991000000001</c:v>
                </c:pt>
                <c:pt idx="3155">
                  <c:v>41.432991000000001</c:v>
                </c:pt>
                <c:pt idx="3156">
                  <c:v>41.432991000000001</c:v>
                </c:pt>
                <c:pt idx="3157">
                  <c:v>41.432991000000001</c:v>
                </c:pt>
                <c:pt idx="3158">
                  <c:v>41.432991000000001</c:v>
                </c:pt>
                <c:pt idx="3159">
                  <c:v>41.432991000000001</c:v>
                </c:pt>
                <c:pt idx="3160">
                  <c:v>41.432991000000001</c:v>
                </c:pt>
                <c:pt idx="3161">
                  <c:v>41.432991000000001</c:v>
                </c:pt>
                <c:pt idx="3162">
                  <c:v>41.432991000000001</c:v>
                </c:pt>
                <c:pt idx="3163">
                  <c:v>41.432991000000001</c:v>
                </c:pt>
                <c:pt idx="3164">
                  <c:v>41.432991000000001</c:v>
                </c:pt>
                <c:pt idx="3165">
                  <c:v>41.432991000000001</c:v>
                </c:pt>
                <c:pt idx="3166">
                  <c:v>41.432991000000001</c:v>
                </c:pt>
                <c:pt idx="3167">
                  <c:v>41.432991000000001</c:v>
                </c:pt>
                <c:pt idx="3168">
                  <c:v>41.432991000000001</c:v>
                </c:pt>
                <c:pt idx="3169">
                  <c:v>41.432991000000001</c:v>
                </c:pt>
                <c:pt idx="3170">
                  <c:v>41.432991000000001</c:v>
                </c:pt>
                <c:pt idx="3171">
                  <c:v>41.432991000000001</c:v>
                </c:pt>
                <c:pt idx="3172">
                  <c:v>41.432991000000001</c:v>
                </c:pt>
                <c:pt idx="3173">
                  <c:v>41.432991000000001</c:v>
                </c:pt>
                <c:pt idx="3174">
                  <c:v>41.432991000000001</c:v>
                </c:pt>
                <c:pt idx="3175">
                  <c:v>41.432991000000001</c:v>
                </c:pt>
                <c:pt idx="3176">
                  <c:v>41.432991000000001</c:v>
                </c:pt>
                <c:pt idx="3177">
                  <c:v>41.432991000000001</c:v>
                </c:pt>
                <c:pt idx="3178">
                  <c:v>41.432991000000001</c:v>
                </c:pt>
                <c:pt idx="3179">
                  <c:v>41.432991000000001</c:v>
                </c:pt>
                <c:pt idx="3180">
                  <c:v>41.432991000000001</c:v>
                </c:pt>
                <c:pt idx="3181">
                  <c:v>41.598736000000002</c:v>
                </c:pt>
                <c:pt idx="3182">
                  <c:v>41.432991000000001</c:v>
                </c:pt>
                <c:pt idx="3183">
                  <c:v>41.598736000000002</c:v>
                </c:pt>
                <c:pt idx="3184">
                  <c:v>41.432991000000001</c:v>
                </c:pt>
                <c:pt idx="3185">
                  <c:v>41.432991000000001</c:v>
                </c:pt>
                <c:pt idx="3186">
                  <c:v>41.432991000000001</c:v>
                </c:pt>
                <c:pt idx="3187">
                  <c:v>41.432991000000001</c:v>
                </c:pt>
                <c:pt idx="3188">
                  <c:v>41.432991000000001</c:v>
                </c:pt>
                <c:pt idx="3189">
                  <c:v>41.432991000000001</c:v>
                </c:pt>
                <c:pt idx="3190">
                  <c:v>41.432991000000001</c:v>
                </c:pt>
                <c:pt idx="3191">
                  <c:v>41.432991000000001</c:v>
                </c:pt>
                <c:pt idx="3192">
                  <c:v>41.432991000000001</c:v>
                </c:pt>
                <c:pt idx="3193">
                  <c:v>41.432991000000001</c:v>
                </c:pt>
                <c:pt idx="3194">
                  <c:v>41.432991000000001</c:v>
                </c:pt>
                <c:pt idx="3195">
                  <c:v>41.432991000000001</c:v>
                </c:pt>
                <c:pt idx="3196">
                  <c:v>41.432991000000001</c:v>
                </c:pt>
                <c:pt idx="3197">
                  <c:v>41.432991000000001</c:v>
                </c:pt>
                <c:pt idx="3198">
                  <c:v>41.598736000000002</c:v>
                </c:pt>
                <c:pt idx="3199">
                  <c:v>41.432991000000001</c:v>
                </c:pt>
                <c:pt idx="3200">
                  <c:v>41.432991000000001</c:v>
                </c:pt>
                <c:pt idx="3201">
                  <c:v>41.432991000000001</c:v>
                </c:pt>
                <c:pt idx="3202">
                  <c:v>41.432991000000001</c:v>
                </c:pt>
                <c:pt idx="3203">
                  <c:v>41.432991000000001</c:v>
                </c:pt>
                <c:pt idx="3204">
                  <c:v>41.432991000000001</c:v>
                </c:pt>
                <c:pt idx="3205">
                  <c:v>41.432991000000001</c:v>
                </c:pt>
                <c:pt idx="3206">
                  <c:v>41.432991000000001</c:v>
                </c:pt>
                <c:pt idx="3207">
                  <c:v>41.432991000000001</c:v>
                </c:pt>
                <c:pt idx="3208">
                  <c:v>41.432991000000001</c:v>
                </c:pt>
                <c:pt idx="3209">
                  <c:v>41.432991000000001</c:v>
                </c:pt>
                <c:pt idx="3210">
                  <c:v>41.432991000000001</c:v>
                </c:pt>
                <c:pt idx="3211">
                  <c:v>41.432991000000001</c:v>
                </c:pt>
                <c:pt idx="3212">
                  <c:v>41.432991000000001</c:v>
                </c:pt>
                <c:pt idx="3213">
                  <c:v>41.432991000000001</c:v>
                </c:pt>
                <c:pt idx="3214">
                  <c:v>41.432991000000001</c:v>
                </c:pt>
                <c:pt idx="3215">
                  <c:v>41.432991000000001</c:v>
                </c:pt>
                <c:pt idx="3216">
                  <c:v>41.432991000000001</c:v>
                </c:pt>
                <c:pt idx="3217">
                  <c:v>41.432991000000001</c:v>
                </c:pt>
                <c:pt idx="3218">
                  <c:v>41.432991000000001</c:v>
                </c:pt>
                <c:pt idx="3219">
                  <c:v>41.432991000000001</c:v>
                </c:pt>
                <c:pt idx="3220">
                  <c:v>41.432991000000001</c:v>
                </c:pt>
                <c:pt idx="3221">
                  <c:v>41.432991000000001</c:v>
                </c:pt>
                <c:pt idx="3222">
                  <c:v>41.432991000000001</c:v>
                </c:pt>
                <c:pt idx="3223">
                  <c:v>41.432991000000001</c:v>
                </c:pt>
                <c:pt idx="3224">
                  <c:v>41.432991000000001</c:v>
                </c:pt>
                <c:pt idx="3225">
                  <c:v>41.432991000000001</c:v>
                </c:pt>
                <c:pt idx="3226">
                  <c:v>41.432991000000001</c:v>
                </c:pt>
                <c:pt idx="3227">
                  <c:v>41.432991000000001</c:v>
                </c:pt>
                <c:pt idx="3228">
                  <c:v>41.432991000000001</c:v>
                </c:pt>
                <c:pt idx="3229">
                  <c:v>41.598736000000002</c:v>
                </c:pt>
                <c:pt idx="3230">
                  <c:v>41.432991000000001</c:v>
                </c:pt>
                <c:pt idx="3231">
                  <c:v>41.432991000000001</c:v>
                </c:pt>
                <c:pt idx="3232">
                  <c:v>41.432991000000001</c:v>
                </c:pt>
                <c:pt idx="3233">
                  <c:v>41.432991000000001</c:v>
                </c:pt>
                <c:pt idx="3234">
                  <c:v>41.432991000000001</c:v>
                </c:pt>
                <c:pt idx="3235">
                  <c:v>41.432991000000001</c:v>
                </c:pt>
                <c:pt idx="3236">
                  <c:v>41.432991000000001</c:v>
                </c:pt>
                <c:pt idx="3237">
                  <c:v>41.432991000000001</c:v>
                </c:pt>
                <c:pt idx="3238">
                  <c:v>41.432991000000001</c:v>
                </c:pt>
                <c:pt idx="3239">
                  <c:v>41.432991000000001</c:v>
                </c:pt>
                <c:pt idx="3240">
                  <c:v>41.432991000000001</c:v>
                </c:pt>
                <c:pt idx="3241">
                  <c:v>41.432991000000001</c:v>
                </c:pt>
                <c:pt idx="3242">
                  <c:v>41.598736000000002</c:v>
                </c:pt>
                <c:pt idx="3243">
                  <c:v>41.432991000000001</c:v>
                </c:pt>
                <c:pt idx="3244">
                  <c:v>41.432991000000001</c:v>
                </c:pt>
                <c:pt idx="3245">
                  <c:v>41.432991000000001</c:v>
                </c:pt>
                <c:pt idx="3246">
                  <c:v>41.432991000000001</c:v>
                </c:pt>
                <c:pt idx="3247">
                  <c:v>41.432991000000001</c:v>
                </c:pt>
                <c:pt idx="3248">
                  <c:v>41.432991000000001</c:v>
                </c:pt>
                <c:pt idx="3249">
                  <c:v>41.432991000000001</c:v>
                </c:pt>
                <c:pt idx="3250">
                  <c:v>41.432991000000001</c:v>
                </c:pt>
                <c:pt idx="3251">
                  <c:v>41.432991000000001</c:v>
                </c:pt>
                <c:pt idx="3252">
                  <c:v>41.432991000000001</c:v>
                </c:pt>
                <c:pt idx="3253">
                  <c:v>41.432991000000001</c:v>
                </c:pt>
                <c:pt idx="3254">
                  <c:v>41.432991000000001</c:v>
                </c:pt>
                <c:pt idx="3255">
                  <c:v>41.432991000000001</c:v>
                </c:pt>
                <c:pt idx="3256">
                  <c:v>41.432991000000001</c:v>
                </c:pt>
                <c:pt idx="3257">
                  <c:v>41.432991000000001</c:v>
                </c:pt>
                <c:pt idx="3258">
                  <c:v>41.432991000000001</c:v>
                </c:pt>
                <c:pt idx="3259">
                  <c:v>41.598736000000002</c:v>
                </c:pt>
                <c:pt idx="3260">
                  <c:v>41.432991000000001</c:v>
                </c:pt>
                <c:pt idx="3261">
                  <c:v>41.598736000000002</c:v>
                </c:pt>
                <c:pt idx="3262">
                  <c:v>41.432991000000001</c:v>
                </c:pt>
                <c:pt idx="3263">
                  <c:v>41.432991000000001</c:v>
                </c:pt>
                <c:pt idx="3264">
                  <c:v>41.432991000000001</c:v>
                </c:pt>
                <c:pt idx="3265">
                  <c:v>41.432991000000001</c:v>
                </c:pt>
                <c:pt idx="3266">
                  <c:v>41.432991000000001</c:v>
                </c:pt>
                <c:pt idx="3267">
                  <c:v>41.432991000000001</c:v>
                </c:pt>
                <c:pt idx="3268">
                  <c:v>41.432991000000001</c:v>
                </c:pt>
                <c:pt idx="3269">
                  <c:v>41.432991000000001</c:v>
                </c:pt>
                <c:pt idx="3270">
                  <c:v>41.432991000000001</c:v>
                </c:pt>
                <c:pt idx="3271">
                  <c:v>41.432991000000001</c:v>
                </c:pt>
                <c:pt idx="3272">
                  <c:v>41.598736000000002</c:v>
                </c:pt>
                <c:pt idx="3273">
                  <c:v>41.432991000000001</c:v>
                </c:pt>
                <c:pt idx="3274">
                  <c:v>41.432991000000001</c:v>
                </c:pt>
                <c:pt idx="3275">
                  <c:v>41.432991000000001</c:v>
                </c:pt>
                <c:pt idx="3276">
                  <c:v>41.432991000000001</c:v>
                </c:pt>
                <c:pt idx="3277">
                  <c:v>41.432991000000001</c:v>
                </c:pt>
                <c:pt idx="3278">
                  <c:v>41.432991000000001</c:v>
                </c:pt>
                <c:pt idx="3279">
                  <c:v>41.432991000000001</c:v>
                </c:pt>
                <c:pt idx="3280">
                  <c:v>41.432991000000001</c:v>
                </c:pt>
                <c:pt idx="3281">
                  <c:v>41.432991000000001</c:v>
                </c:pt>
                <c:pt idx="3282">
                  <c:v>41.432991000000001</c:v>
                </c:pt>
                <c:pt idx="3283">
                  <c:v>41.432991000000001</c:v>
                </c:pt>
                <c:pt idx="3284">
                  <c:v>41.432991000000001</c:v>
                </c:pt>
                <c:pt idx="3285">
                  <c:v>41.432991000000001</c:v>
                </c:pt>
                <c:pt idx="3286">
                  <c:v>41.267246</c:v>
                </c:pt>
                <c:pt idx="3287">
                  <c:v>41.432991000000001</c:v>
                </c:pt>
                <c:pt idx="3288">
                  <c:v>41.432991000000001</c:v>
                </c:pt>
                <c:pt idx="3289">
                  <c:v>41.432991000000001</c:v>
                </c:pt>
                <c:pt idx="3290">
                  <c:v>41.432991000000001</c:v>
                </c:pt>
                <c:pt idx="3291">
                  <c:v>41.432991000000001</c:v>
                </c:pt>
                <c:pt idx="3292">
                  <c:v>41.432991000000001</c:v>
                </c:pt>
                <c:pt idx="3293">
                  <c:v>41.432991000000001</c:v>
                </c:pt>
                <c:pt idx="3294">
                  <c:v>41.432991000000001</c:v>
                </c:pt>
                <c:pt idx="3295">
                  <c:v>41.432991000000001</c:v>
                </c:pt>
                <c:pt idx="3296">
                  <c:v>41.432991000000001</c:v>
                </c:pt>
                <c:pt idx="3297">
                  <c:v>41.432991000000001</c:v>
                </c:pt>
                <c:pt idx="3298">
                  <c:v>41.598736000000002</c:v>
                </c:pt>
                <c:pt idx="3299">
                  <c:v>41.432991000000001</c:v>
                </c:pt>
                <c:pt idx="3300">
                  <c:v>41.432991000000001</c:v>
                </c:pt>
                <c:pt idx="3301">
                  <c:v>41.432991000000001</c:v>
                </c:pt>
                <c:pt idx="3302">
                  <c:v>41.432991000000001</c:v>
                </c:pt>
                <c:pt idx="3303">
                  <c:v>41.432991000000001</c:v>
                </c:pt>
                <c:pt idx="3304">
                  <c:v>41.432991000000001</c:v>
                </c:pt>
                <c:pt idx="3305">
                  <c:v>41.432991000000001</c:v>
                </c:pt>
                <c:pt idx="3306">
                  <c:v>41.432991000000001</c:v>
                </c:pt>
                <c:pt idx="3307">
                  <c:v>41.432991000000001</c:v>
                </c:pt>
                <c:pt idx="3308">
                  <c:v>41.432991000000001</c:v>
                </c:pt>
                <c:pt idx="3309">
                  <c:v>41.432991000000001</c:v>
                </c:pt>
                <c:pt idx="3310">
                  <c:v>41.432991000000001</c:v>
                </c:pt>
                <c:pt idx="3311">
                  <c:v>41.432991000000001</c:v>
                </c:pt>
                <c:pt idx="3312">
                  <c:v>41.432991000000001</c:v>
                </c:pt>
                <c:pt idx="3313">
                  <c:v>41.432991000000001</c:v>
                </c:pt>
                <c:pt idx="3314">
                  <c:v>41.432991000000001</c:v>
                </c:pt>
                <c:pt idx="3315">
                  <c:v>41.432991000000001</c:v>
                </c:pt>
                <c:pt idx="3316">
                  <c:v>41.432991000000001</c:v>
                </c:pt>
                <c:pt idx="3317">
                  <c:v>41.432991000000001</c:v>
                </c:pt>
                <c:pt idx="3318">
                  <c:v>41.432991000000001</c:v>
                </c:pt>
                <c:pt idx="3319">
                  <c:v>41.432991000000001</c:v>
                </c:pt>
                <c:pt idx="3320">
                  <c:v>41.432991000000001</c:v>
                </c:pt>
                <c:pt idx="3321">
                  <c:v>41.432991000000001</c:v>
                </c:pt>
                <c:pt idx="3322">
                  <c:v>41.432991000000001</c:v>
                </c:pt>
                <c:pt idx="3323">
                  <c:v>41.432991000000001</c:v>
                </c:pt>
                <c:pt idx="3324">
                  <c:v>41.432991000000001</c:v>
                </c:pt>
                <c:pt idx="3325">
                  <c:v>41.432991000000001</c:v>
                </c:pt>
                <c:pt idx="3326">
                  <c:v>41.432991000000001</c:v>
                </c:pt>
                <c:pt idx="3327">
                  <c:v>41.432991000000001</c:v>
                </c:pt>
                <c:pt idx="3328">
                  <c:v>41.432991000000001</c:v>
                </c:pt>
                <c:pt idx="3329">
                  <c:v>41.432991000000001</c:v>
                </c:pt>
                <c:pt idx="3330">
                  <c:v>41.432991000000001</c:v>
                </c:pt>
                <c:pt idx="3331">
                  <c:v>41.432991000000001</c:v>
                </c:pt>
                <c:pt idx="3332">
                  <c:v>41.432991000000001</c:v>
                </c:pt>
                <c:pt idx="3333">
                  <c:v>41.432991000000001</c:v>
                </c:pt>
                <c:pt idx="3334">
                  <c:v>41.432991000000001</c:v>
                </c:pt>
                <c:pt idx="3335">
                  <c:v>41.432991000000001</c:v>
                </c:pt>
                <c:pt idx="3336">
                  <c:v>41.432991000000001</c:v>
                </c:pt>
                <c:pt idx="3337">
                  <c:v>41.432991000000001</c:v>
                </c:pt>
                <c:pt idx="3338">
                  <c:v>41.432991000000001</c:v>
                </c:pt>
                <c:pt idx="3339">
                  <c:v>41.432991000000001</c:v>
                </c:pt>
                <c:pt idx="3340">
                  <c:v>41.432991000000001</c:v>
                </c:pt>
                <c:pt idx="3341">
                  <c:v>41.432991000000001</c:v>
                </c:pt>
                <c:pt idx="3342">
                  <c:v>41.432991000000001</c:v>
                </c:pt>
                <c:pt idx="3343">
                  <c:v>41.432991000000001</c:v>
                </c:pt>
                <c:pt idx="3344">
                  <c:v>41.432991000000001</c:v>
                </c:pt>
                <c:pt idx="3345">
                  <c:v>41.432991000000001</c:v>
                </c:pt>
                <c:pt idx="3346">
                  <c:v>41.432991000000001</c:v>
                </c:pt>
                <c:pt idx="3347">
                  <c:v>41.432991000000001</c:v>
                </c:pt>
                <c:pt idx="3348">
                  <c:v>41.432991000000001</c:v>
                </c:pt>
                <c:pt idx="3349">
                  <c:v>41.432991000000001</c:v>
                </c:pt>
                <c:pt idx="3350">
                  <c:v>41.432991000000001</c:v>
                </c:pt>
                <c:pt idx="3351">
                  <c:v>41.432991000000001</c:v>
                </c:pt>
                <c:pt idx="3352">
                  <c:v>41.432991000000001</c:v>
                </c:pt>
                <c:pt idx="3353">
                  <c:v>41.432991000000001</c:v>
                </c:pt>
                <c:pt idx="3354">
                  <c:v>41.432991000000001</c:v>
                </c:pt>
                <c:pt idx="3355">
                  <c:v>41.432991000000001</c:v>
                </c:pt>
                <c:pt idx="3356">
                  <c:v>41.432991000000001</c:v>
                </c:pt>
                <c:pt idx="3357">
                  <c:v>41.432991000000001</c:v>
                </c:pt>
                <c:pt idx="3358">
                  <c:v>41.432991000000001</c:v>
                </c:pt>
                <c:pt idx="3359">
                  <c:v>41.432991000000001</c:v>
                </c:pt>
                <c:pt idx="3360">
                  <c:v>41.432991000000001</c:v>
                </c:pt>
                <c:pt idx="3361">
                  <c:v>41.432991000000001</c:v>
                </c:pt>
                <c:pt idx="3362">
                  <c:v>41.432991000000001</c:v>
                </c:pt>
                <c:pt idx="3363">
                  <c:v>41.432991000000001</c:v>
                </c:pt>
                <c:pt idx="3364">
                  <c:v>41.432991000000001</c:v>
                </c:pt>
                <c:pt idx="3365">
                  <c:v>41.432991000000001</c:v>
                </c:pt>
                <c:pt idx="3366">
                  <c:v>41.432991000000001</c:v>
                </c:pt>
                <c:pt idx="3367">
                  <c:v>41.432991000000001</c:v>
                </c:pt>
                <c:pt idx="3368">
                  <c:v>41.432991000000001</c:v>
                </c:pt>
                <c:pt idx="3369">
                  <c:v>41.432991000000001</c:v>
                </c:pt>
                <c:pt idx="3370">
                  <c:v>41.432991000000001</c:v>
                </c:pt>
                <c:pt idx="3371">
                  <c:v>41.432991000000001</c:v>
                </c:pt>
                <c:pt idx="3372">
                  <c:v>41.432991000000001</c:v>
                </c:pt>
                <c:pt idx="3373">
                  <c:v>41.432991000000001</c:v>
                </c:pt>
                <c:pt idx="3374">
                  <c:v>41.432991000000001</c:v>
                </c:pt>
                <c:pt idx="3375">
                  <c:v>41.432991000000001</c:v>
                </c:pt>
                <c:pt idx="3376">
                  <c:v>41.432991000000001</c:v>
                </c:pt>
                <c:pt idx="3377">
                  <c:v>41.432991000000001</c:v>
                </c:pt>
                <c:pt idx="3378">
                  <c:v>41.432991000000001</c:v>
                </c:pt>
                <c:pt idx="3379">
                  <c:v>41.432991000000001</c:v>
                </c:pt>
                <c:pt idx="3380">
                  <c:v>41.432991000000001</c:v>
                </c:pt>
                <c:pt idx="3381">
                  <c:v>41.432991000000001</c:v>
                </c:pt>
                <c:pt idx="3382">
                  <c:v>41.432991000000001</c:v>
                </c:pt>
                <c:pt idx="3383">
                  <c:v>41.432991000000001</c:v>
                </c:pt>
                <c:pt idx="3384">
                  <c:v>41.432991000000001</c:v>
                </c:pt>
                <c:pt idx="3385">
                  <c:v>41.432991000000001</c:v>
                </c:pt>
                <c:pt idx="3386">
                  <c:v>41.432991000000001</c:v>
                </c:pt>
                <c:pt idx="3387">
                  <c:v>41.432991000000001</c:v>
                </c:pt>
                <c:pt idx="3388">
                  <c:v>41.432991000000001</c:v>
                </c:pt>
                <c:pt idx="3389">
                  <c:v>41.432991000000001</c:v>
                </c:pt>
                <c:pt idx="3390">
                  <c:v>41.432991000000001</c:v>
                </c:pt>
                <c:pt idx="3391">
                  <c:v>41.432991000000001</c:v>
                </c:pt>
                <c:pt idx="3392">
                  <c:v>41.432991000000001</c:v>
                </c:pt>
                <c:pt idx="3393">
                  <c:v>41.432991000000001</c:v>
                </c:pt>
                <c:pt idx="3394">
                  <c:v>41.432991000000001</c:v>
                </c:pt>
                <c:pt idx="3395">
                  <c:v>41.432991000000001</c:v>
                </c:pt>
                <c:pt idx="3396">
                  <c:v>41.432991000000001</c:v>
                </c:pt>
                <c:pt idx="3397">
                  <c:v>41.432991000000001</c:v>
                </c:pt>
                <c:pt idx="3398">
                  <c:v>41.432991000000001</c:v>
                </c:pt>
                <c:pt idx="3399">
                  <c:v>41.432991000000001</c:v>
                </c:pt>
                <c:pt idx="3400">
                  <c:v>41.432991000000001</c:v>
                </c:pt>
                <c:pt idx="3401">
                  <c:v>41.432991000000001</c:v>
                </c:pt>
                <c:pt idx="3402">
                  <c:v>41.432991000000001</c:v>
                </c:pt>
                <c:pt idx="3403">
                  <c:v>41.432991000000001</c:v>
                </c:pt>
                <c:pt idx="3404">
                  <c:v>41.432991000000001</c:v>
                </c:pt>
                <c:pt idx="3405">
                  <c:v>41.432991000000001</c:v>
                </c:pt>
                <c:pt idx="3406">
                  <c:v>41.432991000000001</c:v>
                </c:pt>
                <c:pt idx="3407">
                  <c:v>41.432991000000001</c:v>
                </c:pt>
                <c:pt idx="3408">
                  <c:v>41.432991000000001</c:v>
                </c:pt>
                <c:pt idx="3409">
                  <c:v>41.432991000000001</c:v>
                </c:pt>
                <c:pt idx="3410">
                  <c:v>41.432991000000001</c:v>
                </c:pt>
                <c:pt idx="3411">
                  <c:v>41.432991000000001</c:v>
                </c:pt>
                <c:pt idx="3412">
                  <c:v>41.432991000000001</c:v>
                </c:pt>
                <c:pt idx="3413">
                  <c:v>41.432991000000001</c:v>
                </c:pt>
                <c:pt idx="3414">
                  <c:v>41.432991000000001</c:v>
                </c:pt>
                <c:pt idx="3415">
                  <c:v>41.432991000000001</c:v>
                </c:pt>
                <c:pt idx="3416">
                  <c:v>41.432991000000001</c:v>
                </c:pt>
                <c:pt idx="3417">
                  <c:v>41.432991000000001</c:v>
                </c:pt>
                <c:pt idx="3418">
                  <c:v>41.432991000000001</c:v>
                </c:pt>
                <c:pt idx="3419">
                  <c:v>41.432991000000001</c:v>
                </c:pt>
                <c:pt idx="3420">
                  <c:v>41.432991000000001</c:v>
                </c:pt>
                <c:pt idx="3421">
                  <c:v>41.432991000000001</c:v>
                </c:pt>
                <c:pt idx="3422">
                  <c:v>41.432991000000001</c:v>
                </c:pt>
                <c:pt idx="3423">
                  <c:v>41.432991000000001</c:v>
                </c:pt>
                <c:pt idx="3424">
                  <c:v>41.432991000000001</c:v>
                </c:pt>
                <c:pt idx="3425">
                  <c:v>41.432991000000001</c:v>
                </c:pt>
                <c:pt idx="3426">
                  <c:v>41.432991000000001</c:v>
                </c:pt>
                <c:pt idx="3427">
                  <c:v>41.432991000000001</c:v>
                </c:pt>
                <c:pt idx="3428">
                  <c:v>41.432991000000001</c:v>
                </c:pt>
                <c:pt idx="3429">
                  <c:v>41.432991000000001</c:v>
                </c:pt>
                <c:pt idx="3430">
                  <c:v>41.432991000000001</c:v>
                </c:pt>
                <c:pt idx="3431">
                  <c:v>41.432991000000001</c:v>
                </c:pt>
                <c:pt idx="3432">
                  <c:v>41.432991000000001</c:v>
                </c:pt>
                <c:pt idx="3433">
                  <c:v>41.432991000000001</c:v>
                </c:pt>
                <c:pt idx="3434">
                  <c:v>41.432991000000001</c:v>
                </c:pt>
                <c:pt idx="3435">
                  <c:v>41.432991000000001</c:v>
                </c:pt>
                <c:pt idx="3436">
                  <c:v>41.432991000000001</c:v>
                </c:pt>
                <c:pt idx="3437">
                  <c:v>41.432991000000001</c:v>
                </c:pt>
                <c:pt idx="3438">
                  <c:v>41.432991000000001</c:v>
                </c:pt>
                <c:pt idx="3439">
                  <c:v>41.432991000000001</c:v>
                </c:pt>
                <c:pt idx="3440">
                  <c:v>41.432991000000001</c:v>
                </c:pt>
                <c:pt idx="3441">
                  <c:v>41.432991000000001</c:v>
                </c:pt>
                <c:pt idx="3442">
                  <c:v>41.432991000000001</c:v>
                </c:pt>
                <c:pt idx="3443">
                  <c:v>41.432991000000001</c:v>
                </c:pt>
                <c:pt idx="3444">
                  <c:v>41.432991000000001</c:v>
                </c:pt>
                <c:pt idx="3445">
                  <c:v>41.432991000000001</c:v>
                </c:pt>
                <c:pt idx="3446">
                  <c:v>41.432991000000001</c:v>
                </c:pt>
                <c:pt idx="3447">
                  <c:v>41.432991000000001</c:v>
                </c:pt>
                <c:pt idx="3448">
                  <c:v>41.432991000000001</c:v>
                </c:pt>
                <c:pt idx="3449">
                  <c:v>41.432991000000001</c:v>
                </c:pt>
                <c:pt idx="3450">
                  <c:v>41.432991000000001</c:v>
                </c:pt>
                <c:pt idx="3451">
                  <c:v>41.598736000000002</c:v>
                </c:pt>
                <c:pt idx="3452">
                  <c:v>41.432991000000001</c:v>
                </c:pt>
                <c:pt idx="3453">
                  <c:v>41.432991000000001</c:v>
                </c:pt>
                <c:pt idx="3454">
                  <c:v>41.432991000000001</c:v>
                </c:pt>
                <c:pt idx="3455">
                  <c:v>41.432991000000001</c:v>
                </c:pt>
                <c:pt idx="3456">
                  <c:v>41.432991000000001</c:v>
                </c:pt>
                <c:pt idx="3457">
                  <c:v>41.432991000000001</c:v>
                </c:pt>
                <c:pt idx="3458">
                  <c:v>41.432991000000001</c:v>
                </c:pt>
                <c:pt idx="3459">
                  <c:v>41.432991000000001</c:v>
                </c:pt>
                <c:pt idx="3460">
                  <c:v>41.432991000000001</c:v>
                </c:pt>
                <c:pt idx="3461">
                  <c:v>41.432991000000001</c:v>
                </c:pt>
                <c:pt idx="3462">
                  <c:v>41.432991000000001</c:v>
                </c:pt>
                <c:pt idx="3463">
                  <c:v>41.432991000000001</c:v>
                </c:pt>
                <c:pt idx="3464">
                  <c:v>41.432991000000001</c:v>
                </c:pt>
                <c:pt idx="3465">
                  <c:v>41.598736000000002</c:v>
                </c:pt>
                <c:pt idx="3466">
                  <c:v>41.432991000000001</c:v>
                </c:pt>
                <c:pt idx="3467">
                  <c:v>41.432991000000001</c:v>
                </c:pt>
                <c:pt idx="3468">
                  <c:v>41.432991000000001</c:v>
                </c:pt>
                <c:pt idx="3469">
                  <c:v>41.432991000000001</c:v>
                </c:pt>
                <c:pt idx="3470">
                  <c:v>41.432991000000001</c:v>
                </c:pt>
                <c:pt idx="3471">
                  <c:v>41.432991000000001</c:v>
                </c:pt>
                <c:pt idx="3472">
                  <c:v>41.432991000000001</c:v>
                </c:pt>
                <c:pt idx="3473">
                  <c:v>41.432991000000001</c:v>
                </c:pt>
                <c:pt idx="3474">
                  <c:v>41.432991000000001</c:v>
                </c:pt>
                <c:pt idx="3475">
                  <c:v>41.432991000000001</c:v>
                </c:pt>
                <c:pt idx="3476">
                  <c:v>41.432991000000001</c:v>
                </c:pt>
                <c:pt idx="3477">
                  <c:v>41.432991000000001</c:v>
                </c:pt>
                <c:pt idx="3478">
                  <c:v>41.432991000000001</c:v>
                </c:pt>
                <c:pt idx="3479">
                  <c:v>41.432991000000001</c:v>
                </c:pt>
                <c:pt idx="3480">
                  <c:v>41.432991000000001</c:v>
                </c:pt>
                <c:pt idx="3481">
                  <c:v>41.432991000000001</c:v>
                </c:pt>
                <c:pt idx="3482">
                  <c:v>41.432991000000001</c:v>
                </c:pt>
                <c:pt idx="3483">
                  <c:v>41.432991000000001</c:v>
                </c:pt>
                <c:pt idx="3484">
                  <c:v>41.432991000000001</c:v>
                </c:pt>
                <c:pt idx="3485">
                  <c:v>41.432991000000001</c:v>
                </c:pt>
                <c:pt idx="3486">
                  <c:v>41.432991000000001</c:v>
                </c:pt>
                <c:pt idx="3487">
                  <c:v>41.432991000000001</c:v>
                </c:pt>
                <c:pt idx="3488">
                  <c:v>41.432991000000001</c:v>
                </c:pt>
                <c:pt idx="3489">
                  <c:v>41.432991000000001</c:v>
                </c:pt>
                <c:pt idx="3490">
                  <c:v>41.432991000000001</c:v>
                </c:pt>
                <c:pt idx="3491">
                  <c:v>41.432991000000001</c:v>
                </c:pt>
                <c:pt idx="3492">
                  <c:v>41.432991000000001</c:v>
                </c:pt>
                <c:pt idx="3493">
                  <c:v>41.432991000000001</c:v>
                </c:pt>
                <c:pt idx="3494">
                  <c:v>41.432991000000001</c:v>
                </c:pt>
                <c:pt idx="3495">
                  <c:v>41.432991000000001</c:v>
                </c:pt>
                <c:pt idx="3496">
                  <c:v>41.432991000000001</c:v>
                </c:pt>
                <c:pt idx="3497">
                  <c:v>41.432991000000001</c:v>
                </c:pt>
                <c:pt idx="3498">
                  <c:v>41.432991000000001</c:v>
                </c:pt>
                <c:pt idx="3499">
                  <c:v>41.432991000000001</c:v>
                </c:pt>
                <c:pt idx="3500">
                  <c:v>41.432991000000001</c:v>
                </c:pt>
                <c:pt idx="3501">
                  <c:v>41.432991000000001</c:v>
                </c:pt>
                <c:pt idx="3502">
                  <c:v>41.432991000000001</c:v>
                </c:pt>
                <c:pt idx="3503">
                  <c:v>41.432991000000001</c:v>
                </c:pt>
                <c:pt idx="3504">
                  <c:v>41.432991000000001</c:v>
                </c:pt>
                <c:pt idx="3505">
                  <c:v>41.598736000000002</c:v>
                </c:pt>
                <c:pt idx="3506">
                  <c:v>41.432991000000001</c:v>
                </c:pt>
                <c:pt idx="3507">
                  <c:v>41.432991000000001</c:v>
                </c:pt>
                <c:pt idx="3508">
                  <c:v>41.432991000000001</c:v>
                </c:pt>
                <c:pt idx="3509">
                  <c:v>41.432991000000001</c:v>
                </c:pt>
                <c:pt idx="3510">
                  <c:v>41.432991000000001</c:v>
                </c:pt>
                <c:pt idx="3511">
                  <c:v>41.432991000000001</c:v>
                </c:pt>
                <c:pt idx="3512">
                  <c:v>41.432991000000001</c:v>
                </c:pt>
                <c:pt idx="3513">
                  <c:v>41.432991000000001</c:v>
                </c:pt>
                <c:pt idx="3514">
                  <c:v>41.432991000000001</c:v>
                </c:pt>
                <c:pt idx="3515">
                  <c:v>41.598736000000002</c:v>
                </c:pt>
                <c:pt idx="3516">
                  <c:v>41.432991000000001</c:v>
                </c:pt>
                <c:pt idx="3517">
                  <c:v>41.432991000000001</c:v>
                </c:pt>
                <c:pt idx="3518">
                  <c:v>41.432991000000001</c:v>
                </c:pt>
                <c:pt idx="3519">
                  <c:v>41.432991000000001</c:v>
                </c:pt>
                <c:pt idx="3520">
                  <c:v>41.432991000000001</c:v>
                </c:pt>
                <c:pt idx="3521">
                  <c:v>41.432991000000001</c:v>
                </c:pt>
                <c:pt idx="3522">
                  <c:v>41.432991000000001</c:v>
                </c:pt>
                <c:pt idx="3523">
                  <c:v>41.432991000000001</c:v>
                </c:pt>
                <c:pt idx="3524">
                  <c:v>41.432991000000001</c:v>
                </c:pt>
                <c:pt idx="3525">
                  <c:v>41.432991000000001</c:v>
                </c:pt>
                <c:pt idx="3526">
                  <c:v>41.432991000000001</c:v>
                </c:pt>
                <c:pt idx="3527">
                  <c:v>41.432991000000001</c:v>
                </c:pt>
                <c:pt idx="3528">
                  <c:v>41.432991000000001</c:v>
                </c:pt>
                <c:pt idx="3529">
                  <c:v>41.432991000000001</c:v>
                </c:pt>
                <c:pt idx="3530">
                  <c:v>41.432991000000001</c:v>
                </c:pt>
                <c:pt idx="3531">
                  <c:v>41.432991000000001</c:v>
                </c:pt>
                <c:pt idx="3532">
                  <c:v>41.432991000000001</c:v>
                </c:pt>
                <c:pt idx="3533">
                  <c:v>41.432991000000001</c:v>
                </c:pt>
                <c:pt idx="3534">
                  <c:v>41.432991000000001</c:v>
                </c:pt>
                <c:pt idx="3535">
                  <c:v>41.432991000000001</c:v>
                </c:pt>
                <c:pt idx="3536">
                  <c:v>41.432991000000001</c:v>
                </c:pt>
                <c:pt idx="3537">
                  <c:v>41.432991000000001</c:v>
                </c:pt>
                <c:pt idx="3538">
                  <c:v>41.432991000000001</c:v>
                </c:pt>
                <c:pt idx="3539">
                  <c:v>41.432991000000001</c:v>
                </c:pt>
                <c:pt idx="3540">
                  <c:v>41.432991000000001</c:v>
                </c:pt>
                <c:pt idx="3541">
                  <c:v>41.432991000000001</c:v>
                </c:pt>
                <c:pt idx="3542">
                  <c:v>41.432991000000001</c:v>
                </c:pt>
                <c:pt idx="3543">
                  <c:v>41.432991000000001</c:v>
                </c:pt>
                <c:pt idx="3544">
                  <c:v>41.432991000000001</c:v>
                </c:pt>
                <c:pt idx="3545">
                  <c:v>41.432991000000001</c:v>
                </c:pt>
                <c:pt idx="3546">
                  <c:v>41.432991000000001</c:v>
                </c:pt>
                <c:pt idx="3547">
                  <c:v>41.432991000000001</c:v>
                </c:pt>
                <c:pt idx="3548">
                  <c:v>41.432991000000001</c:v>
                </c:pt>
                <c:pt idx="3549">
                  <c:v>41.432991000000001</c:v>
                </c:pt>
                <c:pt idx="3550">
                  <c:v>41.432991000000001</c:v>
                </c:pt>
                <c:pt idx="3551">
                  <c:v>41.432991000000001</c:v>
                </c:pt>
                <c:pt idx="3552">
                  <c:v>41.432991000000001</c:v>
                </c:pt>
                <c:pt idx="3553">
                  <c:v>41.432991000000001</c:v>
                </c:pt>
                <c:pt idx="3554">
                  <c:v>41.432991000000001</c:v>
                </c:pt>
                <c:pt idx="3555">
                  <c:v>41.432991000000001</c:v>
                </c:pt>
                <c:pt idx="3556">
                  <c:v>41.432991000000001</c:v>
                </c:pt>
                <c:pt idx="3557">
                  <c:v>41.432991000000001</c:v>
                </c:pt>
                <c:pt idx="3558">
                  <c:v>41.432991000000001</c:v>
                </c:pt>
                <c:pt idx="3559">
                  <c:v>41.432991000000001</c:v>
                </c:pt>
                <c:pt idx="3560">
                  <c:v>41.432991000000001</c:v>
                </c:pt>
                <c:pt idx="3561">
                  <c:v>41.432991000000001</c:v>
                </c:pt>
                <c:pt idx="3562">
                  <c:v>41.432991000000001</c:v>
                </c:pt>
                <c:pt idx="3563">
                  <c:v>41.432991000000001</c:v>
                </c:pt>
                <c:pt idx="3564">
                  <c:v>41.432991000000001</c:v>
                </c:pt>
                <c:pt idx="3565">
                  <c:v>41.432991000000001</c:v>
                </c:pt>
                <c:pt idx="3566">
                  <c:v>41.432991000000001</c:v>
                </c:pt>
                <c:pt idx="3567">
                  <c:v>41.432991000000001</c:v>
                </c:pt>
                <c:pt idx="3568">
                  <c:v>41.432991000000001</c:v>
                </c:pt>
                <c:pt idx="3569">
                  <c:v>41.432991000000001</c:v>
                </c:pt>
                <c:pt idx="3570">
                  <c:v>41.432991000000001</c:v>
                </c:pt>
                <c:pt idx="3571">
                  <c:v>41.432991000000001</c:v>
                </c:pt>
                <c:pt idx="3572">
                  <c:v>41.432991000000001</c:v>
                </c:pt>
                <c:pt idx="3573">
                  <c:v>41.432991000000001</c:v>
                </c:pt>
                <c:pt idx="3574">
                  <c:v>41.432991000000001</c:v>
                </c:pt>
                <c:pt idx="3575">
                  <c:v>41.432991000000001</c:v>
                </c:pt>
                <c:pt idx="3576">
                  <c:v>41.432991000000001</c:v>
                </c:pt>
                <c:pt idx="3577">
                  <c:v>41.598736000000002</c:v>
                </c:pt>
                <c:pt idx="3578">
                  <c:v>41.432991000000001</c:v>
                </c:pt>
                <c:pt idx="3579">
                  <c:v>41.432991000000001</c:v>
                </c:pt>
                <c:pt idx="3580">
                  <c:v>41.432991000000001</c:v>
                </c:pt>
                <c:pt idx="3581">
                  <c:v>41.432991000000001</c:v>
                </c:pt>
                <c:pt idx="3582">
                  <c:v>41.432991000000001</c:v>
                </c:pt>
                <c:pt idx="3583">
                  <c:v>41.432991000000001</c:v>
                </c:pt>
                <c:pt idx="3584">
                  <c:v>41.432991000000001</c:v>
                </c:pt>
                <c:pt idx="3585">
                  <c:v>41.432991000000001</c:v>
                </c:pt>
                <c:pt idx="3586">
                  <c:v>41.432991000000001</c:v>
                </c:pt>
                <c:pt idx="3587">
                  <c:v>41.432991000000001</c:v>
                </c:pt>
                <c:pt idx="3588">
                  <c:v>41.432991000000001</c:v>
                </c:pt>
                <c:pt idx="3589">
                  <c:v>41.432991000000001</c:v>
                </c:pt>
                <c:pt idx="3590">
                  <c:v>41.432991000000001</c:v>
                </c:pt>
                <c:pt idx="3591">
                  <c:v>41.432991000000001</c:v>
                </c:pt>
                <c:pt idx="3592">
                  <c:v>41.598736000000002</c:v>
                </c:pt>
                <c:pt idx="3593">
                  <c:v>41.432991000000001</c:v>
                </c:pt>
                <c:pt idx="3594">
                  <c:v>41.432991000000001</c:v>
                </c:pt>
                <c:pt idx="3595">
                  <c:v>41.432991000000001</c:v>
                </c:pt>
                <c:pt idx="3596">
                  <c:v>41.432991000000001</c:v>
                </c:pt>
                <c:pt idx="3597">
                  <c:v>41.432991000000001</c:v>
                </c:pt>
                <c:pt idx="3598">
                  <c:v>41.432991000000001</c:v>
                </c:pt>
                <c:pt idx="3599">
                  <c:v>41.432991000000001</c:v>
                </c:pt>
                <c:pt idx="3600">
                  <c:v>41.432991000000001</c:v>
                </c:pt>
                <c:pt idx="3601">
                  <c:v>41.432991000000001</c:v>
                </c:pt>
                <c:pt idx="3602">
                  <c:v>41.432991000000001</c:v>
                </c:pt>
                <c:pt idx="3603">
                  <c:v>41.432991000000001</c:v>
                </c:pt>
                <c:pt idx="3604">
                  <c:v>41.432991000000001</c:v>
                </c:pt>
                <c:pt idx="3605">
                  <c:v>41.432991000000001</c:v>
                </c:pt>
                <c:pt idx="3606">
                  <c:v>41.432991000000001</c:v>
                </c:pt>
                <c:pt idx="3607">
                  <c:v>41.432991000000001</c:v>
                </c:pt>
                <c:pt idx="3608">
                  <c:v>41.432991000000001</c:v>
                </c:pt>
                <c:pt idx="3609">
                  <c:v>41.432991000000001</c:v>
                </c:pt>
                <c:pt idx="3610">
                  <c:v>41.432991000000001</c:v>
                </c:pt>
                <c:pt idx="3611">
                  <c:v>41.432991000000001</c:v>
                </c:pt>
                <c:pt idx="3612">
                  <c:v>41.432991000000001</c:v>
                </c:pt>
                <c:pt idx="3613">
                  <c:v>41.432991000000001</c:v>
                </c:pt>
                <c:pt idx="3614">
                  <c:v>41.432991000000001</c:v>
                </c:pt>
                <c:pt idx="3615">
                  <c:v>41.432991000000001</c:v>
                </c:pt>
                <c:pt idx="3616">
                  <c:v>41.432991000000001</c:v>
                </c:pt>
                <c:pt idx="3617">
                  <c:v>41.432991000000001</c:v>
                </c:pt>
                <c:pt idx="3618">
                  <c:v>41.432991000000001</c:v>
                </c:pt>
                <c:pt idx="3619">
                  <c:v>41.432991000000001</c:v>
                </c:pt>
                <c:pt idx="3620">
                  <c:v>41.432991000000001</c:v>
                </c:pt>
                <c:pt idx="3621">
                  <c:v>41.598736000000002</c:v>
                </c:pt>
                <c:pt idx="3622">
                  <c:v>41.432991000000001</c:v>
                </c:pt>
                <c:pt idx="3623">
                  <c:v>41.432991000000001</c:v>
                </c:pt>
                <c:pt idx="3624">
                  <c:v>41.432991000000001</c:v>
                </c:pt>
                <c:pt idx="3625">
                  <c:v>41.432991000000001</c:v>
                </c:pt>
                <c:pt idx="3626">
                  <c:v>41.432991000000001</c:v>
                </c:pt>
                <c:pt idx="3627">
                  <c:v>41.432991000000001</c:v>
                </c:pt>
                <c:pt idx="3628">
                  <c:v>41.432991000000001</c:v>
                </c:pt>
                <c:pt idx="3629">
                  <c:v>41.432991000000001</c:v>
                </c:pt>
                <c:pt idx="3630">
                  <c:v>41.432991000000001</c:v>
                </c:pt>
                <c:pt idx="3631">
                  <c:v>41.432991000000001</c:v>
                </c:pt>
                <c:pt idx="3632">
                  <c:v>41.432991000000001</c:v>
                </c:pt>
                <c:pt idx="3633">
                  <c:v>41.432991000000001</c:v>
                </c:pt>
                <c:pt idx="3634">
                  <c:v>41.432991000000001</c:v>
                </c:pt>
                <c:pt idx="3635">
                  <c:v>41.432991000000001</c:v>
                </c:pt>
                <c:pt idx="3636">
                  <c:v>41.432991000000001</c:v>
                </c:pt>
                <c:pt idx="3637">
                  <c:v>41.432991000000001</c:v>
                </c:pt>
                <c:pt idx="3638">
                  <c:v>41.598736000000002</c:v>
                </c:pt>
                <c:pt idx="3639">
                  <c:v>41.432991000000001</c:v>
                </c:pt>
                <c:pt idx="3640">
                  <c:v>41.432991000000001</c:v>
                </c:pt>
                <c:pt idx="3641">
                  <c:v>41.598736000000002</c:v>
                </c:pt>
                <c:pt idx="3642">
                  <c:v>41.432991000000001</c:v>
                </c:pt>
                <c:pt idx="3643">
                  <c:v>41.432991000000001</c:v>
                </c:pt>
                <c:pt idx="3644">
                  <c:v>41.432991000000001</c:v>
                </c:pt>
                <c:pt idx="3645">
                  <c:v>41.432991000000001</c:v>
                </c:pt>
                <c:pt idx="3646">
                  <c:v>41.432991000000001</c:v>
                </c:pt>
                <c:pt idx="3647">
                  <c:v>41.432991000000001</c:v>
                </c:pt>
                <c:pt idx="3648">
                  <c:v>41.432991000000001</c:v>
                </c:pt>
                <c:pt idx="3649">
                  <c:v>41.432991000000001</c:v>
                </c:pt>
                <c:pt idx="3650">
                  <c:v>41.432991000000001</c:v>
                </c:pt>
                <c:pt idx="3651">
                  <c:v>41.432991000000001</c:v>
                </c:pt>
                <c:pt idx="3652">
                  <c:v>41.432991000000001</c:v>
                </c:pt>
                <c:pt idx="3653">
                  <c:v>41.432991000000001</c:v>
                </c:pt>
                <c:pt idx="3654">
                  <c:v>41.432991000000001</c:v>
                </c:pt>
                <c:pt idx="3655">
                  <c:v>41.432991000000001</c:v>
                </c:pt>
                <c:pt idx="3656">
                  <c:v>41.432991000000001</c:v>
                </c:pt>
                <c:pt idx="3657">
                  <c:v>41.432991000000001</c:v>
                </c:pt>
                <c:pt idx="3658">
                  <c:v>41.432991000000001</c:v>
                </c:pt>
                <c:pt idx="3659">
                  <c:v>41.432991000000001</c:v>
                </c:pt>
                <c:pt idx="3660">
                  <c:v>41.432991000000001</c:v>
                </c:pt>
                <c:pt idx="3661">
                  <c:v>41.432991000000001</c:v>
                </c:pt>
                <c:pt idx="3662">
                  <c:v>41.432991000000001</c:v>
                </c:pt>
                <c:pt idx="3663">
                  <c:v>41.432991000000001</c:v>
                </c:pt>
                <c:pt idx="3664">
                  <c:v>41.432991000000001</c:v>
                </c:pt>
                <c:pt idx="3665">
                  <c:v>41.432991000000001</c:v>
                </c:pt>
                <c:pt idx="3666">
                  <c:v>41.598736000000002</c:v>
                </c:pt>
                <c:pt idx="3667">
                  <c:v>41.432991000000001</c:v>
                </c:pt>
                <c:pt idx="3668">
                  <c:v>41.432991000000001</c:v>
                </c:pt>
                <c:pt idx="3669">
                  <c:v>41.432991000000001</c:v>
                </c:pt>
                <c:pt idx="3670">
                  <c:v>41.432991000000001</c:v>
                </c:pt>
                <c:pt idx="3671">
                  <c:v>41.598736000000002</c:v>
                </c:pt>
                <c:pt idx="3672">
                  <c:v>41.432991000000001</c:v>
                </c:pt>
                <c:pt idx="3673">
                  <c:v>41.598736000000002</c:v>
                </c:pt>
                <c:pt idx="3674">
                  <c:v>41.432991000000001</c:v>
                </c:pt>
                <c:pt idx="3675">
                  <c:v>41.432991000000001</c:v>
                </c:pt>
                <c:pt idx="3676">
                  <c:v>41.432991000000001</c:v>
                </c:pt>
                <c:pt idx="3677">
                  <c:v>41.598736000000002</c:v>
                </c:pt>
                <c:pt idx="3678">
                  <c:v>41.432991000000001</c:v>
                </c:pt>
                <c:pt idx="3679">
                  <c:v>41.432991000000001</c:v>
                </c:pt>
                <c:pt idx="3680">
                  <c:v>41.432991000000001</c:v>
                </c:pt>
                <c:pt idx="3681">
                  <c:v>41.432991000000001</c:v>
                </c:pt>
                <c:pt idx="3682">
                  <c:v>41.432991000000001</c:v>
                </c:pt>
                <c:pt idx="3683">
                  <c:v>41.432991000000001</c:v>
                </c:pt>
                <c:pt idx="3684">
                  <c:v>41.432991000000001</c:v>
                </c:pt>
                <c:pt idx="3685">
                  <c:v>41.432991000000001</c:v>
                </c:pt>
                <c:pt idx="3686">
                  <c:v>41.432991000000001</c:v>
                </c:pt>
                <c:pt idx="3687">
                  <c:v>41.598736000000002</c:v>
                </c:pt>
                <c:pt idx="3688">
                  <c:v>41.432991000000001</c:v>
                </c:pt>
                <c:pt idx="3689">
                  <c:v>41.432991000000001</c:v>
                </c:pt>
                <c:pt idx="3690">
                  <c:v>41.598736000000002</c:v>
                </c:pt>
                <c:pt idx="3691">
                  <c:v>41.432991000000001</c:v>
                </c:pt>
                <c:pt idx="3692">
                  <c:v>41.432991000000001</c:v>
                </c:pt>
                <c:pt idx="3693">
                  <c:v>41.432991000000001</c:v>
                </c:pt>
                <c:pt idx="3694">
                  <c:v>41.432991000000001</c:v>
                </c:pt>
                <c:pt idx="3695">
                  <c:v>41.432991000000001</c:v>
                </c:pt>
                <c:pt idx="3696">
                  <c:v>41.432991000000001</c:v>
                </c:pt>
                <c:pt idx="3697">
                  <c:v>41.432991000000001</c:v>
                </c:pt>
                <c:pt idx="3698">
                  <c:v>41.432991000000001</c:v>
                </c:pt>
                <c:pt idx="3699">
                  <c:v>41.432991000000001</c:v>
                </c:pt>
                <c:pt idx="3700">
                  <c:v>41.432991000000001</c:v>
                </c:pt>
                <c:pt idx="3701">
                  <c:v>41.432991000000001</c:v>
                </c:pt>
                <c:pt idx="3702">
                  <c:v>41.432991000000001</c:v>
                </c:pt>
                <c:pt idx="3703">
                  <c:v>41.432991000000001</c:v>
                </c:pt>
                <c:pt idx="3704">
                  <c:v>41.432991000000001</c:v>
                </c:pt>
                <c:pt idx="3705">
                  <c:v>41.432991000000001</c:v>
                </c:pt>
                <c:pt idx="3706">
                  <c:v>41.432991000000001</c:v>
                </c:pt>
                <c:pt idx="3707">
                  <c:v>41.432991000000001</c:v>
                </c:pt>
                <c:pt idx="3708">
                  <c:v>41.432991000000001</c:v>
                </c:pt>
                <c:pt idx="3709">
                  <c:v>41.432991000000001</c:v>
                </c:pt>
                <c:pt idx="3710">
                  <c:v>41.432991000000001</c:v>
                </c:pt>
                <c:pt idx="3711">
                  <c:v>41.432991000000001</c:v>
                </c:pt>
                <c:pt idx="3712">
                  <c:v>41.432991000000001</c:v>
                </c:pt>
                <c:pt idx="3713">
                  <c:v>41.432991000000001</c:v>
                </c:pt>
                <c:pt idx="3714">
                  <c:v>41.432991000000001</c:v>
                </c:pt>
                <c:pt idx="3715">
                  <c:v>41.432991000000001</c:v>
                </c:pt>
                <c:pt idx="3716">
                  <c:v>41.432991000000001</c:v>
                </c:pt>
                <c:pt idx="3717">
                  <c:v>41.432991000000001</c:v>
                </c:pt>
                <c:pt idx="3718">
                  <c:v>41.432991000000001</c:v>
                </c:pt>
                <c:pt idx="3719">
                  <c:v>41.432991000000001</c:v>
                </c:pt>
                <c:pt idx="3720">
                  <c:v>41.432991000000001</c:v>
                </c:pt>
                <c:pt idx="3721">
                  <c:v>41.432991000000001</c:v>
                </c:pt>
                <c:pt idx="3722">
                  <c:v>41.432991000000001</c:v>
                </c:pt>
                <c:pt idx="3723">
                  <c:v>41.432991000000001</c:v>
                </c:pt>
                <c:pt idx="3724">
                  <c:v>41.432991000000001</c:v>
                </c:pt>
                <c:pt idx="3725">
                  <c:v>41.432991000000001</c:v>
                </c:pt>
                <c:pt idx="3726">
                  <c:v>41.432991000000001</c:v>
                </c:pt>
                <c:pt idx="3727">
                  <c:v>41.432991000000001</c:v>
                </c:pt>
                <c:pt idx="3728">
                  <c:v>41.432991000000001</c:v>
                </c:pt>
                <c:pt idx="3729">
                  <c:v>41.432991000000001</c:v>
                </c:pt>
                <c:pt idx="3730">
                  <c:v>41.432991000000001</c:v>
                </c:pt>
                <c:pt idx="3731">
                  <c:v>41.432991000000001</c:v>
                </c:pt>
                <c:pt idx="3732">
                  <c:v>41.432991000000001</c:v>
                </c:pt>
                <c:pt idx="3733">
                  <c:v>41.432991000000001</c:v>
                </c:pt>
                <c:pt idx="3734">
                  <c:v>41.432991000000001</c:v>
                </c:pt>
                <c:pt idx="3735">
                  <c:v>41.432991000000001</c:v>
                </c:pt>
                <c:pt idx="3736">
                  <c:v>41.432991000000001</c:v>
                </c:pt>
                <c:pt idx="3737">
                  <c:v>41.432991000000001</c:v>
                </c:pt>
                <c:pt idx="3738">
                  <c:v>41.432991000000001</c:v>
                </c:pt>
                <c:pt idx="3739">
                  <c:v>41.598736000000002</c:v>
                </c:pt>
                <c:pt idx="3740">
                  <c:v>41.432991000000001</c:v>
                </c:pt>
                <c:pt idx="3741">
                  <c:v>41.432991000000001</c:v>
                </c:pt>
                <c:pt idx="3742">
                  <c:v>41.432991000000001</c:v>
                </c:pt>
                <c:pt idx="3743">
                  <c:v>41.432991000000001</c:v>
                </c:pt>
                <c:pt idx="3744">
                  <c:v>41.432991000000001</c:v>
                </c:pt>
                <c:pt idx="3745">
                  <c:v>41.432991000000001</c:v>
                </c:pt>
                <c:pt idx="3746">
                  <c:v>41.432991000000001</c:v>
                </c:pt>
                <c:pt idx="3747">
                  <c:v>41.432991000000001</c:v>
                </c:pt>
                <c:pt idx="3748">
                  <c:v>41.432991000000001</c:v>
                </c:pt>
                <c:pt idx="3749">
                  <c:v>41.432991000000001</c:v>
                </c:pt>
                <c:pt idx="3750">
                  <c:v>41.432991000000001</c:v>
                </c:pt>
                <c:pt idx="3751">
                  <c:v>41.432991000000001</c:v>
                </c:pt>
                <c:pt idx="3752">
                  <c:v>41.432991000000001</c:v>
                </c:pt>
                <c:pt idx="3753">
                  <c:v>41.432991000000001</c:v>
                </c:pt>
                <c:pt idx="3754">
                  <c:v>41.432991000000001</c:v>
                </c:pt>
                <c:pt idx="3755">
                  <c:v>41.432991000000001</c:v>
                </c:pt>
                <c:pt idx="3756">
                  <c:v>41.432991000000001</c:v>
                </c:pt>
                <c:pt idx="3757">
                  <c:v>41.432991000000001</c:v>
                </c:pt>
                <c:pt idx="3758">
                  <c:v>41.432991000000001</c:v>
                </c:pt>
                <c:pt idx="3759">
                  <c:v>41.432991000000001</c:v>
                </c:pt>
                <c:pt idx="3760">
                  <c:v>41.432991000000001</c:v>
                </c:pt>
                <c:pt idx="3761">
                  <c:v>41.432991000000001</c:v>
                </c:pt>
                <c:pt idx="3762">
                  <c:v>41.432991000000001</c:v>
                </c:pt>
                <c:pt idx="3763">
                  <c:v>41.598736000000002</c:v>
                </c:pt>
                <c:pt idx="3764">
                  <c:v>41.432991000000001</c:v>
                </c:pt>
                <c:pt idx="3765">
                  <c:v>41.432991000000001</c:v>
                </c:pt>
                <c:pt idx="3766">
                  <c:v>41.432991000000001</c:v>
                </c:pt>
                <c:pt idx="3767">
                  <c:v>41.432991000000001</c:v>
                </c:pt>
                <c:pt idx="3768">
                  <c:v>41.432991000000001</c:v>
                </c:pt>
                <c:pt idx="3769">
                  <c:v>41.432991000000001</c:v>
                </c:pt>
                <c:pt idx="3770">
                  <c:v>41.432991000000001</c:v>
                </c:pt>
                <c:pt idx="3771">
                  <c:v>41.432991000000001</c:v>
                </c:pt>
                <c:pt idx="3772">
                  <c:v>41.598736000000002</c:v>
                </c:pt>
                <c:pt idx="3773">
                  <c:v>41.432991000000001</c:v>
                </c:pt>
                <c:pt idx="3774">
                  <c:v>41.432991000000001</c:v>
                </c:pt>
                <c:pt idx="3775">
                  <c:v>41.432991000000001</c:v>
                </c:pt>
                <c:pt idx="3776">
                  <c:v>41.432991000000001</c:v>
                </c:pt>
                <c:pt idx="3777">
                  <c:v>41.432991000000001</c:v>
                </c:pt>
                <c:pt idx="3778">
                  <c:v>41.432991000000001</c:v>
                </c:pt>
                <c:pt idx="3779">
                  <c:v>41.432991000000001</c:v>
                </c:pt>
                <c:pt idx="3780">
                  <c:v>41.432991000000001</c:v>
                </c:pt>
                <c:pt idx="3781">
                  <c:v>41.432991000000001</c:v>
                </c:pt>
                <c:pt idx="3782">
                  <c:v>41.432991000000001</c:v>
                </c:pt>
                <c:pt idx="3783">
                  <c:v>41.432991000000001</c:v>
                </c:pt>
                <c:pt idx="3784">
                  <c:v>41.598736000000002</c:v>
                </c:pt>
                <c:pt idx="3785">
                  <c:v>41.432991000000001</c:v>
                </c:pt>
                <c:pt idx="3786">
                  <c:v>41.432991000000001</c:v>
                </c:pt>
                <c:pt idx="3787">
                  <c:v>41.432991000000001</c:v>
                </c:pt>
                <c:pt idx="3788">
                  <c:v>41.432991000000001</c:v>
                </c:pt>
                <c:pt idx="3789">
                  <c:v>41.432991000000001</c:v>
                </c:pt>
                <c:pt idx="3790">
                  <c:v>41.432991000000001</c:v>
                </c:pt>
                <c:pt idx="3791">
                  <c:v>41.432991000000001</c:v>
                </c:pt>
                <c:pt idx="3792">
                  <c:v>41.432991000000001</c:v>
                </c:pt>
                <c:pt idx="3793">
                  <c:v>41.432991000000001</c:v>
                </c:pt>
                <c:pt idx="3794">
                  <c:v>41.432991000000001</c:v>
                </c:pt>
                <c:pt idx="3795">
                  <c:v>41.598736000000002</c:v>
                </c:pt>
                <c:pt idx="3796">
                  <c:v>41.432991000000001</c:v>
                </c:pt>
                <c:pt idx="3797">
                  <c:v>41.432991000000001</c:v>
                </c:pt>
                <c:pt idx="3798">
                  <c:v>41.432991000000001</c:v>
                </c:pt>
                <c:pt idx="3799">
                  <c:v>41.598736000000002</c:v>
                </c:pt>
                <c:pt idx="3800">
                  <c:v>41.432991000000001</c:v>
                </c:pt>
                <c:pt idx="3801">
                  <c:v>41.432991000000001</c:v>
                </c:pt>
                <c:pt idx="3802">
                  <c:v>41.432991000000001</c:v>
                </c:pt>
                <c:pt idx="3803">
                  <c:v>41.432991000000001</c:v>
                </c:pt>
                <c:pt idx="3804">
                  <c:v>41.432991000000001</c:v>
                </c:pt>
                <c:pt idx="3805">
                  <c:v>41.432991000000001</c:v>
                </c:pt>
                <c:pt idx="3806">
                  <c:v>41.432991000000001</c:v>
                </c:pt>
                <c:pt idx="3807">
                  <c:v>41.432991000000001</c:v>
                </c:pt>
                <c:pt idx="3808">
                  <c:v>41.432991000000001</c:v>
                </c:pt>
                <c:pt idx="3809">
                  <c:v>41.432991000000001</c:v>
                </c:pt>
                <c:pt idx="3810">
                  <c:v>41.432991000000001</c:v>
                </c:pt>
                <c:pt idx="3811">
                  <c:v>41.432991000000001</c:v>
                </c:pt>
                <c:pt idx="3812">
                  <c:v>41.432991000000001</c:v>
                </c:pt>
                <c:pt idx="3813">
                  <c:v>41.432991000000001</c:v>
                </c:pt>
                <c:pt idx="3814">
                  <c:v>41.432991000000001</c:v>
                </c:pt>
                <c:pt idx="3815">
                  <c:v>41.432991000000001</c:v>
                </c:pt>
                <c:pt idx="3816">
                  <c:v>41.432991000000001</c:v>
                </c:pt>
                <c:pt idx="3817">
                  <c:v>41.432991000000001</c:v>
                </c:pt>
                <c:pt idx="3818">
                  <c:v>41.432991000000001</c:v>
                </c:pt>
                <c:pt idx="3819">
                  <c:v>41.432991000000001</c:v>
                </c:pt>
                <c:pt idx="3820">
                  <c:v>41.432991000000001</c:v>
                </c:pt>
                <c:pt idx="3821">
                  <c:v>41.432991000000001</c:v>
                </c:pt>
                <c:pt idx="3822">
                  <c:v>41.432991000000001</c:v>
                </c:pt>
                <c:pt idx="3823">
                  <c:v>41.432991000000001</c:v>
                </c:pt>
                <c:pt idx="3824">
                  <c:v>41.432991000000001</c:v>
                </c:pt>
                <c:pt idx="3825">
                  <c:v>41.598736000000002</c:v>
                </c:pt>
                <c:pt idx="3826">
                  <c:v>41.432991000000001</c:v>
                </c:pt>
                <c:pt idx="3827">
                  <c:v>41.598736000000002</c:v>
                </c:pt>
                <c:pt idx="3828">
                  <c:v>41.598736000000002</c:v>
                </c:pt>
                <c:pt idx="3829">
                  <c:v>41.432991000000001</c:v>
                </c:pt>
                <c:pt idx="3830">
                  <c:v>41.432991000000001</c:v>
                </c:pt>
                <c:pt idx="3831">
                  <c:v>41.432991000000001</c:v>
                </c:pt>
                <c:pt idx="3832">
                  <c:v>41.432991000000001</c:v>
                </c:pt>
                <c:pt idx="3833">
                  <c:v>41.432991000000001</c:v>
                </c:pt>
                <c:pt idx="3834">
                  <c:v>41.432991000000001</c:v>
                </c:pt>
                <c:pt idx="3835">
                  <c:v>41.432991000000001</c:v>
                </c:pt>
                <c:pt idx="3836">
                  <c:v>41.432991000000001</c:v>
                </c:pt>
                <c:pt idx="3837">
                  <c:v>41.432991000000001</c:v>
                </c:pt>
                <c:pt idx="3838">
                  <c:v>41.432991000000001</c:v>
                </c:pt>
                <c:pt idx="3839">
                  <c:v>41.432991000000001</c:v>
                </c:pt>
                <c:pt idx="3840">
                  <c:v>41.598736000000002</c:v>
                </c:pt>
                <c:pt idx="3841">
                  <c:v>41.432991000000001</c:v>
                </c:pt>
                <c:pt idx="3842">
                  <c:v>41.432991000000001</c:v>
                </c:pt>
                <c:pt idx="3843">
                  <c:v>41.598736000000002</c:v>
                </c:pt>
                <c:pt idx="3844">
                  <c:v>41.432991000000001</c:v>
                </c:pt>
                <c:pt idx="3845">
                  <c:v>41.432991000000001</c:v>
                </c:pt>
                <c:pt idx="3846">
                  <c:v>41.598736000000002</c:v>
                </c:pt>
                <c:pt idx="3847">
                  <c:v>41.432991000000001</c:v>
                </c:pt>
                <c:pt idx="3848">
                  <c:v>41.432991000000001</c:v>
                </c:pt>
                <c:pt idx="3849">
                  <c:v>41.432991000000001</c:v>
                </c:pt>
                <c:pt idx="3850">
                  <c:v>41.432991000000001</c:v>
                </c:pt>
                <c:pt idx="3851">
                  <c:v>41.432991000000001</c:v>
                </c:pt>
                <c:pt idx="3852">
                  <c:v>41.432991000000001</c:v>
                </c:pt>
                <c:pt idx="3853">
                  <c:v>41.432991000000001</c:v>
                </c:pt>
                <c:pt idx="3854">
                  <c:v>41.432991000000001</c:v>
                </c:pt>
                <c:pt idx="3855">
                  <c:v>41.432991000000001</c:v>
                </c:pt>
                <c:pt idx="3856">
                  <c:v>41.432991000000001</c:v>
                </c:pt>
                <c:pt idx="3857">
                  <c:v>41.432991000000001</c:v>
                </c:pt>
                <c:pt idx="3858">
                  <c:v>41.432991000000001</c:v>
                </c:pt>
                <c:pt idx="3859">
                  <c:v>41.432991000000001</c:v>
                </c:pt>
                <c:pt idx="3860">
                  <c:v>41.432991000000001</c:v>
                </c:pt>
                <c:pt idx="3861">
                  <c:v>41.432991000000001</c:v>
                </c:pt>
                <c:pt idx="3862">
                  <c:v>41.432991000000001</c:v>
                </c:pt>
                <c:pt idx="3863">
                  <c:v>41.432991000000001</c:v>
                </c:pt>
                <c:pt idx="3864">
                  <c:v>41.432991000000001</c:v>
                </c:pt>
                <c:pt idx="3865">
                  <c:v>41.432991000000001</c:v>
                </c:pt>
                <c:pt idx="3866">
                  <c:v>41.432991000000001</c:v>
                </c:pt>
                <c:pt idx="3867">
                  <c:v>41.432991000000001</c:v>
                </c:pt>
                <c:pt idx="3868">
                  <c:v>41.432991000000001</c:v>
                </c:pt>
                <c:pt idx="3869">
                  <c:v>41.432991000000001</c:v>
                </c:pt>
                <c:pt idx="3870">
                  <c:v>41.432991000000001</c:v>
                </c:pt>
                <c:pt idx="3871">
                  <c:v>41.432991000000001</c:v>
                </c:pt>
                <c:pt idx="3872">
                  <c:v>41.432991000000001</c:v>
                </c:pt>
                <c:pt idx="3873">
                  <c:v>41.432991000000001</c:v>
                </c:pt>
                <c:pt idx="3874">
                  <c:v>41.432991000000001</c:v>
                </c:pt>
                <c:pt idx="3875">
                  <c:v>41.432991000000001</c:v>
                </c:pt>
                <c:pt idx="3876">
                  <c:v>41.598736000000002</c:v>
                </c:pt>
                <c:pt idx="3877">
                  <c:v>41.432991000000001</c:v>
                </c:pt>
                <c:pt idx="3878">
                  <c:v>41.432991000000001</c:v>
                </c:pt>
                <c:pt idx="3879">
                  <c:v>41.432991000000001</c:v>
                </c:pt>
                <c:pt idx="3880">
                  <c:v>41.432991000000001</c:v>
                </c:pt>
                <c:pt idx="3881">
                  <c:v>41.432991000000001</c:v>
                </c:pt>
                <c:pt idx="3882">
                  <c:v>41.432991000000001</c:v>
                </c:pt>
                <c:pt idx="3883">
                  <c:v>41.432991000000001</c:v>
                </c:pt>
                <c:pt idx="3884">
                  <c:v>41.598736000000002</c:v>
                </c:pt>
                <c:pt idx="3885">
                  <c:v>41.598736000000002</c:v>
                </c:pt>
                <c:pt idx="3886">
                  <c:v>41.432991000000001</c:v>
                </c:pt>
                <c:pt idx="3887">
                  <c:v>41.432991000000001</c:v>
                </c:pt>
                <c:pt idx="3888">
                  <c:v>41.432991000000001</c:v>
                </c:pt>
                <c:pt idx="3889">
                  <c:v>41.432991000000001</c:v>
                </c:pt>
                <c:pt idx="3890">
                  <c:v>41.432991000000001</c:v>
                </c:pt>
                <c:pt idx="3891">
                  <c:v>41.432991000000001</c:v>
                </c:pt>
                <c:pt idx="3892">
                  <c:v>41.432991000000001</c:v>
                </c:pt>
                <c:pt idx="3893">
                  <c:v>41.432991000000001</c:v>
                </c:pt>
                <c:pt idx="3894">
                  <c:v>41.598736000000002</c:v>
                </c:pt>
                <c:pt idx="3895">
                  <c:v>41.432991000000001</c:v>
                </c:pt>
                <c:pt idx="3896">
                  <c:v>41.432991000000001</c:v>
                </c:pt>
                <c:pt idx="3897">
                  <c:v>41.432991000000001</c:v>
                </c:pt>
                <c:pt idx="3898">
                  <c:v>41.598736000000002</c:v>
                </c:pt>
                <c:pt idx="3899">
                  <c:v>41.432991000000001</c:v>
                </c:pt>
                <c:pt idx="3900">
                  <c:v>41.598736000000002</c:v>
                </c:pt>
                <c:pt idx="3901">
                  <c:v>41.432991000000001</c:v>
                </c:pt>
                <c:pt idx="3902">
                  <c:v>41.432991000000001</c:v>
                </c:pt>
                <c:pt idx="3903">
                  <c:v>41.598736000000002</c:v>
                </c:pt>
                <c:pt idx="3904">
                  <c:v>41.432991000000001</c:v>
                </c:pt>
                <c:pt idx="3905">
                  <c:v>41.598736000000002</c:v>
                </c:pt>
                <c:pt idx="3906">
                  <c:v>41.432991000000001</c:v>
                </c:pt>
                <c:pt idx="3907">
                  <c:v>41.432991000000001</c:v>
                </c:pt>
                <c:pt idx="3908">
                  <c:v>41.432991000000001</c:v>
                </c:pt>
                <c:pt idx="3909">
                  <c:v>41.432991000000001</c:v>
                </c:pt>
                <c:pt idx="3910">
                  <c:v>41.432991000000001</c:v>
                </c:pt>
                <c:pt idx="3911">
                  <c:v>41.432991000000001</c:v>
                </c:pt>
                <c:pt idx="3912">
                  <c:v>41.432991000000001</c:v>
                </c:pt>
                <c:pt idx="3913">
                  <c:v>41.432991000000001</c:v>
                </c:pt>
                <c:pt idx="3914">
                  <c:v>41.432991000000001</c:v>
                </c:pt>
                <c:pt idx="3915">
                  <c:v>41.432991000000001</c:v>
                </c:pt>
                <c:pt idx="3916">
                  <c:v>41.432991000000001</c:v>
                </c:pt>
                <c:pt idx="3917">
                  <c:v>41.598736000000002</c:v>
                </c:pt>
                <c:pt idx="3918">
                  <c:v>41.432991000000001</c:v>
                </c:pt>
                <c:pt idx="3919">
                  <c:v>41.432991000000001</c:v>
                </c:pt>
                <c:pt idx="3920">
                  <c:v>41.432991000000001</c:v>
                </c:pt>
                <c:pt idx="3921">
                  <c:v>41.432991000000001</c:v>
                </c:pt>
                <c:pt idx="3922">
                  <c:v>41.432991000000001</c:v>
                </c:pt>
                <c:pt idx="3923">
                  <c:v>41.432991000000001</c:v>
                </c:pt>
                <c:pt idx="3924">
                  <c:v>41.432991000000001</c:v>
                </c:pt>
                <c:pt idx="3925">
                  <c:v>41.432991000000001</c:v>
                </c:pt>
                <c:pt idx="3926">
                  <c:v>41.598736000000002</c:v>
                </c:pt>
                <c:pt idx="3927">
                  <c:v>41.432991000000001</c:v>
                </c:pt>
                <c:pt idx="3928">
                  <c:v>41.432991000000001</c:v>
                </c:pt>
                <c:pt idx="3929">
                  <c:v>41.432991000000001</c:v>
                </c:pt>
                <c:pt idx="3930">
                  <c:v>41.432991000000001</c:v>
                </c:pt>
                <c:pt idx="3931">
                  <c:v>41.432991000000001</c:v>
                </c:pt>
                <c:pt idx="3932">
                  <c:v>41.432991000000001</c:v>
                </c:pt>
                <c:pt idx="3933">
                  <c:v>41.432991000000001</c:v>
                </c:pt>
                <c:pt idx="3934">
                  <c:v>41.432991000000001</c:v>
                </c:pt>
                <c:pt idx="3935">
                  <c:v>41.432991000000001</c:v>
                </c:pt>
                <c:pt idx="3936">
                  <c:v>41.432991000000001</c:v>
                </c:pt>
                <c:pt idx="3937">
                  <c:v>41.432991000000001</c:v>
                </c:pt>
                <c:pt idx="3938">
                  <c:v>41.432991000000001</c:v>
                </c:pt>
                <c:pt idx="3939">
                  <c:v>41.432991000000001</c:v>
                </c:pt>
                <c:pt idx="3940">
                  <c:v>41.432991000000001</c:v>
                </c:pt>
                <c:pt idx="3941">
                  <c:v>41.432991000000001</c:v>
                </c:pt>
                <c:pt idx="3942">
                  <c:v>41.432991000000001</c:v>
                </c:pt>
                <c:pt idx="3943">
                  <c:v>41.432991000000001</c:v>
                </c:pt>
                <c:pt idx="3944">
                  <c:v>41.432991000000001</c:v>
                </c:pt>
                <c:pt idx="3945">
                  <c:v>41.432991000000001</c:v>
                </c:pt>
                <c:pt idx="3946">
                  <c:v>41.432991000000001</c:v>
                </c:pt>
                <c:pt idx="3947">
                  <c:v>41.432991000000001</c:v>
                </c:pt>
                <c:pt idx="3948">
                  <c:v>41.432991000000001</c:v>
                </c:pt>
                <c:pt idx="3949">
                  <c:v>41.432991000000001</c:v>
                </c:pt>
                <c:pt idx="3950">
                  <c:v>41.432991000000001</c:v>
                </c:pt>
                <c:pt idx="3951">
                  <c:v>41.432991000000001</c:v>
                </c:pt>
                <c:pt idx="3952">
                  <c:v>41.432991000000001</c:v>
                </c:pt>
                <c:pt idx="3953">
                  <c:v>41.432991000000001</c:v>
                </c:pt>
                <c:pt idx="3954">
                  <c:v>41.432991000000001</c:v>
                </c:pt>
                <c:pt idx="3955">
                  <c:v>41.432991000000001</c:v>
                </c:pt>
                <c:pt idx="3956">
                  <c:v>41.432991000000001</c:v>
                </c:pt>
                <c:pt idx="3957">
                  <c:v>41.432991000000001</c:v>
                </c:pt>
                <c:pt idx="3958">
                  <c:v>41.432991000000001</c:v>
                </c:pt>
                <c:pt idx="3959">
                  <c:v>41.432991000000001</c:v>
                </c:pt>
                <c:pt idx="3960">
                  <c:v>41.432991000000001</c:v>
                </c:pt>
                <c:pt idx="3961">
                  <c:v>41.432991000000001</c:v>
                </c:pt>
                <c:pt idx="3962">
                  <c:v>41.432991000000001</c:v>
                </c:pt>
                <c:pt idx="3963">
                  <c:v>41.432991000000001</c:v>
                </c:pt>
                <c:pt idx="3964">
                  <c:v>41.432991000000001</c:v>
                </c:pt>
                <c:pt idx="3965">
                  <c:v>41.432991000000001</c:v>
                </c:pt>
                <c:pt idx="3966">
                  <c:v>41.598736000000002</c:v>
                </c:pt>
                <c:pt idx="3967">
                  <c:v>41.598736000000002</c:v>
                </c:pt>
                <c:pt idx="3968">
                  <c:v>41.432991000000001</c:v>
                </c:pt>
                <c:pt idx="3969">
                  <c:v>41.432991000000001</c:v>
                </c:pt>
                <c:pt idx="3970">
                  <c:v>41.432991000000001</c:v>
                </c:pt>
                <c:pt idx="3971">
                  <c:v>41.598736000000002</c:v>
                </c:pt>
                <c:pt idx="3972">
                  <c:v>41.432991000000001</c:v>
                </c:pt>
                <c:pt idx="3973">
                  <c:v>41.432991000000001</c:v>
                </c:pt>
                <c:pt idx="3974">
                  <c:v>41.432991000000001</c:v>
                </c:pt>
                <c:pt idx="3975">
                  <c:v>41.432991000000001</c:v>
                </c:pt>
                <c:pt idx="3976">
                  <c:v>41.432991000000001</c:v>
                </c:pt>
                <c:pt idx="3977">
                  <c:v>41.432991000000001</c:v>
                </c:pt>
                <c:pt idx="3978">
                  <c:v>41.432991000000001</c:v>
                </c:pt>
                <c:pt idx="3979">
                  <c:v>41.432991000000001</c:v>
                </c:pt>
                <c:pt idx="3980">
                  <c:v>41.432991000000001</c:v>
                </c:pt>
                <c:pt idx="3981">
                  <c:v>41.432991000000001</c:v>
                </c:pt>
                <c:pt idx="3982">
                  <c:v>41.432991000000001</c:v>
                </c:pt>
                <c:pt idx="3983">
                  <c:v>41.432991000000001</c:v>
                </c:pt>
                <c:pt idx="3984">
                  <c:v>41.432991000000001</c:v>
                </c:pt>
                <c:pt idx="3985">
                  <c:v>41.432991000000001</c:v>
                </c:pt>
                <c:pt idx="3986">
                  <c:v>41.432991000000001</c:v>
                </c:pt>
                <c:pt idx="3987">
                  <c:v>41.432991000000001</c:v>
                </c:pt>
                <c:pt idx="3988">
                  <c:v>41.432991000000001</c:v>
                </c:pt>
                <c:pt idx="3989">
                  <c:v>41.432991000000001</c:v>
                </c:pt>
                <c:pt idx="3990">
                  <c:v>41.432991000000001</c:v>
                </c:pt>
                <c:pt idx="3991">
                  <c:v>41.432991000000001</c:v>
                </c:pt>
                <c:pt idx="3992">
                  <c:v>41.432991000000001</c:v>
                </c:pt>
                <c:pt idx="3993">
                  <c:v>41.432991000000001</c:v>
                </c:pt>
                <c:pt idx="3994">
                  <c:v>41.432991000000001</c:v>
                </c:pt>
                <c:pt idx="3995">
                  <c:v>41.598736000000002</c:v>
                </c:pt>
                <c:pt idx="3996">
                  <c:v>41.598736000000002</c:v>
                </c:pt>
                <c:pt idx="3997">
                  <c:v>41.432991000000001</c:v>
                </c:pt>
                <c:pt idx="3998">
                  <c:v>41.432991000000001</c:v>
                </c:pt>
                <c:pt idx="3999">
                  <c:v>41.432991000000001</c:v>
                </c:pt>
                <c:pt idx="4000">
                  <c:v>41.432991000000001</c:v>
                </c:pt>
                <c:pt idx="4001">
                  <c:v>41.432991000000001</c:v>
                </c:pt>
                <c:pt idx="4002">
                  <c:v>41.432991000000001</c:v>
                </c:pt>
                <c:pt idx="4003">
                  <c:v>41.432991000000001</c:v>
                </c:pt>
                <c:pt idx="4004">
                  <c:v>41.432991000000001</c:v>
                </c:pt>
                <c:pt idx="4005">
                  <c:v>41.432991000000001</c:v>
                </c:pt>
                <c:pt idx="4006">
                  <c:v>41.432991000000001</c:v>
                </c:pt>
                <c:pt idx="4007">
                  <c:v>41.432991000000001</c:v>
                </c:pt>
                <c:pt idx="4008">
                  <c:v>41.598736000000002</c:v>
                </c:pt>
                <c:pt idx="4009">
                  <c:v>41.432991000000001</c:v>
                </c:pt>
                <c:pt idx="4010">
                  <c:v>41.432991000000001</c:v>
                </c:pt>
                <c:pt idx="4011">
                  <c:v>41.432991000000001</c:v>
                </c:pt>
                <c:pt idx="4012">
                  <c:v>41.432991000000001</c:v>
                </c:pt>
                <c:pt idx="4013">
                  <c:v>41.432991000000001</c:v>
                </c:pt>
                <c:pt idx="4014">
                  <c:v>41.432991000000001</c:v>
                </c:pt>
                <c:pt idx="4015">
                  <c:v>41.432991000000001</c:v>
                </c:pt>
                <c:pt idx="4016">
                  <c:v>41.432991000000001</c:v>
                </c:pt>
                <c:pt idx="4017">
                  <c:v>41.432991000000001</c:v>
                </c:pt>
                <c:pt idx="4018">
                  <c:v>41.432991000000001</c:v>
                </c:pt>
                <c:pt idx="4019">
                  <c:v>41.432991000000001</c:v>
                </c:pt>
                <c:pt idx="4020">
                  <c:v>41.432991000000001</c:v>
                </c:pt>
                <c:pt idx="4021">
                  <c:v>41.432991000000001</c:v>
                </c:pt>
                <c:pt idx="4022">
                  <c:v>41.432991000000001</c:v>
                </c:pt>
                <c:pt idx="4023">
                  <c:v>41.432991000000001</c:v>
                </c:pt>
                <c:pt idx="4024">
                  <c:v>41.432991000000001</c:v>
                </c:pt>
                <c:pt idx="4025">
                  <c:v>41.432991000000001</c:v>
                </c:pt>
                <c:pt idx="4026">
                  <c:v>41.432991000000001</c:v>
                </c:pt>
                <c:pt idx="4027">
                  <c:v>41.598736000000002</c:v>
                </c:pt>
                <c:pt idx="4028">
                  <c:v>41.432991000000001</c:v>
                </c:pt>
                <c:pt idx="4029">
                  <c:v>41.432991000000001</c:v>
                </c:pt>
                <c:pt idx="4030">
                  <c:v>41.432991000000001</c:v>
                </c:pt>
                <c:pt idx="4031">
                  <c:v>41.432991000000001</c:v>
                </c:pt>
                <c:pt idx="4032">
                  <c:v>41.432991000000001</c:v>
                </c:pt>
                <c:pt idx="4033">
                  <c:v>41.432991000000001</c:v>
                </c:pt>
                <c:pt idx="4034">
                  <c:v>41.432991000000001</c:v>
                </c:pt>
                <c:pt idx="4035">
                  <c:v>41.432991000000001</c:v>
                </c:pt>
                <c:pt idx="4036">
                  <c:v>41.432991000000001</c:v>
                </c:pt>
                <c:pt idx="4037">
                  <c:v>41.432991000000001</c:v>
                </c:pt>
                <c:pt idx="4038">
                  <c:v>41.598736000000002</c:v>
                </c:pt>
                <c:pt idx="4039">
                  <c:v>41.432991000000001</c:v>
                </c:pt>
                <c:pt idx="4040">
                  <c:v>41.432991000000001</c:v>
                </c:pt>
                <c:pt idx="4041">
                  <c:v>41.432991000000001</c:v>
                </c:pt>
                <c:pt idx="4042">
                  <c:v>41.432991000000001</c:v>
                </c:pt>
                <c:pt idx="4043">
                  <c:v>41.432991000000001</c:v>
                </c:pt>
                <c:pt idx="4044">
                  <c:v>41.432991000000001</c:v>
                </c:pt>
                <c:pt idx="4045">
                  <c:v>41.432991000000001</c:v>
                </c:pt>
                <c:pt idx="4046">
                  <c:v>41.432991000000001</c:v>
                </c:pt>
                <c:pt idx="4047">
                  <c:v>41.432991000000001</c:v>
                </c:pt>
                <c:pt idx="4048">
                  <c:v>41.432991000000001</c:v>
                </c:pt>
                <c:pt idx="4049">
                  <c:v>41.432991000000001</c:v>
                </c:pt>
                <c:pt idx="4050">
                  <c:v>41.432991000000001</c:v>
                </c:pt>
                <c:pt idx="4051">
                  <c:v>41.432991000000001</c:v>
                </c:pt>
                <c:pt idx="4052">
                  <c:v>41.432991000000001</c:v>
                </c:pt>
                <c:pt idx="4053">
                  <c:v>41.432991000000001</c:v>
                </c:pt>
                <c:pt idx="4054">
                  <c:v>41.598736000000002</c:v>
                </c:pt>
                <c:pt idx="4055">
                  <c:v>41.432991000000001</c:v>
                </c:pt>
                <c:pt idx="4056">
                  <c:v>41.432991000000001</c:v>
                </c:pt>
                <c:pt idx="4057">
                  <c:v>41.432991000000001</c:v>
                </c:pt>
                <c:pt idx="4058">
                  <c:v>41.432991000000001</c:v>
                </c:pt>
                <c:pt idx="4059">
                  <c:v>41.432991000000001</c:v>
                </c:pt>
                <c:pt idx="4060">
                  <c:v>41.432991000000001</c:v>
                </c:pt>
                <c:pt idx="4061">
                  <c:v>41.432991000000001</c:v>
                </c:pt>
                <c:pt idx="4062">
                  <c:v>41.432991000000001</c:v>
                </c:pt>
                <c:pt idx="4063">
                  <c:v>41.432991000000001</c:v>
                </c:pt>
                <c:pt idx="4064">
                  <c:v>41.432991000000001</c:v>
                </c:pt>
                <c:pt idx="4065">
                  <c:v>41.432991000000001</c:v>
                </c:pt>
                <c:pt idx="4066">
                  <c:v>41.432991000000001</c:v>
                </c:pt>
                <c:pt idx="4067">
                  <c:v>41.432991000000001</c:v>
                </c:pt>
                <c:pt idx="4068">
                  <c:v>41.432991000000001</c:v>
                </c:pt>
                <c:pt idx="4069">
                  <c:v>41.432991000000001</c:v>
                </c:pt>
                <c:pt idx="4070">
                  <c:v>41.432991000000001</c:v>
                </c:pt>
                <c:pt idx="4071">
                  <c:v>41.432991000000001</c:v>
                </c:pt>
                <c:pt idx="4072">
                  <c:v>41.432991000000001</c:v>
                </c:pt>
                <c:pt idx="4073">
                  <c:v>41.432991000000001</c:v>
                </c:pt>
                <c:pt idx="4074">
                  <c:v>41.432991000000001</c:v>
                </c:pt>
                <c:pt idx="4075">
                  <c:v>41.432991000000001</c:v>
                </c:pt>
                <c:pt idx="4076">
                  <c:v>41.432991000000001</c:v>
                </c:pt>
                <c:pt idx="4077">
                  <c:v>41.432991000000001</c:v>
                </c:pt>
                <c:pt idx="4078">
                  <c:v>41.598736000000002</c:v>
                </c:pt>
                <c:pt idx="4079">
                  <c:v>41.598736000000002</c:v>
                </c:pt>
                <c:pt idx="4080">
                  <c:v>41.598736000000002</c:v>
                </c:pt>
                <c:pt idx="4081">
                  <c:v>41.598736000000002</c:v>
                </c:pt>
                <c:pt idx="4082">
                  <c:v>41.598736000000002</c:v>
                </c:pt>
                <c:pt idx="4083">
                  <c:v>41.598736000000002</c:v>
                </c:pt>
                <c:pt idx="4084">
                  <c:v>41.598736000000002</c:v>
                </c:pt>
                <c:pt idx="4085">
                  <c:v>41.598736000000002</c:v>
                </c:pt>
                <c:pt idx="4086">
                  <c:v>41.598736000000002</c:v>
                </c:pt>
                <c:pt idx="4087">
                  <c:v>41.598736000000002</c:v>
                </c:pt>
                <c:pt idx="4088">
                  <c:v>41.598736000000002</c:v>
                </c:pt>
                <c:pt idx="4089">
                  <c:v>41.598736000000002</c:v>
                </c:pt>
                <c:pt idx="4090">
                  <c:v>41.598736000000002</c:v>
                </c:pt>
                <c:pt idx="4091">
                  <c:v>41.598736000000002</c:v>
                </c:pt>
                <c:pt idx="4092">
                  <c:v>41.598736000000002</c:v>
                </c:pt>
                <c:pt idx="4093">
                  <c:v>41.432991000000001</c:v>
                </c:pt>
                <c:pt idx="4094">
                  <c:v>41.432991000000001</c:v>
                </c:pt>
                <c:pt idx="4095">
                  <c:v>41.432991000000001</c:v>
                </c:pt>
                <c:pt idx="4096">
                  <c:v>41.432991000000001</c:v>
                </c:pt>
                <c:pt idx="4097">
                  <c:v>41.432991000000001</c:v>
                </c:pt>
                <c:pt idx="4098">
                  <c:v>41.432991000000001</c:v>
                </c:pt>
                <c:pt idx="4099">
                  <c:v>41.598736000000002</c:v>
                </c:pt>
                <c:pt idx="4100">
                  <c:v>41.432991000000001</c:v>
                </c:pt>
                <c:pt idx="4101">
                  <c:v>41.432991000000001</c:v>
                </c:pt>
                <c:pt idx="4102">
                  <c:v>41.432991000000001</c:v>
                </c:pt>
                <c:pt idx="4103">
                  <c:v>41.432991000000001</c:v>
                </c:pt>
                <c:pt idx="4104">
                  <c:v>41.432991000000001</c:v>
                </c:pt>
                <c:pt idx="4105">
                  <c:v>41.432991000000001</c:v>
                </c:pt>
                <c:pt idx="4106">
                  <c:v>41.598736000000002</c:v>
                </c:pt>
                <c:pt idx="4107">
                  <c:v>41.598736000000002</c:v>
                </c:pt>
                <c:pt idx="4108">
                  <c:v>41.598736000000002</c:v>
                </c:pt>
                <c:pt idx="4109">
                  <c:v>41.432991000000001</c:v>
                </c:pt>
                <c:pt idx="4110">
                  <c:v>41.598736000000002</c:v>
                </c:pt>
                <c:pt idx="4111">
                  <c:v>41.598736000000002</c:v>
                </c:pt>
                <c:pt idx="4112">
                  <c:v>41.598736000000002</c:v>
                </c:pt>
                <c:pt idx="4113">
                  <c:v>41.598736000000002</c:v>
                </c:pt>
                <c:pt idx="4114">
                  <c:v>41.598736000000002</c:v>
                </c:pt>
                <c:pt idx="4115">
                  <c:v>41.598736000000002</c:v>
                </c:pt>
                <c:pt idx="4116">
                  <c:v>41.598736000000002</c:v>
                </c:pt>
                <c:pt idx="4117">
                  <c:v>41.598736000000002</c:v>
                </c:pt>
                <c:pt idx="4118">
                  <c:v>41.598736000000002</c:v>
                </c:pt>
                <c:pt idx="4119">
                  <c:v>41.598736000000002</c:v>
                </c:pt>
                <c:pt idx="4120">
                  <c:v>41.598736000000002</c:v>
                </c:pt>
                <c:pt idx="4121">
                  <c:v>41.598736000000002</c:v>
                </c:pt>
                <c:pt idx="4122">
                  <c:v>41.598736000000002</c:v>
                </c:pt>
                <c:pt idx="4123">
                  <c:v>41.598736000000002</c:v>
                </c:pt>
                <c:pt idx="4124">
                  <c:v>41.598736000000002</c:v>
                </c:pt>
                <c:pt idx="4125">
                  <c:v>41.598736000000002</c:v>
                </c:pt>
                <c:pt idx="4126">
                  <c:v>41.598736000000002</c:v>
                </c:pt>
                <c:pt idx="4127">
                  <c:v>41.598736000000002</c:v>
                </c:pt>
                <c:pt idx="4128">
                  <c:v>41.598736000000002</c:v>
                </c:pt>
                <c:pt idx="4129">
                  <c:v>41.598736000000002</c:v>
                </c:pt>
                <c:pt idx="4130">
                  <c:v>41.598736000000002</c:v>
                </c:pt>
                <c:pt idx="4131">
                  <c:v>41.598736000000002</c:v>
                </c:pt>
                <c:pt idx="4132">
                  <c:v>41.432991000000001</c:v>
                </c:pt>
                <c:pt idx="4133">
                  <c:v>41.598736000000002</c:v>
                </c:pt>
                <c:pt idx="4134">
                  <c:v>41.598736000000002</c:v>
                </c:pt>
                <c:pt idx="4135">
                  <c:v>41.432991000000001</c:v>
                </c:pt>
                <c:pt idx="4136">
                  <c:v>41.598736000000002</c:v>
                </c:pt>
                <c:pt idx="4137">
                  <c:v>41.598736000000002</c:v>
                </c:pt>
                <c:pt idx="4138">
                  <c:v>41.432991000000001</c:v>
                </c:pt>
                <c:pt idx="4139">
                  <c:v>41.598736000000002</c:v>
                </c:pt>
                <c:pt idx="4140">
                  <c:v>41.598736000000002</c:v>
                </c:pt>
                <c:pt idx="4141">
                  <c:v>41.598736000000002</c:v>
                </c:pt>
                <c:pt idx="4142">
                  <c:v>41.598736000000002</c:v>
                </c:pt>
                <c:pt idx="4143">
                  <c:v>41.598736000000002</c:v>
                </c:pt>
                <c:pt idx="4144">
                  <c:v>41.598736000000002</c:v>
                </c:pt>
                <c:pt idx="4145">
                  <c:v>41.598736000000002</c:v>
                </c:pt>
                <c:pt idx="4146">
                  <c:v>41.598736000000002</c:v>
                </c:pt>
                <c:pt idx="4147">
                  <c:v>41.598736000000002</c:v>
                </c:pt>
                <c:pt idx="4148">
                  <c:v>41.598736000000002</c:v>
                </c:pt>
                <c:pt idx="4149">
                  <c:v>41.432991000000001</c:v>
                </c:pt>
                <c:pt idx="4150">
                  <c:v>41.598736000000002</c:v>
                </c:pt>
                <c:pt idx="4151">
                  <c:v>41.598736000000002</c:v>
                </c:pt>
                <c:pt idx="4152">
                  <c:v>41.432991000000001</c:v>
                </c:pt>
                <c:pt idx="4153">
                  <c:v>41.598736000000002</c:v>
                </c:pt>
                <c:pt idx="4154">
                  <c:v>41.598736000000002</c:v>
                </c:pt>
                <c:pt idx="4155">
                  <c:v>41.598736000000002</c:v>
                </c:pt>
                <c:pt idx="4156">
                  <c:v>41.598736000000002</c:v>
                </c:pt>
                <c:pt idx="4157">
                  <c:v>41.598736000000002</c:v>
                </c:pt>
                <c:pt idx="4158">
                  <c:v>41.598736000000002</c:v>
                </c:pt>
                <c:pt idx="4159">
                  <c:v>41.598736000000002</c:v>
                </c:pt>
                <c:pt idx="4160">
                  <c:v>41.598736000000002</c:v>
                </c:pt>
                <c:pt idx="4161">
                  <c:v>41.598736000000002</c:v>
                </c:pt>
                <c:pt idx="4162">
                  <c:v>41.598736000000002</c:v>
                </c:pt>
                <c:pt idx="4163">
                  <c:v>41.432991000000001</c:v>
                </c:pt>
                <c:pt idx="4164">
                  <c:v>41.598736000000002</c:v>
                </c:pt>
                <c:pt idx="4165">
                  <c:v>41.598736000000002</c:v>
                </c:pt>
                <c:pt idx="4166">
                  <c:v>41.432991000000001</c:v>
                </c:pt>
                <c:pt idx="4167">
                  <c:v>41.598736000000002</c:v>
                </c:pt>
                <c:pt idx="4168">
                  <c:v>41.598736000000002</c:v>
                </c:pt>
                <c:pt idx="4169">
                  <c:v>41.598736000000002</c:v>
                </c:pt>
                <c:pt idx="4170">
                  <c:v>41.598736000000002</c:v>
                </c:pt>
                <c:pt idx="4171">
                  <c:v>41.598736000000002</c:v>
                </c:pt>
                <c:pt idx="4172">
                  <c:v>41.598736000000002</c:v>
                </c:pt>
                <c:pt idx="4173">
                  <c:v>41.432991000000001</c:v>
                </c:pt>
                <c:pt idx="4174">
                  <c:v>41.432991000000001</c:v>
                </c:pt>
                <c:pt idx="4175">
                  <c:v>41.598736000000002</c:v>
                </c:pt>
                <c:pt idx="4176">
                  <c:v>41.432991000000001</c:v>
                </c:pt>
                <c:pt idx="4177">
                  <c:v>41.598736000000002</c:v>
                </c:pt>
                <c:pt idx="4178">
                  <c:v>41.432991000000001</c:v>
                </c:pt>
                <c:pt idx="4179">
                  <c:v>41.432991000000001</c:v>
                </c:pt>
                <c:pt idx="4180">
                  <c:v>41.432991000000001</c:v>
                </c:pt>
                <c:pt idx="4181">
                  <c:v>41.432991000000001</c:v>
                </c:pt>
                <c:pt idx="4182">
                  <c:v>41.432991000000001</c:v>
                </c:pt>
                <c:pt idx="4183">
                  <c:v>41.432991000000001</c:v>
                </c:pt>
                <c:pt idx="4184">
                  <c:v>41.432991000000001</c:v>
                </c:pt>
                <c:pt idx="4185">
                  <c:v>41.432991000000001</c:v>
                </c:pt>
                <c:pt idx="4186">
                  <c:v>41.432991000000001</c:v>
                </c:pt>
                <c:pt idx="4187">
                  <c:v>41.432991000000001</c:v>
                </c:pt>
                <c:pt idx="4188">
                  <c:v>41.432991000000001</c:v>
                </c:pt>
                <c:pt idx="4189">
                  <c:v>41.432991000000001</c:v>
                </c:pt>
                <c:pt idx="4190">
                  <c:v>41.432991000000001</c:v>
                </c:pt>
                <c:pt idx="4191">
                  <c:v>41.432991000000001</c:v>
                </c:pt>
                <c:pt idx="4192">
                  <c:v>41.432991000000001</c:v>
                </c:pt>
                <c:pt idx="4193">
                  <c:v>41.432991000000001</c:v>
                </c:pt>
                <c:pt idx="4194">
                  <c:v>41.432991000000001</c:v>
                </c:pt>
                <c:pt idx="4195">
                  <c:v>41.432991000000001</c:v>
                </c:pt>
                <c:pt idx="4196">
                  <c:v>41.432991000000001</c:v>
                </c:pt>
                <c:pt idx="4197">
                  <c:v>41.432991000000001</c:v>
                </c:pt>
                <c:pt idx="4198">
                  <c:v>41.432991000000001</c:v>
                </c:pt>
                <c:pt idx="4199">
                  <c:v>41.432991000000001</c:v>
                </c:pt>
                <c:pt idx="4200">
                  <c:v>41.432991000000001</c:v>
                </c:pt>
                <c:pt idx="4201">
                  <c:v>41.432991000000001</c:v>
                </c:pt>
                <c:pt idx="4202">
                  <c:v>41.432991000000001</c:v>
                </c:pt>
                <c:pt idx="4203">
                  <c:v>41.432991000000001</c:v>
                </c:pt>
                <c:pt idx="4204">
                  <c:v>41.432991000000001</c:v>
                </c:pt>
                <c:pt idx="4205">
                  <c:v>41.432991000000001</c:v>
                </c:pt>
                <c:pt idx="4206">
                  <c:v>41.432991000000001</c:v>
                </c:pt>
                <c:pt idx="4207">
                  <c:v>41.432991000000001</c:v>
                </c:pt>
                <c:pt idx="4208">
                  <c:v>41.432991000000001</c:v>
                </c:pt>
                <c:pt idx="4209">
                  <c:v>41.432991000000001</c:v>
                </c:pt>
                <c:pt idx="4210">
                  <c:v>41.432991000000001</c:v>
                </c:pt>
                <c:pt idx="4211">
                  <c:v>41.432991000000001</c:v>
                </c:pt>
                <c:pt idx="4212">
                  <c:v>41.432991000000001</c:v>
                </c:pt>
                <c:pt idx="4213">
                  <c:v>41.432991000000001</c:v>
                </c:pt>
                <c:pt idx="4214">
                  <c:v>41.432991000000001</c:v>
                </c:pt>
                <c:pt idx="4215">
                  <c:v>41.432991000000001</c:v>
                </c:pt>
                <c:pt idx="4216">
                  <c:v>41.432991000000001</c:v>
                </c:pt>
                <c:pt idx="4217">
                  <c:v>41.432991000000001</c:v>
                </c:pt>
                <c:pt idx="4218">
                  <c:v>41.432991000000001</c:v>
                </c:pt>
                <c:pt idx="4219">
                  <c:v>41.432991000000001</c:v>
                </c:pt>
                <c:pt idx="4220">
                  <c:v>41.432991000000001</c:v>
                </c:pt>
                <c:pt idx="4221">
                  <c:v>41.432991000000001</c:v>
                </c:pt>
                <c:pt idx="4222">
                  <c:v>41.432991000000001</c:v>
                </c:pt>
                <c:pt idx="4223">
                  <c:v>41.432991000000001</c:v>
                </c:pt>
                <c:pt idx="4224">
                  <c:v>41.432991000000001</c:v>
                </c:pt>
                <c:pt idx="4225">
                  <c:v>41.432991000000001</c:v>
                </c:pt>
                <c:pt idx="4226">
                  <c:v>41.432991000000001</c:v>
                </c:pt>
                <c:pt idx="4227">
                  <c:v>41.432991000000001</c:v>
                </c:pt>
                <c:pt idx="4228">
                  <c:v>41.432991000000001</c:v>
                </c:pt>
                <c:pt idx="4229">
                  <c:v>41.432991000000001</c:v>
                </c:pt>
                <c:pt idx="4230">
                  <c:v>41.432991000000001</c:v>
                </c:pt>
                <c:pt idx="4231">
                  <c:v>41.432991000000001</c:v>
                </c:pt>
                <c:pt idx="4232">
                  <c:v>41.432991000000001</c:v>
                </c:pt>
                <c:pt idx="4233">
                  <c:v>41.432991000000001</c:v>
                </c:pt>
                <c:pt idx="4234">
                  <c:v>41.432991000000001</c:v>
                </c:pt>
                <c:pt idx="4235">
                  <c:v>41.432991000000001</c:v>
                </c:pt>
                <c:pt idx="4236">
                  <c:v>41.432991000000001</c:v>
                </c:pt>
                <c:pt idx="4237">
                  <c:v>41.432991000000001</c:v>
                </c:pt>
                <c:pt idx="4238">
                  <c:v>41.432991000000001</c:v>
                </c:pt>
                <c:pt idx="4239">
                  <c:v>41.432991000000001</c:v>
                </c:pt>
                <c:pt idx="4240">
                  <c:v>41.432991000000001</c:v>
                </c:pt>
                <c:pt idx="4241">
                  <c:v>41.432991000000001</c:v>
                </c:pt>
                <c:pt idx="4242">
                  <c:v>41.432991000000001</c:v>
                </c:pt>
                <c:pt idx="4243">
                  <c:v>41.267246</c:v>
                </c:pt>
                <c:pt idx="4244">
                  <c:v>41.432991000000001</c:v>
                </c:pt>
                <c:pt idx="4245">
                  <c:v>41.432991000000001</c:v>
                </c:pt>
                <c:pt idx="4246">
                  <c:v>41.432991000000001</c:v>
                </c:pt>
                <c:pt idx="4247">
                  <c:v>41.432991000000001</c:v>
                </c:pt>
                <c:pt idx="4248">
                  <c:v>41.432991000000001</c:v>
                </c:pt>
                <c:pt idx="4249">
                  <c:v>41.432991000000001</c:v>
                </c:pt>
                <c:pt idx="4250">
                  <c:v>41.432991000000001</c:v>
                </c:pt>
                <c:pt idx="4251">
                  <c:v>41.432991000000001</c:v>
                </c:pt>
                <c:pt idx="4252">
                  <c:v>41.432991000000001</c:v>
                </c:pt>
                <c:pt idx="4253">
                  <c:v>41.267246</c:v>
                </c:pt>
                <c:pt idx="4254">
                  <c:v>41.432991000000001</c:v>
                </c:pt>
                <c:pt idx="4255">
                  <c:v>41.432991000000001</c:v>
                </c:pt>
                <c:pt idx="4256">
                  <c:v>41.432991000000001</c:v>
                </c:pt>
                <c:pt idx="4257">
                  <c:v>41.432991000000001</c:v>
                </c:pt>
                <c:pt idx="4258">
                  <c:v>41.432991000000001</c:v>
                </c:pt>
                <c:pt idx="4259">
                  <c:v>41.432991000000001</c:v>
                </c:pt>
                <c:pt idx="4260">
                  <c:v>41.432991000000001</c:v>
                </c:pt>
                <c:pt idx="4261">
                  <c:v>41.432991000000001</c:v>
                </c:pt>
                <c:pt idx="4262">
                  <c:v>41.432991000000001</c:v>
                </c:pt>
                <c:pt idx="4263">
                  <c:v>41.432991000000001</c:v>
                </c:pt>
                <c:pt idx="4264">
                  <c:v>41.432991000000001</c:v>
                </c:pt>
                <c:pt idx="4265">
                  <c:v>41.432991000000001</c:v>
                </c:pt>
                <c:pt idx="4266">
                  <c:v>41.432991000000001</c:v>
                </c:pt>
                <c:pt idx="4267">
                  <c:v>41.432991000000001</c:v>
                </c:pt>
                <c:pt idx="4268">
                  <c:v>41.267246</c:v>
                </c:pt>
                <c:pt idx="4269">
                  <c:v>41.432991000000001</c:v>
                </c:pt>
                <c:pt idx="4270">
                  <c:v>41.432991000000001</c:v>
                </c:pt>
                <c:pt idx="4271">
                  <c:v>41.432991000000001</c:v>
                </c:pt>
                <c:pt idx="4272">
                  <c:v>41.432991000000001</c:v>
                </c:pt>
                <c:pt idx="4273">
                  <c:v>41.432991000000001</c:v>
                </c:pt>
                <c:pt idx="4274">
                  <c:v>41.432991000000001</c:v>
                </c:pt>
                <c:pt idx="4275">
                  <c:v>41.432991000000001</c:v>
                </c:pt>
                <c:pt idx="4276">
                  <c:v>41.432991000000001</c:v>
                </c:pt>
                <c:pt idx="4277">
                  <c:v>41.432991000000001</c:v>
                </c:pt>
                <c:pt idx="4278">
                  <c:v>41.432991000000001</c:v>
                </c:pt>
                <c:pt idx="4279">
                  <c:v>41.432991000000001</c:v>
                </c:pt>
                <c:pt idx="4280">
                  <c:v>41.267246</c:v>
                </c:pt>
                <c:pt idx="4281">
                  <c:v>41.432991000000001</c:v>
                </c:pt>
                <c:pt idx="4282">
                  <c:v>41.267246</c:v>
                </c:pt>
                <c:pt idx="4283">
                  <c:v>41.432991000000001</c:v>
                </c:pt>
                <c:pt idx="4284">
                  <c:v>41.432991000000001</c:v>
                </c:pt>
                <c:pt idx="4285">
                  <c:v>41.432991000000001</c:v>
                </c:pt>
                <c:pt idx="4286">
                  <c:v>41.432991000000001</c:v>
                </c:pt>
                <c:pt idx="4287">
                  <c:v>41.432991000000001</c:v>
                </c:pt>
                <c:pt idx="4288">
                  <c:v>41.432991000000001</c:v>
                </c:pt>
                <c:pt idx="4289">
                  <c:v>41.432991000000001</c:v>
                </c:pt>
                <c:pt idx="4290">
                  <c:v>41.432991000000001</c:v>
                </c:pt>
                <c:pt idx="4291">
                  <c:v>41.432991000000001</c:v>
                </c:pt>
                <c:pt idx="4292">
                  <c:v>41.432991000000001</c:v>
                </c:pt>
                <c:pt idx="4293">
                  <c:v>41.432991000000001</c:v>
                </c:pt>
                <c:pt idx="4294">
                  <c:v>41.432991000000001</c:v>
                </c:pt>
                <c:pt idx="4295">
                  <c:v>41.432991000000001</c:v>
                </c:pt>
                <c:pt idx="4296">
                  <c:v>41.432991000000001</c:v>
                </c:pt>
                <c:pt idx="4297">
                  <c:v>41.432991000000001</c:v>
                </c:pt>
                <c:pt idx="4298">
                  <c:v>41.432991000000001</c:v>
                </c:pt>
                <c:pt idx="4299">
                  <c:v>41.267246</c:v>
                </c:pt>
                <c:pt idx="4300">
                  <c:v>41.432991000000001</c:v>
                </c:pt>
                <c:pt idx="4301">
                  <c:v>41.432991000000001</c:v>
                </c:pt>
                <c:pt idx="4302">
                  <c:v>41.432991000000001</c:v>
                </c:pt>
                <c:pt idx="4303">
                  <c:v>41.432991000000001</c:v>
                </c:pt>
                <c:pt idx="4304">
                  <c:v>41.432991000000001</c:v>
                </c:pt>
                <c:pt idx="4305">
                  <c:v>41.432991000000001</c:v>
                </c:pt>
                <c:pt idx="4306">
                  <c:v>41.432991000000001</c:v>
                </c:pt>
                <c:pt idx="4307">
                  <c:v>41.432991000000001</c:v>
                </c:pt>
                <c:pt idx="4308">
                  <c:v>41.432991000000001</c:v>
                </c:pt>
                <c:pt idx="4309">
                  <c:v>41.432991000000001</c:v>
                </c:pt>
                <c:pt idx="4310">
                  <c:v>41.432991000000001</c:v>
                </c:pt>
                <c:pt idx="4311">
                  <c:v>41.432991000000001</c:v>
                </c:pt>
                <c:pt idx="4312">
                  <c:v>41.432991000000001</c:v>
                </c:pt>
                <c:pt idx="4313">
                  <c:v>41.432991000000001</c:v>
                </c:pt>
                <c:pt idx="4314">
                  <c:v>41.432991000000001</c:v>
                </c:pt>
                <c:pt idx="4315">
                  <c:v>41.432991000000001</c:v>
                </c:pt>
                <c:pt idx="4316">
                  <c:v>41.432991000000001</c:v>
                </c:pt>
                <c:pt idx="4317">
                  <c:v>41.432991000000001</c:v>
                </c:pt>
                <c:pt idx="4318">
                  <c:v>41.432991000000001</c:v>
                </c:pt>
                <c:pt idx="4319">
                  <c:v>41.432991000000001</c:v>
                </c:pt>
                <c:pt idx="4320">
                  <c:v>41.432991000000001</c:v>
                </c:pt>
                <c:pt idx="4321">
                  <c:v>41.432991000000001</c:v>
                </c:pt>
                <c:pt idx="4322">
                  <c:v>41.432991000000001</c:v>
                </c:pt>
                <c:pt idx="4323">
                  <c:v>41.432991000000001</c:v>
                </c:pt>
                <c:pt idx="4324">
                  <c:v>41.598736000000002</c:v>
                </c:pt>
                <c:pt idx="4325">
                  <c:v>41.598736000000002</c:v>
                </c:pt>
                <c:pt idx="4326">
                  <c:v>41.432991000000001</c:v>
                </c:pt>
                <c:pt idx="4327">
                  <c:v>41.598736000000002</c:v>
                </c:pt>
                <c:pt idx="4328">
                  <c:v>41.598736000000002</c:v>
                </c:pt>
                <c:pt idx="4329">
                  <c:v>41.432991000000001</c:v>
                </c:pt>
                <c:pt idx="4330">
                  <c:v>41.432991000000001</c:v>
                </c:pt>
                <c:pt idx="4331">
                  <c:v>41.598736000000002</c:v>
                </c:pt>
                <c:pt idx="4332">
                  <c:v>41.432991000000001</c:v>
                </c:pt>
                <c:pt idx="4333">
                  <c:v>41.432991000000001</c:v>
                </c:pt>
                <c:pt idx="4334">
                  <c:v>41.432991000000001</c:v>
                </c:pt>
                <c:pt idx="4335">
                  <c:v>41.598736000000002</c:v>
                </c:pt>
                <c:pt idx="4336">
                  <c:v>41.432991000000001</c:v>
                </c:pt>
                <c:pt idx="4337">
                  <c:v>41.432991000000001</c:v>
                </c:pt>
                <c:pt idx="4338">
                  <c:v>41.598736000000002</c:v>
                </c:pt>
                <c:pt idx="4339">
                  <c:v>41.432991000000001</c:v>
                </c:pt>
                <c:pt idx="4340">
                  <c:v>41.432991000000001</c:v>
                </c:pt>
                <c:pt idx="4341">
                  <c:v>41.432991000000001</c:v>
                </c:pt>
                <c:pt idx="4342">
                  <c:v>41.598736000000002</c:v>
                </c:pt>
                <c:pt idx="4343">
                  <c:v>41.432991000000001</c:v>
                </c:pt>
                <c:pt idx="4344">
                  <c:v>41.598736000000002</c:v>
                </c:pt>
                <c:pt idx="4345">
                  <c:v>41.598736000000002</c:v>
                </c:pt>
                <c:pt idx="4346">
                  <c:v>41.432991000000001</c:v>
                </c:pt>
                <c:pt idx="4347">
                  <c:v>41.432991000000001</c:v>
                </c:pt>
                <c:pt idx="4348">
                  <c:v>41.598736000000002</c:v>
                </c:pt>
                <c:pt idx="4349">
                  <c:v>41.432991000000001</c:v>
                </c:pt>
                <c:pt idx="4350">
                  <c:v>41.432991000000001</c:v>
                </c:pt>
                <c:pt idx="4351">
                  <c:v>41.598736000000002</c:v>
                </c:pt>
                <c:pt idx="4352">
                  <c:v>41.432991000000001</c:v>
                </c:pt>
                <c:pt idx="4353">
                  <c:v>41.432991000000001</c:v>
                </c:pt>
                <c:pt idx="4354">
                  <c:v>41.598736000000002</c:v>
                </c:pt>
                <c:pt idx="4355">
                  <c:v>41.598736000000002</c:v>
                </c:pt>
                <c:pt idx="4356">
                  <c:v>41.432991000000001</c:v>
                </c:pt>
                <c:pt idx="4357">
                  <c:v>41.432991000000001</c:v>
                </c:pt>
                <c:pt idx="4358">
                  <c:v>41.598736000000002</c:v>
                </c:pt>
                <c:pt idx="4359">
                  <c:v>41.598736000000002</c:v>
                </c:pt>
                <c:pt idx="4360">
                  <c:v>41.432991000000001</c:v>
                </c:pt>
                <c:pt idx="4361">
                  <c:v>41.432991000000001</c:v>
                </c:pt>
                <c:pt idx="4362">
                  <c:v>41.432991000000001</c:v>
                </c:pt>
                <c:pt idx="4363">
                  <c:v>41.432991000000001</c:v>
                </c:pt>
                <c:pt idx="4364">
                  <c:v>41.432991000000001</c:v>
                </c:pt>
                <c:pt idx="4365">
                  <c:v>41.432991000000001</c:v>
                </c:pt>
                <c:pt idx="4366">
                  <c:v>41.432991000000001</c:v>
                </c:pt>
                <c:pt idx="4367">
                  <c:v>41.432991000000001</c:v>
                </c:pt>
                <c:pt idx="4368">
                  <c:v>41.432991000000001</c:v>
                </c:pt>
                <c:pt idx="4369">
                  <c:v>41.432991000000001</c:v>
                </c:pt>
                <c:pt idx="4370">
                  <c:v>41.432991000000001</c:v>
                </c:pt>
                <c:pt idx="4371">
                  <c:v>41.432991000000001</c:v>
                </c:pt>
                <c:pt idx="4372">
                  <c:v>41.598736000000002</c:v>
                </c:pt>
                <c:pt idx="4373">
                  <c:v>41.432991000000001</c:v>
                </c:pt>
                <c:pt idx="4374">
                  <c:v>41.598736000000002</c:v>
                </c:pt>
                <c:pt idx="4375">
                  <c:v>41.432991000000001</c:v>
                </c:pt>
                <c:pt idx="4376">
                  <c:v>41.598736000000002</c:v>
                </c:pt>
                <c:pt idx="4377">
                  <c:v>41.598736000000002</c:v>
                </c:pt>
                <c:pt idx="4378">
                  <c:v>41.598736000000002</c:v>
                </c:pt>
                <c:pt idx="4379">
                  <c:v>41.432991000000001</c:v>
                </c:pt>
                <c:pt idx="4380">
                  <c:v>41.598736000000002</c:v>
                </c:pt>
                <c:pt idx="4381">
                  <c:v>41.598736000000002</c:v>
                </c:pt>
                <c:pt idx="4382">
                  <c:v>41.432991000000001</c:v>
                </c:pt>
                <c:pt idx="4383">
                  <c:v>41.598736000000002</c:v>
                </c:pt>
                <c:pt idx="4384">
                  <c:v>41.432991000000001</c:v>
                </c:pt>
                <c:pt idx="4385">
                  <c:v>41.432991000000001</c:v>
                </c:pt>
                <c:pt idx="4386">
                  <c:v>41.432991000000001</c:v>
                </c:pt>
                <c:pt idx="4387">
                  <c:v>41.598736000000002</c:v>
                </c:pt>
                <c:pt idx="4388">
                  <c:v>41.598736000000002</c:v>
                </c:pt>
                <c:pt idx="4389">
                  <c:v>41.432991000000001</c:v>
                </c:pt>
                <c:pt idx="4390">
                  <c:v>41.432991000000001</c:v>
                </c:pt>
                <c:pt idx="4391">
                  <c:v>41.598736000000002</c:v>
                </c:pt>
                <c:pt idx="4392">
                  <c:v>41.432991000000001</c:v>
                </c:pt>
                <c:pt idx="4393">
                  <c:v>41.598736000000002</c:v>
                </c:pt>
                <c:pt idx="4394">
                  <c:v>41.432991000000001</c:v>
                </c:pt>
                <c:pt idx="4395">
                  <c:v>41.432991000000001</c:v>
                </c:pt>
                <c:pt idx="4396">
                  <c:v>41.598736000000002</c:v>
                </c:pt>
                <c:pt idx="4397">
                  <c:v>41.598736000000002</c:v>
                </c:pt>
                <c:pt idx="4398">
                  <c:v>41.598736000000002</c:v>
                </c:pt>
                <c:pt idx="4399">
                  <c:v>41.432991000000001</c:v>
                </c:pt>
                <c:pt idx="4400">
                  <c:v>41.432991000000001</c:v>
                </c:pt>
                <c:pt idx="4401">
                  <c:v>41.432991000000001</c:v>
                </c:pt>
                <c:pt idx="4402">
                  <c:v>41.598736000000002</c:v>
                </c:pt>
                <c:pt idx="4403">
                  <c:v>41.598736000000002</c:v>
                </c:pt>
                <c:pt idx="4404">
                  <c:v>41.432991000000001</c:v>
                </c:pt>
                <c:pt idx="4405">
                  <c:v>41.432991000000001</c:v>
                </c:pt>
                <c:pt idx="4406">
                  <c:v>41.598736000000002</c:v>
                </c:pt>
                <c:pt idx="4407">
                  <c:v>41.432991000000001</c:v>
                </c:pt>
                <c:pt idx="4408">
                  <c:v>41.598736000000002</c:v>
                </c:pt>
                <c:pt idx="4409">
                  <c:v>41.598736000000002</c:v>
                </c:pt>
                <c:pt idx="4410">
                  <c:v>41.432991000000001</c:v>
                </c:pt>
                <c:pt idx="4411">
                  <c:v>41.598736000000002</c:v>
                </c:pt>
                <c:pt idx="4412">
                  <c:v>41.598736000000002</c:v>
                </c:pt>
                <c:pt idx="4413">
                  <c:v>41.598736000000002</c:v>
                </c:pt>
                <c:pt idx="4414">
                  <c:v>41.432991000000001</c:v>
                </c:pt>
                <c:pt idx="4415">
                  <c:v>41.432991000000001</c:v>
                </c:pt>
                <c:pt idx="4416">
                  <c:v>41.432991000000001</c:v>
                </c:pt>
                <c:pt idx="4417">
                  <c:v>41.432991000000001</c:v>
                </c:pt>
                <c:pt idx="4418">
                  <c:v>41.432991000000001</c:v>
                </c:pt>
                <c:pt idx="4419">
                  <c:v>41.432991000000001</c:v>
                </c:pt>
                <c:pt idx="4420">
                  <c:v>41.432991000000001</c:v>
                </c:pt>
                <c:pt idx="4421">
                  <c:v>41.598736000000002</c:v>
                </c:pt>
                <c:pt idx="4422">
                  <c:v>41.598736000000002</c:v>
                </c:pt>
                <c:pt idx="4423">
                  <c:v>41.432991000000001</c:v>
                </c:pt>
                <c:pt idx="4424">
                  <c:v>41.598736000000002</c:v>
                </c:pt>
                <c:pt idx="4425">
                  <c:v>41.432991000000001</c:v>
                </c:pt>
                <c:pt idx="4426">
                  <c:v>41.432991000000001</c:v>
                </c:pt>
                <c:pt idx="4427">
                  <c:v>41.598736000000002</c:v>
                </c:pt>
                <c:pt idx="4428">
                  <c:v>41.432991000000001</c:v>
                </c:pt>
                <c:pt idx="4429">
                  <c:v>41.598736000000002</c:v>
                </c:pt>
                <c:pt idx="4430">
                  <c:v>41.432991000000001</c:v>
                </c:pt>
                <c:pt idx="4431">
                  <c:v>41.598736000000002</c:v>
                </c:pt>
                <c:pt idx="4432">
                  <c:v>41.432991000000001</c:v>
                </c:pt>
                <c:pt idx="4433">
                  <c:v>41.432991000000001</c:v>
                </c:pt>
                <c:pt idx="4434">
                  <c:v>41.432991000000001</c:v>
                </c:pt>
                <c:pt idx="4435">
                  <c:v>41.432991000000001</c:v>
                </c:pt>
                <c:pt idx="4436">
                  <c:v>41.432991000000001</c:v>
                </c:pt>
                <c:pt idx="4437">
                  <c:v>41.432991000000001</c:v>
                </c:pt>
                <c:pt idx="4438">
                  <c:v>41.432991000000001</c:v>
                </c:pt>
                <c:pt idx="4439">
                  <c:v>41.598736000000002</c:v>
                </c:pt>
                <c:pt idx="4440">
                  <c:v>41.432991000000001</c:v>
                </c:pt>
                <c:pt idx="4441">
                  <c:v>41.432991000000001</c:v>
                </c:pt>
                <c:pt idx="4442">
                  <c:v>41.598736000000002</c:v>
                </c:pt>
                <c:pt idx="4443">
                  <c:v>41.432991000000001</c:v>
                </c:pt>
                <c:pt idx="4444">
                  <c:v>41.598736000000002</c:v>
                </c:pt>
                <c:pt idx="4445">
                  <c:v>41.432991000000001</c:v>
                </c:pt>
                <c:pt idx="4446">
                  <c:v>41.432991000000001</c:v>
                </c:pt>
                <c:pt idx="4447">
                  <c:v>41.432991000000001</c:v>
                </c:pt>
                <c:pt idx="4448">
                  <c:v>41.432991000000001</c:v>
                </c:pt>
                <c:pt idx="4449">
                  <c:v>41.432991000000001</c:v>
                </c:pt>
                <c:pt idx="4450">
                  <c:v>41.432991000000001</c:v>
                </c:pt>
                <c:pt idx="4451">
                  <c:v>41.432991000000001</c:v>
                </c:pt>
                <c:pt idx="4452">
                  <c:v>41.432991000000001</c:v>
                </c:pt>
                <c:pt idx="4453">
                  <c:v>41.432991000000001</c:v>
                </c:pt>
                <c:pt idx="4454">
                  <c:v>41.432991000000001</c:v>
                </c:pt>
                <c:pt idx="4455">
                  <c:v>41.432991000000001</c:v>
                </c:pt>
                <c:pt idx="4456">
                  <c:v>41.598736000000002</c:v>
                </c:pt>
                <c:pt idx="4457">
                  <c:v>41.598736000000002</c:v>
                </c:pt>
                <c:pt idx="4458">
                  <c:v>41.432991000000001</c:v>
                </c:pt>
                <c:pt idx="4459">
                  <c:v>41.598736000000002</c:v>
                </c:pt>
                <c:pt idx="4460">
                  <c:v>41.598736000000002</c:v>
                </c:pt>
                <c:pt idx="4461">
                  <c:v>41.432991000000001</c:v>
                </c:pt>
                <c:pt idx="4462">
                  <c:v>41.432991000000001</c:v>
                </c:pt>
                <c:pt idx="4463">
                  <c:v>41.432991000000001</c:v>
                </c:pt>
                <c:pt idx="4464">
                  <c:v>41.598736000000002</c:v>
                </c:pt>
                <c:pt idx="4465">
                  <c:v>41.432991000000001</c:v>
                </c:pt>
                <c:pt idx="4466">
                  <c:v>41.598736000000002</c:v>
                </c:pt>
                <c:pt idx="4467">
                  <c:v>41.432991000000001</c:v>
                </c:pt>
                <c:pt idx="4468">
                  <c:v>41.432991000000001</c:v>
                </c:pt>
                <c:pt idx="4469">
                  <c:v>41.598736000000002</c:v>
                </c:pt>
                <c:pt idx="4470">
                  <c:v>41.432991000000001</c:v>
                </c:pt>
                <c:pt idx="4471">
                  <c:v>41.598736000000002</c:v>
                </c:pt>
                <c:pt idx="4472">
                  <c:v>41.598736000000002</c:v>
                </c:pt>
                <c:pt idx="4473">
                  <c:v>41.432991000000001</c:v>
                </c:pt>
                <c:pt idx="4474">
                  <c:v>41.432991000000001</c:v>
                </c:pt>
                <c:pt idx="4475">
                  <c:v>41.598736000000002</c:v>
                </c:pt>
                <c:pt idx="4476">
                  <c:v>41.432991000000001</c:v>
                </c:pt>
                <c:pt idx="4477">
                  <c:v>41.432991000000001</c:v>
                </c:pt>
                <c:pt idx="4478">
                  <c:v>41.598736000000002</c:v>
                </c:pt>
                <c:pt idx="4479">
                  <c:v>41.432991000000001</c:v>
                </c:pt>
                <c:pt idx="4480">
                  <c:v>41.598736000000002</c:v>
                </c:pt>
                <c:pt idx="4481">
                  <c:v>41.432991000000001</c:v>
                </c:pt>
                <c:pt idx="4482">
                  <c:v>41.432991000000001</c:v>
                </c:pt>
                <c:pt idx="4483">
                  <c:v>41.432991000000001</c:v>
                </c:pt>
                <c:pt idx="4484">
                  <c:v>41.598736000000002</c:v>
                </c:pt>
                <c:pt idx="4485">
                  <c:v>41.598736000000002</c:v>
                </c:pt>
                <c:pt idx="4486">
                  <c:v>41.432991000000001</c:v>
                </c:pt>
                <c:pt idx="4487">
                  <c:v>41.598736000000002</c:v>
                </c:pt>
                <c:pt idx="4488">
                  <c:v>41.432991000000001</c:v>
                </c:pt>
                <c:pt idx="4489">
                  <c:v>41.432991000000001</c:v>
                </c:pt>
                <c:pt idx="4490">
                  <c:v>41.598736000000002</c:v>
                </c:pt>
                <c:pt idx="4491">
                  <c:v>41.432991000000001</c:v>
                </c:pt>
                <c:pt idx="4492">
                  <c:v>41.432991000000001</c:v>
                </c:pt>
                <c:pt idx="4493">
                  <c:v>41.432991000000001</c:v>
                </c:pt>
                <c:pt idx="4494">
                  <c:v>41.598736000000002</c:v>
                </c:pt>
                <c:pt idx="4495">
                  <c:v>41.598736000000002</c:v>
                </c:pt>
                <c:pt idx="4496">
                  <c:v>41.432991000000001</c:v>
                </c:pt>
                <c:pt idx="4497">
                  <c:v>41.432991000000001</c:v>
                </c:pt>
                <c:pt idx="4498">
                  <c:v>41.432991000000001</c:v>
                </c:pt>
                <c:pt idx="4499">
                  <c:v>41.432991000000001</c:v>
                </c:pt>
                <c:pt idx="4500">
                  <c:v>41.432991000000001</c:v>
                </c:pt>
                <c:pt idx="4501">
                  <c:v>41.432991000000001</c:v>
                </c:pt>
                <c:pt idx="4502">
                  <c:v>41.598736000000002</c:v>
                </c:pt>
                <c:pt idx="4503">
                  <c:v>41.598736000000002</c:v>
                </c:pt>
                <c:pt idx="4504">
                  <c:v>41.432991000000001</c:v>
                </c:pt>
                <c:pt idx="4505">
                  <c:v>41.432991000000001</c:v>
                </c:pt>
                <c:pt idx="4506">
                  <c:v>41.432991000000001</c:v>
                </c:pt>
                <c:pt idx="4507">
                  <c:v>41.432991000000001</c:v>
                </c:pt>
                <c:pt idx="4508">
                  <c:v>41.598736000000002</c:v>
                </c:pt>
                <c:pt idx="4509">
                  <c:v>41.432991000000001</c:v>
                </c:pt>
                <c:pt idx="4510">
                  <c:v>41.598736000000002</c:v>
                </c:pt>
                <c:pt idx="4511">
                  <c:v>41.432991000000001</c:v>
                </c:pt>
                <c:pt idx="4512">
                  <c:v>41.432991000000001</c:v>
                </c:pt>
                <c:pt idx="4513">
                  <c:v>41.598736000000002</c:v>
                </c:pt>
                <c:pt idx="4514">
                  <c:v>41.432991000000001</c:v>
                </c:pt>
                <c:pt idx="4515">
                  <c:v>41.598736000000002</c:v>
                </c:pt>
                <c:pt idx="4516">
                  <c:v>41.432991000000001</c:v>
                </c:pt>
                <c:pt idx="4517">
                  <c:v>41.598736000000002</c:v>
                </c:pt>
                <c:pt idx="4518">
                  <c:v>41.598736000000002</c:v>
                </c:pt>
                <c:pt idx="4519">
                  <c:v>41.598736000000002</c:v>
                </c:pt>
                <c:pt idx="4520">
                  <c:v>41.598736000000002</c:v>
                </c:pt>
                <c:pt idx="4521">
                  <c:v>41.432991000000001</c:v>
                </c:pt>
                <c:pt idx="4522">
                  <c:v>41.598736000000002</c:v>
                </c:pt>
                <c:pt idx="4523">
                  <c:v>41.598736000000002</c:v>
                </c:pt>
                <c:pt idx="4524">
                  <c:v>41.432991000000001</c:v>
                </c:pt>
                <c:pt idx="4525">
                  <c:v>41.432991000000001</c:v>
                </c:pt>
                <c:pt idx="4526">
                  <c:v>41.432991000000001</c:v>
                </c:pt>
                <c:pt idx="4527">
                  <c:v>41.432991000000001</c:v>
                </c:pt>
                <c:pt idx="4528">
                  <c:v>41.432991000000001</c:v>
                </c:pt>
                <c:pt idx="4529">
                  <c:v>41.432991000000001</c:v>
                </c:pt>
                <c:pt idx="4530">
                  <c:v>41.598736000000002</c:v>
                </c:pt>
                <c:pt idx="4531">
                  <c:v>41.598736000000002</c:v>
                </c:pt>
                <c:pt idx="4532">
                  <c:v>41.598736000000002</c:v>
                </c:pt>
                <c:pt idx="4533">
                  <c:v>41.432991000000001</c:v>
                </c:pt>
                <c:pt idx="4534">
                  <c:v>41.432991000000001</c:v>
                </c:pt>
                <c:pt idx="4535">
                  <c:v>41.598736000000002</c:v>
                </c:pt>
                <c:pt idx="4536">
                  <c:v>41.598736000000002</c:v>
                </c:pt>
                <c:pt idx="4537">
                  <c:v>41.432991000000001</c:v>
                </c:pt>
                <c:pt idx="4538">
                  <c:v>41.598736000000002</c:v>
                </c:pt>
                <c:pt idx="4539">
                  <c:v>41.432991000000001</c:v>
                </c:pt>
                <c:pt idx="4540">
                  <c:v>41.598736000000002</c:v>
                </c:pt>
                <c:pt idx="4541">
                  <c:v>41.598736000000002</c:v>
                </c:pt>
                <c:pt idx="4542">
                  <c:v>41.432991000000001</c:v>
                </c:pt>
                <c:pt idx="4543">
                  <c:v>41.432991000000001</c:v>
                </c:pt>
                <c:pt idx="4544">
                  <c:v>41.432991000000001</c:v>
                </c:pt>
                <c:pt idx="4545">
                  <c:v>41.432991000000001</c:v>
                </c:pt>
                <c:pt idx="4546">
                  <c:v>41.598736000000002</c:v>
                </c:pt>
                <c:pt idx="4547">
                  <c:v>41.598736000000002</c:v>
                </c:pt>
                <c:pt idx="4548">
                  <c:v>41.432991000000001</c:v>
                </c:pt>
                <c:pt idx="4549">
                  <c:v>41.432991000000001</c:v>
                </c:pt>
                <c:pt idx="4550">
                  <c:v>41.432991000000001</c:v>
                </c:pt>
                <c:pt idx="4551">
                  <c:v>41.432991000000001</c:v>
                </c:pt>
                <c:pt idx="4552">
                  <c:v>41.432991000000001</c:v>
                </c:pt>
                <c:pt idx="4553">
                  <c:v>41.432991000000001</c:v>
                </c:pt>
                <c:pt idx="4554">
                  <c:v>41.432991000000001</c:v>
                </c:pt>
                <c:pt idx="4555">
                  <c:v>41.598736000000002</c:v>
                </c:pt>
                <c:pt idx="4556">
                  <c:v>41.598736000000002</c:v>
                </c:pt>
                <c:pt idx="4557">
                  <c:v>41.432991000000001</c:v>
                </c:pt>
                <c:pt idx="4558">
                  <c:v>41.598736000000002</c:v>
                </c:pt>
                <c:pt idx="4559">
                  <c:v>41.432991000000001</c:v>
                </c:pt>
                <c:pt idx="4560">
                  <c:v>41.432991000000001</c:v>
                </c:pt>
                <c:pt idx="4561">
                  <c:v>41.432991000000001</c:v>
                </c:pt>
                <c:pt idx="4562">
                  <c:v>41.598736000000002</c:v>
                </c:pt>
                <c:pt idx="4563">
                  <c:v>41.598736000000002</c:v>
                </c:pt>
                <c:pt idx="4564">
                  <c:v>41.432991000000001</c:v>
                </c:pt>
                <c:pt idx="4565">
                  <c:v>41.598736000000002</c:v>
                </c:pt>
                <c:pt idx="4566">
                  <c:v>41.598736000000002</c:v>
                </c:pt>
                <c:pt idx="4567">
                  <c:v>41.598736000000002</c:v>
                </c:pt>
                <c:pt idx="4568">
                  <c:v>41.598736000000002</c:v>
                </c:pt>
                <c:pt idx="4569">
                  <c:v>41.598736000000002</c:v>
                </c:pt>
                <c:pt idx="4570">
                  <c:v>41.598736000000002</c:v>
                </c:pt>
                <c:pt idx="4571">
                  <c:v>41.432991000000001</c:v>
                </c:pt>
                <c:pt idx="4572">
                  <c:v>41.432991000000001</c:v>
                </c:pt>
                <c:pt idx="4573">
                  <c:v>41.598736000000002</c:v>
                </c:pt>
                <c:pt idx="4574">
                  <c:v>41.598736000000002</c:v>
                </c:pt>
                <c:pt idx="4575">
                  <c:v>41.432991000000001</c:v>
                </c:pt>
                <c:pt idx="4576">
                  <c:v>41.432991000000001</c:v>
                </c:pt>
                <c:pt idx="4577">
                  <c:v>41.432991000000001</c:v>
                </c:pt>
                <c:pt idx="4578">
                  <c:v>41.598736000000002</c:v>
                </c:pt>
                <c:pt idx="4579">
                  <c:v>41.432991000000001</c:v>
                </c:pt>
                <c:pt idx="4580">
                  <c:v>41.598736000000002</c:v>
                </c:pt>
                <c:pt idx="4581">
                  <c:v>41.432991000000001</c:v>
                </c:pt>
                <c:pt idx="4582">
                  <c:v>41.432991000000001</c:v>
                </c:pt>
                <c:pt idx="4583">
                  <c:v>41.432991000000001</c:v>
                </c:pt>
                <c:pt idx="4584">
                  <c:v>41.432991000000001</c:v>
                </c:pt>
                <c:pt idx="4585">
                  <c:v>41.598736000000002</c:v>
                </c:pt>
                <c:pt idx="4586">
                  <c:v>41.432991000000001</c:v>
                </c:pt>
                <c:pt idx="4587">
                  <c:v>41.598736000000002</c:v>
                </c:pt>
                <c:pt idx="4588">
                  <c:v>41.432991000000001</c:v>
                </c:pt>
                <c:pt idx="4589">
                  <c:v>41.432991000000001</c:v>
                </c:pt>
                <c:pt idx="4590">
                  <c:v>41.432991000000001</c:v>
                </c:pt>
                <c:pt idx="4591">
                  <c:v>41.432991000000001</c:v>
                </c:pt>
                <c:pt idx="4592">
                  <c:v>41.432991000000001</c:v>
                </c:pt>
                <c:pt idx="4593">
                  <c:v>41.432991000000001</c:v>
                </c:pt>
                <c:pt idx="4594">
                  <c:v>41.432991000000001</c:v>
                </c:pt>
                <c:pt idx="4595">
                  <c:v>41.432991000000001</c:v>
                </c:pt>
                <c:pt idx="4596">
                  <c:v>41.432991000000001</c:v>
                </c:pt>
                <c:pt idx="4597">
                  <c:v>41.432991000000001</c:v>
                </c:pt>
                <c:pt idx="4598">
                  <c:v>41.432991000000001</c:v>
                </c:pt>
                <c:pt idx="4599">
                  <c:v>41.598736000000002</c:v>
                </c:pt>
                <c:pt idx="4600">
                  <c:v>41.432991000000001</c:v>
                </c:pt>
                <c:pt idx="4601">
                  <c:v>41.598736000000002</c:v>
                </c:pt>
                <c:pt idx="4602">
                  <c:v>41.432991000000001</c:v>
                </c:pt>
                <c:pt idx="4603">
                  <c:v>41.432991000000001</c:v>
                </c:pt>
                <c:pt idx="4604">
                  <c:v>41.598736000000002</c:v>
                </c:pt>
                <c:pt idx="4605">
                  <c:v>41.432991000000001</c:v>
                </c:pt>
                <c:pt idx="4606">
                  <c:v>41.598736000000002</c:v>
                </c:pt>
                <c:pt idx="4607">
                  <c:v>41.598736000000002</c:v>
                </c:pt>
                <c:pt idx="4608">
                  <c:v>41.432991000000001</c:v>
                </c:pt>
                <c:pt idx="4609">
                  <c:v>41.598736000000002</c:v>
                </c:pt>
                <c:pt idx="4610">
                  <c:v>41.598736000000002</c:v>
                </c:pt>
                <c:pt idx="4611">
                  <c:v>41.598736000000002</c:v>
                </c:pt>
                <c:pt idx="4612">
                  <c:v>41.598736000000002</c:v>
                </c:pt>
                <c:pt idx="4613">
                  <c:v>41.598736000000002</c:v>
                </c:pt>
                <c:pt idx="4614">
                  <c:v>41.598736000000002</c:v>
                </c:pt>
                <c:pt idx="4615">
                  <c:v>41.432991000000001</c:v>
                </c:pt>
                <c:pt idx="4616">
                  <c:v>41.432991000000001</c:v>
                </c:pt>
                <c:pt idx="4617">
                  <c:v>41.598736000000002</c:v>
                </c:pt>
                <c:pt idx="4618">
                  <c:v>41.598736000000002</c:v>
                </c:pt>
                <c:pt idx="4619">
                  <c:v>41.598736000000002</c:v>
                </c:pt>
                <c:pt idx="4620">
                  <c:v>41.598736000000002</c:v>
                </c:pt>
                <c:pt idx="4621">
                  <c:v>41.598736000000002</c:v>
                </c:pt>
                <c:pt idx="4622">
                  <c:v>41.598736000000002</c:v>
                </c:pt>
                <c:pt idx="4623">
                  <c:v>41.598736000000002</c:v>
                </c:pt>
                <c:pt idx="4624">
                  <c:v>41.598736000000002</c:v>
                </c:pt>
                <c:pt idx="4625">
                  <c:v>41.598736000000002</c:v>
                </c:pt>
                <c:pt idx="4626">
                  <c:v>41.598736000000002</c:v>
                </c:pt>
                <c:pt idx="4627">
                  <c:v>41.598736000000002</c:v>
                </c:pt>
                <c:pt idx="4628">
                  <c:v>41.598736000000002</c:v>
                </c:pt>
                <c:pt idx="4629">
                  <c:v>41.432991000000001</c:v>
                </c:pt>
                <c:pt idx="4630">
                  <c:v>41.598736000000002</c:v>
                </c:pt>
                <c:pt idx="4631">
                  <c:v>41.598736000000002</c:v>
                </c:pt>
                <c:pt idx="4632">
                  <c:v>41.598736000000002</c:v>
                </c:pt>
                <c:pt idx="4633">
                  <c:v>41.598736000000002</c:v>
                </c:pt>
                <c:pt idx="4634">
                  <c:v>41.598736000000002</c:v>
                </c:pt>
                <c:pt idx="4635">
                  <c:v>41.598736000000002</c:v>
                </c:pt>
                <c:pt idx="4636">
                  <c:v>41.432991000000001</c:v>
                </c:pt>
                <c:pt idx="4637">
                  <c:v>41.598736000000002</c:v>
                </c:pt>
                <c:pt idx="4638">
                  <c:v>41.432991000000001</c:v>
                </c:pt>
                <c:pt idx="4639">
                  <c:v>41.432991000000001</c:v>
                </c:pt>
                <c:pt idx="4640">
                  <c:v>41.598736000000002</c:v>
                </c:pt>
                <c:pt idx="4641">
                  <c:v>41.432991000000001</c:v>
                </c:pt>
                <c:pt idx="4642">
                  <c:v>41.598736000000002</c:v>
                </c:pt>
                <c:pt idx="4643">
                  <c:v>41.598736000000002</c:v>
                </c:pt>
                <c:pt idx="4644">
                  <c:v>41.598736000000002</c:v>
                </c:pt>
                <c:pt idx="4645">
                  <c:v>41.432991000000001</c:v>
                </c:pt>
                <c:pt idx="4646">
                  <c:v>41.598736000000002</c:v>
                </c:pt>
                <c:pt idx="4647">
                  <c:v>41.598736000000002</c:v>
                </c:pt>
                <c:pt idx="4648">
                  <c:v>41.598736000000002</c:v>
                </c:pt>
                <c:pt idx="4649">
                  <c:v>41.598736000000002</c:v>
                </c:pt>
                <c:pt idx="4650">
                  <c:v>41.598736000000002</c:v>
                </c:pt>
                <c:pt idx="4651">
                  <c:v>41.432991000000001</c:v>
                </c:pt>
                <c:pt idx="4652">
                  <c:v>41.432991000000001</c:v>
                </c:pt>
                <c:pt idx="4653">
                  <c:v>41.598736000000002</c:v>
                </c:pt>
                <c:pt idx="4654">
                  <c:v>41.598736000000002</c:v>
                </c:pt>
                <c:pt idx="4655">
                  <c:v>41.598736000000002</c:v>
                </c:pt>
                <c:pt idx="4656">
                  <c:v>41.432991000000001</c:v>
                </c:pt>
                <c:pt idx="4657">
                  <c:v>41.432991000000001</c:v>
                </c:pt>
                <c:pt idx="4658">
                  <c:v>41.432991000000001</c:v>
                </c:pt>
                <c:pt idx="4659">
                  <c:v>41.432991000000001</c:v>
                </c:pt>
                <c:pt idx="4660">
                  <c:v>41.432991000000001</c:v>
                </c:pt>
                <c:pt idx="4661">
                  <c:v>41.598736000000002</c:v>
                </c:pt>
                <c:pt idx="4662">
                  <c:v>41.432991000000001</c:v>
                </c:pt>
                <c:pt idx="4663">
                  <c:v>41.598736000000002</c:v>
                </c:pt>
                <c:pt idx="4664">
                  <c:v>41.598736000000002</c:v>
                </c:pt>
                <c:pt idx="4665">
                  <c:v>41.598736000000002</c:v>
                </c:pt>
                <c:pt idx="4666">
                  <c:v>41.598736000000002</c:v>
                </c:pt>
                <c:pt idx="4667">
                  <c:v>41.598736000000002</c:v>
                </c:pt>
                <c:pt idx="4668">
                  <c:v>41.598736000000002</c:v>
                </c:pt>
                <c:pt idx="4669">
                  <c:v>41.432991000000001</c:v>
                </c:pt>
                <c:pt idx="4670">
                  <c:v>41.432991000000001</c:v>
                </c:pt>
                <c:pt idx="4671">
                  <c:v>41.432991000000001</c:v>
                </c:pt>
                <c:pt idx="4672">
                  <c:v>41.432991000000001</c:v>
                </c:pt>
                <c:pt idx="4673">
                  <c:v>41.598736000000002</c:v>
                </c:pt>
                <c:pt idx="4674">
                  <c:v>41.432991000000001</c:v>
                </c:pt>
                <c:pt idx="4675">
                  <c:v>41.598736000000002</c:v>
                </c:pt>
                <c:pt idx="4676">
                  <c:v>41.432991000000001</c:v>
                </c:pt>
                <c:pt idx="4677">
                  <c:v>41.432991000000001</c:v>
                </c:pt>
                <c:pt idx="4678">
                  <c:v>41.598736000000002</c:v>
                </c:pt>
                <c:pt idx="4679">
                  <c:v>41.432991000000001</c:v>
                </c:pt>
                <c:pt idx="4680">
                  <c:v>41.432991000000001</c:v>
                </c:pt>
                <c:pt idx="4681">
                  <c:v>41.598736000000002</c:v>
                </c:pt>
                <c:pt idx="4682">
                  <c:v>41.432991000000001</c:v>
                </c:pt>
                <c:pt idx="4683">
                  <c:v>41.598736000000002</c:v>
                </c:pt>
                <c:pt idx="4684">
                  <c:v>41.432991000000001</c:v>
                </c:pt>
                <c:pt idx="4685">
                  <c:v>41.432991000000001</c:v>
                </c:pt>
                <c:pt idx="4686">
                  <c:v>41.598736000000002</c:v>
                </c:pt>
                <c:pt idx="4687">
                  <c:v>41.432991000000001</c:v>
                </c:pt>
                <c:pt idx="4688">
                  <c:v>41.432991000000001</c:v>
                </c:pt>
                <c:pt idx="4689">
                  <c:v>41.598736000000002</c:v>
                </c:pt>
                <c:pt idx="4690">
                  <c:v>41.598736000000002</c:v>
                </c:pt>
                <c:pt idx="4691">
                  <c:v>41.598736000000002</c:v>
                </c:pt>
                <c:pt idx="4692">
                  <c:v>41.598736000000002</c:v>
                </c:pt>
                <c:pt idx="4693">
                  <c:v>41.432991000000001</c:v>
                </c:pt>
                <c:pt idx="4694">
                  <c:v>41.598736000000002</c:v>
                </c:pt>
                <c:pt idx="4695">
                  <c:v>41.598736000000002</c:v>
                </c:pt>
                <c:pt idx="4696">
                  <c:v>41.598736000000002</c:v>
                </c:pt>
                <c:pt idx="4697">
                  <c:v>41.598736000000002</c:v>
                </c:pt>
                <c:pt idx="4698">
                  <c:v>41.598736000000002</c:v>
                </c:pt>
                <c:pt idx="4699">
                  <c:v>41.598736000000002</c:v>
                </c:pt>
                <c:pt idx="4700">
                  <c:v>41.598736000000002</c:v>
                </c:pt>
                <c:pt idx="4701">
                  <c:v>41.432991000000001</c:v>
                </c:pt>
                <c:pt idx="4702">
                  <c:v>41.598736000000002</c:v>
                </c:pt>
                <c:pt idx="4703">
                  <c:v>41.432991000000001</c:v>
                </c:pt>
                <c:pt idx="4704">
                  <c:v>41.598736000000002</c:v>
                </c:pt>
                <c:pt idx="4705">
                  <c:v>41.598736000000002</c:v>
                </c:pt>
                <c:pt idx="4706">
                  <c:v>41.432991000000001</c:v>
                </c:pt>
                <c:pt idx="4707">
                  <c:v>41.598736000000002</c:v>
                </c:pt>
                <c:pt idx="4708">
                  <c:v>41.598736000000002</c:v>
                </c:pt>
                <c:pt idx="4709">
                  <c:v>41.598736000000002</c:v>
                </c:pt>
                <c:pt idx="4710">
                  <c:v>41.598736000000002</c:v>
                </c:pt>
                <c:pt idx="4711">
                  <c:v>41.598736000000002</c:v>
                </c:pt>
                <c:pt idx="4712">
                  <c:v>41.598736000000002</c:v>
                </c:pt>
                <c:pt idx="4713">
                  <c:v>41.432991000000001</c:v>
                </c:pt>
                <c:pt idx="4714">
                  <c:v>41.598736000000002</c:v>
                </c:pt>
                <c:pt idx="4715">
                  <c:v>41.598736000000002</c:v>
                </c:pt>
                <c:pt idx="4716">
                  <c:v>41.598736000000002</c:v>
                </c:pt>
                <c:pt idx="4717">
                  <c:v>41.598736000000002</c:v>
                </c:pt>
                <c:pt idx="4718">
                  <c:v>41.598736000000002</c:v>
                </c:pt>
                <c:pt idx="4719">
                  <c:v>41.432991000000001</c:v>
                </c:pt>
                <c:pt idx="4720">
                  <c:v>41.432991000000001</c:v>
                </c:pt>
                <c:pt idx="4721">
                  <c:v>41.598736000000002</c:v>
                </c:pt>
                <c:pt idx="4722">
                  <c:v>41.432991000000001</c:v>
                </c:pt>
                <c:pt idx="4723">
                  <c:v>41.432991000000001</c:v>
                </c:pt>
                <c:pt idx="4724">
                  <c:v>41.598736000000002</c:v>
                </c:pt>
                <c:pt idx="4725">
                  <c:v>41.598736000000002</c:v>
                </c:pt>
                <c:pt idx="4726">
                  <c:v>41.598736000000002</c:v>
                </c:pt>
                <c:pt idx="4727">
                  <c:v>41.598736000000002</c:v>
                </c:pt>
                <c:pt idx="4728">
                  <c:v>41.432991000000001</c:v>
                </c:pt>
                <c:pt idx="4729">
                  <c:v>41.432991000000001</c:v>
                </c:pt>
                <c:pt idx="4730">
                  <c:v>41.598736000000002</c:v>
                </c:pt>
                <c:pt idx="4731">
                  <c:v>41.598736000000002</c:v>
                </c:pt>
                <c:pt idx="4732">
                  <c:v>41.432991000000001</c:v>
                </c:pt>
                <c:pt idx="4733">
                  <c:v>41.432991000000001</c:v>
                </c:pt>
                <c:pt idx="4734">
                  <c:v>41.598736000000002</c:v>
                </c:pt>
                <c:pt idx="4735">
                  <c:v>41.432991000000001</c:v>
                </c:pt>
                <c:pt idx="4736">
                  <c:v>41.598736000000002</c:v>
                </c:pt>
                <c:pt idx="4737">
                  <c:v>41.598736000000002</c:v>
                </c:pt>
                <c:pt idx="4738">
                  <c:v>41.432991000000001</c:v>
                </c:pt>
                <c:pt idx="4739">
                  <c:v>41.598736000000002</c:v>
                </c:pt>
                <c:pt idx="4740">
                  <c:v>41.598736000000002</c:v>
                </c:pt>
                <c:pt idx="4741">
                  <c:v>41.598736000000002</c:v>
                </c:pt>
                <c:pt idx="4742">
                  <c:v>41.598736000000002</c:v>
                </c:pt>
                <c:pt idx="4743">
                  <c:v>41.432991000000001</c:v>
                </c:pt>
                <c:pt idx="4744">
                  <c:v>41.432991000000001</c:v>
                </c:pt>
                <c:pt idx="4745">
                  <c:v>41.598736000000002</c:v>
                </c:pt>
                <c:pt idx="4746">
                  <c:v>41.432991000000001</c:v>
                </c:pt>
                <c:pt idx="4747">
                  <c:v>41.432991000000001</c:v>
                </c:pt>
                <c:pt idx="4748">
                  <c:v>41.432991000000001</c:v>
                </c:pt>
                <c:pt idx="4749">
                  <c:v>41.598736000000002</c:v>
                </c:pt>
                <c:pt idx="4750">
                  <c:v>41.598736000000002</c:v>
                </c:pt>
                <c:pt idx="4751">
                  <c:v>41.598736000000002</c:v>
                </c:pt>
                <c:pt idx="4752">
                  <c:v>41.598736000000002</c:v>
                </c:pt>
                <c:pt idx="4753">
                  <c:v>41.432991000000001</c:v>
                </c:pt>
                <c:pt idx="4754">
                  <c:v>41.598736000000002</c:v>
                </c:pt>
                <c:pt idx="4755">
                  <c:v>41.598736000000002</c:v>
                </c:pt>
                <c:pt idx="4756">
                  <c:v>41.432991000000001</c:v>
                </c:pt>
                <c:pt idx="4757">
                  <c:v>41.432991000000001</c:v>
                </c:pt>
                <c:pt idx="4758">
                  <c:v>41.598736000000002</c:v>
                </c:pt>
                <c:pt idx="4759">
                  <c:v>41.598736000000002</c:v>
                </c:pt>
                <c:pt idx="4760">
                  <c:v>41.432991000000001</c:v>
                </c:pt>
                <c:pt idx="4761">
                  <c:v>41.432991000000001</c:v>
                </c:pt>
                <c:pt idx="4762">
                  <c:v>41.598736000000002</c:v>
                </c:pt>
                <c:pt idx="4763">
                  <c:v>41.598736000000002</c:v>
                </c:pt>
                <c:pt idx="4764">
                  <c:v>41.598736000000002</c:v>
                </c:pt>
                <c:pt idx="4765">
                  <c:v>41.598736000000002</c:v>
                </c:pt>
                <c:pt idx="4766">
                  <c:v>41.432991000000001</c:v>
                </c:pt>
                <c:pt idx="4767">
                  <c:v>41.598736000000002</c:v>
                </c:pt>
                <c:pt idx="4768">
                  <c:v>41.598736000000002</c:v>
                </c:pt>
                <c:pt idx="4769">
                  <c:v>41.432991000000001</c:v>
                </c:pt>
                <c:pt idx="4770">
                  <c:v>41.598736000000002</c:v>
                </c:pt>
                <c:pt idx="4771">
                  <c:v>41.432991000000001</c:v>
                </c:pt>
                <c:pt idx="4772">
                  <c:v>41.432991000000001</c:v>
                </c:pt>
                <c:pt idx="4773">
                  <c:v>41.598736000000002</c:v>
                </c:pt>
                <c:pt idx="4774">
                  <c:v>41.432991000000001</c:v>
                </c:pt>
                <c:pt idx="4775">
                  <c:v>41.432991000000001</c:v>
                </c:pt>
                <c:pt idx="4776">
                  <c:v>41.598736000000002</c:v>
                </c:pt>
                <c:pt idx="4777">
                  <c:v>41.598736000000002</c:v>
                </c:pt>
                <c:pt idx="4778">
                  <c:v>41.598736000000002</c:v>
                </c:pt>
                <c:pt idx="4779">
                  <c:v>41.598736000000002</c:v>
                </c:pt>
                <c:pt idx="4780">
                  <c:v>41.598736000000002</c:v>
                </c:pt>
                <c:pt idx="4781">
                  <c:v>41.598736000000002</c:v>
                </c:pt>
                <c:pt idx="4782">
                  <c:v>41.598736000000002</c:v>
                </c:pt>
                <c:pt idx="4783">
                  <c:v>41.432991000000001</c:v>
                </c:pt>
                <c:pt idx="4784">
                  <c:v>41.598736000000002</c:v>
                </c:pt>
                <c:pt idx="4785">
                  <c:v>41.432991000000001</c:v>
                </c:pt>
                <c:pt idx="4786">
                  <c:v>41.598736000000002</c:v>
                </c:pt>
                <c:pt idx="4787">
                  <c:v>41.432991000000001</c:v>
                </c:pt>
                <c:pt idx="4788">
                  <c:v>41.598736000000002</c:v>
                </c:pt>
                <c:pt idx="4789">
                  <c:v>41.432991000000001</c:v>
                </c:pt>
                <c:pt idx="4790">
                  <c:v>41.598736000000002</c:v>
                </c:pt>
                <c:pt idx="4791">
                  <c:v>41.598736000000002</c:v>
                </c:pt>
                <c:pt idx="4792">
                  <c:v>41.598736000000002</c:v>
                </c:pt>
                <c:pt idx="4793">
                  <c:v>41.598736000000002</c:v>
                </c:pt>
                <c:pt idx="4794">
                  <c:v>41.432991000000001</c:v>
                </c:pt>
                <c:pt idx="4795">
                  <c:v>41.432991000000001</c:v>
                </c:pt>
                <c:pt idx="4796">
                  <c:v>41.598736000000002</c:v>
                </c:pt>
                <c:pt idx="4797">
                  <c:v>41.598736000000002</c:v>
                </c:pt>
                <c:pt idx="4798">
                  <c:v>41.432991000000001</c:v>
                </c:pt>
                <c:pt idx="4799">
                  <c:v>41.432991000000001</c:v>
                </c:pt>
                <c:pt idx="4800">
                  <c:v>41.598736000000002</c:v>
                </c:pt>
                <c:pt idx="4801">
                  <c:v>41.432991000000001</c:v>
                </c:pt>
                <c:pt idx="4802">
                  <c:v>41.598736000000002</c:v>
                </c:pt>
                <c:pt idx="4803">
                  <c:v>41.432991000000001</c:v>
                </c:pt>
                <c:pt idx="4804">
                  <c:v>41.432991000000001</c:v>
                </c:pt>
                <c:pt idx="4805">
                  <c:v>41.432991000000001</c:v>
                </c:pt>
                <c:pt idx="4806">
                  <c:v>41.598736000000002</c:v>
                </c:pt>
                <c:pt idx="4807">
                  <c:v>41.598736000000002</c:v>
                </c:pt>
                <c:pt idx="4808">
                  <c:v>41.598736000000002</c:v>
                </c:pt>
                <c:pt idx="4809">
                  <c:v>41.598736000000002</c:v>
                </c:pt>
                <c:pt idx="4810">
                  <c:v>41.598736000000002</c:v>
                </c:pt>
                <c:pt idx="4811">
                  <c:v>41.598736000000002</c:v>
                </c:pt>
                <c:pt idx="4812">
                  <c:v>41.432991000000001</c:v>
                </c:pt>
                <c:pt idx="4813">
                  <c:v>41.432991000000001</c:v>
                </c:pt>
                <c:pt idx="4814">
                  <c:v>41.598736000000002</c:v>
                </c:pt>
                <c:pt idx="4815">
                  <c:v>41.598736000000002</c:v>
                </c:pt>
                <c:pt idx="4816">
                  <c:v>41.598736000000002</c:v>
                </c:pt>
                <c:pt idx="4817">
                  <c:v>41.432991000000001</c:v>
                </c:pt>
                <c:pt idx="4818">
                  <c:v>41.432991000000001</c:v>
                </c:pt>
                <c:pt idx="4819">
                  <c:v>41.598736000000002</c:v>
                </c:pt>
                <c:pt idx="4820">
                  <c:v>41.432991000000001</c:v>
                </c:pt>
                <c:pt idx="4821">
                  <c:v>41.598736000000002</c:v>
                </c:pt>
                <c:pt idx="4822">
                  <c:v>41.598736000000002</c:v>
                </c:pt>
                <c:pt idx="4823">
                  <c:v>41.598736000000002</c:v>
                </c:pt>
                <c:pt idx="4824">
                  <c:v>41.598736000000002</c:v>
                </c:pt>
                <c:pt idx="4825">
                  <c:v>41.432991000000001</c:v>
                </c:pt>
                <c:pt idx="4826">
                  <c:v>41.598736000000002</c:v>
                </c:pt>
                <c:pt idx="4827">
                  <c:v>41.598736000000002</c:v>
                </c:pt>
                <c:pt idx="4828">
                  <c:v>41.598736000000002</c:v>
                </c:pt>
                <c:pt idx="4829">
                  <c:v>41.598736000000002</c:v>
                </c:pt>
                <c:pt idx="4830">
                  <c:v>41.598736000000002</c:v>
                </c:pt>
                <c:pt idx="4831">
                  <c:v>41.598736000000002</c:v>
                </c:pt>
                <c:pt idx="4832">
                  <c:v>41.598736000000002</c:v>
                </c:pt>
                <c:pt idx="4833">
                  <c:v>41.598736000000002</c:v>
                </c:pt>
                <c:pt idx="4834">
                  <c:v>41.598736000000002</c:v>
                </c:pt>
                <c:pt idx="4835">
                  <c:v>41.432991000000001</c:v>
                </c:pt>
                <c:pt idx="4836">
                  <c:v>41.432991000000001</c:v>
                </c:pt>
                <c:pt idx="4837">
                  <c:v>41.432991000000001</c:v>
                </c:pt>
                <c:pt idx="4838">
                  <c:v>41.432991000000001</c:v>
                </c:pt>
                <c:pt idx="4839">
                  <c:v>41.598736000000002</c:v>
                </c:pt>
                <c:pt idx="4840">
                  <c:v>41.598736000000002</c:v>
                </c:pt>
                <c:pt idx="4841">
                  <c:v>41.598736000000002</c:v>
                </c:pt>
                <c:pt idx="4842">
                  <c:v>41.432991000000001</c:v>
                </c:pt>
                <c:pt idx="4843">
                  <c:v>41.598736000000002</c:v>
                </c:pt>
                <c:pt idx="4844">
                  <c:v>41.432991000000001</c:v>
                </c:pt>
                <c:pt idx="4845">
                  <c:v>41.432991000000001</c:v>
                </c:pt>
                <c:pt idx="4846">
                  <c:v>41.432991000000001</c:v>
                </c:pt>
                <c:pt idx="4847">
                  <c:v>41.432991000000001</c:v>
                </c:pt>
                <c:pt idx="4848">
                  <c:v>41.598736000000002</c:v>
                </c:pt>
                <c:pt idx="4849">
                  <c:v>41.598736000000002</c:v>
                </c:pt>
                <c:pt idx="4850">
                  <c:v>41.432991000000001</c:v>
                </c:pt>
                <c:pt idx="4851">
                  <c:v>41.598736000000002</c:v>
                </c:pt>
                <c:pt idx="4852">
                  <c:v>41.432991000000001</c:v>
                </c:pt>
                <c:pt idx="4853">
                  <c:v>41.598736000000002</c:v>
                </c:pt>
                <c:pt idx="4854">
                  <c:v>41.598736000000002</c:v>
                </c:pt>
                <c:pt idx="4855">
                  <c:v>41.432991000000001</c:v>
                </c:pt>
                <c:pt idx="4856">
                  <c:v>41.432991000000001</c:v>
                </c:pt>
                <c:pt idx="4857">
                  <c:v>41.598736000000002</c:v>
                </c:pt>
                <c:pt idx="4858">
                  <c:v>41.432991000000001</c:v>
                </c:pt>
                <c:pt idx="4859">
                  <c:v>41.432991000000001</c:v>
                </c:pt>
                <c:pt idx="4860">
                  <c:v>41.432991000000001</c:v>
                </c:pt>
                <c:pt idx="4861">
                  <c:v>41.432991000000001</c:v>
                </c:pt>
                <c:pt idx="4862">
                  <c:v>41.432991000000001</c:v>
                </c:pt>
                <c:pt idx="4863">
                  <c:v>41.598736000000002</c:v>
                </c:pt>
                <c:pt idx="4864">
                  <c:v>41.432991000000001</c:v>
                </c:pt>
                <c:pt idx="4865">
                  <c:v>41.432991000000001</c:v>
                </c:pt>
                <c:pt idx="4866">
                  <c:v>41.432991000000001</c:v>
                </c:pt>
                <c:pt idx="4867">
                  <c:v>41.432991000000001</c:v>
                </c:pt>
                <c:pt idx="4868">
                  <c:v>41.598736000000002</c:v>
                </c:pt>
                <c:pt idx="4869">
                  <c:v>41.432991000000001</c:v>
                </c:pt>
                <c:pt idx="4870">
                  <c:v>41.432991000000001</c:v>
                </c:pt>
                <c:pt idx="4871">
                  <c:v>41.432991000000001</c:v>
                </c:pt>
                <c:pt idx="4872">
                  <c:v>41.432991000000001</c:v>
                </c:pt>
                <c:pt idx="4873">
                  <c:v>41.598736000000002</c:v>
                </c:pt>
                <c:pt idx="4874">
                  <c:v>41.432991000000001</c:v>
                </c:pt>
                <c:pt idx="4875">
                  <c:v>41.598736000000002</c:v>
                </c:pt>
                <c:pt idx="4876">
                  <c:v>41.598736000000002</c:v>
                </c:pt>
                <c:pt idx="4877">
                  <c:v>41.432991000000001</c:v>
                </c:pt>
                <c:pt idx="4878">
                  <c:v>41.432991000000001</c:v>
                </c:pt>
                <c:pt idx="4879">
                  <c:v>41.432991000000001</c:v>
                </c:pt>
                <c:pt idx="4880">
                  <c:v>41.432991000000001</c:v>
                </c:pt>
                <c:pt idx="4881">
                  <c:v>41.432991000000001</c:v>
                </c:pt>
                <c:pt idx="4882">
                  <c:v>41.432991000000001</c:v>
                </c:pt>
                <c:pt idx="4883">
                  <c:v>41.432991000000001</c:v>
                </c:pt>
                <c:pt idx="4884">
                  <c:v>41.598736000000002</c:v>
                </c:pt>
                <c:pt idx="4885">
                  <c:v>41.432991000000001</c:v>
                </c:pt>
                <c:pt idx="4886">
                  <c:v>41.432991000000001</c:v>
                </c:pt>
                <c:pt idx="4887">
                  <c:v>41.432991000000001</c:v>
                </c:pt>
                <c:pt idx="4888">
                  <c:v>41.432991000000001</c:v>
                </c:pt>
                <c:pt idx="4889">
                  <c:v>41.432991000000001</c:v>
                </c:pt>
                <c:pt idx="4890">
                  <c:v>41.432991000000001</c:v>
                </c:pt>
                <c:pt idx="4891">
                  <c:v>41.598736000000002</c:v>
                </c:pt>
                <c:pt idx="4892">
                  <c:v>41.598736000000002</c:v>
                </c:pt>
                <c:pt idx="4893">
                  <c:v>41.598736000000002</c:v>
                </c:pt>
                <c:pt idx="4894">
                  <c:v>41.432991000000001</c:v>
                </c:pt>
                <c:pt idx="4895">
                  <c:v>41.432991000000001</c:v>
                </c:pt>
                <c:pt idx="4896">
                  <c:v>41.432991000000001</c:v>
                </c:pt>
                <c:pt idx="4897">
                  <c:v>41.598736000000002</c:v>
                </c:pt>
                <c:pt idx="4898">
                  <c:v>41.432991000000001</c:v>
                </c:pt>
                <c:pt idx="4899">
                  <c:v>41.432991000000001</c:v>
                </c:pt>
                <c:pt idx="4900">
                  <c:v>41.432991000000001</c:v>
                </c:pt>
                <c:pt idx="4901">
                  <c:v>41.432991000000001</c:v>
                </c:pt>
                <c:pt idx="4902">
                  <c:v>41.598736000000002</c:v>
                </c:pt>
                <c:pt idx="4903">
                  <c:v>41.598736000000002</c:v>
                </c:pt>
                <c:pt idx="4904">
                  <c:v>41.598736000000002</c:v>
                </c:pt>
                <c:pt idx="4905">
                  <c:v>41.432991000000001</c:v>
                </c:pt>
                <c:pt idx="4906">
                  <c:v>41.432991000000001</c:v>
                </c:pt>
                <c:pt idx="4907">
                  <c:v>41.432991000000001</c:v>
                </c:pt>
                <c:pt idx="4908">
                  <c:v>41.432991000000001</c:v>
                </c:pt>
                <c:pt idx="4909">
                  <c:v>41.432991000000001</c:v>
                </c:pt>
                <c:pt idx="4910">
                  <c:v>41.432991000000001</c:v>
                </c:pt>
                <c:pt idx="4911">
                  <c:v>41.432991000000001</c:v>
                </c:pt>
                <c:pt idx="4912">
                  <c:v>41.432991000000001</c:v>
                </c:pt>
                <c:pt idx="4913">
                  <c:v>41.432991000000001</c:v>
                </c:pt>
                <c:pt idx="4914">
                  <c:v>41.432991000000001</c:v>
                </c:pt>
                <c:pt idx="4915">
                  <c:v>41.432991000000001</c:v>
                </c:pt>
                <c:pt idx="4916">
                  <c:v>41.432991000000001</c:v>
                </c:pt>
                <c:pt idx="4917">
                  <c:v>41.598736000000002</c:v>
                </c:pt>
                <c:pt idx="4918">
                  <c:v>41.598736000000002</c:v>
                </c:pt>
                <c:pt idx="4919">
                  <c:v>41.598736000000002</c:v>
                </c:pt>
                <c:pt idx="4920">
                  <c:v>41.598736000000002</c:v>
                </c:pt>
                <c:pt idx="4921">
                  <c:v>41.432991000000001</c:v>
                </c:pt>
                <c:pt idx="4922">
                  <c:v>41.598736000000002</c:v>
                </c:pt>
                <c:pt idx="4923">
                  <c:v>41.598736000000002</c:v>
                </c:pt>
                <c:pt idx="4924">
                  <c:v>41.598736000000002</c:v>
                </c:pt>
                <c:pt idx="4925">
                  <c:v>41.432991000000001</c:v>
                </c:pt>
                <c:pt idx="4926">
                  <c:v>41.432991000000001</c:v>
                </c:pt>
                <c:pt idx="4927">
                  <c:v>41.598736000000002</c:v>
                </c:pt>
                <c:pt idx="4928">
                  <c:v>41.432991000000001</c:v>
                </c:pt>
                <c:pt idx="4929">
                  <c:v>41.432991000000001</c:v>
                </c:pt>
                <c:pt idx="4930">
                  <c:v>41.598736000000002</c:v>
                </c:pt>
                <c:pt idx="4931">
                  <c:v>41.432991000000001</c:v>
                </c:pt>
                <c:pt idx="4932">
                  <c:v>41.432991000000001</c:v>
                </c:pt>
                <c:pt idx="4933">
                  <c:v>41.432991000000001</c:v>
                </c:pt>
                <c:pt idx="4934">
                  <c:v>41.598736000000002</c:v>
                </c:pt>
                <c:pt idx="4935">
                  <c:v>41.432991000000001</c:v>
                </c:pt>
                <c:pt idx="4936">
                  <c:v>41.432991000000001</c:v>
                </c:pt>
                <c:pt idx="4937">
                  <c:v>41.432991000000001</c:v>
                </c:pt>
                <c:pt idx="4938">
                  <c:v>41.432991000000001</c:v>
                </c:pt>
                <c:pt idx="4939">
                  <c:v>41.432991000000001</c:v>
                </c:pt>
                <c:pt idx="4940">
                  <c:v>41.598736000000002</c:v>
                </c:pt>
                <c:pt idx="4941">
                  <c:v>41.598736000000002</c:v>
                </c:pt>
                <c:pt idx="4942">
                  <c:v>41.432991000000001</c:v>
                </c:pt>
                <c:pt idx="4943">
                  <c:v>41.432991000000001</c:v>
                </c:pt>
                <c:pt idx="4944">
                  <c:v>41.598736000000002</c:v>
                </c:pt>
                <c:pt idx="4945">
                  <c:v>41.598736000000002</c:v>
                </c:pt>
                <c:pt idx="4946">
                  <c:v>41.598736000000002</c:v>
                </c:pt>
                <c:pt idx="4947">
                  <c:v>41.432991000000001</c:v>
                </c:pt>
                <c:pt idx="4948">
                  <c:v>41.432991000000001</c:v>
                </c:pt>
                <c:pt idx="4949">
                  <c:v>41.432991000000001</c:v>
                </c:pt>
                <c:pt idx="4950">
                  <c:v>41.432991000000001</c:v>
                </c:pt>
                <c:pt idx="4951">
                  <c:v>41.598736000000002</c:v>
                </c:pt>
                <c:pt idx="4952">
                  <c:v>41.598736000000002</c:v>
                </c:pt>
                <c:pt idx="4953">
                  <c:v>41.598736000000002</c:v>
                </c:pt>
                <c:pt idx="4954">
                  <c:v>41.598736000000002</c:v>
                </c:pt>
                <c:pt idx="4955">
                  <c:v>41.432991000000001</c:v>
                </c:pt>
                <c:pt idx="4956">
                  <c:v>41.432991000000001</c:v>
                </c:pt>
                <c:pt idx="4957">
                  <c:v>41.432991000000001</c:v>
                </c:pt>
                <c:pt idx="4958">
                  <c:v>41.432991000000001</c:v>
                </c:pt>
                <c:pt idx="4959">
                  <c:v>41.432991000000001</c:v>
                </c:pt>
                <c:pt idx="4960">
                  <c:v>41.432991000000001</c:v>
                </c:pt>
                <c:pt idx="4961">
                  <c:v>41.432991000000001</c:v>
                </c:pt>
                <c:pt idx="4962">
                  <c:v>41.598736000000002</c:v>
                </c:pt>
                <c:pt idx="4963">
                  <c:v>41.598736000000002</c:v>
                </c:pt>
                <c:pt idx="4964">
                  <c:v>41.432991000000001</c:v>
                </c:pt>
                <c:pt idx="4965">
                  <c:v>41.598736000000002</c:v>
                </c:pt>
                <c:pt idx="4966">
                  <c:v>41.432991000000001</c:v>
                </c:pt>
                <c:pt idx="4967">
                  <c:v>41.432991000000001</c:v>
                </c:pt>
                <c:pt idx="4968">
                  <c:v>41.432991000000001</c:v>
                </c:pt>
                <c:pt idx="4969">
                  <c:v>41.432991000000001</c:v>
                </c:pt>
                <c:pt idx="4970">
                  <c:v>41.432991000000001</c:v>
                </c:pt>
                <c:pt idx="4971">
                  <c:v>41.432991000000001</c:v>
                </c:pt>
                <c:pt idx="4972">
                  <c:v>41.432991000000001</c:v>
                </c:pt>
                <c:pt idx="4973">
                  <c:v>41.598736000000002</c:v>
                </c:pt>
                <c:pt idx="4974">
                  <c:v>41.432991000000001</c:v>
                </c:pt>
                <c:pt idx="4975">
                  <c:v>41.598736000000002</c:v>
                </c:pt>
                <c:pt idx="4976">
                  <c:v>41.432991000000001</c:v>
                </c:pt>
                <c:pt idx="4977">
                  <c:v>41.432991000000001</c:v>
                </c:pt>
                <c:pt idx="4978">
                  <c:v>41.598736000000002</c:v>
                </c:pt>
                <c:pt idx="4979">
                  <c:v>41.432991000000001</c:v>
                </c:pt>
                <c:pt idx="4980">
                  <c:v>41.432991000000001</c:v>
                </c:pt>
                <c:pt idx="4981">
                  <c:v>41.432991000000001</c:v>
                </c:pt>
                <c:pt idx="4982">
                  <c:v>41.598736000000002</c:v>
                </c:pt>
                <c:pt idx="4983">
                  <c:v>41.432991000000001</c:v>
                </c:pt>
                <c:pt idx="4984">
                  <c:v>41.598736000000002</c:v>
                </c:pt>
                <c:pt idx="4985">
                  <c:v>41.598736000000002</c:v>
                </c:pt>
                <c:pt idx="4986">
                  <c:v>41.432991000000001</c:v>
                </c:pt>
                <c:pt idx="4987">
                  <c:v>41.598736000000002</c:v>
                </c:pt>
                <c:pt idx="4988">
                  <c:v>41.432991000000001</c:v>
                </c:pt>
                <c:pt idx="4989">
                  <c:v>41.432991000000001</c:v>
                </c:pt>
                <c:pt idx="4990">
                  <c:v>41.598736000000002</c:v>
                </c:pt>
                <c:pt idx="4991">
                  <c:v>41.432991000000001</c:v>
                </c:pt>
                <c:pt idx="4992">
                  <c:v>41.432991000000001</c:v>
                </c:pt>
                <c:pt idx="4993">
                  <c:v>41.598736000000002</c:v>
                </c:pt>
                <c:pt idx="4994">
                  <c:v>41.432991000000001</c:v>
                </c:pt>
                <c:pt idx="4995">
                  <c:v>41.598736000000002</c:v>
                </c:pt>
                <c:pt idx="4996">
                  <c:v>41.432991000000001</c:v>
                </c:pt>
                <c:pt idx="4997">
                  <c:v>41.598736000000002</c:v>
                </c:pt>
                <c:pt idx="4998">
                  <c:v>41.432991000000001</c:v>
                </c:pt>
                <c:pt idx="4999">
                  <c:v>41.598736000000002</c:v>
                </c:pt>
                <c:pt idx="5000">
                  <c:v>41.598736000000002</c:v>
                </c:pt>
                <c:pt idx="5001">
                  <c:v>41.598736000000002</c:v>
                </c:pt>
                <c:pt idx="5002">
                  <c:v>41.598736000000002</c:v>
                </c:pt>
                <c:pt idx="5003">
                  <c:v>41.432991000000001</c:v>
                </c:pt>
                <c:pt idx="5004">
                  <c:v>41.598736000000002</c:v>
                </c:pt>
                <c:pt idx="5005">
                  <c:v>41.598736000000002</c:v>
                </c:pt>
                <c:pt idx="5006">
                  <c:v>41.432991000000001</c:v>
                </c:pt>
                <c:pt idx="5007">
                  <c:v>41.432991000000001</c:v>
                </c:pt>
                <c:pt idx="5008">
                  <c:v>41.432991000000001</c:v>
                </c:pt>
                <c:pt idx="5009">
                  <c:v>41.432991000000001</c:v>
                </c:pt>
                <c:pt idx="5010">
                  <c:v>41.598736000000002</c:v>
                </c:pt>
                <c:pt idx="5011">
                  <c:v>41.432991000000001</c:v>
                </c:pt>
                <c:pt idx="5012">
                  <c:v>41.598736000000002</c:v>
                </c:pt>
                <c:pt idx="5013">
                  <c:v>41.432991000000001</c:v>
                </c:pt>
                <c:pt idx="5014">
                  <c:v>41.598736000000002</c:v>
                </c:pt>
                <c:pt idx="5015">
                  <c:v>41.598736000000002</c:v>
                </c:pt>
                <c:pt idx="5016">
                  <c:v>41.598736000000002</c:v>
                </c:pt>
                <c:pt idx="5017">
                  <c:v>41.598736000000002</c:v>
                </c:pt>
                <c:pt idx="5018">
                  <c:v>41.598736000000002</c:v>
                </c:pt>
                <c:pt idx="5019">
                  <c:v>41.598736000000002</c:v>
                </c:pt>
                <c:pt idx="5020">
                  <c:v>41.432991000000001</c:v>
                </c:pt>
                <c:pt idx="5021">
                  <c:v>41.432991000000001</c:v>
                </c:pt>
                <c:pt idx="5022">
                  <c:v>41.432991000000001</c:v>
                </c:pt>
                <c:pt idx="5023">
                  <c:v>41.598736000000002</c:v>
                </c:pt>
                <c:pt idx="5024">
                  <c:v>41.432991000000001</c:v>
                </c:pt>
                <c:pt idx="5025">
                  <c:v>41.598736000000002</c:v>
                </c:pt>
                <c:pt idx="5026">
                  <c:v>41.432991000000001</c:v>
                </c:pt>
                <c:pt idx="5027">
                  <c:v>41.598736000000002</c:v>
                </c:pt>
                <c:pt idx="5028">
                  <c:v>41.598736000000002</c:v>
                </c:pt>
                <c:pt idx="5029">
                  <c:v>41.598736000000002</c:v>
                </c:pt>
                <c:pt idx="5030">
                  <c:v>41.598736000000002</c:v>
                </c:pt>
                <c:pt idx="5031">
                  <c:v>41.432991000000001</c:v>
                </c:pt>
                <c:pt idx="5032">
                  <c:v>41.598736000000002</c:v>
                </c:pt>
                <c:pt idx="5033">
                  <c:v>41.432991000000001</c:v>
                </c:pt>
                <c:pt idx="5034">
                  <c:v>41.432991000000001</c:v>
                </c:pt>
                <c:pt idx="5035">
                  <c:v>41.598736000000002</c:v>
                </c:pt>
                <c:pt idx="5036">
                  <c:v>41.598736000000002</c:v>
                </c:pt>
                <c:pt idx="5037">
                  <c:v>41.598736000000002</c:v>
                </c:pt>
                <c:pt idx="5038">
                  <c:v>41.432991000000001</c:v>
                </c:pt>
                <c:pt idx="5039">
                  <c:v>41.432991000000001</c:v>
                </c:pt>
                <c:pt idx="5040">
                  <c:v>41.432991000000001</c:v>
                </c:pt>
                <c:pt idx="5041">
                  <c:v>41.598736000000002</c:v>
                </c:pt>
                <c:pt idx="5042">
                  <c:v>41.598736000000002</c:v>
                </c:pt>
                <c:pt idx="5043">
                  <c:v>41.432991000000001</c:v>
                </c:pt>
                <c:pt idx="5044">
                  <c:v>41.598736000000002</c:v>
                </c:pt>
                <c:pt idx="5045">
                  <c:v>41.432991000000001</c:v>
                </c:pt>
                <c:pt idx="5046">
                  <c:v>41.598736000000002</c:v>
                </c:pt>
                <c:pt idx="5047">
                  <c:v>41.432991000000001</c:v>
                </c:pt>
                <c:pt idx="5048">
                  <c:v>41.432991000000001</c:v>
                </c:pt>
                <c:pt idx="5049">
                  <c:v>41.432991000000001</c:v>
                </c:pt>
                <c:pt idx="5050">
                  <c:v>41.432991000000001</c:v>
                </c:pt>
                <c:pt idx="5051">
                  <c:v>41.432991000000001</c:v>
                </c:pt>
                <c:pt idx="5052">
                  <c:v>41.598736000000002</c:v>
                </c:pt>
                <c:pt idx="5053">
                  <c:v>41.432991000000001</c:v>
                </c:pt>
                <c:pt idx="5054">
                  <c:v>41.598736000000002</c:v>
                </c:pt>
                <c:pt idx="5055">
                  <c:v>41.432991000000001</c:v>
                </c:pt>
                <c:pt idx="5056">
                  <c:v>41.432991000000001</c:v>
                </c:pt>
                <c:pt idx="5057">
                  <c:v>41.598736000000002</c:v>
                </c:pt>
                <c:pt idx="5058">
                  <c:v>41.432991000000001</c:v>
                </c:pt>
                <c:pt idx="5059">
                  <c:v>41.598736000000002</c:v>
                </c:pt>
                <c:pt idx="5060">
                  <c:v>41.432991000000001</c:v>
                </c:pt>
                <c:pt idx="5061">
                  <c:v>41.598736000000002</c:v>
                </c:pt>
                <c:pt idx="5062">
                  <c:v>41.598736000000002</c:v>
                </c:pt>
                <c:pt idx="5063">
                  <c:v>41.432991000000001</c:v>
                </c:pt>
                <c:pt idx="5064">
                  <c:v>41.598736000000002</c:v>
                </c:pt>
                <c:pt idx="5065">
                  <c:v>41.432991000000001</c:v>
                </c:pt>
                <c:pt idx="5066">
                  <c:v>41.432991000000001</c:v>
                </c:pt>
                <c:pt idx="5067">
                  <c:v>41.432991000000001</c:v>
                </c:pt>
                <c:pt idx="5068">
                  <c:v>41.432991000000001</c:v>
                </c:pt>
                <c:pt idx="5069">
                  <c:v>41.432991000000001</c:v>
                </c:pt>
                <c:pt idx="5070">
                  <c:v>41.432991000000001</c:v>
                </c:pt>
                <c:pt idx="5071">
                  <c:v>41.432991000000001</c:v>
                </c:pt>
                <c:pt idx="5072">
                  <c:v>41.432991000000001</c:v>
                </c:pt>
                <c:pt idx="5073">
                  <c:v>41.432991000000001</c:v>
                </c:pt>
                <c:pt idx="5074">
                  <c:v>41.598736000000002</c:v>
                </c:pt>
                <c:pt idx="5075">
                  <c:v>41.432991000000001</c:v>
                </c:pt>
                <c:pt idx="5076">
                  <c:v>41.432991000000001</c:v>
                </c:pt>
                <c:pt idx="5077">
                  <c:v>41.432991000000001</c:v>
                </c:pt>
                <c:pt idx="5078">
                  <c:v>41.432991000000001</c:v>
                </c:pt>
                <c:pt idx="5079">
                  <c:v>41.598736000000002</c:v>
                </c:pt>
                <c:pt idx="5080">
                  <c:v>41.432991000000001</c:v>
                </c:pt>
                <c:pt idx="5081">
                  <c:v>41.598736000000002</c:v>
                </c:pt>
                <c:pt idx="5082">
                  <c:v>41.598736000000002</c:v>
                </c:pt>
                <c:pt idx="5083">
                  <c:v>41.598736000000002</c:v>
                </c:pt>
                <c:pt idx="5084">
                  <c:v>41.598736000000002</c:v>
                </c:pt>
                <c:pt idx="5085">
                  <c:v>41.432991000000001</c:v>
                </c:pt>
                <c:pt idx="5086">
                  <c:v>41.432991000000001</c:v>
                </c:pt>
                <c:pt idx="5087">
                  <c:v>41.598736000000002</c:v>
                </c:pt>
                <c:pt idx="5088">
                  <c:v>41.432991000000001</c:v>
                </c:pt>
                <c:pt idx="5089">
                  <c:v>41.432991000000001</c:v>
                </c:pt>
                <c:pt idx="5090">
                  <c:v>41.598736000000002</c:v>
                </c:pt>
                <c:pt idx="5091">
                  <c:v>41.598736000000002</c:v>
                </c:pt>
                <c:pt idx="5092">
                  <c:v>41.598736000000002</c:v>
                </c:pt>
                <c:pt idx="5093">
                  <c:v>41.432991000000001</c:v>
                </c:pt>
                <c:pt idx="5094">
                  <c:v>41.432991000000001</c:v>
                </c:pt>
                <c:pt idx="5095">
                  <c:v>41.598736000000002</c:v>
                </c:pt>
                <c:pt idx="5096">
                  <c:v>41.432991000000001</c:v>
                </c:pt>
                <c:pt idx="5097">
                  <c:v>41.432991000000001</c:v>
                </c:pt>
                <c:pt idx="5098">
                  <c:v>41.432991000000001</c:v>
                </c:pt>
                <c:pt idx="5099">
                  <c:v>41.432991000000001</c:v>
                </c:pt>
                <c:pt idx="5100">
                  <c:v>41.432991000000001</c:v>
                </c:pt>
                <c:pt idx="5101">
                  <c:v>41.432991000000001</c:v>
                </c:pt>
                <c:pt idx="5102">
                  <c:v>41.598736000000002</c:v>
                </c:pt>
                <c:pt idx="5103">
                  <c:v>41.598736000000002</c:v>
                </c:pt>
                <c:pt idx="5104">
                  <c:v>41.432991000000001</c:v>
                </c:pt>
                <c:pt idx="5105">
                  <c:v>41.432991000000001</c:v>
                </c:pt>
                <c:pt idx="5106">
                  <c:v>41.432991000000001</c:v>
                </c:pt>
                <c:pt idx="5107">
                  <c:v>41.598736000000002</c:v>
                </c:pt>
                <c:pt idx="5108">
                  <c:v>41.598736000000002</c:v>
                </c:pt>
                <c:pt idx="5109">
                  <c:v>41.432991000000001</c:v>
                </c:pt>
                <c:pt idx="5110">
                  <c:v>41.432991000000001</c:v>
                </c:pt>
                <c:pt idx="5111">
                  <c:v>41.598736000000002</c:v>
                </c:pt>
                <c:pt idx="5112">
                  <c:v>41.432991000000001</c:v>
                </c:pt>
                <c:pt idx="5113">
                  <c:v>41.598736000000002</c:v>
                </c:pt>
                <c:pt idx="5114">
                  <c:v>41.432991000000001</c:v>
                </c:pt>
                <c:pt idx="5115">
                  <c:v>41.432991000000001</c:v>
                </c:pt>
                <c:pt idx="5116">
                  <c:v>41.432991000000001</c:v>
                </c:pt>
                <c:pt idx="5117">
                  <c:v>41.432991000000001</c:v>
                </c:pt>
                <c:pt idx="5118">
                  <c:v>41.432991000000001</c:v>
                </c:pt>
                <c:pt idx="5119">
                  <c:v>41.598736000000002</c:v>
                </c:pt>
                <c:pt idx="5120">
                  <c:v>41.598736000000002</c:v>
                </c:pt>
                <c:pt idx="5121">
                  <c:v>41.432991000000001</c:v>
                </c:pt>
                <c:pt idx="5122">
                  <c:v>41.432991000000001</c:v>
                </c:pt>
                <c:pt idx="5123">
                  <c:v>41.432991000000001</c:v>
                </c:pt>
                <c:pt idx="5124">
                  <c:v>41.432991000000001</c:v>
                </c:pt>
                <c:pt idx="5125">
                  <c:v>41.432991000000001</c:v>
                </c:pt>
                <c:pt idx="5126">
                  <c:v>41.598736000000002</c:v>
                </c:pt>
                <c:pt idx="5127">
                  <c:v>41.598736000000002</c:v>
                </c:pt>
                <c:pt idx="5128">
                  <c:v>41.432991000000001</c:v>
                </c:pt>
                <c:pt idx="5129">
                  <c:v>41.432991000000001</c:v>
                </c:pt>
                <c:pt idx="5130">
                  <c:v>41.598736000000002</c:v>
                </c:pt>
                <c:pt idx="5131">
                  <c:v>41.432991000000001</c:v>
                </c:pt>
                <c:pt idx="5132">
                  <c:v>41.598736000000002</c:v>
                </c:pt>
                <c:pt idx="5133">
                  <c:v>41.432991000000001</c:v>
                </c:pt>
                <c:pt idx="5134">
                  <c:v>41.598736000000002</c:v>
                </c:pt>
                <c:pt idx="5135">
                  <c:v>41.598736000000002</c:v>
                </c:pt>
                <c:pt idx="5136">
                  <c:v>41.432991000000001</c:v>
                </c:pt>
                <c:pt idx="5137">
                  <c:v>41.432991000000001</c:v>
                </c:pt>
                <c:pt idx="5138">
                  <c:v>41.598736000000002</c:v>
                </c:pt>
                <c:pt idx="5139">
                  <c:v>41.598736000000002</c:v>
                </c:pt>
                <c:pt idx="5140">
                  <c:v>41.432991000000001</c:v>
                </c:pt>
                <c:pt idx="5141">
                  <c:v>41.432991000000001</c:v>
                </c:pt>
                <c:pt idx="5142">
                  <c:v>41.432991000000001</c:v>
                </c:pt>
                <c:pt idx="5143">
                  <c:v>41.432991000000001</c:v>
                </c:pt>
                <c:pt idx="5144">
                  <c:v>41.432991000000001</c:v>
                </c:pt>
                <c:pt idx="5145">
                  <c:v>41.432991000000001</c:v>
                </c:pt>
                <c:pt idx="5146">
                  <c:v>41.432991000000001</c:v>
                </c:pt>
                <c:pt idx="5147">
                  <c:v>41.432991000000001</c:v>
                </c:pt>
                <c:pt idx="5148">
                  <c:v>41.432991000000001</c:v>
                </c:pt>
                <c:pt idx="5149">
                  <c:v>41.598736000000002</c:v>
                </c:pt>
                <c:pt idx="5150">
                  <c:v>41.432991000000001</c:v>
                </c:pt>
                <c:pt idx="5151">
                  <c:v>41.598736000000002</c:v>
                </c:pt>
                <c:pt idx="5152">
                  <c:v>41.432991000000001</c:v>
                </c:pt>
                <c:pt idx="5153">
                  <c:v>41.432991000000001</c:v>
                </c:pt>
                <c:pt idx="5154">
                  <c:v>41.432991000000001</c:v>
                </c:pt>
                <c:pt idx="5155">
                  <c:v>41.432991000000001</c:v>
                </c:pt>
                <c:pt idx="5156">
                  <c:v>41.432991000000001</c:v>
                </c:pt>
                <c:pt idx="5157">
                  <c:v>41.432991000000001</c:v>
                </c:pt>
                <c:pt idx="5158">
                  <c:v>41.598736000000002</c:v>
                </c:pt>
                <c:pt idx="5159">
                  <c:v>41.432991000000001</c:v>
                </c:pt>
                <c:pt idx="5160">
                  <c:v>41.432991000000001</c:v>
                </c:pt>
                <c:pt idx="5161">
                  <c:v>41.432991000000001</c:v>
                </c:pt>
                <c:pt idx="5162">
                  <c:v>41.598736000000002</c:v>
                </c:pt>
                <c:pt idx="5163">
                  <c:v>41.432991000000001</c:v>
                </c:pt>
                <c:pt idx="5164">
                  <c:v>41.432991000000001</c:v>
                </c:pt>
                <c:pt idx="5165">
                  <c:v>41.432991000000001</c:v>
                </c:pt>
                <c:pt idx="5166">
                  <c:v>41.432991000000001</c:v>
                </c:pt>
                <c:pt idx="5167">
                  <c:v>41.432991000000001</c:v>
                </c:pt>
                <c:pt idx="5168">
                  <c:v>41.432991000000001</c:v>
                </c:pt>
                <c:pt idx="5169">
                  <c:v>41.432991000000001</c:v>
                </c:pt>
                <c:pt idx="5170">
                  <c:v>41.432991000000001</c:v>
                </c:pt>
                <c:pt idx="5171">
                  <c:v>41.598736000000002</c:v>
                </c:pt>
                <c:pt idx="5172">
                  <c:v>41.432991000000001</c:v>
                </c:pt>
                <c:pt idx="5173">
                  <c:v>41.432991000000001</c:v>
                </c:pt>
                <c:pt idx="5174">
                  <c:v>41.432991000000001</c:v>
                </c:pt>
                <c:pt idx="5175">
                  <c:v>41.432991000000001</c:v>
                </c:pt>
                <c:pt idx="5176">
                  <c:v>41.432991000000001</c:v>
                </c:pt>
                <c:pt idx="5177">
                  <c:v>41.432991000000001</c:v>
                </c:pt>
                <c:pt idx="5178">
                  <c:v>41.432991000000001</c:v>
                </c:pt>
                <c:pt idx="5179">
                  <c:v>41.432991000000001</c:v>
                </c:pt>
                <c:pt idx="5180">
                  <c:v>41.432991000000001</c:v>
                </c:pt>
                <c:pt idx="5181">
                  <c:v>41.432991000000001</c:v>
                </c:pt>
                <c:pt idx="5182">
                  <c:v>41.432991000000001</c:v>
                </c:pt>
                <c:pt idx="5183">
                  <c:v>41.432991000000001</c:v>
                </c:pt>
                <c:pt idx="5184">
                  <c:v>41.598736000000002</c:v>
                </c:pt>
                <c:pt idx="5185">
                  <c:v>41.432991000000001</c:v>
                </c:pt>
                <c:pt idx="5186">
                  <c:v>41.432991000000001</c:v>
                </c:pt>
                <c:pt idx="5187">
                  <c:v>41.432991000000001</c:v>
                </c:pt>
                <c:pt idx="5188">
                  <c:v>41.432991000000001</c:v>
                </c:pt>
                <c:pt idx="5189">
                  <c:v>41.432991000000001</c:v>
                </c:pt>
                <c:pt idx="5190">
                  <c:v>41.432991000000001</c:v>
                </c:pt>
                <c:pt idx="5191">
                  <c:v>41.432991000000001</c:v>
                </c:pt>
                <c:pt idx="5192">
                  <c:v>41.598736000000002</c:v>
                </c:pt>
                <c:pt idx="5193">
                  <c:v>41.432991000000001</c:v>
                </c:pt>
                <c:pt idx="5194">
                  <c:v>41.432991000000001</c:v>
                </c:pt>
                <c:pt idx="5195">
                  <c:v>41.432991000000001</c:v>
                </c:pt>
                <c:pt idx="5196">
                  <c:v>41.432991000000001</c:v>
                </c:pt>
                <c:pt idx="5197">
                  <c:v>41.432991000000001</c:v>
                </c:pt>
                <c:pt idx="5198">
                  <c:v>41.432991000000001</c:v>
                </c:pt>
                <c:pt idx="5199">
                  <c:v>41.432991000000001</c:v>
                </c:pt>
                <c:pt idx="5200">
                  <c:v>41.432991000000001</c:v>
                </c:pt>
                <c:pt idx="5201">
                  <c:v>41.432991000000001</c:v>
                </c:pt>
                <c:pt idx="5202">
                  <c:v>41.598736000000002</c:v>
                </c:pt>
                <c:pt idx="5203">
                  <c:v>41.432991000000001</c:v>
                </c:pt>
                <c:pt idx="5204">
                  <c:v>41.432991000000001</c:v>
                </c:pt>
                <c:pt idx="5205">
                  <c:v>41.432991000000001</c:v>
                </c:pt>
                <c:pt idx="5206">
                  <c:v>41.432991000000001</c:v>
                </c:pt>
                <c:pt idx="5207">
                  <c:v>41.432991000000001</c:v>
                </c:pt>
                <c:pt idx="5208">
                  <c:v>41.432991000000001</c:v>
                </c:pt>
                <c:pt idx="5209">
                  <c:v>41.598736000000002</c:v>
                </c:pt>
                <c:pt idx="5210">
                  <c:v>41.432991000000001</c:v>
                </c:pt>
                <c:pt idx="5211">
                  <c:v>41.432991000000001</c:v>
                </c:pt>
                <c:pt idx="5212">
                  <c:v>41.432991000000001</c:v>
                </c:pt>
                <c:pt idx="5213">
                  <c:v>41.432991000000001</c:v>
                </c:pt>
                <c:pt idx="5214">
                  <c:v>41.432991000000001</c:v>
                </c:pt>
                <c:pt idx="5215">
                  <c:v>41.432991000000001</c:v>
                </c:pt>
                <c:pt idx="5216">
                  <c:v>41.432991000000001</c:v>
                </c:pt>
                <c:pt idx="5217">
                  <c:v>41.432991000000001</c:v>
                </c:pt>
                <c:pt idx="5218">
                  <c:v>41.432991000000001</c:v>
                </c:pt>
                <c:pt idx="5219">
                  <c:v>41.432991000000001</c:v>
                </c:pt>
                <c:pt idx="5220">
                  <c:v>41.432991000000001</c:v>
                </c:pt>
                <c:pt idx="5221">
                  <c:v>41.432991000000001</c:v>
                </c:pt>
                <c:pt idx="5222">
                  <c:v>41.432991000000001</c:v>
                </c:pt>
                <c:pt idx="5223">
                  <c:v>41.432991000000001</c:v>
                </c:pt>
                <c:pt idx="5224">
                  <c:v>41.432991000000001</c:v>
                </c:pt>
                <c:pt idx="5225">
                  <c:v>41.432991000000001</c:v>
                </c:pt>
                <c:pt idx="5226">
                  <c:v>41.432991000000001</c:v>
                </c:pt>
                <c:pt idx="5227">
                  <c:v>41.432991000000001</c:v>
                </c:pt>
                <c:pt idx="5228">
                  <c:v>41.432991000000001</c:v>
                </c:pt>
                <c:pt idx="5229">
                  <c:v>41.432991000000001</c:v>
                </c:pt>
                <c:pt idx="5230">
                  <c:v>41.432991000000001</c:v>
                </c:pt>
                <c:pt idx="5231">
                  <c:v>41.432991000000001</c:v>
                </c:pt>
                <c:pt idx="5232">
                  <c:v>41.432991000000001</c:v>
                </c:pt>
                <c:pt idx="5233">
                  <c:v>41.432991000000001</c:v>
                </c:pt>
                <c:pt idx="5234">
                  <c:v>41.432991000000001</c:v>
                </c:pt>
                <c:pt idx="5235">
                  <c:v>41.432991000000001</c:v>
                </c:pt>
                <c:pt idx="5236">
                  <c:v>41.432991000000001</c:v>
                </c:pt>
                <c:pt idx="5237">
                  <c:v>41.432991000000001</c:v>
                </c:pt>
                <c:pt idx="5238">
                  <c:v>41.432991000000001</c:v>
                </c:pt>
                <c:pt idx="5239">
                  <c:v>41.432991000000001</c:v>
                </c:pt>
                <c:pt idx="5240">
                  <c:v>41.432991000000001</c:v>
                </c:pt>
                <c:pt idx="5241">
                  <c:v>41.432991000000001</c:v>
                </c:pt>
                <c:pt idx="5242">
                  <c:v>41.432991000000001</c:v>
                </c:pt>
                <c:pt idx="5243">
                  <c:v>41.432991000000001</c:v>
                </c:pt>
                <c:pt idx="5244">
                  <c:v>41.432991000000001</c:v>
                </c:pt>
                <c:pt idx="5245">
                  <c:v>41.432991000000001</c:v>
                </c:pt>
                <c:pt idx="5246">
                  <c:v>41.432991000000001</c:v>
                </c:pt>
                <c:pt idx="5247">
                  <c:v>41.432991000000001</c:v>
                </c:pt>
                <c:pt idx="5248">
                  <c:v>41.432991000000001</c:v>
                </c:pt>
                <c:pt idx="5249">
                  <c:v>41.432991000000001</c:v>
                </c:pt>
                <c:pt idx="5250">
                  <c:v>41.432991000000001</c:v>
                </c:pt>
                <c:pt idx="5251">
                  <c:v>41.432991000000001</c:v>
                </c:pt>
                <c:pt idx="5252">
                  <c:v>41.432991000000001</c:v>
                </c:pt>
                <c:pt idx="5253">
                  <c:v>41.432991000000001</c:v>
                </c:pt>
                <c:pt idx="5254">
                  <c:v>41.432991000000001</c:v>
                </c:pt>
                <c:pt idx="5255">
                  <c:v>41.432991000000001</c:v>
                </c:pt>
                <c:pt idx="5256">
                  <c:v>41.432991000000001</c:v>
                </c:pt>
                <c:pt idx="5257">
                  <c:v>41.432991000000001</c:v>
                </c:pt>
                <c:pt idx="5258">
                  <c:v>41.432991000000001</c:v>
                </c:pt>
                <c:pt idx="5259">
                  <c:v>41.432991000000001</c:v>
                </c:pt>
                <c:pt idx="5260">
                  <c:v>41.432991000000001</c:v>
                </c:pt>
                <c:pt idx="5261">
                  <c:v>41.432991000000001</c:v>
                </c:pt>
                <c:pt idx="5262">
                  <c:v>41.432991000000001</c:v>
                </c:pt>
                <c:pt idx="5263">
                  <c:v>41.432991000000001</c:v>
                </c:pt>
                <c:pt idx="5264">
                  <c:v>41.598736000000002</c:v>
                </c:pt>
                <c:pt idx="5265">
                  <c:v>41.432991000000001</c:v>
                </c:pt>
                <c:pt idx="5266">
                  <c:v>41.432991000000001</c:v>
                </c:pt>
                <c:pt idx="5267">
                  <c:v>41.432991000000001</c:v>
                </c:pt>
                <c:pt idx="5268">
                  <c:v>41.432991000000001</c:v>
                </c:pt>
                <c:pt idx="5269">
                  <c:v>41.432991000000001</c:v>
                </c:pt>
                <c:pt idx="5270">
                  <c:v>41.432991000000001</c:v>
                </c:pt>
                <c:pt idx="5271">
                  <c:v>41.432991000000001</c:v>
                </c:pt>
                <c:pt idx="5272">
                  <c:v>41.598736000000002</c:v>
                </c:pt>
                <c:pt idx="5273">
                  <c:v>41.432991000000001</c:v>
                </c:pt>
                <c:pt idx="5274">
                  <c:v>41.432991000000001</c:v>
                </c:pt>
                <c:pt idx="5275">
                  <c:v>41.432991000000001</c:v>
                </c:pt>
                <c:pt idx="5276">
                  <c:v>41.432991000000001</c:v>
                </c:pt>
                <c:pt idx="5277">
                  <c:v>41.432991000000001</c:v>
                </c:pt>
                <c:pt idx="5278">
                  <c:v>41.432991000000001</c:v>
                </c:pt>
                <c:pt idx="5279">
                  <c:v>41.432991000000001</c:v>
                </c:pt>
                <c:pt idx="5280">
                  <c:v>41.598736000000002</c:v>
                </c:pt>
                <c:pt idx="5281">
                  <c:v>41.432991000000001</c:v>
                </c:pt>
                <c:pt idx="5282">
                  <c:v>41.432991000000001</c:v>
                </c:pt>
                <c:pt idx="5283">
                  <c:v>41.432991000000001</c:v>
                </c:pt>
                <c:pt idx="5284">
                  <c:v>41.432991000000001</c:v>
                </c:pt>
                <c:pt idx="5285">
                  <c:v>41.432991000000001</c:v>
                </c:pt>
                <c:pt idx="5286">
                  <c:v>41.432991000000001</c:v>
                </c:pt>
                <c:pt idx="5287">
                  <c:v>41.432991000000001</c:v>
                </c:pt>
                <c:pt idx="5288">
                  <c:v>41.432991000000001</c:v>
                </c:pt>
                <c:pt idx="5289">
                  <c:v>41.432991000000001</c:v>
                </c:pt>
                <c:pt idx="5290">
                  <c:v>41.432991000000001</c:v>
                </c:pt>
                <c:pt idx="5291">
                  <c:v>41.432991000000001</c:v>
                </c:pt>
                <c:pt idx="5292">
                  <c:v>41.432991000000001</c:v>
                </c:pt>
                <c:pt idx="5293">
                  <c:v>41.432991000000001</c:v>
                </c:pt>
                <c:pt idx="5294">
                  <c:v>41.432991000000001</c:v>
                </c:pt>
                <c:pt idx="5295">
                  <c:v>41.432991000000001</c:v>
                </c:pt>
                <c:pt idx="5296">
                  <c:v>41.432991000000001</c:v>
                </c:pt>
                <c:pt idx="5297">
                  <c:v>41.432991000000001</c:v>
                </c:pt>
                <c:pt idx="5298">
                  <c:v>41.598736000000002</c:v>
                </c:pt>
                <c:pt idx="5299">
                  <c:v>41.432991000000001</c:v>
                </c:pt>
                <c:pt idx="5300">
                  <c:v>41.432991000000001</c:v>
                </c:pt>
                <c:pt idx="5301">
                  <c:v>41.432991000000001</c:v>
                </c:pt>
                <c:pt idx="5302">
                  <c:v>41.432991000000001</c:v>
                </c:pt>
                <c:pt idx="5303">
                  <c:v>41.432991000000001</c:v>
                </c:pt>
                <c:pt idx="5304">
                  <c:v>41.432991000000001</c:v>
                </c:pt>
                <c:pt idx="5305">
                  <c:v>41.432991000000001</c:v>
                </c:pt>
                <c:pt idx="5306">
                  <c:v>41.432991000000001</c:v>
                </c:pt>
                <c:pt idx="5307">
                  <c:v>41.432991000000001</c:v>
                </c:pt>
                <c:pt idx="5308">
                  <c:v>41.432991000000001</c:v>
                </c:pt>
                <c:pt idx="5309">
                  <c:v>41.432991000000001</c:v>
                </c:pt>
                <c:pt idx="5310">
                  <c:v>41.432991000000001</c:v>
                </c:pt>
                <c:pt idx="5311">
                  <c:v>41.432991000000001</c:v>
                </c:pt>
                <c:pt idx="5312">
                  <c:v>41.432991000000001</c:v>
                </c:pt>
                <c:pt idx="5313">
                  <c:v>41.432991000000001</c:v>
                </c:pt>
                <c:pt idx="5314">
                  <c:v>41.432991000000001</c:v>
                </c:pt>
                <c:pt idx="5315">
                  <c:v>41.432991000000001</c:v>
                </c:pt>
                <c:pt idx="5316">
                  <c:v>41.432991000000001</c:v>
                </c:pt>
                <c:pt idx="5317">
                  <c:v>41.432991000000001</c:v>
                </c:pt>
                <c:pt idx="5318">
                  <c:v>41.432991000000001</c:v>
                </c:pt>
                <c:pt idx="5319">
                  <c:v>41.598736000000002</c:v>
                </c:pt>
                <c:pt idx="5320">
                  <c:v>41.432991000000001</c:v>
                </c:pt>
                <c:pt idx="5321">
                  <c:v>41.432991000000001</c:v>
                </c:pt>
                <c:pt idx="5322">
                  <c:v>41.432991000000001</c:v>
                </c:pt>
                <c:pt idx="5323">
                  <c:v>41.432991000000001</c:v>
                </c:pt>
                <c:pt idx="5324">
                  <c:v>41.432991000000001</c:v>
                </c:pt>
                <c:pt idx="5325">
                  <c:v>41.432991000000001</c:v>
                </c:pt>
                <c:pt idx="5326">
                  <c:v>41.432991000000001</c:v>
                </c:pt>
                <c:pt idx="5327">
                  <c:v>41.432991000000001</c:v>
                </c:pt>
                <c:pt idx="5328">
                  <c:v>41.432991000000001</c:v>
                </c:pt>
                <c:pt idx="5329">
                  <c:v>41.432991000000001</c:v>
                </c:pt>
                <c:pt idx="5330">
                  <c:v>41.432991000000001</c:v>
                </c:pt>
                <c:pt idx="5331">
                  <c:v>41.432991000000001</c:v>
                </c:pt>
                <c:pt idx="5332">
                  <c:v>41.432991000000001</c:v>
                </c:pt>
                <c:pt idx="5333">
                  <c:v>41.432991000000001</c:v>
                </c:pt>
                <c:pt idx="5334">
                  <c:v>41.432991000000001</c:v>
                </c:pt>
                <c:pt idx="5335">
                  <c:v>41.432991000000001</c:v>
                </c:pt>
                <c:pt idx="5336">
                  <c:v>41.432991000000001</c:v>
                </c:pt>
                <c:pt idx="5337">
                  <c:v>41.432991000000001</c:v>
                </c:pt>
                <c:pt idx="5338">
                  <c:v>41.432991000000001</c:v>
                </c:pt>
                <c:pt idx="5339">
                  <c:v>41.432991000000001</c:v>
                </c:pt>
                <c:pt idx="5340">
                  <c:v>41.432991000000001</c:v>
                </c:pt>
                <c:pt idx="5341">
                  <c:v>41.432991000000001</c:v>
                </c:pt>
                <c:pt idx="5342">
                  <c:v>41.432991000000001</c:v>
                </c:pt>
                <c:pt idx="5343">
                  <c:v>41.432991000000001</c:v>
                </c:pt>
                <c:pt idx="5344">
                  <c:v>41.432991000000001</c:v>
                </c:pt>
                <c:pt idx="5345">
                  <c:v>41.432991000000001</c:v>
                </c:pt>
                <c:pt idx="5346">
                  <c:v>41.432991000000001</c:v>
                </c:pt>
                <c:pt idx="5347">
                  <c:v>41.598736000000002</c:v>
                </c:pt>
                <c:pt idx="5348">
                  <c:v>41.432991000000001</c:v>
                </c:pt>
                <c:pt idx="5349">
                  <c:v>41.432991000000001</c:v>
                </c:pt>
                <c:pt idx="5350">
                  <c:v>41.432991000000001</c:v>
                </c:pt>
                <c:pt idx="5351">
                  <c:v>41.432991000000001</c:v>
                </c:pt>
                <c:pt idx="5352">
                  <c:v>41.432991000000001</c:v>
                </c:pt>
                <c:pt idx="5353">
                  <c:v>41.432991000000001</c:v>
                </c:pt>
                <c:pt idx="5354">
                  <c:v>41.432991000000001</c:v>
                </c:pt>
                <c:pt idx="5355">
                  <c:v>41.432991000000001</c:v>
                </c:pt>
                <c:pt idx="5356">
                  <c:v>41.432991000000001</c:v>
                </c:pt>
                <c:pt idx="5357">
                  <c:v>41.432991000000001</c:v>
                </c:pt>
                <c:pt idx="5358">
                  <c:v>41.432991000000001</c:v>
                </c:pt>
                <c:pt idx="5359">
                  <c:v>41.432991000000001</c:v>
                </c:pt>
                <c:pt idx="5360">
                  <c:v>41.432991000000001</c:v>
                </c:pt>
                <c:pt idx="5361">
                  <c:v>41.432991000000001</c:v>
                </c:pt>
                <c:pt idx="5362">
                  <c:v>41.432991000000001</c:v>
                </c:pt>
                <c:pt idx="5363">
                  <c:v>41.432991000000001</c:v>
                </c:pt>
                <c:pt idx="5364">
                  <c:v>41.432991000000001</c:v>
                </c:pt>
                <c:pt idx="5365">
                  <c:v>41.432991000000001</c:v>
                </c:pt>
                <c:pt idx="5366">
                  <c:v>41.432991000000001</c:v>
                </c:pt>
                <c:pt idx="5367">
                  <c:v>41.432991000000001</c:v>
                </c:pt>
                <c:pt idx="5368">
                  <c:v>41.432991000000001</c:v>
                </c:pt>
                <c:pt idx="5369">
                  <c:v>41.432991000000001</c:v>
                </c:pt>
                <c:pt idx="5370">
                  <c:v>41.432991000000001</c:v>
                </c:pt>
                <c:pt idx="5371">
                  <c:v>41.432991000000001</c:v>
                </c:pt>
                <c:pt idx="5372">
                  <c:v>41.432991000000001</c:v>
                </c:pt>
                <c:pt idx="5373">
                  <c:v>41.432991000000001</c:v>
                </c:pt>
                <c:pt idx="5374">
                  <c:v>41.432991000000001</c:v>
                </c:pt>
                <c:pt idx="5375">
                  <c:v>41.432991000000001</c:v>
                </c:pt>
                <c:pt idx="5376">
                  <c:v>41.432991000000001</c:v>
                </c:pt>
                <c:pt idx="5377">
                  <c:v>41.432991000000001</c:v>
                </c:pt>
                <c:pt idx="5378">
                  <c:v>41.432991000000001</c:v>
                </c:pt>
                <c:pt idx="5379">
                  <c:v>41.432991000000001</c:v>
                </c:pt>
                <c:pt idx="5380">
                  <c:v>41.432991000000001</c:v>
                </c:pt>
                <c:pt idx="5381">
                  <c:v>41.432991000000001</c:v>
                </c:pt>
                <c:pt idx="5382">
                  <c:v>41.432991000000001</c:v>
                </c:pt>
                <c:pt idx="5383">
                  <c:v>41.432991000000001</c:v>
                </c:pt>
                <c:pt idx="5384">
                  <c:v>41.432991000000001</c:v>
                </c:pt>
                <c:pt idx="5385">
                  <c:v>41.432991000000001</c:v>
                </c:pt>
                <c:pt idx="5386">
                  <c:v>41.432991000000001</c:v>
                </c:pt>
                <c:pt idx="5387">
                  <c:v>41.432991000000001</c:v>
                </c:pt>
                <c:pt idx="5388">
                  <c:v>41.432991000000001</c:v>
                </c:pt>
                <c:pt idx="5389">
                  <c:v>41.432991000000001</c:v>
                </c:pt>
                <c:pt idx="5390">
                  <c:v>41.432991000000001</c:v>
                </c:pt>
                <c:pt idx="5391">
                  <c:v>41.432991000000001</c:v>
                </c:pt>
                <c:pt idx="5392">
                  <c:v>41.432991000000001</c:v>
                </c:pt>
                <c:pt idx="5393">
                  <c:v>41.432991000000001</c:v>
                </c:pt>
                <c:pt idx="5394">
                  <c:v>41.432991000000001</c:v>
                </c:pt>
                <c:pt idx="5395">
                  <c:v>41.432991000000001</c:v>
                </c:pt>
                <c:pt idx="5396">
                  <c:v>41.432991000000001</c:v>
                </c:pt>
                <c:pt idx="5397">
                  <c:v>41.432991000000001</c:v>
                </c:pt>
                <c:pt idx="5398">
                  <c:v>41.432991000000001</c:v>
                </c:pt>
                <c:pt idx="5399">
                  <c:v>41.432991000000001</c:v>
                </c:pt>
                <c:pt idx="5400">
                  <c:v>41.432991000000001</c:v>
                </c:pt>
                <c:pt idx="5401">
                  <c:v>41.432991000000001</c:v>
                </c:pt>
                <c:pt idx="5402">
                  <c:v>41.432991000000001</c:v>
                </c:pt>
                <c:pt idx="5403">
                  <c:v>41.432991000000001</c:v>
                </c:pt>
                <c:pt idx="5404">
                  <c:v>41.432991000000001</c:v>
                </c:pt>
                <c:pt idx="5405">
                  <c:v>41.432991000000001</c:v>
                </c:pt>
                <c:pt idx="5406">
                  <c:v>41.432991000000001</c:v>
                </c:pt>
                <c:pt idx="5407">
                  <c:v>41.432991000000001</c:v>
                </c:pt>
                <c:pt idx="5408">
                  <c:v>41.432991000000001</c:v>
                </c:pt>
                <c:pt idx="5409">
                  <c:v>41.432991000000001</c:v>
                </c:pt>
                <c:pt idx="5410">
                  <c:v>41.432991000000001</c:v>
                </c:pt>
                <c:pt idx="5411">
                  <c:v>41.432991000000001</c:v>
                </c:pt>
                <c:pt idx="5412">
                  <c:v>41.432991000000001</c:v>
                </c:pt>
                <c:pt idx="5413">
                  <c:v>41.432991000000001</c:v>
                </c:pt>
                <c:pt idx="5414">
                  <c:v>41.432991000000001</c:v>
                </c:pt>
                <c:pt idx="5415">
                  <c:v>41.432991000000001</c:v>
                </c:pt>
                <c:pt idx="5416">
                  <c:v>41.432991000000001</c:v>
                </c:pt>
                <c:pt idx="5417">
                  <c:v>41.432991000000001</c:v>
                </c:pt>
                <c:pt idx="5418">
                  <c:v>41.432991000000001</c:v>
                </c:pt>
                <c:pt idx="5419">
                  <c:v>41.432991000000001</c:v>
                </c:pt>
                <c:pt idx="5420">
                  <c:v>41.432991000000001</c:v>
                </c:pt>
                <c:pt idx="5421">
                  <c:v>41.432991000000001</c:v>
                </c:pt>
                <c:pt idx="5422">
                  <c:v>41.432991000000001</c:v>
                </c:pt>
                <c:pt idx="5423">
                  <c:v>41.432991000000001</c:v>
                </c:pt>
                <c:pt idx="5424">
                  <c:v>41.432991000000001</c:v>
                </c:pt>
                <c:pt idx="5425">
                  <c:v>41.432991000000001</c:v>
                </c:pt>
                <c:pt idx="5426">
                  <c:v>41.432991000000001</c:v>
                </c:pt>
                <c:pt idx="5427">
                  <c:v>41.432991000000001</c:v>
                </c:pt>
                <c:pt idx="5428">
                  <c:v>41.432991000000001</c:v>
                </c:pt>
                <c:pt idx="5429">
                  <c:v>41.432991000000001</c:v>
                </c:pt>
                <c:pt idx="5430">
                  <c:v>41.432991000000001</c:v>
                </c:pt>
                <c:pt idx="5431">
                  <c:v>41.432991000000001</c:v>
                </c:pt>
                <c:pt idx="5432">
                  <c:v>41.432991000000001</c:v>
                </c:pt>
                <c:pt idx="5433">
                  <c:v>41.432991000000001</c:v>
                </c:pt>
                <c:pt idx="5434">
                  <c:v>41.432991000000001</c:v>
                </c:pt>
                <c:pt idx="5435">
                  <c:v>41.267246</c:v>
                </c:pt>
                <c:pt idx="5436">
                  <c:v>41.432991000000001</c:v>
                </c:pt>
                <c:pt idx="5437">
                  <c:v>41.432991000000001</c:v>
                </c:pt>
                <c:pt idx="5438">
                  <c:v>41.432991000000001</c:v>
                </c:pt>
                <c:pt idx="5439">
                  <c:v>41.432991000000001</c:v>
                </c:pt>
                <c:pt idx="5440">
                  <c:v>41.432991000000001</c:v>
                </c:pt>
                <c:pt idx="5441">
                  <c:v>41.432991000000001</c:v>
                </c:pt>
                <c:pt idx="5442">
                  <c:v>41.432991000000001</c:v>
                </c:pt>
                <c:pt idx="5443">
                  <c:v>41.432991000000001</c:v>
                </c:pt>
                <c:pt idx="5444">
                  <c:v>41.432991000000001</c:v>
                </c:pt>
                <c:pt idx="5445">
                  <c:v>41.432991000000001</c:v>
                </c:pt>
                <c:pt idx="5446">
                  <c:v>41.432991000000001</c:v>
                </c:pt>
                <c:pt idx="5447">
                  <c:v>41.432991000000001</c:v>
                </c:pt>
                <c:pt idx="5448">
                  <c:v>41.432991000000001</c:v>
                </c:pt>
                <c:pt idx="5449">
                  <c:v>41.432991000000001</c:v>
                </c:pt>
                <c:pt idx="5450">
                  <c:v>41.432991000000001</c:v>
                </c:pt>
                <c:pt idx="5451">
                  <c:v>41.432991000000001</c:v>
                </c:pt>
                <c:pt idx="5452">
                  <c:v>41.432991000000001</c:v>
                </c:pt>
                <c:pt idx="5453">
                  <c:v>41.432991000000001</c:v>
                </c:pt>
                <c:pt idx="5454">
                  <c:v>41.432991000000001</c:v>
                </c:pt>
                <c:pt idx="5455">
                  <c:v>41.432991000000001</c:v>
                </c:pt>
                <c:pt idx="5456">
                  <c:v>41.432991000000001</c:v>
                </c:pt>
                <c:pt idx="5457">
                  <c:v>41.432991000000001</c:v>
                </c:pt>
                <c:pt idx="5458">
                  <c:v>41.432991000000001</c:v>
                </c:pt>
                <c:pt idx="5459">
                  <c:v>41.432991000000001</c:v>
                </c:pt>
                <c:pt idx="5460">
                  <c:v>41.432991000000001</c:v>
                </c:pt>
                <c:pt idx="5461">
                  <c:v>41.267246</c:v>
                </c:pt>
                <c:pt idx="5462">
                  <c:v>41.432991000000001</c:v>
                </c:pt>
                <c:pt idx="5463">
                  <c:v>41.432991000000001</c:v>
                </c:pt>
                <c:pt idx="5464">
                  <c:v>41.432991000000001</c:v>
                </c:pt>
                <c:pt idx="5465">
                  <c:v>41.432991000000001</c:v>
                </c:pt>
                <c:pt idx="5466">
                  <c:v>41.432991000000001</c:v>
                </c:pt>
                <c:pt idx="5467">
                  <c:v>41.267246</c:v>
                </c:pt>
                <c:pt idx="5468">
                  <c:v>41.432991000000001</c:v>
                </c:pt>
                <c:pt idx="5469">
                  <c:v>41.432991000000001</c:v>
                </c:pt>
                <c:pt idx="5470">
                  <c:v>41.432991000000001</c:v>
                </c:pt>
                <c:pt idx="5471">
                  <c:v>41.432991000000001</c:v>
                </c:pt>
                <c:pt idx="5472">
                  <c:v>41.432991000000001</c:v>
                </c:pt>
                <c:pt idx="5473">
                  <c:v>41.432991000000001</c:v>
                </c:pt>
                <c:pt idx="5474">
                  <c:v>41.432991000000001</c:v>
                </c:pt>
                <c:pt idx="5475">
                  <c:v>41.432991000000001</c:v>
                </c:pt>
                <c:pt idx="5476">
                  <c:v>41.432991000000001</c:v>
                </c:pt>
                <c:pt idx="5477">
                  <c:v>41.432991000000001</c:v>
                </c:pt>
                <c:pt idx="5478">
                  <c:v>41.432991000000001</c:v>
                </c:pt>
                <c:pt idx="5479">
                  <c:v>41.432991000000001</c:v>
                </c:pt>
                <c:pt idx="5480">
                  <c:v>41.432991000000001</c:v>
                </c:pt>
                <c:pt idx="5481">
                  <c:v>41.432991000000001</c:v>
                </c:pt>
                <c:pt idx="5482">
                  <c:v>41.432991000000001</c:v>
                </c:pt>
                <c:pt idx="5483">
                  <c:v>41.432991000000001</c:v>
                </c:pt>
                <c:pt idx="5484">
                  <c:v>41.432991000000001</c:v>
                </c:pt>
                <c:pt idx="5485">
                  <c:v>41.432991000000001</c:v>
                </c:pt>
                <c:pt idx="5486">
                  <c:v>41.432991000000001</c:v>
                </c:pt>
                <c:pt idx="5487">
                  <c:v>41.432991000000001</c:v>
                </c:pt>
                <c:pt idx="5488">
                  <c:v>41.432991000000001</c:v>
                </c:pt>
                <c:pt idx="5489">
                  <c:v>41.267246</c:v>
                </c:pt>
                <c:pt idx="5490">
                  <c:v>41.432991000000001</c:v>
                </c:pt>
                <c:pt idx="5491">
                  <c:v>41.432991000000001</c:v>
                </c:pt>
                <c:pt idx="5492">
                  <c:v>41.432991000000001</c:v>
                </c:pt>
                <c:pt idx="5493">
                  <c:v>41.432991000000001</c:v>
                </c:pt>
                <c:pt idx="5494">
                  <c:v>41.432991000000001</c:v>
                </c:pt>
                <c:pt idx="5495">
                  <c:v>41.432991000000001</c:v>
                </c:pt>
                <c:pt idx="5496">
                  <c:v>41.432991000000001</c:v>
                </c:pt>
                <c:pt idx="5497">
                  <c:v>41.432991000000001</c:v>
                </c:pt>
                <c:pt idx="5498">
                  <c:v>41.432991000000001</c:v>
                </c:pt>
                <c:pt idx="5499">
                  <c:v>41.432991000000001</c:v>
                </c:pt>
                <c:pt idx="5500">
                  <c:v>41.432991000000001</c:v>
                </c:pt>
                <c:pt idx="5501">
                  <c:v>41.432991000000001</c:v>
                </c:pt>
                <c:pt idx="5502">
                  <c:v>41.267246</c:v>
                </c:pt>
                <c:pt idx="5503">
                  <c:v>41.432991000000001</c:v>
                </c:pt>
                <c:pt idx="5504">
                  <c:v>41.432991000000001</c:v>
                </c:pt>
                <c:pt idx="5505">
                  <c:v>41.432991000000001</c:v>
                </c:pt>
                <c:pt idx="5506">
                  <c:v>41.432991000000001</c:v>
                </c:pt>
                <c:pt idx="5507">
                  <c:v>41.432991000000001</c:v>
                </c:pt>
                <c:pt idx="5508">
                  <c:v>41.432991000000001</c:v>
                </c:pt>
                <c:pt idx="5509">
                  <c:v>41.432991000000001</c:v>
                </c:pt>
                <c:pt idx="5510">
                  <c:v>41.432991000000001</c:v>
                </c:pt>
                <c:pt idx="5511">
                  <c:v>41.432991000000001</c:v>
                </c:pt>
                <c:pt idx="5512">
                  <c:v>41.432991000000001</c:v>
                </c:pt>
                <c:pt idx="5513">
                  <c:v>41.432991000000001</c:v>
                </c:pt>
                <c:pt idx="5514">
                  <c:v>41.432991000000001</c:v>
                </c:pt>
                <c:pt idx="5515">
                  <c:v>41.432991000000001</c:v>
                </c:pt>
                <c:pt idx="5516">
                  <c:v>41.432991000000001</c:v>
                </c:pt>
                <c:pt idx="5517">
                  <c:v>41.432991000000001</c:v>
                </c:pt>
                <c:pt idx="5518">
                  <c:v>41.432991000000001</c:v>
                </c:pt>
                <c:pt idx="5519">
                  <c:v>41.432991000000001</c:v>
                </c:pt>
                <c:pt idx="5520">
                  <c:v>41.432991000000001</c:v>
                </c:pt>
                <c:pt idx="5521">
                  <c:v>41.432991000000001</c:v>
                </c:pt>
                <c:pt idx="5522">
                  <c:v>41.432991000000001</c:v>
                </c:pt>
                <c:pt idx="5523">
                  <c:v>41.432991000000001</c:v>
                </c:pt>
                <c:pt idx="5524">
                  <c:v>41.432991000000001</c:v>
                </c:pt>
                <c:pt idx="5525">
                  <c:v>41.432991000000001</c:v>
                </c:pt>
                <c:pt idx="5526">
                  <c:v>41.432991000000001</c:v>
                </c:pt>
                <c:pt idx="5527">
                  <c:v>41.432991000000001</c:v>
                </c:pt>
                <c:pt idx="5528">
                  <c:v>41.432991000000001</c:v>
                </c:pt>
                <c:pt idx="5529">
                  <c:v>41.432991000000001</c:v>
                </c:pt>
                <c:pt idx="5530">
                  <c:v>41.432991000000001</c:v>
                </c:pt>
                <c:pt idx="5531">
                  <c:v>41.267246</c:v>
                </c:pt>
                <c:pt idx="5532">
                  <c:v>41.432991000000001</c:v>
                </c:pt>
                <c:pt idx="5533">
                  <c:v>41.432991000000001</c:v>
                </c:pt>
                <c:pt idx="5534">
                  <c:v>41.432991000000001</c:v>
                </c:pt>
                <c:pt idx="5535">
                  <c:v>41.432991000000001</c:v>
                </c:pt>
                <c:pt idx="5536">
                  <c:v>41.432991000000001</c:v>
                </c:pt>
                <c:pt idx="5537">
                  <c:v>41.432991000000001</c:v>
                </c:pt>
                <c:pt idx="5538">
                  <c:v>41.432991000000001</c:v>
                </c:pt>
                <c:pt idx="5539">
                  <c:v>41.432991000000001</c:v>
                </c:pt>
                <c:pt idx="5540">
                  <c:v>41.432991000000001</c:v>
                </c:pt>
                <c:pt idx="5541">
                  <c:v>41.432991000000001</c:v>
                </c:pt>
                <c:pt idx="5542">
                  <c:v>41.432991000000001</c:v>
                </c:pt>
                <c:pt idx="5543">
                  <c:v>41.432991000000001</c:v>
                </c:pt>
                <c:pt idx="5544">
                  <c:v>41.432991000000001</c:v>
                </c:pt>
                <c:pt idx="5545">
                  <c:v>41.598736000000002</c:v>
                </c:pt>
                <c:pt idx="5546">
                  <c:v>41.432991000000001</c:v>
                </c:pt>
                <c:pt idx="5547">
                  <c:v>41.432991000000001</c:v>
                </c:pt>
                <c:pt idx="5548">
                  <c:v>41.432991000000001</c:v>
                </c:pt>
                <c:pt idx="5549">
                  <c:v>41.432991000000001</c:v>
                </c:pt>
                <c:pt idx="5550">
                  <c:v>41.432991000000001</c:v>
                </c:pt>
                <c:pt idx="5551">
                  <c:v>41.598736000000002</c:v>
                </c:pt>
                <c:pt idx="5552">
                  <c:v>41.598736000000002</c:v>
                </c:pt>
                <c:pt idx="5553">
                  <c:v>41.432991000000001</c:v>
                </c:pt>
                <c:pt idx="5554">
                  <c:v>41.598736000000002</c:v>
                </c:pt>
                <c:pt idx="5555">
                  <c:v>41.598736000000002</c:v>
                </c:pt>
                <c:pt idx="5556">
                  <c:v>41.432991000000001</c:v>
                </c:pt>
                <c:pt idx="5557">
                  <c:v>41.432991000000001</c:v>
                </c:pt>
                <c:pt idx="5558">
                  <c:v>41.432991000000001</c:v>
                </c:pt>
                <c:pt idx="5559">
                  <c:v>41.432991000000001</c:v>
                </c:pt>
                <c:pt idx="5560">
                  <c:v>41.598736000000002</c:v>
                </c:pt>
                <c:pt idx="5561">
                  <c:v>41.598736000000002</c:v>
                </c:pt>
                <c:pt idx="5562">
                  <c:v>41.432991000000001</c:v>
                </c:pt>
                <c:pt idx="5563">
                  <c:v>41.598736000000002</c:v>
                </c:pt>
                <c:pt idx="5564">
                  <c:v>41.598736000000002</c:v>
                </c:pt>
                <c:pt idx="5565">
                  <c:v>41.432991000000001</c:v>
                </c:pt>
                <c:pt idx="5566">
                  <c:v>41.598736000000002</c:v>
                </c:pt>
                <c:pt idx="5567">
                  <c:v>41.432991000000001</c:v>
                </c:pt>
                <c:pt idx="5568">
                  <c:v>41.432991000000001</c:v>
                </c:pt>
                <c:pt idx="5569">
                  <c:v>41.598736000000002</c:v>
                </c:pt>
                <c:pt idx="5570">
                  <c:v>41.432991000000001</c:v>
                </c:pt>
                <c:pt idx="5571">
                  <c:v>41.598736000000002</c:v>
                </c:pt>
                <c:pt idx="5572">
                  <c:v>41.598736000000002</c:v>
                </c:pt>
                <c:pt idx="5573">
                  <c:v>41.432991000000001</c:v>
                </c:pt>
                <c:pt idx="5574">
                  <c:v>41.598736000000002</c:v>
                </c:pt>
                <c:pt idx="5575">
                  <c:v>41.432991000000001</c:v>
                </c:pt>
                <c:pt idx="5576">
                  <c:v>41.598736000000002</c:v>
                </c:pt>
                <c:pt idx="5577">
                  <c:v>41.598736000000002</c:v>
                </c:pt>
                <c:pt idx="5578">
                  <c:v>41.598736000000002</c:v>
                </c:pt>
                <c:pt idx="5579">
                  <c:v>41.598736000000002</c:v>
                </c:pt>
                <c:pt idx="5580">
                  <c:v>41.598736000000002</c:v>
                </c:pt>
                <c:pt idx="5581">
                  <c:v>41.598736000000002</c:v>
                </c:pt>
                <c:pt idx="5582">
                  <c:v>41.598736000000002</c:v>
                </c:pt>
                <c:pt idx="5583">
                  <c:v>41.598736000000002</c:v>
                </c:pt>
                <c:pt idx="5584">
                  <c:v>41.598736000000002</c:v>
                </c:pt>
                <c:pt idx="5585">
                  <c:v>41.598736000000002</c:v>
                </c:pt>
                <c:pt idx="5586">
                  <c:v>41.598736000000002</c:v>
                </c:pt>
                <c:pt idx="5587">
                  <c:v>41.598736000000002</c:v>
                </c:pt>
                <c:pt idx="5588">
                  <c:v>41.598736000000002</c:v>
                </c:pt>
                <c:pt idx="5589">
                  <c:v>41.598736000000002</c:v>
                </c:pt>
                <c:pt idx="5590">
                  <c:v>41.432991000000001</c:v>
                </c:pt>
                <c:pt idx="5591">
                  <c:v>41.432991000000001</c:v>
                </c:pt>
                <c:pt idx="5592">
                  <c:v>41.432991000000001</c:v>
                </c:pt>
                <c:pt idx="5593">
                  <c:v>41.432991000000001</c:v>
                </c:pt>
                <c:pt idx="5594">
                  <c:v>41.432991000000001</c:v>
                </c:pt>
                <c:pt idx="5595">
                  <c:v>41.598736000000002</c:v>
                </c:pt>
                <c:pt idx="5596">
                  <c:v>41.598736000000002</c:v>
                </c:pt>
                <c:pt idx="5597">
                  <c:v>41.432991000000001</c:v>
                </c:pt>
                <c:pt idx="5598">
                  <c:v>41.598736000000002</c:v>
                </c:pt>
                <c:pt idx="5599">
                  <c:v>41.598736000000002</c:v>
                </c:pt>
                <c:pt idx="5600">
                  <c:v>41.598736000000002</c:v>
                </c:pt>
                <c:pt idx="5601">
                  <c:v>41.598736000000002</c:v>
                </c:pt>
                <c:pt idx="5602">
                  <c:v>41.598736000000002</c:v>
                </c:pt>
                <c:pt idx="5603">
                  <c:v>41.598736000000002</c:v>
                </c:pt>
                <c:pt idx="5604">
                  <c:v>41.432991000000001</c:v>
                </c:pt>
                <c:pt idx="5605">
                  <c:v>41.432991000000001</c:v>
                </c:pt>
                <c:pt idx="5606">
                  <c:v>41.432991000000001</c:v>
                </c:pt>
                <c:pt idx="5607">
                  <c:v>41.432991000000001</c:v>
                </c:pt>
                <c:pt idx="5608">
                  <c:v>41.432991000000001</c:v>
                </c:pt>
                <c:pt idx="5609">
                  <c:v>41.432991000000001</c:v>
                </c:pt>
                <c:pt idx="5610">
                  <c:v>41.432991000000001</c:v>
                </c:pt>
                <c:pt idx="5611">
                  <c:v>41.432991000000001</c:v>
                </c:pt>
                <c:pt idx="5612">
                  <c:v>41.432991000000001</c:v>
                </c:pt>
                <c:pt idx="5613">
                  <c:v>41.432991000000001</c:v>
                </c:pt>
                <c:pt idx="5614">
                  <c:v>41.432991000000001</c:v>
                </c:pt>
                <c:pt idx="5615">
                  <c:v>41.432991000000001</c:v>
                </c:pt>
                <c:pt idx="5616">
                  <c:v>41.432991000000001</c:v>
                </c:pt>
                <c:pt idx="5617">
                  <c:v>41.432991000000001</c:v>
                </c:pt>
                <c:pt idx="5618">
                  <c:v>41.598736000000002</c:v>
                </c:pt>
                <c:pt idx="5619">
                  <c:v>41.432991000000001</c:v>
                </c:pt>
                <c:pt idx="5620">
                  <c:v>41.432991000000001</c:v>
                </c:pt>
                <c:pt idx="5621">
                  <c:v>41.432991000000001</c:v>
                </c:pt>
                <c:pt idx="5622">
                  <c:v>41.432991000000001</c:v>
                </c:pt>
                <c:pt idx="5623">
                  <c:v>41.432991000000001</c:v>
                </c:pt>
                <c:pt idx="5624">
                  <c:v>41.432991000000001</c:v>
                </c:pt>
                <c:pt idx="5625">
                  <c:v>41.432991000000001</c:v>
                </c:pt>
                <c:pt idx="5626">
                  <c:v>41.432991000000001</c:v>
                </c:pt>
                <c:pt idx="5627">
                  <c:v>41.432991000000001</c:v>
                </c:pt>
                <c:pt idx="5628">
                  <c:v>41.598736000000002</c:v>
                </c:pt>
                <c:pt idx="5629">
                  <c:v>41.598736000000002</c:v>
                </c:pt>
                <c:pt idx="5630">
                  <c:v>41.598736000000002</c:v>
                </c:pt>
                <c:pt idx="5631">
                  <c:v>41.598736000000002</c:v>
                </c:pt>
                <c:pt idx="5632">
                  <c:v>41.432991000000001</c:v>
                </c:pt>
                <c:pt idx="5633">
                  <c:v>41.598736000000002</c:v>
                </c:pt>
                <c:pt idx="5634">
                  <c:v>41.432991000000001</c:v>
                </c:pt>
                <c:pt idx="5635">
                  <c:v>41.598736000000002</c:v>
                </c:pt>
                <c:pt idx="5636">
                  <c:v>41.598736000000002</c:v>
                </c:pt>
                <c:pt idx="5637">
                  <c:v>41.598736000000002</c:v>
                </c:pt>
                <c:pt idx="5638">
                  <c:v>41.598736000000002</c:v>
                </c:pt>
                <c:pt idx="5639">
                  <c:v>41.598736000000002</c:v>
                </c:pt>
                <c:pt idx="5640">
                  <c:v>41.598736000000002</c:v>
                </c:pt>
                <c:pt idx="5641">
                  <c:v>41.598736000000002</c:v>
                </c:pt>
                <c:pt idx="5642">
                  <c:v>41.598736000000002</c:v>
                </c:pt>
                <c:pt idx="5643">
                  <c:v>41.598736000000002</c:v>
                </c:pt>
                <c:pt idx="5644">
                  <c:v>41.432991000000001</c:v>
                </c:pt>
                <c:pt idx="5645">
                  <c:v>41.598736000000002</c:v>
                </c:pt>
                <c:pt idx="5646">
                  <c:v>41.598736000000002</c:v>
                </c:pt>
                <c:pt idx="5647">
                  <c:v>41.432991000000001</c:v>
                </c:pt>
                <c:pt idx="5648">
                  <c:v>41.598736000000002</c:v>
                </c:pt>
                <c:pt idx="5649">
                  <c:v>41.432991000000001</c:v>
                </c:pt>
                <c:pt idx="5650">
                  <c:v>41.432991000000001</c:v>
                </c:pt>
                <c:pt idx="5651">
                  <c:v>41.432991000000001</c:v>
                </c:pt>
                <c:pt idx="5652">
                  <c:v>41.598736000000002</c:v>
                </c:pt>
                <c:pt idx="5653">
                  <c:v>41.598736000000002</c:v>
                </c:pt>
                <c:pt idx="5654">
                  <c:v>41.598736000000002</c:v>
                </c:pt>
                <c:pt idx="5655">
                  <c:v>41.432991000000001</c:v>
                </c:pt>
                <c:pt idx="5656">
                  <c:v>41.598736000000002</c:v>
                </c:pt>
                <c:pt idx="5657">
                  <c:v>41.432991000000001</c:v>
                </c:pt>
                <c:pt idx="5658">
                  <c:v>41.598736000000002</c:v>
                </c:pt>
                <c:pt idx="5659">
                  <c:v>41.432991000000001</c:v>
                </c:pt>
                <c:pt idx="5660">
                  <c:v>41.432991000000001</c:v>
                </c:pt>
                <c:pt idx="5661">
                  <c:v>41.432991000000001</c:v>
                </c:pt>
                <c:pt idx="5662">
                  <c:v>41.598736000000002</c:v>
                </c:pt>
                <c:pt idx="5663">
                  <c:v>41.598736000000002</c:v>
                </c:pt>
                <c:pt idx="5664">
                  <c:v>41.432991000000001</c:v>
                </c:pt>
                <c:pt idx="5665">
                  <c:v>41.598736000000002</c:v>
                </c:pt>
                <c:pt idx="5666">
                  <c:v>41.598736000000002</c:v>
                </c:pt>
                <c:pt idx="5667">
                  <c:v>41.598736000000002</c:v>
                </c:pt>
                <c:pt idx="5668">
                  <c:v>41.598736000000002</c:v>
                </c:pt>
                <c:pt idx="5669">
                  <c:v>41.432991000000001</c:v>
                </c:pt>
                <c:pt idx="5670">
                  <c:v>41.598736000000002</c:v>
                </c:pt>
                <c:pt idx="5671">
                  <c:v>41.598736000000002</c:v>
                </c:pt>
                <c:pt idx="5672">
                  <c:v>41.432991000000001</c:v>
                </c:pt>
                <c:pt idx="5673">
                  <c:v>41.432991000000001</c:v>
                </c:pt>
                <c:pt idx="5674">
                  <c:v>41.598736000000002</c:v>
                </c:pt>
                <c:pt idx="5675">
                  <c:v>41.598736000000002</c:v>
                </c:pt>
                <c:pt idx="5676">
                  <c:v>41.432991000000001</c:v>
                </c:pt>
                <c:pt idx="5677">
                  <c:v>41.598736000000002</c:v>
                </c:pt>
                <c:pt idx="5678">
                  <c:v>41.598736000000002</c:v>
                </c:pt>
                <c:pt idx="5679">
                  <c:v>41.432991000000001</c:v>
                </c:pt>
                <c:pt idx="5680">
                  <c:v>41.598736000000002</c:v>
                </c:pt>
                <c:pt idx="5681">
                  <c:v>41.598736000000002</c:v>
                </c:pt>
                <c:pt idx="5682">
                  <c:v>41.598736000000002</c:v>
                </c:pt>
                <c:pt idx="5683">
                  <c:v>41.432991000000001</c:v>
                </c:pt>
                <c:pt idx="5684">
                  <c:v>41.598736000000002</c:v>
                </c:pt>
                <c:pt idx="5685">
                  <c:v>41.598736000000002</c:v>
                </c:pt>
                <c:pt idx="5686">
                  <c:v>41.432991000000001</c:v>
                </c:pt>
                <c:pt idx="5687">
                  <c:v>41.598736000000002</c:v>
                </c:pt>
                <c:pt idx="5688">
                  <c:v>41.598736000000002</c:v>
                </c:pt>
                <c:pt idx="5689">
                  <c:v>41.432991000000001</c:v>
                </c:pt>
                <c:pt idx="5690">
                  <c:v>41.432991000000001</c:v>
                </c:pt>
                <c:pt idx="5691">
                  <c:v>41.598736000000002</c:v>
                </c:pt>
                <c:pt idx="5692">
                  <c:v>41.598736000000002</c:v>
                </c:pt>
                <c:pt idx="5693">
                  <c:v>41.598736000000002</c:v>
                </c:pt>
                <c:pt idx="5694">
                  <c:v>41.598736000000002</c:v>
                </c:pt>
                <c:pt idx="5695">
                  <c:v>41.432991000000001</c:v>
                </c:pt>
                <c:pt idx="5696">
                  <c:v>41.598736000000002</c:v>
                </c:pt>
                <c:pt idx="5697">
                  <c:v>41.432991000000001</c:v>
                </c:pt>
                <c:pt idx="5698">
                  <c:v>41.432991000000001</c:v>
                </c:pt>
                <c:pt idx="5699">
                  <c:v>41.598736000000002</c:v>
                </c:pt>
                <c:pt idx="5700">
                  <c:v>41.598736000000002</c:v>
                </c:pt>
                <c:pt idx="5701">
                  <c:v>41.598736000000002</c:v>
                </c:pt>
                <c:pt idx="5702">
                  <c:v>41.598736000000002</c:v>
                </c:pt>
                <c:pt idx="5703">
                  <c:v>41.598736000000002</c:v>
                </c:pt>
                <c:pt idx="5704">
                  <c:v>41.598736000000002</c:v>
                </c:pt>
                <c:pt idx="5705">
                  <c:v>41.598736000000002</c:v>
                </c:pt>
                <c:pt idx="5706">
                  <c:v>41.598736000000002</c:v>
                </c:pt>
                <c:pt idx="5707">
                  <c:v>41.432991000000001</c:v>
                </c:pt>
                <c:pt idx="5708">
                  <c:v>41.432991000000001</c:v>
                </c:pt>
                <c:pt idx="5709">
                  <c:v>41.432991000000001</c:v>
                </c:pt>
                <c:pt idx="5710">
                  <c:v>41.598736000000002</c:v>
                </c:pt>
                <c:pt idx="5711">
                  <c:v>41.432991000000001</c:v>
                </c:pt>
                <c:pt idx="5712">
                  <c:v>41.432991000000001</c:v>
                </c:pt>
                <c:pt idx="5713">
                  <c:v>41.432991000000001</c:v>
                </c:pt>
                <c:pt idx="5714">
                  <c:v>41.432991000000001</c:v>
                </c:pt>
                <c:pt idx="5715">
                  <c:v>41.432991000000001</c:v>
                </c:pt>
                <c:pt idx="5716">
                  <c:v>41.432991000000001</c:v>
                </c:pt>
                <c:pt idx="5717">
                  <c:v>41.598736000000002</c:v>
                </c:pt>
                <c:pt idx="5718">
                  <c:v>41.432991000000001</c:v>
                </c:pt>
                <c:pt idx="5719">
                  <c:v>41.432991000000001</c:v>
                </c:pt>
                <c:pt idx="5720">
                  <c:v>41.432991000000001</c:v>
                </c:pt>
                <c:pt idx="5721">
                  <c:v>41.432991000000001</c:v>
                </c:pt>
                <c:pt idx="5722">
                  <c:v>41.432991000000001</c:v>
                </c:pt>
                <c:pt idx="5723">
                  <c:v>41.432991000000001</c:v>
                </c:pt>
                <c:pt idx="5724">
                  <c:v>41.432991000000001</c:v>
                </c:pt>
                <c:pt idx="5725">
                  <c:v>41.432991000000001</c:v>
                </c:pt>
                <c:pt idx="5726">
                  <c:v>41.432991000000001</c:v>
                </c:pt>
                <c:pt idx="5727">
                  <c:v>41.432991000000001</c:v>
                </c:pt>
                <c:pt idx="5728">
                  <c:v>41.432991000000001</c:v>
                </c:pt>
                <c:pt idx="5729">
                  <c:v>41.432991000000001</c:v>
                </c:pt>
                <c:pt idx="5730">
                  <c:v>41.432991000000001</c:v>
                </c:pt>
                <c:pt idx="5731">
                  <c:v>41.432991000000001</c:v>
                </c:pt>
                <c:pt idx="5732">
                  <c:v>41.432991000000001</c:v>
                </c:pt>
                <c:pt idx="5733">
                  <c:v>41.432991000000001</c:v>
                </c:pt>
                <c:pt idx="5734">
                  <c:v>41.432991000000001</c:v>
                </c:pt>
                <c:pt idx="5735">
                  <c:v>41.432991000000001</c:v>
                </c:pt>
                <c:pt idx="5736">
                  <c:v>41.432991000000001</c:v>
                </c:pt>
                <c:pt idx="5737">
                  <c:v>41.432991000000001</c:v>
                </c:pt>
                <c:pt idx="5738">
                  <c:v>41.267246</c:v>
                </c:pt>
                <c:pt idx="5739">
                  <c:v>41.432991000000001</c:v>
                </c:pt>
                <c:pt idx="5740">
                  <c:v>41.432991000000001</c:v>
                </c:pt>
                <c:pt idx="5741">
                  <c:v>41.432991000000001</c:v>
                </c:pt>
                <c:pt idx="5742">
                  <c:v>41.432991000000001</c:v>
                </c:pt>
                <c:pt idx="5743">
                  <c:v>41.432991000000001</c:v>
                </c:pt>
                <c:pt idx="5744">
                  <c:v>41.432991000000001</c:v>
                </c:pt>
                <c:pt idx="5745">
                  <c:v>41.432991000000001</c:v>
                </c:pt>
                <c:pt idx="5746">
                  <c:v>41.432991000000001</c:v>
                </c:pt>
                <c:pt idx="5747">
                  <c:v>41.432991000000001</c:v>
                </c:pt>
                <c:pt idx="5748">
                  <c:v>41.432991000000001</c:v>
                </c:pt>
                <c:pt idx="5749">
                  <c:v>41.432991000000001</c:v>
                </c:pt>
                <c:pt idx="5750">
                  <c:v>41.432991000000001</c:v>
                </c:pt>
                <c:pt idx="5751">
                  <c:v>41.432991000000001</c:v>
                </c:pt>
                <c:pt idx="5752">
                  <c:v>41.432991000000001</c:v>
                </c:pt>
                <c:pt idx="5753">
                  <c:v>41.432991000000001</c:v>
                </c:pt>
                <c:pt idx="5754">
                  <c:v>41.432991000000001</c:v>
                </c:pt>
                <c:pt idx="5755">
                  <c:v>41.432991000000001</c:v>
                </c:pt>
                <c:pt idx="5756">
                  <c:v>41.432991000000001</c:v>
                </c:pt>
                <c:pt idx="5757">
                  <c:v>41.432991000000001</c:v>
                </c:pt>
                <c:pt idx="5758">
                  <c:v>41.432991000000001</c:v>
                </c:pt>
                <c:pt idx="5759">
                  <c:v>41.432991000000001</c:v>
                </c:pt>
                <c:pt idx="5760">
                  <c:v>41.432991000000001</c:v>
                </c:pt>
                <c:pt idx="5761">
                  <c:v>41.432991000000001</c:v>
                </c:pt>
                <c:pt idx="5762">
                  <c:v>41.432991000000001</c:v>
                </c:pt>
                <c:pt idx="5763">
                  <c:v>41.432991000000001</c:v>
                </c:pt>
                <c:pt idx="5764">
                  <c:v>41.432991000000001</c:v>
                </c:pt>
                <c:pt idx="5765">
                  <c:v>41.432991000000001</c:v>
                </c:pt>
                <c:pt idx="5766">
                  <c:v>41.432991000000001</c:v>
                </c:pt>
                <c:pt idx="5767">
                  <c:v>41.432991000000001</c:v>
                </c:pt>
                <c:pt idx="5768">
                  <c:v>41.432991000000001</c:v>
                </c:pt>
                <c:pt idx="5769">
                  <c:v>41.432991000000001</c:v>
                </c:pt>
                <c:pt idx="5770">
                  <c:v>41.432991000000001</c:v>
                </c:pt>
                <c:pt idx="5771">
                  <c:v>41.432991000000001</c:v>
                </c:pt>
                <c:pt idx="5772">
                  <c:v>41.432991000000001</c:v>
                </c:pt>
                <c:pt idx="5773">
                  <c:v>41.432991000000001</c:v>
                </c:pt>
                <c:pt idx="5774">
                  <c:v>41.432991000000001</c:v>
                </c:pt>
                <c:pt idx="5775">
                  <c:v>41.432991000000001</c:v>
                </c:pt>
                <c:pt idx="5776">
                  <c:v>41.432991000000001</c:v>
                </c:pt>
                <c:pt idx="5777">
                  <c:v>41.267246</c:v>
                </c:pt>
                <c:pt idx="5778">
                  <c:v>41.432991000000001</c:v>
                </c:pt>
                <c:pt idx="5779">
                  <c:v>41.432991000000001</c:v>
                </c:pt>
                <c:pt idx="5780">
                  <c:v>41.432991000000001</c:v>
                </c:pt>
                <c:pt idx="5781">
                  <c:v>41.432991000000001</c:v>
                </c:pt>
                <c:pt idx="5782">
                  <c:v>41.432991000000001</c:v>
                </c:pt>
                <c:pt idx="5783">
                  <c:v>41.432991000000001</c:v>
                </c:pt>
                <c:pt idx="5784">
                  <c:v>41.432991000000001</c:v>
                </c:pt>
                <c:pt idx="5785">
                  <c:v>41.432991000000001</c:v>
                </c:pt>
                <c:pt idx="5786">
                  <c:v>41.432991000000001</c:v>
                </c:pt>
                <c:pt idx="5787">
                  <c:v>41.432991000000001</c:v>
                </c:pt>
                <c:pt idx="5788">
                  <c:v>41.432991000000001</c:v>
                </c:pt>
                <c:pt idx="5789">
                  <c:v>41.432991000000001</c:v>
                </c:pt>
                <c:pt idx="5790">
                  <c:v>41.432991000000001</c:v>
                </c:pt>
                <c:pt idx="5791">
                  <c:v>41.432991000000001</c:v>
                </c:pt>
                <c:pt idx="5792">
                  <c:v>41.432991000000001</c:v>
                </c:pt>
                <c:pt idx="5793">
                  <c:v>41.267246</c:v>
                </c:pt>
                <c:pt idx="5794">
                  <c:v>41.432991000000001</c:v>
                </c:pt>
                <c:pt idx="5795">
                  <c:v>41.432991000000001</c:v>
                </c:pt>
                <c:pt idx="5796">
                  <c:v>41.432991000000001</c:v>
                </c:pt>
                <c:pt idx="5797">
                  <c:v>41.432991000000001</c:v>
                </c:pt>
                <c:pt idx="5798">
                  <c:v>41.432991000000001</c:v>
                </c:pt>
                <c:pt idx="5799">
                  <c:v>41.432991000000001</c:v>
                </c:pt>
                <c:pt idx="5800">
                  <c:v>41.432991000000001</c:v>
                </c:pt>
                <c:pt idx="5801">
                  <c:v>41.432991000000001</c:v>
                </c:pt>
                <c:pt idx="5802">
                  <c:v>41.432991000000001</c:v>
                </c:pt>
                <c:pt idx="5803">
                  <c:v>41.432991000000001</c:v>
                </c:pt>
                <c:pt idx="5804">
                  <c:v>41.432991000000001</c:v>
                </c:pt>
                <c:pt idx="5805">
                  <c:v>41.432991000000001</c:v>
                </c:pt>
                <c:pt idx="5806">
                  <c:v>41.432991000000001</c:v>
                </c:pt>
                <c:pt idx="5807">
                  <c:v>41.432991000000001</c:v>
                </c:pt>
                <c:pt idx="5808">
                  <c:v>41.432991000000001</c:v>
                </c:pt>
                <c:pt idx="5809">
                  <c:v>41.432991000000001</c:v>
                </c:pt>
                <c:pt idx="5810">
                  <c:v>41.432991000000001</c:v>
                </c:pt>
                <c:pt idx="5811">
                  <c:v>41.432991000000001</c:v>
                </c:pt>
                <c:pt idx="5812">
                  <c:v>41.432991000000001</c:v>
                </c:pt>
                <c:pt idx="5813">
                  <c:v>41.432991000000001</c:v>
                </c:pt>
                <c:pt idx="5814">
                  <c:v>41.432991000000001</c:v>
                </c:pt>
                <c:pt idx="5815">
                  <c:v>41.432991000000001</c:v>
                </c:pt>
                <c:pt idx="5816">
                  <c:v>41.432991000000001</c:v>
                </c:pt>
                <c:pt idx="5817">
                  <c:v>41.432991000000001</c:v>
                </c:pt>
                <c:pt idx="5818">
                  <c:v>41.432991000000001</c:v>
                </c:pt>
                <c:pt idx="5819">
                  <c:v>41.432991000000001</c:v>
                </c:pt>
                <c:pt idx="5820">
                  <c:v>41.432991000000001</c:v>
                </c:pt>
                <c:pt idx="5821">
                  <c:v>41.432991000000001</c:v>
                </c:pt>
                <c:pt idx="5822">
                  <c:v>41.432991000000001</c:v>
                </c:pt>
                <c:pt idx="5823">
                  <c:v>41.432991000000001</c:v>
                </c:pt>
                <c:pt idx="5824">
                  <c:v>41.432991000000001</c:v>
                </c:pt>
                <c:pt idx="5825">
                  <c:v>41.432991000000001</c:v>
                </c:pt>
                <c:pt idx="5826">
                  <c:v>41.432991000000001</c:v>
                </c:pt>
                <c:pt idx="5827">
                  <c:v>41.432991000000001</c:v>
                </c:pt>
                <c:pt idx="5828">
                  <c:v>41.432991000000001</c:v>
                </c:pt>
                <c:pt idx="5829">
                  <c:v>41.432991000000001</c:v>
                </c:pt>
                <c:pt idx="5830">
                  <c:v>41.432991000000001</c:v>
                </c:pt>
                <c:pt idx="5831">
                  <c:v>41.432991000000001</c:v>
                </c:pt>
                <c:pt idx="5832">
                  <c:v>41.432991000000001</c:v>
                </c:pt>
                <c:pt idx="5833">
                  <c:v>41.432991000000001</c:v>
                </c:pt>
                <c:pt idx="5834">
                  <c:v>41.432991000000001</c:v>
                </c:pt>
                <c:pt idx="5835">
                  <c:v>41.432991000000001</c:v>
                </c:pt>
                <c:pt idx="5836">
                  <c:v>41.432991000000001</c:v>
                </c:pt>
                <c:pt idx="5837">
                  <c:v>41.432991000000001</c:v>
                </c:pt>
                <c:pt idx="5838">
                  <c:v>41.432991000000001</c:v>
                </c:pt>
                <c:pt idx="5839">
                  <c:v>41.432991000000001</c:v>
                </c:pt>
                <c:pt idx="5840">
                  <c:v>41.432991000000001</c:v>
                </c:pt>
                <c:pt idx="5841">
                  <c:v>41.432991000000001</c:v>
                </c:pt>
                <c:pt idx="5842">
                  <c:v>41.432991000000001</c:v>
                </c:pt>
                <c:pt idx="5843">
                  <c:v>41.432991000000001</c:v>
                </c:pt>
                <c:pt idx="5844">
                  <c:v>41.432991000000001</c:v>
                </c:pt>
                <c:pt idx="5845">
                  <c:v>41.432991000000001</c:v>
                </c:pt>
                <c:pt idx="5846">
                  <c:v>41.432991000000001</c:v>
                </c:pt>
                <c:pt idx="5847">
                  <c:v>41.432991000000001</c:v>
                </c:pt>
                <c:pt idx="5848">
                  <c:v>41.432991000000001</c:v>
                </c:pt>
                <c:pt idx="5849">
                  <c:v>41.432991000000001</c:v>
                </c:pt>
                <c:pt idx="5850">
                  <c:v>41.432991000000001</c:v>
                </c:pt>
                <c:pt idx="5851">
                  <c:v>41.432991000000001</c:v>
                </c:pt>
                <c:pt idx="5852">
                  <c:v>41.432991000000001</c:v>
                </c:pt>
                <c:pt idx="5853">
                  <c:v>41.432991000000001</c:v>
                </c:pt>
                <c:pt idx="5854">
                  <c:v>41.432991000000001</c:v>
                </c:pt>
                <c:pt idx="5855">
                  <c:v>41.432991000000001</c:v>
                </c:pt>
                <c:pt idx="5856">
                  <c:v>41.432991000000001</c:v>
                </c:pt>
                <c:pt idx="5857">
                  <c:v>41.432991000000001</c:v>
                </c:pt>
                <c:pt idx="5858">
                  <c:v>41.432991000000001</c:v>
                </c:pt>
                <c:pt idx="5859">
                  <c:v>41.432991000000001</c:v>
                </c:pt>
                <c:pt idx="5860">
                  <c:v>41.432991000000001</c:v>
                </c:pt>
                <c:pt idx="5861">
                  <c:v>41.432991000000001</c:v>
                </c:pt>
                <c:pt idx="5862">
                  <c:v>41.432991000000001</c:v>
                </c:pt>
                <c:pt idx="5863">
                  <c:v>41.432991000000001</c:v>
                </c:pt>
                <c:pt idx="5864">
                  <c:v>41.432991000000001</c:v>
                </c:pt>
                <c:pt idx="5865">
                  <c:v>41.432991000000001</c:v>
                </c:pt>
                <c:pt idx="5866">
                  <c:v>41.432991000000001</c:v>
                </c:pt>
                <c:pt idx="5867">
                  <c:v>41.432991000000001</c:v>
                </c:pt>
                <c:pt idx="5868">
                  <c:v>41.432991000000001</c:v>
                </c:pt>
                <c:pt idx="5869">
                  <c:v>41.432991000000001</c:v>
                </c:pt>
                <c:pt idx="5870">
                  <c:v>41.432991000000001</c:v>
                </c:pt>
                <c:pt idx="5871">
                  <c:v>41.432991000000001</c:v>
                </c:pt>
                <c:pt idx="5872">
                  <c:v>41.432991000000001</c:v>
                </c:pt>
                <c:pt idx="5873">
                  <c:v>41.432991000000001</c:v>
                </c:pt>
                <c:pt idx="5874">
                  <c:v>41.432991000000001</c:v>
                </c:pt>
                <c:pt idx="5875">
                  <c:v>41.432991000000001</c:v>
                </c:pt>
                <c:pt idx="5876">
                  <c:v>41.432991000000001</c:v>
                </c:pt>
                <c:pt idx="5877">
                  <c:v>41.432991000000001</c:v>
                </c:pt>
                <c:pt idx="5878">
                  <c:v>41.432991000000001</c:v>
                </c:pt>
                <c:pt idx="5879">
                  <c:v>41.432991000000001</c:v>
                </c:pt>
                <c:pt idx="5880">
                  <c:v>41.432991000000001</c:v>
                </c:pt>
                <c:pt idx="5881">
                  <c:v>41.432991000000001</c:v>
                </c:pt>
                <c:pt idx="5882">
                  <c:v>41.432991000000001</c:v>
                </c:pt>
                <c:pt idx="5883">
                  <c:v>41.267246</c:v>
                </c:pt>
                <c:pt idx="5884">
                  <c:v>41.432991000000001</c:v>
                </c:pt>
                <c:pt idx="5885">
                  <c:v>41.432991000000001</c:v>
                </c:pt>
                <c:pt idx="5886">
                  <c:v>41.432991000000001</c:v>
                </c:pt>
                <c:pt idx="5887">
                  <c:v>41.432991000000001</c:v>
                </c:pt>
                <c:pt idx="5888">
                  <c:v>41.432991000000001</c:v>
                </c:pt>
                <c:pt idx="5889">
                  <c:v>41.432991000000001</c:v>
                </c:pt>
                <c:pt idx="5890">
                  <c:v>41.432991000000001</c:v>
                </c:pt>
                <c:pt idx="5891">
                  <c:v>41.432991000000001</c:v>
                </c:pt>
                <c:pt idx="5892">
                  <c:v>41.432991000000001</c:v>
                </c:pt>
                <c:pt idx="5893">
                  <c:v>41.432991000000001</c:v>
                </c:pt>
                <c:pt idx="5894">
                  <c:v>41.432991000000001</c:v>
                </c:pt>
                <c:pt idx="5895">
                  <c:v>41.432991000000001</c:v>
                </c:pt>
                <c:pt idx="5896">
                  <c:v>41.432991000000001</c:v>
                </c:pt>
                <c:pt idx="5897">
                  <c:v>41.432991000000001</c:v>
                </c:pt>
                <c:pt idx="5898">
                  <c:v>41.432991000000001</c:v>
                </c:pt>
                <c:pt idx="5899">
                  <c:v>41.432991000000001</c:v>
                </c:pt>
                <c:pt idx="5900">
                  <c:v>41.432991000000001</c:v>
                </c:pt>
                <c:pt idx="5901">
                  <c:v>41.432991000000001</c:v>
                </c:pt>
                <c:pt idx="5902">
                  <c:v>41.432991000000001</c:v>
                </c:pt>
                <c:pt idx="5903">
                  <c:v>41.432991000000001</c:v>
                </c:pt>
                <c:pt idx="5904">
                  <c:v>41.432991000000001</c:v>
                </c:pt>
                <c:pt idx="5905">
                  <c:v>41.432991000000001</c:v>
                </c:pt>
                <c:pt idx="5906">
                  <c:v>41.432991000000001</c:v>
                </c:pt>
                <c:pt idx="5907">
                  <c:v>41.432991000000001</c:v>
                </c:pt>
                <c:pt idx="5908">
                  <c:v>41.432991000000001</c:v>
                </c:pt>
                <c:pt idx="5909">
                  <c:v>41.432991000000001</c:v>
                </c:pt>
                <c:pt idx="5910">
                  <c:v>41.432991000000001</c:v>
                </c:pt>
                <c:pt idx="5911">
                  <c:v>41.432991000000001</c:v>
                </c:pt>
                <c:pt idx="5912">
                  <c:v>41.432991000000001</c:v>
                </c:pt>
                <c:pt idx="5913">
                  <c:v>41.432991000000001</c:v>
                </c:pt>
                <c:pt idx="5914">
                  <c:v>41.432991000000001</c:v>
                </c:pt>
                <c:pt idx="5915">
                  <c:v>41.432991000000001</c:v>
                </c:pt>
                <c:pt idx="5916">
                  <c:v>41.432991000000001</c:v>
                </c:pt>
                <c:pt idx="5917">
                  <c:v>41.432991000000001</c:v>
                </c:pt>
                <c:pt idx="5918">
                  <c:v>41.432991000000001</c:v>
                </c:pt>
                <c:pt idx="5919">
                  <c:v>41.432991000000001</c:v>
                </c:pt>
                <c:pt idx="5920">
                  <c:v>41.432991000000001</c:v>
                </c:pt>
                <c:pt idx="5921">
                  <c:v>41.432991000000001</c:v>
                </c:pt>
                <c:pt idx="5922">
                  <c:v>41.432991000000001</c:v>
                </c:pt>
                <c:pt idx="5923">
                  <c:v>41.432991000000001</c:v>
                </c:pt>
                <c:pt idx="5924">
                  <c:v>41.432991000000001</c:v>
                </c:pt>
                <c:pt idx="5925">
                  <c:v>41.432991000000001</c:v>
                </c:pt>
                <c:pt idx="5926">
                  <c:v>41.432991000000001</c:v>
                </c:pt>
                <c:pt idx="5927">
                  <c:v>41.432991000000001</c:v>
                </c:pt>
                <c:pt idx="5928">
                  <c:v>41.432991000000001</c:v>
                </c:pt>
                <c:pt idx="5929">
                  <c:v>41.432991000000001</c:v>
                </c:pt>
                <c:pt idx="5930">
                  <c:v>41.432991000000001</c:v>
                </c:pt>
                <c:pt idx="5931">
                  <c:v>41.432991000000001</c:v>
                </c:pt>
                <c:pt idx="5932">
                  <c:v>41.432991000000001</c:v>
                </c:pt>
                <c:pt idx="5933">
                  <c:v>41.432991000000001</c:v>
                </c:pt>
                <c:pt idx="5934">
                  <c:v>41.432991000000001</c:v>
                </c:pt>
                <c:pt idx="5935">
                  <c:v>41.432991000000001</c:v>
                </c:pt>
                <c:pt idx="5936">
                  <c:v>41.432991000000001</c:v>
                </c:pt>
                <c:pt idx="5937">
                  <c:v>41.432991000000001</c:v>
                </c:pt>
                <c:pt idx="5938">
                  <c:v>41.432991000000001</c:v>
                </c:pt>
                <c:pt idx="5939">
                  <c:v>41.432991000000001</c:v>
                </c:pt>
                <c:pt idx="5940">
                  <c:v>41.432991000000001</c:v>
                </c:pt>
                <c:pt idx="5941">
                  <c:v>41.432991000000001</c:v>
                </c:pt>
                <c:pt idx="5942">
                  <c:v>41.432991000000001</c:v>
                </c:pt>
                <c:pt idx="5943">
                  <c:v>41.432991000000001</c:v>
                </c:pt>
                <c:pt idx="5944">
                  <c:v>41.432991000000001</c:v>
                </c:pt>
                <c:pt idx="5945">
                  <c:v>41.432991000000001</c:v>
                </c:pt>
                <c:pt idx="5946">
                  <c:v>41.598736000000002</c:v>
                </c:pt>
                <c:pt idx="5947">
                  <c:v>41.432991000000001</c:v>
                </c:pt>
                <c:pt idx="5948">
                  <c:v>41.432991000000001</c:v>
                </c:pt>
                <c:pt idx="5949">
                  <c:v>41.432991000000001</c:v>
                </c:pt>
                <c:pt idx="5950">
                  <c:v>41.432991000000001</c:v>
                </c:pt>
                <c:pt idx="5951">
                  <c:v>41.432991000000001</c:v>
                </c:pt>
                <c:pt idx="5952">
                  <c:v>41.432991000000001</c:v>
                </c:pt>
                <c:pt idx="5953">
                  <c:v>41.432991000000001</c:v>
                </c:pt>
                <c:pt idx="5954">
                  <c:v>41.432991000000001</c:v>
                </c:pt>
                <c:pt idx="5955">
                  <c:v>41.432991000000001</c:v>
                </c:pt>
                <c:pt idx="5956">
                  <c:v>41.432991000000001</c:v>
                </c:pt>
                <c:pt idx="5957">
                  <c:v>41.432991000000001</c:v>
                </c:pt>
                <c:pt idx="5958">
                  <c:v>41.432991000000001</c:v>
                </c:pt>
                <c:pt idx="5959">
                  <c:v>41.432991000000001</c:v>
                </c:pt>
                <c:pt idx="5960">
                  <c:v>41.432991000000001</c:v>
                </c:pt>
                <c:pt idx="5961">
                  <c:v>41.432991000000001</c:v>
                </c:pt>
                <c:pt idx="5962">
                  <c:v>41.432991000000001</c:v>
                </c:pt>
                <c:pt idx="5963">
                  <c:v>41.432991000000001</c:v>
                </c:pt>
                <c:pt idx="5964">
                  <c:v>41.432991000000001</c:v>
                </c:pt>
                <c:pt idx="5965">
                  <c:v>41.432991000000001</c:v>
                </c:pt>
                <c:pt idx="5966">
                  <c:v>41.432991000000001</c:v>
                </c:pt>
                <c:pt idx="5967">
                  <c:v>41.432991000000001</c:v>
                </c:pt>
                <c:pt idx="5968">
                  <c:v>41.432991000000001</c:v>
                </c:pt>
                <c:pt idx="5969">
                  <c:v>41.432991000000001</c:v>
                </c:pt>
                <c:pt idx="5970">
                  <c:v>41.432991000000001</c:v>
                </c:pt>
                <c:pt idx="5971">
                  <c:v>41.432991000000001</c:v>
                </c:pt>
                <c:pt idx="5972">
                  <c:v>41.432991000000001</c:v>
                </c:pt>
                <c:pt idx="5973">
                  <c:v>41.432991000000001</c:v>
                </c:pt>
                <c:pt idx="5974">
                  <c:v>41.432991000000001</c:v>
                </c:pt>
                <c:pt idx="5975">
                  <c:v>41.432991000000001</c:v>
                </c:pt>
                <c:pt idx="5976">
                  <c:v>41.432991000000001</c:v>
                </c:pt>
                <c:pt idx="5977">
                  <c:v>41.432991000000001</c:v>
                </c:pt>
                <c:pt idx="5978">
                  <c:v>41.432991000000001</c:v>
                </c:pt>
                <c:pt idx="5979">
                  <c:v>41.432991000000001</c:v>
                </c:pt>
                <c:pt idx="5980">
                  <c:v>41.432991000000001</c:v>
                </c:pt>
                <c:pt idx="5981">
                  <c:v>41.432991000000001</c:v>
                </c:pt>
                <c:pt idx="5982">
                  <c:v>41.432991000000001</c:v>
                </c:pt>
                <c:pt idx="5983">
                  <c:v>41.432991000000001</c:v>
                </c:pt>
                <c:pt idx="5984">
                  <c:v>41.432991000000001</c:v>
                </c:pt>
                <c:pt idx="5985">
                  <c:v>41.432991000000001</c:v>
                </c:pt>
                <c:pt idx="5986">
                  <c:v>41.432991000000001</c:v>
                </c:pt>
                <c:pt idx="5987">
                  <c:v>41.432991000000001</c:v>
                </c:pt>
                <c:pt idx="5988">
                  <c:v>41.432991000000001</c:v>
                </c:pt>
                <c:pt idx="5989">
                  <c:v>41.432991000000001</c:v>
                </c:pt>
                <c:pt idx="5990">
                  <c:v>41.432991000000001</c:v>
                </c:pt>
                <c:pt idx="5991">
                  <c:v>41.432991000000001</c:v>
                </c:pt>
                <c:pt idx="5992">
                  <c:v>41.432991000000001</c:v>
                </c:pt>
                <c:pt idx="5993">
                  <c:v>41.432991000000001</c:v>
                </c:pt>
                <c:pt idx="5994">
                  <c:v>41.432991000000001</c:v>
                </c:pt>
                <c:pt idx="5995">
                  <c:v>41.432991000000001</c:v>
                </c:pt>
                <c:pt idx="5996">
                  <c:v>41.432991000000001</c:v>
                </c:pt>
                <c:pt idx="5997">
                  <c:v>41.432991000000001</c:v>
                </c:pt>
                <c:pt idx="5998">
                  <c:v>41.432991000000001</c:v>
                </c:pt>
                <c:pt idx="5999">
                  <c:v>41.432991000000001</c:v>
                </c:pt>
                <c:pt idx="6000">
                  <c:v>41.432991000000001</c:v>
                </c:pt>
                <c:pt idx="6001">
                  <c:v>41.432991000000001</c:v>
                </c:pt>
                <c:pt idx="6002">
                  <c:v>41.432991000000001</c:v>
                </c:pt>
                <c:pt idx="6003">
                  <c:v>41.432991000000001</c:v>
                </c:pt>
                <c:pt idx="6004">
                  <c:v>41.432991000000001</c:v>
                </c:pt>
                <c:pt idx="6005">
                  <c:v>41.432991000000001</c:v>
                </c:pt>
                <c:pt idx="6006">
                  <c:v>41.432991000000001</c:v>
                </c:pt>
                <c:pt idx="6007">
                  <c:v>41.432991000000001</c:v>
                </c:pt>
                <c:pt idx="6008">
                  <c:v>41.432991000000001</c:v>
                </c:pt>
                <c:pt idx="6009">
                  <c:v>41.432991000000001</c:v>
                </c:pt>
                <c:pt idx="6010">
                  <c:v>41.432991000000001</c:v>
                </c:pt>
                <c:pt idx="6011">
                  <c:v>41.432991000000001</c:v>
                </c:pt>
                <c:pt idx="6012">
                  <c:v>41.432991000000001</c:v>
                </c:pt>
                <c:pt idx="6013">
                  <c:v>41.432991000000001</c:v>
                </c:pt>
                <c:pt idx="6014">
                  <c:v>41.432991000000001</c:v>
                </c:pt>
                <c:pt idx="6015">
                  <c:v>41.432991000000001</c:v>
                </c:pt>
                <c:pt idx="6016">
                  <c:v>41.432991000000001</c:v>
                </c:pt>
                <c:pt idx="6017">
                  <c:v>41.432991000000001</c:v>
                </c:pt>
                <c:pt idx="6018">
                  <c:v>41.432991000000001</c:v>
                </c:pt>
                <c:pt idx="6019">
                  <c:v>41.432991000000001</c:v>
                </c:pt>
                <c:pt idx="6020">
                  <c:v>41.432991000000001</c:v>
                </c:pt>
                <c:pt idx="6021">
                  <c:v>41.432991000000001</c:v>
                </c:pt>
                <c:pt idx="6022">
                  <c:v>41.432991000000001</c:v>
                </c:pt>
                <c:pt idx="6023">
                  <c:v>41.432991000000001</c:v>
                </c:pt>
                <c:pt idx="6024">
                  <c:v>41.432991000000001</c:v>
                </c:pt>
                <c:pt idx="6025">
                  <c:v>41.432991000000001</c:v>
                </c:pt>
                <c:pt idx="6026">
                  <c:v>41.267246</c:v>
                </c:pt>
                <c:pt idx="6027">
                  <c:v>41.432991000000001</c:v>
                </c:pt>
                <c:pt idx="6028">
                  <c:v>41.432991000000001</c:v>
                </c:pt>
                <c:pt idx="6029">
                  <c:v>41.432991000000001</c:v>
                </c:pt>
                <c:pt idx="6030">
                  <c:v>41.432991000000001</c:v>
                </c:pt>
                <c:pt idx="6031">
                  <c:v>41.432991000000001</c:v>
                </c:pt>
                <c:pt idx="6032">
                  <c:v>41.432991000000001</c:v>
                </c:pt>
                <c:pt idx="6033">
                  <c:v>41.432991000000001</c:v>
                </c:pt>
                <c:pt idx="6034">
                  <c:v>41.432991000000001</c:v>
                </c:pt>
                <c:pt idx="6035">
                  <c:v>41.432991000000001</c:v>
                </c:pt>
                <c:pt idx="6036">
                  <c:v>41.432991000000001</c:v>
                </c:pt>
                <c:pt idx="6037">
                  <c:v>41.432991000000001</c:v>
                </c:pt>
                <c:pt idx="6038">
                  <c:v>41.432991000000001</c:v>
                </c:pt>
                <c:pt idx="6039">
                  <c:v>41.432991000000001</c:v>
                </c:pt>
                <c:pt idx="6040">
                  <c:v>41.432991000000001</c:v>
                </c:pt>
                <c:pt idx="6041">
                  <c:v>41.432991000000001</c:v>
                </c:pt>
                <c:pt idx="6042">
                  <c:v>41.432991000000001</c:v>
                </c:pt>
                <c:pt idx="6043">
                  <c:v>41.432991000000001</c:v>
                </c:pt>
                <c:pt idx="6044">
                  <c:v>41.432991000000001</c:v>
                </c:pt>
                <c:pt idx="6045">
                  <c:v>41.432991000000001</c:v>
                </c:pt>
                <c:pt idx="6046">
                  <c:v>41.432991000000001</c:v>
                </c:pt>
                <c:pt idx="6047">
                  <c:v>41.432991000000001</c:v>
                </c:pt>
                <c:pt idx="6048">
                  <c:v>41.432991000000001</c:v>
                </c:pt>
                <c:pt idx="6049">
                  <c:v>41.432991000000001</c:v>
                </c:pt>
                <c:pt idx="6050">
                  <c:v>41.432991000000001</c:v>
                </c:pt>
                <c:pt idx="6051">
                  <c:v>41.432991000000001</c:v>
                </c:pt>
                <c:pt idx="6052">
                  <c:v>41.432991000000001</c:v>
                </c:pt>
                <c:pt idx="6053">
                  <c:v>41.432991000000001</c:v>
                </c:pt>
                <c:pt idx="6054">
                  <c:v>41.432991000000001</c:v>
                </c:pt>
                <c:pt idx="6055">
                  <c:v>41.432991000000001</c:v>
                </c:pt>
                <c:pt idx="6056">
                  <c:v>41.267246</c:v>
                </c:pt>
                <c:pt idx="6057">
                  <c:v>41.267246</c:v>
                </c:pt>
                <c:pt idx="6058">
                  <c:v>41.432991000000001</c:v>
                </c:pt>
                <c:pt idx="6059">
                  <c:v>41.267246</c:v>
                </c:pt>
                <c:pt idx="6060">
                  <c:v>41.432991000000001</c:v>
                </c:pt>
                <c:pt idx="6061">
                  <c:v>41.432991000000001</c:v>
                </c:pt>
                <c:pt idx="6062">
                  <c:v>41.267246</c:v>
                </c:pt>
                <c:pt idx="6063">
                  <c:v>41.432991000000001</c:v>
                </c:pt>
                <c:pt idx="6064">
                  <c:v>41.267246</c:v>
                </c:pt>
                <c:pt idx="6065">
                  <c:v>41.432991000000001</c:v>
                </c:pt>
                <c:pt idx="6066">
                  <c:v>41.432991000000001</c:v>
                </c:pt>
                <c:pt idx="6067">
                  <c:v>41.267246</c:v>
                </c:pt>
                <c:pt idx="6068">
                  <c:v>41.432991000000001</c:v>
                </c:pt>
                <c:pt idx="6069">
                  <c:v>41.267246</c:v>
                </c:pt>
                <c:pt idx="6070">
                  <c:v>41.432991000000001</c:v>
                </c:pt>
                <c:pt idx="6071">
                  <c:v>41.432991000000001</c:v>
                </c:pt>
                <c:pt idx="6072">
                  <c:v>41.267246</c:v>
                </c:pt>
                <c:pt idx="6073">
                  <c:v>41.432991000000001</c:v>
                </c:pt>
                <c:pt idx="6074">
                  <c:v>41.267246</c:v>
                </c:pt>
                <c:pt idx="6075">
                  <c:v>41.432991000000001</c:v>
                </c:pt>
                <c:pt idx="6076">
                  <c:v>41.267246</c:v>
                </c:pt>
                <c:pt idx="6077">
                  <c:v>41.267246</c:v>
                </c:pt>
                <c:pt idx="6078">
                  <c:v>41.432991000000001</c:v>
                </c:pt>
                <c:pt idx="6079">
                  <c:v>41.267246</c:v>
                </c:pt>
                <c:pt idx="6080">
                  <c:v>41.267246</c:v>
                </c:pt>
                <c:pt idx="6081">
                  <c:v>41.432991000000001</c:v>
                </c:pt>
                <c:pt idx="6082">
                  <c:v>41.267246</c:v>
                </c:pt>
                <c:pt idx="6083">
                  <c:v>41.432991000000001</c:v>
                </c:pt>
                <c:pt idx="6084">
                  <c:v>41.432991000000001</c:v>
                </c:pt>
                <c:pt idx="6085">
                  <c:v>41.432991000000001</c:v>
                </c:pt>
                <c:pt idx="6086">
                  <c:v>41.267246</c:v>
                </c:pt>
                <c:pt idx="6087">
                  <c:v>41.267246</c:v>
                </c:pt>
                <c:pt idx="6088">
                  <c:v>41.267246</c:v>
                </c:pt>
                <c:pt idx="6089">
                  <c:v>41.267246</c:v>
                </c:pt>
                <c:pt idx="6090">
                  <c:v>41.432991000000001</c:v>
                </c:pt>
                <c:pt idx="6091">
                  <c:v>41.432991000000001</c:v>
                </c:pt>
                <c:pt idx="6092">
                  <c:v>41.267246</c:v>
                </c:pt>
                <c:pt idx="6093">
                  <c:v>41.267246</c:v>
                </c:pt>
                <c:pt idx="6094">
                  <c:v>41.432991000000001</c:v>
                </c:pt>
                <c:pt idx="6095">
                  <c:v>41.267246</c:v>
                </c:pt>
                <c:pt idx="6096">
                  <c:v>41.267246</c:v>
                </c:pt>
                <c:pt idx="6097">
                  <c:v>41.432991000000001</c:v>
                </c:pt>
                <c:pt idx="6098">
                  <c:v>41.432991000000001</c:v>
                </c:pt>
                <c:pt idx="6099">
                  <c:v>41.267246</c:v>
                </c:pt>
                <c:pt idx="6100">
                  <c:v>41.267246</c:v>
                </c:pt>
                <c:pt idx="6101">
                  <c:v>41.267246</c:v>
                </c:pt>
                <c:pt idx="6102">
                  <c:v>41.267246</c:v>
                </c:pt>
                <c:pt idx="6103">
                  <c:v>41.432991000000001</c:v>
                </c:pt>
                <c:pt idx="6104">
                  <c:v>41.432991000000001</c:v>
                </c:pt>
                <c:pt idx="6105">
                  <c:v>41.267246</c:v>
                </c:pt>
                <c:pt idx="6106">
                  <c:v>41.432991000000001</c:v>
                </c:pt>
                <c:pt idx="6107">
                  <c:v>41.267246</c:v>
                </c:pt>
                <c:pt idx="6108">
                  <c:v>41.267246</c:v>
                </c:pt>
                <c:pt idx="6109">
                  <c:v>41.432991000000001</c:v>
                </c:pt>
                <c:pt idx="6110">
                  <c:v>41.267246</c:v>
                </c:pt>
                <c:pt idx="6111">
                  <c:v>41.267246</c:v>
                </c:pt>
                <c:pt idx="6112">
                  <c:v>41.432991000000001</c:v>
                </c:pt>
                <c:pt idx="6113">
                  <c:v>41.432991000000001</c:v>
                </c:pt>
                <c:pt idx="6114">
                  <c:v>41.267246</c:v>
                </c:pt>
                <c:pt idx="6115">
                  <c:v>41.267246</c:v>
                </c:pt>
                <c:pt idx="6116">
                  <c:v>41.267246</c:v>
                </c:pt>
                <c:pt idx="6117">
                  <c:v>41.432991000000001</c:v>
                </c:pt>
                <c:pt idx="6118">
                  <c:v>41.432991000000001</c:v>
                </c:pt>
                <c:pt idx="6119">
                  <c:v>41.432991000000001</c:v>
                </c:pt>
                <c:pt idx="6120">
                  <c:v>41.432991000000001</c:v>
                </c:pt>
                <c:pt idx="6121">
                  <c:v>41.432991000000001</c:v>
                </c:pt>
                <c:pt idx="6122">
                  <c:v>41.267246</c:v>
                </c:pt>
                <c:pt idx="6123">
                  <c:v>41.267246</c:v>
                </c:pt>
                <c:pt idx="6124">
                  <c:v>41.432991000000001</c:v>
                </c:pt>
                <c:pt idx="6125">
                  <c:v>41.432991000000001</c:v>
                </c:pt>
                <c:pt idx="6126">
                  <c:v>41.267246</c:v>
                </c:pt>
                <c:pt idx="6127">
                  <c:v>41.267246</c:v>
                </c:pt>
                <c:pt idx="6128">
                  <c:v>41.267246</c:v>
                </c:pt>
                <c:pt idx="6129">
                  <c:v>41.267246</c:v>
                </c:pt>
                <c:pt idx="6130">
                  <c:v>41.267246</c:v>
                </c:pt>
                <c:pt idx="6131">
                  <c:v>41.432991000000001</c:v>
                </c:pt>
                <c:pt idx="6132">
                  <c:v>41.432991000000001</c:v>
                </c:pt>
                <c:pt idx="6133">
                  <c:v>41.432991000000001</c:v>
                </c:pt>
                <c:pt idx="6134">
                  <c:v>41.267246</c:v>
                </c:pt>
                <c:pt idx="6135">
                  <c:v>41.432991000000001</c:v>
                </c:pt>
                <c:pt idx="6136">
                  <c:v>41.432991000000001</c:v>
                </c:pt>
                <c:pt idx="6137">
                  <c:v>41.432991000000001</c:v>
                </c:pt>
                <c:pt idx="6138">
                  <c:v>41.432991000000001</c:v>
                </c:pt>
                <c:pt idx="6139">
                  <c:v>41.432991000000001</c:v>
                </c:pt>
                <c:pt idx="6140">
                  <c:v>41.267246</c:v>
                </c:pt>
                <c:pt idx="6141">
                  <c:v>41.432991000000001</c:v>
                </c:pt>
                <c:pt idx="6142">
                  <c:v>41.267246</c:v>
                </c:pt>
                <c:pt idx="6143">
                  <c:v>41.267246</c:v>
                </c:pt>
                <c:pt idx="6144">
                  <c:v>41.267246</c:v>
                </c:pt>
                <c:pt idx="6145">
                  <c:v>41.267246</c:v>
                </c:pt>
                <c:pt idx="6146">
                  <c:v>41.267246</c:v>
                </c:pt>
                <c:pt idx="6147">
                  <c:v>41.267246</c:v>
                </c:pt>
                <c:pt idx="6148">
                  <c:v>41.267246</c:v>
                </c:pt>
                <c:pt idx="6149">
                  <c:v>41.267246</c:v>
                </c:pt>
                <c:pt idx="6150">
                  <c:v>41.267246</c:v>
                </c:pt>
                <c:pt idx="6151">
                  <c:v>41.267246</c:v>
                </c:pt>
                <c:pt idx="6152">
                  <c:v>41.432991000000001</c:v>
                </c:pt>
                <c:pt idx="6153">
                  <c:v>41.432991000000001</c:v>
                </c:pt>
                <c:pt idx="6154">
                  <c:v>41.432991000000001</c:v>
                </c:pt>
                <c:pt idx="6155">
                  <c:v>41.267246</c:v>
                </c:pt>
                <c:pt idx="6156">
                  <c:v>41.267246</c:v>
                </c:pt>
                <c:pt idx="6157">
                  <c:v>41.267246</c:v>
                </c:pt>
                <c:pt idx="6158">
                  <c:v>41.267246</c:v>
                </c:pt>
                <c:pt idx="6159">
                  <c:v>41.267246</c:v>
                </c:pt>
                <c:pt idx="6160">
                  <c:v>41.267246</c:v>
                </c:pt>
                <c:pt idx="6161">
                  <c:v>41.432991000000001</c:v>
                </c:pt>
                <c:pt idx="6162">
                  <c:v>41.432991000000001</c:v>
                </c:pt>
                <c:pt idx="6163">
                  <c:v>41.267246</c:v>
                </c:pt>
                <c:pt idx="6164">
                  <c:v>41.267246</c:v>
                </c:pt>
                <c:pt idx="6165">
                  <c:v>41.432991000000001</c:v>
                </c:pt>
                <c:pt idx="6166">
                  <c:v>41.432991000000001</c:v>
                </c:pt>
                <c:pt idx="6167">
                  <c:v>41.267246</c:v>
                </c:pt>
                <c:pt idx="6168">
                  <c:v>41.267246</c:v>
                </c:pt>
                <c:pt idx="6169">
                  <c:v>41.432991000000001</c:v>
                </c:pt>
                <c:pt idx="6170">
                  <c:v>41.432991000000001</c:v>
                </c:pt>
                <c:pt idx="6171">
                  <c:v>41.267246</c:v>
                </c:pt>
                <c:pt idx="6172">
                  <c:v>41.267246</c:v>
                </c:pt>
                <c:pt idx="6173">
                  <c:v>41.267246</c:v>
                </c:pt>
                <c:pt idx="6174">
                  <c:v>41.267246</c:v>
                </c:pt>
                <c:pt idx="6175">
                  <c:v>41.267246</c:v>
                </c:pt>
                <c:pt idx="6176">
                  <c:v>41.267246</c:v>
                </c:pt>
                <c:pt idx="6177">
                  <c:v>41.267246</c:v>
                </c:pt>
                <c:pt idx="6178">
                  <c:v>41.432991000000001</c:v>
                </c:pt>
                <c:pt idx="6179">
                  <c:v>41.267246</c:v>
                </c:pt>
                <c:pt idx="6180">
                  <c:v>41.267246</c:v>
                </c:pt>
                <c:pt idx="6181">
                  <c:v>41.432991000000001</c:v>
                </c:pt>
                <c:pt idx="6182">
                  <c:v>41.432991000000001</c:v>
                </c:pt>
                <c:pt idx="6183">
                  <c:v>41.432991000000001</c:v>
                </c:pt>
                <c:pt idx="6184">
                  <c:v>41.267246</c:v>
                </c:pt>
                <c:pt idx="6185">
                  <c:v>41.267246</c:v>
                </c:pt>
                <c:pt idx="6186">
                  <c:v>41.267246</c:v>
                </c:pt>
                <c:pt idx="6187">
                  <c:v>41.267246</c:v>
                </c:pt>
                <c:pt idx="6188">
                  <c:v>41.267246</c:v>
                </c:pt>
                <c:pt idx="6189">
                  <c:v>41.267246</c:v>
                </c:pt>
                <c:pt idx="6190">
                  <c:v>41.432991000000001</c:v>
                </c:pt>
                <c:pt idx="6191">
                  <c:v>41.267246</c:v>
                </c:pt>
                <c:pt idx="6192">
                  <c:v>41.432991000000001</c:v>
                </c:pt>
                <c:pt idx="6193">
                  <c:v>41.267246</c:v>
                </c:pt>
                <c:pt idx="6194">
                  <c:v>41.267246</c:v>
                </c:pt>
                <c:pt idx="6195">
                  <c:v>41.267246</c:v>
                </c:pt>
                <c:pt idx="6196">
                  <c:v>41.267246</c:v>
                </c:pt>
                <c:pt idx="6197">
                  <c:v>41.432991000000001</c:v>
                </c:pt>
                <c:pt idx="6198">
                  <c:v>41.267246</c:v>
                </c:pt>
                <c:pt idx="6199">
                  <c:v>41.432991000000001</c:v>
                </c:pt>
                <c:pt idx="6200">
                  <c:v>41.432991000000001</c:v>
                </c:pt>
                <c:pt idx="6201">
                  <c:v>41.267246</c:v>
                </c:pt>
                <c:pt idx="6202">
                  <c:v>41.267246</c:v>
                </c:pt>
                <c:pt idx="6203">
                  <c:v>41.267246</c:v>
                </c:pt>
                <c:pt idx="6204">
                  <c:v>41.267246</c:v>
                </c:pt>
                <c:pt idx="6205">
                  <c:v>41.267246</c:v>
                </c:pt>
                <c:pt idx="6206">
                  <c:v>41.267246</c:v>
                </c:pt>
                <c:pt idx="6207">
                  <c:v>41.267246</c:v>
                </c:pt>
                <c:pt idx="6208">
                  <c:v>41.267246</c:v>
                </c:pt>
                <c:pt idx="6209">
                  <c:v>41.267246</c:v>
                </c:pt>
                <c:pt idx="6210">
                  <c:v>41.101500999999999</c:v>
                </c:pt>
                <c:pt idx="6211">
                  <c:v>41.267246</c:v>
                </c:pt>
                <c:pt idx="6212">
                  <c:v>41.267246</c:v>
                </c:pt>
                <c:pt idx="6213">
                  <c:v>41.267246</c:v>
                </c:pt>
                <c:pt idx="6214">
                  <c:v>41.267246</c:v>
                </c:pt>
                <c:pt idx="6215">
                  <c:v>41.267246</c:v>
                </c:pt>
                <c:pt idx="6216">
                  <c:v>41.267246</c:v>
                </c:pt>
                <c:pt idx="6217">
                  <c:v>41.267246</c:v>
                </c:pt>
                <c:pt idx="6218">
                  <c:v>41.267246</c:v>
                </c:pt>
                <c:pt idx="6219">
                  <c:v>41.267246</c:v>
                </c:pt>
                <c:pt idx="6220">
                  <c:v>41.267246</c:v>
                </c:pt>
                <c:pt idx="6221">
                  <c:v>41.267246</c:v>
                </c:pt>
                <c:pt idx="6222">
                  <c:v>41.267246</c:v>
                </c:pt>
                <c:pt idx="6223">
                  <c:v>41.432991000000001</c:v>
                </c:pt>
                <c:pt idx="6224">
                  <c:v>41.267246</c:v>
                </c:pt>
                <c:pt idx="6225">
                  <c:v>41.267246</c:v>
                </c:pt>
                <c:pt idx="6226">
                  <c:v>41.267246</c:v>
                </c:pt>
                <c:pt idx="6227">
                  <c:v>41.432991000000001</c:v>
                </c:pt>
                <c:pt idx="6228">
                  <c:v>41.432991000000001</c:v>
                </c:pt>
                <c:pt idx="6229">
                  <c:v>41.432991000000001</c:v>
                </c:pt>
                <c:pt idx="6230">
                  <c:v>41.432991000000001</c:v>
                </c:pt>
                <c:pt idx="6231">
                  <c:v>41.432991000000001</c:v>
                </c:pt>
                <c:pt idx="6232">
                  <c:v>41.432991000000001</c:v>
                </c:pt>
                <c:pt idx="6233">
                  <c:v>41.432991000000001</c:v>
                </c:pt>
                <c:pt idx="6234">
                  <c:v>41.432991000000001</c:v>
                </c:pt>
                <c:pt idx="6235">
                  <c:v>41.432991000000001</c:v>
                </c:pt>
                <c:pt idx="6236">
                  <c:v>41.432991000000001</c:v>
                </c:pt>
                <c:pt idx="6237">
                  <c:v>41.432991000000001</c:v>
                </c:pt>
                <c:pt idx="6238">
                  <c:v>41.267246</c:v>
                </c:pt>
                <c:pt idx="6239">
                  <c:v>41.432991000000001</c:v>
                </c:pt>
                <c:pt idx="6240">
                  <c:v>41.432991000000001</c:v>
                </c:pt>
                <c:pt idx="6241">
                  <c:v>41.432991000000001</c:v>
                </c:pt>
                <c:pt idx="6242">
                  <c:v>41.432991000000001</c:v>
                </c:pt>
                <c:pt idx="6243">
                  <c:v>41.432991000000001</c:v>
                </c:pt>
                <c:pt idx="6244">
                  <c:v>41.432991000000001</c:v>
                </c:pt>
                <c:pt idx="6245">
                  <c:v>41.432991000000001</c:v>
                </c:pt>
                <c:pt idx="6246">
                  <c:v>41.432991000000001</c:v>
                </c:pt>
                <c:pt idx="6247">
                  <c:v>41.432991000000001</c:v>
                </c:pt>
                <c:pt idx="6248">
                  <c:v>41.432991000000001</c:v>
                </c:pt>
                <c:pt idx="6249">
                  <c:v>41.432991000000001</c:v>
                </c:pt>
                <c:pt idx="6250">
                  <c:v>41.432991000000001</c:v>
                </c:pt>
                <c:pt idx="6251">
                  <c:v>41.432991000000001</c:v>
                </c:pt>
                <c:pt idx="6252">
                  <c:v>41.432991000000001</c:v>
                </c:pt>
                <c:pt idx="6253">
                  <c:v>41.432991000000001</c:v>
                </c:pt>
                <c:pt idx="6254">
                  <c:v>41.432991000000001</c:v>
                </c:pt>
                <c:pt idx="6255">
                  <c:v>41.432991000000001</c:v>
                </c:pt>
                <c:pt idx="6256">
                  <c:v>41.267246</c:v>
                </c:pt>
                <c:pt idx="6257">
                  <c:v>41.267246</c:v>
                </c:pt>
                <c:pt idx="6258">
                  <c:v>41.432991000000001</c:v>
                </c:pt>
                <c:pt idx="6259">
                  <c:v>41.432991000000001</c:v>
                </c:pt>
                <c:pt idx="6260">
                  <c:v>41.432991000000001</c:v>
                </c:pt>
                <c:pt idx="6261">
                  <c:v>41.432991000000001</c:v>
                </c:pt>
                <c:pt idx="6262">
                  <c:v>41.432991000000001</c:v>
                </c:pt>
                <c:pt idx="6263">
                  <c:v>41.432991000000001</c:v>
                </c:pt>
                <c:pt idx="6264">
                  <c:v>41.267246</c:v>
                </c:pt>
                <c:pt idx="6265">
                  <c:v>41.432991000000001</c:v>
                </c:pt>
                <c:pt idx="6266">
                  <c:v>41.267246</c:v>
                </c:pt>
                <c:pt idx="6267">
                  <c:v>41.432991000000001</c:v>
                </c:pt>
                <c:pt idx="6268">
                  <c:v>41.432991000000001</c:v>
                </c:pt>
                <c:pt idx="6269">
                  <c:v>41.432991000000001</c:v>
                </c:pt>
                <c:pt idx="6270">
                  <c:v>41.432991000000001</c:v>
                </c:pt>
                <c:pt idx="6271">
                  <c:v>41.432991000000001</c:v>
                </c:pt>
                <c:pt idx="6272">
                  <c:v>41.432991000000001</c:v>
                </c:pt>
                <c:pt idx="6273">
                  <c:v>41.432991000000001</c:v>
                </c:pt>
                <c:pt idx="6274">
                  <c:v>41.432991000000001</c:v>
                </c:pt>
                <c:pt idx="6275">
                  <c:v>41.432991000000001</c:v>
                </c:pt>
                <c:pt idx="6276">
                  <c:v>41.267246</c:v>
                </c:pt>
                <c:pt idx="6277">
                  <c:v>41.432991000000001</c:v>
                </c:pt>
                <c:pt idx="6278">
                  <c:v>41.432991000000001</c:v>
                </c:pt>
                <c:pt idx="6279">
                  <c:v>41.432991000000001</c:v>
                </c:pt>
                <c:pt idx="6280">
                  <c:v>41.432991000000001</c:v>
                </c:pt>
                <c:pt idx="6281">
                  <c:v>41.267246</c:v>
                </c:pt>
                <c:pt idx="6282">
                  <c:v>41.432991000000001</c:v>
                </c:pt>
                <c:pt idx="6283">
                  <c:v>41.432991000000001</c:v>
                </c:pt>
                <c:pt idx="6284">
                  <c:v>41.432991000000001</c:v>
                </c:pt>
                <c:pt idx="6285">
                  <c:v>41.267246</c:v>
                </c:pt>
                <c:pt idx="6286">
                  <c:v>41.432991000000001</c:v>
                </c:pt>
                <c:pt idx="6287">
                  <c:v>41.432991000000001</c:v>
                </c:pt>
                <c:pt idx="6288">
                  <c:v>41.432991000000001</c:v>
                </c:pt>
                <c:pt idx="6289">
                  <c:v>41.267246</c:v>
                </c:pt>
                <c:pt idx="6290">
                  <c:v>41.432991000000001</c:v>
                </c:pt>
                <c:pt idx="6291">
                  <c:v>41.432991000000001</c:v>
                </c:pt>
                <c:pt idx="6292">
                  <c:v>41.267246</c:v>
                </c:pt>
                <c:pt idx="6293">
                  <c:v>41.267246</c:v>
                </c:pt>
                <c:pt idx="6294">
                  <c:v>41.432991000000001</c:v>
                </c:pt>
                <c:pt idx="6295">
                  <c:v>41.267246</c:v>
                </c:pt>
                <c:pt idx="6296">
                  <c:v>41.267246</c:v>
                </c:pt>
                <c:pt idx="6297">
                  <c:v>41.432991000000001</c:v>
                </c:pt>
                <c:pt idx="6298">
                  <c:v>41.432991000000001</c:v>
                </c:pt>
                <c:pt idx="6299">
                  <c:v>41.267246</c:v>
                </c:pt>
                <c:pt idx="6300">
                  <c:v>41.432991000000001</c:v>
                </c:pt>
                <c:pt idx="6301">
                  <c:v>41.432991000000001</c:v>
                </c:pt>
                <c:pt idx="6302">
                  <c:v>41.432991000000001</c:v>
                </c:pt>
                <c:pt idx="6303">
                  <c:v>41.267246</c:v>
                </c:pt>
                <c:pt idx="6304">
                  <c:v>41.267246</c:v>
                </c:pt>
                <c:pt idx="6305">
                  <c:v>41.432991000000001</c:v>
                </c:pt>
                <c:pt idx="6306">
                  <c:v>41.432991000000001</c:v>
                </c:pt>
                <c:pt idx="6307">
                  <c:v>41.432991000000001</c:v>
                </c:pt>
                <c:pt idx="6308">
                  <c:v>41.432991000000001</c:v>
                </c:pt>
                <c:pt idx="6309">
                  <c:v>41.432991000000001</c:v>
                </c:pt>
                <c:pt idx="6310">
                  <c:v>41.432991000000001</c:v>
                </c:pt>
                <c:pt idx="6311">
                  <c:v>41.432991000000001</c:v>
                </c:pt>
                <c:pt idx="6312">
                  <c:v>41.432991000000001</c:v>
                </c:pt>
                <c:pt idx="6313">
                  <c:v>41.432991000000001</c:v>
                </c:pt>
                <c:pt idx="6314">
                  <c:v>41.432991000000001</c:v>
                </c:pt>
                <c:pt idx="6315">
                  <c:v>41.432991000000001</c:v>
                </c:pt>
                <c:pt idx="6316">
                  <c:v>41.432991000000001</c:v>
                </c:pt>
                <c:pt idx="6317">
                  <c:v>41.432991000000001</c:v>
                </c:pt>
                <c:pt idx="6318">
                  <c:v>41.432991000000001</c:v>
                </c:pt>
                <c:pt idx="6319">
                  <c:v>41.432991000000001</c:v>
                </c:pt>
                <c:pt idx="6320">
                  <c:v>41.432991000000001</c:v>
                </c:pt>
                <c:pt idx="6321">
                  <c:v>41.267246</c:v>
                </c:pt>
                <c:pt idx="6322">
                  <c:v>41.267246</c:v>
                </c:pt>
                <c:pt idx="6323">
                  <c:v>41.432991000000001</c:v>
                </c:pt>
                <c:pt idx="6324">
                  <c:v>41.432991000000001</c:v>
                </c:pt>
                <c:pt idx="6325">
                  <c:v>41.432991000000001</c:v>
                </c:pt>
                <c:pt idx="6326">
                  <c:v>41.432991000000001</c:v>
                </c:pt>
                <c:pt idx="6327">
                  <c:v>41.432991000000001</c:v>
                </c:pt>
                <c:pt idx="6328">
                  <c:v>41.432991000000001</c:v>
                </c:pt>
                <c:pt idx="6329">
                  <c:v>41.432991000000001</c:v>
                </c:pt>
                <c:pt idx="6330">
                  <c:v>41.267246</c:v>
                </c:pt>
                <c:pt idx="6331">
                  <c:v>41.432991000000001</c:v>
                </c:pt>
                <c:pt idx="6332">
                  <c:v>41.432991000000001</c:v>
                </c:pt>
                <c:pt idx="6333">
                  <c:v>41.432991000000001</c:v>
                </c:pt>
                <c:pt idx="6334">
                  <c:v>41.267246</c:v>
                </c:pt>
                <c:pt idx="6335">
                  <c:v>41.267246</c:v>
                </c:pt>
                <c:pt idx="6336">
                  <c:v>41.432991000000001</c:v>
                </c:pt>
                <c:pt idx="6337">
                  <c:v>41.432991000000001</c:v>
                </c:pt>
                <c:pt idx="6338">
                  <c:v>41.267246</c:v>
                </c:pt>
                <c:pt idx="6339">
                  <c:v>41.432991000000001</c:v>
                </c:pt>
                <c:pt idx="6340">
                  <c:v>41.267246</c:v>
                </c:pt>
                <c:pt idx="6341">
                  <c:v>41.432991000000001</c:v>
                </c:pt>
                <c:pt idx="6342">
                  <c:v>41.432991000000001</c:v>
                </c:pt>
                <c:pt idx="6343">
                  <c:v>41.267246</c:v>
                </c:pt>
                <c:pt idx="6344">
                  <c:v>41.267246</c:v>
                </c:pt>
                <c:pt idx="6345">
                  <c:v>41.432991000000001</c:v>
                </c:pt>
                <c:pt idx="6346">
                  <c:v>41.432991000000001</c:v>
                </c:pt>
                <c:pt idx="6347">
                  <c:v>41.267246</c:v>
                </c:pt>
                <c:pt idx="6348">
                  <c:v>41.267246</c:v>
                </c:pt>
                <c:pt idx="6349">
                  <c:v>41.267246</c:v>
                </c:pt>
                <c:pt idx="6350">
                  <c:v>41.267246</c:v>
                </c:pt>
                <c:pt idx="6351">
                  <c:v>41.267246</c:v>
                </c:pt>
                <c:pt idx="6352">
                  <c:v>41.267246</c:v>
                </c:pt>
                <c:pt idx="6353">
                  <c:v>41.267246</c:v>
                </c:pt>
                <c:pt idx="6354">
                  <c:v>41.267246</c:v>
                </c:pt>
                <c:pt idx="6355">
                  <c:v>41.267246</c:v>
                </c:pt>
                <c:pt idx="6356">
                  <c:v>41.267246</c:v>
                </c:pt>
                <c:pt idx="6357">
                  <c:v>41.267246</c:v>
                </c:pt>
                <c:pt idx="6358">
                  <c:v>41.267246</c:v>
                </c:pt>
                <c:pt idx="6359">
                  <c:v>41.267246</c:v>
                </c:pt>
                <c:pt idx="6360">
                  <c:v>41.267246</c:v>
                </c:pt>
                <c:pt idx="6361">
                  <c:v>41.267246</c:v>
                </c:pt>
                <c:pt idx="6362">
                  <c:v>41.267246</c:v>
                </c:pt>
                <c:pt idx="6363">
                  <c:v>41.267246</c:v>
                </c:pt>
                <c:pt idx="6364">
                  <c:v>41.267246</c:v>
                </c:pt>
                <c:pt idx="6365">
                  <c:v>41.267246</c:v>
                </c:pt>
                <c:pt idx="6366">
                  <c:v>41.267246</c:v>
                </c:pt>
                <c:pt idx="6367">
                  <c:v>41.267246</c:v>
                </c:pt>
                <c:pt idx="6368">
                  <c:v>41.267246</c:v>
                </c:pt>
                <c:pt idx="6369">
                  <c:v>41.267246</c:v>
                </c:pt>
                <c:pt idx="6370">
                  <c:v>41.101500999999999</c:v>
                </c:pt>
                <c:pt idx="6371">
                  <c:v>41.267246</c:v>
                </c:pt>
                <c:pt idx="6372">
                  <c:v>41.267246</c:v>
                </c:pt>
                <c:pt idx="6373">
                  <c:v>41.267246</c:v>
                </c:pt>
                <c:pt idx="6374">
                  <c:v>41.267246</c:v>
                </c:pt>
                <c:pt idx="6375">
                  <c:v>41.267246</c:v>
                </c:pt>
                <c:pt idx="6376">
                  <c:v>41.267246</c:v>
                </c:pt>
                <c:pt idx="6377">
                  <c:v>41.267246</c:v>
                </c:pt>
                <c:pt idx="6378">
                  <c:v>41.267246</c:v>
                </c:pt>
                <c:pt idx="6379">
                  <c:v>41.267246</c:v>
                </c:pt>
                <c:pt idx="6380">
                  <c:v>41.267246</c:v>
                </c:pt>
                <c:pt idx="6381">
                  <c:v>41.267246</c:v>
                </c:pt>
                <c:pt idx="6382">
                  <c:v>41.267246</c:v>
                </c:pt>
                <c:pt idx="6383">
                  <c:v>41.267246</c:v>
                </c:pt>
                <c:pt idx="6384">
                  <c:v>41.267246</c:v>
                </c:pt>
                <c:pt idx="6385">
                  <c:v>41.267246</c:v>
                </c:pt>
                <c:pt idx="6386">
                  <c:v>41.267246</c:v>
                </c:pt>
                <c:pt idx="6387">
                  <c:v>41.267246</c:v>
                </c:pt>
                <c:pt idx="6388">
                  <c:v>41.267246</c:v>
                </c:pt>
                <c:pt idx="6389">
                  <c:v>41.267246</c:v>
                </c:pt>
                <c:pt idx="6390">
                  <c:v>41.267246</c:v>
                </c:pt>
                <c:pt idx="6391">
                  <c:v>41.432991000000001</c:v>
                </c:pt>
                <c:pt idx="6392">
                  <c:v>41.267246</c:v>
                </c:pt>
                <c:pt idx="6393">
                  <c:v>41.267246</c:v>
                </c:pt>
                <c:pt idx="6394">
                  <c:v>41.267246</c:v>
                </c:pt>
                <c:pt idx="6395">
                  <c:v>41.267246</c:v>
                </c:pt>
                <c:pt idx="6396">
                  <c:v>41.267246</c:v>
                </c:pt>
                <c:pt idx="6397">
                  <c:v>41.267246</c:v>
                </c:pt>
                <c:pt idx="6398">
                  <c:v>41.267246</c:v>
                </c:pt>
                <c:pt idx="6399">
                  <c:v>41.267246</c:v>
                </c:pt>
                <c:pt idx="6400">
                  <c:v>41.267246</c:v>
                </c:pt>
                <c:pt idx="6401">
                  <c:v>41.267246</c:v>
                </c:pt>
                <c:pt idx="6402">
                  <c:v>41.267246</c:v>
                </c:pt>
                <c:pt idx="6403">
                  <c:v>41.267246</c:v>
                </c:pt>
                <c:pt idx="6404">
                  <c:v>41.267246</c:v>
                </c:pt>
                <c:pt idx="6405">
                  <c:v>41.267246</c:v>
                </c:pt>
                <c:pt idx="6406">
                  <c:v>41.267246</c:v>
                </c:pt>
                <c:pt idx="6407">
                  <c:v>41.267246</c:v>
                </c:pt>
                <c:pt idx="6408">
                  <c:v>41.267246</c:v>
                </c:pt>
                <c:pt idx="6409">
                  <c:v>41.267246</c:v>
                </c:pt>
                <c:pt idx="6410">
                  <c:v>41.267246</c:v>
                </c:pt>
                <c:pt idx="6411">
                  <c:v>41.267246</c:v>
                </c:pt>
                <c:pt idx="6412">
                  <c:v>41.267246</c:v>
                </c:pt>
                <c:pt idx="6413">
                  <c:v>41.267246</c:v>
                </c:pt>
                <c:pt idx="6414">
                  <c:v>41.432991000000001</c:v>
                </c:pt>
                <c:pt idx="6415">
                  <c:v>41.267246</c:v>
                </c:pt>
                <c:pt idx="6416">
                  <c:v>41.267246</c:v>
                </c:pt>
                <c:pt idx="6417">
                  <c:v>41.267246</c:v>
                </c:pt>
                <c:pt idx="6418">
                  <c:v>41.432991000000001</c:v>
                </c:pt>
                <c:pt idx="6419">
                  <c:v>41.432991000000001</c:v>
                </c:pt>
                <c:pt idx="6420">
                  <c:v>41.267246</c:v>
                </c:pt>
                <c:pt idx="6421">
                  <c:v>41.267246</c:v>
                </c:pt>
                <c:pt idx="6422">
                  <c:v>41.432991000000001</c:v>
                </c:pt>
                <c:pt idx="6423">
                  <c:v>41.432991000000001</c:v>
                </c:pt>
                <c:pt idx="6424">
                  <c:v>41.432991000000001</c:v>
                </c:pt>
                <c:pt idx="6425">
                  <c:v>41.267246</c:v>
                </c:pt>
                <c:pt idx="6426">
                  <c:v>41.267246</c:v>
                </c:pt>
                <c:pt idx="6427">
                  <c:v>41.432991000000001</c:v>
                </c:pt>
                <c:pt idx="6428">
                  <c:v>41.267246</c:v>
                </c:pt>
                <c:pt idx="6429">
                  <c:v>41.267246</c:v>
                </c:pt>
                <c:pt idx="6430">
                  <c:v>41.267246</c:v>
                </c:pt>
                <c:pt idx="6431">
                  <c:v>41.267246</c:v>
                </c:pt>
                <c:pt idx="6432">
                  <c:v>41.432991000000001</c:v>
                </c:pt>
                <c:pt idx="6433">
                  <c:v>41.432991000000001</c:v>
                </c:pt>
                <c:pt idx="6434">
                  <c:v>41.432991000000001</c:v>
                </c:pt>
                <c:pt idx="6435">
                  <c:v>41.432991000000001</c:v>
                </c:pt>
                <c:pt idx="6436">
                  <c:v>41.432991000000001</c:v>
                </c:pt>
                <c:pt idx="6437">
                  <c:v>41.432991000000001</c:v>
                </c:pt>
                <c:pt idx="6438">
                  <c:v>41.432991000000001</c:v>
                </c:pt>
                <c:pt idx="6439">
                  <c:v>41.432991000000001</c:v>
                </c:pt>
                <c:pt idx="6440">
                  <c:v>41.432991000000001</c:v>
                </c:pt>
                <c:pt idx="6441">
                  <c:v>41.432991000000001</c:v>
                </c:pt>
                <c:pt idx="6442">
                  <c:v>41.432991000000001</c:v>
                </c:pt>
                <c:pt idx="6443">
                  <c:v>41.432991000000001</c:v>
                </c:pt>
                <c:pt idx="6444">
                  <c:v>41.432991000000001</c:v>
                </c:pt>
                <c:pt idx="6445">
                  <c:v>41.432991000000001</c:v>
                </c:pt>
                <c:pt idx="6446">
                  <c:v>41.432991000000001</c:v>
                </c:pt>
                <c:pt idx="6447">
                  <c:v>41.432991000000001</c:v>
                </c:pt>
                <c:pt idx="6448">
                  <c:v>41.432991000000001</c:v>
                </c:pt>
                <c:pt idx="6449">
                  <c:v>41.432991000000001</c:v>
                </c:pt>
                <c:pt idx="6450">
                  <c:v>41.267246</c:v>
                </c:pt>
                <c:pt idx="6451">
                  <c:v>41.432991000000001</c:v>
                </c:pt>
                <c:pt idx="6452">
                  <c:v>41.432991000000001</c:v>
                </c:pt>
                <c:pt idx="6453">
                  <c:v>41.267246</c:v>
                </c:pt>
                <c:pt idx="6454">
                  <c:v>41.432991000000001</c:v>
                </c:pt>
                <c:pt idx="6455">
                  <c:v>41.432991000000001</c:v>
                </c:pt>
                <c:pt idx="6456">
                  <c:v>41.267246</c:v>
                </c:pt>
                <c:pt idx="6457">
                  <c:v>41.432991000000001</c:v>
                </c:pt>
                <c:pt idx="6458">
                  <c:v>41.432991000000001</c:v>
                </c:pt>
                <c:pt idx="6459">
                  <c:v>41.432991000000001</c:v>
                </c:pt>
                <c:pt idx="6460">
                  <c:v>41.432991000000001</c:v>
                </c:pt>
                <c:pt idx="6461">
                  <c:v>41.267246</c:v>
                </c:pt>
                <c:pt idx="6462">
                  <c:v>41.432991000000001</c:v>
                </c:pt>
                <c:pt idx="6463">
                  <c:v>41.432991000000001</c:v>
                </c:pt>
                <c:pt idx="6464">
                  <c:v>41.267246</c:v>
                </c:pt>
                <c:pt idx="6465">
                  <c:v>41.432991000000001</c:v>
                </c:pt>
                <c:pt idx="6466">
                  <c:v>41.432991000000001</c:v>
                </c:pt>
                <c:pt idx="6467">
                  <c:v>41.432991000000001</c:v>
                </c:pt>
                <c:pt idx="6468">
                  <c:v>41.267246</c:v>
                </c:pt>
                <c:pt idx="6469">
                  <c:v>41.432991000000001</c:v>
                </c:pt>
                <c:pt idx="6470">
                  <c:v>41.267246</c:v>
                </c:pt>
                <c:pt idx="6471">
                  <c:v>41.432991000000001</c:v>
                </c:pt>
                <c:pt idx="6472">
                  <c:v>41.101500999999999</c:v>
                </c:pt>
                <c:pt idx="6473">
                  <c:v>41.432991000000001</c:v>
                </c:pt>
                <c:pt idx="6474">
                  <c:v>41.432991000000001</c:v>
                </c:pt>
                <c:pt idx="6475">
                  <c:v>41.432991000000001</c:v>
                </c:pt>
                <c:pt idx="6476">
                  <c:v>41.432991000000001</c:v>
                </c:pt>
                <c:pt idx="6477">
                  <c:v>41.432991000000001</c:v>
                </c:pt>
                <c:pt idx="6478">
                  <c:v>41.267246</c:v>
                </c:pt>
                <c:pt idx="6479">
                  <c:v>41.432991000000001</c:v>
                </c:pt>
                <c:pt idx="6480">
                  <c:v>41.432991000000001</c:v>
                </c:pt>
                <c:pt idx="6481">
                  <c:v>41.267246</c:v>
                </c:pt>
                <c:pt idx="6482">
                  <c:v>41.432991000000001</c:v>
                </c:pt>
                <c:pt idx="6483">
                  <c:v>41.432991000000001</c:v>
                </c:pt>
                <c:pt idx="6484">
                  <c:v>41.267246</c:v>
                </c:pt>
                <c:pt idx="6485">
                  <c:v>41.267246</c:v>
                </c:pt>
                <c:pt idx="6486">
                  <c:v>41.267246</c:v>
                </c:pt>
                <c:pt idx="6487">
                  <c:v>41.432991000000001</c:v>
                </c:pt>
                <c:pt idx="6488">
                  <c:v>41.432991000000001</c:v>
                </c:pt>
                <c:pt idx="6489">
                  <c:v>41.432991000000001</c:v>
                </c:pt>
                <c:pt idx="6490">
                  <c:v>41.432991000000001</c:v>
                </c:pt>
                <c:pt idx="6491">
                  <c:v>41.432991000000001</c:v>
                </c:pt>
                <c:pt idx="6492">
                  <c:v>41.432991000000001</c:v>
                </c:pt>
                <c:pt idx="6493">
                  <c:v>41.432991000000001</c:v>
                </c:pt>
                <c:pt idx="6494">
                  <c:v>41.432991000000001</c:v>
                </c:pt>
                <c:pt idx="6495">
                  <c:v>41.432991000000001</c:v>
                </c:pt>
                <c:pt idx="6496">
                  <c:v>41.432991000000001</c:v>
                </c:pt>
                <c:pt idx="6497">
                  <c:v>41.432991000000001</c:v>
                </c:pt>
                <c:pt idx="6498">
                  <c:v>41.432991000000001</c:v>
                </c:pt>
                <c:pt idx="6499">
                  <c:v>41.432991000000001</c:v>
                </c:pt>
                <c:pt idx="6500">
                  <c:v>41.432991000000001</c:v>
                </c:pt>
                <c:pt idx="6501">
                  <c:v>41.267246</c:v>
                </c:pt>
                <c:pt idx="6502">
                  <c:v>41.432991000000001</c:v>
                </c:pt>
                <c:pt idx="6503">
                  <c:v>41.432991000000001</c:v>
                </c:pt>
                <c:pt idx="6504">
                  <c:v>41.267246</c:v>
                </c:pt>
                <c:pt idx="6505">
                  <c:v>41.432991000000001</c:v>
                </c:pt>
                <c:pt idx="6506">
                  <c:v>41.432991000000001</c:v>
                </c:pt>
                <c:pt idx="6507">
                  <c:v>41.432991000000001</c:v>
                </c:pt>
                <c:pt idx="6508">
                  <c:v>41.432991000000001</c:v>
                </c:pt>
                <c:pt idx="6509">
                  <c:v>41.432991000000001</c:v>
                </c:pt>
                <c:pt idx="6510">
                  <c:v>41.267246</c:v>
                </c:pt>
                <c:pt idx="6511">
                  <c:v>41.267246</c:v>
                </c:pt>
                <c:pt idx="6512">
                  <c:v>41.432991000000001</c:v>
                </c:pt>
                <c:pt idx="6513">
                  <c:v>41.267246</c:v>
                </c:pt>
                <c:pt idx="6514">
                  <c:v>41.267246</c:v>
                </c:pt>
                <c:pt idx="6515">
                  <c:v>41.267246</c:v>
                </c:pt>
                <c:pt idx="6516">
                  <c:v>41.267246</c:v>
                </c:pt>
                <c:pt idx="6517">
                  <c:v>41.432991000000001</c:v>
                </c:pt>
                <c:pt idx="6518">
                  <c:v>41.432991000000001</c:v>
                </c:pt>
                <c:pt idx="6519">
                  <c:v>41.267246</c:v>
                </c:pt>
                <c:pt idx="6520">
                  <c:v>41.432991000000001</c:v>
                </c:pt>
                <c:pt idx="6521">
                  <c:v>41.267246</c:v>
                </c:pt>
                <c:pt idx="6522">
                  <c:v>41.267246</c:v>
                </c:pt>
                <c:pt idx="6523">
                  <c:v>41.432991000000001</c:v>
                </c:pt>
                <c:pt idx="6524">
                  <c:v>41.432991000000001</c:v>
                </c:pt>
                <c:pt idx="6525">
                  <c:v>41.267246</c:v>
                </c:pt>
                <c:pt idx="6526">
                  <c:v>41.267246</c:v>
                </c:pt>
                <c:pt idx="6527">
                  <c:v>41.267246</c:v>
                </c:pt>
                <c:pt idx="6528">
                  <c:v>41.432991000000001</c:v>
                </c:pt>
                <c:pt idx="6529">
                  <c:v>41.267246</c:v>
                </c:pt>
                <c:pt idx="6530">
                  <c:v>41.267246</c:v>
                </c:pt>
                <c:pt idx="6531">
                  <c:v>41.267246</c:v>
                </c:pt>
                <c:pt idx="6532">
                  <c:v>41.432991000000001</c:v>
                </c:pt>
                <c:pt idx="6533">
                  <c:v>41.432991000000001</c:v>
                </c:pt>
                <c:pt idx="6534">
                  <c:v>41.432991000000001</c:v>
                </c:pt>
                <c:pt idx="6535">
                  <c:v>41.432991000000001</c:v>
                </c:pt>
                <c:pt idx="6536">
                  <c:v>41.432991000000001</c:v>
                </c:pt>
                <c:pt idx="6537">
                  <c:v>41.267246</c:v>
                </c:pt>
                <c:pt idx="6538">
                  <c:v>41.432991000000001</c:v>
                </c:pt>
                <c:pt idx="6539">
                  <c:v>41.267246</c:v>
                </c:pt>
                <c:pt idx="6540">
                  <c:v>41.267246</c:v>
                </c:pt>
                <c:pt idx="6541">
                  <c:v>41.267246</c:v>
                </c:pt>
                <c:pt idx="6542">
                  <c:v>41.432991000000001</c:v>
                </c:pt>
                <c:pt idx="6543">
                  <c:v>41.267246</c:v>
                </c:pt>
                <c:pt idx="6544">
                  <c:v>41.267246</c:v>
                </c:pt>
                <c:pt idx="6545">
                  <c:v>41.267246</c:v>
                </c:pt>
                <c:pt idx="6546">
                  <c:v>41.432991000000001</c:v>
                </c:pt>
                <c:pt idx="6547">
                  <c:v>41.432991000000001</c:v>
                </c:pt>
                <c:pt idx="6548">
                  <c:v>41.432991000000001</c:v>
                </c:pt>
                <c:pt idx="6549">
                  <c:v>41.432991000000001</c:v>
                </c:pt>
                <c:pt idx="6550">
                  <c:v>41.267246</c:v>
                </c:pt>
                <c:pt idx="6551">
                  <c:v>41.432991000000001</c:v>
                </c:pt>
                <c:pt idx="6552">
                  <c:v>41.432991000000001</c:v>
                </c:pt>
                <c:pt idx="6553">
                  <c:v>41.432991000000001</c:v>
                </c:pt>
                <c:pt idx="6554">
                  <c:v>41.432991000000001</c:v>
                </c:pt>
                <c:pt idx="6555">
                  <c:v>41.267246</c:v>
                </c:pt>
                <c:pt idx="6556">
                  <c:v>41.432991000000001</c:v>
                </c:pt>
                <c:pt idx="6557">
                  <c:v>41.267246</c:v>
                </c:pt>
                <c:pt idx="6558">
                  <c:v>41.267246</c:v>
                </c:pt>
                <c:pt idx="6559">
                  <c:v>41.432991000000001</c:v>
                </c:pt>
                <c:pt idx="6560">
                  <c:v>41.432991000000001</c:v>
                </c:pt>
                <c:pt idx="6561">
                  <c:v>41.267246</c:v>
                </c:pt>
                <c:pt idx="6562">
                  <c:v>41.432991000000001</c:v>
                </c:pt>
                <c:pt idx="6563">
                  <c:v>41.432991000000001</c:v>
                </c:pt>
                <c:pt idx="6564">
                  <c:v>41.267246</c:v>
                </c:pt>
                <c:pt idx="6565">
                  <c:v>41.432991000000001</c:v>
                </c:pt>
                <c:pt idx="6566">
                  <c:v>41.432991000000001</c:v>
                </c:pt>
                <c:pt idx="6567">
                  <c:v>41.432991000000001</c:v>
                </c:pt>
                <c:pt idx="6568">
                  <c:v>41.267246</c:v>
                </c:pt>
                <c:pt idx="6569">
                  <c:v>41.267246</c:v>
                </c:pt>
                <c:pt idx="6570">
                  <c:v>41.267246</c:v>
                </c:pt>
                <c:pt idx="6571">
                  <c:v>41.267246</c:v>
                </c:pt>
                <c:pt idx="6572">
                  <c:v>41.432991000000001</c:v>
                </c:pt>
                <c:pt idx="6573">
                  <c:v>41.432991000000001</c:v>
                </c:pt>
                <c:pt idx="6574">
                  <c:v>41.432991000000001</c:v>
                </c:pt>
                <c:pt idx="6575">
                  <c:v>41.267246</c:v>
                </c:pt>
                <c:pt idx="6576">
                  <c:v>41.432991000000001</c:v>
                </c:pt>
                <c:pt idx="6577">
                  <c:v>41.432991000000001</c:v>
                </c:pt>
                <c:pt idx="6578">
                  <c:v>41.267246</c:v>
                </c:pt>
                <c:pt idx="6579">
                  <c:v>41.267246</c:v>
                </c:pt>
                <c:pt idx="6580">
                  <c:v>41.267246</c:v>
                </c:pt>
                <c:pt idx="6581">
                  <c:v>41.432991000000001</c:v>
                </c:pt>
                <c:pt idx="6582">
                  <c:v>41.432991000000001</c:v>
                </c:pt>
                <c:pt idx="6583">
                  <c:v>41.267246</c:v>
                </c:pt>
                <c:pt idx="6584">
                  <c:v>41.432991000000001</c:v>
                </c:pt>
                <c:pt idx="6585">
                  <c:v>41.432991000000001</c:v>
                </c:pt>
                <c:pt idx="6586">
                  <c:v>41.432991000000001</c:v>
                </c:pt>
                <c:pt idx="6587">
                  <c:v>41.267246</c:v>
                </c:pt>
                <c:pt idx="6588">
                  <c:v>41.267246</c:v>
                </c:pt>
                <c:pt idx="6589">
                  <c:v>41.267246</c:v>
                </c:pt>
                <c:pt idx="6590">
                  <c:v>41.432991000000001</c:v>
                </c:pt>
                <c:pt idx="6591">
                  <c:v>41.267246</c:v>
                </c:pt>
                <c:pt idx="6592">
                  <c:v>41.267246</c:v>
                </c:pt>
                <c:pt idx="6593">
                  <c:v>41.267246</c:v>
                </c:pt>
                <c:pt idx="6594">
                  <c:v>41.267246</c:v>
                </c:pt>
                <c:pt idx="6595">
                  <c:v>41.267246</c:v>
                </c:pt>
                <c:pt idx="6596">
                  <c:v>41.432991000000001</c:v>
                </c:pt>
                <c:pt idx="6597">
                  <c:v>41.267246</c:v>
                </c:pt>
                <c:pt idx="6598">
                  <c:v>41.432991000000001</c:v>
                </c:pt>
                <c:pt idx="6599">
                  <c:v>41.432991000000001</c:v>
                </c:pt>
                <c:pt idx="6600">
                  <c:v>41.432991000000001</c:v>
                </c:pt>
                <c:pt idx="6601">
                  <c:v>41.267246</c:v>
                </c:pt>
                <c:pt idx="6602">
                  <c:v>41.267246</c:v>
                </c:pt>
                <c:pt idx="6603">
                  <c:v>41.432991000000001</c:v>
                </c:pt>
                <c:pt idx="6604">
                  <c:v>41.267246</c:v>
                </c:pt>
                <c:pt idx="6605">
                  <c:v>41.267246</c:v>
                </c:pt>
                <c:pt idx="6606">
                  <c:v>41.432991000000001</c:v>
                </c:pt>
                <c:pt idx="6607">
                  <c:v>41.432991000000001</c:v>
                </c:pt>
                <c:pt idx="6608">
                  <c:v>41.432991000000001</c:v>
                </c:pt>
                <c:pt idx="6609">
                  <c:v>41.432991000000001</c:v>
                </c:pt>
                <c:pt idx="6610">
                  <c:v>41.267246</c:v>
                </c:pt>
                <c:pt idx="6611">
                  <c:v>41.432991000000001</c:v>
                </c:pt>
                <c:pt idx="6612">
                  <c:v>41.267246</c:v>
                </c:pt>
                <c:pt idx="6613">
                  <c:v>41.432991000000001</c:v>
                </c:pt>
                <c:pt idx="6614">
                  <c:v>41.432991000000001</c:v>
                </c:pt>
                <c:pt idx="6615">
                  <c:v>41.267246</c:v>
                </c:pt>
                <c:pt idx="6616">
                  <c:v>41.432991000000001</c:v>
                </c:pt>
                <c:pt idx="6617">
                  <c:v>41.267246</c:v>
                </c:pt>
                <c:pt idx="6618">
                  <c:v>41.267246</c:v>
                </c:pt>
                <c:pt idx="6619">
                  <c:v>41.432991000000001</c:v>
                </c:pt>
                <c:pt idx="6620">
                  <c:v>41.432991000000001</c:v>
                </c:pt>
                <c:pt idx="6621">
                  <c:v>41.267246</c:v>
                </c:pt>
                <c:pt idx="6622">
                  <c:v>41.267246</c:v>
                </c:pt>
                <c:pt idx="6623">
                  <c:v>41.432991000000001</c:v>
                </c:pt>
                <c:pt idx="6624">
                  <c:v>41.432991000000001</c:v>
                </c:pt>
                <c:pt idx="6625">
                  <c:v>41.432991000000001</c:v>
                </c:pt>
                <c:pt idx="6626">
                  <c:v>41.267246</c:v>
                </c:pt>
                <c:pt idx="6627">
                  <c:v>41.267246</c:v>
                </c:pt>
                <c:pt idx="6628">
                  <c:v>41.432991000000001</c:v>
                </c:pt>
                <c:pt idx="6629">
                  <c:v>41.267246</c:v>
                </c:pt>
                <c:pt idx="6630">
                  <c:v>41.267246</c:v>
                </c:pt>
                <c:pt idx="6631">
                  <c:v>41.267246</c:v>
                </c:pt>
                <c:pt idx="6632">
                  <c:v>41.267246</c:v>
                </c:pt>
                <c:pt idx="6633">
                  <c:v>41.267246</c:v>
                </c:pt>
                <c:pt idx="6634">
                  <c:v>41.267246</c:v>
                </c:pt>
                <c:pt idx="6635">
                  <c:v>41.267246</c:v>
                </c:pt>
                <c:pt idx="6636">
                  <c:v>41.432991000000001</c:v>
                </c:pt>
                <c:pt idx="6637">
                  <c:v>41.432991000000001</c:v>
                </c:pt>
                <c:pt idx="6638">
                  <c:v>41.267246</c:v>
                </c:pt>
                <c:pt idx="6639">
                  <c:v>41.432991000000001</c:v>
                </c:pt>
                <c:pt idx="6640">
                  <c:v>41.267246</c:v>
                </c:pt>
                <c:pt idx="6641">
                  <c:v>41.267246</c:v>
                </c:pt>
                <c:pt idx="6642">
                  <c:v>41.432991000000001</c:v>
                </c:pt>
                <c:pt idx="6643">
                  <c:v>41.267246</c:v>
                </c:pt>
                <c:pt idx="6644">
                  <c:v>41.267246</c:v>
                </c:pt>
                <c:pt idx="6645">
                  <c:v>41.432991000000001</c:v>
                </c:pt>
                <c:pt idx="6646">
                  <c:v>41.432991000000001</c:v>
                </c:pt>
                <c:pt idx="6647">
                  <c:v>41.267246</c:v>
                </c:pt>
                <c:pt idx="6648">
                  <c:v>41.267246</c:v>
                </c:pt>
                <c:pt idx="6649">
                  <c:v>41.432991000000001</c:v>
                </c:pt>
                <c:pt idx="6650">
                  <c:v>41.432991000000001</c:v>
                </c:pt>
                <c:pt idx="6651">
                  <c:v>41.432991000000001</c:v>
                </c:pt>
                <c:pt idx="6652">
                  <c:v>41.267246</c:v>
                </c:pt>
                <c:pt idx="6653">
                  <c:v>41.432991000000001</c:v>
                </c:pt>
                <c:pt idx="6654">
                  <c:v>41.432991000000001</c:v>
                </c:pt>
                <c:pt idx="6655">
                  <c:v>41.267246</c:v>
                </c:pt>
                <c:pt idx="6656">
                  <c:v>41.267246</c:v>
                </c:pt>
                <c:pt idx="6657">
                  <c:v>41.267246</c:v>
                </c:pt>
                <c:pt idx="6658">
                  <c:v>41.432991000000001</c:v>
                </c:pt>
                <c:pt idx="6659">
                  <c:v>41.267246</c:v>
                </c:pt>
                <c:pt idx="6660">
                  <c:v>41.432991000000001</c:v>
                </c:pt>
                <c:pt idx="6661">
                  <c:v>41.267246</c:v>
                </c:pt>
                <c:pt idx="6662">
                  <c:v>41.267246</c:v>
                </c:pt>
                <c:pt idx="6663">
                  <c:v>41.267246</c:v>
                </c:pt>
                <c:pt idx="6664">
                  <c:v>41.267246</c:v>
                </c:pt>
                <c:pt idx="6665">
                  <c:v>41.267246</c:v>
                </c:pt>
                <c:pt idx="6666">
                  <c:v>41.267246</c:v>
                </c:pt>
                <c:pt idx="6667">
                  <c:v>41.267246</c:v>
                </c:pt>
                <c:pt idx="6668">
                  <c:v>41.267246</c:v>
                </c:pt>
                <c:pt idx="6669">
                  <c:v>41.267246</c:v>
                </c:pt>
                <c:pt idx="6670">
                  <c:v>41.432991000000001</c:v>
                </c:pt>
                <c:pt idx="6671">
                  <c:v>41.432991000000001</c:v>
                </c:pt>
                <c:pt idx="6672">
                  <c:v>41.267246</c:v>
                </c:pt>
                <c:pt idx="6673">
                  <c:v>41.267246</c:v>
                </c:pt>
                <c:pt idx="6674">
                  <c:v>41.267246</c:v>
                </c:pt>
                <c:pt idx="6675">
                  <c:v>41.267246</c:v>
                </c:pt>
                <c:pt idx="6676">
                  <c:v>41.432991000000001</c:v>
                </c:pt>
                <c:pt idx="6677">
                  <c:v>41.267246</c:v>
                </c:pt>
                <c:pt idx="6678">
                  <c:v>41.432991000000001</c:v>
                </c:pt>
                <c:pt idx="6679">
                  <c:v>41.432991000000001</c:v>
                </c:pt>
                <c:pt idx="6680">
                  <c:v>41.432991000000001</c:v>
                </c:pt>
                <c:pt idx="6681">
                  <c:v>41.432991000000001</c:v>
                </c:pt>
                <c:pt idx="6682">
                  <c:v>41.432991000000001</c:v>
                </c:pt>
                <c:pt idx="6683">
                  <c:v>41.267246</c:v>
                </c:pt>
                <c:pt idx="6684">
                  <c:v>41.432991000000001</c:v>
                </c:pt>
                <c:pt idx="6685">
                  <c:v>41.267246</c:v>
                </c:pt>
                <c:pt idx="6686">
                  <c:v>41.432991000000001</c:v>
                </c:pt>
                <c:pt idx="6687">
                  <c:v>41.432991000000001</c:v>
                </c:pt>
                <c:pt idx="6688">
                  <c:v>41.267246</c:v>
                </c:pt>
                <c:pt idx="6689">
                  <c:v>41.432991000000001</c:v>
                </c:pt>
                <c:pt idx="6690">
                  <c:v>41.267246</c:v>
                </c:pt>
                <c:pt idx="6691">
                  <c:v>41.267246</c:v>
                </c:pt>
                <c:pt idx="6692">
                  <c:v>41.267246</c:v>
                </c:pt>
                <c:pt idx="6693">
                  <c:v>41.267246</c:v>
                </c:pt>
                <c:pt idx="6694">
                  <c:v>41.267246</c:v>
                </c:pt>
                <c:pt idx="6695">
                  <c:v>41.267246</c:v>
                </c:pt>
                <c:pt idx="6696">
                  <c:v>41.267246</c:v>
                </c:pt>
                <c:pt idx="6697">
                  <c:v>41.267246</c:v>
                </c:pt>
                <c:pt idx="6698">
                  <c:v>41.267246</c:v>
                </c:pt>
                <c:pt idx="6699">
                  <c:v>41.432991000000001</c:v>
                </c:pt>
                <c:pt idx="6700">
                  <c:v>41.267246</c:v>
                </c:pt>
                <c:pt idx="6701">
                  <c:v>41.267246</c:v>
                </c:pt>
                <c:pt idx="6702">
                  <c:v>41.432991000000001</c:v>
                </c:pt>
                <c:pt idx="6703">
                  <c:v>41.432991000000001</c:v>
                </c:pt>
                <c:pt idx="6704">
                  <c:v>41.267246</c:v>
                </c:pt>
                <c:pt idx="6705">
                  <c:v>41.267246</c:v>
                </c:pt>
                <c:pt idx="6706">
                  <c:v>41.267246</c:v>
                </c:pt>
                <c:pt idx="6707">
                  <c:v>41.267246</c:v>
                </c:pt>
                <c:pt idx="6708">
                  <c:v>41.267246</c:v>
                </c:pt>
                <c:pt idx="6709">
                  <c:v>41.267246</c:v>
                </c:pt>
                <c:pt idx="6710">
                  <c:v>41.432991000000001</c:v>
                </c:pt>
                <c:pt idx="6711">
                  <c:v>41.432991000000001</c:v>
                </c:pt>
                <c:pt idx="6712">
                  <c:v>41.432991000000001</c:v>
                </c:pt>
                <c:pt idx="6713">
                  <c:v>41.267246</c:v>
                </c:pt>
                <c:pt idx="6714">
                  <c:v>41.267246</c:v>
                </c:pt>
                <c:pt idx="6715">
                  <c:v>41.267246</c:v>
                </c:pt>
                <c:pt idx="6716">
                  <c:v>41.267246</c:v>
                </c:pt>
                <c:pt idx="6717">
                  <c:v>41.432991000000001</c:v>
                </c:pt>
                <c:pt idx="6718">
                  <c:v>41.267246</c:v>
                </c:pt>
                <c:pt idx="6719">
                  <c:v>41.267246</c:v>
                </c:pt>
                <c:pt idx="6720">
                  <c:v>41.267246</c:v>
                </c:pt>
                <c:pt idx="6721">
                  <c:v>41.432991000000001</c:v>
                </c:pt>
                <c:pt idx="6722">
                  <c:v>41.267246</c:v>
                </c:pt>
                <c:pt idx="6723">
                  <c:v>41.267246</c:v>
                </c:pt>
                <c:pt idx="6724">
                  <c:v>41.267246</c:v>
                </c:pt>
                <c:pt idx="6725">
                  <c:v>41.267246</c:v>
                </c:pt>
                <c:pt idx="6726">
                  <c:v>41.267246</c:v>
                </c:pt>
                <c:pt idx="6727">
                  <c:v>41.432991000000001</c:v>
                </c:pt>
                <c:pt idx="6728">
                  <c:v>41.267246</c:v>
                </c:pt>
                <c:pt idx="6729">
                  <c:v>41.267246</c:v>
                </c:pt>
                <c:pt idx="6730">
                  <c:v>41.267246</c:v>
                </c:pt>
                <c:pt idx="6731">
                  <c:v>41.267246</c:v>
                </c:pt>
                <c:pt idx="6732">
                  <c:v>41.432991000000001</c:v>
                </c:pt>
                <c:pt idx="6733">
                  <c:v>41.432991000000001</c:v>
                </c:pt>
                <c:pt idx="6734">
                  <c:v>41.432991000000001</c:v>
                </c:pt>
                <c:pt idx="6735">
                  <c:v>41.432991000000001</c:v>
                </c:pt>
                <c:pt idx="6736">
                  <c:v>41.432991000000001</c:v>
                </c:pt>
                <c:pt idx="6737">
                  <c:v>41.432991000000001</c:v>
                </c:pt>
                <c:pt idx="6738">
                  <c:v>41.267246</c:v>
                </c:pt>
                <c:pt idx="6739">
                  <c:v>41.267246</c:v>
                </c:pt>
                <c:pt idx="6740">
                  <c:v>41.432991000000001</c:v>
                </c:pt>
                <c:pt idx="6741">
                  <c:v>41.267246</c:v>
                </c:pt>
                <c:pt idx="6742">
                  <c:v>41.432991000000001</c:v>
                </c:pt>
                <c:pt idx="6743">
                  <c:v>41.432991000000001</c:v>
                </c:pt>
                <c:pt idx="6744">
                  <c:v>41.432991000000001</c:v>
                </c:pt>
                <c:pt idx="6745">
                  <c:v>41.267246</c:v>
                </c:pt>
                <c:pt idx="6746">
                  <c:v>41.267246</c:v>
                </c:pt>
                <c:pt idx="6747">
                  <c:v>41.267246</c:v>
                </c:pt>
                <c:pt idx="6748">
                  <c:v>41.432991000000001</c:v>
                </c:pt>
                <c:pt idx="6749">
                  <c:v>41.267246</c:v>
                </c:pt>
                <c:pt idx="6750">
                  <c:v>41.432991000000001</c:v>
                </c:pt>
                <c:pt idx="6751">
                  <c:v>41.267246</c:v>
                </c:pt>
                <c:pt idx="6752">
                  <c:v>41.432991000000001</c:v>
                </c:pt>
                <c:pt idx="6753">
                  <c:v>41.432991000000001</c:v>
                </c:pt>
                <c:pt idx="6754">
                  <c:v>41.267246</c:v>
                </c:pt>
                <c:pt idx="6755">
                  <c:v>41.267246</c:v>
                </c:pt>
                <c:pt idx="6756">
                  <c:v>41.267246</c:v>
                </c:pt>
                <c:pt idx="6757">
                  <c:v>41.267246</c:v>
                </c:pt>
                <c:pt idx="6758">
                  <c:v>41.267246</c:v>
                </c:pt>
                <c:pt idx="6759">
                  <c:v>41.432991000000001</c:v>
                </c:pt>
                <c:pt idx="6760">
                  <c:v>41.267246</c:v>
                </c:pt>
                <c:pt idx="6761">
                  <c:v>41.267246</c:v>
                </c:pt>
                <c:pt idx="6762">
                  <c:v>41.267246</c:v>
                </c:pt>
                <c:pt idx="6763">
                  <c:v>41.432991000000001</c:v>
                </c:pt>
                <c:pt idx="6764">
                  <c:v>41.432991000000001</c:v>
                </c:pt>
                <c:pt idx="6765">
                  <c:v>41.267246</c:v>
                </c:pt>
                <c:pt idx="6766">
                  <c:v>41.267246</c:v>
                </c:pt>
                <c:pt idx="6767">
                  <c:v>41.267246</c:v>
                </c:pt>
                <c:pt idx="6768">
                  <c:v>41.267246</c:v>
                </c:pt>
                <c:pt idx="6769">
                  <c:v>41.432991000000001</c:v>
                </c:pt>
                <c:pt idx="6770">
                  <c:v>41.267246</c:v>
                </c:pt>
                <c:pt idx="6771">
                  <c:v>41.432991000000001</c:v>
                </c:pt>
                <c:pt idx="6772">
                  <c:v>41.267246</c:v>
                </c:pt>
                <c:pt idx="6773">
                  <c:v>41.267246</c:v>
                </c:pt>
                <c:pt idx="6774">
                  <c:v>41.432991000000001</c:v>
                </c:pt>
                <c:pt idx="6775">
                  <c:v>41.432991000000001</c:v>
                </c:pt>
                <c:pt idx="6776">
                  <c:v>41.432991000000001</c:v>
                </c:pt>
                <c:pt idx="6777">
                  <c:v>41.267246</c:v>
                </c:pt>
                <c:pt idx="6778">
                  <c:v>41.267246</c:v>
                </c:pt>
                <c:pt idx="6779">
                  <c:v>41.267246</c:v>
                </c:pt>
                <c:pt idx="6780">
                  <c:v>41.267246</c:v>
                </c:pt>
                <c:pt idx="6781">
                  <c:v>41.267246</c:v>
                </c:pt>
                <c:pt idx="6782">
                  <c:v>41.267246</c:v>
                </c:pt>
                <c:pt idx="6783">
                  <c:v>41.267246</c:v>
                </c:pt>
                <c:pt idx="6784">
                  <c:v>41.267246</c:v>
                </c:pt>
                <c:pt idx="6785">
                  <c:v>41.267246</c:v>
                </c:pt>
                <c:pt idx="6786">
                  <c:v>41.267246</c:v>
                </c:pt>
                <c:pt idx="6787">
                  <c:v>41.267246</c:v>
                </c:pt>
                <c:pt idx="6788">
                  <c:v>41.267246</c:v>
                </c:pt>
                <c:pt idx="6789">
                  <c:v>41.267246</c:v>
                </c:pt>
                <c:pt idx="6790">
                  <c:v>41.432991000000001</c:v>
                </c:pt>
                <c:pt idx="6791">
                  <c:v>41.101500999999999</c:v>
                </c:pt>
                <c:pt idx="6792">
                  <c:v>41.101500999999999</c:v>
                </c:pt>
                <c:pt idx="6793">
                  <c:v>41.267246</c:v>
                </c:pt>
                <c:pt idx="6794">
                  <c:v>41.267246</c:v>
                </c:pt>
                <c:pt idx="6795">
                  <c:v>41.267246</c:v>
                </c:pt>
                <c:pt idx="6796">
                  <c:v>41.267246</c:v>
                </c:pt>
                <c:pt idx="6797">
                  <c:v>41.267246</c:v>
                </c:pt>
                <c:pt idx="6798">
                  <c:v>41.101500999999999</c:v>
                </c:pt>
                <c:pt idx="6799">
                  <c:v>41.267246</c:v>
                </c:pt>
                <c:pt idx="6800">
                  <c:v>41.267246</c:v>
                </c:pt>
                <c:pt idx="6801">
                  <c:v>41.267246</c:v>
                </c:pt>
                <c:pt idx="6802">
                  <c:v>41.267246</c:v>
                </c:pt>
                <c:pt idx="6803">
                  <c:v>41.267246</c:v>
                </c:pt>
                <c:pt idx="6804">
                  <c:v>41.267246</c:v>
                </c:pt>
                <c:pt idx="6805">
                  <c:v>41.267246</c:v>
                </c:pt>
                <c:pt idx="6806">
                  <c:v>41.267246</c:v>
                </c:pt>
                <c:pt idx="6807">
                  <c:v>41.101500999999999</c:v>
                </c:pt>
                <c:pt idx="6808">
                  <c:v>41.267246</c:v>
                </c:pt>
                <c:pt idx="6809">
                  <c:v>41.267246</c:v>
                </c:pt>
                <c:pt idx="6810">
                  <c:v>41.267246</c:v>
                </c:pt>
                <c:pt idx="6811">
                  <c:v>41.267246</c:v>
                </c:pt>
                <c:pt idx="6812">
                  <c:v>41.267246</c:v>
                </c:pt>
                <c:pt idx="6813">
                  <c:v>41.267246</c:v>
                </c:pt>
                <c:pt idx="6814">
                  <c:v>41.267246</c:v>
                </c:pt>
                <c:pt idx="6815">
                  <c:v>41.267246</c:v>
                </c:pt>
                <c:pt idx="6816">
                  <c:v>41.267246</c:v>
                </c:pt>
                <c:pt idx="6817">
                  <c:v>41.267246</c:v>
                </c:pt>
                <c:pt idx="6818">
                  <c:v>41.267246</c:v>
                </c:pt>
                <c:pt idx="6819">
                  <c:v>41.267246</c:v>
                </c:pt>
                <c:pt idx="6820">
                  <c:v>41.267246</c:v>
                </c:pt>
                <c:pt idx="6821">
                  <c:v>41.267246</c:v>
                </c:pt>
                <c:pt idx="6822">
                  <c:v>41.267246</c:v>
                </c:pt>
                <c:pt idx="6823">
                  <c:v>41.267246</c:v>
                </c:pt>
                <c:pt idx="6824">
                  <c:v>41.267246</c:v>
                </c:pt>
                <c:pt idx="6825">
                  <c:v>41.267246</c:v>
                </c:pt>
                <c:pt idx="6826">
                  <c:v>41.432991000000001</c:v>
                </c:pt>
                <c:pt idx="6827">
                  <c:v>41.432991000000001</c:v>
                </c:pt>
                <c:pt idx="6828">
                  <c:v>41.432991000000001</c:v>
                </c:pt>
                <c:pt idx="6829">
                  <c:v>41.267246</c:v>
                </c:pt>
                <c:pt idx="6830">
                  <c:v>41.432991000000001</c:v>
                </c:pt>
                <c:pt idx="6831">
                  <c:v>41.267246</c:v>
                </c:pt>
                <c:pt idx="6832">
                  <c:v>41.267246</c:v>
                </c:pt>
                <c:pt idx="6833">
                  <c:v>41.267246</c:v>
                </c:pt>
                <c:pt idx="6834">
                  <c:v>41.432991000000001</c:v>
                </c:pt>
                <c:pt idx="6835">
                  <c:v>41.267246</c:v>
                </c:pt>
                <c:pt idx="6836">
                  <c:v>41.267246</c:v>
                </c:pt>
                <c:pt idx="6837">
                  <c:v>41.267246</c:v>
                </c:pt>
                <c:pt idx="6838">
                  <c:v>41.267246</c:v>
                </c:pt>
                <c:pt idx="6839">
                  <c:v>41.267246</c:v>
                </c:pt>
                <c:pt idx="6840">
                  <c:v>41.267246</c:v>
                </c:pt>
                <c:pt idx="6841">
                  <c:v>41.267246</c:v>
                </c:pt>
                <c:pt idx="6842">
                  <c:v>41.267246</c:v>
                </c:pt>
                <c:pt idx="6843">
                  <c:v>41.267246</c:v>
                </c:pt>
                <c:pt idx="6844">
                  <c:v>41.432991000000001</c:v>
                </c:pt>
                <c:pt idx="6845">
                  <c:v>41.267246</c:v>
                </c:pt>
                <c:pt idx="6846">
                  <c:v>41.267246</c:v>
                </c:pt>
                <c:pt idx="6847">
                  <c:v>41.267246</c:v>
                </c:pt>
                <c:pt idx="6848">
                  <c:v>41.267246</c:v>
                </c:pt>
                <c:pt idx="6849">
                  <c:v>41.432991000000001</c:v>
                </c:pt>
                <c:pt idx="6850">
                  <c:v>41.432991000000001</c:v>
                </c:pt>
                <c:pt idx="6851">
                  <c:v>41.267246</c:v>
                </c:pt>
                <c:pt idx="6852">
                  <c:v>41.267246</c:v>
                </c:pt>
                <c:pt idx="6853">
                  <c:v>41.432991000000001</c:v>
                </c:pt>
                <c:pt idx="6854">
                  <c:v>41.267246</c:v>
                </c:pt>
                <c:pt idx="6855">
                  <c:v>41.432991000000001</c:v>
                </c:pt>
                <c:pt idx="6856">
                  <c:v>41.267246</c:v>
                </c:pt>
                <c:pt idx="6857">
                  <c:v>41.432991000000001</c:v>
                </c:pt>
                <c:pt idx="6858">
                  <c:v>41.267246</c:v>
                </c:pt>
                <c:pt idx="6859">
                  <c:v>41.267246</c:v>
                </c:pt>
                <c:pt idx="6860">
                  <c:v>41.267246</c:v>
                </c:pt>
                <c:pt idx="6861">
                  <c:v>41.432991000000001</c:v>
                </c:pt>
                <c:pt idx="6862">
                  <c:v>41.432991000000001</c:v>
                </c:pt>
                <c:pt idx="6863">
                  <c:v>41.432991000000001</c:v>
                </c:pt>
                <c:pt idx="6864">
                  <c:v>41.432991000000001</c:v>
                </c:pt>
                <c:pt idx="6865">
                  <c:v>41.267246</c:v>
                </c:pt>
                <c:pt idx="6866">
                  <c:v>41.267246</c:v>
                </c:pt>
                <c:pt idx="6867">
                  <c:v>41.267246</c:v>
                </c:pt>
                <c:pt idx="6868">
                  <c:v>41.267246</c:v>
                </c:pt>
                <c:pt idx="6869">
                  <c:v>41.267246</c:v>
                </c:pt>
                <c:pt idx="6870">
                  <c:v>41.432991000000001</c:v>
                </c:pt>
                <c:pt idx="6871">
                  <c:v>41.432991000000001</c:v>
                </c:pt>
                <c:pt idx="6872">
                  <c:v>41.267246</c:v>
                </c:pt>
                <c:pt idx="6873">
                  <c:v>41.267246</c:v>
                </c:pt>
                <c:pt idx="6874">
                  <c:v>41.267246</c:v>
                </c:pt>
                <c:pt idx="6875">
                  <c:v>41.267246</c:v>
                </c:pt>
                <c:pt idx="6876">
                  <c:v>41.432991000000001</c:v>
                </c:pt>
                <c:pt idx="6877">
                  <c:v>41.267246</c:v>
                </c:pt>
                <c:pt idx="6878">
                  <c:v>41.267246</c:v>
                </c:pt>
                <c:pt idx="6879">
                  <c:v>41.267246</c:v>
                </c:pt>
                <c:pt idx="6880">
                  <c:v>41.267246</c:v>
                </c:pt>
                <c:pt idx="6881">
                  <c:v>41.267246</c:v>
                </c:pt>
                <c:pt idx="6882">
                  <c:v>41.267246</c:v>
                </c:pt>
                <c:pt idx="6883">
                  <c:v>41.267246</c:v>
                </c:pt>
                <c:pt idx="6884">
                  <c:v>41.267246</c:v>
                </c:pt>
                <c:pt idx="6885">
                  <c:v>41.267246</c:v>
                </c:pt>
                <c:pt idx="6886">
                  <c:v>41.267246</c:v>
                </c:pt>
                <c:pt idx="6887">
                  <c:v>41.267246</c:v>
                </c:pt>
                <c:pt idx="6888">
                  <c:v>41.267246</c:v>
                </c:pt>
                <c:pt idx="6889">
                  <c:v>41.267246</c:v>
                </c:pt>
                <c:pt idx="6890">
                  <c:v>41.267246</c:v>
                </c:pt>
                <c:pt idx="6891">
                  <c:v>41.267246</c:v>
                </c:pt>
                <c:pt idx="6892">
                  <c:v>41.267246</c:v>
                </c:pt>
                <c:pt idx="6893">
                  <c:v>41.267246</c:v>
                </c:pt>
                <c:pt idx="6894">
                  <c:v>41.267246</c:v>
                </c:pt>
                <c:pt idx="6895">
                  <c:v>41.267246</c:v>
                </c:pt>
                <c:pt idx="6896">
                  <c:v>41.267246</c:v>
                </c:pt>
                <c:pt idx="6897">
                  <c:v>41.267246</c:v>
                </c:pt>
                <c:pt idx="6898">
                  <c:v>41.267246</c:v>
                </c:pt>
                <c:pt idx="6899">
                  <c:v>41.267246</c:v>
                </c:pt>
                <c:pt idx="6900">
                  <c:v>41.267246</c:v>
                </c:pt>
                <c:pt idx="6901">
                  <c:v>41.267246</c:v>
                </c:pt>
                <c:pt idx="6902">
                  <c:v>41.267246</c:v>
                </c:pt>
                <c:pt idx="6903">
                  <c:v>41.267246</c:v>
                </c:pt>
                <c:pt idx="6904">
                  <c:v>41.267246</c:v>
                </c:pt>
                <c:pt idx="6905">
                  <c:v>41.267246</c:v>
                </c:pt>
                <c:pt idx="6906">
                  <c:v>41.267246</c:v>
                </c:pt>
                <c:pt idx="6907">
                  <c:v>41.267246</c:v>
                </c:pt>
                <c:pt idx="6908">
                  <c:v>41.267246</c:v>
                </c:pt>
                <c:pt idx="6909">
                  <c:v>41.267246</c:v>
                </c:pt>
                <c:pt idx="6910">
                  <c:v>41.267246</c:v>
                </c:pt>
                <c:pt idx="6911">
                  <c:v>41.267246</c:v>
                </c:pt>
                <c:pt idx="6912">
                  <c:v>41.267246</c:v>
                </c:pt>
                <c:pt idx="6913">
                  <c:v>41.267246</c:v>
                </c:pt>
                <c:pt idx="6914">
                  <c:v>41.267246</c:v>
                </c:pt>
                <c:pt idx="6915">
                  <c:v>41.267246</c:v>
                </c:pt>
                <c:pt idx="6916">
                  <c:v>41.267246</c:v>
                </c:pt>
                <c:pt idx="6917">
                  <c:v>41.432991000000001</c:v>
                </c:pt>
                <c:pt idx="6918">
                  <c:v>41.267246</c:v>
                </c:pt>
                <c:pt idx="6919">
                  <c:v>41.267246</c:v>
                </c:pt>
                <c:pt idx="6920">
                  <c:v>41.267246</c:v>
                </c:pt>
                <c:pt idx="6921">
                  <c:v>41.267246</c:v>
                </c:pt>
                <c:pt idx="6922">
                  <c:v>41.267246</c:v>
                </c:pt>
                <c:pt idx="6923">
                  <c:v>41.432991000000001</c:v>
                </c:pt>
                <c:pt idx="6924">
                  <c:v>41.267246</c:v>
                </c:pt>
                <c:pt idx="6925">
                  <c:v>41.267246</c:v>
                </c:pt>
                <c:pt idx="6926">
                  <c:v>41.267246</c:v>
                </c:pt>
                <c:pt idx="6927">
                  <c:v>41.267246</c:v>
                </c:pt>
                <c:pt idx="6928">
                  <c:v>41.267246</c:v>
                </c:pt>
                <c:pt idx="6929">
                  <c:v>41.267246</c:v>
                </c:pt>
                <c:pt idx="6930">
                  <c:v>41.267246</c:v>
                </c:pt>
                <c:pt idx="6931">
                  <c:v>41.267246</c:v>
                </c:pt>
                <c:pt idx="6932">
                  <c:v>41.267246</c:v>
                </c:pt>
                <c:pt idx="6933">
                  <c:v>41.267246</c:v>
                </c:pt>
                <c:pt idx="6934">
                  <c:v>41.267246</c:v>
                </c:pt>
                <c:pt idx="6935">
                  <c:v>41.267246</c:v>
                </c:pt>
                <c:pt idx="6936">
                  <c:v>41.267246</c:v>
                </c:pt>
                <c:pt idx="6937">
                  <c:v>41.267246</c:v>
                </c:pt>
                <c:pt idx="6938">
                  <c:v>41.267246</c:v>
                </c:pt>
                <c:pt idx="6939">
                  <c:v>41.267246</c:v>
                </c:pt>
                <c:pt idx="6940">
                  <c:v>41.267246</c:v>
                </c:pt>
                <c:pt idx="6941">
                  <c:v>41.267246</c:v>
                </c:pt>
                <c:pt idx="6942">
                  <c:v>41.267246</c:v>
                </c:pt>
                <c:pt idx="6943">
                  <c:v>41.101500999999999</c:v>
                </c:pt>
                <c:pt idx="6944">
                  <c:v>41.267246</c:v>
                </c:pt>
                <c:pt idx="6945">
                  <c:v>41.267246</c:v>
                </c:pt>
                <c:pt idx="6946">
                  <c:v>41.267246</c:v>
                </c:pt>
                <c:pt idx="6947">
                  <c:v>41.267246</c:v>
                </c:pt>
                <c:pt idx="6948">
                  <c:v>41.432991000000001</c:v>
                </c:pt>
                <c:pt idx="6949">
                  <c:v>41.267246</c:v>
                </c:pt>
                <c:pt idx="6950">
                  <c:v>41.267246</c:v>
                </c:pt>
                <c:pt idx="6951">
                  <c:v>41.267246</c:v>
                </c:pt>
                <c:pt idx="6952">
                  <c:v>41.267246</c:v>
                </c:pt>
                <c:pt idx="6953">
                  <c:v>41.267246</c:v>
                </c:pt>
                <c:pt idx="6954">
                  <c:v>41.267246</c:v>
                </c:pt>
                <c:pt idx="6955">
                  <c:v>41.101500999999999</c:v>
                </c:pt>
                <c:pt idx="6956">
                  <c:v>41.267246</c:v>
                </c:pt>
                <c:pt idx="6957">
                  <c:v>41.267246</c:v>
                </c:pt>
                <c:pt idx="6958">
                  <c:v>41.267246</c:v>
                </c:pt>
                <c:pt idx="6959">
                  <c:v>41.267246</c:v>
                </c:pt>
                <c:pt idx="6960">
                  <c:v>41.267246</c:v>
                </c:pt>
                <c:pt idx="6961">
                  <c:v>41.267246</c:v>
                </c:pt>
                <c:pt idx="6962">
                  <c:v>41.267246</c:v>
                </c:pt>
                <c:pt idx="6963">
                  <c:v>41.267246</c:v>
                </c:pt>
                <c:pt idx="6964">
                  <c:v>41.267246</c:v>
                </c:pt>
                <c:pt idx="6965">
                  <c:v>41.267246</c:v>
                </c:pt>
                <c:pt idx="6966">
                  <c:v>41.267246</c:v>
                </c:pt>
                <c:pt idx="6967">
                  <c:v>41.267246</c:v>
                </c:pt>
                <c:pt idx="6968">
                  <c:v>41.267246</c:v>
                </c:pt>
                <c:pt idx="6969">
                  <c:v>41.267246</c:v>
                </c:pt>
                <c:pt idx="6970">
                  <c:v>41.267246</c:v>
                </c:pt>
                <c:pt idx="6971">
                  <c:v>41.101500999999999</c:v>
                </c:pt>
                <c:pt idx="6972">
                  <c:v>41.267246</c:v>
                </c:pt>
                <c:pt idx="6973">
                  <c:v>41.267246</c:v>
                </c:pt>
                <c:pt idx="6974">
                  <c:v>41.267246</c:v>
                </c:pt>
                <c:pt idx="6975">
                  <c:v>41.267246</c:v>
                </c:pt>
                <c:pt idx="6976">
                  <c:v>41.267246</c:v>
                </c:pt>
                <c:pt idx="6977">
                  <c:v>41.267246</c:v>
                </c:pt>
                <c:pt idx="6978">
                  <c:v>41.267246</c:v>
                </c:pt>
                <c:pt idx="6979">
                  <c:v>41.267246</c:v>
                </c:pt>
                <c:pt idx="6980">
                  <c:v>41.267246</c:v>
                </c:pt>
                <c:pt idx="6981">
                  <c:v>41.267246</c:v>
                </c:pt>
                <c:pt idx="6982">
                  <c:v>41.267246</c:v>
                </c:pt>
                <c:pt idx="6983">
                  <c:v>41.267246</c:v>
                </c:pt>
                <c:pt idx="6984">
                  <c:v>41.101500999999999</c:v>
                </c:pt>
                <c:pt idx="6985">
                  <c:v>41.267246</c:v>
                </c:pt>
                <c:pt idx="6986">
                  <c:v>41.101500999999999</c:v>
                </c:pt>
                <c:pt idx="6987">
                  <c:v>41.267246</c:v>
                </c:pt>
                <c:pt idx="6988">
                  <c:v>41.267246</c:v>
                </c:pt>
                <c:pt idx="6989">
                  <c:v>41.267246</c:v>
                </c:pt>
                <c:pt idx="6990">
                  <c:v>41.101500999999999</c:v>
                </c:pt>
                <c:pt idx="6991">
                  <c:v>41.267246</c:v>
                </c:pt>
                <c:pt idx="6992">
                  <c:v>41.267246</c:v>
                </c:pt>
                <c:pt idx="6993">
                  <c:v>41.267246</c:v>
                </c:pt>
                <c:pt idx="6994">
                  <c:v>41.267246</c:v>
                </c:pt>
                <c:pt idx="6995">
                  <c:v>41.267246</c:v>
                </c:pt>
                <c:pt idx="6996">
                  <c:v>41.267246</c:v>
                </c:pt>
                <c:pt idx="6997">
                  <c:v>41.267246</c:v>
                </c:pt>
                <c:pt idx="6998">
                  <c:v>41.432991000000001</c:v>
                </c:pt>
                <c:pt idx="6999">
                  <c:v>41.267246</c:v>
                </c:pt>
                <c:pt idx="7000">
                  <c:v>41.267246</c:v>
                </c:pt>
                <c:pt idx="7001">
                  <c:v>41.267246</c:v>
                </c:pt>
                <c:pt idx="7002">
                  <c:v>41.267246</c:v>
                </c:pt>
                <c:pt idx="7003">
                  <c:v>41.267246</c:v>
                </c:pt>
                <c:pt idx="7004">
                  <c:v>41.267246</c:v>
                </c:pt>
                <c:pt idx="7005">
                  <c:v>41.267246</c:v>
                </c:pt>
                <c:pt idx="7006">
                  <c:v>41.267246</c:v>
                </c:pt>
                <c:pt idx="7007">
                  <c:v>41.267246</c:v>
                </c:pt>
                <c:pt idx="7008">
                  <c:v>41.267246</c:v>
                </c:pt>
                <c:pt idx="7009">
                  <c:v>41.267246</c:v>
                </c:pt>
                <c:pt idx="7010">
                  <c:v>41.267246</c:v>
                </c:pt>
                <c:pt idx="7011">
                  <c:v>41.267246</c:v>
                </c:pt>
                <c:pt idx="7012">
                  <c:v>41.267246</c:v>
                </c:pt>
                <c:pt idx="7013">
                  <c:v>41.267246</c:v>
                </c:pt>
                <c:pt idx="7014">
                  <c:v>41.267246</c:v>
                </c:pt>
                <c:pt idx="7015">
                  <c:v>41.267246</c:v>
                </c:pt>
                <c:pt idx="7016">
                  <c:v>41.101500999999999</c:v>
                </c:pt>
                <c:pt idx="7017">
                  <c:v>41.101500999999999</c:v>
                </c:pt>
                <c:pt idx="7018">
                  <c:v>41.267246</c:v>
                </c:pt>
                <c:pt idx="7019">
                  <c:v>41.267246</c:v>
                </c:pt>
                <c:pt idx="7020">
                  <c:v>41.267246</c:v>
                </c:pt>
                <c:pt idx="7021">
                  <c:v>41.267246</c:v>
                </c:pt>
                <c:pt idx="7022">
                  <c:v>41.267246</c:v>
                </c:pt>
                <c:pt idx="7023">
                  <c:v>41.267246</c:v>
                </c:pt>
                <c:pt idx="7024">
                  <c:v>41.267246</c:v>
                </c:pt>
                <c:pt idx="7025">
                  <c:v>41.267246</c:v>
                </c:pt>
                <c:pt idx="7026">
                  <c:v>41.267246</c:v>
                </c:pt>
                <c:pt idx="7027">
                  <c:v>41.267246</c:v>
                </c:pt>
                <c:pt idx="7028">
                  <c:v>41.267246</c:v>
                </c:pt>
                <c:pt idx="7029">
                  <c:v>41.267246</c:v>
                </c:pt>
                <c:pt idx="7030">
                  <c:v>41.267246</c:v>
                </c:pt>
                <c:pt idx="7031">
                  <c:v>41.267246</c:v>
                </c:pt>
                <c:pt idx="7032">
                  <c:v>41.267246</c:v>
                </c:pt>
                <c:pt idx="7033">
                  <c:v>41.267246</c:v>
                </c:pt>
                <c:pt idx="7034">
                  <c:v>41.267246</c:v>
                </c:pt>
                <c:pt idx="7035">
                  <c:v>41.267246</c:v>
                </c:pt>
                <c:pt idx="7036">
                  <c:v>41.267246</c:v>
                </c:pt>
                <c:pt idx="7037">
                  <c:v>41.267246</c:v>
                </c:pt>
                <c:pt idx="7038">
                  <c:v>41.267246</c:v>
                </c:pt>
                <c:pt idx="7039">
                  <c:v>41.267246</c:v>
                </c:pt>
                <c:pt idx="7040">
                  <c:v>41.101500999999999</c:v>
                </c:pt>
                <c:pt idx="7041">
                  <c:v>41.267246</c:v>
                </c:pt>
                <c:pt idx="7042">
                  <c:v>41.267246</c:v>
                </c:pt>
                <c:pt idx="7043">
                  <c:v>41.432991000000001</c:v>
                </c:pt>
                <c:pt idx="7044">
                  <c:v>41.267246</c:v>
                </c:pt>
                <c:pt idx="7045">
                  <c:v>41.267246</c:v>
                </c:pt>
                <c:pt idx="7046">
                  <c:v>41.267246</c:v>
                </c:pt>
                <c:pt idx="7047">
                  <c:v>41.267246</c:v>
                </c:pt>
                <c:pt idx="7048">
                  <c:v>41.267246</c:v>
                </c:pt>
                <c:pt idx="7049">
                  <c:v>41.267246</c:v>
                </c:pt>
                <c:pt idx="7050">
                  <c:v>41.267246</c:v>
                </c:pt>
                <c:pt idx="7051">
                  <c:v>41.267246</c:v>
                </c:pt>
                <c:pt idx="7052">
                  <c:v>41.267246</c:v>
                </c:pt>
                <c:pt idx="7053">
                  <c:v>41.267246</c:v>
                </c:pt>
                <c:pt idx="7054">
                  <c:v>41.267246</c:v>
                </c:pt>
                <c:pt idx="7055">
                  <c:v>41.267246</c:v>
                </c:pt>
                <c:pt idx="7056">
                  <c:v>41.267246</c:v>
                </c:pt>
                <c:pt idx="7057">
                  <c:v>41.267246</c:v>
                </c:pt>
                <c:pt idx="7058">
                  <c:v>41.267246</c:v>
                </c:pt>
                <c:pt idx="7059">
                  <c:v>41.267246</c:v>
                </c:pt>
                <c:pt idx="7060">
                  <c:v>41.267246</c:v>
                </c:pt>
                <c:pt idx="7061">
                  <c:v>41.267246</c:v>
                </c:pt>
                <c:pt idx="7062">
                  <c:v>41.267246</c:v>
                </c:pt>
                <c:pt idx="7063">
                  <c:v>41.267246</c:v>
                </c:pt>
                <c:pt idx="7064">
                  <c:v>41.267246</c:v>
                </c:pt>
                <c:pt idx="7065">
                  <c:v>41.267246</c:v>
                </c:pt>
                <c:pt idx="7066">
                  <c:v>41.267246</c:v>
                </c:pt>
                <c:pt idx="7067">
                  <c:v>41.267246</c:v>
                </c:pt>
                <c:pt idx="7068">
                  <c:v>41.267246</c:v>
                </c:pt>
                <c:pt idx="7069">
                  <c:v>41.267246</c:v>
                </c:pt>
                <c:pt idx="7070">
                  <c:v>41.267246</c:v>
                </c:pt>
                <c:pt idx="7071">
                  <c:v>41.267246</c:v>
                </c:pt>
                <c:pt idx="7072">
                  <c:v>41.267246</c:v>
                </c:pt>
                <c:pt idx="7073">
                  <c:v>41.267246</c:v>
                </c:pt>
                <c:pt idx="7074">
                  <c:v>41.267246</c:v>
                </c:pt>
                <c:pt idx="7075">
                  <c:v>41.267246</c:v>
                </c:pt>
                <c:pt idx="7076">
                  <c:v>41.267246</c:v>
                </c:pt>
                <c:pt idx="7077">
                  <c:v>41.267246</c:v>
                </c:pt>
                <c:pt idx="7078">
                  <c:v>41.267246</c:v>
                </c:pt>
                <c:pt idx="7079">
                  <c:v>41.267246</c:v>
                </c:pt>
                <c:pt idx="7080">
                  <c:v>41.267246</c:v>
                </c:pt>
                <c:pt idx="7081">
                  <c:v>41.267246</c:v>
                </c:pt>
                <c:pt idx="7082">
                  <c:v>41.267246</c:v>
                </c:pt>
                <c:pt idx="7083">
                  <c:v>41.267246</c:v>
                </c:pt>
                <c:pt idx="7084">
                  <c:v>41.267246</c:v>
                </c:pt>
                <c:pt idx="7085">
                  <c:v>41.267246</c:v>
                </c:pt>
                <c:pt idx="7086">
                  <c:v>41.267246</c:v>
                </c:pt>
                <c:pt idx="7087">
                  <c:v>41.267246</c:v>
                </c:pt>
                <c:pt idx="7088">
                  <c:v>41.267246</c:v>
                </c:pt>
                <c:pt idx="7089">
                  <c:v>41.267246</c:v>
                </c:pt>
                <c:pt idx="7090">
                  <c:v>41.267246</c:v>
                </c:pt>
                <c:pt idx="7091">
                  <c:v>41.267246</c:v>
                </c:pt>
                <c:pt idx="7092">
                  <c:v>41.267246</c:v>
                </c:pt>
                <c:pt idx="7093">
                  <c:v>41.267246</c:v>
                </c:pt>
                <c:pt idx="7094">
                  <c:v>41.267246</c:v>
                </c:pt>
                <c:pt idx="7095">
                  <c:v>41.432991000000001</c:v>
                </c:pt>
                <c:pt idx="7096">
                  <c:v>41.267246</c:v>
                </c:pt>
                <c:pt idx="7097">
                  <c:v>41.267246</c:v>
                </c:pt>
                <c:pt idx="7098">
                  <c:v>41.267246</c:v>
                </c:pt>
                <c:pt idx="7099">
                  <c:v>41.267246</c:v>
                </c:pt>
                <c:pt idx="7100">
                  <c:v>41.267246</c:v>
                </c:pt>
                <c:pt idx="7101">
                  <c:v>41.267246</c:v>
                </c:pt>
                <c:pt idx="7102">
                  <c:v>41.432991000000001</c:v>
                </c:pt>
                <c:pt idx="7103">
                  <c:v>41.101500999999999</c:v>
                </c:pt>
                <c:pt idx="7104">
                  <c:v>41.267246</c:v>
                </c:pt>
                <c:pt idx="7105">
                  <c:v>41.267246</c:v>
                </c:pt>
                <c:pt idx="7106">
                  <c:v>41.267246</c:v>
                </c:pt>
                <c:pt idx="7107">
                  <c:v>41.267246</c:v>
                </c:pt>
                <c:pt idx="7108">
                  <c:v>41.267246</c:v>
                </c:pt>
                <c:pt idx="7109">
                  <c:v>41.267246</c:v>
                </c:pt>
                <c:pt idx="7110">
                  <c:v>41.267246</c:v>
                </c:pt>
                <c:pt idx="7111">
                  <c:v>41.267246</c:v>
                </c:pt>
                <c:pt idx="7112">
                  <c:v>41.267246</c:v>
                </c:pt>
                <c:pt idx="7113">
                  <c:v>41.267246</c:v>
                </c:pt>
                <c:pt idx="7114">
                  <c:v>41.267246</c:v>
                </c:pt>
                <c:pt idx="7115">
                  <c:v>41.267246</c:v>
                </c:pt>
                <c:pt idx="7116">
                  <c:v>41.101500999999999</c:v>
                </c:pt>
                <c:pt idx="7117">
                  <c:v>41.267246</c:v>
                </c:pt>
                <c:pt idx="7118">
                  <c:v>41.267246</c:v>
                </c:pt>
                <c:pt idx="7119">
                  <c:v>41.267246</c:v>
                </c:pt>
                <c:pt idx="7120">
                  <c:v>41.267246</c:v>
                </c:pt>
                <c:pt idx="7121">
                  <c:v>41.267246</c:v>
                </c:pt>
                <c:pt idx="7122">
                  <c:v>41.267246</c:v>
                </c:pt>
                <c:pt idx="7123">
                  <c:v>41.267246</c:v>
                </c:pt>
                <c:pt idx="7124">
                  <c:v>41.267246</c:v>
                </c:pt>
                <c:pt idx="7125">
                  <c:v>41.267246</c:v>
                </c:pt>
                <c:pt idx="7126">
                  <c:v>41.267246</c:v>
                </c:pt>
                <c:pt idx="7127">
                  <c:v>41.267246</c:v>
                </c:pt>
                <c:pt idx="7128">
                  <c:v>41.267246</c:v>
                </c:pt>
                <c:pt idx="7129">
                  <c:v>41.267246</c:v>
                </c:pt>
                <c:pt idx="7130">
                  <c:v>41.267246</c:v>
                </c:pt>
                <c:pt idx="7131">
                  <c:v>41.267246</c:v>
                </c:pt>
                <c:pt idx="7132">
                  <c:v>41.267246</c:v>
                </c:pt>
                <c:pt idx="7133">
                  <c:v>41.267246</c:v>
                </c:pt>
                <c:pt idx="7134">
                  <c:v>41.267246</c:v>
                </c:pt>
                <c:pt idx="7135">
                  <c:v>41.101500999999999</c:v>
                </c:pt>
                <c:pt idx="7136">
                  <c:v>41.267246</c:v>
                </c:pt>
                <c:pt idx="7137">
                  <c:v>41.267246</c:v>
                </c:pt>
                <c:pt idx="7138">
                  <c:v>41.267246</c:v>
                </c:pt>
                <c:pt idx="7139">
                  <c:v>41.267246</c:v>
                </c:pt>
                <c:pt idx="7140">
                  <c:v>41.267246</c:v>
                </c:pt>
                <c:pt idx="7141">
                  <c:v>41.267246</c:v>
                </c:pt>
                <c:pt idx="7142">
                  <c:v>41.267246</c:v>
                </c:pt>
                <c:pt idx="7143">
                  <c:v>41.267246</c:v>
                </c:pt>
                <c:pt idx="7144">
                  <c:v>41.267246</c:v>
                </c:pt>
                <c:pt idx="7145">
                  <c:v>41.267246</c:v>
                </c:pt>
                <c:pt idx="7146">
                  <c:v>41.267246</c:v>
                </c:pt>
                <c:pt idx="7147">
                  <c:v>41.267246</c:v>
                </c:pt>
                <c:pt idx="7148">
                  <c:v>41.267246</c:v>
                </c:pt>
                <c:pt idx="7149">
                  <c:v>41.267246</c:v>
                </c:pt>
                <c:pt idx="7150">
                  <c:v>41.267246</c:v>
                </c:pt>
                <c:pt idx="7151">
                  <c:v>41.267246</c:v>
                </c:pt>
                <c:pt idx="7152">
                  <c:v>41.267246</c:v>
                </c:pt>
                <c:pt idx="7153">
                  <c:v>41.101500999999999</c:v>
                </c:pt>
                <c:pt idx="7154">
                  <c:v>41.267246</c:v>
                </c:pt>
                <c:pt idx="7155">
                  <c:v>41.267246</c:v>
                </c:pt>
                <c:pt idx="7156">
                  <c:v>41.267246</c:v>
                </c:pt>
                <c:pt idx="7157">
                  <c:v>41.267246</c:v>
                </c:pt>
                <c:pt idx="7158">
                  <c:v>41.267246</c:v>
                </c:pt>
                <c:pt idx="7159">
                  <c:v>41.101500999999999</c:v>
                </c:pt>
                <c:pt idx="7160">
                  <c:v>41.267246</c:v>
                </c:pt>
                <c:pt idx="7161">
                  <c:v>41.267246</c:v>
                </c:pt>
                <c:pt idx="7162">
                  <c:v>41.267246</c:v>
                </c:pt>
                <c:pt idx="7163">
                  <c:v>41.267246</c:v>
                </c:pt>
                <c:pt idx="7164">
                  <c:v>41.432991000000001</c:v>
                </c:pt>
                <c:pt idx="7165">
                  <c:v>41.267246</c:v>
                </c:pt>
                <c:pt idx="7166">
                  <c:v>41.267246</c:v>
                </c:pt>
                <c:pt idx="7167">
                  <c:v>41.267246</c:v>
                </c:pt>
                <c:pt idx="7168">
                  <c:v>41.267246</c:v>
                </c:pt>
                <c:pt idx="7169">
                  <c:v>41.267246</c:v>
                </c:pt>
                <c:pt idx="7170">
                  <c:v>41.267246</c:v>
                </c:pt>
                <c:pt idx="7171">
                  <c:v>41.267246</c:v>
                </c:pt>
                <c:pt idx="7172">
                  <c:v>41.267246</c:v>
                </c:pt>
                <c:pt idx="7173">
                  <c:v>41.267246</c:v>
                </c:pt>
                <c:pt idx="7174">
                  <c:v>41.267246</c:v>
                </c:pt>
                <c:pt idx="7175">
                  <c:v>41.267246</c:v>
                </c:pt>
                <c:pt idx="7176">
                  <c:v>41.267246</c:v>
                </c:pt>
                <c:pt idx="7177">
                  <c:v>41.101500999999999</c:v>
                </c:pt>
                <c:pt idx="7178">
                  <c:v>41.267246</c:v>
                </c:pt>
                <c:pt idx="7179">
                  <c:v>41.267246</c:v>
                </c:pt>
                <c:pt idx="7180">
                  <c:v>41.267246</c:v>
                </c:pt>
                <c:pt idx="7181">
                  <c:v>41.267246</c:v>
                </c:pt>
                <c:pt idx="7182">
                  <c:v>41.267246</c:v>
                </c:pt>
                <c:pt idx="7183">
                  <c:v>41.267246</c:v>
                </c:pt>
                <c:pt idx="7184">
                  <c:v>41.267246</c:v>
                </c:pt>
                <c:pt idx="7185">
                  <c:v>41.267246</c:v>
                </c:pt>
                <c:pt idx="7186">
                  <c:v>41.267246</c:v>
                </c:pt>
                <c:pt idx="7187">
                  <c:v>41.267246</c:v>
                </c:pt>
                <c:pt idx="7188">
                  <c:v>41.267246</c:v>
                </c:pt>
                <c:pt idx="7189">
                  <c:v>41.267246</c:v>
                </c:pt>
                <c:pt idx="7190">
                  <c:v>41.267246</c:v>
                </c:pt>
                <c:pt idx="7191">
                  <c:v>41.267246</c:v>
                </c:pt>
                <c:pt idx="7192">
                  <c:v>41.267246</c:v>
                </c:pt>
                <c:pt idx="7193">
                  <c:v>41.101500999999999</c:v>
                </c:pt>
                <c:pt idx="7194">
                  <c:v>41.267246</c:v>
                </c:pt>
                <c:pt idx="7195">
                  <c:v>41.267246</c:v>
                </c:pt>
                <c:pt idx="7196">
                  <c:v>41.267246</c:v>
                </c:pt>
                <c:pt idx="7197">
                  <c:v>41.267246</c:v>
                </c:pt>
                <c:pt idx="7198">
                  <c:v>41.267246</c:v>
                </c:pt>
                <c:pt idx="7199">
                  <c:v>41.267246</c:v>
                </c:pt>
                <c:pt idx="7200">
                  <c:v>41.267246</c:v>
                </c:pt>
                <c:pt idx="7201">
                  <c:v>41.267246</c:v>
                </c:pt>
                <c:pt idx="7202">
                  <c:v>41.101500999999999</c:v>
                </c:pt>
                <c:pt idx="7203">
                  <c:v>41.101500999999999</c:v>
                </c:pt>
                <c:pt idx="7204">
                  <c:v>41.267246</c:v>
                </c:pt>
                <c:pt idx="7205">
                  <c:v>41.267246</c:v>
                </c:pt>
                <c:pt idx="7206">
                  <c:v>41.267246</c:v>
                </c:pt>
                <c:pt idx="7207">
                  <c:v>41.267246</c:v>
                </c:pt>
                <c:pt idx="7208">
                  <c:v>41.267246</c:v>
                </c:pt>
                <c:pt idx="7209">
                  <c:v>41.267246</c:v>
                </c:pt>
                <c:pt idx="7210">
                  <c:v>41.267246</c:v>
                </c:pt>
                <c:pt idx="7211">
                  <c:v>41.267246</c:v>
                </c:pt>
                <c:pt idx="7212">
                  <c:v>41.267246</c:v>
                </c:pt>
                <c:pt idx="7213">
                  <c:v>41.267246</c:v>
                </c:pt>
                <c:pt idx="7214">
                  <c:v>41.267246</c:v>
                </c:pt>
                <c:pt idx="7215">
                  <c:v>41.267246</c:v>
                </c:pt>
                <c:pt idx="7216">
                  <c:v>41.101500999999999</c:v>
                </c:pt>
                <c:pt idx="7217">
                  <c:v>41.267246</c:v>
                </c:pt>
                <c:pt idx="7218">
                  <c:v>41.267246</c:v>
                </c:pt>
                <c:pt idx="7219">
                  <c:v>41.267246</c:v>
                </c:pt>
                <c:pt idx="7220">
                  <c:v>41.267246</c:v>
                </c:pt>
                <c:pt idx="7221">
                  <c:v>41.267246</c:v>
                </c:pt>
                <c:pt idx="7222">
                  <c:v>41.101500999999999</c:v>
                </c:pt>
                <c:pt idx="7223">
                  <c:v>41.267246</c:v>
                </c:pt>
                <c:pt idx="7224">
                  <c:v>41.267246</c:v>
                </c:pt>
                <c:pt idx="7225">
                  <c:v>41.267246</c:v>
                </c:pt>
                <c:pt idx="7226">
                  <c:v>41.267246</c:v>
                </c:pt>
                <c:pt idx="7227">
                  <c:v>41.267246</c:v>
                </c:pt>
                <c:pt idx="7228">
                  <c:v>41.267246</c:v>
                </c:pt>
                <c:pt idx="7229">
                  <c:v>41.267246</c:v>
                </c:pt>
                <c:pt idx="7230">
                  <c:v>41.267246</c:v>
                </c:pt>
                <c:pt idx="7231">
                  <c:v>41.267246</c:v>
                </c:pt>
                <c:pt idx="7232">
                  <c:v>41.267246</c:v>
                </c:pt>
                <c:pt idx="7233">
                  <c:v>41.267246</c:v>
                </c:pt>
                <c:pt idx="7234">
                  <c:v>41.267246</c:v>
                </c:pt>
                <c:pt idx="7235">
                  <c:v>41.267246</c:v>
                </c:pt>
                <c:pt idx="7236">
                  <c:v>41.267246</c:v>
                </c:pt>
                <c:pt idx="7237">
                  <c:v>41.267246</c:v>
                </c:pt>
                <c:pt idx="7238">
                  <c:v>41.101500999999999</c:v>
                </c:pt>
                <c:pt idx="7239">
                  <c:v>41.267246</c:v>
                </c:pt>
                <c:pt idx="7240">
                  <c:v>41.101500999999999</c:v>
                </c:pt>
                <c:pt idx="7241">
                  <c:v>41.267246</c:v>
                </c:pt>
                <c:pt idx="7242">
                  <c:v>41.267246</c:v>
                </c:pt>
                <c:pt idx="7243">
                  <c:v>41.267246</c:v>
                </c:pt>
                <c:pt idx="7244">
                  <c:v>41.267246</c:v>
                </c:pt>
                <c:pt idx="7245">
                  <c:v>41.267246</c:v>
                </c:pt>
                <c:pt idx="7246">
                  <c:v>41.267246</c:v>
                </c:pt>
                <c:pt idx="7247">
                  <c:v>41.267246</c:v>
                </c:pt>
                <c:pt idx="7248">
                  <c:v>41.267246</c:v>
                </c:pt>
                <c:pt idx="7249">
                  <c:v>41.267246</c:v>
                </c:pt>
                <c:pt idx="7250">
                  <c:v>41.267246</c:v>
                </c:pt>
                <c:pt idx="7251">
                  <c:v>41.267246</c:v>
                </c:pt>
                <c:pt idx="7252">
                  <c:v>41.267246</c:v>
                </c:pt>
                <c:pt idx="7253">
                  <c:v>41.267246</c:v>
                </c:pt>
                <c:pt idx="7254">
                  <c:v>41.267246</c:v>
                </c:pt>
                <c:pt idx="7255">
                  <c:v>41.267246</c:v>
                </c:pt>
                <c:pt idx="7256">
                  <c:v>41.267246</c:v>
                </c:pt>
                <c:pt idx="7257">
                  <c:v>41.267246</c:v>
                </c:pt>
                <c:pt idx="7258">
                  <c:v>41.267246</c:v>
                </c:pt>
                <c:pt idx="7259">
                  <c:v>41.267246</c:v>
                </c:pt>
                <c:pt idx="7260">
                  <c:v>41.267246</c:v>
                </c:pt>
                <c:pt idx="7261">
                  <c:v>41.267246</c:v>
                </c:pt>
                <c:pt idx="7262">
                  <c:v>41.267246</c:v>
                </c:pt>
                <c:pt idx="7263">
                  <c:v>41.267246</c:v>
                </c:pt>
                <c:pt idx="7264">
                  <c:v>41.267246</c:v>
                </c:pt>
                <c:pt idx="7265">
                  <c:v>41.267246</c:v>
                </c:pt>
                <c:pt idx="7266">
                  <c:v>41.267246</c:v>
                </c:pt>
                <c:pt idx="7267">
                  <c:v>41.267246</c:v>
                </c:pt>
                <c:pt idx="7268">
                  <c:v>41.267246</c:v>
                </c:pt>
                <c:pt idx="7269">
                  <c:v>41.267246</c:v>
                </c:pt>
                <c:pt idx="7270">
                  <c:v>41.267246</c:v>
                </c:pt>
                <c:pt idx="7271">
                  <c:v>41.267246</c:v>
                </c:pt>
                <c:pt idx="7272">
                  <c:v>41.267246</c:v>
                </c:pt>
                <c:pt idx="7273">
                  <c:v>41.267246</c:v>
                </c:pt>
                <c:pt idx="7274">
                  <c:v>41.267246</c:v>
                </c:pt>
                <c:pt idx="7275">
                  <c:v>41.267246</c:v>
                </c:pt>
                <c:pt idx="7276">
                  <c:v>41.267246</c:v>
                </c:pt>
                <c:pt idx="7277">
                  <c:v>41.267246</c:v>
                </c:pt>
                <c:pt idx="7278">
                  <c:v>41.267246</c:v>
                </c:pt>
                <c:pt idx="7279">
                  <c:v>41.267246</c:v>
                </c:pt>
                <c:pt idx="7280">
                  <c:v>41.267246</c:v>
                </c:pt>
                <c:pt idx="7281">
                  <c:v>41.267246</c:v>
                </c:pt>
                <c:pt idx="7282">
                  <c:v>41.101500999999999</c:v>
                </c:pt>
                <c:pt idx="7283">
                  <c:v>41.267246</c:v>
                </c:pt>
                <c:pt idx="7284">
                  <c:v>41.267246</c:v>
                </c:pt>
                <c:pt idx="7285">
                  <c:v>41.267246</c:v>
                </c:pt>
                <c:pt idx="7286">
                  <c:v>41.267246</c:v>
                </c:pt>
                <c:pt idx="7287">
                  <c:v>41.267246</c:v>
                </c:pt>
                <c:pt idx="7288">
                  <c:v>41.267246</c:v>
                </c:pt>
                <c:pt idx="7289">
                  <c:v>41.267246</c:v>
                </c:pt>
                <c:pt idx="7290">
                  <c:v>41.267246</c:v>
                </c:pt>
                <c:pt idx="7291">
                  <c:v>41.267246</c:v>
                </c:pt>
                <c:pt idx="7292">
                  <c:v>41.267246</c:v>
                </c:pt>
                <c:pt idx="7293">
                  <c:v>41.101500999999999</c:v>
                </c:pt>
                <c:pt idx="7294">
                  <c:v>41.267246</c:v>
                </c:pt>
                <c:pt idx="7295">
                  <c:v>41.267246</c:v>
                </c:pt>
                <c:pt idx="7296">
                  <c:v>41.267246</c:v>
                </c:pt>
                <c:pt idx="7297">
                  <c:v>41.267246</c:v>
                </c:pt>
                <c:pt idx="7298">
                  <c:v>41.267246</c:v>
                </c:pt>
                <c:pt idx="7299">
                  <c:v>41.267246</c:v>
                </c:pt>
                <c:pt idx="7300">
                  <c:v>41.267246</c:v>
                </c:pt>
                <c:pt idx="7301">
                  <c:v>41.267246</c:v>
                </c:pt>
                <c:pt idx="7302">
                  <c:v>41.267246</c:v>
                </c:pt>
                <c:pt idx="7303">
                  <c:v>41.267246</c:v>
                </c:pt>
                <c:pt idx="7304">
                  <c:v>41.267246</c:v>
                </c:pt>
                <c:pt idx="7305">
                  <c:v>41.267246</c:v>
                </c:pt>
                <c:pt idx="7306">
                  <c:v>41.267246</c:v>
                </c:pt>
                <c:pt idx="7307">
                  <c:v>41.432991000000001</c:v>
                </c:pt>
                <c:pt idx="7308">
                  <c:v>41.267246</c:v>
                </c:pt>
                <c:pt idx="7309">
                  <c:v>41.267246</c:v>
                </c:pt>
                <c:pt idx="7310">
                  <c:v>41.267246</c:v>
                </c:pt>
                <c:pt idx="7311">
                  <c:v>41.267246</c:v>
                </c:pt>
                <c:pt idx="7312">
                  <c:v>41.267246</c:v>
                </c:pt>
                <c:pt idx="7313">
                  <c:v>41.267246</c:v>
                </c:pt>
                <c:pt idx="7314">
                  <c:v>41.267246</c:v>
                </c:pt>
                <c:pt idx="7315">
                  <c:v>41.267246</c:v>
                </c:pt>
                <c:pt idx="7316">
                  <c:v>41.267246</c:v>
                </c:pt>
                <c:pt idx="7317">
                  <c:v>41.267246</c:v>
                </c:pt>
                <c:pt idx="7318">
                  <c:v>41.267246</c:v>
                </c:pt>
                <c:pt idx="7319">
                  <c:v>41.432991000000001</c:v>
                </c:pt>
                <c:pt idx="7320">
                  <c:v>41.267246</c:v>
                </c:pt>
                <c:pt idx="7321">
                  <c:v>41.267246</c:v>
                </c:pt>
                <c:pt idx="7322">
                  <c:v>41.267246</c:v>
                </c:pt>
                <c:pt idx="7323">
                  <c:v>41.267246</c:v>
                </c:pt>
                <c:pt idx="7324">
                  <c:v>41.267246</c:v>
                </c:pt>
                <c:pt idx="7325">
                  <c:v>41.101500999999999</c:v>
                </c:pt>
                <c:pt idx="7326">
                  <c:v>41.267246</c:v>
                </c:pt>
                <c:pt idx="7327">
                  <c:v>41.267246</c:v>
                </c:pt>
                <c:pt idx="7328">
                  <c:v>41.267246</c:v>
                </c:pt>
                <c:pt idx="7329">
                  <c:v>41.101500999999999</c:v>
                </c:pt>
                <c:pt idx="7330">
                  <c:v>41.267246</c:v>
                </c:pt>
                <c:pt idx="7331">
                  <c:v>41.267246</c:v>
                </c:pt>
                <c:pt idx="7332">
                  <c:v>41.267246</c:v>
                </c:pt>
                <c:pt idx="7333">
                  <c:v>41.267246</c:v>
                </c:pt>
                <c:pt idx="7334">
                  <c:v>41.267246</c:v>
                </c:pt>
                <c:pt idx="7335">
                  <c:v>41.267246</c:v>
                </c:pt>
                <c:pt idx="7336">
                  <c:v>41.267246</c:v>
                </c:pt>
                <c:pt idx="7337">
                  <c:v>41.267246</c:v>
                </c:pt>
                <c:pt idx="7338">
                  <c:v>41.267246</c:v>
                </c:pt>
                <c:pt idx="7339">
                  <c:v>41.267246</c:v>
                </c:pt>
                <c:pt idx="7340">
                  <c:v>41.267246</c:v>
                </c:pt>
                <c:pt idx="7341">
                  <c:v>41.267246</c:v>
                </c:pt>
                <c:pt idx="7342">
                  <c:v>41.267246</c:v>
                </c:pt>
                <c:pt idx="7343">
                  <c:v>41.101500999999999</c:v>
                </c:pt>
                <c:pt idx="7344">
                  <c:v>41.267246</c:v>
                </c:pt>
                <c:pt idx="7345">
                  <c:v>41.267246</c:v>
                </c:pt>
                <c:pt idx="7346">
                  <c:v>41.101500999999999</c:v>
                </c:pt>
                <c:pt idx="7347">
                  <c:v>41.267246</c:v>
                </c:pt>
                <c:pt idx="7348">
                  <c:v>41.267246</c:v>
                </c:pt>
                <c:pt idx="7349">
                  <c:v>41.267246</c:v>
                </c:pt>
                <c:pt idx="7350">
                  <c:v>41.267246</c:v>
                </c:pt>
                <c:pt idx="7351">
                  <c:v>41.267246</c:v>
                </c:pt>
                <c:pt idx="7352">
                  <c:v>41.267246</c:v>
                </c:pt>
                <c:pt idx="7353">
                  <c:v>41.101500999999999</c:v>
                </c:pt>
                <c:pt idx="7354">
                  <c:v>41.267246</c:v>
                </c:pt>
                <c:pt idx="7355">
                  <c:v>41.267246</c:v>
                </c:pt>
                <c:pt idx="7356">
                  <c:v>41.267246</c:v>
                </c:pt>
                <c:pt idx="7357">
                  <c:v>41.267246</c:v>
                </c:pt>
                <c:pt idx="7358">
                  <c:v>41.267246</c:v>
                </c:pt>
                <c:pt idx="7359">
                  <c:v>41.267246</c:v>
                </c:pt>
                <c:pt idx="7360">
                  <c:v>41.267246</c:v>
                </c:pt>
                <c:pt idx="7361">
                  <c:v>41.267246</c:v>
                </c:pt>
                <c:pt idx="7362">
                  <c:v>41.267246</c:v>
                </c:pt>
                <c:pt idx="7363">
                  <c:v>41.267246</c:v>
                </c:pt>
                <c:pt idx="7364">
                  <c:v>41.267246</c:v>
                </c:pt>
                <c:pt idx="7365">
                  <c:v>41.267246</c:v>
                </c:pt>
                <c:pt idx="7366">
                  <c:v>41.267246</c:v>
                </c:pt>
                <c:pt idx="7367">
                  <c:v>41.267246</c:v>
                </c:pt>
                <c:pt idx="7368">
                  <c:v>41.101500999999999</c:v>
                </c:pt>
                <c:pt idx="7369">
                  <c:v>41.267246</c:v>
                </c:pt>
                <c:pt idx="7370">
                  <c:v>41.267246</c:v>
                </c:pt>
                <c:pt idx="7371">
                  <c:v>41.267246</c:v>
                </c:pt>
                <c:pt idx="7372">
                  <c:v>41.267246</c:v>
                </c:pt>
                <c:pt idx="7373">
                  <c:v>41.101500999999999</c:v>
                </c:pt>
                <c:pt idx="7374">
                  <c:v>41.267246</c:v>
                </c:pt>
                <c:pt idx="7375">
                  <c:v>41.267246</c:v>
                </c:pt>
                <c:pt idx="7376">
                  <c:v>41.267246</c:v>
                </c:pt>
                <c:pt idx="7377">
                  <c:v>41.267246</c:v>
                </c:pt>
                <c:pt idx="7378">
                  <c:v>41.267246</c:v>
                </c:pt>
                <c:pt idx="7379">
                  <c:v>41.267246</c:v>
                </c:pt>
                <c:pt idx="7380">
                  <c:v>41.267246</c:v>
                </c:pt>
                <c:pt idx="7381">
                  <c:v>41.267246</c:v>
                </c:pt>
                <c:pt idx="7382">
                  <c:v>41.267246</c:v>
                </c:pt>
                <c:pt idx="7383">
                  <c:v>41.267246</c:v>
                </c:pt>
                <c:pt idx="7384">
                  <c:v>41.267246</c:v>
                </c:pt>
                <c:pt idx="7385">
                  <c:v>41.267246</c:v>
                </c:pt>
                <c:pt idx="7386">
                  <c:v>41.101500999999999</c:v>
                </c:pt>
                <c:pt idx="7387">
                  <c:v>41.267246</c:v>
                </c:pt>
                <c:pt idx="7388">
                  <c:v>41.267246</c:v>
                </c:pt>
                <c:pt idx="7389">
                  <c:v>41.267246</c:v>
                </c:pt>
                <c:pt idx="7390">
                  <c:v>41.432991000000001</c:v>
                </c:pt>
                <c:pt idx="7391">
                  <c:v>41.267246</c:v>
                </c:pt>
                <c:pt idx="7392">
                  <c:v>41.267246</c:v>
                </c:pt>
                <c:pt idx="7393">
                  <c:v>41.267246</c:v>
                </c:pt>
                <c:pt idx="7394">
                  <c:v>41.267246</c:v>
                </c:pt>
                <c:pt idx="7395">
                  <c:v>41.267246</c:v>
                </c:pt>
                <c:pt idx="7396">
                  <c:v>41.267246</c:v>
                </c:pt>
                <c:pt idx="7397">
                  <c:v>41.267246</c:v>
                </c:pt>
                <c:pt idx="7398">
                  <c:v>41.267246</c:v>
                </c:pt>
                <c:pt idx="7399">
                  <c:v>41.432991000000001</c:v>
                </c:pt>
                <c:pt idx="7400">
                  <c:v>41.267246</c:v>
                </c:pt>
                <c:pt idx="7401">
                  <c:v>41.267246</c:v>
                </c:pt>
                <c:pt idx="7402">
                  <c:v>41.267246</c:v>
                </c:pt>
                <c:pt idx="7403">
                  <c:v>41.267246</c:v>
                </c:pt>
                <c:pt idx="7404">
                  <c:v>41.267246</c:v>
                </c:pt>
                <c:pt idx="7405">
                  <c:v>41.267246</c:v>
                </c:pt>
                <c:pt idx="7406">
                  <c:v>41.267246</c:v>
                </c:pt>
                <c:pt idx="7407">
                  <c:v>41.267246</c:v>
                </c:pt>
                <c:pt idx="7408">
                  <c:v>41.267246</c:v>
                </c:pt>
                <c:pt idx="7409">
                  <c:v>41.267246</c:v>
                </c:pt>
                <c:pt idx="7410">
                  <c:v>41.267246</c:v>
                </c:pt>
                <c:pt idx="7411">
                  <c:v>41.267246</c:v>
                </c:pt>
                <c:pt idx="7412">
                  <c:v>41.267246</c:v>
                </c:pt>
                <c:pt idx="7413">
                  <c:v>41.267246</c:v>
                </c:pt>
                <c:pt idx="7414">
                  <c:v>41.267246</c:v>
                </c:pt>
                <c:pt idx="7415">
                  <c:v>41.267246</c:v>
                </c:pt>
                <c:pt idx="7416">
                  <c:v>41.267246</c:v>
                </c:pt>
                <c:pt idx="7417">
                  <c:v>41.267246</c:v>
                </c:pt>
                <c:pt idx="7418">
                  <c:v>41.267246</c:v>
                </c:pt>
                <c:pt idx="7419">
                  <c:v>41.101500999999999</c:v>
                </c:pt>
                <c:pt idx="7420">
                  <c:v>41.267246</c:v>
                </c:pt>
                <c:pt idx="7421">
                  <c:v>41.267246</c:v>
                </c:pt>
                <c:pt idx="7422">
                  <c:v>41.267246</c:v>
                </c:pt>
                <c:pt idx="7423">
                  <c:v>41.101500999999999</c:v>
                </c:pt>
                <c:pt idx="7424">
                  <c:v>41.267246</c:v>
                </c:pt>
                <c:pt idx="7425">
                  <c:v>41.267246</c:v>
                </c:pt>
                <c:pt idx="7426">
                  <c:v>41.267246</c:v>
                </c:pt>
                <c:pt idx="7427">
                  <c:v>41.267246</c:v>
                </c:pt>
                <c:pt idx="7428">
                  <c:v>41.101500999999999</c:v>
                </c:pt>
                <c:pt idx="7429">
                  <c:v>41.267246</c:v>
                </c:pt>
                <c:pt idx="7430">
                  <c:v>41.267246</c:v>
                </c:pt>
                <c:pt idx="7431">
                  <c:v>41.267246</c:v>
                </c:pt>
                <c:pt idx="7432">
                  <c:v>41.267246</c:v>
                </c:pt>
                <c:pt idx="7433">
                  <c:v>41.267246</c:v>
                </c:pt>
                <c:pt idx="7434">
                  <c:v>41.101500999999999</c:v>
                </c:pt>
                <c:pt idx="7435">
                  <c:v>41.267246</c:v>
                </c:pt>
                <c:pt idx="7436">
                  <c:v>41.267246</c:v>
                </c:pt>
                <c:pt idx="7437">
                  <c:v>41.101500999999999</c:v>
                </c:pt>
                <c:pt idx="7438">
                  <c:v>41.267246</c:v>
                </c:pt>
                <c:pt idx="7439">
                  <c:v>41.267246</c:v>
                </c:pt>
                <c:pt idx="7440">
                  <c:v>41.267246</c:v>
                </c:pt>
                <c:pt idx="7441">
                  <c:v>41.267246</c:v>
                </c:pt>
                <c:pt idx="7442">
                  <c:v>41.267246</c:v>
                </c:pt>
                <c:pt idx="7443">
                  <c:v>41.101500999999999</c:v>
                </c:pt>
                <c:pt idx="7444">
                  <c:v>41.267246</c:v>
                </c:pt>
                <c:pt idx="7445">
                  <c:v>41.267246</c:v>
                </c:pt>
                <c:pt idx="7446">
                  <c:v>41.267246</c:v>
                </c:pt>
                <c:pt idx="7447">
                  <c:v>41.267246</c:v>
                </c:pt>
                <c:pt idx="7448">
                  <c:v>41.267246</c:v>
                </c:pt>
                <c:pt idx="7449">
                  <c:v>41.267246</c:v>
                </c:pt>
                <c:pt idx="7450">
                  <c:v>41.267246</c:v>
                </c:pt>
                <c:pt idx="7451">
                  <c:v>41.267246</c:v>
                </c:pt>
                <c:pt idx="7452">
                  <c:v>41.267246</c:v>
                </c:pt>
                <c:pt idx="7453">
                  <c:v>41.267246</c:v>
                </c:pt>
                <c:pt idx="7454">
                  <c:v>41.267246</c:v>
                </c:pt>
                <c:pt idx="7455">
                  <c:v>41.267246</c:v>
                </c:pt>
                <c:pt idx="7456">
                  <c:v>41.267246</c:v>
                </c:pt>
                <c:pt idx="7457">
                  <c:v>41.267246</c:v>
                </c:pt>
                <c:pt idx="7458">
                  <c:v>41.267246</c:v>
                </c:pt>
                <c:pt idx="7459">
                  <c:v>41.267246</c:v>
                </c:pt>
                <c:pt idx="7460">
                  <c:v>41.267246</c:v>
                </c:pt>
                <c:pt idx="7461">
                  <c:v>41.267246</c:v>
                </c:pt>
                <c:pt idx="7462">
                  <c:v>41.267246</c:v>
                </c:pt>
                <c:pt idx="7463">
                  <c:v>41.267246</c:v>
                </c:pt>
                <c:pt idx="7464">
                  <c:v>41.267246</c:v>
                </c:pt>
                <c:pt idx="7465">
                  <c:v>41.101500999999999</c:v>
                </c:pt>
                <c:pt idx="7466">
                  <c:v>41.101500999999999</c:v>
                </c:pt>
                <c:pt idx="7467">
                  <c:v>41.267246</c:v>
                </c:pt>
                <c:pt idx="7468">
                  <c:v>41.267246</c:v>
                </c:pt>
                <c:pt idx="7469">
                  <c:v>41.267246</c:v>
                </c:pt>
                <c:pt idx="7470">
                  <c:v>41.267246</c:v>
                </c:pt>
                <c:pt idx="7471">
                  <c:v>41.267246</c:v>
                </c:pt>
                <c:pt idx="7472">
                  <c:v>41.267246</c:v>
                </c:pt>
                <c:pt idx="7473">
                  <c:v>41.267246</c:v>
                </c:pt>
                <c:pt idx="7474">
                  <c:v>41.267246</c:v>
                </c:pt>
                <c:pt idx="7475">
                  <c:v>41.267246</c:v>
                </c:pt>
                <c:pt idx="7476">
                  <c:v>41.267246</c:v>
                </c:pt>
                <c:pt idx="7477">
                  <c:v>41.267246</c:v>
                </c:pt>
                <c:pt idx="7478">
                  <c:v>41.267246</c:v>
                </c:pt>
                <c:pt idx="7479">
                  <c:v>41.267246</c:v>
                </c:pt>
                <c:pt idx="7480">
                  <c:v>41.267246</c:v>
                </c:pt>
                <c:pt idx="7481">
                  <c:v>41.267246</c:v>
                </c:pt>
                <c:pt idx="7482">
                  <c:v>41.267246</c:v>
                </c:pt>
                <c:pt idx="7483">
                  <c:v>41.267246</c:v>
                </c:pt>
                <c:pt idx="7484">
                  <c:v>41.267246</c:v>
                </c:pt>
                <c:pt idx="7485">
                  <c:v>41.267246</c:v>
                </c:pt>
                <c:pt idx="7486">
                  <c:v>41.267246</c:v>
                </c:pt>
                <c:pt idx="7487">
                  <c:v>41.101500999999999</c:v>
                </c:pt>
                <c:pt idx="7488">
                  <c:v>41.267246</c:v>
                </c:pt>
                <c:pt idx="7489">
                  <c:v>41.267246</c:v>
                </c:pt>
                <c:pt idx="7490">
                  <c:v>41.267246</c:v>
                </c:pt>
                <c:pt idx="7491">
                  <c:v>41.267246</c:v>
                </c:pt>
                <c:pt idx="7492">
                  <c:v>41.267246</c:v>
                </c:pt>
                <c:pt idx="7493">
                  <c:v>41.267246</c:v>
                </c:pt>
                <c:pt idx="7494">
                  <c:v>41.267246</c:v>
                </c:pt>
                <c:pt idx="7495">
                  <c:v>41.267246</c:v>
                </c:pt>
                <c:pt idx="7496">
                  <c:v>41.267246</c:v>
                </c:pt>
                <c:pt idx="7497">
                  <c:v>41.267246</c:v>
                </c:pt>
                <c:pt idx="7498">
                  <c:v>41.267246</c:v>
                </c:pt>
                <c:pt idx="7499">
                  <c:v>41.267246</c:v>
                </c:pt>
                <c:pt idx="7500">
                  <c:v>41.267246</c:v>
                </c:pt>
                <c:pt idx="7501">
                  <c:v>41.267246</c:v>
                </c:pt>
                <c:pt idx="7502">
                  <c:v>41.267246</c:v>
                </c:pt>
                <c:pt idx="7503">
                  <c:v>41.267246</c:v>
                </c:pt>
                <c:pt idx="7504">
                  <c:v>41.267246</c:v>
                </c:pt>
                <c:pt idx="7505">
                  <c:v>41.267246</c:v>
                </c:pt>
                <c:pt idx="7506">
                  <c:v>41.267246</c:v>
                </c:pt>
                <c:pt idx="7507">
                  <c:v>41.267246</c:v>
                </c:pt>
                <c:pt idx="7508">
                  <c:v>41.267246</c:v>
                </c:pt>
                <c:pt idx="7509">
                  <c:v>41.101500999999999</c:v>
                </c:pt>
                <c:pt idx="7510">
                  <c:v>41.267246</c:v>
                </c:pt>
                <c:pt idx="7511">
                  <c:v>41.267246</c:v>
                </c:pt>
                <c:pt idx="7512">
                  <c:v>41.267246</c:v>
                </c:pt>
                <c:pt idx="7513">
                  <c:v>41.267246</c:v>
                </c:pt>
                <c:pt idx="7514">
                  <c:v>41.267246</c:v>
                </c:pt>
                <c:pt idx="7515">
                  <c:v>41.267246</c:v>
                </c:pt>
                <c:pt idx="7516">
                  <c:v>41.267246</c:v>
                </c:pt>
                <c:pt idx="7517">
                  <c:v>41.267246</c:v>
                </c:pt>
                <c:pt idx="7518">
                  <c:v>41.267246</c:v>
                </c:pt>
                <c:pt idx="7519">
                  <c:v>41.267246</c:v>
                </c:pt>
                <c:pt idx="7520">
                  <c:v>41.432991000000001</c:v>
                </c:pt>
                <c:pt idx="7521">
                  <c:v>41.267246</c:v>
                </c:pt>
                <c:pt idx="7522">
                  <c:v>41.267246</c:v>
                </c:pt>
                <c:pt idx="7523">
                  <c:v>41.267246</c:v>
                </c:pt>
                <c:pt idx="7524">
                  <c:v>41.267246</c:v>
                </c:pt>
                <c:pt idx="7525">
                  <c:v>41.267246</c:v>
                </c:pt>
                <c:pt idx="7526">
                  <c:v>41.101500999999999</c:v>
                </c:pt>
                <c:pt idx="7527">
                  <c:v>41.267246</c:v>
                </c:pt>
                <c:pt idx="7528">
                  <c:v>41.267246</c:v>
                </c:pt>
                <c:pt idx="7529">
                  <c:v>41.267246</c:v>
                </c:pt>
                <c:pt idx="7530">
                  <c:v>41.267246</c:v>
                </c:pt>
                <c:pt idx="7531">
                  <c:v>41.267246</c:v>
                </c:pt>
                <c:pt idx="7532">
                  <c:v>41.267246</c:v>
                </c:pt>
                <c:pt idx="7533">
                  <c:v>41.267246</c:v>
                </c:pt>
                <c:pt idx="7534">
                  <c:v>41.267246</c:v>
                </c:pt>
                <c:pt idx="7535">
                  <c:v>41.267246</c:v>
                </c:pt>
                <c:pt idx="7536">
                  <c:v>41.267246</c:v>
                </c:pt>
                <c:pt idx="7537">
                  <c:v>41.267246</c:v>
                </c:pt>
                <c:pt idx="7538">
                  <c:v>41.267246</c:v>
                </c:pt>
                <c:pt idx="7539">
                  <c:v>41.267246</c:v>
                </c:pt>
                <c:pt idx="7540">
                  <c:v>41.267246</c:v>
                </c:pt>
                <c:pt idx="7541">
                  <c:v>41.267246</c:v>
                </c:pt>
                <c:pt idx="7542">
                  <c:v>41.267246</c:v>
                </c:pt>
                <c:pt idx="7543">
                  <c:v>41.267246</c:v>
                </c:pt>
                <c:pt idx="7544">
                  <c:v>41.267246</c:v>
                </c:pt>
                <c:pt idx="7545">
                  <c:v>41.267246</c:v>
                </c:pt>
                <c:pt idx="7546">
                  <c:v>41.267246</c:v>
                </c:pt>
                <c:pt idx="7547">
                  <c:v>41.267246</c:v>
                </c:pt>
                <c:pt idx="7548">
                  <c:v>41.267246</c:v>
                </c:pt>
                <c:pt idx="7549">
                  <c:v>41.267246</c:v>
                </c:pt>
                <c:pt idx="7550">
                  <c:v>41.267246</c:v>
                </c:pt>
                <c:pt idx="7551">
                  <c:v>41.267246</c:v>
                </c:pt>
                <c:pt idx="7552">
                  <c:v>41.267246</c:v>
                </c:pt>
                <c:pt idx="7553">
                  <c:v>41.267246</c:v>
                </c:pt>
                <c:pt idx="7554">
                  <c:v>41.267246</c:v>
                </c:pt>
                <c:pt idx="7555">
                  <c:v>41.267246</c:v>
                </c:pt>
                <c:pt idx="7556">
                  <c:v>41.267246</c:v>
                </c:pt>
                <c:pt idx="7557">
                  <c:v>41.267246</c:v>
                </c:pt>
                <c:pt idx="7558">
                  <c:v>41.432991000000001</c:v>
                </c:pt>
                <c:pt idx="7559">
                  <c:v>41.267246</c:v>
                </c:pt>
                <c:pt idx="7560">
                  <c:v>41.267246</c:v>
                </c:pt>
                <c:pt idx="7561">
                  <c:v>41.267246</c:v>
                </c:pt>
                <c:pt idx="7562">
                  <c:v>41.267246</c:v>
                </c:pt>
                <c:pt idx="7563">
                  <c:v>41.267246</c:v>
                </c:pt>
                <c:pt idx="7564">
                  <c:v>41.432991000000001</c:v>
                </c:pt>
                <c:pt idx="7565">
                  <c:v>41.267246</c:v>
                </c:pt>
                <c:pt idx="7566">
                  <c:v>41.267246</c:v>
                </c:pt>
                <c:pt idx="7567">
                  <c:v>41.267246</c:v>
                </c:pt>
                <c:pt idx="7568">
                  <c:v>41.267246</c:v>
                </c:pt>
                <c:pt idx="7569">
                  <c:v>41.267246</c:v>
                </c:pt>
                <c:pt idx="7570">
                  <c:v>41.267246</c:v>
                </c:pt>
                <c:pt idx="7571">
                  <c:v>41.267246</c:v>
                </c:pt>
                <c:pt idx="7572">
                  <c:v>41.267246</c:v>
                </c:pt>
                <c:pt idx="7573">
                  <c:v>41.267246</c:v>
                </c:pt>
                <c:pt idx="7574">
                  <c:v>41.267246</c:v>
                </c:pt>
                <c:pt idx="7575">
                  <c:v>41.267246</c:v>
                </c:pt>
                <c:pt idx="7576">
                  <c:v>41.267246</c:v>
                </c:pt>
                <c:pt idx="7577">
                  <c:v>41.267246</c:v>
                </c:pt>
                <c:pt idx="7578">
                  <c:v>41.267246</c:v>
                </c:pt>
                <c:pt idx="7579">
                  <c:v>41.267246</c:v>
                </c:pt>
                <c:pt idx="7580">
                  <c:v>41.267246</c:v>
                </c:pt>
                <c:pt idx="7581">
                  <c:v>41.267246</c:v>
                </c:pt>
                <c:pt idx="7582">
                  <c:v>41.267246</c:v>
                </c:pt>
                <c:pt idx="7583">
                  <c:v>41.267246</c:v>
                </c:pt>
                <c:pt idx="7584">
                  <c:v>41.432991000000001</c:v>
                </c:pt>
                <c:pt idx="7585">
                  <c:v>41.267246</c:v>
                </c:pt>
                <c:pt idx="7586">
                  <c:v>41.267246</c:v>
                </c:pt>
                <c:pt idx="7587">
                  <c:v>41.267246</c:v>
                </c:pt>
                <c:pt idx="7588">
                  <c:v>41.267246</c:v>
                </c:pt>
                <c:pt idx="7589">
                  <c:v>41.267246</c:v>
                </c:pt>
                <c:pt idx="7590">
                  <c:v>41.267246</c:v>
                </c:pt>
                <c:pt idx="7591">
                  <c:v>41.267246</c:v>
                </c:pt>
                <c:pt idx="7592">
                  <c:v>41.267246</c:v>
                </c:pt>
                <c:pt idx="7593">
                  <c:v>41.267246</c:v>
                </c:pt>
                <c:pt idx="7594">
                  <c:v>41.267246</c:v>
                </c:pt>
                <c:pt idx="7595">
                  <c:v>41.267246</c:v>
                </c:pt>
                <c:pt idx="7596">
                  <c:v>41.267246</c:v>
                </c:pt>
                <c:pt idx="7597">
                  <c:v>41.267246</c:v>
                </c:pt>
                <c:pt idx="7598">
                  <c:v>41.267246</c:v>
                </c:pt>
                <c:pt idx="7599">
                  <c:v>41.267246</c:v>
                </c:pt>
                <c:pt idx="7600">
                  <c:v>41.267246</c:v>
                </c:pt>
                <c:pt idx="7601">
                  <c:v>41.267246</c:v>
                </c:pt>
                <c:pt idx="7602">
                  <c:v>41.267246</c:v>
                </c:pt>
                <c:pt idx="7603">
                  <c:v>41.267246</c:v>
                </c:pt>
                <c:pt idx="7604">
                  <c:v>41.267246</c:v>
                </c:pt>
                <c:pt idx="7605">
                  <c:v>41.267246</c:v>
                </c:pt>
                <c:pt idx="7606">
                  <c:v>41.267246</c:v>
                </c:pt>
                <c:pt idx="7607">
                  <c:v>41.267246</c:v>
                </c:pt>
                <c:pt idx="7608">
                  <c:v>41.267246</c:v>
                </c:pt>
                <c:pt idx="7609">
                  <c:v>41.267246</c:v>
                </c:pt>
                <c:pt idx="7610">
                  <c:v>41.432991000000001</c:v>
                </c:pt>
                <c:pt idx="7611">
                  <c:v>41.267246</c:v>
                </c:pt>
                <c:pt idx="7612">
                  <c:v>41.267246</c:v>
                </c:pt>
                <c:pt idx="7613">
                  <c:v>41.267246</c:v>
                </c:pt>
                <c:pt idx="7614">
                  <c:v>41.267246</c:v>
                </c:pt>
                <c:pt idx="7615">
                  <c:v>41.267246</c:v>
                </c:pt>
                <c:pt idx="7616">
                  <c:v>41.267246</c:v>
                </c:pt>
                <c:pt idx="7617">
                  <c:v>41.267246</c:v>
                </c:pt>
                <c:pt idx="7618">
                  <c:v>41.267246</c:v>
                </c:pt>
                <c:pt idx="7619">
                  <c:v>41.267246</c:v>
                </c:pt>
                <c:pt idx="7620">
                  <c:v>41.267246</c:v>
                </c:pt>
                <c:pt idx="7621">
                  <c:v>41.267246</c:v>
                </c:pt>
                <c:pt idx="7622">
                  <c:v>41.267246</c:v>
                </c:pt>
                <c:pt idx="7623">
                  <c:v>41.267246</c:v>
                </c:pt>
                <c:pt idx="7624">
                  <c:v>41.267246</c:v>
                </c:pt>
                <c:pt idx="7625">
                  <c:v>41.267246</c:v>
                </c:pt>
                <c:pt idx="7626">
                  <c:v>41.267246</c:v>
                </c:pt>
                <c:pt idx="7627">
                  <c:v>41.267246</c:v>
                </c:pt>
                <c:pt idx="7628">
                  <c:v>41.267246</c:v>
                </c:pt>
                <c:pt idx="7629">
                  <c:v>41.267246</c:v>
                </c:pt>
                <c:pt idx="7630">
                  <c:v>41.267246</c:v>
                </c:pt>
                <c:pt idx="7631">
                  <c:v>41.267246</c:v>
                </c:pt>
                <c:pt idx="7632">
                  <c:v>41.267246</c:v>
                </c:pt>
                <c:pt idx="7633">
                  <c:v>41.267246</c:v>
                </c:pt>
                <c:pt idx="7634">
                  <c:v>41.267246</c:v>
                </c:pt>
                <c:pt idx="7635">
                  <c:v>41.267246</c:v>
                </c:pt>
                <c:pt idx="7636">
                  <c:v>41.267246</c:v>
                </c:pt>
                <c:pt idx="7637">
                  <c:v>41.267246</c:v>
                </c:pt>
                <c:pt idx="7638">
                  <c:v>41.267246</c:v>
                </c:pt>
                <c:pt idx="7639">
                  <c:v>41.267246</c:v>
                </c:pt>
                <c:pt idx="7640">
                  <c:v>41.267246</c:v>
                </c:pt>
                <c:pt idx="7641">
                  <c:v>41.101500999999999</c:v>
                </c:pt>
                <c:pt idx="7642">
                  <c:v>41.267246</c:v>
                </c:pt>
                <c:pt idx="7643">
                  <c:v>41.267246</c:v>
                </c:pt>
                <c:pt idx="7644">
                  <c:v>41.267246</c:v>
                </c:pt>
                <c:pt idx="7645">
                  <c:v>41.267246</c:v>
                </c:pt>
                <c:pt idx="7646">
                  <c:v>41.267246</c:v>
                </c:pt>
                <c:pt idx="7647">
                  <c:v>41.267246</c:v>
                </c:pt>
                <c:pt idx="7648">
                  <c:v>41.267246</c:v>
                </c:pt>
                <c:pt idx="7649">
                  <c:v>41.267246</c:v>
                </c:pt>
                <c:pt idx="7650">
                  <c:v>41.267246</c:v>
                </c:pt>
                <c:pt idx="7651">
                  <c:v>41.267246</c:v>
                </c:pt>
                <c:pt idx="7652">
                  <c:v>41.101500999999999</c:v>
                </c:pt>
                <c:pt idx="7653">
                  <c:v>41.267246</c:v>
                </c:pt>
                <c:pt idx="7654">
                  <c:v>41.267246</c:v>
                </c:pt>
                <c:pt idx="7655">
                  <c:v>41.101500999999999</c:v>
                </c:pt>
                <c:pt idx="7656">
                  <c:v>41.101500999999999</c:v>
                </c:pt>
                <c:pt idx="7657">
                  <c:v>41.267246</c:v>
                </c:pt>
                <c:pt idx="7658">
                  <c:v>41.267246</c:v>
                </c:pt>
                <c:pt idx="7659">
                  <c:v>41.267246</c:v>
                </c:pt>
                <c:pt idx="7660">
                  <c:v>41.267246</c:v>
                </c:pt>
                <c:pt idx="7661">
                  <c:v>41.267246</c:v>
                </c:pt>
                <c:pt idx="7662">
                  <c:v>41.267246</c:v>
                </c:pt>
                <c:pt idx="7663">
                  <c:v>41.267246</c:v>
                </c:pt>
                <c:pt idx="7664">
                  <c:v>41.267246</c:v>
                </c:pt>
                <c:pt idx="7665">
                  <c:v>41.432991000000001</c:v>
                </c:pt>
                <c:pt idx="7666">
                  <c:v>41.267246</c:v>
                </c:pt>
                <c:pt idx="7667">
                  <c:v>41.432991000000001</c:v>
                </c:pt>
                <c:pt idx="7668">
                  <c:v>41.267246</c:v>
                </c:pt>
                <c:pt idx="7669">
                  <c:v>41.267246</c:v>
                </c:pt>
                <c:pt idx="7670">
                  <c:v>41.267246</c:v>
                </c:pt>
                <c:pt idx="7671">
                  <c:v>41.432991000000001</c:v>
                </c:pt>
                <c:pt idx="7672">
                  <c:v>41.267246</c:v>
                </c:pt>
                <c:pt idx="7673">
                  <c:v>41.267246</c:v>
                </c:pt>
                <c:pt idx="7674">
                  <c:v>41.267246</c:v>
                </c:pt>
                <c:pt idx="7675">
                  <c:v>41.267246</c:v>
                </c:pt>
                <c:pt idx="7676">
                  <c:v>41.267246</c:v>
                </c:pt>
                <c:pt idx="7677">
                  <c:v>41.267246</c:v>
                </c:pt>
                <c:pt idx="7678">
                  <c:v>41.267246</c:v>
                </c:pt>
                <c:pt idx="7679">
                  <c:v>41.267246</c:v>
                </c:pt>
                <c:pt idx="7680">
                  <c:v>41.267246</c:v>
                </c:pt>
                <c:pt idx="7681">
                  <c:v>41.267246</c:v>
                </c:pt>
                <c:pt idx="7682">
                  <c:v>41.267246</c:v>
                </c:pt>
                <c:pt idx="7683">
                  <c:v>41.267246</c:v>
                </c:pt>
                <c:pt idx="7684">
                  <c:v>41.267246</c:v>
                </c:pt>
                <c:pt idx="7685">
                  <c:v>41.267246</c:v>
                </c:pt>
                <c:pt idx="7686">
                  <c:v>41.267246</c:v>
                </c:pt>
                <c:pt idx="7687">
                  <c:v>41.267246</c:v>
                </c:pt>
                <c:pt idx="7688">
                  <c:v>41.267246</c:v>
                </c:pt>
                <c:pt idx="7689">
                  <c:v>41.267246</c:v>
                </c:pt>
                <c:pt idx="7690">
                  <c:v>41.267246</c:v>
                </c:pt>
                <c:pt idx="7691">
                  <c:v>41.267246</c:v>
                </c:pt>
                <c:pt idx="7692">
                  <c:v>41.267246</c:v>
                </c:pt>
                <c:pt idx="7693">
                  <c:v>41.267246</c:v>
                </c:pt>
                <c:pt idx="7694">
                  <c:v>41.267246</c:v>
                </c:pt>
                <c:pt idx="7695">
                  <c:v>41.267246</c:v>
                </c:pt>
                <c:pt idx="7696">
                  <c:v>41.267246</c:v>
                </c:pt>
                <c:pt idx="7697">
                  <c:v>41.267246</c:v>
                </c:pt>
                <c:pt idx="7698">
                  <c:v>41.267246</c:v>
                </c:pt>
                <c:pt idx="7699">
                  <c:v>41.267246</c:v>
                </c:pt>
                <c:pt idx="7700">
                  <c:v>41.267246</c:v>
                </c:pt>
                <c:pt idx="7701">
                  <c:v>41.267246</c:v>
                </c:pt>
                <c:pt idx="7702">
                  <c:v>41.267246</c:v>
                </c:pt>
                <c:pt idx="7703">
                  <c:v>41.267246</c:v>
                </c:pt>
                <c:pt idx="7704">
                  <c:v>41.267246</c:v>
                </c:pt>
                <c:pt idx="7705">
                  <c:v>41.267246</c:v>
                </c:pt>
                <c:pt idx="7706">
                  <c:v>41.101500999999999</c:v>
                </c:pt>
                <c:pt idx="7707">
                  <c:v>41.101500999999999</c:v>
                </c:pt>
                <c:pt idx="7708">
                  <c:v>41.267246</c:v>
                </c:pt>
                <c:pt idx="7709">
                  <c:v>41.101500999999999</c:v>
                </c:pt>
                <c:pt idx="7710">
                  <c:v>41.267246</c:v>
                </c:pt>
                <c:pt idx="7711">
                  <c:v>41.267246</c:v>
                </c:pt>
                <c:pt idx="7712">
                  <c:v>41.267246</c:v>
                </c:pt>
                <c:pt idx="7713">
                  <c:v>41.101500999999999</c:v>
                </c:pt>
                <c:pt idx="7714">
                  <c:v>41.267246</c:v>
                </c:pt>
                <c:pt idx="7715">
                  <c:v>41.101500999999999</c:v>
                </c:pt>
                <c:pt idx="7716">
                  <c:v>41.101500999999999</c:v>
                </c:pt>
                <c:pt idx="7717">
                  <c:v>41.101500999999999</c:v>
                </c:pt>
                <c:pt idx="7718">
                  <c:v>41.101500999999999</c:v>
                </c:pt>
                <c:pt idx="7719">
                  <c:v>41.101500999999999</c:v>
                </c:pt>
                <c:pt idx="7720">
                  <c:v>41.101500999999999</c:v>
                </c:pt>
                <c:pt idx="7721">
                  <c:v>41.101500999999999</c:v>
                </c:pt>
                <c:pt idx="7722">
                  <c:v>41.101500999999999</c:v>
                </c:pt>
                <c:pt idx="7723">
                  <c:v>41.101500999999999</c:v>
                </c:pt>
                <c:pt idx="7724">
                  <c:v>41.267246</c:v>
                </c:pt>
                <c:pt idx="7725">
                  <c:v>41.101500999999999</c:v>
                </c:pt>
                <c:pt idx="7726">
                  <c:v>41.101500999999999</c:v>
                </c:pt>
                <c:pt idx="7727">
                  <c:v>41.101500999999999</c:v>
                </c:pt>
                <c:pt idx="7728">
                  <c:v>41.101500999999999</c:v>
                </c:pt>
                <c:pt idx="7729">
                  <c:v>41.101500999999999</c:v>
                </c:pt>
                <c:pt idx="7730">
                  <c:v>41.101500999999999</c:v>
                </c:pt>
                <c:pt idx="7731">
                  <c:v>41.101500999999999</c:v>
                </c:pt>
                <c:pt idx="7732">
                  <c:v>41.101500999999999</c:v>
                </c:pt>
                <c:pt idx="7733">
                  <c:v>41.101500999999999</c:v>
                </c:pt>
                <c:pt idx="7734">
                  <c:v>41.101500999999999</c:v>
                </c:pt>
                <c:pt idx="7735">
                  <c:v>41.101500999999999</c:v>
                </c:pt>
                <c:pt idx="7736">
                  <c:v>41.267246</c:v>
                </c:pt>
                <c:pt idx="7737">
                  <c:v>41.101500999999999</c:v>
                </c:pt>
                <c:pt idx="7738">
                  <c:v>41.101500999999999</c:v>
                </c:pt>
                <c:pt idx="7739">
                  <c:v>41.267246</c:v>
                </c:pt>
                <c:pt idx="7740">
                  <c:v>41.267246</c:v>
                </c:pt>
                <c:pt idx="7741">
                  <c:v>41.101500999999999</c:v>
                </c:pt>
                <c:pt idx="7742">
                  <c:v>41.101500999999999</c:v>
                </c:pt>
                <c:pt idx="7743">
                  <c:v>41.267246</c:v>
                </c:pt>
                <c:pt idx="7744">
                  <c:v>41.101500999999999</c:v>
                </c:pt>
                <c:pt idx="7745">
                  <c:v>41.101500999999999</c:v>
                </c:pt>
                <c:pt idx="7746">
                  <c:v>41.101500999999999</c:v>
                </c:pt>
                <c:pt idx="7747">
                  <c:v>41.267246</c:v>
                </c:pt>
                <c:pt idx="7748">
                  <c:v>41.101500999999999</c:v>
                </c:pt>
                <c:pt idx="7749">
                  <c:v>41.267246</c:v>
                </c:pt>
                <c:pt idx="7750">
                  <c:v>41.101500999999999</c:v>
                </c:pt>
                <c:pt idx="7751">
                  <c:v>41.101500999999999</c:v>
                </c:pt>
                <c:pt idx="7752">
                  <c:v>41.101500999999999</c:v>
                </c:pt>
                <c:pt idx="7753">
                  <c:v>41.267246</c:v>
                </c:pt>
                <c:pt idx="7754">
                  <c:v>41.101500999999999</c:v>
                </c:pt>
                <c:pt idx="7755">
                  <c:v>41.101500999999999</c:v>
                </c:pt>
                <c:pt idx="7756">
                  <c:v>41.101500999999999</c:v>
                </c:pt>
                <c:pt idx="7757">
                  <c:v>41.101500999999999</c:v>
                </c:pt>
                <c:pt idx="7758">
                  <c:v>41.101500999999999</c:v>
                </c:pt>
                <c:pt idx="7759">
                  <c:v>41.101500999999999</c:v>
                </c:pt>
                <c:pt idx="7760">
                  <c:v>41.101500999999999</c:v>
                </c:pt>
                <c:pt idx="7761">
                  <c:v>41.101500999999999</c:v>
                </c:pt>
                <c:pt idx="7762">
                  <c:v>41.101500999999999</c:v>
                </c:pt>
                <c:pt idx="7763">
                  <c:v>41.101500999999999</c:v>
                </c:pt>
                <c:pt idx="7764">
                  <c:v>41.101500999999999</c:v>
                </c:pt>
                <c:pt idx="7765">
                  <c:v>41.101500999999999</c:v>
                </c:pt>
                <c:pt idx="7766">
                  <c:v>41.101500999999999</c:v>
                </c:pt>
                <c:pt idx="7767">
                  <c:v>41.101500999999999</c:v>
                </c:pt>
                <c:pt idx="7768">
                  <c:v>41.267246</c:v>
                </c:pt>
                <c:pt idx="7769">
                  <c:v>41.101500999999999</c:v>
                </c:pt>
                <c:pt idx="7770">
                  <c:v>41.101500999999999</c:v>
                </c:pt>
                <c:pt idx="7771">
                  <c:v>41.101500999999999</c:v>
                </c:pt>
                <c:pt idx="7772">
                  <c:v>41.101500999999999</c:v>
                </c:pt>
                <c:pt idx="7773">
                  <c:v>41.101500999999999</c:v>
                </c:pt>
                <c:pt idx="7774">
                  <c:v>41.101500999999999</c:v>
                </c:pt>
                <c:pt idx="7775">
                  <c:v>41.101500999999999</c:v>
                </c:pt>
                <c:pt idx="7776">
                  <c:v>41.267246</c:v>
                </c:pt>
                <c:pt idx="7777">
                  <c:v>41.101500999999999</c:v>
                </c:pt>
                <c:pt idx="7778">
                  <c:v>41.101500999999999</c:v>
                </c:pt>
                <c:pt idx="7779">
                  <c:v>41.101500999999999</c:v>
                </c:pt>
                <c:pt idx="7780">
                  <c:v>41.267246</c:v>
                </c:pt>
                <c:pt idx="7781">
                  <c:v>41.101500999999999</c:v>
                </c:pt>
                <c:pt idx="7782">
                  <c:v>41.101500999999999</c:v>
                </c:pt>
                <c:pt idx="7783">
                  <c:v>41.101500999999999</c:v>
                </c:pt>
                <c:pt idx="7784">
                  <c:v>41.267246</c:v>
                </c:pt>
                <c:pt idx="7785">
                  <c:v>41.101500999999999</c:v>
                </c:pt>
                <c:pt idx="7786">
                  <c:v>41.101500999999999</c:v>
                </c:pt>
                <c:pt idx="7787">
                  <c:v>41.267246</c:v>
                </c:pt>
                <c:pt idx="7788">
                  <c:v>41.267246</c:v>
                </c:pt>
                <c:pt idx="7789">
                  <c:v>41.267246</c:v>
                </c:pt>
                <c:pt idx="7790">
                  <c:v>41.267246</c:v>
                </c:pt>
                <c:pt idx="7791">
                  <c:v>41.267246</c:v>
                </c:pt>
                <c:pt idx="7792">
                  <c:v>41.267246</c:v>
                </c:pt>
                <c:pt idx="7793">
                  <c:v>41.101500999999999</c:v>
                </c:pt>
                <c:pt idx="7794">
                  <c:v>41.267246</c:v>
                </c:pt>
                <c:pt idx="7795">
                  <c:v>41.267246</c:v>
                </c:pt>
                <c:pt idx="7796">
                  <c:v>41.267246</c:v>
                </c:pt>
                <c:pt idx="7797">
                  <c:v>41.267246</c:v>
                </c:pt>
                <c:pt idx="7798">
                  <c:v>41.267246</c:v>
                </c:pt>
                <c:pt idx="7799">
                  <c:v>41.101500999999999</c:v>
                </c:pt>
                <c:pt idx="7800">
                  <c:v>41.101500999999999</c:v>
                </c:pt>
                <c:pt idx="7801">
                  <c:v>41.267246</c:v>
                </c:pt>
                <c:pt idx="7802">
                  <c:v>41.267246</c:v>
                </c:pt>
                <c:pt idx="7803">
                  <c:v>41.267246</c:v>
                </c:pt>
                <c:pt idx="7804">
                  <c:v>41.101500999999999</c:v>
                </c:pt>
                <c:pt idx="7805">
                  <c:v>41.101500999999999</c:v>
                </c:pt>
                <c:pt idx="7806">
                  <c:v>41.267246</c:v>
                </c:pt>
                <c:pt idx="7807">
                  <c:v>41.101500999999999</c:v>
                </c:pt>
                <c:pt idx="7808">
                  <c:v>41.101500999999999</c:v>
                </c:pt>
                <c:pt idx="7809">
                  <c:v>41.101500999999999</c:v>
                </c:pt>
                <c:pt idx="7810">
                  <c:v>41.101500999999999</c:v>
                </c:pt>
                <c:pt idx="7811">
                  <c:v>41.101500999999999</c:v>
                </c:pt>
                <c:pt idx="7812">
                  <c:v>41.267246</c:v>
                </c:pt>
                <c:pt idx="7813">
                  <c:v>41.101500999999999</c:v>
                </c:pt>
                <c:pt idx="7814">
                  <c:v>41.101500999999999</c:v>
                </c:pt>
                <c:pt idx="7815">
                  <c:v>41.267246</c:v>
                </c:pt>
                <c:pt idx="7816">
                  <c:v>41.101500999999999</c:v>
                </c:pt>
                <c:pt idx="7817">
                  <c:v>41.101500999999999</c:v>
                </c:pt>
                <c:pt idx="7818">
                  <c:v>41.101500999999999</c:v>
                </c:pt>
                <c:pt idx="7819">
                  <c:v>41.101500999999999</c:v>
                </c:pt>
                <c:pt idx="7820">
                  <c:v>41.267246</c:v>
                </c:pt>
                <c:pt idx="7821">
                  <c:v>41.101500999999999</c:v>
                </c:pt>
                <c:pt idx="7822">
                  <c:v>41.101500999999999</c:v>
                </c:pt>
                <c:pt idx="7823">
                  <c:v>41.267246</c:v>
                </c:pt>
                <c:pt idx="7824">
                  <c:v>41.101500999999999</c:v>
                </c:pt>
                <c:pt idx="7825">
                  <c:v>41.101500999999999</c:v>
                </c:pt>
                <c:pt idx="7826">
                  <c:v>41.267246</c:v>
                </c:pt>
                <c:pt idx="7827">
                  <c:v>41.267246</c:v>
                </c:pt>
                <c:pt idx="7828">
                  <c:v>41.267246</c:v>
                </c:pt>
                <c:pt idx="7829">
                  <c:v>41.101500999999999</c:v>
                </c:pt>
                <c:pt idx="7830">
                  <c:v>41.267246</c:v>
                </c:pt>
                <c:pt idx="7831">
                  <c:v>41.267246</c:v>
                </c:pt>
                <c:pt idx="7832">
                  <c:v>41.267246</c:v>
                </c:pt>
                <c:pt idx="7833">
                  <c:v>41.267246</c:v>
                </c:pt>
                <c:pt idx="7834">
                  <c:v>41.267246</c:v>
                </c:pt>
                <c:pt idx="7835">
                  <c:v>41.267246</c:v>
                </c:pt>
                <c:pt idx="7836">
                  <c:v>41.267246</c:v>
                </c:pt>
                <c:pt idx="7837">
                  <c:v>41.267246</c:v>
                </c:pt>
                <c:pt idx="7838">
                  <c:v>41.267246</c:v>
                </c:pt>
                <c:pt idx="7839">
                  <c:v>41.267246</c:v>
                </c:pt>
                <c:pt idx="7840">
                  <c:v>41.267246</c:v>
                </c:pt>
                <c:pt idx="7841">
                  <c:v>41.267246</c:v>
                </c:pt>
                <c:pt idx="7842">
                  <c:v>41.267246</c:v>
                </c:pt>
                <c:pt idx="7843">
                  <c:v>41.267246</c:v>
                </c:pt>
                <c:pt idx="7844">
                  <c:v>41.267246</c:v>
                </c:pt>
                <c:pt idx="7845">
                  <c:v>41.267246</c:v>
                </c:pt>
                <c:pt idx="7846">
                  <c:v>41.267246</c:v>
                </c:pt>
                <c:pt idx="7847">
                  <c:v>41.267246</c:v>
                </c:pt>
                <c:pt idx="7848">
                  <c:v>41.432991000000001</c:v>
                </c:pt>
                <c:pt idx="7849">
                  <c:v>41.267246</c:v>
                </c:pt>
                <c:pt idx="7850">
                  <c:v>41.267246</c:v>
                </c:pt>
                <c:pt idx="7851">
                  <c:v>41.267246</c:v>
                </c:pt>
                <c:pt idx="7852">
                  <c:v>41.267246</c:v>
                </c:pt>
                <c:pt idx="7853">
                  <c:v>41.267246</c:v>
                </c:pt>
                <c:pt idx="7854">
                  <c:v>41.267246</c:v>
                </c:pt>
                <c:pt idx="7855">
                  <c:v>41.267246</c:v>
                </c:pt>
                <c:pt idx="7856">
                  <c:v>41.267246</c:v>
                </c:pt>
                <c:pt idx="7857">
                  <c:v>41.267246</c:v>
                </c:pt>
                <c:pt idx="7858">
                  <c:v>41.432991000000001</c:v>
                </c:pt>
                <c:pt idx="7859">
                  <c:v>41.267246</c:v>
                </c:pt>
                <c:pt idx="7860">
                  <c:v>41.267246</c:v>
                </c:pt>
                <c:pt idx="7861">
                  <c:v>41.267246</c:v>
                </c:pt>
                <c:pt idx="7862">
                  <c:v>41.267246</c:v>
                </c:pt>
                <c:pt idx="7863">
                  <c:v>41.267246</c:v>
                </c:pt>
                <c:pt idx="7864">
                  <c:v>41.267246</c:v>
                </c:pt>
                <c:pt idx="7865">
                  <c:v>41.267246</c:v>
                </c:pt>
                <c:pt idx="7866">
                  <c:v>41.267246</c:v>
                </c:pt>
                <c:pt idx="7867">
                  <c:v>41.267246</c:v>
                </c:pt>
                <c:pt idx="7868">
                  <c:v>41.267246</c:v>
                </c:pt>
                <c:pt idx="7869">
                  <c:v>41.267246</c:v>
                </c:pt>
                <c:pt idx="7870">
                  <c:v>41.267246</c:v>
                </c:pt>
                <c:pt idx="7871">
                  <c:v>41.267246</c:v>
                </c:pt>
                <c:pt idx="7872">
                  <c:v>41.267246</c:v>
                </c:pt>
                <c:pt idx="7873">
                  <c:v>41.267246</c:v>
                </c:pt>
                <c:pt idx="7874">
                  <c:v>41.267246</c:v>
                </c:pt>
                <c:pt idx="7875">
                  <c:v>41.267246</c:v>
                </c:pt>
                <c:pt idx="7876">
                  <c:v>41.101500999999999</c:v>
                </c:pt>
                <c:pt idx="7877">
                  <c:v>41.267246</c:v>
                </c:pt>
                <c:pt idx="7878">
                  <c:v>41.267246</c:v>
                </c:pt>
                <c:pt idx="7879">
                  <c:v>41.267246</c:v>
                </c:pt>
                <c:pt idx="7880">
                  <c:v>41.267246</c:v>
                </c:pt>
                <c:pt idx="7881">
                  <c:v>41.267246</c:v>
                </c:pt>
                <c:pt idx="7882">
                  <c:v>41.101500999999999</c:v>
                </c:pt>
                <c:pt idx="7883">
                  <c:v>41.267246</c:v>
                </c:pt>
                <c:pt idx="7884">
                  <c:v>41.267246</c:v>
                </c:pt>
                <c:pt idx="7885">
                  <c:v>41.267246</c:v>
                </c:pt>
                <c:pt idx="7886">
                  <c:v>41.267246</c:v>
                </c:pt>
                <c:pt idx="7887">
                  <c:v>41.101500999999999</c:v>
                </c:pt>
                <c:pt idx="7888">
                  <c:v>41.267246</c:v>
                </c:pt>
                <c:pt idx="7889">
                  <c:v>41.267246</c:v>
                </c:pt>
                <c:pt idx="7890">
                  <c:v>41.267246</c:v>
                </c:pt>
                <c:pt idx="7891">
                  <c:v>41.267246</c:v>
                </c:pt>
                <c:pt idx="7892">
                  <c:v>41.267246</c:v>
                </c:pt>
                <c:pt idx="7893">
                  <c:v>41.267246</c:v>
                </c:pt>
                <c:pt idx="7894">
                  <c:v>41.267246</c:v>
                </c:pt>
                <c:pt idx="7895">
                  <c:v>41.267246</c:v>
                </c:pt>
                <c:pt idx="7896">
                  <c:v>41.267246</c:v>
                </c:pt>
                <c:pt idx="7897">
                  <c:v>41.267246</c:v>
                </c:pt>
                <c:pt idx="7898">
                  <c:v>41.267246</c:v>
                </c:pt>
                <c:pt idx="7899">
                  <c:v>41.267246</c:v>
                </c:pt>
                <c:pt idx="7900">
                  <c:v>41.267246</c:v>
                </c:pt>
                <c:pt idx="7901">
                  <c:v>41.267246</c:v>
                </c:pt>
                <c:pt idx="7902">
                  <c:v>41.267246</c:v>
                </c:pt>
                <c:pt idx="7903">
                  <c:v>41.267246</c:v>
                </c:pt>
                <c:pt idx="7904">
                  <c:v>41.267246</c:v>
                </c:pt>
                <c:pt idx="7905">
                  <c:v>41.267246</c:v>
                </c:pt>
                <c:pt idx="7906">
                  <c:v>41.267246</c:v>
                </c:pt>
                <c:pt idx="7907">
                  <c:v>41.267246</c:v>
                </c:pt>
                <c:pt idx="7908">
                  <c:v>41.267246</c:v>
                </c:pt>
                <c:pt idx="7909">
                  <c:v>41.267246</c:v>
                </c:pt>
                <c:pt idx="7910">
                  <c:v>41.267246</c:v>
                </c:pt>
                <c:pt idx="7911">
                  <c:v>41.267246</c:v>
                </c:pt>
                <c:pt idx="7912">
                  <c:v>41.267246</c:v>
                </c:pt>
                <c:pt idx="7913">
                  <c:v>41.267246</c:v>
                </c:pt>
                <c:pt idx="7914">
                  <c:v>41.267246</c:v>
                </c:pt>
                <c:pt idx="7915">
                  <c:v>41.267246</c:v>
                </c:pt>
                <c:pt idx="7916">
                  <c:v>41.267246</c:v>
                </c:pt>
                <c:pt idx="7917">
                  <c:v>41.101500999999999</c:v>
                </c:pt>
                <c:pt idx="7918">
                  <c:v>41.267246</c:v>
                </c:pt>
                <c:pt idx="7919">
                  <c:v>41.267246</c:v>
                </c:pt>
                <c:pt idx="7920">
                  <c:v>41.267246</c:v>
                </c:pt>
                <c:pt idx="7921">
                  <c:v>41.267246</c:v>
                </c:pt>
                <c:pt idx="7922">
                  <c:v>41.267246</c:v>
                </c:pt>
                <c:pt idx="7923">
                  <c:v>41.267246</c:v>
                </c:pt>
                <c:pt idx="7924">
                  <c:v>41.267246</c:v>
                </c:pt>
                <c:pt idx="7925">
                  <c:v>41.267246</c:v>
                </c:pt>
                <c:pt idx="7926">
                  <c:v>41.267246</c:v>
                </c:pt>
                <c:pt idx="7927">
                  <c:v>41.267246</c:v>
                </c:pt>
                <c:pt idx="7928">
                  <c:v>41.267246</c:v>
                </c:pt>
                <c:pt idx="7929">
                  <c:v>41.267246</c:v>
                </c:pt>
                <c:pt idx="7930">
                  <c:v>41.267246</c:v>
                </c:pt>
                <c:pt idx="7931">
                  <c:v>41.267246</c:v>
                </c:pt>
                <c:pt idx="7932">
                  <c:v>41.267246</c:v>
                </c:pt>
                <c:pt idx="7933">
                  <c:v>41.267246</c:v>
                </c:pt>
                <c:pt idx="7934">
                  <c:v>41.267246</c:v>
                </c:pt>
                <c:pt idx="7935">
                  <c:v>41.267246</c:v>
                </c:pt>
                <c:pt idx="7936">
                  <c:v>41.267246</c:v>
                </c:pt>
                <c:pt idx="7937">
                  <c:v>41.267246</c:v>
                </c:pt>
                <c:pt idx="7938">
                  <c:v>41.267246</c:v>
                </c:pt>
                <c:pt idx="7939">
                  <c:v>41.267246</c:v>
                </c:pt>
                <c:pt idx="7940">
                  <c:v>41.267246</c:v>
                </c:pt>
                <c:pt idx="7941">
                  <c:v>41.267246</c:v>
                </c:pt>
                <c:pt idx="7942">
                  <c:v>41.267246</c:v>
                </c:pt>
                <c:pt idx="7943">
                  <c:v>41.101500999999999</c:v>
                </c:pt>
                <c:pt idx="7944">
                  <c:v>41.267246</c:v>
                </c:pt>
                <c:pt idx="7945">
                  <c:v>41.267246</c:v>
                </c:pt>
                <c:pt idx="7946">
                  <c:v>41.267246</c:v>
                </c:pt>
                <c:pt idx="7947">
                  <c:v>41.267246</c:v>
                </c:pt>
                <c:pt idx="7948">
                  <c:v>41.101500999999999</c:v>
                </c:pt>
                <c:pt idx="7949">
                  <c:v>41.267246</c:v>
                </c:pt>
                <c:pt idx="7950">
                  <c:v>41.267246</c:v>
                </c:pt>
                <c:pt idx="7951">
                  <c:v>41.267246</c:v>
                </c:pt>
                <c:pt idx="7952">
                  <c:v>41.267246</c:v>
                </c:pt>
                <c:pt idx="7953">
                  <c:v>41.267246</c:v>
                </c:pt>
                <c:pt idx="7954">
                  <c:v>41.267246</c:v>
                </c:pt>
                <c:pt idx="7955">
                  <c:v>41.267246</c:v>
                </c:pt>
                <c:pt idx="7956">
                  <c:v>41.267246</c:v>
                </c:pt>
                <c:pt idx="7957">
                  <c:v>41.267246</c:v>
                </c:pt>
                <c:pt idx="7958">
                  <c:v>41.267246</c:v>
                </c:pt>
                <c:pt idx="7959">
                  <c:v>41.267246</c:v>
                </c:pt>
                <c:pt idx="7960">
                  <c:v>41.101500999999999</c:v>
                </c:pt>
                <c:pt idx="7961">
                  <c:v>41.267246</c:v>
                </c:pt>
                <c:pt idx="7962">
                  <c:v>41.101500999999999</c:v>
                </c:pt>
                <c:pt idx="7963">
                  <c:v>41.101500999999999</c:v>
                </c:pt>
                <c:pt idx="7964">
                  <c:v>41.267246</c:v>
                </c:pt>
                <c:pt idx="7965">
                  <c:v>41.101500999999999</c:v>
                </c:pt>
                <c:pt idx="7966">
                  <c:v>41.101500999999999</c:v>
                </c:pt>
                <c:pt idx="7967">
                  <c:v>41.101500999999999</c:v>
                </c:pt>
                <c:pt idx="7968">
                  <c:v>41.101500999999999</c:v>
                </c:pt>
                <c:pt idx="7969">
                  <c:v>41.101500999999999</c:v>
                </c:pt>
                <c:pt idx="7970">
                  <c:v>41.101500999999999</c:v>
                </c:pt>
                <c:pt idx="7971">
                  <c:v>41.101500999999999</c:v>
                </c:pt>
                <c:pt idx="7972">
                  <c:v>41.101500999999999</c:v>
                </c:pt>
                <c:pt idx="7973">
                  <c:v>41.101500999999999</c:v>
                </c:pt>
                <c:pt idx="7974">
                  <c:v>41.101500999999999</c:v>
                </c:pt>
                <c:pt idx="7975">
                  <c:v>41.101500999999999</c:v>
                </c:pt>
                <c:pt idx="7976">
                  <c:v>41.101500999999999</c:v>
                </c:pt>
                <c:pt idx="7977">
                  <c:v>41.101500999999999</c:v>
                </c:pt>
                <c:pt idx="7978">
                  <c:v>41.101500999999999</c:v>
                </c:pt>
                <c:pt idx="7979">
                  <c:v>41.101500999999999</c:v>
                </c:pt>
                <c:pt idx="7980">
                  <c:v>41.101500999999999</c:v>
                </c:pt>
                <c:pt idx="7981">
                  <c:v>41.101500999999999</c:v>
                </c:pt>
                <c:pt idx="7982">
                  <c:v>41.101500999999999</c:v>
                </c:pt>
                <c:pt idx="7983">
                  <c:v>41.101500999999999</c:v>
                </c:pt>
                <c:pt idx="7984">
                  <c:v>41.101500999999999</c:v>
                </c:pt>
                <c:pt idx="7985">
                  <c:v>41.101500999999999</c:v>
                </c:pt>
                <c:pt idx="7986">
                  <c:v>41.267246</c:v>
                </c:pt>
                <c:pt idx="7987">
                  <c:v>41.101500999999999</c:v>
                </c:pt>
                <c:pt idx="7988">
                  <c:v>41.101500999999999</c:v>
                </c:pt>
                <c:pt idx="7989">
                  <c:v>41.101500999999999</c:v>
                </c:pt>
                <c:pt idx="7990">
                  <c:v>41.101500999999999</c:v>
                </c:pt>
                <c:pt idx="7991">
                  <c:v>41.101500999999999</c:v>
                </c:pt>
                <c:pt idx="7992">
                  <c:v>41.101500999999999</c:v>
                </c:pt>
                <c:pt idx="7993">
                  <c:v>41.267246</c:v>
                </c:pt>
                <c:pt idx="7994">
                  <c:v>41.101500999999999</c:v>
                </c:pt>
                <c:pt idx="7995">
                  <c:v>41.101500999999999</c:v>
                </c:pt>
                <c:pt idx="7996">
                  <c:v>41.101500999999999</c:v>
                </c:pt>
                <c:pt idx="7997">
                  <c:v>41.101500999999999</c:v>
                </c:pt>
                <c:pt idx="7998">
                  <c:v>41.101500999999999</c:v>
                </c:pt>
                <c:pt idx="7999">
                  <c:v>41.101500999999999</c:v>
                </c:pt>
                <c:pt idx="8000">
                  <c:v>41.101500999999999</c:v>
                </c:pt>
                <c:pt idx="8001">
                  <c:v>41.101500999999999</c:v>
                </c:pt>
                <c:pt idx="8002">
                  <c:v>41.101500999999999</c:v>
                </c:pt>
                <c:pt idx="8003">
                  <c:v>41.101500999999999</c:v>
                </c:pt>
                <c:pt idx="8004">
                  <c:v>41.101500999999999</c:v>
                </c:pt>
                <c:pt idx="8005">
                  <c:v>41.101500999999999</c:v>
                </c:pt>
                <c:pt idx="8006">
                  <c:v>41.101500999999999</c:v>
                </c:pt>
                <c:pt idx="8007">
                  <c:v>41.101500999999999</c:v>
                </c:pt>
                <c:pt idx="8008">
                  <c:v>41.101500999999999</c:v>
                </c:pt>
                <c:pt idx="8009">
                  <c:v>41.101500999999999</c:v>
                </c:pt>
                <c:pt idx="8010">
                  <c:v>41.267246</c:v>
                </c:pt>
                <c:pt idx="8011">
                  <c:v>41.267246</c:v>
                </c:pt>
                <c:pt idx="8012">
                  <c:v>41.267246</c:v>
                </c:pt>
                <c:pt idx="8013">
                  <c:v>41.101500999999999</c:v>
                </c:pt>
                <c:pt idx="8014">
                  <c:v>41.101500999999999</c:v>
                </c:pt>
                <c:pt idx="8015">
                  <c:v>41.101500999999999</c:v>
                </c:pt>
                <c:pt idx="8016">
                  <c:v>41.101500999999999</c:v>
                </c:pt>
                <c:pt idx="8017">
                  <c:v>41.101500999999999</c:v>
                </c:pt>
                <c:pt idx="8018">
                  <c:v>41.101500999999999</c:v>
                </c:pt>
                <c:pt idx="8019">
                  <c:v>41.101500999999999</c:v>
                </c:pt>
                <c:pt idx="8020">
                  <c:v>41.267246</c:v>
                </c:pt>
                <c:pt idx="8021">
                  <c:v>41.101500999999999</c:v>
                </c:pt>
                <c:pt idx="8022">
                  <c:v>41.101500999999999</c:v>
                </c:pt>
                <c:pt idx="8023">
                  <c:v>41.101500999999999</c:v>
                </c:pt>
                <c:pt idx="8024">
                  <c:v>41.101500999999999</c:v>
                </c:pt>
                <c:pt idx="8025">
                  <c:v>41.101500999999999</c:v>
                </c:pt>
                <c:pt idx="8026">
                  <c:v>41.101500999999999</c:v>
                </c:pt>
                <c:pt idx="8027">
                  <c:v>41.101500999999999</c:v>
                </c:pt>
                <c:pt idx="8028">
                  <c:v>41.101500999999999</c:v>
                </c:pt>
                <c:pt idx="8029">
                  <c:v>41.101500999999999</c:v>
                </c:pt>
                <c:pt idx="8030">
                  <c:v>41.101500999999999</c:v>
                </c:pt>
                <c:pt idx="8031">
                  <c:v>41.101500999999999</c:v>
                </c:pt>
                <c:pt idx="8032">
                  <c:v>41.101500999999999</c:v>
                </c:pt>
                <c:pt idx="8033">
                  <c:v>40.935757000000002</c:v>
                </c:pt>
                <c:pt idx="8034">
                  <c:v>41.101500999999999</c:v>
                </c:pt>
                <c:pt idx="8035">
                  <c:v>41.101500999999999</c:v>
                </c:pt>
                <c:pt idx="8036">
                  <c:v>41.101500999999999</c:v>
                </c:pt>
                <c:pt idx="8037">
                  <c:v>41.267246</c:v>
                </c:pt>
                <c:pt idx="8038">
                  <c:v>41.101500999999999</c:v>
                </c:pt>
                <c:pt idx="8039">
                  <c:v>41.101500999999999</c:v>
                </c:pt>
                <c:pt idx="8040">
                  <c:v>41.101500999999999</c:v>
                </c:pt>
                <c:pt idx="8041">
                  <c:v>41.101500999999999</c:v>
                </c:pt>
                <c:pt idx="8042">
                  <c:v>41.101500999999999</c:v>
                </c:pt>
                <c:pt idx="8043">
                  <c:v>41.101500999999999</c:v>
                </c:pt>
                <c:pt idx="8044">
                  <c:v>41.267246</c:v>
                </c:pt>
                <c:pt idx="8045">
                  <c:v>41.267246</c:v>
                </c:pt>
                <c:pt idx="8046">
                  <c:v>41.267246</c:v>
                </c:pt>
                <c:pt idx="8047">
                  <c:v>41.101500999999999</c:v>
                </c:pt>
                <c:pt idx="8048">
                  <c:v>41.267246</c:v>
                </c:pt>
                <c:pt idx="8049">
                  <c:v>41.267246</c:v>
                </c:pt>
                <c:pt idx="8050">
                  <c:v>41.267246</c:v>
                </c:pt>
                <c:pt idx="8051">
                  <c:v>41.267246</c:v>
                </c:pt>
                <c:pt idx="8052">
                  <c:v>41.267246</c:v>
                </c:pt>
                <c:pt idx="8053">
                  <c:v>41.101500999999999</c:v>
                </c:pt>
                <c:pt idx="8054">
                  <c:v>41.267246</c:v>
                </c:pt>
                <c:pt idx="8055">
                  <c:v>41.101500999999999</c:v>
                </c:pt>
                <c:pt idx="8056">
                  <c:v>41.267246</c:v>
                </c:pt>
                <c:pt idx="8057">
                  <c:v>41.101500999999999</c:v>
                </c:pt>
                <c:pt idx="8058">
                  <c:v>41.101500999999999</c:v>
                </c:pt>
                <c:pt idx="8059">
                  <c:v>41.267246</c:v>
                </c:pt>
                <c:pt idx="8060">
                  <c:v>41.267246</c:v>
                </c:pt>
                <c:pt idx="8061">
                  <c:v>41.267246</c:v>
                </c:pt>
                <c:pt idx="8062">
                  <c:v>41.101500999999999</c:v>
                </c:pt>
                <c:pt idx="8063">
                  <c:v>41.267246</c:v>
                </c:pt>
                <c:pt idx="8064">
                  <c:v>41.101500999999999</c:v>
                </c:pt>
                <c:pt idx="8065">
                  <c:v>41.101500999999999</c:v>
                </c:pt>
                <c:pt idx="8066">
                  <c:v>41.101500999999999</c:v>
                </c:pt>
                <c:pt idx="8067">
                  <c:v>41.267246</c:v>
                </c:pt>
                <c:pt idx="8068">
                  <c:v>41.267246</c:v>
                </c:pt>
                <c:pt idx="8069">
                  <c:v>41.267246</c:v>
                </c:pt>
                <c:pt idx="8070">
                  <c:v>41.267246</c:v>
                </c:pt>
                <c:pt idx="8071">
                  <c:v>41.267246</c:v>
                </c:pt>
                <c:pt idx="8072">
                  <c:v>41.267246</c:v>
                </c:pt>
                <c:pt idx="8073">
                  <c:v>41.267246</c:v>
                </c:pt>
                <c:pt idx="8074">
                  <c:v>41.267246</c:v>
                </c:pt>
                <c:pt idx="8075">
                  <c:v>41.267246</c:v>
                </c:pt>
                <c:pt idx="8076">
                  <c:v>41.267246</c:v>
                </c:pt>
                <c:pt idx="8077">
                  <c:v>41.267246</c:v>
                </c:pt>
                <c:pt idx="8078">
                  <c:v>41.267246</c:v>
                </c:pt>
                <c:pt idx="8079">
                  <c:v>41.267246</c:v>
                </c:pt>
                <c:pt idx="8080">
                  <c:v>41.267246</c:v>
                </c:pt>
                <c:pt idx="8081">
                  <c:v>41.267246</c:v>
                </c:pt>
                <c:pt idx="8082">
                  <c:v>41.267246</c:v>
                </c:pt>
                <c:pt idx="8083">
                  <c:v>41.267246</c:v>
                </c:pt>
                <c:pt idx="8084">
                  <c:v>41.101500999999999</c:v>
                </c:pt>
                <c:pt idx="8085">
                  <c:v>41.267246</c:v>
                </c:pt>
                <c:pt idx="8086">
                  <c:v>41.267246</c:v>
                </c:pt>
                <c:pt idx="8087">
                  <c:v>41.101500999999999</c:v>
                </c:pt>
                <c:pt idx="8088">
                  <c:v>41.267246</c:v>
                </c:pt>
                <c:pt idx="8089">
                  <c:v>41.267246</c:v>
                </c:pt>
                <c:pt idx="8090">
                  <c:v>41.267246</c:v>
                </c:pt>
                <c:pt idx="8091">
                  <c:v>41.267246</c:v>
                </c:pt>
                <c:pt idx="8092">
                  <c:v>41.267246</c:v>
                </c:pt>
                <c:pt idx="8093">
                  <c:v>41.267246</c:v>
                </c:pt>
                <c:pt idx="8094">
                  <c:v>41.267246</c:v>
                </c:pt>
                <c:pt idx="8095">
                  <c:v>41.267246</c:v>
                </c:pt>
                <c:pt idx="8096">
                  <c:v>41.267246</c:v>
                </c:pt>
                <c:pt idx="8097">
                  <c:v>41.267246</c:v>
                </c:pt>
                <c:pt idx="8098">
                  <c:v>41.267246</c:v>
                </c:pt>
                <c:pt idx="8099">
                  <c:v>41.267246</c:v>
                </c:pt>
                <c:pt idx="8100">
                  <c:v>41.267246</c:v>
                </c:pt>
                <c:pt idx="8101">
                  <c:v>41.267246</c:v>
                </c:pt>
                <c:pt idx="8102">
                  <c:v>41.101500999999999</c:v>
                </c:pt>
                <c:pt idx="8103">
                  <c:v>41.267246</c:v>
                </c:pt>
                <c:pt idx="8104">
                  <c:v>41.267246</c:v>
                </c:pt>
                <c:pt idx="8105">
                  <c:v>41.267246</c:v>
                </c:pt>
                <c:pt idx="8106">
                  <c:v>41.101500999999999</c:v>
                </c:pt>
                <c:pt idx="8107">
                  <c:v>41.267246</c:v>
                </c:pt>
                <c:pt idx="8108">
                  <c:v>41.267246</c:v>
                </c:pt>
                <c:pt idx="8109">
                  <c:v>41.267246</c:v>
                </c:pt>
                <c:pt idx="8110">
                  <c:v>41.267246</c:v>
                </c:pt>
                <c:pt idx="8111">
                  <c:v>41.267246</c:v>
                </c:pt>
                <c:pt idx="8112">
                  <c:v>41.267246</c:v>
                </c:pt>
                <c:pt idx="8113">
                  <c:v>41.267246</c:v>
                </c:pt>
                <c:pt idx="8114">
                  <c:v>41.267246</c:v>
                </c:pt>
                <c:pt idx="8115">
                  <c:v>41.267246</c:v>
                </c:pt>
                <c:pt idx="8116">
                  <c:v>41.101500999999999</c:v>
                </c:pt>
                <c:pt idx="8117">
                  <c:v>41.267246</c:v>
                </c:pt>
                <c:pt idx="8118">
                  <c:v>41.267246</c:v>
                </c:pt>
                <c:pt idx="8119">
                  <c:v>41.267246</c:v>
                </c:pt>
                <c:pt idx="8120">
                  <c:v>41.267246</c:v>
                </c:pt>
                <c:pt idx="8121">
                  <c:v>41.267246</c:v>
                </c:pt>
                <c:pt idx="8122">
                  <c:v>41.267246</c:v>
                </c:pt>
                <c:pt idx="8123">
                  <c:v>41.267246</c:v>
                </c:pt>
                <c:pt idx="8124">
                  <c:v>41.267246</c:v>
                </c:pt>
                <c:pt idx="8125">
                  <c:v>41.267246</c:v>
                </c:pt>
                <c:pt idx="8126">
                  <c:v>41.267246</c:v>
                </c:pt>
                <c:pt idx="8127">
                  <c:v>41.267246</c:v>
                </c:pt>
                <c:pt idx="8128">
                  <c:v>41.267246</c:v>
                </c:pt>
                <c:pt idx="8129">
                  <c:v>41.267246</c:v>
                </c:pt>
                <c:pt idx="8130">
                  <c:v>41.267246</c:v>
                </c:pt>
                <c:pt idx="8131">
                  <c:v>41.267246</c:v>
                </c:pt>
                <c:pt idx="8132">
                  <c:v>41.267246</c:v>
                </c:pt>
                <c:pt idx="8133">
                  <c:v>41.267246</c:v>
                </c:pt>
                <c:pt idx="8134">
                  <c:v>41.267246</c:v>
                </c:pt>
                <c:pt idx="8135">
                  <c:v>41.267246</c:v>
                </c:pt>
                <c:pt idx="8136">
                  <c:v>41.267246</c:v>
                </c:pt>
                <c:pt idx="8137">
                  <c:v>41.101500999999999</c:v>
                </c:pt>
                <c:pt idx="8138">
                  <c:v>41.267246</c:v>
                </c:pt>
                <c:pt idx="8139">
                  <c:v>41.267246</c:v>
                </c:pt>
                <c:pt idx="8140">
                  <c:v>41.267246</c:v>
                </c:pt>
                <c:pt idx="8141">
                  <c:v>41.267246</c:v>
                </c:pt>
                <c:pt idx="8142">
                  <c:v>41.267246</c:v>
                </c:pt>
                <c:pt idx="8143">
                  <c:v>41.267246</c:v>
                </c:pt>
                <c:pt idx="8144">
                  <c:v>41.101500999999999</c:v>
                </c:pt>
                <c:pt idx="8145">
                  <c:v>41.101500999999999</c:v>
                </c:pt>
                <c:pt idx="8146">
                  <c:v>41.101500999999999</c:v>
                </c:pt>
                <c:pt idx="8147">
                  <c:v>41.267246</c:v>
                </c:pt>
                <c:pt idx="8148">
                  <c:v>41.267246</c:v>
                </c:pt>
                <c:pt idx="8149">
                  <c:v>41.267246</c:v>
                </c:pt>
                <c:pt idx="8150">
                  <c:v>41.267246</c:v>
                </c:pt>
                <c:pt idx="8151">
                  <c:v>41.267246</c:v>
                </c:pt>
                <c:pt idx="8152">
                  <c:v>41.267246</c:v>
                </c:pt>
                <c:pt idx="8153">
                  <c:v>41.267246</c:v>
                </c:pt>
                <c:pt idx="8154">
                  <c:v>41.267246</c:v>
                </c:pt>
                <c:pt idx="8155">
                  <c:v>41.267246</c:v>
                </c:pt>
                <c:pt idx="8156">
                  <c:v>41.267246</c:v>
                </c:pt>
                <c:pt idx="8157">
                  <c:v>41.267246</c:v>
                </c:pt>
                <c:pt idx="8158">
                  <c:v>41.267246</c:v>
                </c:pt>
                <c:pt idx="8159">
                  <c:v>41.267246</c:v>
                </c:pt>
                <c:pt idx="8160">
                  <c:v>41.267246</c:v>
                </c:pt>
                <c:pt idx="8161">
                  <c:v>41.101500999999999</c:v>
                </c:pt>
                <c:pt idx="8162">
                  <c:v>41.267246</c:v>
                </c:pt>
                <c:pt idx="8163">
                  <c:v>41.267246</c:v>
                </c:pt>
                <c:pt idx="8164">
                  <c:v>41.267246</c:v>
                </c:pt>
                <c:pt idx="8165">
                  <c:v>41.267246</c:v>
                </c:pt>
                <c:pt idx="8166">
                  <c:v>41.101500999999999</c:v>
                </c:pt>
                <c:pt idx="8167">
                  <c:v>41.267246</c:v>
                </c:pt>
                <c:pt idx="8168">
                  <c:v>41.267246</c:v>
                </c:pt>
                <c:pt idx="8169">
                  <c:v>41.101500999999999</c:v>
                </c:pt>
                <c:pt idx="8170">
                  <c:v>41.267246</c:v>
                </c:pt>
                <c:pt idx="8171">
                  <c:v>41.267246</c:v>
                </c:pt>
                <c:pt idx="8172">
                  <c:v>41.101500999999999</c:v>
                </c:pt>
                <c:pt idx="8173">
                  <c:v>41.101500999999999</c:v>
                </c:pt>
                <c:pt idx="8174">
                  <c:v>41.267246</c:v>
                </c:pt>
                <c:pt idx="8175">
                  <c:v>41.101500999999999</c:v>
                </c:pt>
                <c:pt idx="8176">
                  <c:v>41.267246</c:v>
                </c:pt>
                <c:pt idx="8177">
                  <c:v>41.267246</c:v>
                </c:pt>
                <c:pt idx="8178">
                  <c:v>41.101500999999999</c:v>
                </c:pt>
                <c:pt idx="8179">
                  <c:v>41.267246</c:v>
                </c:pt>
                <c:pt idx="8180">
                  <c:v>41.267246</c:v>
                </c:pt>
                <c:pt idx="8181">
                  <c:v>41.101500999999999</c:v>
                </c:pt>
                <c:pt idx="8182">
                  <c:v>41.267246</c:v>
                </c:pt>
                <c:pt idx="8183">
                  <c:v>41.101500999999999</c:v>
                </c:pt>
                <c:pt idx="8184">
                  <c:v>41.267246</c:v>
                </c:pt>
                <c:pt idx="8185">
                  <c:v>41.267246</c:v>
                </c:pt>
                <c:pt idx="8186">
                  <c:v>41.267246</c:v>
                </c:pt>
                <c:pt idx="8187">
                  <c:v>41.267246</c:v>
                </c:pt>
                <c:pt idx="8188">
                  <c:v>41.267246</c:v>
                </c:pt>
                <c:pt idx="8189">
                  <c:v>41.267246</c:v>
                </c:pt>
                <c:pt idx="8190">
                  <c:v>41.101500999999999</c:v>
                </c:pt>
                <c:pt idx="8191">
                  <c:v>41.267246</c:v>
                </c:pt>
                <c:pt idx="8192">
                  <c:v>41.267246</c:v>
                </c:pt>
                <c:pt idx="8193">
                  <c:v>41.267246</c:v>
                </c:pt>
                <c:pt idx="8194">
                  <c:v>41.267246</c:v>
                </c:pt>
                <c:pt idx="8195">
                  <c:v>41.267246</c:v>
                </c:pt>
                <c:pt idx="8196">
                  <c:v>41.267246</c:v>
                </c:pt>
                <c:pt idx="8197">
                  <c:v>41.101500999999999</c:v>
                </c:pt>
                <c:pt idx="8198">
                  <c:v>41.101500999999999</c:v>
                </c:pt>
                <c:pt idx="8199">
                  <c:v>41.267246</c:v>
                </c:pt>
                <c:pt idx="8200">
                  <c:v>41.101500999999999</c:v>
                </c:pt>
                <c:pt idx="8201">
                  <c:v>41.267246</c:v>
                </c:pt>
                <c:pt idx="8202">
                  <c:v>41.267246</c:v>
                </c:pt>
                <c:pt idx="8203">
                  <c:v>41.267246</c:v>
                </c:pt>
                <c:pt idx="8204">
                  <c:v>41.267246</c:v>
                </c:pt>
                <c:pt idx="8205">
                  <c:v>41.267246</c:v>
                </c:pt>
                <c:pt idx="8206">
                  <c:v>41.267246</c:v>
                </c:pt>
                <c:pt idx="8207">
                  <c:v>41.101500999999999</c:v>
                </c:pt>
                <c:pt idx="8208">
                  <c:v>41.101500999999999</c:v>
                </c:pt>
                <c:pt idx="8209">
                  <c:v>41.267246</c:v>
                </c:pt>
                <c:pt idx="8210">
                  <c:v>41.267246</c:v>
                </c:pt>
                <c:pt idx="8211">
                  <c:v>41.267246</c:v>
                </c:pt>
                <c:pt idx="8212">
                  <c:v>41.101500999999999</c:v>
                </c:pt>
                <c:pt idx="8213">
                  <c:v>41.267246</c:v>
                </c:pt>
                <c:pt idx="8214">
                  <c:v>41.267246</c:v>
                </c:pt>
                <c:pt idx="8215">
                  <c:v>41.267246</c:v>
                </c:pt>
                <c:pt idx="8216">
                  <c:v>41.267246</c:v>
                </c:pt>
                <c:pt idx="8217">
                  <c:v>41.101500999999999</c:v>
                </c:pt>
                <c:pt idx="8218">
                  <c:v>41.267246</c:v>
                </c:pt>
                <c:pt idx="8219">
                  <c:v>41.101500999999999</c:v>
                </c:pt>
                <c:pt idx="8220">
                  <c:v>41.267246</c:v>
                </c:pt>
                <c:pt idx="8221">
                  <c:v>41.267246</c:v>
                </c:pt>
                <c:pt idx="8222">
                  <c:v>41.267246</c:v>
                </c:pt>
                <c:pt idx="8223">
                  <c:v>41.267246</c:v>
                </c:pt>
                <c:pt idx="8224">
                  <c:v>41.267246</c:v>
                </c:pt>
                <c:pt idx="8225">
                  <c:v>41.267246</c:v>
                </c:pt>
                <c:pt idx="8226">
                  <c:v>41.267246</c:v>
                </c:pt>
                <c:pt idx="8227">
                  <c:v>41.267246</c:v>
                </c:pt>
                <c:pt idx="8228">
                  <c:v>41.470122000000003</c:v>
                </c:pt>
                <c:pt idx="8229">
                  <c:v>41.138252999999999</c:v>
                </c:pt>
                <c:pt idx="8230">
                  <c:v>41.470122000000003</c:v>
                </c:pt>
                <c:pt idx="8231">
                  <c:v>41.470122000000003</c:v>
                </c:pt>
                <c:pt idx="8232">
                  <c:v>41.470122000000003</c:v>
                </c:pt>
                <c:pt idx="8233">
                  <c:v>41.470122000000003</c:v>
                </c:pt>
                <c:pt idx="8234">
                  <c:v>41.138252999999999</c:v>
                </c:pt>
                <c:pt idx="8235">
                  <c:v>41.470122000000003</c:v>
                </c:pt>
                <c:pt idx="8236">
                  <c:v>41.138252999999999</c:v>
                </c:pt>
                <c:pt idx="8237">
                  <c:v>41.138252999999999</c:v>
                </c:pt>
                <c:pt idx="8238">
                  <c:v>41.470122000000003</c:v>
                </c:pt>
                <c:pt idx="8239">
                  <c:v>41.470122000000003</c:v>
                </c:pt>
                <c:pt idx="8240">
                  <c:v>41.138252999999999</c:v>
                </c:pt>
                <c:pt idx="8241">
                  <c:v>41.470122000000003</c:v>
                </c:pt>
                <c:pt idx="8242">
                  <c:v>41.470122000000003</c:v>
                </c:pt>
                <c:pt idx="8243">
                  <c:v>41.470122000000003</c:v>
                </c:pt>
                <c:pt idx="8244">
                  <c:v>41.138252999999999</c:v>
                </c:pt>
                <c:pt idx="8245">
                  <c:v>41.470122000000003</c:v>
                </c:pt>
                <c:pt idx="8246">
                  <c:v>41.138252999999999</c:v>
                </c:pt>
                <c:pt idx="8247">
                  <c:v>41.470122000000003</c:v>
                </c:pt>
                <c:pt idx="8248">
                  <c:v>41.470122000000003</c:v>
                </c:pt>
                <c:pt idx="8249">
                  <c:v>41.470122000000003</c:v>
                </c:pt>
                <c:pt idx="8250">
                  <c:v>41.470122000000003</c:v>
                </c:pt>
                <c:pt idx="8251">
                  <c:v>41.138252999999999</c:v>
                </c:pt>
                <c:pt idx="8252">
                  <c:v>41.470122000000003</c:v>
                </c:pt>
                <c:pt idx="8253">
                  <c:v>41.470122000000003</c:v>
                </c:pt>
                <c:pt idx="8254">
                  <c:v>41.470122000000003</c:v>
                </c:pt>
                <c:pt idx="8255">
                  <c:v>41.470122000000003</c:v>
                </c:pt>
                <c:pt idx="8256">
                  <c:v>41.470122000000003</c:v>
                </c:pt>
                <c:pt idx="8257">
                  <c:v>41.470122000000003</c:v>
                </c:pt>
                <c:pt idx="8258">
                  <c:v>41.470122000000003</c:v>
                </c:pt>
                <c:pt idx="8259">
                  <c:v>41.470122000000003</c:v>
                </c:pt>
                <c:pt idx="8260">
                  <c:v>41.470122000000003</c:v>
                </c:pt>
                <c:pt idx="8261">
                  <c:v>41.470122000000003</c:v>
                </c:pt>
                <c:pt idx="8262">
                  <c:v>41.138252999999999</c:v>
                </c:pt>
                <c:pt idx="8263">
                  <c:v>41.470122000000003</c:v>
                </c:pt>
                <c:pt idx="8264">
                  <c:v>41.470122000000003</c:v>
                </c:pt>
                <c:pt idx="8265">
                  <c:v>41.470122000000003</c:v>
                </c:pt>
                <c:pt idx="8266">
                  <c:v>41.138252999999999</c:v>
                </c:pt>
                <c:pt idx="8267">
                  <c:v>41.470122000000003</c:v>
                </c:pt>
                <c:pt idx="8268">
                  <c:v>41.138252999999999</c:v>
                </c:pt>
                <c:pt idx="8269">
                  <c:v>41.138252999999999</c:v>
                </c:pt>
                <c:pt idx="8270">
                  <c:v>41.470122000000003</c:v>
                </c:pt>
                <c:pt idx="8271">
                  <c:v>41.470122000000003</c:v>
                </c:pt>
                <c:pt idx="8272">
                  <c:v>41.470122000000003</c:v>
                </c:pt>
                <c:pt idx="8273">
                  <c:v>41.138252999999999</c:v>
                </c:pt>
                <c:pt idx="8274">
                  <c:v>41.470122000000003</c:v>
                </c:pt>
                <c:pt idx="8275">
                  <c:v>41.470122000000003</c:v>
                </c:pt>
                <c:pt idx="8276">
                  <c:v>41.138252999999999</c:v>
                </c:pt>
                <c:pt idx="8277">
                  <c:v>41.470122000000003</c:v>
                </c:pt>
                <c:pt idx="8278">
                  <c:v>41.470122000000003</c:v>
                </c:pt>
                <c:pt idx="8279">
                  <c:v>41.138252999999999</c:v>
                </c:pt>
                <c:pt idx="8280">
                  <c:v>41.470122000000003</c:v>
                </c:pt>
                <c:pt idx="8281">
                  <c:v>41.470122000000003</c:v>
                </c:pt>
                <c:pt idx="8282">
                  <c:v>41.138252999999999</c:v>
                </c:pt>
                <c:pt idx="8283">
                  <c:v>41.470122000000003</c:v>
                </c:pt>
                <c:pt idx="8284">
                  <c:v>41.470122000000003</c:v>
                </c:pt>
                <c:pt idx="8285">
                  <c:v>41.470122000000003</c:v>
                </c:pt>
                <c:pt idx="8286">
                  <c:v>41.138252999999999</c:v>
                </c:pt>
                <c:pt idx="8287">
                  <c:v>41.470122000000003</c:v>
                </c:pt>
                <c:pt idx="8288">
                  <c:v>41.470122000000003</c:v>
                </c:pt>
                <c:pt idx="8289">
                  <c:v>41.470122000000003</c:v>
                </c:pt>
                <c:pt idx="8290">
                  <c:v>41.470122000000003</c:v>
                </c:pt>
                <c:pt idx="8291">
                  <c:v>41.470122000000003</c:v>
                </c:pt>
                <c:pt idx="8292">
                  <c:v>41.138252999999999</c:v>
                </c:pt>
                <c:pt idx="8293">
                  <c:v>41.138252999999999</c:v>
                </c:pt>
                <c:pt idx="8294">
                  <c:v>41.470122000000003</c:v>
                </c:pt>
                <c:pt idx="8295">
                  <c:v>41.138252999999999</c:v>
                </c:pt>
                <c:pt idx="8296">
                  <c:v>41.470122000000003</c:v>
                </c:pt>
                <c:pt idx="8297">
                  <c:v>41.470122000000003</c:v>
                </c:pt>
                <c:pt idx="8298">
                  <c:v>41.470122000000003</c:v>
                </c:pt>
                <c:pt idx="8299">
                  <c:v>41.470122000000003</c:v>
                </c:pt>
                <c:pt idx="8300">
                  <c:v>41.138252999999999</c:v>
                </c:pt>
                <c:pt idx="8301">
                  <c:v>41.470122000000003</c:v>
                </c:pt>
                <c:pt idx="8302">
                  <c:v>41.138252999999999</c:v>
                </c:pt>
                <c:pt idx="8303">
                  <c:v>41.470122000000003</c:v>
                </c:pt>
                <c:pt idx="8304">
                  <c:v>41.470122000000003</c:v>
                </c:pt>
                <c:pt idx="8305">
                  <c:v>41.470122000000003</c:v>
                </c:pt>
                <c:pt idx="8306">
                  <c:v>41.470122000000003</c:v>
                </c:pt>
                <c:pt idx="8307">
                  <c:v>41.470122000000003</c:v>
                </c:pt>
                <c:pt idx="8308">
                  <c:v>41.470122000000003</c:v>
                </c:pt>
                <c:pt idx="8309">
                  <c:v>41.470122000000003</c:v>
                </c:pt>
                <c:pt idx="8310">
                  <c:v>41.470122000000003</c:v>
                </c:pt>
                <c:pt idx="8311">
                  <c:v>41.470122000000003</c:v>
                </c:pt>
                <c:pt idx="8312">
                  <c:v>41.138252999999999</c:v>
                </c:pt>
                <c:pt idx="8313">
                  <c:v>41.470122000000003</c:v>
                </c:pt>
                <c:pt idx="8314">
                  <c:v>41.470122000000003</c:v>
                </c:pt>
                <c:pt idx="8315">
                  <c:v>41.470122000000003</c:v>
                </c:pt>
                <c:pt idx="8316">
                  <c:v>41.470122000000003</c:v>
                </c:pt>
                <c:pt idx="8317">
                  <c:v>41.470122000000003</c:v>
                </c:pt>
                <c:pt idx="8318">
                  <c:v>41.470122000000003</c:v>
                </c:pt>
                <c:pt idx="8319">
                  <c:v>41.470122000000003</c:v>
                </c:pt>
                <c:pt idx="8320">
                  <c:v>41.470122000000003</c:v>
                </c:pt>
                <c:pt idx="8321">
                  <c:v>41.470122000000003</c:v>
                </c:pt>
                <c:pt idx="8322">
                  <c:v>41.470122000000003</c:v>
                </c:pt>
                <c:pt idx="8323">
                  <c:v>41.470122000000003</c:v>
                </c:pt>
                <c:pt idx="8324">
                  <c:v>41.470122000000003</c:v>
                </c:pt>
                <c:pt idx="8325">
                  <c:v>41.470122000000003</c:v>
                </c:pt>
                <c:pt idx="8326">
                  <c:v>41.138252999999999</c:v>
                </c:pt>
                <c:pt idx="8327">
                  <c:v>41.470122000000003</c:v>
                </c:pt>
                <c:pt idx="8328">
                  <c:v>41.470122000000003</c:v>
                </c:pt>
                <c:pt idx="8329">
                  <c:v>41.470122000000003</c:v>
                </c:pt>
                <c:pt idx="8330">
                  <c:v>41.470122000000003</c:v>
                </c:pt>
                <c:pt idx="8331">
                  <c:v>41.470122000000003</c:v>
                </c:pt>
                <c:pt idx="8332">
                  <c:v>41.470122000000003</c:v>
                </c:pt>
                <c:pt idx="8333">
                  <c:v>41.470122000000003</c:v>
                </c:pt>
                <c:pt idx="8334">
                  <c:v>41.470122000000003</c:v>
                </c:pt>
                <c:pt idx="8335">
                  <c:v>41.470122000000003</c:v>
                </c:pt>
                <c:pt idx="8336">
                  <c:v>41.470122000000003</c:v>
                </c:pt>
                <c:pt idx="8337">
                  <c:v>41.470122000000003</c:v>
                </c:pt>
                <c:pt idx="8338">
                  <c:v>41.470122000000003</c:v>
                </c:pt>
                <c:pt idx="8339">
                  <c:v>41.470122000000003</c:v>
                </c:pt>
                <c:pt idx="8340">
                  <c:v>41.470122000000003</c:v>
                </c:pt>
                <c:pt idx="8341">
                  <c:v>41.470122000000003</c:v>
                </c:pt>
                <c:pt idx="8342">
                  <c:v>41.470122000000003</c:v>
                </c:pt>
                <c:pt idx="8343">
                  <c:v>41.470122000000003</c:v>
                </c:pt>
                <c:pt idx="8344">
                  <c:v>41.470122000000003</c:v>
                </c:pt>
                <c:pt idx="8345">
                  <c:v>41.470122000000003</c:v>
                </c:pt>
                <c:pt idx="8346">
                  <c:v>41.470122000000003</c:v>
                </c:pt>
                <c:pt idx="8347">
                  <c:v>41.470122000000003</c:v>
                </c:pt>
                <c:pt idx="8348">
                  <c:v>41.470122000000003</c:v>
                </c:pt>
                <c:pt idx="8349">
                  <c:v>41.470122000000003</c:v>
                </c:pt>
                <c:pt idx="8350">
                  <c:v>41.470122000000003</c:v>
                </c:pt>
                <c:pt idx="8351">
                  <c:v>41.470122000000003</c:v>
                </c:pt>
                <c:pt idx="8352">
                  <c:v>41.470122000000003</c:v>
                </c:pt>
                <c:pt idx="8353">
                  <c:v>41.470122000000003</c:v>
                </c:pt>
                <c:pt idx="8354">
                  <c:v>41.470122000000003</c:v>
                </c:pt>
                <c:pt idx="8355">
                  <c:v>41.470122000000003</c:v>
                </c:pt>
                <c:pt idx="8356">
                  <c:v>41.470122000000003</c:v>
                </c:pt>
                <c:pt idx="8357">
                  <c:v>41.470122000000003</c:v>
                </c:pt>
                <c:pt idx="8358">
                  <c:v>41.470122000000003</c:v>
                </c:pt>
                <c:pt idx="8359">
                  <c:v>41.470122000000003</c:v>
                </c:pt>
                <c:pt idx="8360">
                  <c:v>41.470122000000003</c:v>
                </c:pt>
                <c:pt idx="8361">
                  <c:v>41.470122000000003</c:v>
                </c:pt>
                <c:pt idx="8362">
                  <c:v>41.470122000000003</c:v>
                </c:pt>
                <c:pt idx="8363">
                  <c:v>41.470122000000003</c:v>
                </c:pt>
                <c:pt idx="8364">
                  <c:v>41.470122000000003</c:v>
                </c:pt>
                <c:pt idx="8365">
                  <c:v>41.470122000000003</c:v>
                </c:pt>
                <c:pt idx="8366">
                  <c:v>41.470122000000003</c:v>
                </c:pt>
                <c:pt idx="8367">
                  <c:v>41.470122000000003</c:v>
                </c:pt>
                <c:pt idx="8368">
                  <c:v>41.470122000000003</c:v>
                </c:pt>
                <c:pt idx="8369">
                  <c:v>41.470122000000003</c:v>
                </c:pt>
                <c:pt idx="8370">
                  <c:v>41.470122000000003</c:v>
                </c:pt>
                <c:pt idx="8371">
                  <c:v>41.470122000000003</c:v>
                </c:pt>
                <c:pt idx="8372">
                  <c:v>41.138252999999999</c:v>
                </c:pt>
                <c:pt idx="8373">
                  <c:v>41.470122000000003</c:v>
                </c:pt>
                <c:pt idx="8374">
                  <c:v>41.470122000000003</c:v>
                </c:pt>
                <c:pt idx="8375">
                  <c:v>41.470122000000003</c:v>
                </c:pt>
                <c:pt idx="8376">
                  <c:v>41.470122000000003</c:v>
                </c:pt>
                <c:pt idx="8377">
                  <c:v>41.470122000000003</c:v>
                </c:pt>
                <c:pt idx="8378">
                  <c:v>41.470122000000003</c:v>
                </c:pt>
                <c:pt idx="8379">
                  <c:v>41.138252999999999</c:v>
                </c:pt>
                <c:pt idx="8380">
                  <c:v>41.470122000000003</c:v>
                </c:pt>
                <c:pt idx="8381">
                  <c:v>41.138252999999999</c:v>
                </c:pt>
                <c:pt idx="8382">
                  <c:v>41.470122000000003</c:v>
                </c:pt>
                <c:pt idx="8383">
                  <c:v>41.470122000000003</c:v>
                </c:pt>
                <c:pt idx="8384">
                  <c:v>41.470122000000003</c:v>
                </c:pt>
                <c:pt idx="8385">
                  <c:v>41.470122000000003</c:v>
                </c:pt>
                <c:pt idx="8386">
                  <c:v>41.470122000000003</c:v>
                </c:pt>
                <c:pt idx="8387">
                  <c:v>41.470122000000003</c:v>
                </c:pt>
                <c:pt idx="8388">
                  <c:v>41.470122000000003</c:v>
                </c:pt>
                <c:pt idx="8389">
                  <c:v>41.470122000000003</c:v>
                </c:pt>
                <c:pt idx="8390">
                  <c:v>41.470122000000003</c:v>
                </c:pt>
                <c:pt idx="8391">
                  <c:v>41.470122000000003</c:v>
                </c:pt>
                <c:pt idx="8392">
                  <c:v>41.470122000000003</c:v>
                </c:pt>
                <c:pt idx="8393">
                  <c:v>41.138252999999999</c:v>
                </c:pt>
                <c:pt idx="8394">
                  <c:v>41.470122000000003</c:v>
                </c:pt>
                <c:pt idx="8395">
                  <c:v>41.470122000000003</c:v>
                </c:pt>
                <c:pt idx="8396">
                  <c:v>41.470122000000003</c:v>
                </c:pt>
                <c:pt idx="8397">
                  <c:v>41.470122000000003</c:v>
                </c:pt>
                <c:pt idx="8398">
                  <c:v>41.470122000000003</c:v>
                </c:pt>
                <c:pt idx="8399">
                  <c:v>41.470122000000003</c:v>
                </c:pt>
                <c:pt idx="8400">
                  <c:v>41.470122000000003</c:v>
                </c:pt>
                <c:pt idx="8401">
                  <c:v>41.470122000000003</c:v>
                </c:pt>
                <c:pt idx="8402">
                  <c:v>41.470122000000003</c:v>
                </c:pt>
                <c:pt idx="8403">
                  <c:v>41.470122000000003</c:v>
                </c:pt>
                <c:pt idx="8404">
                  <c:v>41.470122000000003</c:v>
                </c:pt>
                <c:pt idx="8405">
                  <c:v>41.470122000000003</c:v>
                </c:pt>
                <c:pt idx="8406">
                  <c:v>41.470122000000003</c:v>
                </c:pt>
                <c:pt idx="8407">
                  <c:v>41.470122000000003</c:v>
                </c:pt>
                <c:pt idx="8408">
                  <c:v>41.470122000000003</c:v>
                </c:pt>
                <c:pt idx="8409">
                  <c:v>41.470122000000003</c:v>
                </c:pt>
                <c:pt idx="8410">
                  <c:v>41.470122000000003</c:v>
                </c:pt>
                <c:pt idx="8411">
                  <c:v>41.470122000000003</c:v>
                </c:pt>
                <c:pt idx="8412">
                  <c:v>41.470122000000003</c:v>
                </c:pt>
                <c:pt idx="8413">
                  <c:v>41.470122000000003</c:v>
                </c:pt>
                <c:pt idx="8414">
                  <c:v>41.470122000000003</c:v>
                </c:pt>
                <c:pt idx="8415">
                  <c:v>41.470122000000003</c:v>
                </c:pt>
                <c:pt idx="8416">
                  <c:v>41.470122000000003</c:v>
                </c:pt>
                <c:pt idx="8417">
                  <c:v>41.470122000000003</c:v>
                </c:pt>
                <c:pt idx="8418">
                  <c:v>41.470122000000003</c:v>
                </c:pt>
                <c:pt idx="8419">
                  <c:v>41.470122000000003</c:v>
                </c:pt>
                <c:pt idx="8420">
                  <c:v>41.470122000000003</c:v>
                </c:pt>
                <c:pt idx="8421">
                  <c:v>41.470122000000003</c:v>
                </c:pt>
                <c:pt idx="8422">
                  <c:v>41.138252999999999</c:v>
                </c:pt>
                <c:pt idx="8423">
                  <c:v>41.138252999999999</c:v>
                </c:pt>
                <c:pt idx="8424">
                  <c:v>41.138252999999999</c:v>
                </c:pt>
                <c:pt idx="8425">
                  <c:v>41.138252999999999</c:v>
                </c:pt>
                <c:pt idx="8426">
                  <c:v>40.806384000000001</c:v>
                </c:pt>
                <c:pt idx="8427">
                  <c:v>40.806384000000001</c:v>
                </c:pt>
                <c:pt idx="8428">
                  <c:v>40.806384000000001</c:v>
                </c:pt>
                <c:pt idx="8429">
                  <c:v>40.806384000000001</c:v>
                </c:pt>
                <c:pt idx="8430">
                  <c:v>40.806384000000001</c:v>
                </c:pt>
                <c:pt idx="8431">
                  <c:v>40.806384000000001</c:v>
                </c:pt>
                <c:pt idx="8432">
                  <c:v>40.806384000000001</c:v>
                </c:pt>
                <c:pt idx="8433">
                  <c:v>40.806384000000001</c:v>
                </c:pt>
                <c:pt idx="8434">
                  <c:v>40.474514999999997</c:v>
                </c:pt>
                <c:pt idx="8435">
                  <c:v>40.806384000000001</c:v>
                </c:pt>
                <c:pt idx="8436">
                  <c:v>40.806384000000001</c:v>
                </c:pt>
                <c:pt idx="8437">
                  <c:v>40.474514999999997</c:v>
                </c:pt>
                <c:pt idx="8438">
                  <c:v>40.474514999999997</c:v>
                </c:pt>
                <c:pt idx="8439">
                  <c:v>40.474514999999997</c:v>
                </c:pt>
                <c:pt idx="8440">
                  <c:v>40.474514999999997</c:v>
                </c:pt>
                <c:pt idx="8441">
                  <c:v>40.474514999999997</c:v>
                </c:pt>
                <c:pt idx="8442">
                  <c:v>40.474514999999997</c:v>
                </c:pt>
                <c:pt idx="8443">
                  <c:v>40.474514999999997</c:v>
                </c:pt>
                <c:pt idx="8444">
                  <c:v>40.474514999999997</c:v>
                </c:pt>
                <c:pt idx="8445">
                  <c:v>40.474514999999997</c:v>
                </c:pt>
                <c:pt idx="8446">
                  <c:v>40.474514999999997</c:v>
                </c:pt>
                <c:pt idx="8447">
                  <c:v>40.474514999999997</c:v>
                </c:pt>
                <c:pt idx="8448">
                  <c:v>40.474514999999997</c:v>
                </c:pt>
                <c:pt idx="8449">
                  <c:v>40.474514999999997</c:v>
                </c:pt>
                <c:pt idx="8450">
                  <c:v>40.474514999999997</c:v>
                </c:pt>
                <c:pt idx="8451">
                  <c:v>40.474514999999997</c:v>
                </c:pt>
                <c:pt idx="8452">
                  <c:v>40.474514999999997</c:v>
                </c:pt>
                <c:pt idx="8453">
                  <c:v>40.474514999999997</c:v>
                </c:pt>
                <c:pt idx="8454">
                  <c:v>40.474514999999997</c:v>
                </c:pt>
                <c:pt idx="8455">
                  <c:v>40.474514999999997</c:v>
                </c:pt>
                <c:pt idx="8456">
                  <c:v>40.474514999999997</c:v>
                </c:pt>
                <c:pt idx="8457">
                  <c:v>40.474514999999997</c:v>
                </c:pt>
                <c:pt idx="8458">
                  <c:v>40.474514999999997</c:v>
                </c:pt>
                <c:pt idx="8459">
                  <c:v>40.474514999999997</c:v>
                </c:pt>
                <c:pt idx="8460">
                  <c:v>40.474514999999997</c:v>
                </c:pt>
                <c:pt idx="8461">
                  <c:v>40.474514999999997</c:v>
                </c:pt>
                <c:pt idx="8462">
                  <c:v>40.474514999999997</c:v>
                </c:pt>
                <c:pt idx="8463">
                  <c:v>40.474514999999997</c:v>
                </c:pt>
                <c:pt idx="8464">
                  <c:v>40.474514999999997</c:v>
                </c:pt>
                <c:pt idx="8465">
                  <c:v>40.474514999999997</c:v>
                </c:pt>
                <c:pt idx="8466">
                  <c:v>40.474514999999997</c:v>
                </c:pt>
                <c:pt idx="8467">
                  <c:v>40.474514999999997</c:v>
                </c:pt>
                <c:pt idx="8468">
                  <c:v>40.474514999999997</c:v>
                </c:pt>
                <c:pt idx="8469">
                  <c:v>40.474514999999997</c:v>
                </c:pt>
                <c:pt idx="8470">
                  <c:v>40.474514999999997</c:v>
                </c:pt>
                <c:pt idx="8471">
                  <c:v>40.474514999999997</c:v>
                </c:pt>
                <c:pt idx="8472">
                  <c:v>40.474514999999997</c:v>
                </c:pt>
                <c:pt idx="8473">
                  <c:v>40.474514999999997</c:v>
                </c:pt>
                <c:pt idx="8474">
                  <c:v>40.474514999999997</c:v>
                </c:pt>
                <c:pt idx="8475">
                  <c:v>40.474514999999997</c:v>
                </c:pt>
                <c:pt idx="8476">
                  <c:v>40.474514999999997</c:v>
                </c:pt>
                <c:pt idx="8477">
                  <c:v>40.474514999999997</c:v>
                </c:pt>
                <c:pt idx="8478">
                  <c:v>40.474514999999997</c:v>
                </c:pt>
                <c:pt idx="8479">
                  <c:v>40.474514999999997</c:v>
                </c:pt>
                <c:pt idx="8480">
                  <c:v>40.474514999999997</c:v>
                </c:pt>
                <c:pt idx="8481">
                  <c:v>40.474514999999997</c:v>
                </c:pt>
                <c:pt idx="8482">
                  <c:v>40.474514999999997</c:v>
                </c:pt>
                <c:pt idx="8483">
                  <c:v>40.474514999999997</c:v>
                </c:pt>
                <c:pt idx="8484">
                  <c:v>40.474514999999997</c:v>
                </c:pt>
                <c:pt idx="8485">
                  <c:v>40.474514999999997</c:v>
                </c:pt>
                <c:pt idx="8486">
                  <c:v>40.474514999999997</c:v>
                </c:pt>
                <c:pt idx="8487">
                  <c:v>40.474514999999997</c:v>
                </c:pt>
                <c:pt idx="8488">
                  <c:v>40.474514999999997</c:v>
                </c:pt>
                <c:pt idx="8489">
                  <c:v>40.474514999999997</c:v>
                </c:pt>
                <c:pt idx="8490">
                  <c:v>40.474514999999997</c:v>
                </c:pt>
                <c:pt idx="8491">
                  <c:v>40.474514999999997</c:v>
                </c:pt>
                <c:pt idx="8492">
                  <c:v>40.474514999999997</c:v>
                </c:pt>
                <c:pt idx="8493">
                  <c:v>40.474514999999997</c:v>
                </c:pt>
                <c:pt idx="8494">
                  <c:v>40.474514999999997</c:v>
                </c:pt>
                <c:pt idx="8495">
                  <c:v>40.474514999999997</c:v>
                </c:pt>
                <c:pt idx="8496">
                  <c:v>40.474514999999997</c:v>
                </c:pt>
                <c:pt idx="8497">
                  <c:v>40.142645999999999</c:v>
                </c:pt>
                <c:pt idx="8498">
                  <c:v>40.474514999999997</c:v>
                </c:pt>
                <c:pt idx="8501">
                  <c:v>40.474514999999997</c:v>
                </c:pt>
                <c:pt idx="8502">
                  <c:v>40.474514999999997</c:v>
                </c:pt>
                <c:pt idx="8503">
                  <c:v>40.474514999999997</c:v>
                </c:pt>
                <c:pt idx="8504">
                  <c:v>40.474514999999997</c:v>
                </c:pt>
                <c:pt idx="8505">
                  <c:v>40.474514999999997</c:v>
                </c:pt>
                <c:pt idx="8506">
                  <c:v>40.474514999999997</c:v>
                </c:pt>
                <c:pt idx="8507">
                  <c:v>40.474514999999997</c:v>
                </c:pt>
                <c:pt idx="8508">
                  <c:v>40.474514999999997</c:v>
                </c:pt>
                <c:pt idx="8509">
                  <c:v>40.474514999999997</c:v>
                </c:pt>
                <c:pt idx="8510">
                  <c:v>40.474514999999997</c:v>
                </c:pt>
                <c:pt idx="8511">
                  <c:v>40.474514999999997</c:v>
                </c:pt>
                <c:pt idx="8512">
                  <c:v>40.474514999999997</c:v>
                </c:pt>
                <c:pt idx="8513">
                  <c:v>40.474514999999997</c:v>
                </c:pt>
                <c:pt idx="8514">
                  <c:v>40.474514999999997</c:v>
                </c:pt>
                <c:pt idx="8515">
                  <c:v>40.142645999999999</c:v>
                </c:pt>
                <c:pt idx="8516">
                  <c:v>40.474514999999997</c:v>
                </c:pt>
                <c:pt idx="8517">
                  <c:v>40.474514999999997</c:v>
                </c:pt>
                <c:pt idx="8518">
                  <c:v>40.474514999999997</c:v>
                </c:pt>
                <c:pt idx="8519">
                  <c:v>40.474514999999997</c:v>
                </c:pt>
                <c:pt idx="8520">
                  <c:v>40.474514999999997</c:v>
                </c:pt>
                <c:pt idx="8521">
                  <c:v>40.474514999999997</c:v>
                </c:pt>
                <c:pt idx="8522">
                  <c:v>40.474514999999997</c:v>
                </c:pt>
                <c:pt idx="8523">
                  <c:v>40.474514999999997</c:v>
                </c:pt>
                <c:pt idx="8524">
                  <c:v>40.806384000000001</c:v>
                </c:pt>
                <c:pt idx="8525">
                  <c:v>40.806384000000001</c:v>
                </c:pt>
                <c:pt idx="8526">
                  <c:v>40.806384000000001</c:v>
                </c:pt>
                <c:pt idx="8527">
                  <c:v>40.806384000000001</c:v>
                </c:pt>
                <c:pt idx="8528">
                  <c:v>40.806384000000001</c:v>
                </c:pt>
                <c:pt idx="8529">
                  <c:v>40.806384000000001</c:v>
                </c:pt>
                <c:pt idx="8530">
                  <c:v>40.806384000000001</c:v>
                </c:pt>
                <c:pt idx="8531">
                  <c:v>40.806384000000001</c:v>
                </c:pt>
                <c:pt idx="8532">
                  <c:v>40.806384000000001</c:v>
                </c:pt>
                <c:pt idx="8533">
                  <c:v>40.806384000000001</c:v>
                </c:pt>
                <c:pt idx="8534">
                  <c:v>41.138252999999999</c:v>
                </c:pt>
                <c:pt idx="8535">
                  <c:v>41.138252999999999</c:v>
                </c:pt>
                <c:pt idx="8536">
                  <c:v>41.138252999999999</c:v>
                </c:pt>
                <c:pt idx="8537">
                  <c:v>41.138252999999999</c:v>
                </c:pt>
                <c:pt idx="8538">
                  <c:v>41.138252999999999</c:v>
                </c:pt>
                <c:pt idx="8539">
                  <c:v>41.138252999999999</c:v>
                </c:pt>
                <c:pt idx="8540">
                  <c:v>41.138252999999999</c:v>
                </c:pt>
                <c:pt idx="8541">
                  <c:v>41.138252999999999</c:v>
                </c:pt>
                <c:pt idx="8542">
                  <c:v>41.138252999999999</c:v>
                </c:pt>
                <c:pt idx="8543">
                  <c:v>41.138252999999999</c:v>
                </c:pt>
                <c:pt idx="8544">
                  <c:v>41.138252999999999</c:v>
                </c:pt>
                <c:pt idx="8545">
                  <c:v>41.138252999999999</c:v>
                </c:pt>
                <c:pt idx="8546">
                  <c:v>41.138252999999999</c:v>
                </c:pt>
                <c:pt idx="8547">
                  <c:v>41.138252999999999</c:v>
                </c:pt>
                <c:pt idx="8548">
                  <c:v>41.138252999999999</c:v>
                </c:pt>
                <c:pt idx="8549">
                  <c:v>41.138252999999999</c:v>
                </c:pt>
                <c:pt idx="8550">
                  <c:v>41.138252999999999</c:v>
                </c:pt>
                <c:pt idx="8551">
                  <c:v>41.138252999999999</c:v>
                </c:pt>
                <c:pt idx="8552">
                  <c:v>41.138252999999999</c:v>
                </c:pt>
                <c:pt idx="8553">
                  <c:v>41.138252999999999</c:v>
                </c:pt>
                <c:pt idx="8554">
                  <c:v>41.138252999999999</c:v>
                </c:pt>
                <c:pt idx="8555">
                  <c:v>41.138252999999999</c:v>
                </c:pt>
                <c:pt idx="8556">
                  <c:v>41.138252999999999</c:v>
                </c:pt>
                <c:pt idx="8557">
                  <c:v>41.138252999999999</c:v>
                </c:pt>
                <c:pt idx="8558">
                  <c:v>41.138252999999999</c:v>
                </c:pt>
                <c:pt idx="8559">
                  <c:v>41.138252999999999</c:v>
                </c:pt>
                <c:pt idx="8560">
                  <c:v>41.138252999999999</c:v>
                </c:pt>
                <c:pt idx="8561">
                  <c:v>41.138252999999999</c:v>
                </c:pt>
                <c:pt idx="8562">
                  <c:v>41.138252999999999</c:v>
                </c:pt>
                <c:pt idx="8563">
                  <c:v>41.138252999999999</c:v>
                </c:pt>
                <c:pt idx="8564">
                  <c:v>41.138252999999999</c:v>
                </c:pt>
                <c:pt idx="8565">
                  <c:v>41.138252999999999</c:v>
                </c:pt>
                <c:pt idx="8566">
                  <c:v>41.138252999999999</c:v>
                </c:pt>
                <c:pt idx="8567">
                  <c:v>41.138252999999999</c:v>
                </c:pt>
                <c:pt idx="8568">
                  <c:v>41.138252999999999</c:v>
                </c:pt>
                <c:pt idx="8569">
                  <c:v>41.470122000000003</c:v>
                </c:pt>
                <c:pt idx="8570">
                  <c:v>41.138252999999999</c:v>
                </c:pt>
                <c:pt idx="8571">
                  <c:v>41.138252999999999</c:v>
                </c:pt>
                <c:pt idx="8572">
                  <c:v>41.470122000000003</c:v>
                </c:pt>
                <c:pt idx="8573">
                  <c:v>41.138252999999999</c:v>
                </c:pt>
                <c:pt idx="8574">
                  <c:v>41.138252999999999</c:v>
                </c:pt>
                <c:pt idx="8575">
                  <c:v>41.138252999999999</c:v>
                </c:pt>
                <c:pt idx="8576">
                  <c:v>41.138252999999999</c:v>
                </c:pt>
                <c:pt idx="8577">
                  <c:v>41.138252999999999</c:v>
                </c:pt>
                <c:pt idx="8578">
                  <c:v>41.138252999999999</c:v>
                </c:pt>
                <c:pt idx="8579">
                  <c:v>41.138252999999999</c:v>
                </c:pt>
                <c:pt idx="8580">
                  <c:v>41.138252999999999</c:v>
                </c:pt>
                <c:pt idx="8581">
                  <c:v>41.138252999999999</c:v>
                </c:pt>
                <c:pt idx="8582">
                  <c:v>41.138252999999999</c:v>
                </c:pt>
                <c:pt idx="8583">
                  <c:v>41.138252999999999</c:v>
                </c:pt>
                <c:pt idx="8584">
                  <c:v>41.470122000000003</c:v>
                </c:pt>
                <c:pt idx="8585">
                  <c:v>41.138252999999999</c:v>
                </c:pt>
                <c:pt idx="8586">
                  <c:v>41.138252999999999</c:v>
                </c:pt>
                <c:pt idx="8587">
                  <c:v>41.470122000000003</c:v>
                </c:pt>
                <c:pt idx="8588">
                  <c:v>41.138252999999999</c:v>
                </c:pt>
                <c:pt idx="8589">
                  <c:v>41.138252999999999</c:v>
                </c:pt>
                <c:pt idx="8590">
                  <c:v>41.470122000000003</c:v>
                </c:pt>
                <c:pt idx="8591">
                  <c:v>41.138252999999999</c:v>
                </c:pt>
                <c:pt idx="8592">
                  <c:v>41.470122000000003</c:v>
                </c:pt>
                <c:pt idx="8593">
                  <c:v>41.138252999999999</c:v>
                </c:pt>
                <c:pt idx="8594">
                  <c:v>41.138252999999999</c:v>
                </c:pt>
                <c:pt idx="8595">
                  <c:v>41.470122000000003</c:v>
                </c:pt>
                <c:pt idx="8596">
                  <c:v>41.138252999999999</c:v>
                </c:pt>
                <c:pt idx="8597">
                  <c:v>41.138252999999999</c:v>
                </c:pt>
                <c:pt idx="8598">
                  <c:v>41.138252999999999</c:v>
                </c:pt>
                <c:pt idx="8599">
                  <c:v>41.138252999999999</c:v>
                </c:pt>
                <c:pt idx="8600">
                  <c:v>41.138252999999999</c:v>
                </c:pt>
                <c:pt idx="8601">
                  <c:v>41.138252999999999</c:v>
                </c:pt>
                <c:pt idx="8602">
                  <c:v>41.138252999999999</c:v>
                </c:pt>
                <c:pt idx="8603">
                  <c:v>41.138252999999999</c:v>
                </c:pt>
                <c:pt idx="8604">
                  <c:v>41.138252999999999</c:v>
                </c:pt>
                <c:pt idx="8605">
                  <c:v>41.470122000000003</c:v>
                </c:pt>
                <c:pt idx="8606">
                  <c:v>41.138252999999999</c:v>
                </c:pt>
                <c:pt idx="8607">
                  <c:v>41.138252999999999</c:v>
                </c:pt>
                <c:pt idx="8608">
                  <c:v>41.138252999999999</c:v>
                </c:pt>
                <c:pt idx="8609">
                  <c:v>41.138252999999999</c:v>
                </c:pt>
                <c:pt idx="8610">
                  <c:v>41.470122000000003</c:v>
                </c:pt>
                <c:pt idx="8611">
                  <c:v>41.138252999999999</c:v>
                </c:pt>
                <c:pt idx="8612">
                  <c:v>41.138252999999999</c:v>
                </c:pt>
                <c:pt idx="8613">
                  <c:v>41.138252999999999</c:v>
                </c:pt>
                <c:pt idx="8614">
                  <c:v>41.138252999999999</c:v>
                </c:pt>
                <c:pt idx="8615">
                  <c:v>41.470122000000003</c:v>
                </c:pt>
                <c:pt idx="8616">
                  <c:v>41.138252999999999</c:v>
                </c:pt>
                <c:pt idx="8617">
                  <c:v>41.138252999999999</c:v>
                </c:pt>
                <c:pt idx="8618">
                  <c:v>41.138252999999999</c:v>
                </c:pt>
                <c:pt idx="8619">
                  <c:v>41.138252999999999</c:v>
                </c:pt>
                <c:pt idx="8620">
                  <c:v>41.138252999999999</c:v>
                </c:pt>
                <c:pt idx="8621">
                  <c:v>41.138252999999999</c:v>
                </c:pt>
                <c:pt idx="8622">
                  <c:v>41.470122000000003</c:v>
                </c:pt>
                <c:pt idx="8623">
                  <c:v>41.138252999999999</c:v>
                </c:pt>
                <c:pt idx="8624">
                  <c:v>41.138252999999999</c:v>
                </c:pt>
                <c:pt idx="8625">
                  <c:v>41.138252999999999</c:v>
                </c:pt>
                <c:pt idx="8626">
                  <c:v>41.138252999999999</c:v>
                </c:pt>
                <c:pt idx="8627">
                  <c:v>41.138252999999999</c:v>
                </c:pt>
                <c:pt idx="8628">
                  <c:v>41.138252999999999</c:v>
                </c:pt>
                <c:pt idx="8629">
                  <c:v>41.138252999999999</c:v>
                </c:pt>
                <c:pt idx="8630">
                  <c:v>41.138252999999999</c:v>
                </c:pt>
                <c:pt idx="8631">
                  <c:v>41.138252999999999</c:v>
                </c:pt>
                <c:pt idx="8632">
                  <c:v>41.138252999999999</c:v>
                </c:pt>
                <c:pt idx="8633">
                  <c:v>41.138252999999999</c:v>
                </c:pt>
                <c:pt idx="8634">
                  <c:v>41.138252999999999</c:v>
                </c:pt>
                <c:pt idx="8635">
                  <c:v>41.138252999999999</c:v>
                </c:pt>
                <c:pt idx="8636">
                  <c:v>41.138252999999999</c:v>
                </c:pt>
                <c:pt idx="8637">
                  <c:v>41.138252999999999</c:v>
                </c:pt>
                <c:pt idx="8638">
                  <c:v>41.138252999999999</c:v>
                </c:pt>
                <c:pt idx="8639">
                  <c:v>41.138252999999999</c:v>
                </c:pt>
                <c:pt idx="8640">
                  <c:v>41.138252999999999</c:v>
                </c:pt>
                <c:pt idx="8641">
                  <c:v>41.138252999999999</c:v>
                </c:pt>
                <c:pt idx="8642">
                  <c:v>41.138252999999999</c:v>
                </c:pt>
                <c:pt idx="8643">
                  <c:v>41.138252999999999</c:v>
                </c:pt>
                <c:pt idx="8644">
                  <c:v>41.138252999999999</c:v>
                </c:pt>
                <c:pt idx="8645">
                  <c:v>41.138252999999999</c:v>
                </c:pt>
                <c:pt idx="8646">
                  <c:v>41.138252999999999</c:v>
                </c:pt>
                <c:pt idx="8647">
                  <c:v>41.138252999999999</c:v>
                </c:pt>
                <c:pt idx="8648">
                  <c:v>41.138252999999999</c:v>
                </c:pt>
                <c:pt idx="8649">
                  <c:v>41.138252999999999</c:v>
                </c:pt>
                <c:pt idx="8650">
                  <c:v>41.138252999999999</c:v>
                </c:pt>
                <c:pt idx="8651">
                  <c:v>41.470122000000003</c:v>
                </c:pt>
                <c:pt idx="8652">
                  <c:v>41.138252999999999</c:v>
                </c:pt>
                <c:pt idx="8653">
                  <c:v>41.138252999999999</c:v>
                </c:pt>
                <c:pt idx="8654">
                  <c:v>41.138252999999999</c:v>
                </c:pt>
                <c:pt idx="8655">
                  <c:v>41.138252999999999</c:v>
                </c:pt>
                <c:pt idx="8656">
                  <c:v>41.138252999999999</c:v>
                </c:pt>
                <c:pt idx="8657">
                  <c:v>41.138252999999999</c:v>
                </c:pt>
                <c:pt idx="8658">
                  <c:v>41.138252999999999</c:v>
                </c:pt>
                <c:pt idx="8659">
                  <c:v>41.138252999999999</c:v>
                </c:pt>
                <c:pt idx="8660">
                  <c:v>41.138252999999999</c:v>
                </c:pt>
                <c:pt idx="8661">
                  <c:v>41.138252999999999</c:v>
                </c:pt>
                <c:pt idx="8662">
                  <c:v>41.138252999999999</c:v>
                </c:pt>
                <c:pt idx="8663">
                  <c:v>41.138252999999999</c:v>
                </c:pt>
                <c:pt idx="8664">
                  <c:v>41.138252999999999</c:v>
                </c:pt>
                <c:pt idx="8665">
                  <c:v>41.138252999999999</c:v>
                </c:pt>
                <c:pt idx="8666">
                  <c:v>41.138252999999999</c:v>
                </c:pt>
                <c:pt idx="8667">
                  <c:v>41.138252999999999</c:v>
                </c:pt>
                <c:pt idx="8668">
                  <c:v>41.138252999999999</c:v>
                </c:pt>
                <c:pt idx="8669">
                  <c:v>41.470122000000003</c:v>
                </c:pt>
                <c:pt idx="8670">
                  <c:v>41.138252999999999</c:v>
                </c:pt>
                <c:pt idx="8671">
                  <c:v>41.138252999999999</c:v>
                </c:pt>
                <c:pt idx="8672">
                  <c:v>41.138252999999999</c:v>
                </c:pt>
                <c:pt idx="8673">
                  <c:v>41.138252999999999</c:v>
                </c:pt>
                <c:pt idx="8674">
                  <c:v>41.470122000000003</c:v>
                </c:pt>
                <c:pt idx="8675">
                  <c:v>41.138252999999999</c:v>
                </c:pt>
                <c:pt idx="8676">
                  <c:v>41.138252999999999</c:v>
                </c:pt>
                <c:pt idx="8677">
                  <c:v>41.138252999999999</c:v>
                </c:pt>
                <c:pt idx="8678">
                  <c:v>41.138252999999999</c:v>
                </c:pt>
                <c:pt idx="8679">
                  <c:v>41.138252999999999</c:v>
                </c:pt>
                <c:pt idx="8680">
                  <c:v>41.138252999999999</c:v>
                </c:pt>
                <c:pt idx="8681">
                  <c:v>41.138252999999999</c:v>
                </c:pt>
                <c:pt idx="8682">
                  <c:v>41.138252999999999</c:v>
                </c:pt>
                <c:pt idx="8683">
                  <c:v>41.138252999999999</c:v>
                </c:pt>
                <c:pt idx="8684">
                  <c:v>41.138252999999999</c:v>
                </c:pt>
                <c:pt idx="8685">
                  <c:v>41.138252999999999</c:v>
                </c:pt>
                <c:pt idx="8686">
                  <c:v>41.138252999999999</c:v>
                </c:pt>
                <c:pt idx="8687">
                  <c:v>41.138252999999999</c:v>
                </c:pt>
                <c:pt idx="8688">
                  <c:v>41.138252999999999</c:v>
                </c:pt>
                <c:pt idx="8689">
                  <c:v>41.138252999999999</c:v>
                </c:pt>
                <c:pt idx="8690">
                  <c:v>41.138252999999999</c:v>
                </c:pt>
                <c:pt idx="8691">
                  <c:v>41.138252999999999</c:v>
                </c:pt>
                <c:pt idx="8692">
                  <c:v>41.138252999999999</c:v>
                </c:pt>
                <c:pt idx="8693">
                  <c:v>41.138252999999999</c:v>
                </c:pt>
                <c:pt idx="8694">
                  <c:v>41.138252999999999</c:v>
                </c:pt>
                <c:pt idx="8695">
                  <c:v>41.138252999999999</c:v>
                </c:pt>
                <c:pt idx="8696">
                  <c:v>41.138252999999999</c:v>
                </c:pt>
                <c:pt idx="8697">
                  <c:v>41.470122000000003</c:v>
                </c:pt>
                <c:pt idx="8698">
                  <c:v>41.470122000000003</c:v>
                </c:pt>
                <c:pt idx="8699">
                  <c:v>41.470122000000003</c:v>
                </c:pt>
                <c:pt idx="8700">
                  <c:v>41.470122000000003</c:v>
                </c:pt>
                <c:pt idx="8701">
                  <c:v>41.138252999999999</c:v>
                </c:pt>
                <c:pt idx="8702">
                  <c:v>41.138252999999999</c:v>
                </c:pt>
                <c:pt idx="8703">
                  <c:v>41.138252999999999</c:v>
                </c:pt>
                <c:pt idx="8704">
                  <c:v>41.138252999999999</c:v>
                </c:pt>
                <c:pt idx="8705">
                  <c:v>41.138252999999999</c:v>
                </c:pt>
                <c:pt idx="8706">
                  <c:v>41.138252999999999</c:v>
                </c:pt>
                <c:pt idx="8707">
                  <c:v>41.138252999999999</c:v>
                </c:pt>
                <c:pt idx="8708">
                  <c:v>41.138252999999999</c:v>
                </c:pt>
                <c:pt idx="8709">
                  <c:v>41.138252999999999</c:v>
                </c:pt>
                <c:pt idx="8710">
                  <c:v>41.138252999999999</c:v>
                </c:pt>
                <c:pt idx="8711">
                  <c:v>41.138252999999999</c:v>
                </c:pt>
                <c:pt idx="8712">
                  <c:v>41.138252999999999</c:v>
                </c:pt>
                <c:pt idx="8713">
                  <c:v>41.138252999999999</c:v>
                </c:pt>
                <c:pt idx="8714">
                  <c:v>41.138252999999999</c:v>
                </c:pt>
                <c:pt idx="8715">
                  <c:v>41.138252999999999</c:v>
                </c:pt>
                <c:pt idx="8716">
                  <c:v>41.138252999999999</c:v>
                </c:pt>
                <c:pt idx="8717">
                  <c:v>41.138252999999999</c:v>
                </c:pt>
                <c:pt idx="8718">
                  <c:v>41.138252999999999</c:v>
                </c:pt>
                <c:pt idx="8719">
                  <c:v>41.138252999999999</c:v>
                </c:pt>
                <c:pt idx="8720">
                  <c:v>41.138252999999999</c:v>
                </c:pt>
                <c:pt idx="8721">
                  <c:v>41.138252999999999</c:v>
                </c:pt>
                <c:pt idx="8722">
                  <c:v>41.138252999999999</c:v>
                </c:pt>
                <c:pt idx="8723">
                  <c:v>41.138252999999999</c:v>
                </c:pt>
                <c:pt idx="8724">
                  <c:v>41.138252999999999</c:v>
                </c:pt>
                <c:pt idx="8725">
                  <c:v>41.138252999999999</c:v>
                </c:pt>
                <c:pt idx="8726">
                  <c:v>41.138252999999999</c:v>
                </c:pt>
                <c:pt idx="8727">
                  <c:v>41.138252999999999</c:v>
                </c:pt>
                <c:pt idx="8728">
                  <c:v>41.138252999999999</c:v>
                </c:pt>
                <c:pt idx="8729">
                  <c:v>41.138252999999999</c:v>
                </c:pt>
                <c:pt idx="8730">
                  <c:v>41.138252999999999</c:v>
                </c:pt>
                <c:pt idx="8731">
                  <c:v>41.138252999999999</c:v>
                </c:pt>
                <c:pt idx="8732">
                  <c:v>41.138252999999999</c:v>
                </c:pt>
                <c:pt idx="8733">
                  <c:v>41.138252999999999</c:v>
                </c:pt>
                <c:pt idx="8734">
                  <c:v>41.138252999999999</c:v>
                </c:pt>
                <c:pt idx="8735">
                  <c:v>41.138252999999999</c:v>
                </c:pt>
                <c:pt idx="8736">
                  <c:v>41.138252999999999</c:v>
                </c:pt>
                <c:pt idx="8737">
                  <c:v>41.138252999999999</c:v>
                </c:pt>
                <c:pt idx="8738">
                  <c:v>41.138252999999999</c:v>
                </c:pt>
                <c:pt idx="8739">
                  <c:v>41.138252999999999</c:v>
                </c:pt>
                <c:pt idx="8740">
                  <c:v>41.138252999999999</c:v>
                </c:pt>
                <c:pt idx="8741">
                  <c:v>41.470122000000003</c:v>
                </c:pt>
                <c:pt idx="8742">
                  <c:v>41.138252999999999</c:v>
                </c:pt>
                <c:pt idx="8743">
                  <c:v>41.138252999999999</c:v>
                </c:pt>
                <c:pt idx="8744">
                  <c:v>41.138252999999999</c:v>
                </c:pt>
                <c:pt idx="8745">
                  <c:v>41.138252999999999</c:v>
                </c:pt>
                <c:pt idx="8746">
                  <c:v>41.138252999999999</c:v>
                </c:pt>
                <c:pt idx="8747">
                  <c:v>41.138252999999999</c:v>
                </c:pt>
                <c:pt idx="8748">
                  <c:v>41.138252999999999</c:v>
                </c:pt>
                <c:pt idx="8749">
                  <c:v>41.138252999999999</c:v>
                </c:pt>
                <c:pt idx="8750">
                  <c:v>41.138252999999999</c:v>
                </c:pt>
                <c:pt idx="8751">
                  <c:v>41.138252999999999</c:v>
                </c:pt>
                <c:pt idx="8752">
                  <c:v>41.470122000000003</c:v>
                </c:pt>
                <c:pt idx="8753">
                  <c:v>41.138252999999999</c:v>
                </c:pt>
                <c:pt idx="8754">
                  <c:v>41.138252999999999</c:v>
                </c:pt>
                <c:pt idx="8755">
                  <c:v>41.138252999999999</c:v>
                </c:pt>
                <c:pt idx="8756">
                  <c:v>41.138252999999999</c:v>
                </c:pt>
                <c:pt idx="8757">
                  <c:v>41.138252999999999</c:v>
                </c:pt>
                <c:pt idx="8758">
                  <c:v>41.138252999999999</c:v>
                </c:pt>
                <c:pt idx="8759">
                  <c:v>41.138252999999999</c:v>
                </c:pt>
                <c:pt idx="8760">
                  <c:v>41.138252999999999</c:v>
                </c:pt>
                <c:pt idx="8761">
                  <c:v>41.138252999999999</c:v>
                </c:pt>
                <c:pt idx="8762">
                  <c:v>41.138252999999999</c:v>
                </c:pt>
                <c:pt idx="8763">
                  <c:v>41.138252999999999</c:v>
                </c:pt>
                <c:pt idx="8764">
                  <c:v>41.138252999999999</c:v>
                </c:pt>
                <c:pt idx="8765">
                  <c:v>41.138252999999999</c:v>
                </c:pt>
                <c:pt idx="8766">
                  <c:v>41.138252999999999</c:v>
                </c:pt>
                <c:pt idx="8767">
                  <c:v>41.470122000000003</c:v>
                </c:pt>
                <c:pt idx="8768">
                  <c:v>41.138252999999999</c:v>
                </c:pt>
                <c:pt idx="8769">
                  <c:v>41.138252999999999</c:v>
                </c:pt>
                <c:pt idx="8770">
                  <c:v>41.138252999999999</c:v>
                </c:pt>
                <c:pt idx="8771">
                  <c:v>41.138252999999999</c:v>
                </c:pt>
                <c:pt idx="8772">
                  <c:v>41.138252999999999</c:v>
                </c:pt>
                <c:pt idx="8773">
                  <c:v>41.138252999999999</c:v>
                </c:pt>
                <c:pt idx="8774">
                  <c:v>41.138252999999999</c:v>
                </c:pt>
                <c:pt idx="8775">
                  <c:v>41.470122000000003</c:v>
                </c:pt>
                <c:pt idx="8776">
                  <c:v>41.470122000000003</c:v>
                </c:pt>
                <c:pt idx="8777">
                  <c:v>41.470122000000003</c:v>
                </c:pt>
                <c:pt idx="8778">
                  <c:v>41.138252999999999</c:v>
                </c:pt>
                <c:pt idx="8779">
                  <c:v>41.470122000000003</c:v>
                </c:pt>
                <c:pt idx="8780">
                  <c:v>41.138252999999999</c:v>
                </c:pt>
                <c:pt idx="8781">
                  <c:v>41.138252999999999</c:v>
                </c:pt>
                <c:pt idx="8782">
                  <c:v>41.138252999999999</c:v>
                </c:pt>
                <c:pt idx="8783">
                  <c:v>41.138252999999999</c:v>
                </c:pt>
                <c:pt idx="8784">
                  <c:v>41.138252999999999</c:v>
                </c:pt>
                <c:pt idx="8785">
                  <c:v>41.470122000000003</c:v>
                </c:pt>
                <c:pt idx="8786">
                  <c:v>41.138252999999999</c:v>
                </c:pt>
                <c:pt idx="8787">
                  <c:v>41.138252999999999</c:v>
                </c:pt>
                <c:pt idx="8788">
                  <c:v>41.138252999999999</c:v>
                </c:pt>
                <c:pt idx="8789">
                  <c:v>41.138252999999999</c:v>
                </c:pt>
                <c:pt idx="8790">
                  <c:v>41.138252999999999</c:v>
                </c:pt>
                <c:pt idx="8791">
                  <c:v>41.138252999999999</c:v>
                </c:pt>
                <c:pt idx="8792">
                  <c:v>41.138252999999999</c:v>
                </c:pt>
                <c:pt idx="8793">
                  <c:v>41.138252999999999</c:v>
                </c:pt>
                <c:pt idx="8794">
                  <c:v>41.138252999999999</c:v>
                </c:pt>
                <c:pt idx="8795">
                  <c:v>41.138252999999999</c:v>
                </c:pt>
                <c:pt idx="8796">
                  <c:v>41.138252999999999</c:v>
                </c:pt>
                <c:pt idx="8797">
                  <c:v>41.138252999999999</c:v>
                </c:pt>
                <c:pt idx="8798">
                  <c:v>41.138252999999999</c:v>
                </c:pt>
                <c:pt idx="8799">
                  <c:v>41.138252999999999</c:v>
                </c:pt>
                <c:pt idx="8800">
                  <c:v>41.138252999999999</c:v>
                </c:pt>
                <c:pt idx="8801">
                  <c:v>41.470122000000003</c:v>
                </c:pt>
                <c:pt idx="8802">
                  <c:v>41.138252999999999</c:v>
                </c:pt>
                <c:pt idx="8803">
                  <c:v>41.138252999999999</c:v>
                </c:pt>
                <c:pt idx="8804">
                  <c:v>41.138252999999999</c:v>
                </c:pt>
                <c:pt idx="8805">
                  <c:v>41.138252999999999</c:v>
                </c:pt>
                <c:pt idx="8806">
                  <c:v>41.470122000000003</c:v>
                </c:pt>
                <c:pt idx="8807">
                  <c:v>41.138252999999999</c:v>
                </c:pt>
                <c:pt idx="8808">
                  <c:v>41.470122000000003</c:v>
                </c:pt>
                <c:pt idx="8809">
                  <c:v>41.470122000000003</c:v>
                </c:pt>
                <c:pt idx="8810">
                  <c:v>41.138252999999999</c:v>
                </c:pt>
                <c:pt idx="8811">
                  <c:v>41.138252999999999</c:v>
                </c:pt>
                <c:pt idx="8812">
                  <c:v>41.470122000000003</c:v>
                </c:pt>
                <c:pt idx="8813">
                  <c:v>41.138252999999999</c:v>
                </c:pt>
                <c:pt idx="8814">
                  <c:v>41.138252999999999</c:v>
                </c:pt>
                <c:pt idx="8815">
                  <c:v>41.138252999999999</c:v>
                </c:pt>
                <c:pt idx="8816">
                  <c:v>41.138252999999999</c:v>
                </c:pt>
                <c:pt idx="8817">
                  <c:v>41.138252999999999</c:v>
                </c:pt>
                <c:pt idx="8818">
                  <c:v>41.138252999999999</c:v>
                </c:pt>
                <c:pt idx="8819">
                  <c:v>41.138252999999999</c:v>
                </c:pt>
                <c:pt idx="8820">
                  <c:v>41.138252999999999</c:v>
                </c:pt>
                <c:pt idx="8821">
                  <c:v>41.138252999999999</c:v>
                </c:pt>
                <c:pt idx="8822">
                  <c:v>41.138252999999999</c:v>
                </c:pt>
                <c:pt idx="8823">
                  <c:v>41.138252999999999</c:v>
                </c:pt>
                <c:pt idx="8824">
                  <c:v>41.138252999999999</c:v>
                </c:pt>
                <c:pt idx="8825">
                  <c:v>41.138252999999999</c:v>
                </c:pt>
                <c:pt idx="8826">
                  <c:v>41.138252999999999</c:v>
                </c:pt>
                <c:pt idx="8827">
                  <c:v>41.138252999999999</c:v>
                </c:pt>
                <c:pt idx="8828">
                  <c:v>41.138252999999999</c:v>
                </c:pt>
                <c:pt idx="8829">
                  <c:v>41.138252999999999</c:v>
                </c:pt>
                <c:pt idx="8830">
                  <c:v>41.470122000000003</c:v>
                </c:pt>
                <c:pt idx="8831">
                  <c:v>41.138252999999999</c:v>
                </c:pt>
                <c:pt idx="8832">
                  <c:v>41.470122000000003</c:v>
                </c:pt>
                <c:pt idx="8833">
                  <c:v>41.138252999999999</c:v>
                </c:pt>
                <c:pt idx="8834">
                  <c:v>41.138252999999999</c:v>
                </c:pt>
                <c:pt idx="8835">
                  <c:v>41.138252999999999</c:v>
                </c:pt>
                <c:pt idx="8836">
                  <c:v>41.138252999999999</c:v>
                </c:pt>
                <c:pt idx="8837">
                  <c:v>41.138252999999999</c:v>
                </c:pt>
                <c:pt idx="8838">
                  <c:v>41.138252999999999</c:v>
                </c:pt>
                <c:pt idx="8839">
                  <c:v>41.138252999999999</c:v>
                </c:pt>
                <c:pt idx="8840">
                  <c:v>41.138252999999999</c:v>
                </c:pt>
                <c:pt idx="8841">
                  <c:v>41.138252999999999</c:v>
                </c:pt>
                <c:pt idx="8842">
                  <c:v>41.138252999999999</c:v>
                </c:pt>
                <c:pt idx="8843">
                  <c:v>41.138252999999999</c:v>
                </c:pt>
                <c:pt idx="8844">
                  <c:v>41.138252999999999</c:v>
                </c:pt>
                <c:pt idx="8845">
                  <c:v>41.138252999999999</c:v>
                </c:pt>
                <c:pt idx="8846">
                  <c:v>41.138252999999999</c:v>
                </c:pt>
                <c:pt idx="8847">
                  <c:v>41.138252999999999</c:v>
                </c:pt>
                <c:pt idx="8848">
                  <c:v>41.138252999999999</c:v>
                </c:pt>
                <c:pt idx="8849">
                  <c:v>41.138252999999999</c:v>
                </c:pt>
                <c:pt idx="8850">
                  <c:v>41.138252999999999</c:v>
                </c:pt>
                <c:pt idx="8851">
                  <c:v>41.138252999999999</c:v>
                </c:pt>
                <c:pt idx="8852">
                  <c:v>41.138252999999999</c:v>
                </c:pt>
                <c:pt idx="8853">
                  <c:v>41.138252999999999</c:v>
                </c:pt>
                <c:pt idx="8854">
                  <c:v>41.138252999999999</c:v>
                </c:pt>
                <c:pt idx="8855">
                  <c:v>41.138252999999999</c:v>
                </c:pt>
                <c:pt idx="8856">
                  <c:v>41.138252999999999</c:v>
                </c:pt>
                <c:pt idx="8857">
                  <c:v>41.138252999999999</c:v>
                </c:pt>
                <c:pt idx="8858">
                  <c:v>41.138252999999999</c:v>
                </c:pt>
                <c:pt idx="8859">
                  <c:v>41.138252999999999</c:v>
                </c:pt>
                <c:pt idx="8860">
                  <c:v>41.138252999999999</c:v>
                </c:pt>
                <c:pt idx="8861">
                  <c:v>41.138252999999999</c:v>
                </c:pt>
                <c:pt idx="8862">
                  <c:v>41.138252999999999</c:v>
                </c:pt>
                <c:pt idx="8863">
                  <c:v>41.138252999999999</c:v>
                </c:pt>
                <c:pt idx="8864">
                  <c:v>41.138252999999999</c:v>
                </c:pt>
                <c:pt idx="8865">
                  <c:v>41.138252999999999</c:v>
                </c:pt>
                <c:pt idx="8866">
                  <c:v>41.138252999999999</c:v>
                </c:pt>
                <c:pt idx="8867">
                  <c:v>41.138252999999999</c:v>
                </c:pt>
                <c:pt idx="8868">
                  <c:v>41.138252999999999</c:v>
                </c:pt>
                <c:pt idx="8869">
                  <c:v>41.138252999999999</c:v>
                </c:pt>
                <c:pt idx="8870">
                  <c:v>41.138252999999999</c:v>
                </c:pt>
                <c:pt idx="8871">
                  <c:v>41.138252999999999</c:v>
                </c:pt>
                <c:pt idx="8872">
                  <c:v>41.138252999999999</c:v>
                </c:pt>
                <c:pt idx="8873">
                  <c:v>41.138252999999999</c:v>
                </c:pt>
                <c:pt idx="8874">
                  <c:v>41.138252999999999</c:v>
                </c:pt>
                <c:pt idx="8875">
                  <c:v>41.138252999999999</c:v>
                </c:pt>
                <c:pt idx="8876">
                  <c:v>41.138252999999999</c:v>
                </c:pt>
                <c:pt idx="8877">
                  <c:v>41.138252999999999</c:v>
                </c:pt>
                <c:pt idx="8878">
                  <c:v>41.138252999999999</c:v>
                </c:pt>
                <c:pt idx="8879">
                  <c:v>41.138252999999999</c:v>
                </c:pt>
                <c:pt idx="8880">
                  <c:v>41.138252999999999</c:v>
                </c:pt>
                <c:pt idx="8881">
                  <c:v>41.138252999999999</c:v>
                </c:pt>
                <c:pt idx="8882">
                  <c:v>41.138252999999999</c:v>
                </c:pt>
                <c:pt idx="8883">
                  <c:v>41.138252999999999</c:v>
                </c:pt>
                <c:pt idx="8884">
                  <c:v>41.138252999999999</c:v>
                </c:pt>
                <c:pt idx="8885">
                  <c:v>41.470122000000003</c:v>
                </c:pt>
                <c:pt idx="8886">
                  <c:v>41.138252999999999</c:v>
                </c:pt>
                <c:pt idx="8887">
                  <c:v>41.138252999999999</c:v>
                </c:pt>
                <c:pt idx="8888">
                  <c:v>41.138252999999999</c:v>
                </c:pt>
                <c:pt idx="8889">
                  <c:v>41.138252999999999</c:v>
                </c:pt>
                <c:pt idx="8890">
                  <c:v>41.138252999999999</c:v>
                </c:pt>
                <c:pt idx="8891">
                  <c:v>41.138252999999999</c:v>
                </c:pt>
                <c:pt idx="8892">
                  <c:v>41.138252999999999</c:v>
                </c:pt>
                <c:pt idx="8893">
                  <c:v>41.138252999999999</c:v>
                </c:pt>
                <c:pt idx="8894">
                  <c:v>41.138252999999999</c:v>
                </c:pt>
                <c:pt idx="8895">
                  <c:v>41.138252999999999</c:v>
                </c:pt>
                <c:pt idx="8896">
                  <c:v>41.138252999999999</c:v>
                </c:pt>
                <c:pt idx="8897">
                  <c:v>41.138252999999999</c:v>
                </c:pt>
                <c:pt idx="8898">
                  <c:v>41.138252999999999</c:v>
                </c:pt>
                <c:pt idx="8899">
                  <c:v>41.138252999999999</c:v>
                </c:pt>
                <c:pt idx="8900">
                  <c:v>41.138252999999999</c:v>
                </c:pt>
                <c:pt idx="8901">
                  <c:v>41.470122000000003</c:v>
                </c:pt>
                <c:pt idx="8902">
                  <c:v>41.470122000000003</c:v>
                </c:pt>
                <c:pt idx="8903">
                  <c:v>41.138252999999999</c:v>
                </c:pt>
                <c:pt idx="8904">
                  <c:v>41.138252999999999</c:v>
                </c:pt>
                <c:pt idx="8905">
                  <c:v>41.470122000000003</c:v>
                </c:pt>
                <c:pt idx="8906">
                  <c:v>41.470122000000003</c:v>
                </c:pt>
                <c:pt idx="8907">
                  <c:v>41.138252999999999</c:v>
                </c:pt>
                <c:pt idx="8908">
                  <c:v>41.138252999999999</c:v>
                </c:pt>
                <c:pt idx="8909">
                  <c:v>41.138252999999999</c:v>
                </c:pt>
                <c:pt idx="8910">
                  <c:v>41.138252999999999</c:v>
                </c:pt>
                <c:pt idx="8911">
                  <c:v>41.138252999999999</c:v>
                </c:pt>
                <c:pt idx="8912">
                  <c:v>41.138252999999999</c:v>
                </c:pt>
                <c:pt idx="8913">
                  <c:v>41.138252999999999</c:v>
                </c:pt>
                <c:pt idx="8914">
                  <c:v>41.138252999999999</c:v>
                </c:pt>
                <c:pt idx="8915">
                  <c:v>41.138252999999999</c:v>
                </c:pt>
                <c:pt idx="8916">
                  <c:v>41.138252999999999</c:v>
                </c:pt>
                <c:pt idx="8917">
                  <c:v>41.138252999999999</c:v>
                </c:pt>
                <c:pt idx="8918">
                  <c:v>41.138252999999999</c:v>
                </c:pt>
                <c:pt idx="8919">
                  <c:v>41.138252999999999</c:v>
                </c:pt>
                <c:pt idx="8920">
                  <c:v>41.138252999999999</c:v>
                </c:pt>
                <c:pt idx="8921">
                  <c:v>41.470122000000003</c:v>
                </c:pt>
                <c:pt idx="8922">
                  <c:v>41.138252999999999</c:v>
                </c:pt>
                <c:pt idx="8923">
                  <c:v>41.138252999999999</c:v>
                </c:pt>
                <c:pt idx="8924">
                  <c:v>41.470122000000003</c:v>
                </c:pt>
                <c:pt idx="8925">
                  <c:v>41.138252999999999</c:v>
                </c:pt>
                <c:pt idx="8926">
                  <c:v>41.470122000000003</c:v>
                </c:pt>
                <c:pt idx="8927">
                  <c:v>41.138252999999999</c:v>
                </c:pt>
                <c:pt idx="8928">
                  <c:v>41.138252999999999</c:v>
                </c:pt>
                <c:pt idx="8929">
                  <c:v>41.138252999999999</c:v>
                </c:pt>
                <c:pt idx="8930">
                  <c:v>41.138252999999999</c:v>
                </c:pt>
                <c:pt idx="8931">
                  <c:v>41.470122000000003</c:v>
                </c:pt>
                <c:pt idx="8932">
                  <c:v>41.138252999999999</c:v>
                </c:pt>
                <c:pt idx="8933">
                  <c:v>41.138252999999999</c:v>
                </c:pt>
                <c:pt idx="8934">
                  <c:v>41.138252999999999</c:v>
                </c:pt>
                <c:pt idx="8935">
                  <c:v>41.138252999999999</c:v>
                </c:pt>
                <c:pt idx="8936">
                  <c:v>41.138252999999999</c:v>
                </c:pt>
                <c:pt idx="8937">
                  <c:v>41.138252999999999</c:v>
                </c:pt>
                <c:pt idx="8938">
                  <c:v>41.138252999999999</c:v>
                </c:pt>
                <c:pt idx="8939">
                  <c:v>41.138252999999999</c:v>
                </c:pt>
                <c:pt idx="8940">
                  <c:v>41.138252999999999</c:v>
                </c:pt>
                <c:pt idx="8941">
                  <c:v>41.138252999999999</c:v>
                </c:pt>
                <c:pt idx="8942">
                  <c:v>41.138252999999999</c:v>
                </c:pt>
                <c:pt idx="8943">
                  <c:v>41.138252999999999</c:v>
                </c:pt>
                <c:pt idx="8944">
                  <c:v>41.138252999999999</c:v>
                </c:pt>
                <c:pt idx="8945">
                  <c:v>41.138252999999999</c:v>
                </c:pt>
                <c:pt idx="8946">
                  <c:v>41.138252999999999</c:v>
                </c:pt>
                <c:pt idx="8947">
                  <c:v>41.138252999999999</c:v>
                </c:pt>
                <c:pt idx="8948">
                  <c:v>41.138252999999999</c:v>
                </c:pt>
                <c:pt idx="8949">
                  <c:v>41.138252999999999</c:v>
                </c:pt>
                <c:pt idx="8950">
                  <c:v>41.138252999999999</c:v>
                </c:pt>
                <c:pt idx="8951">
                  <c:v>41.138252999999999</c:v>
                </c:pt>
                <c:pt idx="8952">
                  <c:v>41.138252999999999</c:v>
                </c:pt>
                <c:pt idx="8953">
                  <c:v>41.138252999999999</c:v>
                </c:pt>
                <c:pt idx="8954">
                  <c:v>41.138252999999999</c:v>
                </c:pt>
                <c:pt idx="8955">
                  <c:v>41.138252999999999</c:v>
                </c:pt>
                <c:pt idx="8956">
                  <c:v>41.138252999999999</c:v>
                </c:pt>
                <c:pt idx="8957">
                  <c:v>41.138252999999999</c:v>
                </c:pt>
                <c:pt idx="8958">
                  <c:v>41.138252999999999</c:v>
                </c:pt>
                <c:pt idx="8959">
                  <c:v>41.138252999999999</c:v>
                </c:pt>
                <c:pt idx="8960">
                  <c:v>41.138252999999999</c:v>
                </c:pt>
                <c:pt idx="8961">
                  <c:v>41.138252999999999</c:v>
                </c:pt>
                <c:pt idx="8962">
                  <c:v>41.138252999999999</c:v>
                </c:pt>
                <c:pt idx="8963">
                  <c:v>41.138252999999999</c:v>
                </c:pt>
                <c:pt idx="8964">
                  <c:v>41.138252999999999</c:v>
                </c:pt>
                <c:pt idx="8965">
                  <c:v>41.138252999999999</c:v>
                </c:pt>
                <c:pt idx="8966">
                  <c:v>41.138252999999999</c:v>
                </c:pt>
                <c:pt idx="8967">
                  <c:v>41.138252999999999</c:v>
                </c:pt>
                <c:pt idx="8968">
                  <c:v>41.138252999999999</c:v>
                </c:pt>
                <c:pt idx="8969">
                  <c:v>41.138252999999999</c:v>
                </c:pt>
                <c:pt idx="8970">
                  <c:v>41.138252999999999</c:v>
                </c:pt>
                <c:pt idx="8971">
                  <c:v>41.138252999999999</c:v>
                </c:pt>
                <c:pt idx="8972">
                  <c:v>41.138252999999999</c:v>
                </c:pt>
                <c:pt idx="8973">
                  <c:v>41.138252999999999</c:v>
                </c:pt>
                <c:pt idx="8974">
                  <c:v>41.138252999999999</c:v>
                </c:pt>
                <c:pt idx="8975">
                  <c:v>41.138252999999999</c:v>
                </c:pt>
                <c:pt idx="8976">
                  <c:v>41.138252999999999</c:v>
                </c:pt>
                <c:pt idx="8977">
                  <c:v>41.138252999999999</c:v>
                </c:pt>
                <c:pt idx="8978">
                  <c:v>41.138252999999999</c:v>
                </c:pt>
                <c:pt idx="8979">
                  <c:v>41.138252999999999</c:v>
                </c:pt>
                <c:pt idx="8980">
                  <c:v>41.138252999999999</c:v>
                </c:pt>
                <c:pt idx="8981">
                  <c:v>41.138252999999999</c:v>
                </c:pt>
                <c:pt idx="8982">
                  <c:v>41.138252999999999</c:v>
                </c:pt>
                <c:pt idx="8983">
                  <c:v>41.138252999999999</c:v>
                </c:pt>
                <c:pt idx="8984">
                  <c:v>41.138252999999999</c:v>
                </c:pt>
                <c:pt idx="8985">
                  <c:v>41.138252999999999</c:v>
                </c:pt>
                <c:pt idx="8986">
                  <c:v>41.138252999999999</c:v>
                </c:pt>
                <c:pt idx="8987">
                  <c:v>41.138252999999999</c:v>
                </c:pt>
                <c:pt idx="8988">
                  <c:v>41.138252999999999</c:v>
                </c:pt>
                <c:pt idx="8989">
                  <c:v>41.138252999999999</c:v>
                </c:pt>
                <c:pt idx="8990">
                  <c:v>41.138252999999999</c:v>
                </c:pt>
                <c:pt idx="8991">
                  <c:v>41.470122000000003</c:v>
                </c:pt>
                <c:pt idx="8992">
                  <c:v>41.138252999999999</c:v>
                </c:pt>
                <c:pt idx="8993">
                  <c:v>41.138252999999999</c:v>
                </c:pt>
                <c:pt idx="8994">
                  <c:v>41.138252999999999</c:v>
                </c:pt>
                <c:pt idx="8995">
                  <c:v>41.138252999999999</c:v>
                </c:pt>
                <c:pt idx="8996">
                  <c:v>41.138252999999999</c:v>
                </c:pt>
                <c:pt idx="8997">
                  <c:v>41.138252999999999</c:v>
                </c:pt>
                <c:pt idx="8998">
                  <c:v>41.138252999999999</c:v>
                </c:pt>
                <c:pt idx="8999">
                  <c:v>41.138252999999999</c:v>
                </c:pt>
                <c:pt idx="9000">
                  <c:v>41.138252999999999</c:v>
                </c:pt>
                <c:pt idx="9001">
                  <c:v>41.138252999999999</c:v>
                </c:pt>
                <c:pt idx="9002">
                  <c:v>41.138252999999999</c:v>
                </c:pt>
                <c:pt idx="9003">
                  <c:v>41.138252999999999</c:v>
                </c:pt>
                <c:pt idx="9004">
                  <c:v>41.138252999999999</c:v>
                </c:pt>
                <c:pt idx="9005">
                  <c:v>41.138252999999999</c:v>
                </c:pt>
                <c:pt idx="9006">
                  <c:v>41.138252999999999</c:v>
                </c:pt>
                <c:pt idx="9007">
                  <c:v>41.138252999999999</c:v>
                </c:pt>
                <c:pt idx="9008">
                  <c:v>41.138252999999999</c:v>
                </c:pt>
                <c:pt idx="9009">
                  <c:v>41.138252999999999</c:v>
                </c:pt>
                <c:pt idx="9010">
                  <c:v>41.138252999999999</c:v>
                </c:pt>
                <c:pt idx="9011">
                  <c:v>41.138252999999999</c:v>
                </c:pt>
                <c:pt idx="9012">
                  <c:v>41.138252999999999</c:v>
                </c:pt>
                <c:pt idx="9013">
                  <c:v>41.138252999999999</c:v>
                </c:pt>
                <c:pt idx="9014">
                  <c:v>41.138252999999999</c:v>
                </c:pt>
                <c:pt idx="9015">
                  <c:v>41.138252999999999</c:v>
                </c:pt>
                <c:pt idx="9016">
                  <c:v>41.138252999999999</c:v>
                </c:pt>
                <c:pt idx="9017">
                  <c:v>41.138252999999999</c:v>
                </c:pt>
                <c:pt idx="9018">
                  <c:v>41.138252999999999</c:v>
                </c:pt>
                <c:pt idx="9019">
                  <c:v>41.470122000000003</c:v>
                </c:pt>
                <c:pt idx="9020">
                  <c:v>41.138252999999999</c:v>
                </c:pt>
                <c:pt idx="9021">
                  <c:v>41.138252999999999</c:v>
                </c:pt>
                <c:pt idx="9022">
                  <c:v>41.138252999999999</c:v>
                </c:pt>
                <c:pt idx="9023">
                  <c:v>41.138252999999999</c:v>
                </c:pt>
                <c:pt idx="9024">
                  <c:v>41.138252999999999</c:v>
                </c:pt>
                <c:pt idx="9025">
                  <c:v>41.138252999999999</c:v>
                </c:pt>
                <c:pt idx="9026">
                  <c:v>41.138252999999999</c:v>
                </c:pt>
                <c:pt idx="9027">
                  <c:v>41.138252999999999</c:v>
                </c:pt>
                <c:pt idx="9028">
                  <c:v>41.138252999999999</c:v>
                </c:pt>
                <c:pt idx="9029">
                  <c:v>41.138252999999999</c:v>
                </c:pt>
                <c:pt idx="9030">
                  <c:v>41.138252999999999</c:v>
                </c:pt>
                <c:pt idx="9031">
                  <c:v>41.138252999999999</c:v>
                </c:pt>
                <c:pt idx="9032">
                  <c:v>41.138252999999999</c:v>
                </c:pt>
                <c:pt idx="9033">
                  <c:v>41.138252999999999</c:v>
                </c:pt>
                <c:pt idx="9034">
                  <c:v>41.138252999999999</c:v>
                </c:pt>
                <c:pt idx="9035">
                  <c:v>41.138252999999999</c:v>
                </c:pt>
                <c:pt idx="9036">
                  <c:v>41.138252999999999</c:v>
                </c:pt>
                <c:pt idx="9037">
                  <c:v>41.138252999999999</c:v>
                </c:pt>
                <c:pt idx="9038">
                  <c:v>41.138252999999999</c:v>
                </c:pt>
                <c:pt idx="9039">
                  <c:v>41.138252999999999</c:v>
                </c:pt>
                <c:pt idx="9040">
                  <c:v>41.138252999999999</c:v>
                </c:pt>
                <c:pt idx="9041">
                  <c:v>41.138252999999999</c:v>
                </c:pt>
                <c:pt idx="9042">
                  <c:v>41.138252999999999</c:v>
                </c:pt>
                <c:pt idx="9043">
                  <c:v>41.138252999999999</c:v>
                </c:pt>
                <c:pt idx="9044">
                  <c:v>41.138252999999999</c:v>
                </c:pt>
                <c:pt idx="9045">
                  <c:v>41.138252999999999</c:v>
                </c:pt>
                <c:pt idx="9046">
                  <c:v>41.138252999999999</c:v>
                </c:pt>
                <c:pt idx="9047">
                  <c:v>41.138252999999999</c:v>
                </c:pt>
                <c:pt idx="9048">
                  <c:v>41.138252999999999</c:v>
                </c:pt>
                <c:pt idx="9049">
                  <c:v>41.138252999999999</c:v>
                </c:pt>
                <c:pt idx="9050">
                  <c:v>41.138252999999999</c:v>
                </c:pt>
                <c:pt idx="9051">
                  <c:v>41.138252999999999</c:v>
                </c:pt>
                <c:pt idx="9052">
                  <c:v>41.138252999999999</c:v>
                </c:pt>
                <c:pt idx="9053">
                  <c:v>41.138252999999999</c:v>
                </c:pt>
                <c:pt idx="9054">
                  <c:v>41.138252999999999</c:v>
                </c:pt>
                <c:pt idx="9055">
                  <c:v>41.138252999999999</c:v>
                </c:pt>
                <c:pt idx="9056">
                  <c:v>41.138252999999999</c:v>
                </c:pt>
                <c:pt idx="9057">
                  <c:v>41.470122000000003</c:v>
                </c:pt>
                <c:pt idx="9058">
                  <c:v>41.138252999999999</c:v>
                </c:pt>
                <c:pt idx="9059">
                  <c:v>41.138252999999999</c:v>
                </c:pt>
                <c:pt idx="9060">
                  <c:v>41.138252999999999</c:v>
                </c:pt>
                <c:pt idx="9061">
                  <c:v>41.138252999999999</c:v>
                </c:pt>
                <c:pt idx="9062">
                  <c:v>41.138252999999999</c:v>
                </c:pt>
                <c:pt idx="9063">
                  <c:v>41.138252999999999</c:v>
                </c:pt>
                <c:pt idx="9064">
                  <c:v>41.138252999999999</c:v>
                </c:pt>
                <c:pt idx="9065">
                  <c:v>41.138252999999999</c:v>
                </c:pt>
                <c:pt idx="9066">
                  <c:v>41.138252999999999</c:v>
                </c:pt>
                <c:pt idx="9067">
                  <c:v>41.138252999999999</c:v>
                </c:pt>
                <c:pt idx="9068">
                  <c:v>41.138252999999999</c:v>
                </c:pt>
                <c:pt idx="9069">
                  <c:v>41.138252999999999</c:v>
                </c:pt>
                <c:pt idx="9070">
                  <c:v>41.138252999999999</c:v>
                </c:pt>
                <c:pt idx="9071">
                  <c:v>41.138252999999999</c:v>
                </c:pt>
                <c:pt idx="9072">
                  <c:v>41.138252999999999</c:v>
                </c:pt>
                <c:pt idx="9073">
                  <c:v>41.138252999999999</c:v>
                </c:pt>
                <c:pt idx="9074">
                  <c:v>41.138252999999999</c:v>
                </c:pt>
                <c:pt idx="9075">
                  <c:v>41.138252999999999</c:v>
                </c:pt>
                <c:pt idx="9076">
                  <c:v>41.138252999999999</c:v>
                </c:pt>
                <c:pt idx="9077">
                  <c:v>41.138252999999999</c:v>
                </c:pt>
                <c:pt idx="9078">
                  <c:v>41.138252999999999</c:v>
                </c:pt>
                <c:pt idx="9079">
                  <c:v>41.138252999999999</c:v>
                </c:pt>
                <c:pt idx="9080">
                  <c:v>41.138252999999999</c:v>
                </c:pt>
                <c:pt idx="9081">
                  <c:v>41.138252999999999</c:v>
                </c:pt>
                <c:pt idx="9082">
                  <c:v>41.138252999999999</c:v>
                </c:pt>
                <c:pt idx="9083">
                  <c:v>41.138252999999999</c:v>
                </c:pt>
                <c:pt idx="9084">
                  <c:v>41.138252999999999</c:v>
                </c:pt>
                <c:pt idx="9085">
                  <c:v>41.138252999999999</c:v>
                </c:pt>
                <c:pt idx="9086">
                  <c:v>41.470122000000003</c:v>
                </c:pt>
                <c:pt idx="9087">
                  <c:v>41.138252999999999</c:v>
                </c:pt>
                <c:pt idx="9088">
                  <c:v>41.138252999999999</c:v>
                </c:pt>
                <c:pt idx="9089">
                  <c:v>41.138252999999999</c:v>
                </c:pt>
                <c:pt idx="9090">
                  <c:v>41.138252999999999</c:v>
                </c:pt>
                <c:pt idx="9091">
                  <c:v>41.138252999999999</c:v>
                </c:pt>
                <c:pt idx="9092">
                  <c:v>41.138252999999999</c:v>
                </c:pt>
                <c:pt idx="9093">
                  <c:v>41.138252999999999</c:v>
                </c:pt>
                <c:pt idx="9094">
                  <c:v>41.138252999999999</c:v>
                </c:pt>
                <c:pt idx="9095">
                  <c:v>41.138252999999999</c:v>
                </c:pt>
                <c:pt idx="9096">
                  <c:v>41.138252999999999</c:v>
                </c:pt>
                <c:pt idx="9097">
                  <c:v>41.138252999999999</c:v>
                </c:pt>
                <c:pt idx="9098">
                  <c:v>41.138252999999999</c:v>
                </c:pt>
                <c:pt idx="9099">
                  <c:v>41.138252999999999</c:v>
                </c:pt>
                <c:pt idx="9100">
                  <c:v>41.138252999999999</c:v>
                </c:pt>
                <c:pt idx="9101">
                  <c:v>41.138252999999999</c:v>
                </c:pt>
                <c:pt idx="9102">
                  <c:v>41.138252999999999</c:v>
                </c:pt>
                <c:pt idx="9103">
                  <c:v>41.138252999999999</c:v>
                </c:pt>
                <c:pt idx="9104">
                  <c:v>41.138252999999999</c:v>
                </c:pt>
                <c:pt idx="9105">
                  <c:v>41.138252999999999</c:v>
                </c:pt>
                <c:pt idx="9106">
                  <c:v>41.138252999999999</c:v>
                </c:pt>
                <c:pt idx="9107">
                  <c:v>41.138252999999999</c:v>
                </c:pt>
                <c:pt idx="9108">
                  <c:v>41.138252999999999</c:v>
                </c:pt>
                <c:pt idx="9109">
                  <c:v>41.138252999999999</c:v>
                </c:pt>
                <c:pt idx="9110">
                  <c:v>41.138252999999999</c:v>
                </c:pt>
                <c:pt idx="9111">
                  <c:v>41.138252999999999</c:v>
                </c:pt>
                <c:pt idx="9112">
                  <c:v>41.138252999999999</c:v>
                </c:pt>
                <c:pt idx="9113">
                  <c:v>41.138252999999999</c:v>
                </c:pt>
                <c:pt idx="9114">
                  <c:v>41.138252999999999</c:v>
                </c:pt>
                <c:pt idx="9115">
                  <c:v>41.138252999999999</c:v>
                </c:pt>
                <c:pt idx="9116">
                  <c:v>41.138252999999999</c:v>
                </c:pt>
                <c:pt idx="9117">
                  <c:v>41.138252999999999</c:v>
                </c:pt>
                <c:pt idx="9118">
                  <c:v>41.138252999999999</c:v>
                </c:pt>
                <c:pt idx="9119">
                  <c:v>41.138252999999999</c:v>
                </c:pt>
                <c:pt idx="9120">
                  <c:v>41.138252999999999</c:v>
                </c:pt>
                <c:pt idx="9121">
                  <c:v>41.138252999999999</c:v>
                </c:pt>
                <c:pt idx="9122">
                  <c:v>41.138252999999999</c:v>
                </c:pt>
                <c:pt idx="9123">
                  <c:v>41.138252999999999</c:v>
                </c:pt>
                <c:pt idx="9124">
                  <c:v>41.138252999999999</c:v>
                </c:pt>
                <c:pt idx="9125">
                  <c:v>41.138252999999999</c:v>
                </c:pt>
                <c:pt idx="9126">
                  <c:v>41.138252999999999</c:v>
                </c:pt>
                <c:pt idx="9127">
                  <c:v>41.138252999999999</c:v>
                </c:pt>
                <c:pt idx="9128">
                  <c:v>41.138252999999999</c:v>
                </c:pt>
                <c:pt idx="9129">
                  <c:v>41.138252999999999</c:v>
                </c:pt>
                <c:pt idx="9130">
                  <c:v>41.138252999999999</c:v>
                </c:pt>
                <c:pt idx="9131">
                  <c:v>41.138252999999999</c:v>
                </c:pt>
                <c:pt idx="9132">
                  <c:v>41.138252999999999</c:v>
                </c:pt>
                <c:pt idx="9133">
                  <c:v>41.138252999999999</c:v>
                </c:pt>
                <c:pt idx="9134">
                  <c:v>41.138252999999999</c:v>
                </c:pt>
                <c:pt idx="9135">
                  <c:v>41.138252999999999</c:v>
                </c:pt>
                <c:pt idx="9136">
                  <c:v>41.138252999999999</c:v>
                </c:pt>
                <c:pt idx="9137">
                  <c:v>41.138252999999999</c:v>
                </c:pt>
                <c:pt idx="9138">
                  <c:v>41.138252999999999</c:v>
                </c:pt>
                <c:pt idx="9139">
                  <c:v>41.138252999999999</c:v>
                </c:pt>
                <c:pt idx="9140">
                  <c:v>41.138252999999999</c:v>
                </c:pt>
                <c:pt idx="9141">
                  <c:v>41.138252999999999</c:v>
                </c:pt>
                <c:pt idx="9142">
                  <c:v>41.138252999999999</c:v>
                </c:pt>
                <c:pt idx="9143">
                  <c:v>41.138252999999999</c:v>
                </c:pt>
                <c:pt idx="9144">
                  <c:v>41.470122000000003</c:v>
                </c:pt>
                <c:pt idx="9145">
                  <c:v>41.138252999999999</c:v>
                </c:pt>
                <c:pt idx="9146">
                  <c:v>41.138252999999999</c:v>
                </c:pt>
                <c:pt idx="9147">
                  <c:v>41.138252999999999</c:v>
                </c:pt>
                <c:pt idx="9148">
                  <c:v>41.138252999999999</c:v>
                </c:pt>
                <c:pt idx="9149">
                  <c:v>41.138252999999999</c:v>
                </c:pt>
                <c:pt idx="9150">
                  <c:v>41.138252999999999</c:v>
                </c:pt>
                <c:pt idx="9151">
                  <c:v>41.470122000000003</c:v>
                </c:pt>
                <c:pt idx="9152">
                  <c:v>41.138252999999999</c:v>
                </c:pt>
                <c:pt idx="9153">
                  <c:v>41.138252999999999</c:v>
                </c:pt>
                <c:pt idx="9154">
                  <c:v>41.138252999999999</c:v>
                </c:pt>
                <c:pt idx="9155">
                  <c:v>41.138252999999999</c:v>
                </c:pt>
                <c:pt idx="9156">
                  <c:v>41.138252999999999</c:v>
                </c:pt>
                <c:pt idx="9157">
                  <c:v>41.138252999999999</c:v>
                </c:pt>
                <c:pt idx="9158">
                  <c:v>41.138252999999999</c:v>
                </c:pt>
                <c:pt idx="9159">
                  <c:v>41.138252999999999</c:v>
                </c:pt>
                <c:pt idx="9160">
                  <c:v>41.470122000000003</c:v>
                </c:pt>
                <c:pt idx="9161">
                  <c:v>41.470122000000003</c:v>
                </c:pt>
                <c:pt idx="9162">
                  <c:v>41.138252999999999</c:v>
                </c:pt>
                <c:pt idx="9163">
                  <c:v>41.138252999999999</c:v>
                </c:pt>
                <c:pt idx="9164">
                  <c:v>41.138252999999999</c:v>
                </c:pt>
                <c:pt idx="9165">
                  <c:v>41.138252999999999</c:v>
                </c:pt>
                <c:pt idx="9166">
                  <c:v>41.138252999999999</c:v>
                </c:pt>
                <c:pt idx="9167">
                  <c:v>41.138252999999999</c:v>
                </c:pt>
                <c:pt idx="9168">
                  <c:v>41.138252999999999</c:v>
                </c:pt>
                <c:pt idx="9169">
                  <c:v>41.138252999999999</c:v>
                </c:pt>
                <c:pt idx="9170">
                  <c:v>41.138252999999999</c:v>
                </c:pt>
                <c:pt idx="9171">
                  <c:v>41.470122000000003</c:v>
                </c:pt>
                <c:pt idx="9172">
                  <c:v>41.138252999999999</c:v>
                </c:pt>
                <c:pt idx="9173">
                  <c:v>41.138252999999999</c:v>
                </c:pt>
                <c:pt idx="9174">
                  <c:v>41.138252999999999</c:v>
                </c:pt>
                <c:pt idx="9175">
                  <c:v>41.138252999999999</c:v>
                </c:pt>
                <c:pt idx="9176">
                  <c:v>41.138252999999999</c:v>
                </c:pt>
                <c:pt idx="9177">
                  <c:v>41.138252999999999</c:v>
                </c:pt>
                <c:pt idx="9178">
                  <c:v>41.138252999999999</c:v>
                </c:pt>
                <c:pt idx="9179">
                  <c:v>41.138252999999999</c:v>
                </c:pt>
                <c:pt idx="9180">
                  <c:v>41.138252999999999</c:v>
                </c:pt>
                <c:pt idx="9181">
                  <c:v>41.138252999999999</c:v>
                </c:pt>
                <c:pt idx="9182">
                  <c:v>41.138252999999999</c:v>
                </c:pt>
                <c:pt idx="9183">
                  <c:v>41.138252999999999</c:v>
                </c:pt>
                <c:pt idx="9184">
                  <c:v>41.470122000000003</c:v>
                </c:pt>
                <c:pt idx="9185">
                  <c:v>41.138252999999999</c:v>
                </c:pt>
                <c:pt idx="9186">
                  <c:v>41.138252999999999</c:v>
                </c:pt>
                <c:pt idx="9187">
                  <c:v>41.470122000000003</c:v>
                </c:pt>
                <c:pt idx="9188">
                  <c:v>41.138252999999999</c:v>
                </c:pt>
                <c:pt idx="9189">
                  <c:v>41.138252999999999</c:v>
                </c:pt>
                <c:pt idx="9190">
                  <c:v>41.138252999999999</c:v>
                </c:pt>
                <c:pt idx="9191">
                  <c:v>41.138252999999999</c:v>
                </c:pt>
                <c:pt idx="9192">
                  <c:v>41.138252999999999</c:v>
                </c:pt>
                <c:pt idx="9193">
                  <c:v>41.138252999999999</c:v>
                </c:pt>
                <c:pt idx="9194">
                  <c:v>41.138252999999999</c:v>
                </c:pt>
                <c:pt idx="9195">
                  <c:v>41.138252999999999</c:v>
                </c:pt>
                <c:pt idx="9196">
                  <c:v>41.138252999999999</c:v>
                </c:pt>
                <c:pt idx="9197">
                  <c:v>41.138252999999999</c:v>
                </c:pt>
                <c:pt idx="9198">
                  <c:v>41.138252999999999</c:v>
                </c:pt>
                <c:pt idx="9199">
                  <c:v>41.138252999999999</c:v>
                </c:pt>
                <c:pt idx="9200">
                  <c:v>41.138252999999999</c:v>
                </c:pt>
                <c:pt idx="9201">
                  <c:v>41.138252999999999</c:v>
                </c:pt>
                <c:pt idx="9202">
                  <c:v>41.138252999999999</c:v>
                </c:pt>
                <c:pt idx="9203">
                  <c:v>41.138252999999999</c:v>
                </c:pt>
                <c:pt idx="9204">
                  <c:v>41.138252999999999</c:v>
                </c:pt>
                <c:pt idx="9205">
                  <c:v>41.138252999999999</c:v>
                </c:pt>
                <c:pt idx="9206">
                  <c:v>41.138252999999999</c:v>
                </c:pt>
                <c:pt idx="9207">
                  <c:v>41.138252999999999</c:v>
                </c:pt>
                <c:pt idx="9208">
                  <c:v>41.138252999999999</c:v>
                </c:pt>
                <c:pt idx="9209">
                  <c:v>41.138252999999999</c:v>
                </c:pt>
                <c:pt idx="9210">
                  <c:v>41.138252999999999</c:v>
                </c:pt>
                <c:pt idx="9211">
                  <c:v>41.138252999999999</c:v>
                </c:pt>
                <c:pt idx="9212">
                  <c:v>41.138252999999999</c:v>
                </c:pt>
                <c:pt idx="9213">
                  <c:v>41.138252999999999</c:v>
                </c:pt>
                <c:pt idx="9214">
                  <c:v>41.138252999999999</c:v>
                </c:pt>
                <c:pt idx="9215">
                  <c:v>41.138252999999999</c:v>
                </c:pt>
                <c:pt idx="9216">
                  <c:v>41.138252999999999</c:v>
                </c:pt>
                <c:pt idx="9217">
                  <c:v>41.138252999999999</c:v>
                </c:pt>
                <c:pt idx="9218">
                  <c:v>41.138252999999999</c:v>
                </c:pt>
                <c:pt idx="9219">
                  <c:v>41.138252999999999</c:v>
                </c:pt>
                <c:pt idx="9220">
                  <c:v>41.138252999999999</c:v>
                </c:pt>
                <c:pt idx="9221">
                  <c:v>41.138252999999999</c:v>
                </c:pt>
                <c:pt idx="9222">
                  <c:v>41.138252999999999</c:v>
                </c:pt>
                <c:pt idx="9223">
                  <c:v>41.470122000000003</c:v>
                </c:pt>
                <c:pt idx="9224">
                  <c:v>41.138252999999999</c:v>
                </c:pt>
                <c:pt idx="9225">
                  <c:v>41.470122000000003</c:v>
                </c:pt>
                <c:pt idx="9226">
                  <c:v>41.470122000000003</c:v>
                </c:pt>
                <c:pt idx="9227">
                  <c:v>41.138252999999999</c:v>
                </c:pt>
                <c:pt idx="9228">
                  <c:v>41.138252999999999</c:v>
                </c:pt>
                <c:pt idx="9229">
                  <c:v>41.138252999999999</c:v>
                </c:pt>
                <c:pt idx="9230">
                  <c:v>41.138252999999999</c:v>
                </c:pt>
                <c:pt idx="9231">
                  <c:v>41.138252999999999</c:v>
                </c:pt>
                <c:pt idx="9232">
                  <c:v>41.470122000000003</c:v>
                </c:pt>
                <c:pt idx="9233">
                  <c:v>41.138252999999999</c:v>
                </c:pt>
                <c:pt idx="9234">
                  <c:v>41.138252999999999</c:v>
                </c:pt>
                <c:pt idx="9235">
                  <c:v>41.470122000000003</c:v>
                </c:pt>
                <c:pt idx="9236">
                  <c:v>41.138252999999999</c:v>
                </c:pt>
                <c:pt idx="9237">
                  <c:v>41.138252999999999</c:v>
                </c:pt>
                <c:pt idx="9238">
                  <c:v>41.470122000000003</c:v>
                </c:pt>
                <c:pt idx="9239">
                  <c:v>41.470122000000003</c:v>
                </c:pt>
                <c:pt idx="9240">
                  <c:v>41.470122000000003</c:v>
                </c:pt>
                <c:pt idx="9241">
                  <c:v>41.470122000000003</c:v>
                </c:pt>
                <c:pt idx="9242">
                  <c:v>41.138252999999999</c:v>
                </c:pt>
                <c:pt idx="9243">
                  <c:v>41.470122000000003</c:v>
                </c:pt>
                <c:pt idx="9244">
                  <c:v>41.470122000000003</c:v>
                </c:pt>
                <c:pt idx="9245">
                  <c:v>41.138252999999999</c:v>
                </c:pt>
                <c:pt idx="9246">
                  <c:v>41.138252999999999</c:v>
                </c:pt>
                <c:pt idx="9247">
                  <c:v>41.138252999999999</c:v>
                </c:pt>
                <c:pt idx="9248">
                  <c:v>41.470122000000003</c:v>
                </c:pt>
                <c:pt idx="9249">
                  <c:v>41.138252999999999</c:v>
                </c:pt>
                <c:pt idx="9250">
                  <c:v>41.138252999999999</c:v>
                </c:pt>
                <c:pt idx="9251">
                  <c:v>41.470122000000003</c:v>
                </c:pt>
                <c:pt idx="9252">
                  <c:v>41.470122000000003</c:v>
                </c:pt>
                <c:pt idx="9253">
                  <c:v>41.138252999999999</c:v>
                </c:pt>
                <c:pt idx="9254">
                  <c:v>41.138252999999999</c:v>
                </c:pt>
                <c:pt idx="9255">
                  <c:v>41.138252999999999</c:v>
                </c:pt>
                <c:pt idx="9256">
                  <c:v>41.138252999999999</c:v>
                </c:pt>
                <c:pt idx="9257">
                  <c:v>41.138252999999999</c:v>
                </c:pt>
                <c:pt idx="9258">
                  <c:v>41.138252999999999</c:v>
                </c:pt>
                <c:pt idx="9259">
                  <c:v>41.138252999999999</c:v>
                </c:pt>
                <c:pt idx="9260">
                  <c:v>41.138252999999999</c:v>
                </c:pt>
                <c:pt idx="9261">
                  <c:v>41.138252999999999</c:v>
                </c:pt>
                <c:pt idx="9262">
                  <c:v>41.138252999999999</c:v>
                </c:pt>
                <c:pt idx="9263">
                  <c:v>41.138252999999999</c:v>
                </c:pt>
                <c:pt idx="9264">
                  <c:v>41.138252999999999</c:v>
                </c:pt>
                <c:pt idx="9265">
                  <c:v>41.138252999999999</c:v>
                </c:pt>
                <c:pt idx="9266">
                  <c:v>41.138252999999999</c:v>
                </c:pt>
                <c:pt idx="9267">
                  <c:v>41.138252999999999</c:v>
                </c:pt>
                <c:pt idx="9268">
                  <c:v>41.138252999999999</c:v>
                </c:pt>
                <c:pt idx="9269">
                  <c:v>41.138252999999999</c:v>
                </c:pt>
                <c:pt idx="9270">
                  <c:v>41.138252999999999</c:v>
                </c:pt>
                <c:pt idx="9271">
                  <c:v>41.138252999999999</c:v>
                </c:pt>
                <c:pt idx="9272">
                  <c:v>41.138252999999999</c:v>
                </c:pt>
                <c:pt idx="9273">
                  <c:v>41.138252999999999</c:v>
                </c:pt>
                <c:pt idx="9274">
                  <c:v>41.138252999999999</c:v>
                </c:pt>
                <c:pt idx="9275">
                  <c:v>41.138252999999999</c:v>
                </c:pt>
                <c:pt idx="9276">
                  <c:v>41.138252999999999</c:v>
                </c:pt>
                <c:pt idx="9277">
                  <c:v>41.138252999999999</c:v>
                </c:pt>
                <c:pt idx="9278">
                  <c:v>41.138252999999999</c:v>
                </c:pt>
                <c:pt idx="9279">
                  <c:v>41.138252999999999</c:v>
                </c:pt>
                <c:pt idx="9280">
                  <c:v>41.138252999999999</c:v>
                </c:pt>
                <c:pt idx="9281">
                  <c:v>41.138252999999999</c:v>
                </c:pt>
                <c:pt idx="9282">
                  <c:v>41.138252999999999</c:v>
                </c:pt>
                <c:pt idx="9283">
                  <c:v>41.138252999999999</c:v>
                </c:pt>
                <c:pt idx="9284">
                  <c:v>41.138252999999999</c:v>
                </c:pt>
                <c:pt idx="9285">
                  <c:v>41.138252999999999</c:v>
                </c:pt>
                <c:pt idx="9286">
                  <c:v>41.138252999999999</c:v>
                </c:pt>
                <c:pt idx="9287">
                  <c:v>41.138252999999999</c:v>
                </c:pt>
                <c:pt idx="9288">
                  <c:v>41.138252999999999</c:v>
                </c:pt>
                <c:pt idx="9289">
                  <c:v>41.138252999999999</c:v>
                </c:pt>
                <c:pt idx="9290">
                  <c:v>41.138252999999999</c:v>
                </c:pt>
                <c:pt idx="9291">
                  <c:v>41.138252999999999</c:v>
                </c:pt>
                <c:pt idx="9292">
                  <c:v>41.138252999999999</c:v>
                </c:pt>
                <c:pt idx="9293">
                  <c:v>41.138252999999999</c:v>
                </c:pt>
                <c:pt idx="9294">
                  <c:v>41.138252999999999</c:v>
                </c:pt>
                <c:pt idx="9295">
                  <c:v>41.138252999999999</c:v>
                </c:pt>
                <c:pt idx="9296">
                  <c:v>41.138252999999999</c:v>
                </c:pt>
                <c:pt idx="9297">
                  <c:v>41.138252999999999</c:v>
                </c:pt>
                <c:pt idx="9298">
                  <c:v>41.138252999999999</c:v>
                </c:pt>
                <c:pt idx="9299">
                  <c:v>41.138252999999999</c:v>
                </c:pt>
                <c:pt idx="9300">
                  <c:v>41.138252999999999</c:v>
                </c:pt>
                <c:pt idx="9301">
                  <c:v>41.138252999999999</c:v>
                </c:pt>
                <c:pt idx="9302">
                  <c:v>41.138252999999999</c:v>
                </c:pt>
                <c:pt idx="9303">
                  <c:v>41.138252999999999</c:v>
                </c:pt>
                <c:pt idx="9304">
                  <c:v>41.138252999999999</c:v>
                </c:pt>
                <c:pt idx="9305">
                  <c:v>41.138252999999999</c:v>
                </c:pt>
                <c:pt idx="9306">
                  <c:v>41.138252999999999</c:v>
                </c:pt>
                <c:pt idx="9307">
                  <c:v>41.138252999999999</c:v>
                </c:pt>
                <c:pt idx="9308">
                  <c:v>41.138252999999999</c:v>
                </c:pt>
                <c:pt idx="9309">
                  <c:v>41.138252999999999</c:v>
                </c:pt>
                <c:pt idx="9310">
                  <c:v>41.138252999999999</c:v>
                </c:pt>
                <c:pt idx="9311">
                  <c:v>41.138252999999999</c:v>
                </c:pt>
                <c:pt idx="9312">
                  <c:v>41.138252999999999</c:v>
                </c:pt>
                <c:pt idx="9313">
                  <c:v>41.138252999999999</c:v>
                </c:pt>
                <c:pt idx="9314">
                  <c:v>41.138252999999999</c:v>
                </c:pt>
                <c:pt idx="9315">
                  <c:v>41.138252999999999</c:v>
                </c:pt>
                <c:pt idx="9316">
                  <c:v>41.138252999999999</c:v>
                </c:pt>
                <c:pt idx="9317">
                  <c:v>41.138252999999999</c:v>
                </c:pt>
                <c:pt idx="9318">
                  <c:v>41.138252999999999</c:v>
                </c:pt>
                <c:pt idx="9319">
                  <c:v>41.138252999999999</c:v>
                </c:pt>
                <c:pt idx="9320">
                  <c:v>41.138252999999999</c:v>
                </c:pt>
                <c:pt idx="9321">
                  <c:v>41.138252999999999</c:v>
                </c:pt>
                <c:pt idx="9322">
                  <c:v>41.138252999999999</c:v>
                </c:pt>
                <c:pt idx="9323">
                  <c:v>41.138252999999999</c:v>
                </c:pt>
                <c:pt idx="9324">
                  <c:v>41.138252999999999</c:v>
                </c:pt>
                <c:pt idx="9325">
                  <c:v>41.138252999999999</c:v>
                </c:pt>
                <c:pt idx="9326">
                  <c:v>41.138252999999999</c:v>
                </c:pt>
                <c:pt idx="9327">
                  <c:v>41.138252999999999</c:v>
                </c:pt>
                <c:pt idx="9328">
                  <c:v>41.138252999999999</c:v>
                </c:pt>
                <c:pt idx="9329">
                  <c:v>41.138252999999999</c:v>
                </c:pt>
                <c:pt idx="9330">
                  <c:v>41.138252999999999</c:v>
                </c:pt>
                <c:pt idx="9331">
                  <c:v>41.138252999999999</c:v>
                </c:pt>
                <c:pt idx="9332">
                  <c:v>41.138252999999999</c:v>
                </c:pt>
                <c:pt idx="9333">
                  <c:v>41.138252999999999</c:v>
                </c:pt>
                <c:pt idx="9334">
                  <c:v>41.138252999999999</c:v>
                </c:pt>
                <c:pt idx="9335">
                  <c:v>41.138252999999999</c:v>
                </c:pt>
                <c:pt idx="9336">
                  <c:v>41.138252999999999</c:v>
                </c:pt>
                <c:pt idx="9337">
                  <c:v>41.138252999999999</c:v>
                </c:pt>
                <c:pt idx="9338">
                  <c:v>41.138252999999999</c:v>
                </c:pt>
                <c:pt idx="9339">
                  <c:v>41.138252999999999</c:v>
                </c:pt>
                <c:pt idx="9340">
                  <c:v>41.470122000000003</c:v>
                </c:pt>
                <c:pt idx="9341">
                  <c:v>41.138252999999999</c:v>
                </c:pt>
                <c:pt idx="9342">
                  <c:v>41.138252999999999</c:v>
                </c:pt>
                <c:pt idx="9343">
                  <c:v>41.138252999999999</c:v>
                </c:pt>
                <c:pt idx="9344">
                  <c:v>41.138252999999999</c:v>
                </c:pt>
                <c:pt idx="9345">
                  <c:v>41.138252999999999</c:v>
                </c:pt>
                <c:pt idx="9346">
                  <c:v>41.138252999999999</c:v>
                </c:pt>
                <c:pt idx="9347">
                  <c:v>41.138252999999999</c:v>
                </c:pt>
                <c:pt idx="9348">
                  <c:v>41.138252999999999</c:v>
                </c:pt>
                <c:pt idx="9349">
                  <c:v>41.138252999999999</c:v>
                </c:pt>
                <c:pt idx="9350">
                  <c:v>41.138252999999999</c:v>
                </c:pt>
                <c:pt idx="9351">
                  <c:v>41.138252999999999</c:v>
                </c:pt>
                <c:pt idx="9352">
                  <c:v>41.138252999999999</c:v>
                </c:pt>
                <c:pt idx="9353">
                  <c:v>41.138252999999999</c:v>
                </c:pt>
                <c:pt idx="9354">
                  <c:v>41.138252999999999</c:v>
                </c:pt>
                <c:pt idx="9355">
                  <c:v>41.138252999999999</c:v>
                </c:pt>
                <c:pt idx="9356">
                  <c:v>41.138252999999999</c:v>
                </c:pt>
                <c:pt idx="9357">
                  <c:v>41.138252999999999</c:v>
                </c:pt>
                <c:pt idx="9358">
                  <c:v>41.138252999999999</c:v>
                </c:pt>
                <c:pt idx="9359">
                  <c:v>41.138252999999999</c:v>
                </c:pt>
                <c:pt idx="9360">
                  <c:v>41.138252999999999</c:v>
                </c:pt>
                <c:pt idx="9361">
                  <c:v>41.138252999999999</c:v>
                </c:pt>
                <c:pt idx="9362">
                  <c:v>41.138252999999999</c:v>
                </c:pt>
                <c:pt idx="9363">
                  <c:v>41.138252999999999</c:v>
                </c:pt>
                <c:pt idx="9364">
                  <c:v>41.138252999999999</c:v>
                </c:pt>
                <c:pt idx="9365">
                  <c:v>41.138252999999999</c:v>
                </c:pt>
                <c:pt idx="9366">
                  <c:v>41.138252999999999</c:v>
                </c:pt>
                <c:pt idx="9367">
                  <c:v>41.138252999999999</c:v>
                </c:pt>
                <c:pt idx="9368">
                  <c:v>41.138252999999999</c:v>
                </c:pt>
                <c:pt idx="9369">
                  <c:v>41.138252999999999</c:v>
                </c:pt>
                <c:pt idx="9370">
                  <c:v>41.138252999999999</c:v>
                </c:pt>
                <c:pt idx="9371">
                  <c:v>41.138252999999999</c:v>
                </c:pt>
                <c:pt idx="9372">
                  <c:v>41.138252999999999</c:v>
                </c:pt>
                <c:pt idx="9373">
                  <c:v>41.138252999999999</c:v>
                </c:pt>
                <c:pt idx="9374">
                  <c:v>41.138252999999999</c:v>
                </c:pt>
                <c:pt idx="9375">
                  <c:v>41.138252999999999</c:v>
                </c:pt>
                <c:pt idx="9376">
                  <c:v>41.138252999999999</c:v>
                </c:pt>
                <c:pt idx="9377">
                  <c:v>41.138252999999999</c:v>
                </c:pt>
                <c:pt idx="9378">
                  <c:v>41.138252999999999</c:v>
                </c:pt>
                <c:pt idx="9379">
                  <c:v>41.138252999999999</c:v>
                </c:pt>
                <c:pt idx="9380">
                  <c:v>41.138252999999999</c:v>
                </c:pt>
                <c:pt idx="9381">
                  <c:v>41.138252999999999</c:v>
                </c:pt>
                <c:pt idx="9382">
                  <c:v>41.138252999999999</c:v>
                </c:pt>
                <c:pt idx="9383">
                  <c:v>41.138252999999999</c:v>
                </c:pt>
                <c:pt idx="9384">
                  <c:v>41.138252999999999</c:v>
                </c:pt>
                <c:pt idx="9385">
                  <c:v>41.138252999999999</c:v>
                </c:pt>
                <c:pt idx="9386">
                  <c:v>41.138252999999999</c:v>
                </c:pt>
                <c:pt idx="9387">
                  <c:v>41.138252999999999</c:v>
                </c:pt>
                <c:pt idx="9388">
                  <c:v>41.138252999999999</c:v>
                </c:pt>
                <c:pt idx="9389">
                  <c:v>41.138252999999999</c:v>
                </c:pt>
                <c:pt idx="9390">
                  <c:v>41.138252999999999</c:v>
                </c:pt>
                <c:pt idx="9391">
                  <c:v>41.138252999999999</c:v>
                </c:pt>
                <c:pt idx="9392">
                  <c:v>41.138252999999999</c:v>
                </c:pt>
                <c:pt idx="9393">
                  <c:v>41.138252999999999</c:v>
                </c:pt>
                <c:pt idx="9394">
                  <c:v>41.138252999999999</c:v>
                </c:pt>
                <c:pt idx="9395">
                  <c:v>41.138252999999999</c:v>
                </c:pt>
                <c:pt idx="9396">
                  <c:v>41.138252999999999</c:v>
                </c:pt>
                <c:pt idx="9397">
                  <c:v>41.138252999999999</c:v>
                </c:pt>
                <c:pt idx="9398">
                  <c:v>41.138252999999999</c:v>
                </c:pt>
                <c:pt idx="9399">
                  <c:v>41.138252999999999</c:v>
                </c:pt>
                <c:pt idx="9400">
                  <c:v>41.138252999999999</c:v>
                </c:pt>
                <c:pt idx="9401">
                  <c:v>41.138252999999999</c:v>
                </c:pt>
                <c:pt idx="9402">
                  <c:v>41.138252999999999</c:v>
                </c:pt>
                <c:pt idx="9403">
                  <c:v>41.470122000000003</c:v>
                </c:pt>
                <c:pt idx="9404">
                  <c:v>41.138252999999999</c:v>
                </c:pt>
                <c:pt idx="9405">
                  <c:v>41.470122000000003</c:v>
                </c:pt>
                <c:pt idx="9406">
                  <c:v>41.138252999999999</c:v>
                </c:pt>
                <c:pt idx="9407">
                  <c:v>41.470122000000003</c:v>
                </c:pt>
                <c:pt idx="9408">
                  <c:v>41.470122000000003</c:v>
                </c:pt>
                <c:pt idx="9409">
                  <c:v>41.138252999999999</c:v>
                </c:pt>
                <c:pt idx="9410">
                  <c:v>41.470122000000003</c:v>
                </c:pt>
                <c:pt idx="9411">
                  <c:v>41.138252999999999</c:v>
                </c:pt>
                <c:pt idx="9412">
                  <c:v>41.138252999999999</c:v>
                </c:pt>
                <c:pt idx="9413">
                  <c:v>41.138252999999999</c:v>
                </c:pt>
                <c:pt idx="9414">
                  <c:v>41.470122000000003</c:v>
                </c:pt>
                <c:pt idx="9415">
                  <c:v>41.138252999999999</c:v>
                </c:pt>
                <c:pt idx="9416">
                  <c:v>41.138252999999999</c:v>
                </c:pt>
                <c:pt idx="9417">
                  <c:v>41.138252999999999</c:v>
                </c:pt>
                <c:pt idx="9418">
                  <c:v>41.470122000000003</c:v>
                </c:pt>
                <c:pt idx="9419">
                  <c:v>41.138252999999999</c:v>
                </c:pt>
                <c:pt idx="9420">
                  <c:v>41.470122000000003</c:v>
                </c:pt>
                <c:pt idx="9421">
                  <c:v>41.470122000000003</c:v>
                </c:pt>
                <c:pt idx="9422">
                  <c:v>41.138252999999999</c:v>
                </c:pt>
                <c:pt idx="9423">
                  <c:v>41.138252999999999</c:v>
                </c:pt>
                <c:pt idx="9424">
                  <c:v>41.138252999999999</c:v>
                </c:pt>
                <c:pt idx="9425">
                  <c:v>41.138252999999999</c:v>
                </c:pt>
                <c:pt idx="9426">
                  <c:v>41.138252999999999</c:v>
                </c:pt>
                <c:pt idx="9427">
                  <c:v>41.138252999999999</c:v>
                </c:pt>
                <c:pt idx="9428">
                  <c:v>41.138252999999999</c:v>
                </c:pt>
                <c:pt idx="9429">
                  <c:v>41.138252999999999</c:v>
                </c:pt>
                <c:pt idx="9430">
                  <c:v>41.470122000000003</c:v>
                </c:pt>
                <c:pt idx="9431">
                  <c:v>41.138252999999999</c:v>
                </c:pt>
                <c:pt idx="9432">
                  <c:v>41.470122000000003</c:v>
                </c:pt>
                <c:pt idx="9433">
                  <c:v>41.470122000000003</c:v>
                </c:pt>
                <c:pt idx="9434">
                  <c:v>41.470122000000003</c:v>
                </c:pt>
                <c:pt idx="9435">
                  <c:v>41.470122000000003</c:v>
                </c:pt>
                <c:pt idx="9436">
                  <c:v>41.138252999999999</c:v>
                </c:pt>
                <c:pt idx="9437">
                  <c:v>41.138252999999999</c:v>
                </c:pt>
                <c:pt idx="9438">
                  <c:v>41.138252999999999</c:v>
                </c:pt>
                <c:pt idx="9439">
                  <c:v>41.138252999999999</c:v>
                </c:pt>
                <c:pt idx="9440">
                  <c:v>41.138252999999999</c:v>
                </c:pt>
                <c:pt idx="9441">
                  <c:v>41.138252999999999</c:v>
                </c:pt>
                <c:pt idx="9442">
                  <c:v>41.138252999999999</c:v>
                </c:pt>
                <c:pt idx="9443">
                  <c:v>41.138252999999999</c:v>
                </c:pt>
                <c:pt idx="9444">
                  <c:v>41.470122000000003</c:v>
                </c:pt>
                <c:pt idx="9445">
                  <c:v>41.470122000000003</c:v>
                </c:pt>
                <c:pt idx="9446">
                  <c:v>41.470122000000003</c:v>
                </c:pt>
                <c:pt idx="9447">
                  <c:v>41.470122000000003</c:v>
                </c:pt>
                <c:pt idx="9448">
                  <c:v>41.138252999999999</c:v>
                </c:pt>
                <c:pt idx="9449">
                  <c:v>41.138252999999999</c:v>
                </c:pt>
                <c:pt idx="9450">
                  <c:v>41.138252999999999</c:v>
                </c:pt>
                <c:pt idx="9451">
                  <c:v>41.138252999999999</c:v>
                </c:pt>
                <c:pt idx="9452">
                  <c:v>41.138252999999999</c:v>
                </c:pt>
                <c:pt idx="9453">
                  <c:v>41.138252999999999</c:v>
                </c:pt>
                <c:pt idx="9454">
                  <c:v>41.138252999999999</c:v>
                </c:pt>
                <c:pt idx="9455">
                  <c:v>41.470122000000003</c:v>
                </c:pt>
                <c:pt idx="9456">
                  <c:v>41.470122000000003</c:v>
                </c:pt>
                <c:pt idx="9457">
                  <c:v>41.138252999999999</c:v>
                </c:pt>
                <c:pt idx="9458">
                  <c:v>41.470122000000003</c:v>
                </c:pt>
                <c:pt idx="9459">
                  <c:v>41.470122000000003</c:v>
                </c:pt>
                <c:pt idx="9460">
                  <c:v>41.138252999999999</c:v>
                </c:pt>
                <c:pt idx="9461">
                  <c:v>41.470122000000003</c:v>
                </c:pt>
                <c:pt idx="9462">
                  <c:v>41.138252999999999</c:v>
                </c:pt>
                <c:pt idx="9463">
                  <c:v>41.138252999999999</c:v>
                </c:pt>
                <c:pt idx="9464">
                  <c:v>41.138252999999999</c:v>
                </c:pt>
                <c:pt idx="9465">
                  <c:v>41.138252999999999</c:v>
                </c:pt>
                <c:pt idx="9466">
                  <c:v>41.470122000000003</c:v>
                </c:pt>
                <c:pt idx="9467">
                  <c:v>41.470122000000003</c:v>
                </c:pt>
                <c:pt idx="9468">
                  <c:v>41.470122000000003</c:v>
                </c:pt>
                <c:pt idx="9469">
                  <c:v>41.138252999999999</c:v>
                </c:pt>
                <c:pt idx="9470">
                  <c:v>41.470122000000003</c:v>
                </c:pt>
                <c:pt idx="9471">
                  <c:v>41.138252999999999</c:v>
                </c:pt>
                <c:pt idx="9472">
                  <c:v>41.470122000000003</c:v>
                </c:pt>
                <c:pt idx="9473">
                  <c:v>41.138252999999999</c:v>
                </c:pt>
                <c:pt idx="9474">
                  <c:v>41.470122000000003</c:v>
                </c:pt>
                <c:pt idx="9475">
                  <c:v>41.138252999999999</c:v>
                </c:pt>
                <c:pt idx="9476">
                  <c:v>41.138252999999999</c:v>
                </c:pt>
                <c:pt idx="9477">
                  <c:v>41.138252999999999</c:v>
                </c:pt>
                <c:pt idx="9478">
                  <c:v>41.470122000000003</c:v>
                </c:pt>
                <c:pt idx="9479">
                  <c:v>41.138252999999999</c:v>
                </c:pt>
                <c:pt idx="9480">
                  <c:v>41.470122000000003</c:v>
                </c:pt>
                <c:pt idx="9481">
                  <c:v>41.138252999999999</c:v>
                </c:pt>
                <c:pt idx="9482">
                  <c:v>41.138252999999999</c:v>
                </c:pt>
                <c:pt idx="9483">
                  <c:v>41.470122000000003</c:v>
                </c:pt>
                <c:pt idx="9484">
                  <c:v>41.470122000000003</c:v>
                </c:pt>
                <c:pt idx="9485">
                  <c:v>41.470122000000003</c:v>
                </c:pt>
                <c:pt idx="9486">
                  <c:v>41.470122000000003</c:v>
                </c:pt>
                <c:pt idx="9487">
                  <c:v>41.470122000000003</c:v>
                </c:pt>
                <c:pt idx="9488">
                  <c:v>41.138252999999999</c:v>
                </c:pt>
                <c:pt idx="9489">
                  <c:v>41.138252999999999</c:v>
                </c:pt>
                <c:pt idx="9490">
                  <c:v>41.470122000000003</c:v>
                </c:pt>
                <c:pt idx="9491">
                  <c:v>41.470122000000003</c:v>
                </c:pt>
                <c:pt idx="9492">
                  <c:v>41.138252999999999</c:v>
                </c:pt>
                <c:pt idx="9493">
                  <c:v>41.470122000000003</c:v>
                </c:pt>
                <c:pt idx="9494">
                  <c:v>41.470122000000003</c:v>
                </c:pt>
                <c:pt idx="9495">
                  <c:v>41.470122000000003</c:v>
                </c:pt>
                <c:pt idx="9496">
                  <c:v>41.470122000000003</c:v>
                </c:pt>
                <c:pt idx="9497">
                  <c:v>41.470122000000003</c:v>
                </c:pt>
                <c:pt idx="9498">
                  <c:v>41.470122000000003</c:v>
                </c:pt>
                <c:pt idx="9499">
                  <c:v>41.470122000000003</c:v>
                </c:pt>
                <c:pt idx="9500">
                  <c:v>41.470122000000003</c:v>
                </c:pt>
                <c:pt idx="9501">
                  <c:v>41.138252999999999</c:v>
                </c:pt>
                <c:pt idx="9502">
                  <c:v>41.138252999999999</c:v>
                </c:pt>
                <c:pt idx="9503">
                  <c:v>41.470122000000003</c:v>
                </c:pt>
                <c:pt idx="9504">
                  <c:v>41.470122000000003</c:v>
                </c:pt>
                <c:pt idx="9505">
                  <c:v>41.138252999999999</c:v>
                </c:pt>
                <c:pt idx="9506">
                  <c:v>41.470122000000003</c:v>
                </c:pt>
                <c:pt idx="9507">
                  <c:v>41.138252999999999</c:v>
                </c:pt>
                <c:pt idx="9508">
                  <c:v>41.470122000000003</c:v>
                </c:pt>
                <c:pt idx="9509">
                  <c:v>41.470122000000003</c:v>
                </c:pt>
                <c:pt idx="9510">
                  <c:v>41.470122000000003</c:v>
                </c:pt>
                <c:pt idx="9511">
                  <c:v>41.138252999999999</c:v>
                </c:pt>
                <c:pt idx="9512">
                  <c:v>41.138252999999999</c:v>
                </c:pt>
                <c:pt idx="9513">
                  <c:v>41.138252999999999</c:v>
                </c:pt>
                <c:pt idx="9514">
                  <c:v>41.470122000000003</c:v>
                </c:pt>
                <c:pt idx="9515">
                  <c:v>41.470122000000003</c:v>
                </c:pt>
                <c:pt idx="9516">
                  <c:v>41.470122000000003</c:v>
                </c:pt>
                <c:pt idx="9517">
                  <c:v>41.470122000000003</c:v>
                </c:pt>
                <c:pt idx="9518">
                  <c:v>41.470122000000003</c:v>
                </c:pt>
                <c:pt idx="9519">
                  <c:v>41.470122000000003</c:v>
                </c:pt>
                <c:pt idx="9520">
                  <c:v>41.470122000000003</c:v>
                </c:pt>
                <c:pt idx="9521">
                  <c:v>41.470122000000003</c:v>
                </c:pt>
                <c:pt idx="9522">
                  <c:v>41.470122000000003</c:v>
                </c:pt>
                <c:pt idx="9523">
                  <c:v>41.470122000000003</c:v>
                </c:pt>
                <c:pt idx="9524">
                  <c:v>41.470122000000003</c:v>
                </c:pt>
                <c:pt idx="9525">
                  <c:v>41.470122000000003</c:v>
                </c:pt>
                <c:pt idx="9526">
                  <c:v>41.138252999999999</c:v>
                </c:pt>
                <c:pt idx="9527">
                  <c:v>41.470122000000003</c:v>
                </c:pt>
                <c:pt idx="9528">
                  <c:v>41.470122000000003</c:v>
                </c:pt>
                <c:pt idx="9529">
                  <c:v>41.138252999999999</c:v>
                </c:pt>
                <c:pt idx="9530">
                  <c:v>41.470122000000003</c:v>
                </c:pt>
                <c:pt idx="9531">
                  <c:v>41.470122000000003</c:v>
                </c:pt>
                <c:pt idx="9532">
                  <c:v>41.470122000000003</c:v>
                </c:pt>
                <c:pt idx="9533">
                  <c:v>41.470122000000003</c:v>
                </c:pt>
                <c:pt idx="9534">
                  <c:v>41.470122000000003</c:v>
                </c:pt>
                <c:pt idx="9535">
                  <c:v>41.470122000000003</c:v>
                </c:pt>
                <c:pt idx="9536">
                  <c:v>41.138252999999999</c:v>
                </c:pt>
                <c:pt idx="9537">
                  <c:v>41.470122000000003</c:v>
                </c:pt>
                <c:pt idx="9538">
                  <c:v>41.470122000000003</c:v>
                </c:pt>
                <c:pt idx="9539">
                  <c:v>41.470122000000003</c:v>
                </c:pt>
                <c:pt idx="9540">
                  <c:v>41.470122000000003</c:v>
                </c:pt>
                <c:pt idx="9541">
                  <c:v>41.470122000000003</c:v>
                </c:pt>
                <c:pt idx="9542">
                  <c:v>41.470122000000003</c:v>
                </c:pt>
                <c:pt idx="9543">
                  <c:v>41.138252999999999</c:v>
                </c:pt>
                <c:pt idx="9544">
                  <c:v>41.470122000000003</c:v>
                </c:pt>
                <c:pt idx="9545">
                  <c:v>41.138252999999999</c:v>
                </c:pt>
                <c:pt idx="9546">
                  <c:v>41.470122000000003</c:v>
                </c:pt>
                <c:pt idx="9547">
                  <c:v>41.138252999999999</c:v>
                </c:pt>
                <c:pt idx="9548">
                  <c:v>41.470122000000003</c:v>
                </c:pt>
                <c:pt idx="9549">
                  <c:v>41.470122000000003</c:v>
                </c:pt>
                <c:pt idx="9550">
                  <c:v>41.470122000000003</c:v>
                </c:pt>
                <c:pt idx="9551">
                  <c:v>41.470122000000003</c:v>
                </c:pt>
                <c:pt idx="9552">
                  <c:v>41.470122000000003</c:v>
                </c:pt>
                <c:pt idx="9553">
                  <c:v>41.470122000000003</c:v>
                </c:pt>
                <c:pt idx="9554">
                  <c:v>41.470122000000003</c:v>
                </c:pt>
                <c:pt idx="9555">
                  <c:v>41.470122000000003</c:v>
                </c:pt>
                <c:pt idx="9556">
                  <c:v>41.470122000000003</c:v>
                </c:pt>
                <c:pt idx="9557">
                  <c:v>41.470122000000003</c:v>
                </c:pt>
                <c:pt idx="9558">
                  <c:v>41.138252999999999</c:v>
                </c:pt>
                <c:pt idx="9559">
                  <c:v>41.470122000000003</c:v>
                </c:pt>
                <c:pt idx="9560">
                  <c:v>41.470122000000003</c:v>
                </c:pt>
                <c:pt idx="9561">
                  <c:v>41.470122000000003</c:v>
                </c:pt>
                <c:pt idx="9562">
                  <c:v>41.470122000000003</c:v>
                </c:pt>
                <c:pt idx="9563">
                  <c:v>41.470122000000003</c:v>
                </c:pt>
                <c:pt idx="9564">
                  <c:v>41.470122000000003</c:v>
                </c:pt>
                <c:pt idx="9565">
                  <c:v>41.470122000000003</c:v>
                </c:pt>
                <c:pt idx="9566">
                  <c:v>41.470122000000003</c:v>
                </c:pt>
                <c:pt idx="9567">
                  <c:v>41.470122000000003</c:v>
                </c:pt>
                <c:pt idx="9568">
                  <c:v>41.470122000000003</c:v>
                </c:pt>
                <c:pt idx="9569">
                  <c:v>41.470122000000003</c:v>
                </c:pt>
                <c:pt idx="9570">
                  <c:v>41.470122000000003</c:v>
                </c:pt>
                <c:pt idx="9571">
                  <c:v>41.138252999999999</c:v>
                </c:pt>
                <c:pt idx="9572">
                  <c:v>41.470122000000003</c:v>
                </c:pt>
                <c:pt idx="9573">
                  <c:v>41.470122000000003</c:v>
                </c:pt>
                <c:pt idx="9574">
                  <c:v>41.138252999999999</c:v>
                </c:pt>
                <c:pt idx="9575">
                  <c:v>41.138252999999999</c:v>
                </c:pt>
                <c:pt idx="9576">
                  <c:v>41.470122000000003</c:v>
                </c:pt>
                <c:pt idx="9577">
                  <c:v>41.470122000000003</c:v>
                </c:pt>
                <c:pt idx="9578">
                  <c:v>41.138252999999999</c:v>
                </c:pt>
                <c:pt idx="9579">
                  <c:v>41.138252999999999</c:v>
                </c:pt>
                <c:pt idx="9580">
                  <c:v>41.138252999999999</c:v>
                </c:pt>
                <c:pt idx="9581">
                  <c:v>41.470122000000003</c:v>
                </c:pt>
                <c:pt idx="9582">
                  <c:v>41.470122000000003</c:v>
                </c:pt>
                <c:pt idx="9583">
                  <c:v>41.470122000000003</c:v>
                </c:pt>
                <c:pt idx="9584">
                  <c:v>41.470122000000003</c:v>
                </c:pt>
                <c:pt idx="9585">
                  <c:v>41.470122000000003</c:v>
                </c:pt>
                <c:pt idx="9586">
                  <c:v>41.470122000000003</c:v>
                </c:pt>
                <c:pt idx="9587">
                  <c:v>41.470122000000003</c:v>
                </c:pt>
                <c:pt idx="9588">
                  <c:v>41.470122000000003</c:v>
                </c:pt>
                <c:pt idx="9589">
                  <c:v>41.138252999999999</c:v>
                </c:pt>
                <c:pt idx="9590">
                  <c:v>41.470122000000003</c:v>
                </c:pt>
                <c:pt idx="9591">
                  <c:v>41.470122000000003</c:v>
                </c:pt>
                <c:pt idx="9592">
                  <c:v>41.138252999999999</c:v>
                </c:pt>
                <c:pt idx="9593">
                  <c:v>41.138252999999999</c:v>
                </c:pt>
                <c:pt idx="9594">
                  <c:v>41.470122000000003</c:v>
                </c:pt>
                <c:pt idx="9595">
                  <c:v>41.470122000000003</c:v>
                </c:pt>
                <c:pt idx="9596">
                  <c:v>41.470122000000003</c:v>
                </c:pt>
                <c:pt idx="9597">
                  <c:v>41.470122000000003</c:v>
                </c:pt>
                <c:pt idx="9598">
                  <c:v>41.470122000000003</c:v>
                </c:pt>
                <c:pt idx="9599">
                  <c:v>41.470122000000003</c:v>
                </c:pt>
                <c:pt idx="9600">
                  <c:v>41.138252999999999</c:v>
                </c:pt>
                <c:pt idx="9601">
                  <c:v>41.138252999999999</c:v>
                </c:pt>
                <c:pt idx="9602">
                  <c:v>41.470122000000003</c:v>
                </c:pt>
                <c:pt idx="9603">
                  <c:v>41.470122000000003</c:v>
                </c:pt>
                <c:pt idx="9604">
                  <c:v>41.138252999999999</c:v>
                </c:pt>
                <c:pt idx="9605">
                  <c:v>41.470122000000003</c:v>
                </c:pt>
                <c:pt idx="9606">
                  <c:v>41.138252999999999</c:v>
                </c:pt>
                <c:pt idx="9607">
                  <c:v>41.470122000000003</c:v>
                </c:pt>
                <c:pt idx="9608">
                  <c:v>41.470122000000003</c:v>
                </c:pt>
                <c:pt idx="9609">
                  <c:v>41.138252999999999</c:v>
                </c:pt>
                <c:pt idx="9610">
                  <c:v>41.470122000000003</c:v>
                </c:pt>
                <c:pt idx="9611">
                  <c:v>41.138252999999999</c:v>
                </c:pt>
                <c:pt idx="9612">
                  <c:v>41.138252999999999</c:v>
                </c:pt>
                <c:pt idx="9613">
                  <c:v>41.470122000000003</c:v>
                </c:pt>
                <c:pt idx="9614">
                  <c:v>41.470122000000003</c:v>
                </c:pt>
                <c:pt idx="9615">
                  <c:v>41.470122000000003</c:v>
                </c:pt>
                <c:pt idx="9616">
                  <c:v>41.470122000000003</c:v>
                </c:pt>
                <c:pt idx="9617">
                  <c:v>41.138252999999999</c:v>
                </c:pt>
                <c:pt idx="9618">
                  <c:v>41.138252999999999</c:v>
                </c:pt>
                <c:pt idx="9619">
                  <c:v>41.138252999999999</c:v>
                </c:pt>
                <c:pt idx="9620">
                  <c:v>41.470122000000003</c:v>
                </c:pt>
                <c:pt idx="9621">
                  <c:v>41.470122000000003</c:v>
                </c:pt>
                <c:pt idx="9622">
                  <c:v>41.470122000000003</c:v>
                </c:pt>
                <c:pt idx="9623">
                  <c:v>41.470122000000003</c:v>
                </c:pt>
                <c:pt idx="9624">
                  <c:v>41.470122000000003</c:v>
                </c:pt>
                <c:pt idx="9625">
                  <c:v>41.470122000000003</c:v>
                </c:pt>
                <c:pt idx="9626">
                  <c:v>41.470122000000003</c:v>
                </c:pt>
                <c:pt idx="9627">
                  <c:v>41.138252999999999</c:v>
                </c:pt>
                <c:pt idx="9628">
                  <c:v>41.470122000000003</c:v>
                </c:pt>
                <c:pt idx="9629">
                  <c:v>41.470122000000003</c:v>
                </c:pt>
                <c:pt idx="9630">
                  <c:v>41.138252999999999</c:v>
                </c:pt>
                <c:pt idx="9631">
                  <c:v>41.138252999999999</c:v>
                </c:pt>
                <c:pt idx="9632">
                  <c:v>41.470122000000003</c:v>
                </c:pt>
                <c:pt idx="9633">
                  <c:v>41.470122000000003</c:v>
                </c:pt>
                <c:pt idx="9634">
                  <c:v>41.138252999999999</c:v>
                </c:pt>
                <c:pt idx="9635">
                  <c:v>41.470122000000003</c:v>
                </c:pt>
                <c:pt idx="9636">
                  <c:v>41.470122000000003</c:v>
                </c:pt>
                <c:pt idx="9637">
                  <c:v>41.470122000000003</c:v>
                </c:pt>
                <c:pt idx="9638">
                  <c:v>41.470122000000003</c:v>
                </c:pt>
                <c:pt idx="9639">
                  <c:v>41.138252999999999</c:v>
                </c:pt>
                <c:pt idx="9640">
                  <c:v>41.470122000000003</c:v>
                </c:pt>
                <c:pt idx="9641">
                  <c:v>41.470122000000003</c:v>
                </c:pt>
                <c:pt idx="9642">
                  <c:v>41.138252999999999</c:v>
                </c:pt>
                <c:pt idx="9643">
                  <c:v>41.470122000000003</c:v>
                </c:pt>
                <c:pt idx="9644">
                  <c:v>41.470122000000003</c:v>
                </c:pt>
                <c:pt idx="9645">
                  <c:v>41.470122000000003</c:v>
                </c:pt>
                <c:pt idx="9646">
                  <c:v>41.138252999999999</c:v>
                </c:pt>
                <c:pt idx="9647">
                  <c:v>41.470122000000003</c:v>
                </c:pt>
                <c:pt idx="9648">
                  <c:v>41.470122000000003</c:v>
                </c:pt>
                <c:pt idx="9649">
                  <c:v>41.138252999999999</c:v>
                </c:pt>
                <c:pt idx="9650">
                  <c:v>41.138252999999999</c:v>
                </c:pt>
                <c:pt idx="9651">
                  <c:v>41.138252999999999</c:v>
                </c:pt>
                <c:pt idx="9652">
                  <c:v>41.470122000000003</c:v>
                </c:pt>
                <c:pt idx="9653">
                  <c:v>41.470122000000003</c:v>
                </c:pt>
                <c:pt idx="9654">
                  <c:v>41.470122000000003</c:v>
                </c:pt>
                <c:pt idx="9655">
                  <c:v>41.470122000000003</c:v>
                </c:pt>
                <c:pt idx="9656">
                  <c:v>41.470122000000003</c:v>
                </c:pt>
                <c:pt idx="9657">
                  <c:v>41.138252999999999</c:v>
                </c:pt>
                <c:pt idx="9658">
                  <c:v>41.470122000000003</c:v>
                </c:pt>
                <c:pt idx="9659">
                  <c:v>41.470122000000003</c:v>
                </c:pt>
                <c:pt idx="9660">
                  <c:v>41.470122000000003</c:v>
                </c:pt>
                <c:pt idx="9661">
                  <c:v>41.470122000000003</c:v>
                </c:pt>
                <c:pt idx="9662">
                  <c:v>41.470122000000003</c:v>
                </c:pt>
                <c:pt idx="9663">
                  <c:v>41.138252999999999</c:v>
                </c:pt>
                <c:pt idx="9664">
                  <c:v>41.138252999999999</c:v>
                </c:pt>
                <c:pt idx="9665">
                  <c:v>41.470122000000003</c:v>
                </c:pt>
                <c:pt idx="9666">
                  <c:v>41.470122000000003</c:v>
                </c:pt>
                <c:pt idx="9667">
                  <c:v>41.470122000000003</c:v>
                </c:pt>
                <c:pt idx="9668">
                  <c:v>41.470122000000003</c:v>
                </c:pt>
                <c:pt idx="9669">
                  <c:v>41.470122000000003</c:v>
                </c:pt>
                <c:pt idx="9670">
                  <c:v>41.470122000000003</c:v>
                </c:pt>
                <c:pt idx="9671">
                  <c:v>41.470122000000003</c:v>
                </c:pt>
                <c:pt idx="9672">
                  <c:v>41.470122000000003</c:v>
                </c:pt>
                <c:pt idx="9673">
                  <c:v>41.138252999999999</c:v>
                </c:pt>
                <c:pt idx="9674">
                  <c:v>41.138252999999999</c:v>
                </c:pt>
                <c:pt idx="9675">
                  <c:v>41.138252999999999</c:v>
                </c:pt>
                <c:pt idx="9676">
                  <c:v>41.470122000000003</c:v>
                </c:pt>
                <c:pt idx="9677">
                  <c:v>41.470122000000003</c:v>
                </c:pt>
                <c:pt idx="9678">
                  <c:v>41.470122000000003</c:v>
                </c:pt>
                <c:pt idx="9679">
                  <c:v>41.470122000000003</c:v>
                </c:pt>
                <c:pt idx="9680">
                  <c:v>41.470122000000003</c:v>
                </c:pt>
                <c:pt idx="9681">
                  <c:v>41.138252999999999</c:v>
                </c:pt>
                <c:pt idx="9682">
                  <c:v>41.470122000000003</c:v>
                </c:pt>
                <c:pt idx="9683">
                  <c:v>41.470122000000003</c:v>
                </c:pt>
                <c:pt idx="9684">
                  <c:v>41.470122000000003</c:v>
                </c:pt>
                <c:pt idx="9685">
                  <c:v>41.470122000000003</c:v>
                </c:pt>
                <c:pt idx="9686">
                  <c:v>41.138252999999999</c:v>
                </c:pt>
                <c:pt idx="9687">
                  <c:v>41.470122000000003</c:v>
                </c:pt>
                <c:pt idx="9688">
                  <c:v>41.470122000000003</c:v>
                </c:pt>
                <c:pt idx="9689">
                  <c:v>41.470122000000003</c:v>
                </c:pt>
                <c:pt idx="9690">
                  <c:v>41.470122000000003</c:v>
                </c:pt>
                <c:pt idx="9691">
                  <c:v>41.470122000000003</c:v>
                </c:pt>
                <c:pt idx="9692">
                  <c:v>41.470122000000003</c:v>
                </c:pt>
                <c:pt idx="9693">
                  <c:v>41.470122000000003</c:v>
                </c:pt>
                <c:pt idx="9694">
                  <c:v>41.470122000000003</c:v>
                </c:pt>
                <c:pt idx="9695">
                  <c:v>41.470122000000003</c:v>
                </c:pt>
                <c:pt idx="9696">
                  <c:v>41.470122000000003</c:v>
                </c:pt>
                <c:pt idx="9697">
                  <c:v>41.470122000000003</c:v>
                </c:pt>
                <c:pt idx="9698">
                  <c:v>41.470122000000003</c:v>
                </c:pt>
                <c:pt idx="9699">
                  <c:v>41.138252999999999</c:v>
                </c:pt>
                <c:pt idx="9700">
                  <c:v>41.470122000000003</c:v>
                </c:pt>
                <c:pt idx="9701">
                  <c:v>41.470122000000003</c:v>
                </c:pt>
                <c:pt idx="9702">
                  <c:v>41.138252999999999</c:v>
                </c:pt>
                <c:pt idx="9703">
                  <c:v>41.470122000000003</c:v>
                </c:pt>
                <c:pt idx="9704">
                  <c:v>41.470122000000003</c:v>
                </c:pt>
                <c:pt idx="9705">
                  <c:v>41.470122000000003</c:v>
                </c:pt>
                <c:pt idx="9706">
                  <c:v>41.138252999999999</c:v>
                </c:pt>
                <c:pt idx="9707">
                  <c:v>41.470122000000003</c:v>
                </c:pt>
                <c:pt idx="9708">
                  <c:v>41.470122000000003</c:v>
                </c:pt>
                <c:pt idx="9709">
                  <c:v>41.138252999999999</c:v>
                </c:pt>
                <c:pt idx="9710">
                  <c:v>41.138252999999999</c:v>
                </c:pt>
                <c:pt idx="9711">
                  <c:v>41.138252999999999</c:v>
                </c:pt>
                <c:pt idx="9712">
                  <c:v>41.470122000000003</c:v>
                </c:pt>
                <c:pt idx="9713">
                  <c:v>41.470122000000003</c:v>
                </c:pt>
                <c:pt idx="9714">
                  <c:v>41.470122000000003</c:v>
                </c:pt>
                <c:pt idx="9715">
                  <c:v>41.470122000000003</c:v>
                </c:pt>
                <c:pt idx="9716">
                  <c:v>41.470122000000003</c:v>
                </c:pt>
                <c:pt idx="9717">
                  <c:v>41.470122000000003</c:v>
                </c:pt>
                <c:pt idx="9718">
                  <c:v>41.470122000000003</c:v>
                </c:pt>
                <c:pt idx="9719">
                  <c:v>41.470122000000003</c:v>
                </c:pt>
                <c:pt idx="9720">
                  <c:v>41.470122000000003</c:v>
                </c:pt>
                <c:pt idx="9721">
                  <c:v>41.470122000000003</c:v>
                </c:pt>
                <c:pt idx="9722">
                  <c:v>41.138252999999999</c:v>
                </c:pt>
                <c:pt idx="9723">
                  <c:v>41.470122000000003</c:v>
                </c:pt>
                <c:pt idx="9724">
                  <c:v>41.470122000000003</c:v>
                </c:pt>
                <c:pt idx="9725">
                  <c:v>41.470122000000003</c:v>
                </c:pt>
                <c:pt idx="9726">
                  <c:v>41.138252999999999</c:v>
                </c:pt>
                <c:pt idx="9727">
                  <c:v>41.470122000000003</c:v>
                </c:pt>
                <c:pt idx="9728">
                  <c:v>41.470122000000003</c:v>
                </c:pt>
                <c:pt idx="9729">
                  <c:v>41.470122000000003</c:v>
                </c:pt>
                <c:pt idx="9730">
                  <c:v>41.470122000000003</c:v>
                </c:pt>
                <c:pt idx="9731">
                  <c:v>41.138252999999999</c:v>
                </c:pt>
                <c:pt idx="9732">
                  <c:v>41.470122000000003</c:v>
                </c:pt>
                <c:pt idx="9733">
                  <c:v>41.470122000000003</c:v>
                </c:pt>
                <c:pt idx="9734">
                  <c:v>41.470122000000003</c:v>
                </c:pt>
                <c:pt idx="9735">
                  <c:v>41.470122000000003</c:v>
                </c:pt>
                <c:pt idx="9736">
                  <c:v>41.470122000000003</c:v>
                </c:pt>
                <c:pt idx="9737">
                  <c:v>41.470122000000003</c:v>
                </c:pt>
                <c:pt idx="9738">
                  <c:v>41.470122000000003</c:v>
                </c:pt>
                <c:pt idx="9739">
                  <c:v>41.470122000000003</c:v>
                </c:pt>
                <c:pt idx="9740">
                  <c:v>41.470122000000003</c:v>
                </c:pt>
                <c:pt idx="9741">
                  <c:v>41.470122000000003</c:v>
                </c:pt>
                <c:pt idx="9742">
                  <c:v>41.470122000000003</c:v>
                </c:pt>
                <c:pt idx="9743">
                  <c:v>41.470122000000003</c:v>
                </c:pt>
                <c:pt idx="9744">
                  <c:v>41.470122000000003</c:v>
                </c:pt>
                <c:pt idx="9745">
                  <c:v>41.470122000000003</c:v>
                </c:pt>
                <c:pt idx="9746">
                  <c:v>41.470122000000003</c:v>
                </c:pt>
                <c:pt idx="9747">
                  <c:v>41.470122000000003</c:v>
                </c:pt>
                <c:pt idx="9748">
                  <c:v>41.138252999999999</c:v>
                </c:pt>
                <c:pt idx="9749">
                  <c:v>41.470122000000003</c:v>
                </c:pt>
                <c:pt idx="9750">
                  <c:v>41.470122000000003</c:v>
                </c:pt>
                <c:pt idx="9751">
                  <c:v>41.470122000000003</c:v>
                </c:pt>
                <c:pt idx="9752">
                  <c:v>41.470122000000003</c:v>
                </c:pt>
                <c:pt idx="9753">
                  <c:v>41.470122000000003</c:v>
                </c:pt>
                <c:pt idx="9754">
                  <c:v>41.470122000000003</c:v>
                </c:pt>
                <c:pt idx="9755">
                  <c:v>41.470122000000003</c:v>
                </c:pt>
                <c:pt idx="9756">
                  <c:v>41.470122000000003</c:v>
                </c:pt>
                <c:pt idx="9757">
                  <c:v>41.470122000000003</c:v>
                </c:pt>
                <c:pt idx="9758">
                  <c:v>41.470122000000003</c:v>
                </c:pt>
                <c:pt idx="9759">
                  <c:v>41.470122000000003</c:v>
                </c:pt>
                <c:pt idx="9760">
                  <c:v>41.470122000000003</c:v>
                </c:pt>
                <c:pt idx="9761">
                  <c:v>41.470122000000003</c:v>
                </c:pt>
                <c:pt idx="9762">
                  <c:v>41.470122000000003</c:v>
                </c:pt>
                <c:pt idx="9763">
                  <c:v>41.470122000000003</c:v>
                </c:pt>
                <c:pt idx="9764">
                  <c:v>41.470122000000003</c:v>
                </c:pt>
                <c:pt idx="9765">
                  <c:v>41.470122000000003</c:v>
                </c:pt>
                <c:pt idx="9766">
                  <c:v>41.470122000000003</c:v>
                </c:pt>
                <c:pt idx="9767">
                  <c:v>41.470122000000003</c:v>
                </c:pt>
                <c:pt idx="9768">
                  <c:v>41.470122000000003</c:v>
                </c:pt>
                <c:pt idx="9769">
                  <c:v>41.470122000000003</c:v>
                </c:pt>
                <c:pt idx="9770">
                  <c:v>41.470122000000003</c:v>
                </c:pt>
                <c:pt idx="9771">
                  <c:v>41.470122000000003</c:v>
                </c:pt>
                <c:pt idx="9772">
                  <c:v>41.470122000000003</c:v>
                </c:pt>
                <c:pt idx="9773">
                  <c:v>41.470122000000003</c:v>
                </c:pt>
                <c:pt idx="9774">
                  <c:v>41.470122000000003</c:v>
                </c:pt>
                <c:pt idx="9775">
                  <c:v>41.470122000000003</c:v>
                </c:pt>
                <c:pt idx="9776">
                  <c:v>41.470122000000003</c:v>
                </c:pt>
                <c:pt idx="9777">
                  <c:v>41.470122000000003</c:v>
                </c:pt>
                <c:pt idx="9778">
                  <c:v>41.470122000000003</c:v>
                </c:pt>
                <c:pt idx="9779">
                  <c:v>41.470122000000003</c:v>
                </c:pt>
                <c:pt idx="9780">
                  <c:v>41.470122000000003</c:v>
                </c:pt>
                <c:pt idx="9781">
                  <c:v>41.470122000000003</c:v>
                </c:pt>
                <c:pt idx="9782">
                  <c:v>41.470122000000003</c:v>
                </c:pt>
                <c:pt idx="9783">
                  <c:v>41.470122000000003</c:v>
                </c:pt>
                <c:pt idx="9784">
                  <c:v>41.470122000000003</c:v>
                </c:pt>
                <c:pt idx="9785">
                  <c:v>41.470122000000003</c:v>
                </c:pt>
                <c:pt idx="9786">
                  <c:v>41.470122000000003</c:v>
                </c:pt>
                <c:pt idx="9787">
                  <c:v>41.470122000000003</c:v>
                </c:pt>
                <c:pt idx="9788">
                  <c:v>41.138252999999999</c:v>
                </c:pt>
                <c:pt idx="9789">
                  <c:v>41.470122000000003</c:v>
                </c:pt>
                <c:pt idx="9790">
                  <c:v>41.470122000000003</c:v>
                </c:pt>
                <c:pt idx="9791">
                  <c:v>41.470122000000003</c:v>
                </c:pt>
                <c:pt idx="9792">
                  <c:v>41.470122000000003</c:v>
                </c:pt>
                <c:pt idx="9793">
                  <c:v>41.470122000000003</c:v>
                </c:pt>
                <c:pt idx="9794">
                  <c:v>41.470122000000003</c:v>
                </c:pt>
                <c:pt idx="9795">
                  <c:v>41.470122000000003</c:v>
                </c:pt>
                <c:pt idx="9796">
                  <c:v>41.470122000000003</c:v>
                </c:pt>
                <c:pt idx="9797">
                  <c:v>41.470122000000003</c:v>
                </c:pt>
                <c:pt idx="9798">
                  <c:v>41.470122000000003</c:v>
                </c:pt>
                <c:pt idx="9799">
                  <c:v>41.470122000000003</c:v>
                </c:pt>
                <c:pt idx="9800">
                  <c:v>41.470122000000003</c:v>
                </c:pt>
                <c:pt idx="9801">
                  <c:v>41.470122000000003</c:v>
                </c:pt>
                <c:pt idx="9802">
                  <c:v>41.470122000000003</c:v>
                </c:pt>
                <c:pt idx="9803">
                  <c:v>41.470122000000003</c:v>
                </c:pt>
                <c:pt idx="9804">
                  <c:v>41.470122000000003</c:v>
                </c:pt>
                <c:pt idx="9805">
                  <c:v>41.470122000000003</c:v>
                </c:pt>
                <c:pt idx="9806">
                  <c:v>41.138252999999999</c:v>
                </c:pt>
                <c:pt idx="9807">
                  <c:v>41.470122000000003</c:v>
                </c:pt>
                <c:pt idx="9808">
                  <c:v>41.470122000000003</c:v>
                </c:pt>
                <c:pt idx="9809">
                  <c:v>41.470122000000003</c:v>
                </c:pt>
                <c:pt idx="9810">
                  <c:v>41.470122000000003</c:v>
                </c:pt>
                <c:pt idx="9811">
                  <c:v>41.470122000000003</c:v>
                </c:pt>
                <c:pt idx="9812">
                  <c:v>41.470122000000003</c:v>
                </c:pt>
                <c:pt idx="9813">
                  <c:v>41.470122000000003</c:v>
                </c:pt>
                <c:pt idx="9814">
                  <c:v>41.138252999999999</c:v>
                </c:pt>
                <c:pt idx="9815">
                  <c:v>41.138252999999999</c:v>
                </c:pt>
                <c:pt idx="9816">
                  <c:v>41.470122000000003</c:v>
                </c:pt>
                <c:pt idx="9817">
                  <c:v>41.470122000000003</c:v>
                </c:pt>
                <c:pt idx="9818">
                  <c:v>41.470122000000003</c:v>
                </c:pt>
                <c:pt idx="9819">
                  <c:v>41.470122000000003</c:v>
                </c:pt>
                <c:pt idx="9820">
                  <c:v>41.138252999999999</c:v>
                </c:pt>
                <c:pt idx="9821">
                  <c:v>41.470122000000003</c:v>
                </c:pt>
                <c:pt idx="9822">
                  <c:v>41.470122000000003</c:v>
                </c:pt>
                <c:pt idx="9823">
                  <c:v>41.470122000000003</c:v>
                </c:pt>
                <c:pt idx="9824">
                  <c:v>41.470122000000003</c:v>
                </c:pt>
                <c:pt idx="9825">
                  <c:v>41.470122000000003</c:v>
                </c:pt>
                <c:pt idx="9826">
                  <c:v>41.470122000000003</c:v>
                </c:pt>
                <c:pt idx="9827">
                  <c:v>41.470122000000003</c:v>
                </c:pt>
                <c:pt idx="9828">
                  <c:v>41.470122000000003</c:v>
                </c:pt>
                <c:pt idx="9829">
                  <c:v>41.138252999999999</c:v>
                </c:pt>
                <c:pt idx="9830">
                  <c:v>41.470122000000003</c:v>
                </c:pt>
                <c:pt idx="9831">
                  <c:v>41.470122000000003</c:v>
                </c:pt>
                <c:pt idx="9832">
                  <c:v>41.470122000000003</c:v>
                </c:pt>
                <c:pt idx="9833">
                  <c:v>41.470122000000003</c:v>
                </c:pt>
                <c:pt idx="9834">
                  <c:v>41.470122000000003</c:v>
                </c:pt>
                <c:pt idx="9835">
                  <c:v>41.470122000000003</c:v>
                </c:pt>
                <c:pt idx="9836">
                  <c:v>41.138252999999999</c:v>
                </c:pt>
                <c:pt idx="9837">
                  <c:v>41.470122000000003</c:v>
                </c:pt>
                <c:pt idx="9838">
                  <c:v>41.470122000000003</c:v>
                </c:pt>
                <c:pt idx="9839">
                  <c:v>41.470122000000003</c:v>
                </c:pt>
                <c:pt idx="9840">
                  <c:v>41.470122000000003</c:v>
                </c:pt>
                <c:pt idx="9841">
                  <c:v>41.470122000000003</c:v>
                </c:pt>
                <c:pt idx="9842">
                  <c:v>41.470122000000003</c:v>
                </c:pt>
                <c:pt idx="9843">
                  <c:v>41.470122000000003</c:v>
                </c:pt>
                <c:pt idx="9844">
                  <c:v>41.470122000000003</c:v>
                </c:pt>
                <c:pt idx="9845">
                  <c:v>41.470122000000003</c:v>
                </c:pt>
                <c:pt idx="9846">
                  <c:v>41.470122000000003</c:v>
                </c:pt>
                <c:pt idx="9847">
                  <c:v>41.470122000000003</c:v>
                </c:pt>
                <c:pt idx="9848">
                  <c:v>41.470122000000003</c:v>
                </c:pt>
                <c:pt idx="9849">
                  <c:v>41.470122000000003</c:v>
                </c:pt>
                <c:pt idx="9850">
                  <c:v>41.138252999999999</c:v>
                </c:pt>
                <c:pt idx="9851">
                  <c:v>41.470122000000003</c:v>
                </c:pt>
                <c:pt idx="9852">
                  <c:v>41.470122000000003</c:v>
                </c:pt>
                <c:pt idx="9853">
                  <c:v>41.470122000000003</c:v>
                </c:pt>
                <c:pt idx="9854">
                  <c:v>41.470122000000003</c:v>
                </c:pt>
                <c:pt idx="9855">
                  <c:v>41.470122000000003</c:v>
                </c:pt>
                <c:pt idx="9856">
                  <c:v>41.470122000000003</c:v>
                </c:pt>
                <c:pt idx="9857">
                  <c:v>41.470122000000003</c:v>
                </c:pt>
                <c:pt idx="9858">
                  <c:v>41.470122000000003</c:v>
                </c:pt>
                <c:pt idx="9859">
                  <c:v>41.470122000000003</c:v>
                </c:pt>
                <c:pt idx="9860">
                  <c:v>41.470122000000003</c:v>
                </c:pt>
                <c:pt idx="9861">
                  <c:v>41.470122000000003</c:v>
                </c:pt>
                <c:pt idx="9862">
                  <c:v>41.470122000000003</c:v>
                </c:pt>
                <c:pt idx="9863">
                  <c:v>41.470122000000003</c:v>
                </c:pt>
                <c:pt idx="9864">
                  <c:v>41.138252999999999</c:v>
                </c:pt>
                <c:pt idx="9865">
                  <c:v>41.470122000000003</c:v>
                </c:pt>
                <c:pt idx="9866">
                  <c:v>41.138252999999999</c:v>
                </c:pt>
                <c:pt idx="9867">
                  <c:v>41.470122000000003</c:v>
                </c:pt>
                <c:pt idx="9868">
                  <c:v>41.470122000000003</c:v>
                </c:pt>
                <c:pt idx="9869">
                  <c:v>41.470122000000003</c:v>
                </c:pt>
                <c:pt idx="9870">
                  <c:v>41.470122000000003</c:v>
                </c:pt>
                <c:pt idx="9871">
                  <c:v>41.470122000000003</c:v>
                </c:pt>
                <c:pt idx="9872">
                  <c:v>41.470122000000003</c:v>
                </c:pt>
                <c:pt idx="9873">
                  <c:v>41.470122000000003</c:v>
                </c:pt>
                <c:pt idx="9874">
                  <c:v>41.470122000000003</c:v>
                </c:pt>
                <c:pt idx="9875">
                  <c:v>41.138252999999999</c:v>
                </c:pt>
                <c:pt idx="9876">
                  <c:v>41.470122000000003</c:v>
                </c:pt>
                <c:pt idx="9877">
                  <c:v>41.470122000000003</c:v>
                </c:pt>
                <c:pt idx="9878">
                  <c:v>41.470122000000003</c:v>
                </c:pt>
                <c:pt idx="9879">
                  <c:v>41.470122000000003</c:v>
                </c:pt>
                <c:pt idx="9880">
                  <c:v>41.138252999999999</c:v>
                </c:pt>
                <c:pt idx="9881">
                  <c:v>41.138252999999999</c:v>
                </c:pt>
                <c:pt idx="9882">
                  <c:v>41.470122000000003</c:v>
                </c:pt>
                <c:pt idx="9883">
                  <c:v>41.470122000000003</c:v>
                </c:pt>
                <c:pt idx="9884">
                  <c:v>41.470122000000003</c:v>
                </c:pt>
                <c:pt idx="9885">
                  <c:v>41.138252999999999</c:v>
                </c:pt>
                <c:pt idx="9886">
                  <c:v>41.138252999999999</c:v>
                </c:pt>
                <c:pt idx="9887">
                  <c:v>41.470122000000003</c:v>
                </c:pt>
                <c:pt idx="9888">
                  <c:v>41.470122000000003</c:v>
                </c:pt>
                <c:pt idx="9889">
                  <c:v>41.470122000000003</c:v>
                </c:pt>
                <c:pt idx="9890">
                  <c:v>41.470122000000003</c:v>
                </c:pt>
                <c:pt idx="9891">
                  <c:v>41.470122000000003</c:v>
                </c:pt>
                <c:pt idx="9892">
                  <c:v>41.470122000000003</c:v>
                </c:pt>
                <c:pt idx="9893">
                  <c:v>41.470122000000003</c:v>
                </c:pt>
                <c:pt idx="9894">
                  <c:v>41.470122000000003</c:v>
                </c:pt>
                <c:pt idx="9895">
                  <c:v>41.138252999999999</c:v>
                </c:pt>
                <c:pt idx="9896">
                  <c:v>41.470122000000003</c:v>
                </c:pt>
                <c:pt idx="9897">
                  <c:v>41.470122000000003</c:v>
                </c:pt>
                <c:pt idx="9898">
                  <c:v>41.470122000000003</c:v>
                </c:pt>
                <c:pt idx="9899">
                  <c:v>41.470122000000003</c:v>
                </c:pt>
                <c:pt idx="9900">
                  <c:v>41.470122000000003</c:v>
                </c:pt>
                <c:pt idx="9901">
                  <c:v>41.138252999999999</c:v>
                </c:pt>
                <c:pt idx="9902">
                  <c:v>41.470122000000003</c:v>
                </c:pt>
                <c:pt idx="9903">
                  <c:v>41.470122000000003</c:v>
                </c:pt>
                <c:pt idx="9904">
                  <c:v>41.470122000000003</c:v>
                </c:pt>
                <c:pt idx="9905">
                  <c:v>41.138252999999999</c:v>
                </c:pt>
                <c:pt idx="9906">
                  <c:v>41.470122000000003</c:v>
                </c:pt>
                <c:pt idx="9907">
                  <c:v>41.138252999999999</c:v>
                </c:pt>
                <c:pt idx="9908">
                  <c:v>41.470122000000003</c:v>
                </c:pt>
                <c:pt idx="9909">
                  <c:v>41.470122000000003</c:v>
                </c:pt>
                <c:pt idx="9910">
                  <c:v>41.138252999999999</c:v>
                </c:pt>
                <c:pt idx="9911">
                  <c:v>41.470122000000003</c:v>
                </c:pt>
                <c:pt idx="9912">
                  <c:v>41.470122000000003</c:v>
                </c:pt>
                <c:pt idx="9913">
                  <c:v>41.138252999999999</c:v>
                </c:pt>
                <c:pt idx="9914">
                  <c:v>41.470122000000003</c:v>
                </c:pt>
                <c:pt idx="9915">
                  <c:v>41.470122000000003</c:v>
                </c:pt>
                <c:pt idx="9916">
                  <c:v>41.138252999999999</c:v>
                </c:pt>
                <c:pt idx="9917">
                  <c:v>41.138252999999999</c:v>
                </c:pt>
                <c:pt idx="9918">
                  <c:v>41.138252999999999</c:v>
                </c:pt>
                <c:pt idx="9919">
                  <c:v>41.138252999999999</c:v>
                </c:pt>
                <c:pt idx="9920">
                  <c:v>41.138252999999999</c:v>
                </c:pt>
                <c:pt idx="9921">
                  <c:v>41.138252999999999</c:v>
                </c:pt>
                <c:pt idx="9922">
                  <c:v>41.470122000000003</c:v>
                </c:pt>
                <c:pt idx="9923">
                  <c:v>41.470122000000003</c:v>
                </c:pt>
                <c:pt idx="9924">
                  <c:v>41.470122000000003</c:v>
                </c:pt>
                <c:pt idx="9925">
                  <c:v>41.138252999999999</c:v>
                </c:pt>
                <c:pt idx="9926">
                  <c:v>41.470122000000003</c:v>
                </c:pt>
                <c:pt idx="9927">
                  <c:v>41.470122000000003</c:v>
                </c:pt>
                <c:pt idx="9928">
                  <c:v>41.470122000000003</c:v>
                </c:pt>
                <c:pt idx="9929">
                  <c:v>41.138252999999999</c:v>
                </c:pt>
                <c:pt idx="9930">
                  <c:v>41.470122000000003</c:v>
                </c:pt>
                <c:pt idx="9931">
                  <c:v>41.470122000000003</c:v>
                </c:pt>
                <c:pt idx="9932">
                  <c:v>41.470122000000003</c:v>
                </c:pt>
                <c:pt idx="9933">
                  <c:v>41.470122000000003</c:v>
                </c:pt>
                <c:pt idx="9934">
                  <c:v>41.138252999999999</c:v>
                </c:pt>
                <c:pt idx="9935">
                  <c:v>41.470122000000003</c:v>
                </c:pt>
                <c:pt idx="9936">
                  <c:v>41.138252999999999</c:v>
                </c:pt>
                <c:pt idx="9937">
                  <c:v>41.138252999999999</c:v>
                </c:pt>
                <c:pt idx="9938">
                  <c:v>41.138252999999999</c:v>
                </c:pt>
                <c:pt idx="9939">
                  <c:v>41.138252999999999</c:v>
                </c:pt>
                <c:pt idx="9940">
                  <c:v>41.138252999999999</c:v>
                </c:pt>
                <c:pt idx="9941">
                  <c:v>41.470122000000003</c:v>
                </c:pt>
                <c:pt idx="9942">
                  <c:v>41.470122000000003</c:v>
                </c:pt>
                <c:pt idx="9943">
                  <c:v>41.138252999999999</c:v>
                </c:pt>
                <c:pt idx="9944">
                  <c:v>41.470122000000003</c:v>
                </c:pt>
                <c:pt idx="9945">
                  <c:v>41.138252999999999</c:v>
                </c:pt>
                <c:pt idx="9946">
                  <c:v>41.470122000000003</c:v>
                </c:pt>
                <c:pt idx="9947">
                  <c:v>41.470122000000003</c:v>
                </c:pt>
                <c:pt idx="9948">
                  <c:v>41.470122000000003</c:v>
                </c:pt>
                <c:pt idx="9949">
                  <c:v>41.470122000000003</c:v>
                </c:pt>
                <c:pt idx="9950">
                  <c:v>41.470122000000003</c:v>
                </c:pt>
                <c:pt idx="9951">
                  <c:v>41.470122000000003</c:v>
                </c:pt>
                <c:pt idx="9952">
                  <c:v>41.138252999999999</c:v>
                </c:pt>
                <c:pt idx="9953">
                  <c:v>41.470122000000003</c:v>
                </c:pt>
                <c:pt idx="9954">
                  <c:v>41.138252999999999</c:v>
                </c:pt>
                <c:pt idx="9955">
                  <c:v>41.470122000000003</c:v>
                </c:pt>
                <c:pt idx="9956">
                  <c:v>41.470122000000003</c:v>
                </c:pt>
                <c:pt idx="9957">
                  <c:v>41.470122000000003</c:v>
                </c:pt>
                <c:pt idx="9958">
                  <c:v>41.138252999999999</c:v>
                </c:pt>
                <c:pt idx="9959">
                  <c:v>41.470122000000003</c:v>
                </c:pt>
                <c:pt idx="9960">
                  <c:v>41.470122000000003</c:v>
                </c:pt>
                <c:pt idx="9961">
                  <c:v>41.470122000000003</c:v>
                </c:pt>
                <c:pt idx="9962">
                  <c:v>41.138252999999999</c:v>
                </c:pt>
                <c:pt idx="9963">
                  <c:v>41.470122000000003</c:v>
                </c:pt>
                <c:pt idx="9964">
                  <c:v>41.470122000000003</c:v>
                </c:pt>
                <c:pt idx="9965">
                  <c:v>41.470122000000003</c:v>
                </c:pt>
                <c:pt idx="9966">
                  <c:v>41.138252999999999</c:v>
                </c:pt>
                <c:pt idx="9967">
                  <c:v>41.470122000000003</c:v>
                </c:pt>
                <c:pt idx="9968">
                  <c:v>41.138252999999999</c:v>
                </c:pt>
                <c:pt idx="9969">
                  <c:v>41.470122000000003</c:v>
                </c:pt>
                <c:pt idx="9970">
                  <c:v>41.470122000000003</c:v>
                </c:pt>
                <c:pt idx="9971">
                  <c:v>41.470122000000003</c:v>
                </c:pt>
                <c:pt idx="9972">
                  <c:v>41.470122000000003</c:v>
                </c:pt>
                <c:pt idx="9973">
                  <c:v>41.470122000000003</c:v>
                </c:pt>
                <c:pt idx="9974">
                  <c:v>41.470122000000003</c:v>
                </c:pt>
                <c:pt idx="9975">
                  <c:v>41.470122000000003</c:v>
                </c:pt>
                <c:pt idx="9976">
                  <c:v>41.470122000000003</c:v>
                </c:pt>
                <c:pt idx="9977">
                  <c:v>41.470122000000003</c:v>
                </c:pt>
                <c:pt idx="9978">
                  <c:v>41.470122000000003</c:v>
                </c:pt>
                <c:pt idx="9979">
                  <c:v>41.470122000000003</c:v>
                </c:pt>
                <c:pt idx="9980">
                  <c:v>41.470122000000003</c:v>
                </c:pt>
                <c:pt idx="9981">
                  <c:v>41.470122000000003</c:v>
                </c:pt>
                <c:pt idx="9982">
                  <c:v>41.470122000000003</c:v>
                </c:pt>
                <c:pt idx="9983">
                  <c:v>41.470122000000003</c:v>
                </c:pt>
                <c:pt idx="9984">
                  <c:v>41.470122000000003</c:v>
                </c:pt>
                <c:pt idx="9985">
                  <c:v>41.470122000000003</c:v>
                </c:pt>
                <c:pt idx="9986">
                  <c:v>41.470122000000003</c:v>
                </c:pt>
                <c:pt idx="9987">
                  <c:v>41.470122000000003</c:v>
                </c:pt>
                <c:pt idx="9988">
                  <c:v>41.470122000000003</c:v>
                </c:pt>
                <c:pt idx="9989">
                  <c:v>41.470122000000003</c:v>
                </c:pt>
                <c:pt idx="9990">
                  <c:v>41.470122000000003</c:v>
                </c:pt>
                <c:pt idx="9991">
                  <c:v>41.470122000000003</c:v>
                </c:pt>
                <c:pt idx="9992">
                  <c:v>41.470122000000003</c:v>
                </c:pt>
                <c:pt idx="9993">
                  <c:v>41.470122000000003</c:v>
                </c:pt>
                <c:pt idx="9994">
                  <c:v>41.470122000000003</c:v>
                </c:pt>
                <c:pt idx="9995">
                  <c:v>41.470122000000003</c:v>
                </c:pt>
                <c:pt idx="9996">
                  <c:v>41.470122000000003</c:v>
                </c:pt>
                <c:pt idx="9997">
                  <c:v>41.470122000000003</c:v>
                </c:pt>
                <c:pt idx="9998">
                  <c:v>41.470122000000003</c:v>
                </c:pt>
                <c:pt idx="9999">
                  <c:v>41.470122000000003</c:v>
                </c:pt>
                <c:pt idx="10000">
                  <c:v>41.470122000000003</c:v>
                </c:pt>
                <c:pt idx="10001">
                  <c:v>41.470122000000003</c:v>
                </c:pt>
                <c:pt idx="10002">
                  <c:v>41.470122000000003</c:v>
                </c:pt>
                <c:pt idx="10003">
                  <c:v>41.470122000000003</c:v>
                </c:pt>
                <c:pt idx="10004">
                  <c:v>41.470122000000003</c:v>
                </c:pt>
                <c:pt idx="10005">
                  <c:v>41.470122000000003</c:v>
                </c:pt>
                <c:pt idx="10006">
                  <c:v>41.470122000000003</c:v>
                </c:pt>
                <c:pt idx="10007">
                  <c:v>41.470122000000003</c:v>
                </c:pt>
                <c:pt idx="10008">
                  <c:v>41.470122000000003</c:v>
                </c:pt>
                <c:pt idx="10009">
                  <c:v>41.470122000000003</c:v>
                </c:pt>
                <c:pt idx="10010">
                  <c:v>41.470122000000003</c:v>
                </c:pt>
                <c:pt idx="10011">
                  <c:v>41.470122000000003</c:v>
                </c:pt>
                <c:pt idx="10012">
                  <c:v>41.470122000000003</c:v>
                </c:pt>
                <c:pt idx="10013">
                  <c:v>41.470122000000003</c:v>
                </c:pt>
                <c:pt idx="10014">
                  <c:v>41.470122000000003</c:v>
                </c:pt>
                <c:pt idx="10015">
                  <c:v>41.470122000000003</c:v>
                </c:pt>
                <c:pt idx="10016">
                  <c:v>41.470122000000003</c:v>
                </c:pt>
                <c:pt idx="10017">
                  <c:v>41.470122000000003</c:v>
                </c:pt>
                <c:pt idx="10018">
                  <c:v>41.470122000000003</c:v>
                </c:pt>
                <c:pt idx="10019">
                  <c:v>41.470122000000003</c:v>
                </c:pt>
                <c:pt idx="10020">
                  <c:v>41.470122000000003</c:v>
                </c:pt>
                <c:pt idx="10021">
                  <c:v>41.470122000000003</c:v>
                </c:pt>
                <c:pt idx="10022">
                  <c:v>41.470122000000003</c:v>
                </c:pt>
                <c:pt idx="10023">
                  <c:v>41.470122000000003</c:v>
                </c:pt>
                <c:pt idx="10024">
                  <c:v>41.470122000000003</c:v>
                </c:pt>
                <c:pt idx="10025">
                  <c:v>41.470122000000003</c:v>
                </c:pt>
                <c:pt idx="10026">
                  <c:v>41.138252999999999</c:v>
                </c:pt>
                <c:pt idx="10027">
                  <c:v>41.470122000000003</c:v>
                </c:pt>
                <c:pt idx="10028">
                  <c:v>41.470122000000003</c:v>
                </c:pt>
                <c:pt idx="10029">
                  <c:v>41.470122000000003</c:v>
                </c:pt>
                <c:pt idx="10030">
                  <c:v>41.470122000000003</c:v>
                </c:pt>
                <c:pt idx="10031">
                  <c:v>41.470122000000003</c:v>
                </c:pt>
                <c:pt idx="10032">
                  <c:v>41.470122000000003</c:v>
                </c:pt>
                <c:pt idx="10033">
                  <c:v>41.470122000000003</c:v>
                </c:pt>
                <c:pt idx="10034">
                  <c:v>41.470122000000003</c:v>
                </c:pt>
                <c:pt idx="10035">
                  <c:v>41.470122000000003</c:v>
                </c:pt>
                <c:pt idx="10036">
                  <c:v>41.138252999999999</c:v>
                </c:pt>
                <c:pt idx="10037">
                  <c:v>41.138252999999999</c:v>
                </c:pt>
                <c:pt idx="10038">
                  <c:v>41.470122000000003</c:v>
                </c:pt>
                <c:pt idx="10039">
                  <c:v>41.470122000000003</c:v>
                </c:pt>
                <c:pt idx="10040">
                  <c:v>41.470122000000003</c:v>
                </c:pt>
                <c:pt idx="10041">
                  <c:v>41.470122000000003</c:v>
                </c:pt>
                <c:pt idx="10042">
                  <c:v>41.470122000000003</c:v>
                </c:pt>
                <c:pt idx="10043">
                  <c:v>41.138252999999999</c:v>
                </c:pt>
                <c:pt idx="10044">
                  <c:v>41.470122000000003</c:v>
                </c:pt>
                <c:pt idx="10045">
                  <c:v>41.470122000000003</c:v>
                </c:pt>
                <c:pt idx="10046">
                  <c:v>41.470122000000003</c:v>
                </c:pt>
                <c:pt idx="10047">
                  <c:v>41.470122000000003</c:v>
                </c:pt>
                <c:pt idx="10048">
                  <c:v>41.470122000000003</c:v>
                </c:pt>
                <c:pt idx="10049">
                  <c:v>41.138252999999999</c:v>
                </c:pt>
                <c:pt idx="10050">
                  <c:v>41.470122000000003</c:v>
                </c:pt>
                <c:pt idx="10051">
                  <c:v>41.138252999999999</c:v>
                </c:pt>
                <c:pt idx="10052">
                  <c:v>41.470122000000003</c:v>
                </c:pt>
                <c:pt idx="10053">
                  <c:v>41.470122000000003</c:v>
                </c:pt>
                <c:pt idx="10054">
                  <c:v>41.470122000000003</c:v>
                </c:pt>
                <c:pt idx="10055">
                  <c:v>41.470122000000003</c:v>
                </c:pt>
                <c:pt idx="10056">
                  <c:v>41.138252999999999</c:v>
                </c:pt>
                <c:pt idx="10057">
                  <c:v>41.470122000000003</c:v>
                </c:pt>
                <c:pt idx="10058">
                  <c:v>41.138252999999999</c:v>
                </c:pt>
                <c:pt idx="10059">
                  <c:v>41.470122000000003</c:v>
                </c:pt>
                <c:pt idx="10060">
                  <c:v>41.470122000000003</c:v>
                </c:pt>
                <c:pt idx="10061">
                  <c:v>41.470122000000003</c:v>
                </c:pt>
                <c:pt idx="10062">
                  <c:v>41.470122000000003</c:v>
                </c:pt>
                <c:pt idx="10063">
                  <c:v>41.470122000000003</c:v>
                </c:pt>
                <c:pt idx="10064">
                  <c:v>41.470122000000003</c:v>
                </c:pt>
                <c:pt idx="10065">
                  <c:v>41.470122000000003</c:v>
                </c:pt>
                <c:pt idx="10066">
                  <c:v>41.470122000000003</c:v>
                </c:pt>
                <c:pt idx="10067">
                  <c:v>41.470122000000003</c:v>
                </c:pt>
                <c:pt idx="10068">
                  <c:v>41.470122000000003</c:v>
                </c:pt>
                <c:pt idx="10069">
                  <c:v>41.470122000000003</c:v>
                </c:pt>
                <c:pt idx="10070">
                  <c:v>41.470122000000003</c:v>
                </c:pt>
                <c:pt idx="10071">
                  <c:v>41.470122000000003</c:v>
                </c:pt>
                <c:pt idx="10072">
                  <c:v>41.138252999999999</c:v>
                </c:pt>
                <c:pt idx="10073">
                  <c:v>41.470122000000003</c:v>
                </c:pt>
                <c:pt idx="10074">
                  <c:v>41.470122000000003</c:v>
                </c:pt>
                <c:pt idx="10075">
                  <c:v>41.470122000000003</c:v>
                </c:pt>
                <c:pt idx="10076">
                  <c:v>41.138252999999999</c:v>
                </c:pt>
                <c:pt idx="10077">
                  <c:v>41.138252999999999</c:v>
                </c:pt>
                <c:pt idx="10078">
                  <c:v>41.470122000000003</c:v>
                </c:pt>
                <c:pt idx="10079">
                  <c:v>41.470122000000003</c:v>
                </c:pt>
                <c:pt idx="10080">
                  <c:v>41.470122000000003</c:v>
                </c:pt>
                <c:pt idx="10081">
                  <c:v>41.470122000000003</c:v>
                </c:pt>
                <c:pt idx="10082">
                  <c:v>41.470122000000003</c:v>
                </c:pt>
                <c:pt idx="10083">
                  <c:v>41.138252999999999</c:v>
                </c:pt>
                <c:pt idx="10084">
                  <c:v>41.470122000000003</c:v>
                </c:pt>
                <c:pt idx="10085">
                  <c:v>41.470122000000003</c:v>
                </c:pt>
                <c:pt idx="10086">
                  <c:v>41.138252999999999</c:v>
                </c:pt>
                <c:pt idx="10087">
                  <c:v>41.138252999999999</c:v>
                </c:pt>
                <c:pt idx="10088">
                  <c:v>41.470122000000003</c:v>
                </c:pt>
                <c:pt idx="10089">
                  <c:v>41.138252999999999</c:v>
                </c:pt>
                <c:pt idx="10090">
                  <c:v>41.470122000000003</c:v>
                </c:pt>
                <c:pt idx="10091">
                  <c:v>41.138252999999999</c:v>
                </c:pt>
                <c:pt idx="10092">
                  <c:v>41.470122000000003</c:v>
                </c:pt>
                <c:pt idx="10093">
                  <c:v>41.138252999999999</c:v>
                </c:pt>
                <c:pt idx="10094">
                  <c:v>41.470122000000003</c:v>
                </c:pt>
                <c:pt idx="10095">
                  <c:v>41.470122000000003</c:v>
                </c:pt>
                <c:pt idx="10096">
                  <c:v>41.138252999999999</c:v>
                </c:pt>
                <c:pt idx="10097">
                  <c:v>41.470122000000003</c:v>
                </c:pt>
                <c:pt idx="10098">
                  <c:v>41.138252999999999</c:v>
                </c:pt>
                <c:pt idx="10099">
                  <c:v>41.138252999999999</c:v>
                </c:pt>
                <c:pt idx="10100">
                  <c:v>41.470122000000003</c:v>
                </c:pt>
                <c:pt idx="10101">
                  <c:v>41.138252999999999</c:v>
                </c:pt>
                <c:pt idx="10102">
                  <c:v>41.470122000000003</c:v>
                </c:pt>
                <c:pt idx="10103">
                  <c:v>41.470122000000003</c:v>
                </c:pt>
                <c:pt idx="10104">
                  <c:v>41.470122000000003</c:v>
                </c:pt>
                <c:pt idx="10105">
                  <c:v>41.470122000000003</c:v>
                </c:pt>
                <c:pt idx="10106">
                  <c:v>41.470122000000003</c:v>
                </c:pt>
                <c:pt idx="10107">
                  <c:v>41.470122000000003</c:v>
                </c:pt>
                <c:pt idx="10108">
                  <c:v>41.138252999999999</c:v>
                </c:pt>
                <c:pt idx="10109">
                  <c:v>41.138252999999999</c:v>
                </c:pt>
                <c:pt idx="10110">
                  <c:v>41.470122000000003</c:v>
                </c:pt>
                <c:pt idx="10111">
                  <c:v>41.470122000000003</c:v>
                </c:pt>
                <c:pt idx="10112">
                  <c:v>41.470122000000003</c:v>
                </c:pt>
                <c:pt idx="10113">
                  <c:v>41.138252999999999</c:v>
                </c:pt>
                <c:pt idx="10114">
                  <c:v>41.138252999999999</c:v>
                </c:pt>
                <c:pt idx="10115">
                  <c:v>41.470122000000003</c:v>
                </c:pt>
                <c:pt idx="10116">
                  <c:v>41.470122000000003</c:v>
                </c:pt>
                <c:pt idx="10117">
                  <c:v>41.138252999999999</c:v>
                </c:pt>
                <c:pt idx="10118">
                  <c:v>41.138252999999999</c:v>
                </c:pt>
                <c:pt idx="10119">
                  <c:v>41.470122000000003</c:v>
                </c:pt>
                <c:pt idx="10120">
                  <c:v>41.470122000000003</c:v>
                </c:pt>
                <c:pt idx="10121">
                  <c:v>41.470122000000003</c:v>
                </c:pt>
                <c:pt idx="10122">
                  <c:v>41.470122000000003</c:v>
                </c:pt>
                <c:pt idx="10123">
                  <c:v>41.470122000000003</c:v>
                </c:pt>
                <c:pt idx="10124">
                  <c:v>41.470122000000003</c:v>
                </c:pt>
                <c:pt idx="10125">
                  <c:v>41.470122000000003</c:v>
                </c:pt>
                <c:pt idx="10126">
                  <c:v>41.470122000000003</c:v>
                </c:pt>
                <c:pt idx="10127">
                  <c:v>41.470122000000003</c:v>
                </c:pt>
                <c:pt idx="10128">
                  <c:v>41.470122000000003</c:v>
                </c:pt>
                <c:pt idx="10129">
                  <c:v>41.138252999999999</c:v>
                </c:pt>
                <c:pt idx="10130">
                  <c:v>41.470122000000003</c:v>
                </c:pt>
                <c:pt idx="10131">
                  <c:v>41.470122000000003</c:v>
                </c:pt>
                <c:pt idx="10132">
                  <c:v>41.470122000000003</c:v>
                </c:pt>
                <c:pt idx="10133">
                  <c:v>41.138252999999999</c:v>
                </c:pt>
                <c:pt idx="10134">
                  <c:v>41.470122000000003</c:v>
                </c:pt>
                <c:pt idx="10135">
                  <c:v>41.470122000000003</c:v>
                </c:pt>
                <c:pt idx="10136">
                  <c:v>41.470122000000003</c:v>
                </c:pt>
                <c:pt idx="10137">
                  <c:v>41.470122000000003</c:v>
                </c:pt>
                <c:pt idx="10138">
                  <c:v>41.470122000000003</c:v>
                </c:pt>
                <c:pt idx="10139">
                  <c:v>41.138252999999999</c:v>
                </c:pt>
                <c:pt idx="10140">
                  <c:v>41.470122000000003</c:v>
                </c:pt>
                <c:pt idx="10141">
                  <c:v>41.470122000000003</c:v>
                </c:pt>
                <c:pt idx="10142">
                  <c:v>41.138252999999999</c:v>
                </c:pt>
                <c:pt idx="10143">
                  <c:v>41.470122000000003</c:v>
                </c:pt>
                <c:pt idx="10144">
                  <c:v>41.470122000000003</c:v>
                </c:pt>
                <c:pt idx="10145">
                  <c:v>41.470122000000003</c:v>
                </c:pt>
                <c:pt idx="10146">
                  <c:v>41.138252999999999</c:v>
                </c:pt>
                <c:pt idx="10147">
                  <c:v>41.470122000000003</c:v>
                </c:pt>
                <c:pt idx="10148">
                  <c:v>41.470122000000003</c:v>
                </c:pt>
                <c:pt idx="10149">
                  <c:v>41.138252999999999</c:v>
                </c:pt>
                <c:pt idx="10150">
                  <c:v>41.470122000000003</c:v>
                </c:pt>
                <c:pt idx="10151">
                  <c:v>41.470122000000003</c:v>
                </c:pt>
                <c:pt idx="10152">
                  <c:v>41.470122000000003</c:v>
                </c:pt>
                <c:pt idx="10153">
                  <c:v>41.138252999999999</c:v>
                </c:pt>
                <c:pt idx="10154">
                  <c:v>41.138252999999999</c:v>
                </c:pt>
                <c:pt idx="10155">
                  <c:v>41.470122000000003</c:v>
                </c:pt>
                <c:pt idx="10156">
                  <c:v>41.470122000000003</c:v>
                </c:pt>
                <c:pt idx="10157">
                  <c:v>41.470122000000003</c:v>
                </c:pt>
                <c:pt idx="10158">
                  <c:v>41.470122000000003</c:v>
                </c:pt>
                <c:pt idx="10159">
                  <c:v>41.470122000000003</c:v>
                </c:pt>
                <c:pt idx="10160">
                  <c:v>41.138252999999999</c:v>
                </c:pt>
                <c:pt idx="10161">
                  <c:v>41.470122000000003</c:v>
                </c:pt>
                <c:pt idx="10162">
                  <c:v>41.470122000000003</c:v>
                </c:pt>
                <c:pt idx="10163">
                  <c:v>41.138252999999999</c:v>
                </c:pt>
                <c:pt idx="10164">
                  <c:v>41.470122000000003</c:v>
                </c:pt>
                <c:pt idx="10165">
                  <c:v>41.470122000000003</c:v>
                </c:pt>
                <c:pt idx="10166">
                  <c:v>41.138252999999999</c:v>
                </c:pt>
                <c:pt idx="10167">
                  <c:v>41.138252999999999</c:v>
                </c:pt>
                <c:pt idx="10168">
                  <c:v>41.470122000000003</c:v>
                </c:pt>
                <c:pt idx="10169">
                  <c:v>41.138252999999999</c:v>
                </c:pt>
                <c:pt idx="10170">
                  <c:v>41.470122000000003</c:v>
                </c:pt>
                <c:pt idx="10171">
                  <c:v>41.470122000000003</c:v>
                </c:pt>
                <c:pt idx="10172">
                  <c:v>41.470122000000003</c:v>
                </c:pt>
                <c:pt idx="10173">
                  <c:v>41.138252999999999</c:v>
                </c:pt>
                <c:pt idx="10174">
                  <c:v>41.138252999999999</c:v>
                </c:pt>
                <c:pt idx="10175">
                  <c:v>41.138252999999999</c:v>
                </c:pt>
                <c:pt idx="10176">
                  <c:v>41.138252999999999</c:v>
                </c:pt>
                <c:pt idx="10177">
                  <c:v>41.470122000000003</c:v>
                </c:pt>
                <c:pt idx="10178">
                  <c:v>41.470122000000003</c:v>
                </c:pt>
                <c:pt idx="10179">
                  <c:v>41.470122000000003</c:v>
                </c:pt>
                <c:pt idx="10180">
                  <c:v>41.470122000000003</c:v>
                </c:pt>
                <c:pt idx="10181">
                  <c:v>41.470122000000003</c:v>
                </c:pt>
                <c:pt idx="10182">
                  <c:v>41.470122000000003</c:v>
                </c:pt>
                <c:pt idx="10183">
                  <c:v>41.470122000000003</c:v>
                </c:pt>
                <c:pt idx="10184">
                  <c:v>41.138252999999999</c:v>
                </c:pt>
                <c:pt idx="10185">
                  <c:v>41.138252999999999</c:v>
                </c:pt>
                <c:pt idx="10186">
                  <c:v>41.470122000000003</c:v>
                </c:pt>
                <c:pt idx="10187">
                  <c:v>41.470122000000003</c:v>
                </c:pt>
                <c:pt idx="10188">
                  <c:v>41.470122000000003</c:v>
                </c:pt>
                <c:pt idx="10189">
                  <c:v>41.470122000000003</c:v>
                </c:pt>
                <c:pt idx="10190">
                  <c:v>41.138252999999999</c:v>
                </c:pt>
                <c:pt idx="10191">
                  <c:v>41.138252999999999</c:v>
                </c:pt>
                <c:pt idx="10192">
                  <c:v>41.138252999999999</c:v>
                </c:pt>
                <c:pt idx="10193">
                  <c:v>41.138252999999999</c:v>
                </c:pt>
                <c:pt idx="10194">
                  <c:v>41.138252999999999</c:v>
                </c:pt>
                <c:pt idx="10195">
                  <c:v>41.138252999999999</c:v>
                </c:pt>
                <c:pt idx="10196">
                  <c:v>41.470122000000003</c:v>
                </c:pt>
                <c:pt idx="10197">
                  <c:v>41.470122000000003</c:v>
                </c:pt>
                <c:pt idx="10198">
                  <c:v>41.470122000000003</c:v>
                </c:pt>
                <c:pt idx="10199">
                  <c:v>41.138252999999999</c:v>
                </c:pt>
                <c:pt idx="10200">
                  <c:v>41.470122000000003</c:v>
                </c:pt>
                <c:pt idx="10201">
                  <c:v>41.138252999999999</c:v>
                </c:pt>
                <c:pt idx="10202">
                  <c:v>41.138252999999999</c:v>
                </c:pt>
                <c:pt idx="10203">
                  <c:v>41.470122000000003</c:v>
                </c:pt>
                <c:pt idx="10204">
                  <c:v>41.138252999999999</c:v>
                </c:pt>
                <c:pt idx="10205">
                  <c:v>41.138252999999999</c:v>
                </c:pt>
                <c:pt idx="10206">
                  <c:v>41.470122000000003</c:v>
                </c:pt>
                <c:pt idx="10207">
                  <c:v>41.138252999999999</c:v>
                </c:pt>
                <c:pt idx="10208">
                  <c:v>41.138252999999999</c:v>
                </c:pt>
                <c:pt idx="10209">
                  <c:v>41.138252999999999</c:v>
                </c:pt>
                <c:pt idx="10210">
                  <c:v>41.138252999999999</c:v>
                </c:pt>
                <c:pt idx="10211">
                  <c:v>41.138252999999999</c:v>
                </c:pt>
                <c:pt idx="10212">
                  <c:v>41.470122000000003</c:v>
                </c:pt>
                <c:pt idx="10213">
                  <c:v>41.138252999999999</c:v>
                </c:pt>
                <c:pt idx="10214">
                  <c:v>41.138252999999999</c:v>
                </c:pt>
                <c:pt idx="10215">
                  <c:v>41.470122000000003</c:v>
                </c:pt>
                <c:pt idx="10216">
                  <c:v>41.138252999999999</c:v>
                </c:pt>
                <c:pt idx="10217">
                  <c:v>41.138252999999999</c:v>
                </c:pt>
                <c:pt idx="10218">
                  <c:v>41.470122000000003</c:v>
                </c:pt>
                <c:pt idx="10219">
                  <c:v>41.138252999999999</c:v>
                </c:pt>
                <c:pt idx="10220">
                  <c:v>41.470122000000003</c:v>
                </c:pt>
                <c:pt idx="10221">
                  <c:v>41.138252999999999</c:v>
                </c:pt>
                <c:pt idx="10222">
                  <c:v>41.138252999999999</c:v>
                </c:pt>
                <c:pt idx="10223">
                  <c:v>41.138252999999999</c:v>
                </c:pt>
                <c:pt idx="10224">
                  <c:v>41.138252999999999</c:v>
                </c:pt>
                <c:pt idx="10225">
                  <c:v>41.138252999999999</c:v>
                </c:pt>
                <c:pt idx="10226">
                  <c:v>41.138252999999999</c:v>
                </c:pt>
                <c:pt idx="10227">
                  <c:v>41.470122000000003</c:v>
                </c:pt>
                <c:pt idx="10228">
                  <c:v>41.470122000000003</c:v>
                </c:pt>
                <c:pt idx="10229">
                  <c:v>41.138252999999999</c:v>
                </c:pt>
                <c:pt idx="10230">
                  <c:v>41.138252999999999</c:v>
                </c:pt>
                <c:pt idx="10231">
                  <c:v>41.470122000000003</c:v>
                </c:pt>
                <c:pt idx="10232">
                  <c:v>41.138252999999999</c:v>
                </c:pt>
                <c:pt idx="10233">
                  <c:v>41.138252999999999</c:v>
                </c:pt>
                <c:pt idx="10234">
                  <c:v>41.138252999999999</c:v>
                </c:pt>
                <c:pt idx="10235">
                  <c:v>41.138252999999999</c:v>
                </c:pt>
                <c:pt idx="10236">
                  <c:v>41.138252999999999</c:v>
                </c:pt>
                <c:pt idx="10237">
                  <c:v>41.138252999999999</c:v>
                </c:pt>
                <c:pt idx="10238">
                  <c:v>41.138252999999999</c:v>
                </c:pt>
                <c:pt idx="10239">
                  <c:v>41.470122000000003</c:v>
                </c:pt>
                <c:pt idx="10240">
                  <c:v>41.138252999999999</c:v>
                </c:pt>
                <c:pt idx="10241">
                  <c:v>41.138252999999999</c:v>
                </c:pt>
                <c:pt idx="10242">
                  <c:v>41.470122000000003</c:v>
                </c:pt>
                <c:pt idx="10243">
                  <c:v>41.138252999999999</c:v>
                </c:pt>
                <c:pt idx="10244">
                  <c:v>41.470122000000003</c:v>
                </c:pt>
                <c:pt idx="10245">
                  <c:v>41.138252999999999</c:v>
                </c:pt>
                <c:pt idx="10246">
                  <c:v>41.470122000000003</c:v>
                </c:pt>
                <c:pt idx="10247">
                  <c:v>41.470122000000003</c:v>
                </c:pt>
                <c:pt idx="10248">
                  <c:v>41.470122000000003</c:v>
                </c:pt>
                <c:pt idx="10249">
                  <c:v>41.470122000000003</c:v>
                </c:pt>
                <c:pt idx="10250">
                  <c:v>41.470122000000003</c:v>
                </c:pt>
                <c:pt idx="10251">
                  <c:v>41.470122000000003</c:v>
                </c:pt>
                <c:pt idx="10252">
                  <c:v>41.470122000000003</c:v>
                </c:pt>
                <c:pt idx="10253">
                  <c:v>41.138252999999999</c:v>
                </c:pt>
                <c:pt idx="10254">
                  <c:v>41.470122000000003</c:v>
                </c:pt>
                <c:pt idx="10255">
                  <c:v>41.138252999999999</c:v>
                </c:pt>
                <c:pt idx="10256">
                  <c:v>41.470122000000003</c:v>
                </c:pt>
                <c:pt idx="10257">
                  <c:v>41.138252999999999</c:v>
                </c:pt>
                <c:pt idx="10258">
                  <c:v>41.470122000000003</c:v>
                </c:pt>
                <c:pt idx="10259">
                  <c:v>41.470122000000003</c:v>
                </c:pt>
                <c:pt idx="10260">
                  <c:v>41.470122000000003</c:v>
                </c:pt>
                <c:pt idx="10261">
                  <c:v>41.470122000000003</c:v>
                </c:pt>
                <c:pt idx="10262">
                  <c:v>41.470122000000003</c:v>
                </c:pt>
                <c:pt idx="10263">
                  <c:v>41.470122000000003</c:v>
                </c:pt>
                <c:pt idx="10264">
                  <c:v>41.470122000000003</c:v>
                </c:pt>
                <c:pt idx="10265">
                  <c:v>41.470122000000003</c:v>
                </c:pt>
                <c:pt idx="10266">
                  <c:v>41.138252999999999</c:v>
                </c:pt>
                <c:pt idx="10267">
                  <c:v>41.470122000000003</c:v>
                </c:pt>
                <c:pt idx="10268">
                  <c:v>41.470122000000003</c:v>
                </c:pt>
                <c:pt idx="10269">
                  <c:v>41.470122000000003</c:v>
                </c:pt>
                <c:pt idx="10270">
                  <c:v>41.470122000000003</c:v>
                </c:pt>
                <c:pt idx="10271">
                  <c:v>41.138252999999999</c:v>
                </c:pt>
                <c:pt idx="10272">
                  <c:v>41.470122000000003</c:v>
                </c:pt>
                <c:pt idx="10273">
                  <c:v>41.470122000000003</c:v>
                </c:pt>
                <c:pt idx="10274">
                  <c:v>41.470122000000003</c:v>
                </c:pt>
                <c:pt idx="10275">
                  <c:v>41.470122000000003</c:v>
                </c:pt>
                <c:pt idx="10276">
                  <c:v>41.470122000000003</c:v>
                </c:pt>
                <c:pt idx="10277">
                  <c:v>41.470122000000003</c:v>
                </c:pt>
                <c:pt idx="10278">
                  <c:v>41.470122000000003</c:v>
                </c:pt>
                <c:pt idx="10279">
                  <c:v>41.470122000000003</c:v>
                </c:pt>
                <c:pt idx="10280">
                  <c:v>41.470122000000003</c:v>
                </c:pt>
                <c:pt idx="10281">
                  <c:v>41.470122000000003</c:v>
                </c:pt>
                <c:pt idx="10282">
                  <c:v>41.470122000000003</c:v>
                </c:pt>
                <c:pt idx="10283">
                  <c:v>41.470122000000003</c:v>
                </c:pt>
                <c:pt idx="10284">
                  <c:v>41.470122000000003</c:v>
                </c:pt>
                <c:pt idx="10285">
                  <c:v>41.470122000000003</c:v>
                </c:pt>
                <c:pt idx="10286">
                  <c:v>41.470122000000003</c:v>
                </c:pt>
                <c:pt idx="10287">
                  <c:v>41.470122000000003</c:v>
                </c:pt>
                <c:pt idx="10288">
                  <c:v>41.470122000000003</c:v>
                </c:pt>
                <c:pt idx="10289">
                  <c:v>41.470122000000003</c:v>
                </c:pt>
                <c:pt idx="10290">
                  <c:v>41.470122000000003</c:v>
                </c:pt>
                <c:pt idx="10291">
                  <c:v>41.470122000000003</c:v>
                </c:pt>
                <c:pt idx="10292">
                  <c:v>41.470122000000003</c:v>
                </c:pt>
                <c:pt idx="10293">
                  <c:v>41.470122000000003</c:v>
                </c:pt>
                <c:pt idx="10294">
                  <c:v>41.470122000000003</c:v>
                </c:pt>
                <c:pt idx="10295">
                  <c:v>41.470122000000003</c:v>
                </c:pt>
                <c:pt idx="10296">
                  <c:v>41.470122000000003</c:v>
                </c:pt>
                <c:pt idx="10297">
                  <c:v>41.470122000000003</c:v>
                </c:pt>
                <c:pt idx="10298">
                  <c:v>41.470122000000003</c:v>
                </c:pt>
                <c:pt idx="10299">
                  <c:v>41.470122000000003</c:v>
                </c:pt>
                <c:pt idx="10300">
                  <c:v>41.470122000000003</c:v>
                </c:pt>
                <c:pt idx="10301">
                  <c:v>41.470122000000003</c:v>
                </c:pt>
                <c:pt idx="10302">
                  <c:v>41.470122000000003</c:v>
                </c:pt>
                <c:pt idx="10303">
                  <c:v>41.470122000000003</c:v>
                </c:pt>
                <c:pt idx="10304">
                  <c:v>41.470122000000003</c:v>
                </c:pt>
                <c:pt idx="10305">
                  <c:v>41.470122000000003</c:v>
                </c:pt>
                <c:pt idx="10306">
                  <c:v>41.470122000000003</c:v>
                </c:pt>
                <c:pt idx="10307">
                  <c:v>41.470122000000003</c:v>
                </c:pt>
                <c:pt idx="10308">
                  <c:v>41.470122000000003</c:v>
                </c:pt>
                <c:pt idx="10309">
                  <c:v>41.470122000000003</c:v>
                </c:pt>
                <c:pt idx="10310">
                  <c:v>41.470122000000003</c:v>
                </c:pt>
                <c:pt idx="10311">
                  <c:v>41.470122000000003</c:v>
                </c:pt>
                <c:pt idx="10312">
                  <c:v>41.470122000000003</c:v>
                </c:pt>
                <c:pt idx="10313">
                  <c:v>41.470122000000003</c:v>
                </c:pt>
                <c:pt idx="10314">
                  <c:v>41.470122000000003</c:v>
                </c:pt>
                <c:pt idx="10315">
                  <c:v>41.470122000000003</c:v>
                </c:pt>
                <c:pt idx="10316">
                  <c:v>41.470122000000003</c:v>
                </c:pt>
                <c:pt idx="10317">
                  <c:v>41.470122000000003</c:v>
                </c:pt>
                <c:pt idx="10318">
                  <c:v>41.470122000000003</c:v>
                </c:pt>
                <c:pt idx="10319">
                  <c:v>41.470122000000003</c:v>
                </c:pt>
                <c:pt idx="10320">
                  <c:v>41.470122000000003</c:v>
                </c:pt>
                <c:pt idx="10321">
                  <c:v>41.470122000000003</c:v>
                </c:pt>
                <c:pt idx="10322">
                  <c:v>41.470122000000003</c:v>
                </c:pt>
                <c:pt idx="10323">
                  <c:v>41.470122000000003</c:v>
                </c:pt>
                <c:pt idx="10324">
                  <c:v>41.470122000000003</c:v>
                </c:pt>
                <c:pt idx="10325">
                  <c:v>41.470122000000003</c:v>
                </c:pt>
                <c:pt idx="10326">
                  <c:v>41.470122000000003</c:v>
                </c:pt>
                <c:pt idx="10327">
                  <c:v>41.470122000000003</c:v>
                </c:pt>
                <c:pt idx="10328">
                  <c:v>41.470122000000003</c:v>
                </c:pt>
                <c:pt idx="10329">
                  <c:v>41.138252999999999</c:v>
                </c:pt>
                <c:pt idx="10330">
                  <c:v>41.801991000000001</c:v>
                </c:pt>
                <c:pt idx="10331">
                  <c:v>41.470122000000003</c:v>
                </c:pt>
                <c:pt idx="10332">
                  <c:v>41.470122000000003</c:v>
                </c:pt>
                <c:pt idx="10333">
                  <c:v>41.470122000000003</c:v>
                </c:pt>
                <c:pt idx="10334">
                  <c:v>41.470122000000003</c:v>
                </c:pt>
                <c:pt idx="10335">
                  <c:v>41.470122000000003</c:v>
                </c:pt>
                <c:pt idx="10336">
                  <c:v>41.470122000000003</c:v>
                </c:pt>
                <c:pt idx="10337">
                  <c:v>41.470122000000003</c:v>
                </c:pt>
                <c:pt idx="10338">
                  <c:v>41.470122000000003</c:v>
                </c:pt>
                <c:pt idx="10339">
                  <c:v>41.470122000000003</c:v>
                </c:pt>
                <c:pt idx="10340">
                  <c:v>41.470122000000003</c:v>
                </c:pt>
                <c:pt idx="10341">
                  <c:v>41.470122000000003</c:v>
                </c:pt>
                <c:pt idx="10342">
                  <c:v>41.470122000000003</c:v>
                </c:pt>
                <c:pt idx="10343">
                  <c:v>41.470122000000003</c:v>
                </c:pt>
                <c:pt idx="10344">
                  <c:v>41.470122000000003</c:v>
                </c:pt>
                <c:pt idx="10345">
                  <c:v>41.470122000000003</c:v>
                </c:pt>
                <c:pt idx="10346">
                  <c:v>41.470122000000003</c:v>
                </c:pt>
                <c:pt idx="10347">
                  <c:v>41.470122000000003</c:v>
                </c:pt>
                <c:pt idx="10348">
                  <c:v>41.470122000000003</c:v>
                </c:pt>
                <c:pt idx="10349">
                  <c:v>41.470122000000003</c:v>
                </c:pt>
                <c:pt idx="10350">
                  <c:v>41.470122000000003</c:v>
                </c:pt>
                <c:pt idx="10351">
                  <c:v>41.470122000000003</c:v>
                </c:pt>
                <c:pt idx="10352">
                  <c:v>41.470122000000003</c:v>
                </c:pt>
                <c:pt idx="10353">
                  <c:v>41.470122000000003</c:v>
                </c:pt>
                <c:pt idx="10354">
                  <c:v>41.470122000000003</c:v>
                </c:pt>
                <c:pt idx="10355">
                  <c:v>41.470122000000003</c:v>
                </c:pt>
                <c:pt idx="10356">
                  <c:v>41.470122000000003</c:v>
                </c:pt>
                <c:pt idx="10357">
                  <c:v>41.470122000000003</c:v>
                </c:pt>
                <c:pt idx="10358">
                  <c:v>41.470122000000003</c:v>
                </c:pt>
                <c:pt idx="10359">
                  <c:v>41.470122000000003</c:v>
                </c:pt>
                <c:pt idx="10360">
                  <c:v>41.470122000000003</c:v>
                </c:pt>
                <c:pt idx="10361">
                  <c:v>41.470122000000003</c:v>
                </c:pt>
                <c:pt idx="10362">
                  <c:v>41.470122000000003</c:v>
                </c:pt>
                <c:pt idx="10363">
                  <c:v>41.470122000000003</c:v>
                </c:pt>
                <c:pt idx="10364">
                  <c:v>41.470122000000003</c:v>
                </c:pt>
                <c:pt idx="10365">
                  <c:v>41.470122000000003</c:v>
                </c:pt>
                <c:pt idx="10366">
                  <c:v>41.470122000000003</c:v>
                </c:pt>
                <c:pt idx="10367">
                  <c:v>41.470122000000003</c:v>
                </c:pt>
                <c:pt idx="10368">
                  <c:v>41.470122000000003</c:v>
                </c:pt>
                <c:pt idx="10369">
                  <c:v>41.470122000000003</c:v>
                </c:pt>
                <c:pt idx="10370">
                  <c:v>41.470122000000003</c:v>
                </c:pt>
                <c:pt idx="10371">
                  <c:v>41.470122000000003</c:v>
                </c:pt>
                <c:pt idx="10372">
                  <c:v>41.470122000000003</c:v>
                </c:pt>
                <c:pt idx="10373">
                  <c:v>41.470122000000003</c:v>
                </c:pt>
                <c:pt idx="10374">
                  <c:v>41.470122000000003</c:v>
                </c:pt>
                <c:pt idx="10375">
                  <c:v>41.470122000000003</c:v>
                </c:pt>
                <c:pt idx="10376">
                  <c:v>41.470122000000003</c:v>
                </c:pt>
                <c:pt idx="10377">
                  <c:v>41.470122000000003</c:v>
                </c:pt>
                <c:pt idx="10378">
                  <c:v>41.470122000000003</c:v>
                </c:pt>
                <c:pt idx="10379">
                  <c:v>41.470122000000003</c:v>
                </c:pt>
                <c:pt idx="10380">
                  <c:v>41.470122000000003</c:v>
                </c:pt>
                <c:pt idx="10381">
                  <c:v>41.470122000000003</c:v>
                </c:pt>
                <c:pt idx="10382">
                  <c:v>41.470122000000003</c:v>
                </c:pt>
                <c:pt idx="10383">
                  <c:v>41.470122000000003</c:v>
                </c:pt>
                <c:pt idx="10384">
                  <c:v>41.470122000000003</c:v>
                </c:pt>
                <c:pt idx="10385">
                  <c:v>41.470122000000003</c:v>
                </c:pt>
                <c:pt idx="10386">
                  <c:v>41.470122000000003</c:v>
                </c:pt>
                <c:pt idx="10387">
                  <c:v>41.470122000000003</c:v>
                </c:pt>
                <c:pt idx="10388">
                  <c:v>41.470122000000003</c:v>
                </c:pt>
                <c:pt idx="10389">
                  <c:v>41.470122000000003</c:v>
                </c:pt>
                <c:pt idx="10390">
                  <c:v>41.470122000000003</c:v>
                </c:pt>
                <c:pt idx="10391">
                  <c:v>41.470122000000003</c:v>
                </c:pt>
                <c:pt idx="10392">
                  <c:v>41.470122000000003</c:v>
                </c:pt>
                <c:pt idx="10393">
                  <c:v>41.470122000000003</c:v>
                </c:pt>
                <c:pt idx="10394">
                  <c:v>41.470122000000003</c:v>
                </c:pt>
                <c:pt idx="10395">
                  <c:v>41.470122000000003</c:v>
                </c:pt>
                <c:pt idx="10396">
                  <c:v>41.470122000000003</c:v>
                </c:pt>
                <c:pt idx="10397">
                  <c:v>41.470122000000003</c:v>
                </c:pt>
                <c:pt idx="10398">
                  <c:v>41.138252999999999</c:v>
                </c:pt>
                <c:pt idx="10399">
                  <c:v>41.470122000000003</c:v>
                </c:pt>
                <c:pt idx="10400">
                  <c:v>41.138252999999999</c:v>
                </c:pt>
                <c:pt idx="10401">
                  <c:v>41.470122000000003</c:v>
                </c:pt>
                <c:pt idx="10402">
                  <c:v>41.138252999999999</c:v>
                </c:pt>
                <c:pt idx="10403">
                  <c:v>41.470122000000003</c:v>
                </c:pt>
                <c:pt idx="10404">
                  <c:v>41.138252999999999</c:v>
                </c:pt>
                <c:pt idx="10405">
                  <c:v>41.470122000000003</c:v>
                </c:pt>
                <c:pt idx="10406">
                  <c:v>41.138252999999999</c:v>
                </c:pt>
                <c:pt idx="10407">
                  <c:v>41.470122000000003</c:v>
                </c:pt>
                <c:pt idx="10408">
                  <c:v>41.470122000000003</c:v>
                </c:pt>
                <c:pt idx="10409">
                  <c:v>41.470122000000003</c:v>
                </c:pt>
                <c:pt idx="10410">
                  <c:v>41.470122000000003</c:v>
                </c:pt>
                <c:pt idx="10411">
                  <c:v>41.470122000000003</c:v>
                </c:pt>
                <c:pt idx="10412">
                  <c:v>41.470122000000003</c:v>
                </c:pt>
                <c:pt idx="10413">
                  <c:v>41.470122000000003</c:v>
                </c:pt>
                <c:pt idx="10414">
                  <c:v>41.470122000000003</c:v>
                </c:pt>
                <c:pt idx="10415">
                  <c:v>41.470122000000003</c:v>
                </c:pt>
                <c:pt idx="10416">
                  <c:v>41.470122000000003</c:v>
                </c:pt>
                <c:pt idx="10417">
                  <c:v>41.470122000000003</c:v>
                </c:pt>
                <c:pt idx="10418">
                  <c:v>41.470122000000003</c:v>
                </c:pt>
                <c:pt idx="10419">
                  <c:v>41.470122000000003</c:v>
                </c:pt>
                <c:pt idx="10420">
                  <c:v>41.470122000000003</c:v>
                </c:pt>
                <c:pt idx="10421">
                  <c:v>41.470122000000003</c:v>
                </c:pt>
                <c:pt idx="10422">
                  <c:v>41.470122000000003</c:v>
                </c:pt>
                <c:pt idx="10423">
                  <c:v>41.138252999999999</c:v>
                </c:pt>
                <c:pt idx="10424">
                  <c:v>41.470122000000003</c:v>
                </c:pt>
                <c:pt idx="10425">
                  <c:v>41.470122000000003</c:v>
                </c:pt>
                <c:pt idx="10426">
                  <c:v>41.470122000000003</c:v>
                </c:pt>
                <c:pt idx="10427">
                  <c:v>41.138252999999999</c:v>
                </c:pt>
                <c:pt idx="10428">
                  <c:v>41.470122000000003</c:v>
                </c:pt>
                <c:pt idx="10429">
                  <c:v>41.470122000000003</c:v>
                </c:pt>
                <c:pt idx="10430">
                  <c:v>41.138252999999999</c:v>
                </c:pt>
                <c:pt idx="10431">
                  <c:v>41.470122000000003</c:v>
                </c:pt>
                <c:pt idx="10432">
                  <c:v>41.138252999999999</c:v>
                </c:pt>
                <c:pt idx="10433">
                  <c:v>41.138252999999999</c:v>
                </c:pt>
                <c:pt idx="10434">
                  <c:v>41.470122000000003</c:v>
                </c:pt>
                <c:pt idx="10435">
                  <c:v>41.470122000000003</c:v>
                </c:pt>
                <c:pt idx="10436">
                  <c:v>41.470122000000003</c:v>
                </c:pt>
                <c:pt idx="10437">
                  <c:v>41.470122000000003</c:v>
                </c:pt>
                <c:pt idx="10438">
                  <c:v>41.470122000000003</c:v>
                </c:pt>
                <c:pt idx="10439">
                  <c:v>41.138252999999999</c:v>
                </c:pt>
                <c:pt idx="10440">
                  <c:v>41.470122000000003</c:v>
                </c:pt>
                <c:pt idx="10441">
                  <c:v>41.470122000000003</c:v>
                </c:pt>
                <c:pt idx="10442">
                  <c:v>41.470122000000003</c:v>
                </c:pt>
                <c:pt idx="10443">
                  <c:v>41.138252999999999</c:v>
                </c:pt>
                <c:pt idx="10444">
                  <c:v>41.138252999999999</c:v>
                </c:pt>
                <c:pt idx="10445">
                  <c:v>41.470122000000003</c:v>
                </c:pt>
                <c:pt idx="10446">
                  <c:v>41.470122000000003</c:v>
                </c:pt>
                <c:pt idx="10447">
                  <c:v>41.470122000000003</c:v>
                </c:pt>
                <c:pt idx="10448">
                  <c:v>41.470122000000003</c:v>
                </c:pt>
                <c:pt idx="10449">
                  <c:v>41.470122000000003</c:v>
                </c:pt>
                <c:pt idx="10450">
                  <c:v>41.470122000000003</c:v>
                </c:pt>
                <c:pt idx="10451">
                  <c:v>41.470122000000003</c:v>
                </c:pt>
                <c:pt idx="10452">
                  <c:v>41.470122000000003</c:v>
                </c:pt>
                <c:pt idx="10453">
                  <c:v>41.470122000000003</c:v>
                </c:pt>
                <c:pt idx="10454">
                  <c:v>41.470122000000003</c:v>
                </c:pt>
                <c:pt idx="10455">
                  <c:v>41.470122000000003</c:v>
                </c:pt>
                <c:pt idx="10456">
                  <c:v>41.138252999999999</c:v>
                </c:pt>
                <c:pt idx="10457">
                  <c:v>41.470122000000003</c:v>
                </c:pt>
                <c:pt idx="10458">
                  <c:v>41.470122000000003</c:v>
                </c:pt>
                <c:pt idx="10459">
                  <c:v>41.470122000000003</c:v>
                </c:pt>
                <c:pt idx="10460">
                  <c:v>41.138252999999999</c:v>
                </c:pt>
                <c:pt idx="10461">
                  <c:v>41.470122000000003</c:v>
                </c:pt>
                <c:pt idx="10462">
                  <c:v>41.138252999999999</c:v>
                </c:pt>
                <c:pt idx="10463">
                  <c:v>41.470122000000003</c:v>
                </c:pt>
                <c:pt idx="10464">
                  <c:v>41.138252999999999</c:v>
                </c:pt>
                <c:pt idx="10465">
                  <c:v>41.470122000000003</c:v>
                </c:pt>
                <c:pt idx="10466">
                  <c:v>41.470122000000003</c:v>
                </c:pt>
                <c:pt idx="10467">
                  <c:v>41.138252999999999</c:v>
                </c:pt>
                <c:pt idx="10468">
                  <c:v>41.138252999999999</c:v>
                </c:pt>
                <c:pt idx="10469">
                  <c:v>41.470122000000003</c:v>
                </c:pt>
                <c:pt idx="10470">
                  <c:v>41.470122000000003</c:v>
                </c:pt>
                <c:pt idx="10471">
                  <c:v>41.138252999999999</c:v>
                </c:pt>
                <c:pt idx="10472">
                  <c:v>41.470122000000003</c:v>
                </c:pt>
                <c:pt idx="10473">
                  <c:v>41.470122000000003</c:v>
                </c:pt>
                <c:pt idx="10474">
                  <c:v>41.138252999999999</c:v>
                </c:pt>
                <c:pt idx="10475">
                  <c:v>41.470122000000003</c:v>
                </c:pt>
                <c:pt idx="10476">
                  <c:v>41.470122000000003</c:v>
                </c:pt>
                <c:pt idx="10477">
                  <c:v>41.138252999999999</c:v>
                </c:pt>
                <c:pt idx="10478">
                  <c:v>41.138252999999999</c:v>
                </c:pt>
                <c:pt idx="10479">
                  <c:v>41.138252999999999</c:v>
                </c:pt>
                <c:pt idx="10480">
                  <c:v>41.470122000000003</c:v>
                </c:pt>
                <c:pt idx="10481">
                  <c:v>41.470122000000003</c:v>
                </c:pt>
                <c:pt idx="10482">
                  <c:v>41.470122000000003</c:v>
                </c:pt>
                <c:pt idx="10483">
                  <c:v>41.470122000000003</c:v>
                </c:pt>
                <c:pt idx="10484">
                  <c:v>41.470122000000003</c:v>
                </c:pt>
                <c:pt idx="10485">
                  <c:v>41.470122000000003</c:v>
                </c:pt>
                <c:pt idx="10486">
                  <c:v>41.470122000000003</c:v>
                </c:pt>
                <c:pt idx="10487">
                  <c:v>41.470122000000003</c:v>
                </c:pt>
                <c:pt idx="10488">
                  <c:v>41.470122000000003</c:v>
                </c:pt>
                <c:pt idx="10489">
                  <c:v>41.470122000000003</c:v>
                </c:pt>
                <c:pt idx="10490">
                  <c:v>41.470122000000003</c:v>
                </c:pt>
                <c:pt idx="10491">
                  <c:v>41.470122000000003</c:v>
                </c:pt>
                <c:pt idx="10492">
                  <c:v>41.470122000000003</c:v>
                </c:pt>
                <c:pt idx="10493">
                  <c:v>41.470122000000003</c:v>
                </c:pt>
                <c:pt idx="10494">
                  <c:v>41.470122000000003</c:v>
                </c:pt>
                <c:pt idx="10495">
                  <c:v>41.470122000000003</c:v>
                </c:pt>
                <c:pt idx="10496">
                  <c:v>41.470122000000003</c:v>
                </c:pt>
                <c:pt idx="10497">
                  <c:v>41.470122000000003</c:v>
                </c:pt>
                <c:pt idx="10498">
                  <c:v>41.470122000000003</c:v>
                </c:pt>
                <c:pt idx="10499">
                  <c:v>41.470122000000003</c:v>
                </c:pt>
                <c:pt idx="10500">
                  <c:v>41.470122000000003</c:v>
                </c:pt>
                <c:pt idx="10501">
                  <c:v>41.470122000000003</c:v>
                </c:pt>
                <c:pt idx="10502">
                  <c:v>41.470122000000003</c:v>
                </c:pt>
                <c:pt idx="10503">
                  <c:v>41.470122000000003</c:v>
                </c:pt>
                <c:pt idx="10504">
                  <c:v>41.470122000000003</c:v>
                </c:pt>
                <c:pt idx="10505">
                  <c:v>41.470122000000003</c:v>
                </c:pt>
                <c:pt idx="10506">
                  <c:v>41.470122000000003</c:v>
                </c:pt>
                <c:pt idx="10507">
                  <c:v>41.470122000000003</c:v>
                </c:pt>
                <c:pt idx="10508">
                  <c:v>41.470122000000003</c:v>
                </c:pt>
                <c:pt idx="10509">
                  <c:v>41.470122000000003</c:v>
                </c:pt>
                <c:pt idx="10510">
                  <c:v>41.470122000000003</c:v>
                </c:pt>
                <c:pt idx="10511">
                  <c:v>41.470122000000003</c:v>
                </c:pt>
                <c:pt idx="10512">
                  <c:v>41.470122000000003</c:v>
                </c:pt>
                <c:pt idx="10513">
                  <c:v>41.470122000000003</c:v>
                </c:pt>
                <c:pt idx="10514">
                  <c:v>41.470122000000003</c:v>
                </c:pt>
                <c:pt idx="10515">
                  <c:v>41.470122000000003</c:v>
                </c:pt>
                <c:pt idx="10516">
                  <c:v>41.470122000000003</c:v>
                </c:pt>
                <c:pt idx="10517">
                  <c:v>41.470122000000003</c:v>
                </c:pt>
                <c:pt idx="10518">
                  <c:v>41.470122000000003</c:v>
                </c:pt>
                <c:pt idx="10519">
                  <c:v>41.470122000000003</c:v>
                </c:pt>
                <c:pt idx="10520">
                  <c:v>41.470122000000003</c:v>
                </c:pt>
                <c:pt idx="10521">
                  <c:v>41.470122000000003</c:v>
                </c:pt>
                <c:pt idx="10522">
                  <c:v>41.470122000000003</c:v>
                </c:pt>
                <c:pt idx="10523">
                  <c:v>41.470122000000003</c:v>
                </c:pt>
                <c:pt idx="10524">
                  <c:v>41.470122000000003</c:v>
                </c:pt>
                <c:pt idx="10525">
                  <c:v>41.470122000000003</c:v>
                </c:pt>
                <c:pt idx="10526">
                  <c:v>41.470122000000003</c:v>
                </c:pt>
                <c:pt idx="10527">
                  <c:v>41.470122000000003</c:v>
                </c:pt>
                <c:pt idx="10528">
                  <c:v>41.470122000000003</c:v>
                </c:pt>
                <c:pt idx="10529">
                  <c:v>41.470122000000003</c:v>
                </c:pt>
                <c:pt idx="10530">
                  <c:v>41.470122000000003</c:v>
                </c:pt>
                <c:pt idx="10531">
                  <c:v>41.470122000000003</c:v>
                </c:pt>
                <c:pt idx="10532">
                  <c:v>41.470122000000003</c:v>
                </c:pt>
                <c:pt idx="10533">
                  <c:v>41.470122000000003</c:v>
                </c:pt>
                <c:pt idx="10534">
                  <c:v>41.470122000000003</c:v>
                </c:pt>
                <c:pt idx="10535">
                  <c:v>41.470122000000003</c:v>
                </c:pt>
                <c:pt idx="10536">
                  <c:v>41.470122000000003</c:v>
                </c:pt>
                <c:pt idx="10537">
                  <c:v>41.470122000000003</c:v>
                </c:pt>
                <c:pt idx="10538">
                  <c:v>41.470122000000003</c:v>
                </c:pt>
                <c:pt idx="10539">
                  <c:v>41.470122000000003</c:v>
                </c:pt>
                <c:pt idx="10540">
                  <c:v>41.801991000000001</c:v>
                </c:pt>
                <c:pt idx="10541">
                  <c:v>41.470122000000003</c:v>
                </c:pt>
                <c:pt idx="10542">
                  <c:v>41.470122000000003</c:v>
                </c:pt>
                <c:pt idx="10543">
                  <c:v>41.470122000000003</c:v>
                </c:pt>
                <c:pt idx="10544">
                  <c:v>41.470122000000003</c:v>
                </c:pt>
                <c:pt idx="10545">
                  <c:v>41.470122000000003</c:v>
                </c:pt>
                <c:pt idx="10546">
                  <c:v>41.470122000000003</c:v>
                </c:pt>
                <c:pt idx="10547">
                  <c:v>41.470122000000003</c:v>
                </c:pt>
                <c:pt idx="10548">
                  <c:v>41.470122000000003</c:v>
                </c:pt>
                <c:pt idx="10549">
                  <c:v>41.470122000000003</c:v>
                </c:pt>
                <c:pt idx="10550">
                  <c:v>41.470122000000003</c:v>
                </c:pt>
                <c:pt idx="10551">
                  <c:v>41.470122000000003</c:v>
                </c:pt>
                <c:pt idx="10552">
                  <c:v>41.470122000000003</c:v>
                </c:pt>
                <c:pt idx="10553">
                  <c:v>41.470122000000003</c:v>
                </c:pt>
                <c:pt idx="10554">
                  <c:v>41.470122000000003</c:v>
                </c:pt>
                <c:pt idx="10555">
                  <c:v>41.470122000000003</c:v>
                </c:pt>
                <c:pt idx="10556">
                  <c:v>41.470122000000003</c:v>
                </c:pt>
                <c:pt idx="10557">
                  <c:v>41.470122000000003</c:v>
                </c:pt>
                <c:pt idx="10558">
                  <c:v>41.470122000000003</c:v>
                </c:pt>
                <c:pt idx="10559">
                  <c:v>41.470122000000003</c:v>
                </c:pt>
                <c:pt idx="10560">
                  <c:v>41.470122000000003</c:v>
                </c:pt>
                <c:pt idx="10561">
                  <c:v>41.470122000000003</c:v>
                </c:pt>
                <c:pt idx="10562">
                  <c:v>41.470122000000003</c:v>
                </c:pt>
                <c:pt idx="10563">
                  <c:v>41.470122000000003</c:v>
                </c:pt>
                <c:pt idx="10564">
                  <c:v>41.470122000000003</c:v>
                </c:pt>
                <c:pt idx="10565">
                  <c:v>41.470122000000003</c:v>
                </c:pt>
                <c:pt idx="10566">
                  <c:v>41.470122000000003</c:v>
                </c:pt>
                <c:pt idx="10567">
                  <c:v>41.470122000000003</c:v>
                </c:pt>
                <c:pt idx="10568">
                  <c:v>41.470122000000003</c:v>
                </c:pt>
                <c:pt idx="10569">
                  <c:v>41.470122000000003</c:v>
                </c:pt>
                <c:pt idx="10570">
                  <c:v>41.470122000000003</c:v>
                </c:pt>
                <c:pt idx="10571">
                  <c:v>41.470122000000003</c:v>
                </c:pt>
                <c:pt idx="10572">
                  <c:v>41.470122000000003</c:v>
                </c:pt>
                <c:pt idx="10573">
                  <c:v>41.470122000000003</c:v>
                </c:pt>
                <c:pt idx="10574">
                  <c:v>41.470122000000003</c:v>
                </c:pt>
                <c:pt idx="10575">
                  <c:v>41.470122000000003</c:v>
                </c:pt>
                <c:pt idx="10576">
                  <c:v>41.470122000000003</c:v>
                </c:pt>
                <c:pt idx="10577">
                  <c:v>41.470122000000003</c:v>
                </c:pt>
                <c:pt idx="10578">
                  <c:v>41.470122000000003</c:v>
                </c:pt>
                <c:pt idx="10579">
                  <c:v>41.470122000000003</c:v>
                </c:pt>
                <c:pt idx="10580">
                  <c:v>41.470122000000003</c:v>
                </c:pt>
                <c:pt idx="10581">
                  <c:v>41.470122000000003</c:v>
                </c:pt>
                <c:pt idx="10582">
                  <c:v>41.470122000000003</c:v>
                </c:pt>
                <c:pt idx="10583">
                  <c:v>41.470122000000003</c:v>
                </c:pt>
                <c:pt idx="10584">
                  <c:v>41.470122000000003</c:v>
                </c:pt>
                <c:pt idx="10585">
                  <c:v>41.470122000000003</c:v>
                </c:pt>
                <c:pt idx="10586">
                  <c:v>41.470122000000003</c:v>
                </c:pt>
                <c:pt idx="10587">
                  <c:v>41.470122000000003</c:v>
                </c:pt>
                <c:pt idx="10588">
                  <c:v>41.470122000000003</c:v>
                </c:pt>
                <c:pt idx="10589">
                  <c:v>41.470122000000003</c:v>
                </c:pt>
                <c:pt idx="10590">
                  <c:v>41.470122000000003</c:v>
                </c:pt>
                <c:pt idx="10591">
                  <c:v>41.470122000000003</c:v>
                </c:pt>
                <c:pt idx="10592">
                  <c:v>41.470122000000003</c:v>
                </c:pt>
                <c:pt idx="10593">
                  <c:v>41.470122000000003</c:v>
                </c:pt>
                <c:pt idx="10594">
                  <c:v>41.470122000000003</c:v>
                </c:pt>
                <c:pt idx="10595">
                  <c:v>41.470122000000003</c:v>
                </c:pt>
                <c:pt idx="10596">
                  <c:v>41.470122000000003</c:v>
                </c:pt>
                <c:pt idx="10597">
                  <c:v>41.470122000000003</c:v>
                </c:pt>
                <c:pt idx="10598">
                  <c:v>41.470122000000003</c:v>
                </c:pt>
                <c:pt idx="10599">
                  <c:v>41.470122000000003</c:v>
                </c:pt>
                <c:pt idx="10600">
                  <c:v>41.470122000000003</c:v>
                </c:pt>
                <c:pt idx="10601">
                  <c:v>41.470122000000003</c:v>
                </c:pt>
                <c:pt idx="10602">
                  <c:v>41.470122000000003</c:v>
                </c:pt>
                <c:pt idx="10603">
                  <c:v>41.470122000000003</c:v>
                </c:pt>
                <c:pt idx="10604">
                  <c:v>41.470122000000003</c:v>
                </c:pt>
                <c:pt idx="10605">
                  <c:v>41.470122000000003</c:v>
                </c:pt>
                <c:pt idx="10606">
                  <c:v>41.470122000000003</c:v>
                </c:pt>
                <c:pt idx="10607">
                  <c:v>41.470122000000003</c:v>
                </c:pt>
                <c:pt idx="10608">
                  <c:v>41.470122000000003</c:v>
                </c:pt>
                <c:pt idx="10609">
                  <c:v>41.470122000000003</c:v>
                </c:pt>
                <c:pt idx="10610">
                  <c:v>41.470122000000003</c:v>
                </c:pt>
                <c:pt idx="10611">
                  <c:v>41.470122000000003</c:v>
                </c:pt>
                <c:pt idx="10612">
                  <c:v>41.470122000000003</c:v>
                </c:pt>
                <c:pt idx="10613">
                  <c:v>41.470122000000003</c:v>
                </c:pt>
                <c:pt idx="10614">
                  <c:v>41.470122000000003</c:v>
                </c:pt>
                <c:pt idx="10615">
                  <c:v>41.470122000000003</c:v>
                </c:pt>
                <c:pt idx="10616">
                  <c:v>41.470122000000003</c:v>
                </c:pt>
                <c:pt idx="10617">
                  <c:v>41.470122000000003</c:v>
                </c:pt>
                <c:pt idx="10618">
                  <c:v>41.470122000000003</c:v>
                </c:pt>
                <c:pt idx="10619">
                  <c:v>41.470122000000003</c:v>
                </c:pt>
                <c:pt idx="10620">
                  <c:v>41.470122000000003</c:v>
                </c:pt>
                <c:pt idx="10621">
                  <c:v>41.470122000000003</c:v>
                </c:pt>
                <c:pt idx="10622">
                  <c:v>41.470122000000003</c:v>
                </c:pt>
                <c:pt idx="10623">
                  <c:v>41.470122000000003</c:v>
                </c:pt>
                <c:pt idx="10624">
                  <c:v>41.470122000000003</c:v>
                </c:pt>
                <c:pt idx="10625">
                  <c:v>41.470122000000003</c:v>
                </c:pt>
                <c:pt idx="10626">
                  <c:v>41.470122000000003</c:v>
                </c:pt>
                <c:pt idx="10627">
                  <c:v>41.470122000000003</c:v>
                </c:pt>
                <c:pt idx="10628">
                  <c:v>41.470122000000003</c:v>
                </c:pt>
                <c:pt idx="10629">
                  <c:v>41.470122000000003</c:v>
                </c:pt>
                <c:pt idx="10630">
                  <c:v>41.470122000000003</c:v>
                </c:pt>
                <c:pt idx="10631">
                  <c:v>41.470122000000003</c:v>
                </c:pt>
                <c:pt idx="10632">
                  <c:v>41.470122000000003</c:v>
                </c:pt>
                <c:pt idx="10633">
                  <c:v>41.470122000000003</c:v>
                </c:pt>
                <c:pt idx="10634">
                  <c:v>41.470122000000003</c:v>
                </c:pt>
                <c:pt idx="10635">
                  <c:v>41.470122000000003</c:v>
                </c:pt>
                <c:pt idx="10636">
                  <c:v>41.470122000000003</c:v>
                </c:pt>
                <c:pt idx="10637">
                  <c:v>41.470122000000003</c:v>
                </c:pt>
                <c:pt idx="10638">
                  <c:v>41.470122000000003</c:v>
                </c:pt>
                <c:pt idx="10639">
                  <c:v>41.470122000000003</c:v>
                </c:pt>
                <c:pt idx="10640">
                  <c:v>41.470122000000003</c:v>
                </c:pt>
                <c:pt idx="10641">
                  <c:v>41.470122000000003</c:v>
                </c:pt>
                <c:pt idx="10642">
                  <c:v>41.470122000000003</c:v>
                </c:pt>
                <c:pt idx="10643">
                  <c:v>41.470122000000003</c:v>
                </c:pt>
                <c:pt idx="10644">
                  <c:v>41.470122000000003</c:v>
                </c:pt>
                <c:pt idx="10645">
                  <c:v>41.470122000000003</c:v>
                </c:pt>
                <c:pt idx="10646">
                  <c:v>41.470122000000003</c:v>
                </c:pt>
                <c:pt idx="10647">
                  <c:v>41.470122000000003</c:v>
                </c:pt>
                <c:pt idx="10648">
                  <c:v>41.470122000000003</c:v>
                </c:pt>
                <c:pt idx="10649">
                  <c:v>41.470122000000003</c:v>
                </c:pt>
                <c:pt idx="10650">
                  <c:v>41.470122000000003</c:v>
                </c:pt>
                <c:pt idx="10651">
                  <c:v>41.470122000000003</c:v>
                </c:pt>
                <c:pt idx="10652">
                  <c:v>41.470122000000003</c:v>
                </c:pt>
                <c:pt idx="10653">
                  <c:v>41.470122000000003</c:v>
                </c:pt>
                <c:pt idx="10654">
                  <c:v>41.470122000000003</c:v>
                </c:pt>
                <c:pt idx="10655">
                  <c:v>41.470122000000003</c:v>
                </c:pt>
                <c:pt idx="10656">
                  <c:v>41.470122000000003</c:v>
                </c:pt>
                <c:pt idx="10657">
                  <c:v>41.470122000000003</c:v>
                </c:pt>
                <c:pt idx="10658">
                  <c:v>41.470122000000003</c:v>
                </c:pt>
                <c:pt idx="10659">
                  <c:v>41.470122000000003</c:v>
                </c:pt>
                <c:pt idx="10660">
                  <c:v>41.470122000000003</c:v>
                </c:pt>
                <c:pt idx="10661">
                  <c:v>41.138252999999999</c:v>
                </c:pt>
                <c:pt idx="10662">
                  <c:v>41.470122000000003</c:v>
                </c:pt>
                <c:pt idx="10663">
                  <c:v>41.470122000000003</c:v>
                </c:pt>
                <c:pt idx="10664">
                  <c:v>41.470122000000003</c:v>
                </c:pt>
                <c:pt idx="10665">
                  <c:v>41.470122000000003</c:v>
                </c:pt>
                <c:pt idx="10666">
                  <c:v>41.138252999999999</c:v>
                </c:pt>
                <c:pt idx="10667">
                  <c:v>41.470122000000003</c:v>
                </c:pt>
                <c:pt idx="10668">
                  <c:v>41.470122000000003</c:v>
                </c:pt>
                <c:pt idx="10669">
                  <c:v>41.470122000000003</c:v>
                </c:pt>
                <c:pt idx="10670">
                  <c:v>41.138252999999999</c:v>
                </c:pt>
                <c:pt idx="10671">
                  <c:v>41.470122000000003</c:v>
                </c:pt>
                <c:pt idx="10672">
                  <c:v>41.138252999999999</c:v>
                </c:pt>
                <c:pt idx="10673">
                  <c:v>41.470122000000003</c:v>
                </c:pt>
                <c:pt idx="10674">
                  <c:v>41.138252999999999</c:v>
                </c:pt>
                <c:pt idx="10675">
                  <c:v>41.470122000000003</c:v>
                </c:pt>
                <c:pt idx="10676">
                  <c:v>41.470122000000003</c:v>
                </c:pt>
                <c:pt idx="10677">
                  <c:v>41.470122000000003</c:v>
                </c:pt>
                <c:pt idx="10678">
                  <c:v>41.138252999999999</c:v>
                </c:pt>
                <c:pt idx="10679">
                  <c:v>41.470122000000003</c:v>
                </c:pt>
                <c:pt idx="10680">
                  <c:v>41.138252999999999</c:v>
                </c:pt>
                <c:pt idx="10681">
                  <c:v>41.470122000000003</c:v>
                </c:pt>
                <c:pt idx="10682">
                  <c:v>41.470122000000003</c:v>
                </c:pt>
                <c:pt idx="10683">
                  <c:v>41.138252999999999</c:v>
                </c:pt>
                <c:pt idx="10684">
                  <c:v>41.138252999999999</c:v>
                </c:pt>
                <c:pt idx="10685">
                  <c:v>41.470122000000003</c:v>
                </c:pt>
                <c:pt idx="10686">
                  <c:v>41.470122000000003</c:v>
                </c:pt>
                <c:pt idx="10687">
                  <c:v>41.138252999999999</c:v>
                </c:pt>
                <c:pt idx="10688">
                  <c:v>41.138252999999999</c:v>
                </c:pt>
                <c:pt idx="10689">
                  <c:v>41.470122000000003</c:v>
                </c:pt>
                <c:pt idx="10690">
                  <c:v>41.138252999999999</c:v>
                </c:pt>
                <c:pt idx="10691">
                  <c:v>41.470122000000003</c:v>
                </c:pt>
                <c:pt idx="10692">
                  <c:v>41.470122000000003</c:v>
                </c:pt>
                <c:pt idx="10693">
                  <c:v>41.138252999999999</c:v>
                </c:pt>
                <c:pt idx="10694">
                  <c:v>41.470122000000003</c:v>
                </c:pt>
                <c:pt idx="10695">
                  <c:v>41.138252999999999</c:v>
                </c:pt>
                <c:pt idx="10696">
                  <c:v>41.138252999999999</c:v>
                </c:pt>
                <c:pt idx="10697">
                  <c:v>41.138252999999999</c:v>
                </c:pt>
                <c:pt idx="10698">
                  <c:v>41.138252999999999</c:v>
                </c:pt>
                <c:pt idx="10699">
                  <c:v>41.470122000000003</c:v>
                </c:pt>
                <c:pt idx="10700">
                  <c:v>41.470122000000003</c:v>
                </c:pt>
                <c:pt idx="10701">
                  <c:v>41.138252999999999</c:v>
                </c:pt>
                <c:pt idx="10702">
                  <c:v>41.138252999999999</c:v>
                </c:pt>
                <c:pt idx="10703">
                  <c:v>41.470122000000003</c:v>
                </c:pt>
                <c:pt idx="10704">
                  <c:v>41.138252999999999</c:v>
                </c:pt>
                <c:pt idx="10705">
                  <c:v>41.138252999999999</c:v>
                </c:pt>
                <c:pt idx="10706">
                  <c:v>41.470122000000003</c:v>
                </c:pt>
                <c:pt idx="10707">
                  <c:v>41.470122000000003</c:v>
                </c:pt>
                <c:pt idx="10708">
                  <c:v>41.138252999999999</c:v>
                </c:pt>
                <c:pt idx="10709">
                  <c:v>41.138252999999999</c:v>
                </c:pt>
                <c:pt idx="10710">
                  <c:v>41.470122000000003</c:v>
                </c:pt>
                <c:pt idx="10711">
                  <c:v>41.138252999999999</c:v>
                </c:pt>
                <c:pt idx="10712">
                  <c:v>41.138252999999999</c:v>
                </c:pt>
                <c:pt idx="10713">
                  <c:v>41.138252999999999</c:v>
                </c:pt>
                <c:pt idx="10714">
                  <c:v>41.138252999999999</c:v>
                </c:pt>
                <c:pt idx="10715">
                  <c:v>41.470122000000003</c:v>
                </c:pt>
                <c:pt idx="10716">
                  <c:v>41.138252999999999</c:v>
                </c:pt>
                <c:pt idx="10717">
                  <c:v>41.138252999999999</c:v>
                </c:pt>
                <c:pt idx="10718">
                  <c:v>41.470122000000003</c:v>
                </c:pt>
                <c:pt idx="10719">
                  <c:v>41.470122000000003</c:v>
                </c:pt>
                <c:pt idx="10720">
                  <c:v>41.138252999999999</c:v>
                </c:pt>
                <c:pt idx="10721">
                  <c:v>41.470122000000003</c:v>
                </c:pt>
                <c:pt idx="10722">
                  <c:v>41.138252999999999</c:v>
                </c:pt>
                <c:pt idx="10723">
                  <c:v>41.138252999999999</c:v>
                </c:pt>
                <c:pt idx="10724">
                  <c:v>41.138252999999999</c:v>
                </c:pt>
                <c:pt idx="10725">
                  <c:v>41.470122000000003</c:v>
                </c:pt>
                <c:pt idx="10726">
                  <c:v>41.138252999999999</c:v>
                </c:pt>
                <c:pt idx="10727">
                  <c:v>41.470122000000003</c:v>
                </c:pt>
                <c:pt idx="10728">
                  <c:v>41.138252999999999</c:v>
                </c:pt>
                <c:pt idx="10729">
                  <c:v>41.470122000000003</c:v>
                </c:pt>
                <c:pt idx="10730">
                  <c:v>41.470122000000003</c:v>
                </c:pt>
                <c:pt idx="10731">
                  <c:v>41.470122000000003</c:v>
                </c:pt>
                <c:pt idx="10732">
                  <c:v>41.138252999999999</c:v>
                </c:pt>
                <c:pt idx="10733">
                  <c:v>41.138252999999999</c:v>
                </c:pt>
                <c:pt idx="10734">
                  <c:v>41.138252999999999</c:v>
                </c:pt>
                <c:pt idx="10735">
                  <c:v>41.138252999999999</c:v>
                </c:pt>
                <c:pt idx="10736">
                  <c:v>41.470122000000003</c:v>
                </c:pt>
                <c:pt idx="10737">
                  <c:v>41.138252999999999</c:v>
                </c:pt>
                <c:pt idx="10738">
                  <c:v>41.470122000000003</c:v>
                </c:pt>
                <c:pt idx="10739">
                  <c:v>41.138252999999999</c:v>
                </c:pt>
                <c:pt idx="10740">
                  <c:v>41.138252999999999</c:v>
                </c:pt>
                <c:pt idx="10741">
                  <c:v>41.470122000000003</c:v>
                </c:pt>
                <c:pt idx="10742">
                  <c:v>41.138252999999999</c:v>
                </c:pt>
                <c:pt idx="10743">
                  <c:v>41.138252999999999</c:v>
                </c:pt>
                <c:pt idx="10744">
                  <c:v>41.138252999999999</c:v>
                </c:pt>
                <c:pt idx="10745">
                  <c:v>41.138252999999999</c:v>
                </c:pt>
                <c:pt idx="10746">
                  <c:v>41.470122000000003</c:v>
                </c:pt>
                <c:pt idx="10747">
                  <c:v>41.470122000000003</c:v>
                </c:pt>
                <c:pt idx="10748">
                  <c:v>41.470122000000003</c:v>
                </c:pt>
                <c:pt idx="10749">
                  <c:v>41.138252999999999</c:v>
                </c:pt>
                <c:pt idx="10750">
                  <c:v>41.138252999999999</c:v>
                </c:pt>
                <c:pt idx="10751">
                  <c:v>41.138252999999999</c:v>
                </c:pt>
                <c:pt idx="10752">
                  <c:v>41.138252999999999</c:v>
                </c:pt>
                <c:pt idx="10753">
                  <c:v>41.470122000000003</c:v>
                </c:pt>
                <c:pt idx="10754">
                  <c:v>41.470122000000003</c:v>
                </c:pt>
                <c:pt idx="10755">
                  <c:v>41.470122000000003</c:v>
                </c:pt>
                <c:pt idx="10756">
                  <c:v>41.470122000000003</c:v>
                </c:pt>
                <c:pt idx="10757">
                  <c:v>41.138252999999999</c:v>
                </c:pt>
                <c:pt idx="10758">
                  <c:v>41.138252999999999</c:v>
                </c:pt>
                <c:pt idx="10759">
                  <c:v>41.138252999999999</c:v>
                </c:pt>
                <c:pt idx="10760">
                  <c:v>41.138252999999999</c:v>
                </c:pt>
                <c:pt idx="10761">
                  <c:v>41.138252999999999</c:v>
                </c:pt>
                <c:pt idx="10762">
                  <c:v>41.138252999999999</c:v>
                </c:pt>
                <c:pt idx="10763">
                  <c:v>41.470122000000003</c:v>
                </c:pt>
                <c:pt idx="10764">
                  <c:v>41.138252999999999</c:v>
                </c:pt>
                <c:pt idx="10765">
                  <c:v>41.138252999999999</c:v>
                </c:pt>
                <c:pt idx="10766">
                  <c:v>41.470122000000003</c:v>
                </c:pt>
                <c:pt idx="10767">
                  <c:v>41.138252999999999</c:v>
                </c:pt>
                <c:pt idx="10768">
                  <c:v>41.470122000000003</c:v>
                </c:pt>
                <c:pt idx="10769">
                  <c:v>41.138252999999999</c:v>
                </c:pt>
                <c:pt idx="10770">
                  <c:v>41.138252999999999</c:v>
                </c:pt>
                <c:pt idx="10771">
                  <c:v>41.138252999999999</c:v>
                </c:pt>
                <c:pt idx="10772">
                  <c:v>41.138252999999999</c:v>
                </c:pt>
                <c:pt idx="10773">
                  <c:v>41.138252999999999</c:v>
                </c:pt>
                <c:pt idx="10774">
                  <c:v>41.138252999999999</c:v>
                </c:pt>
                <c:pt idx="10775">
                  <c:v>41.138252999999999</c:v>
                </c:pt>
                <c:pt idx="10776">
                  <c:v>41.138252999999999</c:v>
                </c:pt>
                <c:pt idx="10777">
                  <c:v>41.138252999999999</c:v>
                </c:pt>
                <c:pt idx="10778">
                  <c:v>41.470122000000003</c:v>
                </c:pt>
                <c:pt idx="10779">
                  <c:v>41.138252999999999</c:v>
                </c:pt>
                <c:pt idx="10780">
                  <c:v>41.138252999999999</c:v>
                </c:pt>
                <c:pt idx="10781">
                  <c:v>41.138252999999999</c:v>
                </c:pt>
                <c:pt idx="10782">
                  <c:v>41.470122000000003</c:v>
                </c:pt>
                <c:pt idx="10783">
                  <c:v>41.138252999999999</c:v>
                </c:pt>
                <c:pt idx="10784">
                  <c:v>41.138252999999999</c:v>
                </c:pt>
                <c:pt idx="10785">
                  <c:v>41.138252999999999</c:v>
                </c:pt>
                <c:pt idx="10786">
                  <c:v>41.138252999999999</c:v>
                </c:pt>
                <c:pt idx="10787">
                  <c:v>41.138252999999999</c:v>
                </c:pt>
                <c:pt idx="10788">
                  <c:v>41.470122000000003</c:v>
                </c:pt>
                <c:pt idx="10789">
                  <c:v>41.138252999999999</c:v>
                </c:pt>
                <c:pt idx="10790">
                  <c:v>41.470122000000003</c:v>
                </c:pt>
                <c:pt idx="10791">
                  <c:v>41.138252999999999</c:v>
                </c:pt>
                <c:pt idx="10792">
                  <c:v>41.138252999999999</c:v>
                </c:pt>
                <c:pt idx="10793">
                  <c:v>41.138252999999999</c:v>
                </c:pt>
                <c:pt idx="10794">
                  <c:v>41.138252999999999</c:v>
                </c:pt>
                <c:pt idx="10795">
                  <c:v>41.138252999999999</c:v>
                </c:pt>
                <c:pt idx="10796">
                  <c:v>41.138252999999999</c:v>
                </c:pt>
                <c:pt idx="10797">
                  <c:v>41.138252999999999</c:v>
                </c:pt>
                <c:pt idx="10798">
                  <c:v>41.138252999999999</c:v>
                </c:pt>
                <c:pt idx="10799">
                  <c:v>41.138252999999999</c:v>
                </c:pt>
                <c:pt idx="10800">
                  <c:v>41.470122000000003</c:v>
                </c:pt>
                <c:pt idx="10801">
                  <c:v>41.138252999999999</c:v>
                </c:pt>
                <c:pt idx="10802">
                  <c:v>41.470122000000003</c:v>
                </c:pt>
                <c:pt idx="10803">
                  <c:v>41.138252999999999</c:v>
                </c:pt>
                <c:pt idx="10804">
                  <c:v>41.138252999999999</c:v>
                </c:pt>
                <c:pt idx="10805">
                  <c:v>41.138252999999999</c:v>
                </c:pt>
                <c:pt idx="10806">
                  <c:v>41.138252999999999</c:v>
                </c:pt>
                <c:pt idx="10807">
                  <c:v>41.470122000000003</c:v>
                </c:pt>
                <c:pt idx="10808">
                  <c:v>41.138252999999999</c:v>
                </c:pt>
                <c:pt idx="10809">
                  <c:v>41.138252999999999</c:v>
                </c:pt>
                <c:pt idx="10810">
                  <c:v>41.138252999999999</c:v>
                </c:pt>
                <c:pt idx="10811">
                  <c:v>41.470122000000003</c:v>
                </c:pt>
                <c:pt idx="10812">
                  <c:v>41.138252999999999</c:v>
                </c:pt>
                <c:pt idx="10813">
                  <c:v>41.138252999999999</c:v>
                </c:pt>
                <c:pt idx="10814">
                  <c:v>41.470122000000003</c:v>
                </c:pt>
                <c:pt idx="10815">
                  <c:v>41.138252999999999</c:v>
                </c:pt>
                <c:pt idx="10816">
                  <c:v>41.470122000000003</c:v>
                </c:pt>
                <c:pt idx="10817">
                  <c:v>41.138252999999999</c:v>
                </c:pt>
                <c:pt idx="10818">
                  <c:v>41.138252999999999</c:v>
                </c:pt>
                <c:pt idx="10819">
                  <c:v>41.138252999999999</c:v>
                </c:pt>
                <c:pt idx="10820">
                  <c:v>41.138252999999999</c:v>
                </c:pt>
                <c:pt idx="10821">
                  <c:v>41.470122000000003</c:v>
                </c:pt>
                <c:pt idx="10822">
                  <c:v>41.138252999999999</c:v>
                </c:pt>
                <c:pt idx="10823">
                  <c:v>41.138252999999999</c:v>
                </c:pt>
                <c:pt idx="10824">
                  <c:v>41.138252999999999</c:v>
                </c:pt>
                <c:pt idx="10825">
                  <c:v>41.138252999999999</c:v>
                </c:pt>
                <c:pt idx="10826">
                  <c:v>41.470122000000003</c:v>
                </c:pt>
                <c:pt idx="10827">
                  <c:v>41.138252999999999</c:v>
                </c:pt>
                <c:pt idx="10828">
                  <c:v>41.138252999999999</c:v>
                </c:pt>
                <c:pt idx="10829">
                  <c:v>41.470122000000003</c:v>
                </c:pt>
                <c:pt idx="10830">
                  <c:v>41.138252999999999</c:v>
                </c:pt>
                <c:pt idx="10831">
                  <c:v>41.470122000000003</c:v>
                </c:pt>
                <c:pt idx="10832">
                  <c:v>41.138252999999999</c:v>
                </c:pt>
                <c:pt idx="10833">
                  <c:v>41.470122000000003</c:v>
                </c:pt>
                <c:pt idx="10834">
                  <c:v>41.138252999999999</c:v>
                </c:pt>
                <c:pt idx="10835">
                  <c:v>41.138252999999999</c:v>
                </c:pt>
                <c:pt idx="10836">
                  <c:v>41.138252999999999</c:v>
                </c:pt>
                <c:pt idx="10837">
                  <c:v>41.470122000000003</c:v>
                </c:pt>
                <c:pt idx="10838">
                  <c:v>41.138252999999999</c:v>
                </c:pt>
                <c:pt idx="10839">
                  <c:v>41.138252999999999</c:v>
                </c:pt>
                <c:pt idx="10840">
                  <c:v>41.138252999999999</c:v>
                </c:pt>
                <c:pt idx="10841">
                  <c:v>41.138252999999999</c:v>
                </c:pt>
                <c:pt idx="10842">
                  <c:v>41.138252999999999</c:v>
                </c:pt>
                <c:pt idx="10843">
                  <c:v>41.138252999999999</c:v>
                </c:pt>
                <c:pt idx="10844">
                  <c:v>41.138252999999999</c:v>
                </c:pt>
                <c:pt idx="10845">
                  <c:v>41.138252999999999</c:v>
                </c:pt>
                <c:pt idx="10846">
                  <c:v>41.138252999999999</c:v>
                </c:pt>
                <c:pt idx="10847">
                  <c:v>41.138252999999999</c:v>
                </c:pt>
                <c:pt idx="10848">
                  <c:v>41.138252999999999</c:v>
                </c:pt>
                <c:pt idx="10849">
                  <c:v>41.138252999999999</c:v>
                </c:pt>
                <c:pt idx="10850">
                  <c:v>41.138252999999999</c:v>
                </c:pt>
                <c:pt idx="10851">
                  <c:v>41.138252999999999</c:v>
                </c:pt>
                <c:pt idx="10852">
                  <c:v>41.470122000000003</c:v>
                </c:pt>
                <c:pt idx="10853">
                  <c:v>41.138252999999999</c:v>
                </c:pt>
                <c:pt idx="10854">
                  <c:v>41.138252999999999</c:v>
                </c:pt>
                <c:pt idx="10855">
                  <c:v>41.138252999999999</c:v>
                </c:pt>
                <c:pt idx="10856">
                  <c:v>41.470122000000003</c:v>
                </c:pt>
                <c:pt idx="10857">
                  <c:v>41.138252999999999</c:v>
                </c:pt>
                <c:pt idx="10858">
                  <c:v>41.470122000000003</c:v>
                </c:pt>
                <c:pt idx="10859">
                  <c:v>41.138252999999999</c:v>
                </c:pt>
                <c:pt idx="10860">
                  <c:v>41.138252999999999</c:v>
                </c:pt>
                <c:pt idx="10861">
                  <c:v>41.470122000000003</c:v>
                </c:pt>
                <c:pt idx="10862">
                  <c:v>41.138252999999999</c:v>
                </c:pt>
                <c:pt idx="10863">
                  <c:v>41.138252999999999</c:v>
                </c:pt>
                <c:pt idx="10864">
                  <c:v>41.138252999999999</c:v>
                </c:pt>
                <c:pt idx="10865">
                  <c:v>41.138252999999999</c:v>
                </c:pt>
                <c:pt idx="10866">
                  <c:v>41.470122000000003</c:v>
                </c:pt>
                <c:pt idx="10867">
                  <c:v>41.138252999999999</c:v>
                </c:pt>
                <c:pt idx="10868">
                  <c:v>41.138252999999999</c:v>
                </c:pt>
                <c:pt idx="10869">
                  <c:v>41.470122000000003</c:v>
                </c:pt>
                <c:pt idx="10870">
                  <c:v>41.470122000000003</c:v>
                </c:pt>
                <c:pt idx="10871">
                  <c:v>41.138252999999999</c:v>
                </c:pt>
                <c:pt idx="10872">
                  <c:v>41.470122000000003</c:v>
                </c:pt>
                <c:pt idx="10873">
                  <c:v>41.138252999999999</c:v>
                </c:pt>
                <c:pt idx="10874">
                  <c:v>41.138252999999999</c:v>
                </c:pt>
                <c:pt idx="10875">
                  <c:v>41.470122000000003</c:v>
                </c:pt>
                <c:pt idx="10876">
                  <c:v>41.138252999999999</c:v>
                </c:pt>
                <c:pt idx="10877">
                  <c:v>41.470122000000003</c:v>
                </c:pt>
                <c:pt idx="10878">
                  <c:v>41.138252999999999</c:v>
                </c:pt>
                <c:pt idx="10879">
                  <c:v>41.138252999999999</c:v>
                </c:pt>
                <c:pt idx="10880">
                  <c:v>41.138252999999999</c:v>
                </c:pt>
                <c:pt idx="10881">
                  <c:v>41.138252999999999</c:v>
                </c:pt>
                <c:pt idx="10882">
                  <c:v>41.470122000000003</c:v>
                </c:pt>
                <c:pt idx="10883">
                  <c:v>41.138252999999999</c:v>
                </c:pt>
                <c:pt idx="10884">
                  <c:v>41.138252999999999</c:v>
                </c:pt>
                <c:pt idx="10885">
                  <c:v>41.138252999999999</c:v>
                </c:pt>
                <c:pt idx="10886">
                  <c:v>41.138252999999999</c:v>
                </c:pt>
                <c:pt idx="10887">
                  <c:v>41.138252999999999</c:v>
                </c:pt>
                <c:pt idx="10888">
                  <c:v>41.138252999999999</c:v>
                </c:pt>
                <c:pt idx="10889">
                  <c:v>41.470122000000003</c:v>
                </c:pt>
                <c:pt idx="10890">
                  <c:v>41.138252999999999</c:v>
                </c:pt>
                <c:pt idx="10891">
                  <c:v>41.470122000000003</c:v>
                </c:pt>
                <c:pt idx="10892">
                  <c:v>41.138252999999999</c:v>
                </c:pt>
                <c:pt idx="10893">
                  <c:v>41.138252999999999</c:v>
                </c:pt>
                <c:pt idx="10894">
                  <c:v>41.138252999999999</c:v>
                </c:pt>
                <c:pt idx="10895">
                  <c:v>41.138252999999999</c:v>
                </c:pt>
                <c:pt idx="10896">
                  <c:v>41.138252999999999</c:v>
                </c:pt>
                <c:pt idx="10897">
                  <c:v>41.470122000000003</c:v>
                </c:pt>
                <c:pt idx="10898">
                  <c:v>41.138252999999999</c:v>
                </c:pt>
                <c:pt idx="10899">
                  <c:v>41.138252999999999</c:v>
                </c:pt>
                <c:pt idx="10900">
                  <c:v>41.470122000000003</c:v>
                </c:pt>
                <c:pt idx="10901">
                  <c:v>41.138252999999999</c:v>
                </c:pt>
                <c:pt idx="10902">
                  <c:v>41.470122000000003</c:v>
                </c:pt>
                <c:pt idx="10903">
                  <c:v>41.138252999999999</c:v>
                </c:pt>
                <c:pt idx="10904">
                  <c:v>41.470122000000003</c:v>
                </c:pt>
                <c:pt idx="10905">
                  <c:v>41.138252999999999</c:v>
                </c:pt>
                <c:pt idx="10906">
                  <c:v>41.138252999999999</c:v>
                </c:pt>
                <c:pt idx="10907">
                  <c:v>41.138252999999999</c:v>
                </c:pt>
                <c:pt idx="10908">
                  <c:v>41.138252999999999</c:v>
                </c:pt>
                <c:pt idx="10909">
                  <c:v>41.470122000000003</c:v>
                </c:pt>
                <c:pt idx="10910">
                  <c:v>41.470122000000003</c:v>
                </c:pt>
                <c:pt idx="10911">
                  <c:v>41.138252999999999</c:v>
                </c:pt>
                <c:pt idx="10912">
                  <c:v>41.470122000000003</c:v>
                </c:pt>
                <c:pt idx="10913">
                  <c:v>41.138252999999999</c:v>
                </c:pt>
                <c:pt idx="10914">
                  <c:v>41.138252999999999</c:v>
                </c:pt>
                <c:pt idx="10915">
                  <c:v>41.138252999999999</c:v>
                </c:pt>
                <c:pt idx="10916">
                  <c:v>41.470122000000003</c:v>
                </c:pt>
                <c:pt idx="10917">
                  <c:v>41.138252999999999</c:v>
                </c:pt>
                <c:pt idx="10918">
                  <c:v>41.470122000000003</c:v>
                </c:pt>
                <c:pt idx="10919">
                  <c:v>41.470122000000003</c:v>
                </c:pt>
                <c:pt idx="10920">
                  <c:v>41.138252999999999</c:v>
                </c:pt>
                <c:pt idx="10921">
                  <c:v>41.138252999999999</c:v>
                </c:pt>
                <c:pt idx="10922">
                  <c:v>41.470122000000003</c:v>
                </c:pt>
                <c:pt idx="10923">
                  <c:v>41.470122000000003</c:v>
                </c:pt>
                <c:pt idx="10924">
                  <c:v>41.470122000000003</c:v>
                </c:pt>
                <c:pt idx="10925">
                  <c:v>41.138252999999999</c:v>
                </c:pt>
                <c:pt idx="10926">
                  <c:v>41.470122000000003</c:v>
                </c:pt>
                <c:pt idx="10927">
                  <c:v>41.138252999999999</c:v>
                </c:pt>
                <c:pt idx="10928">
                  <c:v>41.138252999999999</c:v>
                </c:pt>
                <c:pt idx="10929">
                  <c:v>41.470122000000003</c:v>
                </c:pt>
                <c:pt idx="10930">
                  <c:v>41.470122000000003</c:v>
                </c:pt>
                <c:pt idx="10931">
                  <c:v>41.138252999999999</c:v>
                </c:pt>
                <c:pt idx="10932">
                  <c:v>41.138252999999999</c:v>
                </c:pt>
                <c:pt idx="10933">
                  <c:v>41.470122000000003</c:v>
                </c:pt>
                <c:pt idx="10934">
                  <c:v>41.138252999999999</c:v>
                </c:pt>
                <c:pt idx="10935">
                  <c:v>41.470122000000003</c:v>
                </c:pt>
                <c:pt idx="10936">
                  <c:v>41.138252999999999</c:v>
                </c:pt>
                <c:pt idx="10937">
                  <c:v>41.470122000000003</c:v>
                </c:pt>
                <c:pt idx="10938">
                  <c:v>41.470122000000003</c:v>
                </c:pt>
                <c:pt idx="10939">
                  <c:v>41.138252999999999</c:v>
                </c:pt>
                <c:pt idx="10940">
                  <c:v>41.470122000000003</c:v>
                </c:pt>
                <c:pt idx="10941">
                  <c:v>41.138252999999999</c:v>
                </c:pt>
                <c:pt idx="10942">
                  <c:v>41.470122000000003</c:v>
                </c:pt>
                <c:pt idx="10943">
                  <c:v>41.138252999999999</c:v>
                </c:pt>
                <c:pt idx="10944">
                  <c:v>41.470122000000003</c:v>
                </c:pt>
                <c:pt idx="10945">
                  <c:v>41.138252999999999</c:v>
                </c:pt>
                <c:pt idx="10946">
                  <c:v>41.138252999999999</c:v>
                </c:pt>
                <c:pt idx="10947">
                  <c:v>41.470122000000003</c:v>
                </c:pt>
                <c:pt idx="10948">
                  <c:v>41.138252999999999</c:v>
                </c:pt>
                <c:pt idx="10949">
                  <c:v>41.138252999999999</c:v>
                </c:pt>
                <c:pt idx="10950">
                  <c:v>41.138252999999999</c:v>
                </c:pt>
                <c:pt idx="10951">
                  <c:v>41.470122000000003</c:v>
                </c:pt>
                <c:pt idx="10952">
                  <c:v>41.470122000000003</c:v>
                </c:pt>
                <c:pt idx="10953">
                  <c:v>41.138252999999999</c:v>
                </c:pt>
                <c:pt idx="10954">
                  <c:v>41.138252999999999</c:v>
                </c:pt>
                <c:pt idx="10955">
                  <c:v>41.138252999999999</c:v>
                </c:pt>
                <c:pt idx="10956">
                  <c:v>41.470122000000003</c:v>
                </c:pt>
                <c:pt idx="10957">
                  <c:v>41.138252999999999</c:v>
                </c:pt>
                <c:pt idx="10958">
                  <c:v>41.470122000000003</c:v>
                </c:pt>
                <c:pt idx="10959">
                  <c:v>41.470122000000003</c:v>
                </c:pt>
                <c:pt idx="10960">
                  <c:v>41.138252999999999</c:v>
                </c:pt>
                <c:pt idx="10961">
                  <c:v>41.470122000000003</c:v>
                </c:pt>
                <c:pt idx="10962">
                  <c:v>41.470122000000003</c:v>
                </c:pt>
                <c:pt idx="10963">
                  <c:v>41.138252999999999</c:v>
                </c:pt>
                <c:pt idx="10964">
                  <c:v>41.138252999999999</c:v>
                </c:pt>
                <c:pt idx="10965">
                  <c:v>41.138252999999999</c:v>
                </c:pt>
                <c:pt idx="10966">
                  <c:v>41.470122000000003</c:v>
                </c:pt>
                <c:pt idx="10967">
                  <c:v>41.470122000000003</c:v>
                </c:pt>
                <c:pt idx="10968">
                  <c:v>41.470122000000003</c:v>
                </c:pt>
                <c:pt idx="10969">
                  <c:v>41.470122000000003</c:v>
                </c:pt>
                <c:pt idx="10970">
                  <c:v>41.470122000000003</c:v>
                </c:pt>
                <c:pt idx="10971">
                  <c:v>41.138252999999999</c:v>
                </c:pt>
                <c:pt idx="10972">
                  <c:v>41.138252999999999</c:v>
                </c:pt>
                <c:pt idx="10973">
                  <c:v>41.470122000000003</c:v>
                </c:pt>
                <c:pt idx="10974">
                  <c:v>41.138252999999999</c:v>
                </c:pt>
                <c:pt idx="10975">
                  <c:v>41.138252999999999</c:v>
                </c:pt>
                <c:pt idx="10976">
                  <c:v>41.470122000000003</c:v>
                </c:pt>
                <c:pt idx="10977">
                  <c:v>41.470122000000003</c:v>
                </c:pt>
                <c:pt idx="10978">
                  <c:v>41.470122000000003</c:v>
                </c:pt>
                <c:pt idx="10979">
                  <c:v>41.138252999999999</c:v>
                </c:pt>
                <c:pt idx="10980">
                  <c:v>41.470122000000003</c:v>
                </c:pt>
                <c:pt idx="10981">
                  <c:v>41.470122000000003</c:v>
                </c:pt>
                <c:pt idx="10982">
                  <c:v>41.470122000000003</c:v>
                </c:pt>
                <c:pt idx="10983">
                  <c:v>41.470122000000003</c:v>
                </c:pt>
                <c:pt idx="10984">
                  <c:v>41.470122000000003</c:v>
                </c:pt>
                <c:pt idx="10985">
                  <c:v>41.470122000000003</c:v>
                </c:pt>
                <c:pt idx="10986">
                  <c:v>41.470122000000003</c:v>
                </c:pt>
                <c:pt idx="10987">
                  <c:v>41.138252999999999</c:v>
                </c:pt>
                <c:pt idx="10988">
                  <c:v>41.470122000000003</c:v>
                </c:pt>
                <c:pt idx="10989">
                  <c:v>41.470122000000003</c:v>
                </c:pt>
                <c:pt idx="10990">
                  <c:v>41.470122000000003</c:v>
                </c:pt>
                <c:pt idx="10991">
                  <c:v>41.470122000000003</c:v>
                </c:pt>
                <c:pt idx="10992">
                  <c:v>41.470122000000003</c:v>
                </c:pt>
                <c:pt idx="10993">
                  <c:v>41.470122000000003</c:v>
                </c:pt>
                <c:pt idx="10994">
                  <c:v>41.470122000000003</c:v>
                </c:pt>
                <c:pt idx="10995">
                  <c:v>41.138252999999999</c:v>
                </c:pt>
                <c:pt idx="10996">
                  <c:v>41.470122000000003</c:v>
                </c:pt>
                <c:pt idx="10997">
                  <c:v>41.470122000000003</c:v>
                </c:pt>
                <c:pt idx="10998">
                  <c:v>41.470122000000003</c:v>
                </c:pt>
                <c:pt idx="10999">
                  <c:v>41.470122000000003</c:v>
                </c:pt>
                <c:pt idx="11000">
                  <c:v>41.470122000000003</c:v>
                </c:pt>
                <c:pt idx="11001">
                  <c:v>41.470122000000003</c:v>
                </c:pt>
                <c:pt idx="11002">
                  <c:v>41.470122000000003</c:v>
                </c:pt>
                <c:pt idx="11003">
                  <c:v>41.470122000000003</c:v>
                </c:pt>
                <c:pt idx="11004">
                  <c:v>41.470122000000003</c:v>
                </c:pt>
                <c:pt idx="11005">
                  <c:v>41.470122000000003</c:v>
                </c:pt>
                <c:pt idx="11006">
                  <c:v>41.470122000000003</c:v>
                </c:pt>
                <c:pt idx="11007">
                  <c:v>41.470122000000003</c:v>
                </c:pt>
                <c:pt idx="11008">
                  <c:v>41.470122000000003</c:v>
                </c:pt>
                <c:pt idx="11009">
                  <c:v>41.470122000000003</c:v>
                </c:pt>
                <c:pt idx="11010">
                  <c:v>41.470122000000003</c:v>
                </c:pt>
                <c:pt idx="11011">
                  <c:v>41.138252999999999</c:v>
                </c:pt>
                <c:pt idx="11012">
                  <c:v>41.138252999999999</c:v>
                </c:pt>
                <c:pt idx="11013">
                  <c:v>41.470122000000003</c:v>
                </c:pt>
                <c:pt idx="11014">
                  <c:v>41.470122000000003</c:v>
                </c:pt>
                <c:pt idx="11015">
                  <c:v>41.470122000000003</c:v>
                </c:pt>
                <c:pt idx="11016">
                  <c:v>41.470122000000003</c:v>
                </c:pt>
                <c:pt idx="11017">
                  <c:v>41.470122000000003</c:v>
                </c:pt>
                <c:pt idx="11018">
                  <c:v>41.470122000000003</c:v>
                </c:pt>
                <c:pt idx="11019">
                  <c:v>41.470122000000003</c:v>
                </c:pt>
                <c:pt idx="11020">
                  <c:v>41.138252999999999</c:v>
                </c:pt>
                <c:pt idx="11021">
                  <c:v>41.138252999999999</c:v>
                </c:pt>
                <c:pt idx="11022">
                  <c:v>41.138252999999999</c:v>
                </c:pt>
                <c:pt idx="11023">
                  <c:v>41.470122000000003</c:v>
                </c:pt>
                <c:pt idx="11024">
                  <c:v>41.470122000000003</c:v>
                </c:pt>
                <c:pt idx="11025">
                  <c:v>41.138252999999999</c:v>
                </c:pt>
                <c:pt idx="11026">
                  <c:v>41.470122000000003</c:v>
                </c:pt>
                <c:pt idx="11027">
                  <c:v>41.470122000000003</c:v>
                </c:pt>
                <c:pt idx="11028">
                  <c:v>41.470122000000003</c:v>
                </c:pt>
                <c:pt idx="11029">
                  <c:v>41.470122000000003</c:v>
                </c:pt>
                <c:pt idx="11030">
                  <c:v>41.138252999999999</c:v>
                </c:pt>
                <c:pt idx="11031">
                  <c:v>41.470122000000003</c:v>
                </c:pt>
                <c:pt idx="11032">
                  <c:v>41.470122000000003</c:v>
                </c:pt>
                <c:pt idx="11033">
                  <c:v>41.470122000000003</c:v>
                </c:pt>
                <c:pt idx="11034">
                  <c:v>41.470122000000003</c:v>
                </c:pt>
                <c:pt idx="11035">
                  <c:v>41.470122000000003</c:v>
                </c:pt>
                <c:pt idx="11036">
                  <c:v>41.470122000000003</c:v>
                </c:pt>
                <c:pt idx="11037">
                  <c:v>41.470122000000003</c:v>
                </c:pt>
                <c:pt idx="11038">
                  <c:v>41.138252999999999</c:v>
                </c:pt>
                <c:pt idx="11039">
                  <c:v>41.470122000000003</c:v>
                </c:pt>
                <c:pt idx="11040">
                  <c:v>41.470122000000003</c:v>
                </c:pt>
                <c:pt idx="11041">
                  <c:v>41.470122000000003</c:v>
                </c:pt>
                <c:pt idx="11042">
                  <c:v>41.470122000000003</c:v>
                </c:pt>
                <c:pt idx="11043">
                  <c:v>41.470122000000003</c:v>
                </c:pt>
                <c:pt idx="11044">
                  <c:v>41.470122000000003</c:v>
                </c:pt>
                <c:pt idx="11045">
                  <c:v>41.470122000000003</c:v>
                </c:pt>
                <c:pt idx="11046">
                  <c:v>41.470122000000003</c:v>
                </c:pt>
                <c:pt idx="11047">
                  <c:v>41.470122000000003</c:v>
                </c:pt>
                <c:pt idx="11048">
                  <c:v>41.138252999999999</c:v>
                </c:pt>
                <c:pt idx="11049">
                  <c:v>41.470122000000003</c:v>
                </c:pt>
                <c:pt idx="11050">
                  <c:v>41.138252999999999</c:v>
                </c:pt>
                <c:pt idx="11051">
                  <c:v>41.470122000000003</c:v>
                </c:pt>
                <c:pt idx="11052">
                  <c:v>41.470122000000003</c:v>
                </c:pt>
                <c:pt idx="11053">
                  <c:v>41.470122000000003</c:v>
                </c:pt>
                <c:pt idx="11054">
                  <c:v>41.470122000000003</c:v>
                </c:pt>
                <c:pt idx="11055">
                  <c:v>41.470122000000003</c:v>
                </c:pt>
                <c:pt idx="11056">
                  <c:v>41.470122000000003</c:v>
                </c:pt>
                <c:pt idx="11057">
                  <c:v>41.470122000000003</c:v>
                </c:pt>
                <c:pt idx="11058">
                  <c:v>41.470122000000003</c:v>
                </c:pt>
                <c:pt idx="11059">
                  <c:v>41.138252999999999</c:v>
                </c:pt>
                <c:pt idx="11060">
                  <c:v>41.138252999999999</c:v>
                </c:pt>
                <c:pt idx="11061">
                  <c:v>41.470122000000003</c:v>
                </c:pt>
                <c:pt idx="11062">
                  <c:v>41.138252999999999</c:v>
                </c:pt>
                <c:pt idx="11063">
                  <c:v>41.470122000000003</c:v>
                </c:pt>
                <c:pt idx="11064">
                  <c:v>41.470122000000003</c:v>
                </c:pt>
                <c:pt idx="11065">
                  <c:v>41.470122000000003</c:v>
                </c:pt>
                <c:pt idx="11066">
                  <c:v>41.470122000000003</c:v>
                </c:pt>
                <c:pt idx="11067">
                  <c:v>41.470122000000003</c:v>
                </c:pt>
                <c:pt idx="11068">
                  <c:v>41.470122000000003</c:v>
                </c:pt>
                <c:pt idx="11069">
                  <c:v>41.470122000000003</c:v>
                </c:pt>
                <c:pt idx="11070">
                  <c:v>41.470122000000003</c:v>
                </c:pt>
                <c:pt idx="11071">
                  <c:v>41.470122000000003</c:v>
                </c:pt>
                <c:pt idx="11072">
                  <c:v>41.470122000000003</c:v>
                </c:pt>
                <c:pt idx="11073">
                  <c:v>41.470122000000003</c:v>
                </c:pt>
                <c:pt idx="11074">
                  <c:v>41.470122000000003</c:v>
                </c:pt>
                <c:pt idx="11075">
                  <c:v>41.470122000000003</c:v>
                </c:pt>
                <c:pt idx="11076">
                  <c:v>41.470122000000003</c:v>
                </c:pt>
                <c:pt idx="11077">
                  <c:v>41.470122000000003</c:v>
                </c:pt>
                <c:pt idx="11078">
                  <c:v>41.470122000000003</c:v>
                </c:pt>
                <c:pt idx="11079">
                  <c:v>41.470122000000003</c:v>
                </c:pt>
                <c:pt idx="11080">
                  <c:v>41.138252999999999</c:v>
                </c:pt>
                <c:pt idx="11081">
                  <c:v>41.470122000000003</c:v>
                </c:pt>
                <c:pt idx="11082">
                  <c:v>41.470122000000003</c:v>
                </c:pt>
                <c:pt idx="11083">
                  <c:v>41.470122000000003</c:v>
                </c:pt>
                <c:pt idx="11084">
                  <c:v>41.470122000000003</c:v>
                </c:pt>
                <c:pt idx="11085">
                  <c:v>41.470122000000003</c:v>
                </c:pt>
                <c:pt idx="11086">
                  <c:v>41.470122000000003</c:v>
                </c:pt>
                <c:pt idx="11087">
                  <c:v>41.470122000000003</c:v>
                </c:pt>
                <c:pt idx="11088">
                  <c:v>41.470122000000003</c:v>
                </c:pt>
                <c:pt idx="11089">
                  <c:v>41.138252999999999</c:v>
                </c:pt>
                <c:pt idx="11090">
                  <c:v>41.470122000000003</c:v>
                </c:pt>
                <c:pt idx="11091">
                  <c:v>41.138252999999999</c:v>
                </c:pt>
                <c:pt idx="11092">
                  <c:v>41.138252999999999</c:v>
                </c:pt>
                <c:pt idx="11093">
                  <c:v>41.470122000000003</c:v>
                </c:pt>
                <c:pt idx="11094">
                  <c:v>41.470122000000003</c:v>
                </c:pt>
                <c:pt idx="11095">
                  <c:v>41.470122000000003</c:v>
                </c:pt>
                <c:pt idx="11096">
                  <c:v>41.470122000000003</c:v>
                </c:pt>
                <c:pt idx="11097">
                  <c:v>41.470122000000003</c:v>
                </c:pt>
                <c:pt idx="11098">
                  <c:v>41.470122000000003</c:v>
                </c:pt>
                <c:pt idx="11099">
                  <c:v>41.470122000000003</c:v>
                </c:pt>
                <c:pt idx="11100">
                  <c:v>41.470122000000003</c:v>
                </c:pt>
                <c:pt idx="11101">
                  <c:v>41.470122000000003</c:v>
                </c:pt>
                <c:pt idx="11102">
                  <c:v>41.470122000000003</c:v>
                </c:pt>
                <c:pt idx="11103">
                  <c:v>41.470122000000003</c:v>
                </c:pt>
                <c:pt idx="11104">
                  <c:v>41.470122000000003</c:v>
                </c:pt>
                <c:pt idx="11105">
                  <c:v>41.470122000000003</c:v>
                </c:pt>
                <c:pt idx="11106">
                  <c:v>41.470122000000003</c:v>
                </c:pt>
                <c:pt idx="11107">
                  <c:v>41.138252999999999</c:v>
                </c:pt>
                <c:pt idx="11108">
                  <c:v>41.470122000000003</c:v>
                </c:pt>
                <c:pt idx="11109">
                  <c:v>41.470122000000003</c:v>
                </c:pt>
                <c:pt idx="11110">
                  <c:v>41.470122000000003</c:v>
                </c:pt>
                <c:pt idx="11111">
                  <c:v>41.470122000000003</c:v>
                </c:pt>
                <c:pt idx="11112">
                  <c:v>41.470122000000003</c:v>
                </c:pt>
                <c:pt idx="11113">
                  <c:v>41.470122000000003</c:v>
                </c:pt>
                <c:pt idx="11114">
                  <c:v>41.138252999999999</c:v>
                </c:pt>
                <c:pt idx="11115">
                  <c:v>41.470122000000003</c:v>
                </c:pt>
                <c:pt idx="11116">
                  <c:v>41.470122000000003</c:v>
                </c:pt>
                <c:pt idx="11117">
                  <c:v>41.470122000000003</c:v>
                </c:pt>
                <c:pt idx="11118">
                  <c:v>41.470122000000003</c:v>
                </c:pt>
                <c:pt idx="11119">
                  <c:v>41.470122000000003</c:v>
                </c:pt>
                <c:pt idx="11120">
                  <c:v>41.138252999999999</c:v>
                </c:pt>
                <c:pt idx="11121">
                  <c:v>41.470122000000003</c:v>
                </c:pt>
                <c:pt idx="11122">
                  <c:v>41.470122000000003</c:v>
                </c:pt>
                <c:pt idx="11123">
                  <c:v>41.470122000000003</c:v>
                </c:pt>
                <c:pt idx="11124">
                  <c:v>41.470122000000003</c:v>
                </c:pt>
                <c:pt idx="11125">
                  <c:v>41.470122000000003</c:v>
                </c:pt>
                <c:pt idx="11126">
                  <c:v>41.138252999999999</c:v>
                </c:pt>
                <c:pt idx="11127">
                  <c:v>41.470122000000003</c:v>
                </c:pt>
                <c:pt idx="11128">
                  <c:v>41.138252999999999</c:v>
                </c:pt>
                <c:pt idx="11129">
                  <c:v>41.138252999999999</c:v>
                </c:pt>
                <c:pt idx="11130">
                  <c:v>41.470122000000003</c:v>
                </c:pt>
                <c:pt idx="11131">
                  <c:v>41.470122000000003</c:v>
                </c:pt>
                <c:pt idx="11132">
                  <c:v>41.470122000000003</c:v>
                </c:pt>
                <c:pt idx="11133">
                  <c:v>41.470122000000003</c:v>
                </c:pt>
                <c:pt idx="11134">
                  <c:v>41.470122000000003</c:v>
                </c:pt>
                <c:pt idx="11135">
                  <c:v>41.470122000000003</c:v>
                </c:pt>
                <c:pt idx="11136">
                  <c:v>41.470122000000003</c:v>
                </c:pt>
                <c:pt idx="11137">
                  <c:v>41.470122000000003</c:v>
                </c:pt>
                <c:pt idx="11138">
                  <c:v>41.138252999999999</c:v>
                </c:pt>
                <c:pt idx="11139">
                  <c:v>41.138252999999999</c:v>
                </c:pt>
                <c:pt idx="11140">
                  <c:v>41.470122000000003</c:v>
                </c:pt>
                <c:pt idx="11141">
                  <c:v>41.138252999999999</c:v>
                </c:pt>
                <c:pt idx="11142">
                  <c:v>41.138252999999999</c:v>
                </c:pt>
                <c:pt idx="11143">
                  <c:v>41.470122000000003</c:v>
                </c:pt>
                <c:pt idx="11144">
                  <c:v>41.470122000000003</c:v>
                </c:pt>
                <c:pt idx="11145">
                  <c:v>41.470122000000003</c:v>
                </c:pt>
                <c:pt idx="11146">
                  <c:v>41.138252999999999</c:v>
                </c:pt>
                <c:pt idx="11147">
                  <c:v>41.470122000000003</c:v>
                </c:pt>
                <c:pt idx="11148">
                  <c:v>41.470122000000003</c:v>
                </c:pt>
                <c:pt idx="11149">
                  <c:v>41.138252999999999</c:v>
                </c:pt>
                <c:pt idx="11150">
                  <c:v>41.470122000000003</c:v>
                </c:pt>
                <c:pt idx="11151">
                  <c:v>41.470122000000003</c:v>
                </c:pt>
                <c:pt idx="11152">
                  <c:v>41.470122000000003</c:v>
                </c:pt>
                <c:pt idx="11153">
                  <c:v>41.470122000000003</c:v>
                </c:pt>
                <c:pt idx="11154">
                  <c:v>41.138252999999999</c:v>
                </c:pt>
                <c:pt idx="11155">
                  <c:v>41.470122000000003</c:v>
                </c:pt>
                <c:pt idx="11156">
                  <c:v>41.470122000000003</c:v>
                </c:pt>
                <c:pt idx="11157">
                  <c:v>41.470122000000003</c:v>
                </c:pt>
                <c:pt idx="11158">
                  <c:v>41.138252999999999</c:v>
                </c:pt>
                <c:pt idx="11159">
                  <c:v>41.470122000000003</c:v>
                </c:pt>
                <c:pt idx="11160">
                  <c:v>41.470122000000003</c:v>
                </c:pt>
                <c:pt idx="11161">
                  <c:v>41.138252999999999</c:v>
                </c:pt>
                <c:pt idx="11162">
                  <c:v>41.470122000000003</c:v>
                </c:pt>
                <c:pt idx="11163">
                  <c:v>41.138252999999999</c:v>
                </c:pt>
                <c:pt idx="11164">
                  <c:v>41.470122000000003</c:v>
                </c:pt>
                <c:pt idx="11165">
                  <c:v>41.470122000000003</c:v>
                </c:pt>
                <c:pt idx="11166">
                  <c:v>41.138252999999999</c:v>
                </c:pt>
                <c:pt idx="11167">
                  <c:v>41.138252999999999</c:v>
                </c:pt>
                <c:pt idx="11168">
                  <c:v>41.470122000000003</c:v>
                </c:pt>
                <c:pt idx="11169">
                  <c:v>41.470122000000003</c:v>
                </c:pt>
                <c:pt idx="11170">
                  <c:v>41.138252999999999</c:v>
                </c:pt>
                <c:pt idx="11171">
                  <c:v>41.138252999999999</c:v>
                </c:pt>
                <c:pt idx="11172">
                  <c:v>41.470122000000003</c:v>
                </c:pt>
                <c:pt idx="11173">
                  <c:v>41.138252999999999</c:v>
                </c:pt>
                <c:pt idx="11174">
                  <c:v>41.470122000000003</c:v>
                </c:pt>
                <c:pt idx="11175">
                  <c:v>41.138252999999999</c:v>
                </c:pt>
                <c:pt idx="11176">
                  <c:v>41.470122000000003</c:v>
                </c:pt>
                <c:pt idx="11177">
                  <c:v>41.138252999999999</c:v>
                </c:pt>
                <c:pt idx="11178">
                  <c:v>41.470122000000003</c:v>
                </c:pt>
                <c:pt idx="11179">
                  <c:v>41.470122000000003</c:v>
                </c:pt>
                <c:pt idx="11180">
                  <c:v>41.470122000000003</c:v>
                </c:pt>
                <c:pt idx="11181">
                  <c:v>41.138252999999999</c:v>
                </c:pt>
                <c:pt idx="11182">
                  <c:v>41.138252999999999</c:v>
                </c:pt>
                <c:pt idx="11183">
                  <c:v>41.138252999999999</c:v>
                </c:pt>
                <c:pt idx="11184">
                  <c:v>41.470122000000003</c:v>
                </c:pt>
                <c:pt idx="11185">
                  <c:v>41.470122000000003</c:v>
                </c:pt>
                <c:pt idx="11186">
                  <c:v>41.470122000000003</c:v>
                </c:pt>
                <c:pt idx="11187">
                  <c:v>41.470122000000003</c:v>
                </c:pt>
                <c:pt idx="11188">
                  <c:v>41.470122000000003</c:v>
                </c:pt>
                <c:pt idx="11189">
                  <c:v>41.138252999999999</c:v>
                </c:pt>
                <c:pt idx="11190">
                  <c:v>41.470122000000003</c:v>
                </c:pt>
                <c:pt idx="11191">
                  <c:v>41.138252999999999</c:v>
                </c:pt>
                <c:pt idx="11192">
                  <c:v>41.138252999999999</c:v>
                </c:pt>
                <c:pt idx="11193">
                  <c:v>41.470122000000003</c:v>
                </c:pt>
                <c:pt idx="11194">
                  <c:v>41.470122000000003</c:v>
                </c:pt>
                <c:pt idx="11195">
                  <c:v>41.138252999999999</c:v>
                </c:pt>
                <c:pt idx="11196">
                  <c:v>41.138252999999999</c:v>
                </c:pt>
                <c:pt idx="11197">
                  <c:v>41.470122000000003</c:v>
                </c:pt>
                <c:pt idx="11198">
                  <c:v>41.470122000000003</c:v>
                </c:pt>
                <c:pt idx="11199">
                  <c:v>41.138252999999999</c:v>
                </c:pt>
                <c:pt idx="11200">
                  <c:v>41.138252999999999</c:v>
                </c:pt>
                <c:pt idx="11201">
                  <c:v>41.138252999999999</c:v>
                </c:pt>
                <c:pt idx="11202">
                  <c:v>41.138252999999999</c:v>
                </c:pt>
                <c:pt idx="11203">
                  <c:v>41.138252999999999</c:v>
                </c:pt>
                <c:pt idx="11204">
                  <c:v>41.138252999999999</c:v>
                </c:pt>
                <c:pt idx="11205">
                  <c:v>41.470122000000003</c:v>
                </c:pt>
                <c:pt idx="11206">
                  <c:v>41.138252999999999</c:v>
                </c:pt>
                <c:pt idx="11207">
                  <c:v>41.138252999999999</c:v>
                </c:pt>
                <c:pt idx="11208">
                  <c:v>41.470122000000003</c:v>
                </c:pt>
                <c:pt idx="11209">
                  <c:v>41.138252999999999</c:v>
                </c:pt>
                <c:pt idx="11210">
                  <c:v>41.138252999999999</c:v>
                </c:pt>
                <c:pt idx="11211">
                  <c:v>41.470122000000003</c:v>
                </c:pt>
                <c:pt idx="11212">
                  <c:v>41.138252999999999</c:v>
                </c:pt>
                <c:pt idx="11213">
                  <c:v>41.138252999999999</c:v>
                </c:pt>
                <c:pt idx="11214">
                  <c:v>41.470122000000003</c:v>
                </c:pt>
                <c:pt idx="11215">
                  <c:v>41.138252999999999</c:v>
                </c:pt>
                <c:pt idx="11216">
                  <c:v>41.470122000000003</c:v>
                </c:pt>
                <c:pt idx="11217">
                  <c:v>41.470122000000003</c:v>
                </c:pt>
                <c:pt idx="11218">
                  <c:v>41.470122000000003</c:v>
                </c:pt>
                <c:pt idx="11219">
                  <c:v>41.470122000000003</c:v>
                </c:pt>
                <c:pt idx="11220">
                  <c:v>41.470122000000003</c:v>
                </c:pt>
                <c:pt idx="11221">
                  <c:v>41.470122000000003</c:v>
                </c:pt>
                <c:pt idx="11222">
                  <c:v>41.138252999999999</c:v>
                </c:pt>
                <c:pt idx="11223">
                  <c:v>41.470122000000003</c:v>
                </c:pt>
                <c:pt idx="11224">
                  <c:v>41.470122000000003</c:v>
                </c:pt>
                <c:pt idx="11225">
                  <c:v>41.470122000000003</c:v>
                </c:pt>
                <c:pt idx="11226">
                  <c:v>41.138252999999999</c:v>
                </c:pt>
                <c:pt idx="11227">
                  <c:v>41.470122000000003</c:v>
                </c:pt>
                <c:pt idx="11228">
                  <c:v>41.138252999999999</c:v>
                </c:pt>
                <c:pt idx="11229">
                  <c:v>41.138252999999999</c:v>
                </c:pt>
                <c:pt idx="11230">
                  <c:v>41.470122000000003</c:v>
                </c:pt>
                <c:pt idx="11231">
                  <c:v>41.138252999999999</c:v>
                </c:pt>
                <c:pt idx="11232">
                  <c:v>41.138252999999999</c:v>
                </c:pt>
                <c:pt idx="11233">
                  <c:v>41.470122000000003</c:v>
                </c:pt>
                <c:pt idx="11234">
                  <c:v>41.138252999999999</c:v>
                </c:pt>
                <c:pt idx="11235">
                  <c:v>41.470122000000003</c:v>
                </c:pt>
                <c:pt idx="11236">
                  <c:v>41.470122000000003</c:v>
                </c:pt>
                <c:pt idx="11237">
                  <c:v>41.470122000000003</c:v>
                </c:pt>
                <c:pt idx="11238">
                  <c:v>41.138252999999999</c:v>
                </c:pt>
                <c:pt idx="11239">
                  <c:v>41.138252999999999</c:v>
                </c:pt>
                <c:pt idx="11240">
                  <c:v>41.138252999999999</c:v>
                </c:pt>
                <c:pt idx="11241">
                  <c:v>41.138252999999999</c:v>
                </c:pt>
                <c:pt idx="11242">
                  <c:v>41.138252999999999</c:v>
                </c:pt>
                <c:pt idx="11243">
                  <c:v>41.470122000000003</c:v>
                </c:pt>
                <c:pt idx="11244">
                  <c:v>41.138252999999999</c:v>
                </c:pt>
                <c:pt idx="11245">
                  <c:v>41.470122000000003</c:v>
                </c:pt>
                <c:pt idx="11246">
                  <c:v>41.470122000000003</c:v>
                </c:pt>
                <c:pt idx="11247">
                  <c:v>41.138252999999999</c:v>
                </c:pt>
                <c:pt idx="11248">
                  <c:v>41.470122000000003</c:v>
                </c:pt>
                <c:pt idx="11249">
                  <c:v>41.470122000000003</c:v>
                </c:pt>
                <c:pt idx="11250">
                  <c:v>41.470122000000003</c:v>
                </c:pt>
                <c:pt idx="11251">
                  <c:v>41.470122000000003</c:v>
                </c:pt>
                <c:pt idx="11252">
                  <c:v>41.470122000000003</c:v>
                </c:pt>
                <c:pt idx="11253">
                  <c:v>41.470122000000003</c:v>
                </c:pt>
                <c:pt idx="11254">
                  <c:v>41.470122000000003</c:v>
                </c:pt>
                <c:pt idx="11255">
                  <c:v>41.470122000000003</c:v>
                </c:pt>
                <c:pt idx="11256">
                  <c:v>41.470122000000003</c:v>
                </c:pt>
                <c:pt idx="11257">
                  <c:v>41.138252999999999</c:v>
                </c:pt>
                <c:pt idx="11258">
                  <c:v>41.138252999999999</c:v>
                </c:pt>
                <c:pt idx="11259">
                  <c:v>41.470122000000003</c:v>
                </c:pt>
                <c:pt idx="11260">
                  <c:v>41.138252999999999</c:v>
                </c:pt>
                <c:pt idx="11261">
                  <c:v>41.470122000000003</c:v>
                </c:pt>
                <c:pt idx="11262">
                  <c:v>41.470122000000003</c:v>
                </c:pt>
                <c:pt idx="11263">
                  <c:v>41.470122000000003</c:v>
                </c:pt>
                <c:pt idx="11264">
                  <c:v>41.470122000000003</c:v>
                </c:pt>
                <c:pt idx="11265">
                  <c:v>41.470122000000003</c:v>
                </c:pt>
                <c:pt idx="11266">
                  <c:v>41.138252999999999</c:v>
                </c:pt>
                <c:pt idx="11267">
                  <c:v>41.470122000000003</c:v>
                </c:pt>
                <c:pt idx="11268">
                  <c:v>41.470122000000003</c:v>
                </c:pt>
                <c:pt idx="11269">
                  <c:v>41.470122000000003</c:v>
                </c:pt>
                <c:pt idx="11270">
                  <c:v>41.470122000000003</c:v>
                </c:pt>
                <c:pt idx="11271">
                  <c:v>41.470122000000003</c:v>
                </c:pt>
                <c:pt idx="11272">
                  <c:v>41.138252999999999</c:v>
                </c:pt>
                <c:pt idx="11273">
                  <c:v>41.470122000000003</c:v>
                </c:pt>
                <c:pt idx="11274">
                  <c:v>41.138252999999999</c:v>
                </c:pt>
                <c:pt idx="11275">
                  <c:v>41.470122000000003</c:v>
                </c:pt>
                <c:pt idx="11276">
                  <c:v>41.470122000000003</c:v>
                </c:pt>
                <c:pt idx="11277">
                  <c:v>41.470122000000003</c:v>
                </c:pt>
                <c:pt idx="11278">
                  <c:v>41.470122000000003</c:v>
                </c:pt>
                <c:pt idx="11279">
                  <c:v>41.470122000000003</c:v>
                </c:pt>
                <c:pt idx="11280">
                  <c:v>41.470122000000003</c:v>
                </c:pt>
                <c:pt idx="11281">
                  <c:v>41.470122000000003</c:v>
                </c:pt>
                <c:pt idx="11282">
                  <c:v>41.470122000000003</c:v>
                </c:pt>
                <c:pt idx="11283">
                  <c:v>41.470122000000003</c:v>
                </c:pt>
                <c:pt idx="11284">
                  <c:v>41.470122000000003</c:v>
                </c:pt>
                <c:pt idx="11285">
                  <c:v>41.470122000000003</c:v>
                </c:pt>
                <c:pt idx="11286">
                  <c:v>41.470122000000003</c:v>
                </c:pt>
                <c:pt idx="11287">
                  <c:v>41.470122000000003</c:v>
                </c:pt>
                <c:pt idx="11288">
                  <c:v>41.470122000000003</c:v>
                </c:pt>
                <c:pt idx="11289">
                  <c:v>41.470122000000003</c:v>
                </c:pt>
                <c:pt idx="11290">
                  <c:v>41.470122000000003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478360"/>
        <c:axId val="156362600"/>
      </c:scatterChart>
      <c:valAx>
        <c:axId val="155209136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Hours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crossAx val="157348392"/>
        <c:crossesAt val="1.0000000000000006E-12"/>
        <c:crossBetween val="midCat"/>
        <c:majorUnit val="6"/>
      </c:valAx>
      <c:valAx>
        <c:axId val="157348392"/>
        <c:scaling>
          <c:logBase val="10"/>
          <c:orientation val="minMax"/>
          <c:max val="1.0000000000000004E-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Pressure (Torr)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crossAx val="155209136"/>
        <c:crosses val="autoZero"/>
        <c:crossBetween val="midCat"/>
      </c:valAx>
      <c:valAx>
        <c:axId val="15636260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Cryopump Temperature (K)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55478360"/>
        <c:crosses val="max"/>
        <c:crossBetween val="midCat"/>
      </c:valAx>
      <c:valAx>
        <c:axId val="155478360"/>
        <c:scaling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5636260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187999335068036"/>
          <c:y val="6.2361400246659947E-2"/>
          <c:w val="0.20780050063186545"/>
          <c:h val="0.21378163909296674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29345387116788"/>
          <c:y val="0.13404378869952052"/>
          <c:w val="0.84728298260359003"/>
          <c:h val="0.709026512267834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Sheet1!$C$6</c:f>
              <c:strCache>
                <c:ptCount val="1"/>
                <c:pt idx="0">
                  <c:v>BNNT warm torr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rgbClr val="00B050"/>
              </a:solidFill>
            </a:ln>
          </c:spPr>
          <c:invertIfNegative val="0"/>
          <c:cat>
            <c:numRef>
              <c:f>Sheet1!$A$7:$A$116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cat>
          <c:val>
            <c:numRef>
              <c:f>Sheet1!$C$7:$C$116</c:f>
              <c:numCache>
                <c:formatCode>General</c:formatCode>
                <c:ptCount val="110"/>
                <c:pt idx="0">
                  <c:v>3.519621471343028E-11</c:v>
                </c:pt>
                <c:pt idx="1">
                  <c:v>3.7678571428571423E-10</c:v>
                </c:pt>
                <c:pt idx="2">
                  <c:v>3.1506629597946956E-12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4.8855859709153119E-11</c:v>
                </c:pt>
                <c:pt idx="12">
                  <c:v>0</c:v>
                </c:pt>
                <c:pt idx="13">
                  <c:v>1.4777053036783576E-11</c:v>
                </c:pt>
                <c:pt idx="14">
                  <c:v>1.1055389221556884E-10</c:v>
                </c:pt>
                <c:pt idx="15">
                  <c:v>3.0241124893070996E-10</c:v>
                </c:pt>
                <c:pt idx="16">
                  <c:v>1.0521278870829768E-9</c:v>
                </c:pt>
                <c:pt idx="17">
                  <c:v>1.7436377245508979E-9</c:v>
                </c:pt>
                <c:pt idx="18">
                  <c:v>6.050042771599657E-11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4.5553357570573134E-11</c:v>
                </c:pt>
                <c:pt idx="26">
                  <c:v>5.6848802395209574E-11</c:v>
                </c:pt>
                <c:pt idx="27">
                  <c:v>7.6197604790419158E-10</c:v>
                </c:pt>
                <c:pt idx="28">
                  <c:v>7.1979255774165944E-11</c:v>
                </c:pt>
                <c:pt idx="29">
                  <c:v>0</c:v>
                </c:pt>
                <c:pt idx="30">
                  <c:v>0</c:v>
                </c:pt>
                <c:pt idx="31">
                  <c:v>5.8832335329341304E-11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2.1104041916167659E-11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8.9911248930709995E-11</c:v>
                </c:pt>
                <c:pt idx="43">
                  <c:v>4.6965355004277157E-10</c:v>
                </c:pt>
                <c:pt idx="44">
                  <c:v>2.2550791274593668E-11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</c:numCache>
            </c:numRef>
          </c:val>
        </c:ser>
        <c:ser>
          <c:idx val="2"/>
          <c:order val="1"/>
          <c:tx>
            <c:strRef>
              <c:f>Sheet1!$D$6</c:f>
              <c:strCache>
                <c:ptCount val="1"/>
                <c:pt idx="0">
                  <c:v>bnnt cold torr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numRef>
              <c:f>Sheet1!$A$7:$A$116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cat>
          <c:val>
            <c:numRef>
              <c:f>Sheet1!$D$7:$D$116</c:f>
              <c:numCache>
                <c:formatCode>General</c:formatCode>
                <c:ptCount val="110"/>
                <c:pt idx="0">
                  <c:v>2.3796454419777181E-13</c:v>
                </c:pt>
                <c:pt idx="1">
                  <c:v>8.0832723428478488E-13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8.3697243230056109E-14</c:v>
                </c:pt>
                <c:pt idx="12">
                  <c:v>0</c:v>
                </c:pt>
                <c:pt idx="13">
                  <c:v>3.7826299097340815E-14</c:v>
                </c:pt>
                <c:pt idx="14">
                  <c:v>9.1747987313979025E-14</c:v>
                </c:pt>
                <c:pt idx="15">
                  <c:v>8.7690087013092626E-13</c:v>
                </c:pt>
                <c:pt idx="16">
                  <c:v>4.0739611287305845E-12</c:v>
                </c:pt>
                <c:pt idx="17">
                  <c:v>1.1966739855249248E-11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6.4513702529072131E-14</c:v>
                </c:pt>
                <c:pt idx="27">
                  <c:v>1.0421647556314549E-12</c:v>
                </c:pt>
                <c:pt idx="28">
                  <c:v>4.8430511506871598E-14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9.9790599333170677E-13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937088"/>
        <c:axId val="155937872"/>
      </c:barChart>
      <c:catAx>
        <c:axId val="155937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AMU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5937872"/>
        <c:crossesAt val="1.0000000000000008E-14"/>
        <c:auto val="1"/>
        <c:lblAlgn val="ctr"/>
        <c:lblOffset val="100"/>
        <c:noMultiLvlLbl val="0"/>
      </c:catAx>
      <c:valAx>
        <c:axId val="155937872"/>
        <c:scaling>
          <c:logBase val="10"/>
          <c:orientation val="minMax"/>
          <c:max val="1.0000000000000004E-7"/>
          <c:min val="1.0000000000000008E-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Partial pressures (Torr)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crossAx val="155937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29345387116788"/>
          <c:y val="0.13404378869952052"/>
          <c:w val="0.84728298260359003"/>
          <c:h val="0.659667390487210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Leybold Cold Torr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Sheet1!$A$7:$A$116</c:f>
              <c:numCache>
                <c:formatCode>General</c:formatCode>
                <c:ptCount val="1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</c:numCache>
            </c:numRef>
          </c:cat>
          <c:val>
            <c:numRef>
              <c:f>Sheet1!$B$7:$B$116</c:f>
              <c:numCache>
                <c:formatCode>General</c:formatCode>
                <c:ptCount val="110"/>
                <c:pt idx="0">
                  <c:v>1.2227493479629461E-9</c:v>
                </c:pt>
                <c:pt idx="1">
                  <c:v>8.3069520640345335E-9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9.0343106394459926E-10</c:v>
                </c:pt>
                <c:pt idx="12">
                  <c:v>5.8800251821206926E-10</c:v>
                </c:pt>
                <c:pt idx="13">
                  <c:v>1.4549195071499234E-9</c:v>
                </c:pt>
                <c:pt idx="14">
                  <c:v>5.8989117726414235E-9</c:v>
                </c:pt>
                <c:pt idx="15">
                  <c:v>1.4981787930569292E-8</c:v>
                </c:pt>
                <c:pt idx="16">
                  <c:v>3.1234823275474406E-8</c:v>
                </c:pt>
                <c:pt idx="17">
                  <c:v>5.9351110711394896E-8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6.7564529184279147E-10</c:v>
                </c:pt>
                <c:pt idx="25">
                  <c:v>3.6156578829031384E-9</c:v>
                </c:pt>
                <c:pt idx="26">
                  <c:v>9.57977336091375E-9</c:v>
                </c:pt>
                <c:pt idx="27">
                  <c:v>1.5941631441676406E-8</c:v>
                </c:pt>
                <c:pt idx="28">
                  <c:v>4.626315316125551E-9</c:v>
                </c:pt>
                <c:pt idx="29">
                  <c:v>1.295170428995413E-9</c:v>
                </c:pt>
                <c:pt idx="30">
                  <c:v>4.6182210630452369E-9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5.2261894055220782E-10</c:v>
                </c:pt>
                <c:pt idx="37">
                  <c:v>1.6810639445993343E-9</c:v>
                </c:pt>
                <c:pt idx="38">
                  <c:v>5.6376472704379875E-9</c:v>
                </c:pt>
                <c:pt idx="39">
                  <c:v>2.0437089666336896E-9</c:v>
                </c:pt>
                <c:pt idx="40">
                  <c:v>9.6308121233923881E-9</c:v>
                </c:pt>
                <c:pt idx="41">
                  <c:v>9.640255418652755E-9</c:v>
                </c:pt>
                <c:pt idx="42">
                  <c:v>5.4953233204424853E-9</c:v>
                </c:pt>
                <c:pt idx="43">
                  <c:v>1.3690754564259375E-8</c:v>
                </c:pt>
                <c:pt idx="44">
                  <c:v>1.0168630272506518E-9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8.653206223581257E-10</c:v>
                </c:pt>
                <c:pt idx="55">
                  <c:v>2.9395629103336628E-9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2.9973468837125636E-9</c:v>
                </c:pt>
                <c:pt idx="98">
                  <c:v>4.3837125640795032E-9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938656"/>
        <c:axId val="155939048"/>
      </c:barChart>
      <c:catAx>
        <c:axId val="1559386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AMU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55939048"/>
        <c:crossesAt val="1.0000000000000008E-14"/>
        <c:auto val="1"/>
        <c:lblAlgn val="ctr"/>
        <c:lblOffset val="100"/>
        <c:noMultiLvlLbl val="0"/>
      </c:catAx>
      <c:valAx>
        <c:axId val="155939048"/>
        <c:scaling>
          <c:logBase val="10"/>
          <c:orientation val="minMax"/>
          <c:max val="1.0000000000000004E-7"/>
          <c:min val="1.0000000000000008E-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Partial pressures (Torr)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155938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Pump Speed and pressure: 1g BNNT, 15.5K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56411004180033"/>
          <c:y val="0.12079970605150771"/>
          <c:w val="0.72043428599202874"/>
          <c:h val="0.71486046174040752"/>
        </c:manualLayout>
      </c:layout>
      <c:scatterChart>
        <c:scatterStyle val="lineMarker"/>
        <c:varyColors val="0"/>
        <c:ser>
          <c:idx val="0"/>
          <c:order val="0"/>
          <c:tx>
            <c:v>P(Torr) Run 2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'full set 14Oct'!$C$2:$C$4512</c:f>
              <c:numCache>
                <c:formatCode>0.00</c:formatCode>
                <c:ptCount val="4511"/>
                <c:pt idx="0">
                  <c:v>-7.75</c:v>
                </c:pt>
                <c:pt idx="1">
                  <c:v>-7.7458239999832585</c:v>
                </c:pt>
                <c:pt idx="2">
                  <c:v>-7.7416719999746419</c:v>
                </c:pt>
                <c:pt idx="3">
                  <c:v>-7.7374959999579005</c:v>
                </c:pt>
                <c:pt idx="4">
                  <c:v>-7.7333439999492839</c:v>
                </c:pt>
                <c:pt idx="5">
                  <c:v>-7.7291679999325424</c:v>
                </c:pt>
                <c:pt idx="6">
                  <c:v>-7.724991999915801</c:v>
                </c:pt>
                <c:pt idx="7">
                  <c:v>-7.7208159998990595</c:v>
                </c:pt>
                <c:pt idx="8">
                  <c:v>-7.7166399998823181</c:v>
                </c:pt>
                <c:pt idx="9">
                  <c:v>-7.7124639998655766</c:v>
                </c:pt>
                <c:pt idx="10">
                  <c:v>-7.70831199985696</c:v>
                </c:pt>
                <c:pt idx="11">
                  <c:v>-7.7041360000148416</c:v>
                </c:pt>
                <c:pt idx="12">
                  <c:v>-7.6999599999981001</c:v>
                </c:pt>
                <c:pt idx="13">
                  <c:v>-7.6958079999894835</c:v>
                </c:pt>
                <c:pt idx="14">
                  <c:v>-7.6916319999727421</c:v>
                </c:pt>
                <c:pt idx="15">
                  <c:v>-7.6874559999560006</c:v>
                </c:pt>
                <c:pt idx="16">
                  <c:v>-7.683303999947384</c:v>
                </c:pt>
                <c:pt idx="17">
                  <c:v>-7.6791279999306425</c:v>
                </c:pt>
                <c:pt idx="18">
                  <c:v>-7.6749519999139011</c:v>
                </c:pt>
                <c:pt idx="19">
                  <c:v>-7.6707999999052845</c:v>
                </c:pt>
                <c:pt idx="20">
                  <c:v>-7.666623999888543</c:v>
                </c:pt>
                <c:pt idx="21">
                  <c:v>-7.6624479998718016</c:v>
                </c:pt>
                <c:pt idx="22">
                  <c:v>-7.6582719998550601</c:v>
                </c:pt>
                <c:pt idx="23">
                  <c:v>-7.6540960000129417</c:v>
                </c:pt>
                <c:pt idx="24">
                  <c:v>-7.6499199999962002</c:v>
                </c:pt>
                <c:pt idx="25">
                  <c:v>-7.6457439999794587</c:v>
                </c:pt>
                <c:pt idx="26">
                  <c:v>-7.6415919999708422</c:v>
                </c:pt>
                <c:pt idx="27">
                  <c:v>-7.6374159999541007</c:v>
                </c:pt>
                <c:pt idx="28">
                  <c:v>-7.6332399999373592</c:v>
                </c:pt>
                <c:pt idx="29">
                  <c:v>-7.6290879999287426</c:v>
                </c:pt>
                <c:pt idx="30">
                  <c:v>-7.6249119999120012</c:v>
                </c:pt>
                <c:pt idx="31">
                  <c:v>-7.6207359998952597</c:v>
                </c:pt>
                <c:pt idx="32">
                  <c:v>-7.6165839998866431</c:v>
                </c:pt>
                <c:pt idx="33">
                  <c:v>-7.6124079998699017</c:v>
                </c:pt>
                <c:pt idx="34">
                  <c:v>-7.6082559998612851</c:v>
                </c:pt>
                <c:pt idx="35">
                  <c:v>-7.6040799998445436</c:v>
                </c:pt>
                <c:pt idx="36">
                  <c:v>-7.5999040000024252</c:v>
                </c:pt>
                <c:pt idx="37">
                  <c:v>-7.5957519999938086</c:v>
                </c:pt>
                <c:pt idx="38">
                  <c:v>-7.5915759999770671</c:v>
                </c:pt>
                <c:pt idx="39">
                  <c:v>-7.5873999999603257</c:v>
                </c:pt>
                <c:pt idx="40">
                  <c:v>-7.5832479999517091</c:v>
                </c:pt>
                <c:pt idx="41">
                  <c:v>-7.5790719999349676</c:v>
                </c:pt>
                <c:pt idx="42">
                  <c:v>-7.574919999926351</c:v>
                </c:pt>
                <c:pt idx="43">
                  <c:v>-7.5707439999096096</c:v>
                </c:pt>
                <c:pt idx="44">
                  <c:v>-7.5665679998928681</c:v>
                </c:pt>
                <c:pt idx="45">
                  <c:v>-7.5623919998761266</c:v>
                </c:pt>
                <c:pt idx="46">
                  <c:v>-7.5582399998675101</c:v>
                </c:pt>
                <c:pt idx="47">
                  <c:v>-7.5540639998507686</c:v>
                </c:pt>
                <c:pt idx="48">
                  <c:v>-7.5498880000086501</c:v>
                </c:pt>
                <c:pt idx="49">
                  <c:v>-7.5457360000000335</c:v>
                </c:pt>
                <c:pt idx="50">
                  <c:v>-7.5415599999832921</c:v>
                </c:pt>
                <c:pt idx="51">
                  <c:v>-7.5373839999665506</c:v>
                </c:pt>
                <c:pt idx="52">
                  <c:v>-7.533231999957934</c:v>
                </c:pt>
                <c:pt idx="53">
                  <c:v>-7.5290559999411926</c:v>
                </c:pt>
                <c:pt idx="54">
                  <c:v>-7.524903999932576</c:v>
                </c:pt>
                <c:pt idx="55">
                  <c:v>-7.5207279999158345</c:v>
                </c:pt>
                <c:pt idx="56">
                  <c:v>-7.5165519998990931</c:v>
                </c:pt>
                <c:pt idx="57">
                  <c:v>-7.5123999998904765</c:v>
                </c:pt>
                <c:pt idx="58">
                  <c:v>-7.508223999873735</c:v>
                </c:pt>
                <c:pt idx="59">
                  <c:v>-7.5040479998569936</c:v>
                </c:pt>
                <c:pt idx="60">
                  <c:v>-7.499895999848377</c:v>
                </c:pt>
                <c:pt idx="61">
                  <c:v>-7.4957200000062585</c:v>
                </c:pt>
                <c:pt idx="62">
                  <c:v>-7.4915679999976419</c:v>
                </c:pt>
                <c:pt idx="63">
                  <c:v>-7.4873919999809004</c:v>
                </c:pt>
                <c:pt idx="64">
                  <c:v>-7.483215999964159</c:v>
                </c:pt>
                <c:pt idx="65">
                  <c:v>-7.4790399999474175</c:v>
                </c:pt>
                <c:pt idx="66">
                  <c:v>-7.4748879999388009</c:v>
                </c:pt>
                <c:pt idx="67">
                  <c:v>-7.4707119999220595</c:v>
                </c:pt>
                <c:pt idx="68">
                  <c:v>-7.466535999905318</c:v>
                </c:pt>
                <c:pt idx="69">
                  <c:v>-7.4623599998885766</c:v>
                </c:pt>
                <c:pt idx="70">
                  <c:v>-7.45820799987996</c:v>
                </c:pt>
                <c:pt idx="71">
                  <c:v>-7.4540319998632185</c:v>
                </c:pt>
                <c:pt idx="72">
                  <c:v>-7.4498559998464771</c:v>
                </c:pt>
                <c:pt idx="73">
                  <c:v>-7.4457040000124834</c:v>
                </c:pt>
                <c:pt idx="74">
                  <c:v>-7.441527999995742</c:v>
                </c:pt>
                <c:pt idx="75">
                  <c:v>-7.4373519999790005</c:v>
                </c:pt>
                <c:pt idx="76">
                  <c:v>-7.4331999999703839</c:v>
                </c:pt>
                <c:pt idx="77">
                  <c:v>-7.4290239999536425</c:v>
                </c:pt>
                <c:pt idx="78">
                  <c:v>-7.424847999936901</c:v>
                </c:pt>
                <c:pt idx="79">
                  <c:v>-7.4206719999201596</c:v>
                </c:pt>
                <c:pt idx="80">
                  <c:v>-7.416519999911543</c:v>
                </c:pt>
                <c:pt idx="81">
                  <c:v>-7.4123439998948015</c:v>
                </c:pt>
                <c:pt idx="82">
                  <c:v>-7.4081919998861849</c:v>
                </c:pt>
                <c:pt idx="83">
                  <c:v>-7.4040159998694435</c:v>
                </c:pt>
                <c:pt idx="84">
                  <c:v>-7.399839999852702</c:v>
                </c:pt>
                <c:pt idx="85">
                  <c:v>-7.3956640000105835</c:v>
                </c:pt>
                <c:pt idx="86">
                  <c:v>-7.391512000001967</c:v>
                </c:pt>
                <c:pt idx="87">
                  <c:v>-7.3873359999852255</c:v>
                </c:pt>
                <c:pt idx="88">
                  <c:v>-7.383159999968484</c:v>
                </c:pt>
                <c:pt idx="89">
                  <c:v>-7.3789839999517426</c:v>
                </c:pt>
                <c:pt idx="90">
                  <c:v>-7.3748079999350011</c:v>
                </c:pt>
                <c:pt idx="91">
                  <c:v>-7.3706559999263845</c:v>
                </c:pt>
                <c:pt idx="92">
                  <c:v>-7.3664799999096431</c:v>
                </c:pt>
                <c:pt idx="93">
                  <c:v>-7.3623039998929016</c:v>
                </c:pt>
                <c:pt idx="94">
                  <c:v>-7.358151999884285</c:v>
                </c:pt>
                <c:pt idx="95">
                  <c:v>-7.3539759998675436</c:v>
                </c:pt>
                <c:pt idx="96">
                  <c:v>-7.3497999998508021</c:v>
                </c:pt>
                <c:pt idx="97">
                  <c:v>-7.3456480000168085</c:v>
                </c:pt>
                <c:pt idx="98">
                  <c:v>-7.3414720000000671</c:v>
                </c:pt>
                <c:pt idx="99">
                  <c:v>-7.3372959999833256</c:v>
                </c:pt>
                <c:pt idx="100">
                  <c:v>-7.333143999974709</c:v>
                </c:pt>
                <c:pt idx="101">
                  <c:v>-7.3289439999498427</c:v>
                </c:pt>
                <c:pt idx="102">
                  <c:v>-7.3247919999412261</c:v>
                </c:pt>
                <c:pt idx="103">
                  <c:v>-7.3206159999244846</c:v>
                </c:pt>
                <c:pt idx="104">
                  <c:v>-7.3164399999077432</c:v>
                </c:pt>
                <c:pt idx="105">
                  <c:v>-7.3122879998991266</c:v>
                </c:pt>
                <c:pt idx="106">
                  <c:v>-7.3081119998823851</c:v>
                </c:pt>
                <c:pt idx="107">
                  <c:v>-7.3039359998656437</c:v>
                </c:pt>
                <c:pt idx="108">
                  <c:v>-7.2997599998489022</c:v>
                </c:pt>
                <c:pt idx="109">
                  <c:v>-7.2955840000067838</c:v>
                </c:pt>
                <c:pt idx="110">
                  <c:v>-7.2914319999981672</c:v>
                </c:pt>
                <c:pt idx="111">
                  <c:v>-7.2872559999814257</c:v>
                </c:pt>
                <c:pt idx="112">
                  <c:v>-7.2830799999646842</c:v>
                </c:pt>
                <c:pt idx="113">
                  <c:v>-7.2789039999479428</c:v>
                </c:pt>
                <c:pt idx="114">
                  <c:v>-7.2747279999312013</c:v>
                </c:pt>
                <c:pt idx="115">
                  <c:v>-7.2705759999225847</c:v>
                </c:pt>
                <c:pt idx="116">
                  <c:v>-7.2663999999058433</c:v>
                </c:pt>
                <c:pt idx="117">
                  <c:v>-7.2622239998891018</c:v>
                </c:pt>
                <c:pt idx="118">
                  <c:v>-7.2580719998804852</c:v>
                </c:pt>
                <c:pt idx="119">
                  <c:v>-7.2538719998556189</c:v>
                </c:pt>
                <c:pt idx="120">
                  <c:v>-7.2497199998470023</c:v>
                </c:pt>
                <c:pt idx="121">
                  <c:v>-7.2455440000048839</c:v>
                </c:pt>
                <c:pt idx="122">
                  <c:v>-7.2413919999962673</c:v>
                </c:pt>
                <c:pt idx="123">
                  <c:v>-7.2372159999795258</c:v>
                </c:pt>
                <c:pt idx="124">
                  <c:v>-7.2330399999627843</c:v>
                </c:pt>
                <c:pt idx="125">
                  <c:v>-7.2288879999541678</c:v>
                </c:pt>
                <c:pt idx="126">
                  <c:v>-7.2246879999293014</c:v>
                </c:pt>
                <c:pt idx="127">
                  <c:v>-7.2205359999206848</c:v>
                </c:pt>
                <c:pt idx="128">
                  <c:v>-7.2163599999039434</c:v>
                </c:pt>
                <c:pt idx="129">
                  <c:v>-7.2121839998872019</c:v>
                </c:pt>
                <c:pt idx="130">
                  <c:v>-7.2080319998785853</c:v>
                </c:pt>
                <c:pt idx="131">
                  <c:v>-7.2038559998618439</c:v>
                </c:pt>
                <c:pt idx="132">
                  <c:v>-7.1997039998532273</c:v>
                </c:pt>
                <c:pt idx="133">
                  <c:v>-7.1955280000111088</c:v>
                </c:pt>
                <c:pt idx="134">
                  <c:v>-7.1913519999943674</c:v>
                </c:pt>
                <c:pt idx="135">
                  <c:v>-7.1871999999857508</c:v>
                </c:pt>
                <c:pt idx="136">
                  <c:v>-7.1830239999690093</c:v>
                </c:pt>
                <c:pt idx="137">
                  <c:v>-7.1788479999522679</c:v>
                </c:pt>
                <c:pt idx="138">
                  <c:v>-7.1746959999436513</c:v>
                </c:pt>
                <c:pt idx="139">
                  <c:v>-7.1705199999269098</c:v>
                </c:pt>
                <c:pt idx="140">
                  <c:v>-7.1663439999101683</c:v>
                </c:pt>
                <c:pt idx="141">
                  <c:v>-7.1621679998934269</c:v>
                </c:pt>
                <c:pt idx="142">
                  <c:v>-7.1579919998766854</c:v>
                </c:pt>
                <c:pt idx="143">
                  <c:v>-7.1538399998680688</c:v>
                </c:pt>
                <c:pt idx="144">
                  <c:v>-7.1496639998513274</c:v>
                </c:pt>
                <c:pt idx="145">
                  <c:v>-7.1455120000173338</c:v>
                </c:pt>
                <c:pt idx="146">
                  <c:v>-7.1413360000005923</c:v>
                </c:pt>
                <c:pt idx="147">
                  <c:v>-7.1371599999838509</c:v>
                </c:pt>
                <c:pt idx="148">
                  <c:v>-7.1330079999752343</c:v>
                </c:pt>
                <c:pt idx="149">
                  <c:v>-7.1288319999584928</c:v>
                </c:pt>
                <c:pt idx="150">
                  <c:v>-7.1246559999417514</c:v>
                </c:pt>
                <c:pt idx="151">
                  <c:v>-7.1205039999331348</c:v>
                </c:pt>
                <c:pt idx="152">
                  <c:v>-7.1163279999163933</c:v>
                </c:pt>
                <c:pt idx="153">
                  <c:v>-7.1121519998996519</c:v>
                </c:pt>
                <c:pt idx="154">
                  <c:v>-7.1079759998829104</c:v>
                </c:pt>
                <c:pt idx="155">
                  <c:v>-7.1038239998742938</c:v>
                </c:pt>
                <c:pt idx="156">
                  <c:v>-7.0996479998575523</c:v>
                </c:pt>
                <c:pt idx="157">
                  <c:v>-7.0954720000154339</c:v>
                </c:pt>
                <c:pt idx="158">
                  <c:v>-7.0913200000068173</c:v>
                </c:pt>
                <c:pt idx="159">
                  <c:v>-7.0871439999900758</c:v>
                </c:pt>
                <c:pt idx="160">
                  <c:v>-7.0829919999814592</c:v>
                </c:pt>
                <c:pt idx="161">
                  <c:v>-7.0788159999647178</c:v>
                </c:pt>
                <c:pt idx="162">
                  <c:v>-7.0746399999479763</c:v>
                </c:pt>
                <c:pt idx="163">
                  <c:v>-7.0704639999312349</c:v>
                </c:pt>
                <c:pt idx="164">
                  <c:v>-7.0663119999226183</c:v>
                </c:pt>
                <c:pt idx="165">
                  <c:v>-7.0621359999058768</c:v>
                </c:pt>
                <c:pt idx="166">
                  <c:v>-7.0579599998891354</c:v>
                </c:pt>
                <c:pt idx="167">
                  <c:v>-7.0537839998723939</c:v>
                </c:pt>
                <c:pt idx="168">
                  <c:v>-7.0496319998637773</c:v>
                </c:pt>
                <c:pt idx="169">
                  <c:v>-7.0454559998470359</c:v>
                </c:pt>
                <c:pt idx="170">
                  <c:v>-7.0412800000049174</c:v>
                </c:pt>
                <c:pt idx="171">
                  <c:v>-7.0371279999963008</c:v>
                </c:pt>
                <c:pt idx="172">
                  <c:v>-7.0329519999795593</c:v>
                </c:pt>
                <c:pt idx="173">
                  <c:v>-7.0287999999709427</c:v>
                </c:pt>
                <c:pt idx="174">
                  <c:v>-7.0246239999542013</c:v>
                </c:pt>
                <c:pt idx="175">
                  <c:v>-7.0204479999374598</c:v>
                </c:pt>
                <c:pt idx="176">
                  <c:v>-7.0162959999288432</c:v>
                </c:pt>
                <c:pt idx="177">
                  <c:v>-7.0121199999121018</c:v>
                </c:pt>
                <c:pt idx="178">
                  <c:v>-7.0079439998953603</c:v>
                </c:pt>
                <c:pt idx="179">
                  <c:v>-7.0037679998786189</c:v>
                </c:pt>
                <c:pt idx="180">
                  <c:v>-6.9996159998700023</c:v>
                </c:pt>
                <c:pt idx="181">
                  <c:v>-6.9954399998532608</c:v>
                </c:pt>
                <c:pt idx="182">
                  <c:v>-6.9912640000111423</c:v>
                </c:pt>
                <c:pt idx="183">
                  <c:v>-6.9871120000025257</c:v>
                </c:pt>
                <c:pt idx="184">
                  <c:v>-6.9829359999857843</c:v>
                </c:pt>
                <c:pt idx="185">
                  <c:v>-6.9787839999771677</c:v>
                </c:pt>
                <c:pt idx="186">
                  <c:v>-6.9746079999604262</c:v>
                </c:pt>
                <c:pt idx="187">
                  <c:v>-6.9704319999436848</c:v>
                </c:pt>
                <c:pt idx="188">
                  <c:v>-6.9662799999350682</c:v>
                </c:pt>
                <c:pt idx="189">
                  <c:v>-6.9621039999183267</c:v>
                </c:pt>
                <c:pt idx="190">
                  <c:v>-6.9579279999015853</c:v>
                </c:pt>
                <c:pt idx="191">
                  <c:v>-6.9537519998848438</c:v>
                </c:pt>
                <c:pt idx="192">
                  <c:v>-6.9495999998762272</c:v>
                </c:pt>
                <c:pt idx="193">
                  <c:v>-6.9454239998594858</c:v>
                </c:pt>
                <c:pt idx="194">
                  <c:v>-6.9412719998508692</c:v>
                </c:pt>
                <c:pt idx="195">
                  <c:v>-6.9370960000087507</c:v>
                </c:pt>
                <c:pt idx="196">
                  <c:v>-6.9329199999920093</c:v>
                </c:pt>
                <c:pt idx="197">
                  <c:v>-6.9287439999752678</c:v>
                </c:pt>
                <c:pt idx="198">
                  <c:v>-6.9245679999585263</c:v>
                </c:pt>
                <c:pt idx="199">
                  <c:v>-6.9203919999417849</c:v>
                </c:pt>
                <c:pt idx="200">
                  <c:v>-6.9162159999250434</c:v>
                </c:pt>
                <c:pt idx="201">
                  <c:v>-6.9120639999164268</c:v>
                </c:pt>
                <c:pt idx="202">
                  <c:v>-6.9078879998996854</c:v>
                </c:pt>
                <c:pt idx="203">
                  <c:v>-6.9037119998829439</c:v>
                </c:pt>
                <c:pt idx="204">
                  <c:v>-6.8995359998662025</c:v>
                </c:pt>
                <c:pt idx="205">
                  <c:v>-6.895359999849461</c:v>
                </c:pt>
                <c:pt idx="206">
                  <c:v>-6.8912080000154674</c:v>
                </c:pt>
                <c:pt idx="207">
                  <c:v>-6.887031999998726</c:v>
                </c:pt>
                <c:pt idx="208">
                  <c:v>-6.8828559999819845</c:v>
                </c:pt>
                <c:pt idx="209">
                  <c:v>-6.8787039999733679</c:v>
                </c:pt>
                <c:pt idx="210">
                  <c:v>-6.8745279999566264</c:v>
                </c:pt>
                <c:pt idx="211">
                  <c:v>-6.8703759999480098</c:v>
                </c:pt>
                <c:pt idx="212">
                  <c:v>-6.8661999999312684</c:v>
                </c:pt>
                <c:pt idx="213">
                  <c:v>-6.8620239999145269</c:v>
                </c:pt>
                <c:pt idx="214">
                  <c:v>-6.8578719999059103</c:v>
                </c:pt>
                <c:pt idx="215">
                  <c:v>-6.8536959998891689</c:v>
                </c:pt>
                <c:pt idx="216">
                  <c:v>-6.8495199998724274</c:v>
                </c:pt>
                <c:pt idx="217">
                  <c:v>-6.845343999855686</c:v>
                </c:pt>
                <c:pt idx="218">
                  <c:v>-6.8411919998470694</c:v>
                </c:pt>
                <c:pt idx="219">
                  <c:v>-6.8370160000049509</c:v>
                </c:pt>
                <c:pt idx="220">
                  <c:v>-6.8328399999882095</c:v>
                </c:pt>
                <c:pt idx="221">
                  <c:v>-6.8286879999795929</c:v>
                </c:pt>
                <c:pt idx="222">
                  <c:v>-6.8245119999628514</c:v>
                </c:pt>
                <c:pt idx="223">
                  <c:v>-6.82033599994611</c:v>
                </c:pt>
                <c:pt idx="224">
                  <c:v>-6.8161839999374934</c:v>
                </c:pt>
                <c:pt idx="225">
                  <c:v>-6.8120079999207519</c:v>
                </c:pt>
                <c:pt idx="226">
                  <c:v>-6.8078319999040104</c:v>
                </c:pt>
                <c:pt idx="227">
                  <c:v>-6.803655999887269</c:v>
                </c:pt>
                <c:pt idx="228">
                  <c:v>-6.7995039998786524</c:v>
                </c:pt>
                <c:pt idx="229">
                  <c:v>-6.7953279998619109</c:v>
                </c:pt>
                <c:pt idx="230">
                  <c:v>-6.7911519998451695</c:v>
                </c:pt>
                <c:pt idx="231">
                  <c:v>-6.7870000000111759</c:v>
                </c:pt>
                <c:pt idx="232">
                  <c:v>-6.7828239999944344</c:v>
                </c:pt>
                <c:pt idx="233">
                  <c:v>-6.7786719999858178</c:v>
                </c:pt>
                <c:pt idx="234">
                  <c:v>-6.7744959999690764</c:v>
                </c:pt>
                <c:pt idx="235">
                  <c:v>-6.7703199999523349</c:v>
                </c:pt>
                <c:pt idx="236">
                  <c:v>-6.7661679999437183</c:v>
                </c:pt>
                <c:pt idx="237">
                  <c:v>-6.7619919999269769</c:v>
                </c:pt>
                <c:pt idx="238">
                  <c:v>-6.7578399999183603</c:v>
                </c:pt>
                <c:pt idx="239">
                  <c:v>-6.7536639999016188</c:v>
                </c:pt>
                <c:pt idx="240">
                  <c:v>-6.7494879998848774</c:v>
                </c:pt>
                <c:pt idx="241">
                  <c:v>-6.7453359998762608</c:v>
                </c:pt>
                <c:pt idx="242">
                  <c:v>-6.7411599998595193</c:v>
                </c:pt>
                <c:pt idx="243">
                  <c:v>-6.7369840000174008</c:v>
                </c:pt>
                <c:pt idx="244">
                  <c:v>-6.7328080000006594</c:v>
                </c:pt>
                <c:pt idx="245">
                  <c:v>-6.7286559999920428</c:v>
                </c:pt>
                <c:pt idx="246">
                  <c:v>-6.7244799999753013</c:v>
                </c:pt>
                <c:pt idx="247">
                  <c:v>-6.7203039999585599</c:v>
                </c:pt>
                <c:pt idx="248">
                  <c:v>-6.7161279999418184</c:v>
                </c:pt>
                <c:pt idx="249">
                  <c:v>-6.7119759999332018</c:v>
                </c:pt>
                <c:pt idx="250">
                  <c:v>-6.7077999999164604</c:v>
                </c:pt>
                <c:pt idx="251">
                  <c:v>-6.7036239998997189</c:v>
                </c:pt>
                <c:pt idx="252">
                  <c:v>-6.6994479998829775</c:v>
                </c:pt>
                <c:pt idx="253">
                  <c:v>-6.695271999866236</c:v>
                </c:pt>
                <c:pt idx="254">
                  <c:v>-6.6910959998494945</c:v>
                </c:pt>
                <c:pt idx="255">
                  <c:v>-6.6869200000073761</c:v>
                </c:pt>
                <c:pt idx="256">
                  <c:v>-6.6827439999906346</c:v>
                </c:pt>
                <c:pt idx="257">
                  <c:v>-6.678591999982018</c:v>
                </c:pt>
                <c:pt idx="258">
                  <c:v>-6.6744159999652766</c:v>
                </c:pt>
                <c:pt idx="259">
                  <c:v>-6.6702399999485351</c:v>
                </c:pt>
                <c:pt idx="260">
                  <c:v>-6.6660879999399185</c:v>
                </c:pt>
                <c:pt idx="261">
                  <c:v>-6.6619119999231771</c:v>
                </c:pt>
                <c:pt idx="262">
                  <c:v>-6.6577359999064356</c:v>
                </c:pt>
                <c:pt idx="263">
                  <c:v>-6.653583999897819</c:v>
                </c:pt>
                <c:pt idx="264">
                  <c:v>-6.6494079998810776</c:v>
                </c:pt>
                <c:pt idx="265">
                  <c:v>-6.645255999872461</c:v>
                </c:pt>
                <c:pt idx="266">
                  <c:v>-6.6410799998557195</c:v>
                </c:pt>
                <c:pt idx="267">
                  <c:v>-6.636904000013601</c:v>
                </c:pt>
                <c:pt idx="268">
                  <c:v>-6.6327520000049844</c:v>
                </c:pt>
                <c:pt idx="269">
                  <c:v>-6.628575999988243</c:v>
                </c:pt>
                <c:pt idx="270">
                  <c:v>-6.6244239999796264</c:v>
                </c:pt>
                <c:pt idx="271">
                  <c:v>-6.6202239999547601</c:v>
                </c:pt>
                <c:pt idx="272">
                  <c:v>-6.6160719999461435</c:v>
                </c:pt>
                <c:pt idx="273">
                  <c:v>-6.611895999929402</c:v>
                </c:pt>
                <c:pt idx="274">
                  <c:v>-6.6077199999126606</c:v>
                </c:pt>
                <c:pt idx="275">
                  <c:v>-6.603567999904044</c:v>
                </c:pt>
                <c:pt idx="276">
                  <c:v>-6.5993919998873025</c:v>
                </c:pt>
                <c:pt idx="277">
                  <c:v>-6.5952399998786859</c:v>
                </c:pt>
                <c:pt idx="278">
                  <c:v>-6.5910639998619445</c:v>
                </c:pt>
                <c:pt idx="279">
                  <c:v>-6.586887999845203</c:v>
                </c:pt>
                <c:pt idx="280">
                  <c:v>-6.5827120000030845</c:v>
                </c:pt>
                <c:pt idx="281">
                  <c:v>-6.5785359999863431</c:v>
                </c:pt>
                <c:pt idx="282">
                  <c:v>-6.5743839999777265</c:v>
                </c:pt>
                <c:pt idx="283">
                  <c:v>-6.570207999960985</c:v>
                </c:pt>
                <c:pt idx="284">
                  <c:v>-6.5660319999442436</c:v>
                </c:pt>
                <c:pt idx="285">
                  <c:v>-6.561879999935627</c:v>
                </c:pt>
                <c:pt idx="286">
                  <c:v>-6.5577039999188855</c:v>
                </c:pt>
                <c:pt idx="287">
                  <c:v>-6.5535279999021441</c:v>
                </c:pt>
                <c:pt idx="288">
                  <c:v>-6.5493519998854026</c:v>
                </c:pt>
                <c:pt idx="289">
                  <c:v>-6.5451759998686612</c:v>
                </c:pt>
                <c:pt idx="290">
                  <c:v>-6.5410239998600446</c:v>
                </c:pt>
                <c:pt idx="291">
                  <c:v>-6.5368480000179261</c:v>
                </c:pt>
                <c:pt idx="292">
                  <c:v>-6.5326720000011846</c:v>
                </c:pt>
                <c:pt idx="293">
                  <c:v>-6.5284959999844432</c:v>
                </c:pt>
                <c:pt idx="294">
                  <c:v>-6.5243439999758266</c:v>
                </c:pt>
                <c:pt idx="295">
                  <c:v>-6.5201679999590851</c:v>
                </c:pt>
                <c:pt idx="296">
                  <c:v>-6.5159919999423437</c:v>
                </c:pt>
                <c:pt idx="297">
                  <c:v>-6.5118159999256022</c:v>
                </c:pt>
                <c:pt idx="298">
                  <c:v>-6.5076639999169856</c:v>
                </c:pt>
                <c:pt idx="299">
                  <c:v>-6.5034879999002442</c:v>
                </c:pt>
                <c:pt idx="300">
                  <c:v>-6.4993359998916276</c:v>
                </c:pt>
                <c:pt idx="301">
                  <c:v>-6.4951599998748861</c:v>
                </c:pt>
                <c:pt idx="302">
                  <c:v>-6.4909839998581447</c:v>
                </c:pt>
                <c:pt idx="303">
                  <c:v>-6.4868319998495281</c:v>
                </c:pt>
                <c:pt idx="304">
                  <c:v>-6.4826560000074096</c:v>
                </c:pt>
                <c:pt idx="305">
                  <c:v>-6.4784799999906681</c:v>
                </c:pt>
                <c:pt idx="306">
                  <c:v>-6.4743039999739267</c:v>
                </c:pt>
                <c:pt idx="307">
                  <c:v>-6.4701519999653101</c:v>
                </c:pt>
                <c:pt idx="308">
                  <c:v>-6.4659519999404438</c:v>
                </c:pt>
                <c:pt idx="309">
                  <c:v>-6.4617999999318272</c:v>
                </c:pt>
                <c:pt idx="310">
                  <c:v>-6.4576239999150857</c:v>
                </c:pt>
                <c:pt idx="311">
                  <c:v>-6.4534479998983443</c:v>
                </c:pt>
                <c:pt idx="312">
                  <c:v>-6.4492719998816028</c:v>
                </c:pt>
                <c:pt idx="313">
                  <c:v>-6.4451199998729862</c:v>
                </c:pt>
                <c:pt idx="314">
                  <c:v>-6.4409439998562448</c:v>
                </c:pt>
                <c:pt idx="315">
                  <c:v>-6.4367680000141263</c:v>
                </c:pt>
                <c:pt idx="316">
                  <c:v>-6.4325919999973848</c:v>
                </c:pt>
                <c:pt idx="317">
                  <c:v>-6.4284159999806434</c:v>
                </c:pt>
                <c:pt idx="318">
                  <c:v>-6.4242639999720268</c:v>
                </c:pt>
                <c:pt idx="319">
                  <c:v>-6.4200879999552853</c:v>
                </c:pt>
                <c:pt idx="320">
                  <c:v>-6.4159119999385439</c:v>
                </c:pt>
                <c:pt idx="321">
                  <c:v>-6.4117599999299273</c:v>
                </c:pt>
                <c:pt idx="322">
                  <c:v>-6.4075839999131858</c:v>
                </c:pt>
                <c:pt idx="323">
                  <c:v>-6.4034319999045692</c:v>
                </c:pt>
                <c:pt idx="324">
                  <c:v>-6.3992559998878278</c:v>
                </c:pt>
                <c:pt idx="325">
                  <c:v>-6.3950799998710863</c:v>
                </c:pt>
                <c:pt idx="326">
                  <c:v>-6.3909279998624697</c:v>
                </c:pt>
                <c:pt idx="327">
                  <c:v>-6.3867519998457283</c:v>
                </c:pt>
                <c:pt idx="328">
                  <c:v>-6.3826000000117347</c:v>
                </c:pt>
                <c:pt idx="329">
                  <c:v>-6.3784239999949932</c:v>
                </c:pt>
                <c:pt idx="330">
                  <c:v>-6.3742479999782518</c:v>
                </c:pt>
                <c:pt idx="331">
                  <c:v>-6.3700959999696352</c:v>
                </c:pt>
                <c:pt idx="332">
                  <c:v>-6.3659199999528937</c:v>
                </c:pt>
                <c:pt idx="333">
                  <c:v>-6.3617679999442771</c:v>
                </c:pt>
                <c:pt idx="334">
                  <c:v>-6.3575919999275357</c:v>
                </c:pt>
                <c:pt idx="335">
                  <c:v>-6.3534159999107942</c:v>
                </c:pt>
                <c:pt idx="336">
                  <c:v>-6.3492399998940527</c:v>
                </c:pt>
                <c:pt idx="337">
                  <c:v>-6.3450639998773113</c:v>
                </c:pt>
                <c:pt idx="338">
                  <c:v>-6.3409119998686947</c:v>
                </c:pt>
                <c:pt idx="339">
                  <c:v>-6.3367359998519532</c:v>
                </c:pt>
                <c:pt idx="340">
                  <c:v>-6.3325600000098348</c:v>
                </c:pt>
                <c:pt idx="341">
                  <c:v>-6.3284080000012182</c:v>
                </c:pt>
                <c:pt idx="342">
                  <c:v>-6.3242319999844767</c:v>
                </c:pt>
                <c:pt idx="343">
                  <c:v>-6.3200799999758601</c:v>
                </c:pt>
                <c:pt idx="344">
                  <c:v>-6.3159039999591187</c:v>
                </c:pt>
                <c:pt idx="345">
                  <c:v>-6.3117279999423772</c:v>
                </c:pt>
                <c:pt idx="346">
                  <c:v>-6.3075519999256358</c:v>
                </c:pt>
                <c:pt idx="347">
                  <c:v>-6.3033999999170192</c:v>
                </c:pt>
                <c:pt idx="348">
                  <c:v>-6.2992239999002777</c:v>
                </c:pt>
                <c:pt idx="349">
                  <c:v>-6.2950479998835362</c:v>
                </c:pt>
                <c:pt idx="350">
                  <c:v>-6.2908959998749197</c:v>
                </c:pt>
                <c:pt idx="351">
                  <c:v>-6.2867199998581782</c:v>
                </c:pt>
                <c:pt idx="352">
                  <c:v>-6.2825200000079349</c:v>
                </c:pt>
                <c:pt idx="353">
                  <c:v>-6.2783679999993183</c:v>
                </c:pt>
                <c:pt idx="354">
                  <c:v>-6.2741919999825768</c:v>
                </c:pt>
                <c:pt idx="355">
                  <c:v>-6.2700399999739602</c:v>
                </c:pt>
                <c:pt idx="356">
                  <c:v>-6.2658639999572188</c:v>
                </c:pt>
                <c:pt idx="357">
                  <c:v>-6.2616879999404773</c:v>
                </c:pt>
                <c:pt idx="358">
                  <c:v>-6.2575359999318607</c:v>
                </c:pt>
                <c:pt idx="359">
                  <c:v>-6.2533599999151193</c:v>
                </c:pt>
                <c:pt idx="360">
                  <c:v>-6.2491839998983778</c:v>
                </c:pt>
                <c:pt idx="361">
                  <c:v>-6.2450319998897612</c:v>
                </c:pt>
                <c:pt idx="362">
                  <c:v>-6.2408559998730198</c:v>
                </c:pt>
                <c:pt idx="363">
                  <c:v>-6.2366799998562783</c:v>
                </c:pt>
                <c:pt idx="364">
                  <c:v>-6.2325279998476617</c:v>
                </c:pt>
                <c:pt idx="365">
                  <c:v>-6.2283520000055432</c:v>
                </c:pt>
                <c:pt idx="366">
                  <c:v>-6.2241759999888018</c:v>
                </c:pt>
                <c:pt idx="367">
                  <c:v>-6.2200239999801852</c:v>
                </c:pt>
                <c:pt idx="368">
                  <c:v>-6.2158479999634437</c:v>
                </c:pt>
                <c:pt idx="369">
                  <c:v>-6.2116719999467023</c:v>
                </c:pt>
                <c:pt idx="370">
                  <c:v>-6.2075199999380857</c:v>
                </c:pt>
                <c:pt idx="371">
                  <c:v>-6.2033199999132194</c:v>
                </c:pt>
                <c:pt idx="372">
                  <c:v>-6.1991679999046028</c:v>
                </c:pt>
                <c:pt idx="373">
                  <c:v>-6.1949919998878613</c:v>
                </c:pt>
                <c:pt idx="374">
                  <c:v>-6.1908159998711199</c:v>
                </c:pt>
                <c:pt idx="375">
                  <c:v>-6.1866639998625033</c:v>
                </c:pt>
                <c:pt idx="376">
                  <c:v>-6.1824879998457618</c:v>
                </c:pt>
                <c:pt idx="377">
                  <c:v>-6.1783120000036433</c:v>
                </c:pt>
                <c:pt idx="378">
                  <c:v>-6.1741599999950267</c:v>
                </c:pt>
                <c:pt idx="379">
                  <c:v>-6.1699839999782853</c:v>
                </c:pt>
                <c:pt idx="380">
                  <c:v>-6.1658079999615438</c:v>
                </c:pt>
                <c:pt idx="381">
                  <c:v>-6.1616559999529272</c:v>
                </c:pt>
                <c:pt idx="382">
                  <c:v>-6.1574799999361858</c:v>
                </c:pt>
                <c:pt idx="383">
                  <c:v>-6.1533039999194443</c:v>
                </c:pt>
                <c:pt idx="384">
                  <c:v>-6.1491279999027029</c:v>
                </c:pt>
                <c:pt idx="385">
                  <c:v>-6.1449759998940863</c:v>
                </c:pt>
                <c:pt idx="386">
                  <c:v>-6.1407999998773448</c:v>
                </c:pt>
                <c:pt idx="387">
                  <c:v>-6.1366239998606034</c:v>
                </c:pt>
                <c:pt idx="388">
                  <c:v>-6.1324479998438619</c:v>
                </c:pt>
                <c:pt idx="389">
                  <c:v>-6.1282960000098683</c:v>
                </c:pt>
                <c:pt idx="390">
                  <c:v>-6.1241199999931268</c:v>
                </c:pt>
                <c:pt idx="391">
                  <c:v>-6.1199439999763854</c:v>
                </c:pt>
                <c:pt idx="392">
                  <c:v>-6.1157919999677688</c:v>
                </c:pt>
                <c:pt idx="393">
                  <c:v>-6.1116159999510273</c:v>
                </c:pt>
                <c:pt idx="394">
                  <c:v>-6.1074399999342859</c:v>
                </c:pt>
                <c:pt idx="395">
                  <c:v>-6.1032639999175444</c:v>
                </c:pt>
                <c:pt idx="396">
                  <c:v>-6.099087999900803</c:v>
                </c:pt>
                <c:pt idx="397">
                  <c:v>-6.0949359998921864</c:v>
                </c:pt>
                <c:pt idx="398">
                  <c:v>-6.0907599998754449</c:v>
                </c:pt>
                <c:pt idx="399">
                  <c:v>-6.0865839998587035</c:v>
                </c:pt>
                <c:pt idx="400">
                  <c:v>-6.0824319998500869</c:v>
                </c:pt>
                <c:pt idx="401">
                  <c:v>-6.0782560000079684</c:v>
                </c:pt>
                <c:pt idx="402">
                  <c:v>-6.0740799999912269</c:v>
                </c:pt>
                <c:pt idx="403">
                  <c:v>-6.0699279999826103</c:v>
                </c:pt>
                <c:pt idx="404">
                  <c:v>-6.0657519999658689</c:v>
                </c:pt>
                <c:pt idx="405">
                  <c:v>-6.0615759999491274</c:v>
                </c:pt>
                <c:pt idx="406">
                  <c:v>-6.0574239999405108</c:v>
                </c:pt>
                <c:pt idx="407">
                  <c:v>-6.0532479999237694</c:v>
                </c:pt>
                <c:pt idx="408">
                  <c:v>-6.0490719999070279</c:v>
                </c:pt>
                <c:pt idx="409">
                  <c:v>-6.0449199998984113</c:v>
                </c:pt>
                <c:pt idx="410">
                  <c:v>-6.0407439998816699</c:v>
                </c:pt>
                <c:pt idx="411">
                  <c:v>-6.0365679998649284</c:v>
                </c:pt>
                <c:pt idx="412">
                  <c:v>-6.0324159998563118</c:v>
                </c:pt>
                <c:pt idx="413">
                  <c:v>-6.0282400000141934</c:v>
                </c:pt>
                <c:pt idx="414">
                  <c:v>-6.0240639999974519</c:v>
                </c:pt>
                <c:pt idx="415">
                  <c:v>-6.0199119999888353</c:v>
                </c:pt>
                <c:pt idx="416">
                  <c:v>-6.015711999963969</c:v>
                </c:pt>
                <c:pt idx="417">
                  <c:v>-6.0115359999472275</c:v>
                </c:pt>
                <c:pt idx="418">
                  <c:v>-6.0073839999386109</c:v>
                </c:pt>
                <c:pt idx="419">
                  <c:v>-6.0032079999218695</c:v>
                </c:pt>
                <c:pt idx="420">
                  <c:v>-5.999031999905128</c:v>
                </c:pt>
                <c:pt idx="421">
                  <c:v>-5.9948559998883866</c:v>
                </c:pt>
                <c:pt idx="422">
                  <c:v>-5.99070399987977</c:v>
                </c:pt>
                <c:pt idx="423">
                  <c:v>-5.9865279998630285</c:v>
                </c:pt>
                <c:pt idx="424">
                  <c:v>-5.9823519998462871</c:v>
                </c:pt>
                <c:pt idx="425">
                  <c:v>-5.9782000000122935</c:v>
                </c:pt>
                <c:pt idx="426">
                  <c:v>-5.974023999995552</c:v>
                </c:pt>
                <c:pt idx="427">
                  <c:v>-5.9698479999788105</c:v>
                </c:pt>
                <c:pt idx="428">
                  <c:v>-5.965695999970194</c:v>
                </c:pt>
                <c:pt idx="429">
                  <c:v>-5.9615199999534525</c:v>
                </c:pt>
                <c:pt idx="430">
                  <c:v>-5.9573679999448359</c:v>
                </c:pt>
                <c:pt idx="431">
                  <c:v>-5.9531919999280944</c:v>
                </c:pt>
                <c:pt idx="432">
                  <c:v>-5.949015999911353</c:v>
                </c:pt>
                <c:pt idx="433">
                  <c:v>-5.9448639999027364</c:v>
                </c:pt>
                <c:pt idx="434">
                  <c:v>-5.9406639998778701</c:v>
                </c:pt>
                <c:pt idx="435">
                  <c:v>-5.9365119998692535</c:v>
                </c:pt>
                <c:pt idx="436">
                  <c:v>-5.932335999852512</c:v>
                </c:pt>
                <c:pt idx="437">
                  <c:v>-5.9281600000103936</c:v>
                </c:pt>
                <c:pt idx="438">
                  <c:v>-5.924008000001777</c:v>
                </c:pt>
                <c:pt idx="439">
                  <c:v>-5.9198319999850355</c:v>
                </c:pt>
                <c:pt idx="440">
                  <c:v>-5.9156799999764189</c:v>
                </c:pt>
                <c:pt idx="441">
                  <c:v>-5.9115039999596775</c:v>
                </c:pt>
                <c:pt idx="442">
                  <c:v>-5.907327999942936</c:v>
                </c:pt>
                <c:pt idx="443">
                  <c:v>-5.9031519999261945</c:v>
                </c:pt>
                <c:pt idx="444">
                  <c:v>-5.8989759999094531</c:v>
                </c:pt>
                <c:pt idx="445">
                  <c:v>-5.8947999998927116</c:v>
                </c:pt>
                <c:pt idx="446">
                  <c:v>-5.890647999884095</c:v>
                </c:pt>
                <c:pt idx="447">
                  <c:v>-5.8864719998673536</c:v>
                </c:pt>
                <c:pt idx="448">
                  <c:v>-5.882319999858737</c:v>
                </c:pt>
                <c:pt idx="449">
                  <c:v>-5.8781440000166185</c:v>
                </c:pt>
                <c:pt idx="450">
                  <c:v>-5.8739679999998771</c:v>
                </c:pt>
                <c:pt idx="451">
                  <c:v>-5.8697919999831356</c:v>
                </c:pt>
                <c:pt idx="452">
                  <c:v>-5.865639999974519</c:v>
                </c:pt>
                <c:pt idx="453">
                  <c:v>-5.8614639999577776</c:v>
                </c:pt>
                <c:pt idx="454">
                  <c:v>-5.8572879999410361</c:v>
                </c:pt>
                <c:pt idx="455">
                  <c:v>-5.8531119999242947</c:v>
                </c:pt>
                <c:pt idx="456">
                  <c:v>-5.8489359999075532</c:v>
                </c:pt>
                <c:pt idx="457">
                  <c:v>-5.8447839998989366</c:v>
                </c:pt>
                <c:pt idx="458">
                  <c:v>-5.8406079998821951</c:v>
                </c:pt>
                <c:pt idx="459">
                  <c:v>-5.8364559998735785</c:v>
                </c:pt>
                <c:pt idx="460">
                  <c:v>-5.8322559998487122</c:v>
                </c:pt>
                <c:pt idx="461">
                  <c:v>-5.8281040000147186</c:v>
                </c:pt>
                <c:pt idx="462">
                  <c:v>-5.8239279999979772</c:v>
                </c:pt>
                <c:pt idx="463">
                  <c:v>-5.8197759999893606</c:v>
                </c:pt>
                <c:pt idx="464">
                  <c:v>-5.8155999999726191</c:v>
                </c:pt>
                <c:pt idx="465">
                  <c:v>-5.8114239999558777</c:v>
                </c:pt>
                <c:pt idx="466">
                  <c:v>-5.8072719999472611</c:v>
                </c:pt>
                <c:pt idx="467">
                  <c:v>-5.8030959999305196</c:v>
                </c:pt>
                <c:pt idx="468">
                  <c:v>-5.7989199999137782</c:v>
                </c:pt>
                <c:pt idx="469">
                  <c:v>-5.7947439998970367</c:v>
                </c:pt>
                <c:pt idx="470">
                  <c:v>-5.7905919998884201</c:v>
                </c:pt>
                <c:pt idx="471">
                  <c:v>-5.7864159998716787</c:v>
                </c:pt>
                <c:pt idx="472">
                  <c:v>-5.7822399998549372</c:v>
                </c:pt>
                <c:pt idx="473">
                  <c:v>-5.7780640000128187</c:v>
                </c:pt>
                <c:pt idx="474">
                  <c:v>-5.7738879999960773</c:v>
                </c:pt>
                <c:pt idx="475">
                  <c:v>-5.7697119999793358</c:v>
                </c:pt>
                <c:pt idx="476">
                  <c:v>-5.7655599999707192</c:v>
                </c:pt>
                <c:pt idx="477">
                  <c:v>-5.7613839999539778</c:v>
                </c:pt>
                <c:pt idx="478">
                  <c:v>-5.7572319999453612</c:v>
                </c:pt>
                <c:pt idx="479">
                  <c:v>-5.7530559999286197</c:v>
                </c:pt>
                <c:pt idx="480">
                  <c:v>-5.7488799999118783</c:v>
                </c:pt>
                <c:pt idx="481">
                  <c:v>-5.7447279999032617</c:v>
                </c:pt>
                <c:pt idx="482">
                  <c:v>-5.7405519998865202</c:v>
                </c:pt>
                <c:pt idx="483">
                  <c:v>-5.7363759998697788</c:v>
                </c:pt>
                <c:pt idx="484">
                  <c:v>-5.7322239998611622</c:v>
                </c:pt>
                <c:pt idx="485">
                  <c:v>-5.7280479998444207</c:v>
                </c:pt>
                <c:pt idx="486">
                  <c:v>-5.7238720000023022</c:v>
                </c:pt>
                <c:pt idx="487">
                  <c:v>-5.7197199999936856</c:v>
                </c:pt>
                <c:pt idx="488">
                  <c:v>-5.7155439999769442</c:v>
                </c:pt>
                <c:pt idx="489">
                  <c:v>-5.7113679999602027</c:v>
                </c:pt>
                <c:pt idx="490">
                  <c:v>-5.7072159999515861</c:v>
                </c:pt>
                <c:pt idx="491">
                  <c:v>-5.7030399999348447</c:v>
                </c:pt>
                <c:pt idx="492">
                  <c:v>-5.6988639999181032</c:v>
                </c:pt>
                <c:pt idx="493">
                  <c:v>-5.6946879999013618</c:v>
                </c:pt>
                <c:pt idx="494">
                  <c:v>-5.6905359998927452</c:v>
                </c:pt>
                <c:pt idx="495">
                  <c:v>-5.6863599998760037</c:v>
                </c:pt>
                <c:pt idx="496">
                  <c:v>-5.6822079998673871</c:v>
                </c:pt>
                <c:pt idx="497">
                  <c:v>-5.6780319998506457</c:v>
                </c:pt>
                <c:pt idx="498">
                  <c:v>-5.6738560000085272</c:v>
                </c:pt>
                <c:pt idx="499">
                  <c:v>-5.6697039999999106</c:v>
                </c:pt>
                <c:pt idx="500">
                  <c:v>-5.6655279999831691</c:v>
                </c:pt>
                <c:pt idx="501">
                  <c:v>-5.6613759999745525</c:v>
                </c:pt>
                <c:pt idx="502">
                  <c:v>-5.6571999999578111</c:v>
                </c:pt>
                <c:pt idx="503">
                  <c:v>-5.6530239999410696</c:v>
                </c:pt>
                <c:pt idx="504">
                  <c:v>-5.648871999932453</c:v>
                </c:pt>
                <c:pt idx="505">
                  <c:v>-5.6446959999157116</c:v>
                </c:pt>
                <c:pt idx="506">
                  <c:v>-5.640543999907095</c:v>
                </c:pt>
                <c:pt idx="507">
                  <c:v>-5.6363679998903535</c:v>
                </c:pt>
                <c:pt idx="508">
                  <c:v>-5.6321919998736121</c:v>
                </c:pt>
                <c:pt idx="509">
                  <c:v>-5.6280399998649955</c:v>
                </c:pt>
                <c:pt idx="510">
                  <c:v>-5.623863999848254</c:v>
                </c:pt>
                <c:pt idx="511">
                  <c:v>-5.6196880000061356</c:v>
                </c:pt>
                <c:pt idx="512">
                  <c:v>-5.6155119999893941</c:v>
                </c:pt>
                <c:pt idx="513">
                  <c:v>-5.6113599999807775</c:v>
                </c:pt>
                <c:pt idx="514">
                  <c:v>-5.607183999964036</c:v>
                </c:pt>
                <c:pt idx="515">
                  <c:v>-5.6030079999472946</c:v>
                </c:pt>
                <c:pt idx="516">
                  <c:v>-5.5988319999305531</c:v>
                </c:pt>
                <c:pt idx="517">
                  <c:v>-5.5946799999219365</c:v>
                </c:pt>
                <c:pt idx="518">
                  <c:v>-5.5905039999051951</c:v>
                </c:pt>
                <c:pt idx="519">
                  <c:v>-5.5863279998884536</c:v>
                </c:pt>
                <c:pt idx="520">
                  <c:v>-5.582175999879837</c:v>
                </c:pt>
                <c:pt idx="521">
                  <c:v>-5.5779999998630956</c:v>
                </c:pt>
                <c:pt idx="522">
                  <c:v>-5.5738239998463541</c:v>
                </c:pt>
                <c:pt idx="523">
                  <c:v>-5.5696720000123605</c:v>
                </c:pt>
                <c:pt idx="524">
                  <c:v>-5.5654959999956191</c:v>
                </c:pt>
                <c:pt idx="525">
                  <c:v>-5.5613199999788776</c:v>
                </c:pt>
                <c:pt idx="526">
                  <c:v>-5.5571439999621361</c:v>
                </c:pt>
                <c:pt idx="527">
                  <c:v>-5.5529679999453947</c:v>
                </c:pt>
                <c:pt idx="528">
                  <c:v>-5.5488159999367781</c:v>
                </c:pt>
                <c:pt idx="529">
                  <c:v>-5.5446399999200366</c:v>
                </c:pt>
                <c:pt idx="530">
                  <c:v>-5.5404639999032952</c:v>
                </c:pt>
                <c:pt idx="531">
                  <c:v>-5.5362879998865537</c:v>
                </c:pt>
                <c:pt idx="532">
                  <c:v>-5.5321119998698123</c:v>
                </c:pt>
                <c:pt idx="533">
                  <c:v>-5.5279599998611957</c:v>
                </c:pt>
                <c:pt idx="534">
                  <c:v>-5.5237839998444542</c:v>
                </c:pt>
                <c:pt idx="535">
                  <c:v>-5.5196080000023358</c:v>
                </c:pt>
                <c:pt idx="536">
                  <c:v>-5.5154559999937192</c:v>
                </c:pt>
                <c:pt idx="537">
                  <c:v>-5.5112799999769777</c:v>
                </c:pt>
                <c:pt idx="538">
                  <c:v>-5.5071279999683611</c:v>
                </c:pt>
                <c:pt idx="539">
                  <c:v>-5.5029519999516197</c:v>
                </c:pt>
                <c:pt idx="540">
                  <c:v>-5.4987759999348782</c:v>
                </c:pt>
                <c:pt idx="541">
                  <c:v>-5.4946239999262616</c:v>
                </c:pt>
                <c:pt idx="542">
                  <c:v>-5.4904479999095201</c:v>
                </c:pt>
                <c:pt idx="543">
                  <c:v>-5.4862719998927787</c:v>
                </c:pt>
                <c:pt idx="544">
                  <c:v>-5.4821199998841621</c:v>
                </c:pt>
                <c:pt idx="545">
                  <c:v>-5.4779439998674206</c:v>
                </c:pt>
                <c:pt idx="546">
                  <c:v>-5.473791999858804</c:v>
                </c:pt>
                <c:pt idx="547">
                  <c:v>-5.4696160000166856</c:v>
                </c:pt>
                <c:pt idx="548">
                  <c:v>-5.4654399999999441</c:v>
                </c:pt>
                <c:pt idx="549">
                  <c:v>-5.4612879999913275</c:v>
                </c:pt>
                <c:pt idx="550">
                  <c:v>-5.4571119999745861</c:v>
                </c:pt>
                <c:pt idx="551">
                  <c:v>-5.4529599999659695</c:v>
                </c:pt>
                <c:pt idx="552">
                  <c:v>-5.448783999949228</c:v>
                </c:pt>
                <c:pt idx="553">
                  <c:v>-5.4446079999324866</c:v>
                </c:pt>
                <c:pt idx="554">
                  <c:v>-5.4404319999157451</c:v>
                </c:pt>
                <c:pt idx="555">
                  <c:v>-5.4362559998990037</c:v>
                </c:pt>
                <c:pt idx="556">
                  <c:v>-5.4321039998903871</c:v>
                </c:pt>
                <c:pt idx="557">
                  <c:v>-5.4279279998736456</c:v>
                </c:pt>
                <c:pt idx="558">
                  <c:v>-5.4237519998569041</c:v>
                </c:pt>
                <c:pt idx="559">
                  <c:v>-5.4195760000147857</c:v>
                </c:pt>
                <c:pt idx="560">
                  <c:v>-5.4153999999980442</c:v>
                </c:pt>
                <c:pt idx="561">
                  <c:v>-5.4112479999894276</c:v>
                </c:pt>
                <c:pt idx="562">
                  <c:v>-5.4070719999726862</c:v>
                </c:pt>
                <c:pt idx="563">
                  <c:v>-5.4029199999640696</c:v>
                </c:pt>
                <c:pt idx="564">
                  <c:v>-5.3987439999473281</c:v>
                </c:pt>
                <c:pt idx="565">
                  <c:v>-5.3945679999305867</c:v>
                </c:pt>
                <c:pt idx="566">
                  <c:v>-5.3904159999219701</c:v>
                </c:pt>
                <c:pt idx="567">
                  <c:v>-5.3862399999052286</c:v>
                </c:pt>
                <c:pt idx="568">
                  <c:v>-5.382087999896612</c:v>
                </c:pt>
                <c:pt idx="569">
                  <c:v>-5.3778879998717457</c:v>
                </c:pt>
                <c:pt idx="570">
                  <c:v>-5.3737359998631291</c:v>
                </c:pt>
                <c:pt idx="571">
                  <c:v>-5.3695599998463877</c:v>
                </c:pt>
                <c:pt idx="572">
                  <c:v>-5.3653840000042692</c:v>
                </c:pt>
                <c:pt idx="573">
                  <c:v>-5.3612319999956526</c:v>
                </c:pt>
                <c:pt idx="574">
                  <c:v>-5.3570559999789111</c:v>
                </c:pt>
                <c:pt idx="575">
                  <c:v>-5.3528799999621697</c:v>
                </c:pt>
                <c:pt idx="576">
                  <c:v>-5.3487279999535531</c:v>
                </c:pt>
                <c:pt idx="577">
                  <c:v>-5.3445519999368116</c:v>
                </c:pt>
                <c:pt idx="578">
                  <c:v>-5.340399999928195</c:v>
                </c:pt>
                <c:pt idx="579">
                  <c:v>-5.3362239999114536</c:v>
                </c:pt>
                <c:pt idx="580">
                  <c:v>-5.3320479998947121</c:v>
                </c:pt>
                <c:pt idx="581">
                  <c:v>-5.3278959998860955</c:v>
                </c:pt>
                <c:pt idx="582">
                  <c:v>-5.3237199998693541</c:v>
                </c:pt>
                <c:pt idx="583">
                  <c:v>-5.3195679998607375</c:v>
                </c:pt>
                <c:pt idx="584">
                  <c:v>-5.315391999843996</c:v>
                </c:pt>
                <c:pt idx="585">
                  <c:v>-5.3112160000018775</c:v>
                </c:pt>
                <c:pt idx="586">
                  <c:v>-5.3070639999932609</c:v>
                </c:pt>
                <c:pt idx="587">
                  <c:v>-5.3028879999765195</c:v>
                </c:pt>
                <c:pt idx="588">
                  <c:v>-5.298711999959778</c:v>
                </c:pt>
                <c:pt idx="589">
                  <c:v>-5.2945359999430366</c:v>
                </c:pt>
                <c:pt idx="590">
                  <c:v>-5.29038399993442</c:v>
                </c:pt>
                <c:pt idx="591">
                  <c:v>-5.2862079999176785</c:v>
                </c:pt>
                <c:pt idx="592">
                  <c:v>-5.2820319999009371</c:v>
                </c:pt>
                <c:pt idx="593">
                  <c:v>-5.2778799998923205</c:v>
                </c:pt>
                <c:pt idx="594">
                  <c:v>-5.273703999875579</c:v>
                </c:pt>
                <c:pt idx="595">
                  <c:v>-5.2695279998588376</c:v>
                </c:pt>
                <c:pt idx="596">
                  <c:v>-5.2653520000167191</c:v>
                </c:pt>
                <c:pt idx="597">
                  <c:v>-5.2611759999999776</c:v>
                </c:pt>
                <c:pt idx="598">
                  <c:v>-5.2570239999913611</c:v>
                </c:pt>
                <c:pt idx="599">
                  <c:v>-5.2528479999746196</c:v>
                </c:pt>
                <c:pt idx="600">
                  <c:v>-5.2486719999578781</c:v>
                </c:pt>
                <c:pt idx="601">
                  <c:v>-5.2444959999411367</c:v>
                </c:pt>
                <c:pt idx="602">
                  <c:v>-5.2403439999325201</c:v>
                </c:pt>
                <c:pt idx="603">
                  <c:v>-5.2361679999157786</c:v>
                </c:pt>
                <c:pt idx="604">
                  <c:v>-5.2319679998909123</c:v>
                </c:pt>
                <c:pt idx="605">
                  <c:v>-5.2278159998822957</c:v>
                </c:pt>
                <c:pt idx="606">
                  <c:v>-5.2236399998655543</c:v>
                </c:pt>
                <c:pt idx="607">
                  <c:v>-5.2194639998488128</c:v>
                </c:pt>
                <c:pt idx="608">
                  <c:v>-5.2152880000066943</c:v>
                </c:pt>
                <c:pt idx="609">
                  <c:v>-5.2111359999980778</c:v>
                </c:pt>
                <c:pt idx="610">
                  <c:v>-5.2069599999813363</c:v>
                </c:pt>
                <c:pt idx="611">
                  <c:v>-5.2027839999645948</c:v>
                </c:pt>
                <c:pt idx="612">
                  <c:v>-5.1986319999559782</c:v>
                </c:pt>
                <c:pt idx="613">
                  <c:v>-5.1944559999392368</c:v>
                </c:pt>
                <c:pt idx="614">
                  <c:v>-5.1902799999224953</c:v>
                </c:pt>
                <c:pt idx="615">
                  <c:v>-5.1861039999057539</c:v>
                </c:pt>
                <c:pt idx="616">
                  <c:v>-5.1819279998890124</c:v>
                </c:pt>
                <c:pt idx="617">
                  <c:v>-5.177751999872271</c:v>
                </c:pt>
                <c:pt idx="618">
                  <c:v>-5.1735759998555295</c:v>
                </c:pt>
                <c:pt idx="619">
                  <c:v>-5.1694239998469129</c:v>
                </c:pt>
                <c:pt idx="620">
                  <c:v>-5.1652480000047944</c:v>
                </c:pt>
                <c:pt idx="621">
                  <c:v>-5.1610959999961779</c:v>
                </c:pt>
                <c:pt idx="622">
                  <c:v>-5.1569199999794364</c:v>
                </c:pt>
                <c:pt idx="623">
                  <c:v>-5.1527439999626949</c:v>
                </c:pt>
                <c:pt idx="624">
                  <c:v>-5.1485679999459535</c:v>
                </c:pt>
                <c:pt idx="625">
                  <c:v>-5.1444159999373369</c:v>
                </c:pt>
                <c:pt idx="626">
                  <c:v>-5.1402399999205954</c:v>
                </c:pt>
                <c:pt idx="627">
                  <c:v>-5.1360879999119788</c:v>
                </c:pt>
                <c:pt idx="628">
                  <c:v>-5.1319119998952374</c:v>
                </c:pt>
                <c:pt idx="629">
                  <c:v>-5.1277359998784959</c:v>
                </c:pt>
                <c:pt idx="630">
                  <c:v>-5.1235599998617545</c:v>
                </c:pt>
                <c:pt idx="631">
                  <c:v>-5.1194079998531379</c:v>
                </c:pt>
                <c:pt idx="632">
                  <c:v>-5.1152320000110194</c:v>
                </c:pt>
                <c:pt idx="633">
                  <c:v>-5.111055999994278</c:v>
                </c:pt>
                <c:pt idx="634">
                  <c:v>-5.1068799999775365</c:v>
                </c:pt>
                <c:pt idx="635">
                  <c:v>-5.1027279999689199</c:v>
                </c:pt>
                <c:pt idx="636">
                  <c:v>-5.0985519999521784</c:v>
                </c:pt>
                <c:pt idx="637">
                  <c:v>-5.094375999935437</c:v>
                </c:pt>
                <c:pt idx="638">
                  <c:v>-5.0901999999186955</c:v>
                </c:pt>
                <c:pt idx="639">
                  <c:v>-5.0860239999019541</c:v>
                </c:pt>
                <c:pt idx="640">
                  <c:v>-5.0818719998933375</c:v>
                </c:pt>
                <c:pt idx="641">
                  <c:v>-5.077695999876596</c:v>
                </c:pt>
                <c:pt idx="642">
                  <c:v>-5.0735199998598546</c:v>
                </c:pt>
                <c:pt idx="643">
                  <c:v>-5.069367999851238</c:v>
                </c:pt>
                <c:pt idx="644">
                  <c:v>-5.0651920000091195</c:v>
                </c:pt>
                <c:pt idx="645">
                  <c:v>-5.0610159999923781</c:v>
                </c:pt>
                <c:pt idx="646">
                  <c:v>-5.0568399999756366</c:v>
                </c:pt>
                <c:pt idx="647">
                  <c:v>-5.0526639999588951</c:v>
                </c:pt>
                <c:pt idx="648">
                  <c:v>-5.0484879999421537</c:v>
                </c:pt>
                <c:pt idx="649">
                  <c:v>-5.0443359999335371</c:v>
                </c:pt>
                <c:pt idx="650">
                  <c:v>-5.0401599999167956</c:v>
                </c:pt>
                <c:pt idx="651">
                  <c:v>-5.0359839999000542</c:v>
                </c:pt>
                <c:pt idx="652">
                  <c:v>-5.0318079998833127</c:v>
                </c:pt>
                <c:pt idx="653">
                  <c:v>-5.0276559998746961</c:v>
                </c:pt>
                <c:pt idx="654">
                  <c:v>-5.0234799998579547</c:v>
                </c:pt>
                <c:pt idx="655">
                  <c:v>-5.0193279998493381</c:v>
                </c:pt>
                <c:pt idx="656">
                  <c:v>-5.0151520000072196</c:v>
                </c:pt>
                <c:pt idx="657">
                  <c:v>-5.0109759999904782</c:v>
                </c:pt>
                <c:pt idx="658">
                  <c:v>-5.0068239999818616</c:v>
                </c:pt>
                <c:pt idx="659">
                  <c:v>-5.0026479999651201</c:v>
                </c:pt>
                <c:pt idx="660">
                  <c:v>-4.9984959999565035</c:v>
                </c:pt>
                <c:pt idx="661">
                  <c:v>-4.9943199999397621</c:v>
                </c:pt>
                <c:pt idx="662">
                  <c:v>-4.9901439999230206</c:v>
                </c:pt>
                <c:pt idx="663">
                  <c:v>-4.985991999914404</c:v>
                </c:pt>
                <c:pt idx="664">
                  <c:v>-4.9818159998976626</c:v>
                </c:pt>
                <c:pt idx="665">
                  <c:v>-4.977663999889046</c:v>
                </c:pt>
                <c:pt idx="666">
                  <c:v>-4.9734879998723045</c:v>
                </c:pt>
                <c:pt idx="667">
                  <c:v>-4.969311999855563</c:v>
                </c:pt>
                <c:pt idx="668">
                  <c:v>-4.9651599998469464</c:v>
                </c:pt>
                <c:pt idx="669">
                  <c:v>-4.960984000004828</c:v>
                </c:pt>
                <c:pt idx="670">
                  <c:v>-4.9568319999962114</c:v>
                </c:pt>
                <c:pt idx="671">
                  <c:v>-4.9526559999794699</c:v>
                </c:pt>
                <c:pt idx="672">
                  <c:v>-4.9484799999627285</c:v>
                </c:pt>
                <c:pt idx="673">
                  <c:v>-4.9443279999541119</c:v>
                </c:pt>
                <c:pt idx="674">
                  <c:v>-4.9401519999373704</c:v>
                </c:pt>
                <c:pt idx="675">
                  <c:v>-4.935975999920629</c:v>
                </c:pt>
                <c:pt idx="676">
                  <c:v>-4.9318239999120124</c:v>
                </c:pt>
                <c:pt idx="677">
                  <c:v>-4.9276479998952709</c:v>
                </c:pt>
                <c:pt idx="678">
                  <c:v>-4.9234959998866543</c:v>
                </c:pt>
                <c:pt idx="679">
                  <c:v>-4.9193199998699129</c:v>
                </c:pt>
                <c:pt idx="680">
                  <c:v>-4.9151439998531714</c:v>
                </c:pt>
                <c:pt idx="681">
                  <c:v>-4.9109680000110529</c:v>
                </c:pt>
                <c:pt idx="682">
                  <c:v>-4.9068160000024363</c:v>
                </c:pt>
                <c:pt idx="683">
                  <c:v>-4.9026399999856949</c:v>
                </c:pt>
                <c:pt idx="684">
                  <c:v>-4.8984879999770783</c:v>
                </c:pt>
                <c:pt idx="685">
                  <c:v>-4.8943119999603368</c:v>
                </c:pt>
                <c:pt idx="686">
                  <c:v>-4.8901359999435954</c:v>
                </c:pt>
                <c:pt idx="687">
                  <c:v>-4.8859599999268539</c:v>
                </c:pt>
                <c:pt idx="688">
                  <c:v>-4.8818079999182373</c:v>
                </c:pt>
                <c:pt idx="689">
                  <c:v>-4.8776319999014959</c:v>
                </c:pt>
                <c:pt idx="690">
                  <c:v>-4.8734559998847544</c:v>
                </c:pt>
                <c:pt idx="691">
                  <c:v>-4.869279999868013</c:v>
                </c:pt>
                <c:pt idx="692">
                  <c:v>-4.8651039998512715</c:v>
                </c:pt>
                <c:pt idx="693">
                  <c:v>-4.8609520000172779</c:v>
                </c:pt>
                <c:pt idx="694">
                  <c:v>-4.8567760000005364</c:v>
                </c:pt>
                <c:pt idx="695">
                  <c:v>-4.852599999983795</c:v>
                </c:pt>
                <c:pt idx="696">
                  <c:v>-4.8484479999751784</c:v>
                </c:pt>
                <c:pt idx="697">
                  <c:v>-4.8442719999584369</c:v>
                </c:pt>
                <c:pt idx="698">
                  <c:v>-4.8400959999416955</c:v>
                </c:pt>
                <c:pt idx="699">
                  <c:v>-4.8359439999330789</c:v>
                </c:pt>
                <c:pt idx="700">
                  <c:v>-4.8317679999163374</c:v>
                </c:pt>
                <c:pt idx="701">
                  <c:v>-4.827591999899596</c:v>
                </c:pt>
                <c:pt idx="702">
                  <c:v>-4.8234399998909794</c:v>
                </c:pt>
                <c:pt idx="703">
                  <c:v>-4.8192639998742379</c:v>
                </c:pt>
                <c:pt idx="704">
                  <c:v>-4.8151119998656213</c:v>
                </c:pt>
                <c:pt idx="705">
                  <c:v>-4.8109359998488799</c:v>
                </c:pt>
                <c:pt idx="706">
                  <c:v>-4.8067600000067614</c:v>
                </c:pt>
                <c:pt idx="707">
                  <c:v>-4.8026079999981448</c:v>
                </c:pt>
                <c:pt idx="708">
                  <c:v>-4.7984319999814034</c:v>
                </c:pt>
                <c:pt idx="709">
                  <c:v>-4.7942559999646619</c:v>
                </c:pt>
                <c:pt idx="710">
                  <c:v>-4.7900799999479204</c:v>
                </c:pt>
                <c:pt idx="711">
                  <c:v>-4.785903999931179</c:v>
                </c:pt>
                <c:pt idx="712">
                  <c:v>-4.7817519999225624</c:v>
                </c:pt>
                <c:pt idx="713">
                  <c:v>-4.7775759999058209</c:v>
                </c:pt>
                <c:pt idx="714">
                  <c:v>-4.7733999998890795</c:v>
                </c:pt>
                <c:pt idx="715">
                  <c:v>-4.7692479998804629</c:v>
                </c:pt>
                <c:pt idx="716">
                  <c:v>-4.7650719998637214</c:v>
                </c:pt>
                <c:pt idx="717">
                  <c:v>-4.7609199998551048</c:v>
                </c:pt>
                <c:pt idx="718">
                  <c:v>-4.7567440000129864</c:v>
                </c:pt>
                <c:pt idx="719">
                  <c:v>-4.7525679999962449</c:v>
                </c:pt>
                <c:pt idx="720">
                  <c:v>-4.7484159999876283</c:v>
                </c:pt>
                <c:pt idx="721">
                  <c:v>-4.7442399999708869</c:v>
                </c:pt>
                <c:pt idx="722">
                  <c:v>-4.7400639999541454</c:v>
                </c:pt>
                <c:pt idx="723">
                  <c:v>-4.7358879999374039</c:v>
                </c:pt>
                <c:pt idx="724">
                  <c:v>-4.7317119999206625</c:v>
                </c:pt>
                <c:pt idx="725">
                  <c:v>-4.7275599999120459</c:v>
                </c:pt>
                <c:pt idx="726">
                  <c:v>-4.7233839998953044</c:v>
                </c:pt>
                <c:pt idx="727">
                  <c:v>-4.7192319998866878</c:v>
                </c:pt>
                <c:pt idx="728">
                  <c:v>-4.7150559998699464</c:v>
                </c:pt>
                <c:pt idx="729">
                  <c:v>-4.7108799998532049</c:v>
                </c:pt>
                <c:pt idx="730">
                  <c:v>-4.7067040000110865</c:v>
                </c:pt>
                <c:pt idx="731">
                  <c:v>-4.702527999994345</c:v>
                </c:pt>
                <c:pt idx="732">
                  <c:v>-4.6983759999857284</c:v>
                </c:pt>
                <c:pt idx="733">
                  <c:v>-4.694199999968987</c:v>
                </c:pt>
                <c:pt idx="734">
                  <c:v>-4.6900479999603704</c:v>
                </c:pt>
                <c:pt idx="735">
                  <c:v>-4.6858719999436289</c:v>
                </c:pt>
                <c:pt idx="736">
                  <c:v>-4.6816959999268875</c:v>
                </c:pt>
                <c:pt idx="737">
                  <c:v>-4.677519999910146</c:v>
                </c:pt>
                <c:pt idx="738">
                  <c:v>-4.6733439998934045</c:v>
                </c:pt>
                <c:pt idx="739">
                  <c:v>-4.6691679998766631</c:v>
                </c:pt>
                <c:pt idx="740">
                  <c:v>-4.6650159998680465</c:v>
                </c:pt>
                <c:pt idx="741">
                  <c:v>-4.660839999851305</c:v>
                </c:pt>
                <c:pt idx="742">
                  <c:v>-4.6566640000091866</c:v>
                </c:pt>
                <c:pt idx="743">
                  <c:v>-4.6524879999924451</c:v>
                </c:pt>
                <c:pt idx="744">
                  <c:v>-4.6483359999838285</c:v>
                </c:pt>
                <c:pt idx="745">
                  <c:v>-4.6441599999670871</c:v>
                </c:pt>
                <c:pt idx="746">
                  <c:v>-4.6399839999503456</c:v>
                </c:pt>
                <c:pt idx="747">
                  <c:v>-4.6358079999336042</c:v>
                </c:pt>
                <c:pt idx="748">
                  <c:v>-4.6316559999249876</c:v>
                </c:pt>
                <c:pt idx="749">
                  <c:v>-4.6274799999082461</c:v>
                </c:pt>
                <c:pt idx="750">
                  <c:v>-4.6233039998915046</c:v>
                </c:pt>
                <c:pt idx="751">
                  <c:v>-4.6191279998747632</c:v>
                </c:pt>
                <c:pt idx="752">
                  <c:v>-4.6149519998580217</c:v>
                </c:pt>
                <c:pt idx="753">
                  <c:v>-4.6107760000159033</c:v>
                </c:pt>
                <c:pt idx="754">
                  <c:v>-4.6065999999991618</c:v>
                </c:pt>
                <c:pt idx="755">
                  <c:v>-4.6024239999824204</c:v>
                </c:pt>
                <c:pt idx="756">
                  <c:v>-4.5982479999656789</c:v>
                </c:pt>
                <c:pt idx="757">
                  <c:v>-4.5940719999489374</c:v>
                </c:pt>
                <c:pt idx="758">
                  <c:v>-4.5899199999403208</c:v>
                </c:pt>
                <c:pt idx="759">
                  <c:v>-4.5857439999235794</c:v>
                </c:pt>
                <c:pt idx="760">
                  <c:v>-4.5815919999149628</c:v>
                </c:pt>
                <c:pt idx="761">
                  <c:v>-4.5774159998982213</c:v>
                </c:pt>
                <c:pt idx="762">
                  <c:v>-4.5732399998814799</c:v>
                </c:pt>
                <c:pt idx="763">
                  <c:v>-4.5690639998647384</c:v>
                </c:pt>
                <c:pt idx="764">
                  <c:v>-4.5649119998561218</c:v>
                </c:pt>
                <c:pt idx="765">
                  <c:v>-4.5607360000140034</c:v>
                </c:pt>
                <c:pt idx="766">
                  <c:v>-4.5565599999972619</c:v>
                </c:pt>
                <c:pt idx="767">
                  <c:v>-4.5524079999886453</c:v>
                </c:pt>
                <c:pt idx="768">
                  <c:v>-4.5482319999719039</c:v>
                </c:pt>
                <c:pt idx="769">
                  <c:v>-4.5440799999632873</c:v>
                </c:pt>
                <c:pt idx="770">
                  <c:v>-4.5399039999465458</c:v>
                </c:pt>
                <c:pt idx="771">
                  <c:v>-4.5357279999298044</c:v>
                </c:pt>
                <c:pt idx="772">
                  <c:v>-4.5315519999130629</c:v>
                </c:pt>
                <c:pt idx="773">
                  <c:v>-4.5273759998963214</c:v>
                </c:pt>
                <c:pt idx="774">
                  <c:v>-4.5232239998877048</c:v>
                </c:pt>
                <c:pt idx="775">
                  <c:v>-4.5190479998709634</c:v>
                </c:pt>
                <c:pt idx="776">
                  <c:v>-4.5148719998542219</c:v>
                </c:pt>
                <c:pt idx="777">
                  <c:v>-4.5107199998456053</c:v>
                </c:pt>
                <c:pt idx="778">
                  <c:v>-4.5065440000034869</c:v>
                </c:pt>
                <c:pt idx="779">
                  <c:v>-4.5023679999867454</c:v>
                </c:pt>
                <c:pt idx="780">
                  <c:v>-4.498191999970004</c:v>
                </c:pt>
                <c:pt idx="781">
                  <c:v>-4.4940399999613874</c:v>
                </c:pt>
                <c:pt idx="782">
                  <c:v>-4.4898639999446459</c:v>
                </c:pt>
                <c:pt idx="783">
                  <c:v>-4.4857119999360293</c:v>
                </c:pt>
                <c:pt idx="784">
                  <c:v>-4.4815359999192879</c:v>
                </c:pt>
                <c:pt idx="785">
                  <c:v>-4.4773599999025464</c:v>
                </c:pt>
                <c:pt idx="786">
                  <c:v>-4.4732079998939298</c:v>
                </c:pt>
                <c:pt idx="787">
                  <c:v>-4.4690319998771884</c:v>
                </c:pt>
                <c:pt idx="788">
                  <c:v>-4.4648559998604469</c:v>
                </c:pt>
                <c:pt idx="789">
                  <c:v>-4.4607039998518303</c:v>
                </c:pt>
                <c:pt idx="790">
                  <c:v>-4.4565280000097118</c:v>
                </c:pt>
                <c:pt idx="791">
                  <c:v>-4.4523519999929704</c:v>
                </c:pt>
                <c:pt idx="792">
                  <c:v>-4.4481759999762289</c:v>
                </c:pt>
                <c:pt idx="793">
                  <c:v>-4.4440239999676123</c:v>
                </c:pt>
                <c:pt idx="794">
                  <c:v>-4.4398479999508709</c:v>
                </c:pt>
                <c:pt idx="795">
                  <c:v>-4.4356719999341294</c:v>
                </c:pt>
                <c:pt idx="796">
                  <c:v>-4.431495999917388</c:v>
                </c:pt>
                <c:pt idx="797">
                  <c:v>-4.4273439999087714</c:v>
                </c:pt>
                <c:pt idx="798">
                  <c:v>-4.4231679998920299</c:v>
                </c:pt>
                <c:pt idx="799">
                  <c:v>-4.4189919998752885</c:v>
                </c:pt>
                <c:pt idx="800">
                  <c:v>-4.414815999858547</c:v>
                </c:pt>
                <c:pt idx="801">
                  <c:v>-4.4106400000164285</c:v>
                </c:pt>
                <c:pt idx="802">
                  <c:v>-4.4064880000078119</c:v>
                </c:pt>
                <c:pt idx="803">
                  <c:v>-4.4023119999910705</c:v>
                </c:pt>
                <c:pt idx="804">
                  <c:v>-4.398135999974329</c:v>
                </c:pt>
                <c:pt idx="805">
                  <c:v>-4.3939599999575876</c:v>
                </c:pt>
                <c:pt idx="806">
                  <c:v>-4.389807999948971</c:v>
                </c:pt>
                <c:pt idx="807">
                  <c:v>-4.3856319999322295</c:v>
                </c:pt>
                <c:pt idx="808">
                  <c:v>-4.3814559999154881</c:v>
                </c:pt>
                <c:pt idx="809">
                  <c:v>-4.3772799998987466</c:v>
                </c:pt>
                <c:pt idx="810">
                  <c:v>-4.37312799989013</c:v>
                </c:pt>
                <c:pt idx="811">
                  <c:v>-4.3689519998733886</c:v>
                </c:pt>
                <c:pt idx="812">
                  <c:v>-4.3647759998566471</c:v>
                </c:pt>
                <c:pt idx="813">
                  <c:v>-4.3606239998480305</c:v>
                </c:pt>
                <c:pt idx="814">
                  <c:v>-4.356448000005912</c:v>
                </c:pt>
                <c:pt idx="815">
                  <c:v>-4.3522959999972954</c:v>
                </c:pt>
                <c:pt idx="816">
                  <c:v>-4.348119999980554</c:v>
                </c:pt>
                <c:pt idx="817">
                  <c:v>-4.3439439999638125</c:v>
                </c:pt>
                <c:pt idx="818">
                  <c:v>-4.3397919999551959</c:v>
                </c:pt>
                <c:pt idx="819">
                  <c:v>-4.3355919999303296</c:v>
                </c:pt>
                <c:pt idx="820">
                  <c:v>-4.331439999921713</c:v>
                </c:pt>
                <c:pt idx="821">
                  <c:v>-4.3272639999049716</c:v>
                </c:pt>
                <c:pt idx="822">
                  <c:v>-4.3230879998882301</c:v>
                </c:pt>
                <c:pt idx="823">
                  <c:v>-4.3189119998714887</c:v>
                </c:pt>
                <c:pt idx="824">
                  <c:v>-4.3147599998628721</c:v>
                </c:pt>
                <c:pt idx="825">
                  <c:v>-4.3105839998461306</c:v>
                </c:pt>
                <c:pt idx="826">
                  <c:v>-4.306432000012137</c:v>
                </c:pt>
                <c:pt idx="827">
                  <c:v>-4.3022559999953955</c:v>
                </c:pt>
                <c:pt idx="828">
                  <c:v>-4.2980799999786541</c:v>
                </c:pt>
                <c:pt idx="829">
                  <c:v>-4.2939039999619126</c:v>
                </c:pt>
                <c:pt idx="830">
                  <c:v>-4.289751999953296</c:v>
                </c:pt>
                <c:pt idx="831">
                  <c:v>-4.2855759999365546</c:v>
                </c:pt>
                <c:pt idx="832">
                  <c:v>-4.281423999927938</c:v>
                </c:pt>
                <c:pt idx="833">
                  <c:v>-4.2772479999111965</c:v>
                </c:pt>
                <c:pt idx="834">
                  <c:v>-4.2730719998944551</c:v>
                </c:pt>
                <c:pt idx="835">
                  <c:v>-4.2689199998858385</c:v>
                </c:pt>
                <c:pt idx="836">
                  <c:v>-4.264743999869097</c:v>
                </c:pt>
                <c:pt idx="837">
                  <c:v>-4.2605919998604804</c:v>
                </c:pt>
                <c:pt idx="838">
                  <c:v>-4.256415999843739</c:v>
                </c:pt>
                <c:pt idx="839">
                  <c:v>-4.2522400000016205</c:v>
                </c:pt>
                <c:pt idx="840">
                  <c:v>-4.248063999984879</c:v>
                </c:pt>
                <c:pt idx="841">
                  <c:v>-4.2439119999762625</c:v>
                </c:pt>
                <c:pt idx="842">
                  <c:v>-4.239735999959521</c:v>
                </c:pt>
                <c:pt idx="843">
                  <c:v>-4.2355599999427795</c:v>
                </c:pt>
                <c:pt idx="844">
                  <c:v>-4.2314079999341629</c:v>
                </c:pt>
                <c:pt idx="845">
                  <c:v>-4.2272319999174215</c:v>
                </c:pt>
                <c:pt idx="846">
                  <c:v>-4.22305599990068</c:v>
                </c:pt>
                <c:pt idx="847">
                  <c:v>-4.2188799998839386</c:v>
                </c:pt>
                <c:pt idx="848">
                  <c:v>-4.214727999875322</c:v>
                </c:pt>
                <c:pt idx="849">
                  <c:v>-4.2105519998585805</c:v>
                </c:pt>
                <c:pt idx="850">
                  <c:v>-4.2063760000164621</c:v>
                </c:pt>
                <c:pt idx="851">
                  <c:v>-4.2022240000078455</c:v>
                </c:pt>
                <c:pt idx="852">
                  <c:v>-4.198047999991104</c:v>
                </c:pt>
                <c:pt idx="853">
                  <c:v>-4.1938719999743626</c:v>
                </c:pt>
                <c:pt idx="854">
                  <c:v>-4.1896959999576211</c:v>
                </c:pt>
                <c:pt idx="855">
                  <c:v>-4.1855439999490045</c:v>
                </c:pt>
                <c:pt idx="856">
                  <c:v>-4.181367999932263</c:v>
                </c:pt>
                <c:pt idx="857">
                  <c:v>-4.1771919999155216</c:v>
                </c:pt>
                <c:pt idx="858">
                  <c:v>-4.1730159998987801</c:v>
                </c:pt>
                <c:pt idx="859">
                  <c:v>-4.1688399998820387</c:v>
                </c:pt>
                <c:pt idx="860">
                  <c:v>-4.1646639998652972</c:v>
                </c:pt>
                <c:pt idx="861">
                  <c:v>-4.1605119998566806</c:v>
                </c:pt>
                <c:pt idx="862">
                  <c:v>-4.1563360000145622</c:v>
                </c:pt>
                <c:pt idx="863">
                  <c:v>-4.1521599999978207</c:v>
                </c:pt>
                <c:pt idx="864">
                  <c:v>-4.1479839999810793</c:v>
                </c:pt>
                <c:pt idx="865">
                  <c:v>-4.1438079999643378</c:v>
                </c:pt>
                <c:pt idx="866">
                  <c:v>-4.1396559999557212</c:v>
                </c:pt>
                <c:pt idx="867">
                  <c:v>-4.1354799999389797</c:v>
                </c:pt>
                <c:pt idx="868">
                  <c:v>-4.1313039999222383</c:v>
                </c:pt>
                <c:pt idx="869">
                  <c:v>-4.1271279999054968</c:v>
                </c:pt>
                <c:pt idx="870">
                  <c:v>-4.1229759998968802</c:v>
                </c:pt>
                <c:pt idx="871">
                  <c:v>-4.1187999998801388</c:v>
                </c:pt>
                <c:pt idx="872">
                  <c:v>-4.1146239998633973</c:v>
                </c:pt>
                <c:pt idx="873">
                  <c:v>-4.1104479998466559</c:v>
                </c:pt>
                <c:pt idx="874">
                  <c:v>-4.1062960000126623</c:v>
                </c:pt>
                <c:pt idx="875">
                  <c:v>-4.1021199999959208</c:v>
                </c:pt>
                <c:pt idx="876">
                  <c:v>-4.0979679999873042</c:v>
                </c:pt>
                <c:pt idx="877">
                  <c:v>-4.0937919999705628</c:v>
                </c:pt>
                <c:pt idx="878">
                  <c:v>-4.0896159999538213</c:v>
                </c:pt>
                <c:pt idx="879">
                  <c:v>-4.0854639999452047</c:v>
                </c:pt>
                <c:pt idx="880">
                  <c:v>-4.0812879999284633</c:v>
                </c:pt>
                <c:pt idx="881">
                  <c:v>-4.0771359999198467</c:v>
                </c:pt>
                <c:pt idx="882">
                  <c:v>-4.0729599999031052</c:v>
                </c:pt>
                <c:pt idx="883">
                  <c:v>-4.0687839998863637</c:v>
                </c:pt>
                <c:pt idx="884">
                  <c:v>-4.0646079998696223</c:v>
                </c:pt>
                <c:pt idx="885">
                  <c:v>-4.0604559998610057</c:v>
                </c:pt>
                <c:pt idx="886">
                  <c:v>-4.0562799998442642</c:v>
                </c:pt>
                <c:pt idx="887">
                  <c:v>-4.0521040000021458</c:v>
                </c:pt>
                <c:pt idx="888">
                  <c:v>-4.0479519999935292</c:v>
                </c:pt>
                <c:pt idx="889">
                  <c:v>-4.0437759999767877</c:v>
                </c:pt>
                <c:pt idx="890">
                  <c:v>-4.0395999999600463</c:v>
                </c:pt>
                <c:pt idx="891">
                  <c:v>-4.0354479999514297</c:v>
                </c:pt>
                <c:pt idx="892">
                  <c:v>-4.0312719999346882</c:v>
                </c:pt>
                <c:pt idx="893">
                  <c:v>-4.0270959999179468</c:v>
                </c:pt>
                <c:pt idx="894">
                  <c:v>-4.0229439999093302</c:v>
                </c:pt>
                <c:pt idx="895">
                  <c:v>-4.0187679998925887</c:v>
                </c:pt>
                <c:pt idx="896">
                  <c:v>-4.0145919998758473</c:v>
                </c:pt>
                <c:pt idx="897">
                  <c:v>-4.0104159998591058</c:v>
                </c:pt>
                <c:pt idx="898">
                  <c:v>-4.0062400000169873</c:v>
                </c:pt>
                <c:pt idx="899">
                  <c:v>-4.0020880000083707</c:v>
                </c:pt>
                <c:pt idx="900">
                  <c:v>-3.9979119999916293</c:v>
                </c:pt>
                <c:pt idx="901">
                  <c:v>-3.9937359999748878</c:v>
                </c:pt>
                <c:pt idx="902">
                  <c:v>-3.9895599999581464</c:v>
                </c:pt>
                <c:pt idx="903">
                  <c:v>-3.9854079999495298</c:v>
                </c:pt>
                <c:pt idx="904">
                  <c:v>-3.9812319999327883</c:v>
                </c:pt>
                <c:pt idx="905">
                  <c:v>-3.9770559999160469</c:v>
                </c:pt>
                <c:pt idx="906">
                  <c:v>-3.9728799998993054</c:v>
                </c:pt>
                <c:pt idx="907">
                  <c:v>-3.9687279998906888</c:v>
                </c:pt>
                <c:pt idx="908">
                  <c:v>-3.9645279998658225</c:v>
                </c:pt>
                <c:pt idx="909">
                  <c:v>-3.9603759998572059</c:v>
                </c:pt>
                <c:pt idx="910">
                  <c:v>-3.9562000000150874</c:v>
                </c:pt>
                <c:pt idx="911">
                  <c:v>-3.9520480000064708</c:v>
                </c:pt>
                <c:pt idx="912">
                  <c:v>-3.9478719999897294</c:v>
                </c:pt>
                <c:pt idx="913">
                  <c:v>-3.9436959999729879</c:v>
                </c:pt>
                <c:pt idx="914">
                  <c:v>-3.9395439999643713</c:v>
                </c:pt>
                <c:pt idx="915">
                  <c:v>-3.9353679999476299</c:v>
                </c:pt>
                <c:pt idx="916">
                  <c:v>-3.9311919999308884</c:v>
                </c:pt>
                <c:pt idx="917">
                  <c:v>-3.9270399999222718</c:v>
                </c:pt>
                <c:pt idx="918">
                  <c:v>-3.9228639999055304</c:v>
                </c:pt>
                <c:pt idx="919">
                  <c:v>-3.9187119998969138</c:v>
                </c:pt>
                <c:pt idx="920">
                  <c:v>-3.9145359998801723</c:v>
                </c:pt>
                <c:pt idx="921">
                  <c:v>-3.9103599998634309</c:v>
                </c:pt>
                <c:pt idx="922">
                  <c:v>-3.9062079998548143</c:v>
                </c:pt>
                <c:pt idx="923">
                  <c:v>-3.9020320000126958</c:v>
                </c:pt>
                <c:pt idx="924">
                  <c:v>-3.8978800000040792</c:v>
                </c:pt>
                <c:pt idx="925">
                  <c:v>-3.8936799999792129</c:v>
                </c:pt>
                <c:pt idx="926">
                  <c:v>-3.8895279999705963</c:v>
                </c:pt>
                <c:pt idx="927">
                  <c:v>-3.8853519999538548</c:v>
                </c:pt>
                <c:pt idx="928">
                  <c:v>-3.8811759999371134</c:v>
                </c:pt>
                <c:pt idx="929">
                  <c:v>-3.8770239999284968</c:v>
                </c:pt>
                <c:pt idx="930">
                  <c:v>-3.8728479999117553</c:v>
                </c:pt>
                <c:pt idx="931">
                  <c:v>-3.8686959999031387</c:v>
                </c:pt>
                <c:pt idx="932">
                  <c:v>-3.8645199998863973</c:v>
                </c:pt>
                <c:pt idx="933">
                  <c:v>-3.8603439998696558</c:v>
                </c:pt>
                <c:pt idx="934">
                  <c:v>-3.8561919998610392</c:v>
                </c:pt>
                <c:pt idx="935">
                  <c:v>-3.8520159998442978</c:v>
                </c:pt>
                <c:pt idx="936">
                  <c:v>-3.8478400000021793</c:v>
                </c:pt>
                <c:pt idx="937">
                  <c:v>-3.8436879999935627</c:v>
                </c:pt>
                <c:pt idx="938">
                  <c:v>-3.8395119999768212</c:v>
                </c:pt>
                <c:pt idx="939">
                  <c:v>-3.8353359999600798</c:v>
                </c:pt>
                <c:pt idx="940">
                  <c:v>-3.8311839999514632</c:v>
                </c:pt>
                <c:pt idx="941">
                  <c:v>-3.8270079999347217</c:v>
                </c:pt>
                <c:pt idx="942">
                  <c:v>-3.8228559999261051</c:v>
                </c:pt>
                <c:pt idx="943">
                  <c:v>-3.8186799999093637</c:v>
                </c:pt>
                <c:pt idx="944">
                  <c:v>-3.8145039998926222</c:v>
                </c:pt>
                <c:pt idx="945">
                  <c:v>-3.8103519998840056</c:v>
                </c:pt>
                <c:pt idx="946">
                  <c:v>-3.8061759998672642</c:v>
                </c:pt>
                <c:pt idx="947">
                  <c:v>-3.8019999998505227</c:v>
                </c:pt>
                <c:pt idx="948">
                  <c:v>-3.7978240000084043</c:v>
                </c:pt>
                <c:pt idx="949">
                  <c:v>-3.7936479999916628</c:v>
                </c:pt>
                <c:pt idx="950">
                  <c:v>-3.7894959999830462</c:v>
                </c:pt>
                <c:pt idx="951">
                  <c:v>-3.7853199999663047</c:v>
                </c:pt>
                <c:pt idx="952">
                  <c:v>-3.7811439999495633</c:v>
                </c:pt>
                <c:pt idx="953">
                  <c:v>-3.7769919999409467</c:v>
                </c:pt>
                <c:pt idx="954">
                  <c:v>-3.7728159999242052</c:v>
                </c:pt>
                <c:pt idx="955">
                  <c:v>-3.7686399999074638</c:v>
                </c:pt>
                <c:pt idx="956">
                  <c:v>-3.7644879998988472</c:v>
                </c:pt>
                <c:pt idx="957">
                  <c:v>-3.7603119998821057</c:v>
                </c:pt>
                <c:pt idx="958">
                  <c:v>-3.7561359998653643</c:v>
                </c:pt>
                <c:pt idx="959">
                  <c:v>-3.7519599998486228</c:v>
                </c:pt>
                <c:pt idx="960">
                  <c:v>-3.7478080000146292</c:v>
                </c:pt>
                <c:pt idx="961">
                  <c:v>-3.7436319999978878</c:v>
                </c:pt>
                <c:pt idx="962">
                  <c:v>-3.7394559999811463</c:v>
                </c:pt>
                <c:pt idx="963">
                  <c:v>-3.7352799999644049</c:v>
                </c:pt>
                <c:pt idx="964">
                  <c:v>-3.7311039999476634</c:v>
                </c:pt>
                <c:pt idx="965">
                  <c:v>-3.7269519999390468</c:v>
                </c:pt>
                <c:pt idx="966">
                  <c:v>-3.7227759999223053</c:v>
                </c:pt>
                <c:pt idx="967">
                  <c:v>-3.7186239999136887</c:v>
                </c:pt>
                <c:pt idx="968">
                  <c:v>-3.7144479998969473</c:v>
                </c:pt>
                <c:pt idx="969">
                  <c:v>-3.7102719998802058</c:v>
                </c:pt>
                <c:pt idx="970">
                  <c:v>-3.7061199998715892</c:v>
                </c:pt>
                <c:pt idx="971">
                  <c:v>-3.7019439998548478</c:v>
                </c:pt>
                <c:pt idx="972">
                  <c:v>-3.6977680000127293</c:v>
                </c:pt>
                <c:pt idx="973">
                  <c:v>-3.6935919999959879</c:v>
                </c:pt>
                <c:pt idx="974">
                  <c:v>-3.6894399999873713</c:v>
                </c:pt>
                <c:pt idx="975">
                  <c:v>-3.6852639999706298</c:v>
                </c:pt>
                <c:pt idx="976">
                  <c:v>-3.6810879999538884</c:v>
                </c:pt>
                <c:pt idx="977">
                  <c:v>-3.6769119999371469</c:v>
                </c:pt>
                <c:pt idx="978">
                  <c:v>-3.6727359999204054</c:v>
                </c:pt>
                <c:pt idx="979">
                  <c:v>-3.668559999903664</c:v>
                </c:pt>
                <c:pt idx="980">
                  <c:v>-3.6644079998950474</c:v>
                </c:pt>
                <c:pt idx="981">
                  <c:v>-3.6602319998783059</c:v>
                </c:pt>
                <c:pt idx="982">
                  <c:v>-3.6560559998615645</c:v>
                </c:pt>
                <c:pt idx="983">
                  <c:v>-3.651879999844823</c:v>
                </c:pt>
                <c:pt idx="984">
                  <c:v>-3.6477040000027046</c:v>
                </c:pt>
                <c:pt idx="985">
                  <c:v>-3.6435279999859631</c:v>
                </c:pt>
                <c:pt idx="986">
                  <c:v>-3.6393759999773465</c:v>
                </c:pt>
                <c:pt idx="987">
                  <c:v>-3.6351999999606051</c:v>
                </c:pt>
                <c:pt idx="988">
                  <c:v>-3.6310239999438636</c:v>
                </c:pt>
                <c:pt idx="989">
                  <c:v>-3.6268479999271221</c:v>
                </c:pt>
                <c:pt idx="990">
                  <c:v>-3.6226959999185055</c:v>
                </c:pt>
                <c:pt idx="991">
                  <c:v>-3.6185199999017641</c:v>
                </c:pt>
                <c:pt idx="992">
                  <c:v>-3.6143679998931475</c:v>
                </c:pt>
                <c:pt idx="993">
                  <c:v>-3.610191999876406</c:v>
                </c:pt>
                <c:pt idx="994">
                  <c:v>-3.6060159998596646</c:v>
                </c:pt>
                <c:pt idx="995">
                  <c:v>-3.601863999851048</c:v>
                </c:pt>
                <c:pt idx="996">
                  <c:v>-3.5976880000089295</c:v>
                </c:pt>
                <c:pt idx="997">
                  <c:v>-3.5935360000003129</c:v>
                </c:pt>
                <c:pt idx="998">
                  <c:v>-3.5893599999835715</c:v>
                </c:pt>
                <c:pt idx="999">
                  <c:v>-3.58518399996683</c:v>
                </c:pt>
                <c:pt idx="1000">
                  <c:v>-3.5810079999500886</c:v>
                </c:pt>
                <c:pt idx="1001">
                  <c:v>-3.576855999941472</c:v>
                </c:pt>
                <c:pt idx="1002">
                  <c:v>-3.5726799999247305</c:v>
                </c:pt>
                <c:pt idx="1003">
                  <c:v>-3.5685039999079891</c:v>
                </c:pt>
                <c:pt idx="1004">
                  <c:v>-3.5643519998993725</c:v>
                </c:pt>
                <c:pt idx="1005">
                  <c:v>-3.560175999882631</c:v>
                </c:pt>
                <c:pt idx="1006">
                  <c:v>-3.5560239998740144</c:v>
                </c:pt>
                <c:pt idx="1007">
                  <c:v>-3.551847999857273</c:v>
                </c:pt>
                <c:pt idx="1008">
                  <c:v>-3.5476720000151545</c:v>
                </c:pt>
                <c:pt idx="1009">
                  <c:v>-3.5435200000065379</c:v>
                </c:pt>
                <c:pt idx="1010">
                  <c:v>-3.5393439999897964</c:v>
                </c:pt>
                <c:pt idx="1011">
                  <c:v>-3.535167999973055</c:v>
                </c:pt>
                <c:pt idx="1012">
                  <c:v>-3.5310159999644384</c:v>
                </c:pt>
                <c:pt idx="1013">
                  <c:v>-3.5268399999476969</c:v>
                </c:pt>
                <c:pt idx="1014">
                  <c:v>-3.5226879999390803</c:v>
                </c:pt>
                <c:pt idx="1015">
                  <c:v>-3.5185119999223389</c:v>
                </c:pt>
                <c:pt idx="1016">
                  <c:v>-3.5143359999055974</c:v>
                </c:pt>
                <c:pt idx="1017">
                  <c:v>-3.5101839998969808</c:v>
                </c:pt>
                <c:pt idx="1018">
                  <c:v>-3.5060079998802394</c:v>
                </c:pt>
                <c:pt idx="1019">
                  <c:v>-3.5018559998716228</c:v>
                </c:pt>
                <c:pt idx="1020">
                  <c:v>-3.4976799998548813</c:v>
                </c:pt>
                <c:pt idx="1021">
                  <c:v>-3.4935040000127628</c:v>
                </c:pt>
                <c:pt idx="1022">
                  <c:v>-3.4893520000041462</c:v>
                </c:pt>
                <c:pt idx="1023">
                  <c:v>-3.4851759999874048</c:v>
                </c:pt>
                <c:pt idx="1024">
                  <c:v>-3.4809999999706633</c:v>
                </c:pt>
                <c:pt idx="1025">
                  <c:v>-3.4768479999620467</c:v>
                </c:pt>
                <c:pt idx="1026">
                  <c:v>-3.4726719999453053</c:v>
                </c:pt>
                <c:pt idx="1027">
                  <c:v>-3.4684959999285638</c:v>
                </c:pt>
                <c:pt idx="1028">
                  <c:v>-3.4643439999199472</c:v>
                </c:pt>
                <c:pt idx="1029">
                  <c:v>-3.4601679999032058</c:v>
                </c:pt>
                <c:pt idx="1030">
                  <c:v>-3.4559919998864643</c:v>
                </c:pt>
                <c:pt idx="1031">
                  <c:v>-3.4518399998778477</c:v>
                </c:pt>
                <c:pt idx="1032">
                  <c:v>-3.4476639998611063</c:v>
                </c:pt>
                <c:pt idx="1033">
                  <c:v>-3.4434879998443648</c:v>
                </c:pt>
                <c:pt idx="1034">
                  <c:v>-3.4393360000103712</c:v>
                </c:pt>
                <c:pt idx="1035">
                  <c:v>-3.4351599999936298</c:v>
                </c:pt>
                <c:pt idx="1036">
                  <c:v>-3.4309839999768883</c:v>
                </c:pt>
                <c:pt idx="1037">
                  <c:v>-3.4268319999682717</c:v>
                </c:pt>
                <c:pt idx="1038">
                  <c:v>-3.4226559999515302</c:v>
                </c:pt>
                <c:pt idx="1039">
                  <c:v>-3.4184799999347888</c:v>
                </c:pt>
                <c:pt idx="1040">
                  <c:v>-3.4143279999261722</c:v>
                </c:pt>
                <c:pt idx="1041">
                  <c:v>-3.4101519999094307</c:v>
                </c:pt>
                <c:pt idx="1042">
                  <c:v>-3.4059999999008141</c:v>
                </c:pt>
                <c:pt idx="1043">
                  <c:v>-3.4018239998840727</c:v>
                </c:pt>
                <c:pt idx="1044">
                  <c:v>-3.3976479998673312</c:v>
                </c:pt>
                <c:pt idx="1045">
                  <c:v>-3.3934959998587146</c:v>
                </c:pt>
                <c:pt idx="1046">
                  <c:v>-3.3893200000165962</c:v>
                </c:pt>
                <c:pt idx="1047">
                  <c:v>-3.3851439999998547</c:v>
                </c:pt>
                <c:pt idx="1048">
                  <c:v>-3.3809679999831133</c:v>
                </c:pt>
                <c:pt idx="1049">
                  <c:v>-3.3767919999663718</c:v>
                </c:pt>
                <c:pt idx="1050">
                  <c:v>-3.3726399999577552</c:v>
                </c:pt>
                <c:pt idx="1051">
                  <c:v>-3.3684639999410138</c:v>
                </c:pt>
                <c:pt idx="1052">
                  <c:v>-3.3643119999323972</c:v>
                </c:pt>
                <c:pt idx="1053">
                  <c:v>-3.3601119999075308</c:v>
                </c:pt>
                <c:pt idx="1054">
                  <c:v>-3.3559599998989142</c:v>
                </c:pt>
                <c:pt idx="1055">
                  <c:v>-3.3517839998821728</c:v>
                </c:pt>
                <c:pt idx="1056">
                  <c:v>-3.3476079998654313</c:v>
                </c:pt>
                <c:pt idx="1057">
                  <c:v>-3.3434559998568147</c:v>
                </c:pt>
                <c:pt idx="1058">
                  <c:v>-3.3392800000146963</c:v>
                </c:pt>
                <c:pt idx="1059">
                  <c:v>-3.3351039999979548</c:v>
                </c:pt>
                <c:pt idx="1060">
                  <c:v>-3.3309519999893382</c:v>
                </c:pt>
                <c:pt idx="1061">
                  <c:v>-3.3267759999725968</c:v>
                </c:pt>
                <c:pt idx="1062">
                  <c:v>-3.3226239999639802</c:v>
                </c:pt>
                <c:pt idx="1063">
                  <c:v>-3.3184479999472387</c:v>
                </c:pt>
                <c:pt idx="1064">
                  <c:v>-3.3142719999304973</c:v>
                </c:pt>
                <c:pt idx="1065">
                  <c:v>-3.3100959999137558</c:v>
                </c:pt>
                <c:pt idx="1066">
                  <c:v>-3.3059439999051392</c:v>
                </c:pt>
                <c:pt idx="1067">
                  <c:v>-3.3017679998883978</c:v>
                </c:pt>
                <c:pt idx="1068">
                  <c:v>-3.2975919998716563</c:v>
                </c:pt>
                <c:pt idx="1069">
                  <c:v>-3.2934159998549148</c:v>
                </c:pt>
                <c:pt idx="1070">
                  <c:v>-3.2892639998462982</c:v>
                </c:pt>
                <c:pt idx="1071">
                  <c:v>-3.2850880000041798</c:v>
                </c:pt>
                <c:pt idx="1072">
                  <c:v>-3.2809119999874383</c:v>
                </c:pt>
                <c:pt idx="1073">
                  <c:v>-3.2767359999706969</c:v>
                </c:pt>
                <c:pt idx="1074">
                  <c:v>-3.2725839999620803</c:v>
                </c:pt>
                <c:pt idx="1075">
                  <c:v>-3.2684079999453388</c:v>
                </c:pt>
                <c:pt idx="1076">
                  <c:v>-3.2642319999285974</c:v>
                </c:pt>
                <c:pt idx="1077">
                  <c:v>-3.2600799999199808</c:v>
                </c:pt>
                <c:pt idx="1078">
                  <c:v>-3.2559039999032393</c:v>
                </c:pt>
                <c:pt idx="1079">
                  <c:v>-3.2517519998946227</c:v>
                </c:pt>
                <c:pt idx="1080">
                  <c:v>-3.2475759998778813</c:v>
                </c:pt>
                <c:pt idx="1081">
                  <c:v>-3.2433999998611398</c:v>
                </c:pt>
                <c:pt idx="1082">
                  <c:v>-3.2392239998443983</c:v>
                </c:pt>
                <c:pt idx="1083">
                  <c:v>-3.2350720000104047</c:v>
                </c:pt>
                <c:pt idx="1084">
                  <c:v>-3.2308959999936633</c:v>
                </c:pt>
                <c:pt idx="1085">
                  <c:v>-3.2267439999850467</c:v>
                </c:pt>
                <c:pt idx="1086">
                  <c:v>-3.2225679999683052</c:v>
                </c:pt>
                <c:pt idx="1087">
                  <c:v>-3.2183919999515638</c:v>
                </c:pt>
                <c:pt idx="1088">
                  <c:v>-3.2142399999429472</c:v>
                </c:pt>
                <c:pt idx="1089">
                  <c:v>-3.2100639999262057</c:v>
                </c:pt>
                <c:pt idx="1090">
                  <c:v>-3.2059119999175891</c:v>
                </c:pt>
                <c:pt idx="1091">
                  <c:v>-3.2017359999008477</c:v>
                </c:pt>
                <c:pt idx="1092">
                  <c:v>-3.1975599998841062</c:v>
                </c:pt>
                <c:pt idx="1093">
                  <c:v>-3.1933839998673648</c:v>
                </c:pt>
                <c:pt idx="1094">
                  <c:v>-3.1892319998587482</c:v>
                </c:pt>
                <c:pt idx="1095">
                  <c:v>-3.1850560000166297</c:v>
                </c:pt>
                <c:pt idx="1096">
                  <c:v>-3.1808799999998882</c:v>
                </c:pt>
                <c:pt idx="1097">
                  <c:v>-3.1767279999912716</c:v>
                </c:pt>
                <c:pt idx="1098">
                  <c:v>-3.1725519999745302</c:v>
                </c:pt>
                <c:pt idx="1099">
                  <c:v>-3.1683999999659136</c:v>
                </c:pt>
                <c:pt idx="1100">
                  <c:v>-3.1641999999410473</c:v>
                </c:pt>
                <c:pt idx="1101">
                  <c:v>-3.1600479999324307</c:v>
                </c:pt>
                <c:pt idx="1102">
                  <c:v>-3.1558719999156892</c:v>
                </c:pt>
                <c:pt idx="1103">
                  <c:v>-3.1517199999070726</c:v>
                </c:pt>
                <c:pt idx="1104">
                  <c:v>-3.1475199998822063</c:v>
                </c:pt>
                <c:pt idx="1105">
                  <c:v>-3.1433679998735897</c:v>
                </c:pt>
                <c:pt idx="1106">
                  <c:v>-3.1391919998568483</c:v>
                </c:pt>
                <c:pt idx="1107">
                  <c:v>-3.1350160000147298</c:v>
                </c:pt>
                <c:pt idx="1108">
                  <c:v>-3.1308399999979883</c:v>
                </c:pt>
                <c:pt idx="1109">
                  <c:v>-3.1266879999893717</c:v>
                </c:pt>
                <c:pt idx="1110">
                  <c:v>-3.1225119999726303</c:v>
                </c:pt>
                <c:pt idx="1111">
                  <c:v>-3.1183359999558888</c:v>
                </c:pt>
                <c:pt idx="1112">
                  <c:v>-3.1141839999472722</c:v>
                </c:pt>
                <c:pt idx="1113">
                  <c:v>-3.1100079999305308</c:v>
                </c:pt>
                <c:pt idx="1114">
                  <c:v>-3.1058319999137893</c:v>
                </c:pt>
                <c:pt idx="1115">
                  <c:v>-3.1016559998970479</c:v>
                </c:pt>
                <c:pt idx="1116">
                  <c:v>-3.0975039998884313</c:v>
                </c:pt>
                <c:pt idx="1117">
                  <c:v>-3.0933279998716898</c:v>
                </c:pt>
                <c:pt idx="1118">
                  <c:v>-3.0891519998549484</c:v>
                </c:pt>
                <c:pt idx="1119">
                  <c:v>-3.0849999998463318</c:v>
                </c:pt>
                <c:pt idx="1120">
                  <c:v>-3.0808240000042133</c:v>
                </c:pt>
                <c:pt idx="1121">
                  <c:v>-3.0766719999955967</c:v>
                </c:pt>
                <c:pt idx="1122">
                  <c:v>-3.0724959999788553</c:v>
                </c:pt>
                <c:pt idx="1123">
                  <c:v>-3.0683199999621138</c:v>
                </c:pt>
                <c:pt idx="1124">
                  <c:v>-3.0641679999534972</c:v>
                </c:pt>
                <c:pt idx="1125">
                  <c:v>-3.0599679999286309</c:v>
                </c:pt>
                <c:pt idx="1126">
                  <c:v>-3.0558159999200143</c:v>
                </c:pt>
                <c:pt idx="1127">
                  <c:v>-3.0516399999032728</c:v>
                </c:pt>
                <c:pt idx="1128">
                  <c:v>-3.0474879998946562</c:v>
                </c:pt>
                <c:pt idx="1129">
                  <c:v>-3.0433119998779148</c:v>
                </c:pt>
                <c:pt idx="1130">
                  <c:v>-3.0391359998611733</c:v>
                </c:pt>
                <c:pt idx="1131">
                  <c:v>-3.0349839998525567</c:v>
                </c:pt>
                <c:pt idx="1132">
                  <c:v>-3.0308080000104383</c:v>
                </c:pt>
                <c:pt idx="1133">
                  <c:v>-3.0266319999936968</c:v>
                </c:pt>
                <c:pt idx="1134">
                  <c:v>-3.0224799999850802</c:v>
                </c:pt>
                <c:pt idx="1135">
                  <c:v>-3.0183039999683388</c:v>
                </c:pt>
                <c:pt idx="1136">
                  <c:v>-3.0141279999515973</c:v>
                </c:pt>
                <c:pt idx="1137">
                  <c:v>-3.0099759999429807</c:v>
                </c:pt>
                <c:pt idx="1138">
                  <c:v>-3.0057999999262393</c:v>
                </c:pt>
                <c:pt idx="1139">
                  <c:v>-3.0016479999176227</c:v>
                </c:pt>
                <c:pt idx="1140">
                  <c:v>-2.9974719999008812</c:v>
                </c:pt>
                <c:pt idx="1141">
                  <c:v>-2.9932959998841397</c:v>
                </c:pt>
                <c:pt idx="1142">
                  <c:v>-2.9891439998755231</c:v>
                </c:pt>
                <c:pt idx="1143">
                  <c:v>-2.9849679998587817</c:v>
                </c:pt>
                <c:pt idx="1144">
                  <c:v>-2.9807920000166632</c:v>
                </c:pt>
                <c:pt idx="1145">
                  <c:v>-2.9766159999999218</c:v>
                </c:pt>
                <c:pt idx="1146">
                  <c:v>-2.9724639999913052</c:v>
                </c:pt>
                <c:pt idx="1147">
                  <c:v>-2.9682879999745637</c:v>
                </c:pt>
                <c:pt idx="1148">
                  <c:v>-2.9641359999659471</c:v>
                </c:pt>
                <c:pt idx="1149">
                  <c:v>-2.9599599999492057</c:v>
                </c:pt>
                <c:pt idx="1150">
                  <c:v>-2.9557839999324642</c:v>
                </c:pt>
                <c:pt idx="1151">
                  <c:v>-2.9516319999238476</c:v>
                </c:pt>
                <c:pt idx="1152">
                  <c:v>-2.9474559999071062</c:v>
                </c:pt>
                <c:pt idx="1153">
                  <c:v>-2.9433039998984896</c:v>
                </c:pt>
                <c:pt idx="1154">
                  <c:v>-2.9391039998736233</c:v>
                </c:pt>
                <c:pt idx="1155">
                  <c:v>-2.9349519998650067</c:v>
                </c:pt>
                <c:pt idx="1156">
                  <c:v>-2.9307759998482652</c:v>
                </c:pt>
                <c:pt idx="1157">
                  <c:v>-2.9266240000142716</c:v>
                </c:pt>
                <c:pt idx="1158">
                  <c:v>-2.9224479999975301</c:v>
                </c:pt>
                <c:pt idx="1159">
                  <c:v>-2.9182719999807887</c:v>
                </c:pt>
                <c:pt idx="1160">
                  <c:v>-2.9140959999640472</c:v>
                </c:pt>
                <c:pt idx="1161">
                  <c:v>-2.9099439999554306</c:v>
                </c:pt>
                <c:pt idx="1162">
                  <c:v>-2.9057679999386892</c:v>
                </c:pt>
                <c:pt idx="1163">
                  <c:v>-2.9015919999219477</c:v>
                </c:pt>
                <c:pt idx="1164">
                  <c:v>-2.8974159999052063</c:v>
                </c:pt>
                <c:pt idx="1165">
                  <c:v>-2.8932639998965897</c:v>
                </c:pt>
                <c:pt idx="1166">
                  <c:v>-2.8890879998798482</c:v>
                </c:pt>
                <c:pt idx="1167">
                  <c:v>-2.8849359998712316</c:v>
                </c:pt>
                <c:pt idx="1168">
                  <c:v>-2.8807599998544902</c:v>
                </c:pt>
                <c:pt idx="1169">
                  <c:v>-2.8765840000123717</c:v>
                </c:pt>
                <c:pt idx="1170">
                  <c:v>-2.8724320000037551</c:v>
                </c:pt>
                <c:pt idx="1171">
                  <c:v>-2.8682559999870136</c:v>
                </c:pt>
                <c:pt idx="1172">
                  <c:v>-2.8640799999702722</c:v>
                </c:pt>
                <c:pt idx="1173">
                  <c:v>-2.8599039999535307</c:v>
                </c:pt>
                <c:pt idx="1174">
                  <c:v>-2.8557519999449141</c:v>
                </c:pt>
                <c:pt idx="1175">
                  <c:v>-2.8515759999281727</c:v>
                </c:pt>
                <c:pt idx="1176">
                  <c:v>-2.8473999999114312</c:v>
                </c:pt>
                <c:pt idx="1177">
                  <c:v>-2.8432239998946898</c:v>
                </c:pt>
                <c:pt idx="1178">
                  <c:v>-2.8390719998860732</c:v>
                </c:pt>
                <c:pt idx="1179">
                  <c:v>-2.8348959998693317</c:v>
                </c:pt>
                <c:pt idx="1180">
                  <c:v>-2.8307439998607151</c:v>
                </c:pt>
                <c:pt idx="1181">
                  <c:v>-2.8265679998439737</c:v>
                </c:pt>
                <c:pt idx="1182">
                  <c:v>-2.8223920000018552</c:v>
                </c:pt>
                <c:pt idx="1183">
                  <c:v>-2.8182399999932386</c:v>
                </c:pt>
                <c:pt idx="1184">
                  <c:v>-2.8140639999764971</c:v>
                </c:pt>
                <c:pt idx="1185">
                  <c:v>-2.8098879999597557</c:v>
                </c:pt>
                <c:pt idx="1186">
                  <c:v>-2.8057119999430142</c:v>
                </c:pt>
                <c:pt idx="1187">
                  <c:v>-2.8015599999343976</c:v>
                </c:pt>
                <c:pt idx="1188">
                  <c:v>-2.7973839999176562</c:v>
                </c:pt>
                <c:pt idx="1189">
                  <c:v>-2.7932079999009147</c:v>
                </c:pt>
                <c:pt idx="1190">
                  <c:v>-2.7890319998841733</c:v>
                </c:pt>
                <c:pt idx="1191">
                  <c:v>-2.7848799998755567</c:v>
                </c:pt>
                <c:pt idx="1192">
                  <c:v>-2.7807039998588152</c:v>
                </c:pt>
                <c:pt idx="1193">
                  <c:v>-2.7765280000166968</c:v>
                </c:pt>
                <c:pt idx="1194">
                  <c:v>-2.7723760000080802</c:v>
                </c:pt>
                <c:pt idx="1195">
                  <c:v>-2.7681999999913387</c:v>
                </c:pt>
                <c:pt idx="1196">
                  <c:v>-2.7640239999745972</c:v>
                </c:pt>
                <c:pt idx="1197">
                  <c:v>-2.7598479999578558</c:v>
                </c:pt>
                <c:pt idx="1198">
                  <c:v>-2.7556719999411143</c:v>
                </c:pt>
                <c:pt idx="1199">
                  <c:v>-2.7515199999324977</c:v>
                </c:pt>
                <c:pt idx="1200">
                  <c:v>-2.7473439999157563</c:v>
                </c:pt>
                <c:pt idx="1201">
                  <c:v>-2.7431919999071397</c:v>
                </c:pt>
                <c:pt idx="1202">
                  <c:v>-2.7390159998903982</c:v>
                </c:pt>
                <c:pt idx="1203">
                  <c:v>-2.7348399998736568</c:v>
                </c:pt>
                <c:pt idx="1204">
                  <c:v>-2.7306879998650402</c:v>
                </c:pt>
                <c:pt idx="1205">
                  <c:v>-2.7265119998482987</c:v>
                </c:pt>
                <c:pt idx="1206">
                  <c:v>-2.7223600000143051</c:v>
                </c:pt>
                <c:pt idx="1207">
                  <c:v>-2.7181839999975637</c:v>
                </c:pt>
                <c:pt idx="1208">
                  <c:v>-2.7140079999808222</c:v>
                </c:pt>
                <c:pt idx="1209">
                  <c:v>-2.7098559999722056</c:v>
                </c:pt>
                <c:pt idx="1210">
                  <c:v>-2.7056799999554642</c:v>
                </c:pt>
                <c:pt idx="1211">
                  <c:v>-2.7015279999468476</c:v>
                </c:pt>
                <c:pt idx="1212">
                  <c:v>-2.6973279999219812</c:v>
                </c:pt>
                <c:pt idx="1213">
                  <c:v>-2.6931759999133646</c:v>
                </c:pt>
                <c:pt idx="1214">
                  <c:v>-2.6889999998966232</c:v>
                </c:pt>
                <c:pt idx="1215">
                  <c:v>-2.6848479998880066</c:v>
                </c:pt>
                <c:pt idx="1216">
                  <c:v>-2.6806719998712651</c:v>
                </c:pt>
                <c:pt idx="1217">
                  <c:v>-2.6764959998545237</c:v>
                </c:pt>
                <c:pt idx="1218">
                  <c:v>-2.6723200000124052</c:v>
                </c:pt>
                <c:pt idx="1219">
                  <c:v>-2.6681439999956638</c:v>
                </c:pt>
                <c:pt idx="1220">
                  <c:v>-2.6639679999789223</c:v>
                </c:pt>
                <c:pt idx="1221">
                  <c:v>-2.6597919999621809</c:v>
                </c:pt>
                <c:pt idx="1222">
                  <c:v>-2.6556399999535643</c:v>
                </c:pt>
                <c:pt idx="1223">
                  <c:v>-2.6514639999368228</c:v>
                </c:pt>
                <c:pt idx="1224">
                  <c:v>-2.6473119999282062</c:v>
                </c:pt>
                <c:pt idx="1225">
                  <c:v>-2.6431359999114648</c:v>
                </c:pt>
                <c:pt idx="1226">
                  <c:v>-2.6389599998947233</c:v>
                </c:pt>
                <c:pt idx="1227">
                  <c:v>-2.6347839998779818</c:v>
                </c:pt>
                <c:pt idx="1228">
                  <c:v>-2.6306319998693652</c:v>
                </c:pt>
                <c:pt idx="1229">
                  <c:v>-2.6264559998526238</c:v>
                </c:pt>
                <c:pt idx="1230">
                  <c:v>-2.6222800000105053</c:v>
                </c:pt>
                <c:pt idx="1231">
                  <c:v>-2.6181280000018887</c:v>
                </c:pt>
                <c:pt idx="1232">
                  <c:v>-2.6139519999851473</c:v>
                </c:pt>
                <c:pt idx="1233">
                  <c:v>-2.6097999999765307</c:v>
                </c:pt>
                <c:pt idx="1234">
                  <c:v>-2.6056239999597892</c:v>
                </c:pt>
                <c:pt idx="1235">
                  <c:v>-2.6014479999430478</c:v>
                </c:pt>
                <c:pt idx="1236">
                  <c:v>-2.5972959999344312</c:v>
                </c:pt>
                <c:pt idx="1237">
                  <c:v>-2.5930959999095649</c:v>
                </c:pt>
                <c:pt idx="1238">
                  <c:v>-2.5889439999009483</c:v>
                </c:pt>
                <c:pt idx="1239">
                  <c:v>-2.5847679998842068</c:v>
                </c:pt>
                <c:pt idx="1240">
                  <c:v>-2.5805919998674653</c:v>
                </c:pt>
                <c:pt idx="1241">
                  <c:v>-2.5764159998507239</c:v>
                </c:pt>
                <c:pt idx="1242">
                  <c:v>-2.5722640000167303</c:v>
                </c:pt>
                <c:pt idx="1243">
                  <c:v>-2.5680879999999888</c:v>
                </c:pt>
                <c:pt idx="1244">
                  <c:v>-2.5639119999832474</c:v>
                </c:pt>
                <c:pt idx="1245">
                  <c:v>-2.5597599999746308</c:v>
                </c:pt>
                <c:pt idx="1246">
                  <c:v>-2.5555839999578893</c:v>
                </c:pt>
                <c:pt idx="1247">
                  <c:v>-2.5514079999411479</c:v>
                </c:pt>
                <c:pt idx="1248">
                  <c:v>-2.5472319999244064</c:v>
                </c:pt>
                <c:pt idx="1249">
                  <c:v>-2.5430799999157898</c:v>
                </c:pt>
                <c:pt idx="1250">
                  <c:v>-2.5389039998990484</c:v>
                </c:pt>
                <c:pt idx="1251">
                  <c:v>-2.5347519998904318</c:v>
                </c:pt>
                <c:pt idx="1252">
                  <c:v>-2.5305759998736903</c:v>
                </c:pt>
                <c:pt idx="1253">
                  <c:v>-2.5263999998569489</c:v>
                </c:pt>
                <c:pt idx="1254">
                  <c:v>-2.5222479998483323</c:v>
                </c:pt>
                <c:pt idx="1255">
                  <c:v>-2.5180720000062138</c:v>
                </c:pt>
                <c:pt idx="1256">
                  <c:v>-2.5138959999894723</c:v>
                </c:pt>
                <c:pt idx="1257">
                  <c:v>-2.5097199999727309</c:v>
                </c:pt>
                <c:pt idx="1258">
                  <c:v>-2.5055679999641143</c:v>
                </c:pt>
                <c:pt idx="1259">
                  <c:v>-2.5013919999473728</c:v>
                </c:pt>
                <c:pt idx="1260">
                  <c:v>-2.4972159999306314</c:v>
                </c:pt>
                <c:pt idx="1261">
                  <c:v>-2.4930399999138899</c:v>
                </c:pt>
                <c:pt idx="1262">
                  <c:v>-2.4888639998971485</c:v>
                </c:pt>
                <c:pt idx="1263">
                  <c:v>-2.4847119998885319</c:v>
                </c:pt>
                <c:pt idx="1264">
                  <c:v>-2.4805359998717904</c:v>
                </c:pt>
                <c:pt idx="1265">
                  <c:v>-2.476359999855049</c:v>
                </c:pt>
                <c:pt idx="1266">
                  <c:v>-2.4721840000129305</c:v>
                </c:pt>
                <c:pt idx="1267">
                  <c:v>-2.4680320000043139</c:v>
                </c:pt>
                <c:pt idx="1268">
                  <c:v>-2.4638559999875724</c:v>
                </c:pt>
                <c:pt idx="1269">
                  <c:v>-2.459679999970831</c:v>
                </c:pt>
                <c:pt idx="1270">
                  <c:v>-2.4555279999622144</c:v>
                </c:pt>
                <c:pt idx="1271">
                  <c:v>-2.4513519999454729</c:v>
                </c:pt>
                <c:pt idx="1272">
                  <c:v>-2.4471999999368563</c:v>
                </c:pt>
                <c:pt idx="1273">
                  <c:v>-2.4430239999201149</c:v>
                </c:pt>
                <c:pt idx="1274">
                  <c:v>-2.4388479999033734</c:v>
                </c:pt>
                <c:pt idx="1275">
                  <c:v>-2.434671999886632</c:v>
                </c:pt>
                <c:pt idx="1276">
                  <c:v>-2.4305199998780154</c:v>
                </c:pt>
                <c:pt idx="1277">
                  <c:v>-2.4263439998612739</c:v>
                </c:pt>
                <c:pt idx="1278">
                  <c:v>-2.4221919998526573</c:v>
                </c:pt>
                <c:pt idx="1279">
                  <c:v>-2.4180160000105388</c:v>
                </c:pt>
                <c:pt idx="1280">
                  <c:v>-2.4138399999937974</c:v>
                </c:pt>
                <c:pt idx="1281">
                  <c:v>-2.4096639999770559</c:v>
                </c:pt>
                <c:pt idx="1282">
                  <c:v>-2.4054879999603145</c:v>
                </c:pt>
                <c:pt idx="1283">
                  <c:v>-2.401311999943573</c:v>
                </c:pt>
                <c:pt idx="1284">
                  <c:v>-2.3971599999349564</c:v>
                </c:pt>
                <c:pt idx="1285">
                  <c:v>-2.392983999918215</c:v>
                </c:pt>
                <c:pt idx="1286">
                  <c:v>-2.3888319999095984</c:v>
                </c:pt>
                <c:pt idx="1287">
                  <c:v>-2.3846559998928569</c:v>
                </c:pt>
                <c:pt idx="1288">
                  <c:v>-2.3804799998761155</c:v>
                </c:pt>
                <c:pt idx="1289">
                  <c:v>-2.3763279998674989</c:v>
                </c:pt>
                <c:pt idx="1290">
                  <c:v>-2.3721519998507574</c:v>
                </c:pt>
                <c:pt idx="1291">
                  <c:v>-2.3679760000086389</c:v>
                </c:pt>
                <c:pt idx="1292">
                  <c:v>-2.3637999999918975</c:v>
                </c:pt>
                <c:pt idx="1293">
                  <c:v>-2.3596479999832809</c:v>
                </c:pt>
                <c:pt idx="1294">
                  <c:v>-2.3554719999665394</c:v>
                </c:pt>
                <c:pt idx="1295">
                  <c:v>-2.3513199999579228</c:v>
                </c:pt>
                <c:pt idx="1296">
                  <c:v>-2.3471439999411814</c:v>
                </c:pt>
                <c:pt idx="1297">
                  <c:v>-2.3429679999244399</c:v>
                </c:pt>
                <c:pt idx="1298">
                  <c:v>-2.3388159999158233</c:v>
                </c:pt>
                <c:pt idx="1299">
                  <c:v>-2.334615999890957</c:v>
                </c:pt>
                <c:pt idx="1300">
                  <c:v>-2.3304639998823404</c:v>
                </c:pt>
                <c:pt idx="1301">
                  <c:v>-2.326287999865599</c:v>
                </c:pt>
                <c:pt idx="1302">
                  <c:v>-2.3221119998488575</c:v>
                </c:pt>
                <c:pt idx="1303">
                  <c:v>-2.3179600000148639</c:v>
                </c:pt>
                <c:pt idx="1304">
                  <c:v>-2.3137839999981225</c:v>
                </c:pt>
                <c:pt idx="1305">
                  <c:v>-2.309607999981381</c:v>
                </c:pt>
                <c:pt idx="1306">
                  <c:v>-2.3054319999646395</c:v>
                </c:pt>
                <c:pt idx="1307">
                  <c:v>-2.3012799999560229</c:v>
                </c:pt>
                <c:pt idx="1308">
                  <c:v>-2.2971039999392815</c:v>
                </c:pt>
                <c:pt idx="1309">
                  <c:v>-2.29292799992254</c:v>
                </c:pt>
                <c:pt idx="1310">
                  <c:v>-2.2887759999139234</c:v>
                </c:pt>
                <c:pt idx="1311">
                  <c:v>-2.284599999897182</c:v>
                </c:pt>
                <c:pt idx="1312">
                  <c:v>-2.2804239998804405</c:v>
                </c:pt>
                <c:pt idx="1313">
                  <c:v>-2.2762479998636991</c:v>
                </c:pt>
                <c:pt idx="1314">
                  <c:v>-2.2720959998550825</c:v>
                </c:pt>
                <c:pt idx="1315">
                  <c:v>-2.267920000012964</c:v>
                </c:pt>
                <c:pt idx="1316">
                  <c:v>-2.2637439999962226</c:v>
                </c:pt>
                <c:pt idx="1317">
                  <c:v>-2.259591999987606</c:v>
                </c:pt>
                <c:pt idx="1318">
                  <c:v>-2.2554159999708645</c:v>
                </c:pt>
                <c:pt idx="1319">
                  <c:v>-2.251239999954123</c:v>
                </c:pt>
                <c:pt idx="1320">
                  <c:v>-2.2470879999455065</c:v>
                </c:pt>
                <c:pt idx="1321">
                  <c:v>-2.242911999928765</c:v>
                </c:pt>
                <c:pt idx="1322">
                  <c:v>-2.2387359999120235</c:v>
                </c:pt>
                <c:pt idx="1323">
                  <c:v>-2.2345839999034069</c:v>
                </c:pt>
                <c:pt idx="1324">
                  <c:v>-2.2304079998866655</c:v>
                </c:pt>
                <c:pt idx="1325">
                  <c:v>-2.226231999869924</c:v>
                </c:pt>
                <c:pt idx="1326">
                  <c:v>-2.2220799998613074</c:v>
                </c:pt>
                <c:pt idx="1327">
                  <c:v>-2.217903999844566</c:v>
                </c:pt>
                <c:pt idx="1328">
                  <c:v>-2.2137280000024475</c:v>
                </c:pt>
                <c:pt idx="1329">
                  <c:v>-2.2095759999938309</c:v>
                </c:pt>
                <c:pt idx="1330">
                  <c:v>-2.2053999999770895</c:v>
                </c:pt>
                <c:pt idx="1331">
                  <c:v>-2.201223999960348</c:v>
                </c:pt>
                <c:pt idx="1332">
                  <c:v>-2.1970479999436066</c:v>
                </c:pt>
                <c:pt idx="1333">
                  <c:v>-2.1928719999268651</c:v>
                </c:pt>
                <c:pt idx="1334">
                  <c:v>-2.1886959999101236</c:v>
                </c:pt>
                <c:pt idx="1335">
                  <c:v>-2.184543999901507</c:v>
                </c:pt>
                <c:pt idx="1336">
                  <c:v>-2.1803679998847656</c:v>
                </c:pt>
                <c:pt idx="1337">
                  <c:v>-2.1761919998680241</c:v>
                </c:pt>
                <c:pt idx="1338">
                  <c:v>-2.1720399998594075</c:v>
                </c:pt>
                <c:pt idx="1339">
                  <c:v>-2.1678640000172891</c:v>
                </c:pt>
                <c:pt idx="1340">
                  <c:v>-2.1636880000005476</c:v>
                </c:pt>
                <c:pt idx="1341">
                  <c:v>-2.1595119999838062</c:v>
                </c:pt>
                <c:pt idx="1342">
                  <c:v>-2.1553599999751896</c:v>
                </c:pt>
                <c:pt idx="1343">
                  <c:v>-2.1511839999584481</c:v>
                </c:pt>
                <c:pt idx="1344">
                  <c:v>-2.1470079999417067</c:v>
                </c:pt>
                <c:pt idx="1345">
                  <c:v>-2.1428559999330901</c:v>
                </c:pt>
                <c:pt idx="1346">
                  <c:v>-2.1386799999163486</c:v>
                </c:pt>
                <c:pt idx="1347">
                  <c:v>-2.1345039998996072</c:v>
                </c:pt>
                <c:pt idx="1348">
                  <c:v>-2.1303519998909906</c:v>
                </c:pt>
                <c:pt idx="1349">
                  <c:v>-2.1261759998742491</c:v>
                </c:pt>
                <c:pt idx="1350">
                  <c:v>-2.1219999998575076</c:v>
                </c:pt>
                <c:pt idx="1351">
                  <c:v>-2.117847999848891</c:v>
                </c:pt>
                <c:pt idx="1352">
                  <c:v>-2.1136720000067726</c:v>
                </c:pt>
                <c:pt idx="1353">
                  <c:v>-2.109519999998156</c:v>
                </c:pt>
                <c:pt idx="1354">
                  <c:v>-2.1053439999814145</c:v>
                </c:pt>
                <c:pt idx="1355">
                  <c:v>-2.1011679999646731</c:v>
                </c:pt>
                <c:pt idx="1356">
                  <c:v>-2.0970159999560565</c:v>
                </c:pt>
                <c:pt idx="1357">
                  <c:v>-2.092839999939315</c:v>
                </c:pt>
                <c:pt idx="1358">
                  <c:v>-2.0886879999306984</c:v>
                </c:pt>
                <c:pt idx="1359">
                  <c:v>-2.084511999913957</c:v>
                </c:pt>
                <c:pt idx="1360">
                  <c:v>-2.0803359998972155</c:v>
                </c:pt>
                <c:pt idx="1361">
                  <c:v>-2.0761839998885989</c:v>
                </c:pt>
                <c:pt idx="1362">
                  <c:v>-2.0720079998718575</c:v>
                </c:pt>
                <c:pt idx="1363">
                  <c:v>-2.067831999855116</c:v>
                </c:pt>
                <c:pt idx="1364">
                  <c:v>-2.0636560000129975</c:v>
                </c:pt>
                <c:pt idx="1365">
                  <c:v>-2.0595040000043809</c:v>
                </c:pt>
                <c:pt idx="1366">
                  <c:v>-2.0553279999876395</c:v>
                </c:pt>
                <c:pt idx="1367">
                  <c:v>-2.0511759999790229</c:v>
                </c:pt>
                <c:pt idx="1368">
                  <c:v>-2.0469999999622814</c:v>
                </c:pt>
                <c:pt idx="1369">
                  <c:v>-2.04282399994554</c:v>
                </c:pt>
                <c:pt idx="1370">
                  <c:v>-2.0386719999369234</c:v>
                </c:pt>
                <c:pt idx="1371">
                  <c:v>-2.0344959999201819</c:v>
                </c:pt>
                <c:pt idx="1372">
                  <c:v>-2.0303439999115653</c:v>
                </c:pt>
                <c:pt idx="1373">
                  <c:v>-2.0261679998948239</c:v>
                </c:pt>
                <c:pt idx="1374">
                  <c:v>-2.0219919998780824</c:v>
                </c:pt>
                <c:pt idx="1375">
                  <c:v>-2.017815999861341</c:v>
                </c:pt>
                <c:pt idx="1376">
                  <c:v>-2.0136399998445995</c:v>
                </c:pt>
                <c:pt idx="1377">
                  <c:v>-2.009464000002481</c:v>
                </c:pt>
                <c:pt idx="1378">
                  <c:v>-2.0052879999857396</c:v>
                </c:pt>
                <c:pt idx="1379">
                  <c:v>-2.0011119999689981</c:v>
                </c:pt>
                <c:pt idx="1380">
                  <c:v>-1.9969359999522567</c:v>
                </c:pt>
                <c:pt idx="1381">
                  <c:v>-1.9927359999273904</c:v>
                </c:pt>
                <c:pt idx="1382">
                  <c:v>-1.9885599999106489</c:v>
                </c:pt>
                <c:pt idx="1383">
                  <c:v>-1.9843839998939075</c:v>
                </c:pt>
                <c:pt idx="1384">
                  <c:v>-1.980207999877166</c:v>
                </c:pt>
                <c:pt idx="1385">
                  <c:v>-1.9760319998604245</c:v>
                </c:pt>
                <c:pt idx="1386">
                  <c:v>-1.9718560000183061</c:v>
                </c:pt>
                <c:pt idx="1387">
                  <c:v>-1.9676800000015646</c:v>
                </c:pt>
                <c:pt idx="1388">
                  <c:v>-1.9635039999848232</c:v>
                </c:pt>
                <c:pt idx="1389">
                  <c:v>-1.9593039999599569</c:v>
                </c:pt>
                <c:pt idx="1390">
                  <c:v>-1.9551279999432154</c:v>
                </c:pt>
                <c:pt idx="1391">
                  <c:v>-1.9509279999183491</c:v>
                </c:pt>
                <c:pt idx="1392">
                  <c:v>-1.9467519999016076</c:v>
                </c:pt>
                <c:pt idx="1393">
                  <c:v>-1.9425759998848662</c:v>
                </c:pt>
                <c:pt idx="1394">
                  <c:v>-1.9383999998681247</c:v>
                </c:pt>
                <c:pt idx="1395">
                  <c:v>-1.9342479998595081</c:v>
                </c:pt>
                <c:pt idx="1396">
                  <c:v>-1.9300720000173897</c:v>
                </c:pt>
                <c:pt idx="1397">
                  <c:v>-1.9258960000006482</c:v>
                </c:pt>
                <c:pt idx="1398">
                  <c:v>-1.9217199999839067</c:v>
                </c:pt>
                <c:pt idx="1399">
                  <c:v>-1.9175439999671653</c:v>
                </c:pt>
                <c:pt idx="1400">
                  <c:v>-1.9133679999504238</c:v>
                </c:pt>
                <c:pt idx="1401">
                  <c:v>-1.9092159999418072</c:v>
                </c:pt>
                <c:pt idx="1402">
                  <c:v>-1.9050399999250658</c:v>
                </c:pt>
                <c:pt idx="1403">
                  <c:v>-1.9008639999083243</c:v>
                </c:pt>
                <c:pt idx="1404">
                  <c:v>-1.8966879998915829</c:v>
                </c:pt>
                <c:pt idx="1405">
                  <c:v>-1.8925359998829663</c:v>
                </c:pt>
                <c:pt idx="1406">
                  <c:v>-1.8883599998662248</c:v>
                </c:pt>
                <c:pt idx="1407">
                  <c:v>-1.8841839998494834</c:v>
                </c:pt>
                <c:pt idx="1408">
                  <c:v>-1.8800080000073649</c:v>
                </c:pt>
                <c:pt idx="1409">
                  <c:v>-1.8758559999987483</c:v>
                </c:pt>
                <c:pt idx="1410">
                  <c:v>-1.8716799999820068</c:v>
                </c:pt>
                <c:pt idx="1411">
                  <c:v>-1.8675039999652654</c:v>
                </c:pt>
                <c:pt idx="1412">
                  <c:v>-1.8633279999485239</c:v>
                </c:pt>
                <c:pt idx="1413">
                  <c:v>-1.8591519999317825</c:v>
                </c:pt>
                <c:pt idx="1414">
                  <c:v>-1.854975999915041</c:v>
                </c:pt>
                <c:pt idx="1415">
                  <c:v>-1.8507999998982996</c:v>
                </c:pt>
                <c:pt idx="1416">
                  <c:v>-1.8466239998815581</c:v>
                </c:pt>
                <c:pt idx="1417">
                  <c:v>-1.8424479998648167</c:v>
                </c:pt>
                <c:pt idx="1418">
                  <c:v>-1.8382959998562001</c:v>
                </c:pt>
                <c:pt idx="1419">
                  <c:v>-1.8341200000140816</c:v>
                </c:pt>
                <c:pt idx="1420">
                  <c:v>-1.8299439999973401</c:v>
                </c:pt>
                <c:pt idx="1421">
                  <c:v>-1.8257679999805987</c:v>
                </c:pt>
                <c:pt idx="1422">
                  <c:v>-1.8215919999638572</c:v>
                </c:pt>
                <c:pt idx="1423">
                  <c:v>-1.8174399999552406</c:v>
                </c:pt>
                <c:pt idx="1424">
                  <c:v>-1.8132639999384992</c:v>
                </c:pt>
                <c:pt idx="1425">
                  <c:v>-1.8090879999217577</c:v>
                </c:pt>
                <c:pt idx="1426">
                  <c:v>-1.8049359999131411</c:v>
                </c:pt>
                <c:pt idx="1427">
                  <c:v>-1.8007599998963997</c:v>
                </c:pt>
                <c:pt idx="1428">
                  <c:v>-1.7965839998796582</c:v>
                </c:pt>
                <c:pt idx="1429">
                  <c:v>-1.7924319998710416</c:v>
                </c:pt>
                <c:pt idx="1430">
                  <c:v>-1.7882559998543002</c:v>
                </c:pt>
                <c:pt idx="1431">
                  <c:v>-1.7840800000121817</c:v>
                </c:pt>
                <c:pt idx="1432">
                  <c:v>-1.7799280000035651</c:v>
                </c:pt>
                <c:pt idx="1433">
                  <c:v>-1.7757279999786988</c:v>
                </c:pt>
                <c:pt idx="1434">
                  <c:v>-1.7715759999700822</c:v>
                </c:pt>
                <c:pt idx="1435">
                  <c:v>-1.7673999999533407</c:v>
                </c:pt>
                <c:pt idx="1436">
                  <c:v>-1.7632239999365993</c:v>
                </c:pt>
                <c:pt idx="1437">
                  <c:v>-1.7590719999279827</c:v>
                </c:pt>
                <c:pt idx="1438">
                  <c:v>-1.7548959999112412</c:v>
                </c:pt>
                <c:pt idx="1439">
                  <c:v>-1.7507199998944998</c:v>
                </c:pt>
                <c:pt idx="1440">
                  <c:v>-1.7465679998858832</c:v>
                </c:pt>
                <c:pt idx="1441">
                  <c:v>-1.7423919998691417</c:v>
                </c:pt>
                <c:pt idx="1442">
                  <c:v>-1.7382159998524003</c:v>
                </c:pt>
                <c:pt idx="1443">
                  <c:v>-1.7340639998437837</c:v>
                </c:pt>
                <c:pt idx="1444">
                  <c:v>-1.7298880000016652</c:v>
                </c:pt>
                <c:pt idx="1445">
                  <c:v>-1.7257119999849238</c:v>
                </c:pt>
                <c:pt idx="1446">
                  <c:v>-1.7215359999681823</c:v>
                </c:pt>
                <c:pt idx="1447">
                  <c:v>-1.7173839999595657</c:v>
                </c:pt>
                <c:pt idx="1448">
                  <c:v>-1.7131839999346994</c:v>
                </c:pt>
                <c:pt idx="1449">
                  <c:v>-1.7090319999260828</c:v>
                </c:pt>
                <c:pt idx="1450">
                  <c:v>-1.7048559999093413</c:v>
                </c:pt>
                <c:pt idx="1451">
                  <c:v>-1.7006799998925999</c:v>
                </c:pt>
                <c:pt idx="1452">
                  <c:v>-1.6965279998839833</c:v>
                </c:pt>
                <c:pt idx="1453">
                  <c:v>-1.6923519998672418</c:v>
                </c:pt>
                <c:pt idx="1454">
                  <c:v>-1.6881999998586252</c:v>
                </c:pt>
                <c:pt idx="1455">
                  <c:v>-1.6840240000165068</c:v>
                </c:pt>
                <c:pt idx="1456">
                  <c:v>-1.6798479999997653</c:v>
                </c:pt>
                <c:pt idx="1457">
                  <c:v>-1.6756719999830239</c:v>
                </c:pt>
                <c:pt idx="1458">
                  <c:v>-1.6715199999744073</c:v>
                </c:pt>
                <c:pt idx="1459">
                  <c:v>-1.6673439999576658</c:v>
                </c:pt>
                <c:pt idx="1460">
                  <c:v>-1.6631919999490492</c:v>
                </c:pt>
                <c:pt idx="1461">
                  <c:v>-1.6590159999323077</c:v>
                </c:pt>
                <c:pt idx="1462">
                  <c:v>-1.6548399999155663</c:v>
                </c:pt>
                <c:pt idx="1463">
                  <c:v>-1.6506639998988248</c:v>
                </c:pt>
                <c:pt idx="1464">
                  <c:v>-1.6464879998820834</c:v>
                </c:pt>
                <c:pt idx="1465">
                  <c:v>-1.6423119998653419</c:v>
                </c:pt>
                <c:pt idx="1466">
                  <c:v>-1.6381599998567253</c:v>
                </c:pt>
                <c:pt idx="1467">
                  <c:v>-1.6339840000146069</c:v>
                </c:pt>
                <c:pt idx="1468">
                  <c:v>-1.6298079999978654</c:v>
                </c:pt>
                <c:pt idx="1469">
                  <c:v>-1.6256559999892488</c:v>
                </c:pt>
                <c:pt idx="1470">
                  <c:v>-1.6214799999725074</c:v>
                </c:pt>
                <c:pt idx="1471">
                  <c:v>-1.6173039999557659</c:v>
                </c:pt>
                <c:pt idx="1472">
                  <c:v>-1.6131279999390244</c:v>
                </c:pt>
                <c:pt idx="1473">
                  <c:v>-1.6089759999304079</c:v>
                </c:pt>
                <c:pt idx="1474">
                  <c:v>-1.6047999999136664</c:v>
                </c:pt>
                <c:pt idx="1475">
                  <c:v>-1.6006479999050498</c:v>
                </c:pt>
                <c:pt idx="1476">
                  <c:v>-1.5964719998883083</c:v>
                </c:pt>
                <c:pt idx="1477">
                  <c:v>-1.5922959998715669</c:v>
                </c:pt>
                <c:pt idx="1478">
                  <c:v>-1.5881439998629503</c:v>
                </c:pt>
                <c:pt idx="1479">
                  <c:v>-1.5839679998462088</c:v>
                </c:pt>
                <c:pt idx="1480">
                  <c:v>-1.5797920000040904</c:v>
                </c:pt>
                <c:pt idx="1481">
                  <c:v>-1.5756399999954738</c:v>
                </c:pt>
                <c:pt idx="1482">
                  <c:v>-1.5714639999787323</c:v>
                </c:pt>
                <c:pt idx="1483">
                  <c:v>-1.5672879999619909</c:v>
                </c:pt>
                <c:pt idx="1484">
                  <c:v>-1.5631359999533743</c:v>
                </c:pt>
                <c:pt idx="1485">
                  <c:v>-1.5589599999366328</c:v>
                </c:pt>
                <c:pt idx="1486">
                  <c:v>-1.5547839999198914</c:v>
                </c:pt>
                <c:pt idx="1487">
                  <c:v>-1.5506319999112748</c:v>
                </c:pt>
                <c:pt idx="1488">
                  <c:v>-1.5464559998945333</c:v>
                </c:pt>
                <c:pt idx="1489">
                  <c:v>-1.5422799998777919</c:v>
                </c:pt>
                <c:pt idx="1490">
                  <c:v>-1.5381039998610504</c:v>
                </c:pt>
                <c:pt idx="1491">
                  <c:v>-1.5339279998443089</c:v>
                </c:pt>
                <c:pt idx="1492">
                  <c:v>-1.5297760000103153</c:v>
                </c:pt>
                <c:pt idx="1493">
                  <c:v>-1.5255999999935739</c:v>
                </c:pt>
                <c:pt idx="1494">
                  <c:v>-1.5214239999768324</c:v>
                </c:pt>
                <c:pt idx="1495">
                  <c:v>-1.517247999960091</c:v>
                </c:pt>
                <c:pt idx="1496">
                  <c:v>-1.5130959999514744</c:v>
                </c:pt>
                <c:pt idx="1497">
                  <c:v>-1.5089199999347329</c:v>
                </c:pt>
                <c:pt idx="1498">
                  <c:v>-1.5047439999179915</c:v>
                </c:pt>
                <c:pt idx="1499">
                  <c:v>-1.5005919999093749</c:v>
                </c:pt>
                <c:pt idx="1500">
                  <c:v>-1.4964159998926334</c:v>
                </c:pt>
                <c:pt idx="1501">
                  <c:v>-1.492239999875892</c:v>
                </c:pt>
                <c:pt idx="1502">
                  <c:v>-1.4880879998672754</c:v>
                </c:pt>
                <c:pt idx="1503">
                  <c:v>-1.4839119998505339</c:v>
                </c:pt>
                <c:pt idx="1504">
                  <c:v>-1.4797360000084154</c:v>
                </c:pt>
                <c:pt idx="1505">
                  <c:v>-1.4755839999997988</c:v>
                </c:pt>
                <c:pt idx="1506">
                  <c:v>-1.4714079999830574</c:v>
                </c:pt>
                <c:pt idx="1507">
                  <c:v>-1.4672559999744408</c:v>
                </c:pt>
                <c:pt idx="1508">
                  <c:v>-1.4630799999576993</c:v>
                </c:pt>
                <c:pt idx="1509">
                  <c:v>-1.4589039999409579</c:v>
                </c:pt>
                <c:pt idx="1510">
                  <c:v>-1.4547519999323413</c:v>
                </c:pt>
                <c:pt idx="1511">
                  <c:v>-1.4505759999155998</c:v>
                </c:pt>
                <c:pt idx="1512">
                  <c:v>-1.4463999998988584</c:v>
                </c:pt>
                <c:pt idx="1513">
                  <c:v>-1.4422479998902418</c:v>
                </c:pt>
                <c:pt idx="1514">
                  <c:v>-1.4380719998735003</c:v>
                </c:pt>
                <c:pt idx="1515">
                  <c:v>-1.4339199998648837</c:v>
                </c:pt>
                <c:pt idx="1516">
                  <c:v>-1.4297439998481423</c:v>
                </c:pt>
                <c:pt idx="1517">
                  <c:v>-1.4255680000060238</c:v>
                </c:pt>
                <c:pt idx="1518">
                  <c:v>-1.4214159999974072</c:v>
                </c:pt>
                <c:pt idx="1519">
                  <c:v>-1.4172399999806657</c:v>
                </c:pt>
                <c:pt idx="1520">
                  <c:v>-1.4130639999639243</c:v>
                </c:pt>
                <c:pt idx="1521">
                  <c:v>-1.4088879999471828</c:v>
                </c:pt>
                <c:pt idx="1522">
                  <c:v>-1.4047119999304414</c:v>
                </c:pt>
                <c:pt idx="1523">
                  <c:v>-1.4005359999136999</c:v>
                </c:pt>
                <c:pt idx="1524">
                  <c:v>-1.3963839999050833</c:v>
                </c:pt>
                <c:pt idx="1525">
                  <c:v>-1.3922079998883419</c:v>
                </c:pt>
                <c:pt idx="1526">
                  <c:v>-1.3880319998716004</c:v>
                </c:pt>
                <c:pt idx="1527">
                  <c:v>-1.383855999854859</c:v>
                </c:pt>
                <c:pt idx="1528">
                  <c:v>-1.3796800000127405</c:v>
                </c:pt>
                <c:pt idx="1529">
                  <c:v>-1.375503999995999</c:v>
                </c:pt>
                <c:pt idx="1530">
                  <c:v>-1.3713279999792576</c:v>
                </c:pt>
                <c:pt idx="1531">
                  <c:v>-1.367175999970641</c:v>
                </c:pt>
                <c:pt idx="1532">
                  <c:v>-1.3629999999538995</c:v>
                </c:pt>
                <c:pt idx="1533">
                  <c:v>-1.3588239999371581</c:v>
                </c:pt>
                <c:pt idx="1534">
                  <c:v>-1.3546479999204166</c:v>
                </c:pt>
                <c:pt idx="1535">
                  <c:v>-1.3504959999118</c:v>
                </c:pt>
                <c:pt idx="1536">
                  <c:v>-1.3463199998950586</c:v>
                </c:pt>
                <c:pt idx="1537">
                  <c:v>-1.3421439998783171</c:v>
                </c:pt>
                <c:pt idx="1538">
                  <c:v>-1.3379919998697005</c:v>
                </c:pt>
                <c:pt idx="1539">
                  <c:v>-1.3338159998529591</c:v>
                </c:pt>
                <c:pt idx="1540">
                  <c:v>-1.3296639998443425</c:v>
                </c:pt>
                <c:pt idx="1541">
                  <c:v>-1.325488000002224</c:v>
                </c:pt>
                <c:pt idx="1542">
                  <c:v>-1.3213119999854825</c:v>
                </c:pt>
                <c:pt idx="1543">
                  <c:v>-1.3171599999768659</c:v>
                </c:pt>
                <c:pt idx="1544">
                  <c:v>-1.3129839999601245</c:v>
                </c:pt>
                <c:pt idx="1545">
                  <c:v>-1.308807999943383</c:v>
                </c:pt>
                <c:pt idx="1546">
                  <c:v>-1.3046319999266416</c:v>
                </c:pt>
                <c:pt idx="1547">
                  <c:v>-1.300479999918025</c:v>
                </c:pt>
                <c:pt idx="1548">
                  <c:v>-1.2963039999012835</c:v>
                </c:pt>
                <c:pt idx="1549">
                  <c:v>-1.2921279998845421</c:v>
                </c:pt>
                <c:pt idx="1550">
                  <c:v>-1.2879519998678006</c:v>
                </c:pt>
                <c:pt idx="1551">
                  <c:v>-1.283799999859184</c:v>
                </c:pt>
                <c:pt idx="1552">
                  <c:v>-1.2796000000089407</c:v>
                </c:pt>
                <c:pt idx="1553">
                  <c:v>-1.2754480000003241</c:v>
                </c:pt>
                <c:pt idx="1554">
                  <c:v>-1.2712719999835826</c:v>
                </c:pt>
                <c:pt idx="1555">
                  <c:v>-1.2670959999668412</c:v>
                </c:pt>
                <c:pt idx="1556">
                  <c:v>-1.2629439999582246</c:v>
                </c:pt>
                <c:pt idx="1557">
                  <c:v>-1.2587439999333583</c:v>
                </c:pt>
                <c:pt idx="1558">
                  <c:v>-1.2545919999247417</c:v>
                </c:pt>
                <c:pt idx="1559">
                  <c:v>-1.2504159999080002</c:v>
                </c:pt>
                <c:pt idx="1560">
                  <c:v>-1.2462639998993836</c:v>
                </c:pt>
                <c:pt idx="1561">
                  <c:v>-1.2420879998826422</c:v>
                </c:pt>
                <c:pt idx="1562">
                  <c:v>-1.2379119998659007</c:v>
                </c:pt>
                <c:pt idx="1563">
                  <c:v>-1.2337599998572841</c:v>
                </c:pt>
                <c:pt idx="1564">
                  <c:v>-1.2295840000151657</c:v>
                </c:pt>
                <c:pt idx="1565">
                  <c:v>-1.2254079999984242</c:v>
                </c:pt>
                <c:pt idx="1566">
                  <c:v>-1.2212559999898076</c:v>
                </c:pt>
                <c:pt idx="1567">
                  <c:v>-1.2170799999730662</c:v>
                </c:pt>
                <c:pt idx="1568">
                  <c:v>-1.2129039999563247</c:v>
                </c:pt>
                <c:pt idx="1569">
                  <c:v>-1.2087279999395832</c:v>
                </c:pt>
                <c:pt idx="1570">
                  <c:v>-1.2045519999228418</c:v>
                </c:pt>
                <c:pt idx="1571">
                  <c:v>-1.2003999999142252</c:v>
                </c:pt>
                <c:pt idx="1572">
                  <c:v>-1.1961999998893589</c:v>
                </c:pt>
                <c:pt idx="1573">
                  <c:v>-1.1920479998807423</c:v>
                </c:pt>
                <c:pt idx="1574">
                  <c:v>-1.187847999855876</c:v>
                </c:pt>
                <c:pt idx="1575">
                  <c:v>-1.1836720000137575</c:v>
                </c:pt>
                <c:pt idx="1576">
                  <c:v>-1.179495999997016</c:v>
                </c:pt>
                <c:pt idx="1577">
                  <c:v>-1.1753199999802746</c:v>
                </c:pt>
                <c:pt idx="1578">
                  <c:v>-1.171167999971658</c:v>
                </c:pt>
                <c:pt idx="1579">
                  <c:v>-1.1669919999549165</c:v>
                </c:pt>
                <c:pt idx="1580">
                  <c:v>-1.1628159999381751</c:v>
                </c:pt>
                <c:pt idx="1581">
                  <c:v>-1.1586639999295585</c:v>
                </c:pt>
                <c:pt idx="1582">
                  <c:v>-1.154487999912817</c:v>
                </c:pt>
                <c:pt idx="1583">
                  <c:v>-1.1503359999042004</c:v>
                </c:pt>
                <c:pt idx="1584">
                  <c:v>-1.146159999887459</c:v>
                </c:pt>
                <c:pt idx="1585">
                  <c:v>-1.1419599998625927</c:v>
                </c:pt>
                <c:pt idx="1586">
                  <c:v>-1.1377839998458512</c:v>
                </c:pt>
                <c:pt idx="1587">
                  <c:v>-1.1336320000118576</c:v>
                </c:pt>
                <c:pt idx="1588">
                  <c:v>-1.1294559999951161</c:v>
                </c:pt>
                <c:pt idx="1589">
                  <c:v>-1.1252799999783747</c:v>
                </c:pt>
                <c:pt idx="1590">
                  <c:v>-1.1211039999616332</c:v>
                </c:pt>
                <c:pt idx="1591">
                  <c:v>-1.1169519999530166</c:v>
                </c:pt>
                <c:pt idx="1592">
                  <c:v>-1.1127759999362752</c:v>
                </c:pt>
                <c:pt idx="1593">
                  <c:v>-1.1085999999195337</c:v>
                </c:pt>
                <c:pt idx="1594">
                  <c:v>-1.1044239999027923</c:v>
                </c:pt>
                <c:pt idx="1595">
                  <c:v>-1.1002719998941757</c:v>
                </c:pt>
                <c:pt idx="1596">
                  <c:v>-1.0960959998774342</c:v>
                </c:pt>
                <c:pt idx="1597">
                  <c:v>-1.0919439998688176</c:v>
                </c:pt>
                <c:pt idx="1598">
                  <c:v>-1.0877679998520762</c:v>
                </c:pt>
                <c:pt idx="1599">
                  <c:v>-1.0835920000099577</c:v>
                </c:pt>
                <c:pt idx="1600">
                  <c:v>-1.0794159999932162</c:v>
                </c:pt>
                <c:pt idx="1601">
                  <c:v>-1.0752399999764748</c:v>
                </c:pt>
                <c:pt idx="1602">
                  <c:v>-1.0710879999678582</c:v>
                </c:pt>
                <c:pt idx="1603">
                  <c:v>-1.0668879999429919</c:v>
                </c:pt>
                <c:pt idx="1604">
                  <c:v>-1.0627359999343753</c:v>
                </c:pt>
                <c:pt idx="1605">
                  <c:v>-1.0585599999176338</c:v>
                </c:pt>
                <c:pt idx="1606">
                  <c:v>-1.0543839999008924</c:v>
                </c:pt>
                <c:pt idx="1607">
                  <c:v>-1.0502319998922758</c:v>
                </c:pt>
                <c:pt idx="1608">
                  <c:v>-1.0460559998755343</c:v>
                </c:pt>
                <c:pt idx="1609">
                  <c:v>-1.0418799998587929</c:v>
                </c:pt>
                <c:pt idx="1610">
                  <c:v>-1.0377279998501763</c:v>
                </c:pt>
                <c:pt idx="1611">
                  <c:v>-1.0335520000080578</c:v>
                </c:pt>
                <c:pt idx="1612">
                  <c:v>-1.0293759999913163</c:v>
                </c:pt>
                <c:pt idx="1613">
                  <c:v>-1.0252239999826998</c:v>
                </c:pt>
                <c:pt idx="1614">
                  <c:v>-1.0210479999659583</c:v>
                </c:pt>
                <c:pt idx="1615">
                  <c:v>-1.0168719999492168</c:v>
                </c:pt>
                <c:pt idx="1616">
                  <c:v>-1.0127199999406002</c:v>
                </c:pt>
                <c:pt idx="1617">
                  <c:v>-1.0085439999238588</c:v>
                </c:pt>
                <c:pt idx="1618">
                  <c:v>-1.0043679999071173</c:v>
                </c:pt>
                <c:pt idx="1619">
                  <c:v>-1.0001919998903759</c:v>
                </c:pt>
                <c:pt idx="1620">
                  <c:v>-0.99603999988175929</c:v>
                </c:pt>
                <c:pt idx="1621">
                  <c:v>-0.99186399986501783</c:v>
                </c:pt>
                <c:pt idx="1622">
                  <c:v>-0.98768799984827638</c:v>
                </c:pt>
                <c:pt idx="1623">
                  <c:v>-0.98353600001428276</c:v>
                </c:pt>
                <c:pt idx="1624">
                  <c:v>-0.97935999999754131</c:v>
                </c:pt>
                <c:pt idx="1625">
                  <c:v>-0.975159999972675</c:v>
                </c:pt>
                <c:pt idx="1626">
                  <c:v>-0.9710079999640584</c:v>
                </c:pt>
                <c:pt idx="1627">
                  <c:v>-0.96683199994731694</c:v>
                </c:pt>
                <c:pt idx="1628">
                  <c:v>-0.96265599993057549</c:v>
                </c:pt>
                <c:pt idx="1629">
                  <c:v>-0.95850399992195889</c:v>
                </c:pt>
                <c:pt idx="1630">
                  <c:v>-0.95432799990521744</c:v>
                </c:pt>
                <c:pt idx="1631">
                  <c:v>-0.95015199988847598</c:v>
                </c:pt>
                <c:pt idx="1632">
                  <c:v>-0.94599999987985939</c:v>
                </c:pt>
                <c:pt idx="1633">
                  <c:v>-0.94182399986311793</c:v>
                </c:pt>
                <c:pt idx="1634">
                  <c:v>-0.93764799984637648</c:v>
                </c:pt>
                <c:pt idx="1635">
                  <c:v>-0.93347200000425801</c:v>
                </c:pt>
                <c:pt idx="1636">
                  <c:v>-0.92929599998751655</c:v>
                </c:pt>
                <c:pt idx="1637">
                  <c:v>-0.9251199999707751</c:v>
                </c:pt>
                <c:pt idx="1638">
                  <c:v>-0.92094399995403364</c:v>
                </c:pt>
                <c:pt idx="1639">
                  <c:v>-0.91679199994541705</c:v>
                </c:pt>
                <c:pt idx="1640">
                  <c:v>-0.91261599992867559</c:v>
                </c:pt>
                <c:pt idx="1641">
                  <c:v>-0.90843999991193414</c:v>
                </c:pt>
                <c:pt idx="1642">
                  <c:v>-0.90428799990331754</c:v>
                </c:pt>
                <c:pt idx="1643">
                  <c:v>-0.90011199988657609</c:v>
                </c:pt>
                <c:pt idx="1644">
                  <c:v>-0.89593599986983463</c:v>
                </c:pt>
                <c:pt idx="1645">
                  <c:v>-0.89175999985309318</c:v>
                </c:pt>
                <c:pt idx="1646">
                  <c:v>-0.88758400001097471</c:v>
                </c:pt>
                <c:pt idx="1647">
                  <c:v>-0.88343200000235811</c:v>
                </c:pt>
                <c:pt idx="1648">
                  <c:v>-0.87925599998561665</c:v>
                </c:pt>
                <c:pt idx="1649">
                  <c:v>-0.8750799999688752</c:v>
                </c:pt>
                <c:pt idx="1650">
                  <c:v>-0.8709279999602586</c:v>
                </c:pt>
                <c:pt idx="1651">
                  <c:v>-0.86675199994351715</c:v>
                </c:pt>
                <c:pt idx="1652">
                  <c:v>-0.86259999993490055</c:v>
                </c:pt>
                <c:pt idx="1653">
                  <c:v>-0.8584239999181591</c:v>
                </c:pt>
                <c:pt idx="1654">
                  <c:v>-0.85424799990141764</c:v>
                </c:pt>
                <c:pt idx="1655">
                  <c:v>-0.85009599989280105</c:v>
                </c:pt>
                <c:pt idx="1656">
                  <c:v>-0.84591999987605959</c:v>
                </c:pt>
                <c:pt idx="1657">
                  <c:v>-0.84174399985931814</c:v>
                </c:pt>
                <c:pt idx="1658">
                  <c:v>-0.83759199985070154</c:v>
                </c:pt>
                <c:pt idx="1659">
                  <c:v>-0.83341600000858307</c:v>
                </c:pt>
                <c:pt idx="1660">
                  <c:v>-0.82923999999184161</c:v>
                </c:pt>
                <c:pt idx="1661">
                  <c:v>-0.82508799998322502</c:v>
                </c:pt>
                <c:pt idx="1662">
                  <c:v>-0.82091199996648356</c:v>
                </c:pt>
                <c:pt idx="1663">
                  <c:v>-0.81675999995786697</c:v>
                </c:pt>
                <c:pt idx="1664">
                  <c:v>-0.81258399994112551</c:v>
                </c:pt>
                <c:pt idx="1665">
                  <c:v>-0.80840799992438406</c:v>
                </c:pt>
                <c:pt idx="1666">
                  <c:v>-0.80425599991576746</c:v>
                </c:pt>
                <c:pt idx="1667">
                  <c:v>-0.80005599989090115</c:v>
                </c:pt>
                <c:pt idx="1668">
                  <c:v>-0.79590399988228455</c:v>
                </c:pt>
                <c:pt idx="1669">
                  <c:v>-0.7917279998655431</c:v>
                </c:pt>
                <c:pt idx="1670">
                  <c:v>-0.7875759998569265</c:v>
                </c:pt>
                <c:pt idx="1671">
                  <c:v>-0.78340000001480803</c:v>
                </c:pt>
                <c:pt idx="1672">
                  <c:v>-0.77922399999806657</c:v>
                </c:pt>
                <c:pt idx="1673">
                  <c:v>-0.77507199998944998</c:v>
                </c:pt>
                <c:pt idx="1674">
                  <c:v>-0.77087199996458367</c:v>
                </c:pt>
                <c:pt idx="1675">
                  <c:v>-0.76671999995596707</c:v>
                </c:pt>
                <c:pt idx="1676">
                  <c:v>-0.76251999993110076</c:v>
                </c:pt>
                <c:pt idx="1677">
                  <c:v>-0.75836799992248416</c:v>
                </c:pt>
                <c:pt idx="1678">
                  <c:v>-0.7541919999057427</c:v>
                </c:pt>
                <c:pt idx="1679">
                  <c:v>-0.75001599988900125</c:v>
                </c:pt>
                <c:pt idx="1680">
                  <c:v>-0.7458399998722598</c:v>
                </c:pt>
                <c:pt idx="1681">
                  <c:v>-0.7416879998636432</c:v>
                </c:pt>
                <c:pt idx="1682">
                  <c:v>-0.73751199984690174</c:v>
                </c:pt>
                <c:pt idx="1683">
                  <c:v>-0.73333600000478327</c:v>
                </c:pt>
                <c:pt idx="1684">
                  <c:v>-0.72918399999616668</c:v>
                </c:pt>
                <c:pt idx="1685">
                  <c:v>-0.72500799997942522</c:v>
                </c:pt>
                <c:pt idx="1686">
                  <c:v>-0.72080799995455891</c:v>
                </c:pt>
                <c:pt idx="1687">
                  <c:v>-0.71663199993781745</c:v>
                </c:pt>
                <c:pt idx="1688">
                  <c:v>-0.71247999992920086</c:v>
                </c:pt>
                <c:pt idx="1689">
                  <c:v>-0.7083039999124594</c:v>
                </c:pt>
                <c:pt idx="1690">
                  <c:v>-0.70412799989571795</c:v>
                </c:pt>
                <c:pt idx="1691">
                  <c:v>-0.69997599988710135</c:v>
                </c:pt>
                <c:pt idx="1692">
                  <c:v>-0.6957999998703599</c:v>
                </c:pt>
                <c:pt idx="1693">
                  <c:v>-0.69162399985361844</c:v>
                </c:pt>
                <c:pt idx="1694">
                  <c:v>-0.68747199984500185</c:v>
                </c:pt>
                <c:pt idx="1695">
                  <c:v>-0.68329600000288337</c:v>
                </c:pt>
                <c:pt idx="1696">
                  <c:v>-0.67914399999426678</c:v>
                </c:pt>
                <c:pt idx="1697">
                  <c:v>-0.67496799997752532</c:v>
                </c:pt>
                <c:pt idx="1698">
                  <c:v>-0.67079199996078387</c:v>
                </c:pt>
                <c:pt idx="1699">
                  <c:v>-0.66663999995216727</c:v>
                </c:pt>
                <c:pt idx="1700">
                  <c:v>-0.66246399993542582</c:v>
                </c:pt>
                <c:pt idx="1701">
                  <c:v>-0.65828799991868436</c:v>
                </c:pt>
                <c:pt idx="1702">
                  <c:v>-0.65411199990194291</c:v>
                </c:pt>
                <c:pt idx="1703">
                  <c:v>-0.64995999989332631</c:v>
                </c:pt>
                <c:pt idx="1704">
                  <c:v>-0.64578399987658486</c:v>
                </c:pt>
                <c:pt idx="1705">
                  <c:v>-0.6416079998598434</c:v>
                </c:pt>
                <c:pt idx="1706">
                  <c:v>-0.63743200001772493</c:v>
                </c:pt>
                <c:pt idx="1707">
                  <c:v>-0.63328000000910833</c:v>
                </c:pt>
                <c:pt idx="1708">
                  <c:v>-0.62910399999236688</c:v>
                </c:pt>
                <c:pt idx="1709">
                  <c:v>-0.62492799997562543</c:v>
                </c:pt>
                <c:pt idx="1710">
                  <c:v>-0.62075199995888397</c:v>
                </c:pt>
                <c:pt idx="1711">
                  <c:v>-0.61657599994214252</c:v>
                </c:pt>
                <c:pt idx="1712">
                  <c:v>-0.61242399993352592</c:v>
                </c:pt>
                <c:pt idx="1713">
                  <c:v>-0.60824799991678447</c:v>
                </c:pt>
                <c:pt idx="1714">
                  <c:v>-0.60407199990004301</c:v>
                </c:pt>
                <c:pt idx="1715">
                  <c:v>-0.59989599988330156</c:v>
                </c:pt>
                <c:pt idx="1716">
                  <c:v>-0.5957199998665601</c:v>
                </c:pt>
                <c:pt idx="1717">
                  <c:v>-0.59156799985794351</c:v>
                </c:pt>
                <c:pt idx="1718">
                  <c:v>-0.58739200001582503</c:v>
                </c:pt>
                <c:pt idx="1719">
                  <c:v>-0.58321599999908358</c:v>
                </c:pt>
                <c:pt idx="1720">
                  <c:v>-0.57903999998234212</c:v>
                </c:pt>
                <c:pt idx="1721">
                  <c:v>-0.57488799997372553</c:v>
                </c:pt>
                <c:pt idx="1722">
                  <c:v>-0.57071199995698407</c:v>
                </c:pt>
                <c:pt idx="1723">
                  <c:v>-0.56655999994836748</c:v>
                </c:pt>
                <c:pt idx="1724">
                  <c:v>-0.56238399993162602</c:v>
                </c:pt>
                <c:pt idx="1725">
                  <c:v>-0.55818399990675971</c:v>
                </c:pt>
                <c:pt idx="1726">
                  <c:v>-0.55400799989001825</c:v>
                </c:pt>
                <c:pt idx="1727">
                  <c:v>-0.54985599988140166</c:v>
                </c:pt>
                <c:pt idx="1728">
                  <c:v>-0.5456799998646602</c:v>
                </c:pt>
                <c:pt idx="1729">
                  <c:v>-0.54152799985604361</c:v>
                </c:pt>
                <c:pt idx="1730">
                  <c:v>-0.53735200001392514</c:v>
                </c:pt>
                <c:pt idx="1731">
                  <c:v>-0.53317599999718368</c:v>
                </c:pt>
                <c:pt idx="1732">
                  <c:v>-0.52902399998856708</c:v>
                </c:pt>
                <c:pt idx="1733">
                  <c:v>-0.52484799997182563</c:v>
                </c:pt>
                <c:pt idx="1734">
                  <c:v>-0.52067199995508417</c:v>
                </c:pt>
                <c:pt idx="1735">
                  <c:v>-0.51651999994646758</c:v>
                </c:pt>
                <c:pt idx="1736">
                  <c:v>-0.51234399992972612</c:v>
                </c:pt>
                <c:pt idx="1737">
                  <c:v>-0.50819199992110953</c:v>
                </c:pt>
                <c:pt idx="1738">
                  <c:v>-0.50401599990436807</c:v>
                </c:pt>
                <c:pt idx="1739">
                  <c:v>-0.49983999988762662</c:v>
                </c:pt>
                <c:pt idx="1740">
                  <c:v>-0.49566399987088516</c:v>
                </c:pt>
                <c:pt idx="1741">
                  <c:v>-0.49148799985414371</c:v>
                </c:pt>
                <c:pt idx="1742">
                  <c:v>-0.48733599984552711</c:v>
                </c:pt>
                <c:pt idx="1743">
                  <c:v>-0.48316000000340864</c:v>
                </c:pt>
                <c:pt idx="1744">
                  <c:v>-0.47898399998666719</c:v>
                </c:pt>
                <c:pt idx="1745">
                  <c:v>-0.47480799996992573</c:v>
                </c:pt>
                <c:pt idx="1746">
                  <c:v>-0.47063199995318428</c:v>
                </c:pt>
                <c:pt idx="1747">
                  <c:v>-0.46647999994456768</c:v>
                </c:pt>
                <c:pt idx="1748">
                  <c:v>-0.46230399992782623</c:v>
                </c:pt>
                <c:pt idx="1749">
                  <c:v>-0.45812799991108477</c:v>
                </c:pt>
                <c:pt idx="1750">
                  <c:v>-0.45395199989434332</c:v>
                </c:pt>
                <c:pt idx="1751">
                  <c:v>-0.44977599987760186</c:v>
                </c:pt>
                <c:pt idx="1752">
                  <c:v>-0.44562399986898527</c:v>
                </c:pt>
                <c:pt idx="1753">
                  <c:v>-0.44144799985224381</c:v>
                </c:pt>
                <c:pt idx="1754">
                  <c:v>-0.43727200001012534</c:v>
                </c:pt>
                <c:pt idx="1755">
                  <c:v>-0.43312000000150874</c:v>
                </c:pt>
                <c:pt idx="1756">
                  <c:v>-0.42894399998476729</c:v>
                </c:pt>
                <c:pt idx="1757">
                  <c:v>-0.42476799996802583</c:v>
                </c:pt>
                <c:pt idx="1758">
                  <c:v>-0.42059199995128438</c:v>
                </c:pt>
                <c:pt idx="1759">
                  <c:v>-0.41643999994266778</c:v>
                </c:pt>
                <c:pt idx="1760">
                  <c:v>-0.41226399992592633</c:v>
                </c:pt>
                <c:pt idx="1761">
                  <c:v>-0.40808799990918487</c:v>
                </c:pt>
                <c:pt idx="1762">
                  <c:v>-0.40393599990056828</c:v>
                </c:pt>
                <c:pt idx="1763">
                  <c:v>-0.39975999988382682</c:v>
                </c:pt>
                <c:pt idx="1764">
                  <c:v>-0.39558399986708537</c:v>
                </c:pt>
                <c:pt idx="1765">
                  <c:v>-0.39140799985034391</c:v>
                </c:pt>
                <c:pt idx="1766">
                  <c:v>-0.38723200000822544</c:v>
                </c:pt>
                <c:pt idx="1767">
                  <c:v>-0.38305599999148399</c:v>
                </c:pt>
                <c:pt idx="1768">
                  <c:v>-0.37887999997474253</c:v>
                </c:pt>
                <c:pt idx="1769">
                  <c:v>-0.37470399995800108</c:v>
                </c:pt>
                <c:pt idx="1770">
                  <c:v>-0.37052799994125962</c:v>
                </c:pt>
                <c:pt idx="1771">
                  <c:v>-0.36637599993264303</c:v>
                </c:pt>
                <c:pt idx="1772">
                  <c:v>-0.36219999991590157</c:v>
                </c:pt>
                <c:pt idx="1773">
                  <c:v>-0.35804799990728498</c:v>
                </c:pt>
                <c:pt idx="1774">
                  <c:v>-0.35387199989054352</c:v>
                </c:pt>
                <c:pt idx="1775">
                  <c:v>-0.34969599987380207</c:v>
                </c:pt>
                <c:pt idx="1776">
                  <c:v>-0.34551999985706061</c:v>
                </c:pt>
                <c:pt idx="1777">
                  <c:v>-0.34134400001494214</c:v>
                </c:pt>
                <c:pt idx="1778">
                  <c:v>-0.33719200000632554</c:v>
                </c:pt>
                <c:pt idx="1779">
                  <c:v>-0.33301599998958409</c:v>
                </c:pt>
                <c:pt idx="1780">
                  <c:v>-0.32883999997284263</c:v>
                </c:pt>
                <c:pt idx="1781">
                  <c:v>-0.32468799996422604</c:v>
                </c:pt>
                <c:pt idx="1782">
                  <c:v>-0.32048799993935972</c:v>
                </c:pt>
                <c:pt idx="1783">
                  <c:v>-0.31633599993074313</c:v>
                </c:pt>
                <c:pt idx="1784">
                  <c:v>-0.31215999991400167</c:v>
                </c:pt>
                <c:pt idx="1785">
                  <c:v>-0.30798399989726022</c:v>
                </c:pt>
                <c:pt idx="1786">
                  <c:v>-0.30383199988864362</c:v>
                </c:pt>
                <c:pt idx="1787">
                  <c:v>-0.29965599987190217</c:v>
                </c:pt>
                <c:pt idx="1788">
                  <c:v>-0.29547999985516071</c:v>
                </c:pt>
                <c:pt idx="1789">
                  <c:v>-0.29132799984654412</c:v>
                </c:pt>
                <c:pt idx="1790">
                  <c:v>-0.28715200000442564</c:v>
                </c:pt>
                <c:pt idx="1791">
                  <c:v>-0.28297599998768419</c:v>
                </c:pt>
                <c:pt idx="1792">
                  <c:v>-0.27882399997906759</c:v>
                </c:pt>
                <c:pt idx="1793">
                  <c:v>-0.27464799996232614</c:v>
                </c:pt>
                <c:pt idx="1794">
                  <c:v>-0.27047199994558468</c:v>
                </c:pt>
                <c:pt idx="1795">
                  <c:v>-0.26631999993696809</c:v>
                </c:pt>
                <c:pt idx="1796">
                  <c:v>-0.26214399992022663</c:v>
                </c:pt>
                <c:pt idx="1797">
                  <c:v>-0.25799199991161004</c:v>
                </c:pt>
                <c:pt idx="1798">
                  <c:v>-0.25381599989486858</c:v>
                </c:pt>
                <c:pt idx="1799">
                  <c:v>-0.24963999987812713</c:v>
                </c:pt>
                <c:pt idx="1800">
                  <c:v>-0.24548799986951053</c:v>
                </c:pt>
                <c:pt idx="1801">
                  <c:v>-0.24131199985276908</c:v>
                </c:pt>
                <c:pt idx="1802">
                  <c:v>-0.2371360000106506</c:v>
                </c:pt>
                <c:pt idx="1803">
                  <c:v>-0.23298400000203401</c:v>
                </c:pt>
                <c:pt idx="1804">
                  <c:v>-0.22880799998529255</c:v>
                </c:pt>
                <c:pt idx="1805">
                  <c:v>-0.2246319999685511</c:v>
                </c:pt>
                <c:pt idx="1806">
                  <c:v>-0.22045599995180964</c:v>
                </c:pt>
                <c:pt idx="1807">
                  <c:v>-0.21627999993506819</c:v>
                </c:pt>
                <c:pt idx="1808">
                  <c:v>-0.21212799992645159</c:v>
                </c:pt>
                <c:pt idx="1809">
                  <c:v>-0.20795199990971014</c:v>
                </c:pt>
                <c:pt idx="1810">
                  <c:v>-0.20377599989296868</c:v>
                </c:pt>
                <c:pt idx="1811">
                  <c:v>-0.19962399988435209</c:v>
                </c:pt>
                <c:pt idx="1812">
                  <c:v>-0.19544799986761063</c:v>
                </c:pt>
                <c:pt idx="1813">
                  <c:v>-0.19127199985086918</c:v>
                </c:pt>
                <c:pt idx="1814">
                  <c:v>-0.18709600000875071</c:v>
                </c:pt>
                <c:pt idx="1815">
                  <c:v>-0.18294400000013411</c:v>
                </c:pt>
                <c:pt idx="1816">
                  <c:v>-0.17876799998339266</c:v>
                </c:pt>
                <c:pt idx="1817">
                  <c:v>-0.17461599997477606</c:v>
                </c:pt>
                <c:pt idx="1818">
                  <c:v>-0.1704399999580346</c:v>
                </c:pt>
                <c:pt idx="1819">
                  <c:v>-0.16626399994129315</c:v>
                </c:pt>
                <c:pt idx="1820">
                  <c:v>-0.1620879999245517</c:v>
                </c:pt>
                <c:pt idx="1821">
                  <c:v>-0.1579359999159351</c:v>
                </c:pt>
                <c:pt idx="1822">
                  <c:v>-0.15375999989919364</c:v>
                </c:pt>
                <c:pt idx="1823">
                  <c:v>-0.14958399988245219</c:v>
                </c:pt>
                <c:pt idx="1824">
                  <c:v>-0.14540799986571074</c:v>
                </c:pt>
                <c:pt idx="1825">
                  <c:v>-0.14125599985709414</c:v>
                </c:pt>
                <c:pt idx="1826">
                  <c:v>-0.13708000001497567</c:v>
                </c:pt>
                <c:pt idx="1827">
                  <c:v>-0.13290399999823421</c:v>
                </c:pt>
                <c:pt idx="1828">
                  <c:v>-0.12875199998961762</c:v>
                </c:pt>
                <c:pt idx="1829">
                  <c:v>-0.12457599997287616</c:v>
                </c:pt>
                <c:pt idx="1830">
                  <c:v>-0.12039999995613471</c:v>
                </c:pt>
                <c:pt idx="1831">
                  <c:v>-0.11622399993939325</c:v>
                </c:pt>
                <c:pt idx="1832">
                  <c:v>-0.11207199993077666</c:v>
                </c:pt>
                <c:pt idx="1833">
                  <c:v>-0.1078959999140352</c:v>
                </c:pt>
                <c:pt idx="1834">
                  <c:v>-0.10371999989729375</c:v>
                </c:pt>
                <c:pt idx="1835">
                  <c:v>-9.956799988867715E-2</c:v>
                </c:pt>
                <c:pt idx="1836">
                  <c:v>-9.5367999863810837E-2</c:v>
                </c:pt>
                <c:pt idx="1837">
                  <c:v>-9.1215999855194241E-2</c:v>
                </c:pt>
                <c:pt idx="1838">
                  <c:v>-8.7040000013075769E-2</c:v>
                </c:pt>
                <c:pt idx="1839">
                  <c:v>-8.2888000004459172E-2</c:v>
                </c:pt>
                <c:pt idx="1840">
                  <c:v>-7.8711999987717718E-2</c:v>
                </c:pt>
                <c:pt idx="1841">
                  <c:v>-7.4535999970976263E-2</c:v>
                </c:pt>
                <c:pt idx="1842">
                  <c:v>-7.0383999962359667E-2</c:v>
                </c:pt>
                <c:pt idx="1843">
                  <c:v>-6.6207999945618212E-2</c:v>
                </c:pt>
                <c:pt idx="1844">
                  <c:v>-6.2055999937001616E-2</c:v>
                </c:pt>
                <c:pt idx="1845">
                  <c:v>-5.7879999920260161E-2</c:v>
                </c:pt>
                <c:pt idx="1846">
                  <c:v>-5.3703999903518707E-2</c:v>
                </c:pt>
                <c:pt idx="1847">
                  <c:v>-4.955199989490211E-2</c:v>
                </c:pt>
                <c:pt idx="1848">
                  <c:v>-4.5375999878160655E-2</c:v>
                </c:pt>
                <c:pt idx="1849">
                  <c:v>-4.1199999861419201E-2</c:v>
                </c:pt>
                <c:pt idx="1850">
                  <c:v>-3.7023999844677746E-2</c:v>
                </c:pt>
                <c:pt idx="1851">
                  <c:v>-3.2848000002559274E-2</c:v>
                </c:pt>
                <c:pt idx="1852">
                  <c:v>-2.867199998581782E-2</c:v>
                </c:pt>
                <c:pt idx="1853">
                  <c:v>-2.4519999977201223E-2</c:v>
                </c:pt>
                <c:pt idx="1854">
                  <c:v>-2.0343999960459769E-2</c:v>
                </c:pt>
                <c:pt idx="1855">
                  <c:v>-1.6167999943718314E-2</c:v>
                </c:pt>
                <c:pt idx="1856">
                  <c:v>-1.2015999935101718E-2</c:v>
                </c:pt>
                <c:pt idx="1857">
                  <c:v>-7.8399999183602631E-3</c:v>
                </c:pt>
                <c:pt idx="1858">
                  <c:v>-3.6879999097436666E-3</c:v>
                </c:pt>
                <c:pt idx="1859">
                  <c:v>4.8800010699778795E-4</c:v>
                </c:pt>
                <c:pt idx="1860">
                  <c:v>4.6640001237392426E-3</c:v>
                </c:pt>
                <c:pt idx="1861">
                  <c:v>8.816000132355839E-3</c:v>
                </c:pt>
                <c:pt idx="1862">
                  <c:v>1.2992000149097294E-2</c:v>
                </c:pt>
                <c:pt idx="1863">
                  <c:v>1.7167999991215765E-2</c:v>
                </c:pt>
                <c:pt idx="1864">
                  <c:v>2.1319999999832362E-2</c:v>
                </c:pt>
                <c:pt idx="1865">
                  <c:v>2.5496000016573817E-2</c:v>
                </c:pt>
                <c:pt idx="1866">
                  <c:v>2.9672000033315271E-2</c:v>
                </c:pt>
                <c:pt idx="1867">
                  <c:v>3.3848000050056726E-2</c:v>
                </c:pt>
                <c:pt idx="1868">
                  <c:v>3.802400006679818E-2</c:v>
                </c:pt>
                <c:pt idx="1869">
                  <c:v>4.2200000083539635E-2</c:v>
                </c:pt>
                <c:pt idx="1870">
                  <c:v>4.6352000092156231E-2</c:v>
                </c:pt>
                <c:pt idx="1871">
                  <c:v>5.0528000108897686E-2</c:v>
                </c:pt>
                <c:pt idx="1872">
                  <c:v>5.4728000133763999E-2</c:v>
                </c:pt>
                <c:pt idx="1873">
                  <c:v>5.8880000142380595E-2</c:v>
                </c:pt>
                <c:pt idx="1874">
                  <c:v>6.3055999984499067E-2</c:v>
                </c:pt>
                <c:pt idx="1875">
                  <c:v>6.7207999993115664E-2</c:v>
                </c:pt>
                <c:pt idx="1876">
                  <c:v>7.1384000009857118E-2</c:v>
                </c:pt>
                <c:pt idx="1877">
                  <c:v>7.5560000026598573E-2</c:v>
                </c:pt>
                <c:pt idx="1878">
                  <c:v>7.9712000035215169E-2</c:v>
                </c:pt>
                <c:pt idx="1879">
                  <c:v>8.3888000051956624E-2</c:v>
                </c:pt>
                <c:pt idx="1880">
                  <c:v>8.8064000068698078E-2</c:v>
                </c:pt>
                <c:pt idx="1881">
                  <c:v>9.2216000077314675E-2</c:v>
                </c:pt>
                <c:pt idx="1882">
                  <c:v>9.6392000094056129E-2</c:v>
                </c:pt>
                <c:pt idx="1883">
                  <c:v>0.10054400010267273</c:v>
                </c:pt>
                <c:pt idx="1884">
                  <c:v>0.10472000011941418</c:v>
                </c:pt>
                <c:pt idx="1885">
                  <c:v>0.10889600013615564</c:v>
                </c:pt>
                <c:pt idx="1886">
                  <c:v>0.11307200015289709</c:v>
                </c:pt>
                <c:pt idx="1887">
                  <c:v>0.1172239999868907</c:v>
                </c:pt>
                <c:pt idx="1888">
                  <c:v>0.12140000000363216</c:v>
                </c:pt>
                <c:pt idx="1889">
                  <c:v>0.12555200001224875</c:v>
                </c:pt>
                <c:pt idx="1890">
                  <c:v>0.12975200003711507</c:v>
                </c:pt>
                <c:pt idx="1891">
                  <c:v>0.13390400004573166</c:v>
                </c:pt>
                <c:pt idx="1892">
                  <c:v>0.13808000006247312</c:v>
                </c:pt>
                <c:pt idx="1893">
                  <c:v>0.14223200007108971</c:v>
                </c:pt>
                <c:pt idx="1894">
                  <c:v>0.14640800008783117</c:v>
                </c:pt>
                <c:pt idx="1895">
                  <c:v>0.15058400010457262</c:v>
                </c:pt>
                <c:pt idx="1896">
                  <c:v>0.15476000012131408</c:v>
                </c:pt>
                <c:pt idx="1897">
                  <c:v>0.15891200012993068</c:v>
                </c:pt>
                <c:pt idx="1898">
                  <c:v>0.16311200015479699</c:v>
                </c:pt>
                <c:pt idx="1899">
                  <c:v>0.1672639999887906</c:v>
                </c:pt>
                <c:pt idx="1900">
                  <c:v>0.17144000000553206</c:v>
                </c:pt>
                <c:pt idx="1901">
                  <c:v>0.17559200001414865</c:v>
                </c:pt>
                <c:pt idx="1902">
                  <c:v>0.17976800003089011</c:v>
                </c:pt>
                <c:pt idx="1903">
                  <c:v>0.18394400004763156</c:v>
                </c:pt>
                <c:pt idx="1904">
                  <c:v>0.18812000006437302</c:v>
                </c:pt>
                <c:pt idx="1905">
                  <c:v>0.19229600008111447</c:v>
                </c:pt>
                <c:pt idx="1906">
                  <c:v>0.19647200009785593</c:v>
                </c:pt>
                <c:pt idx="1907">
                  <c:v>0.20062400010647252</c:v>
                </c:pt>
                <c:pt idx="1908">
                  <c:v>0.20480000012321398</c:v>
                </c:pt>
                <c:pt idx="1909">
                  <c:v>0.20897600013995543</c:v>
                </c:pt>
                <c:pt idx="1910">
                  <c:v>0.21312800014857203</c:v>
                </c:pt>
                <c:pt idx="1911">
                  <c:v>0.2173039999906905</c:v>
                </c:pt>
                <c:pt idx="1912">
                  <c:v>0.2214559999993071</c:v>
                </c:pt>
                <c:pt idx="1913">
                  <c:v>0.22563200001604855</c:v>
                </c:pt>
                <c:pt idx="1914">
                  <c:v>0.22980800003279001</c:v>
                </c:pt>
                <c:pt idx="1915">
                  <c:v>0.23398400004953146</c:v>
                </c:pt>
                <c:pt idx="1916">
                  <c:v>0.23816000006627291</c:v>
                </c:pt>
                <c:pt idx="1917">
                  <c:v>0.24233600008301437</c:v>
                </c:pt>
                <c:pt idx="1918">
                  <c:v>0.24651200009975582</c:v>
                </c:pt>
                <c:pt idx="1919">
                  <c:v>0.25066400010837242</c:v>
                </c:pt>
                <c:pt idx="1920">
                  <c:v>0.25484000012511387</c:v>
                </c:pt>
                <c:pt idx="1921">
                  <c:v>0.25901600014185533</c:v>
                </c:pt>
                <c:pt idx="1922">
                  <c:v>0.26316800015047193</c:v>
                </c:pt>
                <c:pt idx="1923">
                  <c:v>0.2673439999925904</c:v>
                </c:pt>
                <c:pt idx="1924">
                  <c:v>0.27149600000120699</c:v>
                </c:pt>
                <c:pt idx="1925">
                  <c:v>0.27567200001794845</c:v>
                </c:pt>
                <c:pt idx="1926">
                  <c:v>0.2798480000346899</c:v>
                </c:pt>
                <c:pt idx="1927">
                  <c:v>0.28402400005143136</c:v>
                </c:pt>
                <c:pt idx="1928">
                  <c:v>0.28817600006004795</c:v>
                </c:pt>
                <c:pt idx="1929">
                  <c:v>0.29235200007678941</c:v>
                </c:pt>
                <c:pt idx="1930">
                  <c:v>0.29652800009353086</c:v>
                </c:pt>
                <c:pt idx="1931">
                  <c:v>0.30068000010214746</c:v>
                </c:pt>
                <c:pt idx="1932">
                  <c:v>0.30485600011888891</c:v>
                </c:pt>
                <c:pt idx="1933">
                  <c:v>0.30903200013563037</c:v>
                </c:pt>
                <c:pt idx="1934">
                  <c:v>0.31318400014424697</c:v>
                </c:pt>
                <c:pt idx="1935">
                  <c:v>0.31735999998636544</c:v>
                </c:pt>
                <c:pt idx="1936">
                  <c:v>0.32153600000310689</c:v>
                </c:pt>
                <c:pt idx="1937">
                  <c:v>0.32568800001172349</c:v>
                </c:pt>
                <c:pt idx="1938">
                  <c:v>0.32986400002846494</c:v>
                </c:pt>
                <c:pt idx="1939">
                  <c:v>0.3340400000452064</c:v>
                </c:pt>
                <c:pt idx="1940">
                  <c:v>0.33821600006194785</c:v>
                </c:pt>
                <c:pt idx="1941">
                  <c:v>0.34236800007056445</c:v>
                </c:pt>
                <c:pt idx="1942">
                  <c:v>0.3465440000873059</c:v>
                </c:pt>
                <c:pt idx="1943">
                  <c:v>0.35072000010404736</c:v>
                </c:pt>
                <c:pt idx="1944">
                  <c:v>0.35489600012078881</c:v>
                </c:pt>
                <c:pt idx="1945">
                  <c:v>0.35907200013753027</c:v>
                </c:pt>
                <c:pt idx="1946">
                  <c:v>0.36322400014614686</c:v>
                </c:pt>
                <c:pt idx="1947">
                  <c:v>0.36739999998826534</c:v>
                </c:pt>
                <c:pt idx="1948">
                  <c:v>0.37157600000500679</c:v>
                </c:pt>
                <c:pt idx="1949">
                  <c:v>0.37575200002174824</c:v>
                </c:pt>
                <c:pt idx="1950">
                  <c:v>0.3799280000384897</c:v>
                </c:pt>
                <c:pt idx="1951">
                  <c:v>0.38410400005523115</c:v>
                </c:pt>
                <c:pt idx="1952">
                  <c:v>0.38825600006384775</c:v>
                </c:pt>
                <c:pt idx="1953">
                  <c:v>0.39243200008058921</c:v>
                </c:pt>
                <c:pt idx="1954">
                  <c:v>0.39660800009733066</c:v>
                </c:pt>
                <c:pt idx="1955">
                  <c:v>0.40078400011407211</c:v>
                </c:pt>
                <c:pt idx="1956">
                  <c:v>0.40493600012268871</c:v>
                </c:pt>
                <c:pt idx="1957">
                  <c:v>0.40911200013943017</c:v>
                </c:pt>
                <c:pt idx="1958">
                  <c:v>0.41328800015617162</c:v>
                </c:pt>
                <c:pt idx="1959">
                  <c:v>0.41743999999016523</c:v>
                </c:pt>
                <c:pt idx="1960">
                  <c:v>0.42161600000690669</c:v>
                </c:pt>
                <c:pt idx="1961">
                  <c:v>0.42579200002364814</c:v>
                </c:pt>
                <c:pt idx="1962">
                  <c:v>0.4299680000403896</c:v>
                </c:pt>
                <c:pt idx="1963">
                  <c:v>0.43412000004900619</c:v>
                </c:pt>
                <c:pt idx="1964">
                  <c:v>0.43829600006574765</c:v>
                </c:pt>
                <c:pt idx="1965">
                  <c:v>0.4424720000824891</c:v>
                </c:pt>
                <c:pt idx="1966">
                  <c:v>0.4466240000911057</c:v>
                </c:pt>
                <c:pt idx="1967">
                  <c:v>0.45080000010784715</c:v>
                </c:pt>
                <c:pt idx="1968">
                  <c:v>0.45497600012458861</c:v>
                </c:pt>
                <c:pt idx="1969">
                  <c:v>0.45912800013320521</c:v>
                </c:pt>
                <c:pt idx="1970">
                  <c:v>0.46330400014994666</c:v>
                </c:pt>
                <c:pt idx="1971">
                  <c:v>0.46747999999206513</c:v>
                </c:pt>
                <c:pt idx="1972">
                  <c:v>0.47163200000068173</c:v>
                </c:pt>
                <c:pt idx="1973">
                  <c:v>0.47580800001742318</c:v>
                </c:pt>
                <c:pt idx="1974">
                  <c:v>0.47998400003416464</c:v>
                </c:pt>
                <c:pt idx="1975">
                  <c:v>0.48416000005090609</c:v>
                </c:pt>
                <c:pt idx="1976">
                  <c:v>0.48831200005952269</c:v>
                </c:pt>
                <c:pt idx="1977">
                  <c:v>0.49248800007626414</c:v>
                </c:pt>
                <c:pt idx="1978">
                  <c:v>0.4966640000930056</c:v>
                </c:pt>
                <c:pt idx="1979">
                  <c:v>0.50081600010162219</c:v>
                </c:pt>
                <c:pt idx="1980">
                  <c:v>0.50499200011836365</c:v>
                </c:pt>
                <c:pt idx="1981">
                  <c:v>0.50914400012698025</c:v>
                </c:pt>
                <c:pt idx="1982">
                  <c:v>0.5133200001437217</c:v>
                </c:pt>
                <c:pt idx="1983">
                  <c:v>0.51749599998584017</c:v>
                </c:pt>
                <c:pt idx="1984">
                  <c:v>0.52167200000258163</c:v>
                </c:pt>
                <c:pt idx="1985">
                  <c:v>0.52582400001119822</c:v>
                </c:pt>
                <c:pt idx="1986">
                  <c:v>0.53000000002793968</c:v>
                </c:pt>
                <c:pt idx="1987">
                  <c:v>0.53417600004468113</c:v>
                </c:pt>
                <c:pt idx="1988">
                  <c:v>0.53832800005329773</c:v>
                </c:pt>
                <c:pt idx="1989">
                  <c:v>0.54250400007003918</c:v>
                </c:pt>
                <c:pt idx="1990">
                  <c:v>0.54668000008678064</c:v>
                </c:pt>
                <c:pt idx="1991">
                  <c:v>0.55085600010352209</c:v>
                </c:pt>
                <c:pt idx="1992">
                  <c:v>0.55500800011213869</c:v>
                </c:pt>
                <c:pt idx="1993">
                  <c:v>0.55918400012888014</c:v>
                </c:pt>
                <c:pt idx="1994">
                  <c:v>0.5633600001456216</c:v>
                </c:pt>
                <c:pt idx="1995">
                  <c:v>0.56753599998774007</c:v>
                </c:pt>
                <c:pt idx="1996">
                  <c:v>0.57171200000448152</c:v>
                </c:pt>
                <c:pt idx="1997">
                  <c:v>0.57586400001309812</c:v>
                </c:pt>
                <c:pt idx="1998">
                  <c:v>0.58004000002983958</c:v>
                </c:pt>
                <c:pt idx="1999">
                  <c:v>0.58419200003845617</c:v>
                </c:pt>
                <c:pt idx="2000">
                  <c:v>0.58836800005519763</c:v>
                </c:pt>
                <c:pt idx="2001">
                  <c:v>0.59254400007193908</c:v>
                </c:pt>
                <c:pt idx="2002">
                  <c:v>0.59669600008055568</c:v>
                </c:pt>
                <c:pt idx="2003">
                  <c:v>0.60087200009729713</c:v>
                </c:pt>
                <c:pt idx="2004">
                  <c:v>0.60504800011403859</c:v>
                </c:pt>
                <c:pt idx="2005">
                  <c:v>0.60920000012265518</c:v>
                </c:pt>
                <c:pt idx="2006">
                  <c:v>0.61337600013939664</c:v>
                </c:pt>
                <c:pt idx="2007">
                  <c:v>0.61755200015613809</c:v>
                </c:pt>
                <c:pt idx="2008">
                  <c:v>0.62170399999013171</c:v>
                </c:pt>
                <c:pt idx="2009">
                  <c:v>0.62588000000687316</c:v>
                </c:pt>
                <c:pt idx="2010">
                  <c:v>0.63005600002361462</c:v>
                </c:pt>
                <c:pt idx="2011">
                  <c:v>0.63420800003223121</c:v>
                </c:pt>
                <c:pt idx="2012">
                  <c:v>0.63838400004897267</c:v>
                </c:pt>
                <c:pt idx="2013">
                  <c:v>0.64256000006571412</c:v>
                </c:pt>
                <c:pt idx="2014">
                  <c:v>0.64671200007433072</c:v>
                </c:pt>
                <c:pt idx="2015">
                  <c:v>0.65088800009107217</c:v>
                </c:pt>
                <c:pt idx="2016">
                  <c:v>0.65506400010781363</c:v>
                </c:pt>
                <c:pt idx="2017">
                  <c:v>0.65921600011643022</c:v>
                </c:pt>
                <c:pt idx="2018">
                  <c:v>0.66339200013317168</c:v>
                </c:pt>
                <c:pt idx="2019">
                  <c:v>0.66754400014178827</c:v>
                </c:pt>
                <c:pt idx="2020">
                  <c:v>0.67171999998390675</c:v>
                </c:pt>
                <c:pt idx="2021">
                  <c:v>0.6758960000006482</c:v>
                </c:pt>
                <c:pt idx="2022">
                  <c:v>0.6800480000092648</c:v>
                </c:pt>
                <c:pt idx="2023">
                  <c:v>0.68422400002600625</c:v>
                </c:pt>
                <c:pt idx="2024">
                  <c:v>0.68840000004274771</c:v>
                </c:pt>
                <c:pt idx="2025">
                  <c:v>0.6925520000513643</c:v>
                </c:pt>
                <c:pt idx="2026">
                  <c:v>0.69672800006810576</c:v>
                </c:pt>
                <c:pt idx="2027">
                  <c:v>0.70090400008484721</c:v>
                </c:pt>
                <c:pt idx="2028">
                  <c:v>0.70505600009346381</c:v>
                </c:pt>
                <c:pt idx="2029">
                  <c:v>0.70923200011020526</c:v>
                </c:pt>
                <c:pt idx="2030">
                  <c:v>0.71340800012694672</c:v>
                </c:pt>
                <c:pt idx="2031">
                  <c:v>0.71756000013556331</c:v>
                </c:pt>
                <c:pt idx="2032">
                  <c:v>0.72173600015230477</c:v>
                </c:pt>
                <c:pt idx="2033">
                  <c:v>0.72591199999442324</c:v>
                </c:pt>
                <c:pt idx="2034">
                  <c:v>0.7300880000111647</c:v>
                </c:pt>
                <c:pt idx="2035">
                  <c:v>0.73424000001978129</c:v>
                </c:pt>
                <c:pt idx="2036">
                  <c:v>0.73841600003652275</c:v>
                </c:pt>
                <c:pt idx="2037">
                  <c:v>0.7425920000532642</c:v>
                </c:pt>
                <c:pt idx="2038">
                  <c:v>0.74676800007000566</c:v>
                </c:pt>
                <c:pt idx="2039">
                  <c:v>0.75092000007862225</c:v>
                </c:pt>
                <c:pt idx="2040">
                  <c:v>0.75509600009536371</c:v>
                </c:pt>
                <c:pt idx="2041">
                  <c:v>0.75927200011210516</c:v>
                </c:pt>
                <c:pt idx="2042">
                  <c:v>0.76342400012072176</c:v>
                </c:pt>
                <c:pt idx="2043">
                  <c:v>0.76760000013746321</c:v>
                </c:pt>
                <c:pt idx="2044">
                  <c:v>0.77177600015420467</c:v>
                </c:pt>
                <c:pt idx="2045">
                  <c:v>0.77595199999632314</c:v>
                </c:pt>
                <c:pt idx="2046">
                  <c:v>0.78010400000493973</c:v>
                </c:pt>
                <c:pt idx="2047">
                  <c:v>0.78428000002168119</c:v>
                </c:pt>
                <c:pt idx="2048">
                  <c:v>0.78845600003842264</c:v>
                </c:pt>
                <c:pt idx="2049">
                  <c:v>0.79260800004703924</c:v>
                </c:pt>
                <c:pt idx="2050">
                  <c:v>0.7967840000637807</c:v>
                </c:pt>
                <c:pt idx="2051">
                  <c:v>0.80096000008052215</c:v>
                </c:pt>
                <c:pt idx="2052">
                  <c:v>0.80511200008913875</c:v>
                </c:pt>
                <c:pt idx="2053">
                  <c:v>0.8092880001058802</c:v>
                </c:pt>
                <c:pt idx="2054">
                  <c:v>0.8134400001144968</c:v>
                </c:pt>
                <c:pt idx="2055">
                  <c:v>0.81761600013123825</c:v>
                </c:pt>
                <c:pt idx="2056">
                  <c:v>0.82179200014797971</c:v>
                </c:pt>
                <c:pt idx="2057">
                  <c:v>0.82594399998197332</c:v>
                </c:pt>
                <c:pt idx="2058">
                  <c:v>0.83011999999871477</c:v>
                </c:pt>
                <c:pt idx="2059">
                  <c:v>0.83429600001545623</c:v>
                </c:pt>
                <c:pt idx="2060">
                  <c:v>0.83847200003219768</c:v>
                </c:pt>
                <c:pt idx="2061">
                  <c:v>0.84262400004081428</c:v>
                </c:pt>
                <c:pt idx="2062">
                  <c:v>0.84680000005755574</c:v>
                </c:pt>
                <c:pt idx="2063">
                  <c:v>0.85097600007429719</c:v>
                </c:pt>
                <c:pt idx="2064">
                  <c:v>0.85512800008291379</c:v>
                </c:pt>
                <c:pt idx="2065">
                  <c:v>0.85930400009965524</c:v>
                </c:pt>
                <c:pt idx="2066">
                  <c:v>0.86350400012452155</c:v>
                </c:pt>
                <c:pt idx="2067">
                  <c:v>0.86765600013313815</c:v>
                </c:pt>
                <c:pt idx="2068">
                  <c:v>0.8718320001498796</c:v>
                </c:pt>
                <c:pt idx="2069">
                  <c:v>0.87598399998387322</c:v>
                </c:pt>
                <c:pt idx="2070">
                  <c:v>0.88016000000061467</c:v>
                </c:pt>
                <c:pt idx="2071">
                  <c:v>0.88433600001735613</c:v>
                </c:pt>
                <c:pt idx="2072">
                  <c:v>0.88848800002597272</c:v>
                </c:pt>
                <c:pt idx="2073">
                  <c:v>0.89266400004271418</c:v>
                </c:pt>
                <c:pt idx="2074">
                  <c:v>0.89684000005945563</c:v>
                </c:pt>
                <c:pt idx="2075">
                  <c:v>0.90101600007619709</c:v>
                </c:pt>
                <c:pt idx="2076">
                  <c:v>0.90516800008481368</c:v>
                </c:pt>
                <c:pt idx="2077">
                  <c:v>0.90934400010155514</c:v>
                </c:pt>
                <c:pt idx="2078">
                  <c:v>0.91352000011829659</c:v>
                </c:pt>
                <c:pt idx="2079">
                  <c:v>0.91769600013503805</c:v>
                </c:pt>
                <c:pt idx="2080">
                  <c:v>0.9218720001517795</c:v>
                </c:pt>
                <c:pt idx="2081">
                  <c:v>0.92604799999389797</c:v>
                </c:pt>
                <c:pt idx="2082">
                  <c:v>0.93022400001063943</c:v>
                </c:pt>
                <c:pt idx="2083">
                  <c:v>0.93437600001925603</c:v>
                </c:pt>
                <c:pt idx="2084">
                  <c:v>0.93855200003599748</c:v>
                </c:pt>
                <c:pt idx="2085">
                  <c:v>0.94272800005273893</c:v>
                </c:pt>
                <c:pt idx="2086">
                  <c:v>0.94690400006948039</c:v>
                </c:pt>
                <c:pt idx="2087">
                  <c:v>0.95105600007809699</c:v>
                </c:pt>
                <c:pt idx="2088">
                  <c:v>0.9552560001029633</c:v>
                </c:pt>
                <c:pt idx="2089">
                  <c:v>0.95943200011970475</c:v>
                </c:pt>
                <c:pt idx="2090">
                  <c:v>0.96360800013644621</c:v>
                </c:pt>
                <c:pt idx="2091">
                  <c:v>0.96778400015318766</c:v>
                </c:pt>
                <c:pt idx="2092">
                  <c:v>0.97193599998718128</c:v>
                </c:pt>
                <c:pt idx="2093">
                  <c:v>0.97611200000392273</c:v>
                </c:pt>
                <c:pt idx="2094">
                  <c:v>0.98028800002066419</c:v>
                </c:pt>
                <c:pt idx="2095">
                  <c:v>0.98444000002928078</c:v>
                </c:pt>
                <c:pt idx="2096">
                  <c:v>0.98861600004602224</c:v>
                </c:pt>
                <c:pt idx="2097">
                  <c:v>0.99279200006276369</c:v>
                </c:pt>
                <c:pt idx="2098">
                  <c:v>0.99696800007950515</c:v>
                </c:pt>
                <c:pt idx="2099">
                  <c:v>1.0011200000881217</c:v>
                </c:pt>
                <c:pt idx="2100">
                  <c:v>1.0052960001048632</c:v>
                </c:pt>
                <c:pt idx="2101">
                  <c:v>1.0094720001216047</c:v>
                </c:pt>
                <c:pt idx="2102">
                  <c:v>1.0136480001383461</c:v>
                </c:pt>
                <c:pt idx="2103">
                  <c:v>1.0178000001469627</c:v>
                </c:pt>
                <c:pt idx="2104">
                  <c:v>1.0219759999890812</c:v>
                </c:pt>
                <c:pt idx="2105">
                  <c:v>1.0261520000058226</c:v>
                </c:pt>
                <c:pt idx="2106">
                  <c:v>1.0303280000225641</c:v>
                </c:pt>
                <c:pt idx="2107">
                  <c:v>1.0344800000311807</c:v>
                </c:pt>
                <c:pt idx="2108">
                  <c:v>1.0386560000479221</c:v>
                </c:pt>
                <c:pt idx="2109">
                  <c:v>1.0428080000565387</c:v>
                </c:pt>
                <c:pt idx="2110">
                  <c:v>1.0469840000732802</c:v>
                </c:pt>
                <c:pt idx="2111">
                  <c:v>1.0511600000900216</c:v>
                </c:pt>
                <c:pt idx="2112">
                  <c:v>1.0553360001067631</c:v>
                </c:pt>
                <c:pt idx="2113">
                  <c:v>1.0594880001153797</c:v>
                </c:pt>
                <c:pt idx="2114">
                  <c:v>1.0636640001321211</c:v>
                </c:pt>
                <c:pt idx="2115">
                  <c:v>1.0678400001488626</c:v>
                </c:pt>
                <c:pt idx="2116">
                  <c:v>1.0720159999909811</c:v>
                </c:pt>
                <c:pt idx="2117">
                  <c:v>1.0761920000077225</c:v>
                </c:pt>
                <c:pt idx="2118">
                  <c:v>1.080368000024464</c:v>
                </c:pt>
                <c:pt idx="2119">
                  <c:v>1.0845200000330806</c:v>
                </c:pt>
                <c:pt idx="2120">
                  <c:v>1.088696000049822</c:v>
                </c:pt>
                <c:pt idx="2121">
                  <c:v>1.0928480000584386</c:v>
                </c:pt>
                <c:pt idx="2122">
                  <c:v>1.0970240000751801</c:v>
                </c:pt>
                <c:pt idx="2123">
                  <c:v>1.1012000000919215</c:v>
                </c:pt>
                <c:pt idx="2124">
                  <c:v>1.1053520001005381</c:v>
                </c:pt>
                <c:pt idx="2125">
                  <c:v>1.1095280001172796</c:v>
                </c:pt>
                <c:pt idx="2126">
                  <c:v>1.1136800001258962</c:v>
                </c:pt>
                <c:pt idx="2127">
                  <c:v>1.1178560001426376</c:v>
                </c:pt>
                <c:pt idx="2128">
                  <c:v>1.1220319999847561</c:v>
                </c:pt>
                <c:pt idx="2129">
                  <c:v>1.1262080000014976</c:v>
                </c:pt>
                <c:pt idx="2130">
                  <c:v>1.130384000018239</c:v>
                </c:pt>
                <c:pt idx="2131">
                  <c:v>1.1345360000268556</c:v>
                </c:pt>
                <c:pt idx="2132">
                  <c:v>1.1387120000435971</c:v>
                </c:pt>
                <c:pt idx="2133">
                  <c:v>1.1428880000603385</c:v>
                </c:pt>
                <c:pt idx="2134">
                  <c:v>1.14706400007708</c:v>
                </c:pt>
                <c:pt idx="2135">
                  <c:v>1.1512160000856966</c:v>
                </c:pt>
                <c:pt idx="2136">
                  <c:v>1.155392000102438</c:v>
                </c:pt>
                <c:pt idx="2137">
                  <c:v>1.1595680001191795</c:v>
                </c:pt>
                <c:pt idx="2138">
                  <c:v>1.1637200001277961</c:v>
                </c:pt>
                <c:pt idx="2139">
                  <c:v>1.1678960001445375</c:v>
                </c:pt>
                <c:pt idx="2140">
                  <c:v>1.1720480001531541</c:v>
                </c:pt>
                <c:pt idx="2141">
                  <c:v>1.1762239999952726</c:v>
                </c:pt>
                <c:pt idx="2142">
                  <c:v>1.1804000000120141</c:v>
                </c:pt>
                <c:pt idx="2143">
                  <c:v>1.1845520000206307</c:v>
                </c:pt>
                <c:pt idx="2144">
                  <c:v>1.1887280000373721</c:v>
                </c:pt>
                <c:pt idx="2145">
                  <c:v>1.1929040000541136</c:v>
                </c:pt>
                <c:pt idx="2146">
                  <c:v>1.1970560000627302</c:v>
                </c:pt>
                <c:pt idx="2147">
                  <c:v>1.2012320000794716</c:v>
                </c:pt>
                <c:pt idx="2148">
                  <c:v>1.2054080000962131</c:v>
                </c:pt>
                <c:pt idx="2149">
                  <c:v>1.2095600001048297</c:v>
                </c:pt>
                <c:pt idx="2150">
                  <c:v>1.2137360001215711</c:v>
                </c:pt>
                <c:pt idx="2151">
                  <c:v>1.2178880001301877</c:v>
                </c:pt>
                <c:pt idx="2152">
                  <c:v>1.2220640001469292</c:v>
                </c:pt>
                <c:pt idx="2153">
                  <c:v>1.2262399999890476</c:v>
                </c:pt>
                <c:pt idx="2154">
                  <c:v>1.2303919999976642</c:v>
                </c:pt>
                <c:pt idx="2155">
                  <c:v>1.2345680000144057</c:v>
                </c:pt>
                <c:pt idx="2156">
                  <c:v>1.2387440000311472</c:v>
                </c:pt>
                <c:pt idx="2157">
                  <c:v>1.2428960000397637</c:v>
                </c:pt>
                <c:pt idx="2158">
                  <c:v>1.2470720000565052</c:v>
                </c:pt>
                <c:pt idx="2159">
                  <c:v>1.2512240000651218</c:v>
                </c:pt>
                <c:pt idx="2160">
                  <c:v>1.2554000000818633</c:v>
                </c:pt>
                <c:pt idx="2161">
                  <c:v>1.2595760000986047</c:v>
                </c:pt>
                <c:pt idx="2162">
                  <c:v>1.2637280001072213</c:v>
                </c:pt>
                <c:pt idx="2163">
                  <c:v>1.2679040001239628</c:v>
                </c:pt>
                <c:pt idx="2164">
                  <c:v>1.2720800001407042</c:v>
                </c:pt>
                <c:pt idx="2165">
                  <c:v>1.2762559999828227</c:v>
                </c:pt>
                <c:pt idx="2166">
                  <c:v>1.2804079999914393</c:v>
                </c:pt>
                <c:pt idx="2167">
                  <c:v>1.2845840000081807</c:v>
                </c:pt>
                <c:pt idx="2168">
                  <c:v>1.2887600000249222</c:v>
                </c:pt>
                <c:pt idx="2169">
                  <c:v>1.2929120000335388</c:v>
                </c:pt>
                <c:pt idx="2170">
                  <c:v>1.2970880000502802</c:v>
                </c:pt>
                <c:pt idx="2171">
                  <c:v>1.3012640000670217</c:v>
                </c:pt>
                <c:pt idx="2172">
                  <c:v>1.3054160000756383</c:v>
                </c:pt>
                <c:pt idx="2173">
                  <c:v>1.3095920000923797</c:v>
                </c:pt>
                <c:pt idx="2174">
                  <c:v>1.3137680001091212</c:v>
                </c:pt>
                <c:pt idx="2175">
                  <c:v>1.3179440001258627</c:v>
                </c:pt>
                <c:pt idx="2176">
                  <c:v>1.3221200001426041</c:v>
                </c:pt>
                <c:pt idx="2177">
                  <c:v>1.3262720001512207</c:v>
                </c:pt>
                <c:pt idx="2178">
                  <c:v>1.3304479999933392</c:v>
                </c:pt>
                <c:pt idx="2179">
                  <c:v>1.3346240000100806</c:v>
                </c:pt>
                <c:pt idx="2180">
                  <c:v>1.3387760000186972</c:v>
                </c:pt>
                <c:pt idx="2181">
                  <c:v>1.3429520000354387</c:v>
                </c:pt>
                <c:pt idx="2182">
                  <c:v>1.3471280000521801</c:v>
                </c:pt>
                <c:pt idx="2183">
                  <c:v>1.3512800000607967</c:v>
                </c:pt>
                <c:pt idx="2184">
                  <c:v>1.3554560000775382</c:v>
                </c:pt>
                <c:pt idx="2185">
                  <c:v>1.3596320000942796</c:v>
                </c:pt>
                <c:pt idx="2186">
                  <c:v>1.3637840001028962</c:v>
                </c:pt>
                <c:pt idx="2187">
                  <c:v>1.3679600001196377</c:v>
                </c:pt>
                <c:pt idx="2188">
                  <c:v>1.3721360001363792</c:v>
                </c:pt>
                <c:pt idx="2189">
                  <c:v>1.3762880001449957</c:v>
                </c:pt>
                <c:pt idx="2190">
                  <c:v>1.3804639999871142</c:v>
                </c:pt>
                <c:pt idx="2191">
                  <c:v>1.3846159999957308</c:v>
                </c:pt>
                <c:pt idx="2192">
                  <c:v>1.3887920000124723</c:v>
                </c:pt>
                <c:pt idx="2193">
                  <c:v>1.3929680000292137</c:v>
                </c:pt>
                <c:pt idx="2194">
                  <c:v>1.3971440000459552</c:v>
                </c:pt>
                <c:pt idx="2195">
                  <c:v>1.4012960000545718</c:v>
                </c:pt>
                <c:pt idx="2196">
                  <c:v>1.4054720000713132</c:v>
                </c:pt>
                <c:pt idx="2197">
                  <c:v>1.4096240000799298</c:v>
                </c:pt>
                <c:pt idx="2198">
                  <c:v>1.4138000000966713</c:v>
                </c:pt>
                <c:pt idx="2199">
                  <c:v>1.4179760001134127</c:v>
                </c:pt>
                <c:pt idx="2200">
                  <c:v>1.4221280001220293</c:v>
                </c:pt>
                <c:pt idx="2201">
                  <c:v>1.4263040001387708</c:v>
                </c:pt>
                <c:pt idx="2202">
                  <c:v>1.4304560001473874</c:v>
                </c:pt>
                <c:pt idx="2203">
                  <c:v>1.4346319999895059</c:v>
                </c:pt>
                <c:pt idx="2204">
                  <c:v>1.4388080000062473</c:v>
                </c:pt>
                <c:pt idx="2205">
                  <c:v>1.4429840000229888</c:v>
                </c:pt>
                <c:pt idx="2206">
                  <c:v>1.4471600000397302</c:v>
                </c:pt>
                <c:pt idx="2207">
                  <c:v>1.4513360000564717</c:v>
                </c:pt>
                <c:pt idx="2208">
                  <c:v>1.4554880000650883</c:v>
                </c:pt>
                <c:pt idx="2209">
                  <c:v>1.4596640000818297</c:v>
                </c:pt>
                <c:pt idx="2210">
                  <c:v>1.4638160000904463</c:v>
                </c:pt>
                <c:pt idx="2211">
                  <c:v>1.4679920001071878</c:v>
                </c:pt>
                <c:pt idx="2212">
                  <c:v>1.4721920001320541</c:v>
                </c:pt>
                <c:pt idx="2213">
                  <c:v>1.4763440001406707</c:v>
                </c:pt>
                <c:pt idx="2214">
                  <c:v>1.4805199999827892</c:v>
                </c:pt>
                <c:pt idx="2215">
                  <c:v>1.4846959999995306</c:v>
                </c:pt>
                <c:pt idx="2216">
                  <c:v>1.4888720000162721</c:v>
                </c:pt>
                <c:pt idx="2217">
                  <c:v>1.4930480000330135</c:v>
                </c:pt>
                <c:pt idx="2218">
                  <c:v>1.497224000049755</c:v>
                </c:pt>
                <c:pt idx="2219">
                  <c:v>1.5013760000583716</c:v>
                </c:pt>
                <c:pt idx="2220">
                  <c:v>1.505552000075113</c:v>
                </c:pt>
                <c:pt idx="2221">
                  <c:v>1.5097280000918545</c:v>
                </c:pt>
                <c:pt idx="2222">
                  <c:v>1.5139040001085959</c:v>
                </c:pt>
                <c:pt idx="2223">
                  <c:v>1.5180800001253374</c:v>
                </c:pt>
                <c:pt idx="2224">
                  <c:v>1.522232000133954</c:v>
                </c:pt>
                <c:pt idx="2225">
                  <c:v>1.5264080001506954</c:v>
                </c:pt>
                <c:pt idx="2226">
                  <c:v>1.5305839999928139</c:v>
                </c:pt>
                <c:pt idx="2227">
                  <c:v>1.5347600000095554</c:v>
                </c:pt>
                <c:pt idx="2228">
                  <c:v>1.538912000018172</c:v>
                </c:pt>
                <c:pt idx="2229">
                  <c:v>1.5430880000349134</c:v>
                </c:pt>
                <c:pt idx="2230">
                  <c:v>1.5472640000516549</c:v>
                </c:pt>
                <c:pt idx="2231">
                  <c:v>1.5514400000683963</c:v>
                </c:pt>
                <c:pt idx="2232">
                  <c:v>1.5555920000770129</c:v>
                </c:pt>
                <c:pt idx="2233">
                  <c:v>1.5597680000937544</c:v>
                </c:pt>
                <c:pt idx="2234">
                  <c:v>1.5639440001104958</c:v>
                </c:pt>
                <c:pt idx="2235">
                  <c:v>1.5681440001353621</c:v>
                </c:pt>
                <c:pt idx="2236">
                  <c:v>1.5722960001439787</c:v>
                </c:pt>
                <c:pt idx="2237">
                  <c:v>1.5764719999860972</c:v>
                </c:pt>
                <c:pt idx="2238">
                  <c:v>1.5806480000028387</c:v>
                </c:pt>
                <c:pt idx="2239">
                  <c:v>1.5848000000114553</c:v>
                </c:pt>
                <c:pt idx="2240">
                  <c:v>1.5889760000281967</c:v>
                </c:pt>
                <c:pt idx="2241">
                  <c:v>1.5931520000449382</c:v>
                </c:pt>
                <c:pt idx="2242">
                  <c:v>1.5973280000616796</c:v>
                </c:pt>
                <c:pt idx="2243">
                  <c:v>1.6014800000702962</c:v>
                </c:pt>
                <c:pt idx="2244">
                  <c:v>1.6056560000870377</c:v>
                </c:pt>
                <c:pt idx="2245">
                  <c:v>1.6098320001037791</c:v>
                </c:pt>
                <c:pt idx="2246">
                  <c:v>1.6140080001205206</c:v>
                </c:pt>
                <c:pt idx="2247">
                  <c:v>1.6181600001291372</c:v>
                </c:pt>
                <c:pt idx="2248">
                  <c:v>1.6223600001540035</c:v>
                </c:pt>
                <c:pt idx="2249">
                  <c:v>1.6265119999879971</c:v>
                </c:pt>
                <c:pt idx="2250">
                  <c:v>1.6306880000047386</c:v>
                </c:pt>
                <c:pt idx="2251">
                  <c:v>1.63486400002148</c:v>
                </c:pt>
                <c:pt idx="2252">
                  <c:v>1.6390160000300966</c:v>
                </c:pt>
                <c:pt idx="2253">
                  <c:v>1.6431920000468381</c:v>
                </c:pt>
                <c:pt idx="2254">
                  <c:v>1.6473440000554547</c:v>
                </c:pt>
                <c:pt idx="2255">
                  <c:v>1.6515200000721961</c:v>
                </c:pt>
                <c:pt idx="2256">
                  <c:v>1.6556960000889376</c:v>
                </c:pt>
                <c:pt idx="2257">
                  <c:v>1.6598480000975542</c:v>
                </c:pt>
                <c:pt idx="2258">
                  <c:v>1.6640480001224205</c:v>
                </c:pt>
                <c:pt idx="2259">
                  <c:v>1.6682240001391619</c:v>
                </c:pt>
                <c:pt idx="2260">
                  <c:v>1.6723760001477785</c:v>
                </c:pt>
                <c:pt idx="2261">
                  <c:v>1.676551999989897</c:v>
                </c:pt>
                <c:pt idx="2262">
                  <c:v>1.6807280000066385</c:v>
                </c:pt>
                <c:pt idx="2263">
                  <c:v>1.6848800000152551</c:v>
                </c:pt>
                <c:pt idx="2264">
                  <c:v>1.6890560000319965</c:v>
                </c:pt>
                <c:pt idx="2265">
                  <c:v>1.6932080000406131</c:v>
                </c:pt>
                <c:pt idx="2266">
                  <c:v>1.6973840000573546</c:v>
                </c:pt>
                <c:pt idx="2267">
                  <c:v>1.701560000074096</c:v>
                </c:pt>
                <c:pt idx="2268">
                  <c:v>1.7057120000827126</c:v>
                </c:pt>
                <c:pt idx="2269">
                  <c:v>1.7098880000994541</c:v>
                </c:pt>
                <c:pt idx="2270">
                  <c:v>1.7140400001080707</c:v>
                </c:pt>
                <c:pt idx="2271">
                  <c:v>1.7182160001248121</c:v>
                </c:pt>
                <c:pt idx="2272">
                  <c:v>1.7223920001415536</c:v>
                </c:pt>
                <c:pt idx="2273">
                  <c:v>1.7265440001501702</c:v>
                </c:pt>
                <c:pt idx="2274">
                  <c:v>1.7307199999922886</c:v>
                </c:pt>
                <c:pt idx="2275">
                  <c:v>1.7348960000090301</c:v>
                </c:pt>
                <c:pt idx="2276">
                  <c:v>1.7390480000176467</c:v>
                </c:pt>
                <c:pt idx="2277">
                  <c:v>1.7432240000343882</c:v>
                </c:pt>
                <c:pt idx="2278">
                  <c:v>1.7473760000430048</c:v>
                </c:pt>
                <c:pt idx="2279">
                  <c:v>1.7515520000597462</c:v>
                </c:pt>
                <c:pt idx="2280">
                  <c:v>1.7557280000764877</c:v>
                </c:pt>
                <c:pt idx="2281">
                  <c:v>1.7599040000932291</c:v>
                </c:pt>
                <c:pt idx="2282">
                  <c:v>1.7640800001099706</c:v>
                </c:pt>
                <c:pt idx="2283">
                  <c:v>1.7682320001185872</c:v>
                </c:pt>
                <c:pt idx="2284">
                  <c:v>1.7724080001353286</c:v>
                </c:pt>
                <c:pt idx="2285">
                  <c:v>1.7765840001520701</c:v>
                </c:pt>
                <c:pt idx="2286">
                  <c:v>1.7807599999941885</c:v>
                </c:pt>
                <c:pt idx="2287">
                  <c:v>1.78493600001093</c:v>
                </c:pt>
                <c:pt idx="2288">
                  <c:v>1.7891120000276715</c:v>
                </c:pt>
                <c:pt idx="2289">
                  <c:v>1.7932880000444129</c:v>
                </c:pt>
                <c:pt idx="2290">
                  <c:v>1.7974640000611544</c:v>
                </c:pt>
                <c:pt idx="2291">
                  <c:v>1.8016400000778958</c:v>
                </c:pt>
                <c:pt idx="2292">
                  <c:v>1.8058160000946373</c:v>
                </c:pt>
                <c:pt idx="2293">
                  <c:v>1.8099920001113787</c:v>
                </c:pt>
                <c:pt idx="2294">
                  <c:v>1.8141440001199953</c:v>
                </c:pt>
                <c:pt idx="2295">
                  <c:v>1.8183200001367368</c:v>
                </c:pt>
                <c:pt idx="2296">
                  <c:v>1.8224960001534782</c:v>
                </c:pt>
                <c:pt idx="2297">
                  <c:v>1.8266479999874718</c:v>
                </c:pt>
                <c:pt idx="2298">
                  <c:v>1.8308240000042133</c:v>
                </c:pt>
                <c:pt idx="2299">
                  <c:v>1.8350000000209548</c:v>
                </c:pt>
                <c:pt idx="2300">
                  <c:v>1.8391520000295714</c:v>
                </c:pt>
                <c:pt idx="2301">
                  <c:v>1.8433280000463128</c:v>
                </c:pt>
                <c:pt idx="2302">
                  <c:v>1.8474800000549294</c:v>
                </c:pt>
                <c:pt idx="2303">
                  <c:v>1.8516560000716709</c:v>
                </c:pt>
                <c:pt idx="2304">
                  <c:v>1.8558320000884123</c:v>
                </c:pt>
                <c:pt idx="2305">
                  <c:v>1.8599840000970289</c:v>
                </c:pt>
                <c:pt idx="2306">
                  <c:v>1.8641600001137704</c:v>
                </c:pt>
                <c:pt idx="2307">
                  <c:v>1.8683360001305118</c:v>
                </c:pt>
                <c:pt idx="2308">
                  <c:v>1.8725120001472533</c:v>
                </c:pt>
                <c:pt idx="2309">
                  <c:v>1.8766640001558699</c:v>
                </c:pt>
                <c:pt idx="2310">
                  <c:v>1.8808399999979883</c:v>
                </c:pt>
                <c:pt idx="2311">
                  <c:v>1.8850160000147298</c:v>
                </c:pt>
                <c:pt idx="2312">
                  <c:v>1.8891680000233464</c:v>
                </c:pt>
                <c:pt idx="2313">
                  <c:v>1.8933440000400878</c:v>
                </c:pt>
                <c:pt idx="2314">
                  <c:v>1.8975200000568293</c:v>
                </c:pt>
                <c:pt idx="2315">
                  <c:v>1.9016960000735708</c:v>
                </c:pt>
                <c:pt idx="2316">
                  <c:v>1.9058480000821874</c:v>
                </c:pt>
                <c:pt idx="2317">
                  <c:v>1.9100240000989288</c:v>
                </c:pt>
                <c:pt idx="2318">
                  <c:v>1.9142000001156703</c:v>
                </c:pt>
                <c:pt idx="2319">
                  <c:v>1.9183760001324117</c:v>
                </c:pt>
                <c:pt idx="2320">
                  <c:v>1.9225280001410283</c:v>
                </c:pt>
                <c:pt idx="2321">
                  <c:v>1.9267039999831468</c:v>
                </c:pt>
                <c:pt idx="2322">
                  <c:v>1.9308799999998882</c:v>
                </c:pt>
                <c:pt idx="2323">
                  <c:v>1.9350320000085048</c:v>
                </c:pt>
                <c:pt idx="2324">
                  <c:v>1.9392080000252463</c:v>
                </c:pt>
                <c:pt idx="2325">
                  <c:v>1.9433600000338629</c:v>
                </c:pt>
                <c:pt idx="2326">
                  <c:v>1.9475360000506043</c:v>
                </c:pt>
                <c:pt idx="2327">
                  <c:v>1.9517120000673458</c:v>
                </c:pt>
                <c:pt idx="2328">
                  <c:v>1.9558880000840873</c:v>
                </c:pt>
                <c:pt idx="2329">
                  <c:v>1.9600400000927038</c:v>
                </c:pt>
                <c:pt idx="2330">
                  <c:v>1.9642160001094453</c:v>
                </c:pt>
                <c:pt idx="2331">
                  <c:v>1.9683680001180619</c:v>
                </c:pt>
                <c:pt idx="2332">
                  <c:v>1.9725680001429282</c:v>
                </c:pt>
                <c:pt idx="2333">
                  <c:v>1.9767200001515448</c:v>
                </c:pt>
                <c:pt idx="2334">
                  <c:v>1.9808959999936633</c:v>
                </c:pt>
                <c:pt idx="2335">
                  <c:v>1.9850480000022799</c:v>
                </c:pt>
                <c:pt idx="2336">
                  <c:v>1.9892240000190213</c:v>
                </c:pt>
                <c:pt idx="2337">
                  <c:v>1.9934000000357628</c:v>
                </c:pt>
                <c:pt idx="2338">
                  <c:v>1.9975520000443794</c:v>
                </c:pt>
                <c:pt idx="2339">
                  <c:v>2.0017280000611208</c:v>
                </c:pt>
                <c:pt idx="2340">
                  <c:v>2.0059040000778623</c:v>
                </c:pt>
                <c:pt idx="2341">
                  <c:v>2.0100560000864789</c:v>
                </c:pt>
                <c:pt idx="2342">
                  <c:v>2.0142320001032203</c:v>
                </c:pt>
                <c:pt idx="2343">
                  <c:v>2.0184080001199618</c:v>
                </c:pt>
                <c:pt idx="2344">
                  <c:v>2.0225600001285784</c:v>
                </c:pt>
                <c:pt idx="2345">
                  <c:v>2.0267360001453198</c:v>
                </c:pt>
                <c:pt idx="2346">
                  <c:v>2.0309119999874383</c:v>
                </c:pt>
                <c:pt idx="2347">
                  <c:v>2.0350639999960549</c:v>
                </c:pt>
                <c:pt idx="2348">
                  <c:v>2.0392400000127964</c:v>
                </c:pt>
                <c:pt idx="2349">
                  <c:v>2.0434160000295378</c:v>
                </c:pt>
                <c:pt idx="2350">
                  <c:v>2.0475920000462793</c:v>
                </c:pt>
                <c:pt idx="2351">
                  <c:v>2.0517440000548959</c:v>
                </c:pt>
                <c:pt idx="2352">
                  <c:v>2.0559200000716373</c:v>
                </c:pt>
                <c:pt idx="2353">
                  <c:v>2.0600960000883788</c:v>
                </c:pt>
                <c:pt idx="2354">
                  <c:v>2.0642720001051202</c:v>
                </c:pt>
                <c:pt idx="2355">
                  <c:v>2.0684240001137368</c:v>
                </c:pt>
                <c:pt idx="2356">
                  <c:v>2.0726000001304783</c:v>
                </c:pt>
                <c:pt idx="2357">
                  <c:v>2.0767760001472197</c:v>
                </c:pt>
                <c:pt idx="2358">
                  <c:v>2.0809280001558363</c:v>
                </c:pt>
                <c:pt idx="2359">
                  <c:v>2.0851039999979548</c:v>
                </c:pt>
                <c:pt idx="2360">
                  <c:v>2.0892800000146963</c:v>
                </c:pt>
                <c:pt idx="2361">
                  <c:v>2.0934320000233129</c:v>
                </c:pt>
                <c:pt idx="2362">
                  <c:v>2.0976080000400543</c:v>
                </c:pt>
                <c:pt idx="2363">
                  <c:v>2.1017840000567958</c:v>
                </c:pt>
                <c:pt idx="2364">
                  <c:v>2.1059360000654124</c:v>
                </c:pt>
                <c:pt idx="2365">
                  <c:v>2.1101120000821538</c:v>
                </c:pt>
                <c:pt idx="2366">
                  <c:v>2.1142880000988953</c:v>
                </c:pt>
                <c:pt idx="2367">
                  <c:v>2.1184400001075119</c:v>
                </c:pt>
                <c:pt idx="2368">
                  <c:v>2.1226160001242533</c:v>
                </c:pt>
                <c:pt idx="2369">
                  <c:v>2.1267920001409948</c:v>
                </c:pt>
                <c:pt idx="2370">
                  <c:v>2.1309440001496114</c:v>
                </c:pt>
                <c:pt idx="2371">
                  <c:v>2.1351439999998547</c:v>
                </c:pt>
                <c:pt idx="2372">
                  <c:v>2.1392960000084713</c:v>
                </c:pt>
                <c:pt idx="2373">
                  <c:v>2.1434720000252128</c:v>
                </c:pt>
                <c:pt idx="2374">
                  <c:v>2.1476240000338294</c:v>
                </c:pt>
                <c:pt idx="2375">
                  <c:v>2.1518000000505708</c:v>
                </c:pt>
                <c:pt idx="2376">
                  <c:v>2.1559760000673123</c:v>
                </c:pt>
                <c:pt idx="2377">
                  <c:v>2.1601280000759289</c:v>
                </c:pt>
                <c:pt idx="2378">
                  <c:v>2.1643040000926703</c:v>
                </c:pt>
                <c:pt idx="2379">
                  <c:v>2.1684800001094118</c:v>
                </c:pt>
                <c:pt idx="2380">
                  <c:v>2.1726320001180284</c:v>
                </c:pt>
                <c:pt idx="2381">
                  <c:v>2.1768080001347698</c:v>
                </c:pt>
                <c:pt idx="2382">
                  <c:v>2.1809600001433864</c:v>
                </c:pt>
                <c:pt idx="2383">
                  <c:v>2.1851359999855049</c:v>
                </c:pt>
                <c:pt idx="2384">
                  <c:v>2.1893120000022464</c:v>
                </c:pt>
                <c:pt idx="2385">
                  <c:v>2.1934880000189878</c:v>
                </c:pt>
                <c:pt idx="2386">
                  <c:v>2.1976640000357293</c:v>
                </c:pt>
                <c:pt idx="2387">
                  <c:v>2.2018160000443459</c:v>
                </c:pt>
                <c:pt idx="2388">
                  <c:v>2.2059920000610873</c:v>
                </c:pt>
                <c:pt idx="2389">
                  <c:v>2.2101680000778288</c:v>
                </c:pt>
                <c:pt idx="2390">
                  <c:v>2.2143440000945702</c:v>
                </c:pt>
                <c:pt idx="2391">
                  <c:v>2.2184960001031868</c:v>
                </c:pt>
                <c:pt idx="2392">
                  <c:v>2.2226720001199283</c:v>
                </c:pt>
                <c:pt idx="2393">
                  <c:v>2.2268480001366697</c:v>
                </c:pt>
                <c:pt idx="2394">
                  <c:v>2.2310240001534112</c:v>
                </c:pt>
                <c:pt idx="2395">
                  <c:v>2.2351759999874048</c:v>
                </c:pt>
                <c:pt idx="2396">
                  <c:v>2.2393520000041462</c:v>
                </c:pt>
                <c:pt idx="2397">
                  <c:v>2.2435280000208877</c:v>
                </c:pt>
                <c:pt idx="2398">
                  <c:v>2.2476800000295043</c:v>
                </c:pt>
                <c:pt idx="2399">
                  <c:v>2.2518560000462458</c:v>
                </c:pt>
                <c:pt idx="2400">
                  <c:v>2.2560320000629872</c:v>
                </c:pt>
                <c:pt idx="2401">
                  <c:v>2.2601840000716038</c:v>
                </c:pt>
                <c:pt idx="2402">
                  <c:v>2.2643600000883453</c:v>
                </c:pt>
                <c:pt idx="2403">
                  <c:v>2.2685120000969619</c:v>
                </c:pt>
                <c:pt idx="2404">
                  <c:v>2.2726880001137033</c:v>
                </c:pt>
                <c:pt idx="2405">
                  <c:v>2.2768640001304448</c:v>
                </c:pt>
                <c:pt idx="2406">
                  <c:v>2.2810160001390614</c:v>
                </c:pt>
                <c:pt idx="2407">
                  <c:v>2.2851920001558028</c:v>
                </c:pt>
                <c:pt idx="2408">
                  <c:v>2.2893679999979213</c:v>
                </c:pt>
                <c:pt idx="2409">
                  <c:v>2.2935200000065379</c:v>
                </c:pt>
                <c:pt idx="2410">
                  <c:v>2.2976960000232793</c:v>
                </c:pt>
                <c:pt idx="2411">
                  <c:v>2.3018720000400208</c:v>
                </c:pt>
                <c:pt idx="2412">
                  <c:v>2.3060240000486374</c:v>
                </c:pt>
                <c:pt idx="2413">
                  <c:v>2.3102000000653788</c:v>
                </c:pt>
                <c:pt idx="2414">
                  <c:v>2.3143520000739954</c:v>
                </c:pt>
                <c:pt idx="2415">
                  <c:v>2.3185520000988618</c:v>
                </c:pt>
                <c:pt idx="2416">
                  <c:v>2.3227040001074784</c:v>
                </c:pt>
                <c:pt idx="2417">
                  <c:v>2.3268800001242198</c:v>
                </c:pt>
                <c:pt idx="2418">
                  <c:v>2.3310560001409613</c:v>
                </c:pt>
                <c:pt idx="2419">
                  <c:v>2.3352319999830797</c:v>
                </c:pt>
                <c:pt idx="2420">
                  <c:v>2.3394079999998212</c:v>
                </c:pt>
                <c:pt idx="2421">
                  <c:v>2.3435600000084378</c:v>
                </c:pt>
                <c:pt idx="2422">
                  <c:v>2.3477360000251792</c:v>
                </c:pt>
                <c:pt idx="2423">
                  <c:v>2.3519120000419207</c:v>
                </c:pt>
                <c:pt idx="2424">
                  <c:v>2.3560640000505373</c:v>
                </c:pt>
                <c:pt idx="2425">
                  <c:v>2.3602400000672787</c:v>
                </c:pt>
                <c:pt idx="2426">
                  <c:v>2.3644160000840202</c:v>
                </c:pt>
                <c:pt idx="2427">
                  <c:v>2.3685920001007617</c:v>
                </c:pt>
                <c:pt idx="2428">
                  <c:v>2.3727440001093782</c:v>
                </c:pt>
                <c:pt idx="2429">
                  <c:v>2.3769200001261197</c:v>
                </c:pt>
                <c:pt idx="2430">
                  <c:v>2.3810720001347363</c:v>
                </c:pt>
                <c:pt idx="2431">
                  <c:v>2.3852480001514778</c:v>
                </c:pt>
                <c:pt idx="2432">
                  <c:v>2.3894239999935962</c:v>
                </c:pt>
                <c:pt idx="2433">
                  <c:v>2.3935760000022128</c:v>
                </c:pt>
                <c:pt idx="2434">
                  <c:v>2.3977520000189543</c:v>
                </c:pt>
                <c:pt idx="2435">
                  <c:v>2.4019280000356957</c:v>
                </c:pt>
                <c:pt idx="2436">
                  <c:v>2.4061040000524372</c:v>
                </c:pt>
                <c:pt idx="2437">
                  <c:v>2.4102800000691786</c:v>
                </c:pt>
                <c:pt idx="2438">
                  <c:v>2.4144320000777952</c:v>
                </c:pt>
                <c:pt idx="2439">
                  <c:v>2.4186080000945367</c:v>
                </c:pt>
                <c:pt idx="2440">
                  <c:v>2.4227840001112781</c:v>
                </c:pt>
                <c:pt idx="2441">
                  <c:v>2.4269360001198947</c:v>
                </c:pt>
                <c:pt idx="2442">
                  <c:v>2.4311120001366362</c:v>
                </c:pt>
                <c:pt idx="2443">
                  <c:v>2.4352640001452528</c:v>
                </c:pt>
                <c:pt idx="2444">
                  <c:v>2.4394399999873713</c:v>
                </c:pt>
                <c:pt idx="2445">
                  <c:v>2.4436160000041127</c:v>
                </c:pt>
                <c:pt idx="2446">
                  <c:v>2.4477680000127293</c:v>
                </c:pt>
                <c:pt idx="2447">
                  <c:v>2.4519440000294708</c:v>
                </c:pt>
                <c:pt idx="2448">
                  <c:v>2.4561200000462122</c:v>
                </c:pt>
                <c:pt idx="2449">
                  <c:v>2.4602960000629537</c:v>
                </c:pt>
                <c:pt idx="2450">
                  <c:v>2.4644720000796951</c:v>
                </c:pt>
                <c:pt idx="2451">
                  <c:v>2.4686240000883117</c:v>
                </c:pt>
                <c:pt idx="2452">
                  <c:v>2.4728000001050532</c:v>
                </c:pt>
                <c:pt idx="2453">
                  <c:v>2.4769760001217946</c:v>
                </c:pt>
                <c:pt idx="2454">
                  <c:v>2.4811520001385361</c:v>
                </c:pt>
                <c:pt idx="2455">
                  <c:v>2.4853040001471527</c:v>
                </c:pt>
                <c:pt idx="2456">
                  <c:v>2.4894799999892712</c:v>
                </c:pt>
                <c:pt idx="2457">
                  <c:v>2.4936560000060126</c:v>
                </c:pt>
                <c:pt idx="2458">
                  <c:v>2.4978320000227541</c:v>
                </c:pt>
                <c:pt idx="2459">
                  <c:v>2.5019840000313707</c:v>
                </c:pt>
                <c:pt idx="2460">
                  <c:v>2.5061600000481121</c:v>
                </c:pt>
                <c:pt idx="2461">
                  <c:v>2.5103360000648536</c:v>
                </c:pt>
                <c:pt idx="2462">
                  <c:v>2.5144880000734702</c:v>
                </c:pt>
                <c:pt idx="2463">
                  <c:v>2.5186640000902116</c:v>
                </c:pt>
                <c:pt idx="2464">
                  <c:v>2.5228400001069531</c:v>
                </c:pt>
                <c:pt idx="2465">
                  <c:v>2.5269920001155697</c:v>
                </c:pt>
                <c:pt idx="2466">
                  <c:v>2.5311680001323111</c:v>
                </c:pt>
                <c:pt idx="2467">
                  <c:v>2.5353200001409277</c:v>
                </c:pt>
                <c:pt idx="2468">
                  <c:v>2.5394959999830462</c:v>
                </c:pt>
                <c:pt idx="2469">
                  <c:v>2.5436719999997877</c:v>
                </c:pt>
                <c:pt idx="2470">
                  <c:v>2.5478480000165291</c:v>
                </c:pt>
                <c:pt idx="2471">
                  <c:v>2.5520000000251457</c:v>
                </c:pt>
                <c:pt idx="2472">
                  <c:v>2.5561760000418872</c:v>
                </c:pt>
                <c:pt idx="2473">
                  <c:v>2.5603520000586286</c:v>
                </c:pt>
                <c:pt idx="2474">
                  <c:v>2.5645040000672452</c:v>
                </c:pt>
                <c:pt idx="2475">
                  <c:v>2.5686800000839867</c:v>
                </c:pt>
                <c:pt idx="2476">
                  <c:v>2.5728320000926033</c:v>
                </c:pt>
                <c:pt idx="2477">
                  <c:v>2.5770080001093447</c:v>
                </c:pt>
                <c:pt idx="2478">
                  <c:v>2.5811840001260862</c:v>
                </c:pt>
                <c:pt idx="2479">
                  <c:v>2.5853600001428276</c:v>
                </c:pt>
                <c:pt idx="2480">
                  <c:v>2.5895120001514442</c:v>
                </c:pt>
                <c:pt idx="2481">
                  <c:v>2.5936879999935627</c:v>
                </c:pt>
                <c:pt idx="2482">
                  <c:v>2.5978640000103042</c:v>
                </c:pt>
                <c:pt idx="2483">
                  <c:v>2.6020160000189207</c:v>
                </c:pt>
                <c:pt idx="2484">
                  <c:v>2.6061920000356622</c:v>
                </c:pt>
                <c:pt idx="2485">
                  <c:v>2.6103680000524037</c:v>
                </c:pt>
                <c:pt idx="2486">
                  <c:v>2.6145200000610203</c:v>
                </c:pt>
                <c:pt idx="2487">
                  <c:v>2.6186960000777617</c:v>
                </c:pt>
                <c:pt idx="2488">
                  <c:v>2.6228480000863783</c:v>
                </c:pt>
                <c:pt idx="2489">
                  <c:v>2.6270240001031198</c:v>
                </c:pt>
                <c:pt idx="2490">
                  <c:v>2.6312000001198612</c:v>
                </c:pt>
                <c:pt idx="2491">
                  <c:v>2.6353760001366027</c:v>
                </c:pt>
                <c:pt idx="2492">
                  <c:v>2.6395280001452193</c:v>
                </c:pt>
                <c:pt idx="2493">
                  <c:v>2.6437039999873377</c:v>
                </c:pt>
                <c:pt idx="2494">
                  <c:v>2.6478800000040792</c:v>
                </c:pt>
                <c:pt idx="2495">
                  <c:v>2.6520320000126958</c:v>
                </c:pt>
                <c:pt idx="2496">
                  <c:v>2.6562080000294372</c:v>
                </c:pt>
                <c:pt idx="2497">
                  <c:v>2.6603840000461787</c:v>
                </c:pt>
                <c:pt idx="2498">
                  <c:v>2.6645600000629202</c:v>
                </c:pt>
                <c:pt idx="2499">
                  <c:v>2.6687120000715367</c:v>
                </c:pt>
                <c:pt idx="2500">
                  <c:v>2.6728880000882782</c:v>
                </c:pt>
                <c:pt idx="2501">
                  <c:v>2.6770640001050197</c:v>
                </c:pt>
                <c:pt idx="2502">
                  <c:v>2.6812400001217611</c:v>
                </c:pt>
                <c:pt idx="2503">
                  <c:v>2.6854160001385026</c:v>
                </c:pt>
                <c:pt idx="2504">
                  <c:v>2.6895680001471192</c:v>
                </c:pt>
                <c:pt idx="2505">
                  <c:v>2.6937439999892376</c:v>
                </c:pt>
                <c:pt idx="2506">
                  <c:v>2.6979200000059791</c:v>
                </c:pt>
                <c:pt idx="2507">
                  <c:v>2.7020960000227205</c:v>
                </c:pt>
                <c:pt idx="2508">
                  <c:v>2.7062480000313371</c:v>
                </c:pt>
                <c:pt idx="2509">
                  <c:v>2.7104240000480786</c:v>
                </c:pt>
                <c:pt idx="2510">
                  <c:v>2.7146000000648201</c:v>
                </c:pt>
                <c:pt idx="2511">
                  <c:v>2.7187520000734366</c:v>
                </c:pt>
                <c:pt idx="2512">
                  <c:v>2.7229280000901781</c:v>
                </c:pt>
                <c:pt idx="2513">
                  <c:v>2.7271040001069196</c:v>
                </c:pt>
                <c:pt idx="2514">
                  <c:v>2.7312560001155362</c:v>
                </c:pt>
                <c:pt idx="2515">
                  <c:v>2.7354320001322776</c:v>
                </c:pt>
                <c:pt idx="2516">
                  <c:v>2.7395840001408942</c:v>
                </c:pt>
                <c:pt idx="2517">
                  <c:v>2.7437599999830127</c:v>
                </c:pt>
                <c:pt idx="2518">
                  <c:v>2.7479359999997541</c:v>
                </c:pt>
                <c:pt idx="2519">
                  <c:v>2.7520880000083707</c:v>
                </c:pt>
                <c:pt idx="2520">
                  <c:v>2.7562640000251122</c:v>
                </c:pt>
                <c:pt idx="2521">
                  <c:v>2.7604400000418536</c:v>
                </c:pt>
                <c:pt idx="2522">
                  <c:v>2.7646160000585951</c:v>
                </c:pt>
                <c:pt idx="2523">
                  <c:v>2.7687680000672117</c:v>
                </c:pt>
                <c:pt idx="2524">
                  <c:v>2.7729440000839531</c:v>
                </c:pt>
                <c:pt idx="2525">
                  <c:v>2.7770960000925697</c:v>
                </c:pt>
                <c:pt idx="2526">
                  <c:v>2.7812720001093112</c:v>
                </c:pt>
                <c:pt idx="2527">
                  <c:v>2.7854480001260526</c:v>
                </c:pt>
                <c:pt idx="2528">
                  <c:v>2.7896240001427941</c:v>
                </c:pt>
                <c:pt idx="2529">
                  <c:v>2.7937999999849126</c:v>
                </c:pt>
                <c:pt idx="2530">
                  <c:v>2.7979519999935292</c:v>
                </c:pt>
                <c:pt idx="2531">
                  <c:v>2.8021280000102706</c:v>
                </c:pt>
                <c:pt idx="2532">
                  <c:v>2.8063040000270121</c:v>
                </c:pt>
                <c:pt idx="2533">
                  <c:v>2.8104560000356287</c:v>
                </c:pt>
                <c:pt idx="2534">
                  <c:v>2.8146320000523701</c:v>
                </c:pt>
                <c:pt idx="2535">
                  <c:v>2.8187840000609867</c:v>
                </c:pt>
                <c:pt idx="2536">
                  <c:v>2.822984000085853</c:v>
                </c:pt>
                <c:pt idx="2537">
                  <c:v>2.8271360000944696</c:v>
                </c:pt>
                <c:pt idx="2538">
                  <c:v>2.8313120001112111</c:v>
                </c:pt>
                <c:pt idx="2539">
                  <c:v>2.8354880001279525</c:v>
                </c:pt>
                <c:pt idx="2540">
                  <c:v>2.839664000144694</c:v>
                </c:pt>
                <c:pt idx="2541">
                  <c:v>2.8438399999868125</c:v>
                </c:pt>
                <c:pt idx="2542">
                  <c:v>2.8480160000035539</c:v>
                </c:pt>
                <c:pt idx="2543">
                  <c:v>2.8521680000121705</c:v>
                </c:pt>
                <c:pt idx="2544">
                  <c:v>2.856344000028912</c:v>
                </c:pt>
                <c:pt idx="2545">
                  <c:v>2.8605200000456534</c:v>
                </c:pt>
                <c:pt idx="2546">
                  <c:v>2.86467200005427</c:v>
                </c:pt>
                <c:pt idx="2547">
                  <c:v>2.8688480000710115</c:v>
                </c:pt>
                <c:pt idx="2548">
                  <c:v>2.8730000000796281</c:v>
                </c:pt>
                <c:pt idx="2549">
                  <c:v>2.8771760000963695</c:v>
                </c:pt>
                <c:pt idx="2550">
                  <c:v>2.881352000113111</c:v>
                </c:pt>
                <c:pt idx="2551">
                  <c:v>2.8855040001217276</c:v>
                </c:pt>
                <c:pt idx="2552">
                  <c:v>2.889680000138469</c:v>
                </c:pt>
                <c:pt idx="2553">
                  <c:v>2.8938560001552105</c:v>
                </c:pt>
                <c:pt idx="2554">
                  <c:v>2.898031999997329</c:v>
                </c:pt>
                <c:pt idx="2555">
                  <c:v>2.9021840000059456</c:v>
                </c:pt>
                <c:pt idx="2556">
                  <c:v>2.906360000022687</c:v>
                </c:pt>
                <c:pt idx="2557">
                  <c:v>2.9105120000313036</c:v>
                </c:pt>
                <c:pt idx="2558">
                  <c:v>2.9147120000561699</c:v>
                </c:pt>
                <c:pt idx="2559">
                  <c:v>2.9188640000647865</c:v>
                </c:pt>
                <c:pt idx="2560">
                  <c:v>2.9230640000896528</c:v>
                </c:pt>
                <c:pt idx="2561">
                  <c:v>2.9272160000982694</c:v>
                </c:pt>
                <c:pt idx="2562">
                  <c:v>2.9313920001150109</c:v>
                </c:pt>
                <c:pt idx="2563">
                  <c:v>2.9355440001236275</c:v>
                </c:pt>
                <c:pt idx="2564">
                  <c:v>2.9397200001403689</c:v>
                </c:pt>
                <c:pt idx="2565">
                  <c:v>2.9438959999824874</c:v>
                </c:pt>
                <c:pt idx="2566">
                  <c:v>2.948047999991104</c:v>
                </c:pt>
                <c:pt idx="2567">
                  <c:v>2.9522240000078455</c:v>
                </c:pt>
                <c:pt idx="2568">
                  <c:v>2.9564000000245869</c:v>
                </c:pt>
                <c:pt idx="2569">
                  <c:v>2.9605520000332035</c:v>
                </c:pt>
                <c:pt idx="2570">
                  <c:v>2.964728000049945</c:v>
                </c:pt>
                <c:pt idx="2571">
                  <c:v>2.9689040000666864</c:v>
                </c:pt>
                <c:pt idx="2572">
                  <c:v>2.9730800000834279</c:v>
                </c:pt>
                <c:pt idx="2573">
                  <c:v>2.9772560001001693</c:v>
                </c:pt>
                <c:pt idx="2574">
                  <c:v>2.9814320001169108</c:v>
                </c:pt>
                <c:pt idx="2575">
                  <c:v>2.9856080001336522</c:v>
                </c:pt>
                <c:pt idx="2576">
                  <c:v>2.9897600001422688</c:v>
                </c:pt>
                <c:pt idx="2577">
                  <c:v>2.9939599999925122</c:v>
                </c:pt>
                <c:pt idx="2578">
                  <c:v>2.9981120000011288</c:v>
                </c:pt>
                <c:pt idx="2579">
                  <c:v>3.0022880000178702</c:v>
                </c:pt>
                <c:pt idx="2580">
                  <c:v>3.0064640000346117</c:v>
                </c:pt>
                <c:pt idx="2581">
                  <c:v>3.0106160000432283</c:v>
                </c:pt>
                <c:pt idx="2582">
                  <c:v>3.0147920000599697</c:v>
                </c:pt>
                <c:pt idx="2583">
                  <c:v>3.0189680000767112</c:v>
                </c:pt>
                <c:pt idx="2584">
                  <c:v>3.0231200000853278</c:v>
                </c:pt>
                <c:pt idx="2585">
                  <c:v>3.0272960001020692</c:v>
                </c:pt>
                <c:pt idx="2586">
                  <c:v>3.0314480001106858</c:v>
                </c:pt>
                <c:pt idx="2587">
                  <c:v>3.0356240001274273</c:v>
                </c:pt>
                <c:pt idx="2588">
                  <c:v>3.0398000001441687</c:v>
                </c:pt>
                <c:pt idx="2589">
                  <c:v>3.0439520001527853</c:v>
                </c:pt>
                <c:pt idx="2590">
                  <c:v>3.0481279999949038</c:v>
                </c:pt>
                <c:pt idx="2591">
                  <c:v>3.0523280000197701</c:v>
                </c:pt>
                <c:pt idx="2592">
                  <c:v>3.0565040000365116</c:v>
                </c:pt>
                <c:pt idx="2593">
                  <c:v>3.060680000053253</c:v>
                </c:pt>
                <c:pt idx="2594">
                  <c:v>3.0648320000618696</c:v>
                </c:pt>
                <c:pt idx="2595">
                  <c:v>3.0690080000786111</c:v>
                </c:pt>
                <c:pt idx="2596">
                  <c:v>3.0731840000953525</c:v>
                </c:pt>
                <c:pt idx="2597">
                  <c:v>3.077360000112094</c:v>
                </c:pt>
                <c:pt idx="2598">
                  <c:v>3.0815120001207106</c:v>
                </c:pt>
                <c:pt idx="2599">
                  <c:v>3.085688000137452</c:v>
                </c:pt>
                <c:pt idx="2600">
                  <c:v>3.0898400001460686</c:v>
                </c:pt>
                <c:pt idx="2601">
                  <c:v>3.0940159999881871</c:v>
                </c:pt>
                <c:pt idx="2602">
                  <c:v>3.0981920000049286</c:v>
                </c:pt>
                <c:pt idx="2603">
                  <c:v>3.10236800002167</c:v>
                </c:pt>
                <c:pt idx="2604">
                  <c:v>3.1065200000302866</c:v>
                </c:pt>
                <c:pt idx="2605">
                  <c:v>3.1106960000470281</c:v>
                </c:pt>
                <c:pt idx="2606">
                  <c:v>3.1148720000637695</c:v>
                </c:pt>
                <c:pt idx="2607">
                  <c:v>3.119048000080511</c:v>
                </c:pt>
                <c:pt idx="2608">
                  <c:v>3.1232000000891276</c:v>
                </c:pt>
                <c:pt idx="2609">
                  <c:v>3.127376000105869</c:v>
                </c:pt>
                <c:pt idx="2610">
                  <c:v>3.1315520001226105</c:v>
                </c:pt>
                <c:pt idx="2611">
                  <c:v>3.1357040001312271</c:v>
                </c:pt>
                <c:pt idx="2612">
                  <c:v>3.1399040001560934</c:v>
                </c:pt>
                <c:pt idx="2613">
                  <c:v>3.144055999990087</c:v>
                </c:pt>
                <c:pt idx="2614">
                  <c:v>3.1482320000068285</c:v>
                </c:pt>
                <c:pt idx="2615">
                  <c:v>3.1523840000154451</c:v>
                </c:pt>
                <c:pt idx="2616">
                  <c:v>3.1565840000403114</c:v>
                </c:pt>
                <c:pt idx="2617">
                  <c:v>3.160736000048928</c:v>
                </c:pt>
                <c:pt idx="2618">
                  <c:v>3.1649120000656694</c:v>
                </c:pt>
                <c:pt idx="2619">
                  <c:v>3.1690880000824109</c:v>
                </c:pt>
                <c:pt idx="2620">
                  <c:v>3.1732400000910275</c:v>
                </c:pt>
                <c:pt idx="2621">
                  <c:v>3.1774160001077689</c:v>
                </c:pt>
                <c:pt idx="2622">
                  <c:v>3.1815680001163855</c:v>
                </c:pt>
                <c:pt idx="2623">
                  <c:v>3.185744000133127</c:v>
                </c:pt>
                <c:pt idx="2624">
                  <c:v>3.1899200001498684</c:v>
                </c:pt>
                <c:pt idx="2625">
                  <c:v>3.194071999983862</c:v>
                </c:pt>
                <c:pt idx="2626">
                  <c:v>3.1982480000006035</c:v>
                </c:pt>
                <c:pt idx="2627">
                  <c:v>3.202424000017345</c:v>
                </c:pt>
                <c:pt idx="2628">
                  <c:v>3.2065760000259615</c:v>
                </c:pt>
                <c:pt idx="2629">
                  <c:v>3.210752000042703</c:v>
                </c:pt>
                <c:pt idx="2630">
                  <c:v>3.2149280000594445</c:v>
                </c:pt>
                <c:pt idx="2631">
                  <c:v>3.2191040000761859</c:v>
                </c:pt>
                <c:pt idx="2632">
                  <c:v>3.2232560000848025</c:v>
                </c:pt>
                <c:pt idx="2633">
                  <c:v>3.227432000101544</c:v>
                </c:pt>
                <c:pt idx="2634">
                  <c:v>3.2316080001182854</c:v>
                </c:pt>
                <c:pt idx="2635">
                  <c:v>3.2357840001350269</c:v>
                </c:pt>
                <c:pt idx="2636">
                  <c:v>3.2399360001436435</c:v>
                </c:pt>
                <c:pt idx="2637">
                  <c:v>3.2441119999857619</c:v>
                </c:pt>
                <c:pt idx="2638">
                  <c:v>3.2482639999943785</c:v>
                </c:pt>
                <c:pt idx="2639">
                  <c:v>3.25244000001112</c:v>
                </c:pt>
                <c:pt idx="2640">
                  <c:v>3.2566160000278614</c:v>
                </c:pt>
                <c:pt idx="2641">
                  <c:v>3.260768000036478</c:v>
                </c:pt>
                <c:pt idx="2642">
                  <c:v>3.2649440000532195</c:v>
                </c:pt>
                <c:pt idx="2643">
                  <c:v>3.269120000069961</c:v>
                </c:pt>
                <c:pt idx="2644">
                  <c:v>3.2732720000785775</c:v>
                </c:pt>
                <c:pt idx="2645">
                  <c:v>3.277448000095319</c:v>
                </c:pt>
                <c:pt idx="2646">
                  <c:v>3.2816000001039356</c:v>
                </c:pt>
                <c:pt idx="2647">
                  <c:v>3.2857760001206771</c:v>
                </c:pt>
                <c:pt idx="2648">
                  <c:v>3.2899520001374185</c:v>
                </c:pt>
                <c:pt idx="2649">
                  <c:v>3.2941040001460351</c:v>
                </c:pt>
                <c:pt idx="2650">
                  <c:v>3.2982799999881536</c:v>
                </c:pt>
                <c:pt idx="2651">
                  <c:v>3.302456000004895</c:v>
                </c:pt>
                <c:pt idx="2652">
                  <c:v>3.3066080000135116</c:v>
                </c:pt>
                <c:pt idx="2653">
                  <c:v>3.3107840000302531</c:v>
                </c:pt>
                <c:pt idx="2654">
                  <c:v>3.3149600000469945</c:v>
                </c:pt>
                <c:pt idx="2655">
                  <c:v>3.319136000063736</c:v>
                </c:pt>
                <c:pt idx="2656">
                  <c:v>3.3232880000723526</c:v>
                </c:pt>
                <c:pt idx="2657">
                  <c:v>3.327464000089094</c:v>
                </c:pt>
                <c:pt idx="2658">
                  <c:v>3.3316400001058355</c:v>
                </c:pt>
                <c:pt idx="2659">
                  <c:v>3.3357920001144521</c:v>
                </c:pt>
                <c:pt idx="2660">
                  <c:v>3.3399680001311935</c:v>
                </c:pt>
                <c:pt idx="2661">
                  <c:v>3.344144000147935</c:v>
                </c:pt>
                <c:pt idx="2662">
                  <c:v>3.3483199999900535</c:v>
                </c:pt>
                <c:pt idx="2663">
                  <c:v>3.3524719999986701</c:v>
                </c:pt>
                <c:pt idx="2664">
                  <c:v>3.3566480000154115</c:v>
                </c:pt>
                <c:pt idx="2665">
                  <c:v>3.360824000032153</c:v>
                </c:pt>
                <c:pt idx="2666">
                  <c:v>3.3650000000488944</c:v>
                </c:pt>
                <c:pt idx="2667">
                  <c:v>3.369152000057511</c:v>
                </c:pt>
                <c:pt idx="2668">
                  <c:v>3.3733280000742525</c:v>
                </c:pt>
                <c:pt idx="2669">
                  <c:v>3.3775040000909939</c:v>
                </c:pt>
                <c:pt idx="2670">
                  <c:v>3.3816800001077354</c:v>
                </c:pt>
                <c:pt idx="2671">
                  <c:v>3.3858560001244769</c:v>
                </c:pt>
                <c:pt idx="2672">
                  <c:v>3.3900320001412183</c:v>
                </c:pt>
                <c:pt idx="2673">
                  <c:v>3.3941840001498349</c:v>
                </c:pt>
                <c:pt idx="2674">
                  <c:v>3.3983840000000782</c:v>
                </c:pt>
                <c:pt idx="2675">
                  <c:v>3.4025360000086948</c:v>
                </c:pt>
                <c:pt idx="2676">
                  <c:v>3.4067120000254363</c:v>
                </c:pt>
                <c:pt idx="2677">
                  <c:v>3.4108640000340529</c:v>
                </c:pt>
                <c:pt idx="2678">
                  <c:v>3.4150400000507943</c:v>
                </c:pt>
                <c:pt idx="2679">
                  <c:v>3.4192160000675358</c:v>
                </c:pt>
                <c:pt idx="2680">
                  <c:v>3.4233920000842772</c:v>
                </c:pt>
                <c:pt idx="2681">
                  <c:v>3.4275440000928938</c:v>
                </c:pt>
                <c:pt idx="2682">
                  <c:v>3.4317200001096353</c:v>
                </c:pt>
                <c:pt idx="2683">
                  <c:v>3.4358960001263767</c:v>
                </c:pt>
                <c:pt idx="2684">
                  <c:v>3.4400480001349933</c:v>
                </c:pt>
                <c:pt idx="2685">
                  <c:v>3.4442240001517348</c:v>
                </c:pt>
                <c:pt idx="2686">
                  <c:v>3.4483759999857284</c:v>
                </c:pt>
                <c:pt idx="2687">
                  <c:v>3.4525520000024699</c:v>
                </c:pt>
                <c:pt idx="2688">
                  <c:v>3.4567280000192113</c:v>
                </c:pt>
                <c:pt idx="2689">
                  <c:v>3.4608800000278279</c:v>
                </c:pt>
                <c:pt idx="2690">
                  <c:v>3.4650560000445694</c:v>
                </c:pt>
                <c:pt idx="2691">
                  <c:v>3.4692320000613108</c:v>
                </c:pt>
                <c:pt idx="2692">
                  <c:v>3.4733840000699274</c:v>
                </c:pt>
                <c:pt idx="2693">
                  <c:v>3.4775600000866689</c:v>
                </c:pt>
                <c:pt idx="2694">
                  <c:v>3.4817360001034103</c:v>
                </c:pt>
                <c:pt idx="2695">
                  <c:v>3.4858880001120269</c:v>
                </c:pt>
                <c:pt idx="2696">
                  <c:v>3.4900640001287684</c:v>
                </c:pt>
                <c:pt idx="2697">
                  <c:v>3.4942400001455098</c:v>
                </c:pt>
                <c:pt idx="2698">
                  <c:v>3.4984159999876283</c:v>
                </c:pt>
                <c:pt idx="2699">
                  <c:v>3.5025679999962449</c:v>
                </c:pt>
                <c:pt idx="2700">
                  <c:v>3.5067440000129864</c:v>
                </c:pt>
                <c:pt idx="2701">
                  <c:v>3.5109200000297278</c:v>
                </c:pt>
                <c:pt idx="2702">
                  <c:v>3.5150720000383444</c:v>
                </c:pt>
                <c:pt idx="2703">
                  <c:v>3.5192480000550859</c:v>
                </c:pt>
                <c:pt idx="2704">
                  <c:v>3.5234000000637025</c:v>
                </c:pt>
                <c:pt idx="2705">
                  <c:v>3.5275760000804439</c:v>
                </c:pt>
                <c:pt idx="2706">
                  <c:v>3.5317520000971854</c:v>
                </c:pt>
                <c:pt idx="2707">
                  <c:v>3.5359280001139268</c:v>
                </c:pt>
                <c:pt idx="2708">
                  <c:v>3.5400800001225434</c:v>
                </c:pt>
                <c:pt idx="2709">
                  <c:v>3.5442560001392849</c:v>
                </c:pt>
                <c:pt idx="2710">
                  <c:v>3.5484320001560263</c:v>
                </c:pt>
                <c:pt idx="2711">
                  <c:v>3.5525839999900199</c:v>
                </c:pt>
                <c:pt idx="2712">
                  <c:v>3.5567600000067614</c:v>
                </c:pt>
                <c:pt idx="2713">
                  <c:v>3.5609360000235029</c:v>
                </c:pt>
                <c:pt idx="2714">
                  <c:v>3.5650880000321195</c:v>
                </c:pt>
                <c:pt idx="2715">
                  <c:v>3.5692640000488609</c:v>
                </c:pt>
                <c:pt idx="2716">
                  <c:v>3.5734160000574775</c:v>
                </c:pt>
                <c:pt idx="2717">
                  <c:v>3.5776160000823438</c:v>
                </c:pt>
                <c:pt idx="2718">
                  <c:v>3.5817680000909604</c:v>
                </c:pt>
                <c:pt idx="2719">
                  <c:v>3.5859440001077019</c:v>
                </c:pt>
                <c:pt idx="2720">
                  <c:v>3.5901200001244433</c:v>
                </c:pt>
                <c:pt idx="2721">
                  <c:v>3.5942720001330599</c:v>
                </c:pt>
                <c:pt idx="2722">
                  <c:v>3.5984480001498014</c:v>
                </c:pt>
                <c:pt idx="2723">
                  <c:v>3.6026239999919198</c:v>
                </c:pt>
                <c:pt idx="2724">
                  <c:v>3.6068000000086613</c:v>
                </c:pt>
                <c:pt idx="2725">
                  <c:v>3.6109520000172779</c:v>
                </c:pt>
                <c:pt idx="2726">
                  <c:v>3.6151280000340194</c:v>
                </c:pt>
                <c:pt idx="2727">
                  <c:v>3.6192800000426359</c:v>
                </c:pt>
                <c:pt idx="2728">
                  <c:v>3.6234560000593774</c:v>
                </c:pt>
                <c:pt idx="2729">
                  <c:v>3.6276320000761189</c:v>
                </c:pt>
                <c:pt idx="2730">
                  <c:v>3.6317840000847355</c:v>
                </c:pt>
                <c:pt idx="2731">
                  <c:v>3.6359600001014769</c:v>
                </c:pt>
                <c:pt idx="2732">
                  <c:v>3.6401360001182184</c:v>
                </c:pt>
                <c:pt idx="2733">
                  <c:v>3.644288000126835</c:v>
                </c:pt>
                <c:pt idx="2734">
                  <c:v>3.6484640001435764</c:v>
                </c:pt>
                <c:pt idx="2735">
                  <c:v>3.652616000152193</c:v>
                </c:pt>
                <c:pt idx="2736">
                  <c:v>3.6567919999943115</c:v>
                </c:pt>
                <c:pt idx="2737">
                  <c:v>3.6609680000110529</c:v>
                </c:pt>
                <c:pt idx="2738">
                  <c:v>3.6651200000196695</c:v>
                </c:pt>
                <c:pt idx="2739">
                  <c:v>3.669296000036411</c:v>
                </c:pt>
                <c:pt idx="2740">
                  <c:v>3.6734480000450276</c:v>
                </c:pt>
                <c:pt idx="2741">
                  <c:v>3.677624000061769</c:v>
                </c:pt>
                <c:pt idx="2742">
                  <c:v>3.6818000000785105</c:v>
                </c:pt>
                <c:pt idx="2743">
                  <c:v>3.6859520000871271</c:v>
                </c:pt>
                <c:pt idx="2744">
                  <c:v>3.6901280001038685</c:v>
                </c:pt>
                <c:pt idx="2745">
                  <c:v>3.69430400012061</c:v>
                </c:pt>
                <c:pt idx="2746">
                  <c:v>3.6984800001373515</c:v>
                </c:pt>
                <c:pt idx="2747">
                  <c:v>3.702632000145968</c:v>
                </c:pt>
                <c:pt idx="2748">
                  <c:v>3.7068079999880865</c:v>
                </c:pt>
                <c:pt idx="2749">
                  <c:v>3.710984000004828</c:v>
                </c:pt>
                <c:pt idx="2750">
                  <c:v>3.7151360000134446</c:v>
                </c:pt>
                <c:pt idx="2751">
                  <c:v>3.719312000030186</c:v>
                </c:pt>
                <c:pt idx="2752">
                  <c:v>3.7234880000469275</c:v>
                </c:pt>
                <c:pt idx="2753">
                  <c:v>3.7276400000555441</c:v>
                </c:pt>
                <c:pt idx="2754">
                  <c:v>3.7318160000722855</c:v>
                </c:pt>
                <c:pt idx="2755">
                  <c:v>3.7359680000809021</c:v>
                </c:pt>
                <c:pt idx="2756">
                  <c:v>3.7401440000976436</c:v>
                </c:pt>
                <c:pt idx="2757">
                  <c:v>3.744320000114385</c:v>
                </c:pt>
                <c:pt idx="2758">
                  <c:v>3.7484960001311265</c:v>
                </c:pt>
                <c:pt idx="2759">
                  <c:v>3.7526480001397431</c:v>
                </c:pt>
                <c:pt idx="2760">
                  <c:v>3.7568239999818616</c:v>
                </c:pt>
                <c:pt idx="2761">
                  <c:v>3.760999999998603</c:v>
                </c:pt>
                <c:pt idx="2762">
                  <c:v>3.7651520000072196</c:v>
                </c:pt>
                <c:pt idx="2763">
                  <c:v>3.7693280000239611</c:v>
                </c:pt>
                <c:pt idx="2764">
                  <c:v>3.7735040000407025</c:v>
                </c:pt>
                <c:pt idx="2765">
                  <c:v>3.7776560000493191</c:v>
                </c:pt>
                <c:pt idx="2766">
                  <c:v>3.7818320000660606</c:v>
                </c:pt>
                <c:pt idx="2767">
                  <c:v>3.7859840000746772</c:v>
                </c:pt>
                <c:pt idx="2768">
                  <c:v>3.7901600000914186</c:v>
                </c:pt>
                <c:pt idx="2769">
                  <c:v>3.7943360001081601</c:v>
                </c:pt>
                <c:pt idx="2770">
                  <c:v>3.7984880001167767</c:v>
                </c:pt>
                <c:pt idx="2771">
                  <c:v>3.8026640001335181</c:v>
                </c:pt>
                <c:pt idx="2772">
                  <c:v>3.8068400001502596</c:v>
                </c:pt>
                <c:pt idx="2773">
                  <c:v>3.8109919999842532</c:v>
                </c:pt>
                <c:pt idx="2774">
                  <c:v>3.8151680000009947</c:v>
                </c:pt>
                <c:pt idx="2775">
                  <c:v>3.8193440000177361</c:v>
                </c:pt>
                <c:pt idx="2776">
                  <c:v>3.8234960000263527</c:v>
                </c:pt>
                <c:pt idx="2777">
                  <c:v>3.8276720000430942</c:v>
                </c:pt>
                <c:pt idx="2778">
                  <c:v>3.8318480000598356</c:v>
                </c:pt>
                <c:pt idx="2779">
                  <c:v>3.8360000000684522</c:v>
                </c:pt>
                <c:pt idx="2780">
                  <c:v>3.8401760000851937</c:v>
                </c:pt>
                <c:pt idx="2781">
                  <c:v>3.8443520001019351</c:v>
                </c:pt>
                <c:pt idx="2782">
                  <c:v>3.8485040001105517</c:v>
                </c:pt>
                <c:pt idx="2783">
                  <c:v>3.8526800001272932</c:v>
                </c:pt>
                <c:pt idx="2784">
                  <c:v>3.8568560001440346</c:v>
                </c:pt>
                <c:pt idx="2785">
                  <c:v>3.8610319999861531</c:v>
                </c:pt>
                <c:pt idx="2786">
                  <c:v>3.8652080000028946</c:v>
                </c:pt>
                <c:pt idx="2787">
                  <c:v>3.8693600000115111</c:v>
                </c:pt>
                <c:pt idx="2788">
                  <c:v>3.8735360000282526</c:v>
                </c:pt>
                <c:pt idx="2789">
                  <c:v>3.8777120000449941</c:v>
                </c:pt>
                <c:pt idx="2790">
                  <c:v>3.8818640000536107</c:v>
                </c:pt>
                <c:pt idx="2791">
                  <c:v>3.8860400000703521</c:v>
                </c:pt>
                <c:pt idx="2792">
                  <c:v>3.8901920000789687</c:v>
                </c:pt>
                <c:pt idx="2793">
                  <c:v>3.8943680000957102</c:v>
                </c:pt>
                <c:pt idx="2794">
                  <c:v>3.8985440001124516</c:v>
                </c:pt>
                <c:pt idx="2795">
                  <c:v>3.9026960001210682</c:v>
                </c:pt>
                <c:pt idx="2796">
                  <c:v>3.9068720001378097</c:v>
                </c:pt>
                <c:pt idx="2797">
                  <c:v>3.9110480001545511</c:v>
                </c:pt>
                <c:pt idx="2798">
                  <c:v>3.9152239999966696</c:v>
                </c:pt>
                <c:pt idx="2799">
                  <c:v>3.919400000013411</c:v>
                </c:pt>
                <c:pt idx="2800">
                  <c:v>3.9235520000220276</c:v>
                </c:pt>
                <c:pt idx="2801">
                  <c:v>3.9277280000387691</c:v>
                </c:pt>
                <c:pt idx="2802">
                  <c:v>3.9319040000555106</c:v>
                </c:pt>
                <c:pt idx="2803">
                  <c:v>3.9360560000641271</c:v>
                </c:pt>
                <c:pt idx="2804">
                  <c:v>3.9402320000808686</c:v>
                </c:pt>
                <c:pt idx="2805">
                  <c:v>3.9444080000976101</c:v>
                </c:pt>
                <c:pt idx="2806">
                  <c:v>3.9485840001143515</c:v>
                </c:pt>
                <c:pt idx="2807">
                  <c:v>3.952760000131093</c:v>
                </c:pt>
                <c:pt idx="2808">
                  <c:v>3.9569120001397096</c:v>
                </c:pt>
                <c:pt idx="2809">
                  <c:v>3.961087999981828</c:v>
                </c:pt>
                <c:pt idx="2810">
                  <c:v>3.9652639999985695</c:v>
                </c:pt>
                <c:pt idx="2811">
                  <c:v>3.9694400000153109</c:v>
                </c:pt>
                <c:pt idx="2812">
                  <c:v>3.9736160000320524</c:v>
                </c:pt>
                <c:pt idx="2813">
                  <c:v>3.977768000040669</c:v>
                </c:pt>
                <c:pt idx="2814">
                  <c:v>3.9819440000574104</c:v>
                </c:pt>
                <c:pt idx="2815">
                  <c:v>3.9861200000741519</c:v>
                </c:pt>
                <c:pt idx="2816">
                  <c:v>3.9902960000908934</c:v>
                </c:pt>
                <c:pt idx="2817">
                  <c:v>3.9944720001076348</c:v>
                </c:pt>
                <c:pt idx="2818">
                  <c:v>3.9986240001162514</c:v>
                </c:pt>
                <c:pt idx="2819">
                  <c:v>4.0028240001411177</c:v>
                </c:pt>
                <c:pt idx="2820">
                  <c:v>4.0069760001497343</c:v>
                </c:pt>
                <c:pt idx="2821">
                  <c:v>4.0111519999918528</c:v>
                </c:pt>
                <c:pt idx="2822">
                  <c:v>4.0153280000085942</c:v>
                </c:pt>
                <c:pt idx="2823">
                  <c:v>4.0194800000172108</c:v>
                </c:pt>
                <c:pt idx="2824">
                  <c:v>4.0236560000339523</c:v>
                </c:pt>
                <c:pt idx="2825">
                  <c:v>4.0278320000506938</c:v>
                </c:pt>
                <c:pt idx="2826">
                  <c:v>4.0320080000674352</c:v>
                </c:pt>
                <c:pt idx="2827">
                  <c:v>4.0361600000760518</c:v>
                </c:pt>
                <c:pt idx="2828">
                  <c:v>4.0403360000927933</c:v>
                </c:pt>
                <c:pt idx="2829">
                  <c:v>4.0445120001095347</c:v>
                </c:pt>
                <c:pt idx="2830">
                  <c:v>4.0486880001262762</c:v>
                </c:pt>
                <c:pt idx="2831">
                  <c:v>4.0528640001430176</c:v>
                </c:pt>
                <c:pt idx="2832">
                  <c:v>4.0570399999851361</c:v>
                </c:pt>
                <c:pt idx="2833">
                  <c:v>4.0611919999937527</c:v>
                </c:pt>
                <c:pt idx="2834">
                  <c:v>4.0653680000104941</c:v>
                </c:pt>
                <c:pt idx="2835">
                  <c:v>4.0695440000272356</c:v>
                </c:pt>
                <c:pt idx="2836">
                  <c:v>4.0736960000358522</c:v>
                </c:pt>
                <c:pt idx="2837">
                  <c:v>4.0778720000525936</c:v>
                </c:pt>
                <c:pt idx="2838">
                  <c:v>4.0820240000612102</c:v>
                </c:pt>
                <c:pt idx="2839">
                  <c:v>4.0862000000779517</c:v>
                </c:pt>
                <c:pt idx="2840">
                  <c:v>4.0903760000946932</c:v>
                </c:pt>
                <c:pt idx="2841">
                  <c:v>4.0945280001033098</c:v>
                </c:pt>
                <c:pt idx="2842">
                  <c:v>4.0987040001200512</c:v>
                </c:pt>
                <c:pt idx="2843">
                  <c:v>4.1028560001286678</c:v>
                </c:pt>
                <c:pt idx="2844">
                  <c:v>4.1070320001454093</c:v>
                </c:pt>
                <c:pt idx="2845">
                  <c:v>4.1112079999875277</c:v>
                </c:pt>
                <c:pt idx="2846">
                  <c:v>4.1153599999961443</c:v>
                </c:pt>
                <c:pt idx="2847">
                  <c:v>4.1195360000128858</c:v>
                </c:pt>
                <c:pt idx="2848">
                  <c:v>4.1237120000296272</c:v>
                </c:pt>
                <c:pt idx="2849">
                  <c:v>4.1278640000382438</c:v>
                </c:pt>
                <c:pt idx="2850">
                  <c:v>4.1320400000549853</c:v>
                </c:pt>
                <c:pt idx="2851">
                  <c:v>4.1361920000636019</c:v>
                </c:pt>
                <c:pt idx="2852">
                  <c:v>4.1403680000803433</c:v>
                </c:pt>
                <c:pt idx="2853">
                  <c:v>4.1445440000970848</c:v>
                </c:pt>
                <c:pt idx="2854">
                  <c:v>4.1486960001057014</c:v>
                </c:pt>
                <c:pt idx="2855">
                  <c:v>4.1528720001224428</c:v>
                </c:pt>
                <c:pt idx="2856">
                  <c:v>4.1570480001391843</c:v>
                </c:pt>
                <c:pt idx="2857">
                  <c:v>4.1612000001478009</c:v>
                </c:pt>
                <c:pt idx="2858">
                  <c:v>4.1653759999899194</c:v>
                </c:pt>
                <c:pt idx="2859">
                  <c:v>4.169527999998536</c:v>
                </c:pt>
                <c:pt idx="2860">
                  <c:v>4.1737040000152774</c:v>
                </c:pt>
                <c:pt idx="2861">
                  <c:v>4.1778800000320189</c:v>
                </c:pt>
                <c:pt idx="2862">
                  <c:v>4.1820560000487603</c:v>
                </c:pt>
                <c:pt idx="2863">
                  <c:v>4.1862080000573769</c:v>
                </c:pt>
                <c:pt idx="2864">
                  <c:v>4.1903840000741184</c:v>
                </c:pt>
                <c:pt idx="2865">
                  <c:v>4.194536000082735</c:v>
                </c:pt>
                <c:pt idx="2866">
                  <c:v>4.1987120000994764</c:v>
                </c:pt>
                <c:pt idx="2867">
                  <c:v>4.2028880001162179</c:v>
                </c:pt>
                <c:pt idx="2868">
                  <c:v>4.2070640001329593</c:v>
                </c:pt>
                <c:pt idx="2869">
                  <c:v>4.2112160001415759</c:v>
                </c:pt>
                <c:pt idx="2870">
                  <c:v>4.2153919999836944</c:v>
                </c:pt>
                <c:pt idx="2871">
                  <c:v>4.219543999992311</c:v>
                </c:pt>
                <c:pt idx="2872">
                  <c:v>4.2237440000171773</c:v>
                </c:pt>
                <c:pt idx="2873">
                  <c:v>4.2278960000257939</c:v>
                </c:pt>
                <c:pt idx="2874">
                  <c:v>4.2320720000425354</c:v>
                </c:pt>
                <c:pt idx="2875">
                  <c:v>4.236224000051152</c:v>
                </c:pt>
                <c:pt idx="2876">
                  <c:v>4.2404000000678934</c:v>
                </c:pt>
                <c:pt idx="2877">
                  <c:v>4.2445760000846349</c:v>
                </c:pt>
                <c:pt idx="2878">
                  <c:v>4.2487520001013763</c:v>
                </c:pt>
                <c:pt idx="2879">
                  <c:v>4.2529280001181178</c:v>
                </c:pt>
                <c:pt idx="2880">
                  <c:v>4.2570800001267344</c:v>
                </c:pt>
                <c:pt idx="2881">
                  <c:v>4.2612560001434758</c:v>
                </c:pt>
                <c:pt idx="2882">
                  <c:v>4.2654080001520924</c:v>
                </c:pt>
                <c:pt idx="2883">
                  <c:v>4.2695839999942109</c:v>
                </c:pt>
                <c:pt idx="2884">
                  <c:v>4.2737600000109524</c:v>
                </c:pt>
                <c:pt idx="2885">
                  <c:v>4.2779120000195689</c:v>
                </c:pt>
                <c:pt idx="2886">
                  <c:v>4.2820880000363104</c:v>
                </c:pt>
                <c:pt idx="2887">
                  <c:v>4.2862640000530519</c:v>
                </c:pt>
                <c:pt idx="2888">
                  <c:v>4.2904160000616685</c:v>
                </c:pt>
                <c:pt idx="2889">
                  <c:v>4.2945920000784099</c:v>
                </c:pt>
                <c:pt idx="2890">
                  <c:v>4.2987680000951514</c:v>
                </c:pt>
                <c:pt idx="2891">
                  <c:v>4.302920000103768</c:v>
                </c:pt>
                <c:pt idx="2892">
                  <c:v>4.3070960001205094</c:v>
                </c:pt>
                <c:pt idx="2893">
                  <c:v>4.3112720001372509</c:v>
                </c:pt>
                <c:pt idx="2894">
                  <c:v>4.3154480001539923</c:v>
                </c:pt>
                <c:pt idx="2895">
                  <c:v>4.3195999999879859</c:v>
                </c:pt>
                <c:pt idx="2896">
                  <c:v>4.3237760000047274</c:v>
                </c:pt>
                <c:pt idx="2897">
                  <c:v>4.3279520000214688</c:v>
                </c:pt>
                <c:pt idx="2898">
                  <c:v>4.3321040000300854</c:v>
                </c:pt>
                <c:pt idx="2899">
                  <c:v>4.3363040000549518</c:v>
                </c:pt>
                <c:pt idx="2900">
                  <c:v>4.3404800000716932</c:v>
                </c:pt>
                <c:pt idx="2901">
                  <c:v>4.3446560000884347</c:v>
                </c:pt>
                <c:pt idx="2902">
                  <c:v>4.3488080000970513</c:v>
                </c:pt>
                <c:pt idx="2903">
                  <c:v>4.3529840001137927</c:v>
                </c:pt>
                <c:pt idx="2904">
                  <c:v>4.3571360001224093</c:v>
                </c:pt>
                <c:pt idx="2905">
                  <c:v>4.3613120001391508</c:v>
                </c:pt>
                <c:pt idx="2906">
                  <c:v>4.3654880001558922</c:v>
                </c:pt>
                <c:pt idx="2907">
                  <c:v>4.3696399999898858</c:v>
                </c:pt>
                <c:pt idx="2908">
                  <c:v>4.3738160000066273</c:v>
                </c:pt>
                <c:pt idx="2909">
                  <c:v>4.3779920000233687</c:v>
                </c:pt>
                <c:pt idx="2910">
                  <c:v>4.3821440000319853</c:v>
                </c:pt>
                <c:pt idx="2911">
                  <c:v>4.3863200000487268</c:v>
                </c:pt>
                <c:pt idx="2912">
                  <c:v>4.3904960000654683</c:v>
                </c:pt>
                <c:pt idx="2913">
                  <c:v>4.3946720000822097</c:v>
                </c:pt>
                <c:pt idx="2914">
                  <c:v>4.3988480000989512</c:v>
                </c:pt>
                <c:pt idx="2915">
                  <c:v>4.4030240001156926</c:v>
                </c:pt>
                <c:pt idx="2916">
                  <c:v>4.4072000001324341</c:v>
                </c:pt>
                <c:pt idx="2917">
                  <c:v>4.4113520001410507</c:v>
                </c:pt>
                <c:pt idx="2918">
                  <c:v>4.4155279999831691</c:v>
                </c:pt>
                <c:pt idx="2919">
                  <c:v>4.4197039999999106</c:v>
                </c:pt>
                <c:pt idx="2920">
                  <c:v>4.423880000016652</c:v>
                </c:pt>
                <c:pt idx="2921">
                  <c:v>4.4280320000252686</c:v>
                </c:pt>
                <c:pt idx="2922">
                  <c:v>4.4322080000420101</c:v>
                </c:pt>
                <c:pt idx="2923">
                  <c:v>4.4363840000587516</c:v>
                </c:pt>
                <c:pt idx="2924">
                  <c:v>4.440560000075493</c:v>
                </c:pt>
                <c:pt idx="2925">
                  <c:v>4.4447120000841096</c:v>
                </c:pt>
                <c:pt idx="2926">
                  <c:v>4.4488880001008511</c:v>
                </c:pt>
                <c:pt idx="2927">
                  <c:v>4.4530640001175925</c:v>
                </c:pt>
                <c:pt idx="2928">
                  <c:v>4.457240000134334</c:v>
                </c:pt>
                <c:pt idx="2929">
                  <c:v>4.4614160001510754</c:v>
                </c:pt>
                <c:pt idx="2930">
                  <c:v>4.465567999985069</c:v>
                </c:pt>
                <c:pt idx="2931">
                  <c:v>4.4697680000099353</c:v>
                </c:pt>
                <c:pt idx="2932">
                  <c:v>4.4739200000185519</c:v>
                </c:pt>
                <c:pt idx="2933">
                  <c:v>4.4780960000352934</c:v>
                </c:pt>
                <c:pt idx="2934">
                  <c:v>4.4822720000520349</c:v>
                </c:pt>
                <c:pt idx="2935">
                  <c:v>4.4864480000687763</c:v>
                </c:pt>
                <c:pt idx="2936">
                  <c:v>4.4906000000773929</c:v>
                </c:pt>
                <c:pt idx="2937">
                  <c:v>4.4947760000941344</c:v>
                </c:pt>
                <c:pt idx="2938">
                  <c:v>4.4989520001108758</c:v>
                </c:pt>
                <c:pt idx="2939">
                  <c:v>4.5031280001276173</c:v>
                </c:pt>
                <c:pt idx="2940">
                  <c:v>4.5073040001443587</c:v>
                </c:pt>
                <c:pt idx="2941">
                  <c:v>4.5114560001529753</c:v>
                </c:pt>
                <c:pt idx="2942">
                  <c:v>4.5156319999950938</c:v>
                </c:pt>
                <c:pt idx="2943">
                  <c:v>4.5198080000118352</c:v>
                </c:pt>
                <c:pt idx="2944">
                  <c:v>4.5239840000285767</c:v>
                </c:pt>
                <c:pt idx="2945">
                  <c:v>4.5281600000453182</c:v>
                </c:pt>
                <c:pt idx="2946">
                  <c:v>4.5323120000539348</c:v>
                </c:pt>
                <c:pt idx="2947">
                  <c:v>4.5364880000706762</c:v>
                </c:pt>
                <c:pt idx="2948">
                  <c:v>4.5406640000874177</c:v>
                </c:pt>
                <c:pt idx="2949">
                  <c:v>4.5448160000960343</c:v>
                </c:pt>
                <c:pt idx="2950">
                  <c:v>4.5489920001127757</c:v>
                </c:pt>
                <c:pt idx="2951">
                  <c:v>4.5531680001295172</c:v>
                </c:pt>
                <c:pt idx="2952">
                  <c:v>4.5573200001381338</c:v>
                </c:pt>
                <c:pt idx="2953">
                  <c:v>4.5614960001548752</c:v>
                </c:pt>
                <c:pt idx="2954">
                  <c:v>4.5656719999969937</c:v>
                </c:pt>
                <c:pt idx="2955">
                  <c:v>4.5698240000056103</c:v>
                </c:pt>
                <c:pt idx="2956">
                  <c:v>4.5740000000223517</c:v>
                </c:pt>
                <c:pt idx="2957">
                  <c:v>4.5781760000390932</c:v>
                </c:pt>
                <c:pt idx="2958">
                  <c:v>4.5823280000477098</c:v>
                </c:pt>
                <c:pt idx="2959">
                  <c:v>4.5865040000644512</c:v>
                </c:pt>
                <c:pt idx="2960">
                  <c:v>4.5906800000811927</c:v>
                </c:pt>
                <c:pt idx="2961">
                  <c:v>4.5948320000898093</c:v>
                </c:pt>
                <c:pt idx="2962">
                  <c:v>4.5990080001065508</c:v>
                </c:pt>
                <c:pt idx="2963">
                  <c:v>4.6031840001232922</c:v>
                </c:pt>
                <c:pt idx="2964">
                  <c:v>4.6073360001319088</c:v>
                </c:pt>
                <c:pt idx="2965">
                  <c:v>4.6115120001486503</c:v>
                </c:pt>
                <c:pt idx="2966">
                  <c:v>4.6156879999907687</c:v>
                </c:pt>
                <c:pt idx="2967">
                  <c:v>4.6198399999993853</c:v>
                </c:pt>
                <c:pt idx="2968">
                  <c:v>4.6240160000161268</c:v>
                </c:pt>
                <c:pt idx="2969">
                  <c:v>4.6281680000247434</c:v>
                </c:pt>
                <c:pt idx="2970">
                  <c:v>4.6323440000414848</c:v>
                </c:pt>
                <c:pt idx="2971">
                  <c:v>4.6365200000582263</c:v>
                </c:pt>
                <c:pt idx="2972">
                  <c:v>4.6406960000749677</c:v>
                </c:pt>
                <c:pt idx="2973">
                  <c:v>4.6448720000917092</c:v>
                </c:pt>
                <c:pt idx="2974">
                  <c:v>4.6490240001003258</c:v>
                </c:pt>
                <c:pt idx="2975">
                  <c:v>4.6532000001170672</c:v>
                </c:pt>
                <c:pt idx="2976">
                  <c:v>4.6573760001338087</c:v>
                </c:pt>
                <c:pt idx="2977">
                  <c:v>4.6615280001424253</c:v>
                </c:pt>
                <c:pt idx="2978">
                  <c:v>4.6657039999845438</c:v>
                </c:pt>
                <c:pt idx="2979">
                  <c:v>4.6698800000012852</c:v>
                </c:pt>
                <c:pt idx="2980">
                  <c:v>4.6740560000180267</c:v>
                </c:pt>
                <c:pt idx="2981">
                  <c:v>4.678256000042893</c:v>
                </c:pt>
                <c:pt idx="2982">
                  <c:v>4.6824080000515096</c:v>
                </c:pt>
                <c:pt idx="2983">
                  <c:v>4.686584000068251</c:v>
                </c:pt>
                <c:pt idx="2984">
                  <c:v>4.6907360000768676</c:v>
                </c:pt>
                <c:pt idx="2985">
                  <c:v>4.6949120000936091</c:v>
                </c:pt>
                <c:pt idx="2986">
                  <c:v>4.6990880001103505</c:v>
                </c:pt>
                <c:pt idx="2987">
                  <c:v>4.7032400001189671</c:v>
                </c:pt>
                <c:pt idx="2988">
                  <c:v>4.7074160001357086</c:v>
                </c:pt>
                <c:pt idx="2989">
                  <c:v>4.7115920001524501</c:v>
                </c:pt>
                <c:pt idx="2990">
                  <c:v>4.7157439999864437</c:v>
                </c:pt>
                <c:pt idx="2991">
                  <c:v>4.7199200000031851</c:v>
                </c:pt>
                <c:pt idx="2992">
                  <c:v>4.7240960000199266</c:v>
                </c:pt>
                <c:pt idx="2993">
                  <c:v>4.728272000036668</c:v>
                </c:pt>
                <c:pt idx="2994">
                  <c:v>4.7324480000534095</c:v>
                </c:pt>
                <c:pt idx="2995">
                  <c:v>4.7366240000701509</c:v>
                </c:pt>
                <c:pt idx="2996">
                  <c:v>4.7408000000868924</c:v>
                </c:pt>
                <c:pt idx="2997">
                  <c:v>4.744952000095509</c:v>
                </c:pt>
                <c:pt idx="2998">
                  <c:v>4.7491280001122504</c:v>
                </c:pt>
                <c:pt idx="2999">
                  <c:v>4.7533040001289919</c:v>
                </c:pt>
                <c:pt idx="3000">
                  <c:v>4.7574560001376085</c:v>
                </c:pt>
                <c:pt idx="3001">
                  <c:v>4.76163200015435</c:v>
                </c:pt>
                <c:pt idx="3002">
                  <c:v>4.7657839999883436</c:v>
                </c:pt>
                <c:pt idx="3003">
                  <c:v>4.769960000005085</c:v>
                </c:pt>
                <c:pt idx="3004">
                  <c:v>4.7741360000218265</c:v>
                </c:pt>
                <c:pt idx="3005">
                  <c:v>4.7782880000304431</c:v>
                </c:pt>
                <c:pt idx="3006">
                  <c:v>4.7824640000471845</c:v>
                </c:pt>
                <c:pt idx="3007">
                  <c:v>4.786640000063926</c:v>
                </c:pt>
                <c:pt idx="3008">
                  <c:v>4.7907920000725426</c:v>
                </c:pt>
                <c:pt idx="3009">
                  <c:v>4.794968000089284</c:v>
                </c:pt>
                <c:pt idx="3010">
                  <c:v>4.7991200000979006</c:v>
                </c:pt>
                <c:pt idx="3011">
                  <c:v>4.8032960001146421</c:v>
                </c:pt>
                <c:pt idx="3012">
                  <c:v>4.8074720001313835</c:v>
                </c:pt>
                <c:pt idx="3013">
                  <c:v>4.8116240001400001</c:v>
                </c:pt>
                <c:pt idx="3014">
                  <c:v>4.8157999999821186</c:v>
                </c:pt>
                <c:pt idx="3015">
                  <c:v>4.8199759999988601</c:v>
                </c:pt>
                <c:pt idx="3016">
                  <c:v>4.8241280000074767</c:v>
                </c:pt>
                <c:pt idx="3017">
                  <c:v>4.8283040000242181</c:v>
                </c:pt>
                <c:pt idx="3018">
                  <c:v>4.8324560000328347</c:v>
                </c:pt>
                <c:pt idx="3019">
                  <c:v>4.8366320000495762</c:v>
                </c:pt>
                <c:pt idx="3020">
                  <c:v>4.8408080000663176</c:v>
                </c:pt>
                <c:pt idx="3021">
                  <c:v>4.8449600000749342</c:v>
                </c:pt>
                <c:pt idx="3022">
                  <c:v>4.8491360000916757</c:v>
                </c:pt>
                <c:pt idx="3023">
                  <c:v>4.8532880001002923</c:v>
                </c:pt>
                <c:pt idx="3024">
                  <c:v>4.8574640001170337</c:v>
                </c:pt>
                <c:pt idx="3025">
                  <c:v>4.8616400001337752</c:v>
                </c:pt>
                <c:pt idx="3026">
                  <c:v>4.8657920001423918</c:v>
                </c:pt>
                <c:pt idx="3027">
                  <c:v>4.8699679999845102</c:v>
                </c:pt>
                <c:pt idx="3028">
                  <c:v>4.8741440000012517</c:v>
                </c:pt>
                <c:pt idx="3029">
                  <c:v>4.8782960000098683</c:v>
                </c:pt>
                <c:pt idx="3030">
                  <c:v>4.8824720000266097</c:v>
                </c:pt>
                <c:pt idx="3031">
                  <c:v>4.8866240000352263</c:v>
                </c:pt>
                <c:pt idx="3032">
                  <c:v>4.8908000000519678</c:v>
                </c:pt>
                <c:pt idx="3033">
                  <c:v>4.8949760000687093</c:v>
                </c:pt>
                <c:pt idx="3034">
                  <c:v>4.8991280000773259</c:v>
                </c:pt>
                <c:pt idx="3035">
                  <c:v>4.9033040000940673</c:v>
                </c:pt>
                <c:pt idx="3036">
                  <c:v>4.9074800001108088</c:v>
                </c:pt>
                <c:pt idx="3037">
                  <c:v>4.9116320001194254</c:v>
                </c:pt>
                <c:pt idx="3038">
                  <c:v>4.9158080001361668</c:v>
                </c:pt>
                <c:pt idx="3039">
                  <c:v>4.9199600001447834</c:v>
                </c:pt>
                <c:pt idx="3040">
                  <c:v>4.9241359999869019</c:v>
                </c:pt>
                <c:pt idx="3041">
                  <c:v>4.9283120000036433</c:v>
                </c:pt>
                <c:pt idx="3042">
                  <c:v>4.9324640000122599</c:v>
                </c:pt>
                <c:pt idx="3043">
                  <c:v>4.9366400000290014</c:v>
                </c:pt>
                <c:pt idx="3044">
                  <c:v>4.940792000037618</c:v>
                </c:pt>
                <c:pt idx="3045">
                  <c:v>4.9449680000543594</c:v>
                </c:pt>
                <c:pt idx="3046">
                  <c:v>4.9491440000711009</c:v>
                </c:pt>
                <c:pt idx="3047">
                  <c:v>4.9532960000797175</c:v>
                </c:pt>
                <c:pt idx="3048">
                  <c:v>4.9574720000964589</c:v>
                </c:pt>
                <c:pt idx="3049">
                  <c:v>4.9616480001132004</c:v>
                </c:pt>
                <c:pt idx="3050">
                  <c:v>4.965800000121817</c:v>
                </c:pt>
                <c:pt idx="3051">
                  <c:v>4.9699760001385584</c:v>
                </c:pt>
                <c:pt idx="3052">
                  <c:v>4.974128000147175</c:v>
                </c:pt>
                <c:pt idx="3053">
                  <c:v>4.9783039999892935</c:v>
                </c:pt>
                <c:pt idx="3054">
                  <c:v>4.982480000006035</c:v>
                </c:pt>
                <c:pt idx="3055">
                  <c:v>4.9866320000146516</c:v>
                </c:pt>
                <c:pt idx="3056">
                  <c:v>4.990808000031393</c:v>
                </c:pt>
                <c:pt idx="3057">
                  <c:v>4.9949840000481345</c:v>
                </c:pt>
                <c:pt idx="3058">
                  <c:v>4.9991360000567511</c:v>
                </c:pt>
                <c:pt idx="3059">
                  <c:v>5.0033120000734925</c:v>
                </c:pt>
                <c:pt idx="3060">
                  <c:v>5.0074640000821091</c:v>
                </c:pt>
                <c:pt idx="3061">
                  <c:v>5.0116400000988506</c:v>
                </c:pt>
                <c:pt idx="3062">
                  <c:v>5.015816000115592</c:v>
                </c:pt>
                <c:pt idx="3063">
                  <c:v>5.0199680001242086</c:v>
                </c:pt>
                <c:pt idx="3064">
                  <c:v>5.0241440001409501</c:v>
                </c:pt>
                <c:pt idx="3065">
                  <c:v>5.0282960001495667</c:v>
                </c:pt>
                <c:pt idx="3066">
                  <c:v>5.0324719999916852</c:v>
                </c:pt>
                <c:pt idx="3067">
                  <c:v>5.0366480000084266</c:v>
                </c:pt>
                <c:pt idx="3068">
                  <c:v>5.0408000000170432</c:v>
                </c:pt>
                <c:pt idx="3069">
                  <c:v>5.0449760000337847</c:v>
                </c:pt>
                <c:pt idx="3070">
                  <c:v>5.0491520000505261</c:v>
                </c:pt>
                <c:pt idx="3071">
                  <c:v>5.0533040000591427</c:v>
                </c:pt>
                <c:pt idx="3072">
                  <c:v>5.0574800000758842</c:v>
                </c:pt>
                <c:pt idx="3073">
                  <c:v>5.0616320000845008</c:v>
                </c:pt>
                <c:pt idx="3074">
                  <c:v>5.0658080001012422</c:v>
                </c:pt>
                <c:pt idx="3075">
                  <c:v>5.0699840001179837</c:v>
                </c:pt>
                <c:pt idx="3076">
                  <c:v>5.0741360001266003</c:v>
                </c:pt>
                <c:pt idx="3077">
                  <c:v>5.0783120001433417</c:v>
                </c:pt>
                <c:pt idx="3078">
                  <c:v>5.0824640001519583</c:v>
                </c:pt>
                <c:pt idx="3079">
                  <c:v>5.0866399999940768</c:v>
                </c:pt>
                <c:pt idx="3080">
                  <c:v>5.0908160000108182</c:v>
                </c:pt>
                <c:pt idx="3081">
                  <c:v>5.0949680000194348</c:v>
                </c:pt>
                <c:pt idx="3082">
                  <c:v>5.0991440000361763</c:v>
                </c:pt>
                <c:pt idx="3083">
                  <c:v>5.1033200000529177</c:v>
                </c:pt>
                <c:pt idx="3084">
                  <c:v>5.1074720000615343</c:v>
                </c:pt>
                <c:pt idx="3085">
                  <c:v>5.1116480000782758</c:v>
                </c:pt>
                <c:pt idx="3086">
                  <c:v>5.1158000000868924</c:v>
                </c:pt>
                <c:pt idx="3087">
                  <c:v>5.1199760001036339</c:v>
                </c:pt>
                <c:pt idx="3088">
                  <c:v>5.1241520001203753</c:v>
                </c:pt>
                <c:pt idx="3089">
                  <c:v>5.1283040001289919</c:v>
                </c:pt>
                <c:pt idx="3090">
                  <c:v>5.1324800001457334</c:v>
                </c:pt>
                <c:pt idx="3091">
                  <c:v>5.1366559999878518</c:v>
                </c:pt>
                <c:pt idx="3092">
                  <c:v>5.1408079999964684</c:v>
                </c:pt>
                <c:pt idx="3093">
                  <c:v>5.1449840000132099</c:v>
                </c:pt>
                <c:pt idx="3094">
                  <c:v>5.1491360000218265</c:v>
                </c:pt>
                <c:pt idx="3095">
                  <c:v>5.1533120000385679</c:v>
                </c:pt>
                <c:pt idx="3096">
                  <c:v>5.1574880000553094</c:v>
                </c:pt>
                <c:pt idx="3097">
                  <c:v>5.161640000063926</c:v>
                </c:pt>
                <c:pt idx="3098">
                  <c:v>5.1658160000806674</c:v>
                </c:pt>
                <c:pt idx="3099">
                  <c:v>5.169968000089284</c:v>
                </c:pt>
                <c:pt idx="3100">
                  <c:v>5.1741440001060255</c:v>
                </c:pt>
                <c:pt idx="3101">
                  <c:v>5.1783200001227669</c:v>
                </c:pt>
                <c:pt idx="3102">
                  <c:v>5.1824720001313835</c:v>
                </c:pt>
                <c:pt idx="3103">
                  <c:v>5.186648000148125</c:v>
                </c:pt>
                <c:pt idx="3104">
                  <c:v>5.1908239999902435</c:v>
                </c:pt>
                <c:pt idx="3105">
                  <c:v>5.1949759999988601</c:v>
                </c:pt>
                <c:pt idx="3106">
                  <c:v>5.1991520000156015</c:v>
                </c:pt>
                <c:pt idx="3107">
                  <c:v>5.2033040000242181</c:v>
                </c:pt>
                <c:pt idx="3108">
                  <c:v>5.2074800000409596</c:v>
                </c:pt>
                <c:pt idx="3109">
                  <c:v>5.211656000057701</c:v>
                </c:pt>
                <c:pt idx="3110">
                  <c:v>5.2158080000663176</c:v>
                </c:pt>
                <c:pt idx="3111">
                  <c:v>5.2199840000830591</c:v>
                </c:pt>
                <c:pt idx="3112">
                  <c:v>5.2241600000998005</c:v>
                </c:pt>
                <c:pt idx="3113">
                  <c:v>5.2283120001084171</c:v>
                </c:pt>
                <c:pt idx="3114">
                  <c:v>5.2324880001251586</c:v>
                </c:pt>
                <c:pt idx="3115">
                  <c:v>5.2366400001337752</c:v>
                </c:pt>
                <c:pt idx="3116">
                  <c:v>5.2408160001505166</c:v>
                </c:pt>
                <c:pt idx="3117">
                  <c:v>5.2449919999926351</c:v>
                </c:pt>
                <c:pt idx="3118">
                  <c:v>5.2491440000012517</c:v>
                </c:pt>
                <c:pt idx="3119">
                  <c:v>5.2533200000179932</c:v>
                </c:pt>
                <c:pt idx="3120">
                  <c:v>5.2574720000266097</c:v>
                </c:pt>
                <c:pt idx="3121">
                  <c:v>5.2616480000433512</c:v>
                </c:pt>
                <c:pt idx="3122">
                  <c:v>5.2658240000600927</c:v>
                </c:pt>
                <c:pt idx="3123">
                  <c:v>5.2699760000687093</c:v>
                </c:pt>
                <c:pt idx="3124">
                  <c:v>5.2741520000854507</c:v>
                </c:pt>
                <c:pt idx="3125">
                  <c:v>5.2783280001021922</c:v>
                </c:pt>
                <c:pt idx="3126">
                  <c:v>5.2824800001108088</c:v>
                </c:pt>
                <c:pt idx="3127">
                  <c:v>5.2866560001275502</c:v>
                </c:pt>
                <c:pt idx="3128">
                  <c:v>5.2908080001361668</c:v>
                </c:pt>
                <c:pt idx="3129">
                  <c:v>5.2949840001529083</c:v>
                </c:pt>
                <c:pt idx="3130">
                  <c:v>5.2991599999950267</c:v>
                </c:pt>
                <c:pt idx="3131">
                  <c:v>5.3033120000036433</c:v>
                </c:pt>
                <c:pt idx="3132">
                  <c:v>5.3074880000203848</c:v>
                </c:pt>
                <c:pt idx="3133">
                  <c:v>5.3116640000371262</c:v>
                </c:pt>
                <c:pt idx="3134">
                  <c:v>5.3158160000457428</c:v>
                </c:pt>
                <c:pt idx="3135">
                  <c:v>5.3199920000624843</c:v>
                </c:pt>
                <c:pt idx="3136">
                  <c:v>5.3241440000711009</c:v>
                </c:pt>
                <c:pt idx="3137">
                  <c:v>5.3283200000878423</c:v>
                </c:pt>
                <c:pt idx="3138">
                  <c:v>5.3324960001045838</c:v>
                </c:pt>
                <c:pt idx="3139">
                  <c:v>5.3366480001132004</c:v>
                </c:pt>
                <c:pt idx="3140">
                  <c:v>5.3408240001299419</c:v>
                </c:pt>
                <c:pt idx="3141">
                  <c:v>5.3449760001385584</c:v>
                </c:pt>
                <c:pt idx="3142">
                  <c:v>5.3491520001552999</c:v>
                </c:pt>
                <c:pt idx="3143">
                  <c:v>5.3533279999974184</c:v>
                </c:pt>
                <c:pt idx="3144">
                  <c:v>5.357480000006035</c:v>
                </c:pt>
                <c:pt idx="3145">
                  <c:v>5.3616560000227764</c:v>
                </c:pt>
                <c:pt idx="3146">
                  <c:v>5.3658320000395179</c:v>
                </c:pt>
                <c:pt idx="3147">
                  <c:v>5.3699840000481345</c:v>
                </c:pt>
                <c:pt idx="3148">
                  <c:v>5.3741600000648759</c:v>
                </c:pt>
                <c:pt idx="3149">
                  <c:v>5.3783120000734925</c:v>
                </c:pt>
                <c:pt idx="3150">
                  <c:v>5.382488000090234</c:v>
                </c:pt>
                <c:pt idx="3151">
                  <c:v>5.3866640001069754</c:v>
                </c:pt>
                <c:pt idx="3152">
                  <c:v>5.390816000115592</c:v>
                </c:pt>
                <c:pt idx="3153">
                  <c:v>5.3949920001323335</c:v>
                </c:pt>
                <c:pt idx="3154">
                  <c:v>5.3991680001490749</c:v>
                </c:pt>
                <c:pt idx="3155">
                  <c:v>5.4033199999830686</c:v>
                </c:pt>
                <c:pt idx="3156">
                  <c:v>5.40749599999981</c:v>
                </c:pt>
                <c:pt idx="3157">
                  <c:v>5.4116480000084266</c:v>
                </c:pt>
                <c:pt idx="3158">
                  <c:v>5.4158240000251681</c:v>
                </c:pt>
                <c:pt idx="3159">
                  <c:v>5.4200000000419095</c:v>
                </c:pt>
                <c:pt idx="3160">
                  <c:v>5.4241520000505261</c:v>
                </c:pt>
                <c:pt idx="3161">
                  <c:v>5.4283280000672676</c:v>
                </c:pt>
                <c:pt idx="3162">
                  <c:v>5.4324800000758842</c:v>
                </c:pt>
                <c:pt idx="3163">
                  <c:v>5.4366560000926256</c:v>
                </c:pt>
                <c:pt idx="3164">
                  <c:v>5.4408320001093671</c:v>
                </c:pt>
                <c:pt idx="3165">
                  <c:v>5.4449840001179837</c:v>
                </c:pt>
                <c:pt idx="3166">
                  <c:v>5.4491600001347251</c:v>
                </c:pt>
                <c:pt idx="3167">
                  <c:v>5.4533360001514666</c:v>
                </c:pt>
                <c:pt idx="3168">
                  <c:v>5.4574879999854602</c:v>
                </c:pt>
                <c:pt idx="3169">
                  <c:v>5.4616640000022016</c:v>
                </c:pt>
                <c:pt idx="3170">
                  <c:v>5.4658160000108182</c:v>
                </c:pt>
                <c:pt idx="3171">
                  <c:v>5.4699920000275597</c:v>
                </c:pt>
                <c:pt idx="3172">
                  <c:v>5.4741680000443012</c:v>
                </c:pt>
                <c:pt idx="3173">
                  <c:v>5.4783200000529177</c:v>
                </c:pt>
                <c:pt idx="3174">
                  <c:v>5.4824960000696592</c:v>
                </c:pt>
                <c:pt idx="3175">
                  <c:v>5.4866480000782758</c:v>
                </c:pt>
                <c:pt idx="3176">
                  <c:v>5.4908240000950173</c:v>
                </c:pt>
                <c:pt idx="3177">
                  <c:v>5.4950000001117587</c:v>
                </c:pt>
                <c:pt idx="3178">
                  <c:v>5.4991520001203753</c:v>
                </c:pt>
                <c:pt idx="3179">
                  <c:v>5.5033280001371168</c:v>
                </c:pt>
                <c:pt idx="3180">
                  <c:v>5.5075040001538582</c:v>
                </c:pt>
                <c:pt idx="3181">
                  <c:v>5.5116559999878518</c:v>
                </c:pt>
                <c:pt idx="3182">
                  <c:v>5.5158320000045933</c:v>
                </c:pt>
                <c:pt idx="3183">
                  <c:v>5.5199840000132099</c:v>
                </c:pt>
                <c:pt idx="3184">
                  <c:v>5.5241600000299513</c:v>
                </c:pt>
                <c:pt idx="3185">
                  <c:v>5.5283360000466928</c:v>
                </c:pt>
                <c:pt idx="3186">
                  <c:v>5.5324880000553094</c:v>
                </c:pt>
                <c:pt idx="3187">
                  <c:v>5.5366640000720508</c:v>
                </c:pt>
                <c:pt idx="3188">
                  <c:v>5.5408400000887923</c:v>
                </c:pt>
                <c:pt idx="3189">
                  <c:v>5.5449920000974089</c:v>
                </c:pt>
                <c:pt idx="3190">
                  <c:v>5.5491680001141503</c:v>
                </c:pt>
                <c:pt idx="3191">
                  <c:v>5.5533200001227669</c:v>
                </c:pt>
                <c:pt idx="3192">
                  <c:v>5.5574960001395084</c:v>
                </c:pt>
                <c:pt idx="3193">
                  <c:v>5.5616720001562499</c:v>
                </c:pt>
                <c:pt idx="3194">
                  <c:v>5.5658239999902435</c:v>
                </c:pt>
                <c:pt idx="3195">
                  <c:v>5.5700000000069849</c:v>
                </c:pt>
                <c:pt idx="3196">
                  <c:v>5.5741520000156015</c:v>
                </c:pt>
                <c:pt idx="3197">
                  <c:v>5.578328000032343</c:v>
                </c:pt>
                <c:pt idx="3198">
                  <c:v>5.5825040000490844</c:v>
                </c:pt>
                <c:pt idx="3199">
                  <c:v>5.586656000057701</c:v>
                </c:pt>
                <c:pt idx="3200">
                  <c:v>5.5908320000744425</c:v>
                </c:pt>
                <c:pt idx="3201">
                  <c:v>5.5950080000911839</c:v>
                </c:pt>
                <c:pt idx="3202">
                  <c:v>5.5991600000998005</c:v>
                </c:pt>
                <c:pt idx="3203">
                  <c:v>5.603336000116542</c:v>
                </c:pt>
                <c:pt idx="3204">
                  <c:v>5.6074880001251586</c:v>
                </c:pt>
                <c:pt idx="3205">
                  <c:v>5.6116640001419</c:v>
                </c:pt>
                <c:pt idx="3206">
                  <c:v>5.6158399999840185</c:v>
                </c:pt>
                <c:pt idx="3207">
                  <c:v>5.6199919999926351</c:v>
                </c:pt>
                <c:pt idx="3208">
                  <c:v>5.6241680000093766</c:v>
                </c:pt>
                <c:pt idx="3209">
                  <c:v>5.628344000026118</c:v>
                </c:pt>
                <c:pt idx="3210">
                  <c:v>5.6324960000347346</c:v>
                </c:pt>
                <c:pt idx="3211">
                  <c:v>5.6366720000514761</c:v>
                </c:pt>
                <c:pt idx="3212">
                  <c:v>5.6408240000600927</c:v>
                </c:pt>
                <c:pt idx="3213">
                  <c:v>5.6450000000768341</c:v>
                </c:pt>
                <c:pt idx="3214">
                  <c:v>5.6491760000935756</c:v>
                </c:pt>
                <c:pt idx="3215">
                  <c:v>5.6533280001021922</c:v>
                </c:pt>
                <c:pt idx="3216">
                  <c:v>5.6575040001189336</c:v>
                </c:pt>
                <c:pt idx="3217">
                  <c:v>5.6616560001275502</c:v>
                </c:pt>
                <c:pt idx="3218">
                  <c:v>5.6658320001442917</c:v>
                </c:pt>
                <c:pt idx="3219">
                  <c:v>5.6700079999864101</c:v>
                </c:pt>
                <c:pt idx="3220">
                  <c:v>5.6741599999950267</c:v>
                </c:pt>
                <c:pt idx="3221">
                  <c:v>5.6783360000117682</c:v>
                </c:pt>
                <c:pt idx="3222">
                  <c:v>5.6825120000285096</c:v>
                </c:pt>
                <c:pt idx="3223">
                  <c:v>5.6866640000371262</c:v>
                </c:pt>
                <c:pt idx="3224">
                  <c:v>5.6908400000538677</c:v>
                </c:pt>
                <c:pt idx="3225">
                  <c:v>5.6949920000624843</c:v>
                </c:pt>
                <c:pt idx="3226">
                  <c:v>5.6991680000792257</c:v>
                </c:pt>
                <c:pt idx="3227">
                  <c:v>5.7033440000959672</c:v>
                </c:pt>
                <c:pt idx="3228">
                  <c:v>5.7074960001045838</c:v>
                </c:pt>
                <c:pt idx="3229">
                  <c:v>5.7116720001213253</c:v>
                </c:pt>
                <c:pt idx="3230">
                  <c:v>5.7158480001380667</c:v>
                </c:pt>
                <c:pt idx="3231">
                  <c:v>5.7200000001466833</c:v>
                </c:pt>
                <c:pt idx="3232">
                  <c:v>5.7241759999888018</c:v>
                </c:pt>
                <c:pt idx="3233">
                  <c:v>5.7283279999974184</c:v>
                </c:pt>
                <c:pt idx="3234">
                  <c:v>5.7325040000141598</c:v>
                </c:pt>
                <c:pt idx="3235">
                  <c:v>5.7366800000309013</c:v>
                </c:pt>
                <c:pt idx="3236">
                  <c:v>5.7408320000395179</c:v>
                </c:pt>
                <c:pt idx="3237">
                  <c:v>5.7450080000562593</c:v>
                </c:pt>
                <c:pt idx="3238">
                  <c:v>5.7491600000648759</c:v>
                </c:pt>
                <c:pt idx="3239">
                  <c:v>5.7533360000816174</c:v>
                </c:pt>
                <c:pt idx="3240">
                  <c:v>5.7575120000983588</c:v>
                </c:pt>
                <c:pt idx="3241">
                  <c:v>5.7616640001069754</c:v>
                </c:pt>
                <c:pt idx="3242">
                  <c:v>5.7658400001237169</c:v>
                </c:pt>
                <c:pt idx="3243">
                  <c:v>5.7700160001404583</c:v>
                </c:pt>
                <c:pt idx="3244">
                  <c:v>5.7741680001490749</c:v>
                </c:pt>
                <c:pt idx="3245">
                  <c:v>5.7783439999911934</c:v>
                </c:pt>
                <c:pt idx="3246">
                  <c:v>5.78249599999981</c:v>
                </c:pt>
                <c:pt idx="3247">
                  <c:v>5.7866720000165515</c:v>
                </c:pt>
                <c:pt idx="3248">
                  <c:v>5.7908480000332929</c:v>
                </c:pt>
                <c:pt idx="3249">
                  <c:v>5.7950000000419095</c:v>
                </c:pt>
                <c:pt idx="3250">
                  <c:v>5.799176000058651</c:v>
                </c:pt>
                <c:pt idx="3251">
                  <c:v>5.8033520000753924</c:v>
                </c:pt>
                <c:pt idx="3252">
                  <c:v>5.807504000084009</c:v>
                </c:pt>
                <c:pt idx="3253">
                  <c:v>5.8116800001007505</c:v>
                </c:pt>
                <c:pt idx="3254">
                  <c:v>5.8158320001093671</c:v>
                </c:pt>
                <c:pt idx="3255">
                  <c:v>5.8200080001261085</c:v>
                </c:pt>
                <c:pt idx="3256">
                  <c:v>5.82418400014285</c:v>
                </c:pt>
                <c:pt idx="3257">
                  <c:v>5.8283360001514666</c:v>
                </c:pt>
                <c:pt idx="3258">
                  <c:v>5.8325119999935851</c:v>
                </c:pt>
                <c:pt idx="3259">
                  <c:v>5.8366640000022016</c:v>
                </c:pt>
                <c:pt idx="3260">
                  <c:v>5.8408400000189431</c:v>
                </c:pt>
                <c:pt idx="3261">
                  <c:v>5.8450160000356846</c:v>
                </c:pt>
                <c:pt idx="3262">
                  <c:v>5.8491680000443012</c:v>
                </c:pt>
                <c:pt idx="3263">
                  <c:v>5.8533440000610426</c:v>
                </c:pt>
                <c:pt idx="3264">
                  <c:v>5.8575200000777841</c:v>
                </c:pt>
                <c:pt idx="3265">
                  <c:v>5.8616720000864007</c:v>
                </c:pt>
                <c:pt idx="3266">
                  <c:v>5.8658480001031421</c:v>
                </c:pt>
                <c:pt idx="3267">
                  <c:v>5.8700000001117587</c:v>
                </c:pt>
                <c:pt idx="3268">
                  <c:v>5.8741760001285002</c:v>
                </c:pt>
                <c:pt idx="3269">
                  <c:v>5.8783520001452416</c:v>
                </c:pt>
                <c:pt idx="3270">
                  <c:v>5.8825040001538582</c:v>
                </c:pt>
                <c:pt idx="3271">
                  <c:v>5.8866799999959767</c:v>
                </c:pt>
                <c:pt idx="3272">
                  <c:v>5.8908320000045933</c:v>
                </c:pt>
                <c:pt idx="3273">
                  <c:v>5.8950080000213347</c:v>
                </c:pt>
                <c:pt idx="3274">
                  <c:v>5.8991840000380762</c:v>
                </c:pt>
                <c:pt idx="3275">
                  <c:v>5.9033360000466928</c:v>
                </c:pt>
                <c:pt idx="3276">
                  <c:v>5.9075120000634342</c:v>
                </c:pt>
                <c:pt idx="3277">
                  <c:v>5.9116880000801757</c:v>
                </c:pt>
                <c:pt idx="3278">
                  <c:v>5.9158400000887923</c:v>
                </c:pt>
                <c:pt idx="3279">
                  <c:v>5.9200160001055337</c:v>
                </c:pt>
                <c:pt idx="3280">
                  <c:v>5.9241680001141503</c:v>
                </c:pt>
                <c:pt idx="3281">
                  <c:v>5.9283440001308918</c:v>
                </c:pt>
                <c:pt idx="3282">
                  <c:v>5.9325200001476333</c:v>
                </c:pt>
                <c:pt idx="3283">
                  <c:v>5.9366720001562499</c:v>
                </c:pt>
                <c:pt idx="3284">
                  <c:v>5.9408479999983683</c:v>
                </c:pt>
                <c:pt idx="3285">
                  <c:v>5.9450240000151098</c:v>
                </c:pt>
                <c:pt idx="3286">
                  <c:v>5.9491760000237264</c:v>
                </c:pt>
                <c:pt idx="3287">
                  <c:v>5.9533520000404678</c:v>
                </c:pt>
                <c:pt idx="3288">
                  <c:v>5.9575040000490844</c:v>
                </c:pt>
                <c:pt idx="3289">
                  <c:v>5.9616800000658259</c:v>
                </c:pt>
                <c:pt idx="3290">
                  <c:v>5.9658560000825673</c:v>
                </c:pt>
                <c:pt idx="3291">
                  <c:v>5.9700080000911839</c:v>
                </c:pt>
                <c:pt idx="3292">
                  <c:v>5.9741840001079254</c:v>
                </c:pt>
                <c:pt idx="3293">
                  <c:v>5.978336000116542</c:v>
                </c:pt>
                <c:pt idx="3294">
                  <c:v>5.9825120001332834</c:v>
                </c:pt>
                <c:pt idx="3295">
                  <c:v>5.9866880001500249</c:v>
                </c:pt>
                <c:pt idx="3296">
                  <c:v>5.9908399999840185</c:v>
                </c:pt>
                <c:pt idx="3297">
                  <c:v>5.99501600000076</c:v>
                </c:pt>
                <c:pt idx="3298">
                  <c:v>5.9991920000175014</c:v>
                </c:pt>
                <c:pt idx="3299">
                  <c:v>6.003344000026118</c:v>
                </c:pt>
                <c:pt idx="3300">
                  <c:v>6.0075200000428595</c:v>
                </c:pt>
                <c:pt idx="3301">
                  <c:v>6.0116720000514761</c:v>
                </c:pt>
                <c:pt idx="3302">
                  <c:v>6.0158480000682175</c:v>
                </c:pt>
                <c:pt idx="3303">
                  <c:v>6.020024000084959</c:v>
                </c:pt>
                <c:pt idx="3304">
                  <c:v>6.0241760000935756</c:v>
                </c:pt>
                <c:pt idx="3305">
                  <c:v>6.028352000110317</c:v>
                </c:pt>
                <c:pt idx="3306">
                  <c:v>6.0325280001270585</c:v>
                </c:pt>
                <c:pt idx="3307">
                  <c:v>6.0366800001356751</c:v>
                </c:pt>
                <c:pt idx="3308">
                  <c:v>6.0408560001524165</c:v>
                </c:pt>
                <c:pt idx="3309">
                  <c:v>6.0450079999864101</c:v>
                </c:pt>
                <c:pt idx="3310">
                  <c:v>6.0491840000031516</c:v>
                </c:pt>
                <c:pt idx="3311">
                  <c:v>6.0533600000198931</c:v>
                </c:pt>
                <c:pt idx="3312">
                  <c:v>6.0575120000285096</c:v>
                </c:pt>
                <c:pt idx="3313">
                  <c:v>6.0616880000452511</c:v>
                </c:pt>
                <c:pt idx="3314">
                  <c:v>6.0658400000538677</c:v>
                </c:pt>
                <c:pt idx="3315">
                  <c:v>6.0700160000706092</c:v>
                </c:pt>
                <c:pt idx="3316">
                  <c:v>6.0741920000873506</c:v>
                </c:pt>
                <c:pt idx="3317">
                  <c:v>6.0783440000959672</c:v>
                </c:pt>
                <c:pt idx="3318">
                  <c:v>6.0825200001127087</c:v>
                </c:pt>
                <c:pt idx="3319">
                  <c:v>6.0866960001294501</c:v>
                </c:pt>
                <c:pt idx="3320">
                  <c:v>6.0908480001380667</c:v>
                </c:pt>
                <c:pt idx="3321">
                  <c:v>6.0950240001548082</c:v>
                </c:pt>
                <c:pt idx="3322">
                  <c:v>6.0991759999888018</c:v>
                </c:pt>
                <c:pt idx="3323">
                  <c:v>6.1033520000055432</c:v>
                </c:pt>
                <c:pt idx="3324">
                  <c:v>6.1075280000222847</c:v>
                </c:pt>
                <c:pt idx="3325">
                  <c:v>6.1116800000309013</c:v>
                </c:pt>
                <c:pt idx="3326">
                  <c:v>6.1158560000476427</c:v>
                </c:pt>
                <c:pt idx="3327">
                  <c:v>6.1200320000643842</c:v>
                </c:pt>
                <c:pt idx="3328">
                  <c:v>6.1241840000730008</c:v>
                </c:pt>
                <c:pt idx="3329">
                  <c:v>6.1283600000897422</c:v>
                </c:pt>
                <c:pt idx="3330">
                  <c:v>6.1325120000983588</c:v>
                </c:pt>
                <c:pt idx="3331">
                  <c:v>6.1366880001151003</c:v>
                </c:pt>
                <c:pt idx="3332">
                  <c:v>6.1408640001318417</c:v>
                </c:pt>
                <c:pt idx="3333">
                  <c:v>6.1450160001404583</c:v>
                </c:pt>
                <c:pt idx="3334">
                  <c:v>6.1491919999825768</c:v>
                </c:pt>
                <c:pt idx="3335">
                  <c:v>6.1533439999911934</c:v>
                </c:pt>
                <c:pt idx="3336">
                  <c:v>6.1575200000079349</c:v>
                </c:pt>
                <c:pt idx="3337">
                  <c:v>6.1616960000246763</c:v>
                </c:pt>
                <c:pt idx="3338">
                  <c:v>6.1658480000332929</c:v>
                </c:pt>
                <c:pt idx="3339">
                  <c:v>6.1700240000500344</c:v>
                </c:pt>
                <c:pt idx="3340">
                  <c:v>6.1742000000667758</c:v>
                </c:pt>
                <c:pt idx="3341">
                  <c:v>6.1783520000753924</c:v>
                </c:pt>
                <c:pt idx="3342">
                  <c:v>6.1825280000921339</c:v>
                </c:pt>
                <c:pt idx="3343">
                  <c:v>6.1866800001007505</c:v>
                </c:pt>
                <c:pt idx="3344">
                  <c:v>6.1908560001174919</c:v>
                </c:pt>
                <c:pt idx="3345">
                  <c:v>6.1950320001342334</c:v>
                </c:pt>
                <c:pt idx="3346">
                  <c:v>6.19918400014285</c:v>
                </c:pt>
                <c:pt idx="3347">
                  <c:v>6.2033599999849685</c:v>
                </c:pt>
                <c:pt idx="3348">
                  <c:v>6.2075360000017099</c:v>
                </c:pt>
                <c:pt idx="3349">
                  <c:v>6.2116880000103265</c:v>
                </c:pt>
                <c:pt idx="3350">
                  <c:v>6.215864000027068</c:v>
                </c:pt>
                <c:pt idx="3351">
                  <c:v>6.2200160000356846</c:v>
                </c:pt>
                <c:pt idx="3352">
                  <c:v>6.224192000052426</c:v>
                </c:pt>
                <c:pt idx="3353">
                  <c:v>6.2283680000691675</c:v>
                </c:pt>
                <c:pt idx="3354">
                  <c:v>6.2325200000777841</c:v>
                </c:pt>
                <c:pt idx="3355">
                  <c:v>6.2366960000945255</c:v>
                </c:pt>
                <c:pt idx="3356">
                  <c:v>6.2408480001031421</c:v>
                </c:pt>
                <c:pt idx="3357">
                  <c:v>6.2450240001198836</c:v>
                </c:pt>
                <c:pt idx="3358">
                  <c:v>6.249200000136625</c:v>
                </c:pt>
                <c:pt idx="3359">
                  <c:v>6.2533520001452416</c:v>
                </c:pt>
                <c:pt idx="3360">
                  <c:v>6.2575279999873601</c:v>
                </c:pt>
                <c:pt idx="3361">
                  <c:v>6.2617040000041015</c:v>
                </c:pt>
                <c:pt idx="3362">
                  <c:v>6.2658560000127181</c:v>
                </c:pt>
                <c:pt idx="3363">
                  <c:v>6.2700320000294596</c:v>
                </c:pt>
                <c:pt idx="3364">
                  <c:v>6.2741840000380762</c:v>
                </c:pt>
                <c:pt idx="3365">
                  <c:v>6.2783600000548176</c:v>
                </c:pt>
                <c:pt idx="3366">
                  <c:v>6.2825360000715591</c:v>
                </c:pt>
                <c:pt idx="3367">
                  <c:v>6.2866880000801757</c:v>
                </c:pt>
                <c:pt idx="3368">
                  <c:v>6.2908640000969172</c:v>
                </c:pt>
                <c:pt idx="3369">
                  <c:v>6.2950160001055337</c:v>
                </c:pt>
                <c:pt idx="3370">
                  <c:v>6.2991920001222752</c:v>
                </c:pt>
                <c:pt idx="3371">
                  <c:v>6.3033680001390167</c:v>
                </c:pt>
                <c:pt idx="3372">
                  <c:v>6.3075200001476333</c:v>
                </c:pt>
                <c:pt idx="3373">
                  <c:v>6.3116959999897517</c:v>
                </c:pt>
                <c:pt idx="3374">
                  <c:v>6.3158720000064932</c:v>
                </c:pt>
                <c:pt idx="3375">
                  <c:v>6.3200240000151098</c:v>
                </c:pt>
                <c:pt idx="3376">
                  <c:v>6.3242000000318512</c:v>
                </c:pt>
                <c:pt idx="3377">
                  <c:v>6.3283520000404678</c:v>
                </c:pt>
                <c:pt idx="3378">
                  <c:v>6.3325280000572093</c:v>
                </c:pt>
                <c:pt idx="3379">
                  <c:v>6.3367040000739507</c:v>
                </c:pt>
                <c:pt idx="3380">
                  <c:v>6.3408560000825673</c:v>
                </c:pt>
                <c:pt idx="3381">
                  <c:v>6.3450320000993088</c:v>
                </c:pt>
                <c:pt idx="3382">
                  <c:v>6.3492080001160502</c:v>
                </c:pt>
                <c:pt idx="3383">
                  <c:v>6.3533600001246668</c:v>
                </c:pt>
                <c:pt idx="3384">
                  <c:v>6.3575360001414083</c:v>
                </c:pt>
                <c:pt idx="3385">
                  <c:v>6.3616880001500249</c:v>
                </c:pt>
                <c:pt idx="3386">
                  <c:v>6.3658639999921434</c:v>
                </c:pt>
                <c:pt idx="3387">
                  <c:v>6.3700400000088848</c:v>
                </c:pt>
                <c:pt idx="3388">
                  <c:v>6.3741920000175014</c:v>
                </c:pt>
                <c:pt idx="3389">
                  <c:v>6.3783680000342429</c:v>
                </c:pt>
                <c:pt idx="3390">
                  <c:v>6.3825200000428595</c:v>
                </c:pt>
                <c:pt idx="3391">
                  <c:v>6.3866960000596009</c:v>
                </c:pt>
                <c:pt idx="3392">
                  <c:v>6.3908720000763424</c:v>
                </c:pt>
                <c:pt idx="3393">
                  <c:v>6.395024000084959</c:v>
                </c:pt>
                <c:pt idx="3394">
                  <c:v>6.3992000001017004</c:v>
                </c:pt>
                <c:pt idx="3395">
                  <c:v>6.4033760001184419</c:v>
                </c:pt>
                <c:pt idx="3396">
                  <c:v>6.4075280001270585</c:v>
                </c:pt>
                <c:pt idx="3397">
                  <c:v>6.4117040001437999</c:v>
                </c:pt>
                <c:pt idx="3398">
                  <c:v>6.4158560001524165</c:v>
                </c:pt>
                <c:pt idx="3399">
                  <c:v>6.420031999994535</c:v>
                </c:pt>
                <c:pt idx="3400">
                  <c:v>6.4242080000112765</c:v>
                </c:pt>
                <c:pt idx="3401">
                  <c:v>6.4283600000198931</c:v>
                </c:pt>
                <c:pt idx="3402">
                  <c:v>6.4325360000366345</c:v>
                </c:pt>
                <c:pt idx="3403">
                  <c:v>6.436712000053376</c:v>
                </c:pt>
                <c:pt idx="3404">
                  <c:v>6.4408640000619926</c:v>
                </c:pt>
                <c:pt idx="3405">
                  <c:v>6.445040000078734</c:v>
                </c:pt>
                <c:pt idx="3406">
                  <c:v>6.4491920000873506</c:v>
                </c:pt>
                <c:pt idx="3407">
                  <c:v>6.4533680001040921</c:v>
                </c:pt>
                <c:pt idx="3408">
                  <c:v>6.4575440001208335</c:v>
                </c:pt>
                <c:pt idx="3409">
                  <c:v>6.4616960001294501</c:v>
                </c:pt>
                <c:pt idx="3410">
                  <c:v>6.4658720001461916</c:v>
                </c:pt>
                <c:pt idx="3411">
                  <c:v>6.4700240001548082</c:v>
                </c:pt>
                <c:pt idx="3412">
                  <c:v>6.4741999999969266</c:v>
                </c:pt>
                <c:pt idx="3413">
                  <c:v>6.4783760000136681</c:v>
                </c:pt>
                <c:pt idx="3414">
                  <c:v>6.4825280000222847</c:v>
                </c:pt>
                <c:pt idx="3415">
                  <c:v>6.4867040000390261</c:v>
                </c:pt>
                <c:pt idx="3416">
                  <c:v>6.4908800000557676</c:v>
                </c:pt>
                <c:pt idx="3417">
                  <c:v>6.4950320000643842</c:v>
                </c:pt>
                <c:pt idx="3418">
                  <c:v>6.4992080000811256</c:v>
                </c:pt>
                <c:pt idx="3419">
                  <c:v>6.5033600000897422</c:v>
                </c:pt>
                <c:pt idx="3420">
                  <c:v>6.5075360001064837</c:v>
                </c:pt>
                <c:pt idx="3421">
                  <c:v>6.5117120001232252</c:v>
                </c:pt>
                <c:pt idx="3422">
                  <c:v>6.5158640001318417</c:v>
                </c:pt>
                <c:pt idx="3423">
                  <c:v>6.5200400001485832</c:v>
                </c:pt>
                <c:pt idx="3424">
                  <c:v>6.5242159999907017</c:v>
                </c:pt>
                <c:pt idx="3425">
                  <c:v>6.5283679999993183</c:v>
                </c:pt>
                <c:pt idx="3426">
                  <c:v>6.5325440000160597</c:v>
                </c:pt>
                <c:pt idx="3427">
                  <c:v>6.5366960000246763</c:v>
                </c:pt>
                <c:pt idx="3428">
                  <c:v>6.5408720000414178</c:v>
                </c:pt>
                <c:pt idx="3429">
                  <c:v>6.5450480000581592</c:v>
                </c:pt>
                <c:pt idx="3430">
                  <c:v>6.5492000000667758</c:v>
                </c:pt>
                <c:pt idx="3431">
                  <c:v>6.5533760000835173</c:v>
                </c:pt>
                <c:pt idx="3432">
                  <c:v>6.5575280000921339</c:v>
                </c:pt>
                <c:pt idx="3433">
                  <c:v>6.5617040001088753</c:v>
                </c:pt>
                <c:pt idx="3434">
                  <c:v>6.5658800001256168</c:v>
                </c:pt>
                <c:pt idx="3435">
                  <c:v>6.5700320001342334</c:v>
                </c:pt>
                <c:pt idx="3436">
                  <c:v>6.5742080001509748</c:v>
                </c:pt>
                <c:pt idx="3437">
                  <c:v>6.5783839999930933</c:v>
                </c:pt>
                <c:pt idx="3438">
                  <c:v>6.5825360000017099</c:v>
                </c:pt>
                <c:pt idx="3439">
                  <c:v>6.5867120000184514</c:v>
                </c:pt>
                <c:pt idx="3440">
                  <c:v>6.590864000027068</c:v>
                </c:pt>
                <c:pt idx="3441">
                  <c:v>6.5950400000438094</c:v>
                </c:pt>
                <c:pt idx="3442">
                  <c:v>6.5992160000605509</c:v>
                </c:pt>
                <c:pt idx="3443">
                  <c:v>6.6033680000691675</c:v>
                </c:pt>
                <c:pt idx="3444">
                  <c:v>6.6075440000859089</c:v>
                </c:pt>
                <c:pt idx="3445">
                  <c:v>6.6116960000945255</c:v>
                </c:pt>
                <c:pt idx="3446">
                  <c:v>6.615872000111267</c:v>
                </c:pt>
                <c:pt idx="3447">
                  <c:v>6.6200480001280084</c:v>
                </c:pt>
                <c:pt idx="3448">
                  <c:v>6.624200000136625</c:v>
                </c:pt>
                <c:pt idx="3449">
                  <c:v>6.6283760001533665</c:v>
                </c:pt>
                <c:pt idx="3450">
                  <c:v>6.6325519999954849</c:v>
                </c:pt>
                <c:pt idx="3451">
                  <c:v>6.6367040000041015</c:v>
                </c:pt>
                <c:pt idx="3452">
                  <c:v>6.640880000020843</c:v>
                </c:pt>
                <c:pt idx="3453">
                  <c:v>6.6450320000294596</c:v>
                </c:pt>
                <c:pt idx="3454">
                  <c:v>6.6492080000462011</c:v>
                </c:pt>
                <c:pt idx="3455">
                  <c:v>6.6533840000629425</c:v>
                </c:pt>
                <c:pt idx="3456">
                  <c:v>6.6575360000715591</c:v>
                </c:pt>
                <c:pt idx="3457">
                  <c:v>6.6617120000883006</c:v>
                </c:pt>
                <c:pt idx="3458">
                  <c:v>6.665888000105042</c:v>
                </c:pt>
                <c:pt idx="3459">
                  <c:v>6.6700400001136586</c:v>
                </c:pt>
                <c:pt idx="3460">
                  <c:v>6.6742160001304001</c:v>
                </c:pt>
                <c:pt idx="3461">
                  <c:v>6.6783680001390167</c:v>
                </c:pt>
                <c:pt idx="3462">
                  <c:v>6.6825440001557581</c:v>
                </c:pt>
                <c:pt idx="3463">
                  <c:v>6.6867199999978766</c:v>
                </c:pt>
                <c:pt idx="3464">
                  <c:v>6.6908720000064932</c:v>
                </c:pt>
                <c:pt idx="3465">
                  <c:v>6.6950480000232346</c:v>
                </c:pt>
                <c:pt idx="3466">
                  <c:v>6.6992000000318512</c:v>
                </c:pt>
                <c:pt idx="3467">
                  <c:v>6.7033760000485927</c:v>
                </c:pt>
                <c:pt idx="3468">
                  <c:v>6.7075520000653341</c:v>
                </c:pt>
                <c:pt idx="3469">
                  <c:v>6.7117040000739507</c:v>
                </c:pt>
                <c:pt idx="3470">
                  <c:v>6.7158800000906922</c:v>
                </c:pt>
                <c:pt idx="3471">
                  <c:v>6.7200560001074336</c:v>
                </c:pt>
                <c:pt idx="3472">
                  <c:v>6.7242080001160502</c:v>
                </c:pt>
                <c:pt idx="3473">
                  <c:v>6.7283840001327917</c:v>
                </c:pt>
                <c:pt idx="3474">
                  <c:v>6.7325360001414083</c:v>
                </c:pt>
                <c:pt idx="3475">
                  <c:v>6.7367119999835268</c:v>
                </c:pt>
                <c:pt idx="3476">
                  <c:v>6.7408880000002682</c:v>
                </c:pt>
                <c:pt idx="3477">
                  <c:v>6.7450400000088848</c:v>
                </c:pt>
                <c:pt idx="3478">
                  <c:v>6.7492160000256263</c:v>
                </c:pt>
                <c:pt idx="3479">
                  <c:v>6.7533920000423677</c:v>
                </c:pt>
                <c:pt idx="3480">
                  <c:v>6.7575440000509843</c:v>
                </c:pt>
                <c:pt idx="3481">
                  <c:v>6.7617200000677258</c:v>
                </c:pt>
                <c:pt idx="3482">
                  <c:v>6.7658720000763424</c:v>
                </c:pt>
                <c:pt idx="3483">
                  <c:v>6.7700480000930838</c:v>
                </c:pt>
                <c:pt idx="3484">
                  <c:v>6.7742240001098253</c:v>
                </c:pt>
                <c:pt idx="3485">
                  <c:v>6.7783760001184419</c:v>
                </c:pt>
                <c:pt idx="3486">
                  <c:v>6.7825520001351833</c:v>
                </c:pt>
                <c:pt idx="3487">
                  <c:v>6.7867040001437999</c:v>
                </c:pt>
                <c:pt idx="3488">
                  <c:v>6.7908799999859184</c:v>
                </c:pt>
                <c:pt idx="3489">
                  <c:v>6.7950560000026599</c:v>
                </c:pt>
                <c:pt idx="3490">
                  <c:v>6.7992080000112765</c:v>
                </c:pt>
                <c:pt idx="3491">
                  <c:v>6.8033840000280179</c:v>
                </c:pt>
                <c:pt idx="3492">
                  <c:v>6.8075600000447594</c:v>
                </c:pt>
                <c:pt idx="3493">
                  <c:v>6.811712000053376</c:v>
                </c:pt>
                <c:pt idx="3494">
                  <c:v>6.8158880000701174</c:v>
                </c:pt>
                <c:pt idx="3495">
                  <c:v>6.820040000078734</c:v>
                </c:pt>
                <c:pt idx="3496">
                  <c:v>6.8242160000954755</c:v>
                </c:pt>
                <c:pt idx="3497">
                  <c:v>6.8283920001122169</c:v>
                </c:pt>
                <c:pt idx="3498">
                  <c:v>6.8325440001208335</c:v>
                </c:pt>
                <c:pt idx="3499">
                  <c:v>6.836720000137575</c:v>
                </c:pt>
                <c:pt idx="3500">
                  <c:v>6.8408960001543164</c:v>
                </c:pt>
                <c:pt idx="3501">
                  <c:v>6.84504799998831</c:v>
                </c:pt>
                <c:pt idx="3502">
                  <c:v>6.8492240000050515</c:v>
                </c:pt>
                <c:pt idx="3503">
                  <c:v>6.8533760000136681</c:v>
                </c:pt>
                <c:pt idx="3504">
                  <c:v>6.8575520000304095</c:v>
                </c:pt>
                <c:pt idx="3505">
                  <c:v>6.861728000047151</c:v>
                </c:pt>
                <c:pt idx="3506">
                  <c:v>6.8658800000557676</c:v>
                </c:pt>
                <c:pt idx="3507">
                  <c:v>6.8700560000725091</c:v>
                </c:pt>
                <c:pt idx="3508">
                  <c:v>6.8742080000811256</c:v>
                </c:pt>
                <c:pt idx="3509">
                  <c:v>6.8783840000978671</c:v>
                </c:pt>
                <c:pt idx="3510">
                  <c:v>6.8825600001146086</c:v>
                </c:pt>
                <c:pt idx="3511">
                  <c:v>6.8867120001232252</c:v>
                </c:pt>
                <c:pt idx="3512">
                  <c:v>6.8908880001399666</c:v>
                </c:pt>
                <c:pt idx="3513">
                  <c:v>6.8950639999820851</c:v>
                </c:pt>
                <c:pt idx="3514">
                  <c:v>6.8992159999907017</c:v>
                </c:pt>
                <c:pt idx="3515">
                  <c:v>6.9033920000074431</c:v>
                </c:pt>
                <c:pt idx="3516">
                  <c:v>6.9075440000160597</c:v>
                </c:pt>
                <c:pt idx="3517">
                  <c:v>6.9117200000328012</c:v>
                </c:pt>
                <c:pt idx="3518">
                  <c:v>6.9158960000495426</c:v>
                </c:pt>
                <c:pt idx="3519">
                  <c:v>6.9200480000581592</c:v>
                </c:pt>
                <c:pt idx="3520">
                  <c:v>6.9242240000749007</c:v>
                </c:pt>
                <c:pt idx="3521">
                  <c:v>6.9284000000916421</c:v>
                </c:pt>
                <c:pt idx="3522">
                  <c:v>6.9325520001002587</c:v>
                </c:pt>
                <c:pt idx="3523">
                  <c:v>6.9367280001170002</c:v>
                </c:pt>
                <c:pt idx="3524">
                  <c:v>6.9408800001256168</c:v>
                </c:pt>
                <c:pt idx="3525">
                  <c:v>6.9450560001423582</c:v>
                </c:pt>
                <c:pt idx="3526">
                  <c:v>6.9492319999844767</c:v>
                </c:pt>
                <c:pt idx="3527">
                  <c:v>6.9533839999930933</c:v>
                </c:pt>
                <c:pt idx="3528">
                  <c:v>6.9575600000098348</c:v>
                </c:pt>
                <c:pt idx="3529">
                  <c:v>6.9617120000184514</c:v>
                </c:pt>
                <c:pt idx="3530">
                  <c:v>6.9658880000351928</c:v>
                </c:pt>
                <c:pt idx="3531">
                  <c:v>6.9700640000519343</c:v>
                </c:pt>
                <c:pt idx="3532">
                  <c:v>6.9742160000605509</c:v>
                </c:pt>
                <c:pt idx="3533">
                  <c:v>6.9783920000772923</c:v>
                </c:pt>
                <c:pt idx="3534">
                  <c:v>6.9825680000940338</c:v>
                </c:pt>
                <c:pt idx="3535">
                  <c:v>6.9867200001026504</c:v>
                </c:pt>
                <c:pt idx="3536">
                  <c:v>6.9908960001193918</c:v>
                </c:pt>
                <c:pt idx="3537">
                  <c:v>6.9950480001280084</c:v>
                </c:pt>
                <c:pt idx="3538">
                  <c:v>6.9992240001447499</c:v>
                </c:pt>
                <c:pt idx="3539">
                  <c:v>7.0033999999868684</c:v>
                </c:pt>
                <c:pt idx="3540">
                  <c:v>7.0075519999954849</c:v>
                </c:pt>
                <c:pt idx="3541">
                  <c:v>7.0117280000122264</c:v>
                </c:pt>
                <c:pt idx="3542">
                  <c:v>7.015880000020843</c:v>
                </c:pt>
                <c:pt idx="3543">
                  <c:v>7.0200560000375845</c:v>
                </c:pt>
                <c:pt idx="3544">
                  <c:v>7.0242320000543259</c:v>
                </c:pt>
                <c:pt idx="3545">
                  <c:v>7.0283840000629425</c:v>
                </c:pt>
                <c:pt idx="3546">
                  <c:v>7.032560000079684</c:v>
                </c:pt>
                <c:pt idx="3547">
                  <c:v>7.0367360000964254</c:v>
                </c:pt>
                <c:pt idx="3548">
                  <c:v>7.040888000105042</c:v>
                </c:pt>
                <c:pt idx="3549">
                  <c:v>7.0450640001217835</c:v>
                </c:pt>
                <c:pt idx="3550">
                  <c:v>7.0492160001304001</c:v>
                </c:pt>
                <c:pt idx="3551">
                  <c:v>7.0533920001471415</c:v>
                </c:pt>
                <c:pt idx="3552">
                  <c:v>7.05756799998926</c:v>
                </c:pt>
                <c:pt idx="3553">
                  <c:v>7.0617199999978766</c:v>
                </c:pt>
                <c:pt idx="3554">
                  <c:v>7.065896000014618</c:v>
                </c:pt>
                <c:pt idx="3555">
                  <c:v>7.0700720000313595</c:v>
                </c:pt>
                <c:pt idx="3556">
                  <c:v>7.0742240000399761</c:v>
                </c:pt>
                <c:pt idx="3557">
                  <c:v>7.0783760000485927</c:v>
                </c:pt>
                <c:pt idx="3558">
                  <c:v>7.0825280000572093</c:v>
                </c:pt>
                <c:pt idx="3559">
                  <c:v>7.0866800000658259</c:v>
                </c:pt>
                <c:pt idx="3560">
                  <c:v>7.0908320000744425</c:v>
                </c:pt>
                <c:pt idx="3561">
                  <c:v>7.0949840000830591</c:v>
                </c:pt>
                <c:pt idx="3562">
                  <c:v>7.0991120000835508</c:v>
                </c:pt>
                <c:pt idx="3563">
                  <c:v>7.1032640000921674</c:v>
                </c:pt>
                <c:pt idx="3564">
                  <c:v>7.107416000100784</c:v>
                </c:pt>
                <c:pt idx="3565">
                  <c:v>7.1115680001094006</c:v>
                </c:pt>
                <c:pt idx="3566">
                  <c:v>7.1157200001180172</c:v>
                </c:pt>
                <c:pt idx="3567">
                  <c:v>7.1198720001266338</c:v>
                </c:pt>
                <c:pt idx="3568">
                  <c:v>7.1240240001352504</c:v>
                </c:pt>
                <c:pt idx="3569">
                  <c:v>7.1281520001357421</c:v>
                </c:pt>
                <c:pt idx="3570">
                  <c:v>7.1323040001443587</c:v>
                </c:pt>
                <c:pt idx="3571">
                  <c:v>7.1364560001529753</c:v>
                </c:pt>
                <c:pt idx="3572">
                  <c:v>7.1406079999869689</c:v>
                </c:pt>
                <c:pt idx="3573">
                  <c:v>7.1447599999955855</c:v>
                </c:pt>
                <c:pt idx="3574">
                  <c:v>7.1489120000042021</c:v>
                </c:pt>
                <c:pt idx="3575">
                  <c:v>7.1530640000128187</c:v>
                </c:pt>
                <c:pt idx="3576">
                  <c:v>7.1571920000133105</c:v>
                </c:pt>
                <c:pt idx="3577">
                  <c:v>7.1613680000300519</c:v>
                </c:pt>
                <c:pt idx="3578">
                  <c:v>7.1655200000386685</c:v>
                </c:pt>
                <c:pt idx="3579">
                  <c:v>7.1696720000472851</c:v>
                </c:pt>
                <c:pt idx="3580">
                  <c:v>7.1738480000640266</c:v>
                </c:pt>
                <c:pt idx="3581">
                  <c:v>7.1780000000726432</c:v>
                </c:pt>
                <c:pt idx="3582">
                  <c:v>7.1821520000812598</c:v>
                </c:pt>
                <c:pt idx="3583">
                  <c:v>7.1863280000980012</c:v>
                </c:pt>
                <c:pt idx="3584">
                  <c:v>7.1904800001066178</c:v>
                </c:pt>
                <c:pt idx="3585">
                  <c:v>7.1946320001152344</c:v>
                </c:pt>
                <c:pt idx="3586">
                  <c:v>7.1988080001319759</c:v>
                </c:pt>
                <c:pt idx="3587">
                  <c:v>7.2029600001405925</c:v>
                </c:pt>
                <c:pt idx="3588">
                  <c:v>7.2071120001492091</c:v>
                </c:pt>
                <c:pt idx="3589">
                  <c:v>7.2112879999913275</c:v>
                </c:pt>
                <c:pt idx="3590">
                  <c:v>7.2154399999999441</c:v>
                </c:pt>
                <c:pt idx="3591">
                  <c:v>7.2195920000085607</c:v>
                </c:pt>
                <c:pt idx="3592">
                  <c:v>7.2237680000253022</c:v>
                </c:pt>
                <c:pt idx="3593">
                  <c:v>7.2279200000339188</c:v>
                </c:pt>
                <c:pt idx="3594">
                  <c:v>7.2320720000425354</c:v>
                </c:pt>
                <c:pt idx="3595">
                  <c:v>7.2362480000592768</c:v>
                </c:pt>
                <c:pt idx="3596">
                  <c:v>7.2404000000678934</c:v>
                </c:pt>
                <c:pt idx="3597">
                  <c:v>7.2445760000846349</c:v>
                </c:pt>
                <c:pt idx="3598">
                  <c:v>7.2487280000932515</c:v>
                </c:pt>
                <c:pt idx="3599">
                  <c:v>7.2529040001099929</c:v>
                </c:pt>
                <c:pt idx="3600">
                  <c:v>7.2570560001186095</c:v>
                </c:pt>
                <c:pt idx="3601">
                  <c:v>7.261232000135351</c:v>
                </c:pt>
                <c:pt idx="3602">
                  <c:v>7.2653840001439676</c:v>
                </c:pt>
                <c:pt idx="3603">
                  <c:v>7.269559999986086</c:v>
                </c:pt>
                <c:pt idx="3604">
                  <c:v>7.2737119999947026</c:v>
                </c:pt>
                <c:pt idx="3605">
                  <c:v>7.2778880000114441</c:v>
                </c:pt>
                <c:pt idx="3606">
                  <c:v>7.2820400000200607</c:v>
                </c:pt>
                <c:pt idx="3607">
                  <c:v>7.2862160000368021</c:v>
                </c:pt>
                <c:pt idx="3608">
                  <c:v>7.2903680000454187</c:v>
                </c:pt>
                <c:pt idx="3609">
                  <c:v>7.2945440000621602</c:v>
                </c:pt>
                <c:pt idx="3610">
                  <c:v>7.2986960000707768</c:v>
                </c:pt>
                <c:pt idx="3611">
                  <c:v>7.3028720000875182</c:v>
                </c:pt>
                <c:pt idx="3612">
                  <c:v>7.3070240000961348</c:v>
                </c:pt>
                <c:pt idx="3613">
                  <c:v>7.3112000001128763</c:v>
                </c:pt>
                <c:pt idx="3614">
                  <c:v>7.3153520001214929</c:v>
                </c:pt>
                <c:pt idx="3615">
                  <c:v>7.3195280001382343</c:v>
                </c:pt>
                <c:pt idx="3616">
                  <c:v>7.3236800001468509</c:v>
                </c:pt>
                <c:pt idx="3617">
                  <c:v>7.3278559999889694</c:v>
                </c:pt>
                <c:pt idx="3618">
                  <c:v>7.332007999997586</c:v>
                </c:pt>
                <c:pt idx="3619">
                  <c:v>7.3361840000143275</c:v>
                </c:pt>
                <c:pt idx="3620">
                  <c:v>7.3403600000310689</c:v>
                </c:pt>
                <c:pt idx="3621">
                  <c:v>7.3445120000396855</c:v>
                </c:pt>
                <c:pt idx="3622">
                  <c:v>7.348688000056427</c:v>
                </c:pt>
                <c:pt idx="3623">
                  <c:v>7.3528400000650436</c:v>
                </c:pt>
                <c:pt idx="3624">
                  <c:v>7.357016000081785</c:v>
                </c:pt>
                <c:pt idx="3625">
                  <c:v>7.3611680000904016</c:v>
                </c:pt>
                <c:pt idx="3626">
                  <c:v>7.3653440001071431</c:v>
                </c:pt>
                <c:pt idx="3627">
                  <c:v>7.3695200001238845</c:v>
                </c:pt>
                <c:pt idx="3628">
                  <c:v>7.3736720001325011</c:v>
                </c:pt>
                <c:pt idx="3629">
                  <c:v>7.3778480001492426</c:v>
                </c:pt>
                <c:pt idx="3630">
                  <c:v>7.3819999999832362</c:v>
                </c:pt>
                <c:pt idx="3631">
                  <c:v>7.3861759999999776</c:v>
                </c:pt>
                <c:pt idx="3632">
                  <c:v>7.3903280000085942</c:v>
                </c:pt>
                <c:pt idx="3633">
                  <c:v>7.3945040000253357</c:v>
                </c:pt>
                <c:pt idx="3634">
                  <c:v>7.3986800000420772</c:v>
                </c:pt>
                <c:pt idx="3635">
                  <c:v>7.4028320000506938</c:v>
                </c:pt>
                <c:pt idx="3636">
                  <c:v>7.4070080000674352</c:v>
                </c:pt>
                <c:pt idx="3637">
                  <c:v>7.4111600000760518</c:v>
                </c:pt>
                <c:pt idx="3638">
                  <c:v>7.4153360000927933</c:v>
                </c:pt>
                <c:pt idx="3639">
                  <c:v>7.4194880001014099</c:v>
                </c:pt>
                <c:pt idx="3640">
                  <c:v>7.4236640001181513</c:v>
                </c:pt>
                <c:pt idx="3641">
                  <c:v>7.4278400001348928</c:v>
                </c:pt>
                <c:pt idx="3642">
                  <c:v>7.4319920001435094</c:v>
                </c:pt>
                <c:pt idx="3643">
                  <c:v>7.4361679999856278</c:v>
                </c:pt>
                <c:pt idx="3644">
                  <c:v>7.4403199999942444</c:v>
                </c:pt>
                <c:pt idx="3645">
                  <c:v>7.4444960000109859</c:v>
                </c:pt>
                <c:pt idx="3646">
                  <c:v>7.4486720000277273</c:v>
                </c:pt>
                <c:pt idx="3647">
                  <c:v>7.4528240000363439</c:v>
                </c:pt>
                <c:pt idx="3648">
                  <c:v>7.4570000000530854</c:v>
                </c:pt>
                <c:pt idx="3649">
                  <c:v>7.461152000061702</c:v>
                </c:pt>
                <c:pt idx="3650">
                  <c:v>7.4653280000784434</c:v>
                </c:pt>
                <c:pt idx="3651">
                  <c:v>7.4695040000951849</c:v>
                </c:pt>
                <c:pt idx="3652">
                  <c:v>7.4736560001038015</c:v>
                </c:pt>
                <c:pt idx="3653">
                  <c:v>7.4778320001205429</c:v>
                </c:pt>
                <c:pt idx="3654">
                  <c:v>7.4820080001372844</c:v>
                </c:pt>
                <c:pt idx="3655">
                  <c:v>7.486160000145901</c:v>
                </c:pt>
                <c:pt idx="3656">
                  <c:v>7.4903359999880195</c:v>
                </c:pt>
                <c:pt idx="3657">
                  <c:v>7.4944879999966361</c:v>
                </c:pt>
                <c:pt idx="3658">
                  <c:v>7.4986640000133775</c:v>
                </c:pt>
                <c:pt idx="3659">
                  <c:v>7.502840000030119</c:v>
                </c:pt>
                <c:pt idx="3660">
                  <c:v>7.5069920000387356</c:v>
                </c:pt>
                <c:pt idx="3661">
                  <c:v>7.511168000055477</c:v>
                </c:pt>
                <c:pt idx="3662">
                  <c:v>7.5153200000640936</c:v>
                </c:pt>
                <c:pt idx="3663">
                  <c:v>7.5194960000808351</c:v>
                </c:pt>
                <c:pt idx="3664">
                  <c:v>7.5236720000975765</c:v>
                </c:pt>
                <c:pt idx="3665">
                  <c:v>7.5278240001061931</c:v>
                </c:pt>
                <c:pt idx="3666">
                  <c:v>7.5320000001229346</c:v>
                </c:pt>
                <c:pt idx="3667">
                  <c:v>7.5361520001315512</c:v>
                </c:pt>
                <c:pt idx="3668">
                  <c:v>7.5403280001482926</c:v>
                </c:pt>
                <c:pt idx="3669">
                  <c:v>7.5445039999904111</c:v>
                </c:pt>
                <c:pt idx="3670">
                  <c:v>7.5486559999990277</c:v>
                </c:pt>
                <c:pt idx="3671">
                  <c:v>7.5528320000157692</c:v>
                </c:pt>
                <c:pt idx="3672">
                  <c:v>7.5569840000243858</c:v>
                </c:pt>
                <c:pt idx="3673">
                  <c:v>7.5611600000411272</c:v>
                </c:pt>
                <c:pt idx="3674">
                  <c:v>7.5653360000578687</c:v>
                </c:pt>
                <c:pt idx="3675">
                  <c:v>7.5694880000664853</c:v>
                </c:pt>
                <c:pt idx="3676">
                  <c:v>7.5736640000832267</c:v>
                </c:pt>
                <c:pt idx="3677">
                  <c:v>7.5778160000918433</c:v>
                </c:pt>
                <c:pt idx="3678">
                  <c:v>7.5819920001085848</c:v>
                </c:pt>
                <c:pt idx="3679">
                  <c:v>7.5861680001253262</c:v>
                </c:pt>
                <c:pt idx="3680">
                  <c:v>7.5903200001339428</c:v>
                </c:pt>
                <c:pt idx="3681">
                  <c:v>7.5944960001506843</c:v>
                </c:pt>
                <c:pt idx="3682">
                  <c:v>7.5986479999846779</c:v>
                </c:pt>
                <c:pt idx="3683">
                  <c:v>7.6028240000014193</c:v>
                </c:pt>
                <c:pt idx="3684">
                  <c:v>7.6070000000181608</c:v>
                </c:pt>
                <c:pt idx="3685">
                  <c:v>7.6111520000267774</c:v>
                </c:pt>
                <c:pt idx="3686">
                  <c:v>7.6153280000435188</c:v>
                </c:pt>
                <c:pt idx="3687">
                  <c:v>7.6194800000521354</c:v>
                </c:pt>
                <c:pt idx="3688">
                  <c:v>7.6236560000688769</c:v>
                </c:pt>
                <c:pt idx="3689">
                  <c:v>7.6278320000856183</c:v>
                </c:pt>
                <c:pt idx="3690">
                  <c:v>7.6319840000942349</c:v>
                </c:pt>
                <c:pt idx="3691">
                  <c:v>7.6361600001109764</c:v>
                </c:pt>
                <c:pt idx="3692">
                  <c:v>7.640312000119593</c:v>
                </c:pt>
                <c:pt idx="3693">
                  <c:v>7.6444880001363344</c:v>
                </c:pt>
                <c:pt idx="3694">
                  <c:v>7.6486640001530759</c:v>
                </c:pt>
                <c:pt idx="3695">
                  <c:v>7.6528159999870695</c:v>
                </c:pt>
                <c:pt idx="3696">
                  <c:v>7.656992000003811</c:v>
                </c:pt>
                <c:pt idx="3697">
                  <c:v>7.6611440000124276</c:v>
                </c:pt>
                <c:pt idx="3698">
                  <c:v>7.665320000029169</c:v>
                </c:pt>
                <c:pt idx="3699">
                  <c:v>7.6694960000459105</c:v>
                </c:pt>
                <c:pt idx="3700">
                  <c:v>7.6736480000545271</c:v>
                </c:pt>
                <c:pt idx="3701">
                  <c:v>7.6778240000712685</c:v>
                </c:pt>
                <c:pt idx="3702">
                  <c:v>7.6819760000798851</c:v>
                </c:pt>
                <c:pt idx="3703">
                  <c:v>7.6861520000966266</c:v>
                </c:pt>
                <c:pt idx="3704">
                  <c:v>7.690328000113368</c:v>
                </c:pt>
                <c:pt idx="3705">
                  <c:v>7.6944800001219846</c:v>
                </c:pt>
                <c:pt idx="3706">
                  <c:v>7.6986560001387261</c:v>
                </c:pt>
                <c:pt idx="3707">
                  <c:v>7.7028080001473427</c:v>
                </c:pt>
                <c:pt idx="3708">
                  <c:v>7.7069839999894612</c:v>
                </c:pt>
                <c:pt idx="3709">
                  <c:v>7.7111600000062026</c:v>
                </c:pt>
                <c:pt idx="3710">
                  <c:v>7.7153120000148192</c:v>
                </c:pt>
                <c:pt idx="3711">
                  <c:v>7.7194880000315607</c:v>
                </c:pt>
                <c:pt idx="3712">
                  <c:v>7.7236400000401773</c:v>
                </c:pt>
                <c:pt idx="3713">
                  <c:v>7.7278160000569187</c:v>
                </c:pt>
                <c:pt idx="3714">
                  <c:v>7.7319920000736602</c:v>
                </c:pt>
                <c:pt idx="3715">
                  <c:v>7.7361440000822768</c:v>
                </c:pt>
                <c:pt idx="3716">
                  <c:v>7.7403200000990182</c:v>
                </c:pt>
                <c:pt idx="3717">
                  <c:v>7.7444720001076348</c:v>
                </c:pt>
                <c:pt idx="3718">
                  <c:v>7.7486480001243763</c:v>
                </c:pt>
                <c:pt idx="3719">
                  <c:v>7.7528240001411177</c:v>
                </c:pt>
                <c:pt idx="3720">
                  <c:v>7.7569760001497343</c:v>
                </c:pt>
                <c:pt idx="3721">
                  <c:v>7.7611519999918528</c:v>
                </c:pt>
                <c:pt idx="3722">
                  <c:v>7.7653040000004694</c:v>
                </c:pt>
                <c:pt idx="3723">
                  <c:v>7.7694800000172108</c:v>
                </c:pt>
                <c:pt idx="3724">
                  <c:v>7.7736560000339523</c:v>
                </c:pt>
                <c:pt idx="3725">
                  <c:v>7.7778080000425689</c:v>
                </c:pt>
                <c:pt idx="3726">
                  <c:v>7.7819840000593103</c:v>
                </c:pt>
                <c:pt idx="3727">
                  <c:v>7.7861360000679269</c:v>
                </c:pt>
                <c:pt idx="3728">
                  <c:v>7.7903120000846684</c:v>
                </c:pt>
                <c:pt idx="3729">
                  <c:v>7.7944880001014099</c:v>
                </c:pt>
                <c:pt idx="3730">
                  <c:v>7.7986400001100264</c:v>
                </c:pt>
                <c:pt idx="3731">
                  <c:v>7.8028160001267679</c:v>
                </c:pt>
                <c:pt idx="3732">
                  <c:v>7.8069680001353845</c:v>
                </c:pt>
                <c:pt idx="3733">
                  <c:v>7.811144000152126</c:v>
                </c:pt>
                <c:pt idx="3734">
                  <c:v>7.8153199999942444</c:v>
                </c:pt>
                <c:pt idx="3735">
                  <c:v>7.819472000002861</c:v>
                </c:pt>
                <c:pt idx="3736">
                  <c:v>7.8236480000196025</c:v>
                </c:pt>
                <c:pt idx="3737">
                  <c:v>7.8278000000282191</c:v>
                </c:pt>
                <c:pt idx="3738">
                  <c:v>7.8319760000449605</c:v>
                </c:pt>
                <c:pt idx="3739">
                  <c:v>7.836152000061702</c:v>
                </c:pt>
                <c:pt idx="3740">
                  <c:v>7.8403040000703186</c:v>
                </c:pt>
                <c:pt idx="3741">
                  <c:v>7.84448000008706</c:v>
                </c:pt>
                <c:pt idx="3742">
                  <c:v>7.8486320000956766</c:v>
                </c:pt>
                <c:pt idx="3743">
                  <c:v>7.8528080001124181</c:v>
                </c:pt>
                <c:pt idx="3744">
                  <c:v>7.8569840001291595</c:v>
                </c:pt>
                <c:pt idx="3745">
                  <c:v>7.8611360001377761</c:v>
                </c:pt>
                <c:pt idx="3746">
                  <c:v>7.8653120001545176</c:v>
                </c:pt>
                <c:pt idx="3747">
                  <c:v>7.8694639999885112</c:v>
                </c:pt>
                <c:pt idx="3748">
                  <c:v>7.8736400000052527</c:v>
                </c:pt>
                <c:pt idx="3749">
                  <c:v>7.8778160000219941</c:v>
                </c:pt>
                <c:pt idx="3750">
                  <c:v>7.8819680000306107</c:v>
                </c:pt>
                <c:pt idx="3751">
                  <c:v>7.8861440000473522</c:v>
                </c:pt>
                <c:pt idx="3752">
                  <c:v>7.8902960000559688</c:v>
                </c:pt>
                <c:pt idx="3753">
                  <c:v>7.8944720000727102</c:v>
                </c:pt>
                <c:pt idx="3754">
                  <c:v>7.8986480000894517</c:v>
                </c:pt>
                <c:pt idx="3755">
                  <c:v>7.9028000000980683</c:v>
                </c:pt>
                <c:pt idx="3756">
                  <c:v>7.9069760001148097</c:v>
                </c:pt>
                <c:pt idx="3757">
                  <c:v>7.9111280001234263</c:v>
                </c:pt>
                <c:pt idx="3758">
                  <c:v>7.9153040001401678</c:v>
                </c:pt>
                <c:pt idx="3759">
                  <c:v>7.9194799999822862</c:v>
                </c:pt>
                <c:pt idx="3760">
                  <c:v>7.9236319999909028</c:v>
                </c:pt>
                <c:pt idx="3761">
                  <c:v>7.9278080000076443</c:v>
                </c:pt>
                <c:pt idx="3762">
                  <c:v>7.9319600000162609</c:v>
                </c:pt>
                <c:pt idx="3763">
                  <c:v>7.9361360000330023</c:v>
                </c:pt>
                <c:pt idx="3764">
                  <c:v>7.9403120000497438</c:v>
                </c:pt>
                <c:pt idx="3765">
                  <c:v>7.9444640000583604</c:v>
                </c:pt>
                <c:pt idx="3766">
                  <c:v>7.9486400000751019</c:v>
                </c:pt>
                <c:pt idx="3767">
                  <c:v>7.9527920000837184</c:v>
                </c:pt>
                <c:pt idx="3768">
                  <c:v>7.9569680001004599</c:v>
                </c:pt>
                <c:pt idx="3769">
                  <c:v>7.9611440001172014</c:v>
                </c:pt>
                <c:pt idx="3770">
                  <c:v>7.965296000125818</c:v>
                </c:pt>
                <c:pt idx="3771">
                  <c:v>7.9694720001425594</c:v>
                </c:pt>
                <c:pt idx="3772">
                  <c:v>7.973624000151176</c:v>
                </c:pt>
                <c:pt idx="3773">
                  <c:v>7.9777999999932945</c:v>
                </c:pt>
                <c:pt idx="3774">
                  <c:v>7.9819760000100359</c:v>
                </c:pt>
                <c:pt idx="3775">
                  <c:v>7.9861280000186525</c:v>
                </c:pt>
                <c:pt idx="3776">
                  <c:v>7.990304000035394</c:v>
                </c:pt>
                <c:pt idx="3777">
                  <c:v>7.9944560000440106</c:v>
                </c:pt>
                <c:pt idx="3778">
                  <c:v>7.998632000060752</c:v>
                </c:pt>
                <c:pt idx="3779">
                  <c:v>8.0028080000774935</c:v>
                </c:pt>
                <c:pt idx="3780">
                  <c:v>8.0069600000861101</c:v>
                </c:pt>
                <c:pt idx="3781">
                  <c:v>8.0111360001028515</c:v>
                </c:pt>
                <c:pt idx="3782">
                  <c:v>8.0152880001114681</c:v>
                </c:pt>
                <c:pt idx="3783">
                  <c:v>8.0194640001282096</c:v>
                </c:pt>
                <c:pt idx="3784">
                  <c:v>8.023640000144951</c:v>
                </c:pt>
                <c:pt idx="3785">
                  <c:v>8.0277920001535676</c:v>
                </c:pt>
                <c:pt idx="3786">
                  <c:v>8.0319679999956861</c:v>
                </c:pt>
                <c:pt idx="3787">
                  <c:v>8.0361200000043027</c:v>
                </c:pt>
                <c:pt idx="3788">
                  <c:v>8.0402960000210442</c:v>
                </c:pt>
                <c:pt idx="3789">
                  <c:v>8.0444720000377856</c:v>
                </c:pt>
                <c:pt idx="3790">
                  <c:v>8.0486240000464022</c:v>
                </c:pt>
                <c:pt idx="3791">
                  <c:v>8.0528000000631437</c:v>
                </c:pt>
                <c:pt idx="3792">
                  <c:v>8.0569520000717603</c:v>
                </c:pt>
                <c:pt idx="3793">
                  <c:v>8.0611280000885017</c:v>
                </c:pt>
                <c:pt idx="3794">
                  <c:v>8.0653040001052432</c:v>
                </c:pt>
                <c:pt idx="3795">
                  <c:v>8.0694560001138598</c:v>
                </c:pt>
                <c:pt idx="3796">
                  <c:v>8.0736320001306012</c:v>
                </c:pt>
                <c:pt idx="3797">
                  <c:v>8.0777840001392178</c:v>
                </c:pt>
                <c:pt idx="3798">
                  <c:v>8.0819600001559593</c:v>
                </c:pt>
                <c:pt idx="3799">
                  <c:v>8.0861359999980778</c:v>
                </c:pt>
                <c:pt idx="3800">
                  <c:v>8.0902880000066943</c:v>
                </c:pt>
                <c:pt idx="3801">
                  <c:v>8.0944640000234358</c:v>
                </c:pt>
                <c:pt idx="3802">
                  <c:v>8.0986160000320524</c:v>
                </c:pt>
                <c:pt idx="3803">
                  <c:v>8.1027920000487939</c:v>
                </c:pt>
                <c:pt idx="3804">
                  <c:v>8.1069680000655353</c:v>
                </c:pt>
                <c:pt idx="3805">
                  <c:v>8.1111200000741519</c:v>
                </c:pt>
                <c:pt idx="3806">
                  <c:v>8.1152960000908934</c:v>
                </c:pt>
                <c:pt idx="3807">
                  <c:v>8.11944800009951</c:v>
                </c:pt>
                <c:pt idx="3808">
                  <c:v>8.1236240001162514</c:v>
                </c:pt>
                <c:pt idx="3809">
                  <c:v>8.1278000001329929</c:v>
                </c:pt>
                <c:pt idx="3810">
                  <c:v>8.1319520001416095</c:v>
                </c:pt>
                <c:pt idx="3811">
                  <c:v>8.1361279999837279</c:v>
                </c:pt>
                <c:pt idx="3812">
                  <c:v>8.1402799999923445</c:v>
                </c:pt>
                <c:pt idx="3813">
                  <c:v>8.144456000009086</c:v>
                </c:pt>
                <c:pt idx="3814">
                  <c:v>8.1486320000258274</c:v>
                </c:pt>
                <c:pt idx="3815">
                  <c:v>8.152784000034444</c:v>
                </c:pt>
                <c:pt idx="3816">
                  <c:v>8.1569600000511855</c:v>
                </c:pt>
                <c:pt idx="3817">
                  <c:v>8.1611120000598021</c:v>
                </c:pt>
                <c:pt idx="3818">
                  <c:v>8.1652880000765435</c:v>
                </c:pt>
                <c:pt idx="3819">
                  <c:v>8.169464000093285</c:v>
                </c:pt>
                <c:pt idx="3820">
                  <c:v>8.1736160001019016</c:v>
                </c:pt>
                <c:pt idx="3821">
                  <c:v>8.177792000118643</c:v>
                </c:pt>
                <c:pt idx="3822">
                  <c:v>8.1819680001353845</c:v>
                </c:pt>
                <c:pt idx="3823">
                  <c:v>8.1861200001440011</c:v>
                </c:pt>
                <c:pt idx="3824">
                  <c:v>8.1902959999861196</c:v>
                </c:pt>
                <c:pt idx="3825">
                  <c:v>8.1944479999947362</c:v>
                </c:pt>
                <c:pt idx="3826">
                  <c:v>8.1986240000114776</c:v>
                </c:pt>
                <c:pt idx="3827">
                  <c:v>8.2028000000282191</c:v>
                </c:pt>
                <c:pt idx="3828">
                  <c:v>8.2069520000368357</c:v>
                </c:pt>
                <c:pt idx="3829">
                  <c:v>8.2111280000535771</c:v>
                </c:pt>
                <c:pt idx="3830">
                  <c:v>8.2152800000621937</c:v>
                </c:pt>
                <c:pt idx="3831">
                  <c:v>8.2194560000789352</c:v>
                </c:pt>
                <c:pt idx="3832">
                  <c:v>8.2236320000956766</c:v>
                </c:pt>
                <c:pt idx="3833">
                  <c:v>8.2277840001042932</c:v>
                </c:pt>
                <c:pt idx="3834">
                  <c:v>8.2319600001210347</c:v>
                </c:pt>
                <c:pt idx="3835">
                  <c:v>8.2361120001296513</c:v>
                </c:pt>
                <c:pt idx="3836">
                  <c:v>8.2402880001463927</c:v>
                </c:pt>
                <c:pt idx="3837">
                  <c:v>8.2444639999885112</c:v>
                </c:pt>
                <c:pt idx="3838">
                  <c:v>8.2486159999971278</c:v>
                </c:pt>
                <c:pt idx="3839">
                  <c:v>8.2527920000138693</c:v>
                </c:pt>
                <c:pt idx="3840">
                  <c:v>8.2569440000224859</c:v>
                </c:pt>
                <c:pt idx="3841">
                  <c:v>8.2611200000392273</c:v>
                </c:pt>
                <c:pt idx="3842">
                  <c:v>8.2652960000559688</c:v>
                </c:pt>
                <c:pt idx="3843">
                  <c:v>8.2694480000645854</c:v>
                </c:pt>
                <c:pt idx="3844">
                  <c:v>8.2736240000813268</c:v>
                </c:pt>
                <c:pt idx="3845">
                  <c:v>8.2777760000899434</c:v>
                </c:pt>
                <c:pt idx="3846">
                  <c:v>8.2819520001066849</c:v>
                </c:pt>
                <c:pt idx="3847">
                  <c:v>8.2861280001234263</c:v>
                </c:pt>
                <c:pt idx="3848">
                  <c:v>8.2902800001320429</c:v>
                </c:pt>
                <c:pt idx="3849">
                  <c:v>8.2944560001487844</c:v>
                </c:pt>
                <c:pt idx="3850">
                  <c:v>8.298607999982778</c:v>
                </c:pt>
                <c:pt idx="3851">
                  <c:v>8.3027839999995194</c:v>
                </c:pt>
                <c:pt idx="3852">
                  <c:v>8.3069600000162609</c:v>
                </c:pt>
                <c:pt idx="3853">
                  <c:v>8.3111120000248775</c:v>
                </c:pt>
                <c:pt idx="3854">
                  <c:v>8.3152880000416189</c:v>
                </c:pt>
                <c:pt idx="3855">
                  <c:v>8.3194400000502355</c:v>
                </c:pt>
                <c:pt idx="3856">
                  <c:v>8.323616000066977</c:v>
                </c:pt>
                <c:pt idx="3857">
                  <c:v>8.3277920000837184</c:v>
                </c:pt>
                <c:pt idx="3858">
                  <c:v>8.331944000092335</c:v>
                </c:pt>
                <c:pt idx="3859">
                  <c:v>8.3361200001090765</c:v>
                </c:pt>
                <c:pt idx="3860">
                  <c:v>8.3402720001176931</c:v>
                </c:pt>
                <c:pt idx="3861">
                  <c:v>8.3444480001344346</c:v>
                </c:pt>
                <c:pt idx="3862">
                  <c:v>8.348624000151176</c:v>
                </c:pt>
                <c:pt idx="3863">
                  <c:v>8.3527759999851696</c:v>
                </c:pt>
                <c:pt idx="3864">
                  <c:v>8.3569520000019111</c:v>
                </c:pt>
                <c:pt idx="3865">
                  <c:v>8.3611040000105277</c:v>
                </c:pt>
                <c:pt idx="3866">
                  <c:v>8.3652800000272691</c:v>
                </c:pt>
                <c:pt idx="3867">
                  <c:v>8.3694560000440106</c:v>
                </c:pt>
                <c:pt idx="3868">
                  <c:v>8.3736080000526272</c:v>
                </c:pt>
                <c:pt idx="3869">
                  <c:v>8.3777840000693686</c:v>
                </c:pt>
                <c:pt idx="3870">
                  <c:v>8.3819360000779852</c:v>
                </c:pt>
                <c:pt idx="3871">
                  <c:v>8.3861120000947267</c:v>
                </c:pt>
                <c:pt idx="3872">
                  <c:v>8.3902880001114681</c:v>
                </c:pt>
                <c:pt idx="3873">
                  <c:v>8.3944400001200847</c:v>
                </c:pt>
                <c:pt idx="3874">
                  <c:v>8.3986160001368262</c:v>
                </c:pt>
                <c:pt idx="3875">
                  <c:v>8.4027680001454428</c:v>
                </c:pt>
                <c:pt idx="3876">
                  <c:v>8.4069439999875613</c:v>
                </c:pt>
                <c:pt idx="3877">
                  <c:v>8.4111200000043027</c:v>
                </c:pt>
                <c:pt idx="3878">
                  <c:v>8.4152720000129193</c:v>
                </c:pt>
                <c:pt idx="3879">
                  <c:v>8.4194480000296608</c:v>
                </c:pt>
                <c:pt idx="3880">
                  <c:v>8.4236000000382774</c:v>
                </c:pt>
                <c:pt idx="3881">
                  <c:v>8.4277760000550188</c:v>
                </c:pt>
                <c:pt idx="3882">
                  <c:v>8.4319520000717603</c:v>
                </c:pt>
                <c:pt idx="3883">
                  <c:v>8.4361040000803769</c:v>
                </c:pt>
                <c:pt idx="3884">
                  <c:v>8.4402800000971183</c:v>
                </c:pt>
                <c:pt idx="3885">
                  <c:v>8.4444320001057349</c:v>
                </c:pt>
                <c:pt idx="3886">
                  <c:v>8.4486080001224764</c:v>
                </c:pt>
                <c:pt idx="3887">
                  <c:v>8.4527840001392178</c:v>
                </c:pt>
                <c:pt idx="3888">
                  <c:v>8.4569360001478344</c:v>
                </c:pt>
                <c:pt idx="3889">
                  <c:v>8.4611119999899529</c:v>
                </c:pt>
                <c:pt idx="3890">
                  <c:v>8.4652639999985695</c:v>
                </c:pt>
                <c:pt idx="3891">
                  <c:v>8.4694400000153109</c:v>
                </c:pt>
                <c:pt idx="3892">
                  <c:v>8.4736160000320524</c:v>
                </c:pt>
                <c:pt idx="3893">
                  <c:v>8.477768000040669</c:v>
                </c:pt>
                <c:pt idx="3894">
                  <c:v>8.4819440000574104</c:v>
                </c:pt>
                <c:pt idx="3895">
                  <c:v>8.486096000066027</c:v>
                </c:pt>
                <c:pt idx="3896">
                  <c:v>8.4902720000827685</c:v>
                </c:pt>
                <c:pt idx="3897">
                  <c:v>8.49444800009951</c:v>
                </c:pt>
                <c:pt idx="3898">
                  <c:v>8.4986000001081266</c:v>
                </c:pt>
                <c:pt idx="3899">
                  <c:v>8.502776000124868</c:v>
                </c:pt>
                <c:pt idx="3900">
                  <c:v>8.5069280001334846</c:v>
                </c:pt>
                <c:pt idx="3901">
                  <c:v>8.5111040001502261</c:v>
                </c:pt>
                <c:pt idx="3902">
                  <c:v>8.5152799999923445</c:v>
                </c:pt>
                <c:pt idx="3903">
                  <c:v>8.5194320000009611</c:v>
                </c:pt>
                <c:pt idx="3904">
                  <c:v>8.5236080000177026</c:v>
                </c:pt>
                <c:pt idx="3905">
                  <c:v>8.5277600000263192</c:v>
                </c:pt>
                <c:pt idx="3906">
                  <c:v>8.5319360000430606</c:v>
                </c:pt>
                <c:pt idx="3907">
                  <c:v>8.5361120000598021</c:v>
                </c:pt>
                <c:pt idx="3908">
                  <c:v>8.5402640000684187</c:v>
                </c:pt>
                <c:pt idx="3909">
                  <c:v>8.5444400000851601</c:v>
                </c:pt>
                <c:pt idx="3910">
                  <c:v>8.5485920000937767</c:v>
                </c:pt>
                <c:pt idx="3911">
                  <c:v>8.5527680001105182</c:v>
                </c:pt>
                <c:pt idx="3912">
                  <c:v>8.5569440001272596</c:v>
                </c:pt>
                <c:pt idx="3913">
                  <c:v>8.5610960001358762</c:v>
                </c:pt>
                <c:pt idx="3914">
                  <c:v>8.5652720001526177</c:v>
                </c:pt>
                <c:pt idx="3915">
                  <c:v>8.5694239999866113</c:v>
                </c:pt>
                <c:pt idx="3916">
                  <c:v>8.5736000000033528</c:v>
                </c:pt>
                <c:pt idx="3917">
                  <c:v>8.5777760000200942</c:v>
                </c:pt>
                <c:pt idx="3918">
                  <c:v>8.5819280000287108</c:v>
                </c:pt>
                <c:pt idx="3919">
                  <c:v>8.5861040000454523</c:v>
                </c:pt>
                <c:pt idx="3920">
                  <c:v>8.5902800000621937</c:v>
                </c:pt>
                <c:pt idx="3921">
                  <c:v>8.5944320000708103</c:v>
                </c:pt>
                <c:pt idx="3922">
                  <c:v>8.5986080000875518</c:v>
                </c:pt>
                <c:pt idx="3923">
                  <c:v>8.6027600000961684</c:v>
                </c:pt>
                <c:pt idx="3924">
                  <c:v>8.6069360001129098</c:v>
                </c:pt>
                <c:pt idx="3925">
                  <c:v>8.6111120001296513</c:v>
                </c:pt>
                <c:pt idx="3926">
                  <c:v>8.6152640001382679</c:v>
                </c:pt>
                <c:pt idx="3927">
                  <c:v>8.6194400001550093</c:v>
                </c:pt>
                <c:pt idx="3928">
                  <c:v>8.6235919999890029</c:v>
                </c:pt>
                <c:pt idx="3929">
                  <c:v>8.6277680000057444</c:v>
                </c:pt>
                <c:pt idx="3930">
                  <c:v>8.6319440000224859</c:v>
                </c:pt>
                <c:pt idx="3931">
                  <c:v>8.6360960000311024</c:v>
                </c:pt>
                <c:pt idx="3932">
                  <c:v>8.6402720000478439</c:v>
                </c:pt>
                <c:pt idx="3933">
                  <c:v>8.6444240000564605</c:v>
                </c:pt>
                <c:pt idx="3934">
                  <c:v>8.648600000073202</c:v>
                </c:pt>
                <c:pt idx="3935">
                  <c:v>8.6527760000899434</c:v>
                </c:pt>
                <c:pt idx="3936">
                  <c:v>8.65692800009856</c:v>
                </c:pt>
                <c:pt idx="3937">
                  <c:v>8.6611040001153015</c:v>
                </c:pt>
                <c:pt idx="3938">
                  <c:v>8.6652560001239181</c:v>
                </c:pt>
                <c:pt idx="3939">
                  <c:v>8.6694320001406595</c:v>
                </c:pt>
                <c:pt idx="3940">
                  <c:v>8.673607999982778</c:v>
                </c:pt>
                <c:pt idx="3941">
                  <c:v>8.6777599999913946</c:v>
                </c:pt>
                <c:pt idx="3942">
                  <c:v>8.681936000008136</c:v>
                </c:pt>
                <c:pt idx="3943">
                  <c:v>8.6860880000167526</c:v>
                </c:pt>
                <c:pt idx="3944">
                  <c:v>8.6902640000334941</c:v>
                </c:pt>
                <c:pt idx="3945">
                  <c:v>8.6944400000502355</c:v>
                </c:pt>
                <c:pt idx="3946">
                  <c:v>8.6985920000588521</c:v>
                </c:pt>
                <c:pt idx="3947">
                  <c:v>8.7027680000755936</c:v>
                </c:pt>
                <c:pt idx="3948">
                  <c:v>8.7069200000842102</c:v>
                </c:pt>
                <c:pt idx="3949">
                  <c:v>8.7110960001009516</c:v>
                </c:pt>
                <c:pt idx="3950">
                  <c:v>8.7152720001176931</c:v>
                </c:pt>
                <c:pt idx="3951">
                  <c:v>8.7194240001263097</c:v>
                </c:pt>
                <c:pt idx="3952">
                  <c:v>8.7236000001430511</c:v>
                </c:pt>
                <c:pt idx="3953">
                  <c:v>8.7277520001516677</c:v>
                </c:pt>
                <c:pt idx="3954">
                  <c:v>8.7319279999937862</c:v>
                </c:pt>
                <c:pt idx="3955">
                  <c:v>8.7361040000105277</c:v>
                </c:pt>
                <c:pt idx="3956">
                  <c:v>8.7402560000191443</c:v>
                </c:pt>
                <c:pt idx="3957">
                  <c:v>8.7444320000358857</c:v>
                </c:pt>
                <c:pt idx="3958">
                  <c:v>8.7485840000445023</c:v>
                </c:pt>
                <c:pt idx="3959">
                  <c:v>8.7527600000612438</c:v>
                </c:pt>
                <c:pt idx="3960">
                  <c:v>8.7569360000779852</c:v>
                </c:pt>
                <c:pt idx="3961">
                  <c:v>8.7610880000866018</c:v>
                </c:pt>
                <c:pt idx="3962">
                  <c:v>8.7652640001033433</c:v>
                </c:pt>
                <c:pt idx="3963">
                  <c:v>8.7694160001119599</c:v>
                </c:pt>
                <c:pt idx="3964">
                  <c:v>8.7735920001287013</c:v>
                </c:pt>
                <c:pt idx="3965">
                  <c:v>8.7777680001454428</c:v>
                </c:pt>
                <c:pt idx="3966">
                  <c:v>8.7819200001540594</c:v>
                </c:pt>
                <c:pt idx="3967">
                  <c:v>8.7860959999961779</c:v>
                </c:pt>
                <c:pt idx="3968">
                  <c:v>8.7902480000047944</c:v>
                </c:pt>
                <c:pt idx="3969">
                  <c:v>8.7944240000215359</c:v>
                </c:pt>
                <c:pt idx="3970">
                  <c:v>8.7986000000382774</c:v>
                </c:pt>
                <c:pt idx="3971">
                  <c:v>8.802752000046894</c:v>
                </c:pt>
                <c:pt idx="3972">
                  <c:v>8.8069280000636354</c:v>
                </c:pt>
                <c:pt idx="3973">
                  <c:v>8.811080000072252</c:v>
                </c:pt>
                <c:pt idx="3974">
                  <c:v>8.8152560000889935</c:v>
                </c:pt>
                <c:pt idx="3975">
                  <c:v>8.8194320001057349</c:v>
                </c:pt>
                <c:pt idx="3976">
                  <c:v>8.8235840001143515</c:v>
                </c:pt>
                <c:pt idx="3977">
                  <c:v>8.827760000131093</c:v>
                </c:pt>
                <c:pt idx="3978">
                  <c:v>8.8319120001397096</c:v>
                </c:pt>
                <c:pt idx="3979">
                  <c:v>8.836087999981828</c:v>
                </c:pt>
                <c:pt idx="3980">
                  <c:v>8.8402639999985695</c:v>
                </c:pt>
                <c:pt idx="3981">
                  <c:v>8.8444160000071861</c:v>
                </c:pt>
                <c:pt idx="3982">
                  <c:v>8.8485920000239275</c:v>
                </c:pt>
                <c:pt idx="3983">
                  <c:v>8.8527440000325441</c:v>
                </c:pt>
                <c:pt idx="3984">
                  <c:v>8.8569200000492856</c:v>
                </c:pt>
                <c:pt idx="3985">
                  <c:v>8.861096000066027</c:v>
                </c:pt>
                <c:pt idx="3986">
                  <c:v>8.8652480000746436</c:v>
                </c:pt>
                <c:pt idx="3987">
                  <c:v>8.8694240000913851</c:v>
                </c:pt>
                <c:pt idx="3988">
                  <c:v>8.8735760001000017</c:v>
                </c:pt>
                <c:pt idx="3989">
                  <c:v>8.8777520001167431</c:v>
                </c:pt>
                <c:pt idx="3990">
                  <c:v>8.8819280001334846</c:v>
                </c:pt>
                <c:pt idx="3991">
                  <c:v>8.8860800001421012</c:v>
                </c:pt>
                <c:pt idx="3992">
                  <c:v>8.8902559999842197</c:v>
                </c:pt>
                <c:pt idx="3993">
                  <c:v>8.8944079999928363</c:v>
                </c:pt>
                <c:pt idx="3994">
                  <c:v>8.8985840000095777</c:v>
                </c:pt>
                <c:pt idx="3995">
                  <c:v>8.9027600000263192</c:v>
                </c:pt>
                <c:pt idx="3996">
                  <c:v>8.9069120000349358</c:v>
                </c:pt>
                <c:pt idx="3997">
                  <c:v>8.9110880000516772</c:v>
                </c:pt>
                <c:pt idx="3998">
                  <c:v>8.9152400000602938</c:v>
                </c:pt>
                <c:pt idx="3999">
                  <c:v>8.9194160000770353</c:v>
                </c:pt>
                <c:pt idx="4000">
                  <c:v>8.9235920000937767</c:v>
                </c:pt>
                <c:pt idx="4001">
                  <c:v>8.9277440001023933</c:v>
                </c:pt>
                <c:pt idx="4002">
                  <c:v>8.9319200001191348</c:v>
                </c:pt>
                <c:pt idx="4003">
                  <c:v>8.9360720001277514</c:v>
                </c:pt>
                <c:pt idx="4004">
                  <c:v>8.9402480001444928</c:v>
                </c:pt>
                <c:pt idx="4005">
                  <c:v>8.9444239999866113</c:v>
                </c:pt>
                <c:pt idx="4006">
                  <c:v>8.9485759999952279</c:v>
                </c:pt>
                <c:pt idx="4007">
                  <c:v>8.9527520000119694</c:v>
                </c:pt>
                <c:pt idx="4008">
                  <c:v>8.956904000020586</c:v>
                </c:pt>
                <c:pt idx="4009">
                  <c:v>8.9610800000373274</c:v>
                </c:pt>
                <c:pt idx="4010">
                  <c:v>8.9652560000540689</c:v>
                </c:pt>
                <c:pt idx="4011">
                  <c:v>8.9694080000626855</c:v>
                </c:pt>
                <c:pt idx="4012">
                  <c:v>8.9735840000794269</c:v>
                </c:pt>
                <c:pt idx="4013">
                  <c:v>8.9777360000880435</c:v>
                </c:pt>
                <c:pt idx="4014">
                  <c:v>8.981912000104785</c:v>
                </c:pt>
                <c:pt idx="4015">
                  <c:v>8.9860880001215264</c:v>
                </c:pt>
                <c:pt idx="4016">
                  <c:v>8.990240000130143</c:v>
                </c:pt>
                <c:pt idx="4017">
                  <c:v>8.9944160001468845</c:v>
                </c:pt>
                <c:pt idx="4018">
                  <c:v>8.9985680001555011</c:v>
                </c:pt>
                <c:pt idx="4019">
                  <c:v>9.0027439999976195</c:v>
                </c:pt>
                <c:pt idx="4020">
                  <c:v>9.006920000014361</c:v>
                </c:pt>
                <c:pt idx="4021">
                  <c:v>9.0110720000229776</c:v>
                </c:pt>
                <c:pt idx="4022">
                  <c:v>9.015248000039719</c:v>
                </c:pt>
                <c:pt idx="4023">
                  <c:v>9.0194000000483356</c:v>
                </c:pt>
                <c:pt idx="4024">
                  <c:v>9.0235760000650771</c:v>
                </c:pt>
                <c:pt idx="4025">
                  <c:v>9.0277520000818186</c:v>
                </c:pt>
                <c:pt idx="4026">
                  <c:v>9.0319040000904351</c:v>
                </c:pt>
                <c:pt idx="4027">
                  <c:v>9.0360800001071766</c:v>
                </c:pt>
                <c:pt idx="4028">
                  <c:v>9.0402320001157932</c:v>
                </c:pt>
                <c:pt idx="4029">
                  <c:v>9.0444080001325347</c:v>
                </c:pt>
                <c:pt idx="4030">
                  <c:v>9.0485840001492761</c:v>
                </c:pt>
                <c:pt idx="4031">
                  <c:v>9.0527359999832697</c:v>
                </c:pt>
                <c:pt idx="4032">
                  <c:v>9.0569120000000112</c:v>
                </c:pt>
                <c:pt idx="4033">
                  <c:v>9.0610640000086278</c:v>
                </c:pt>
                <c:pt idx="4034">
                  <c:v>9.0652400000253692</c:v>
                </c:pt>
                <c:pt idx="4035">
                  <c:v>9.0694160000421107</c:v>
                </c:pt>
                <c:pt idx="4036">
                  <c:v>9.0735680000507273</c:v>
                </c:pt>
                <c:pt idx="4037">
                  <c:v>9.0777440000674687</c:v>
                </c:pt>
                <c:pt idx="4038">
                  <c:v>9.0818960000760853</c:v>
                </c:pt>
                <c:pt idx="4039">
                  <c:v>9.0860720000928268</c:v>
                </c:pt>
                <c:pt idx="4040">
                  <c:v>9.0902480001095682</c:v>
                </c:pt>
                <c:pt idx="4041">
                  <c:v>9.0944000001181848</c:v>
                </c:pt>
                <c:pt idx="4042">
                  <c:v>9.0985760001349263</c:v>
                </c:pt>
                <c:pt idx="4043">
                  <c:v>9.1027280001435429</c:v>
                </c:pt>
                <c:pt idx="4044">
                  <c:v>9.1069039999856614</c:v>
                </c:pt>
                <c:pt idx="4045">
                  <c:v>9.1110800000024028</c:v>
                </c:pt>
                <c:pt idx="4046">
                  <c:v>9.1152320000110194</c:v>
                </c:pt>
                <c:pt idx="4047">
                  <c:v>9.1194080000277609</c:v>
                </c:pt>
                <c:pt idx="4048">
                  <c:v>9.1235600000363775</c:v>
                </c:pt>
                <c:pt idx="4049">
                  <c:v>9.1277360000531189</c:v>
                </c:pt>
                <c:pt idx="4050">
                  <c:v>9.1319120000698604</c:v>
                </c:pt>
                <c:pt idx="4051">
                  <c:v>9.136064000078477</c:v>
                </c:pt>
                <c:pt idx="4052">
                  <c:v>9.1402400000952184</c:v>
                </c:pt>
                <c:pt idx="4053">
                  <c:v>9.144392000103835</c:v>
                </c:pt>
                <c:pt idx="4054">
                  <c:v>9.1485680001205765</c:v>
                </c:pt>
                <c:pt idx="4055">
                  <c:v>9.1527440001373179</c:v>
                </c:pt>
                <c:pt idx="4056">
                  <c:v>9.1568960001459345</c:v>
                </c:pt>
                <c:pt idx="4057">
                  <c:v>9.161071999988053</c:v>
                </c:pt>
                <c:pt idx="4058">
                  <c:v>9.1652239999966696</c:v>
                </c:pt>
                <c:pt idx="4059">
                  <c:v>9.169400000013411</c:v>
                </c:pt>
                <c:pt idx="4060">
                  <c:v>9.1735760000301525</c:v>
                </c:pt>
                <c:pt idx="4061">
                  <c:v>9.1777280000387691</c:v>
                </c:pt>
                <c:pt idx="4062">
                  <c:v>9.1819040000555106</c:v>
                </c:pt>
                <c:pt idx="4063">
                  <c:v>9.1860560000641271</c:v>
                </c:pt>
                <c:pt idx="4064">
                  <c:v>9.1902320000808686</c:v>
                </c:pt>
                <c:pt idx="4065">
                  <c:v>9.1944080000976101</c:v>
                </c:pt>
                <c:pt idx="4066">
                  <c:v>9.1985600001062267</c:v>
                </c:pt>
                <c:pt idx="4067">
                  <c:v>9.2027360001229681</c:v>
                </c:pt>
                <c:pt idx="4068">
                  <c:v>9.2068880001315847</c:v>
                </c:pt>
                <c:pt idx="4069">
                  <c:v>9.2110640001483262</c:v>
                </c:pt>
                <c:pt idx="4070">
                  <c:v>9.2152399999904446</c:v>
                </c:pt>
                <c:pt idx="4071">
                  <c:v>9.2193919999990612</c:v>
                </c:pt>
                <c:pt idx="4072">
                  <c:v>9.2235680000158027</c:v>
                </c:pt>
                <c:pt idx="4073">
                  <c:v>9.2277200000244193</c:v>
                </c:pt>
                <c:pt idx="4074">
                  <c:v>9.2318960000411607</c:v>
                </c:pt>
                <c:pt idx="4075">
                  <c:v>9.2360720000579022</c:v>
                </c:pt>
                <c:pt idx="4076">
                  <c:v>9.2402240000665188</c:v>
                </c:pt>
                <c:pt idx="4077">
                  <c:v>9.2444000000832602</c:v>
                </c:pt>
                <c:pt idx="4078">
                  <c:v>9.2485520000918768</c:v>
                </c:pt>
                <c:pt idx="4079">
                  <c:v>9.2527280001086183</c:v>
                </c:pt>
                <c:pt idx="4080">
                  <c:v>9.2569040001253597</c:v>
                </c:pt>
                <c:pt idx="4081">
                  <c:v>9.2610560001339763</c:v>
                </c:pt>
                <c:pt idx="4082">
                  <c:v>9.2652320001507178</c:v>
                </c:pt>
                <c:pt idx="4083">
                  <c:v>9.2693839999847114</c:v>
                </c:pt>
                <c:pt idx="4084">
                  <c:v>9.2735600000014529</c:v>
                </c:pt>
                <c:pt idx="4085">
                  <c:v>9.2777360000181943</c:v>
                </c:pt>
                <c:pt idx="4086">
                  <c:v>9.2818880000268109</c:v>
                </c:pt>
                <c:pt idx="4087">
                  <c:v>9.2860640000435524</c:v>
                </c:pt>
                <c:pt idx="4088">
                  <c:v>9.2902400000602938</c:v>
                </c:pt>
                <c:pt idx="4089">
                  <c:v>9.2943920000689104</c:v>
                </c:pt>
                <c:pt idx="4090">
                  <c:v>9.2985680000856519</c:v>
                </c:pt>
                <c:pt idx="4091">
                  <c:v>9.3027200000942685</c:v>
                </c:pt>
                <c:pt idx="4092">
                  <c:v>9.3068960001110099</c:v>
                </c:pt>
                <c:pt idx="4093">
                  <c:v>9.3110720001277514</c:v>
                </c:pt>
                <c:pt idx="4094">
                  <c:v>9.315224000136368</c:v>
                </c:pt>
                <c:pt idx="4095">
                  <c:v>9.3194000001531094</c:v>
                </c:pt>
                <c:pt idx="4096">
                  <c:v>9.323551999987103</c:v>
                </c:pt>
                <c:pt idx="4097">
                  <c:v>9.3277280000038445</c:v>
                </c:pt>
                <c:pt idx="4098">
                  <c:v>9.331904000020586</c:v>
                </c:pt>
                <c:pt idx="4099">
                  <c:v>9.3360560000292026</c:v>
                </c:pt>
                <c:pt idx="4100">
                  <c:v>9.340232000045944</c:v>
                </c:pt>
                <c:pt idx="4101">
                  <c:v>9.3443840000545606</c:v>
                </c:pt>
                <c:pt idx="4102">
                  <c:v>9.3485600000713021</c:v>
                </c:pt>
                <c:pt idx="4103">
                  <c:v>9.3527360000880435</c:v>
                </c:pt>
                <c:pt idx="4104">
                  <c:v>9.3568880000966601</c:v>
                </c:pt>
                <c:pt idx="4105">
                  <c:v>9.3610640001134016</c:v>
                </c:pt>
                <c:pt idx="4106">
                  <c:v>9.3652160001220182</c:v>
                </c:pt>
                <c:pt idx="4107">
                  <c:v>9.3693920001387596</c:v>
                </c:pt>
                <c:pt idx="4108">
                  <c:v>9.3735680001555011</c:v>
                </c:pt>
                <c:pt idx="4109">
                  <c:v>9.3777199999894947</c:v>
                </c:pt>
                <c:pt idx="4110">
                  <c:v>9.3818960000062361</c:v>
                </c:pt>
                <c:pt idx="4111">
                  <c:v>9.3860480000148527</c:v>
                </c:pt>
                <c:pt idx="4112">
                  <c:v>9.3902240000315942</c:v>
                </c:pt>
                <c:pt idx="4113">
                  <c:v>9.3944000000483356</c:v>
                </c:pt>
                <c:pt idx="4114">
                  <c:v>9.3985520000569522</c:v>
                </c:pt>
                <c:pt idx="4115">
                  <c:v>9.4027280000736937</c:v>
                </c:pt>
                <c:pt idx="4116">
                  <c:v>9.4068800000823103</c:v>
                </c:pt>
                <c:pt idx="4117">
                  <c:v>9.4110560000990517</c:v>
                </c:pt>
                <c:pt idx="4118">
                  <c:v>9.4152320001157932</c:v>
                </c:pt>
                <c:pt idx="4119">
                  <c:v>9.4193840001244098</c:v>
                </c:pt>
                <c:pt idx="4120">
                  <c:v>9.4235600001411512</c:v>
                </c:pt>
                <c:pt idx="4121">
                  <c:v>9.4277120001497678</c:v>
                </c:pt>
                <c:pt idx="4122">
                  <c:v>9.4318879999918863</c:v>
                </c:pt>
                <c:pt idx="4123">
                  <c:v>9.4360640000086278</c:v>
                </c:pt>
                <c:pt idx="4124">
                  <c:v>9.4402160000172444</c:v>
                </c:pt>
                <c:pt idx="4125">
                  <c:v>9.4443920000339858</c:v>
                </c:pt>
                <c:pt idx="4126">
                  <c:v>9.4485440000426024</c:v>
                </c:pt>
                <c:pt idx="4127">
                  <c:v>9.4527200000593439</c:v>
                </c:pt>
                <c:pt idx="4128">
                  <c:v>9.4568960000760853</c:v>
                </c:pt>
                <c:pt idx="4129">
                  <c:v>9.4610480000847019</c:v>
                </c:pt>
                <c:pt idx="4130">
                  <c:v>9.4652240001014434</c:v>
                </c:pt>
                <c:pt idx="4131">
                  <c:v>9.46937600011006</c:v>
                </c:pt>
                <c:pt idx="4132">
                  <c:v>9.4735520001268014</c:v>
                </c:pt>
                <c:pt idx="4133">
                  <c:v>9.4777280001435429</c:v>
                </c:pt>
                <c:pt idx="4134">
                  <c:v>9.4818800001521595</c:v>
                </c:pt>
                <c:pt idx="4135">
                  <c:v>9.486055999994278</c:v>
                </c:pt>
                <c:pt idx="4136">
                  <c:v>9.4902080000028946</c:v>
                </c:pt>
                <c:pt idx="4137">
                  <c:v>9.494384000019636</c:v>
                </c:pt>
                <c:pt idx="4138">
                  <c:v>9.4985600000363775</c:v>
                </c:pt>
                <c:pt idx="4139">
                  <c:v>9.5027120000449941</c:v>
                </c:pt>
                <c:pt idx="4140">
                  <c:v>9.5068880000617355</c:v>
                </c:pt>
                <c:pt idx="4141">
                  <c:v>9.5110400000703521</c:v>
                </c:pt>
                <c:pt idx="4142">
                  <c:v>9.5152160000870936</c:v>
                </c:pt>
                <c:pt idx="4143">
                  <c:v>9.519392000103835</c:v>
                </c:pt>
                <c:pt idx="4144">
                  <c:v>9.5235440001124516</c:v>
                </c:pt>
                <c:pt idx="4145">
                  <c:v>9.5277200001291931</c:v>
                </c:pt>
                <c:pt idx="4146">
                  <c:v>9.5318720001378097</c:v>
                </c:pt>
                <c:pt idx="4147">
                  <c:v>9.5360480001545511</c:v>
                </c:pt>
                <c:pt idx="4148">
                  <c:v>9.5402239999966696</c:v>
                </c:pt>
                <c:pt idx="4149">
                  <c:v>9.5443760000052862</c:v>
                </c:pt>
                <c:pt idx="4150">
                  <c:v>9.5485520000220276</c:v>
                </c:pt>
                <c:pt idx="4151">
                  <c:v>9.5527040000306442</c:v>
                </c:pt>
                <c:pt idx="4152">
                  <c:v>9.5568800000473857</c:v>
                </c:pt>
                <c:pt idx="4153">
                  <c:v>9.5610560000641271</c:v>
                </c:pt>
                <c:pt idx="4154">
                  <c:v>9.5652080000727437</c:v>
                </c:pt>
                <c:pt idx="4155">
                  <c:v>9.5693840000894852</c:v>
                </c:pt>
                <c:pt idx="4156">
                  <c:v>9.5735360000981018</c:v>
                </c:pt>
                <c:pt idx="4157">
                  <c:v>9.5777120001148432</c:v>
                </c:pt>
                <c:pt idx="4158">
                  <c:v>9.5818880001315847</c:v>
                </c:pt>
                <c:pt idx="4159">
                  <c:v>9.5860400001402013</c:v>
                </c:pt>
                <c:pt idx="4160">
                  <c:v>9.5902159999823198</c:v>
                </c:pt>
                <c:pt idx="4161">
                  <c:v>9.5943679999909364</c:v>
                </c:pt>
                <c:pt idx="4162">
                  <c:v>9.5985440000076778</c:v>
                </c:pt>
                <c:pt idx="4163">
                  <c:v>9.6027200000244193</c:v>
                </c:pt>
                <c:pt idx="4164">
                  <c:v>9.6068720000330359</c:v>
                </c:pt>
                <c:pt idx="4165">
                  <c:v>9.6110480000497773</c:v>
                </c:pt>
                <c:pt idx="4166">
                  <c:v>9.6152000000583939</c:v>
                </c:pt>
                <c:pt idx="4167">
                  <c:v>9.6193760000751354</c:v>
                </c:pt>
                <c:pt idx="4168">
                  <c:v>9.6235520000918768</c:v>
                </c:pt>
                <c:pt idx="4169">
                  <c:v>9.6277040001004934</c:v>
                </c:pt>
                <c:pt idx="4170">
                  <c:v>9.6318800001172349</c:v>
                </c:pt>
                <c:pt idx="4171">
                  <c:v>9.6360320001258515</c:v>
                </c:pt>
                <c:pt idx="4172">
                  <c:v>9.6402080001425929</c:v>
                </c:pt>
                <c:pt idx="4173">
                  <c:v>9.6443839999847114</c:v>
                </c:pt>
                <c:pt idx="4174">
                  <c:v>9.648535999993328</c:v>
                </c:pt>
                <c:pt idx="4175">
                  <c:v>9.6527120000100695</c:v>
                </c:pt>
                <c:pt idx="4176">
                  <c:v>9.6568640000186861</c:v>
                </c:pt>
                <c:pt idx="4177">
                  <c:v>9.6610400000354275</c:v>
                </c:pt>
                <c:pt idx="4178">
                  <c:v>9.665216000052169</c:v>
                </c:pt>
                <c:pt idx="4179">
                  <c:v>9.6693680000607856</c:v>
                </c:pt>
                <c:pt idx="4180">
                  <c:v>9.673544000077527</c:v>
                </c:pt>
                <c:pt idx="4181">
                  <c:v>9.6776960000861436</c:v>
                </c:pt>
                <c:pt idx="4182">
                  <c:v>9.6818720001028851</c:v>
                </c:pt>
                <c:pt idx="4183">
                  <c:v>9.6860480001196265</c:v>
                </c:pt>
                <c:pt idx="4184">
                  <c:v>9.6902000001282431</c:v>
                </c:pt>
                <c:pt idx="4185">
                  <c:v>9.6943760001449846</c:v>
                </c:pt>
                <c:pt idx="4186">
                  <c:v>9.6985280001536012</c:v>
                </c:pt>
                <c:pt idx="4187">
                  <c:v>9.7027039999957196</c:v>
                </c:pt>
                <c:pt idx="4188">
                  <c:v>9.7068800000124611</c:v>
                </c:pt>
                <c:pt idx="4189">
                  <c:v>9.7110320000210777</c:v>
                </c:pt>
                <c:pt idx="4190">
                  <c:v>9.7152080000378191</c:v>
                </c:pt>
                <c:pt idx="4191">
                  <c:v>9.7193600000464357</c:v>
                </c:pt>
                <c:pt idx="4192">
                  <c:v>9.7235360000631772</c:v>
                </c:pt>
                <c:pt idx="4193">
                  <c:v>9.7277120000799187</c:v>
                </c:pt>
                <c:pt idx="4194">
                  <c:v>9.7318640000885352</c:v>
                </c:pt>
                <c:pt idx="4195">
                  <c:v>9.7360400001052767</c:v>
                </c:pt>
                <c:pt idx="4196">
                  <c:v>9.7401920001138933</c:v>
                </c:pt>
                <c:pt idx="4197">
                  <c:v>9.7443680001306348</c:v>
                </c:pt>
                <c:pt idx="4198">
                  <c:v>9.7485440001473762</c:v>
                </c:pt>
                <c:pt idx="4199">
                  <c:v>9.7526960001559928</c:v>
                </c:pt>
                <c:pt idx="4200">
                  <c:v>9.7568719999981113</c:v>
                </c:pt>
                <c:pt idx="4201">
                  <c:v>9.7610240000067279</c:v>
                </c:pt>
                <c:pt idx="4202">
                  <c:v>9.7652000000234693</c:v>
                </c:pt>
                <c:pt idx="4203">
                  <c:v>9.7693760000402108</c:v>
                </c:pt>
                <c:pt idx="4204">
                  <c:v>9.7735280000488274</c:v>
                </c:pt>
                <c:pt idx="4205">
                  <c:v>9.7777040000655688</c:v>
                </c:pt>
                <c:pt idx="4206">
                  <c:v>9.7818560000741854</c:v>
                </c:pt>
                <c:pt idx="4207">
                  <c:v>9.7860320000909269</c:v>
                </c:pt>
                <c:pt idx="4208">
                  <c:v>9.7902080001076683</c:v>
                </c:pt>
                <c:pt idx="4209">
                  <c:v>9.7943600001162849</c:v>
                </c:pt>
                <c:pt idx="4210">
                  <c:v>9.7985360001330264</c:v>
                </c:pt>
                <c:pt idx="4211">
                  <c:v>9.802688000141643</c:v>
                </c:pt>
                <c:pt idx="4212">
                  <c:v>9.8068639999837615</c:v>
                </c:pt>
                <c:pt idx="4213">
                  <c:v>9.8110400000005029</c:v>
                </c:pt>
                <c:pt idx="4214">
                  <c:v>9.8151920000091195</c:v>
                </c:pt>
                <c:pt idx="4215">
                  <c:v>9.819368000025861</c:v>
                </c:pt>
                <c:pt idx="4216">
                  <c:v>9.8235200000344776</c:v>
                </c:pt>
                <c:pt idx="4217">
                  <c:v>9.827696000051219</c:v>
                </c:pt>
                <c:pt idx="4218">
                  <c:v>9.8318720000679605</c:v>
                </c:pt>
                <c:pt idx="4219">
                  <c:v>9.8360240000765771</c:v>
                </c:pt>
                <c:pt idx="4220">
                  <c:v>9.8402000000933185</c:v>
                </c:pt>
                <c:pt idx="4221">
                  <c:v>9.8443520001019351</c:v>
                </c:pt>
                <c:pt idx="4222">
                  <c:v>9.8485280001186766</c:v>
                </c:pt>
                <c:pt idx="4223">
                  <c:v>9.852704000135418</c:v>
                </c:pt>
                <c:pt idx="4224">
                  <c:v>9.8568560001440346</c:v>
                </c:pt>
                <c:pt idx="4225">
                  <c:v>9.8610319999861531</c:v>
                </c:pt>
                <c:pt idx="4226">
                  <c:v>9.8651839999947697</c:v>
                </c:pt>
                <c:pt idx="4227">
                  <c:v>9.8693600000115111</c:v>
                </c:pt>
                <c:pt idx="4228">
                  <c:v>9.8735360000282526</c:v>
                </c:pt>
                <c:pt idx="4229">
                  <c:v>9.8776880000368692</c:v>
                </c:pt>
                <c:pt idx="4230">
                  <c:v>9.8818640000536107</c:v>
                </c:pt>
                <c:pt idx="4231">
                  <c:v>9.8860400000703521</c:v>
                </c:pt>
                <c:pt idx="4232">
                  <c:v>9.8901920000789687</c:v>
                </c:pt>
                <c:pt idx="4233">
                  <c:v>9.8943680000957102</c:v>
                </c:pt>
                <c:pt idx="4234">
                  <c:v>9.8985200001043268</c:v>
                </c:pt>
                <c:pt idx="4235">
                  <c:v>9.9026960001210682</c:v>
                </c:pt>
                <c:pt idx="4236">
                  <c:v>9.9068720001378097</c:v>
                </c:pt>
                <c:pt idx="4237">
                  <c:v>9.9110240001464263</c:v>
                </c:pt>
                <c:pt idx="4238">
                  <c:v>9.9151999999885447</c:v>
                </c:pt>
                <c:pt idx="4239">
                  <c:v>9.9193519999971613</c:v>
                </c:pt>
                <c:pt idx="4240">
                  <c:v>9.9235280000139028</c:v>
                </c:pt>
                <c:pt idx="4241">
                  <c:v>9.9277040000306442</c:v>
                </c:pt>
                <c:pt idx="4242">
                  <c:v>9.9318560000392608</c:v>
                </c:pt>
                <c:pt idx="4243">
                  <c:v>9.9360320000560023</c:v>
                </c:pt>
                <c:pt idx="4244">
                  <c:v>9.9401840000646189</c:v>
                </c:pt>
                <c:pt idx="4245">
                  <c:v>9.9443600000813603</c:v>
                </c:pt>
                <c:pt idx="4246">
                  <c:v>9.9485360000981018</c:v>
                </c:pt>
                <c:pt idx="4247">
                  <c:v>9.9526880001067184</c:v>
                </c:pt>
                <c:pt idx="4248">
                  <c:v>9.9568640001234598</c:v>
                </c:pt>
                <c:pt idx="4249">
                  <c:v>9.9610160001320764</c:v>
                </c:pt>
                <c:pt idx="4250">
                  <c:v>9.9651920001488179</c:v>
                </c:pt>
                <c:pt idx="4251">
                  <c:v>9.9693679999909364</c:v>
                </c:pt>
                <c:pt idx="4252">
                  <c:v>9.973519999999553</c:v>
                </c:pt>
                <c:pt idx="4253">
                  <c:v>9.9776960000162944</c:v>
                </c:pt>
                <c:pt idx="4254">
                  <c:v>9.981848000024911</c:v>
                </c:pt>
                <c:pt idx="4255">
                  <c:v>9.9860240000416525</c:v>
                </c:pt>
                <c:pt idx="4256">
                  <c:v>9.9902000000583939</c:v>
                </c:pt>
                <c:pt idx="4257">
                  <c:v>9.9943520000670105</c:v>
                </c:pt>
                <c:pt idx="4258">
                  <c:v>9.998528000083752</c:v>
                </c:pt>
                <c:pt idx="4259">
                  <c:v>10.002680000092369</c:v>
                </c:pt>
                <c:pt idx="4260">
                  <c:v>10.00685600010911</c:v>
                </c:pt>
                <c:pt idx="4261">
                  <c:v>10.011032000125851</c:v>
                </c:pt>
                <c:pt idx="4262">
                  <c:v>10.015184000134468</c:v>
                </c:pt>
                <c:pt idx="4263">
                  <c:v>10.01936000015121</c:v>
                </c:pt>
                <c:pt idx="4264">
                  <c:v>10.023511999985203</c:v>
                </c:pt>
                <c:pt idx="4265">
                  <c:v>10.027688000001945</c:v>
                </c:pt>
                <c:pt idx="4266">
                  <c:v>10.031864000018686</c:v>
                </c:pt>
                <c:pt idx="4267">
                  <c:v>10.036016000027303</c:v>
                </c:pt>
                <c:pt idx="4268">
                  <c:v>10.040192000044044</c:v>
                </c:pt>
                <c:pt idx="4269">
                  <c:v>10.044344000052661</c:v>
                </c:pt>
                <c:pt idx="4270">
                  <c:v>10.048520000069402</c:v>
                </c:pt>
                <c:pt idx="4271">
                  <c:v>10.052696000086144</c:v>
                </c:pt>
                <c:pt idx="4272">
                  <c:v>10.05684800009476</c:v>
                </c:pt>
                <c:pt idx="4273">
                  <c:v>10.061024000111502</c:v>
                </c:pt>
                <c:pt idx="4274">
                  <c:v>10.065176000120118</c:v>
                </c:pt>
                <c:pt idx="4275">
                  <c:v>10.06935200013686</c:v>
                </c:pt>
                <c:pt idx="4276">
                  <c:v>10.073528000153601</c:v>
                </c:pt>
                <c:pt idx="4277">
                  <c:v>10.077679999987595</c:v>
                </c:pt>
                <c:pt idx="4278">
                  <c:v>10.081856000004336</c:v>
                </c:pt>
                <c:pt idx="4279">
                  <c:v>10.086008000012953</c:v>
                </c:pt>
                <c:pt idx="4280">
                  <c:v>10.090184000029694</c:v>
                </c:pt>
                <c:pt idx="4281">
                  <c:v>10.094360000046436</c:v>
                </c:pt>
                <c:pt idx="4282">
                  <c:v>10.098512000055052</c:v>
                </c:pt>
                <c:pt idx="4283">
                  <c:v>10.102688000071794</c:v>
                </c:pt>
                <c:pt idx="4284">
                  <c:v>10.10684000008041</c:v>
                </c:pt>
                <c:pt idx="4285">
                  <c:v>10.111016000097152</c:v>
                </c:pt>
                <c:pt idx="4286">
                  <c:v>10.115192000113893</c:v>
                </c:pt>
                <c:pt idx="4287">
                  <c:v>10.11934400012251</c:v>
                </c:pt>
                <c:pt idx="4288">
                  <c:v>10.123520000139251</c:v>
                </c:pt>
                <c:pt idx="4289">
                  <c:v>10.127672000147868</c:v>
                </c:pt>
                <c:pt idx="4290">
                  <c:v>10.131847999989986</c:v>
                </c:pt>
                <c:pt idx="4291">
                  <c:v>10.136024000006728</c:v>
                </c:pt>
                <c:pt idx="4292">
                  <c:v>10.140176000015344</c:v>
                </c:pt>
                <c:pt idx="4293">
                  <c:v>10.144352000032086</c:v>
                </c:pt>
                <c:pt idx="4294">
                  <c:v>10.148504000040703</c:v>
                </c:pt>
                <c:pt idx="4295">
                  <c:v>10.152680000057444</c:v>
                </c:pt>
                <c:pt idx="4296">
                  <c:v>10.156856000074185</c:v>
                </c:pt>
                <c:pt idx="4297">
                  <c:v>10.161008000082802</c:v>
                </c:pt>
                <c:pt idx="4298">
                  <c:v>10.165184000099543</c:v>
                </c:pt>
                <c:pt idx="4299">
                  <c:v>10.16933600010816</c:v>
                </c:pt>
                <c:pt idx="4300">
                  <c:v>10.173512000124902</c:v>
                </c:pt>
                <c:pt idx="4301">
                  <c:v>10.177688000141643</c:v>
                </c:pt>
                <c:pt idx="4302">
                  <c:v>10.18184000015026</c:v>
                </c:pt>
                <c:pt idx="4303">
                  <c:v>10.186015999992378</c:v>
                </c:pt>
                <c:pt idx="4304">
                  <c:v>10.190168000000995</c:v>
                </c:pt>
                <c:pt idx="4305">
                  <c:v>10.194344000017736</c:v>
                </c:pt>
                <c:pt idx="4306">
                  <c:v>10.198520000034478</c:v>
                </c:pt>
                <c:pt idx="4307">
                  <c:v>10.202672000043094</c:v>
                </c:pt>
                <c:pt idx="4308">
                  <c:v>10.206848000059836</c:v>
                </c:pt>
                <c:pt idx="4309">
                  <c:v>10.211000000068452</c:v>
                </c:pt>
                <c:pt idx="4310">
                  <c:v>10.215176000085194</c:v>
                </c:pt>
                <c:pt idx="4311">
                  <c:v>10.219352000101935</c:v>
                </c:pt>
                <c:pt idx="4312">
                  <c:v>10.223504000110552</c:v>
                </c:pt>
                <c:pt idx="4313">
                  <c:v>10.227680000127293</c:v>
                </c:pt>
                <c:pt idx="4314">
                  <c:v>10.23183200013591</c:v>
                </c:pt>
                <c:pt idx="4315">
                  <c:v>10.236008000152651</c:v>
                </c:pt>
                <c:pt idx="4316">
                  <c:v>10.24018399999477</c:v>
                </c:pt>
                <c:pt idx="4317">
                  <c:v>10.244336000003386</c:v>
                </c:pt>
                <c:pt idx="4318">
                  <c:v>10.248512000020128</c:v>
                </c:pt>
                <c:pt idx="4319">
                  <c:v>10.252664000028744</c:v>
                </c:pt>
                <c:pt idx="4320">
                  <c:v>10.256840000045486</c:v>
                </c:pt>
                <c:pt idx="4321">
                  <c:v>10.261016000062227</c:v>
                </c:pt>
                <c:pt idx="4322">
                  <c:v>10.265168000070844</c:v>
                </c:pt>
                <c:pt idx="4323">
                  <c:v>10.269344000087585</c:v>
                </c:pt>
                <c:pt idx="4324">
                  <c:v>10.273496000096202</c:v>
                </c:pt>
                <c:pt idx="4325">
                  <c:v>10.277672000112943</c:v>
                </c:pt>
                <c:pt idx="4326">
                  <c:v>10.281848000129685</c:v>
                </c:pt>
                <c:pt idx="4327">
                  <c:v>10.286000000138301</c:v>
                </c:pt>
                <c:pt idx="4328">
                  <c:v>10.290176000155043</c:v>
                </c:pt>
                <c:pt idx="4329">
                  <c:v>10.294327999989036</c:v>
                </c:pt>
                <c:pt idx="4330">
                  <c:v>10.298504000005778</c:v>
                </c:pt>
                <c:pt idx="4331">
                  <c:v>10.302680000022519</c:v>
                </c:pt>
                <c:pt idx="4332">
                  <c:v>10.306832000031136</c:v>
                </c:pt>
                <c:pt idx="4333">
                  <c:v>10.311008000047877</c:v>
                </c:pt>
                <c:pt idx="4334">
                  <c:v>10.315160000056494</c:v>
                </c:pt>
                <c:pt idx="4335">
                  <c:v>10.319336000073235</c:v>
                </c:pt>
                <c:pt idx="4336">
                  <c:v>10.323512000089977</c:v>
                </c:pt>
                <c:pt idx="4337">
                  <c:v>10.327664000098594</c:v>
                </c:pt>
                <c:pt idx="4338">
                  <c:v>10.331840000115335</c:v>
                </c:pt>
                <c:pt idx="4339">
                  <c:v>10.335992000123952</c:v>
                </c:pt>
                <c:pt idx="4340">
                  <c:v>10.340168000140693</c:v>
                </c:pt>
                <c:pt idx="4341">
                  <c:v>10.344343999982812</c:v>
                </c:pt>
                <c:pt idx="4342">
                  <c:v>10.348495999991428</c:v>
                </c:pt>
                <c:pt idx="4343">
                  <c:v>10.35267200000817</c:v>
                </c:pt>
                <c:pt idx="4344">
                  <c:v>10.356824000016786</c:v>
                </c:pt>
                <c:pt idx="4345">
                  <c:v>10.361000000033528</c:v>
                </c:pt>
                <c:pt idx="4346">
                  <c:v>10.365176000050269</c:v>
                </c:pt>
                <c:pt idx="4347">
                  <c:v>10.369328000058886</c:v>
                </c:pt>
                <c:pt idx="4348">
                  <c:v>10.373504000075627</c:v>
                </c:pt>
                <c:pt idx="4349">
                  <c:v>10.377656000084244</c:v>
                </c:pt>
                <c:pt idx="4350">
                  <c:v>10.381832000100985</c:v>
                </c:pt>
                <c:pt idx="4351">
                  <c:v>10.386008000117727</c:v>
                </c:pt>
                <c:pt idx="4352">
                  <c:v>10.390160000126343</c:v>
                </c:pt>
                <c:pt idx="4353">
                  <c:v>10.394336000143085</c:v>
                </c:pt>
                <c:pt idx="4354">
                  <c:v>10.398488000151701</c:v>
                </c:pt>
                <c:pt idx="4355">
                  <c:v>10.40266399999382</c:v>
                </c:pt>
                <c:pt idx="4356">
                  <c:v>10.406840000010561</c:v>
                </c:pt>
                <c:pt idx="4357">
                  <c:v>10.410992000019178</c:v>
                </c:pt>
                <c:pt idx="4358">
                  <c:v>10.415168000035919</c:v>
                </c:pt>
                <c:pt idx="4359">
                  <c:v>10.419320000044536</c:v>
                </c:pt>
                <c:pt idx="4360">
                  <c:v>10.423496000061277</c:v>
                </c:pt>
                <c:pt idx="4361">
                  <c:v>10.427672000078019</c:v>
                </c:pt>
                <c:pt idx="4362">
                  <c:v>10.431824000086635</c:v>
                </c:pt>
                <c:pt idx="4363">
                  <c:v>10.436000000103377</c:v>
                </c:pt>
                <c:pt idx="4364">
                  <c:v>10.440152000111993</c:v>
                </c:pt>
                <c:pt idx="4365">
                  <c:v>10.444328000128735</c:v>
                </c:pt>
                <c:pt idx="4366">
                  <c:v>10.448504000145476</c:v>
                </c:pt>
                <c:pt idx="4367">
                  <c:v>10.452656000154093</c:v>
                </c:pt>
                <c:pt idx="4368">
                  <c:v>10.456831999996211</c:v>
                </c:pt>
                <c:pt idx="4369">
                  <c:v>10.460984000004828</c:v>
                </c:pt>
                <c:pt idx="4370">
                  <c:v>10.465160000021569</c:v>
                </c:pt>
                <c:pt idx="4371">
                  <c:v>10.469336000038311</c:v>
                </c:pt>
                <c:pt idx="4372">
                  <c:v>10.473488000046927</c:v>
                </c:pt>
                <c:pt idx="4373">
                  <c:v>10.477664000063669</c:v>
                </c:pt>
                <c:pt idx="4374">
                  <c:v>10.481816000072286</c:v>
                </c:pt>
                <c:pt idx="4375">
                  <c:v>10.485992000089027</c:v>
                </c:pt>
                <c:pt idx="4376">
                  <c:v>10.490168000105768</c:v>
                </c:pt>
                <c:pt idx="4377">
                  <c:v>10.494320000114385</c:v>
                </c:pt>
                <c:pt idx="4378">
                  <c:v>10.498496000131126</c:v>
                </c:pt>
                <c:pt idx="4379">
                  <c:v>10.502648000139743</c:v>
                </c:pt>
                <c:pt idx="4380">
                  <c:v>10.506823999981862</c:v>
                </c:pt>
                <c:pt idx="4381">
                  <c:v>10.510999999998603</c:v>
                </c:pt>
                <c:pt idx="4382">
                  <c:v>10.51515200000722</c:v>
                </c:pt>
                <c:pt idx="4383">
                  <c:v>10.519328000023961</c:v>
                </c:pt>
                <c:pt idx="4384">
                  <c:v>10.523480000032578</c:v>
                </c:pt>
                <c:pt idx="4385">
                  <c:v>10.527656000049319</c:v>
                </c:pt>
                <c:pt idx="4386">
                  <c:v>10.531832000066061</c:v>
                </c:pt>
                <c:pt idx="4387">
                  <c:v>10.535984000074677</c:v>
                </c:pt>
                <c:pt idx="4388">
                  <c:v>10.540160000091419</c:v>
                </c:pt>
                <c:pt idx="4389">
                  <c:v>10.544312000100035</c:v>
                </c:pt>
                <c:pt idx="4390">
                  <c:v>10.548488000116777</c:v>
                </c:pt>
                <c:pt idx="4391">
                  <c:v>10.552664000133518</c:v>
                </c:pt>
                <c:pt idx="4392">
                  <c:v>10.556816000142135</c:v>
                </c:pt>
                <c:pt idx="4393">
                  <c:v>10.560991999984253</c:v>
                </c:pt>
                <c:pt idx="4394">
                  <c:v>10.56514399999287</c:v>
                </c:pt>
                <c:pt idx="4395">
                  <c:v>10.569320000009611</c:v>
                </c:pt>
                <c:pt idx="4396">
                  <c:v>10.573496000026353</c:v>
                </c:pt>
                <c:pt idx="4397">
                  <c:v>10.577648000034969</c:v>
                </c:pt>
                <c:pt idx="4398">
                  <c:v>10.581824000051711</c:v>
                </c:pt>
                <c:pt idx="4399">
                  <c:v>10.586000000068452</c:v>
                </c:pt>
                <c:pt idx="4400">
                  <c:v>10.590152000077069</c:v>
                </c:pt>
                <c:pt idx="4401">
                  <c:v>10.59432800009381</c:v>
                </c:pt>
                <c:pt idx="4402">
                  <c:v>10.598480000102427</c:v>
                </c:pt>
                <c:pt idx="4403">
                  <c:v>10.602656000119168</c:v>
                </c:pt>
                <c:pt idx="4404">
                  <c:v>10.60683200013591</c:v>
                </c:pt>
                <c:pt idx="4405">
                  <c:v>10.610984000144526</c:v>
                </c:pt>
                <c:pt idx="4406">
                  <c:v>10.615159999986645</c:v>
                </c:pt>
                <c:pt idx="4407">
                  <c:v>10.619311999995261</c:v>
                </c:pt>
                <c:pt idx="4408">
                  <c:v>10.623488000012003</c:v>
                </c:pt>
                <c:pt idx="4409">
                  <c:v>10.627664000028744</c:v>
                </c:pt>
                <c:pt idx="4410">
                  <c:v>10.631816000037361</c:v>
                </c:pt>
                <c:pt idx="4411">
                  <c:v>10.635992000054102</c:v>
                </c:pt>
                <c:pt idx="4412">
                  <c:v>10.640144000062719</c:v>
                </c:pt>
                <c:pt idx="4413">
                  <c:v>10.64432000007946</c:v>
                </c:pt>
                <c:pt idx="4414">
                  <c:v>10.648496000096202</c:v>
                </c:pt>
                <c:pt idx="4415">
                  <c:v>10.652648000104818</c:v>
                </c:pt>
                <c:pt idx="4416">
                  <c:v>10.65682400012156</c:v>
                </c:pt>
                <c:pt idx="4417">
                  <c:v>10.660976000130177</c:v>
                </c:pt>
                <c:pt idx="4418">
                  <c:v>10.665152000146918</c:v>
                </c:pt>
                <c:pt idx="4419">
                  <c:v>10.669327999989036</c:v>
                </c:pt>
                <c:pt idx="4420">
                  <c:v>10.673479999997653</c:v>
                </c:pt>
                <c:pt idx="4421">
                  <c:v>10.677656000014395</c:v>
                </c:pt>
                <c:pt idx="4422">
                  <c:v>10.681808000023011</c:v>
                </c:pt>
                <c:pt idx="4423">
                  <c:v>10.685984000039753</c:v>
                </c:pt>
                <c:pt idx="4424">
                  <c:v>10.690160000056494</c:v>
                </c:pt>
                <c:pt idx="4425">
                  <c:v>10.694312000065111</c:v>
                </c:pt>
                <c:pt idx="4426">
                  <c:v>10.698488000081852</c:v>
                </c:pt>
                <c:pt idx="4427">
                  <c:v>10.702640000090469</c:v>
                </c:pt>
                <c:pt idx="4428">
                  <c:v>10.70681600010721</c:v>
                </c:pt>
                <c:pt idx="4429">
                  <c:v>10.710992000123952</c:v>
                </c:pt>
                <c:pt idx="4430">
                  <c:v>10.715144000132568</c:v>
                </c:pt>
                <c:pt idx="4431">
                  <c:v>10.71932000014931</c:v>
                </c:pt>
                <c:pt idx="4432">
                  <c:v>10.723471999983303</c:v>
                </c:pt>
                <c:pt idx="4433">
                  <c:v>10.727648000000045</c:v>
                </c:pt>
                <c:pt idx="4434">
                  <c:v>10.731824000016786</c:v>
                </c:pt>
                <c:pt idx="4435">
                  <c:v>10.735976000025403</c:v>
                </c:pt>
                <c:pt idx="4436">
                  <c:v>10.740152000042144</c:v>
                </c:pt>
                <c:pt idx="4437">
                  <c:v>10.744304000050761</c:v>
                </c:pt>
                <c:pt idx="4438">
                  <c:v>10.748480000067502</c:v>
                </c:pt>
                <c:pt idx="4439">
                  <c:v>10.752656000084244</c:v>
                </c:pt>
                <c:pt idx="4440">
                  <c:v>10.75680800009286</c:v>
                </c:pt>
                <c:pt idx="4441">
                  <c:v>10.760984000109602</c:v>
                </c:pt>
                <c:pt idx="4442">
                  <c:v>10.765136000118218</c:v>
                </c:pt>
                <c:pt idx="4443">
                  <c:v>10.76931200013496</c:v>
                </c:pt>
                <c:pt idx="4444">
                  <c:v>10.773488000151701</c:v>
                </c:pt>
                <c:pt idx="4445">
                  <c:v>10.777639999985695</c:v>
                </c:pt>
                <c:pt idx="4446">
                  <c:v>10.781816000002436</c:v>
                </c:pt>
                <c:pt idx="4447">
                  <c:v>10.785968000011053</c:v>
                </c:pt>
                <c:pt idx="4448">
                  <c:v>10.790144000027794</c:v>
                </c:pt>
                <c:pt idx="4449">
                  <c:v>10.794320000044536</c:v>
                </c:pt>
                <c:pt idx="4450">
                  <c:v>10.798472000053152</c:v>
                </c:pt>
                <c:pt idx="4451">
                  <c:v>10.802648000069894</c:v>
                </c:pt>
                <c:pt idx="4452">
                  <c:v>10.80680000007851</c:v>
                </c:pt>
                <c:pt idx="4453">
                  <c:v>10.810976000095252</c:v>
                </c:pt>
                <c:pt idx="4454">
                  <c:v>10.815152000111993</c:v>
                </c:pt>
                <c:pt idx="4455">
                  <c:v>10.81930400012061</c:v>
                </c:pt>
                <c:pt idx="4456">
                  <c:v>10.823480000137351</c:v>
                </c:pt>
                <c:pt idx="4457">
                  <c:v>10.827632000145968</c:v>
                </c:pt>
                <c:pt idx="4458">
                  <c:v>10.831807999988087</c:v>
                </c:pt>
                <c:pt idx="4459">
                  <c:v>10.835984000004828</c:v>
                </c:pt>
                <c:pt idx="4460">
                  <c:v>10.840136000013445</c:v>
                </c:pt>
                <c:pt idx="4461">
                  <c:v>10.844312000030186</c:v>
                </c:pt>
                <c:pt idx="4462">
                  <c:v>10.848464000038803</c:v>
                </c:pt>
                <c:pt idx="4463">
                  <c:v>10.852640000055544</c:v>
                </c:pt>
                <c:pt idx="4464">
                  <c:v>10.856816000072286</c:v>
                </c:pt>
                <c:pt idx="4465">
                  <c:v>10.860968000080902</c:v>
                </c:pt>
                <c:pt idx="4466">
                  <c:v>10.865144000097644</c:v>
                </c:pt>
                <c:pt idx="4467">
                  <c:v>10.86929600010626</c:v>
                </c:pt>
                <c:pt idx="4468">
                  <c:v>10.873472000123002</c:v>
                </c:pt>
                <c:pt idx="4469">
                  <c:v>10.877648000139743</c:v>
                </c:pt>
                <c:pt idx="4470">
                  <c:v>10.88180000014836</c:v>
                </c:pt>
                <c:pt idx="4471">
                  <c:v>10.885975999990478</c:v>
                </c:pt>
                <c:pt idx="4472">
                  <c:v>10.890127999999095</c:v>
                </c:pt>
                <c:pt idx="4473">
                  <c:v>10.894304000015836</c:v>
                </c:pt>
                <c:pt idx="4474">
                  <c:v>10.898480000032578</c:v>
                </c:pt>
                <c:pt idx="4475">
                  <c:v>10.902632000041194</c:v>
                </c:pt>
                <c:pt idx="4476">
                  <c:v>10.906808000057936</c:v>
                </c:pt>
                <c:pt idx="4477">
                  <c:v>10.910960000066552</c:v>
                </c:pt>
                <c:pt idx="4478">
                  <c:v>10.915136000083294</c:v>
                </c:pt>
                <c:pt idx="4479">
                  <c:v>10.919312000100035</c:v>
                </c:pt>
                <c:pt idx="4480">
                  <c:v>10.923464000108652</c:v>
                </c:pt>
                <c:pt idx="4481">
                  <c:v>10.927640000125393</c:v>
                </c:pt>
                <c:pt idx="4482">
                  <c:v>10.93179200013401</c:v>
                </c:pt>
                <c:pt idx="4483">
                  <c:v>10.935968000150751</c:v>
                </c:pt>
                <c:pt idx="4484">
                  <c:v>10.94014399999287</c:v>
                </c:pt>
                <c:pt idx="4485">
                  <c:v>10.944296000001486</c:v>
                </c:pt>
                <c:pt idx="4486">
                  <c:v>10.948472000018228</c:v>
                </c:pt>
                <c:pt idx="4487">
                  <c:v>10.952624000026844</c:v>
                </c:pt>
                <c:pt idx="4488">
                  <c:v>10.956800000043586</c:v>
                </c:pt>
                <c:pt idx="4489">
                  <c:v>10.960976000060327</c:v>
                </c:pt>
                <c:pt idx="4490">
                  <c:v>10.965128000068944</c:v>
                </c:pt>
                <c:pt idx="4491">
                  <c:v>10.969304000085685</c:v>
                </c:pt>
                <c:pt idx="4492">
                  <c:v>10.973456000094302</c:v>
                </c:pt>
                <c:pt idx="4493">
                  <c:v>10.977632000111043</c:v>
                </c:pt>
                <c:pt idx="4494">
                  <c:v>10.981808000127785</c:v>
                </c:pt>
                <c:pt idx="4495">
                  <c:v>10.985960000136402</c:v>
                </c:pt>
                <c:pt idx="4496">
                  <c:v>10.990136000153143</c:v>
                </c:pt>
                <c:pt idx="4497">
                  <c:v>10.994287999987137</c:v>
                </c:pt>
                <c:pt idx="4498">
                  <c:v>10.998464000003878</c:v>
                </c:pt>
                <c:pt idx="4499">
                  <c:v>11.002640000020619</c:v>
                </c:pt>
                <c:pt idx="4500">
                  <c:v>11.006792000029236</c:v>
                </c:pt>
                <c:pt idx="4501">
                  <c:v>11.010968000045978</c:v>
                </c:pt>
                <c:pt idx="4502">
                  <c:v>11.015120000054594</c:v>
                </c:pt>
                <c:pt idx="4503">
                  <c:v>11.019296000071336</c:v>
                </c:pt>
                <c:pt idx="4504">
                  <c:v>11.023472000088077</c:v>
                </c:pt>
                <c:pt idx="4505">
                  <c:v>11.027624000096694</c:v>
                </c:pt>
                <c:pt idx="4506">
                  <c:v>11.031800000113435</c:v>
                </c:pt>
                <c:pt idx="4507">
                  <c:v>11.035952000122052</c:v>
                </c:pt>
                <c:pt idx="4508">
                  <c:v>11.040128000138793</c:v>
                </c:pt>
                <c:pt idx="4509">
                  <c:v>11.044304000155535</c:v>
                </c:pt>
                <c:pt idx="4510">
                  <c:v>11.048455999989528</c:v>
                </c:pt>
              </c:numCache>
            </c:numRef>
          </c:xVal>
          <c:yVal>
            <c:numRef>
              <c:f>'full set 14Oct'!$J$2:$J$4512</c:f>
              <c:numCache>
                <c:formatCode>General</c:formatCode>
                <c:ptCount val="4511"/>
                <c:pt idx="0">
                  <c:v>7.9576164003630322E-11</c:v>
                </c:pt>
                <c:pt idx="1">
                  <c:v>7.9576164003630322E-11</c:v>
                </c:pt>
                <c:pt idx="2">
                  <c:v>7.9576164003630322E-11</c:v>
                </c:pt>
                <c:pt idx="3">
                  <c:v>8.1466489052853804E-11</c:v>
                </c:pt>
                <c:pt idx="4">
                  <c:v>8.1466489052853804E-11</c:v>
                </c:pt>
                <c:pt idx="5">
                  <c:v>8.3401526574496936E-11</c:v>
                </c:pt>
                <c:pt idx="6">
                  <c:v>8.0515779159552668E-11</c:v>
                </c:pt>
                <c:pt idx="7">
                  <c:v>8.0515779159552668E-11</c:v>
                </c:pt>
                <c:pt idx="8">
                  <c:v>7.9576164003630322E-11</c:v>
                </c:pt>
                <c:pt idx="9">
                  <c:v>8.3401526574496936E-11</c:v>
                </c:pt>
                <c:pt idx="10">
                  <c:v>7.9576164003630322E-11</c:v>
                </c:pt>
                <c:pt idx="11">
                  <c:v>8.0515779159552668E-11</c:v>
                </c:pt>
                <c:pt idx="12">
                  <c:v>8.0515779159552668E-11</c:v>
                </c:pt>
                <c:pt idx="13">
                  <c:v>8.0515779159552668E-11</c:v>
                </c:pt>
                <c:pt idx="14">
                  <c:v>8.3401526574496936E-11</c:v>
                </c:pt>
                <c:pt idx="15">
                  <c:v>8.2428424687378108E-11</c:v>
                </c:pt>
                <c:pt idx="16">
                  <c:v>8.3401526574496936E-11</c:v>
                </c:pt>
                <c:pt idx="17">
                  <c:v>7.8647695202853122E-11</c:v>
                </c:pt>
                <c:pt idx="18">
                  <c:v>8.1466489052853804E-11</c:v>
                </c:pt>
                <c:pt idx="19">
                  <c:v>8.1466489052853804E-11</c:v>
                </c:pt>
                <c:pt idx="20">
                  <c:v>8.2428424687378108E-11</c:v>
                </c:pt>
                <c:pt idx="21">
                  <c:v>8.0515779159552668E-11</c:v>
                </c:pt>
                <c:pt idx="22">
                  <c:v>7.9576164003630322E-11</c:v>
                </c:pt>
                <c:pt idx="23">
                  <c:v>8.2428424687378108E-11</c:v>
                </c:pt>
                <c:pt idx="24">
                  <c:v>8.1466489052853804E-11</c:v>
                </c:pt>
                <c:pt idx="25">
                  <c:v>8.3401526574496936E-11</c:v>
                </c:pt>
                <c:pt idx="26">
                  <c:v>8.0515779159552668E-11</c:v>
                </c:pt>
                <c:pt idx="27">
                  <c:v>8.3401526574496936E-11</c:v>
                </c:pt>
                <c:pt idx="28">
                  <c:v>8.3401526574496936E-11</c:v>
                </c:pt>
                <c:pt idx="29">
                  <c:v>8.1466489052853804E-11</c:v>
                </c:pt>
                <c:pt idx="30">
                  <c:v>8.3401526574496936E-11</c:v>
                </c:pt>
                <c:pt idx="31">
                  <c:v>8.2428424687378108E-11</c:v>
                </c:pt>
                <c:pt idx="32">
                  <c:v>8.3401526574496936E-11</c:v>
                </c:pt>
                <c:pt idx="33">
                  <c:v>7.9576164003630322E-11</c:v>
                </c:pt>
                <c:pt idx="34">
                  <c:v>7.9576164003630322E-11</c:v>
                </c:pt>
                <c:pt idx="35">
                  <c:v>8.2428424687378108E-11</c:v>
                </c:pt>
                <c:pt idx="36">
                  <c:v>7.9576164003630322E-11</c:v>
                </c:pt>
                <c:pt idx="37">
                  <c:v>8.0515779159552668E-11</c:v>
                </c:pt>
                <c:pt idx="38">
                  <c:v>8.2428424687378108E-11</c:v>
                </c:pt>
                <c:pt idx="39">
                  <c:v>7.9576164003630322E-11</c:v>
                </c:pt>
                <c:pt idx="40">
                  <c:v>7.9576164003630322E-11</c:v>
                </c:pt>
                <c:pt idx="41">
                  <c:v>7.9576164003630322E-11</c:v>
                </c:pt>
                <c:pt idx="42">
                  <c:v>8.0515779159552668E-11</c:v>
                </c:pt>
                <c:pt idx="43">
                  <c:v>8.0515779159552668E-11</c:v>
                </c:pt>
                <c:pt idx="44">
                  <c:v>8.0515779159552668E-11</c:v>
                </c:pt>
                <c:pt idx="45">
                  <c:v>8.0515779159552668E-11</c:v>
                </c:pt>
                <c:pt idx="46">
                  <c:v>7.9576164003630322E-11</c:v>
                </c:pt>
                <c:pt idx="47">
                  <c:v>8.1466489052853804E-11</c:v>
                </c:pt>
                <c:pt idx="48">
                  <c:v>7.9576164003630322E-11</c:v>
                </c:pt>
                <c:pt idx="49">
                  <c:v>8.1466489052853804E-11</c:v>
                </c:pt>
                <c:pt idx="50">
                  <c:v>8.1466489052853804E-11</c:v>
                </c:pt>
                <c:pt idx="51">
                  <c:v>8.2428424687378108E-11</c:v>
                </c:pt>
                <c:pt idx="52">
                  <c:v>8.0515779159552668E-11</c:v>
                </c:pt>
                <c:pt idx="53">
                  <c:v>8.1466489052853804E-11</c:v>
                </c:pt>
                <c:pt idx="54">
                  <c:v>8.3401526574496936E-11</c:v>
                </c:pt>
                <c:pt idx="55">
                  <c:v>7.9576164003630322E-11</c:v>
                </c:pt>
                <c:pt idx="56">
                  <c:v>8.4386310641153892E-11</c:v>
                </c:pt>
                <c:pt idx="57">
                  <c:v>7.9576164003630322E-11</c:v>
                </c:pt>
                <c:pt idx="58">
                  <c:v>7.9576164003630322E-11</c:v>
                </c:pt>
                <c:pt idx="59">
                  <c:v>8.0515779159552668E-11</c:v>
                </c:pt>
                <c:pt idx="60">
                  <c:v>8.0515779159552668E-11</c:v>
                </c:pt>
                <c:pt idx="61">
                  <c:v>8.2428424687378108E-11</c:v>
                </c:pt>
                <c:pt idx="62">
                  <c:v>8.3401526574496936E-11</c:v>
                </c:pt>
                <c:pt idx="63">
                  <c:v>8.2428424687378108E-11</c:v>
                </c:pt>
                <c:pt idx="64">
                  <c:v>8.2428424687378108E-11</c:v>
                </c:pt>
                <c:pt idx="65">
                  <c:v>8.3401526574496936E-11</c:v>
                </c:pt>
                <c:pt idx="66">
                  <c:v>8.0515779159552668E-11</c:v>
                </c:pt>
                <c:pt idx="67">
                  <c:v>8.2428424687378108E-11</c:v>
                </c:pt>
                <c:pt idx="68">
                  <c:v>8.3401526574496936E-11</c:v>
                </c:pt>
                <c:pt idx="69">
                  <c:v>8.0515779159552668E-11</c:v>
                </c:pt>
                <c:pt idx="70">
                  <c:v>8.1466489052853804E-11</c:v>
                </c:pt>
                <c:pt idx="71">
                  <c:v>7.9576164003630322E-11</c:v>
                </c:pt>
                <c:pt idx="72">
                  <c:v>7.9576164003630322E-11</c:v>
                </c:pt>
                <c:pt idx="73">
                  <c:v>8.1466489052853804E-11</c:v>
                </c:pt>
                <c:pt idx="74">
                  <c:v>7.9576164003630322E-11</c:v>
                </c:pt>
                <c:pt idx="75">
                  <c:v>8.2428424687378108E-11</c:v>
                </c:pt>
                <c:pt idx="76">
                  <c:v>8.2428424687378108E-11</c:v>
                </c:pt>
                <c:pt idx="77">
                  <c:v>8.1466489052853804E-11</c:v>
                </c:pt>
                <c:pt idx="78">
                  <c:v>7.9576164003630322E-11</c:v>
                </c:pt>
                <c:pt idx="79">
                  <c:v>8.0515779159552668E-11</c:v>
                </c:pt>
                <c:pt idx="80">
                  <c:v>8.1466489052853804E-11</c:v>
                </c:pt>
                <c:pt idx="81">
                  <c:v>8.2428424687378108E-11</c:v>
                </c:pt>
                <c:pt idx="82">
                  <c:v>7.9576164003630322E-11</c:v>
                </c:pt>
                <c:pt idx="83">
                  <c:v>8.0515779159552668E-11</c:v>
                </c:pt>
                <c:pt idx="84">
                  <c:v>8.2428424687378108E-11</c:v>
                </c:pt>
                <c:pt idx="85">
                  <c:v>8.3401526574496936E-11</c:v>
                </c:pt>
                <c:pt idx="86">
                  <c:v>8.3401526574496936E-11</c:v>
                </c:pt>
                <c:pt idx="87">
                  <c:v>7.9576164003630322E-11</c:v>
                </c:pt>
                <c:pt idx="88">
                  <c:v>8.0515779159552668E-11</c:v>
                </c:pt>
                <c:pt idx="89">
                  <c:v>8.2428424687378108E-11</c:v>
                </c:pt>
                <c:pt idx="90">
                  <c:v>8.2428424687378108E-11</c:v>
                </c:pt>
                <c:pt idx="91">
                  <c:v>7.9576164003630322E-11</c:v>
                </c:pt>
                <c:pt idx="92">
                  <c:v>8.0515779159552668E-11</c:v>
                </c:pt>
                <c:pt idx="93">
                  <c:v>8.0515779159552668E-11</c:v>
                </c:pt>
                <c:pt idx="94">
                  <c:v>8.0515779159552668E-11</c:v>
                </c:pt>
                <c:pt idx="95">
                  <c:v>8.1466489052853804E-11</c:v>
                </c:pt>
                <c:pt idx="96">
                  <c:v>7.9576164003630322E-11</c:v>
                </c:pt>
                <c:pt idx="97">
                  <c:v>8.2428424687378108E-11</c:v>
                </c:pt>
                <c:pt idx="98">
                  <c:v>8.2428424687378108E-11</c:v>
                </c:pt>
                <c:pt idx="99">
                  <c:v>7.9576164003630322E-11</c:v>
                </c:pt>
                <c:pt idx="100">
                  <c:v>8.2428424687378108E-11</c:v>
                </c:pt>
                <c:pt idx="101">
                  <c:v>8.1466489052853804E-11</c:v>
                </c:pt>
                <c:pt idx="102">
                  <c:v>7.9576164003630322E-11</c:v>
                </c:pt>
                <c:pt idx="103">
                  <c:v>8.2428424687378108E-11</c:v>
                </c:pt>
                <c:pt idx="104">
                  <c:v>8.3401526574496936E-11</c:v>
                </c:pt>
                <c:pt idx="105">
                  <c:v>8.1466489052853804E-11</c:v>
                </c:pt>
                <c:pt idx="106">
                  <c:v>7.8647695202853122E-11</c:v>
                </c:pt>
                <c:pt idx="107">
                  <c:v>8.1466489052853804E-11</c:v>
                </c:pt>
                <c:pt idx="108">
                  <c:v>8.0515779159552668E-11</c:v>
                </c:pt>
                <c:pt idx="109">
                  <c:v>7.9576164003630322E-11</c:v>
                </c:pt>
                <c:pt idx="110">
                  <c:v>7.7729880494204338E-11</c:v>
                </c:pt>
                <c:pt idx="111">
                  <c:v>8.3401526574496936E-11</c:v>
                </c:pt>
                <c:pt idx="112">
                  <c:v>8.2428424687378108E-11</c:v>
                </c:pt>
                <c:pt idx="113">
                  <c:v>8.2428424687378108E-11</c:v>
                </c:pt>
                <c:pt idx="114">
                  <c:v>8.2428424687378108E-11</c:v>
                </c:pt>
                <c:pt idx="115">
                  <c:v>8.0515779159552668E-11</c:v>
                </c:pt>
                <c:pt idx="116">
                  <c:v>8.0515779159552668E-11</c:v>
                </c:pt>
                <c:pt idx="117">
                  <c:v>8.2428424687378108E-11</c:v>
                </c:pt>
                <c:pt idx="118">
                  <c:v>8.2428424687378108E-11</c:v>
                </c:pt>
                <c:pt idx="119">
                  <c:v>8.0515779159552668E-11</c:v>
                </c:pt>
                <c:pt idx="120">
                  <c:v>8.0515779159552668E-11</c:v>
                </c:pt>
                <c:pt idx="121">
                  <c:v>8.3401526574496936E-11</c:v>
                </c:pt>
                <c:pt idx="122">
                  <c:v>8.0515779159552668E-11</c:v>
                </c:pt>
                <c:pt idx="123">
                  <c:v>8.0515779159552668E-11</c:v>
                </c:pt>
                <c:pt idx="124">
                  <c:v>7.9576164003630322E-11</c:v>
                </c:pt>
                <c:pt idx="125">
                  <c:v>8.0515779159552668E-11</c:v>
                </c:pt>
                <c:pt idx="126">
                  <c:v>7.7729880494204338E-11</c:v>
                </c:pt>
                <c:pt idx="127">
                  <c:v>7.9576164003630322E-11</c:v>
                </c:pt>
                <c:pt idx="128">
                  <c:v>8.2428424687378108E-11</c:v>
                </c:pt>
                <c:pt idx="129">
                  <c:v>8.2428424687378108E-11</c:v>
                </c:pt>
                <c:pt idx="130">
                  <c:v>7.9576164003630322E-11</c:v>
                </c:pt>
                <c:pt idx="131">
                  <c:v>8.0515779159552668E-11</c:v>
                </c:pt>
                <c:pt idx="132">
                  <c:v>8.1466489052853804E-11</c:v>
                </c:pt>
                <c:pt idx="133">
                  <c:v>8.1466489052853804E-11</c:v>
                </c:pt>
                <c:pt idx="134">
                  <c:v>8.0515779159552668E-11</c:v>
                </c:pt>
                <c:pt idx="135">
                  <c:v>7.9576164003630322E-11</c:v>
                </c:pt>
                <c:pt idx="136">
                  <c:v>8.0515779159552668E-11</c:v>
                </c:pt>
                <c:pt idx="137">
                  <c:v>7.7729880494204338E-11</c:v>
                </c:pt>
                <c:pt idx="138">
                  <c:v>8.0515779159552668E-11</c:v>
                </c:pt>
                <c:pt idx="139">
                  <c:v>8.0515779159552668E-11</c:v>
                </c:pt>
                <c:pt idx="140">
                  <c:v>7.9576164003630322E-11</c:v>
                </c:pt>
                <c:pt idx="141">
                  <c:v>8.1466489052853804E-11</c:v>
                </c:pt>
                <c:pt idx="142">
                  <c:v>7.9576164003630322E-11</c:v>
                </c:pt>
                <c:pt idx="143">
                  <c:v>8.0515779159552668E-11</c:v>
                </c:pt>
                <c:pt idx="144">
                  <c:v>7.9576164003630322E-11</c:v>
                </c:pt>
                <c:pt idx="145">
                  <c:v>8.0515779159552668E-11</c:v>
                </c:pt>
                <c:pt idx="146">
                  <c:v>7.8647695202853122E-11</c:v>
                </c:pt>
                <c:pt idx="147">
                  <c:v>8.0515779159552668E-11</c:v>
                </c:pt>
                <c:pt idx="148">
                  <c:v>7.9576164003630322E-11</c:v>
                </c:pt>
                <c:pt idx="149">
                  <c:v>7.8647695202853122E-11</c:v>
                </c:pt>
                <c:pt idx="150">
                  <c:v>7.7729880494204338E-11</c:v>
                </c:pt>
                <c:pt idx="151">
                  <c:v>8.0515779159552668E-11</c:v>
                </c:pt>
                <c:pt idx="152">
                  <c:v>7.7729880494204338E-11</c:v>
                </c:pt>
                <c:pt idx="153">
                  <c:v>7.7729880494204338E-11</c:v>
                </c:pt>
                <c:pt idx="154">
                  <c:v>7.9576164003630322E-11</c:v>
                </c:pt>
                <c:pt idx="155">
                  <c:v>7.6822776637758397E-11</c:v>
                </c:pt>
                <c:pt idx="156">
                  <c:v>8.4386310641153892E-11</c:v>
                </c:pt>
                <c:pt idx="157">
                  <c:v>7.9576164003630322E-11</c:v>
                </c:pt>
                <c:pt idx="158">
                  <c:v>8.1466489052853804E-11</c:v>
                </c:pt>
                <c:pt idx="159">
                  <c:v>7.7729880494204338E-11</c:v>
                </c:pt>
                <c:pt idx="160">
                  <c:v>8.0515779159552668E-11</c:v>
                </c:pt>
                <c:pt idx="161">
                  <c:v>7.8647695202853122E-11</c:v>
                </c:pt>
                <c:pt idx="162">
                  <c:v>8.1466489052853804E-11</c:v>
                </c:pt>
                <c:pt idx="163">
                  <c:v>7.8647695202853122E-11</c:v>
                </c:pt>
                <c:pt idx="164">
                  <c:v>8.1466489052853804E-11</c:v>
                </c:pt>
                <c:pt idx="165">
                  <c:v>8.0515779159552668E-11</c:v>
                </c:pt>
                <c:pt idx="166">
                  <c:v>8.1466489052853804E-11</c:v>
                </c:pt>
                <c:pt idx="167">
                  <c:v>7.9576164003630322E-11</c:v>
                </c:pt>
                <c:pt idx="168">
                  <c:v>8.0515779159552668E-11</c:v>
                </c:pt>
                <c:pt idx="169">
                  <c:v>8.0515779159552668E-11</c:v>
                </c:pt>
                <c:pt idx="170">
                  <c:v>7.7729880494204338E-11</c:v>
                </c:pt>
                <c:pt idx="171">
                  <c:v>7.8647695202853122E-11</c:v>
                </c:pt>
                <c:pt idx="172">
                  <c:v>8.0515779159552668E-11</c:v>
                </c:pt>
                <c:pt idx="173">
                  <c:v>8.1466489052853804E-11</c:v>
                </c:pt>
                <c:pt idx="174">
                  <c:v>7.7729880494204338E-11</c:v>
                </c:pt>
                <c:pt idx="175">
                  <c:v>8.0515779159552668E-11</c:v>
                </c:pt>
                <c:pt idx="176">
                  <c:v>8.0515779159552668E-11</c:v>
                </c:pt>
                <c:pt idx="177">
                  <c:v>8.0515779159552668E-11</c:v>
                </c:pt>
                <c:pt idx="178">
                  <c:v>7.9576164003630322E-11</c:v>
                </c:pt>
                <c:pt idx="179">
                  <c:v>8.0515779159552668E-11</c:v>
                </c:pt>
                <c:pt idx="180">
                  <c:v>8.1466489052853804E-11</c:v>
                </c:pt>
                <c:pt idx="181">
                  <c:v>8.1466489052853804E-11</c:v>
                </c:pt>
                <c:pt idx="182">
                  <c:v>7.8647695202853122E-11</c:v>
                </c:pt>
                <c:pt idx="183">
                  <c:v>7.7729880494204338E-11</c:v>
                </c:pt>
                <c:pt idx="184">
                  <c:v>7.7729880494204338E-11</c:v>
                </c:pt>
                <c:pt idx="185">
                  <c:v>7.9576164003630322E-11</c:v>
                </c:pt>
                <c:pt idx="186">
                  <c:v>8.1466489052853804E-11</c:v>
                </c:pt>
                <c:pt idx="187">
                  <c:v>7.7729880494204338E-11</c:v>
                </c:pt>
                <c:pt idx="188">
                  <c:v>7.7729880494204338E-11</c:v>
                </c:pt>
                <c:pt idx="189">
                  <c:v>7.9576164003630322E-11</c:v>
                </c:pt>
                <c:pt idx="190">
                  <c:v>7.9576164003630322E-11</c:v>
                </c:pt>
                <c:pt idx="191">
                  <c:v>7.7729880494204338E-11</c:v>
                </c:pt>
                <c:pt idx="192">
                  <c:v>7.7729880494204338E-11</c:v>
                </c:pt>
                <c:pt idx="193">
                  <c:v>7.9576164003630322E-11</c:v>
                </c:pt>
                <c:pt idx="194">
                  <c:v>7.8647695202853122E-11</c:v>
                </c:pt>
                <c:pt idx="195">
                  <c:v>7.9576164003630322E-11</c:v>
                </c:pt>
                <c:pt idx="196">
                  <c:v>8.0515779159552668E-11</c:v>
                </c:pt>
                <c:pt idx="197">
                  <c:v>7.8647695202853122E-11</c:v>
                </c:pt>
                <c:pt idx="198">
                  <c:v>7.7729880494204338E-11</c:v>
                </c:pt>
                <c:pt idx="199">
                  <c:v>7.7729880494204338E-11</c:v>
                </c:pt>
                <c:pt idx="200">
                  <c:v>7.8647695202853122E-11</c:v>
                </c:pt>
                <c:pt idx="201">
                  <c:v>8.2428424687378108E-11</c:v>
                </c:pt>
                <c:pt idx="202">
                  <c:v>7.8647695202853122E-11</c:v>
                </c:pt>
                <c:pt idx="203">
                  <c:v>7.7729880494204338E-11</c:v>
                </c:pt>
                <c:pt idx="204">
                  <c:v>8.2428424687378108E-11</c:v>
                </c:pt>
                <c:pt idx="205">
                  <c:v>7.9576164003630322E-11</c:v>
                </c:pt>
                <c:pt idx="206">
                  <c:v>7.7729880494204338E-11</c:v>
                </c:pt>
                <c:pt idx="207">
                  <c:v>8.0515779159552668E-11</c:v>
                </c:pt>
                <c:pt idx="208">
                  <c:v>7.7729880494204338E-11</c:v>
                </c:pt>
                <c:pt idx="209">
                  <c:v>7.9576164003630322E-11</c:v>
                </c:pt>
                <c:pt idx="210">
                  <c:v>7.9576164003630322E-11</c:v>
                </c:pt>
                <c:pt idx="211">
                  <c:v>8.0515779159552668E-11</c:v>
                </c:pt>
                <c:pt idx="212">
                  <c:v>7.6822776637758397E-11</c:v>
                </c:pt>
                <c:pt idx="213">
                  <c:v>7.8647695202853122E-11</c:v>
                </c:pt>
                <c:pt idx="214">
                  <c:v>7.9576164003630322E-11</c:v>
                </c:pt>
                <c:pt idx="215">
                  <c:v>7.8647695202853122E-11</c:v>
                </c:pt>
                <c:pt idx="216">
                  <c:v>7.7729880494204338E-11</c:v>
                </c:pt>
                <c:pt idx="217">
                  <c:v>7.6822776637758397E-11</c:v>
                </c:pt>
                <c:pt idx="218">
                  <c:v>8.0515779159552668E-11</c:v>
                </c:pt>
                <c:pt idx="219">
                  <c:v>8.0515779159552668E-11</c:v>
                </c:pt>
                <c:pt idx="220">
                  <c:v>8.0515779159552668E-11</c:v>
                </c:pt>
                <c:pt idx="221">
                  <c:v>7.8647695202853122E-11</c:v>
                </c:pt>
                <c:pt idx="222">
                  <c:v>7.8647695202853122E-11</c:v>
                </c:pt>
                <c:pt idx="223">
                  <c:v>7.7729880494204338E-11</c:v>
                </c:pt>
                <c:pt idx="224">
                  <c:v>7.9576164003630322E-11</c:v>
                </c:pt>
                <c:pt idx="225">
                  <c:v>7.9576164003630322E-11</c:v>
                </c:pt>
                <c:pt idx="226">
                  <c:v>7.7729880494204338E-11</c:v>
                </c:pt>
                <c:pt idx="227">
                  <c:v>7.9576164003630322E-11</c:v>
                </c:pt>
                <c:pt idx="228">
                  <c:v>7.7729880494204338E-11</c:v>
                </c:pt>
                <c:pt idx="229">
                  <c:v>8.2428424687378108E-11</c:v>
                </c:pt>
                <c:pt idx="230">
                  <c:v>7.9576164003630322E-11</c:v>
                </c:pt>
                <c:pt idx="231">
                  <c:v>7.6822776637758397E-11</c:v>
                </c:pt>
                <c:pt idx="232">
                  <c:v>7.9576164003630322E-11</c:v>
                </c:pt>
                <c:pt idx="233">
                  <c:v>8.1466489052853804E-11</c:v>
                </c:pt>
                <c:pt idx="234">
                  <c:v>7.8647695202853122E-11</c:v>
                </c:pt>
                <c:pt idx="235">
                  <c:v>8.1466489052853804E-11</c:v>
                </c:pt>
                <c:pt idx="236">
                  <c:v>7.8647695202853122E-11</c:v>
                </c:pt>
                <c:pt idx="237">
                  <c:v>7.9576164003630322E-11</c:v>
                </c:pt>
                <c:pt idx="238">
                  <c:v>7.8647695202853122E-11</c:v>
                </c:pt>
                <c:pt idx="239">
                  <c:v>7.6822776637758397E-11</c:v>
                </c:pt>
                <c:pt idx="240">
                  <c:v>7.7729880494204338E-11</c:v>
                </c:pt>
                <c:pt idx="241">
                  <c:v>8.0515779159552668E-11</c:v>
                </c:pt>
                <c:pt idx="242">
                  <c:v>7.9576164003630322E-11</c:v>
                </c:pt>
                <c:pt idx="243">
                  <c:v>7.9576164003630322E-11</c:v>
                </c:pt>
                <c:pt idx="244">
                  <c:v>8.1466489052853804E-11</c:v>
                </c:pt>
                <c:pt idx="245">
                  <c:v>7.8647695202853122E-11</c:v>
                </c:pt>
                <c:pt idx="246">
                  <c:v>7.9576164003630322E-11</c:v>
                </c:pt>
                <c:pt idx="247">
                  <c:v>7.8647695202853122E-11</c:v>
                </c:pt>
                <c:pt idx="248">
                  <c:v>7.9576164003630322E-11</c:v>
                </c:pt>
                <c:pt idx="249">
                  <c:v>7.7729880494204338E-11</c:v>
                </c:pt>
                <c:pt idx="250">
                  <c:v>7.7729880494204338E-11</c:v>
                </c:pt>
                <c:pt idx="251">
                  <c:v>8.0515779159552668E-11</c:v>
                </c:pt>
                <c:pt idx="252">
                  <c:v>7.6822776637758397E-11</c:v>
                </c:pt>
                <c:pt idx="253">
                  <c:v>8.0515779159552668E-11</c:v>
                </c:pt>
                <c:pt idx="254">
                  <c:v>8.0515779159552668E-11</c:v>
                </c:pt>
                <c:pt idx="255">
                  <c:v>7.9576164003630322E-11</c:v>
                </c:pt>
                <c:pt idx="256">
                  <c:v>8.0515779159552668E-11</c:v>
                </c:pt>
                <c:pt idx="257">
                  <c:v>7.9576164003630322E-11</c:v>
                </c:pt>
                <c:pt idx="258">
                  <c:v>7.9576164003630322E-11</c:v>
                </c:pt>
                <c:pt idx="259">
                  <c:v>7.8647695202853122E-11</c:v>
                </c:pt>
                <c:pt idx="260">
                  <c:v>8.1466489052853804E-11</c:v>
                </c:pt>
                <c:pt idx="261">
                  <c:v>7.9576164003630322E-11</c:v>
                </c:pt>
                <c:pt idx="262">
                  <c:v>8.2428424687378108E-11</c:v>
                </c:pt>
                <c:pt idx="263">
                  <c:v>8.0515779159552668E-11</c:v>
                </c:pt>
                <c:pt idx="264">
                  <c:v>8.1466489052853804E-11</c:v>
                </c:pt>
                <c:pt idx="265">
                  <c:v>7.9576164003630322E-11</c:v>
                </c:pt>
                <c:pt idx="266">
                  <c:v>7.7729880494204338E-11</c:v>
                </c:pt>
                <c:pt idx="267">
                  <c:v>7.7729880494204338E-11</c:v>
                </c:pt>
                <c:pt idx="268">
                  <c:v>7.9576164003630322E-11</c:v>
                </c:pt>
                <c:pt idx="269">
                  <c:v>7.8647695202853122E-11</c:v>
                </c:pt>
                <c:pt idx="270">
                  <c:v>7.7729880494204338E-11</c:v>
                </c:pt>
                <c:pt idx="271">
                  <c:v>7.9576164003630322E-11</c:v>
                </c:pt>
                <c:pt idx="272">
                  <c:v>7.7729880494204338E-11</c:v>
                </c:pt>
                <c:pt idx="273">
                  <c:v>8.1466489052853804E-11</c:v>
                </c:pt>
                <c:pt idx="274">
                  <c:v>7.9576164003630322E-11</c:v>
                </c:pt>
                <c:pt idx="275">
                  <c:v>7.8647695202853122E-11</c:v>
                </c:pt>
                <c:pt idx="276">
                  <c:v>7.9576164003630322E-11</c:v>
                </c:pt>
                <c:pt idx="277">
                  <c:v>7.6822776637758397E-11</c:v>
                </c:pt>
                <c:pt idx="278">
                  <c:v>7.8647695202853122E-11</c:v>
                </c:pt>
                <c:pt idx="279">
                  <c:v>8.0515779159552668E-11</c:v>
                </c:pt>
                <c:pt idx="280">
                  <c:v>7.9576164003630322E-11</c:v>
                </c:pt>
                <c:pt idx="281">
                  <c:v>8.1466489052853804E-11</c:v>
                </c:pt>
                <c:pt idx="282">
                  <c:v>7.9576164003630322E-11</c:v>
                </c:pt>
                <c:pt idx="283">
                  <c:v>7.7729880494204338E-11</c:v>
                </c:pt>
                <c:pt idx="284">
                  <c:v>7.9576164003630322E-11</c:v>
                </c:pt>
                <c:pt idx="285">
                  <c:v>7.9576164003630322E-11</c:v>
                </c:pt>
                <c:pt idx="286">
                  <c:v>8.0515779159552668E-11</c:v>
                </c:pt>
                <c:pt idx="287">
                  <c:v>8.0515779159552668E-11</c:v>
                </c:pt>
                <c:pt idx="288">
                  <c:v>7.8647695202853122E-11</c:v>
                </c:pt>
                <c:pt idx="289">
                  <c:v>7.7729880494204338E-11</c:v>
                </c:pt>
                <c:pt idx="290">
                  <c:v>7.9576164003630322E-11</c:v>
                </c:pt>
                <c:pt idx="291">
                  <c:v>7.9576164003630322E-11</c:v>
                </c:pt>
                <c:pt idx="292">
                  <c:v>7.6822776637758397E-11</c:v>
                </c:pt>
                <c:pt idx="293">
                  <c:v>8.0515779159552668E-11</c:v>
                </c:pt>
                <c:pt idx="294">
                  <c:v>7.9576164003630322E-11</c:v>
                </c:pt>
                <c:pt idx="295">
                  <c:v>7.8647695202853122E-11</c:v>
                </c:pt>
                <c:pt idx="296">
                  <c:v>8.2428424687378108E-11</c:v>
                </c:pt>
                <c:pt idx="297">
                  <c:v>7.9576164003630322E-11</c:v>
                </c:pt>
                <c:pt idx="298">
                  <c:v>8.0515779159552668E-11</c:v>
                </c:pt>
                <c:pt idx="299">
                  <c:v>8.0515779159552668E-11</c:v>
                </c:pt>
                <c:pt idx="300">
                  <c:v>7.7729880494204338E-11</c:v>
                </c:pt>
                <c:pt idx="301">
                  <c:v>7.8647695202853122E-11</c:v>
                </c:pt>
                <c:pt idx="302">
                  <c:v>7.9576164003630322E-11</c:v>
                </c:pt>
                <c:pt idx="303">
                  <c:v>8.2428424687378108E-11</c:v>
                </c:pt>
                <c:pt idx="304">
                  <c:v>8.0515779159552668E-11</c:v>
                </c:pt>
                <c:pt idx="305">
                  <c:v>8.1466489052853804E-11</c:v>
                </c:pt>
                <c:pt idx="306">
                  <c:v>7.9576164003630322E-11</c:v>
                </c:pt>
                <c:pt idx="307">
                  <c:v>7.7729880494204338E-11</c:v>
                </c:pt>
                <c:pt idx="308">
                  <c:v>7.9576164003630322E-11</c:v>
                </c:pt>
                <c:pt idx="309">
                  <c:v>8.1466489052853804E-11</c:v>
                </c:pt>
                <c:pt idx="310">
                  <c:v>7.9576164003630322E-11</c:v>
                </c:pt>
                <c:pt idx="311">
                  <c:v>7.8647695202853122E-11</c:v>
                </c:pt>
                <c:pt idx="312">
                  <c:v>7.9576164003630322E-11</c:v>
                </c:pt>
                <c:pt idx="313">
                  <c:v>8.0515779159552668E-11</c:v>
                </c:pt>
                <c:pt idx="314">
                  <c:v>7.9576164003630322E-11</c:v>
                </c:pt>
                <c:pt idx="315">
                  <c:v>8.1466489052853804E-11</c:v>
                </c:pt>
                <c:pt idx="316">
                  <c:v>7.8647695202853122E-11</c:v>
                </c:pt>
                <c:pt idx="317">
                  <c:v>7.9576164003630322E-11</c:v>
                </c:pt>
                <c:pt idx="318">
                  <c:v>7.9576164003630322E-11</c:v>
                </c:pt>
                <c:pt idx="319">
                  <c:v>7.9576164003630322E-11</c:v>
                </c:pt>
                <c:pt idx="320">
                  <c:v>8.1466489052853804E-11</c:v>
                </c:pt>
                <c:pt idx="321">
                  <c:v>7.9576164003630322E-11</c:v>
                </c:pt>
                <c:pt idx="322">
                  <c:v>7.6822776637758397E-11</c:v>
                </c:pt>
                <c:pt idx="323">
                  <c:v>7.8647695202853122E-11</c:v>
                </c:pt>
                <c:pt idx="324">
                  <c:v>7.7729880494204338E-11</c:v>
                </c:pt>
                <c:pt idx="325">
                  <c:v>7.8647695202853122E-11</c:v>
                </c:pt>
                <c:pt idx="326">
                  <c:v>7.9576164003630322E-11</c:v>
                </c:pt>
                <c:pt idx="327">
                  <c:v>7.8647695202853122E-11</c:v>
                </c:pt>
                <c:pt idx="328">
                  <c:v>8.1466489052853804E-11</c:v>
                </c:pt>
                <c:pt idx="329">
                  <c:v>7.8647695202853122E-11</c:v>
                </c:pt>
                <c:pt idx="330">
                  <c:v>7.8647695202853122E-11</c:v>
                </c:pt>
                <c:pt idx="331">
                  <c:v>8.0515779159552668E-11</c:v>
                </c:pt>
                <c:pt idx="332">
                  <c:v>7.8647695202853122E-11</c:v>
                </c:pt>
                <c:pt idx="333">
                  <c:v>7.8647695202853122E-11</c:v>
                </c:pt>
                <c:pt idx="334">
                  <c:v>7.8647695202853122E-11</c:v>
                </c:pt>
                <c:pt idx="335">
                  <c:v>8.0515779159552668E-11</c:v>
                </c:pt>
                <c:pt idx="336">
                  <c:v>7.6822776637758397E-11</c:v>
                </c:pt>
                <c:pt idx="337">
                  <c:v>7.8647695202853122E-11</c:v>
                </c:pt>
                <c:pt idx="338">
                  <c:v>8.0515779159552668E-11</c:v>
                </c:pt>
                <c:pt idx="339">
                  <c:v>7.8647695202853122E-11</c:v>
                </c:pt>
                <c:pt idx="340">
                  <c:v>7.9576164003630322E-11</c:v>
                </c:pt>
                <c:pt idx="341">
                  <c:v>7.8647695202853122E-11</c:v>
                </c:pt>
                <c:pt idx="342">
                  <c:v>7.9576164003630322E-11</c:v>
                </c:pt>
                <c:pt idx="343">
                  <c:v>7.9576164003630322E-11</c:v>
                </c:pt>
                <c:pt idx="344">
                  <c:v>8.1466489052853804E-11</c:v>
                </c:pt>
                <c:pt idx="345">
                  <c:v>7.8647695202853122E-11</c:v>
                </c:pt>
                <c:pt idx="346">
                  <c:v>7.9576164003630322E-11</c:v>
                </c:pt>
                <c:pt idx="347">
                  <c:v>7.7729880494204338E-11</c:v>
                </c:pt>
                <c:pt idx="348">
                  <c:v>7.9576164003630322E-11</c:v>
                </c:pt>
                <c:pt idx="349">
                  <c:v>8.0515779159552668E-11</c:v>
                </c:pt>
                <c:pt idx="350">
                  <c:v>7.8647695202853122E-11</c:v>
                </c:pt>
                <c:pt idx="351">
                  <c:v>7.7729880494204338E-11</c:v>
                </c:pt>
                <c:pt idx="352">
                  <c:v>7.8647695202853122E-11</c:v>
                </c:pt>
                <c:pt idx="353">
                  <c:v>7.8647695202853122E-11</c:v>
                </c:pt>
                <c:pt idx="354">
                  <c:v>8.2428424687378108E-11</c:v>
                </c:pt>
                <c:pt idx="355">
                  <c:v>7.7729880494204338E-11</c:v>
                </c:pt>
                <c:pt idx="356">
                  <c:v>7.8647695202853122E-11</c:v>
                </c:pt>
                <c:pt idx="357">
                  <c:v>7.9576164003630322E-11</c:v>
                </c:pt>
                <c:pt idx="358">
                  <c:v>7.9576164003630322E-11</c:v>
                </c:pt>
                <c:pt idx="359">
                  <c:v>7.9576164003630322E-11</c:v>
                </c:pt>
                <c:pt idx="360">
                  <c:v>8.0515779159552668E-11</c:v>
                </c:pt>
                <c:pt idx="361">
                  <c:v>7.7729880494204338E-11</c:v>
                </c:pt>
                <c:pt idx="362">
                  <c:v>7.8647695202853122E-11</c:v>
                </c:pt>
                <c:pt idx="363">
                  <c:v>7.9576164003630322E-11</c:v>
                </c:pt>
                <c:pt idx="364">
                  <c:v>8.0515779159552668E-11</c:v>
                </c:pt>
                <c:pt idx="365">
                  <c:v>8.0515779159552668E-11</c:v>
                </c:pt>
                <c:pt idx="366">
                  <c:v>7.9576164003630322E-11</c:v>
                </c:pt>
                <c:pt idx="367">
                  <c:v>7.8647695202853122E-11</c:v>
                </c:pt>
                <c:pt idx="368">
                  <c:v>7.9576164003630322E-11</c:v>
                </c:pt>
                <c:pt idx="369">
                  <c:v>7.7729880494204338E-11</c:v>
                </c:pt>
                <c:pt idx="370">
                  <c:v>7.8647695202853122E-11</c:v>
                </c:pt>
                <c:pt idx="371">
                  <c:v>7.7729880494204338E-11</c:v>
                </c:pt>
                <c:pt idx="372">
                  <c:v>7.7729880494204338E-11</c:v>
                </c:pt>
                <c:pt idx="373">
                  <c:v>8.2428424687378108E-11</c:v>
                </c:pt>
                <c:pt idx="374">
                  <c:v>8.0515779159552668E-11</c:v>
                </c:pt>
                <c:pt idx="375">
                  <c:v>8.1466489052853804E-11</c:v>
                </c:pt>
                <c:pt idx="376">
                  <c:v>7.7729880494204338E-11</c:v>
                </c:pt>
                <c:pt idx="377">
                  <c:v>7.7729880494204338E-11</c:v>
                </c:pt>
                <c:pt idx="378">
                  <c:v>8.0515779159552668E-11</c:v>
                </c:pt>
                <c:pt idx="379">
                  <c:v>7.8647695202853122E-11</c:v>
                </c:pt>
                <c:pt idx="380">
                  <c:v>7.9576164003630322E-11</c:v>
                </c:pt>
                <c:pt idx="381">
                  <c:v>7.7729880494204338E-11</c:v>
                </c:pt>
                <c:pt idx="382">
                  <c:v>8.1466489052853804E-11</c:v>
                </c:pt>
                <c:pt idx="383">
                  <c:v>7.9576164003630322E-11</c:v>
                </c:pt>
                <c:pt idx="384">
                  <c:v>7.9576164003630322E-11</c:v>
                </c:pt>
                <c:pt idx="385">
                  <c:v>7.9576164003630322E-11</c:v>
                </c:pt>
                <c:pt idx="386">
                  <c:v>8.1466489052853804E-11</c:v>
                </c:pt>
                <c:pt idx="387">
                  <c:v>7.9576164003630322E-11</c:v>
                </c:pt>
                <c:pt idx="388">
                  <c:v>7.8647695202853122E-11</c:v>
                </c:pt>
                <c:pt idx="389">
                  <c:v>8.0515779159552668E-11</c:v>
                </c:pt>
                <c:pt idx="390">
                  <c:v>8.0515779159552668E-11</c:v>
                </c:pt>
                <c:pt idx="391">
                  <c:v>7.8647695202853122E-11</c:v>
                </c:pt>
                <c:pt idx="392">
                  <c:v>7.9576164003630322E-11</c:v>
                </c:pt>
                <c:pt idx="393">
                  <c:v>7.9576164003630322E-11</c:v>
                </c:pt>
                <c:pt idx="394">
                  <c:v>7.9576164003630322E-11</c:v>
                </c:pt>
                <c:pt idx="395">
                  <c:v>7.7729880494204338E-11</c:v>
                </c:pt>
                <c:pt idx="396">
                  <c:v>7.9576164003630322E-11</c:v>
                </c:pt>
                <c:pt idx="397">
                  <c:v>8.1466489052853804E-11</c:v>
                </c:pt>
                <c:pt idx="398">
                  <c:v>8.1466489052853804E-11</c:v>
                </c:pt>
                <c:pt idx="399">
                  <c:v>7.6822776637758397E-11</c:v>
                </c:pt>
                <c:pt idx="400">
                  <c:v>8.2428424687378108E-11</c:v>
                </c:pt>
                <c:pt idx="401">
                  <c:v>8.1466489052853804E-11</c:v>
                </c:pt>
                <c:pt idx="402">
                  <c:v>7.9576164003630322E-11</c:v>
                </c:pt>
                <c:pt idx="403">
                  <c:v>8.1466489052853804E-11</c:v>
                </c:pt>
                <c:pt idx="404">
                  <c:v>7.8647695202853122E-11</c:v>
                </c:pt>
                <c:pt idx="405">
                  <c:v>7.9576164003630322E-11</c:v>
                </c:pt>
                <c:pt idx="406">
                  <c:v>7.7729880494204338E-11</c:v>
                </c:pt>
                <c:pt idx="407">
                  <c:v>7.9576164003630322E-11</c:v>
                </c:pt>
                <c:pt idx="408">
                  <c:v>7.9576164003630322E-11</c:v>
                </c:pt>
                <c:pt idx="409">
                  <c:v>7.8647695202853122E-11</c:v>
                </c:pt>
                <c:pt idx="410">
                  <c:v>7.8647695202853122E-11</c:v>
                </c:pt>
                <c:pt idx="411">
                  <c:v>7.7729880494204338E-11</c:v>
                </c:pt>
                <c:pt idx="412">
                  <c:v>8.0515779159552668E-11</c:v>
                </c:pt>
                <c:pt idx="413">
                  <c:v>8.0515779159552668E-11</c:v>
                </c:pt>
                <c:pt idx="414">
                  <c:v>7.9576164003630322E-11</c:v>
                </c:pt>
                <c:pt idx="415">
                  <c:v>7.7729880494204338E-11</c:v>
                </c:pt>
                <c:pt idx="416">
                  <c:v>8.1466489052853804E-11</c:v>
                </c:pt>
                <c:pt idx="417">
                  <c:v>7.9576164003630322E-11</c:v>
                </c:pt>
                <c:pt idx="418">
                  <c:v>7.8647695202853122E-11</c:v>
                </c:pt>
                <c:pt idx="419">
                  <c:v>8.0515779159552668E-11</c:v>
                </c:pt>
                <c:pt idx="420">
                  <c:v>7.8647695202853122E-11</c:v>
                </c:pt>
                <c:pt idx="421">
                  <c:v>7.9576164003630322E-11</c:v>
                </c:pt>
                <c:pt idx="422">
                  <c:v>8.0515779159552668E-11</c:v>
                </c:pt>
                <c:pt idx="423">
                  <c:v>7.9576164003630322E-11</c:v>
                </c:pt>
                <c:pt idx="424">
                  <c:v>7.9576164003630322E-11</c:v>
                </c:pt>
                <c:pt idx="425">
                  <c:v>8.0515779159552668E-11</c:v>
                </c:pt>
                <c:pt idx="426">
                  <c:v>7.7729880494204338E-11</c:v>
                </c:pt>
                <c:pt idx="427">
                  <c:v>7.9576164003630322E-11</c:v>
                </c:pt>
                <c:pt idx="428">
                  <c:v>7.9576164003630322E-11</c:v>
                </c:pt>
                <c:pt idx="429">
                  <c:v>8.1466489052853804E-11</c:v>
                </c:pt>
                <c:pt idx="430">
                  <c:v>7.7729880494204338E-11</c:v>
                </c:pt>
                <c:pt idx="431">
                  <c:v>7.9576164003630322E-11</c:v>
                </c:pt>
                <c:pt idx="432">
                  <c:v>7.8647695202853122E-11</c:v>
                </c:pt>
                <c:pt idx="433">
                  <c:v>7.8647695202853122E-11</c:v>
                </c:pt>
                <c:pt idx="434">
                  <c:v>7.9576164003630322E-11</c:v>
                </c:pt>
                <c:pt idx="435">
                  <c:v>7.8647695202853122E-11</c:v>
                </c:pt>
                <c:pt idx="436">
                  <c:v>8.0515779159552668E-11</c:v>
                </c:pt>
                <c:pt idx="437">
                  <c:v>7.9576164003630322E-11</c:v>
                </c:pt>
                <c:pt idx="438">
                  <c:v>7.8647695202853122E-11</c:v>
                </c:pt>
                <c:pt idx="439">
                  <c:v>7.9576164003630322E-11</c:v>
                </c:pt>
                <c:pt idx="440">
                  <c:v>7.9576164003630322E-11</c:v>
                </c:pt>
                <c:pt idx="441">
                  <c:v>8.1466489052853804E-11</c:v>
                </c:pt>
                <c:pt idx="442">
                  <c:v>8.0515779159552668E-11</c:v>
                </c:pt>
                <c:pt idx="443">
                  <c:v>8.2428424687378108E-11</c:v>
                </c:pt>
                <c:pt idx="444">
                  <c:v>7.9576164003630322E-11</c:v>
                </c:pt>
                <c:pt idx="445">
                  <c:v>7.9576164003630322E-11</c:v>
                </c:pt>
                <c:pt idx="446">
                  <c:v>7.8647695202853122E-11</c:v>
                </c:pt>
                <c:pt idx="447">
                  <c:v>7.6822776637758397E-11</c:v>
                </c:pt>
                <c:pt idx="448">
                  <c:v>7.7729880494204338E-11</c:v>
                </c:pt>
                <c:pt idx="449">
                  <c:v>7.9576164003630322E-11</c:v>
                </c:pt>
                <c:pt idx="450">
                  <c:v>7.9576164003630322E-11</c:v>
                </c:pt>
                <c:pt idx="451">
                  <c:v>8.0515779159552668E-11</c:v>
                </c:pt>
                <c:pt idx="452">
                  <c:v>7.8647695202853122E-11</c:v>
                </c:pt>
                <c:pt idx="453">
                  <c:v>7.7729880494204338E-11</c:v>
                </c:pt>
                <c:pt idx="454">
                  <c:v>7.7729880494204338E-11</c:v>
                </c:pt>
                <c:pt idx="455">
                  <c:v>7.9576164003630322E-11</c:v>
                </c:pt>
                <c:pt idx="456">
                  <c:v>8.0515779159552668E-11</c:v>
                </c:pt>
                <c:pt idx="457">
                  <c:v>8.2428424687378108E-11</c:v>
                </c:pt>
                <c:pt idx="458">
                  <c:v>8.0515779159552668E-11</c:v>
                </c:pt>
                <c:pt idx="459">
                  <c:v>8.0515779159552668E-11</c:v>
                </c:pt>
                <c:pt idx="460">
                  <c:v>8.0515779159552668E-11</c:v>
                </c:pt>
                <c:pt idx="461">
                  <c:v>8.0515779159552668E-11</c:v>
                </c:pt>
                <c:pt idx="462">
                  <c:v>7.9576164003630322E-11</c:v>
                </c:pt>
                <c:pt idx="463">
                  <c:v>7.9576164003630322E-11</c:v>
                </c:pt>
                <c:pt idx="464">
                  <c:v>8.0515779159552668E-11</c:v>
                </c:pt>
                <c:pt idx="465">
                  <c:v>7.9576164003630322E-11</c:v>
                </c:pt>
                <c:pt idx="466">
                  <c:v>8.0515779159552668E-11</c:v>
                </c:pt>
                <c:pt idx="467">
                  <c:v>7.8647695202853122E-11</c:v>
                </c:pt>
                <c:pt idx="468">
                  <c:v>7.8647695202853122E-11</c:v>
                </c:pt>
                <c:pt idx="469">
                  <c:v>7.9576164003630322E-11</c:v>
                </c:pt>
                <c:pt idx="470">
                  <c:v>7.8647695202853122E-11</c:v>
                </c:pt>
                <c:pt idx="471">
                  <c:v>7.7729880494204338E-11</c:v>
                </c:pt>
                <c:pt idx="472">
                  <c:v>7.7729880494204338E-11</c:v>
                </c:pt>
                <c:pt idx="473">
                  <c:v>7.8647695202853122E-11</c:v>
                </c:pt>
                <c:pt idx="474">
                  <c:v>7.8647695202853122E-11</c:v>
                </c:pt>
                <c:pt idx="475">
                  <c:v>7.8647695202853122E-11</c:v>
                </c:pt>
                <c:pt idx="476">
                  <c:v>7.8647695202853122E-11</c:v>
                </c:pt>
                <c:pt idx="477">
                  <c:v>7.9576164003630322E-11</c:v>
                </c:pt>
                <c:pt idx="478">
                  <c:v>8.0515779159552668E-11</c:v>
                </c:pt>
                <c:pt idx="479">
                  <c:v>7.9576164003630322E-11</c:v>
                </c:pt>
                <c:pt idx="480">
                  <c:v>7.9576164003630322E-11</c:v>
                </c:pt>
                <c:pt idx="481">
                  <c:v>7.9576164003630322E-11</c:v>
                </c:pt>
                <c:pt idx="482">
                  <c:v>8.0515779159552668E-11</c:v>
                </c:pt>
                <c:pt idx="483">
                  <c:v>7.9576164003630322E-11</c:v>
                </c:pt>
                <c:pt idx="484">
                  <c:v>8.0515779159552668E-11</c:v>
                </c:pt>
                <c:pt idx="485">
                  <c:v>8.0515779159552668E-11</c:v>
                </c:pt>
                <c:pt idx="486">
                  <c:v>7.9576164003630322E-11</c:v>
                </c:pt>
                <c:pt idx="487">
                  <c:v>7.8647695202853122E-11</c:v>
                </c:pt>
                <c:pt idx="488">
                  <c:v>7.7729880494204338E-11</c:v>
                </c:pt>
                <c:pt idx="489">
                  <c:v>7.6822776637758397E-11</c:v>
                </c:pt>
                <c:pt idx="490">
                  <c:v>7.7729880494204338E-11</c:v>
                </c:pt>
                <c:pt idx="491">
                  <c:v>7.7729880494204338E-11</c:v>
                </c:pt>
                <c:pt idx="492">
                  <c:v>7.8647695202853122E-11</c:v>
                </c:pt>
                <c:pt idx="493">
                  <c:v>7.9576164003630322E-11</c:v>
                </c:pt>
                <c:pt idx="494">
                  <c:v>7.9576164003630322E-11</c:v>
                </c:pt>
                <c:pt idx="495">
                  <c:v>7.9576164003630322E-11</c:v>
                </c:pt>
                <c:pt idx="496">
                  <c:v>7.8647695202853122E-11</c:v>
                </c:pt>
                <c:pt idx="497">
                  <c:v>8.0515779159552668E-11</c:v>
                </c:pt>
                <c:pt idx="498">
                  <c:v>7.7729880494204338E-11</c:v>
                </c:pt>
                <c:pt idx="499">
                  <c:v>7.7729880494204338E-11</c:v>
                </c:pt>
                <c:pt idx="500">
                  <c:v>7.9576164003630322E-11</c:v>
                </c:pt>
                <c:pt idx="501">
                  <c:v>8.1466489052853804E-11</c:v>
                </c:pt>
                <c:pt idx="502">
                  <c:v>7.9576164003630322E-11</c:v>
                </c:pt>
                <c:pt idx="503">
                  <c:v>8.0515779159552668E-11</c:v>
                </c:pt>
                <c:pt idx="504">
                  <c:v>8.1466489052853804E-11</c:v>
                </c:pt>
                <c:pt idx="505">
                  <c:v>7.8647695202853122E-11</c:v>
                </c:pt>
                <c:pt idx="506">
                  <c:v>7.8647695202853122E-11</c:v>
                </c:pt>
                <c:pt idx="507">
                  <c:v>7.7729880494204338E-11</c:v>
                </c:pt>
                <c:pt idx="508">
                  <c:v>7.8647695202853122E-11</c:v>
                </c:pt>
                <c:pt idx="509">
                  <c:v>7.8647695202853122E-11</c:v>
                </c:pt>
                <c:pt idx="510">
                  <c:v>7.9576164003630322E-11</c:v>
                </c:pt>
                <c:pt idx="511">
                  <c:v>7.7729880494204338E-11</c:v>
                </c:pt>
                <c:pt idx="512">
                  <c:v>8.0515779159552668E-11</c:v>
                </c:pt>
                <c:pt idx="513">
                  <c:v>8.1466489052853804E-11</c:v>
                </c:pt>
                <c:pt idx="514">
                  <c:v>8.0515779159552668E-11</c:v>
                </c:pt>
                <c:pt idx="515">
                  <c:v>7.9576164003630322E-11</c:v>
                </c:pt>
                <c:pt idx="516">
                  <c:v>8.0515779159552668E-11</c:v>
                </c:pt>
                <c:pt idx="517">
                  <c:v>8.0515779159552668E-11</c:v>
                </c:pt>
                <c:pt idx="518">
                  <c:v>7.8647695202853122E-11</c:v>
                </c:pt>
                <c:pt idx="519">
                  <c:v>8.0515779159552668E-11</c:v>
                </c:pt>
                <c:pt idx="520">
                  <c:v>8.1466489052853804E-11</c:v>
                </c:pt>
                <c:pt idx="521">
                  <c:v>8.0515779159552668E-11</c:v>
                </c:pt>
                <c:pt idx="522">
                  <c:v>8.0515779159552668E-11</c:v>
                </c:pt>
                <c:pt idx="523">
                  <c:v>7.9576164003630322E-11</c:v>
                </c:pt>
                <c:pt idx="524">
                  <c:v>8.0515779159552668E-11</c:v>
                </c:pt>
                <c:pt idx="525">
                  <c:v>7.9576164003630322E-11</c:v>
                </c:pt>
                <c:pt idx="526">
                  <c:v>7.8647695202853122E-11</c:v>
                </c:pt>
                <c:pt idx="527">
                  <c:v>7.9576164003630322E-11</c:v>
                </c:pt>
                <c:pt idx="528">
                  <c:v>8.1466489052853804E-11</c:v>
                </c:pt>
                <c:pt idx="529">
                  <c:v>8.0515779159552668E-11</c:v>
                </c:pt>
                <c:pt idx="530">
                  <c:v>7.8647695202853122E-11</c:v>
                </c:pt>
                <c:pt idx="531">
                  <c:v>7.7729880494204338E-11</c:v>
                </c:pt>
                <c:pt idx="532">
                  <c:v>7.7729880494204338E-11</c:v>
                </c:pt>
                <c:pt idx="533">
                  <c:v>8.0515779159552668E-11</c:v>
                </c:pt>
                <c:pt idx="534">
                  <c:v>7.8647695202853122E-11</c:v>
                </c:pt>
                <c:pt idx="535">
                  <c:v>7.7729880494204338E-11</c:v>
                </c:pt>
                <c:pt idx="536">
                  <c:v>7.9576164003630322E-11</c:v>
                </c:pt>
                <c:pt idx="537">
                  <c:v>7.8647695202853122E-11</c:v>
                </c:pt>
                <c:pt idx="538">
                  <c:v>7.6822776637758397E-11</c:v>
                </c:pt>
                <c:pt idx="539">
                  <c:v>7.8647695202853122E-11</c:v>
                </c:pt>
                <c:pt idx="540">
                  <c:v>7.8647695202853122E-11</c:v>
                </c:pt>
                <c:pt idx="541">
                  <c:v>8.0515779159552668E-11</c:v>
                </c:pt>
                <c:pt idx="542">
                  <c:v>7.9576164003630322E-11</c:v>
                </c:pt>
                <c:pt idx="543">
                  <c:v>8.0515779159552668E-11</c:v>
                </c:pt>
                <c:pt idx="544">
                  <c:v>8.1466489052853804E-11</c:v>
                </c:pt>
                <c:pt idx="545">
                  <c:v>8.1466489052853804E-11</c:v>
                </c:pt>
                <c:pt idx="546">
                  <c:v>7.9576164003630322E-11</c:v>
                </c:pt>
                <c:pt idx="547">
                  <c:v>8.2428424687378108E-11</c:v>
                </c:pt>
                <c:pt idx="548">
                  <c:v>7.8647695202853122E-11</c:v>
                </c:pt>
                <c:pt idx="549">
                  <c:v>7.7729880494204338E-11</c:v>
                </c:pt>
                <c:pt idx="550">
                  <c:v>7.8647695202853122E-11</c:v>
                </c:pt>
                <c:pt idx="551">
                  <c:v>7.7729880494204338E-11</c:v>
                </c:pt>
                <c:pt idx="552">
                  <c:v>7.9576164003630322E-11</c:v>
                </c:pt>
                <c:pt idx="553">
                  <c:v>7.6822776637758397E-11</c:v>
                </c:pt>
                <c:pt idx="554">
                  <c:v>7.7729880494204338E-11</c:v>
                </c:pt>
                <c:pt idx="555">
                  <c:v>7.8647695202853122E-11</c:v>
                </c:pt>
                <c:pt idx="556">
                  <c:v>7.7729880494204338E-11</c:v>
                </c:pt>
                <c:pt idx="557">
                  <c:v>7.9576164003630322E-11</c:v>
                </c:pt>
                <c:pt idx="558">
                  <c:v>8.0515779159552668E-11</c:v>
                </c:pt>
                <c:pt idx="559">
                  <c:v>8.0515779159552668E-11</c:v>
                </c:pt>
                <c:pt idx="560">
                  <c:v>8.0515779159552668E-11</c:v>
                </c:pt>
                <c:pt idx="561">
                  <c:v>7.7729880494204338E-11</c:v>
                </c:pt>
                <c:pt idx="562">
                  <c:v>7.9576164003630322E-11</c:v>
                </c:pt>
                <c:pt idx="563">
                  <c:v>8.0515779159552668E-11</c:v>
                </c:pt>
                <c:pt idx="564">
                  <c:v>8.0515779159552668E-11</c:v>
                </c:pt>
                <c:pt idx="565">
                  <c:v>7.8647695202853122E-11</c:v>
                </c:pt>
                <c:pt idx="566">
                  <c:v>7.8647695202853122E-11</c:v>
                </c:pt>
                <c:pt idx="567">
                  <c:v>7.8647695202853122E-11</c:v>
                </c:pt>
                <c:pt idx="568">
                  <c:v>7.9576164003630322E-11</c:v>
                </c:pt>
                <c:pt idx="569">
                  <c:v>7.8647695202853122E-11</c:v>
                </c:pt>
                <c:pt idx="570">
                  <c:v>7.9576164003630322E-11</c:v>
                </c:pt>
                <c:pt idx="571">
                  <c:v>7.9576164003630322E-11</c:v>
                </c:pt>
                <c:pt idx="572">
                  <c:v>7.6822776637758397E-11</c:v>
                </c:pt>
                <c:pt idx="573">
                  <c:v>8.0515779159552668E-11</c:v>
                </c:pt>
                <c:pt idx="574">
                  <c:v>8.0515779159552668E-11</c:v>
                </c:pt>
                <c:pt idx="575">
                  <c:v>7.8647695202853122E-11</c:v>
                </c:pt>
                <c:pt idx="576">
                  <c:v>8.0515779159552668E-11</c:v>
                </c:pt>
                <c:pt idx="577">
                  <c:v>7.7729880494204338E-11</c:v>
                </c:pt>
                <c:pt idx="578">
                  <c:v>7.8647695202853122E-11</c:v>
                </c:pt>
                <c:pt idx="579">
                  <c:v>7.9576164003630322E-11</c:v>
                </c:pt>
                <c:pt idx="580">
                  <c:v>7.9576164003630322E-11</c:v>
                </c:pt>
                <c:pt idx="581">
                  <c:v>7.7729880494204338E-11</c:v>
                </c:pt>
                <c:pt idx="582">
                  <c:v>7.8647695202853122E-11</c:v>
                </c:pt>
                <c:pt idx="583">
                  <c:v>8.1466489052853804E-11</c:v>
                </c:pt>
                <c:pt idx="584">
                  <c:v>7.9576164003630322E-11</c:v>
                </c:pt>
                <c:pt idx="585">
                  <c:v>7.7729880494204338E-11</c:v>
                </c:pt>
                <c:pt idx="586">
                  <c:v>7.8647695202853122E-11</c:v>
                </c:pt>
                <c:pt idx="587">
                  <c:v>7.7729880494204338E-11</c:v>
                </c:pt>
                <c:pt idx="588">
                  <c:v>7.9576164003630322E-11</c:v>
                </c:pt>
                <c:pt idx="589">
                  <c:v>8.0515779159552668E-11</c:v>
                </c:pt>
                <c:pt idx="590">
                  <c:v>7.7729880494204338E-11</c:v>
                </c:pt>
                <c:pt idx="591">
                  <c:v>7.8647695202853122E-11</c:v>
                </c:pt>
                <c:pt idx="592">
                  <c:v>7.9576164003630322E-11</c:v>
                </c:pt>
                <c:pt idx="593">
                  <c:v>8.0515779159552668E-11</c:v>
                </c:pt>
                <c:pt idx="594">
                  <c:v>8.0515779159552668E-11</c:v>
                </c:pt>
                <c:pt idx="595">
                  <c:v>7.7729880494204338E-11</c:v>
                </c:pt>
                <c:pt idx="596">
                  <c:v>7.9576164003630322E-11</c:v>
                </c:pt>
                <c:pt idx="597">
                  <c:v>7.7729880494204338E-11</c:v>
                </c:pt>
                <c:pt idx="598">
                  <c:v>7.9576164003630322E-11</c:v>
                </c:pt>
                <c:pt idx="599">
                  <c:v>7.7729880494204338E-11</c:v>
                </c:pt>
                <c:pt idx="600">
                  <c:v>8.1466489052853804E-11</c:v>
                </c:pt>
                <c:pt idx="601">
                  <c:v>7.8647695202853122E-11</c:v>
                </c:pt>
                <c:pt idx="602">
                  <c:v>7.9576164003630322E-11</c:v>
                </c:pt>
                <c:pt idx="603">
                  <c:v>8.1466489052853804E-11</c:v>
                </c:pt>
                <c:pt idx="604">
                  <c:v>7.8647695202853122E-11</c:v>
                </c:pt>
                <c:pt idx="605">
                  <c:v>8.0515779159552668E-11</c:v>
                </c:pt>
                <c:pt idx="606">
                  <c:v>7.9576164003630322E-11</c:v>
                </c:pt>
                <c:pt idx="607">
                  <c:v>7.9576164003630322E-11</c:v>
                </c:pt>
                <c:pt idx="608">
                  <c:v>7.8647695202853122E-11</c:v>
                </c:pt>
                <c:pt idx="609">
                  <c:v>7.6822776637758397E-11</c:v>
                </c:pt>
                <c:pt idx="610">
                  <c:v>7.9576164003630322E-11</c:v>
                </c:pt>
                <c:pt idx="611">
                  <c:v>8.0515779159552668E-11</c:v>
                </c:pt>
                <c:pt idx="612">
                  <c:v>7.8647695202853122E-11</c:v>
                </c:pt>
                <c:pt idx="613">
                  <c:v>7.8647695202853122E-11</c:v>
                </c:pt>
                <c:pt idx="614">
                  <c:v>8.0515779159552668E-11</c:v>
                </c:pt>
                <c:pt idx="615">
                  <c:v>7.9576164003630322E-11</c:v>
                </c:pt>
                <c:pt idx="616">
                  <c:v>7.8647695202853122E-11</c:v>
                </c:pt>
                <c:pt idx="617">
                  <c:v>7.8647695202853122E-11</c:v>
                </c:pt>
                <c:pt idx="618">
                  <c:v>7.9576164003630322E-11</c:v>
                </c:pt>
                <c:pt idx="619">
                  <c:v>7.9576164003630322E-11</c:v>
                </c:pt>
                <c:pt idx="620">
                  <c:v>8.0515779159552668E-11</c:v>
                </c:pt>
                <c:pt idx="621">
                  <c:v>7.9576164003630322E-11</c:v>
                </c:pt>
                <c:pt idx="622">
                  <c:v>7.7729880494204338E-11</c:v>
                </c:pt>
                <c:pt idx="623">
                  <c:v>7.9576164003630322E-11</c:v>
                </c:pt>
                <c:pt idx="624">
                  <c:v>7.7729880494204338E-11</c:v>
                </c:pt>
                <c:pt idx="625">
                  <c:v>7.9576164003630322E-11</c:v>
                </c:pt>
                <c:pt idx="626">
                  <c:v>7.6822776637758397E-11</c:v>
                </c:pt>
                <c:pt idx="627">
                  <c:v>7.9576164003630322E-11</c:v>
                </c:pt>
                <c:pt idx="628">
                  <c:v>8.0515779159552668E-11</c:v>
                </c:pt>
                <c:pt idx="629">
                  <c:v>7.9576164003630322E-11</c:v>
                </c:pt>
                <c:pt idx="630">
                  <c:v>7.9576164003630322E-11</c:v>
                </c:pt>
                <c:pt idx="631">
                  <c:v>7.9576164003630322E-11</c:v>
                </c:pt>
                <c:pt idx="632">
                  <c:v>7.7729880494204338E-11</c:v>
                </c:pt>
                <c:pt idx="633">
                  <c:v>8.1466489052853804E-11</c:v>
                </c:pt>
                <c:pt idx="634">
                  <c:v>7.8647695202853122E-11</c:v>
                </c:pt>
                <c:pt idx="635">
                  <c:v>8.0515779159552668E-11</c:v>
                </c:pt>
                <c:pt idx="636">
                  <c:v>8.0515779159552668E-11</c:v>
                </c:pt>
                <c:pt idx="637">
                  <c:v>7.8647695202853122E-11</c:v>
                </c:pt>
                <c:pt idx="638">
                  <c:v>7.9576164003630322E-11</c:v>
                </c:pt>
                <c:pt idx="639">
                  <c:v>7.7729880494204338E-11</c:v>
                </c:pt>
                <c:pt idx="640">
                  <c:v>8.0515779159552668E-11</c:v>
                </c:pt>
                <c:pt idx="641">
                  <c:v>8.1466489052853804E-11</c:v>
                </c:pt>
                <c:pt idx="642">
                  <c:v>7.9576164003630322E-11</c:v>
                </c:pt>
                <c:pt idx="643">
                  <c:v>7.9576164003630322E-11</c:v>
                </c:pt>
                <c:pt idx="644">
                  <c:v>7.7729880494204338E-11</c:v>
                </c:pt>
                <c:pt idx="645">
                  <c:v>7.8647695202853122E-11</c:v>
                </c:pt>
                <c:pt idx="646">
                  <c:v>7.9576164003630322E-11</c:v>
                </c:pt>
                <c:pt idx="647">
                  <c:v>7.9576164003630322E-11</c:v>
                </c:pt>
                <c:pt idx="648">
                  <c:v>7.7729880494204338E-11</c:v>
                </c:pt>
                <c:pt idx="649">
                  <c:v>8.2428424687378108E-11</c:v>
                </c:pt>
                <c:pt idx="650">
                  <c:v>7.7729880494204338E-11</c:v>
                </c:pt>
                <c:pt idx="651">
                  <c:v>7.7729880494204338E-11</c:v>
                </c:pt>
                <c:pt idx="652">
                  <c:v>8.1466489052853804E-11</c:v>
                </c:pt>
                <c:pt idx="653">
                  <c:v>8.0515779159552668E-11</c:v>
                </c:pt>
                <c:pt idx="654">
                  <c:v>8.0515779159552668E-11</c:v>
                </c:pt>
                <c:pt idx="655">
                  <c:v>8.0515779159552668E-11</c:v>
                </c:pt>
                <c:pt idx="656">
                  <c:v>7.8647695202853122E-11</c:v>
                </c:pt>
                <c:pt idx="657">
                  <c:v>7.8647695202853122E-11</c:v>
                </c:pt>
                <c:pt idx="658">
                  <c:v>8.1466489052853804E-11</c:v>
                </c:pt>
                <c:pt idx="659">
                  <c:v>7.9576164003630322E-11</c:v>
                </c:pt>
                <c:pt idx="660">
                  <c:v>7.9576164003630322E-11</c:v>
                </c:pt>
                <c:pt idx="661">
                  <c:v>8.0515779159552668E-11</c:v>
                </c:pt>
                <c:pt idx="662">
                  <c:v>7.9576164003630322E-11</c:v>
                </c:pt>
                <c:pt idx="663">
                  <c:v>8.1466489052853804E-11</c:v>
                </c:pt>
                <c:pt idx="664">
                  <c:v>7.9576164003630322E-11</c:v>
                </c:pt>
                <c:pt idx="665">
                  <c:v>8.2428424687378108E-11</c:v>
                </c:pt>
                <c:pt idx="666">
                  <c:v>8.0515779159552668E-11</c:v>
                </c:pt>
                <c:pt idx="667">
                  <c:v>8.1466489052853804E-11</c:v>
                </c:pt>
                <c:pt idx="668">
                  <c:v>8.2428424687378108E-11</c:v>
                </c:pt>
                <c:pt idx="669">
                  <c:v>7.9576164003630322E-11</c:v>
                </c:pt>
                <c:pt idx="670">
                  <c:v>8.0515779159552668E-11</c:v>
                </c:pt>
                <c:pt idx="671">
                  <c:v>7.8647695202853122E-11</c:v>
                </c:pt>
                <c:pt idx="672">
                  <c:v>7.7729880494204338E-11</c:v>
                </c:pt>
                <c:pt idx="673">
                  <c:v>8.0515779159552668E-11</c:v>
                </c:pt>
                <c:pt idx="674">
                  <c:v>8.0515779159552668E-11</c:v>
                </c:pt>
                <c:pt idx="675">
                  <c:v>7.6822776637758397E-11</c:v>
                </c:pt>
                <c:pt idx="676">
                  <c:v>7.7729880494204338E-11</c:v>
                </c:pt>
                <c:pt idx="677">
                  <c:v>7.8647695202853122E-11</c:v>
                </c:pt>
                <c:pt idx="678">
                  <c:v>7.7729880494204338E-11</c:v>
                </c:pt>
                <c:pt idx="679">
                  <c:v>8.0515779159552668E-11</c:v>
                </c:pt>
                <c:pt idx="680">
                  <c:v>8.0515779159552668E-11</c:v>
                </c:pt>
                <c:pt idx="681">
                  <c:v>7.9576164003630322E-11</c:v>
                </c:pt>
                <c:pt idx="682">
                  <c:v>8.2428424687378108E-11</c:v>
                </c:pt>
                <c:pt idx="683">
                  <c:v>7.9576164003630322E-11</c:v>
                </c:pt>
                <c:pt idx="684">
                  <c:v>7.7729880494204338E-11</c:v>
                </c:pt>
                <c:pt idx="685">
                  <c:v>7.7729880494204338E-11</c:v>
                </c:pt>
                <c:pt idx="686">
                  <c:v>8.0515779159552668E-11</c:v>
                </c:pt>
                <c:pt idx="687">
                  <c:v>7.9576164003630322E-11</c:v>
                </c:pt>
                <c:pt idx="688">
                  <c:v>7.8647695202853122E-11</c:v>
                </c:pt>
                <c:pt idx="689">
                  <c:v>8.1466489052853804E-11</c:v>
                </c:pt>
                <c:pt idx="690">
                  <c:v>7.8647695202853122E-11</c:v>
                </c:pt>
                <c:pt idx="691">
                  <c:v>8.0515779159552668E-11</c:v>
                </c:pt>
                <c:pt idx="692">
                  <c:v>7.7729880494204338E-11</c:v>
                </c:pt>
                <c:pt idx="693">
                  <c:v>8.0515779159552668E-11</c:v>
                </c:pt>
                <c:pt idx="694">
                  <c:v>7.8647695202853122E-11</c:v>
                </c:pt>
                <c:pt idx="695">
                  <c:v>7.9576164003630322E-11</c:v>
                </c:pt>
                <c:pt idx="696">
                  <c:v>7.8647695202853122E-11</c:v>
                </c:pt>
                <c:pt idx="697">
                  <c:v>8.2428424687378108E-11</c:v>
                </c:pt>
                <c:pt idx="698">
                  <c:v>7.8647695202853122E-11</c:v>
                </c:pt>
                <c:pt idx="699">
                  <c:v>7.8647695202853122E-11</c:v>
                </c:pt>
                <c:pt idx="700">
                  <c:v>7.7729880494204338E-11</c:v>
                </c:pt>
                <c:pt idx="701">
                  <c:v>8.1466489052853804E-11</c:v>
                </c:pt>
                <c:pt idx="702">
                  <c:v>8.0515779159552668E-11</c:v>
                </c:pt>
                <c:pt idx="703">
                  <c:v>8.0515779159552668E-11</c:v>
                </c:pt>
                <c:pt idx="704">
                  <c:v>7.6822776637758397E-11</c:v>
                </c:pt>
                <c:pt idx="705">
                  <c:v>7.8647695202853122E-11</c:v>
                </c:pt>
                <c:pt idx="706">
                  <c:v>7.6822776637758397E-11</c:v>
                </c:pt>
                <c:pt idx="707">
                  <c:v>7.8647695202853122E-11</c:v>
                </c:pt>
                <c:pt idx="708">
                  <c:v>7.8647695202853122E-11</c:v>
                </c:pt>
                <c:pt idx="709">
                  <c:v>7.6822776637758397E-11</c:v>
                </c:pt>
                <c:pt idx="710">
                  <c:v>7.8647695202853122E-11</c:v>
                </c:pt>
                <c:pt idx="711">
                  <c:v>7.9576164003630322E-11</c:v>
                </c:pt>
                <c:pt idx="712">
                  <c:v>7.9576164003630322E-11</c:v>
                </c:pt>
                <c:pt idx="713">
                  <c:v>7.8647695202853122E-11</c:v>
                </c:pt>
                <c:pt idx="714">
                  <c:v>8.0515779159552668E-11</c:v>
                </c:pt>
                <c:pt idx="715">
                  <c:v>7.7729880494204338E-11</c:v>
                </c:pt>
                <c:pt idx="716">
                  <c:v>7.8647695202853122E-11</c:v>
                </c:pt>
                <c:pt idx="717">
                  <c:v>8.1466489052853804E-11</c:v>
                </c:pt>
                <c:pt idx="718">
                  <c:v>7.7729880494204338E-11</c:v>
                </c:pt>
                <c:pt idx="719">
                  <c:v>7.9576164003630322E-11</c:v>
                </c:pt>
                <c:pt idx="720">
                  <c:v>7.9576164003630322E-11</c:v>
                </c:pt>
                <c:pt idx="721">
                  <c:v>7.8647695202853122E-11</c:v>
                </c:pt>
                <c:pt idx="722">
                  <c:v>7.7729880494204338E-11</c:v>
                </c:pt>
                <c:pt idx="723">
                  <c:v>7.9576164003630322E-11</c:v>
                </c:pt>
                <c:pt idx="724">
                  <c:v>8.0515779159552668E-11</c:v>
                </c:pt>
                <c:pt idx="725">
                  <c:v>7.8647695202853122E-11</c:v>
                </c:pt>
                <c:pt idx="726">
                  <c:v>7.9576164003630322E-11</c:v>
                </c:pt>
                <c:pt idx="727">
                  <c:v>7.7729880494204338E-11</c:v>
                </c:pt>
                <c:pt idx="728">
                  <c:v>8.0515779159552668E-11</c:v>
                </c:pt>
                <c:pt idx="729">
                  <c:v>7.9576164003630322E-11</c:v>
                </c:pt>
                <c:pt idx="730">
                  <c:v>7.6822776637758397E-11</c:v>
                </c:pt>
                <c:pt idx="731">
                  <c:v>7.9576164003630322E-11</c:v>
                </c:pt>
                <c:pt idx="732">
                  <c:v>8.1466489052853804E-11</c:v>
                </c:pt>
                <c:pt idx="733">
                  <c:v>8.0515779159552668E-11</c:v>
                </c:pt>
                <c:pt idx="734">
                  <c:v>7.8647695202853122E-11</c:v>
                </c:pt>
                <c:pt idx="735">
                  <c:v>7.9576164003630322E-11</c:v>
                </c:pt>
                <c:pt idx="736">
                  <c:v>7.7729880494204338E-11</c:v>
                </c:pt>
                <c:pt idx="737">
                  <c:v>7.6822776637758397E-11</c:v>
                </c:pt>
                <c:pt idx="738">
                  <c:v>7.7729880494204338E-11</c:v>
                </c:pt>
                <c:pt idx="739">
                  <c:v>7.8647695202853122E-11</c:v>
                </c:pt>
                <c:pt idx="740">
                  <c:v>7.6822776637758397E-11</c:v>
                </c:pt>
                <c:pt idx="741">
                  <c:v>7.9576164003630322E-11</c:v>
                </c:pt>
                <c:pt idx="742">
                  <c:v>7.9576164003630322E-11</c:v>
                </c:pt>
                <c:pt idx="743">
                  <c:v>7.6822776637758397E-11</c:v>
                </c:pt>
                <c:pt idx="744">
                  <c:v>7.6822776637758397E-11</c:v>
                </c:pt>
                <c:pt idx="745">
                  <c:v>7.5040202959702308E-11</c:v>
                </c:pt>
                <c:pt idx="746">
                  <c:v>7.6822776637758397E-11</c:v>
                </c:pt>
                <c:pt idx="747">
                  <c:v>7.6822776637758397E-11</c:v>
                </c:pt>
                <c:pt idx="748">
                  <c:v>8.1466489052853804E-11</c:v>
                </c:pt>
                <c:pt idx="749">
                  <c:v>7.5926258638400369E-11</c:v>
                </c:pt>
                <c:pt idx="750">
                  <c:v>7.9576164003630322E-11</c:v>
                </c:pt>
                <c:pt idx="751">
                  <c:v>7.6822776637758397E-11</c:v>
                </c:pt>
                <c:pt idx="752">
                  <c:v>7.9576164003630322E-11</c:v>
                </c:pt>
                <c:pt idx="753">
                  <c:v>7.6822776637758397E-11</c:v>
                </c:pt>
                <c:pt idx="754">
                  <c:v>7.5926258638400369E-11</c:v>
                </c:pt>
                <c:pt idx="755">
                  <c:v>8.1466489052853804E-11</c:v>
                </c:pt>
                <c:pt idx="756">
                  <c:v>7.8647695202853122E-11</c:v>
                </c:pt>
                <c:pt idx="757">
                  <c:v>8.1466489052853804E-11</c:v>
                </c:pt>
                <c:pt idx="758">
                  <c:v>7.9576164003630322E-11</c:v>
                </c:pt>
                <c:pt idx="759">
                  <c:v>7.7729880494204338E-11</c:v>
                </c:pt>
                <c:pt idx="760">
                  <c:v>7.9576164003630322E-11</c:v>
                </c:pt>
                <c:pt idx="761">
                  <c:v>7.6822776637758397E-11</c:v>
                </c:pt>
                <c:pt idx="762">
                  <c:v>7.7729880494204338E-11</c:v>
                </c:pt>
                <c:pt idx="763">
                  <c:v>7.6822776637758397E-11</c:v>
                </c:pt>
                <c:pt idx="764">
                  <c:v>7.8647695202853122E-11</c:v>
                </c:pt>
                <c:pt idx="765">
                  <c:v>7.5926258638400369E-11</c:v>
                </c:pt>
                <c:pt idx="766">
                  <c:v>7.6822776637758397E-11</c:v>
                </c:pt>
                <c:pt idx="767">
                  <c:v>7.6822776637758397E-11</c:v>
                </c:pt>
                <c:pt idx="768">
                  <c:v>7.6822776637758397E-11</c:v>
                </c:pt>
                <c:pt idx="769">
                  <c:v>7.6822776637758397E-11</c:v>
                </c:pt>
                <c:pt idx="770">
                  <c:v>7.7729880494204338E-11</c:v>
                </c:pt>
                <c:pt idx="771">
                  <c:v>7.6822776637758397E-11</c:v>
                </c:pt>
                <c:pt idx="772">
                  <c:v>7.6822776637758397E-11</c:v>
                </c:pt>
                <c:pt idx="773">
                  <c:v>7.6822776637758397E-11</c:v>
                </c:pt>
                <c:pt idx="774">
                  <c:v>7.5926258638400369E-11</c:v>
                </c:pt>
                <c:pt idx="775">
                  <c:v>7.8647695202853122E-11</c:v>
                </c:pt>
                <c:pt idx="776">
                  <c:v>7.8647695202853122E-11</c:v>
                </c:pt>
                <c:pt idx="777">
                  <c:v>7.9576164003630322E-11</c:v>
                </c:pt>
                <c:pt idx="778">
                  <c:v>7.5926258638400369E-11</c:v>
                </c:pt>
                <c:pt idx="779">
                  <c:v>7.8647695202853122E-11</c:v>
                </c:pt>
                <c:pt idx="780">
                  <c:v>7.6822776637758397E-11</c:v>
                </c:pt>
                <c:pt idx="781">
                  <c:v>7.6822776637758397E-11</c:v>
                </c:pt>
                <c:pt idx="782">
                  <c:v>7.6822776637758397E-11</c:v>
                </c:pt>
                <c:pt idx="783">
                  <c:v>7.5926258638400369E-11</c:v>
                </c:pt>
                <c:pt idx="784">
                  <c:v>7.8647695202853122E-11</c:v>
                </c:pt>
                <c:pt idx="785">
                  <c:v>7.8647695202853122E-11</c:v>
                </c:pt>
                <c:pt idx="786">
                  <c:v>7.6822776637758397E-11</c:v>
                </c:pt>
                <c:pt idx="787">
                  <c:v>7.6822776637758397E-11</c:v>
                </c:pt>
                <c:pt idx="788">
                  <c:v>7.8647695202853122E-11</c:v>
                </c:pt>
                <c:pt idx="789">
                  <c:v>7.6822776637758397E-11</c:v>
                </c:pt>
                <c:pt idx="790">
                  <c:v>7.6822776637758397E-11</c:v>
                </c:pt>
                <c:pt idx="791">
                  <c:v>7.7729880494204338E-11</c:v>
                </c:pt>
                <c:pt idx="792">
                  <c:v>7.8647695202853122E-11</c:v>
                </c:pt>
                <c:pt idx="793">
                  <c:v>7.6822776637758397E-11</c:v>
                </c:pt>
                <c:pt idx="794">
                  <c:v>7.7729880494204338E-11</c:v>
                </c:pt>
                <c:pt idx="795">
                  <c:v>7.6822776637758397E-11</c:v>
                </c:pt>
                <c:pt idx="796">
                  <c:v>7.8647695202853122E-11</c:v>
                </c:pt>
                <c:pt idx="797">
                  <c:v>7.6822776637758397E-11</c:v>
                </c:pt>
                <c:pt idx="798">
                  <c:v>7.9576164003630322E-11</c:v>
                </c:pt>
                <c:pt idx="799">
                  <c:v>7.9576164003630322E-11</c:v>
                </c:pt>
                <c:pt idx="800">
                  <c:v>7.8647695202853122E-11</c:v>
                </c:pt>
                <c:pt idx="801">
                  <c:v>7.7729880494204338E-11</c:v>
                </c:pt>
                <c:pt idx="802">
                  <c:v>7.9576164003630322E-11</c:v>
                </c:pt>
                <c:pt idx="803">
                  <c:v>7.7729880494204338E-11</c:v>
                </c:pt>
                <c:pt idx="804">
                  <c:v>7.6822776637758397E-11</c:v>
                </c:pt>
                <c:pt idx="805">
                  <c:v>7.6822776637758397E-11</c:v>
                </c:pt>
                <c:pt idx="806">
                  <c:v>7.9576164003630322E-11</c:v>
                </c:pt>
                <c:pt idx="807">
                  <c:v>7.8647695202853122E-11</c:v>
                </c:pt>
                <c:pt idx="808">
                  <c:v>7.8647695202853122E-11</c:v>
                </c:pt>
                <c:pt idx="809">
                  <c:v>7.8647695202853122E-11</c:v>
                </c:pt>
                <c:pt idx="810">
                  <c:v>7.6822776637758397E-11</c:v>
                </c:pt>
                <c:pt idx="811">
                  <c:v>7.6822776637758397E-11</c:v>
                </c:pt>
                <c:pt idx="812">
                  <c:v>7.8647695202853122E-11</c:v>
                </c:pt>
                <c:pt idx="813">
                  <c:v>7.5926258638400369E-11</c:v>
                </c:pt>
                <c:pt idx="814">
                  <c:v>7.6822776637758397E-11</c:v>
                </c:pt>
                <c:pt idx="815">
                  <c:v>7.5926258638400369E-11</c:v>
                </c:pt>
                <c:pt idx="816">
                  <c:v>7.9576164003630322E-11</c:v>
                </c:pt>
                <c:pt idx="817">
                  <c:v>7.7729880494204338E-11</c:v>
                </c:pt>
                <c:pt idx="818">
                  <c:v>7.6822776637758397E-11</c:v>
                </c:pt>
                <c:pt idx="819">
                  <c:v>7.7729880494204338E-11</c:v>
                </c:pt>
                <c:pt idx="820">
                  <c:v>7.5926258638400369E-11</c:v>
                </c:pt>
                <c:pt idx="821">
                  <c:v>7.5926258638400369E-11</c:v>
                </c:pt>
                <c:pt idx="822">
                  <c:v>7.9576164003630322E-11</c:v>
                </c:pt>
                <c:pt idx="823">
                  <c:v>7.6822776637758397E-11</c:v>
                </c:pt>
                <c:pt idx="824">
                  <c:v>7.6822776637758397E-11</c:v>
                </c:pt>
                <c:pt idx="825">
                  <c:v>7.7729880494204338E-11</c:v>
                </c:pt>
                <c:pt idx="826">
                  <c:v>7.6822776637758397E-11</c:v>
                </c:pt>
                <c:pt idx="827">
                  <c:v>7.6822776637758397E-11</c:v>
                </c:pt>
                <c:pt idx="828">
                  <c:v>7.7729880494204338E-11</c:v>
                </c:pt>
                <c:pt idx="829">
                  <c:v>7.9576164003630322E-11</c:v>
                </c:pt>
                <c:pt idx="830">
                  <c:v>7.6822776637758397E-11</c:v>
                </c:pt>
                <c:pt idx="831">
                  <c:v>7.5926258638400369E-11</c:v>
                </c:pt>
                <c:pt idx="832">
                  <c:v>7.6822776637758397E-11</c:v>
                </c:pt>
                <c:pt idx="833">
                  <c:v>7.6822776637758397E-11</c:v>
                </c:pt>
                <c:pt idx="834">
                  <c:v>7.8647695202853122E-11</c:v>
                </c:pt>
                <c:pt idx="835">
                  <c:v>7.9576164003630322E-11</c:v>
                </c:pt>
                <c:pt idx="836">
                  <c:v>7.9576164003630322E-11</c:v>
                </c:pt>
                <c:pt idx="837">
                  <c:v>7.7729880494204338E-11</c:v>
                </c:pt>
                <c:pt idx="838">
                  <c:v>7.8647695202853122E-11</c:v>
                </c:pt>
                <c:pt idx="839">
                  <c:v>7.9576164003630322E-11</c:v>
                </c:pt>
                <c:pt idx="840">
                  <c:v>7.9576164003630322E-11</c:v>
                </c:pt>
                <c:pt idx="841">
                  <c:v>7.5926258638400369E-11</c:v>
                </c:pt>
                <c:pt idx="842">
                  <c:v>7.9576164003630322E-11</c:v>
                </c:pt>
                <c:pt idx="843">
                  <c:v>7.5040202959702308E-11</c:v>
                </c:pt>
                <c:pt idx="844">
                  <c:v>7.8647695202853122E-11</c:v>
                </c:pt>
                <c:pt idx="845">
                  <c:v>7.7729880494204338E-11</c:v>
                </c:pt>
                <c:pt idx="846">
                  <c:v>7.6822776637758397E-11</c:v>
                </c:pt>
                <c:pt idx="847">
                  <c:v>7.7729880494204338E-11</c:v>
                </c:pt>
                <c:pt idx="848">
                  <c:v>7.8647695202853122E-11</c:v>
                </c:pt>
                <c:pt idx="849">
                  <c:v>7.7729880494204338E-11</c:v>
                </c:pt>
                <c:pt idx="850">
                  <c:v>7.8647695202853122E-11</c:v>
                </c:pt>
                <c:pt idx="851">
                  <c:v>7.7729880494204338E-11</c:v>
                </c:pt>
                <c:pt idx="852">
                  <c:v>7.6822776637758397E-11</c:v>
                </c:pt>
                <c:pt idx="853">
                  <c:v>7.6822776637758397E-11</c:v>
                </c:pt>
                <c:pt idx="854">
                  <c:v>7.7729880494204338E-11</c:v>
                </c:pt>
                <c:pt idx="855">
                  <c:v>8.0515779159552668E-11</c:v>
                </c:pt>
                <c:pt idx="856">
                  <c:v>7.7729880494204338E-11</c:v>
                </c:pt>
                <c:pt idx="857">
                  <c:v>7.7729880494204338E-11</c:v>
                </c:pt>
                <c:pt idx="858">
                  <c:v>7.7729880494204338E-11</c:v>
                </c:pt>
                <c:pt idx="859">
                  <c:v>7.5926258638400369E-11</c:v>
                </c:pt>
                <c:pt idx="860">
                  <c:v>7.7729880494204338E-11</c:v>
                </c:pt>
                <c:pt idx="861">
                  <c:v>7.7729880494204338E-11</c:v>
                </c:pt>
                <c:pt idx="862">
                  <c:v>7.5926258638400369E-11</c:v>
                </c:pt>
                <c:pt idx="863">
                  <c:v>7.8647695202853122E-11</c:v>
                </c:pt>
                <c:pt idx="864">
                  <c:v>7.9576164003630322E-11</c:v>
                </c:pt>
                <c:pt idx="865">
                  <c:v>7.5926258638400369E-11</c:v>
                </c:pt>
                <c:pt idx="866">
                  <c:v>7.9576164003630322E-11</c:v>
                </c:pt>
                <c:pt idx="867">
                  <c:v>7.9576164003630322E-11</c:v>
                </c:pt>
                <c:pt idx="868">
                  <c:v>7.9576164003630322E-11</c:v>
                </c:pt>
                <c:pt idx="869">
                  <c:v>7.6822776637758397E-11</c:v>
                </c:pt>
                <c:pt idx="870">
                  <c:v>7.6822776637758397E-11</c:v>
                </c:pt>
                <c:pt idx="871">
                  <c:v>7.9576164003630322E-11</c:v>
                </c:pt>
                <c:pt idx="872">
                  <c:v>7.9576164003630322E-11</c:v>
                </c:pt>
                <c:pt idx="873">
                  <c:v>7.6822776637758397E-11</c:v>
                </c:pt>
                <c:pt idx="874">
                  <c:v>7.5926258638400369E-11</c:v>
                </c:pt>
                <c:pt idx="875">
                  <c:v>7.9576164003630322E-11</c:v>
                </c:pt>
                <c:pt idx="876">
                  <c:v>7.9576164003630322E-11</c:v>
                </c:pt>
                <c:pt idx="877">
                  <c:v>7.9576164003630322E-11</c:v>
                </c:pt>
                <c:pt idx="878">
                  <c:v>7.9576164003630322E-11</c:v>
                </c:pt>
                <c:pt idx="879">
                  <c:v>7.8647695202853122E-11</c:v>
                </c:pt>
                <c:pt idx="880">
                  <c:v>7.6822776637758397E-11</c:v>
                </c:pt>
                <c:pt idx="881">
                  <c:v>7.7729880494204338E-11</c:v>
                </c:pt>
                <c:pt idx="882">
                  <c:v>7.5926258638400369E-11</c:v>
                </c:pt>
                <c:pt idx="883">
                  <c:v>7.7729880494204338E-11</c:v>
                </c:pt>
                <c:pt idx="884">
                  <c:v>7.8647695202853122E-11</c:v>
                </c:pt>
                <c:pt idx="885">
                  <c:v>7.5040202959702308E-11</c:v>
                </c:pt>
                <c:pt idx="886">
                  <c:v>7.9576164003630322E-11</c:v>
                </c:pt>
                <c:pt idx="887">
                  <c:v>7.8647695202853122E-11</c:v>
                </c:pt>
                <c:pt idx="888">
                  <c:v>7.7729880494204338E-11</c:v>
                </c:pt>
                <c:pt idx="889">
                  <c:v>7.5926258638400369E-11</c:v>
                </c:pt>
                <c:pt idx="890">
                  <c:v>7.8647695202853122E-11</c:v>
                </c:pt>
                <c:pt idx="891">
                  <c:v>7.9576164003630322E-11</c:v>
                </c:pt>
                <c:pt idx="892">
                  <c:v>7.7729880494204338E-11</c:v>
                </c:pt>
                <c:pt idx="893">
                  <c:v>7.7729880494204338E-11</c:v>
                </c:pt>
                <c:pt idx="894">
                  <c:v>7.9576164003630322E-11</c:v>
                </c:pt>
                <c:pt idx="895">
                  <c:v>7.6822776637758397E-11</c:v>
                </c:pt>
                <c:pt idx="896">
                  <c:v>7.6822776637758397E-11</c:v>
                </c:pt>
                <c:pt idx="897">
                  <c:v>7.6822776637758397E-11</c:v>
                </c:pt>
                <c:pt idx="898">
                  <c:v>7.8647695202853122E-11</c:v>
                </c:pt>
                <c:pt idx="899">
                  <c:v>7.5926258638400369E-11</c:v>
                </c:pt>
                <c:pt idx="900">
                  <c:v>7.5040202959702308E-11</c:v>
                </c:pt>
                <c:pt idx="901">
                  <c:v>7.5926258638400369E-11</c:v>
                </c:pt>
                <c:pt idx="902">
                  <c:v>7.9576164003630322E-11</c:v>
                </c:pt>
                <c:pt idx="903">
                  <c:v>7.6822776637758397E-11</c:v>
                </c:pt>
                <c:pt idx="904">
                  <c:v>7.8647695202853122E-11</c:v>
                </c:pt>
                <c:pt idx="905">
                  <c:v>7.6822776637758397E-11</c:v>
                </c:pt>
                <c:pt idx="906">
                  <c:v>7.9576164003630322E-11</c:v>
                </c:pt>
                <c:pt idx="907">
                  <c:v>7.6822776637758397E-11</c:v>
                </c:pt>
                <c:pt idx="908">
                  <c:v>7.6822776637758397E-11</c:v>
                </c:pt>
                <c:pt idx="909">
                  <c:v>7.9576164003630322E-11</c:v>
                </c:pt>
                <c:pt idx="910">
                  <c:v>7.9576164003630322E-11</c:v>
                </c:pt>
                <c:pt idx="911">
                  <c:v>7.5926258638400369E-11</c:v>
                </c:pt>
                <c:pt idx="912">
                  <c:v>7.7729880494204338E-11</c:v>
                </c:pt>
                <c:pt idx="913">
                  <c:v>7.6822776637758397E-11</c:v>
                </c:pt>
                <c:pt idx="914">
                  <c:v>7.8647695202853122E-11</c:v>
                </c:pt>
                <c:pt idx="915">
                  <c:v>7.6822776637758397E-11</c:v>
                </c:pt>
                <c:pt idx="916">
                  <c:v>7.8647695202853122E-11</c:v>
                </c:pt>
                <c:pt idx="917">
                  <c:v>7.9576164003630322E-11</c:v>
                </c:pt>
                <c:pt idx="918">
                  <c:v>7.8647695202853122E-11</c:v>
                </c:pt>
                <c:pt idx="919">
                  <c:v>7.8647695202853122E-11</c:v>
                </c:pt>
                <c:pt idx="920">
                  <c:v>7.8647695202853122E-11</c:v>
                </c:pt>
                <c:pt idx="921">
                  <c:v>7.6822776637758397E-11</c:v>
                </c:pt>
                <c:pt idx="922">
                  <c:v>7.5926258638400369E-11</c:v>
                </c:pt>
                <c:pt idx="923">
                  <c:v>7.9576164003630322E-11</c:v>
                </c:pt>
                <c:pt idx="924">
                  <c:v>7.8647695202853122E-11</c:v>
                </c:pt>
                <c:pt idx="925">
                  <c:v>7.6822776637758397E-11</c:v>
                </c:pt>
                <c:pt idx="926">
                  <c:v>7.6822776637758397E-11</c:v>
                </c:pt>
                <c:pt idx="927">
                  <c:v>7.7729880494204338E-11</c:v>
                </c:pt>
                <c:pt idx="928">
                  <c:v>7.7729880494204338E-11</c:v>
                </c:pt>
                <c:pt idx="929">
                  <c:v>7.7729880494204338E-11</c:v>
                </c:pt>
                <c:pt idx="930">
                  <c:v>7.9576164003630322E-11</c:v>
                </c:pt>
                <c:pt idx="931">
                  <c:v>7.8647695202853122E-11</c:v>
                </c:pt>
                <c:pt idx="932">
                  <c:v>7.9576164003630322E-11</c:v>
                </c:pt>
                <c:pt idx="933">
                  <c:v>7.9576164003630322E-11</c:v>
                </c:pt>
                <c:pt idx="934">
                  <c:v>7.9576164003630322E-11</c:v>
                </c:pt>
                <c:pt idx="935">
                  <c:v>7.5926258638400369E-11</c:v>
                </c:pt>
                <c:pt idx="936">
                  <c:v>7.9576164003630322E-11</c:v>
                </c:pt>
                <c:pt idx="937">
                  <c:v>7.9576164003630322E-11</c:v>
                </c:pt>
                <c:pt idx="938">
                  <c:v>7.8647695202853122E-11</c:v>
                </c:pt>
                <c:pt idx="939">
                  <c:v>7.7729880494204338E-11</c:v>
                </c:pt>
                <c:pt idx="940">
                  <c:v>7.8647695202853122E-11</c:v>
                </c:pt>
                <c:pt idx="941">
                  <c:v>7.8647695202853122E-11</c:v>
                </c:pt>
                <c:pt idx="942">
                  <c:v>7.7729880494204338E-11</c:v>
                </c:pt>
                <c:pt idx="943">
                  <c:v>7.8647695202853122E-11</c:v>
                </c:pt>
                <c:pt idx="944">
                  <c:v>7.9576164003630322E-11</c:v>
                </c:pt>
                <c:pt idx="945">
                  <c:v>7.5926258638400369E-11</c:v>
                </c:pt>
                <c:pt idx="946">
                  <c:v>7.5926258638400369E-11</c:v>
                </c:pt>
                <c:pt idx="947">
                  <c:v>7.7729880494204338E-11</c:v>
                </c:pt>
                <c:pt idx="948">
                  <c:v>7.7729880494204338E-11</c:v>
                </c:pt>
                <c:pt idx="949">
                  <c:v>7.7729880494204338E-11</c:v>
                </c:pt>
                <c:pt idx="950">
                  <c:v>7.7729880494204338E-11</c:v>
                </c:pt>
                <c:pt idx="951">
                  <c:v>7.6822776637758397E-11</c:v>
                </c:pt>
                <c:pt idx="952">
                  <c:v>7.6822776637758397E-11</c:v>
                </c:pt>
                <c:pt idx="953">
                  <c:v>7.7729880494204338E-11</c:v>
                </c:pt>
                <c:pt idx="954">
                  <c:v>7.9576164003630322E-11</c:v>
                </c:pt>
                <c:pt idx="955">
                  <c:v>7.5040202959702308E-11</c:v>
                </c:pt>
                <c:pt idx="956">
                  <c:v>7.5926258638400369E-11</c:v>
                </c:pt>
                <c:pt idx="957">
                  <c:v>7.6822776637758397E-11</c:v>
                </c:pt>
                <c:pt idx="958">
                  <c:v>7.5926258638400369E-11</c:v>
                </c:pt>
                <c:pt idx="959">
                  <c:v>7.7729880494204338E-11</c:v>
                </c:pt>
                <c:pt idx="960">
                  <c:v>7.6822776637758397E-11</c:v>
                </c:pt>
                <c:pt idx="961">
                  <c:v>7.6822776637758397E-11</c:v>
                </c:pt>
                <c:pt idx="962">
                  <c:v>7.7729880494204338E-11</c:v>
                </c:pt>
                <c:pt idx="963">
                  <c:v>7.6822776637758397E-11</c:v>
                </c:pt>
                <c:pt idx="964">
                  <c:v>7.7729880494204338E-11</c:v>
                </c:pt>
                <c:pt idx="965">
                  <c:v>7.6822776637758397E-11</c:v>
                </c:pt>
                <c:pt idx="966">
                  <c:v>7.6822776637758397E-11</c:v>
                </c:pt>
                <c:pt idx="967">
                  <c:v>7.7729880494204338E-11</c:v>
                </c:pt>
                <c:pt idx="968">
                  <c:v>7.9576164003630322E-11</c:v>
                </c:pt>
                <c:pt idx="969">
                  <c:v>7.9576164003630322E-11</c:v>
                </c:pt>
                <c:pt idx="970">
                  <c:v>7.7729880494204338E-11</c:v>
                </c:pt>
                <c:pt idx="971">
                  <c:v>7.8647695202853122E-11</c:v>
                </c:pt>
                <c:pt idx="972">
                  <c:v>7.7729880494204338E-11</c:v>
                </c:pt>
                <c:pt idx="973">
                  <c:v>7.8647695202853122E-11</c:v>
                </c:pt>
                <c:pt idx="974">
                  <c:v>7.7729880494204338E-11</c:v>
                </c:pt>
                <c:pt idx="975">
                  <c:v>7.8647695202853122E-11</c:v>
                </c:pt>
                <c:pt idx="976">
                  <c:v>7.9576164003630322E-11</c:v>
                </c:pt>
                <c:pt idx="977">
                  <c:v>7.5040202959702308E-11</c:v>
                </c:pt>
                <c:pt idx="978">
                  <c:v>7.6822776637758397E-11</c:v>
                </c:pt>
                <c:pt idx="979">
                  <c:v>7.6822776637758397E-11</c:v>
                </c:pt>
                <c:pt idx="980">
                  <c:v>7.8647695202853122E-11</c:v>
                </c:pt>
                <c:pt idx="981">
                  <c:v>7.8647695202853122E-11</c:v>
                </c:pt>
                <c:pt idx="982">
                  <c:v>7.9576164003630322E-11</c:v>
                </c:pt>
                <c:pt idx="983">
                  <c:v>7.8647695202853122E-11</c:v>
                </c:pt>
                <c:pt idx="984">
                  <c:v>7.7729880494204338E-11</c:v>
                </c:pt>
                <c:pt idx="985">
                  <c:v>7.7729880494204338E-11</c:v>
                </c:pt>
                <c:pt idx="986">
                  <c:v>7.8647695202853122E-11</c:v>
                </c:pt>
                <c:pt idx="987">
                  <c:v>7.7729880494204338E-11</c:v>
                </c:pt>
                <c:pt idx="988">
                  <c:v>7.9576164003630322E-11</c:v>
                </c:pt>
                <c:pt idx="989">
                  <c:v>7.9576164003630322E-11</c:v>
                </c:pt>
                <c:pt idx="990">
                  <c:v>7.6822776637758397E-11</c:v>
                </c:pt>
                <c:pt idx="991">
                  <c:v>7.5926258638400369E-11</c:v>
                </c:pt>
                <c:pt idx="992">
                  <c:v>7.6822776637758397E-11</c:v>
                </c:pt>
                <c:pt idx="993">
                  <c:v>7.7729880494204338E-11</c:v>
                </c:pt>
                <c:pt idx="994">
                  <c:v>7.5926258638400369E-11</c:v>
                </c:pt>
                <c:pt idx="995">
                  <c:v>7.6822776637758397E-11</c:v>
                </c:pt>
                <c:pt idx="996">
                  <c:v>7.9576164003630322E-11</c:v>
                </c:pt>
                <c:pt idx="997">
                  <c:v>7.9576164003630322E-11</c:v>
                </c:pt>
                <c:pt idx="998">
                  <c:v>7.6822776637758397E-11</c:v>
                </c:pt>
                <c:pt idx="999">
                  <c:v>7.7729880494204338E-11</c:v>
                </c:pt>
                <c:pt idx="1000">
                  <c:v>8.0515779159552668E-11</c:v>
                </c:pt>
                <c:pt idx="1001">
                  <c:v>7.6822776637758397E-11</c:v>
                </c:pt>
                <c:pt idx="1002">
                  <c:v>7.6822776637758397E-11</c:v>
                </c:pt>
                <c:pt idx="1003">
                  <c:v>7.8647695202853122E-11</c:v>
                </c:pt>
                <c:pt idx="1004">
                  <c:v>7.5926258638400369E-11</c:v>
                </c:pt>
                <c:pt idx="1005">
                  <c:v>7.6822776637758397E-11</c:v>
                </c:pt>
                <c:pt idx="1006">
                  <c:v>7.6822776637758397E-11</c:v>
                </c:pt>
                <c:pt idx="1007">
                  <c:v>7.6822776637758397E-11</c:v>
                </c:pt>
                <c:pt idx="1008">
                  <c:v>7.7729880494204338E-11</c:v>
                </c:pt>
                <c:pt idx="1009">
                  <c:v>7.8647695202853122E-11</c:v>
                </c:pt>
                <c:pt idx="1010">
                  <c:v>7.6822776637758397E-11</c:v>
                </c:pt>
                <c:pt idx="1011">
                  <c:v>7.6822776637758397E-11</c:v>
                </c:pt>
                <c:pt idx="1012">
                  <c:v>7.9576164003630322E-11</c:v>
                </c:pt>
                <c:pt idx="1013">
                  <c:v>7.5926258638400369E-11</c:v>
                </c:pt>
                <c:pt idx="1014">
                  <c:v>7.6822776637758397E-11</c:v>
                </c:pt>
                <c:pt idx="1015">
                  <c:v>7.9576164003630322E-11</c:v>
                </c:pt>
                <c:pt idx="1016">
                  <c:v>7.5926258638400369E-11</c:v>
                </c:pt>
                <c:pt idx="1017">
                  <c:v>7.6822776637758397E-11</c:v>
                </c:pt>
                <c:pt idx="1018">
                  <c:v>7.7729880494204338E-11</c:v>
                </c:pt>
                <c:pt idx="1019">
                  <c:v>7.8647695202853122E-11</c:v>
                </c:pt>
                <c:pt idx="1020">
                  <c:v>7.6822776637758397E-11</c:v>
                </c:pt>
                <c:pt idx="1021">
                  <c:v>7.7729880494204338E-11</c:v>
                </c:pt>
                <c:pt idx="1022">
                  <c:v>7.5926258638400369E-11</c:v>
                </c:pt>
                <c:pt idx="1023">
                  <c:v>7.5926258638400369E-11</c:v>
                </c:pt>
                <c:pt idx="1024">
                  <c:v>7.5926258638400369E-11</c:v>
                </c:pt>
                <c:pt idx="1025">
                  <c:v>7.6822776637758397E-11</c:v>
                </c:pt>
                <c:pt idx="1026">
                  <c:v>7.6822776637758397E-11</c:v>
                </c:pt>
                <c:pt idx="1027">
                  <c:v>7.7729880494204338E-11</c:v>
                </c:pt>
                <c:pt idx="1028">
                  <c:v>7.9576164003630322E-11</c:v>
                </c:pt>
                <c:pt idx="1029">
                  <c:v>7.7729880494204338E-11</c:v>
                </c:pt>
                <c:pt idx="1030">
                  <c:v>7.7729880494204338E-11</c:v>
                </c:pt>
                <c:pt idx="1031">
                  <c:v>7.5926258638400369E-11</c:v>
                </c:pt>
                <c:pt idx="1032">
                  <c:v>7.8647695202853122E-11</c:v>
                </c:pt>
                <c:pt idx="1033">
                  <c:v>7.7729880494204338E-11</c:v>
                </c:pt>
                <c:pt idx="1034">
                  <c:v>7.5926258638400369E-11</c:v>
                </c:pt>
                <c:pt idx="1035">
                  <c:v>7.8647695202853122E-11</c:v>
                </c:pt>
                <c:pt idx="1036">
                  <c:v>7.7729880494204338E-11</c:v>
                </c:pt>
                <c:pt idx="1037">
                  <c:v>7.9576164003630322E-11</c:v>
                </c:pt>
                <c:pt idx="1038">
                  <c:v>7.6822776637758397E-11</c:v>
                </c:pt>
                <c:pt idx="1039">
                  <c:v>7.9576164003630322E-11</c:v>
                </c:pt>
                <c:pt idx="1040">
                  <c:v>7.7729880494204338E-11</c:v>
                </c:pt>
                <c:pt idx="1041">
                  <c:v>7.6822776637758397E-11</c:v>
                </c:pt>
                <c:pt idx="1042">
                  <c:v>7.8647695202853122E-11</c:v>
                </c:pt>
                <c:pt idx="1043">
                  <c:v>7.6822776637758397E-11</c:v>
                </c:pt>
                <c:pt idx="1044">
                  <c:v>7.6822776637758397E-11</c:v>
                </c:pt>
                <c:pt idx="1045">
                  <c:v>7.6822776637758397E-11</c:v>
                </c:pt>
                <c:pt idx="1046">
                  <c:v>7.8647695202853122E-11</c:v>
                </c:pt>
                <c:pt idx="1047">
                  <c:v>7.6822776637758397E-11</c:v>
                </c:pt>
                <c:pt idx="1048">
                  <c:v>7.7729880494204338E-11</c:v>
                </c:pt>
                <c:pt idx="1049">
                  <c:v>7.6822776637758397E-11</c:v>
                </c:pt>
                <c:pt idx="1050">
                  <c:v>7.7729880494204338E-11</c:v>
                </c:pt>
                <c:pt idx="1051">
                  <c:v>7.9576164003630322E-11</c:v>
                </c:pt>
                <c:pt idx="1052">
                  <c:v>7.7729880494204338E-11</c:v>
                </c:pt>
                <c:pt idx="1053">
                  <c:v>7.5926258638400369E-11</c:v>
                </c:pt>
                <c:pt idx="1054">
                  <c:v>7.6822776637758397E-11</c:v>
                </c:pt>
                <c:pt idx="1055">
                  <c:v>7.7729880494204338E-11</c:v>
                </c:pt>
                <c:pt idx="1056">
                  <c:v>7.6822776637758397E-11</c:v>
                </c:pt>
                <c:pt idx="1057">
                  <c:v>7.8647695202853122E-11</c:v>
                </c:pt>
                <c:pt idx="1058">
                  <c:v>7.8647695202853122E-11</c:v>
                </c:pt>
                <c:pt idx="1059">
                  <c:v>7.8647695202853122E-11</c:v>
                </c:pt>
                <c:pt idx="1060">
                  <c:v>7.6822776637758397E-11</c:v>
                </c:pt>
                <c:pt idx="1061">
                  <c:v>7.7729880494204338E-11</c:v>
                </c:pt>
                <c:pt idx="1062">
                  <c:v>7.5926258638400369E-11</c:v>
                </c:pt>
                <c:pt idx="1063">
                  <c:v>7.7729880494204338E-11</c:v>
                </c:pt>
                <c:pt idx="1064">
                  <c:v>7.6822776637758397E-11</c:v>
                </c:pt>
                <c:pt idx="1065">
                  <c:v>7.7729880494204338E-11</c:v>
                </c:pt>
                <c:pt idx="1066">
                  <c:v>7.6822776637758397E-11</c:v>
                </c:pt>
                <c:pt idx="1067">
                  <c:v>7.6822776637758397E-11</c:v>
                </c:pt>
                <c:pt idx="1068">
                  <c:v>7.6822776637758397E-11</c:v>
                </c:pt>
                <c:pt idx="1069">
                  <c:v>7.8647695202853122E-11</c:v>
                </c:pt>
                <c:pt idx="1070">
                  <c:v>7.5040202959702308E-11</c:v>
                </c:pt>
                <c:pt idx="1071">
                  <c:v>7.9576164003630322E-11</c:v>
                </c:pt>
                <c:pt idx="1072">
                  <c:v>7.9576164003630322E-11</c:v>
                </c:pt>
                <c:pt idx="1073">
                  <c:v>7.6822776637758397E-11</c:v>
                </c:pt>
                <c:pt idx="1074">
                  <c:v>7.9576164003630322E-11</c:v>
                </c:pt>
                <c:pt idx="1075">
                  <c:v>7.6822776637758397E-11</c:v>
                </c:pt>
                <c:pt idx="1076">
                  <c:v>7.6822776637758397E-11</c:v>
                </c:pt>
                <c:pt idx="1077">
                  <c:v>7.8647695202853122E-11</c:v>
                </c:pt>
                <c:pt idx="1078">
                  <c:v>7.5926258638400369E-11</c:v>
                </c:pt>
                <c:pt idx="1079">
                  <c:v>7.8647695202853122E-11</c:v>
                </c:pt>
                <c:pt idx="1080">
                  <c:v>7.6822776637758397E-11</c:v>
                </c:pt>
                <c:pt idx="1081">
                  <c:v>7.6822776637758397E-11</c:v>
                </c:pt>
                <c:pt idx="1082">
                  <c:v>7.6822776637758397E-11</c:v>
                </c:pt>
                <c:pt idx="1083">
                  <c:v>7.5926258638400369E-11</c:v>
                </c:pt>
                <c:pt idx="1084">
                  <c:v>7.7729880494204338E-11</c:v>
                </c:pt>
                <c:pt idx="1085">
                  <c:v>7.7729880494204338E-11</c:v>
                </c:pt>
                <c:pt idx="1086">
                  <c:v>7.5926258638400369E-11</c:v>
                </c:pt>
                <c:pt idx="1087">
                  <c:v>7.7729880494204338E-11</c:v>
                </c:pt>
                <c:pt idx="1088">
                  <c:v>7.8647695202853122E-11</c:v>
                </c:pt>
                <c:pt idx="1089">
                  <c:v>7.9576164003630322E-11</c:v>
                </c:pt>
                <c:pt idx="1090">
                  <c:v>7.9576164003630322E-11</c:v>
                </c:pt>
                <c:pt idx="1091">
                  <c:v>7.5926258638400369E-11</c:v>
                </c:pt>
                <c:pt idx="1092">
                  <c:v>7.6822776637758397E-11</c:v>
                </c:pt>
                <c:pt idx="1093">
                  <c:v>7.7729880494204338E-11</c:v>
                </c:pt>
                <c:pt idx="1094">
                  <c:v>7.8647695202853122E-11</c:v>
                </c:pt>
                <c:pt idx="1095">
                  <c:v>7.6822776637758397E-11</c:v>
                </c:pt>
                <c:pt idx="1096">
                  <c:v>7.7729880494204338E-11</c:v>
                </c:pt>
                <c:pt idx="1097">
                  <c:v>7.8647695202853122E-11</c:v>
                </c:pt>
                <c:pt idx="1098">
                  <c:v>7.9576164003630322E-11</c:v>
                </c:pt>
                <c:pt idx="1099">
                  <c:v>7.7729880494204338E-11</c:v>
                </c:pt>
                <c:pt idx="1100">
                  <c:v>7.9576164003630322E-11</c:v>
                </c:pt>
                <c:pt idx="1101">
                  <c:v>7.6822776637758397E-11</c:v>
                </c:pt>
                <c:pt idx="1102">
                  <c:v>7.7729880494204338E-11</c:v>
                </c:pt>
                <c:pt idx="1103">
                  <c:v>7.7729880494204338E-11</c:v>
                </c:pt>
                <c:pt idx="1104">
                  <c:v>7.7729880494204338E-11</c:v>
                </c:pt>
                <c:pt idx="1105">
                  <c:v>7.8647695202853122E-11</c:v>
                </c:pt>
                <c:pt idx="1106">
                  <c:v>7.6822776637758397E-11</c:v>
                </c:pt>
                <c:pt idx="1107">
                  <c:v>7.8647695202853122E-11</c:v>
                </c:pt>
                <c:pt idx="1108">
                  <c:v>7.5926258638400369E-11</c:v>
                </c:pt>
                <c:pt idx="1109">
                  <c:v>7.8647695202853122E-11</c:v>
                </c:pt>
                <c:pt idx="1110">
                  <c:v>7.7729880494204338E-11</c:v>
                </c:pt>
                <c:pt idx="1111">
                  <c:v>7.6822776637758397E-11</c:v>
                </c:pt>
                <c:pt idx="1112">
                  <c:v>7.8647695202853122E-11</c:v>
                </c:pt>
                <c:pt idx="1113">
                  <c:v>7.6822776637758397E-11</c:v>
                </c:pt>
                <c:pt idx="1114">
                  <c:v>7.7729880494204338E-11</c:v>
                </c:pt>
                <c:pt idx="1115">
                  <c:v>7.6822776637758397E-11</c:v>
                </c:pt>
                <c:pt idx="1116">
                  <c:v>7.6822776637758397E-11</c:v>
                </c:pt>
                <c:pt idx="1117">
                  <c:v>7.5926258638400369E-11</c:v>
                </c:pt>
                <c:pt idx="1118">
                  <c:v>7.5926258638400369E-11</c:v>
                </c:pt>
                <c:pt idx="1119">
                  <c:v>7.8647695202853122E-11</c:v>
                </c:pt>
                <c:pt idx="1120">
                  <c:v>7.7729880494204338E-11</c:v>
                </c:pt>
                <c:pt idx="1121">
                  <c:v>7.5926258638400369E-11</c:v>
                </c:pt>
                <c:pt idx="1122">
                  <c:v>7.6822776637758397E-11</c:v>
                </c:pt>
                <c:pt idx="1123">
                  <c:v>7.8647695202853122E-11</c:v>
                </c:pt>
                <c:pt idx="1124">
                  <c:v>7.6822776637758397E-11</c:v>
                </c:pt>
                <c:pt idx="1125">
                  <c:v>7.5926258638400369E-11</c:v>
                </c:pt>
                <c:pt idx="1126">
                  <c:v>7.8647695202853122E-11</c:v>
                </c:pt>
                <c:pt idx="1127">
                  <c:v>7.7729880494204338E-11</c:v>
                </c:pt>
                <c:pt idx="1128">
                  <c:v>7.7729880494204338E-11</c:v>
                </c:pt>
                <c:pt idx="1129">
                  <c:v>7.9576164003630322E-11</c:v>
                </c:pt>
                <c:pt idx="1130">
                  <c:v>7.8647695202853122E-11</c:v>
                </c:pt>
                <c:pt idx="1131">
                  <c:v>7.5926258638400369E-11</c:v>
                </c:pt>
                <c:pt idx="1132">
                  <c:v>7.6822776637758397E-11</c:v>
                </c:pt>
                <c:pt idx="1133">
                  <c:v>7.6822776637758397E-11</c:v>
                </c:pt>
                <c:pt idx="1134">
                  <c:v>7.6822776637758397E-11</c:v>
                </c:pt>
                <c:pt idx="1135">
                  <c:v>7.9576164003630322E-11</c:v>
                </c:pt>
                <c:pt idx="1136">
                  <c:v>7.8647695202853122E-11</c:v>
                </c:pt>
                <c:pt idx="1137">
                  <c:v>7.6822776637758397E-11</c:v>
                </c:pt>
                <c:pt idx="1138">
                  <c:v>7.9576164003630322E-11</c:v>
                </c:pt>
                <c:pt idx="1139">
                  <c:v>7.5926258638400369E-11</c:v>
                </c:pt>
                <c:pt idx="1140">
                  <c:v>7.5926258638400369E-11</c:v>
                </c:pt>
                <c:pt idx="1141">
                  <c:v>7.8647695202853122E-11</c:v>
                </c:pt>
                <c:pt idx="1142">
                  <c:v>7.9576164003630322E-11</c:v>
                </c:pt>
                <c:pt idx="1143">
                  <c:v>7.8647695202853122E-11</c:v>
                </c:pt>
                <c:pt idx="1144">
                  <c:v>7.6822776637758397E-11</c:v>
                </c:pt>
                <c:pt idx="1145">
                  <c:v>7.6822776637758397E-11</c:v>
                </c:pt>
                <c:pt idx="1146">
                  <c:v>7.7729880494204338E-11</c:v>
                </c:pt>
                <c:pt idx="1147">
                  <c:v>7.8647695202853122E-11</c:v>
                </c:pt>
                <c:pt idx="1148">
                  <c:v>7.8647695202853122E-11</c:v>
                </c:pt>
                <c:pt idx="1149">
                  <c:v>7.6822776637758397E-11</c:v>
                </c:pt>
                <c:pt idx="1150">
                  <c:v>7.6822776637758397E-11</c:v>
                </c:pt>
                <c:pt idx="1151">
                  <c:v>7.7729880494204338E-11</c:v>
                </c:pt>
                <c:pt idx="1152">
                  <c:v>7.7729880494204338E-11</c:v>
                </c:pt>
                <c:pt idx="1153">
                  <c:v>8.0515779159552668E-11</c:v>
                </c:pt>
                <c:pt idx="1154">
                  <c:v>7.7729880494204338E-11</c:v>
                </c:pt>
                <c:pt idx="1155">
                  <c:v>7.8647695202853122E-11</c:v>
                </c:pt>
                <c:pt idx="1156">
                  <c:v>7.6822776637758397E-11</c:v>
                </c:pt>
                <c:pt idx="1157">
                  <c:v>7.5926258638400369E-11</c:v>
                </c:pt>
                <c:pt idx="1158">
                  <c:v>7.6822776637758397E-11</c:v>
                </c:pt>
                <c:pt idx="1159">
                  <c:v>7.7729880494204338E-11</c:v>
                </c:pt>
                <c:pt idx="1160">
                  <c:v>7.8647695202853122E-11</c:v>
                </c:pt>
                <c:pt idx="1161">
                  <c:v>7.6822776637758397E-11</c:v>
                </c:pt>
                <c:pt idx="1162">
                  <c:v>7.8647695202853122E-11</c:v>
                </c:pt>
                <c:pt idx="1163">
                  <c:v>7.9576164003630322E-11</c:v>
                </c:pt>
                <c:pt idx="1164">
                  <c:v>7.5926258638400369E-11</c:v>
                </c:pt>
                <c:pt idx="1165">
                  <c:v>7.8647695202853122E-11</c:v>
                </c:pt>
                <c:pt idx="1166">
                  <c:v>7.6822776637758397E-11</c:v>
                </c:pt>
                <c:pt idx="1167">
                  <c:v>7.6822776637758397E-11</c:v>
                </c:pt>
                <c:pt idx="1168">
                  <c:v>7.8647695202853122E-11</c:v>
                </c:pt>
                <c:pt idx="1169">
                  <c:v>7.7729880494204338E-11</c:v>
                </c:pt>
                <c:pt idx="1170">
                  <c:v>7.7729880494204338E-11</c:v>
                </c:pt>
                <c:pt idx="1171">
                  <c:v>7.9576164003630322E-11</c:v>
                </c:pt>
                <c:pt idx="1172">
                  <c:v>7.7729880494204338E-11</c:v>
                </c:pt>
                <c:pt idx="1173">
                  <c:v>7.5926258638400369E-11</c:v>
                </c:pt>
                <c:pt idx="1174">
                  <c:v>7.6822776637758397E-11</c:v>
                </c:pt>
                <c:pt idx="1175">
                  <c:v>7.6822776637758397E-11</c:v>
                </c:pt>
                <c:pt idx="1176">
                  <c:v>7.6822776637758397E-11</c:v>
                </c:pt>
                <c:pt idx="1177">
                  <c:v>7.6822776637758397E-11</c:v>
                </c:pt>
                <c:pt idx="1178">
                  <c:v>7.6822776637758397E-11</c:v>
                </c:pt>
                <c:pt idx="1179">
                  <c:v>7.8647695202853122E-11</c:v>
                </c:pt>
                <c:pt idx="1180">
                  <c:v>7.8647695202853122E-11</c:v>
                </c:pt>
                <c:pt idx="1181">
                  <c:v>7.6822776637758397E-11</c:v>
                </c:pt>
                <c:pt idx="1182">
                  <c:v>7.7729880494204338E-11</c:v>
                </c:pt>
                <c:pt idx="1183">
                  <c:v>7.6822776637758397E-11</c:v>
                </c:pt>
                <c:pt idx="1184">
                  <c:v>7.6822776637758397E-11</c:v>
                </c:pt>
                <c:pt idx="1185">
                  <c:v>7.9576164003630322E-11</c:v>
                </c:pt>
                <c:pt idx="1186">
                  <c:v>7.6822776637758397E-11</c:v>
                </c:pt>
                <c:pt idx="1187">
                  <c:v>7.5926258638400369E-11</c:v>
                </c:pt>
                <c:pt idx="1188">
                  <c:v>7.6822776637758397E-11</c:v>
                </c:pt>
                <c:pt idx="1189">
                  <c:v>7.8647695202853122E-11</c:v>
                </c:pt>
                <c:pt idx="1190">
                  <c:v>7.5926258638400369E-11</c:v>
                </c:pt>
                <c:pt idx="1191">
                  <c:v>7.6822776637758397E-11</c:v>
                </c:pt>
                <c:pt idx="1192">
                  <c:v>7.9576164003630322E-11</c:v>
                </c:pt>
                <c:pt idx="1193">
                  <c:v>7.8647695202853122E-11</c:v>
                </c:pt>
                <c:pt idx="1194">
                  <c:v>7.6822776637758397E-11</c:v>
                </c:pt>
                <c:pt idx="1195">
                  <c:v>7.9576164003630322E-11</c:v>
                </c:pt>
                <c:pt idx="1196">
                  <c:v>7.7729880494204338E-11</c:v>
                </c:pt>
                <c:pt idx="1197">
                  <c:v>7.7729880494204338E-11</c:v>
                </c:pt>
                <c:pt idx="1198">
                  <c:v>7.5926258638400369E-11</c:v>
                </c:pt>
                <c:pt idx="1199">
                  <c:v>7.6822776637758397E-11</c:v>
                </c:pt>
                <c:pt idx="1200">
                  <c:v>7.5926258638400369E-11</c:v>
                </c:pt>
                <c:pt idx="1201">
                  <c:v>7.5926258638400369E-11</c:v>
                </c:pt>
                <c:pt idx="1202">
                  <c:v>7.7729880494204338E-11</c:v>
                </c:pt>
                <c:pt idx="1203">
                  <c:v>7.8647695202853122E-11</c:v>
                </c:pt>
                <c:pt idx="1204">
                  <c:v>7.9576164003630322E-11</c:v>
                </c:pt>
                <c:pt idx="1205">
                  <c:v>7.8647695202853122E-11</c:v>
                </c:pt>
                <c:pt idx="1206">
                  <c:v>7.6822776637758397E-11</c:v>
                </c:pt>
                <c:pt idx="1207">
                  <c:v>7.8647695202853122E-11</c:v>
                </c:pt>
                <c:pt idx="1208">
                  <c:v>7.8647695202853122E-11</c:v>
                </c:pt>
                <c:pt idx="1209">
                  <c:v>7.5926258638400369E-11</c:v>
                </c:pt>
                <c:pt idx="1210">
                  <c:v>7.9576164003630322E-11</c:v>
                </c:pt>
                <c:pt idx="1211">
                  <c:v>7.8647695202853122E-11</c:v>
                </c:pt>
                <c:pt idx="1212">
                  <c:v>7.5926258638400369E-11</c:v>
                </c:pt>
                <c:pt idx="1213">
                  <c:v>7.9576164003630322E-11</c:v>
                </c:pt>
                <c:pt idx="1214">
                  <c:v>7.5926258638400369E-11</c:v>
                </c:pt>
                <c:pt idx="1215">
                  <c:v>7.6822776637758397E-11</c:v>
                </c:pt>
                <c:pt idx="1216">
                  <c:v>7.6822776637758397E-11</c:v>
                </c:pt>
                <c:pt idx="1217">
                  <c:v>7.8647695202853122E-11</c:v>
                </c:pt>
                <c:pt idx="1218">
                  <c:v>7.8647695202853122E-11</c:v>
                </c:pt>
                <c:pt idx="1219">
                  <c:v>7.5040202959702308E-11</c:v>
                </c:pt>
                <c:pt idx="1220">
                  <c:v>7.8647695202853122E-11</c:v>
                </c:pt>
                <c:pt idx="1221">
                  <c:v>7.7729880494204338E-11</c:v>
                </c:pt>
                <c:pt idx="1222">
                  <c:v>7.8647695202853122E-11</c:v>
                </c:pt>
                <c:pt idx="1223">
                  <c:v>7.9576164003630322E-11</c:v>
                </c:pt>
                <c:pt idx="1224">
                  <c:v>7.5926258638400369E-11</c:v>
                </c:pt>
                <c:pt idx="1225">
                  <c:v>7.6822776637758397E-11</c:v>
                </c:pt>
                <c:pt idx="1226">
                  <c:v>7.9576164003630322E-11</c:v>
                </c:pt>
                <c:pt idx="1227">
                  <c:v>7.6822776637758397E-11</c:v>
                </c:pt>
                <c:pt idx="1228">
                  <c:v>7.9576164003630322E-11</c:v>
                </c:pt>
                <c:pt idx="1229">
                  <c:v>7.9576164003630322E-11</c:v>
                </c:pt>
                <c:pt idx="1230">
                  <c:v>7.7729880494204338E-11</c:v>
                </c:pt>
                <c:pt idx="1231">
                  <c:v>7.8647695202853122E-11</c:v>
                </c:pt>
                <c:pt idx="1232">
                  <c:v>7.6822776637758397E-11</c:v>
                </c:pt>
                <c:pt idx="1233">
                  <c:v>7.6822776637758397E-11</c:v>
                </c:pt>
                <c:pt idx="1234">
                  <c:v>7.7729880494204338E-11</c:v>
                </c:pt>
                <c:pt idx="1235">
                  <c:v>7.7729880494204338E-11</c:v>
                </c:pt>
                <c:pt idx="1236">
                  <c:v>7.6822776637758397E-11</c:v>
                </c:pt>
                <c:pt idx="1237">
                  <c:v>7.6822776637758397E-11</c:v>
                </c:pt>
                <c:pt idx="1238">
                  <c:v>7.6822776637758397E-11</c:v>
                </c:pt>
                <c:pt idx="1239">
                  <c:v>7.8647695202853122E-11</c:v>
                </c:pt>
                <c:pt idx="1240">
                  <c:v>7.5926258638400369E-11</c:v>
                </c:pt>
                <c:pt idx="1241">
                  <c:v>7.6822776637758397E-11</c:v>
                </c:pt>
                <c:pt idx="1242">
                  <c:v>7.7729880494204338E-11</c:v>
                </c:pt>
                <c:pt idx="1243">
                  <c:v>7.6822776637758397E-11</c:v>
                </c:pt>
                <c:pt idx="1244">
                  <c:v>7.7729880494204338E-11</c:v>
                </c:pt>
                <c:pt idx="1245">
                  <c:v>7.6822776637758397E-11</c:v>
                </c:pt>
                <c:pt idx="1246">
                  <c:v>7.9576164003630322E-11</c:v>
                </c:pt>
                <c:pt idx="1247">
                  <c:v>7.9576164003630322E-11</c:v>
                </c:pt>
                <c:pt idx="1248">
                  <c:v>7.5926258638400369E-11</c:v>
                </c:pt>
                <c:pt idx="1249">
                  <c:v>7.6822776637758397E-11</c:v>
                </c:pt>
                <c:pt idx="1250">
                  <c:v>7.8647695202853122E-11</c:v>
                </c:pt>
                <c:pt idx="1251">
                  <c:v>7.7729880494204338E-11</c:v>
                </c:pt>
                <c:pt idx="1252">
                  <c:v>7.9576164003630322E-11</c:v>
                </c:pt>
                <c:pt idx="1253">
                  <c:v>7.6822776637758397E-11</c:v>
                </c:pt>
                <c:pt idx="1254">
                  <c:v>7.7729880494204338E-11</c:v>
                </c:pt>
                <c:pt idx="1255">
                  <c:v>7.9576164003630322E-11</c:v>
                </c:pt>
                <c:pt idx="1256">
                  <c:v>7.6822776637758397E-11</c:v>
                </c:pt>
                <c:pt idx="1257">
                  <c:v>7.8647695202853122E-11</c:v>
                </c:pt>
                <c:pt idx="1258">
                  <c:v>7.9576164003630322E-11</c:v>
                </c:pt>
                <c:pt idx="1259">
                  <c:v>7.5926258638400369E-11</c:v>
                </c:pt>
                <c:pt idx="1260">
                  <c:v>7.6822776637758397E-11</c:v>
                </c:pt>
                <c:pt idx="1261">
                  <c:v>7.5926258638400369E-11</c:v>
                </c:pt>
                <c:pt idx="1262">
                  <c:v>7.6822776637758397E-11</c:v>
                </c:pt>
                <c:pt idx="1263">
                  <c:v>7.6822776637758397E-11</c:v>
                </c:pt>
                <c:pt idx="1264">
                  <c:v>7.9576164003630322E-11</c:v>
                </c:pt>
                <c:pt idx="1265">
                  <c:v>7.7729880494204338E-11</c:v>
                </c:pt>
                <c:pt idx="1266">
                  <c:v>7.5926258638400369E-11</c:v>
                </c:pt>
                <c:pt idx="1267">
                  <c:v>7.5926258638400369E-11</c:v>
                </c:pt>
                <c:pt idx="1268">
                  <c:v>7.9576164003630322E-11</c:v>
                </c:pt>
                <c:pt idx="1269">
                  <c:v>7.8647695202853122E-11</c:v>
                </c:pt>
                <c:pt idx="1270">
                  <c:v>7.8647695202853122E-11</c:v>
                </c:pt>
                <c:pt idx="1271">
                  <c:v>7.8647695202853122E-11</c:v>
                </c:pt>
                <c:pt idx="1272">
                  <c:v>7.8647695202853122E-11</c:v>
                </c:pt>
                <c:pt idx="1273">
                  <c:v>7.8647695202853122E-11</c:v>
                </c:pt>
                <c:pt idx="1274">
                  <c:v>7.8647695202853122E-11</c:v>
                </c:pt>
                <c:pt idx="1275">
                  <c:v>7.9576164003630322E-11</c:v>
                </c:pt>
                <c:pt idx="1276">
                  <c:v>7.8647695202853122E-11</c:v>
                </c:pt>
                <c:pt idx="1277">
                  <c:v>7.6822776637758397E-11</c:v>
                </c:pt>
                <c:pt idx="1278">
                  <c:v>7.5040202959702308E-11</c:v>
                </c:pt>
                <c:pt idx="1279">
                  <c:v>7.9576164003630322E-11</c:v>
                </c:pt>
                <c:pt idx="1280">
                  <c:v>7.9576164003630322E-11</c:v>
                </c:pt>
                <c:pt idx="1281">
                  <c:v>7.7729880494204338E-11</c:v>
                </c:pt>
                <c:pt idx="1282">
                  <c:v>7.9576164003630322E-11</c:v>
                </c:pt>
                <c:pt idx="1283">
                  <c:v>7.9576164003630322E-11</c:v>
                </c:pt>
                <c:pt idx="1284">
                  <c:v>7.7729880494204338E-11</c:v>
                </c:pt>
                <c:pt idx="1285">
                  <c:v>7.9576164003630322E-11</c:v>
                </c:pt>
                <c:pt idx="1286">
                  <c:v>7.6822776637758397E-11</c:v>
                </c:pt>
                <c:pt idx="1287">
                  <c:v>7.7729880494204338E-11</c:v>
                </c:pt>
                <c:pt idx="1288">
                  <c:v>7.8647695202853122E-11</c:v>
                </c:pt>
                <c:pt idx="1289">
                  <c:v>7.7729880494204338E-11</c:v>
                </c:pt>
                <c:pt idx="1290">
                  <c:v>7.9576164003630322E-11</c:v>
                </c:pt>
                <c:pt idx="1291">
                  <c:v>7.6822776637758397E-11</c:v>
                </c:pt>
                <c:pt idx="1292">
                  <c:v>7.6822776637758397E-11</c:v>
                </c:pt>
                <c:pt idx="1293">
                  <c:v>7.8647695202853122E-11</c:v>
                </c:pt>
                <c:pt idx="1294">
                  <c:v>7.7729880494204338E-11</c:v>
                </c:pt>
                <c:pt idx="1295">
                  <c:v>7.8647695202853122E-11</c:v>
                </c:pt>
                <c:pt idx="1296">
                  <c:v>7.8647695202853122E-11</c:v>
                </c:pt>
                <c:pt idx="1297">
                  <c:v>7.7729880494204338E-11</c:v>
                </c:pt>
                <c:pt idx="1298">
                  <c:v>7.6822776637758397E-11</c:v>
                </c:pt>
                <c:pt idx="1299">
                  <c:v>7.6822776637758397E-11</c:v>
                </c:pt>
                <c:pt idx="1300">
                  <c:v>7.7729880494204338E-11</c:v>
                </c:pt>
                <c:pt idx="1301">
                  <c:v>7.5926258638400369E-11</c:v>
                </c:pt>
                <c:pt idx="1302">
                  <c:v>7.7729880494204338E-11</c:v>
                </c:pt>
                <c:pt idx="1303">
                  <c:v>7.9576164003630322E-11</c:v>
                </c:pt>
                <c:pt idx="1304">
                  <c:v>7.8647695202853122E-11</c:v>
                </c:pt>
                <c:pt idx="1305">
                  <c:v>7.9576164003630322E-11</c:v>
                </c:pt>
                <c:pt idx="1306">
                  <c:v>7.6822776637758397E-11</c:v>
                </c:pt>
                <c:pt idx="1307">
                  <c:v>7.8647695202853122E-11</c:v>
                </c:pt>
                <c:pt idx="1308">
                  <c:v>7.9576164003630322E-11</c:v>
                </c:pt>
                <c:pt idx="1309">
                  <c:v>7.9576164003630322E-11</c:v>
                </c:pt>
                <c:pt idx="1310">
                  <c:v>7.7729880494204338E-11</c:v>
                </c:pt>
                <c:pt idx="1311">
                  <c:v>7.5926258638400369E-11</c:v>
                </c:pt>
                <c:pt idx="1312">
                  <c:v>7.5926258638400369E-11</c:v>
                </c:pt>
                <c:pt idx="1313">
                  <c:v>7.6822776637758397E-11</c:v>
                </c:pt>
                <c:pt idx="1314">
                  <c:v>7.7729880494204338E-11</c:v>
                </c:pt>
                <c:pt idx="1315">
                  <c:v>7.6822776637758397E-11</c:v>
                </c:pt>
                <c:pt idx="1316">
                  <c:v>7.9576164003630322E-11</c:v>
                </c:pt>
                <c:pt idx="1317">
                  <c:v>7.6822776637758397E-11</c:v>
                </c:pt>
                <c:pt idx="1318">
                  <c:v>7.5926258638400369E-11</c:v>
                </c:pt>
                <c:pt idx="1319">
                  <c:v>7.5926258638400369E-11</c:v>
                </c:pt>
                <c:pt idx="1320">
                  <c:v>7.9576164003630322E-11</c:v>
                </c:pt>
                <c:pt idx="1321">
                  <c:v>7.9576164003630322E-11</c:v>
                </c:pt>
                <c:pt idx="1322">
                  <c:v>7.5926258638400369E-11</c:v>
                </c:pt>
                <c:pt idx="1323">
                  <c:v>7.9576164003630322E-11</c:v>
                </c:pt>
                <c:pt idx="1324">
                  <c:v>7.6822776637758397E-11</c:v>
                </c:pt>
                <c:pt idx="1325">
                  <c:v>7.8647695202853122E-11</c:v>
                </c:pt>
                <c:pt idx="1326">
                  <c:v>7.6822776637758397E-11</c:v>
                </c:pt>
                <c:pt idx="1327">
                  <c:v>7.6822776637758397E-11</c:v>
                </c:pt>
                <c:pt idx="1328">
                  <c:v>7.9576164003630322E-11</c:v>
                </c:pt>
                <c:pt idx="1329">
                  <c:v>7.7729880494204338E-11</c:v>
                </c:pt>
                <c:pt idx="1330">
                  <c:v>8.0515779159552668E-11</c:v>
                </c:pt>
                <c:pt idx="1331">
                  <c:v>7.9576164003630322E-11</c:v>
                </c:pt>
                <c:pt idx="1332">
                  <c:v>7.6822776637758397E-11</c:v>
                </c:pt>
                <c:pt idx="1333">
                  <c:v>7.5926258638400369E-11</c:v>
                </c:pt>
                <c:pt idx="1334">
                  <c:v>7.6822776637758397E-11</c:v>
                </c:pt>
                <c:pt idx="1335">
                  <c:v>7.5926258638400369E-11</c:v>
                </c:pt>
                <c:pt idx="1336">
                  <c:v>7.7729880494204338E-11</c:v>
                </c:pt>
                <c:pt idx="1337">
                  <c:v>7.6822776637758397E-11</c:v>
                </c:pt>
                <c:pt idx="1338">
                  <c:v>7.5926258638400369E-11</c:v>
                </c:pt>
                <c:pt idx="1339">
                  <c:v>7.9576164003630322E-11</c:v>
                </c:pt>
                <c:pt idx="1340">
                  <c:v>7.8647695202853122E-11</c:v>
                </c:pt>
                <c:pt idx="1341">
                  <c:v>7.5926258638400369E-11</c:v>
                </c:pt>
                <c:pt idx="1342">
                  <c:v>7.6822776637758397E-11</c:v>
                </c:pt>
                <c:pt idx="1343">
                  <c:v>7.5926258638400369E-11</c:v>
                </c:pt>
                <c:pt idx="1344">
                  <c:v>7.8647695202853122E-11</c:v>
                </c:pt>
                <c:pt idx="1345">
                  <c:v>7.7729880494204338E-11</c:v>
                </c:pt>
                <c:pt idx="1346">
                  <c:v>7.7729880494204338E-11</c:v>
                </c:pt>
                <c:pt idx="1347">
                  <c:v>7.5926258638400369E-11</c:v>
                </c:pt>
                <c:pt idx="1348">
                  <c:v>7.9576164003630322E-11</c:v>
                </c:pt>
                <c:pt idx="1349">
                  <c:v>7.8647695202853122E-11</c:v>
                </c:pt>
                <c:pt idx="1350">
                  <c:v>7.8647695202853122E-11</c:v>
                </c:pt>
                <c:pt idx="1351">
                  <c:v>7.5926258638400369E-11</c:v>
                </c:pt>
                <c:pt idx="1352">
                  <c:v>7.5926258638400369E-11</c:v>
                </c:pt>
                <c:pt idx="1353">
                  <c:v>7.6822776637758397E-11</c:v>
                </c:pt>
                <c:pt idx="1354">
                  <c:v>7.8647695202853122E-11</c:v>
                </c:pt>
                <c:pt idx="1355">
                  <c:v>7.8647695202853122E-11</c:v>
                </c:pt>
                <c:pt idx="1356">
                  <c:v>7.6822776637758397E-11</c:v>
                </c:pt>
                <c:pt idx="1357">
                  <c:v>7.8647695202853122E-11</c:v>
                </c:pt>
                <c:pt idx="1358">
                  <c:v>7.6822776637758397E-11</c:v>
                </c:pt>
                <c:pt idx="1359">
                  <c:v>7.6822776637758397E-11</c:v>
                </c:pt>
                <c:pt idx="1360">
                  <c:v>7.7729880494204338E-11</c:v>
                </c:pt>
                <c:pt idx="1361">
                  <c:v>7.7729880494204338E-11</c:v>
                </c:pt>
                <c:pt idx="1362">
                  <c:v>7.6822776637758397E-11</c:v>
                </c:pt>
                <c:pt idx="1363">
                  <c:v>7.8647695202853122E-11</c:v>
                </c:pt>
                <c:pt idx="1364">
                  <c:v>7.7729880494204338E-11</c:v>
                </c:pt>
                <c:pt idx="1365">
                  <c:v>7.9576164003630322E-11</c:v>
                </c:pt>
                <c:pt idx="1366">
                  <c:v>7.9576164003630322E-11</c:v>
                </c:pt>
                <c:pt idx="1367">
                  <c:v>7.8647695202853122E-11</c:v>
                </c:pt>
                <c:pt idx="1368">
                  <c:v>7.8647695202853122E-11</c:v>
                </c:pt>
                <c:pt idx="1369">
                  <c:v>7.7729880494204338E-11</c:v>
                </c:pt>
                <c:pt idx="1370">
                  <c:v>7.7729880494204338E-11</c:v>
                </c:pt>
                <c:pt idx="1371">
                  <c:v>7.6822776637758397E-11</c:v>
                </c:pt>
                <c:pt idx="1372">
                  <c:v>7.7729880494204338E-11</c:v>
                </c:pt>
                <c:pt idx="1373">
                  <c:v>7.6822776637758397E-11</c:v>
                </c:pt>
                <c:pt idx="1374">
                  <c:v>7.6822776637758397E-11</c:v>
                </c:pt>
                <c:pt idx="1375">
                  <c:v>7.7729880494204338E-11</c:v>
                </c:pt>
                <c:pt idx="1376">
                  <c:v>7.5926258638400369E-11</c:v>
                </c:pt>
                <c:pt idx="1377">
                  <c:v>7.6822776637758397E-11</c:v>
                </c:pt>
                <c:pt idx="1378">
                  <c:v>7.8647695202853122E-11</c:v>
                </c:pt>
                <c:pt idx="1379">
                  <c:v>7.5926258638400369E-11</c:v>
                </c:pt>
                <c:pt idx="1380">
                  <c:v>7.6822776637758397E-11</c:v>
                </c:pt>
                <c:pt idx="1381">
                  <c:v>7.7729880494204338E-11</c:v>
                </c:pt>
                <c:pt idx="1382">
                  <c:v>7.6822776637758397E-11</c:v>
                </c:pt>
                <c:pt idx="1383">
                  <c:v>7.5926258638400369E-11</c:v>
                </c:pt>
                <c:pt idx="1384">
                  <c:v>7.7729880494204338E-11</c:v>
                </c:pt>
                <c:pt idx="1385">
                  <c:v>7.8647695202853122E-11</c:v>
                </c:pt>
                <c:pt idx="1386">
                  <c:v>7.7729880494204338E-11</c:v>
                </c:pt>
                <c:pt idx="1387">
                  <c:v>7.6822776637758397E-11</c:v>
                </c:pt>
                <c:pt idx="1388">
                  <c:v>7.7729880494204338E-11</c:v>
                </c:pt>
                <c:pt idx="1389">
                  <c:v>7.8647695202853122E-11</c:v>
                </c:pt>
                <c:pt idx="1390">
                  <c:v>7.9576164003630322E-11</c:v>
                </c:pt>
                <c:pt idx="1391">
                  <c:v>7.5926258638400369E-11</c:v>
                </c:pt>
                <c:pt idx="1392">
                  <c:v>7.5926258638400369E-11</c:v>
                </c:pt>
                <c:pt idx="1393">
                  <c:v>7.5926258638400369E-11</c:v>
                </c:pt>
                <c:pt idx="1394">
                  <c:v>7.5040202959702308E-11</c:v>
                </c:pt>
                <c:pt idx="1395">
                  <c:v>7.8647695202853122E-11</c:v>
                </c:pt>
                <c:pt idx="1396">
                  <c:v>7.8647695202853122E-11</c:v>
                </c:pt>
                <c:pt idx="1397">
                  <c:v>7.9576164003630322E-11</c:v>
                </c:pt>
                <c:pt idx="1398">
                  <c:v>7.5926258638400369E-11</c:v>
                </c:pt>
                <c:pt idx="1399">
                  <c:v>7.5926258638400369E-11</c:v>
                </c:pt>
                <c:pt idx="1400">
                  <c:v>7.6822776637758397E-11</c:v>
                </c:pt>
                <c:pt idx="1401">
                  <c:v>7.6822776637758397E-11</c:v>
                </c:pt>
                <c:pt idx="1402">
                  <c:v>7.8647695202853122E-11</c:v>
                </c:pt>
                <c:pt idx="1403">
                  <c:v>7.8647695202853122E-11</c:v>
                </c:pt>
                <c:pt idx="1404">
                  <c:v>7.8647695202853122E-11</c:v>
                </c:pt>
                <c:pt idx="1405">
                  <c:v>7.6822776637758397E-11</c:v>
                </c:pt>
                <c:pt idx="1406">
                  <c:v>7.6822776637758397E-11</c:v>
                </c:pt>
                <c:pt idx="1407">
                  <c:v>7.6822776637758397E-11</c:v>
                </c:pt>
                <c:pt idx="1408">
                  <c:v>7.7729880494204338E-11</c:v>
                </c:pt>
                <c:pt idx="1409">
                  <c:v>7.7729880494204338E-11</c:v>
                </c:pt>
                <c:pt idx="1410">
                  <c:v>7.8647695202853122E-11</c:v>
                </c:pt>
                <c:pt idx="1411">
                  <c:v>7.9576164003630322E-11</c:v>
                </c:pt>
                <c:pt idx="1412">
                  <c:v>7.8647695202853122E-11</c:v>
                </c:pt>
                <c:pt idx="1413">
                  <c:v>7.7729880494204338E-11</c:v>
                </c:pt>
                <c:pt idx="1414">
                  <c:v>7.7729880494204338E-11</c:v>
                </c:pt>
                <c:pt idx="1415">
                  <c:v>7.6822776637758397E-11</c:v>
                </c:pt>
                <c:pt idx="1416">
                  <c:v>7.7729880494204338E-11</c:v>
                </c:pt>
                <c:pt idx="1417">
                  <c:v>7.9576164003630322E-11</c:v>
                </c:pt>
                <c:pt idx="1418">
                  <c:v>7.8647695202853122E-11</c:v>
                </c:pt>
                <c:pt idx="1419">
                  <c:v>7.6822776637758397E-11</c:v>
                </c:pt>
                <c:pt idx="1420">
                  <c:v>7.6822776637758397E-11</c:v>
                </c:pt>
                <c:pt idx="1421">
                  <c:v>7.9576164003630322E-11</c:v>
                </c:pt>
                <c:pt idx="1422">
                  <c:v>7.6822776637758397E-11</c:v>
                </c:pt>
                <c:pt idx="1423">
                  <c:v>7.6822776637758397E-11</c:v>
                </c:pt>
                <c:pt idx="1424">
                  <c:v>7.5926258638400369E-11</c:v>
                </c:pt>
                <c:pt idx="1425">
                  <c:v>7.9576164003630322E-11</c:v>
                </c:pt>
                <c:pt idx="1426">
                  <c:v>7.8647695202853122E-11</c:v>
                </c:pt>
                <c:pt idx="1427">
                  <c:v>7.6822776637758397E-11</c:v>
                </c:pt>
                <c:pt idx="1428">
                  <c:v>7.9576164003630322E-11</c:v>
                </c:pt>
                <c:pt idx="1429">
                  <c:v>7.6822776637758397E-11</c:v>
                </c:pt>
                <c:pt idx="1430">
                  <c:v>7.7729880494204338E-11</c:v>
                </c:pt>
                <c:pt idx="1431">
                  <c:v>7.6822776637758397E-11</c:v>
                </c:pt>
                <c:pt idx="1432">
                  <c:v>7.8647695202853122E-11</c:v>
                </c:pt>
                <c:pt idx="1433">
                  <c:v>7.5926258638400369E-11</c:v>
                </c:pt>
                <c:pt idx="1434">
                  <c:v>7.8647695202853122E-11</c:v>
                </c:pt>
                <c:pt idx="1435">
                  <c:v>7.8647695202853122E-11</c:v>
                </c:pt>
                <c:pt idx="1436">
                  <c:v>7.6822776637758397E-11</c:v>
                </c:pt>
                <c:pt idx="1437">
                  <c:v>7.9576164003630322E-11</c:v>
                </c:pt>
                <c:pt idx="1438">
                  <c:v>7.9576164003630322E-11</c:v>
                </c:pt>
                <c:pt idx="1439">
                  <c:v>7.7729880494204338E-11</c:v>
                </c:pt>
                <c:pt idx="1440">
                  <c:v>7.7729880494204338E-11</c:v>
                </c:pt>
                <c:pt idx="1441">
                  <c:v>7.6822776637758397E-11</c:v>
                </c:pt>
                <c:pt idx="1442">
                  <c:v>7.6822776637758397E-11</c:v>
                </c:pt>
                <c:pt idx="1443">
                  <c:v>7.7729880494204338E-11</c:v>
                </c:pt>
                <c:pt idx="1444">
                  <c:v>7.8647695202853122E-11</c:v>
                </c:pt>
                <c:pt idx="1445">
                  <c:v>7.7729880494204338E-11</c:v>
                </c:pt>
                <c:pt idx="1446">
                  <c:v>7.8647695202853122E-11</c:v>
                </c:pt>
                <c:pt idx="1447">
                  <c:v>7.7729880494204338E-11</c:v>
                </c:pt>
                <c:pt idx="1448">
                  <c:v>7.5926258638400369E-11</c:v>
                </c:pt>
                <c:pt idx="1449">
                  <c:v>7.5926258638400369E-11</c:v>
                </c:pt>
                <c:pt idx="1450">
                  <c:v>7.6822776637758397E-11</c:v>
                </c:pt>
                <c:pt idx="1451">
                  <c:v>7.7729880494204338E-11</c:v>
                </c:pt>
                <c:pt idx="1452">
                  <c:v>7.5926258638400369E-11</c:v>
                </c:pt>
                <c:pt idx="1453">
                  <c:v>7.6822776637758397E-11</c:v>
                </c:pt>
                <c:pt idx="1454">
                  <c:v>7.6822776637758397E-11</c:v>
                </c:pt>
                <c:pt idx="1455">
                  <c:v>7.6822776637758397E-11</c:v>
                </c:pt>
                <c:pt idx="1456">
                  <c:v>7.6822776637758397E-11</c:v>
                </c:pt>
                <c:pt idx="1457">
                  <c:v>7.5926258638400369E-11</c:v>
                </c:pt>
                <c:pt idx="1458">
                  <c:v>7.9576164003630322E-11</c:v>
                </c:pt>
                <c:pt idx="1459">
                  <c:v>7.6822776637758397E-11</c:v>
                </c:pt>
                <c:pt idx="1460">
                  <c:v>7.5926258638400369E-11</c:v>
                </c:pt>
                <c:pt idx="1461">
                  <c:v>7.7729880494204338E-11</c:v>
                </c:pt>
                <c:pt idx="1462">
                  <c:v>7.7729880494204338E-11</c:v>
                </c:pt>
                <c:pt idx="1463">
                  <c:v>7.7729880494204338E-11</c:v>
                </c:pt>
                <c:pt idx="1464">
                  <c:v>7.5926258638400369E-11</c:v>
                </c:pt>
                <c:pt idx="1465">
                  <c:v>7.9576164003630322E-11</c:v>
                </c:pt>
                <c:pt idx="1466">
                  <c:v>7.9576164003630322E-11</c:v>
                </c:pt>
                <c:pt idx="1467">
                  <c:v>7.7729880494204338E-11</c:v>
                </c:pt>
                <c:pt idx="1468">
                  <c:v>7.8647695202853122E-11</c:v>
                </c:pt>
                <c:pt idx="1469">
                  <c:v>7.9576164003630322E-11</c:v>
                </c:pt>
                <c:pt idx="1470">
                  <c:v>7.6822776637758397E-11</c:v>
                </c:pt>
                <c:pt idx="1471">
                  <c:v>7.7729880494204338E-11</c:v>
                </c:pt>
                <c:pt idx="1472">
                  <c:v>7.7729880494204338E-11</c:v>
                </c:pt>
                <c:pt idx="1473">
                  <c:v>7.8647695202853122E-11</c:v>
                </c:pt>
                <c:pt idx="1474">
                  <c:v>7.7729880494204338E-11</c:v>
                </c:pt>
                <c:pt idx="1475">
                  <c:v>7.5926258638400369E-11</c:v>
                </c:pt>
                <c:pt idx="1476">
                  <c:v>7.6822776637758397E-11</c:v>
                </c:pt>
                <c:pt idx="1477">
                  <c:v>7.6822776637758397E-11</c:v>
                </c:pt>
                <c:pt idx="1478">
                  <c:v>7.8647695202853122E-11</c:v>
                </c:pt>
                <c:pt idx="1479">
                  <c:v>7.6822776637758397E-11</c:v>
                </c:pt>
                <c:pt idx="1480">
                  <c:v>7.6822776637758397E-11</c:v>
                </c:pt>
                <c:pt idx="1481">
                  <c:v>7.6822776637758397E-11</c:v>
                </c:pt>
                <c:pt idx="1482">
                  <c:v>7.5926258638400369E-11</c:v>
                </c:pt>
                <c:pt idx="1483">
                  <c:v>7.8647695202853122E-11</c:v>
                </c:pt>
                <c:pt idx="1484">
                  <c:v>7.6822776637758397E-11</c:v>
                </c:pt>
                <c:pt idx="1485">
                  <c:v>7.8647695202853122E-11</c:v>
                </c:pt>
                <c:pt idx="1486">
                  <c:v>7.8647695202853122E-11</c:v>
                </c:pt>
                <c:pt idx="1487">
                  <c:v>7.9576164003630322E-11</c:v>
                </c:pt>
                <c:pt idx="1488">
                  <c:v>7.6822776637758397E-11</c:v>
                </c:pt>
                <c:pt idx="1489">
                  <c:v>7.9576164003630322E-11</c:v>
                </c:pt>
                <c:pt idx="1490">
                  <c:v>7.7729880494204338E-11</c:v>
                </c:pt>
                <c:pt idx="1491">
                  <c:v>7.6822776637758397E-11</c:v>
                </c:pt>
                <c:pt idx="1492">
                  <c:v>7.6822776637758397E-11</c:v>
                </c:pt>
                <c:pt idx="1493">
                  <c:v>7.8647695202853122E-11</c:v>
                </c:pt>
                <c:pt idx="1494">
                  <c:v>7.6822776637758397E-11</c:v>
                </c:pt>
                <c:pt idx="1495">
                  <c:v>7.6822776637758397E-11</c:v>
                </c:pt>
                <c:pt idx="1496">
                  <c:v>7.6822776637758397E-11</c:v>
                </c:pt>
                <c:pt idx="1497">
                  <c:v>7.5926258638400369E-11</c:v>
                </c:pt>
                <c:pt idx="1498">
                  <c:v>7.6822776637758397E-11</c:v>
                </c:pt>
                <c:pt idx="1499">
                  <c:v>7.6822776637758397E-11</c:v>
                </c:pt>
                <c:pt idx="1500">
                  <c:v>7.5926258638400369E-11</c:v>
                </c:pt>
                <c:pt idx="1501">
                  <c:v>7.6822776637758397E-11</c:v>
                </c:pt>
                <c:pt idx="1502">
                  <c:v>7.6822776637758397E-11</c:v>
                </c:pt>
                <c:pt idx="1503">
                  <c:v>7.5926258638400369E-11</c:v>
                </c:pt>
                <c:pt idx="1504">
                  <c:v>7.6822776637758397E-11</c:v>
                </c:pt>
                <c:pt idx="1505">
                  <c:v>7.6822776637758397E-11</c:v>
                </c:pt>
                <c:pt idx="1506">
                  <c:v>7.5926258638400369E-11</c:v>
                </c:pt>
                <c:pt idx="1507">
                  <c:v>7.6822776637758397E-11</c:v>
                </c:pt>
                <c:pt idx="1508">
                  <c:v>7.6822776637758397E-11</c:v>
                </c:pt>
                <c:pt idx="1509">
                  <c:v>7.6822776637758397E-11</c:v>
                </c:pt>
                <c:pt idx="1510">
                  <c:v>7.6822776637758397E-11</c:v>
                </c:pt>
                <c:pt idx="1511">
                  <c:v>7.8647695202853122E-11</c:v>
                </c:pt>
                <c:pt idx="1512">
                  <c:v>7.9576164003630322E-11</c:v>
                </c:pt>
                <c:pt idx="1513">
                  <c:v>7.8647695202853122E-11</c:v>
                </c:pt>
                <c:pt idx="1514">
                  <c:v>7.5926258638400369E-11</c:v>
                </c:pt>
                <c:pt idx="1515">
                  <c:v>8.0515779159552668E-11</c:v>
                </c:pt>
                <c:pt idx="1516">
                  <c:v>7.5926258638400369E-11</c:v>
                </c:pt>
                <c:pt idx="1517">
                  <c:v>9.8297845718318321E-11</c:v>
                </c:pt>
                <c:pt idx="1518">
                  <c:v>1.0671562198993359E-10</c:v>
                </c:pt>
                <c:pt idx="1519">
                  <c:v>1.1184562481425192E-10</c:v>
                </c:pt>
                <c:pt idx="1520">
                  <c:v>1.13166269576599E-10</c:v>
                </c:pt>
                <c:pt idx="1521">
                  <c:v>1.2142385028506582E-10</c:v>
                </c:pt>
                <c:pt idx="1522">
                  <c:v>1.2142385028506582E-10</c:v>
                </c:pt>
                <c:pt idx="1523">
                  <c:v>1.2577577441385501E-10</c:v>
                </c:pt>
                <c:pt idx="1524">
                  <c:v>1.2285759230375735E-10</c:v>
                </c:pt>
                <c:pt idx="1525">
                  <c:v>1.2726090284856729E-10</c:v>
                </c:pt>
                <c:pt idx="1526">
                  <c:v>1.2726090284856729E-10</c:v>
                </c:pt>
                <c:pt idx="1527">
                  <c:v>1.2876356730305657E-10</c:v>
                </c:pt>
                <c:pt idx="1528">
                  <c:v>1.2876356730305657E-10</c:v>
                </c:pt>
                <c:pt idx="1529">
                  <c:v>1.2726090284856729E-10</c:v>
                </c:pt>
                <c:pt idx="1530">
                  <c:v>1.2876356730305657E-10</c:v>
                </c:pt>
                <c:pt idx="1531">
                  <c:v>1.2726090284856729E-10</c:v>
                </c:pt>
                <c:pt idx="1532">
                  <c:v>1.3028397483819558E-10</c:v>
                </c:pt>
                <c:pt idx="1533">
                  <c:v>1.3028397483819558E-10</c:v>
                </c:pt>
                <c:pt idx="1534">
                  <c:v>1.3337855253157276E-10</c:v>
                </c:pt>
                <c:pt idx="1535">
                  <c:v>1.3028397483819558E-10</c:v>
                </c:pt>
                <c:pt idx="1536">
                  <c:v>1.3815926050115555E-10</c:v>
                </c:pt>
                <c:pt idx="1537">
                  <c:v>1.3495345264145896E-10</c:v>
                </c:pt>
                <c:pt idx="1538">
                  <c:v>1.3337855253157276E-10</c:v>
                </c:pt>
                <c:pt idx="1539">
                  <c:v>1.3337855253157276E-10</c:v>
                </c:pt>
                <c:pt idx="1540">
                  <c:v>1.3654694877228749E-10</c:v>
                </c:pt>
                <c:pt idx="1541">
                  <c:v>1.3654694877228749E-10</c:v>
                </c:pt>
                <c:pt idx="1542">
                  <c:v>1.4311099459605604E-10</c:v>
                </c:pt>
                <c:pt idx="1543">
                  <c:v>1.3815926050115555E-10</c:v>
                </c:pt>
                <c:pt idx="1544">
                  <c:v>1.3654694877228749E-10</c:v>
                </c:pt>
                <c:pt idx="1545">
                  <c:v>1.3495345264145896E-10</c:v>
                </c:pt>
                <c:pt idx="1546">
                  <c:v>1.3495345264145896E-10</c:v>
                </c:pt>
                <c:pt idx="1547">
                  <c:v>1.414408963754934E-10</c:v>
                </c:pt>
                <c:pt idx="1548">
                  <c:v>1.3815926050115555E-10</c:v>
                </c:pt>
                <c:pt idx="1549">
                  <c:v>1.3495345264145896E-10</c:v>
                </c:pt>
                <c:pt idx="1550">
                  <c:v>1.3815926050115555E-10</c:v>
                </c:pt>
                <c:pt idx="1551">
                  <c:v>1.4311099459605604E-10</c:v>
                </c:pt>
                <c:pt idx="1552">
                  <c:v>1.4311099459605604E-10</c:v>
                </c:pt>
                <c:pt idx="1553">
                  <c:v>1.3654694877228749E-10</c:v>
                </c:pt>
                <c:pt idx="1554">
                  <c:v>1.4311099459605604E-10</c:v>
                </c:pt>
                <c:pt idx="1555">
                  <c:v>1.3654694877228749E-10</c:v>
                </c:pt>
                <c:pt idx="1556">
                  <c:v>1.3979028811846733E-10</c:v>
                </c:pt>
                <c:pt idx="1557">
                  <c:v>1.414408963754934E-10</c:v>
                </c:pt>
                <c:pt idx="1558">
                  <c:v>1.4480081291269954E-10</c:v>
                </c:pt>
                <c:pt idx="1559">
                  <c:v>1.4651024682261708E-10</c:v>
                </c:pt>
                <c:pt idx="1560">
                  <c:v>1.4824020264715475E-10</c:v>
                </c:pt>
                <c:pt idx="1561">
                  <c:v>1.3979028811846733E-10</c:v>
                </c:pt>
                <c:pt idx="1562">
                  <c:v>1.4651024682261708E-10</c:v>
                </c:pt>
                <c:pt idx="1563">
                  <c:v>1.4480081291269954E-10</c:v>
                </c:pt>
                <c:pt idx="1564">
                  <c:v>1.3979028811846733E-10</c:v>
                </c:pt>
                <c:pt idx="1565">
                  <c:v>1.4651024682261708E-10</c:v>
                </c:pt>
                <c:pt idx="1566">
                  <c:v>1.4480081291269954E-10</c:v>
                </c:pt>
                <c:pt idx="1567">
                  <c:v>1.3979028811846733E-10</c:v>
                </c:pt>
                <c:pt idx="1568">
                  <c:v>1.4480081291269954E-10</c:v>
                </c:pt>
                <c:pt idx="1569">
                  <c:v>1.4824020264715475E-10</c:v>
                </c:pt>
                <c:pt idx="1570">
                  <c:v>1.4824020264715475E-10</c:v>
                </c:pt>
                <c:pt idx="1571">
                  <c:v>1.4824020264715475E-10</c:v>
                </c:pt>
                <c:pt idx="1572">
                  <c:v>1.4999058535117538E-10</c:v>
                </c:pt>
                <c:pt idx="1573">
                  <c:v>1.4824020264715475E-10</c:v>
                </c:pt>
                <c:pt idx="1574">
                  <c:v>1.4999058535117538E-10</c:v>
                </c:pt>
                <c:pt idx="1575">
                  <c:v>1.4651024682261708E-10</c:v>
                </c:pt>
                <c:pt idx="1576">
                  <c:v>1.4651024682261708E-10</c:v>
                </c:pt>
                <c:pt idx="1577">
                  <c:v>1.4651024682261708E-10</c:v>
                </c:pt>
                <c:pt idx="1578">
                  <c:v>1.4311099459605604E-10</c:v>
                </c:pt>
                <c:pt idx="1579">
                  <c:v>1.4651024682261708E-10</c:v>
                </c:pt>
                <c:pt idx="1580">
                  <c:v>1.4651024682261708E-10</c:v>
                </c:pt>
                <c:pt idx="1581">
                  <c:v>1.4999058535117538E-10</c:v>
                </c:pt>
                <c:pt idx="1582">
                  <c:v>1.4480081291269954E-10</c:v>
                </c:pt>
                <c:pt idx="1583">
                  <c:v>1.4824020264715475E-10</c:v>
                </c:pt>
                <c:pt idx="1584">
                  <c:v>1.4824020264715475E-10</c:v>
                </c:pt>
                <c:pt idx="1585">
                  <c:v>1.517616361300895E-10</c:v>
                </c:pt>
                <c:pt idx="1586">
                  <c:v>1.5536636322305579E-10</c:v>
                </c:pt>
                <c:pt idx="1587">
                  <c:v>1.5355359902728175E-10</c:v>
                </c:pt>
                <c:pt idx="1588">
                  <c:v>1.4999058535117538E-10</c:v>
                </c:pt>
                <c:pt idx="1589">
                  <c:v>1.5355359902728175E-10</c:v>
                </c:pt>
                <c:pt idx="1590">
                  <c:v>1.4999058535117538E-10</c:v>
                </c:pt>
                <c:pt idx="1591">
                  <c:v>1.4999058535117538E-10</c:v>
                </c:pt>
                <c:pt idx="1592">
                  <c:v>1.4999058535117538E-10</c:v>
                </c:pt>
                <c:pt idx="1593">
                  <c:v>1.4999058535117538E-10</c:v>
                </c:pt>
                <c:pt idx="1594">
                  <c:v>1.4824020264715475E-10</c:v>
                </c:pt>
                <c:pt idx="1595">
                  <c:v>1.5355359902728175E-10</c:v>
                </c:pt>
                <c:pt idx="1596">
                  <c:v>1.5355359902728175E-10</c:v>
                </c:pt>
                <c:pt idx="1597">
                  <c:v>1.4651024682261708E-10</c:v>
                </c:pt>
                <c:pt idx="1598">
                  <c:v>1.5720088982323532E-10</c:v>
                </c:pt>
                <c:pt idx="1599">
                  <c:v>1.5536636322305579E-10</c:v>
                </c:pt>
                <c:pt idx="1600">
                  <c:v>1.5536636322305579E-10</c:v>
                </c:pt>
                <c:pt idx="1601">
                  <c:v>1.517616361300895E-10</c:v>
                </c:pt>
                <c:pt idx="1602">
                  <c:v>1.590570780480868E-10</c:v>
                </c:pt>
                <c:pt idx="1603">
                  <c:v>1.5720088982323532E-10</c:v>
                </c:pt>
                <c:pt idx="1604">
                  <c:v>1.5720088982323532E-10</c:v>
                </c:pt>
                <c:pt idx="1605">
                  <c:v>1.5536636322305579E-10</c:v>
                </c:pt>
                <c:pt idx="1606">
                  <c:v>1.5355359902728175E-10</c:v>
                </c:pt>
                <c:pt idx="1607">
                  <c:v>1.5536636322305579E-10</c:v>
                </c:pt>
                <c:pt idx="1608">
                  <c:v>1.5536636322305579E-10</c:v>
                </c:pt>
                <c:pt idx="1609">
                  <c:v>1.517616361300895E-10</c:v>
                </c:pt>
                <c:pt idx="1610">
                  <c:v>1.4999058535117538E-10</c:v>
                </c:pt>
                <c:pt idx="1611">
                  <c:v>1.590570780480868E-10</c:v>
                </c:pt>
                <c:pt idx="1612">
                  <c:v>1.517616361300895E-10</c:v>
                </c:pt>
                <c:pt idx="1613">
                  <c:v>1.5355359902728175E-10</c:v>
                </c:pt>
                <c:pt idx="1614">
                  <c:v>1.5536636322305579E-10</c:v>
                </c:pt>
                <c:pt idx="1615">
                  <c:v>1.590570780480868E-10</c:v>
                </c:pt>
                <c:pt idx="1616">
                  <c:v>1.517616361300895E-10</c:v>
                </c:pt>
                <c:pt idx="1617">
                  <c:v>1.5355359902728175E-10</c:v>
                </c:pt>
                <c:pt idx="1618">
                  <c:v>1.517616361300895E-10</c:v>
                </c:pt>
                <c:pt idx="1619">
                  <c:v>1.6283546549180532E-10</c:v>
                </c:pt>
                <c:pt idx="1620">
                  <c:v>1.5720088982323532E-10</c:v>
                </c:pt>
                <c:pt idx="1621">
                  <c:v>1.5536636322305579E-10</c:v>
                </c:pt>
                <c:pt idx="1622">
                  <c:v>1.5720088982323532E-10</c:v>
                </c:pt>
                <c:pt idx="1623">
                  <c:v>1.6283546549180532E-10</c:v>
                </c:pt>
                <c:pt idx="1624">
                  <c:v>1.5355359902728175E-10</c:v>
                </c:pt>
                <c:pt idx="1625">
                  <c:v>1.5720088982323532E-10</c:v>
                </c:pt>
                <c:pt idx="1626">
                  <c:v>1.5536636322305579E-10</c:v>
                </c:pt>
                <c:pt idx="1627">
                  <c:v>1.5536636322305579E-10</c:v>
                </c:pt>
                <c:pt idx="1628">
                  <c:v>1.6093518367257849E-10</c:v>
                </c:pt>
                <c:pt idx="1629">
                  <c:v>1.6093518367257849E-10</c:v>
                </c:pt>
                <c:pt idx="1630">
                  <c:v>1.5355359902728175E-10</c:v>
                </c:pt>
                <c:pt idx="1631">
                  <c:v>1.590570780480868E-10</c:v>
                </c:pt>
                <c:pt idx="1632">
                  <c:v>1.590570780480868E-10</c:v>
                </c:pt>
                <c:pt idx="1633">
                  <c:v>1.5536636322305579E-10</c:v>
                </c:pt>
                <c:pt idx="1634">
                  <c:v>1.590570780480868E-10</c:v>
                </c:pt>
                <c:pt idx="1635">
                  <c:v>1.6093518367257849E-10</c:v>
                </c:pt>
                <c:pt idx="1636">
                  <c:v>1.6283546549180532E-10</c:v>
                </c:pt>
                <c:pt idx="1637">
                  <c:v>1.5536636322305579E-10</c:v>
                </c:pt>
                <c:pt idx="1638">
                  <c:v>1.590570780480868E-10</c:v>
                </c:pt>
                <c:pt idx="1639">
                  <c:v>1.590570780480868E-10</c:v>
                </c:pt>
                <c:pt idx="1640">
                  <c:v>1.590570780480868E-10</c:v>
                </c:pt>
                <c:pt idx="1641">
                  <c:v>1.6093518367257849E-10</c:v>
                </c:pt>
                <c:pt idx="1642">
                  <c:v>1.5720088982323532E-10</c:v>
                </c:pt>
                <c:pt idx="1643">
                  <c:v>1.5720088982323532E-10</c:v>
                </c:pt>
                <c:pt idx="1644">
                  <c:v>1.5536636322305579E-10</c:v>
                </c:pt>
                <c:pt idx="1645">
                  <c:v>1.6283546549180532E-10</c:v>
                </c:pt>
                <c:pt idx="1646">
                  <c:v>1.667032243610556E-10</c:v>
                </c:pt>
                <c:pt idx="1647">
                  <c:v>1.6283546549180532E-10</c:v>
                </c:pt>
                <c:pt idx="1648">
                  <c:v>1.6475780598734315E-10</c:v>
                </c:pt>
                <c:pt idx="1649">
                  <c:v>1.6093518367257849E-10</c:v>
                </c:pt>
                <c:pt idx="1650">
                  <c:v>1.6283546549180532E-10</c:v>
                </c:pt>
                <c:pt idx="1651">
                  <c:v>1.590570780480868E-10</c:v>
                </c:pt>
                <c:pt idx="1652">
                  <c:v>1.590570780480868E-10</c:v>
                </c:pt>
                <c:pt idx="1653">
                  <c:v>1.6475780598734315E-10</c:v>
                </c:pt>
                <c:pt idx="1654">
                  <c:v>1.667032243610556E-10</c:v>
                </c:pt>
                <c:pt idx="1655">
                  <c:v>1.6475780598734315E-10</c:v>
                </c:pt>
                <c:pt idx="1656">
                  <c:v>1.6283546549180532E-10</c:v>
                </c:pt>
                <c:pt idx="1657">
                  <c:v>1.667032243610556E-10</c:v>
                </c:pt>
                <c:pt idx="1658">
                  <c:v>1.590570780480868E-10</c:v>
                </c:pt>
                <c:pt idx="1659">
                  <c:v>1.6475780598734315E-10</c:v>
                </c:pt>
                <c:pt idx="1660">
                  <c:v>1.6475780598734315E-10</c:v>
                </c:pt>
                <c:pt idx="1661">
                  <c:v>1.6475780598734315E-10</c:v>
                </c:pt>
                <c:pt idx="1662">
                  <c:v>1.6093518367257849E-10</c:v>
                </c:pt>
                <c:pt idx="1663">
                  <c:v>1.590570780480868E-10</c:v>
                </c:pt>
                <c:pt idx="1664">
                  <c:v>1.6475780598734315E-10</c:v>
                </c:pt>
                <c:pt idx="1665">
                  <c:v>1.5720088982323532E-10</c:v>
                </c:pt>
                <c:pt idx="1666">
                  <c:v>1.6283546549180532E-10</c:v>
                </c:pt>
                <c:pt idx="1667">
                  <c:v>1.5720088982323532E-10</c:v>
                </c:pt>
                <c:pt idx="1668">
                  <c:v>1.6283546549180532E-10</c:v>
                </c:pt>
                <c:pt idx="1669">
                  <c:v>1.6283546549180532E-10</c:v>
                </c:pt>
                <c:pt idx="1670">
                  <c:v>1.590570780480868E-10</c:v>
                </c:pt>
                <c:pt idx="1671">
                  <c:v>1.6867161374136819E-10</c:v>
                </c:pt>
                <c:pt idx="1672">
                  <c:v>1.590570780480868E-10</c:v>
                </c:pt>
                <c:pt idx="1673">
                  <c:v>1.6283546549180532E-10</c:v>
                </c:pt>
                <c:pt idx="1674">
                  <c:v>1.6093518367257849E-10</c:v>
                </c:pt>
                <c:pt idx="1675">
                  <c:v>1.6283546549180532E-10</c:v>
                </c:pt>
                <c:pt idx="1676">
                  <c:v>1.6475780598734315E-10</c:v>
                </c:pt>
                <c:pt idx="1677">
                  <c:v>1.667032243610556E-10</c:v>
                </c:pt>
                <c:pt idx="1678">
                  <c:v>1.667032243610556E-10</c:v>
                </c:pt>
                <c:pt idx="1679">
                  <c:v>1.667032243610556E-10</c:v>
                </c:pt>
                <c:pt idx="1680">
                  <c:v>1.6867161374136819E-10</c:v>
                </c:pt>
                <c:pt idx="1681">
                  <c:v>1.6283546549180532E-10</c:v>
                </c:pt>
                <c:pt idx="1682">
                  <c:v>1.6475780598734315E-10</c:v>
                </c:pt>
                <c:pt idx="1683">
                  <c:v>1.6475780598734315E-10</c:v>
                </c:pt>
                <c:pt idx="1684">
                  <c:v>1.6283546549180532E-10</c:v>
                </c:pt>
                <c:pt idx="1685">
                  <c:v>1.6867161374136819E-10</c:v>
                </c:pt>
                <c:pt idx="1686">
                  <c:v>1.6283546549180532E-10</c:v>
                </c:pt>
                <c:pt idx="1687">
                  <c:v>1.6283546549180532E-10</c:v>
                </c:pt>
                <c:pt idx="1688">
                  <c:v>1.667032243610556E-10</c:v>
                </c:pt>
                <c:pt idx="1689">
                  <c:v>1.6093518367257849E-10</c:v>
                </c:pt>
                <c:pt idx="1690">
                  <c:v>1.6867161374136819E-10</c:v>
                </c:pt>
                <c:pt idx="1691">
                  <c:v>1.667032243610556E-10</c:v>
                </c:pt>
                <c:pt idx="1692">
                  <c:v>1.6475780598734315E-10</c:v>
                </c:pt>
                <c:pt idx="1693">
                  <c:v>1.6475780598734315E-10</c:v>
                </c:pt>
                <c:pt idx="1694">
                  <c:v>1.667032243610556E-10</c:v>
                </c:pt>
                <c:pt idx="1695">
                  <c:v>1.6283546549180532E-10</c:v>
                </c:pt>
                <c:pt idx="1696">
                  <c:v>1.667032243610556E-10</c:v>
                </c:pt>
                <c:pt idx="1697">
                  <c:v>1.7066324536409915E-10</c:v>
                </c:pt>
                <c:pt idx="1698">
                  <c:v>1.6475780598734315E-10</c:v>
                </c:pt>
                <c:pt idx="1699">
                  <c:v>1.6867161374136819E-10</c:v>
                </c:pt>
                <c:pt idx="1700">
                  <c:v>1.667032243610556E-10</c:v>
                </c:pt>
                <c:pt idx="1701">
                  <c:v>1.6283546549180532E-10</c:v>
                </c:pt>
                <c:pt idx="1702">
                  <c:v>1.6093518367257849E-10</c:v>
                </c:pt>
                <c:pt idx="1703">
                  <c:v>1.6475780598734315E-10</c:v>
                </c:pt>
                <c:pt idx="1704">
                  <c:v>1.6867161374136819E-10</c:v>
                </c:pt>
                <c:pt idx="1705">
                  <c:v>1.667032243610556E-10</c:v>
                </c:pt>
                <c:pt idx="1706">
                  <c:v>1.6475780598734315E-10</c:v>
                </c:pt>
                <c:pt idx="1707">
                  <c:v>1.6475780598734315E-10</c:v>
                </c:pt>
                <c:pt idx="1708">
                  <c:v>1.6867161374136819E-10</c:v>
                </c:pt>
                <c:pt idx="1709">
                  <c:v>1.667032243610556E-10</c:v>
                </c:pt>
                <c:pt idx="1710">
                  <c:v>1.7267839366775066E-10</c:v>
                </c:pt>
                <c:pt idx="1711">
                  <c:v>1.6867161374136819E-10</c:v>
                </c:pt>
                <c:pt idx="1712">
                  <c:v>1.6475780598734315E-10</c:v>
                </c:pt>
                <c:pt idx="1713">
                  <c:v>1.667032243610556E-10</c:v>
                </c:pt>
                <c:pt idx="1714">
                  <c:v>1.7066324536409915E-10</c:v>
                </c:pt>
                <c:pt idx="1715">
                  <c:v>1.7066324536409915E-10</c:v>
                </c:pt>
                <c:pt idx="1716">
                  <c:v>1.6475780598734315E-10</c:v>
                </c:pt>
                <c:pt idx="1717">
                  <c:v>1.667032243610556E-10</c:v>
                </c:pt>
                <c:pt idx="1718">
                  <c:v>1.7066324536409915E-10</c:v>
                </c:pt>
                <c:pt idx="1719">
                  <c:v>1.747169340302534E-10</c:v>
                </c:pt>
                <c:pt idx="1720">
                  <c:v>1.7066324536409915E-10</c:v>
                </c:pt>
                <c:pt idx="1721">
                  <c:v>1.667032243610556E-10</c:v>
                </c:pt>
                <c:pt idx="1722">
                  <c:v>1.667032243610556E-10</c:v>
                </c:pt>
                <c:pt idx="1723">
                  <c:v>1.6475780598734315E-10</c:v>
                </c:pt>
                <c:pt idx="1724">
                  <c:v>1.6475780598734315E-10</c:v>
                </c:pt>
                <c:pt idx="1725">
                  <c:v>1.7066324536409915E-10</c:v>
                </c:pt>
                <c:pt idx="1726">
                  <c:v>1.6475780598734315E-10</c:v>
                </c:pt>
                <c:pt idx="1727">
                  <c:v>1.667032243610556E-10</c:v>
                </c:pt>
                <c:pt idx="1728">
                  <c:v>1.6867161374136819E-10</c:v>
                </c:pt>
                <c:pt idx="1729">
                  <c:v>1.7066324536409915E-10</c:v>
                </c:pt>
                <c:pt idx="1730">
                  <c:v>1.6867161374136819E-10</c:v>
                </c:pt>
                <c:pt idx="1731">
                  <c:v>1.667032243610556E-10</c:v>
                </c:pt>
                <c:pt idx="1732">
                  <c:v>1.7267839366775066E-10</c:v>
                </c:pt>
                <c:pt idx="1733">
                  <c:v>1.667032243610556E-10</c:v>
                </c:pt>
                <c:pt idx="1734">
                  <c:v>1.6867161374136819E-10</c:v>
                </c:pt>
                <c:pt idx="1735">
                  <c:v>1.7267839366775066E-10</c:v>
                </c:pt>
                <c:pt idx="1736">
                  <c:v>1.6867161374136819E-10</c:v>
                </c:pt>
                <c:pt idx="1737">
                  <c:v>1.6475780598734315E-10</c:v>
                </c:pt>
                <c:pt idx="1738">
                  <c:v>1.667032243610556E-10</c:v>
                </c:pt>
                <c:pt idx="1739">
                  <c:v>1.6475780598734315E-10</c:v>
                </c:pt>
                <c:pt idx="1740">
                  <c:v>1.747169340302534E-10</c:v>
                </c:pt>
                <c:pt idx="1741">
                  <c:v>1.7267839366775066E-10</c:v>
                </c:pt>
                <c:pt idx="1742">
                  <c:v>1.6867161374136819E-10</c:v>
                </c:pt>
                <c:pt idx="1743">
                  <c:v>1.6867161374136819E-10</c:v>
                </c:pt>
                <c:pt idx="1744">
                  <c:v>1.6475780598734315E-10</c:v>
                </c:pt>
                <c:pt idx="1745">
                  <c:v>1.6475780598734315E-10</c:v>
                </c:pt>
                <c:pt idx="1746">
                  <c:v>1.6867161374136819E-10</c:v>
                </c:pt>
                <c:pt idx="1747">
                  <c:v>1.667032243610556E-10</c:v>
                </c:pt>
                <c:pt idx="1748">
                  <c:v>1.6475780598734315E-10</c:v>
                </c:pt>
                <c:pt idx="1749">
                  <c:v>1.667032243610556E-10</c:v>
                </c:pt>
                <c:pt idx="1750">
                  <c:v>1.667032243610556E-10</c:v>
                </c:pt>
                <c:pt idx="1751">
                  <c:v>1.7066324536409915E-10</c:v>
                </c:pt>
                <c:pt idx="1752">
                  <c:v>1.7066324536409915E-10</c:v>
                </c:pt>
                <c:pt idx="1753">
                  <c:v>1.6867161374136819E-10</c:v>
                </c:pt>
                <c:pt idx="1754">
                  <c:v>1.7267839366775066E-10</c:v>
                </c:pt>
                <c:pt idx="1755">
                  <c:v>1.7267839366775066E-10</c:v>
                </c:pt>
                <c:pt idx="1756">
                  <c:v>1.667032243610556E-10</c:v>
                </c:pt>
                <c:pt idx="1757">
                  <c:v>1.7267839366775066E-10</c:v>
                </c:pt>
                <c:pt idx="1758">
                  <c:v>1.6867161374136819E-10</c:v>
                </c:pt>
                <c:pt idx="1759">
                  <c:v>1.7066324536409915E-10</c:v>
                </c:pt>
                <c:pt idx="1760">
                  <c:v>1.667032243610556E-10</c:v>
                </c:pt>
                <c:pt idx="1761">
                  <c:v>1.6475780598734315E-10</c:v>
                </c:pt>
                <c:pt idx="1762">
                  <c:v>1.7066324536409915E-10</c:v>
                </c:pt>
                <c:pt idx="1763">
                  <c:v>1.7066324536409915E-10</c:v>
                </c:pt>
                <c:pt idx="1764">
                  <c:v>1.6475780598734315E-10</c:v>
                </c:pt>
                <c:pt idx="1765">
                  <c:v>1.6475780598734315E-10</c:v>
                </c:pt>
                <c:pt idx="1766">
                  <c:v>1.667032243610556E-10</c:v>
                </c:pt>
                <c:pt idx="1767">
                  <c:v>1.667032243610556E-10</c:v>
                </c:pt>
                <c:pt idx="1768">
                  <c:v>1.6475780598734315E-10</c:v>
                </c:pt>
                <c:pt idx="1769">
                  <c:v>1.747169340302534E-10</c:v>
                </c:pt>
                <c:pt idx="1770">
                  <c:v>1.7267839366775066E-10</c:v>
                </c:pt>
                <c:pt idx="1771">
                  <c:v>1.6867161374136819E-10</c:v>
                </c:pt>
                <c:pt idx="1772">
                  <c:v>1.6867161374136819E-10</c:v>
                </c:pt>
                <c:pt idx="1773">
                  <c:v>1.747169340302534E-10</c:v>
                </c:pt>
                <c:pt idx="1774">
                  <c:v>1.7267839366775066E-10</c:v>
                </c:pt>
                <c:pt idx="1775">
                  <c:v>1.7066324536409915E-10</c:v>
                </c:pt>
                <c:pt idx="1776">
                  <c:v>1.6867161374136819E-10</c:v>
                </c:pt>
                <c:pt idx="1777">
                  <c:v>1.747169340302534E-10</c:v>
                </c:pt>
                <c:pt idx="1778">
                  <c:v>1.747169340302534E-10</c:v>
                </c:pt>
                <c:pt idx="1779">
                  <c:v>1.7066324536409915E-10</c:v>
                </c:pt>
                <c:pt idx="1780">
                  <c:v>1.7267839366775066E-10</c:v>
                </c:pt>
                <c:pt idx="1781">
                  <c:v>1.7066324536409915E-10</c:v>
                </c:pt>
                <c:pt idx="1782">
                  <c:v>1.6867161374136819E-10</c:v>
                </c:pt>
                <c:pt idx="1783">
                  <c:v>1.747169340302534E-10</c:v>
                </c:pt>
                <c:pt idx="1784">
                  <c:v>1.7066324536409915E-10</c:v>
                </c:pt>
                <c:pt idx="1785">
                  <c:v>1.6867161374136819E-10</c:v>
                </c:pt>
                <c:pt idx="1786">
                  <c:v>1.747169340302534E-10</c:v>
                </c:pt>
                <c:pt idx="1787">
                  <c:v>1.747169340302534E-10</c:v>
                </c:pt>
                <c:pt idx="1788">
                  <c:v>1.6867161374136819E-10</c:v>
                </c:pt>
                <c:pt idx="1789">
                  <c:v>1.7066324536409915E-10</c:v>
                </c:pt>
                <c:pt idx="1790">
                  <c:v>1.7677994726124565E-10</c:v>
                </c:pt>
                <c:pt idx="1791">
                  <c:v>1.7886732002907879E-10</c:v>
                </c:pt>
                <c:pt idx="1792">
                  <c:v>1.7677994726124565E-10</c:v>
                </c:pt>
                <c:pt idx="1793">
                  <c:v>1.747169340302534E-10</c:v>
                </c:pt>
                <c:pt idx="1794">
                  <c:v>1.7066324536409915E-10</c:v>
                </c:pt>
                <c:pt idx="1795">
                  <c:v>1.7066324536409915E-10</c:v>
                </c:pt>
                <c:pt idx="1796">
                  <c:v>1.7267839366775066E-10</c:v>
                </c:pt>
                <c:pt idx="1797">
                  <c:v>1.7267839366775066E-10</c:v>
                </c:pt>
                <c:pt idx="1798">
                  <c:v>1.747169340302534E-10</c:v>
                </c:pt>
                <c:pt idx="1799">
                  <c:v>1.7066324536409915E-10</c:v>
                </c:pt>
                <c:pt idx="1800">
                  <c:v>1.7066324536409915E-10</c:v>
                </c:pt>
                <c:pt idx="1801">
                  <c:v>1.7677994726124565E-10</c:v>
                </c:pt>
                <c:pt idx="1802">
                  <c:v>1.6867161374136819E-10</c:v>
                </c:pt>
                <c:pt idx="1803">
                  <c:v>1.6867161374136819E-10</c:v>
                </c:pt>
                <c:pt idx="1804">
                  <c:v>1.6867161374136819E-10</c:v>
                </c:pt>
                <c:pt idx="1805">
                  <c:v>1.7066324536409915E-10</c:v>
                </c:pt>
                <c:pt idx="1806">
                  <c:v>1.747169340302534E-10</c:v>
                </c:pt>
                <c:pt idx="1807">
                  <c:v>1.747169340302534E-10</c:v>
                </c:pt>
                <c:pt idx="1808">
                  <c:v>1.7886732002907879E-10</c:v>
                </c:pt>
                <c:pt idx="1809">
                  <c:v>1.7677994726124565E-10</c:v>
                </c:pt>
                <c:pt idx="1810">
                  <c:v>1.7066324536409915E-10</c:v>
                </c:pt>
                <c:pt idx="1811">
                  <c:v>1.747169340302534E-10</c:v>
                </c:pt>
                <c:pt idx="1812">
                  <c:v>1.7677994726124565E-10</c:v>
                </c:pt>
                <c:pt idx="1813">
                  <c:v>1.7677994726124565E-10</c:v>
                </c:pt>
                <c:pt idx="1814">
                  <c:v>1.6867161374136819E-10</c:v>
                </c:pt>
                <c:pt idx="1815">
                  <c:v>1.7677994726124565E-10</c:v>
                </c:pt>
                <c:pt idx="1816">
                  <c:v>1.7267839366775066E-10</c:v>
                </c:pt>
                <c:pt idx="1817">
                  <c:v>1.7267839366775066E-10</c:v>
                </c:pt>
                <c:pt idx="1818">
                  <c:v>1.747169340302534E-10</c:v>
                </c:pt>
                <c:pt idx="1819">
                  <c:v>1.7066324536409915E-10</c:v>
                </c:pt>
                <c:pt idx="1820">
                  <c:v>1.7066324536409915E-10</c:v>
                </c:pt>
                <c:pt idx="1821">
                  <c:v>1.7267839366775066E-10</c:v>
                </c:pt>
                <c:pt idx="1822">
                  <c:v>1.7066324536409915E-10</c:v>
                </c:pt>
                <c:pt idx="1823">
                  <c:v>1.747169340302534E-10</c:v>
                </c:pt>
                <c:pt idx="1824">
                  <c:v>1.747169340302534E-10</c:v>
                </c:pt>
                <c:pt idx="1825">
                  <c:v>1.7066324536409915E-10</c:v>
                </c:pt>
                <c:pt idx="1826">
                  <c:v>1.7066324536409915E-10</c:v>
                </c:pt>
                <c:pt idx="1827">
                  <c:v>1.7677994726124565E-10</c:v>
                </c:pt>
                <c:pt idx="1828">
                  <c:v>1.7066324536409915E-10</c:v>
                </c:pt>
                <c:pt idx="1829">
                  <c:v>1.7886732002907879E-10</c:v>
                </c:pt>
                <c:pt idx="1830">
                  <c:v>1.7066324536409915E-10</c:v>
                </c:pt>
                <c:pt idx="1831">
                  <c:v>1.7066324536409915E-10</c:v>
                </c:pt>
                <c:pt idx="1832">
                  <c:v>1.7886732002907879E-10</c:v>
                </c:pt>
                <c:pt idx="1833">
                  <c:v>1.7066324536409915E-10</c:v>
                </c:pt>
                <c:pt idx="1834">
                  <c:v>1.747169340302534E-10</c:v>
                </c:pt>
                <c:pt idx="1835">
                  <c:v>1.747169340302534E-10</c:v>
                </c:pt>
                <c:pt idx="1836">
                  <c:v>1.7677994726124565E-10</c:v>
                </c:pt>
                <c:pt idx="1837">
                  <c:v>1.7267839366775066E-10</c:v>
                </c:pt>
                <c:pt idx="1838">
                  <c:v>1.7677994726124565E-10</c:v>
                </c:pt>
                <c:pt idx="1839">
                  <c:v>1.7066324536409915E-10</c:v>
                </c:pt>
                <c:pt idx="1840">
                  <c:v>1.7677994726124565E-10</c:v>
                </c:pt>
                <c:pt idx="1841">
                  <c:v>1.7066324536409915E-10</c:v>
                </c:pt>
                <c:pt idx="1842">
                  <c:v>1.7066324536409915E-10</c:v>
                </c:pt>
                <c:pt idx="1843">
                  <c:v>1.747169340302534E-10</c:v>
                </c:pt>
                <c:pt idx="1844">
                  <c:v>1.747169340302534E-10</c:v>
                </c:pt>
                <c:pt idx="1845">
                  <c:v>1.747169340302534E-10</c:v>
                </c:pt>
                <c:pt idx="1846">
                  <c:v>1.7066324536409915E-10</c:v>
                </c:pt>
                <c:pt idx="1847">
                  <c:v>1.7066324536409915E-10</c:v>
                </c:pt>
                <c:pt idx="1848">
                  <c:v>1.8097933996498406E-10</c:v>
                </c:pt>
                <c:pt idx="1849">
                  <c:v>1.747169340302534E-10</c:v>
                </c:pt>
                <c:pt idx="1850">
                  <c:v>1.7677994726124565E-10</c:v>
                </c:pt>
                <c:pt idx="1851">
                  <c:v>1.7677994726124565E-10</c:v>
                </c:pt>
                <c:pt idx="1852">
                  <c:v>1.7677994726124565E-10</c:v>
                </c:pt>
                <c:pt idx="1853">
                  <c:v>1.8097933996498406E-10</c:v>
                </c:pt>
                <c:pt idx="1854">
                  <c:v>1.7267839366775066E-10</c:v>
                </c:pt>
                <c:pt idx="1855">
                  <c:v>1.7886732002907879E-10</c:v>
                </c:pt>
                <c:pt idx="1856">
                  <c:v>1.7886732002907879E-10</c:v>
                </c:pt>
                <c:pt idx="1857">
                  <c:v>1.7267839366775066E-10</c:v>
                </c:pt>
                <c:pt idx="1858">
                  <c:v>1.747169340302534E-10</c:v>
                </c:pt>
                <c:pt idx="1859">
                  <c:v>1.7886732002907879E-10</c:v>
                </c:pt>
                <c:pt idx="1860">
                  <c:v>1.7677994726124565E-10</c:v>
                </c:pt>
                <c:pt idx="1861">
                  <c:v>1.7886732002907879E-10</c:v>
                </c:pt>
                <c:pt idx="1862">
                  <c:v>1.7267839366775066E-10</c:v>
                </c:pt>
                <c:pt idx="1863">
                  <c:v>1.7677994726124565E-10</c:v>
                </c:pt>
                <c:pt idx="1864">
                  <c:v>1.8097933996498406E-10</c:v>
                </c:pt>
                <c:pt idx="1865">
                  <c:v>1.7886732002907879E-10</c:v>
                </c:pt>
                <c:pt idx="1866">
                  <c:v>1.8097933996498406E-10</c:v>
                </c:pt>
                <c:pt idx="1867">
                  <c:v>1.747169340302534E-10</c:v>
                </c:pt>
                <c:pt idx="1868">
                  <c:v>1.7886732002907879E-10</c:v>
                </c:pt>
                <c:pt idx="1869">
                  <c:v>1.8311629809646863E-10</c:v>
                </c:pt>
                <c:pt idx="1870">
                  <c:v>2.6974537059454183E-10</c:v>
                </c:pt>
                <c:pt idx="1871">
                  <c:v>3.0692269290776722E-10</c:v>
                </c:pt>
                <c:pt idx="1872">
                  <c:v>3.2167773340927446E-10</c:v>
                </c:pt>
                <c:pt idx="1873">
                  <c:v>3.142136155331932E-10</c:v>
                </c:pt>
                <c:pt idx="1874">
                  <c:v>3.105467581987189E-10</c:v>
                </c:pt>
                <c:pt idx="1875">
                  <c:v>3.2167773340927446E-10</c:v>
                </c:pt>
                <c:pt idx="1876">
                  <c:v>3.1792377018878419E-10</c:v>
                </c:pt>
                <c:pt idx="1877">
                  <c:v>3.105467581987189E-10</c:v>
                </c:pt>
                <c:pt idx="1878">
                  <c:v>3.142136155331932E-10</c:v>
                </c:pt>
                <c:pt idx="1879">
                  <c:v>3.142136155331932E-10</c:v>
                </c:pt>
                <c:pt idx="1880">
                  <c:v>3.105467581987189E-10</c:v>
                </c:pt>
                <c:pt idx="1881">
                  <c:v>3.105467581987189E-10</c:v>
                </c:pt>
                <c:pt idx="1882">
                  <c:v>3.142136155331932E-10</c:v>
                </c:pt>
                <c:pt idx="1883">
                  <c:v>3.0334161874839486E-10</c:v>
                </c:pt>
                <c:pt idx="1884">
                  <c:v>3.1792377018878419E-10</c:v>
                </c:pt>
                <c:pt idx="1885">
                  <c:v>3.0334161874839486E-10</c:v>
                </c:pt>
                <c:pt idx="1886">
                  <c:v>3.2167773340927446E-10</c:v>
                </c:pt>
                <c:pt idx="1887">
                  <c:v>3.142136155331932E-10</c:v>
                </c:pt>
                <c:pt idx="1888">
                  <c:v>3.142136155331932E-10</c:v>
                </c:pt>
                <c:pt idx="1889">
                  <c:v>3.2547527303970979E-10</c:v>
                </c:pt>
                <c:pt idx="1890">
                  <c:v>3.2547527303970979E-10</c:v>
                </c:pt>
                <c:pt idx="1891">
                  <c:v>3.105467581987189E-10</c:v>
                </c:pt>
                <c:pt idx="1892">
                  <c:v>3.1792377018878419E-10</c:v>
                </c:pt>
                <c:pt idx="1893">
                  <c:v>3.105467581987189E-10</c:v>
                </c:pt>
                <c:pt idx="1894">
                  <c:v>3.142136155331932E-10</c:v>
                </c:pt>
                <c:pt idx="1895">
                  <c:v>3.1792377018878419E-10</c:v>
                </c:pt>
                <c:pt idx="1896">
                  <c:v>3.2167773340927446E-10</c:v>
                </c:pt>
                <c:pt idx="1897">
                  <c:v>3.105467581987189E-10</c:v>
                </c:pt>
                <c:pt idx="1898">
                  <c:v>3.2167773340927446E-10</c:v>
                </c:pt>
                <c:pt idx="1899">
                  <c:v>3.2547527303970979E-10</c:v>
                </c:pt>
                <c:pt idx="1900">
                  <c:v>3.2167773340927446E-10</c:v>
                </c:pt>
                <c:pt idx="1901">
                  <c:v>3.1792377018878419E-10</c:v>
                </c:pt>
                <c:pt idx="1902">
                  <c:v>3.1792377018878419E-10</c:v>
                </c:pt>
                <c:pt idx="1903">
                  <c:v>3.2167773340927446E-10</c:v>
                </c:pt>
                <c:pt idx="1904">
                  <c:v>3.2167773340927446E-10</c:v>
                </c:pt>
                <c:pt idx="1905">
                  <c:v>3.2547527303970979E-10</c:v>
                </c:pt>
                <c:pt idx="1906">
                  <c:v>3.3714133330344516E-10</c:v>
                </c:pt>
                <c:pt idx="1907">
                  <c:v>3.2547527303970979E-10</c:v>
                </c:pt>
                <c:pt idx="1908">
                  <c:v>3.2167773340927446E-10</c:v>
                </c:pt>
                <c:pt idx="1909">
                  <c:v>3.3714133330344516E-10</c:v>
                </c:pt>
                <c:pt idx="1910">
                  <c:v>3.3714133330344516E-10</c:v>
                </c:pt>
                <c:pt idx="1911">
                  <c:v>3.2167773340927446E-10</c:v>
                </c:pt>
                <c:pt idx="1912">
                  <c:v>3.2167773340927446E-10</c:v>
                </c:pt>
                <c:pt idx="1913">
                  <c:v>3.2547527303970979E-10</c:v>
                </c:pt>
                <c:pt idx="1914">
                  <c:v>3.2547527303970979E-10</c:v>
                </c:pt>
                <c:pt idx="1915">
                  <c:v>3.2547527303970979E-10</c:v>
                </c:pt>
                <c:pt idx="1916">
                  <c:v>3.2931840249003234E-10</c:v>
                </c:pt>
                <c:pt idx="1917">
                  <c:v>3.2931840249003234E-10</c:v>
                </c:pt>
                <c:pt idx="1918">
                  <c:v>3.3714133330344516E-10</c:v>
                </c:pt>
                <c:pt idx="1919">
                  <c:v>3.3320691063789524E-10</c:v>
                </c:pt>
                <c:pt idx="1920">
                  <c:v>3.4112221263365924E-10</c:v>
                </c:pt>
                <c:pt idx="1921">
                  <c:v>3.3714133330344516E-10</c:v>
                </c:pt>
                <c:pt idx="1922">
                  <c:v>3.4514930244049344E-10</c:v>
                </c:pt>
                <c:pt idx="1923">
                  <c:v>3.3714133330344516E-10</c:v>
                </c:pt>
                <c:pt idx="1924">
                  <c:v>3.4112221263365924E-10</c:v>
                </c:pt>
                <c:pt idx="1925">
                  <c:v>3.3320691063789524E-10</c:v>
                </c:pt>
                <c:pt idx="1926">
                  <c:v>3.3320691063789524E-10</c:v>
                </c:pt>
                <c:pt idx="1927">
                  <c:v>3.2931840249003234E-10</c:v>
                </c:pt>
                <c:pt idx="1928">
                  <c:v>3.2931840249003234E-10</c:v>
                </c:pt>
                <c:pt idx="1929">
                  <c:v>3.2931840249003234E-10</c:v>
                </c:pt>
                <c:pt idx="1930">
                  <c:v>3.4514930244049344E-10</c:v>
                </c:pt>
                <c:pt idx="1931">
                  <c:v>3.2931840249003234E-10</c:v>
                </c:pt>
                <c:pt idx="1932">
                  <c:v>3.4514930244049344E-10</c:v>
                </c:pt>
                <c:pt idx="1933">
                  <c:v>3.3714133330344516E-10</c:v>
                </c:pt>
                <c:pt idx="1934">
                  <c:v>3.3714133330344516E-10</c:v>
                </c:pt>
                <c:pt idx="1935">
                  <c:v>3.5334829494402167E-10</c:v>
                </c:pt>
                <c:pt idx="1936">
                  <c:v>3.3714133330344516E-10</c:v>
                </c:pt>
                <c:pt idx="1937">
                  <c:v>3.4922473783864001E-10</c:v>
                </c:pt>
                <c:pt idx="1938">
                  <c:v>3.5334829494402167E-10</c:v>
                </c:pt>
                <c:pt idx="1939">
                  <c:v>3.4922473783864001E-10</c:v>
                </c:pt>
                <c:pt idx="1940">
                  <c:v>3.4922473783864001E-10</c:v>
                </c:pt>
                <c:pt idx="1941">
                  <c:v>3.3714133330344516E-10</c:v>
                </c:pt>
                <c:pt idx="1942">
                  <c:v>3.3714133330344516E-10</c:v>
                </c:pt>
                <c:pt idx="1943">
                  <c:v>3.4514930244049344E-10</c:v>
                </c:pt>
                <c:pt idx="1944">
                  <c:v>3.6174122088049705E-10</c:v>
                </c:pt>
                <c:pt idx="1945">
                  <c:v>3.4922473783864001E-10</c:v>
                </c:pt>
                <c:pt idx="1946">
                  <c:v>3.4514930244049344E-10</c:v>
                </c:pt>
                <c:pt idx="1947">
                  <c:v>3.4112221263365924E-10</c:v>
                </c:pt>
                <c:pt idx="1948">
                  <c:v>3.5334829494402167E-10</c:v>
                </c:pt>
                <c:pt idx="1949">
                  <c:v>3.5334829494402167E-10</c:v>
                </c:pt>
                <c:pt idx="1950">
                  <c:v>3.5752054196554869E-10</c:v>
                </c:pt>
                <c:pt idx="1951">
                  <c:v>3.5334829494402167E-10</c:v>
                </c:pt>
                <c:pt idx="1952">
                  <c:v>3.4922473783864001E-10</c:v>
                </c:pt>
                <c:pt idx="1953">
                  <c:v>3.4514930244049344E-10</c:v>
                </c:pt>
                <c:pt idx="1954">
                  <c:v>3.4112221263365924E-10</c:v>
                </c:pt>
                <c:pt idx="1955">
                  <c:v>3.5752054196554869E-10</c:v>
                </c:pt>
                <c:pt idx="1956">
                  <c:v>3.6174122088049705E-10</c:v>
                </c:pt>
                <c:pt idx="1957">
                  <c:v>3.4514930244049344E-10</c:v>
                </c:pt>
                <c:pt idx="1958">
                  <c:v>3.4514930244049344E-10</c:v>
                </c:pt>
                <c:pt idx="1959">
                  <c:v>3.5752054196554869E-10</c:v>
                </c:pt>
                <c:pt idx="1960">
                  <c:v>3.4514930244049344E-10</c:v>
                </c:pt>
                <c:pt idx="1961">
                  <c:v>3.5334829494402167E-10</c:v>
                </c:pt>
                <c:pt idx="1962">
                  <c:v>3.5752054196554869E-10</c:v>
                </c:pt>
                <c:pt idx="1963">
                  <c:v>3.5752054196554869E-10</c:v>
                </c:pt>
                <c:pt idx="1964">
                  <c:v>3.6174122088049705E-10</c:v>
                </c:pt>
                <c:pt idx="1965">
                  <c:v>3.5752054196554869E-10</c:v>
                </c:pt>
                <c:pt idx="1966">
                  <c:v>3.5752054196554869E-10</c:v>
                </c:pt>
                <c:pt idx="1967">
                  <c:v>3.5752054196554869E-10</c:v>
                </c:pt>
                <c:pt idx="1968">
                  <c:v>3.5752054196554869E-10</c:v>
                </c:pt>
                <c:pt idx="1969">
                  <c:v>3.4922473783864001E-10</c:v>
                </c:pt>
                <c:pt idx="1970">
                  <c:v>3.5334829494402167E-10</c:v>
                </c:pt>
                <c:pt idx="1971">
                  <c:v>3.5334829494402167E-10</c:v>
                </c:pt>
                <c:pt idx="1972">
                  <c:v>3.5752054196554869E-10</c:v>
                </c:pt>
                <c:pt idx="1973">
                  <c:v>3.5752054196554869E-10</c:v>
                </c:pt>
                <c:pt idx="1974">
                  <c:v>3.5752054196554869E-10</c:v>
                </c:pt>
                <c:pt idx="1975">
                  <c:v>3.6601256944218014E-10</c:v>
                </c:pt>
                <c:pt idx="1976">
                  <c:v>3.5334829494402167E-10</c:v>
                </c:pt>
                <c:pt idx="1977">
                  <c:v>3.7033435300402953E-10</c:v>
                </c:pt>
                <c:pt idx="1978">
                  <c:v>3.5752054196554869E-10</c:v>
                </c:pt>
                <c:pt idx="1979">
                  <c:v>3.5752054196554869E-10</c:v>
                </c:pt>
                <c:pt idx="1980">
                  <c:v>3.5752054196554869E-10</c:v>
                </c:pt>
                <c:pt idx="1981">
                  <c:v>3.5752054196554869E-10</c:v>
                </c:pt>
                <c:pt idx="1982">
                  <c:v>3.6601256944218014E-10</c:v>
                </c:pt>
                <c:pt idx="1983">
                  <c:v>3.5752054196554869E-10</c:v>
                </c:pt>
                <c:pt idx="1984">
                  <c:v>3.5752054196554869E-10</c:v>
                </c:pt>
                <c:pt idx="1985">
                  <c:v>3.6601256944218014E-10</c:v>
                </c:pt>
                <c:pt idx="1986">
                  <c:v>3.6601256944218014E-10</c:v>
                </c:pt>
                <c:pt idx="1987">
                  <c:v>3.6174122088049705E-10</c:v>
                </c:pt>
                <c:pt idx="1988">
                  <c:v>3.6174122088049705E-10</c:v>
                </c:pt>
                <c:pt idx="1989">
                  <c:v>3.7033435300402953E-10</c:v>
                </c:pt>
                <c:pt idx="1990">
                  <c:v>3.5752054196554869E-10</c:v>
                </c:pt>
                <c:pt idx="1991">
                  <c:v>3.7033435300402953E-10</c:v>
                </c:pt>
                <c:pt idx="1992">
                  <c:v>3.5752054196554869E-10</c:v>
                </c:pt>
                <c:pt idx="1993">
                  <c:v>3.7470716708973216E-10</c:v>
                </c:pt>
                <c:pt idx="1994">
                  <c:v>3.7470716708973216E-10</c:v>
                </c:pt>
                <c:pt idx="1995">
                  <c:v>3.7913161425476762E-10</c:v>
                </c:pt>
                <c:pt idx="1996">
                  <c:v>3.7470716708973216E-10</c:v>
                </c:pt>
                <c:pt idx="1997">
                  <c:v>3.8813695998346483E-10</c:v>
                </c:pt>
                <c:pt idx="1998">
                  <c:v>3.8360742087969016E-10</c:v>
                </c:pt>
                <c:pt idx="1999">
                  <c:v>3.7033435300402953E-10</c:v>
                </c:pt>
                <c:pt idx="2000">
                  <c:v>3.7913161425476762E-10</c:v>
                </c:pt>
                <c:pt idx="2001">
                  <c:v>3.8813695998346483E-10</c:v>
                </c:pt>
                <c:pt idx="2002">
                  <c:v>3.8360742087969016E-10</c:v>
                </c:pt>
                <c:pt idx="2003">
                  <c:v>3.7033435300402953E-10</c:v>
                </c:pt>
                <c:pt idx="2004">
                  <c:v>3.8813695998346483E-10</c:v>
                </c:pt>
                <c:pt idx="2005">
                  <c:v>3.7913161425476762E-10</c:v>
                </c:pt>
                <c:pt idx="2006">
                  <c:v>3.973571206581202E-10</c:v>
                </c:pt>
                <c:pt idx="2007">
                  <c:v>3.7913161425476762E-10</c:v>
                </c:pt>
                <c:pt idx="2008">
                  <c:v>3.9271998273582344E-10</c:v>
                </c:pt>
                <c:pt idx="2009">
                  <c:v>3.7470716708973216E-10</c:v>
                </c:pt>
                <c:pt idx="2010">
                  <c:v>3.7913161425476762E-10</c:v>
                </c:pt>
                <c:pt idx="2011">
                  <c:v>3.8813695998346483E-10</c:v>
                </c:pt>
                <c:pt idx="2012">
                  <c:v>3.8360742087969016E-10</c:v>
                </c:pt>
                <c:pt idx="2013">
                  <c:v>3.7470716708973216E-10</c:v>
                </c:pt>
                <c:pt idx="2014">
                  <c:v>3.7913161425476762E-10</c:v>
                </c:pt>
                <c:pt idx="2015">
                  <c:v>3.8360742087969016E-10</c:v>
                </c:pt>
                <c:pt idx="2016">
                  <c:v>3.8360742087969016E-10</c:v>
                </c:pt>
                <c:pt idx="2017">
                  <c:v>3.7913161425476762E-10</c:v>
                </c:pt>
                <c:pt idx="2018">
                  <c:v>3.973571206581202E-10</c:v>
                </c:pt>
                <c:pt idx="2019">
                  <c:v>3.973571206581202E-10</c:v>
                </c:pt>
                <c:pt idx="2020">
                  <c:v>3.8813695998346483E-10</c:v>
                </c:pt>
                <c:pt idx="2021">
                  <c:v>3.8813695998346483E-10</c:v>
                </c:pt>
                <c:pt idx="2022">
                  <c:v>3.9271998273582344E-10</c:v>
                </c:pt>
                <c:pt idx="2023">
                  <c:v>3.7913161425476762E-10</c:v>
                </c:pt>
                <c:pt idx="2024">
                  <c:v>3.9271998273582344E-10</c:v>
                </c:pt>
                <c:pt idx="2025">
                  <c:v>3.7913161425476762E-10</c:v>
                </c:pt>
                <c:pt idx="2026">
                  <c:v>3.8360742087969016E-10</c:v>
                </c:pt>
                <c:pt idx="2027">
                  <c:v>3.9271998273582344E-10</c:v>
                </c:pt>
                <c:pt idx="2028">
                  <c:v>3.9271998273582344E-10</c:v>
                </c:pt>
                <c:pt idx="2029">
                  <c:v>3.7470716708973216E-10</c:v>
                </c:pt>
                <c:pt idx="2030">
                  <c:v>3.8813695998346483E-10</c:v>
                </c:pt>
                <c:pt idx="2031">
                  <c:v>3.7913161425476762E-10</c:v>
                </c:pt>
                <c:pt idx="2032">
                  <c:v>3.973571206581202E-10</c:v>
                </c:pt>
                <c:pt idx="2033">
                  <c:v>3.9271998273582344E-10</c:v>
                </c:pt>
                <c:pt idx="2034">
                  <c:v>3.7913161425476762E-10</c:v>
                </c:pt>
                <c:pt idx="2035">
                  <c:v>3.973571206581202E-10</c:v>
                </c:pt>
                <c:pt idx="2036">
                  <c:v>3.9271998273582344E-10</c:v>
                </c:pt>
                <c:pt idx="2037">
                  <c:v>3.973571206581202E-10</c:v>
                </c:pt>
                <c:pt idx="2038">
                  <c:v>3.8813695998346483E-10</c:v>
                </c:pt>
                <c:pt idx="2039">
                  <c:v>3.8360742087969016E-10</c:v>
                </c:pt>
                <c:pt idx="2040">
                  <c:v>3.8360742087969016E-10</c:v>
                </c:pt>
                <c:pt idx="2041">
                  <c:v>3.8813695998346483E-10</c:v>
                </c:pt>
                <c:pt idx="2042">
                  <c:v>3.973571206581202E-10</c:v>
                </c:pt>
                <c:pt idx="2043">
                  <c:v>3.8360742087969016E-10</c:v>
                </c:pt>
                <c:pt idx="2044">
                  <c:v>3.8813695998346483E-10</c:v>
                </c:pt>
                <c:pt idx="2045">
                  <c:v>3.9271998273582344E-10</c:v>
                </c:pt>
                <c:pt idx="2046">
                  <c:v>4.0204901272855219E-10</c:v>
                </c:pt>
                <c:pt idx="2047">
                  <c:v>4.0204901272855219E-10</c:v>
                </c:pt>
                <c:pt idx="2048">
                  <c:v>3.973571206581202E-10</c:v>
                </c:pt>
                <c:pt idx="2049">
                  <c:v>4.0204901272855219E-10</c:v>
                </c:pt>
                <c:pt idx="2050">
                  <c:v>3.973571206581202E-10</c:v>
                </c:pt>
                <c:pt idx="2051">
                  <c:v>4.0204901272855219E-10</c:v>
                </c:pt>
                <c:pt idx="2052">
                  <c:v>4.0679536878817884E-10</c:v>
                </c:pt>
                <c:pt idx="2053">
                  <c:v>3.973571206581202E-10</c:v>
                </c:pt>
                <c:pt idx="2054">
                  <c:v>4.0679536878817884E-10</c:v>
                </c:pt>
                <c:pt idx="2055">
                  <c:v>3.973571206581202E-10</c:v>
                </c:pt>
                <c:pt idx="2056">
                  <c:v>4.1159870529802772E-10</c:v>
                </c:pt>
                <c:pt idx="2057">
                  <c:v>4.0204901272855219E-10</c:v>
                </c:pt>
                <c:pt idx="2058">
                  <c:v>4.0204901272855219E-10</c:v>
                </c:pt>
                <c:pt idx="2059">
                  <c:v>4.0679536878817884E-10</c:v>
                </c:pt>
                <c:pt idx="2060">
                  <c:v>3.973571206581202E-10</c:v>
                </c:pt>
                <c:pt idx="2061">
                  <c:v>3.9271998273582344E-10</c:v>
                </c:pt>
                <c:pt idx="2062">
                  <c:v>4.0679536878817884E-10</c:v>
                </c:pt>
                <c:pt idx="2063">
                  <c:v>4.1159870529802772E-10</c:v>
                </c:pt>
                <c:pt idx="2064">
                  <c:v>4.0204901272855219E-10</c:v>
                </c:pt>
                <c:pt idx="2065">
                  <c:v>4.0679536878817884E-10</c:v>
                </c:pt>
                <c:pt idx="2066">
                  <c:v>3.973571206581202E-10</c:v>
                </c:pt>
                <c:pt idx="2067">
                  <c:v>4.0204901272855219E-10</c:v>
                </c:pt>
                <c:pt idx="2068">
                  <c:v>4.0204901272855219E-10</c:v>
                </c:pt>
                <c:pt idx="2069">
                  <c:v>4.1159870529802772E-10</c:v>
                </c:pt>
                <c:pt idx="2070">
                  <c:v>3.9271998273582344E-10</c:v>
                </c:pt>
                <c:pt idx="2071">
                  <c:v>3.973571206581202E-10</c:v>
                </c:pt>
                <c:pt idx="2072">
                  <c:v>4.1159870529802772E-10</c:v>
                </c:pt>
                <c:pt idx="2073">
                  <c:v>4.1159870529802772E-10</c:v>
                </c:pt>
                <c:pt idx="2074">
                  <c:v>4.0204901272855219E-10</c:v>
                </c:pt>
                <c:pt idx="2075">
                  <c:v>4.1159870529802772E-10</c:v>
                </c:pt>
                <c:pt idx="2076">
                  <c:v>4.0204901272855219E-10</c:v>
                </c:pt>
                <c:pt idx="2077">
                  <c:v>4.0679536878817884E-10</c:v>
                </c:pt>
                <c:pt idx="2078">
                  <c:v>4.0679536878817884E-10</c:v>
                </c:pt>
                <c:pt idx="2079">
                  <c:v>4.1159870529802772E-10</c:v>
                </c:pt>
                <c:pt idx="2080">
                  <c:v>4.1645875838676876E-10</c:v>
                </c:pt>
                <c:pt idx="2081">
                  <c:v>4.0679536878817884E-10</c:v>
                </c:pt>
                <c:pt idx="2082">
                  <c:v>4.1159870529802772E-10</c:v>
                </c:pt>
                <c:pt idx="2083">
                  <c:v>4.1159870529802772E-10</c:v>
                </c:pt>
                <c:pt idx="2084">
                  <c:v>4.0204901272855219E-10</c:v>
                </c:pt>
                <c:pt idx="2085">
                  <c:v>4.1159870529802772E-10</c:v>
                </c:pt>
                <c:pt idx="2086">
                  <c:v>3.973571206581202E-10</c:v>
                </c:pt>
                <c:pt idx="2087">
                  <c:v>3.9271998273582344E-10</c:v>
                </c:pt>
                <c:pt idx="2088">
                  <c:v>4.0204901272855219E-10</c:v>
                </c:pt>
                <c:pt idx="2089">
                  <c:v>4.1159870529802772E-10</c:v>
                </c:pt>
                <c:pt idx="2090">
                  <c:v>4.0679536878817884E-10</c:v>
                </c:pt>
                <c:pt idx="2091">
                  <c:v>4.2137619774937682E-10</c:v>
                </c:pt>
                <c:pt idx="2092">
                  <c:v>4.0679536878817884E-10</c:v>
                </c:pt>
                <c:pt idx="2093">
                  <c:v>4.1159870529802772E-10</c:v>
                </c:pt>
                <c:pt idx="2094">
                  <c:v>4.0204901272855219E-10</c:v>
                </c:pt>
                <c:pt idx="2095">
                  <c:v>4.2137619774937682E-10</c:v>
                </c:pt>
                <c:pt idx="2096">
                  <c:v>4.2137619774937682E-10</c:v>
                </c:pt>
                <c:pt idx="2097">
                  <c:v>4.0204901272855219E-10</c:v>
                </c:pt>
                <c:pt idx="2098">
                  <c:v>4.2137619774937682E-10</c:v>
                </c:pt>
                <c:pt idx="2099">
                  <c:v>4.1159870529802772E-10</c:v>
                </c:pt>
                <c:pt idx="2100">
                  <c:v>4.1159870529802772E-10</c:v>
                </c:pt>
                <c:pt idx="2101">
                  <c:v>4.1645875838676876E-10</c:v>
                </c:pt>
                <c:pt idx="2102">
                  <c:v>4.1645875838676876E-10</c:v>
                </c:pt>
                <c:pt idx="2103">
                  <c:v>4.0679536878817884E-10</c:v>
                </c:pt>
                <c:pt idx="2104">
                  <c:v>4.0204901272855219E-10</c:v>
                </c:pt>
                <c:pt idx="2105">
                  <c:v>4.2137619774937682E-10</c:v>
                </c:pt>
                <c:pt idx="2106">
                  <c:v>4.1645875838676876E-10</c:v>
                </c:pt>
                <c:pt idx="2107">
                  <c:v>4.0679536878817884E-10</c:v>
                </c:pt>
                <c:pt idx="2108">
                  <c:v>4.2137619774937682E-10</c:v>
                </c:pt>
                <c:pt idx="2109">
                  <c:v>4.1645875838676876E-10</c:v>
                </c:pt>
                <c:pt idx="2110">
                  <c:v>4.1159870529802772E-10</c:v>
                </c:pt>
                <c:pt idx="2111">
                  <c:v>4.1645875838676876E-10</c:v>
                </c:pt>
                <c:pt idx="2112">
                  <c:v>4.1645875838676876E-10</c:v>
                </c:pt>
                <c:pt idx="2113">
                  <c:v>4.1645875838676876E-10</c:v>
                </c:pt>
                <c:pt idx="2114">
                  <c:v>4.1645875838676876E-10</c:v>
                </c:pt>
                <c:pt idx="2115">
                  <c:v>4.1159870529802772E-10</c:v>
                </c:pt>
                <c:pt idx="2116">
                  <c:v>4.1645875838676876E-10</c:v>
                </c:pt>
                <c:pt idx="2117">
                  <c:v>4.0679536878817884E-10</c:v>
                </c:pt>
                <c:pt idx="2118">
                  <c:v>4.1645875838676876E-10</c:v>
                </c:pt>
                <c:pt idx="2119">
                  <c:v>4.0204901272855219E-10</c:v>
                </c:pt>
                <c:pt idx="2120">
                  <c:v>4.1159870529802772E-10</c:v>
                </c:pt>
                <c:pt idx="2121">
                  <c:v>4.1645875838676876E-10</c:v>
                </c:pt>
                <c:pt idx="2122">
                  <c:v>4.1159870529802772E-10</c:v>
                </c:pt>
                <c:pt idx="2123">
                  <c:v>4.2635170098841394E-10</c:v>
                </c:pt>
                <c:pt idx="2124">
                  <c:v>4.1645875838676876E-10</c:v>
                </c:pt>
                <c:pt idx="2125">
                  <c:v>4.1645875838676876E-10</c:v>
                </c:pt>
                <c:pt idx="2126">
                  <c:v>4.2137619774937682E-10</c:v>
                </c:pt>
                <c:pt idx="2127">
                  <c:v>4.3647864457491988E-10</c:v>
                </c:pt>
                <c:pt idx="2128">
                  <c:v>4.2635170098841394E-10</c:v>
                </c:pt>
                <c:pt idx="2129">
                  <c:v>4.4163247367455233E-10</c:v>
                </c:pt>
                <c:pt idx="2130">
                  <c:v>4.3138496040568032E-10</c:v>
                </c:pt>
                <c:pt idx="2131">
                  <c:v>4.2635170098841394E-10</c:v>
                </c:pt>
                <c:pt idx="2132">
                  <c:v>4.3138496040568032E-10</c:v>
                </c:pt>
                <c:pt idx="2133">
                  <c:v>4.3647864457491988E-10</c:v>
                </c:pt>
                <c:pt idx="2134">
                  <c:v>4.2635170098841394E-10</c:v>
                </c:pt>
                <c:pt idx="2135">
                  <c:v>4.2635170098841394E-10</c:v>
                </c:pt>
                <c:pt idx="2136">
                  <c:v>4.4163247367455233E-10</c:v>
                </c:pt>
                <c:pt idx="2137">
                  <c:v>4.3138496040568032E-10</c:v>
                </c:pt>
                <c:pt idx="2138">
                  <c:v>4.3138496040568032E-10</c:v>
                </c:pt>
                <c:pt idx="2139">
                  <c:v>4.2635170098841394E-10</c:v>
                </c:pt>
                <c:pt idx="2140">
                  <c:v>4.2137619774937682E-10</c:v>
                </c:pt>
                <c:pt idx="2141">
                  <c:v>4.2137619774937682E-10</c:v>
                </c:pt>
                <c:pt idx="2142">
                  <c:v>4.2635170098841394E-10</c:v>
                </c:pt>
                <c:pt idx="2143">
                  <c:v>4.2137619774937682E-10</c:v>
                </c:pt>
                <c:pt idx="2144">
                  <c:v>4.3138496040568032E-10</c:v>
                </c:pt>
                <c:pt idx="2145">
                  <c:v>4.2137619774937682E-10</c:v>
                </c:pt>
                <c:pt idx="2146">
                  <c:v>4.2137619774937682E-10</c:v>
                </c:pt>
                <c:pt idx="2147">
                  <c:v>4.3138496040568032E-10</c:v>
                </c:pt>
                <c:pt idx="2148">
                  <c:v>4.1645875838676876E-10</c:v>
                </c:pt>
                <c:pt idx="2149">
                  <c:v>4.3647864457491988E-10</c:v>
                </c:pt>
                <c:pt idx="2150">
                  <c:v>4.3647864457491988E-10</c:v>
                </c:pt>
                <c:pt idx="2151">
                  <c:v>4.2635170098841394E-10</c:v>
                </c:pt>
                <c:pt idx="2152">
                  <c:v>4.3647864457491988E-10</c:v>
                </c:pt>
                <c:pt idx="2153">
                  <c:v>4.4684715788065602E-10</c:v>
                </c:pt>
                <c:pt idx="2154">
                  <c:v>4.5212341575488994E-10</c:v>
                </c:pt>
                <c:pt idx="2155">
                  <c:v>4.3647864457491988E-10</c:v>
                </c:pt>
                <c:pt idx="2156">
                  <c:v>4.3138496040568032E-10</c:v>
                </c:pt>
                <c:pt idx="2157">
                  <c:v>4.1159870529802772E-10</c:v>
                </c:pt>
                <c:pt idx="2158">
                  <c:v>4.5212341575488994E-10</c:v>
                </c:pt>
                <c:pt idx="2159">
                  <c:v>4.3647864457491988E-10</c:v>
                </c:pt>
                <c:pt idx="2160">
                  <c:v>4.4163247367455233E-10</c:v>
                </c:pt>
                <c:pt idx="2161">
                  <c:v>4.4684715788065602E-10</c:v>
                </c:pt>
                <c:pt idx="2162">
                  <c:v>4.3138496040568032E-10</c:v>
                </c:pt>
                <c:pt idx="2163">
                  <c:v>4.3138496040568032E-10</c:v>
                </c:pt>
                <c:pt idx="2164">
                  <c:v>4.3138496040568032E-10</c:v>
                </c:pt>
                <c:pt idx="2165">
                  <c:v>4.2137619774937682E-10</c:v>
                </c:pt>
                <c:pt idx="2166">
                  <c:v>4.3647864457491988E-10</c:v>
                </c:pt>
                <c:pt idx="2167">
                  <c:v>4.4163247367455233E-10</c:v>
                </c:pt>
                <c:pt idx="2168">
                  <c:v>4.3138496040568032E-10</c:v>
                </c:pt>
                <c:pt idx="2169">
                  <c:v>4.3138496040568032E-10</c:v>
                </c:pt>
                <c:pt idx="2170">
                  <c:v>4.2635170098841394E-10</c:v>
                </c:pt>
                <c:pt idx="2171">
                  <c:v>4.2137619774937682E-10</c:v>
                </c:pt>
                <c:pt idx="2172">
                  <c:v>4.3647864457491988E-10</c:v>
                </c:pt>
                <c:pt idx="2173">
                  <c:v>4.2635170098841394E-10</c:v>
                </c:pt>
                <c:pt idx="2174">
                  <c:v>4.4684715788065602E-10</c:v>
                </c:pt>
                <c:pt idx="2175">
                  <c:v>4.3647864457491988E-10</c:v>
                </c:pt>
                <c:pt idx="2176">
                  <c:v>4.3647864457491988E-10</c:v>
                </c:pt>
                <c:pt idx="2177">
                  <c:v>4.3138496040568032E-10</c:v>
                </c:pt>
                <c:pt idx="2178">
                  <c:v>4.4684715788065602E-10</c:v>
                </c:pt>
                <c:pt idx="2179">
                  <c:v>4.5212341575488994E-10</c:v>
                </c:pt>
                <c:pt idx="2180">
                  <c:v>4.3138496040568032E-10</c:v>
                </c:pt>
                <c:pt idx="2181">
                  <c:v>4.3647864457491988E-10</c:v>
                </c:pt>
                <c:pt idx="2182">
                  <c:v>4.4684715788065602E-10</c:v>
                </c:pt>
                <c:pt idx="2183">
                  <c:v>4.5212341575488994E-10</c:v>
                </c:pt>
                <c:pt idx="2184">
                  <c:v>4.4684715788065602E-10</c:v>
                </c:pt>
                <c:pt idx="2185">
                  <c:v>4.4163247367455233E-10</c:v>
                </c:pt>
                <c:pt idx="2186">
                  <c:v>4.4684715788065602E-10</c:v>
                </c:pt>
                <c:pt idx="2187">
                  <c:v>4.5212341575488994E-10</c:v>
                </c:pt>
                <c:pt idx="2188">
                  <c:v>4.4684715788065602E-10</c:v>
                </c:pt>
                <c:pt idx="2189">
                  <c:v>4.3647864457491988E-10</c:v>
                </c:pt>
                <c:pt idx="2190">
                  <c:v>4.3138496040568032E-10</c:v>
                </c:pt>
                <c:pt idx="2191">
                  <c:v>4.4684715788065602E-10</c:v>
                </c:pt>
                <c:pt idx="2192">
                  <c:v>4.5212341575488994E-10</c:v>
                </c:pt>
                <c:pt idx="2193">
                  <c:v>4.3647864457491988E-10</c:v>
                </c:pt>
                <c:pt idx="2194">
                  <c:v>4.3647864457491988E-10</c:v>
                </c:pt>
                <c:pt idx="2195">
                  <c:v>4.4684715788065602E-10</c:v>
                </c:pt>
                <c:pt idx="2196">
                  <c:v>4.4684715788065602E-10</c:v>
                </c:pt>
                <c:pt idx="2197">
                  <c:v>4.5212341575488994E-10</c:v>
                </c:pt>
                <c:pt idx="2198">
                  <c:v>4.5212341575488994E-10</c:v>
                </c:pt>
                <c:pt idx="2199">
                  <c:v>4.5212341575488994E-10</c:v>
                </c:pt>
                <c:pt idx="2200">
                  <c:v>4.5212341575488994E-10</c:v>
                </c:pt>
                <c:pt idx="2201">
                  <c:v>4.4163247367455233E-10</c:v>
                </c:pt>
                <c:pt idx="2202">
                  <c:v>4.4684715788065602E-10</c:v>
                </c:pt>
                <c:pt idx="2203">
                  <c:v>4.4684715788065602E-10</c:v>
                </c:pt>
                <c:pt idx="2204">
                  <c:v>4.5212341575488994E-10</c:v>
                </c:pt>
                <c:pt idx="2205">
                  <c:v>4.5212341575488994E-10</c:v>
                </c:pt>
                <c:pt idx="2206">
                  <c:v>4.6832786650813904E-10</c:v>
                </c:pt>
                <c:pt idx="2207">
                  <c:v>4.6286250349600489E-10</c:v>
                </c:pt>
                <c:pt idx="2208">
                  <c:v>4.5212341575488994E-10</c:v>
                </c:pt>
                <c:pt idx="2209">
                  <c:v>4.5746092099959509E-10</c:v>
                </c:pt>
                <c:pt idx="2210">
                  <c:v>4.5746092099959509E-10</c:v>
                </c:pt>
                <c:pt idx="2211">
                  <c:v>4.5212341575488994E-10</c:v>
                </c:pt>
                <c:pt idx="2212">
                  <c:v>4.5212341575488994E-10</c:v>
                </c:pt>
                <c:pt idx="2213">
                  <c:v>4.5212341575488994E-10</c:v>
                </c:pt>
                <c:pt idx="2214">
                  <c:v>4.5212341575488994E-10</c:v>
                </c:pt>
                <c:pt idx="2215">
                  <c:v>4.5746092099959509E-10</c:v>
                </c:pt>
                <c:pt idx="2216">
                  <c:v>4.5212341575488994E-10</c:v>
                </c:pt>
                <c:pt idx="2217">
                  <c:v>4.4684715788065602E-10</c:v>
                </c:pt>
                <c:pt idx="2218">
                  <c:v>4.5746092099959509E-10</c:v>
                </c:pt>
                <c:pt idx="2219">
                  <c:v>4.5746092099959509E-10</c:v>
                </c:pt>
                <c:pt idx="2220">
                  <c:v>4.4684715788065602E-10</c:v>
                </c:pt>
                <c:pt idx="2221">
                  <c:v>4.6286250349600489E-10</c:v>
                </c:pt>
                <c:pt idx="2222">
                  <c:v>4.5212341575488994E-10</c:v>
                </c:pt>
                <c:pt idx="2223">
                  <c:v>4.4684715788065602E-10</c:v>
                </c:pt>
                <c:pt idx="2224">
                  <c:v>4.5212341575488994E-10</c:v>
                </c:pt>
                <c:pt idx="2225">
                  <c:v>4.4684715788065602E-10</c:v>
                </c:pt>
                <c:pt idx="2226">
                  <c:v>4.6286250349600489E-10</c:v>
                </c:pt>
                <c:pt idx="2227">
                  <c:v>4.4684715788065602E-10</c:v>
                </c:pt>
                <c:pt idx="2228">
                  <c:v>4.5746092099959509E-10</c:v>
                </c:pt>
                <c:pt idx="2229">
                  <c:v>4.4684715788065602E-10</c:v>
                </c:pt>
                <c:pt idx="2230">
                  <c:v>4.6286250349600489E-10</c:v>
                </c:pt>
                <c:pt idx="2231">
                  <c:v>4.6286250349600489E-10</c:v>
                </c:pt>
                <c:pt idx="2232">
                  <c:v>4.5746092099959509E-10</c:v>
                </c:pt>
                <c:pt idx="2233">
                  <c:v>4.5212341575488994E-10</c:v>
                </c:pt>
                <c:pt idx="2234">
                  <c:v>4.4684715788065602E-10</c:v>
                </c:pt>
                <c:pt idx="2235">
                  <c:v>4.7945185140868321E-10</c:v>
                </c:pt>
                <c:pt idx="2236">
                  <c:v>4.7945185140868321E-10</c:v>
                </c:pt>
                <c:pt idx="2237">
                  <c:v>4.6832786650813904E-10</c:v>
                </c:pt>
                <c:pt idx="2238">
                  <c:v>4.8511309723221991E-10</c:v>
                </c:pt>
                <c:pt idx="2239">
                  <c:v>4.6286250349600489E-10</c:v>
                </c:pt>
                <c:pt idx="2240">
                  <c:v>4.6832786650813904E-10</c:v>
                </c:pt>
                <c:pt idx="2241">
                  <c:v>4.7385776314014698E-10</c:v>
                </c:pt>
                <c:pt idx="2242">
                  <c:v>4.7945185140868321E-10</c:v>
                </c:pt>
                <c:pt idx="2243">
                  <c:v>4.8511309723221991E-10</c:v>
                </c:pt>
                <c:pt idx="2244">
                  <c:v>4.6286250349600489E-10</c:v>
                </c:pt>
                <c:pt idx="2245">
                  <c:v>4.6286250349600489E-10</c:v>
                </c:pt>
                <c:pt idx="2246">
                  <c:v>4.6286250349600489E-10</c:v>
                </c:pt>
                <c:pt idx="2247">
                  <c:v>4.7945185140868321E-10</c:v>
                </c:pt>
                <c:pt idx="2248">
                  <c:v>4.7385776314014698E-10</c:v>
                </c:pt>
                <c:pt idx="2249">
                  <c:v>4.7385776314014698E-10</c:v>
                </c:pt>
                <c:pt idx="2250">
                  <c:v>4.7385776314014698E-10</c:v>
                </c:pt>
                <c:pt idx="2251">
                  <c:v>4.7945185140868321E-10</c:v>
                </c:pt>
                <c:pt idx="2252">
                  <c:v>4.4684715788065602E-10</c:v>
                </c:pt>
                <c:pt idx="2253">
                  <c:v>4.7385776314014698E-10</c:v>
                </c:pt>
                <c:pt idx="2254">
                  <c:v>4.7945185140868321E-10</c:v>
                </c:pt>
                <c:pt idx="2255">
                  <c:v>4.8511309723221991E-10</c:v>
                </c:pt>
                <c:pt idx="2256">
                  <c:v>4.6286250349600489E-10</c:v>
                </c:pt>
                <c:pt idx="2257">
                  <c:v>4.6286250349600489E-10</c:v>
                </c:pt>
                <c:pt idx="2258">
                  <c:v>4.6832786650813904E-10</c:v>
                </c:pt>
                <c:pt idx="2259">
                  <c:v>4.6286250349600489E-10</c:v>
                </c:pt>
                <c:pt idx="2260">
                  <c:v>4.7945185140868321E-10</c:v>
                </c:pt>
                <c:pt idx="2261">
                  <c:v>4.5746092099959509E-10</c:v>
                </c:pt>
                <c:pt idx="2262">
                  <c:v>4.6286250349600489E-10</c:v>
                </c:pt>
                <c:pt idx="2263">
                  <c:v>4.7945185140868321E-10</c:v>
                </c:pt>
                <c:pt idx="2264">
                  <c:v>4.6832786650813904E-10</c:v>
                </c:pt>
                <c:pt idx="2265">
                  <c:v>4.7945185140868321E-10</c:v>
                </c:pt>
                <c:pt idx="2266">
                  <c:v>4.9084118961017155E-10</c:v>
                </c:pt>
                <c:pt idx="2267">
                  <c:v>4.7945185140868321E-10</c:v>
                </c:pt>
                <c:pt idx="2268">
                  <c:v>4.6832786650813904E-10</c:v>
                </c:pt>
                <c:pt idx="2269">
                  <c:v>4.7945185140868321E-10</c:v>
                </c:pt>
                <c:pt idx="2270">
                  <c:v>4.7385776314014698E-10</c:v>
                </c:pt>
                <c:pt idx="2271">
                  <c:v>4.7945185140868321E-10</c:v>
                </c:pt>
                <c:pt idx="2272">
                  <c:v>4.7945185140868321E-10</c:v>
                </c:pt>
                <c:pt idx="2273">
                  <c:v>4.7945185140868321E-10</c:v>
                </c:pt>
                <c:pt idx="2274">
                  <c:v>4.8511309723221991E-10</c:v>
                </c:pt>
                <c:pt idx="2275">
                  <c:v>4.7945185140868321E-10</c:v>
                </c:pt>
                <c:pt idx="2276">
                  <c:v>4.6832786650813904E-10</c:v>
                </c:pt>
                <c:pt idx="2277">
                  <c:v>4.6286250349600489E-10</c:v>
                </c:pt>
                <c:pt idx="2278">
                  <c:v>4.7945185140868321E-10</c:v>
                </c:pt>
                <c:pt idx="2279">
                  <c:v>4.6832786650813904E-10</c:v>
                </c:pt>
                <c:pt idx="2280">
                  <c:v>4.7385776314014698E-10</c:v>
                </c:pt>
                <c:pt idx="2281">
                  <c:v>4.7945185140868321E-10</c:v>
                </c:pt>
                <c:pt idx="2282">
                  <c:v>4.7945185140868321E-10</c:v>
                </c:pt>
                <c:pt idx="2283">
                  <c:v>4.7945185140868321E-10</c:v>
                </c:pt>
                <c:pt idx="2284">
                  <c:v>4.6286250349600489E-10</c:v>
                </c:pt>
                <c:pt idx="2285">
                  <c:v>4.7945185140868321E-10</c:v>
                </c:pt>
                <c:pt idx="2286">
                  <c:v>4.966369178496929E-10</c:v>
                </c:pt>
                <c:pt idx="2287">
                  <c:v>4.7945185140868321E-10</c:v>
                </c:pt>
                <c:pt idx="2288">
                  <c:v>5.0250108057787926E-10</c:v>
                </c:pt>
                <c:pt idx="2289">
                  <c:v>5.0843331513948938E-10</c:v>
                </c:pt>
                <c:pt idx="2290">
                  <c:v>4.9084118961017155E-10</c:v>
                </c:pt>
                <c:pt idx="2291">
                  <c:v>4.966369178496929E-10</c:v>
                </c:pt>
                <c:pt idx="2292">
                  <c:v>4.7945185140868321E-10</c:v>
                </c:pt>
                <c:pt idx="2293">
                  <c:v>4.7945185140868321E-10</c:v>
                </c:pt>
                <c:pt idx="2294">
                  <c:v>4.7945185140868321E-10</c:v>
                </c:pt>
                <c:pt idx="2295">
                  <c:v>4.9084118961017155E-10</c:v>
                </c:pt>
                <c:pt idx="2296">
                  <c:v>4.7385776314014698E-10</c:v>
                </c:pt>
                <c:pt idx="2297">
                  <c:v>4.8511309723221991E-10</c:v>
                </c:pt>
                <c:pt idx="2298">
                  <c:v>4.9084118961017155E-10</c:v>
                </c:pt>
                <c:pt idx="2299">
                  <c:v>4.9084118961017155E-10</c:v>
                </c:pt>
                <c:pt idx="2300">
                  <c:v>4.9084118961017155E-10</c:v>
                </c:pt>
                <c:pt idx="2301">
                  <c:v>4.6832786650813904E-10</c:v>
                </c:pt>
                <c:pt idx="2302">
                  <c:v>4.9084118961017155E-10</c:v>
                </c:pt>
                <c:pt idx="2303">
                  <c:v>4.966369178496929E-10</c:v>
                </c:pt>
                <c:pt idx="2304">
                  <c:v>4.9084118961017155E-10</c:v>
                </c:pt>
                <c:pt idx="2305">
                  <c:v>4.9084118961017155E-10</c:v>
                </c:pt>
                <c:pt idx="2306">
                  <c:v>4.9084118961017155E-10</c:v>
                </c:pt>
                <c:pt idx="2307">
                  <c:v>4.9084118961017155E-10</c:v>
                </c:pt>
                <c:pt idx="2308">
                  <c:v>5.0250108057787926E-10</c:v>
                </c:pt>
                <c:pt idx="2309">
                  <c:v>4.966369178496929E-10</c:v>
                </c:pt>
                <c:pt idx="2310">
                  <c:v>5.0843331513948938E-10</c:v>
                </c:pt>
                <c:pt idx="2311">
                  <c:v>5.0250108057787926E-10</c:v>
                </c:pt>
                <c:pt idx="2312">
                  <c:v>4.8511309723221991E-10</c:v>
                </c:pt>
                <c:pt idx="2313">
                  <c:v>4.8511309723221991E-10</c:v>
                </c:pt>
                <c:pt idx="2314">
                  <c:v>4.966369178496929E-10</c:v>
                </c:pt>
                <c:pt idx="2315">
                  <c:v>4.966369178496929E-10</c:v>
                </c:pt>
                <c:pt idx="2316">
                  <c:v>4.9084118961017155E-10</c:v>
                </c:pt>
                <c:pt idx="2317">
                  <c:v>5.0250108057787926E-10</c:v>
                </c:pt>
                <c:pt idx="2318">
                  <c:v>4.8511309723221991E-10</c:v>
                </c:pt>
                <c:pt idx="2319">
                  <c:v>4.966369178496929E-10</c:v>
                </c:pt>
                <c:pt idx="2320">
                  <c:v>4.966369178496929E-10</c:v>
                </c:pt>
                <c:pt idx="2321">
                  <c:v>5.2051110556205946E-10</c:v>
                </c:pt>
                <c:pt idx="2322">
                  <c:v>5.0843331513948938E-10</c:v>
                </c:pt>
                <c:pt idx="2323">
                  <c:v>5.1443676673410391E-10</c:v>
                </c:pt>
                <c:pt idx="2324">
                  <c:v>4.966369178496929E-10</c:v>
                </c:pt>
                <c:pt idx="2325">
                  <c:v>5.0250108057787926E-10</c:v>
                </c:pt>
                <c:pt idx="2326">
                  <c:v>4.966369178496929E-10</c:v>
                </c:pt>
                <c:pt idx="2327">
                  <c:v>5.0250108057787926E-10</c:v>
                </c:pt>
                <c:pt idx="2328">
                  <c:v>5.2051110556205946E-10</c:v>
                </c:pt>
                <c:pt idx="2329">
                  <c:v>4.966369178496929E-10</c:v>
                </c:pt>
                <c:pt idx="2330">
                  <c:v>5.2051110556205946E-10</c:v>
                </c:pt>
                <c:pt idx="2331">
                  <c:v>5.0250108057787926E-10</c:v>
                </c:pt>
                <c:pt idx="2332">
                  <c:v>5.3916662368539522E-10</c:v>
                </c:pt>
                <c:pt idx="2333">
                  <c:v>5.3916662368539522E-10</c:v>
                </c:pt>
                <c:pt idx="2334">
                  <c:v>5.2665716864182447E-10</c:v>
                </c:pt>
                <c:pt idx="2335">
                  <c:v>5.2051110556205946E-10</c:v>
                </c:pt>
                <c:pt idx="2336">
                  <c:v>5.32875802875166E-10</c:v>
                </c:pt>
                <c:pt idx="2337">
                  <c:v>5.3916662368539522E-10</c:v>
                </c:pt>
                <c:pt idx="2338">
                  <c:v>5.32875802875166E-10</c:v>
                </c:pt>
                <c:pt idx="2339">
                  <c:v>5.5197448125454442E-10</c:v>
                </c:pt>
                <c:pt idx="2340">
                  <c:v>5.5849205589216429E-10</c:v>
                </c:pt>
                <c:pt idx="2341">
                  <c:v>5.5197448125454442E-10</c:v>
                </c:pt>
                <c:pt idx="2342">
                  <c:v>5.3916662368539522E-10</c:v>
                </c:pt>
                <c:pt idx="2343">
                  <c:v>5.5197448125454442E-10</c:v>
                </c:pt>
                <c:pt idx="2344">
                  <c:v>5.4553296639021728E-10</c:v>
                </c:pt>
                <c:pt idx="2345">
                  <c:v>5.4553296639021728E-10</c:v>
                </c:pt>
                <c:pt idx="2346">
                  <c:v>5.5197448125454442E-10</c:v>
                </c:pt>
                <c:pt idx="2347">
                  <c:v>5.4553296639021728E-10</c:v>
                </c:pt>
                <c:pt idx="2348">
                  <c:v>5.32875802875166E-10</c:v>
                </c:pt>
                <c:pt idx="2349">
                  <c:v>5.3916662368539522E-10</c:v>
                </c:pt>
                <c:pt idx="2350">
                  <c:v>5.3916662368539522E-10</c:v>
                </c:pt>
                <c:pt idx="2351">
                  <c:v>5.5197448125454442E-10</c:v>
                </c:pt>
                <c:pt idx="2352">
                  <c:v>5.5197448125454442E-10</c:v>
                </c:pt>
                <c:pt idx="2353">
                  <c:v>5.0843331513948938E-10</c:v>
                </c:pt>
                <c:pt idx="2354">
                  <c:v>5.2665716864182447E-10</c:v>
                </c:pt>
                <c:pt idx="2355">
                  <c:v>5.1443676673410391E-10</c:v>
                </c:pt>
                <c:pt idx="2356">
                  <c:v>5.2665716864182447E-10</c:v>
                </c:pt>
                <c:pt idx="2357">
                  <c:v>5.0250108057787926E-10</c:v>
                </c:pt>
                <c:pt idx="2358">
                  <c:v>5.2051110556205946E-10</c:v>
                </c:pt>
                <c:pt idx="2359">
                  <c:v>5.2665716864182447E-10</c:v>
                </c:pt>
                <c:pt idx="2360">
                  <c:v>5.32875802875166E-10</c:v>
                </c:pt>
                <c:pt idx="2361">
                  <c:v>5.3916662368539522E-10</c:v>
                </c:pt>
                <c:pt idx="2362">
                  <c:v>5.3916662368539522E-10</c:v>
                </c:pt>
                <c:pt idx="2363">
                  <c:v>5.2665716864182447E-10</c:v>
                </c:pt>
                <c:pt idx="2364">
                  <c:v>5.2051110556205946E-10</c:v>
                </c:pt>
                <c:pt idx="2365">
                  <c:v>5.2051110556205946E-10</c:v>
                </c:pt>
                <c:pt idx="2366">
                  <c:v>5.2665716864182447E-10</c:v>
                </c:pt>
                <c:pt idx="2367">
                  <c:v>5.3916662368539522E-10</c:v>
                </c:pt>
                <c:pt idx="2368">
                  <c:v>5.2665716864182447E-10</c:v>
                </c:pt>
                <c:pt idx="2369">
                  <c:v>5.2051110556205946E-10</c:v>
                </c:pt>
                <c:pt idx="2370">
                  <c:v>5.32875802875166E-10</c:v>
                </c:pt>
                <c:pt idx="2371">
                  <c:v>5.3916662368539522E-10</c:v>
                </c:pt>
                <c:pt idx="2372">
                  <c:v>5.2051110556205946E-10</c:v>
                </c:pt>
                <c:pt idx="2373">
                  <c:v>5.32875802875166E-10</c:v>
                </c:pt>
                <c:pt idx="2374">
                  <c:v>5.2665716864182447E-10</c:v>
                </c:pt>
                <c:pt idx="2375">
                  <c:v>5.5197448125454442E-10</c:v>
                </c:pt>
                <c:pt idx="2376">
                  <c:v>5.2051110556205946E-10</c:v>
                </c:pt>
                <c:pt idx="2377">
                  <c:v>5.5197448125454442E-10</c:v>
                </c:pt>
                <c:pt idx="2378">
                  <c:v>5.3916662368539522E-10</c:v>
                </c:pt>
                <c:pt idx="2379">
                  <c:v>5.32875802875166E-10</c:v>
                </c:pt>
                <c:pt idx="2380">
                  <c:v>5.2051110556205946E-10</c:v>
                </c:pt>
                <c:pt idx="2381">
                  <c:v>5.1443676673410391E-10</c:v>
                </c:pt>
                <c:pt idx="2382">
                  <c:v>5.4553296639021728E-10</c:v>
                </c:pt>
                <c:pt idx="2383">
                  <c:v>5.32875802875166E-10</c:v>
                </c:pt>
                <c:pt idx="2384">
                  <c:v>5.3916662368539522E-10</c:v>
                </c:pt>
                <c:pt idx="2385">
                  <c:v>5.2051110556205946E-10</c:v>
                </c:pt>
                <c:pt idx="2386">
                  <c:v>5.32875802875166E-10</c:v>
                </c:pt>
                <c:pt idx="2387">
                  <c:v>5.2665716864182447E-10</c:v>
                </c:pt>
                <c:pt idx="2388">
                  <c:v>5.3916662368539522E-10</c:v>
                </c:pt>
                <c:pt idx="2389">
                  <c:v>5.32875802875166E-10</c:v>
                </c:pt>
                <c:pt idx="2390">
                  <c:v>5.2051110556205946E-10</c:v>
                </c:pt>
                <c:pt idx="2391">
                  <c:v>5.4553296639021728E-10</c:v>
                </c:pt>
                <c:pt idx="2392">
                  <c:v>5.7175767094757402E-10</c:v>
                </c:pt>
                <c:pt idx="2393">
                  <c:v>5.5849205589216429E-10</c:v>
                </c:pt>
                <c:pt idx="2394">
                  <c:v>5.7850884047005376E-10</c:v>
                </c:pt>
                <c:pt idx="2395">
                  <c:v>5.7850884047005376E-10</c:v>
                </c:pt>
                <c:pt idx="2396">
                  <c:v>5.7175767094757402E-10</c:v>
                </c:pt>
                <c:pt idx="2397">
                  <c:v>5.6508658839758289E-10</c:v>
                </c:pt>
                <c:pt idx="2398">
                  <c:v>5.5849205589216429E-10</c:v>
                </c:pt>
                <c:pt idx="2399">
                  <c:v>5.5849205589216429E-10</c:v>
                </c:pt>
                <c:pt idx="2400">
                  <c:v>5.5849205589216429E-10</c:v>
                </c:pt>
                <c:pt idx="2401">
                  <c:v>5.7175767094757402E-10</c:v>
                </c:pt>
                <c:pt idx="2402">
                  <c:v>5.7850884047005376E-10</c:v>
                </c:pt>
                <c:pt idx="2403">
                  <c:v>5.7175767094757402E-10</c:v>
                </c:pt>
                <c:pt idx="2404">
                  <c:v>5.6508658839758289E-10</c:v>
                </c:pt>
                <c:pt idx="2405">
                  <c:v>5.8533972608947016E-10</c:v>
                </c:pt>
                <c:pt idx="2406">
                  <c:v>5.7850884047005376E-10</c:v>
                </c:pt>
                <c:pt idx="2407">
                  <c:v>5.6508658839758289E-10</c:v>
                </c:pt>
                <c:pt idx="2408">
                  <c:v>5.6508658839758289E-10</c:v>
                </c:pt>
                <c:pt idx="2409">
                  <c:v>5.5197448125454442E-10</c:v>
                </c:pt>
                <c:pt idx="2410">
                  <c:v>5.7175767094757402E-10</c:v>
                </c:pt>
                <c:pt idx="2411">
                  <c:v>5.7175767094757402E-10</c:v>
                </c:pt>
                <c:pt idx="2412">
                  <c:v>5.7850884047005376E-10</c:v>
                </c:pt>
                <c:pt idx="2413">
                  <c:v>5.5849205589216429E-10</c:v>
                </c:pt>
                <c:pt idx="2414">
                  <c:v>5.5849205589216429E-10</c:v>
                </c:pt>
                <c:pt idx="2415">
                  <c:v>5.6508658839758289E-10</c:v>
                </c:pt>
                <c:pt idx="2416">
                  <c:v>5.7175767094757402E-10</c:v>
                </c:pt>
                <c:pt idx="2417">
                  <c:v>5.7850884047005376E-10</c:v>
                </c:pt>
                <c:pt idx="2418">
                  <c:v>5.7175767094757402E-10</c:v>
                </c:pt>
                <c:pt idx="2419">
                  <c:v>5.9225126907327065E-10</c:v>
                </c:pt>
                <c:pt idx="2420">
                  <c:v>5.8533972608947016E-10</c:v>
                </c:pt>
                <c:pt idx="2421">
                  <c:v>5.7850884047005376E-10</c:v>
                </c:pt>
                <c:pt idx="2422">
                  <c:v>5.7850884047005376E-10</c:v>
                </c:pt>
                <c:pt idx="2423">
                  <c:v>5.7850884047005376E-10</c:v>
                </c:pt>
                <c:pt idx="2424">
                  <c:v>5.7850884047005376E-10</c:v>
                </c:pt>
                <c:pt idx="2425">
                  <c:v>5.7850884047005376E-10</c:v>
                </c:pt>
                <c:pt idx="2426">
                  <c:v>5.9225126907327065E-10</c:v>
                </c:pt>
                <c:pt idx="2427">
                  <c:v>5.9225126907327065E-10</c:v>
                </c:pt>
                <c:pt idx="2428">
                  <c:v>5.7850884047005376E-10</c:v>
                </c:pt>
                <c:pt idx="2429">
                  <c:v>5.7850884047005376E-10</c:v>
                </c:pt>
                <c:pt idx="2430">
                  <c:v>5.9225126907327065E-10</c:v>
                </c:pt>
                <c:pt idx="2431">
                  <c:v>5.7850884047005376E-10</c:v>
                </c:pt>
                <c:pt idx="2432">
                  <c:v>5.7850884047005376E-10</c:v>
                </c:pt>
                <c:pt idx="2433">
                  <c:v>5.7850884047005376E-10</c:v>
                </c:pt>
                <c:pt idx="2434">
                  <c:v>5.9225126907327065E-10</c:v>
                </c:pt>
                <c:pt idx="2435">
                  <c:v>5.9924442180315265E-10</c:v>
                </c:pt>
                <c:pt idx="2436">
                  <c:v>5.7850884047005376E-10</c:v>
                </c:pt>
                <c:pt idx="2437">
                  <c:v>5.7850884047005376E-10</c:v>
                </c:pt>
                <c:pt idx="2438">
                  <c:v>5.7850884047005376E-10</c:v>
                </c:pt>
                <c:pt idx="2439">
                  <c:v>5.7850884047005376E-10</c:v>
                </c:pt>
                <c:pt idx="2440">
                  <c:v>5.5849205589216429E-10</c:v>
                </c:pt>
                <c:pt idx="2441">
                  <c:v>5.7175767094757402E-10</c:v>
                </c:pt>
                <c:pt idx="2442">
                  <c:v>5.6508658839758289E-10</c:v>
                </c:pt>
                <c:pt idx="2443">
                  <c:v>5.7850884047005376E-10</c:v>
                </c:pt>
                <c:pt idx="2444">
                  <c:v>5.7850884047005376E-10</c:v>
                </c:pt>
                <c:pt idx="2445">
                  <c:v>5.7850884047005376E-10</c:v>
                </c:pt>
                <c:pt idx="2446">
                  <c:v>5.7175767094757402E-10</c:v>
                </c:pt>
                <c:pt idx="2447">
                  <c:v>5.5197448125454442E-10</c:v>
                </c:pt>
                <c:pt idx="2448">
                  <c:v>5.7175767094757402E-10</c:v>
                </c:pt>
                <c:pt idx="2449">
                  <c:v>5.7175767094757402E-10</c:v>
                </c:pt>
                <c:pt idx="2450">
                  <c:v>5.5197448125454442E-10</c:v>
                </c:pt>
                <c:pt idx="2451">
                  <c:v>5.5197448125454442E-10</c:v>
                </c:pt>
                <c:pt idx="2452">
                  <c:v>5.6508658839758289E-10</c:v>
                </c:pt>
                <c:pt idx="2453">
                  <c:v>5.7850884047005376E-10</c:v>
                </c:pt>
                <c:pt idx="2454">
                  <c:v>5.9225126907327065E-10</c:v>
                </c:pt>
                <c:pt idx="2455">
                  <c:v>5.7850884047005376E-10</c:v>
                </c:pt>
                <c:pt idx="2456">
                  <c:v>5.7850884047005376E-10</c:v>
                </c:pt>
                <c:pt idx="2457">
                  <c:v>5.9225126907327065E-10</c:v>
                </c:pt>
                <c:pt idx="2458">
                  <c:v>6.063187518041642E-10</c:v>
                </c:pt>
                <c:pt idx="2459">
                  <c:v>5.9924442180315265E-10</c:v>
                </c:pt>
                <c:pt idx="2460">
                  <c:v>5.7850884047005376E-10</c:v>
                </c:pt>
                <c:pt idx="2461">
                  <c:v>5.9225126907327065E-10</c:v>
                </c:pt>
                <c:pt idx="2462">
                  <c:v>5.9924442180315265E-10</c:v>
                </c:pt>
                <c:pt idx="2463">
                  <c:v>5.9924442180315265E-10</c:v>
                </c:pt>
                <c:pt idx="2464">
                  <c:v>5.9225126907327065E-10</c:v>
                </c:pt>
                <c:pt idx="2465">
                  <c:v>5.9924442180315265E-10</c:v>
                </c:pt>
                <c:pt idx="2466">
                  <c:v>5.9924442180315265E-10</c:v>
                </c:pt>
                <c:pt idx="2467">
                  <c:v>5.8533972608947016E-10</c:v>
                </c:pt>
                <c:pt idx="2468">
                  <c:v>5.9225126907327065E-10</c:v>
                </c:pt>
                <c:pt idx="2469">
                  <c:v>5.8533972608947016E-10</c:v>
                </c:pt>
                <c:pt idx="2470">
                  <c:v>5.9924442180315265E-10</c:v>
                </c:pt>
                <c:pt idx="2471">
                  <c:v>6.063187518041642E-10</c:v>
                </c:pt>
                <c:pt idx="2472">
                  <c:v>5.7850884047005376E-10</c:v>
                </c:pt>
                <c:pt idx="2473">
                  <c:v>5.7850884047005376E-10</c:v>
                </c:pt>
                <c:pt idx="2474">
                  <c:v>5.9225126907327065E-10</c:v>
                </c:pt>
                <c:pt idx="2475">
                  <c:v>5.8533972608947016E-10</c:v>
                </c:pt>
                <c:pt idx="2476">
                  <c:v>5.7850884047005376E-10</c:v>
                </c:pt>
                <c:pt idx="2477">
                  <c:v>5.8533972608947016E-10</c:v>
                </c:pt>
                <c:pt idx="2478">
                  <c:v>5.9924442180315265E-10</c:v>
                </c:pt>
                <c:pt idx="2479">
                  <c:v>6.5056096325826579E-10</c:v>
                </c:pt>
                <c:pt idx="2480">
                  <c:v>6.5824262206379658E-10</c:v>
                </c:pt>
                <c:pt idx="2481">
                  <c:v>6.280511280658687E-10</c:v>
                </c:pt>
                <c:pt idx="2482">
                  <c:v>6.5056096325826579E-10</c:v>
                </c:pt>
                <c:pt idx="2483">
                  <c:v>6.5056096325826579E-10</c:v>
                </c:pt>
                <c:pt idx="2484">
                  <c:v>6.3546553323309056E-10</c:v>
                </c:pt>
                <c:pt idx="2485">
                  <c:v>6.3546553323309056E-10</c:v>
                </c:pt>
                <c:pt idx="2486">
                  <c:v>6.3546553323309056E-10</c:v>
                </c:pt>
                <c:pt idx="2487">
                  <c:v>6.3546553323309056E-10</c:v>
                </c:pt>
                <c:pt idx="2488">
                  <c:v>6.3546553323309056E-10</c:v>
                </c:pt>
                <c:pt idx="2489">
                  <c:v>6.5824262206379658E-10</c:v>
                </c:pt>
                <c:pt idx="2490">
                  <c:v>6.280511280658687E-10</c:v>
                </c:pt>
                <c:pt idx="2491">
                  <c:v>6.4296894903062568E-10</c:v>
                </c:pt>
                <c:pt idx="2492">
                  <c:v>6.4296894903062568E-10</c:v>
                </c:pt>
                <c:pt idx="2493">
                  <c:v>6.3546553323309056E-10</c:v>
                </c:pt>
                <c:pt idx="2494">
                  <c:v>6.5056096325826579E-10</c:v>
                </c:pt>
                <c:pt idx="2495">
                  <c:v>6.280511280658687E-10</c:v>
                </c:pt>
                <c:pt idx="2496">
                  <c:v>6.5056096325826579E-10</c:v>
                </c:pt>
                <c:pt idx="2497">
                  <c:v>6.5056096325826579E-10</c:v>
                </c:pt>
                <c:pt idx="2498">
                  <c:v>6.4296894903062568E-10</c:v>
                </c:pt>
                <c:pt idx="2499">
                  <c:v>6.5056096325826579E-10</c:v>
                </c:pt>
                <c:pt idx="2500">
                  <c:v>6.207218025003128E-10</c:v>
                </c:pt>
                <c:pt idx="2501">
                  <c:v>6.5056096325826579E-10</c:v>
                </c:pt>
                <c:pt idx="2502">
                  <c:v>5.9924442180315265E-10</c:v>
                </c:pt>
                <c:pt idx="2503">
                  <c:v>5.9225126907327065E-10</c:v>
                </c:pt>
                <c:pt idx="2504">
                  <c:v>5.9924442180315265E-10</c:v>
                </c:pt>
                <c:pt idx="2505">
                  <c:v>5.9924442180315265E-10</c:v>
                </c:pt>
                <c:pt idx="2506">
                  <c:v>5.9225126907327065E-10</c:v>
                </c:pt>
                <c:pt idx="2507">
                  <c:v>5.7850884047005376E-10</c:v>
                </c:pt>
                <c:pt idx="2508">
                  <c:v>5.9225126907327065E-10</c:v>
                </c:pt>
                <c:pt idx="2509">
                  <c:v>5.7850884047005376E-10</c:v>
                </c:pt>
                <c:pt idx="2510">
                  <c:v>5.9924442180315265E-10</c:v>
                </c:pt>
                <c:pt idx="2511">
                  <c:v>5.9225126907327065E-10</c:v>
                </c:pt>
                <c:pt idx="2512">
                  <c:v>5.8533972608947016E-10</c:v>
                </c:pt>
                <c:pt idx="2513">
                  <c:v>5.9225126907327065E-10</c:v>
                </c:pt>
                <c:pt idx="2514">
                  <c:v>6.280511280658687E-10</c:v>
                </c:pt>
                <c:pt idx="2515">
                  <c:v>6.1347800980118348E-10</c:v>
                </c:pt>
                <c:pt idx="2516">
                  <c:v>6.1347800980118348E-10</c:v>
                </c:pt>
                <c:pt idx="2517">
                  <c:v>5.9924442180315265E-10</c:v>
                </c:pt>
                <c:pt idx="2518">
                  <c:v>6.063187518041642E-10</c:v>
                </c:pt>
                <c:pt idx="2519">
                  <c:v>6.1347800980118348E-10</c:v>
                </c:pt>
                <c:pt idx="2520">
                  <c:v>5.9924442180315265E-10</c:v>
                </c:pt>
                <c:pt idx="2521">
                  <c:v>6.207218025003128E-10</c:v>
                </c:pt>
                <c:pt idx="2522">
                  <c:v>6.3546553323309056E-10</c:v>
                </c:pt>
                <c:pt idx="2523">
                  <c:v>6.6601498394765156E-10</c:v>
                </c:pt>
                <c:pt idx="2524">
                  <c:v>6.5824262206379658E-10</c:v>
                </c:pt>
                <c:pt idx="2525">
                  <c:v>6.5824262206379658E-10</c:v>
                </c:pt>
                <c:pt idx="2526">
                  <c:v>6.5824262206379658E-10</c:v>
                </c:pt>
                <c:pt idx="2527">
                  <c:v>6.4296894903062568E-10</c:v>
                </c:pt>
                <c:pt idx="2528">
                  <c:v>6.5824262206379658E-10</c:v>
                </c:pt>
                <c:pt idx="2529">
                  <c:v>6.4296894903062568E-10</c:v>
                </c:pt>
                <c:pt idx="2530">
                  <c:v>6.4296894903062568E-10</c:v>
                </c:pt>
                <c:pt idx="2531">
                  <c:v>6.5056096325826579E-10</c:v>
                </c:pt>
                <c:pt idx="2532">
                  <c:v>6.5824262206379658E-10</c:v>
                </c:pt>
                <c:pt idx="2533">
                  <c:v>6.5824262206379658E-10</c:v>
                </c:pt>
                <c:pt idx="2534">
                  <c:v>6.6601498394765156E-10</c:v>
                </c:pt>
                <c:pt idx="2535">
                  <c:v>6.5056096325826579E-10</c:v>
                </c:pt>
                <c:pt idx="2536">
                  <c:v>6.5824262206379658E-10</c:v>
                </c:pt>
                <c:pt idx="2537">
                  <c:v>6.4296894903062568E-10</c:v>
                </c:pt>
                <c:pt idx="2538">
                  <c:v>6.5056096325826579E-10</c:v>
                </c:pt>
                <c:pt idx="2539">
                  <c:v>6.5824262206379658E-10</c:v>
                </c:pt>
                <c:pt idx="2540">
                  <c:v>7.1461149855832918E-10</c:v>
                </c:pt>
                <c:pt idx="2541">
                  <c:v>6.898854729164348E-10</c:v>
                </c:pt>
                <c:pt idx="2542">
                  <c:v>7.0627364400859528E-10</c:v>
                </c:pt>
                <c:pt idx="2543">
                  <c:v>6.8183454360830077E-10</c:v>
                </c:pt>
                <c:pt idx="2544">
                  <c:v>6.898854729164348E-10</c:v>
                </c:pt>
                <c:pt idx="2545">
                  <c:v>6.9803146555530282E-10</c:v>
                </c:pt>
                <c:pt idx="2546">
                  <c:v>6.8183454360830077E-10</c:v>
                </c:pt>
                <c:pt idx="2547">
                  <c:v>7.1461149855832918E-10</c:v>
                </c:pt>
                <c:pt idx="2548">
                  <c:v>7.1461149855832918E-10</c:v>
                </c:pt>
                <c:pt idx="2549">
                  <c:v>6.9803146555530282E-10</c:v>
                </c:pt>
                <c:pt idx="2550">
                  <c:v>6.8183454360830077E-10</c:v>
                </c:pt>
                <c:pt idx="2551">
                  <c:v>6.9803146555530282E-10</c:v>
                </c:pt>
                <c:pt idx="2552">
                  <c:v>7.0627364400859528E-10</c:v>
                </c:pt>
                <c:pt idx="2553">
                  <c:v>6.5056096325826579E-10</c:v>
                </c:pt>
                <c:pt idx="2554">
                  <c:v>6.4296894903062568E-10</c:v>
                </c:pt>
                <c:pt idx="2555">
                  <c:v>6.4296894903062568E-10</c:v>
                </c:pt>
                <c:pt idx="2556">
                  <c:v>6.4296894903062568E-10</c:v>
                </c:pt>
                <c:pt idx="2557">
                  <c:v>6.5824262206379658E-10</c:v>
                </c:pt>
                <c:pt idx="2558">
                  <c:v>6.5824262206379658E-10</c:v>
                </c:pt>
                <c:pt idx="2559">
                  <c:v>6.5824262206379658E-10</c:v>
                </c:pt>
                <c:pt idx="2560">
                  <c:v>6.7387756824653683E-10</c:v>
                </c:pt>
                <c:pt idx="2561">
                  <c:v>6.7387756824653683E-10</c:v>
                </c:pt>
                <c:pt idx="2562">
                  <c:v>6.7387756824653683E-10</c:v>
                </c:pt>
                <c:pt idx="2563">
                  <c:v>6.5824262206379658E-10</c:v>
                </c:pt>
                <c:pt idx="2564">
                  <c:v>6.5824262206379658E-10</c:v>
                </c:pt>
                <c:pt idx="2565">
                  <c:v>6.7387756824653683E-10</c:v>
                </c:pt>
                <c:pt idx="2566">
                  <c:v>6.6601498394765156E-10</c:v>
                </c:pt>
                <c:pt idx="2567">
                  <c:v>6.5824262206379658E-10</c:v>
                </c:pt>
                <c:pt idx="2568">
                  <c:v>6.7387756824653683E-10</c:v>
                </c:pt>
                <c:pt idx="2569">
                  <c:v>6.5824262206379658E-10</c:v>
                </c:pt>
                <c:pt idx="2570">
                  <c:v>6.5824262206379658E-10</c:v>
                </c:pt>
                <c:pt idx="2571">
                  <c:v>6.898854729164348E-10</c:v>
                </c:pt>
                <c:pt idx="2572">
                  <c:v>6.8183454360830077E-10</c:v>
                </c:pt>
                <c:pt idx="2573">
                  <c:v>6.8183454360830077E-10</c:v>
                </c:pt>
                <c:pt idx="2574">
                  <c:v>6.898854729164348E-10</c:v>
                </c:pt>
                <c:pt idx="2575">
                  <c:v>6.898854729164348E-10</c:v>
                </c:pt>
                <c:pt idx="2576">
                  <c:v>7.0627364400859528E-10</c:v>
                </c:pt>
                <c:pt idx="2577">
                  <c:v>6.9803146555530282E-10</c:v>
                </c:pt>
                <c:pt idx="2578">
                  <c:v>7.3158703429948864E-10</c:v>
                </c:pt>
                <c:pt idx="2579">
                  <c:v>7.3158703429948864E-10</c:v>
                </c:pt>
                <c:pt idx="2580">
                  <c:v>7.0627364400859528E-10</c:v>
                </c:pt>
                <c:pt idx="2581">
                  <c:v>7.2304944983493438E-10</c:v>
                </c:pt>
                <c:pt idx="2582">
                  <c:v>7.4022542839539736E-10</c:v>
                </c:pt>
                <c:pt idx="2583">
                  <c:v>7.2304944983493438E-10</c:v>
                </c:pt>
                <c:pt idx="2584">
                  <c:v>7.4896582245721253E-10</c:v>
                </c:pt>
                <c:pt idx="2585">
                  <c:v>7.1461149855832918E-10</c:v>
                </c:pt>
                <c:pt idx="2586">
                  <c:v>7.578076759559877E-10</c:v>
                </c:pt>
                <c:pt idx="2587">
                  <c:v>7.1461149855832918E-10</c:v>
                </c:pt>
                <c:pt idx="2588">
                  <c:v>7.3158703429948864E-10</c:v>
                </c:pt>
                <c:pt idx="2589">
                  <c:v>7.4022542839539736E-10</c:v>
                </c:pt>
                <c:pt idx="2590">
                  <c:v>7.2304944983493438E-10</c:v>
                </c:pt>
                <c:pt idx="2591">
                  <c:v>7.2304944983493438E-10</c:v>
                </c:pt>
                <c:pt idx="2592">
                  <c:v>6.7387756824653683E-10</c:v>
                </c:pt>
                <c:pt idx="2593">
                  <c:v>6.8183454360830077E-10</c:v>
                </c:pt>
                <c:pt idx="2594">
                  <c:v>6.898854729164348E-10</c:v>
                </c:pt>
                <c:pt idx="2595">
                  <c:v>7.0627364400859528E-10</c:v>
                </c:pt>
                <c:pt idx="2596">
                  <c:v>7.1461149855832918E-10</c:v>
                </c:pt>
                <c:pt idx="2597">
                  <c:v>7.1461149855832918E-10</c:v>
                </c:pt>
                <c:pt idx="2598">
                  <c:v>7.1461149855832918E-10</c:v>
                </c:pt>
                <c:pt idx="2599">
                  <c:v>6.8183454360830077E-10</c:v>
                </c:pt>
                <c:pt idx="2600">
                  <c:v>6.898854729164348E-10</c:v>
                </c:pt>
                <c:pt idx="2601">
                  <c:v>6.9803146555530282E-10</c:v>
                </c:pt>
                <c:pt idx="2602">
                  <c:v>6.8183454360830077E-10</c:v>
                </c:pt>
                <c:pt idx="2603">
                  <c:v>6.9803146555530282E-10</c:v>
                </c:pt>
                <c:pt idx="2604">
                  <c:v>7.2304944983493438E-10</c:v>
                </c:pt>
                <c:pt idx="2605">
                  <c:v>7.0627364400859528E-10</c:v>
                </c:pt>
                <c:pt idx="2606">
                  <c:v>7.8496989302230584E-10</c:v>
                </c:pt>
                <c:pt idx="2607">
                  <c:v>7.8496989302230584E-10</c:v>
                </c:pt>
                <c:pt idx="2608">
                  <c:v>7.4896582245721253E-10</c:v>
                </c:pt>
                <c:pt idx="2609">
                  <c:v>7.8496989302230584E-10</c:v>
                </c:pt>
                <c:pt idx="2610">
                  <c:v>7.578076759559877E-10</c:v>
                </c:pt>
                <c:pt idx="2611">
                  <c:v>7.7580933323979612E-10</c:v>
                </c:pt>
                <c:pt idx="2612">
                  <c:v>7.578076759559877E-10</c:v>
                </c:pt>
                <c:pt idx="2613">
                  <c:v>7.6675567673634694E-10</c:v>
                </c:pt>
                <c:pt idx="2614">
                  <c:v>7.3158703429948864E-10</c:v>
                </c:pt>
                <c:pt idx="2615">
                  <c:v>7.4896582245721253E-10</c:v>
                </c:pt>
                <c:pt idx="2616">
                  <c:v>7.9423861837067587E-10</c:v>
                </c:pt>
                <c:pt idx="2617">
                  <c:v>7.9423861837067587E-10</c:v>
                </c:pt>
                <c:pt idx="2618">
                  <c:v>7.7580933323979612E-10</c:v>
                </c:pt>
                <c:pt idx="2619">
                  <c:v>7.6675567673634694E-10</c:v>
                </c:pt>
                <c:pt idx="2620">
                  <c:v>7.8496989302230584E-10</c:v>
                </c:pt>
                <c:pt idx="2621">
                  <c:v>7.6675567673634694E-10</c:v>
                </c:pt>
                <c:pt idx="2622">
                  <c:v>7.7580933323979612E-10</c:v>
                </c:pt>
                <c:pt idx="2623">
                  <c:v>7.7580933323979612E-10</c:v>
                </c:pt>
                <c:pt idx="2624">
                  <c:v>7.9423861837067587E-10</c:v>
                </c:pt>
                <c:pt idx="2625">
                  <c:v>7.6675567673634694E-10</c:v>
                </c:pt>
                <c:pt idx="2626">
                  <c:v>8.324190298179202E-10</c:v>
                </c:pt>
                <c:pt idx="2627">
                  <c:v>8.0361493608256161E-10</c:v>
                </c:pt>
                <c:pt idx="2628">
                  <c:v>7.9423861837067587E-10</c:v>
                </c:pt>
                <c:pt idx="2629">
                  <c:v>7.9423861837067587E-10</c:v>
                </c:pt>
                <c:pt idx="2630">
                  <c:v>7.9423861837067587E-10</c:v>
                </c:pt>
                <c:pt idx="2631">
                  <c:v>8.0361493608256161E-10</c:v>
                </c:pt>
                <c:pt idx="2632">
                  <c:v>8.1310381736910209E-10</c:v>
                </c:pt>
                <c:pt idx="2633">
                  <c:v>8.0361493608256161E-10</c:v>
                </c:pt>
                <c:pt idx="2634">
                  <c:v>8.0361493608256161E-10</c:v>
                </c:pt>
                <c:pt idx="2635">
                  <c:v>8.2270474095852602E-10</c:v>
                </c:pt>
                <c:pt idx="2636">
                  <c:v>8.324190298179202E-10</c:v>
                </c:pt>
                <c:pt idx="2637">
                  <c:v>8.324190298179202E-10</c:v>
                </c:pt>
                <c:pt idx="2638">
                  <c:v>8.5219111126090906E-10</c:v>
                </c:pt>
                <c:pt idx="2639">
                  <c:v>8.4224608319012199E-10</c:v>
                </c:pt>
                <c:pt idx="2640">
                  <c:v>8.324190298179202E-10</c:v>
                </c:pt>
                <c:pt idx="2641">
                  <c:v>8.324190298179202E-10</c:v>
                </c:pt>
                <c:pt idx="2642">
                  <c:v>8.4224608319012199E-10</c:v>
                </c:pt>
                <c:pt idx="2643">
                  <c:v>8.5219111126090906E-10</c:v>
                </c:pt>
                <c:pt idx="2644">
                  <c:v>8.324190298179202E-10</c:v>
                </c:pt>
                <c:pt idx="2645">
                  <c:v>7.578076759559877E-10</c:v>
                </c:pt>
                <c:pt idx="2646">
                  <c:v>8.324190298179202E-10</c:v>
                </c:pt>
                <c:pt idx="2647">
                  <c:v>8.2270474095852602E-10</c:v>
                </c:pt>
                <c:pt idx="2648">
                  <c:v>7.6675567673634694E-10</c:v>
                </c:pt>
                <c:pt idx="2649">
                  <c:v>8.324190298179202E-10</c:v>
                </c:pt>
                <c:pt idx="2650">
                  <c:v>7.8496989302230584E-10</c:v>
                </c:pt>
                <c:pt idx="2651">
                  <c:v>8.7243483907202268E-10</c:v>
                </c:pt>
                <c:pt idx="2652">
                  <c:v>7.578076759559877E-10</c:v>
                </c:pt>
                <c:pt idx="2653">
                  <c:v>7.9423861837067587E-10</c:v>
                </c:pt>
                <c:pt idx="2654">
                  <c:v>7.6675567673634694E-10</c:v>
                </c:pt>
                <c:pt idx="2655">
                  <c:v>8.0361493608256161E-10</c:v>
                </c:pt>
                <c:pt idx="2656">
                  <c:v>7.9423861837067587E-10</c:v>
                </c:pt>
                <c:pt idx="2657">
                  <c:v>8.0361493608256161E-10</c:v>
                </c:pt>
                <c:pt idx="2658">
                  <c:v>7.6675567673634694E-10</c:v>
                </c:pt>
                <c:pt idx="2659">
                  <c:v>8.8273632831331605E-10</c:v>
                </c:pt>
                <c:pt idx="2660">
                  <c:v>7.9423861837067587E-10</c:v>
                </c:pt>
                <c:pt idx="2661">
                  <c:v>8.0361493608256161E-10</c:v>
                </c:pt>
                <c:pt idx="2662">
                  <c:v>7.8496989302230584E-10</c:v>
                </c:pt>
                <c:pt idx="2663">
                  <c:v>8.2270474095852602E-10</c:v>
                </c:pt>
                <c:pt idx="2664">
                  <c:v>8.1310381736910209E-10</c:v>
                </c:pt>
                <c:pt idx="2665">
                  <c:v>7.9423861837067587E-10</c:v>
                </c:pt>
                <c:pt idx="2666">
                  <c:v>7.9423861837067587E-10</c:v>
                </c:pt>
                <c:pt idx="2667">
                  <c:v>8.1310381736910209E-10</c:v>
                </c:pt>
                <c:pt idx="2668">
                  <c:v>8.6225356770008167E-10</c:v>
                </c:pt>
                <c:pt idx="2669">
                  <c:v>8.6225356770008167E-10</c:v>
                </c:pt>
                <c:pt idx="2670">
                  <c:v>8.6225356770008167E-10</c:v>
                </c:pt>
                <c:pt idx="2671">
                  <c:v>8.4224608319012199E-10</c:v>
                </c:pt>
                <c:pt idx="2672">
                  <c:v>8.5219111126090906E-10</c:v>
                </c:pt>
                <c:pt idx="2673">
                  <c:v>8.4224608319012199E-10</c:v>
                </c:pt>
                <c:pt idx="2674">
                  <c:v>8.7243483907202268E-10</c:v>
                </c:pt>
                <c:pt idx="2675">
                  <c:v>8.7243483907202268E-10</c:v>
                </c:pt>
                <c:pt idx="2676">
                  <c:v>8.6225356770008167E-10</c:v>
                </c:pt>
                <c:pt idx="2677">
                  <c:v>8.7243483907202268E-10</c:v>
                </c:pt>
                <c:pt idx="2678">
                  <c:v>8.4224608319012199E-10</c:v>
                </c:pt>
                <c:pt idx="2679">
                  <c:v>8.8273632831331605E-10</c:v>
                </c:pt>
                <c:pt idx="2680">
                  <c:v>8.324190298179202E-10</c:v>
                </c:pt>
                <c:pt idx="2681">
                  <c:v>8.7243483907202268E-10</c:v>
                </c:pt>
                <c:pt idx="2682">
                  <c:v>8.5219111126090906E-10</c:v>
                </c:pt>
                <c:pt idx="2683">
                  <c:v>8.324190298179202E-10</c:v>
                </c:pt>
                <c:pt idx="2684">
                  <c:v>8.7243483907202268E-10</c:v>
                </c:pt>
                <c:pt idx="2685">
                  <c:v>8.7243483907202268E-10</c:v>
                </c:pt>
                <c:pt idx="2686">
                  <c:v>9.0370357431670641E-10</c:v>
                </c:pt>
                <c:pt idx="2687">
                  <c:v>8.7243483907202268E-10</c:v>
                </c:pt>
                <c:pt idx="2688">
                  <c:v>8.9315739835278225E-10</c:v>
                </c:pt>
                <c:pt idx="2689">
                  <c:v>8.6225356770008167E-10</c:v>
                </c:pt>
                <c:pt idx="2690">
                  <c:v>8.6225356770008167E-10</c:v>
                </c:pt>
                <c:pt idx="2691">
                  <c:v>8.9315739835278225E-10</c:v>
                </c:pt>
                <c:pt idx="2692">
                  <c:v>9.0370357431670641E-10</c:v>
                </c:pt>
                <c:pt idx="2693">
                  <c:v>8.7243483907202268E-10</c:v>
                </c:pt>
                <c:pt idx="2694">
                  <c:v>8.6225356770008167E-10</c:v>
                </c:pt>
                <c:pt idx="2695">
                  <c:v>8.5219111126090906E-10</c:v>
                </c:pt>
                <c:pt idx="2696">
                  <c:v>8.8273632831331605E-10</c:v>
                </c:pt>
                <c:pt idx="2697">
                  <c:v>8.8273632831331605E-10</c:v>
                </c:pt>
                <c:pt idx="2698">
                  <c:v>9.1437427685082658E-10</c:v>
                </c:pt>
                <c:pt idx="2699">
                  <c:v>9.0370357431670641E-10</c:v>
                </c:pt>
                <c:pt idx="2700">
                  <c:v>9.1437427685082658E-10</c:v>
                </c:pt>
                <c:pt idx="2701">
                  <c:v>9.2517097633329182E-10</c:v>
                </c:pt>
                <c:pt idx="2702">
                  <c:v>9.0370357431670641E-10</c:v>
                </c:pt>
                <c:pt idx="2703">
                  <c:v>9.2517097633329182E-10</c:v>
                </c:pt>
                <c:pt idx="2704">
                  <c:v>9.583298152739757E-10</c:v>
                </c:pt>
                <c:pt idx="2705">
                  <c:v>8.7243483907202268E-10</c:v>
                </c:pt>
                <c:pt idx="2706">
                  <c:v>8.5219111126090906E-10</c:v>
                </c:pt>
                <c:pt idx="2707">
                  <c:v>8.6225356770008167E-10</c:v>
                </c:pt>
                <c:pt idx="2708">
                  <c:v>8.7243483907202268E-10</c:v>
                </c:pt>
                <c:pt idx="2709">
                  <c:v>8.7243483907202268E-10</c:v>
                </c:pt>
                <c:pt idx="2710">
                  <c:v>8.7243483907202268E-10</c:v>
                </c:pt>
                <c:pt idx="2711">
                  <c:v>8.8273632831331605E-10</c:v>
                </c:pt>
                <c:pt idx="2712">
                  <c:v>8.9315739835278225E-10</c:v>
                </c:pt>
                <c:pt idx="2713">
                  <c:v>8.8273632831331605E-10</c:v>
                </c:pt>
                <c:pt idx="2714">
                  <c:v>9.2517097633329182E-10</c:v>
                </c:pt>
                <c:pt idx="2715">
                  <c:v>9.1437427685082658E-10</c:v>
                </c:pt>
                <c:pt idx="2716">
                  <c:v>8.7243483907202268E-10</c:v>
                </c:pt>
                <c:pt idx="2717">
                  <c:v>8.9315739835278225E-10</c:v>
                </c:pt>
                <c:pt idx="2718">
                  <c:v>8.7243483907202268E-10</c:v>
                </c:pt>
                <c:pt idx="2719">
                  <c:v>8.6225356770008167E-10</c:v>
                </c:pt>
                <c:pt idx="2720">
                  <c:v>8.9315739835278225E-10</c:v>
                </c:pt>
                <c:pt idx="2721">
                  <c:v>8.9315739835278225E-10</c:v>
                </c:pt>
                <c:pt idx="2722">
                  <c:v>8.6225356770008167E-10</c:v>
                </c:pt>
                <c:pt idx="2723">
                  <c:v>9.583298152739757E-10</c:v>
                </c:pt>
                <c:pt idx="2724">
                  <c:v>8.8273632831331605E-10</c:v>
                </c:pt>
                <c:pt idx="2725">
                  <c:v>9.6964553060253304E-10</c:v>
                </c:pt>
                <c:pt idx="2726">
                  <c:v>1.0162580529101645E-9</c:v>
                </c:pt>
                <c:pt idx="2727">
                  <c:v>9.6964553060253304E-10</c:v>
                </c:pt>
                <c:pt idx="2728">
                  <c:v>9.6964553060253304E-10</c:v>
                </c:pt>
                <c:pt idx="2729">
                  <c:v>1.0043983717543727E-9</c:v>
                </c:pt>
                <c:pt idx="2730">
                  <c:v>9.6964553060253304E-10</c:v>
                </c:pt>
                <c:pt idx="2731">
                  <c:v>9.583298152739757E-10</c:v>
                </c:pt>
                <c:pt idx="2732">
                  <c:v>1.0162580529101645E-9</c:v>
                </c:pt>
                <c:pt idx="2733">
                  <c:v>1.0162580529101645E-9</c:v>
                </c:pt>
                <c:pt idx="2734">
                  <c:v>9.9267937821652277E-10</c:v>
                </c:pt>
                <c:pt idx="2735">
                  <c:v>9.9267937821652277E-10</c:v>
                </c:pt>
                <c:pt idx="2736">
                  <c:v>1.0043983717543727E-9</c:v>
                </c:pt>
                <c:pt idx="2737">
                  <c:v>1.0162580529101645E-9</c:v>
                </c:pt>
                <c:pt idx="2738">
                  <c:v>1.0043983717543727E-9</c:v>
                </c:pt>
                <c:pt idx="2739">
                  <c:v>9.8109485902686948E-10</c:v>
                </c:pt>
                <c:pt idx="2740">
                  <c:v>9.8109485902686948E-10</c:v>
                </c:pt>
                <c:pt idx="2741">
                  <c:v>1.0403991770513523E-9</c:v>
                </c:pt>
                <c:pt idx="2742">
                  <c:v>9.8109485902686948E-10</c:v>
                </c:pt>
                <c:pt idx="2743">
                  <c:v>1.0162580529101645E-9</c:v>
                </c:pt>
                <c:pt idx="2744">
                  <c:v>1.0526839465826151E-9</c:v>
                </c:pt>
                <c:pt idx="2745">
                  <c:v>1.0403991770513523E-9</c:v>
                </c:pt>
                <c:pt idx="2746">
                  <c:v>1.0282577701722197E-9</c:v>
                </c:pt>
                <c:pt idx="2747">
                  <c:v>1.0162580529101645E-9</c:v>
                </c:pt>
                <c:pt idx="2748">
                  <c:v>1.0162580529101645E-9</c:v>
                </c:pt>
                <c:pt idx="2749">
                  <c:v>1.0651113190435622E-9</c:v>
                </c:pt>
                <c:pt idx="2750">
                  <c:v>1.0526839465826151E-9</c:v>
                </c:pt>
                <c:pt idx="2751">
                  <c:v>1.0403991770513523E-9</c:v>
                </c:pt>
                <c:pt idx="2752">
                  <c:v>1.0282577701722197E-9</c:v>
                </c:pt>
                <c:pt idx="2753">
                  <c:v>1.0162580529101645E-9</c:v>
                </c:pt>
                <c:pt idx="2754">
                  <c:v>1.0526839465826151E-9</c:v>
                </c:pt>
                <c:pt idx="2755">
                  <c:v>1.0526839465826151E-9</c:v>
                </c:pt>
                <c:pt idx="2756">
                  <c:v>1.0162580529101645E-9</c:v>
                </c:pt>
                <c:pt idx="2757">
                  <c:v>9.9267937821652277E-10</c:v>
                </c:pt>
                <c:pt idx="2758">
                  <c:v>1.0403991770513523E-9</c:v>
                </c:pt>
                <c:pt idx="2759">
                  <c:v>1.0162580529101645E-9</c:v>
                </c:pt>
                <c:pt idx="2760">
                  <c:v>9.9267937821652277E-10</c:v>
                </c:pt>
                <c:pt idx="2761">
                  <c:v>9.9267937821652277E-10</c:v>
                </c:pt>
                <c:pt idx="2762">
                  <c:v>1.0162580529101645E-9</c:v>
                </c:pt>
                <c:pt idx="2763">
                  <c:v>1.0043983717543727E-9</c:v>
                </c:pt>
                <c:pt idx="2764">
                  <c:v>1.0162580529101645E-9</c:v>
                </c:pt>
                <c:pt idx="2765">
                  <c:v>1.0043983717543727E-9</c:v>
                </c:pt>
                <c:pt idx="2766">
                  <c:v>1.0043983717543727E-9</c:v>
                </c:pt>
                <c:pt idx="2767">
                  <c:v>1.0162580529101645E-9</c:v>
                </c:pt>
                <c:pt idx="2768">
                  <c:v>1.0162580529101645E-9</c:v>
                </c:pt>
                <c:pt idx="2769">
                  <c:v>1.0043983717543727E-9</c:v>
                </c:pt>
                <c:pt idx="2770">
                  <c:v>1.0403991770513523E-9</c:v>
                </c:pt>
                <c:pt idx="2771">
                  <c:v>1.0162580529101645E-9</c:v>
                </c:pt>
                <c:pt idx="2772">
                  <c:v>1.0526839465826151E-9</c:v>
                </c:pt>
                <c:pt idx="2773">
                  <c:v>1.0526839465826151E-9</c:v>
                </c:pt>
                <c:pt idx="2774">
                  <c:v>1.0526839465826151E-9</c:v>
                </c:pt>
                <c:pt idx="2775">
                  <c:v>1.07768788327795E-9</c:v>
                </c:pt>
                <c:pt idx="2776">
                  <c:v>1.1163156158070619E-9</c:v>
                </c:pt>
                <c:pt idx="2777">
                  <c:v>1.1032882678467762E-9</c:v>
                </c:pt>
                <c:pt idx="2778">
                  <c:v>1.07768788327795E-9</c:v>
                </c:pt>
                <c:pt idx="2779">
                  <c:v>1.1032882678467762E-9</c:v>
                </c:pt>
                <c:pt idx="2780">
                  <c:v>1.1032882678467762E-9</c:v>
                </c:pt>
                <c:pt idx="2781">
                  <c:v>1.1163156158070619E-9</c:v>
                </c:pt>
                <c:pt idx="2782">
                  <c:v>1.0651113190435622E-9</c:v>
                </c:pt>
                <c:pt idx="2783">
                  <c:v>1.07768788327795E-9</c:v>
                </c:pt>
                <c:pt idx="2784">
                  <c:v>1.1428309674282835E-9</c:v>
                </c:pt>
                <c:pt idx="2785">
                  <c:v>1.07768788327795E-9</c:v>
                </c:pt>
                <c:pt idx="2786">
                  <c:v>1.1163156158070619E-9</c:v>
                </c:pt>
                <c:pt idx="2787">
                  <c:v>1.0904129483921159E-9</c:v>
                </c:pt>
                <c:pt idx="2788">
                  <c:v>1.1032882678467762E-9</c:v>
                </c:pt>
                <c:pt idx="2789">
                  <c:v>1.1163156158070619E-9</c:v>
                </c:pt>
                <c:pt idx="2790">
                  <c:v>1.1032882678467762E-9</c:v>
                </c:pt>
                <c:pt idx="2791">
                  <c:v>1.1428309674282835E-9</c:v>
                </c:pt>
                <c:pt idx="2792">
                  <c:v>1.0904129483921159E-9</c:v>
                </c:pt>
                <c:pt idx="2793">
                  <c:v>1.1163156158070619E-9</c:v>
                </c:pt>
                <c:pt idx="2794">
                  <c:v>1.1032882678467762E-9</c:v>
                </c:pt>
                <c:pt idx="2795">
                  <c:v>1.0162580529101645E-9</c:v>
                </c:pt>
                <c:pt idx="2796">
                  <c:v>1.0162580529101645E-9</c:v>
                </c:pt>
                <c:pt idx="2797">
                  <c:v>1.0162580529101645E-9</c:v>
                </c:pt>
                <c:pt idx="2798">
                  <c:v>1.0651113190435622E-9</c:v>
                </c:pt>
                <c:pt idx="2799">
                  <c:v>1.0526839465826151E-9</c:v>
                </c:pt>
                <c:pt idx="2800">
                  <c:v>1.1032882678467762E-9</c:v>
                </c:pt>
                <c:pt idx="2801">
                  <c:v>1.1032882678467762E-9</c:v>
                </c:pt>
                <c:pt idx="2802">
                  <c:v>1.0904129483921159E-9</c:v>
                </c:pt>
                <c:pt idx="2803">
                  <c:v>1.129494186627528E-9</c:v>
                </c:pt>
                <c:pt idx="2804">
                  <c:v>1.1699788204544665E-9</c:v>
                </c:pt>
                <c:pt idx="2805">
                  <c:v>1.1163156158070619E-9</c:v>
                </c:pt>
                <c:pt idx="2806">
                  <c:v>1.1428309674282835E-9</c:v>
                </c:pt>
                <c:pt idx="2807">
                  <c:v>9.583298152739757E-10</c:v>
                </c:pt>
                <c:pt idx="2808">
                  <c:v>9.6964553060253304E-10</c:v>
                </c:pt>
                <c:pt idx="2809">
                  <c:v>9.6964553060253304E-10</c:v>
                </c:pt>
                <c:pt idx="2810">
                  <c:v>9.6964553060253304E-10</c:v>
                </c:pt>
                <c:pt idx="2811">
                  <c:v>9.9267937821652277E-10</c:v>
                </c:pt>
                <c:pt idx="2812">
                  <c:v>9.8109485902686948E-10</c:v>
                </c:pt>
                <c:pt idx="2813">
                  <c:v>1.0043983717543727E-9</c:v>
                </c:pt>
                <c:pt idx="2814">
                  <c:v>9.583298152739757E-10</c:v>
                </c:pt>
                <c:pt idx="2815">
                  <c:v>9.6964553060253304E-10</c:v>
                </c:pt>
                <c:pt idx="2816">
                  <c:v>1.2262217073102468E-9</c:v>
                </c:pt>
                <c:pt idx="2817">
                  <c:v>1.1977688104666578E-9</c:v>
                </c:pt>
                <c:pt idx="2818">
                  <c:v>1.1699788204544665E-9</c:v>
                </c:pt>
                <c:pt idx="2819">
                  <c:v>1.1977688104666578E-9</c:v>
                </c:pt>
                <c:pt idx="2820">
                  <c:v>1.2262217073102468E-9</c:v>
                </c:pt>
                <c:pt idx="2821">
                  <c:v>1.2407006221352567E-9</c:v>
                </c:pt>
                <c:pt idx="2822">
                  <c:v>1.183790907757982E-9</c:v>
                </c:pt>
                <c:pt idx="2823">
                  <c:v>1.1977688104666578E-9</c:v>
                </c:pt>
                <c:pt idx="2824">
                  <c:v>1.2262217073102468E-9</c:v>
                </c:pt>
                <c:pt idx="2825">
                  <c:v>1.1977688104666578E-9</c:v>
                </c:pt>
                <c:pt idx="2826">
                  <c:v>1.0282577701722197E-9</c:v>
                </c:pt>
                <c:pt idx="2827">
                  <c:v>1.0162580529101645E-9</c:v>
                </c:pt>
                <c:pt idx="2828">
                  <c:v>1.0526839465826151E-9</c:v>
                </c:pt>
                <c:pt idx="2829">
                  <c:v>1.0162580529101645E-9</c:v>
                </c:pt>
                <c:pt idx="2830">
                  <c:v>1.0526839465826151E-9</c:v>
                </c:pt>
                <c:pt idx="2831">
                  <c:v>1.0526839465826151E-9</c:v>
                </c:pt>
                <c:pt idx="2832">
                  <c:v>1.0526839465826151E-9</c:v>
                </c:pt>
                <c:pt idx="2833">
                  <c:v>1.0043983717543727E-9</c:v>
                </c:pt>
                <c:pt idx="2834">
                  <c:v>1.0904129483921159E-9</c:v>
                </c:pt>
                <c:pt idx="2835">
                  <c:v>1.0162580529101645E-9</c:v>
                </c:pt>
                <c:pt idx="2836">
                  <c:v>1.0403991770513523E-9</c:v>
                </c:pt>
                <c:pt idx="2837">
                  <c:v>1.07768788327795E-9</c:v>
                </c:pt>
                <c:pt idx="2838">
                  <c:v>1.07768788327795E-9</c:v>
                </c:pt>
                <c:pt idx="2839">
                  <c:v>1.1563252255531657E-9</c:v>
                </c:pt>
                <c:pt idx="2840">
                  <c:v>1.0651113190435622E-9</c:v>
                </c:pt>
                <c:pt idx="2841">
                  <c:v>1.0651113190435622E-9</c:v>
                </c:pt>
                <c:pt idx="2842">
                  <c:v>1.07768788327795E-9</c:v>
                </c:pt>
                <c:pt idx="2843">
                  <c:v>1.07768788327795E-9</c:v>
                </c:pt>
                <c:pt idx="2844">
                  <c:v>1.1032882678467762E-9</c:v>
                </c:pt>
                <c:pt idx="2845">
                  <c:v>1.07768788327795E-9</c:v>
                </c:pt>
                <c:pt idx="2846">
                  <c:v>1.1163156158070619E-9</c:v>
                </c:pt>
                <c:pt idx="2847">
                  <c:v>1.1163156158070619E-9</c:v>
                </c:pt>
                <c:pt idx="2848">
                  <c:v>1.1032882678467762E-9</c:v>
                </c:pt>
                <c:pt idx="2849">
                  <c:v>1.1428309674282835E-9</c:v>
                </c:pt>
                <c:pt idx="2850">
                  <c:v>1.1699788204544665E-9</c:v>
                </c:pt>
                <c:pt idx="2851">
                  <c:v>1.1699788204544665E-9</c:v>
                </c:pt>
                <c:pt idx="2852">
                  <c:v>1.1563252255531657E-9</c:v>
                </c:pt>
                <c:pt idx="2853">
                  <c:v>1.1977688104666578E-9</c:v>
                </c:pt>
                <c:pt idx="2854">
                  <c:v>1.2262217073102468E-9</c:v>
                </c:pt>
                <c:pt idx="2855">
                  <c:v>1.2262217073102468E-9</c:v>
                </c:pt>
                <c:pt idx="2856">
                  <c:v>1.2119117607042955E-9</c:v>
                </c:pt>
                <c:pt idx="2857">
                  <c:v>1.2262217073102468E-9</c:v>
                </c:pt>
                <c:pt idx="2858">
                  <c:v>1.3003432271915975E-9</c:v>
                </c:pt>
                <c:pt idx="2859">
                  <c:v>1.2553476097651708E-9</c:v>
                </c:pt>
                <c:pt idx="2860">
                  <c:v>1.2407006221352567E-9</c:v>
                </c:pt>
                <c:pt idx="2861">
                  <c:v>1.0403991770513523E-9</c:v>
                </c:pt>
                <c:pt idx="2862">
                  <c:v>1.0403991770513523E-9</c:v>
                </c:pt>
                <c:pt idx="2863">
                  <c:v>1.0526839465826151E-9</c:v>
                </c:pt>
                <c:pt idx="2864">
                  <c:v>1.0651113190435622E-9</c:v>
                </c:pt>
                <c:pt idx="2865">
                  <c:v>1.0403991770513523E-9</c:v>
                </c:pt>
                <c:pt idx="2866">
                  <c:v>1.0282577701722197E-9</c:v>
                </c:pt>
                <c:pt idx="2867">
                  <c:v>1.07768788327795E-9</c:v>
                </c:pt>
                <c:pt idx="2868">
                  <c:v>1.0904129483921159E-9</c:v>
                </c:pt>
                <c:pt idx="2869">
                  <c:v>1.1163156158070619E-9</c:v>
                </c:pt>
                <c:pt idx="2870">
                  <c:v>1.1032882678467762E-9</c:v>
                </c:pt>
                <c:pt idx="2871">
                  <c:v>1.07768788327795E-9</c:v>
                </c:pt>
                <c:pt idx="2872">
                  <c:v>1.0651113190435622E-9</c:v>
                </c:pt>
                <c:pt idx="2873">
                  <c:v>1.0904129483921159E-9</c:v>
                </c:pt>
                <c:pt idx="2874">
                  <c:v>1.0651113190435622E-9</c:v>
                </c:pt>
                <c:pt idx="2875">
                  <c:v>1.1032882678467762E-9</c:v>
                </c:pt>
                <c:pt idx="2876">
                  <c:v>1.0904129483921159E-9</c:v>
                </c:pt>
                <c:pt idx="2877">
                  <c:v>1.1163156158070619E-9</c:v>
                </c:pt>
                <c:pt idx="2878">
                  <c:v>1.1032882678467762E-9</c:v>
                </c:pt>
                <c:pt idx="2879">
                  <c:v>1.0526839465826151E-9</c:v>
                </c:pt>
                <c:pt idx="2880">
                  <c:v>1.0526839465826151E-9</c:v>
                </c:pt>
                <c:pt idx="2881">
                  <c:v>1.07768788327795E-9</c:v>
                </c:pt>
                <c:pt idx="2882">
                  <c:v>1.1032882678467762E-9</c:v>
                </c:pt>
                <c:pt idx="2883">
                  <c:v>1.0904129483921159E-9</c:v>
                </c:pt>
                <c:pt idx="2884">
                  <c:v>1.1032882678467762E-9</c:v>
                </c:pt>
                <c:pt idx="2885">
                  <c:v>1.3312297053605254E-9</c:v>
                </c:pt>
                <c:pt idx="2886">
                  <c:v>1.3789451764086607E-9</c:v>
                </c:pt>
                <c:pt idx="2887">
                  <c:v>1.3789451764086607E-9</c:v>
                </c:pt>
                <c:pt idx="2888">
                  <c:v>1.3469485279857743E-9</c:v>
                </c:pt>
                <c:pt idx="2889">
                  <c:v>1.3628529544806839E-9</c:v>
                </c:pt>
                <c:pt idx="2890">
                  <c:v>1.4622983838255056E-9</c:v>
                </c:pt>
                <c:pt idx="2891">
                  <c:v>1.4116986519501E-9</c:v>
                </c:pt>
                <c:pt idx="2892">
                  <c:v>1.4622983838255056E-9</c:v>
                </c:pt>
                <c:pt idx="2893">
                  <c:v>1.4116986519501E-9</c:v>
                </c:pt>
                <c:pt idx="2894">
                  <c:v>1.4116986519501E-9</c:v>
                </c:pt>
                <c:pt idx="2895">
                  <c:v>1.4116986519501E-9</c:v>
                </c:pt>
                <c:pt idx="2896">
                  <c:v>1.4452334340943428E-9</c:v>
                </c:pt>
                <c:pt idx="2897">
                  <c:v>1.3952274112105362E-9</c:v>
                </c:pt>
                <c:pt idx="2898">
                  <c:v>1.4283676314815449E-9</c:v>
                </c:pt>
                <c:pt idx="2899">
                  <c:v>1.3789451764086607E-9</c:v>
                </c:pt>
                <c:pt idx="2900">
                  <c:v>1.2851682861188796E-9</c:v>
                </c:pt>
                <c:pt idx="2901">
                  <c:v>1.3003432271915975E-9</c:v>
                </c:pt>
                <c:pt idx="2902">
                  <c:v>1.3003432271915975E-9</c:v>
                </c:pt>
                <c:pt idx="2903">
                  <c:v>1.2701704358570685E-9</c:v>
                </c:pt>
                <c:pt idx="2904">
                  <c:v>1.2851682861188796E-9</c:v>
                </c:pt>
                <c:pt idx="2905">
                  <c:v>1.2851682861188796E-9</c:v>
                </c:pt>
                <c:pt idx="2906">
                  <c:v>1.2851682861188796E-9</c:v>
                </c:pt>
                <c:pt idx="2907">
                  <c:v>1.2407006221352567E-9</c:v>
                </c:pt>
                <c:pt idx="2908">
                  <c:v>1.2701704358570685E-9</c:v>
                </c:pt>
                <c:pt idx="2909">
                  <c:v>1.2553476097651708E-9</c:v>
                </c:pt>
                <c:pt idx="2910">
                  <c:v>1.2119117607042955E-9</c:v>
                </c:pt>
                <c:pt idx="2911">
                  <c:v>1.2553476097651708E-9</c:v>
                </c:pt>
                <c:pt idx="2912">
                  <c:v>1.2701704358570685E-9</c:v>
                </c:pt>
                <c:pt idx="2913">
                  <c:v>1.2262217073102468E-9</c:v>
                </c:pt>
                <c:pt idx="2914">
                  <c:v>1.3312297053605254E-9</c:v>
                </c:pt>
                <c:pt idx="2915">
                  <c:v>1.3469485279857743E-9</c:v>
                </c:pt>
                <c:pt idx="2916">
                  <c:v>1.3312297053605254E-9</c:v>
                </c:pt>
                <c:pt idx="2917">
                  <c:v>1.2701704358570685E-9</c:v>
                </c:pt>
                <c:pt idx="2918">
                  <c:v>1.2701704358570685E-9</c:v>
                </c:pt>
                <c:pt idx="2919">
                  <c:v>1.2553476097651708E-9</c:v>
                </c:pt>
                <c:pt idx="2920">
                  <c:v>1.3003432271915975E-9</c:v>
                </c:pt>
                <c:pt idx="2921">
                  <c:v>1.2553476097651708E-9</c:v>
                </c:pt>
                <c:pt idx="2922">
                  <c:v>1.5147082819231135E-9</c:v>
                </c:pt>
                <c:pt idx="2923">
                  <c:v>1.4970317112763142E-9</c:v>
                </c:pt>
                <c:pt idx="2924">
                  <c:v>1.479564832153682E-9</c:v>
                </c:pt>
                <c:pt idx="2925">
                  <c:v>1.5689965910543285E-9</c:v>
                </c:pt>
                <c:pt idx="2926">
                  <c:v>1.5325935730315288E-9</c:v>
                </c:pt>
                <c:pt idx="2927">
                  <c:v>1.5689965910543285E-9</c:v>
                </c:pt>
                <c:pt idx="2928">
                  <c:v>1.5506900491198194E-9</c:v>
                </c:pt>
                <c:pt idx="2929">
                  <c:v>1.5689965910543285E-9</c:v>
                </c:pt>
                <c:pt idx="2930">
                  <c:v>1.5325935730315288E-9</c:v>
                </c:pt>
                <c:pt idx="2931">
                  <c:v>1.587522904743912E-9</c:v>
                </c:pt>
                <c:pt idx="2932">
                  <c:v>1.587522904743912E-9</c:v>
                </c:pt>
                <c:pt idx="2933">
                  <c:v>1.2553476097651708E-9</c:v>
                </c:pt>
                <c:pt idx="2934">
                  <c:v>1.2553476097651708E-9</c:v>
                </c:pt>
                <c:pt idx="2935">
                  <c:v>1.2851682861188796E-9</c:v>
                </c:pt>
                <c:pt idx="2936">
                  <c:v>1.3003432271915975E-9</c:v>
                </c:pt>
                <c:pt idx="2937">
                  <c:v>1.315697350118588E-9</c:v>
                </c:pt>
                <c:pt idx="2938">
                  <c:v>1.3312297053605254E-9</c:v>
                </c:pt>
                <c:pt idx="2939">
                  <c:v>1.3312297053605254E-9</c:v>
                </c:pt>
                <c:pt idx="2940">
                  <c:v>1.2851682861188796E-9</c:v>
                </c:pt>
                <c:pt idx="2941">
                  <c:v>1.3469485279857743E-9</c:v>
                </c:pt>
                <c:pt idx="2942">
                  <c:v>1.4116986519501E-9</c:v>
                </c:pt>
                <c:pt idx="2943">
                  <c:v>1.2851682861188796E-9</c:v>
                </c:pt>
                <c:pt idx="2944">
                  <c:v>1.315697350118588E-9</c:v>
                </c:pt>
                <c:pt idx="2945">
                  <c:v>1.315697350118588E-9</c:v>
                </c:pt>
                <c:pt idx="2946">
                  <c:v>1.315697350118588E-9</c:v>
                </c:pt>
                <c:pt idx="2947">
                  <c:v>1.2851682861188796E-9</c:v>
                </c:pt>
                <c:pt idx="2948">
                  <c:v>1.2851682861188796E-9</c:v>
                </c:pt>
                <c:pt idx="2949">
                  <c:v>1.2851682861188796E-9</c:v>
                </c:pt>
                <c:pt idx="2950">
                  <c:v>1.3003432271915975E-9</c:v>
                </c:pt>
                <c:pt idx="2951">
                  <c:v>1.2701704358570685E-9</c:v>
                </c:pt>
                <c:pt idx="2952">
                  <c:v>1.3003432271915975E-9</c:v>
                </c:pt>
                <c:pt idx="2953">
                  <c:v>1.315697350118588E-9</c:v>
                </c:pt>
                <c:pt idx="2954">
                  <c:v>1.3003432271915975E-9</c:v>
                </c:pt>
                <c:pt idx="2955">
                  <c:v>1.2701704358570685E-9</c:v>
                </c:pt>
                <c:pt idx="2956">
                  <c:v>1.2851682861188796E-9</c:v>
                </c:pt>
                <c:pt idx="2957">
                  <c:v>1.2851682861188796E-9</c:v>
                </c:pt>
                <c:pt idx="2958">
                  <c:v>1.2407006221352567E-9</c:v>
                </c:pt>
                <c:pt idx="2959">
                  <c:v>1.2701704358570685E-9</c:v>
                </c:pt>
                <c:pt idx="2960">
                  <c:v>1.2851682861188796E-9</c:v>
                </c:pt>
                <c:pt idx="2961">
                  <c:v>1.3003432271915975E-9</c:v>
                </c:pt>
                <c:pt idx="2962">
                  <c:v>1.3003432271915975E-9</c:v>
                </c:pt>
                <c:pt idx="2963">
                  <c:v>1.2851682861188796E-9</c:v>
                </c:pt>
                <c:pt idx="2964">
                  <c:v>1.2553476097651708E-9</c:v>
                </c:pt>
                <c:pt idx="2965">
                  <c:v>1.3003432271915975E-9</c:v>
                </c:pt>
                <c:pt idx="2966">
                  <c:v>1.2553476097651708E-9</c:v>
                </c:pt>
                <c:pt idx="2967">
                  <c:v>1.2851682861188796E-9</c:v>
                </c:pt>
                <c:pt idx="2968">
                  <c:v>1.2851682861188796E-9</c:v>
                </c:pt>
                <c:pt idx="2969">
                  <c:v>1.3003432271915975E-9</c:v>
                </c:pt>
                <c:pt idx="2970">
                  <c:v>1.2851682861188796E-9</c:v>
                </c:pt>
                <c:pt idx="2971">
                  <c:v>1.6444247323507749E-9</c:v>
                </c:pt>
                <c:pt idx="2972">
                  <c:v>1.6834840264925942E-9</c:v>
                </c:pt>
                <c:pt idx="2973">
                  <c:v>1.6834840264925942E-9</c:v>
                </c:pt>
                <c:pt idx="2974">
                  <c:v>1.6638378512638731E-9</c:v>
                </c:pt>
                <c:pt idx="2975">
                  <c:v>1.6252343771506056E-9</c:v>
                </c:pt>
                <c:pt idx="2976">
                  <c:v>1.6062679724453795E-9</c:v>
                </c:pt>
                <c:pt idx="2977">
                  <c:v>1.6252343771506056E-9</c:v>
                </c:pt>
                <c:pt idx="2978">
                  <c:v>1.6252343771506056E-9</c:v>
                </c:pt>
                <c:pt idx="2979">
                  <c:v>1.587522904743912E-9</c:v>
                </c:pt>
                <c:pt idx="2980">
                  <c:v>1.5325935730315288E-9</c:v>
                </c:pt>
                <c:pt idx="2981">
                  <c:v>1.5506900491198194E-9</c:v>
                </c:pt>
                <c:pt idx="2982">
                  <c:v>1.5325935730315288E-9</c:v>
                </c:pt>
                <c:pt idx="2983">
                  <c:v>1.5506900491198194E-9</c:v>
                </c:pt>
                <c:pt idx="2984">
                  <c:v>1.5506900491198194E-9</c:v>
                </c:pt>
                <c:pt idx="2985">
                  <c:v>1.6062679724453795E-9</c:v>
                </c:pt>
                <c:pt idx="2986">
                  <c:v>1.6444247323507749E-9</c:v>
                </c:pt>
                <c:pt idx="2987">
                  <c:v>1.7033621787741421E-9</c:v>
                </c:pt>
                <c:pt idx="2988">
                  <c:v>1.6444247323507749E-9</c:v>
                </c:pt>
                <c:pt idx="2989">
                  <c:v>1.6638378512638731E-9</c:v>
                </c:pt>
                <c:pt idx="2990">
                  <c:v>1.6638378512638731E-9</c:v>
                </c:pt>
                <c:pt idx="2991">
                  <c:v>1.6834840264925942E-9</c:v>
                </c:pt>
                <c:pt idx="2992">
                  <c:v>1.7033621787741421E-9</c:v>
                </c:pt>
                <c:pt idx="2993">
                  <c:v>1.3469485279857743E-9</c:v>
                </c:pt>
                <c:pt idx="2994">
                  <c:v>1.3312297053605254E-9</c:v>
                </c:pt>
                <c:pt idx="2995">
                  <c:v>1.3312297053605254E-9</c:v>
                </c:pt>
                <c:pt idx="2996">
                  <c:v>1.3469485279857743E-9</c:v>
                </c:pt>
                <c:pt idx="2997">
                  <c:v>1.2851682861188796E-9</c:v>
                </c:pt>
                <c:pt idx="2998">
                  <c:v>1.2701704358570685E-9</c:v>
                </c:pt>
                <c:pt idx="2999">
                  <c:v>1.3003432271915975E-9</c:v>
                </c:pt>
                <c:pt idx="3000">
                  <c:v>1.315697350118588E-9</c:v>
                </c:pt>
                <c:pt idx="3001">
                  <c:v>1.2701704358570685E-9</c:v>
                </c:pt>
                <c:pt idx="3002">
                  <c:v>1.2553476097651708E-9</c:v>
                </c:pt>
                <c:pt idx="3003">
                  <c:v>1.2262217073102468E-9</c:v>
                </c:pt>
                <c:pt idx="3004">
                  <c:v>1.2407006221352567E-9</c:v>
                </c:pt>
                <c:pt idx="3005">
                  <c:v>1.2851682861188796E-9</c:v>
                </c:pt>
                <c:pt idx="3006">
                  <c:v>1.2701704358570685E-9</c:v>
                </c:pt>
                <c:pt idx="3007">
                  <c:v>1.2851682861188796E-9</c:v>
                </c:pt>
                <c:pt idx="3008">
                  <c:v>1.2262217073102468E-9</c:v>
                </c:pt>
                <c:pt idx="3009">
                  <c:v>1.2701704358570685E-9</c:v>
                </c:pt>
                <c:pt idx="3010">
                  <c:v>1.2701704358570685E-9</c:v>
                </c:pt>
                <c:pt idx="3011">
                  <c:v>1.2701704358570685E-9</c:v>
                </c:pt>
                <c:pt idx="3012">
                  <c:v>1.2407006221352567E-9</c:v>
                </c:pt>
                <c:pt idx="3013">
                  <c:v>1.2262217073102468E-9</c:v>
                </c:pt>
                <c:pt idx="3014">
                  <c:v>1.2407006221352567E-9</c:v>
                </c:pt>
                <c:pt idx="3015">
                  <c:v>1.3003432271915975E-9</c:v>
                </c:pt>
                <c:pt idx="3016">
                  <c:v>1.2851682861188796E-9</c:v>
                </c:pt>
                <c:pt idx="3017">
                  <c:v>1.2851682861188796E-9</c:v>
                </c:pt>
                <c:pt idx="3018">
                  <c:v>1.2701704358570685E-9</c:v>
                </c:pt>
                <c:pt idx="3019">
                  <c:v>1.2701704358570685E-9</c:v>
                </c:pt>
                <c:pt idx="3020">
                  <c:v>1.3003432271915975E-9</c:v>
                </c:pt>
                <c:pt idx="3021">
                  <c:v>1.2851682861188796E-9</c:v>
                </c:pt>
                <c:pt idx="3022">
                  <c:v>1.3003432271915975E-9</c:v>
                </c:pt>
                <c:pt idx="3023">
                  <c:v>1.3003432271915975E-9</c:v>
                </c:pt>
                <c:pt idx="3024">
                  <c:v>1.2407006221352567E-9</c:v>
                </c:pt>
                <c:pt idx="3025">
                  <c:v>1.2553476097651708E-9</c:v>
                </c:pt>
                <c:pt idx="3026">
                  <c:v>1.2407006221352567E-9</c:v>
                </c:pt>
                <c:pt idx="3027">
                  <c:v>1.3003432271915975E-9</c:v>
                </c:pt>
                <c:pt idx="3028">
                  <c:v>1.2701704358570685E-9</c:v>
                </c:pt>
                <c:pt idx="3029">
                  <c:v>1.2851682861188796E-9</c:v>
                </c:pt>
                <c:pt idx="3030">
                  <c:v>1.2407006221352567E-9</c:v>
                </c:pt>
                <c:pt idx="3031">
                  <c:v>1.2851682861188796E-9</c:v>
                </c:pt>
                <c:pt idx="3032">
                  <c:v>1.2701704358570685E-9</c:v>
                </c:pt>
                <c:pt idx="3033">
                  <c:v>1.2701704358570685E-9</c:v>
                </c:pt>
                <c:pt idx="3034">
                  <c:v>1.2553476097651708E-9</c:v>
                </c:pt>
                <c:pt idx="3035">
                  <c:v>1.2851682861188796E-9</c:v>
                </c:pt>
                <c:pt idx="3036">
                  <c:v>1.2701704358570685E-9</c:v>
                </c:pt>
                <c:pt idx="3037">
                  <c:v>1.2701704358570685E-9</c:v>
                </c:pt>
                <c:pt idx="3038">
                  <c:v>1.3003432271915975E-9</c:v>
                </c:pt>
                <c:pt idx="3039">
                  <c:v>1.2851682861188796E-9</c:v>
                </c:pt>
                <c:pt idx="3040">
                  <c:v>1.2701704358570685E-9</c:v>
                </c:pt>
                <c:pt idx="3041">
                  <c:v>1.2851682861188796E-9</c:v>
                </c:pt>
                <c:pt idx="3042">
                  <c:v>1.315697350118588E-9</c:v>
                </c:pt>
                <c:pt idx="3043">
                  <c:v>1.2851682861188796E-9</c:v>
                </c:pt>
                <c:pt idx="3044">
                  <c:v>1.3003432271915975E-9</c:v>
                </c:pt>
                <c:pt idx="3045">
                  <c:v>1.3952274112105362E-9</c:v>
                </c:pt>
                <c:pt idx="3046">
                  <c:v>1.3312297053605254E-9</c:v>
                </c:pt>
                <c:pt idx="3047">
                  <c:v>1.3789451764086607E-9</c:v>
                </c:pt>
                <c:pt idx="3048">
                  <c:v>1.3952274112105362E-9</c:v>
                </c:pt>
                <c:pt idx="3049">
                  <c:v>1.479564832153682E-9</c:v>
                </c:pt>
                <c:pt idx="3050">
                  <c:v>1.479564832153682E-9</c:v>
                </c:pt>
                <c:pt idx="3051">
                  <c:v>1.479564832153682E-9</c:v>
                </c:pt>
                <c:pt idx="3052">
                  <c:v>1.5325935730315288E-9</c:v>
                </c:pt>
                <c:pt idx="3053">
                  <c:v>1.5689965910543285E-9</c:v>
                </c:pt>
                <c:pt idx="3054">
                  <c:v>1.5689965910543285E-9</c:v>
                </c:pt>
                <c:pt idx="3055">
                  <c:v>1.6062679724453795E-9</c:v>
                </c:pt>
                <c:pt idx="3056">
                  <c:v>1.587522904743912E-9</c:v>
                </c:pt>
                <c:pt idx="3057">
                  <c:v>1.479564832153682E-9</c:v>
                </c:pt>
                <c:pt idx="3058">
                  <c:v>1.3312297053605254E-9</c:v>
                </c:pt>
                <c:pt idx="3059">
                  <c:v>1.3628529544806839E-9</c:v>
                </c:pt>
                <c:pt idx="3060">
                  <c:v>1.3469485279857743E-9</c:v>
                </c:pt>
                <c:pt idx="3061">
                  <c:v>1.3628529544806839E-9</c:v>
                </c:pt>
                <c:pt idx="3062">
                  <c:v>1.3003432271915975E-9</c:v>
                </c:pt>
                <c:pt idx="3063">
                  <c:v>1.3469485279857743E-9</c:v>
                </c:pt>
                <c:pt idx="3064">
                  <c:v>1.3003432271915975E-9</c:v>
                </c:pt>
                <c:pt idx="3065">
                  <c:v>1.3789451764086607E-9</c:v>
                </c:pt>
                <c:pt idx="3066">
                  <c:v>1.315697350118588E-9</c:v>
                </c:pt>
                <c:pt idx="3067">
                  <c:v>1.3469485279857743E-9</c:v>
                </c:pt>
                <c:pt idx="3068">
                  <c:v>1.3312297053605254E-9</c:v>
                </c:pt>
                <c:pt idx="3069">
                  <c:v>1.3312297053605254E-9</c:v>
                </c:pt>
                <c:pt idx="3070">
                  <c:v>1.3312297053605254E-9</c:v>
                </c:pt>
                <c:pt idx="3071">
                  <c:v>1.3003432271915975E-9</c:v>
                </c:pt>
                <c:pt idx="3072">
                  <c:v>1.3469485279857743E-9</c:v>
                </c:pt>
                <c:pt idx="3073">
                  <c:v>1.3469485279857743E-9</c:v>
                </c:pt>
                <c:pt idx="3074">
                  <c:v>1.3469485279857743E-9</c:v>
                </c:pt>
                <c:pt idx="3075">
                  <c:v>1.3312297053605254E-9</c:v>
                </c:pt>
                <c:pt idx="3076">
                  <c:v>1.3628529544806839E-9</c:v>
                </c:pt>
                <c:pt idx="3077">
                  <c:v>1.3469485279857743E-9</c:v>
                </c:pt>
                <c:pt idx="3078">
                  <c:v>1.3312297053605254E-9</c:v>
                </c:pt>
                <c:pt idx="3079">
                  <c:v>1.315697350118588E-9</c:v>
                </c:pt>
                <c:pt idx="3080">
                  <c:v>1.3469485279857743E-9</c:v>
                </c:pt>
                <c:pt idx="3081">
                  <c:v>1.3469485279857743E-9</c:v>
                </c:pt>
                <c:pt idx="3082">
                  <c:v>1.3469485279857743E-9</c:v>
                </c:pt>
                <c:pt idx="3083">
                  <c:v>1.3789451764086607E-9</c:v>
                </c:pt>
                <c:pt idx="3084">
                  <c:v>1.3312297053605254E-9</c:v>
                </c:pt>
                <c:pt idx="3085">
                  <c:v>1.3312297053605254E-9</c:v>
                </c:pt>
                <c:pt idx="3086">
                  <c:v>1.3469485279857743E-9</c:v>
                </c:pt>
                <c:pt idx="3087">
                  <c:v>1.3312297053605254E-9</c:v>
                </c:pt>
                <c:pt idx="3088">
                  <c:v>1.3469485279857743E-9</c:v>
                </c:pt>
                <c:pt idx="3089">
                  <c:v>1.3952274112105362E-9</c:v>
                </c:pt>
                <c:pt idx="3090">
                  <c:v>1.3789451764086607E-9</c:v>
                </c:pt>
                <c:pt idx="3091">
                  <c:v>1.3469485279857743E-9</c:v>
                </c:pt>
                <c:pt idx="3092">
                  <c:v>1.3312297053605254E-9</c:v>
                </c:pt>
                <c:pt idx="3093">
                  <c:v>1.3952274112105362E-9</c:v>
                </c:pt>
                <c:pt idx="3094">
                  <c:v>1.3789451764086607E-9</c:v>
                </c:pt>
                <c:pt idx="3095">
                  <c:v>1.3789451764086607E-9</c:v>
                </c:pt>
                <c:pt idx="3096">
                  <c:v>1.3952274112105362E-9</c:v>
                </c:pt>
                <c:pt idx="3097">
                  <c:v>1.3952274112105362E-9</c:v>
                </c:pt>
                <c:pt idx="3098">
                  <c:v>1.3789451764086607E-9</c:v>
                </c:pt>
                <c:pt idx="3099">
                  <c:v>1.3789451764086607E-9</c:v>
                </c:pt>
                <c:pt idx="3100">
                  <c:v>1.4116986519501E-9</c:v>
                </c:pt>
                <c:pt idx="3101">
                  <c:v>1.4116986519501E-9</c:v>
                </c:pt>
                <c:pt idx="3102">
                  <c:v>1.4283676314815449E-9</c:v>
                </c:pt>
                <c:pt idx="3103">
                  <c:v>1.4452334340943428E-9</c:v>
                </c:pt>
                <c:pt idx="3104">
                  <c:v>1.4283676314815449E-9</c:v>
                </c:pt>
                <c:pt idx="3105">
                  <c:v>1.4970317112763142E-9</c:v>
                </c:pt>
                <c:pt idx="3106">
                  <c:v>1.5325935730315288E-9</c:v>
                </c:pt>
                <c:pt idx="3107">
                  <c:v>1.5325935730315288E-9</c:v>
                </c:pt>
                <c:pt idx="3108">
                  <c:v>1.587522904743912E-9</c:v>
                </c:pt>
                <c:pt idx="3109">
                  <c:v>1.5506900491198194E-9</c:v>
                </c:pt>
                <c:pt idx="3110">
                  <c:v>1.5147082819231135E-9</c:v>
                </c:pt>
                <c:pt idx="3111">
                  <c:v>1.5506900491198194E-9</c:v>
                </c:pt>
                <c:pt idx="3112">
                  <c:v>1.5506900491198194E-9</c:v>
                </c:pt>
                <c:pt idx="3113">
                  <c:v>1.6252343771506056E-9</c:v>
                </c:pt>
                <c:pt idx="3114">
                  <c:v>1.587522904743912E-9</c:v>
                </c:pt>
                <c:pt idx="3115">
                  <c:v>1.6638378512638731E-9</c:v>
                </c:pt>
                <c:pt idx="3116">
                  <c:v>1.6444247323507749E-9</c:v>
                </c:pt>
                <c:pt idx="3117">
                  <c:v>1.7033621787741421E-9</c:v>
                </c:pt>
                <c:pt idx="3118">
                  <c:v>1.7033621787741421E-9</c:v>
                </c:pt>
                <c:pt idx="3119">
                  <c:v>1.6834840264925942E-9</c:v>
                </c:pt>
                <c:pt idx="3120">
                  <c:v>1.7033621787741421E-9</c:v>
                </c:pt>
                <c:pt idx="3121">
                  <c:v>1.7033621787741421E-9</c:v>
                </c:pt>
                <c:pt idx="3122">
                  <c:v>1.7438254033433691E-9</c:v>
                </c:pt>
                <c:pt idx="3123">
                  <c:v>1.7234750472347021E-9</c:v>
                </c:pt>
                <c:pt idx="3124">
                  <c:v>1.7033621787741421E-9</c:v>
                </c:pt>
                <c:pt idx="3125">
                  <c:v>1.6834840264925942E-9</c:v>
                </c:pt>
                <c:pt idx="3126">
                  <c:v>1.6834840264925942E-9</c:v>
                </c:pt>
                <c:pt idx="3127">
                  <c:v>1.7234750472347021E-9</c:v>
                </c:pt>
                <c:pt idx="3128">
                  <c:v>1.7438254033433691E-9</c:v>
                </c:pt>
                <c:pt idx="3129">
                  <c:v>1.7234750472347021E-9</c:v>
                </c:pt>
                <c:pt idx="3130">
                  <c:v>1.7438254033433691E-9</c:v>
                </c:pt>
                <c:pt idx="3131">
                  <c:v>1.7852457177069205E-9</c:v>
                </c:pt>
                <c:pt idx="3132">
                  <c:v>1.7852457177069205E-9</c:v>
                </c:pt>
                <c:pt idx="3133">
                  <c:v>1.7644119885806218E-9</c:v>
                </c:pt>
                <c:pt idx="3134">
                  <c:v>1.8710655386774832E-9</c:v>
                </c:pt>
                <c:pt idx="3135">
                  <c:v>1.8063254462211802E-9</c:v>
                </c:pt>
                <c:pt idx="3136">
                  <c:v>1.8492345545049863E-9</c:v>
                </c:pt>
                <c:pt idx="3137">
                  <c:v>1.9155125423850209E-9</c:v>
                </c:pt>
                <c:pt idx="3138">
                  <c:v>1.9381304285161268E-9</c:v>
                </c:pt>
                <c:pt idx="3139">
                  <c:v>1.9381304285161268E-9</c:v>
                </c:pt>
                <c:pt idx="3140">
                  <c:v>2.0552847508001655E-9</c:v>
                </c:pt>
                <c:pt idx="3141">
                  <c:v>2.0552847508001655E-9</c:v>
                </c:pt>
                <c:pt idx="3142">
                  <c:v>2.0312996795290936E-9</c:v>
                </c:pt>
                <c:pt idx="3143">
                  <c:v>2.007594512852092E-9</c:v>
                </c:pt>
                <c:pt idx="3144">
                  <c:v>2.0312996795290936E-9</c:v>
                </c:pt>
                <c:pt idx="3145">
                  <c:v>2.0552847508001655E-9</c:v>
                </c:pt>
                <c:pt idx="3146">
                  <c:v>2.0312996795290936E-9</c:v>
                </c:pt>
                <c:pt idx="3147">
                  <c:v>2.1041030214375427E-9</c:v>
                </c:pt>
                <c:pt idx="3148">
                  <c:v>2.0312996795290936E-9</c:v>
                </c:pt>
                <c:pt idx="3149">
                  <c:v>2.0552847508001655E-9</c:v>
                </c:pt>
                <c:pt idx="3150">
                  <c:v>2.0795482433654488E-9</c:v>
                </c:pt>
                <c:pt idx="3151">
                  <c:v>2.1289477360995151E-9</c:v>
                </c:pt>
                <c:pt idx="3152">
                  <c:v>2.0552847508001655E-9</c:v>
                </c:pt>
                <c:pt idx="3153">
                  <c:v>2.0795482433654488E-9</c:v>
                </c:pt>
                <c:pt idx="3154">
                  <c:v>2.1041030214375427E-9</c:v>
                </c:pt>
                <c:pt idx="3155">
                  <c:v>2.1540858108490646E-9</c:v>
                </c:pt>
                <c:pt idx="3156">
                  <c:v>2.1540858108490646E-9</c:v>
                </c:pt>
                <c:pt idx="3157">
                  <c:v>2.1289477360995151E-9</c:v>
                </c:pt>
                <c:pt idx="3158">
                  <c:v>2.2052508594143434E-9</c:v>
                </c:pt>
                <c:pt idx="3159">
                  <c:v>2.1540858108490646E-9</c:v>
                </c:pt>
                <c:pt idx="3160">
                  <c:v>2.1041030214375427E-9</c:v>
                </c:pt>
                <c:pt idx="3161">
                  <c:v>2.1289477360995151E-9</c:v>
                </c:pt>
                <c:pt idx="3162">
                  <c:v>2.1540858108490646E-9</c:v>
                </c:pt>
                <c:pt idx="3163">
                  <c:v>2.1795207096076765E-9</c:v>
                </c:pt>
                <c:pt idx="3164">
                  <c:v>2.2052508594143434E-9</c:v>
                </c:pt>
                <c:pt idx="3165">
                  <c:v>2.1041030214375427E-9</c:v>
                </c:pt>
                <c:pt idx="3166">
                  <c:v>2.0795482433654488E-9</c:v>
                </c:pt>
                <c:pt idx="3167">
                  <c:v>2.1540858108490646E-9</c:v>
                </c:pt>
                <c:pt idx="3168">
                  <c:v>2.2052508594143434E-9</c:v>
                </c:pt>
                <c:pt idx="3169">
                  <c:v>2.1540858108490646E-9</c:v>
                </c:pt>
                <c:pt idx="3170">
                  <c:v>2.2052508594143434E-9</c:v>
                </c:pt>
                <c:pt idx="3171">
                  <c:v>2.2576364071668382E-9</c:v>
                </c:pt>
                <c:pt idx="3172">
                  <c:v>2.1540858108490646E-9</c:v>
                </c:pt>
                <c:pt idx="3173">
                  <c:v>2.1795207096076765E-9</c:v>
                </c:pt>
                <c:pt idx="3174">
                  <c:v>2.2312899020857368E-9</c:v>
                </c:pt>
                <c:pt idx="3175">
                  <c:v>2.1795207096076765E-9</c:v>
                </c:pt>
                <c:pt idx="3176">
                  <c:v>2.1540858108490646E-9</c:v>
                </c:pt>
                <c:pt idx="3177">
                  <c:v>2.2576364071668382E-9</c:v>
                </c:pt>
                <c:pt idx="3178">
                  <c:v>2.2052508594143434E-9</c:v>
                </c:pt>
                <c:pt idx="3179">
                  <c:v>2.2052508594143434E-9</c:v>
                </c:pt>
                <c:pt idx="3180">
                  <c:v>2.1540858108490646E-9</c:v>
                </c:pt>
                <c:pt idx="3181">
                  <c:v>2.2576364071668382E-9</c:v>
                </c:pt>
                <c:pt idx="3182">
                  <c:v>2.2052508594143434E-9</c:v>
                </c:pt>
                <c:pt idx="3183">
                  <c:v>2.2576364071668382E-9</c:v>
                </c:pt>
                <c:pt idx="3184">
                  <c:v>2.2576364071668382E-9</c:v>
                </c:pt>
                <c:pt idx="3185">
                  <c:v>2.284294005095774E-9</c:v>
                </c:pt>
                <c:pt idx="3186">
                  <c:v>2.2052508594143434E-9</c:v>
                </c:pt>
                <c:pt idx="3187">
                  <c:v>2.2052508594143434E-9</c:v>
                </c:pt>
                <c:pt idx="3188">
                  <c:v>2.2052508594143434E-9</c:v>
                </c:pt>
                <c:pt idx="3189">
                  <c:v>2.2052508594143434E-9</c:v>
                </c:pt>
                <c:pt idx="3190">
                  <c:v>2.284294005095774E-9</c:v>
                </c:pt>
                <c:pt idx="3191">
                  <c:v>1.9610153809084635E-9</c:v>
                </c:pt>
                <c:pt idx="3192">
                  <c:v>1.9841659842964146E-9</c:v>
                </c:pt>
                <c:pt idx="3193">
                  <c:v>1.9841659842964146E-9</c:v>
                </c:pt>
                <c:pt idx="3194">
                  <c:v>1.9610153809084635E-9</c:v>
                </c:pt>
                <c:pt idx="3195">
                  <c:v>2.0312996795290936E-9</c:v>
                </c:pt>
                <c:pt idx="3196">
                  <c:v>2.1540858108490646E-9</c:v>
                </c:pt>
                <c:pt idx="3197">
                  <c:v>2.1041030214375427E-9</c:v>
                </c:pt>
                <c:pt idx="3198">
                  <c:v>2.1289477360995151E-9</c:v>
                </c:pt>
                <c:pt idx="3199">
                  <c:v>2.1795207096076765E-9</c:v>
                </c:pt>
                <c:pt idx="3200">
                  <c:v>2.2312899020857368E-9</c:v>
                </c:pt>
                <c:pt idx="3201">
                  <c:v>2.2052508594143434E-9</c:v>
                </c:pt>
                <c:pt idx="3202">
                  <c:v>2.2576364071668382E-9</c:v>
                </c:pt>
                <c:pt idx="3203">
                  <c:v>2.2576364071668382E-9</c:v>
                </c:pt>
                <c:pt idx="3204">
                  <c:v>2.2312899020857368E-9</c:v>
                </c:pt>
                <c:pt idx="3205">
                  <c:v>2.3385518313715213E-9</c:v>
                </c:pt>
                <c:pt idx="3206">
                  <c:v>2.3385518313715213E-9</c:v>
                </c:pt>
                <c:pt idx="3207">
                  <c:v>2.3941039324447441E-9</c:v>
                </c:pt>
                <c:pt idx="3208">
                  <c:v>2.3661648581010627E-9</c:v>
                </c:pt>
                <c:pt idx="3209">
                  <c:v>2.3385518313715213E-9</c:v>
                </c:pt>
                <c:pt idx="3210">
                  <c:v>2.3385518313715213E-9</c:v>
                </c:pt>
                <c:pt idx="3211">
                  <c:v>2.4223729042900762E-9</c:v>
                </c:pt>
                <c:pt idx="3212">
                  <c:v>2.3112663691779688E-9</c:v>
                </c:pt>
                <c:pt idx="3213">
                  <c:v>2.3385518313715213E-9</c:v>
                </c:pt>
                <c:pt idx="3214">
                  <c:v>2.284294005095774E-9</c:v>
                </c:pt>
                <c:pt idx="3215">
                  <c:v>2.3941039324447441E-9</c:v>
                </c:pt>
                <c:pt idx="3216">
                  <c:v>2.3385518313715213E-9</c:v>
                </c:pt>
                <c:pt idx="3217">
                  <c:v>2.3385518313715213E-9</c:v>
                </c:pt>
                <c:pt idx="3218">
                  <c:v>2.3385518313715213E-9</c:v>
                </c:pt>
                <c:pt idx="3219">
                  <c:v>2.3112663691779688E-9</c:v>
                </c:pt>
                <c:pt idx="3220">
                  <c:v>2.3112663691779688E-9</c:v>
                </c:pt>
                <c:pt idx="3221">
                  <c:v>2.284294005095774E-9</c:v>
                </c:pt>
                <c:pt idx="3222">
                  <c:v>2.3385518313715213E-9</c:v>
                </c:pt>
                <c:pt idx="3223">
                  <c:v>2.3112663691779688E-9</c:v>
                </c:pt>
                <c:pt idx="3224">
                  <c:v>2.3661648581010627E-9</c:v>
                </c:pt>
                <c:pt idx="3225">
                  <c:v>2.3112663691779688E-9</c:v>
                </c:pt>
                <c:pt idx="3226">
                  <c:v>2.3112663691779688E-9</c:v>
                </c:pt>
                <c:pt idx="3227">
                  <c:v>2.4223729042900762E-9</c:v>
                </c:pt>
                <c:pt idx="3228">
                  <c:v>2.3661648581010627E-9</c:v>
                </c:pt>
                <c:pt idx="3229">
                  <c:v>2.4799104576535425E-9</c:v>
                </c:pt>
                <c:pt idx="3230">
                  <c:v>2.4509756689830655E-9</c:v>
                </c:pt>
                <c:pt idx="3231">
                  <c:v>2.4799104576535425E-9</c:v>
                </c:pt>
                <c:pt idx="3232">
                  <c:v>2.5388205209448574E-9</c:v>
                </c:pt>
                <c:pt idx="3233">
                  <c:v>2.5388205209448574E-9</c:v>
                </c:pt>
                <c:pt idx="3234">
                  <c:v>2.6298137999244457E-9</c:v>
                </c:pt>
                <c:pt idx="3235">
                  <c:v>2.5687982695523121E-9</c:v>
                </c:pt>
                <c:pt idx="3236">
                  <c:v>2.5991299878099066E-9</c:v>
                </c:pt>
                <c:pt idx="3237">
                  <c:v>2.5687982695523121E-9</c:v>
                </c:pt>
                <c:pt idx="3238">
                  <c:v>2.5687982695523121E-9</c:v>
                </c:pt>
                <c:pt idx="3239">
                  <c:v>2.5091926111792567E-9</c:v>
                </c:pt>
                <c:pt idx="3240">
                  <c:v>2.5388205209448574E-9</c:v>
                </c:pt>
                <c:pt idx="3241">
                  <c:v>2.5991299878099066E-9</c:v>
                </c:pt>
                <c:pt idx="3242">
                  <c:v>2.6608659740849138E-9</c:v>
                </c:pt>
                <c:pt idx="3243">
                  <c:v>2.5687982695523121E-9</c:v>
                </c:pt>
                <c:pt idx="3244">
                  <c:v>2.5388205209448574E-9</c:v>
                </c:pt>
                <c:pt idx="3245">
                  <c:v>2.5991299878099066E-9</c:v>
                </c:pt>
                <c:pt idx="3246">
                  <c:v>2.6298137999244457E-9</c:v>
                </c:pt>
                <c:pt idx="3247">
                  <c:v>2.5991299878099066E-9</c:v>
                </c:pt>
                <c:pt idx="3248">
                  <c:v>2.7240746203726349E-9</c:v>
                </c:pt>
                <c:pt idx="3249">
                  <c:v>2.6608659740849138E-9</c:v>
                </c:pt>
                <c:pt idx="3250">
                  <c:v>2.5991299878099066E-9</c:v>
                </c:pt>
                <c:pt idx="3251">
                  <c:v>2.6608659740849138E-9</c:v>
                </c:pt>
                <c:pt idx="3252">
                  <c:v>2.5388205209448574E-9</c:v>
                </c:pt>
                <c:pt idx="3253">
                  <c:v>2.6298137999244457E-9</c:v>
                </c:pt>
                <c:pt idx="3254">
                  <c:v>2.5991299878099066E-9</c:v>
                </c:pt>
                <c:pt idx="3255">
                  <c:v>2.5991299878099066E-9</c:v>
                </c:pt>
                <c:pt idx="3256">
                  <c:v>2.6298137999244457E-9</c:v>
                </c:pt>
                <c:pt idx="3257">
                  <c:v>2.5991299878099066E-9</c:v>
                </c:pt>
                <c:pt idx="3258">
                  <c:v>2.69228480443987E-9</c:v>
                </c:pt>
                <c:pt idx="3259">
                  <c:v>2.69228480443987E-9</c:v>
                </c:pt>
                <c:pt idx="3260">
                  <c:v>2.6608659740849138E-9</c:v>
                </c:pt>
                <c:pt idx="3261">
                  <c:v>2.6298137999244457E-9</c:v>
                </c:pt>
                <c:pt idx="3262">
                  <c:v>2.5991299878099066E-9</c:v>
                </c:pt>
                <c:pt idx="3263">
                  <c:v>2.6608659740849138E-9</c:v>
                </c:pt>
                <c:pt idx="3264">
                  <c:v>2.5991299878099066E-9</c:v>
                </c:pt>
                <c:pt idx="3265">
                  <c:v>2.5991299878099066E-9</c:v>
                </c:pt>
                <c:pt idx="3266">
                  <c:v>2.5991299878099066E-9</c:v>
                </c:pt>
                <c:pt idx="3267">
                  <c:v>2.69228480443987E-9</c:v>
                </c:pt>
                <c:pt idx="3268">
                  <c:v>2.6298137999244457E-9</c:v>
                </c:pt>
                <c:pt idx="3269">
                  <c:v>2.6608659740849138E-9</c:v>
                </c:pt>
                <c:pt idx="3270">
                  <c:v>2.5091926111792567E-9</c:v>
                </c:pt>
                <c:pt idx="3271">
                  <c:v>2.5991299878099066E-9</c:v>
                </c:pt>
                <c:pt idx="3272">
                  <c:v>2.5991299878099066E-9</c:v>
                </c:pt>
                <c:pt idx="3273">
                  <c:v>2.4799104576535425E-9</c:v>
                </c:pt>
                <c:pt idx="3274">
                  <c:v>2.5388205209448574E-9</c:v>
                </c:pt>
                <c:pt idx="3275">
                  <c:v>2.4509756689830655E-9</c:v>
                </c:pt>
                <c:pt idx="3276">
                  <c:v>2.4509756689830655E-9</c:v>
                </c:pt>
                <c:pt idx="3277">
                  <c:v>2.3941039324447441E-9</c:v>
                </c:pt>
                <c:pt idx="3278">
                  <c:v>2.3661648581010627E-9</c:v>
                </c:pt>
                <c:pt idx="3279">
                  <c:v>2.3661648581010627E-9</c:v>
                </c:pt>
                <c:pt idx="3280">
                  <c:v>2.3112663691779688E-9</c:v>
                </c:pt>
                <c:pt idx="3281">
                  <c:v>2.3385518313715213E-9</c:v>
                </c:pt>
                <c:pt idx="3282">
                  <c:v>2.3661648581010627E-9</c:v>
                </c:pt>
                <c:pt idx="3283">
                  <c:v>2.3661648581010627E-9</c:v>
                </c:pt>
                <c:pt idx="3284">
                  <c:v>2.4509756689830655E-9</c:v>
                </c:pt>
                <c:pt idx="3285">
                  <c:v>2.4799104576535425E-9</c:v>
                </c:pt>
                <c:pt idx="3286">
                  <c:v>2.4223729042900762E-9</c:v>
                </c:pt>
                <c:pt idx="3287">
                  <c:v>2.4509756689830655E-9</c:v>
                </c:pt>
                <c:pt idx="3288">
                  <c:v>2.4509756689830655E-9</c:v>
                </c:pt>
                <c:pt idx="3289">
                  <c:v>2.3941039324447441E-9</c:v>
                </c:pt>
                <c:pt idx="3290">
                  <c:v>2.3385518313715213E-9</c:v>
                </c:pt>
                <c:pt idx="3291">
                  <c:v>2.3112663691779688E-9</c:v>
                </c:pt>
                <c:pt idx="3292">
                  <c:v>2.4223729042900762E-9</c:v>
                </c:pt>
                <c:pt idx="3293">
                  <c:v>2.3661648581010627E-9</c:v>
                </c:pt>
                <c:pt idx="3294">
                  <c:v>2.3661648581010627E-9</c:v>
                </c:pt>
                <c:pt idx="3295">
                  <c:v>2.3941039324447441E-9</c:v>
                </c:pt>
                <c:pt idx="3296">
                  <c:v>2.2576364071668382E-9</c:v>
                </c:pt>
                <c:pt idx="3297">
                  <c:v>2.284294005095774E-9</c:v>
                </c:pt>
                <c:pt idx="3298">
                  <c:v>2.284294005095774E-9</c:v>
                </c:pt>
                <c:pt idx="3299">
                  <c:v>2.2052508594143434E-9</c:v>
                </c:pt>
                <c:pt idx="3300">
                  <c:v>2.2052508594143434E-9</c:v>
                </c:pt>
                <c:pt idx="3301">
                  <c:v>2.2312899020857368E-9</c:v>
                </c:pt>
                <c:pt idx="3302">
                  <c:v>2.3385518313715213E-9</c:v>
                </c:pt>
                <c:pt idx="3303">
                  <c:v>2.3385518313715213E-9</c:v>
                </c:pt>
                <c:pt idx="3304">
                  <c:v>2.3661648581010627E-9</c:v>
                </c:pt>
                <c:pt idx="3305">
                  <c:v>2.3661648581010627E-9</c:v>
                </c:pt>
                <c:pt idx="3306">
                  <c:v>2.3112663691779688E-9</c:v>
                </c:pt>
                <c:pt idx="3307">
                  <c:v>2.3661648581010627E-9</c:v>
                </c:pt>
                <c:pt idx="3308">
                  <c:v>2.3941039324447441E-9</c:v>
                </c:pt>
                <c:pt idx="3309">
                  <c:v>2.3112663691779688E-9</c:v>
                </c:pt>
                <c:pt idx="3310">
                  <c:v>2.3661648581010627E-9</c:v>
                </c:pt>
                <c:pt idx="3311">
                  <c:v>2.4223729042900762E-9</c:v>
                </c:pt>
                <c:pt idx="3312">
                  <c:v>2.3385518313715213E-9</c:v>
                </c:pt>
                <c:pt idx="3313">
                  <c:v>2.3385518313715213E-9</c:v>
                </c:pt>
                <c:pt idx="3314">
                  <c:v>2.3661648581010627E-9</c:v>
                </c:pt>
                <c:pt idx="3315">
                  <c:v>2.2576364071668382E-9</c:v>
                </c:pt>
                <c:pt idx="3316">
                  <c:v>2.3112663691779688E-9</c:v>
                </c:pt>
                <c:pt idx="3317">
                  <c:v>2.2312899020857368E-9</c:v>
                </c:pt>
                <c:pt idx="3318">
                  <c:v>2.284294005095774E-9</c:v>
                </c:pt>
                <c:pt idx="3319">
                  <c:v>2.2576364071668382E-9</c:v>
                </c:pt>
                <c:pt idx="3320">
                  <c:v>2.284294005095774E-9</c:v>
                </c:pt>
                <c:pt idx="3321">
                  <c:v>2.2576364071668382E-9</c:v>
                </c:pt>
                <c:pt idx="3322">
                  <c:v>2.3112663691779688E-9</c:v>
                </c:pt>
                <c:pt idx="3323">
                  <c:v>2.284294005095774E-9</c:v>
                </c:pt>
                <c:pt idx="3324">
                  <c:v>3.0995168381339741E-9</c:v>
                </c:pt>
                <c:pt idx="3325">
                  <c:v>3.1731455986174216E-9</c:v>
                </c:pt>
                <c:pt idx="3326">
                  <c:v>3.0276035096003989E-9</c:v>
                </c:pt>
                <c:pt idx="3327">
                  <c:v>3.1731455986174216E-9</c:v>
                </c:pt>
                <c:pt idx="3328">
                  <c:v>3.2106132968124857E-9</c:v>
                </c:pt>
                <c:pt idx="3329">
                  <c:v>3.0633526837326704E-9</c:v>
                </c:pt>
                <c:pt idx="3330">
                  <c:v>3.2868735759658915E-9</c:v>
                </c:pt>
                <c:pt idx="3331">
                  <c:v>3.2485234040822125E-9</c:v>
                </c:pt>
                <c:pt idx="3332">
                  <c:v>3.1731455986174216E-9</c:v>
                </c:pt>
                <c:pt idx="3333">
                  <c:v>3.1361151466050194E-9</c:v>
                </c:pt>
                <c:pt idx="3334">
                  <c:v>3.0995168381339741E-9</c:v>
                </c:pt>
                <c:pt idx="3335">
                  <c:v>3.1731455986174216E-9</c:v>
                </c:pt>
                <c:pt idx="3336">
                  <c:v>3.1361151466050194E-9</c:v>
                </c:pt>
                <c:pt idx="3337">
                  <c:v>3.0633526837326704E-9</c:v>
                </c:pt>
                <c:pt idx="3338">
                  <c:v>3.0995168381339741E-9</c:v>
                </c:pt>
                <c:pt idx="3339">
                  <c:v>2.9922715265600727E-9</c:v>
                </c:pt>
                <c:pt idx="3340">
                  <c:v>2.957351866012301E-9</c:v>
                </c:pt>
                <c:pt idx="3341">
                  <c:v>2.7887783613029303E-9</c:v>
                </c:pt>
                <c:pt idx="3342">
                  <c:v>2.8887369729704652E-9</c:v>
                </c:pt>
                <c:pt idx="3343">
                  <c:v>2.8217075486745252E-9</c:v>
                </c:pt>
                <c:pt idx="3344">
                  <c:v>2.8217075486745252E-9</c:v>
                </c:pt>
                <c:pt idx="3345">
                  <c:v>2.7562334559174205E-9</c:v>
                </c:pt>
                <c:pt idx="3346">
                  <c:v>2.7240746203726349E-9</c:v>
                </c:pt>
                <c:pt idx="3347">
                  <c:v>2.69228480443987E-9</c:v>
                </c:pt>
                <c:pt idx="3348">
                  <c:v>2.7562334559174205E-9</c:v>
                </c:pt>
                <c:pt idx="3349">
                  <c:v>2.7240746203726349E-9</c:v>
                </c:pt>
                <c:pt idx="3350">
                  <c:v>2.7887783613029303E-9</c:v>
                </c:pt>
                <c:pt idx="3351">
                  <c:v>2.6608659740849138E-9</c:v>
                </c:pt>
                <c:pt idx="3352">
                  <c:v>2.6608659740849138E-9</c:v>
                </c:pt>
                <c:pt idx="3353">
                  <c:v>2.7240746203726349E-9</c:v>
                </c:pt>
                <c:pt idx="3354">
                  <c:v>2.5991299878099066E-9</c:v>
                </c:pt>
                <c:pt idx="3355">
                  <c:v>2.69228480443987E-9</c:v>
                </c:pt>
                <c:pt idx="3356">
                  <c:v>2.69228480443987E-9</c:v>
                </c:pt>
                <c:pt idx="3357">
                  <c:v>2.7562334559174205E-9</c:v>
                </c:pt>
                <c:pt idx="3358">
                  <c:v>2.7240746203726349E-9</c:v>
                </c:pt>
                <c:pt idx="3359">
                  <c:v>2.69228480443987E-9</c:v>
                </c:pt>
                <c:pt idx="3360">
                  <c:v>2.6298137999244457E-9</c:v>
                </c:pt>
                <c:pt idx="3361">
                  <c:v>2.6608659740849138E-9</c:v>
                </c:pt>
                <c:pt idx="3362">
                  <c:v>2.5991299878099066E-9</c:v>
                </c:pt>
                <c:pt idx="3363">
                  <c:v>2.7240746203726349E-9</c:v>
                </c:pt>
                <c:pt idx="3364">
                  <c:v>2.69228480443987E-9</c:v>
                </c:pt>
                <c:pt idx="3365">
                  <c:v>2.7562334559174205E-9</c:v>
                </c:pt>
                <c:pt idx="3366">
                  <c:v>2.6608659740849138E-9</c:v>
                </c:pt>
                <c:pt idx="3367">
                  <c:v>2.6608659740849138E-9</c:v>
                </c:pt>
                <c:pt idx="3368">
                  <c:v>2.6298137999244457E-9</c:v>
                </c:pt>
                <c:pt idx="3369">
                  <c:v>2.6298137999244457E-9</c:v>
                </c:pt>
                <c:pt idx="3370">
                  <c:v>2.7240746203726349E-9</c:v>
                </c:pt>
                <c:pt idx="3371">
                  <c:v>2.6608659740849138E-9</c:v>
                </c:pt>
                <c:pt idx="3372">
                  <c:v>2.6608659740849138E-9</c:v>
                </c:pt>
                <c:pt idx="3373">
                  <c:v>2.7240746203726349E-9</c:v>
                </c:pt>
                <c:pt idx="3374">
                  <c:v>2.6298137999244457E-9</c:v>
                </c:pt>
                <c:pt idx="3375">
                  <c:v>2.5991299878099066E-9</c:v>
                </c:pt>
                <c:pt idx="3376">
                  <c:v>2.5091926111792567E-9</c:v>
                </c:pt>
                <c:pt idx="3377">
                  <c:v>2.5687982695523121E-9</c:v>
                </c:pt>
                <c:pt idx="3378">
                  <c:v>2.5687982695523121E-9</c:v>
                </c:pt>
                <c:pt idx="3379">
                  <c:v>2.6608659740849138E-9</c:v>
                </c:pt>
                <c:pt idx="3380">
                  <c:v>2.6608659740849138E-9</c:v>
                </c:pt>
                <c:pt idx="3381">
                  <c:v>2.6298137999244457E-9</c:v>
                </c:pt>
                <c:pt idx="3382">
                  <c:v>2.6608659740849138E-9</c:v>
                </c:pt>
                <c:pt idx="3383">
                  <c:v>2.5687982695523121E-9</c:v>
                </c:pt>
                <c:pt idx="3384">
                  <c:v>2.5091926111792567E-9</c:v>
                </c:pt>
                <c:pt idx="3385">
                  <c:v>2.6608659740849138E-9</c:v>
                </c:pt>
                <c:pt idx="3386">
                  <c:v>2.6298137999244457E-9</c:v>
                </c:pt>
                <c:pt idx="3387">
                  <c:v>2.5388205209448574E-9</c:v>
                </c:pt>
                <c:pt idx="3388">
                  <c:v>2.69228480443987E-9</c:v>
                </c:pt>
                <c:pt idx="3389">
                  <c:v>2.7240746203726349E-9</c:v>
                </c:pt>
                <c:pt idx="3390">
                  <c:v>2.69228480443987E-9</c:v>
                </c:pt>
                <c:pt idx="3391">
                  <c:v>2.6298137999244457E-9</c:v>
                </c:pt>
                <c:pt idx="3392">
                  <c:v>2.5687982695523121E-9</c:v>
                </c:pt>
                <c:pt idx="3393">
                  <c:v>2.6608659740849138E-9</c:v>
                </c:pt>
                <c:pt idx="3394">
                  <c:v>2.5687982695523121E-9</c:v>
                </c:pt>
                <c:pt idx="3395">
                  <c:v>2.7240746203726349E-9</c:v>
                </c:pt>
                <c:pt idx="3396">
                  <c:v>2.5991299878099066E-9</c:v>
                </c:pt>
                <c:pt idx="3397">
                  <c:v>2.6608659740849138E-9</c:v>
                </c:pt>
                <c:pt idx="3398">
                  <c:v>2.7240746203726349E-9</c:v>
                </c:pt>
                <c:pt idx="3399">
                  <c:v>2.69228480443987E-9</c:v>
                </c:pt>
                <c:pt idx="3400">
                  <c:v>2.69228480443987E-9</c:v>
                </c:pt>
                <c:pt idx="3401">
                  <c:v>2.6298137999244457E-9</c:v>
                </c:pt>
                <c:pt idx="3402">
                  <c:v>2.6608659740849138E-9</c:v>
                </c:pt>
                <c:pt idx="3403">
                  <c:v>2.6298137999244457E-9</c:v>
                </c:pt>
                <c:pt idx="3404">
                  <c:v>2.5991299878099066E-9</c:v>
                </c:pt>
                <c:pt idx="3405">
                  <c:v>2.5687982695523121E-9</c:v>
                </c:pt>
                <c:pt idx="3406">
                  <c:v>2.6608659740849138E-9</c:v>
                </c:pt>
                <c:pt idx="3407">
                  <c:v>2.69228480443987E-9</c:v>
                </c:pt>
                <c:pt idx="3408">
                  <c:v>2.5991299878099066E-9</c:v>
                </c:pt>
                <c:pt idx="3409">
                  <c:v>2.5991299878099066E-9</c:v>
                </c:pt>
                <c:pt idx="3410">
                  <c:v>2.6608659740849138E-9</c:v>
                </c:pt>
                <c:pt idx="3411">
                  <c:v>2.69228480443987E-9</c:v>
                </c:pt>
                <c:pt idx="3412">
                  <c:v>2.5991299878099066E-9</c:v>
                </c:pt>
                <c:pt idx="3413">
                  <c:v>2.69228480443987E-9</c:v>
                </c:pt>
                <c:pt idx="3414">
                  <c:v>2.6608659740849138E-9</c:v>
                </c:pt>
                <c:pt idx="3415">
                  <c:v>2.5991299878099066E-9</c:v>
                </c:pt>
                <c:pt idx="3416">
                  <c:v>2.69228480443987E-9</c:v>
                </c:pt>
                <c:pt idx="3417">
                  <c:v>2.5991299878099066E-9</c:v>
                </c:pt>
                <c:pt idx="3418">
                  <c:v>2.5991299878099066E-9</c:v>
                </c:pt>
                <c:pt idx="3419">
                  <c:v>2.6608659740849138E-9</c:v>
                </c:pt>
                <c:pt idx="3420">
                  <c:v>2.69228480443987E-9</c:v>
                </c:pt>
                <c:pt idx="3421">
                  <c:v>2.6608659740849138E-9</c:v>
                </c:pt>
                <c:pt idx="3422">
                  <c:v>2.6298137999244457E-9</c:v>
                </c:pt>
                <c:pt idx="3423">
                  <c:v>2.6608659740849138E-9</c:v>
                </c:pt>
                <c:pt idx="3424">
                  <c:v>2.69228480443987E-9</c:v>
                </c:pt>
                <c:pt idx="3425">
                  <c:v>2.7240746203726349E-9</c:v>
                </c:pt>
                <c:pt idx="3426">
                  <c:v>2.7240746203726349E-9</c:v>
                </c:pt>
                <c:pt idx="3427">
                  <c:v>2.6608659740849138E-9</c:v>
                </c:pt>
                <c:pt idx="3428">
                  <c:v>2.69228480443987E-9</c:v>
                </c:pt>
                <c:pt idx="3429">
                  <c:v>2.6298137999244457E-9</c:v>
                </c:pt>
                <c:pt idx="3430">
                  <c:v>2.7562334559174205E-9</c:v>
                </c:pt>
                <c:pt idx="3431">
                  <c:v>2.69228480443987E-9</c:v>
                </c:pt>
                <c:pt idx="3432">
                  <c:v>2.6298137999244457E-9</c:v>
                </c:pt>
                <c:pt idx="3433">
                  <c:v>2.7240746203726349E-9</c:v>
                </c:pt>
                <c:pt idx="3434">
                  <c:v>2.8217075486745252E-9</c:v>
                </c:pt>
                <c:pt idx="3435">
                  <c:v>2.7240746203726349E-9</c:v>
                </c:pt>
                <c:pt idx="3436">
                  <c:v>2.7240746203726349E-9</c:v>
                </c:pt>
                <c:pt idx="3437">
                  <c:v>2.855025555536408E-9</c:v>
                </c:pt>
                <c:pt idx="3438">
                  <c:v>2.855025555536408E-9</c:v>
                </c:pt>
                <c:pt idx="3439">
                  <c:v>2.8217075486745252E-9</c:v>
                </c:pt>
                <c:pt idx="3440">
                  <c:v>2.8217075486745252E-9</c:v>
                </c:pt>
                <c:pt idx="3441">
                  <c:v>2.8217075486745252E-9</c:v>
                </c:pt>
                <c:pt idx="3442">
                  <c:v>2.7887783613029303E-9</c:v>
                </c:pt>
                <c:pt idx="3443">
                  <c:v>2.7887783613029303E-9</c:v>
                </c:pt>
                <c:pt idx="3444">
                  <c:v>2.8217075486745252E-9</c:v>
                </c:pt>
                <c:pt idx="3445">
                  <c:v>2.8887369729704652E-9</c:v>
                </c:pt>
                <c:pt idx="3446">
                  <c:v>2.855025555536408E-9</c:v>
                </c:pt>
                <c:pt idx="3447">
                  <c:v>2.855025555536408E-9</c:v>
                </c:pt>
                <c:pt idx="3448">
                  <c:v>2.8217075486745252E-9</c:v>
                </c:pt>
                <c:pt idx="3449">
                  <c:v>2.855025555536408E-9</c:v>
                </c:pt>
                <c:pt idx="3450">
                  <c:v>2.855025555536408E-9</c:v>
                </c:pt>
                <c:pt idx="3451">
                  <c:v>2.8887369729704652E-9</c:v>
                </c:pt>
                <c:pt idx="3452">
                  <c:v>2.8217075486745252E-9</c:v>
                </c:pt>
                <c:pt idx="3453">
                  <c:v>2.7562334559174205E-9</c:v>
                </c:pt>
                <c:pt idx="3454">
                  <c:v>2.8887369729704652E-9</c:v>
                </c:pt>
                <c:pt idx="3455">
                  <c:v>2.7887783613029303E-9</c:v>
                </c:pt>
                <c:pt idx="3456">
                  <c:v>2.855025555536408E-9</c:v>
                </c:pt>
                <c:pt idx="3457">
                  <c:v>4.0601679624965676E-9</c:v>
                </c:pt>
                <c:pt idx="3458">
                  <c:v>4.0601679624965676E-9</c:v>
                </c:pt>
                <c:pt idx="3459">
                  <c:v>3.9196744677735679E-9</c:v>
                </c:pt>
                <c:pt idx="3460">
                  <c:v>3.9659569894597554E-9</c:v>
                </c:pt>
                <c:pt idx="3461">
                  <c:v>4.0127860034200433E-9</c:v>
                </c:pt>
                <c:pt idx="3462">
                  <c:v>3.873932060823705E-9</c:v>
                </c:pt>
                <c:pt idx="3463">
                  <c:v>3.7840511653308107E-9</c:v>
                </c:pt>
                <c:pt idx="3464">
                  <c:v>3.873932060823705E-9</c:v>
                </c:pt>
                <c:pt idx="3465">
                  <c:v>4.0127860034200433E-9</c:v>
                </c:pt>
                <c:pt idx="3466">
                  <c:v>3.873932060823705E-9</c:v>
                </c:pt>
                <c:pt idx="3467">
                  <c:v>3.8287322814696577E-9</c:v>
                </c:pt>
                <c:pt idx="3468">
                  <c:v>3.9196744677735679E-9</c:v>
                </c:pt>
                <c:pt idx="3469">
                  <c:v>3.873932060823705E-9</c:v>
                </c:pt>
                <c:pt idx="3470">
                  <c:v>3.7840511653308107E-9</c:v>
                </c:pt>
                <c:pt idx="3471">
                  <c:v>3.7840511653308107E-9</c:v>
                </c:pt>
                <c:pt idx="3472">
                  <c:v>3.7840511653308107E-9</c:v>
                </c:pt>
                <c:pt idx="3473">
                  <c:v>3.7398914756048399E-9</c:v>
                </c:pt>
                <c:pt idx="3474">
                  <c:v>3.7840511653308107E-9</c:v>
                </c:pt>
                <c:pt idx="3475">
                  <c:v>3.7840511653308107E-9</c:v>
                </c:pt>
                <c:pt idx="3476">
                  <c:v>3.6104887823788568E-9</c:v>
                </c:pt>
                <c:pt idx="3477">
                  <c:v>3.8287322814696577E-9</c:v>
                </c:pt>
                <c:pt idx="3478">
                  <c:v>3.873932060823705E-9</c:v>
                </c:pt>
                <c:pt idx="3479">
                  <c:v>3.873932060823705E-9</c:v>
                </c:pt>
                <c:pt idx="3480">
                  <c:v>3.7398914756048399E-9</c:v>
                </c:pt>
                <c:pt idx="3481">
                  <c:v>3.7840511653308107E-9</c:v>
                </c:pt>
                <c:pt idx="3482">
                  <c:v>3.9659569894597554E-9</c:v>
                </c:pt>
                <c:pt idx="3483">
                  <c:v>3.9196744677735679E-9</c:v>
                </c:pt>
                <c:pt idx="3484">
                  <c:v>4.0127860034200433E-9</c:v>
                </c:pt>
                <c:pt idx="3485">
                  <c:v>4.108099936464396E-9</c:v>
                </c:pt>
                <c:pt idx="3486">
                  <c:v>4.0127860034200433E-9</c:v>
                </c:pt>
                <c:pt idx="3487">
                  <c:v>4.108099936464396E-9</c:v>
                </c:pt>
                <c:pt idx="3488">
                  <c:v>4.0601679624965676E-9</c:v>
                </c:pt>
                <c:pt idx="3489">
                  <c:v>3.873932060823705E-9</c:v>
                </c:pt>
                <c:pt idx="3490">
                  <c:v>3.7840511653308107E-9</c:v>
                </c:pt>
                <c:pt idx="3491">
                  <c:v>3.6962471272713381E-9</c:v>
                </c:pt>
                <c:pt idx="3492">
                  <c:v>3.7840511653308107E-9</c:v>
                </c:pt>
                <c:pt idx="3493">
                  <c:v>3.7840511653308107E-9</c:v>
                </c:pt>
                <c:pt idx="3494">
                  <c:v>3.7398914756048399E-9</c:v>
                </c:pt>
                <c:pt idx="3495">
                  <c:v>3.653120517932932E-9</c:v>
                </c:pt>
                <c:pt idx="3496">
                  <c:v>3.6104887823788568E-9</c:v>
                </c:pt>
                <c:pt idx="3497">
                  <c:v>3.5267120360796086E-9</c:v>
                </c:pt>
                <c:pt idx="3498">
                  <c:v>3.568354557067718E-9</c:v>
                </c:pt>
                <c:pt idx="3499">
                  <c:v>3.5267120360796086E-9</c:v>
                </c:pt>
                <c:pt idx="3500">
                  <c:v>3.568354557067718E-9</c:v>
                </c:pt>
                <c:pt idx="3501">
                  <c:v>3.568354557067718E-9</c:v>
                </c:pt>
                <c:pt idx="3502">
                  <c:v>3.5267120360796086E-9</c:v>
                </c:pt>
                <c:pt idx="3503">
                  <c:v>3.653120517932932E-9</c:v>
                </c:pt>
                <c:pt idx="3504">
                  <c:v>3.568354557067718E-9</c:v>
                </c:pt>
                <c:pt idx="3505">
                  <c:v>3.568354557067718E-9</c:v>
                </c:pt>
                <c:pt idx="3506">
                  <c:v>3.653120517932932E-9</c:v>
                </c:pt>
                <c:pt idx="3507">
                  <c:v>3.568354557067718E-9</c:v>
                </c:pt>
                <c:pt idx="3508">
                  <c:v>3.568354557067718E-9</c:v>
                </c:pt>
                <c:pt idx="3509">
                  <c:v>3.4046854910105688E-9</c:v>
                </c:pt>
                <c:pt idx="3510">
                  <c:v>3.4855554812494404E-9</c:v>
                </c:pt>
                <c:pt idx="3511">
                  <c:v>3.4448871535128756E-9</c:v>
                </c:pt>
                <c:pt idx="3512">
                  <c:v>3.5267120360796086E-9</c:v>
                </c:pt>
                <c:pt idx="3513">
                  <c:v>3.2868735759658915E-9</c:v>
                </c:pt>
                <c:pt idx="3514">
                  <c:v>3.3649529799190129E-9</c:v>
                </c:pt>
                <c:pt idx="3515">
                  <c:v>3.4046854910105688E-9</c:v>
                </c:pt>
                <c:pt idx="3516">
                  <c:v>3.2868735759658915E-9</c:v>
                </c:pt>
                <c:pt idx="3517">
                  <c:v>3.2868735759658915E-9</c:v>
                </c:pt>
                <c:pt idx="3518">
                  <c:v>3.2868735759658915E-9</c:v>
                </c:pt>
                <c:pt idx="3519">
                  <c:v>3.4046854910105688E-9</c:v>
                </c:pt>
                <c:pt idx="3520">
                  <c:v>3.2485234040822125E-9</c:v>
                </c:pt>
                <c:pt idx="3521">
                  <c:v>3.2868735759658915E-9</c:v>
                </c:pt>
                <c:pt idx="3522">
                  <c:v>3.2106132968124857E-9</c:v>
                </c:pt>
                <c:pt idx="3523">
                  <c:v>3.2868735759658915E-9</c:v>
                </c:pt>
                <c:pt idx="3524">
                  <c:v>3.2868735759658915E-9</c:v>
                </c:pt>
                <c:pt idx="3525">
                  <c:v>3.3256841452644763E-9</c:v>
                </c:pt>
                <c:pt idx="3526">
                  <c:v>3.3649529799190129E-9</c:v>
                </c:pt>
                <c:pt idx="3527">
                  <c:v>3.3256841452644763E-9</c:v>
                </c:pt>
                <c:pt idx="3528">
                  <c:v>3.2868735759658915E-9</c:v>
                </c:pt>
                <c:pt idx="3529">
                  <c:v>3.2868735759658915E-9</c:v>
                </c:pt>
                <c:pt idx="3530">
                  <c:v>3.3649529799190129E-9</c:v>
                </c:pt>
                <c:pt idx="3531">
                  <c:v>3.4046854910105688E-9</c:v>
                </c:pt>
                <c:pt idx="3532">
                  <c:v>3.4448871535128756E-9</c:v>
                </c:pt>
                <c:pt idx="3533">
                  <c:v>3.2868735759658915E-9</c:v>
                </c:pt>
                <c:pt idx="3534">
                  <c:v>3.5267120360796086E-9</c:v>
                </c:pt>
                <c:pt idx="3535">
                  <c:v>3.5267120360796086E-9</c:v>
                </c:pt>
                <c:pt idx="3536">
                  <c:v>3.4855554812494404E-9</c:v>
                </c:pt>
                <c:pt idx="3537">
                  <c:v>3.6104887823788568E-9</c:v>
                </c:pt>
                <c:pt idx="3538">
                  <c:v>3.7840511653308107E-9</c:v>
                </c:pt>
                <c:pt idx="3539">
                  <c:v>3.9659569894597554E-9</c:v>
                </c:pt>
                <c:pt idx="3540">
                  <c:v>3.9659569894597554E-9</c:v>
                </c:pt>
                <c:pt idx="3541">
                  <c:v>3.9659569894597554E-9</c:v>
                </c:pt>
                <c:pt idx="3542">
                  <c:v>4.0127860034200433E-9</c:v>
                </c:pt>
                <c:pt idx="3543">
                  <c:v>4.1566073382809718E-9</c:v>
                </c:pt>
                <c:pt idx="3544">
                  <c:v>4.3055932543175313E-9</c:v>
                </c:pt>
                <c:pt idx="3545">
                  <c:v>4.4078621086268423E-9</c:v>
                </c:pt>
                <c:pt idx="3546">
                  <c:v>4.3564225760816252E-9</c:v>
                </c:pt>
                <c:pt idx="3547">
                  <c:v>4.5125705004146202E-9</c:v>
                </c:pt>
                <c:pt idx="3548">
                  <c:v>4.6197555938055621E-9</c:v>
                </c:pt>
                <c:pt idx="3549">
                  <c:v>4.7294974974221051E-9</c:v>
                </c:pt>
                <c:pt idx="3550">
                  <c:v>4.6743044958159472E-9</c:v>
                </c:pt>
                <c:pt idx="3551">
                  <c:v>4.7294974974221051E-9</c:v>
                </c:pt>
                <c:pt idx="3552">
                  <c:v>4.9568525469168351E-9</c:v>
                </c:pt>
                <c:pt idx="3553">
                  <c:v>5.0153818042273841E-9</c:v>
                </c:pt>
                <c:pt idx="3554">
                  <c:v>4.8990063231409204E-9</c:v>
                </c:pt>
                <c:pt idx="3555">
                  <c:v>5.0153818042273841E-9</c:v>
                </c:pt>
                <c:pt idx="3556">
                  <c:v>5.1345099523699803E-9</c:v>
                </c:pt>
                <c:pt idx="3557">
                  <c:v>5.0746021601592665E-9</c:v>
                </c:pt>
                <c:pt idx="3558">
                  <c:v>5.3185469821869549E-9</c:v>
                </c:pt>
                <c:pt idx="3559">
                  <c:v>5.0746021601592665E-9</c:v>
                </c:pt>
                <c:pt idx="3560">
                  <c:v>5.0153818042273841E-9</c:v>
                </c:pt>
                <c:pt idx="3561">
                  <c:v>5.1951369432520791E-9</c:v>
                </c:pt>
                <c:pt idx="3562">
                  <c:v>5.0746021601592665E-9</c:v>
                </c:pt>
                <c:pt idx="3563">
                  <c:v>5.1951369432520791E-9</c:v>
                </c:pt>
                <c:pt idx="3564">
                  <c:v>5.1345099523699803E-9</c:v>
                </c:pt>
                <c:pt idx="3565">
                  <c:v>5.0153818042273841E-9</c:v>
                </c:pt>
                <c:pt idx="3566">
                  <c:v>5.0746021601592665E-9</c:v>
                </c:pt>
                <c:pt idx="3567">
                  <c:v>5.1345099523699803E-9</c:v>
                </c:pt>
                <c:pt idx="3568">
                  <c:v>5.1345099523699803E-9</c:v>
                </c:pt>
                <c:pt idx="3569">
                  <c:v>5.3813470356265789E-9</c:v>
                </c:pt>
                <c:pt idx="3570">
                  <c:v>5.3185469821869549E-9</c:v>
                </c:pt>
                <c:pt idx="3571">
                  <c:v>5.1345099523699803E-9</c:v>
                </c:pt>
                <c:pt idx="3572">
                  <c:v>5.2564798022613339E-9</c:v>
                </c:pt>
                <c:pt idx="3573">
                  <c:v>5.3185469821869549E-9</c:v>
                </c:pt>
                <c:pt idx="3574">
                  <c:v>5.1951369432520791E-9</c:v>
                </c:pt>
                <c:pt idx="3575">
                  <c:v>5.1951369432520791E-9</c:v>
                </c:pt>
                <c:pt idx="3576">
                  <c:v>5.3185469821869549E-9</c:v>
                </c:pt>
                <c:pt idx="3577">
                  <c:v>5.4448760788597802E-9</c:v>
                </c:pt>
                <c:pt idx="3578">
                  <c:v>5.3813470356265789E-9</c:v>
                </c:pt>
                <c:pt idx="3579">
                  <c:v>5.3813470356265789E-9</c:v>
                </c:pt>
                <c:pt idx="3580">
                  <c:v>5.509167794222962E-9</c:v>
                </c:pt>
                <c:pt idx="3581">
                  <c:v>5.1951369432520791E-9</c:v>
                </c:pt>
                <c:pt idx="3582">
                  <c:v>5.4448760788597802E-9</c:v>
                </c:pt>
                <c:pt idx="3583">
                  <c:v>5.1951369432520791E-9</c:v>
                </c:pt>
                <c:pt idx="3584">
                  <c:v>5.3813470356265789E-9</c:v>
                </c:pt>
                <c:pt idx="3585">
                  <c:v>5.2564798022613339E-9</c:v>
                </c:pt>
                <c:pt idx="3586">
                  <c:v>5.1951369432520791E-9</c:v>
                </c:pt>
                <c:pt idx="3587">
                  <c:v>5.3185469821869549E-9</c:v>
                </c:pt>
                <c:pt idx="3588">
                  <c:v>5.2564798022613339E-9</c:v>
                </c:pt>
                <c:pt idx="3589">
                  <c:v>5.0746021601592665E-9</c:v>
                </c:pt>
                <c:pt idx="3590">
                  <c:v>4.3055932543175313E-9</c:v>
                </c:pt>
                <c:pt idx="3591">
                  <c:v>4.3055932543175313E-9</c:v>
                </c:pt>
                <c:pt idx="3592">
                  <c:v>4.3564225760816252E-9</c:v>
                </c:pt>
                <c:pt idx="3593">
                  <c:v>4.3564225760816252E-9</c:v>
                </c:pt>
                <c:pt idx="3594">
                  <c:v>4.1566073382809718E-9</c:v>
                </c:pt>
                <c:pt idx="3595">
                  <c:v>4.108099936464396E-9</c:v>
                </c:pt>
                <c:pt idx="3596">
                  <c:v>4.1566073382809718E-9</c:v>
                </c:pt>
                <c:pt idx="3597">
                  <c:v>4.1566073382809718E-9</c:v>
                </c:pt>
                <c:pt idx="3598">
                  <c:v>4.108099936464396E-9</c:v>
                </c:pt>
                <c:pt idx="3599">
                  <c:v>4.2056875031917651E-9</c:v>
                </c:pt>
                <c:pt idx="3600">
                  <c:v>4.2553471942380887E-9</c:v>
                </c:pt>
                <c:pt idx="3601">
                  <c:v>4.2553471942380887E-9</c:v>
                </c:pt>
                <c:pt idx="3602">
                  <c:v>4.2553471942380887E-9</c:v>
                </c:pt>
                <c:pt idx="3603">
                  <c:v>4.2056875031917651E-9</c:v>
                </c:pt>
                <c:pt idx="3604">
                  <c:v>4.3564225760816252E-9</c:v>
                </c:pt>
                <c:pt idx="3605">
                  <c:v>4.3564225760816252E-9</c:v>
                </c:pt>
                <c:pt idx="3606">
                  <c:v>4.4599090261220385E-9</c:v>
                </c:pt>
                <c:pt idx="3607">
                  <c:v>4.5125705004146202E-9</c:v>
                </c:pt>
                <c:pt idx="3608">
                  <c:v>4.6197555938055621E-9</c:v>
                </c:pt>
                <c:pt idx="3609">
                  <c:v>4.8990063231409204E-9</c:v>
                </c:pt>
                <c:pt idx="3610">
                  <c:v>4.8418463106824241E-9</c:v>
                </c:pt>
                <c:pt idx="3611">
                  <c:v>4.8990063231409204E-9</c:v>
                </c:pt>
                <c:pt idx="3612">
                  <c:v>5.1951369432520791E-9</c:v>
                </c:pt>
                <c:pt idx="3613">
                  <c:v>5.2564798022613339E-9</c:v>
                </c:pt>
                <c:pt idx="3614">
                  <c:v>5.1951369432520791E-9</c:v>
                </c:pt>
                <c:pt idx="3615">
                  <c:v>5.2564798022613339E-9</c:v>
                </c:pt>
                <c:pt idx="3616">
                  <c:v>5.4448760788597802E-9</c:v>
                </c:pt>
                <c:pt idx="3617">
                  <c:v>5.6400376094771902E-9</c:v>
                </c:pt>
                <c:pt idx="3618">
                  <c:v>5.509167794222962E-9</c:v>
                </c:pt>
                <c:pt idx="3619">
                  <c:v>5.5742186498502143E-9</c:v>
                </c:pt>
                <c:pt idx="3620">
                  <c:v>5.509167794222962E-9</c:v>
                </c:pt>
                <c:pt idx="3621">
                  <c:v>5.7740029309817936E-9</c:v>
                </c:pt>
                <c:pt idx="3622">
                  <c:v>5.509167794222962E-9</c:v>
                </c:pt>
                <c:pt idx="3623">
                  <c:v>5.7066337426810291E-9</c:v>
                </c:pt>
                <c:pt idx="3624">
                  <c:v>5.7066337426810291E-9</c:v>
                </c:pt>
                <c:pt idx="3625">
                  <c:v>5.7066337426810291E-9</c:v>
                </c:pt>
                <c:pt idx="3626">
                  <c:v>5.7066337426810291E-9</c:v>
                </c:pt>
                <c:pt idx="3627">
                  <c:v>5.509167794222962E-9</c:v>
                </c:pt>
                <c:pt idx="3628">
                  <c:v>5.5742186498502143E-9</c:v>
                </c:pt>
                <c:pt idx="3629">
                  <c:v>5.6400376094771902E-9</c:v>
                </c:pt>
                <c:pt idx="3630">
                  <c:v>5.509167794222962E-9</c:v>
                </c:pt>
                <c:pt idx="3631">
                  <c:v>5.7066337426810291E-9</c:v>
                </c:pt>
                <c:pt idx="3632">
                  <c:v>5.5742186498502143E-9</c:v>
                </c:pt>
                <c:pt idx="3633">
                  <c:v>5.5742186498502143E-9</c:v>
                </c:pt>
                <c:pt idx="3634">
                  <c:v>5.6400376094771902E-9</c:v>
                </c:pt>
                <c:pt idx="3635">
                  <c:v>5.7740029309817936E-9</c:v>
                </c:pt>
                <c:pt idx="3636">
                  <c:v>5.9809614059735328E-9</c:v>
                </c:pt>
                <c:pt idx="3637">
                  <c:v>5.7740029309817936E-9</c:v>
                </c:pt>
                <c:pt idx="3638">
                  <c:v>5.9111638825228392E-9</c:v>
                </c:pt>
                <c:pt idx="3639">
                  <c:v>5.7740029309817936E-9</c:v>
                </c:pt>
                <c:pt idx="3640">
                  <c:v>5.9809614059735328E-9</c:v>
                </c:pt>
                <c:pt idx="3641">
                  <c:v>5.9111638825228392E-9</c:v>
                </c:pt>
                <c:pt idx="3642">
                  <c:v>6.0515830808733488E-9</c:v>
                </c:pt>
                <c:pt idx="3643">
                  <c:v>5.9809614059735328E-9</c:v>
                </c:pt>
                <c:pt idx="3644">
                  <c:v>5.9809614059735328E-9</c:v>
                </c:pt>
                <c:pt idx="3645">
                  <c:v>5.9111638825228392E-9</c:v>
                </c:pt>
                <c:pt idx="3646">
                  <c:v>5.9809614059735328E-9</c:v>
                </c:pt>
                <c:pt idx="3647">
                  <c:v>6.1230245397922587E-9</c:v>
                </c:pt>
                <c:pt idx="3648">
                  <c:v>6.0515830808733488E-9</c:v>
                </c:pt>
                <c:pt idx="3649">
                  <c:v>5.9809614059735328E-9</c:v>
                </c:pt>
                <c:pt idx="3650">
                  <c:v>5.9809614059735328E-9</c:v>
                </c:pt>
                <c:pt idx="3651">
                  <c:v>6.1230245397922587E-9</c:v>
                </c:pt>
                <c:pt idx="3652">
                  <c:v>6.1953236601345052E-9</c:v>
                </c:pt>
                <c:pt idx="3653">
                  <c:v>5.9809614059735328E-9</c:v>
                </c:pt>
                <c:pt idx="3654">
                  <c:v>6.1230245397922587E-9</c:v>
                </c:pt>
                <c:pt idx="3655">
                  <c:v>5.9111638825228392E-9</c:v>
                </c:pt>
                <c:pt idx="3656">
                  <c:v>6.2684764701473312E-9</c:v>
                </c:pt>
                <c:pt idx="3657">
                  <c:v>6.0515830808733488E-9</c:v>
                </c:pt>
                <c:pt idx="3658">
                  <c:v>6.0515830808733488E-9</c:v>
                </c:pt>
                <c:pt idx="3659">
                  <c:v>6.2684764701473312E-9</c:v>
                </c:pt>
                <c:pt idx="3660">
                  <c:v>6.2684764701473312E-9</c:v>
                </c:pt>
                <c:pt idx="3661">
                  <c:v>6.1953236601345052E-9</c:v>
                </c:pt>
                <c:pt idx="3662">
                  <c:v>6.0515830808733488E-9</c:v>
                </c:pt>
                <c:pt idx="3663">
                  <c:v>6.2684764701473312E-9</c:v>
                </c:pt>
                <c:pt idx="3664">
                  <c:v>6.2684764701473312E-9</c:v>
                </c:pt>
                <c:pt idx="3665">
                  <c:v>6.2684764701473312E-9</c:v>
                </c:pt>
                <c:pt idx="3666">
                  <c:v>6.2684764701473312E-9</c:v>
                </c:pt>
                <c:pt idx="3667">
                  <c:v>6.0515830808733488E-9</c:v>
                </c:pt>
                <c:pt idx="3668">
                  <c:v>5.9111638825228392E-9</c:v>
                </c:pt>
                <c:pt idx="3669">
                  <c:v>5.9111638825228392E-9</c:v>
                </c:pt>
                <c:pt idx="3670">
                  <c:v>6.1953236601345052E-9</c:v>
                </c:pt>
                <c:pt idx="3671">
                  <c:v>6.1230245397922587E-9</c:v>
                </c:pt>
                <c:pt idx="3672">
                  <c:v>5.8421808927146887E-9</c:v>
                </c:pt>
                <c:pt idx="3673">
                  <c:v>5.9809614059735328E-9</c:v>
                </c:pt>
                <c:pt idx="3674">
                  <c:v>5.8421808927146887E-9</c:v>
                </c:pt>
                <c:pt idx="3675">
                  <c:v>5.8421808927146887E-9</c:v>
                </c:pt>
                <c:pt idx="3676">
                  <c:v>5.7740029309817936E-9</c:v>
                </c:pt>
                <c:pt idx="3677">
                  <c:v>6.0515830808733488E-9</c:v>
                </c:pt>
                <c:pt idx="3678">
                  <c:v>5.8421808927146887E-9</c:v>
                </c:pt>
                <c:pt idx="3679">
                  <c:v>5.7740029309817936E-9</c:v>
                </c:pt>
                <c:pt idx="3680">
                  <c:v>5.7740029309817936E-9</c:v>
                </c:pt>
                <c:pt idx="3681">
                  <c:v>5.9809614059735328E-9</c:v>
                </c:pt>
                <c:pt idx="3682">
                  <c:v>5.9111638825228392E-9</c:v>
                </c:pt>
                <c:pt idx="3683">
                  <c:v>6.0515830808733488E-9</c:v>
                </c:pt>
                <c:pt idx="3684">
                  <c:v>6.0515830808733488E-9</c:v>
                </c:pt>
                <c:pt idx="3685">
                  <c:v>5.9809614059735328E-9</c:v>
                </c:pt>
                <c:pt idx="3686">
                  <c:v>5.9809614059735328E-9</c:v>
                </c:pt>
                <c:pt idx="3687">
                  <c:v>5.8421808927146887E-9</c:v>
                </c:pt>
                <c:pt idx="3688">
                  <c:v>5.7066337426810291E-9</c:v>
                </c:pt>
                <c:pt idx="3689">
                  <c:v>5.5742186498502143E-9</c:v>
                </c:pt>
                <c:pt idx="3690">
                  <c:v>5.3813470356265789E-9</c:v>
                </c:pt>
                <c:pt idx="3691">
                  <c:v>5.3185469821869549E-9</c:v>
                </c:pt>
                <c:pt idx="3692">
                  <c:v>5.1345099523699803E-9</c:v>
                </c:pt>
                <c:pt idx="3693">
                  <c:v>5.0746021601592665E-9</c:v>
                </c:pt>
                <c:pt idx="3694">
                  <c:v>5.1345099523699803E-9</c:v>
                </c:pt>
                <c:pt idx="3695">
                  <c:v>4.7853422039886527E-9</c:v>
                </c:pt>
                <c:pt idx="3696">
                  <c:v>4.8990063231409204E-9</c:v>
                </c:pt>
                <c:pt idx="3697">
                  <c:v>4.6743044958159472E-9</c:v>
                </c:pt>
                <c:pt idx="3698">
                  <c:v>4.8418463106824241E-9</c:v>
                </c:pt>
                <c:pt idx="3699">
                  <c:v>4.5658537880353187E-9</c:v>
                </c:pt>
                <c:pt idx="3700">
                  <c:v>4.5658537880353187E-9</c:v>
                </c:pt>
                <c:pt idx="3701">
                  <c:v>4.9568525469168351E-9</c:v>
                </c:pt>
                <c:pt idx="3702">
                  <c:v>4.9568525469168351E-9</c:v>
                </c:pt>
                <c:pt idx="3703">
                  <c:v>4.9568525469168351E-9</c:v>
                </c:pt>
                <c:pt idx="3704">
                  <c:v>4.9568525469168351E-9</c:v>
                </c:pt>
                <c:pt idx="3705">
                  <c:v>4.7853422039886527E-9</c:v>
                </c:pt>
                <c:pt idx="3706">
                  <c:v>4.7853422039886527E-9</c:v>
                </c:pt>
                <c:pt idx="3707">
                  <c:v>4.6197555938055621E-9</c:v>
                </c:pt>
                <c:pt idx="3708">
                  <c:v>4.6743044958159472E-9</c:v>
                </c:pt>
                <c:pt idx="3709">
                  <c:v>4.6743044958159472E-9</c:v>
                </c:pt>
                <c:pt idx="3710">
                  <c:v>4.5658537880353187E-9</c:v>
                </c:pt>
                <c:pt idx="3711">
                  <c:v>4.5125705004146202E-9</c:v>
                </c:pt>
                <c:pt idx="3712">
                  <c:v>4.5658537880353187E-9</c:v>
                </c:pt>
                <c:pt idx="3713">
                  <c:v>4.5658537880353187E-9</c:v>
                </c:pt>
                <c:pt idx="3714">
                  <c:v>4.3564225760816252E-9</c:v>
                </c:pt>
                <c:pt idx="3715">
                  <c:v>4.3564225760816252E-9</c:v>
                </c:pt>
                <c:pt idx="3716">
                  <c:v>4.3564225760816252E-9</c:v>
                </c:pt>
                <c:pt idx="3717">
                  <c:v>4.5125705004146202E-9</c:v>
                </c:pt>
                <c:pt idx="3718">
                  <c:v>4.3564225760816252E-9</c:v>
                </c:pt>
                <c:pt idx="3719">
                  <c:v>4.4078621086268423E-9</c:v>
                </c:pt>
                <c:pt idx="3720">
                  <c:v>4.5125705004146202E-9</c:v>
                </c:pt>
                <c:pt idx="3721">
                  <c:v>4.5125705004146202E-9</c:v>
                </c:pt>
                <c:pt idx="3722">
                  <c:v>4.5658537880353187E-9</c:v>
                </c:pt>
                <c:pt idx="3723">
                  <c:v>4.6743044958159472E-9</c:v>
                </c:pt>
                <c:pt idx="3724">
                  <c:v>5.6400376094771902E-9</c:v>
                </c:pt>
                <c:pt idx="3725">
                  <c:v>5.9111638825228392E-9</c:v>
                </c:pt>
                <c:pt idx="3726">
                  <c:v>5.7740029309817936E-9</c:v>
                </c:pt>
                <c:pt idx="3727">
                  <c:v>5.8421808927146887E-9</c:v>
                </c:pt>
                <c:pt idx="3728">
                  <c:v>5.8421808927146887E-9</c:v>
                </c:pt>
                <c:pt idx="3729">
                  <c:v>5.6400376094771902E-9</c:v>
                </c:pt>
                <c:pt idx="3730">
                  <c:v>5.509167794222962E-9</c:v>
                </c:pt>
                <c:pt idx="3731">
                  <c:v>5.5742186498502143E-9</c:v>
                </c:pt>
                <c:pt idx="3732">
                  <c:v>5.4448760788597802E-9</c:v>
                </c:pt>
                <c:pt idx="3733">
                  <c:v>5.6400376094771902E-9</c:v>
                </c:pt>
                <c:pt idx="3734">
                  <c:v>5.2564798022613339E-9</c:v>
                </c:pt>
                <c:pt idx="3735">
                  <c:v>5.509167794222962E-9</c:v>
                </c:pt>
                <c:pt idx="3736">
                  <c:v>5.3185469821869549E-9</c:v>
                </c:pt>
                <c:pt idx="3737">
                  <c:v>5.3813470356265789E-9</c:v>
                </c:pt>
                <c:pt idx="3738">
                  <c:v>5.2564798022613339E-9</c:v>
                </c:pt>
                <c:pt idx="3739">
                  <c:v>5.3185469821869549E-9</c:v>
                </c:pt>
                <c:pt idx="3740">
                  <c:v>5.2564798022613339E-9</c:v>
                </c:pt>
                <c:pt idx="3741">
                  <c:v>5.1951369432520791E-9</c:v>
                </c:pt>
                <c:pt idx="3742">
                  <c:v>5.1345099523699803E-9</c:v>
                </c:pt>
                <c:pt idx="3743">
                  <c:v>5.0746021601592665E-9</c:v>
                </c:pt>
                <c:pt idx="3744">
                  <c:v>5.1345099523699803E-9</c:v>
                </c:pt>
                <c:pt idx="3745">
                  <c:v>5.1345099523699803E-9</c:v>
                </c:pt>
                <c:pt idx="3746">
                  <c:v>5.1345099523699803E-9</c:v>
                </c:pt>
                <c:pt idx="3747">
                  <c:v>5.1951369432520791E-9</c:v>
                </c:pt>
                <c:pt idx="3748">
                  <c:v>5.1345099523699803E-9</c:v>
                </c:pt>
                <c:pt idx="3749">
                  <c:v>5.2564798022613339E-9</c:v>
                </c:pt>
                <c:pt idx="3750">
                  <c:v>5.1951369432520791E-9</c:v>
                </c:pt>
                <c:pt idx="3751">
                  <c:v>5.1345099523699803E-9</c:v>
                </c:pt>
                <c:pt idx="3752">
                  <c:v>4.8990063231409204E-9</c:v>
                </c:pt>
                <c:pt idx="3753">
                  <c:v>5.1345099523699803E-9</c:v>
                </c:pt>
                <c:pt idx="3754">
                  <c:v>5.0153818042273841E-9</c:v>
                </c:pt>
                <c:pt idx="3755">
                  <c:v>5.1345099523699803E-9</c:v>
                </c:pt>
                <c:pt idx="3756">
                  <c:v>4.8990063231409204E-9</c:v>
                </c:pt>
                <c:pt idx="3757">
                  <c:v>5.0746021601592665E-9</c:v>
                </c:pt>
                <c:pt idx="3758">
                  <c:v>5.0153818042273841E-9</c:v>
                </c:pt>
                <c:pt idx="3759">
                  <c:v>5.0746021601592665E-9</c:v>
                </c:pt>
                <c:pt idx="3760">
                  <c:v>4.9568525469168351E-9</c:v>
                </c:pt>
                <c:pt idx="3761">
                  <c:v>4.9568525469168351E-9</c:v>
                </c:pt>
                <c:pt idx="3762">
                  <c:v>4.9568525469168351E-9</c:v>
                </c:pt>
                <c:pt idx="3763">
                  <c:v>5.0153818042273841E-9</c:v>
                </c:pt>
                <c:pt idx="3764">
                  <c:v>4.8990063231409204E-9</c:v>
                </c:pt>
                <c:pt idx="3765">
                  <c:v>5.1345099523699803E-9</c:v>
                </c:pt>
                <c:pt idx="3766">
                  <c:v>5.0746021601592665E-9</c:v>
                </c:pt>
                <c:pt idx="3767">
                  <c:v>5.2564798022613339E-9</c:v>
                </c:pt>
                <c:pt idx="3768">
                  <c:v>5.509167794222962E-9</c:v>
                </c:pt>
                <c:pt idx="3769">
                  <c:v>5.7740029309817936E-9</c:v>
                </c:pt>
                <c:pt idx="3770">
                  <c:v>5.5742186498502143E-9</c:v>
                </c:pt>
                <c:pt idx="3771">
                  <c:v>5.8421808927146887E-9</c:v>
                </c:pt>
                <c:pt idx="3772">
                  <c:v>6.0515830808733488E-9</c:v>
                </c:pt>
                <c:pt idx="3773">
                  <c:v>5.7740029309817936E-9</c:v>
                </c:pt>
                <c:pt idx="3774">
                  <c:v>5.9111638825228392E-9</c:v>
                </c:pt>
                <c:pt idx="3775">
                  <c:v>6.1953236601345052E-9</c:v>
                </c:pt>
                <c:pt idx="3776">
                  <c:v>6.4931434852117999E-9</c:v>
                </c:pt>
                <c:pt idx="3777">
                  <c:v>6.417383598812724E-9</c:v>
                </c:pt>
                <c:pt idx="3778">
                  <c:v>6.5698128761616401E-9</c:v>
                </c:pt>
                <c:pt idx="3779">
                  <c:v>6.417383598812724E-9</c:v>
                </c:pt>
                <c:pt idx="3780">
                  <c:v>6.4931434852117999E-9</c:v>
                </c:pt>
                <c:pt idx="3781">
                  <c:v>6.5698128761616401E-9</c:v>
                </c:pt>
                <c:pt idx="3782">
                  <c:v>6.5698128761616401E-9</c:v>
                </c:pt>
                <c:pt idx="3783">
                  <c:v>6.6473875598286372E-9</c:v>
                </c:pt>
                <c:pt idx="3784">
                  <c:v>6.7258782256795212E-9</c:v>
                </c:pt>
                <c:pt idx="3785">
                  <c:v>6.8856350396039394E-9</c:v>
                </c:pt>
                <c:pt idx="3786">
                  <c:v>6.9669388712521592E-9</c:v>
                </c:pt>
                <c:pt idx="3787">
                  <c:v>7.1324379152138081E-9</c:v>
                </c:pt>
                <c:pt idx="3788">
                  <c:v>7.0492027179175229E-9</c:v>
                </c:pt>
                <c:pt idx="3789">
                  <c:v>7.2166393156575887E-9</c:v>
                </c:pt>
                <c:pt idx="3790">
                  <c:v>7.2166393156575887E-9</c:v>
                </c:pt>
                <c:pt idx="3791">
                  <c:v>7.2166393156575887E-9</c:v>
                </c:pt>
                <c:pt idx="3792">
                  <c:v>7.0492027179175229E-9</c:v>
                </c:pt>
                <c:pt idx="3793">
                  <c:v>7.1324379152138081E-9</c:v>
                </c:pt>
                <c:pt idx="3794">
                  <c:v>7.2166393156575887E-9</c:v>
                </c:pt>
                <c:pt idx="3795">
                  <c:v>7.1324379152138081E-9</c:v>
                </c:pt>
                <c:pt idx="3796">
                  <c:v>7.3018515618210004E-9</c:v>
                </c:pt>
                <c:pt idx="3797">
                  <c:v>7.4753064284364933E-9</c:v>
                </c:pt>
                <c:pt idx="3798">
                  <c:v>7.7432271568570616E-9</c:v>
                </c:pt>
                <c:pt idx="3799">
                  <c:v>7.4753064284364933E-9</c:v>
                </c:pt>
                <c:pt idx="3800">
                  <c:v>7.5635729502432187E-9</c:v>
                </c:pt>
                <c:pt idx="3801">
                  <c:v>7.6528640793550084E-9</c:v>
                </c:pt>
                <c:pt idx="3802">
                  <c:v>7.5635729502432187E-9</c:v>
                </c:pt>
                <c:pt idx="3803">
                  <c:v>7.3018515618210004E-9</c:v>
                </c:pt>
                <c:pt idx="3804">
                  <c:v>7.1324379152138081E-9</c:v>
                </c:pt>
                <c:pt idx="3805">
                  <c:v>7.4753064284364933E-9</c:v>
                </c:pt>
                <c:pt idx="3806">
                  <c:v>7.5635729502432187E-9</c:v>
                </c:pt>
                <c:pt idx="3807">
                  <c:v>7.4753064284364933E-9</c:v>
                </c:pt>
                <c:pt idx="3808">
                  <c:v>7.4753064284364933E-9</c:v>
                </c:pt>
                <c:pt idx="3809">
                  <c:v>7.7432271568570616E-9</c:v>
                </c:pt>
                <c:pt idx="3810">
                  <c:v>7.5635729502432187E-9</c:v>
                </c:pt>
                <c:pt idx="3811">
                  <c:v>7.6528640793550084E-9</c:v>
                </c:pt>
                <c:pt idx="3812">
                  <c:v>7.7432271568570616E-9</c:v>
                </c:pt>
                <c:pt idx="3813">
                  <c:v>7.9271668634225356E-9</c:v>
                </c:pt>
                <c:pt idx="3814">
                  <c:v>8.0207688386076776E-9</c:v>
                </c:pt>
                <c:pt idx="3815">
                  <c:v>7.8346572186529512E-9</c:v>
                </c:pt>
                <c:pt idx="3816">
                  <c:v>7.9271668634225356E-9</c:v>
                </c:pt>
                <c:pt idx="3817">
                  <c:v>7.8346572186529512E-9</c:v>
                </c:pt>
                <c:pt idx="3818">
                  <c:v>8.1154573556161655E-9</c:v>
                </c:pt>
                <c:pt idx="3819">
                  <c:v>8.3082393590880448E-9</c:v>
                </c:pt>
                <c:pt idx="3820">
                  <c:v>8.1154573556161655E-9</c:v>
                </c:pt>
                <c:pt idx="3821">
                  <c:v>8.0207688386076776E-9</c:v>
                </c:pt>
                <c:pt idx="3822">
                  <c:v>8.2112826171634524E-9</c:v>
                </c:pt>
                <c:pt idx="3823">
                  <c:v>8.2112826171634524E-9</c:v>
                </c:pt>
                <c:pt idx="3824">
                  <c:v>8.2112826171634524E-9</c:v>
                </c:pt>
                <c:pt idx="3825">
                  <c:v>8.2112826171634524E-9</c:v>
                </c:pt>
                <c:pt idx="3826">
                  <c:v>8.3082393590880448E-9</c:v>
                </c:pt>
                <c:pt idx="3827">
                  <c:v>8.6060130439916573E-9</c:v>
                </c:pt>
                <c:pt idx="3828">
                  <c:v>8.2112826171634524E-9</c:v>
                </c:pt>
                <c:pt idx="3829">
                  <c:v>8.1154573556161655E-9</c:v>
                </c:pt>
                <c:pt idx="3830">
                  <c:v>8.3082393590880448E-9</c:v>
                </c:pt>
                <c:pt idx="3831">
                  <c:v>7.9271668634225356E-9</c:v>
                </c:pt>
                <c:pt idx="3832">
                  <c:v>8.0207688386076776E-9</c:v>
                </c:pt>
                <c:pt idx="3833">
                  <c:v>7.5635729502432187E-9</c:v>
                </c:pt>
                <c:pt idx="3834">
                  <c:v>7.6528640793550084E-9</c:v>
                </c:pt>
                <c:pt idx="3835">
                  <c:v>7.2166393156575887E-9</c:v>
                </c:pt>
                <c:pt idx="3836">
                  <c:v>7.3880699725685788E-9</c:v>
                </c:pt>
                <c:pt idx="3837">
                  <c:v>7.1324379152138081E-9</c:v>
                </c:pt>
                <c:pt idx="3838">
                  <c:v>7.0492027179175229E-9</c:v>
                </c:pt>
                <c:pt idx="3839">
                  <c:v>6.9669388712521592E-9</c:v>
                </c:pt>
                <c:pt idx="3840">
                  <c:v>6.9669388712521592E-9</c:v>
                </c:pt>
                <c:pt idx="3841">
                  <c:v>6.9669388712521592E-9</c:v>
                </c:pt>
                <c:pt idx="3842">
                  <c:v>6.6473875598286372E-9</c:v>
                </c:pt>
                <c:pt idx="3843">
                  <c:v>6.7258782256795212E-9</c:v>
                </c:pt>
                <c:pt idx="3844">
                  <c:v>6.5698128761616401E-9</c:v>
                </c:pt>
                <c:pt idx="3845">
                  <c:v>6.8052800196451759E-9</c:v>
                </c:pt>
                <c:pt idx="3846">
                  <c:v>6.8052800196451759E-9</c:v>
                </c:pt>
                <c:pt idx="3847">
                  <c:v>7.0492027179175229E-9</c:v>
                </c:pt>
                <c:pt idx="3848">
                  <c:v>6.8052800196451759E-9</c:v>
                </c:pt>
                <c:pt idx="3849">
                  <c:v>6.8856350396039394E-9</c:v>
                </c:pt>
                <c:pt idx="3850">
                  <c:v>7.0492027179175229E-9</c:v>
                </c:pt>
                <c:pt idx="3851">
                  <c:v>7.4753064284364933E-9</c:v>
                </c:pt>
                <c:pt idx="3852">
                  <c:v>7.4753064284364933E-9</c:v>
                </c:pt>
                <c:pt idx="3853">
                  <c:v>7.3880699725685788E-9</c:v>
                </c:pt>
                <c:pt idx="3854">
                  <c:v>7.2166393156575887E-9</c:v>
                </c:pt>
                <c:pt idx="3855">
                  <c:v>7.5635729502432187E-9</c:v>
                </c:pt>
                <c:pt idx="3856">
                  <c:v>8.1154573556161655E-9</c:v>
                </c:pt>
                <c:pt idx="3857">
                  <c:v>8.1154573556161655E-9</c:v>
                </c:pt>
                <c:pt idx="3858">
                  <c:v>8.3082393590880448E-9</c:v>
                </c:pt>
                <c:pt idx="3859">
                  <c:v>8.4063409416231482E-9</c:v>
                </c:pt>
                <c:pt idx="3860">
                  <c:v>8.5056008827562558E-9</c:v>
                </c:pt>
                <c:pt idx="3861">
                  <c:v>8.4063409416231482E-9</c:v>
                </c:pt>
                <c:pt idx="3862">
                  <c:v>8.8104481563735496E-9</c:v>
                </c:pt>
                <c:pt idx="3863">
                  <c:v>9.0197188388748356E-9</c:v>
                </c:pt>
                <c:pt idx="3864">
                  <c:v>8.914479692975619E-9</c:v>
                </c:pt>
                <c:pt idx="3865">
                  <c:v>8.5056008827562558E-9</c:v>
                </c:pt>
                <c:pt idx="3866">
                  <c:v>8.6060130439916573E-9</c:v>
                </c:pt>
                <c:pt idx="3867">
                  <c:v>9.1262213906034875E-9</c:v>
                </c:pt>
                <c:pt idx="3868">
                  <c:v>8.8104481563735496E-9</c:v>
                </c:pt>
                <c:pt idx="3869">
                  <c:v>8.7076306626523345E-9</c:v>
                </c:pt>
                <c:pt idx="3870">
                  <c:v>8.8104481563735496E-9</c:v>
                </c:pt>
                <c:pt idx="3871">
                  <c:v>9.1262213906034875E-9</c:v>
                </c:pt>
                <c:pt idx="3872">
                  <c:v>9.1262213906034875E-9</c:v>
                </c:pt>
                <c:pt idx="3873">
                  <c:v>9.1262213906034875E-9</c:v>
                </c:pt>
                <c:pt idx="3874">
                  <c:v>8.8104481563735496E-9</c:v>
                </c:pt>
                <c:pt idx="3875">
                  <c:v>9.3430140082852007E-9</c:v>
                </c:pt>
                <c:pt idx="3876">
                  <c:v>9.2339814974430433E-9</c:v>
                </c:pt>
                <c:pt idx="3877">
                  <c:v>9.677874812013755E-9</c:v>
                </c:pt>
                <c:pt idx="3878">
                  <c:v>9.2339814974430433E-9</c:v>
                </c:pt>
                <c:pt idx="3879">
                  <c:v>9.1262213906034875E-9</c:v>
                </c:pt>
                <c:pt idx="3880">
                  <c:v>9.3430140082852007E-9</c:v>
                </c:pt>
                <c:pt idx="3881">
                  <c:v>9.2339814974430433E-9</c:v>
                </c:pt>
                <c:pt idx="3882">
                  <c:v>9.677874812013755E-9</c:v>
                </c:pt>
                <c:pt idx="3883">
                  <c:v>9.2339814974430433E-9</c:v>
                </c:pt>
                <c:pt idx="3884">
                  <c:v>9.2339814974430433E-9</c:v>
                </c:pt>
                <c:pt idx="3885">
                  <c:v>9.2339814974430433E-9</c:v>
                </c:pt>
                <c:pt idx="3886">
                  <c:v>9.3430140082852007E-9</c:v>
                </c:pt>
                <c:pt idx="3887">
                  <c:v>9.1262213906034875E-9</c:v>
                </c:pt>
                <c:pt idx="3888">
                  <c:v>9.0197188388748356E-9</c:v>
                </c:pt>
                <c:pt idx="3889">
                  <c:v>8.914479692975619E-9</c:v>
                </c:pt>
                <c:pt idx="3890">
                  <c:v>9.0197188388748356E-9</c:v>
                </c:pt>
                <c:pt idx="3891">
                  <c:v>9.1262213906034875E-9</c:v>
                </c:pt>
                <c:pt idx="3892">
                  <c:v>8.914479692975619E-9</c:v>
                </c:pt>
                <c:pt idx="3893">
                  <c:v>9.0197188388748356E-9</c:v>
                </c:pt>
                <c:pt idx="3894">
                  <c:v>9.1262213906034875E-9</c:v>
                </c:pt>
                <c:pt idx="3895">
                  <c:v>9.3430140082852007E-9</c:v>
                </c:pt>
                <c:pt idx="3896">
                  <c:v>9.2339814974430433E-9</c:v>
                </c:pt>
                <c:pt idx="3897">
                  <c:v>9.5649344921732441E-9</c:v>
                </c:pt>
                <c:pt idx="3898">
                  <c:v>9.4533339473536342E-9</c:v>
                </c:pt>
                <c:pt idx="3899">
                  <c:v>9.1262213906034875E-9</c:v>
                </c:pt>
                <c:pt idx="3900">
                  <c:v>9.3430140082852007E-9</c:v>
                </c:pt>
                <c:pt idx="3901">
                  <c:v>9.1262213906034875E-9</c:v>
                </c:pt>
                <c:pt idx="3902">
                  <c:v>9.4533339473536342E-9</c:v>
                </c:pt>
                <c:pt idx="3903">
                  <c:v>9.1262213906034875E-9</c:v>
                </c:pt>
                <c:pt idx="3904">
                  <c:v>9.2339814974430433E-9</c:v>
                </c:pt>
                <c:pt idx="3905">
                  <c:v>9.5649344921732441E-9</c:v>
                </c:pt>
                <c:pt idx="3906">
                  <c:v>9.9077719100890444E-9</c:v>
                </c:pt>
                <c:pt idx="3907">
                  <c:v>9.1262213906034875E-9</c:v>
                </c:pt>
                <c:pt idx="3908">
                  <c:v>9.4533339473536342E-9</c:v>
                </c:pt>
                <c:pt idx="3909">
                  <c:v>9.677874812013755E-9</c:v>
                </c:pt>
                <c:pt idx="3910">
                  <c:v>9.3430140082852007E-9</c:v>
                </c:pt>
                <c:pt idx="3911">
                  <c:v>9.4533339473536342E-9</c:v>
                </c:pt>
                <c:pt idx="3912">
                  <c:v>9.4533339473536342E-9</c:v>
                </c:pt>
                <c:pt idx="3913">
                  <c:v>9.2339814974430433E-9</c:v>
                </c:pt>
                <c:pt idx="3914">
                  <c:v>9.1262213906034875E-9</c:v>
                </c:pt>
                <c:pt idx="3915">
                  <c:v>9.1262213906034875E-9</c:v>
                </c:pt>
                <c:pt idx="3916">
                  <c:v>9.2339814974430433E-9</c:v>
                </c:pt>
                <c:pt idx="3917">
                  <c:v>9.1262213906034875E-9</c:v>
                </c:pt>
                <c:pt idx="3918">
                  <c:v>9.1262213906034875E-9</c:v>
                </c:pt>
                <c:pt idx="3919">
                  <c:v>9.4533339473536342E-9</c:v>
                </c:pt>
                <c:pt idx="3920">
                  <c:v>9.3430140082852007E-9</c:v>
                </c:pt>
                <c:pt idx="3921">
                  <c:v>9.677874812013755E-9</c:v>
                </c:pt>
                <c:pt idx="3922">
                  <c:v>1.0024760367181765E-8</c:v>
                </c:pt>
                <c:pt idx="3923">
                  <c:v>6.2684764701473312E-9</c:v>
                </c:pt>
                <c:pt idx="3924">
                  <c:v>9.5649344921732441E-9</c:v>
                </c:pt>
                <c:pt idx="3925">
                  <c:v>9.5649344921732441E-9</c:v>
                </c:pt>
                <c:pt idx="3926">
                  <c:v>6.2684764701473312E-9</c:v>
                </c:pt>
                <c:pt idx="3927">
                  <c:v>6.1953236601345052E-9</c:v>
                </c:pt>
                <c:pt idx="3928">
                  <c:v>6.6473875598286372E-9</c:v>
                </c:pt>
                <c:pt idx="3929">
                  <c:v>6.417383598812724E-9</c:v>
                </c:pt>
                <c:pt idx="3930">
                  <c:v>6.2684764701473312E-9</c:v>
                </c:pt>
                <c:pt idx="3931">
                  <c:v>6.2684764701473312E-9</c:v>
                </c:pt>
                <c:pt idx="3932">
                  <c:v>6.417383598812724E-9</c:v>
                </c:pt>
                <c:pt idx="3933">
                  <c:v>9.677874812013755E-9</c:v>
                </c:pt>
                <c:pt idx="3934">
                  <c:v>6.417383598812724E-9</c:v>
                </c:pt>
                <c:pt idx="3935">
                  <c:v>9.5649344921732441E-9</c:v>
                </c:pt>
                <c:pt idx="3936">
                  <c:v>6.342493049981763E-9</c:v>
                </c:pt>
                <c:pt idx="3937">
                  <c:v>6.1953236601345052E-9</c:v>
                </c:pt>
                <c:pt idx="3938">
                  <c:v>6.342493049981763E-9</c:v>
                </c:pt>
                <c:pt idx="3939">
                  <c:v>6.417383598812724E-9</c:v>
                </c:pt>
                <c:pt idx="3940">
                  <c:v>6.1953236601345052E-9</c:v>
                </c:pt>
                <c:pt idx="3941">
                  <c:v>6.342493049981763E-9</c:v>
                </c:pt>
                <c:pt idx="3942">
                  <c:v>6.6473875598286372E-9</c:v>
                </c:pt>
                <c:pt idx="3943">
                  <c:v>6.4931434852117999E-9</c:v>
                </c:pt>
                <c:pt idx="3944">
                  <c:v>6.8052800196451759E-9</c:v>
                </c:pt>
                <c:pt idx="3945">
                  <c:v>6.7258782256795212E-9</c:v>
                </c:pt>
                <c:pt idx="3946">
                  <c:v>6.6473875598286372E-9</c:v>
                </c:pt>
                <c:pt idx="3947">
                  <c:v>6.7258782256795212E-9</c:v>
                </c:pt>
                <c:pt idx="3948">
                  <c:v>6.6473875598286372E-9</c:v>
                </c:pt>
                <c:pt idx="3949">
                  <c:v>6.6473875598286372E-9</c:v>
                </c:pt>
                <c:pt idx="3950">
                  <c:v>6.7258782256795212E-9</c:v>
                </c:pt>
                <c:pt idx="3951">
                  <c:v>6.7258782256795212E-9</c:v>
                </c:pt>
                <c:pt idx="3952">
                  <c:v>1.1677368893795496E-8</c:v>
                </c:pt>
                <c:pt idx="3953">
                  <c:v>1.2095894770963548E-8</c:v>
                </c:pt>
                <c:pt idx="3954">
                  <c:v>1.2095894770963548E-8</c:v>
                </c:pt>
                <c:pt idx="3955">
                  <c:v>1.1677368893795496E-8</c:v>
                </c:pt>
                <c:pt idx="3956">
                  <c:v>1.1954763804763517E-8</c:v>
                </c:pt>
                <c:pt idx="3957">
                  <c:v>1.1677368893795496E-8</c:v>
                </c:pt>
                <c:pt idx="3958">
                  <c:v>1.1273324285948627E-8</c:v>
                </c:pt>
                <c:pt idx="3959">
                  <c:v>1.1541094577028808E-8</c:v>
                </c:pt>
                <c:pt idx="3960">
                  <c:v>1.1541094577028808E-8</c:v>
                </c:pt>
                <c:pt idx="3961">
                  <c:v>1.1815252303121495E-8</c:v>
                </c:pt>
                <c:pt idx="3962">
                  <c:v>1.1815252303121495E-8</c:v>
                </c:pt>
                <c:pt idx="3963">
                  <c:v>1.1677368893795496E-8</c:v>
                </c:pt>
                <c:pt idx="3964">
                  <c:v>1.1677368893795496E-8</c:v>
                </c:pt>
                <c:pt idx="3965">
                  <c:v>1.1541094577028808E-8</c:v>
                </c:pt>
                <c:pt idx="3966">
                  <c:v>1.1677368893795496E-8</c:v>
                </c:pt>
                <c:pt idx="3967">
                  <c:v>1.1677368893795496E-8</c:v>
                </c:pt>
                <c:pt idx="3968">
                  <c:v>1.1954763804763517E-8</c:v>
                </c:pt>
                <c:pt idx="3969">
                  <c:v>1.1815252303121495E-8</c:v>
                </c:pt>
                <c:pt idx="3970">
                  <c:v>1.1815252303121495E-8</c:v>
                </c:pt>
                <c:pt idx="3971">
                  <c:v>1.1273324285948627E-8</c:v>
                </c:pt>
                <c:pt idx="3972">
                  <c:v>1.1273324285948627E-8</c:v>
                </c:pt>
                <c:pt idx="3973">
                  <c:v>1.1815252303121495E-8</c:v>
                </c:pt>
                <c:pt idx="3974">
                  <c:v>1.2095894770963548E-8</c:v>
                </c:pt>
                <c:pt idx="3975">
                  <c:v>1.1815252303121495E-8</c:v>
                </c:pt>
                <c:pt idx="3976">
                  <c:v>1.1677368893795496E-8</c:v>
                </c:pt>
                <c:pt idx="3977">
                  <c:v>1.1677368893795496E-8</c:v>
                </c:pt>
                <c:pt idx="3978">
                  <c:v>1.1406410574790925E-8</c:v>
                </c:pt>
                <c:pt idx="3979">
                  <c:v>1.0883234826421779E-8</c:v>
                </c:pt>
                <c:pt idx="3980">
                  <c:v>1.1406410574790925E-8</c:v>
                </c:pt>
                <c:pt idx="3981">
                  <c:v>1.1141765149748607E-8</c:v>
                </c:pt>
                <c:pt idx="3982">
                  <c:v>1.1141765149748607E-8</c:v>
                </c:pt>
                <c:pt idx="3983">
                  <c:v>1.0756228014898486E-8</c:v>
                </c:pt>
                <c:pt idx="3984">
                  <c:v>1.0756228014898486E-8</c:v>
                </c:pt>
                <c:pt idx="3985">
                  <c:v>1.1273324285948627E-8</c:v>
                </c:pt>
                <c:pt idx="3986">
                  <c:v>1.1273324285948627E-8</c:v>
                </c:pt>
                <c:pt idx="3987">
                  <c:v>1.1273324285948627E-8</c:v>
                </c:pt>
                <c:pt idx="3988">
                  <c:v>1.1141765149748607E-8</c:v>
                </c:pt>
                <c:pt idx="3989">
                  <c:v>1.1677368893795496E-8</c:v>
                </c:pt>
                <c:pt idx="3990">
                  <c:v>1.2095894770963548E-8</c:v>
                </c:pt>
                <c:pt idx="3991">
                  <c:v>1.2095894770963548E-8</c:v>
                </c:pt>
                <c:pt idx="3992">
                  <c:v>1.1541094577028808E-8</c:v>
                </c:pt>
                <c:pt idx="3993">
                  <c:v>1.2095894770963548E-8</c:v>
                </c:pt>
                <c:pt idx="3994">
                  <c:v>1.1954763804763517E-8</c:v>
                </c:pt>
                <c:pt idx="3995">
                  <c:v>1.2238720027666271E-8</c:v>
                </c:pt>
                <c:pt idx="3996">
                  <c:v>1.2095894770963548E-8</c:v>
                </c:pt>
                <c:pt idx="3997">
                  <c:v>1.238323172876513E-8</c:v>
                </c:pt>
                <c:pt idx="3998">
                  <c:v>1.2095894770963548E-8</c:v>
                </c:pt>
                <c:pt idx="3999">
                  <c:v>1.2095894770963548E-8</c:v>
                </c:pt>
                <c:pt idx="4000">
                  <c:v>1.2238720027666271E-8</c:v>
                </c:pt>
                <c:pt idx="4001">
                  <c:v>1.2238720027666271E-8</c:v>
                </c:pt>
                <c:pt idx="4002">
                  <c:v>1.2677365160964671E-8</c:v>
                </c:pt>
                <c:pt idx="4003">
                  <c:v>1.2095894770963548E-8</c:v>
                </c:pt>
                <c:pt idx="4004">
                  <c:v>1.2529449787367654E-8</c:v>
                </c:pt>
                <c:pt idx="4005">
                  <c:v>1.2529449787367654E-8</c:v>
                </c:pt>
                <c:pt idx="4006">
                  <c:v>1.2677365160964671E-8</c:v>
                </c:pt>
                <c:pt idx="4007">
                  <c:v>1.2238720027666271E-8</c:v>
                </c:pt>
                <c:pt idx="4008">
                  <c:v>1.2529449787367654E-8</c:v>
                </c:pt>
                <c:pt idx="4009">
                  <c:v>1.2095894770963548E-8</c:v>
                </c:pt>
                <c:pt idx="4010">
                  <c:v>1.2677365160964671E-8</c:v>
                </c:pt>
                <c:pt idx="4011">
                  <c:v>1.2095894770963548E-8</c:v>
                </c:pt>
                <c:pt idx="4012">
                  <c:v>1.2095894770963548E-8</c:v>
                </c:pt>
                <c:pt idx="4013">
                  <c:v>1.238323172876513E-8</c:v>
                </c:pt>
                <c:pt idx="4014">
                  <c:v>1.2238720027666271E-8</c:v>
                </c:pt>
                <c:pt idx="4015">
                  <c:v>1.238323172876513E-8</c:v>
                </c:pt>
                <c:pt idx="4016">
                  <c:v>1.2827056272512343E-8</c:v>
                </c:pt>
                <c:pt idx="4017">
                  <c:v>1.2238720027666271E-8</c:v>
                </c:pt>
                <c:pt idx="4018">
                  <c:v>1.2827056272512343E-8</c:v>
                </c:pt>
                <c:pt idx="4019">
                  <c:v>1.2238720027666271E-8</c:v>
                </c:pt>
                <c:pt idx="4020">
                  <c:v>1.2529449787367654E-8</c:v>
                </c:pt>
                <c:pt idx="4021">
                  <c:v>1.2827056272512343E-8</c:v>
                </c:pt>
                <c:pt idx="4022">
                  <c:v>1.2827056272512343E-8</c:v>
                </c:pt>
                <c:pt idx="4023">
                  <c:v>1.2238720027666271E-8</c:v>
                </c:pt>
                <c:pt idx="4024">
                  <c:v>1.2827056272512343E-8</c:v>
                </c:pt>
                <c:pt idx="4025">
                  <c:v>1.2827056272512343E-8</c:v>
                </c:pt>
                <c:pt idx="4026">
                  <c:v>1.2827056272512343E-8</c:v>
                </c:pt>
                <c:pt idx="4027">
                  <c:v>1.2827056272512343E-8</c:v>
                </c:pt>
                <c:pt idx="4028">
                  <c:v>1.2238720027666271E-8</c:v>
                </c:pt>
                <c:pt idx="4029">
                  <c:v>1.2677365160964671E-8</c:v>
                </c:pt>
                <c:pt idx="4030">
                  <c:v>1.2827056272512343E-8</c:v>
                </c:pt>
                <c:pt idx="4031">
                  <c:v>1.2978514898728235E-8</c:v>
                </c:pt>
                <c:pt idx="4032">
                  <c:v>1.2827056272512343E-8</c:v>
                </c:pt>
                <c:pt idx="4033">
                  <c:v>1.2677365160964671E-8</c:v>
                </c:pt>
                <c:pt idx="4034">
                  <c:v>1.2827056272512343E-8</c:v>
                </c:pt>
                <c:pt idx="4035">
                  <c:v>1.2095894770963548E-8</c:v>
                </c:pt>
                <c:pt idx="4036">
                  <c:v>1.2529449787367654E-8</c:v>
                </c:pt>
                <c:pt idx="4037">
                  <c:v>1.2238720027666271E-8</c:v>
                </c:pt>
                <c:pt idx="4038">
                  <c:v>1.2529449787367654E-8</c:v>
                </c:pt>
                <c:pt idx="4039">
                  <c:v>1.238323172876513E-8</c:v>
                </c:pt>
                <c:pt idx="4040">
                  <c:v>1.2978514898728235E-8</c:v>
                </c:pt>
                <c:pt idx="4041">
                  <c:v>1.2677365160964671E-8</c:v>
                </c:pt>
                <c:pt idx="4042">
                  <c:v>1.3131761909977151E-8</c:v>
                </c:pt>
                <c:pt idx="4043">
                  <c:v>1.2978514898728235E-8</c:v>
                </c:pt>
                <c:pt idx="4044">
                  <c:v>1.3131761909977151E-8</c:v>
                </c:pt>
                <c:pt idx="4045">
                  <c:v>1.2978514898728235E-8</c:v>
                </c:pt>
                <c:pt idx="4046">
                  <c:v>1.3443674848861777E-8</c:v>
                </c:pt>
                <c:pt idx="4047">
                  <c:v>1.3602414350789857E-8</c:v>
                </c:pt>
                <c:pt idx="4048">
                  <c:v>1.2978514898728235E-8</c:v>
                </c:pt>
                <c:pt idx="4049">
                  <c:v>1.3131761909977151E-8</c:v>
                </c:pt>
                <c:pt idx="4050">
                  <c:v>1.2827056272512343E-8</c:v>
                </c:pt>
                <c:pt idx="4051">
                  <c:v>1.2827056272512343E-8</c:v>
                </c:pt>
                <c:pt idx="4052">
                  <c:v>1.2827056272512343E-8</c:v>
                </c:pt>
                <c:pt idx="4053">
                  <c:v>1.3131761909977151E-8</c:v>
                </c:pt>
                <c:pt idx="4054">
                  <c:v>1.3131761909977151E-8</c:v>
                </c:pt>
                <c:pt idx="4055">
                  <c:v>1.2827056272512343E-8</c:v>
                </c:pt>
                <c:pt idx="4056">
                  <c:v>1.3286818423055794E-8</c:v>
                </c:pt>
                <c:pt idx="4057">
                  <c:v>1.3131761909977151E-8</c:v>
                </c:pt>
                <c:pt idx="4058">
                  <c:v>1.2677365160964671E-8</c:v>
                </c:pt>
                <c:pt idx="4059">
                  <c:v>1.2677365160964671E-8</c:v>
                </c:pt>
                <c:pt idx="4060">
                  <c:v>1.238323172876513E-8</c:v>
                </c:pt>
                <c:pt idx="4061">
                  <c:v>1.2529449787367654E-8</c:v>
                </c:pt>
                <c:pt idx="4062">
                  <c:v>1.2529449787367654E-8</c:v>
                </c:pt>
                <c:pt idx="4063">
                  <c:v>1.2677365160964671E-8</c:v>
                </c:pt>
                <c:pt idx="4064">
                  <c:v>1.2677365160964671E-8</c:v>
                </c:pt>
                <c:pt idx="4065">
                  <c:v>1.2238720027666271E-8</c:v>
                </c:pt>
                <c:pt idx="4066">
                  <c:v>1.2238720027666271E-8</c:v>
                </c:pt>
                <c:pt idx="4067">
                  <c:v>1.2978514898728235E-8</c:v>
                </c:pt>
                <c:pt idx="4068">
                  <c:v>1.2978514898728235E-8</c:v>
                </c:pt>
                <c:pt idx="4069">
                  <c:v>1.3286818423055794E-8</c:v>
                </c:pt>
                <c:pt idx="4070">
                  <c:v>1.3131761909977151E-8</c:v>
                </c:pt>
                <c:pt idx="4071">
                  <c:v>1.2677365160964671E-8</c:v>
                </c:pt>
                <c:pt idx="4072">
                  <c:v>1.2827056272512343E-8</c:v>
                </c:pt>
                <c:pt idx="4073">
                  <c:v>1.2529449787367654E-8</c:v>
                </c:pt>
                <c:pt idx="4074">
                  <c:v>1.2529449787367654E-8</c:v>
                </c:pt>
                <c:pt idx="4075">
                  <c:v>1.2677365160964671E-8</c:v>
                </c:pt>
                <c:pt idx="4076">
                  <c:v>1.2677365160964671E-8</c:v>
                </c:pt>
                <c:pt idx="4077">
                  <c:v>1.2529449787367654E-8</c:v>
                </c:pt>
                <c:pt idx="4078">
                  <c:v>1.2238720027666271E-8</c:v>
                </c:pt>
                <c:pt idx="4079">
                  <c:v>1.2095894770963548E-8</c:v>
                </c:pt>
                <c:pt idx="4080">
                  <c:v>1.2529449787367654E-8</c:v>
                </c:pt>
                <c:pt idx="4081">
                  <c:v>1.2095894770963548E-8</c:v>
                </c:pt>
                <c:pt idx="4082">
                  <c:v>1.1954763804763517E-8</c:v>
                </c:pt>
                <c:pt idx="4083">
                  <c:v>1.1677368893795496E-8</c:v>
                </c:pt>
                <c:pt idx="4084">
                  <c:v>1.1815252303121495E-8</c:v>
                </c:pt>
                <c:pt idx="4085">
                  <c:v>1.1677368893795496E-8</c:v>
                </c:pt>
                <c:pt idx="4086">
                  <c:v>1.2095894770963548E-8</c:v>
                </c:pt>
                <c:pt idx="4087">
                  <c:v>1.1541094577028808E-8</c:v>
                </c:pt>
                <c:pt idx="4088">
                  <c:v>1.1677368893795496E-8</c:v>
                </c:pt>
                <c:pt idx="4089">
                  <c:v>1.1273324285948627E-8</c:v>
                </c:pt>
                <c:pt idx="4090">
                  <c:v>1.1141765149748607E-8</c:v>
                </c:pt>
                <c:pt idx="4091">
                  <c:v>1.1011741302153639E-8</c:v>
                </c:pt>
                <c:pt idx="4092">
                  <c:v>1.1141765149748607E-8</c:v>
                </c:pt>
                <c:pt idx="4093">
                  <c:v>1.0756228014898486E-8</c:v>
                </c:pt>
                <c:pt idx="4094">
                  <c:v>1.0883234826421779E-8</c:v>
                </c:pt>
                <c:pt idx="4095">
                  <c:v>1.1011741302153639E-8</c:v>
                </c:pt>
                <c:pt idx="4096">
                  <c:v>1.0630727844704042E-8</c:v>
                </c:pt>
                <c:pt idx="4097">
                  <c:v>1.0506667777154101E-8</c:v>
                </c:pt>
                <c:pt idx="4098">
                  <c:v>1.0756228014898486E-8</c:v>
                </c:pt>
                <c:pt idx="4099">
                  <c:v>1.0630727844704042E-8</c:v>
                </c:pt>
                <c:pt idx="4100">
                  <c:v>1.0630727844704042E-8</c:v>
                </c:pt>
                <c:pt idx="4101">
                  <c:v>1.0024760367181765E-8</c:v>
                </c:pt>
                <c:pt idx="4102">
                  <c:v>1.0384055484449433E-8</c:v>
                </c:pt>
                <c:pt idx="4103">
                  <c:v>1.0262874071129316E-8</c:v>
                </c:pt>
                <c:pt idx="4104">
                  <c:v>1.0262874071129316E-8</c:v>
                </c:pt>
                <c:pt idx="4105">
                  <c:v>9.9077719100890444E-9</c:v>
                </c:pt>
                <c:pt idx="4106">
                  <c:v>1.0024760367181765E-8</c:v>
                </c:pt>
                <c:pt idx="4107">
                  <c:v>1.0024760367181765E-8</c:v>
                </c:pt>
                <c:pt idx="4108">
                  <c:v>1.0262874071129316E-8</c:v>
                </c:pt>
                <c:pt idx="4109">
                  <c:v>9.677874812013755E-9</c:v>
                </c:pt>
                <c:pt idx="4110">
                  <c:v>9.9077719100890444E-9</c:v>
                </c:pt>
                <c:pt idx="4111">
                  <c:v>9.9077719100890444E-9</c:v>
                </c:pt>
                <c:pt idx="4112">
                  <c:v>9.5649344921732441E-9</c:v>
                </c:pt>
                <c:pt idx="4113">
                  <c:v>9.677874812013755E-9</c:v>
                </c:pt>
                <c:pt idx="4114">
                  <c:v>9.677874812013755E-9</c:v>
                </c:pt>
                <c:pt idx="4115">
                  <c:v>9.677874812013755E-9</c:v>
                </c:pt>
                <c:pt idx="4116">
                  <c:v>1.3925538553862036E-8</c:v>
                </c:pt>
                <c:pt idx="4117">
                  <c:v>1.3925538553862036E-8</c:v>
                </c:pt>
                <c:pt idx="4118">
                  <c:v>1.3925538553862036E-8</c:v>
                </c:pt>
                <c:pt idx="4119">
                  <c:v>1.3763028208484146E-8</c:v>
                </c:pt>
                <c:pt idx="4120">
                  <c:v>1.3763028208484146E-8</c:v>
                </c:pt>
                <c:pt idx="4121">
                  <c:v>1.3286818423055794E-8</c:v>
                </c:pt>
                <c:pt idx="4122">
                  <c:v>1.3286818423055794E-8</c:v>
                </c:pt>
                <c:pt idx="4123">
                  <c:v>1.3443674848861777E-8</c:v>
                </c:pt>
                <c:pt idx="4124">
                  <c:v>1.3443674848861777E-8</c:v>
                </c:pt>
                <c:pt idx="4125">
                  <c:v>1.3443674848861777E-8</c:v>
                </c:pt>
                <c:pt idx="4126">
                  <c:v>1.4089967780168969E-8</c:v>
                </c:pt>
                <c:pt idx="4127">
                  <c:v>1.3602414350789857E-8</c:v>
                </c:pt>
                <c:pt idx="4128">
                  <c:v>1.3443674848861777E-8</c:v>
                </c:pt>
                <c:pt idx="4129">
                  <c:v>1.3443674848861777E-8</c:v>
                </c:pt>
                <c:pt idx="4130">
                  <c:v>1.3763028208484146E-8</c:v>
                </c:pt>
                <c:pt idx="4131">
                  <c:v>1.3286818423055794E-8</c:v>
                </c:pt>
                <c:pt idx="4132">
                  <c:v>1.3443674848861777E-8</c:v>
                </c:pt>
                <c:pt idx="4133">
                  <c:v>1.3443674848861777E-8</c:v>
                </c:pt>
                <c:pt idx="4134">
                  <c:v>1.3763028208484146E-8</c:v>
                </c:pt>
                <c:pt idx="4135">
                  <c:v>1.3763028208484146E-8</c:v>
                </c:pt>
                <c:pt idx="4136">
                  <c:v>1.3602414350789857E-8</c:v>
                </c:pt>
                <c:pt idx="4137">
                  <c:v>1.2978514898728235E-8</c:v>
                </c:pt>
                <c:pt idx="4138">
                  <c:v>1.3286818423055794E-8</c:v>
                </c:pt>
                <c:pt idx="4139">
                  <c:v>1.2827056272512343E-8</c:v>
                </c:pt>
                <c:pt idx="4140">
                  <c:v>1.3131761909977151E-8</c:v>
                </c:pt>
                <c:pt idx="4141">
                  <c:v>1.2529449787367654E-8</c:v>
                </c:pt>
                <c:pt idx="4142">
                  <c:v>1.2529449787367654E-8</c:v>
                </c:pt>
                <c:pt idx="4143">
                  <c:v>1.3131761909977151E-8</c:v>
                </c:pt>
                <c:pt idx="4144">
                  <c:v>1.2677365160964671E-8</c:v>
                </c:pt>
                <c:pt idx="4145">
                  <c:v>1.2677365160964671E-8</c:v>
                </c:pt>
                <c:pt idx="4146">
                  <c:v>1.238323172876513E-8</c:v>
                </c:pt>
                <c:pt idx="4147">
                  <c:v>1.238323172876513E-8</c:v>
                </c:pt>
                <c:pt idx="4148">
                  <c:v>1.2238720027666271E-8</c:v>
                </c:pt>
                <c:pt idx="4149">
                  <c:v>1.2095894770963548E-8</c:v>
                </c:pt>
                <c:pt idx="4150">
                  <c:v>1.2677365160964671E-8</c:v>
                </c:pt>
                <c:pt idx="4151">
                  <c:v>1.2529449787367654E-8</c:v>
                </c:pt>
                <c:pt idx="4152">
                  <c:v>1.238323172876513E-8</c:v>
                </c:pt>
                <c:pt idx="4153">
                  <c:v>1.2978514898728235E-8</c:v>
                </c:pt>
                <c:pt idx="4154">
                  <c:v>1.238323172876513E-8</c:v>
                </c:pt>
                <c:pt idx="4155">
                  <c:v>1.2238720027666271E-8</c:v>
                </c:pt>
                <c:pt idx="4156">
                  <c:v>1.2677365160964671E-8</c:v>
                </c:pt>
                <c:pt idx="4157">
                  <c:v>1.2827056272512343E-8</c:v>
                </c:pt>
                <c:pt idx="4158">
                  <c:v>1.238323172876513E-8</c:v>
                </c:pt>
                <c:pt idx="4159">
                  <c:v>1.2978514898728235E-8</c:v>
                </c:pt>
                <c:pt idx="4160">
                  <c:v>1.238323172876513E-8</c:v>
                </c:pt>
                <c:pt idx="4161">
                  <c:v>1.2677365160964671E-8</c:v>
                </c:pt>
                <c:pt idx="4162">
                  <c:v>1.2677365160964671E-8</c:v>
                </c:pt>
                <c:pt idx="4163">
                  <c:v>1.2529449787367654E-8</c:v>
                </c:pt>
                <c:pt idx="4164">
                  <c:v>1.2677365160964671E-8</c:v>
                </c:pt>
                <c:pt idx="4165">
                  <c:v>1.2529449787367654E-8</c:v>
                </c:pt>
                <c:pt idx="4166">
                  <c:v>1.2827056272512343E-8</c:v>
                </c:pt>
                <c:pt idx="4167">
                  <c:v>1.2677365160964671E-8</c:v>
                </c:pt>
                <c:pt idx="4168">
                  <c:v>1.2978514898728235E-8</c:v>
                </c:pt>
                <c:pt idx="4169">
                  <c:v>1.3131761909977151E-8</c:v>
                </c:pt>
                <c:pt idx="4170">
                  <c:v>1.3131761909977151E-8</c:v>
                </c:pt>
                <c:pt idx="4171">
                  <c:v>1.3286818423055794E-8</c:v>
                </c:pt>
                <c:pt idx="4172">
                  <c:v>1.3763028208484146E-8</c:v>
                </c:pt>
                <c:pt idx="4173">
                  <c:v>1.3925538553862036E-8</c:v>
                </c:pt>
                <c:pt idx="4174">
                  <c:v>1.4089967780168969E-8</c:v>
                </c:pt>
                <c:pt idx="4175">
                  <c:v>1.4767296676903861E-8</c:v>
                </c:pt>
                <c:pt idx="4176">
                  <c:v>1.4424640559741942E-8</c:v>
                </c:pt>
                <c:pt idx="4177">
                  <c:v>1.4424640559741942E-8</c:v>
                </c:pt>
                <c:pt idx="4178">
                  <c:v>1.4424640559741942E-8</c:v>
                </c:pt>
                <c:pt idx="4179">
                  <c:v>1.5296567940945709E-8</c:v>
                </c:pt>
                <c:pt idx="4180">
                  <c:v>1.4941665169571948E-8</c:v>
                </c:pt>
                <c:pt idx="4181">
                  <c:v>1.5296567940945709E-8</c:v>
                </c:pt>
                <c:pt idx="4182">
                  <c:v>1.5296567940945709E-8</c:v>
                </c:pt>
                <c:pt idx="4183">
                  <c:v>1.5118057750509303E-8</c:v>
                </c:pt>
                <c:pt idx="4184">
                  <c:v>1.5296567940945709E-8</c:v>
                </c:pt>
                <c:pt idx="4185">
                  <c:v>1.5844845177986733E-8</c:v>
                </c:pt>
                <c:pt idx="4186">
                  <c:v>1.5296567940945709E-8</c:v>
                </c:pt>
                <c:pt idx="4187">
                  <c:v>1.5118057750509303E-8</c:v>
                </c:pt>
                <c:pt idx="4188">
                  <c:v>1.5844845177986733E-8</c:v>
                </c:pt>
                <c:pt idx="4189">
                  <c:v>1.6412736608583976E-8</c:v>
                </c:pt>
                <c:pt idx="4190">
                  <c:v>1.5477185934422392E-8</c:v>
                </c:pt>
                <c:pt idx="4191">
                  <c:v>1.6031900175122532E-8</c:v>
                </c:pt>
                <c:pt idx="4192">
                  <c:v>1.6031900175122532E-8</c:v>
                </c:pt>
                <c:pt idx="4193">
                  <c:v>1.6031900175122532E-8</c:v>
                </c:pt>
                <c:pt idx="4194">
                  <c:v>1.5477185934422392E-8</c:v>
                </c:pt>
                <c:pt idx="4195">
                  <c:v>1.5844845177986733E-8</c:v>
                </c:pt>
                <c:pt idx="4196">
                  <c:v>1.5477185934422392E-8</c:v>
                </c:pt>
                <c:pt idx="4197">
                  <c:v>1.5296567940945709E-8</c:v>
                </c:pt>
                <c:pt idx="4198">
                  <c:v>1.5844845177986733E-8</c:v>
                </c:pt>
                <c:pt idx="4199">
                  <c:v>1.6031900175122532E-8</c:v>
                </c:pt>
                <c:pt idx="4200">
                  <c:v>1.5659936619342926E-8</c:v>
                </c:pt>
                <c:pt idx="4201">
                  <c:v>1.5296567940945709E-8</c:v>
                </c:pt>
                <c:pt idx="4202">
                  <c:v>1.5659936619342926E-8</c:v>
                </c:pt>
                <c:pt idx="4203">
                  <c:v>1.622120078506514E-8</c:v>
                </c:pt>
                <c:pt idx="4204">
                  <c:v>1.622120078506514E-8</c:v>
                </c:pt>
                <c:pt idx="4205">
                  <c:v>1.622120078506514E-8</c:v>
                </c:pt>
                <c:pt idx="4206">
                  <c:v>1.6031900175122532E-8</c:v>
                </c:pt>
                <c:pt idx="4207">
                  <c:v>1.622120078506514E-8</c:v>
                </c:pt>
                <c:pt idx="4208">
                  <c:v>1.5844845177986733E-8</c:v>
                </c:pt>
                <c:pt idx="4209">
                  <c:v>1.5844845177986733E-8</c:v>
                </c:pt>
                <c:pt idx="4210">
                  <c:v>1.6031900175122532E-8</c:v>
                </c:pt>
                <c:pt idx="4211">
                  <c:v>1.622120078506514E-8</c:v>
                </c:pt>
                <c:pt idx="4212">
                  <c:v>1.5844845177986733E-8</c:v>
                </c:pt>
                <c:pt idx="4213">
                  <c:v>1.6412736608583976E-8</c:v>
                </c:pt>
                <c:pt idx="4214">
                  <c:v>1.6031900175122532E-8</c:v>
                </c:pt>
                <c:pt idx="4215">
                  <c:v>1.6606534038513898E-8</c:v>
                </c:pt>
                <c:pt idx="4216">
                  <c:v>1.6606534038513898E-8</c:v>
                </c:pt>
                <c:pt idx="4217">
                  <c:v>1.5844845177986733E-8</c:v>
                </c:pt>
                <c:pt idx="4218">
                  <c:v>1.5844845177986733E-8</c:v>
                </c:pt>
                <c:pt idx="4219">
                  <c:v>1.622120078506514E-8</c:v>
                </c:pt>
                <c:pt idx="4220">
                  <c:v>1.6031900175122532E-8</c:v>
                </c:pt>
                <c:pt idx="4221">
                  <c:v>1.5477185934422392E-8</c:v>
                </c:pt>
                <c:pt idx="4222">
                  <c:v>1.5844845177986733E-8</c:v>
                </c:pt>
                <c:pt idx="4223">
                  <c:v>1.6031900175122532E-8</c:v>
                </c:pt>
                <c:pt idx="4224">
                  <c:v>1.6031900175122532E-8</c:v>
                </c:pt>
                <c:pt idx="4225">
                  <c:v>1.6031900175122532E-8</c:v>
                </c:pt>
                <c:pt idx="4226">
                  <c:v>1.5477185934422392E-8</c:v>
                </c:pt>
                <c:pt idx="4227">
                  <c:v>1.5844845177986733E-8</c:v>
                </c:pt>
                <c:pt idx="4228">
                  <c:v>1.5659936619342926E-8</c:v>
                </c:pt>
                <c:pt idx="4229">
                  <c:v>1.622120078506514E-8</c:v>
                </c:pt>
                <c:pt idx="4230">
                  <c:v>1.5296567940945709E-8</c:v>
                </c:pt>
                <c:pt idx="4231">
                  <c:v>1.6031900175122532E-8</c:v>
                </c:pt>
                <c:pt idx="4232">
                  <c:v>1.5844845177986733E-8</c:v>
                </c:pt>
                <c:pt idx="4233">
                  <c:v>1.5659936619342926E-8</c:v>
                </c:pt>
                <c:pt idx="4234">
                  <c:v>1.5844845177986733E-8</c:v>
                </c:pt>
                <c:pt idx="4235">
                  <c:v>1.4767296676903861E-8</c:v>
                </c:pt>
                <c:pt idx="4236">
                  <c:v>1.4941665169571948E-8</c:v>
                </c:pt>
                <c:pt idx="4237">
                  <c:v>1.4256305718669258E-8</c:v>
                </c:pt>
                <c:pt idx="4238">
                  <c:v>1.4424640559741942E-8</c:v>
                </c:pt>
                <c:pt idx="4239">
                  <c:v>1.4424640559741942E-8</c:v>
                </c:pt>
                <c:pt idx="4240">
                  <c:v>1.4089967780168969E-8</c:v>
                </c:pt>
                <c:pt idx="4241">
                  <c:v>1.4089967780168969E-8</c:v>
                </c:pt>
                <c:pt idx="4242">
                  <c:v>1.4089967780168969E-8</c:v>
                </c:pt>
                <c:pt idx="4243">
                  <c:v>1.4424640559741942E-8</c:v>
                </c:pt>
                <c:pt idx="4244">
                  <c:v>1.4256305718669258E-8</c:v>
                </c:pt>
                <c:pt idx="4245">
                  <c:v>1.3925538553862036E-8</c:v>
                </c:pt>
                <c:pt idx="4246">
                  <c:v>1.238323172876513E-8</c:v>
                </c:pt>
                <c:pt idx="4247">
                  <c:v>1.2529449787367654E-8</c:v>
                </c:pt>
                <c:pt idx="4248">
                  <c:v>1.2978514898728235E-8</c:v>
                </c:pt>
                <c:pt idx="4249">
                  <c:v>1.3131761909977151E-8</c:v>
                </c:pt>
                <c:pt idx="4250">
                  <c:v>1.2827056272512343E-8</c:v>
                </c:pt>
                <c:pt idx="4251">
                  <c:v>1.3131761909977151E-8</c:v>
                </c:pt>
                <c:pt idx="4252">
                  <c:v>1.3131761909977151E-8</c:v>
                </c:pt>
                <c:pt idx="4253">
                  <c:v>1.2978514898728235E-8</c:v>
                </c:pt>
                <c:pt idx="4254">
                  <c:v>1.2677365160964671E-8</c:v>
                </c:pt>
                <c:pt idx="4255">
                  <c:v>1.2827056272512343E-8</c:v>
                </c:pt>
                <c:pt idx="4256">
                  <c:v>1.238323172876513E-8</c:v>
                </c:pt>
                <c:pt idx="4257">
                  <c:v>1.2238720027666271E-8</c:v>
                </c:pt>
                <c:pt idx="4258">
                  <c:v>1.2827056272512343E-8</c:v>
                </c:pt>
                <c:pt idx="4259">
                  <c:v>1.2827056272512343E-8</c:v>
                </c:pt>
                <c:pt idx="4260">
                  <c:v>1.2238720027666271E-8</c:v>
                </c:pt>
                <c:pt idx="4261">
                  <c:v>1.2238720027666271E-8</c:v>
                </c:pt>
                <c:pt idx="4262">
                  <c:v>1.2095894770963548E-8</c:v>
                </c:pt>
                <c:pt idx="4263">
                  <c:v>1.1954763804763517E-8</c:v>
                </c:pt>
                <c:pt idx="4264">
                  <c:v>1.1677368893795496E-8</c:v>
                </c:pt>
                <c:pt idx="4265">
                  <c:v>1.1677368893795496E-8</c:v>
                </c:pt>
                <c:pt idx="4266">
                  <c:v>1.1677368893795496E-8</c:v>
                </c:pt>
                <c:pt idx="4267">
                  <c:v>1.1406410574790925E-8</c:v>
                </c:pt>
                <c:pt idx="4268">
                  <c:v>1.2095894770963548E-8</c:v>
                </c:pt>
                <c:pt idx="4269">
                  <c:v>1.1541094577028808E-8</c:v>
                </c:pt>
                <c:pt idx="4270">
                  <c:v>1.1541094577028808E-8</c:v>
                </c:pt>
                <c:pt idx="4271">
                  <c:v>1.1815252303121495E-8</c:v>
                </c:pt>
                <c:pt idx="4272">
                  <c:v>1.1677368893795496E-8</c:v>
                </c:pt>
                <c:pt idx="4273">
                  <c:v>1.1815252303121495E-8</c:v>
                </c:pt>
                <c:pt idx="4274">
                  <c:v>1.1954763804763517E-8</c:v>
                </c:pt>
                <c:pt idx="4275">
                  <c:v>1.1677368893795496E-8</c:v>
                </c:pt>
                <c:pt idx="4276">
                  <c:v>1.1677368893795496E-8</c:v>
                </c:pt>
                <c:pt idx="4277">
                  <c:v>1.1541094577028808E-8</c:v>
                </c:pt>
                <c:pt idx="4278">
                  <c:v>1.1815252303121495E-8</c:v>
                </c:pt>
                <c:pt idx="4279">
                  <c:v>1.1954763804763517E-8</c:v>
                </c:pt>
                <c:pt idx="4280">
                  <c:v>1.1815252303121495E-8</c:v>
                </c:pt>
                <c:pt idx="4281">
                  <c:v>1.2238720027666271E-8</c:v>
                </c:pt>
                <c:pt idx="4282">
                  <c:v>1.238323172876513E-8</c:v>
                </c:pt>
                <c:pt idx="4283">
                  <c:v>1.2529449787367654E-8</c:v>
                </c:pt>
                <c:pt idx="4284">
                  <c:v>1.2827056272512343E-8</c:v>
                </c:pt>
                <c:pt idx="4285">
                  <c:v>1.2827056272512343E-8</c:v>
                </c:pt>
                <c:pt idx="4286">
                  <c:v>1.2529449787367654E-8</c:v>
                </c:pt>
                <c:pt idx="4287">
                  <c:v>1.3131761909977151E-8</c:v>
                </c:pt>
                <c:pt idx="4288">
                  <c:v>1.2827056272512343E-8</c:v>
                </c:pt>
                <c:pt idx="4289">
                  <c:v>1.3131761909977151E-8</c:v>
                </c:pt>
                <c:pt idx="4290">
                  <c:v>1.3286818423055794E-8</c:v>
                </c:pt>
                <c:pt idx="4291">
                  <c:v>1.3131761909977151E-8</c:v>
                </c:pt>
                <c:pt idx="4292">
                  <c:v>1.3602414350789857E-8</c:v>
                </c:pt>
                <c:pt idx="4293">
                  <c:v>1.3443674848861777E-8</c:v>
                </c:pt>
                <c:pt idx="4294">
                  <c:v>1.3925538553862036E-8</c:v>
                </c:pt>
                <c:pt idx="4295">
                  <c:v>1.3925538553862036E-8</c:v>
                </c:pt>
                <c:pt idx="4296">
                  <c:v>1.4424640559741942E-8</c:v>
                </c:pt>
                <c:pt idx="4297">
                  <c:v>1.4424640559741942E-8</c:v>
                </c:pt>
                <c:pt idx="4298">
                  <c:v>1.3763028208484146E-8</c:v>
                </c:pt>
                <c:pt idx="4299">
                  <c:v>1.4424640559741942E-8</c:v>
                </c:pt>
                <c:pt idx="4300">
                  <c:v>1.4089967780168969E-8</c:v>
                </c:pt>
                <c:pt idx="4301">
                  <c:v>1.4089967780168969E-8</c:v>
                </c:pt>
                <c:pt idx="4302">
                  <c:v>1.4089967780168969E-8</c:v>
                </c:pt>
                <c:pt idx="4303">
                  <c:v>1.5296567940945709E-8</c:v>
                </c:pt>
                <c:pt idx="4304">
                  <c:v>1.5296567940945709E-8</c:v>
                </c:pt>
                <c:pt idx="4305">
                  <c:v>1.5659936619342926E-8</c:v>
                </c:pt>
                <c:pt idx="4306">
                  <c:v>1.5844845177986733E-8</c:v>
                </c:pt>
                <c:pt idx="4307">
                  <c:v>1.5477185934422392E-8</c:v>
                </c:pt>
                <c:pt idx="4308">
                  <c:v>1.6606534038513898E-8</c:v>
                </c:pt>
                <c:pt idx="4309">
                  <c:v>1.622120078506514E-8</c:v>
                </c:pt>
                <c:pt idx="4310">
                  <c:v>1.6412736608583976E-8</c:v>
                </c:pt>
                <c:pt idx="4311">
                  <c:v>1.6802581089912349E-8</c:v>
                </c:pt>
                <c:pt idx="4312">
                  <c:v>1.6802581089912349E-8</c:v>
                </c:pt>
                <c:pt idx="4313">
                  <c:v>1.7000981704573498E-8</c:v>
                </c:pt>
                <c:pt idx="4314">
                  <c:v>1.7404838587849227E-8</c:v>
                </c:pt>
                <c:pt idx="4315">
                  <c:v>1.7000981704573498E-8</c:v>
                </c:pt>
                <c:pt idx="4316">
                  <c:v>1.7818248029169082E-8</c:v>
                </c:pt>
                <c:pt idx="4317">
                  <c:v>1.7404838587849227E-8</c:v>
                </c:pt>
                <c:pt idx="4318">
                  <c:v>1.824151900490096E-8</c:v>
                </c:pt>
                <c:pt idx="4319">
                  <c:v>1.7201724983357936E-8</c:v>
                </c:pt>
                <c:pt idx="4320">
                  <c:v>1.8674844746881671E-8</c:v>
                </c:pt>
                <c:pt idx="4321">
                  <c:v>1.8456910233400831E-8</c:v>
                </c:pt>
                <c:pt idx="4322">
                  <c:v>1.8674844746881671E-8</c:v>
                </c:pt>
                <c:pt idx="4323">
                  <c:v>1.802864138137224E-8</c:v>
                </c:pt>
                <c:pt idx="4324">
                  <c:v>1.824151900490096E-8</c:v>
                </c:pt>
                <c:pt idx="4325">
                  <c:v>1.8456910233400831E-8</c:v>
                </c:pt>
                <c:pt idx="4326">
                  <c:v>1.7818248029169082E-8</c:v>
                </c:pt>
                <c:pt idx="4327">
                  <c:v>1.824151900490096E-8</c:v>
                </c:pt>
                <c:pt idx="4328">
                  <c:v>1.7818248029169082E-8</c:v>
                </c:pt>
                <c:pt idx="4329">
                  <c:v>1.824151900490096E-8</c:v>
                </c:pt>
                <c:pt idx="4330">
                  <c:v>1.7818248029169082E-8</c:v>
                </c:pt>
                <c:pt idx="4331">
                  <c:v>1.802864138137224E-8</c:v>
                </c:pt>
                <c:pt idx="4332">
                  <c:v>1.7000981704573498E-8</c:v>
                </c:pt>
                <c:pt idx="4333">
                  <c:v>1.7201724983357936E-8</c:v>
                </c:pt>
                <c:pt idx="4334">
                  <c:v>1.7404838587849227E-8</c:v>
                </c:pt>
                <c:pt idx="4335">
                  <c:v>1.6606534038513898E-8</c:v>
                </c:pt>
                <c:pt idx="4336">
                  <c:v>1.6412736608583976E-8</c:v>
                </c:pt>
                <c:pt idx="4337">
                  <c:v>1.622120078506514E-8</c:v>
                </c:pt>
                <c:pt idx="4338">
                  <c:v>1.6606534038513898E-8</c:v>
                </c:pt>
                <c:pt idx="4339">
                  <c:v>1.5659936619342926E-8</c:v>
                </c:pt>
                <c:pt idx="4340">
                  <c:v>1.5118057750509303E-8</c:v>
                </c:pt>
                <c:pt idx="4341">
                  <c:v>1.5844845177986733E-8</c:v>
                </c:pt>
                <c:pt idx="4342">
                  <c:v>1.5659936619342926E-8</c:v>
                </c:pt>
                <c:pt idx="4343">
                  <c:v>1.4941665169571948E-8</c:v>
                </c:pt>
                <c:pt idx="4344">
                  <c:v>1.5296567940945709E-8</c:v>
                </c:pt>
                <c:pt idx="4345">
                  <c:v>1.5118057750509303E-8</c:v>
                </c:pt>
                <c:pt idx="4346">
                  <c:v>1.5118057750509303E-8</c:v>
                </c:pt>
                <c:pt idx="4347">
                  <c:v>1.5659936619342926E-8</c:v>
                </c:pt>
                <c:pt idx="4348">
                  <c:v>1.5296567940945709E-8</c:v>
                </c:pt>
                <c:pt idx="4349">
                  <c:v>1.5296567940945709E-8</c:v>
                </c:pt>
                <c:pt idx="4350">
                  <c:v>1.6031900175122532E-8</c:v>
                </c:pt>
                <c:pt idx="4351">
                  <c:v>1.5477185934422392E-8</c:v>
                </c:pt>
                <c:pt idx="4352">
                  <c:v>1.5659936619342926E-8</c:v>
                </c:pt>
                <c:pt idx="4353">
                  <c:v>1.6031900175122532E-8</c:v>
                </c:pt>
                <c:pt idx="4354">
                  <c:v>1.6031900175122532E-8</c:v>
                </c:pt>
                <c:pt idx="4355">
                  <c:v>1.5296567940945709E-8</c:v>
                </c:pt>
                <c:pt idx="4356">
                  <c:v>1.5118057750509303E-8</c:v>
                </c:pt>
                <c:pt idx="4357">
                  <c:v>1.5118057750509303E-8</c:v>
                </c:pt>
                <c:pt idx="4358">
                  <c:v>1.5477185934422392E-8</c:v>
                </c:pt>
                <c:pt idx="4359">
                  <c:v>1.4941665169571948E-8</c:v>
                </c:pt>
                <c:pt idx="4360">
                  <c:v>1.4941665169571948E-8</c:v>
                </c:pt>
                <c:pt idx="4361">
                  <c:v>1.4256305718669258E-8</c:v>
                </c:pt>
                <c:pt idx="4362">
                  <c:v>1.4767296676903861E-8</c:v>
                </c:pt>
                <c:pt idx="4363">
                  <c:v>1.4594963055911072E-8</c:v>
                </c:pt>
                <c:pt idx="4364">
                  <c:v>1.4594963055911072E-8</c:v>
                </c:pt>
                <c:pt idx="4365">
                  <c:v>1.4089967780168969E-8</c:v>
                </c:pt>
                <c:pt idx="4366">
                  <c:v>1.4089967780168969E-8</c:v>
                </c:pt>
                <c:pt idx="4367">
                  <c:v>1.3763028208484146E-8</c:v>
                </c:pt>
                <c:pt idx="4368">
                  <c:v>1.4089967780168969E-8</c:v>
                </c:pt>
                <c:pt idx="4369">
                  <c:v>1.3602414350789857E-8</c:v>
                </c:pt>
                <c:pt idx="4370">
                  <c:v>1.3602414350789857E-8</c:v>
                </c:pt>
                <c:pt idx="4371">
                  <c:v>1.3925538553862036E-8</c:v>
                </c:pt>
                <c:pt idx="4372">
                  <c:v>1.3286818423055794E-8</c:v>
                </c:pt>
                <c:pt idx="4373">
                  <c:v>1.3602414350789857E-8</c:v>
                </c:pt>
                <c:pt idx="4374">
                  <c:v>1.3443674848861777E-8</c:v>
                </c:pt>
                <c:pt idx="4375">
                  <c:v>1.2677365160964671E-8</c:v>
                </c:pt>
                <c:pt idx="4376">
                  <c:v>1.3131761909977151E-8</c:v>
                </c:pt>
                <c:pt idx="4377">
                  <c:v>1.2677365160964671E-8</c:v>
                </c:pt>
                <c:pt idx="4378">
                  <c:v>1.3131761909977151E-8</c:v>
                </c:pt>
                <c:pt idx="4379">
                  <c:v>1.7818248029169082E-8</c:v>
                </c:pt>
                <c:pt idx="4380">
                  <c:v>2.0037475299447857E-8</c:v>
                </c:pt>
                <c:pt idx="4381">
                  <c:v>1.9803684554507818E-8</c:v>
                </c:pt>
                <c:pt idx="4382">
                  <c:v>1.9803684554507818E-8</c:v>
                </c:pt>
                <c:pt idx="4383">
                  <c:v>1.9344165537356882E-8</c:v>
                </c:pt>
                <c:pt idx="4384">
                  <c:v>1.8674844746881671E-8</c:v>
                </c:pt>
                <c:pt idx="4385">
                  <c:v>1.8895309067700151E-8</c:v>
                </c:pt>
                <c:pt idx="4386">
                  <c:v>1.9118420083393703E-8</c:v>
                </c:pt>
                <c:pt idx="4387">
                  <c:v>1.8895309067700151E-8</c:v>
                </c:pt>
                <c:pt idx="4388">
                  <c:v>1.9118420083393703E-8</c:v>
                </c:pt>
                <c:pt idx="4389">
                  <c:v>1.9118420083393703E-8</c:v>
                </c:pt>
                <c:pt idx="4390">
                  <c:v>1.802864138137224E-8</c:v>
                </c:pt>
                <c:pt idx="4391">
                  <c:v>1.7818248029169082E-8</c:v>
                </c:pt>
                <c:pt idx="4392">
                  <c:v>1.7818248029169082E-8</c:v>
                </c:pt>
                <c:pt idx="4393">
                  <c:v>1.802864138137224E-8</c:v>
                </c:pt>
                <c:pt idx="4394">
                  <c:v>1.7818248029169082E-8</c:v>
                </c:pt>
                <c:pt idx="4395">
                  <c:v>1.7818248029169082E-8</c:v>
                </c:pt>
                <c:pt idx="4396">
                  <c:v>1.8674844746881671E-8</c:v>
                </c:pt>
                <c:pt idx="4397">
                  <c:v>1.8895309067700151E-8</c:v>
                </c:pt>
                <c:pt idx="4398">
                  <c:v>1.8456910233400831E-8</c:v>
                </c:pt>
                <c:pt idx="4399">
                  <c:v>1.8674844746881671E-8</c:v>
                </c:pt>
                <c:pt idx="4400">
                  <c:v>1.7404838587849227E-8</c:v>
                </c:pt>
                <c:pt idx="4401">
                  <c:v>1.8456910233400831E-8</c:v>
                </c:pt>
                <c:pt idx="4402">
                  <c:v>1.802864138137224E-8</c:v>
                </c:pt>
                <c:pt idx="4403">
                  <c:v>1.7818248029169082E-8</c:v>
                </c:pt>
                <c:pt idx="4404">
                  <c:v>1.761035050625208E-8</c:v>
                </c:pt>
                <c:pt idx="4405">
                  <c:v>1.761035050625208E-8</c:v>
                </c:pt>
                <c:pt idx="4406">
                  <c:v>1.7000981704573498E-8</c:v>
                </c:pt>
                <c:pt idx="4407">
                  <c:v>1.7201724983357936E-8</c:v>
                </c:pt>
                <c:pt idx="4408">
                  <c:v>1.7404838587849227E-8</c:v>
                </c:pt>
                <c:pt idx="4409">
                  <c:v>1.6802581089912349E-8</c:v>
                </c:pt>
                <c:pt idx="4410">
                  <c:v>1.6606534038513898E-8</c:v>
                </c:pt>
                <c:pt idx="4411">
                  <c:v>1.7000981704573498E-8</c:v>
                </c:pt>
                <c:pt idx="4412">
                  <c:v>1.6802581089912349E-8</c:v>
                </c:pt>
                <c:pt idx="4413">
                  <c:v>1.6412736608583976E-8</c:v>
                </c:pt>
                <c:pt idx="4414">
                  <c:v>1.622120078506514E-8</c:v>
                </c:pt>
                <c:pt idx="4415">
                  <c:v>1.6031900175122532E-8</c:v>
                </c:pt>
                <c:pt idx="4416">
                  <c:v>1.6031900175122532E-8</c:v>
                </c:pt>
                <c:pt idx="4417">
                  <c:v>1.5659936619342926E-8</c:v>
                </c:pt>
                <c:pt idx="4418">
                  <c:v>1.6031900175122532E-8</c:v>
                </c:pt>
                <c:pt idx="4419">
                  <c:v>1.5844845177986733E-8</c:v>
                </c:pt>
                <c:pt idx="4420">
                  <c:v>1.5659936619342926E-8</c:v>
                </c:pt>
                <c:pt idx="4421">
                  <c:v>1.4941665169571948E-8</c:v>
                </c:pt>
                <c:pt idx="4422">
                  <c:v>1.4767296676903861E-8</c:v>
                </c:pt>
                <c:pt idx="4423">
                  <c:v>1.4767296676903861E-8</c:v>
                </c:pt>
                <c:pt idx="4424">
                  <c:v>1.4424640559741942E-8</c:v>
                </c:pt>
                <c:pt idx="4425">
                  <c:v>1.4256305718669258E-8</c:v>
                </c:pt>
                <c:pt idx="4426">
                  <c:v>1.3602414350789857E-8</c:v>
                </c:pt>
                <c:pt idx="4427">
                  <c:v>1.3925538553862036E-8</c:v>
                </c:pt>
                <c:pt idx="4428">
                  <c:v>1.4256305718669258E-8</c:v>
                </c:pt>
                <c:pt idx="4429">
                  <c:v>1.4256305718669258E-8</c:v>
                </c:pt>
                <c:pt idx="4430">
                  <c:v>1.4256305718669258E-8</c:v>
                </c:pt>
                <c:pt idx="4431">
                  <c:v>1.4594963055911072E-8</c:v>
                </c:pt>
                <c:pt idx="4432">
                  <c:v>1.4767296676903861E-8</c:v>
                </c:pt>
                <c:pt idx="4433">
                  <c:v>1.4594963055911072E-8</c:v>
                </c:pt>
                <c:pt idx="4434">
                  <c:v>1.5118057750509303E-8</c:v>
                </c:pt>
                <c:pt idx="4435">
                  <c:v>1.5477185934422392E-8</c:v>
                </c:pt>
                <c:pt idx="4436">
                  <c:v>1.5477185934422392E-8</c:v>
                </c:pt>
                <c:pt idx="4437">
                  <c:v>1.622120078506514E-8</c:v>
                </c:pt>
                <c:pt idx="4438">
                  <c:v>1.6606534038513898E-8</c:v>
                </c:pt>
                <c:pt idx="4439">
                  <c:v>1.6412736608583976E-8</c:v>
                </c:pt>
                <c:pt idx="4440">
                  <c:v>1.6412736608583976E-8</c:v>
                </c:pt>
                <c:pt idx="4441">
                  <c:v>1.7201724983357936E-8</c:v>
                </c:pt>
                <c:pt idx="4442">
                  <c:v>1.7000981704573498E-8</c:v>
                </c:pt>
                <c:pt idx="4443">
                  <c:v>1.7000981704573498E-8</c:v>
                </c:pt>
                <c:pt idx="4444">
                  <c:v>1.7404838587849227E-8</c:v>
                </c:pt>
                <c:pt idx="4445">
                  <c:v>1.6606534038513898E-8</c:v>
                </c:pt>
                <c:pt idx="4446">
                  <c:v>1.6606534038513898E-8</c:v>
                </c:pt>
                <c:pt idx="4447">
                  <c:v>1.7000981704573498E-8</c:v>
                </c:pt>
                <c:pt idx="4448">
                  <c:v>1.7000981704573498E-8</c:v>
                </c:pt>
                <c:pt idx="4449">
                  <c:v>1.622120078506514E-8</c:v>
                </c:pt>
                <c:pt idx="4450">
                  <c:v>1.6412736608583976E-8</c:v>
                </c:pt>
                <c:pt idx="4451">
                  <c:v>1.5844845177986733E-8</c:v>
                </c:pt>
                <c:pt idx="4452">
                  <c:v>1.6031900175122532E-8</c:v>
                </c:pt>
                <c:pt idx="4453">
                  <c:v>1.622120078506514E-8</c:v>
                </c:pt>
                <c:pt idx="4454">
                  <c:v>1.5844845177986733E-8</c:v>
                </c:pt>
                <c:pt idx="4455">
                  <c:v>1.5844845177986733E-8</c:v>
                </c:pt>
                <c:pt idx="4456">
                  <c:v>1.5844845177986733E-8</c:v>
                </c:pt>
                <c:pt idx="4457">
                  <c:v>1.5477185934422392E-8</c:v>
                </c:pt>
                <c:pt idx="4458">
                  <c:v>1.6031900175122532E-8</c:v>
                </c:pt>
                <c:pt idx="4459">
                  <c:v>1.6031900175122532E-8</c:v>
                </c:pt>
                <c:pt idx="4460">
                  <c:v>1.622120078506514E-8</c:v>
                </c:pt>
                <c:pt idx="4461">
                  <c:v>1.5659936619342926E-8</c:v>
                </c:pt>
                <c:pt idx="4462">
                  <c:v>1.622120078506514E-8</c:v>
                </c:pt>
                <c:pt idx="4463">
                  <c:v>1.6031900175122532E-8</c:v>
                </c:pt>
                <c:pt idx="4464">
                  <c:v>1.5296567940945709E-8</c:v>
                </c:pt>
                <c:pt idx="4465">
                  <c:v>1.5844845177986733E-8</c:v>
                </c:pt>
                <c:pt idx="4466">
                  <c:v>1.5659936619342926E-8</c:v>
                </c:pt>
                <c:pt idx="4467">
                  <c:v>1.622120078506514E-8</c:v>
                </c:pt>
                <c:pt idx="4468">
                  <c:v>1.6412736608583976E-8</c:v>
                </c:pt>
                <c:pt idx="4469">
                  <c:v>1.622120078506514E-8</c:v>
                </c:pt>
                <c:pt idx="4470">
                  <c:v>1.622120078506514E-8</c:v>
                </c:pt>
                <c:pt idx="4471">
                  <c:v>1.5844845177986733E-8</c:v>
                </c:pt>
                <c:pt idx="4472">
                  <c:v>1.5844845177986733E-8</c:v>
                </c:pt>
                <c:pt idx="4473">
                  <c:v>1.5844845177986733E-8</c:v>
                </c:pt>
                <c:pt idx="4474">
                  <c:v>1.5477185934422392E-8</c:v>
                </c:pt>
                <c:pt idx="4475">
                  <c:v>1.4767296676903861E-8</c:v>
                </c:pt>
                <c:pt idx="4476">
                  <c:v>1.4767296676903861E-8</c:v>
                </c:pt>
                <c:pt idx="4477">
                  <c:v>1.4941665169571948E-8</c:v>
                </c:pt>
                <c:pt idx="4478">
                  <c:v>1.4594963055911072E-8</c:v>
                </c:pt>
                <c:pt idx="4479">
                  <c:v>1.4767296676903861E-8</c:v>
                </c:pt>
                <c:pt idx="4480">
                  <c:v>1.4424640559741942E-8</c:v>
                </c:pt>
                <c:pt idx="4481">
                  <c:v>1.4941665169571948E-8</c:v>
                </c:pt>
                <c:pt idx="4482">
                  <c:v>1.4767296676903861E-8</c:v>
                </c:pt>
                <c:pt idx="4483">
                  <c:v>1.5296567940945709E-8</c:v>
                </c:pt>
                <c:pt idx="4484">
                  <c:v>1.5477185934422392E-8</c:v>
                </c:pt>
                <c:pt idx="4485">
                  <c:v>1.5296567940945709E-8</c:v>
                </c:pt>
                <c:pt idx="4486">
                  <c:v>1.5477185934422392E-8</c:v>
                </c:pt>
                <c:pt idx="4487">
                  <c:v>1.5844845177986733E-8</c:v>
                </c:pt>
                <c:pt idx="4488">
                  <c:v>1.5477185934422392E-8</c:v>
                </c:pt>
                <c:pt idx="4489">
                  <c:v>1.6412736608583976E-8</c:v>
                </c:pt>
                <c:pt idx="4490">
                  <c:v>1.5659936619342926E-8</c:v>
                </c:pt>
                <c:pt idx="4491">
                  <c:v>1.5659936619342926E-8</c:v>
                </c:pt>
                <c:pt idx="4492">
                  <c:v>1.5477185934422392E-8</c:v>
                </c:pt>
                <c:pt idx="4493">
                  <c:v>1.5118057750509303E-8</c:v>
                </c:pt>
                <c:pt idx="4494">
                  <c:v>1.5296567940945709E-8</c:v>
                </c:pt>
                <c:pt idx="4495">
                  <c:v>1.4594963055911072E-8</c:v>
                </c:pt>
                <c:pt idx="4496">
                  <c:v>1.4256305718669258E-8</c:v>
                </c:pt>
                <c:pt idx="4497">
                  <c:v>1.4089967780168969E-8</c:v>
                </c:pt>
                <c:pt idx="4498">
                  <c:v>1.3925538553862036E-8</c:v>
                </c:pt>
                <c:pt idx="4499">
                  <c:v>1.3443674848861777E-8</c:v>
                </c:pt>
                <c:pt idx="4500">
                  <c:v>1.3443674848861777E-8</c:v>
                </c:pt>
                <c:pt idx="4501">
                  <c:v>1.3443674848861777E-8</c:v>
                </c:pt>
                <c:pt idx="4502">
                  <c:v>1.3925538553862036E-8</c:v>
                </c:pt>
                <c:pt idx="4503">
                  <c:v>1.3131761909977151E-8</c:v>
                </c:pt>
                <c:pt idx="4504">
                  <c:v>1.3763028208484146E-8</c:v>
                </c:pt>
                <c:pt idx="4505">
                  <c:v>1.3602414350789857E-8</c:v>
                </c:pt>
                <c:pt idx="4506">
                  <c:v>1.2978514898728235E-8</c:v>
                </c:pt>
                <c:pt idx="4507">
                  <c:v>1.3286818423055794E-8</c:v>
                </c:pt>
                <c:pt idx="4508">
                  <c:v>1.3286818423055794E-8</c:v>
                </c:pt>
                <c:pt idx="4509">
                  <c:v>1.3602414350789857E-8</c:v>
                </c:pt>
                <c:pt idx="4510">
                  <c:v>1.3925538553862036E-8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827352"/>
        <c:axId val="156827744"/>
        <c:extLst/>
      </c:scatterChart>
      <c:scatterChart>
        <c:scatterStyle val="lineMarker"/>
        <c:varyColors val="0"/>
        <c:ser>
          <c:idx val="5"/>
          <c:order val="1"/>
          <c:tx>
            <c:v>Speed (L/s) Run 2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'full set 14Oct'!$C$2:$C$4512</c:f>
              <c:numCache>
                <c:formatCode>0.00</c:formatCode>
                <c:ptCount val="4511"/>
                <c:pt idx="0">
                  <c:v>-7.75</c:v>
                </c:pt>
                <c:pt idx="1">
                  <c:v>-7.7458239999832585</c:v>
                </c:pt>
                <c:pt idx="2">
                  <c:v>-7.7416719999746419</c:v>
                </c:pt>
                <c:pt idx="3">
                  <c:v>-7.7374959999579005</c:v>
                </c:pt>
                <c:pt idx="4">
                  <c:v>-7.7333439999492839</c:v>
                </c:pt>
                <c:pt idx="5">
                  <c:v>-7.7291679999325424</c:v>
                </c:pt>
                <c:pt idx="6">
                  <c:v>-7.724991999915801</c:v>
                </c:pt>
                <c:pt idx="7">
                  <c:v>-7.7208159998990595</c:v>
                </c:pt>
                <c:pt idx="8">
                  <c:v>-7.7166399998823181</c:v>
                </c:pt>
                <c:pt idx="9">
                  <c:v>-7.7124639998655766</c:v>
                </c:pt>
                <c:pt idx="10">
                  <c:v>-7.70831199985696</c:v>
                </c:pt>
                <c:pt idx="11">
                  <c:v>-7.7041360000148416</c:v>
                </c:pt>
                <c:pt idx="12">
                  <c:v>-7.6999599999981001</c:v>
                </c:pt>
                <c:pt idx="13">
                  <c:v>-7.6958079999894835</c:v>
                </c:pt>
                <c:pt idx="14">
                  <c:v>-7.6916319999727421</c:v>
                </c:pt>
                <c:pt idx="15">
                  <c:v>-7.6874559999560006</c:v>
                </c:pt>
                <c:pt idx="16">
                  <c:v>-7.683303999947384</c:v>
                </c:pt>
                <c:pt idx="17">
                  <c:v>-7.6791279999306425</c:v>
                </c:pt>
                <c:pt idx="18">
                  <c:v>-7.6749519999139011</c:v>
                </c:pt>
                <c:pt idx="19">
                  <c:v>-7.6707999999052845</c:v>
                </c:pt>
                <c:pt idx="20">
                  <c:v>-7.666623999888543</c:v>
                </c:pt>
                <c:pt idx="21">
                  <c:v>-7.6624479998718016</c:v>
                </c:pt>
                <c:pt idx="22">
                  <c:v>-7.6582719998550601</c:v>
                </c:pt>
                <c:pt idx="23">
                  <c:v>-7.6540960000129417</c:v>
                </c:pt>
                <c:pt idx="24">
                  <c:v>-7.6499199999962002</c:v>
                </c:pt>
                <c:pt idx="25">
                  <c:v>-7.6457439999794587</c:v>
                </c:pt>
                <c:pt idx="26">
                  <c:v>-7.6415919999708422</c:v>
                </c:pt>
                <c:pt idx="27">
                  <c:v>-7.6374159999541007</c:v>
                </c:pt>
                <c:pt idx="28">
                  <c:v>-7.6332399999373592</c:v>
                </c:pt>
                <c:pt idx="29">
                  <c:v>-7.6290879999287426</c:v>
                </c:pt>
                <c:pt idx="30">
                  <c:v>-7.6249119999120012</c:v>
                </c:pt>
                <c:pt idx="31">
                  <c:v>-7.6207359998952597</c:v>
                </c:pt>
                <c:pt idx="32">
                  <c:v>-7.6165839998866431</c:v>
                </c:pt>
                <c:pt idx="33">
                  <c:v>-7.6124079998699017</c:v>
                </c:pt>
                <c:pt idx="34">
                  <c:v>-7.6082559998612851</c:v>
                </c:pt>
                <c:pt idx="35">
                  <c:v>-7.6040799998445436</c:v>
                </c:pt>
                <c:pt idx="36">
                  <c:v>-7.5999040000024252</c:v>
                </c:pt>
                <c:pt idx="37">
                  <c:v>-7.5957519999938086</c:v>
                </c:pt>
                <c:pt idx="38">
                  <c:v>-7.5915759999770671</c:v>
                </c:pt>
                <c:pt idx="39">
                  <c:v>-7.5873999999603257</c:v>
                </c:pt>
                <c:pt idx="40">
                  <c:v>-7.5832479999517091</c:v>
                </c:pt>
                <c:pt idx="41">
                  <c:v>-7.5790719999349676</c:v>
                </c:pt>
                <c:pt idx="42">
                  <c:v>-7.574919999926351</c:v>
                </c:pt>
                <c:pt idx="43">
                  <c:v>-7.5707439999096096</c:v>
                </c:pt>
                <c:pt idx="44">
                  <c:v>-7.5665679998928681</c:v>
                </c:pt>
                <c:pt idx="45">
                  <c:v>-7.5623919998761266</c:v>
                </c:pt>
                <c:pt idx="46">
                  <c:v>-7.5582399998675101</c:v>
                </c:pt>
                <c:pt idx="47">
                  <c:v>-7.5540639998507686</c:v>
                </c:pt>
                <c:pt idx="48">
                  <c:v>-7.5498880000086501</c:v>
                </c:pt>
                <c:pt idx="49">
                  <c:v>-7.5457360000000335</c:v>
                </c:pt>
                <c:pt idx="50">
                  <c:v>-7.5415599999832921</c:v>
                </c:pt>
                <c:pt idx="51">
                  <c:v>-7.5373839999665506</c:v>
                </c:pt>
                <c:pt idx="52">
                  <c:v>-7.533231999957934</c:v>
                </c:pt>
                <c:pt idx="53">
                  <c:v>-7.5290559999411926</c:v>
                </c:pt>
                <c:pt idx="54">
                  <c:v>-7.524903999932576</c:v>
                </c:pt>
                <c:pt idx="55">
                  <c:v>-7.5207279999158345</c:v>
                </c:pt>
                <c:pt idx="56">
                  <c:v>-7.5165519998990931</c:v>
                </c:pt>
                <c:pt idx="57">
                  <c:v>-7.5123999998904765</c:v>
                </c:pt>
                <c:pt idx="58">
                  <c:v>-7.508223999873735</c:v>
                </c:pt>
                <c:pt idx="59">
                  <c:v>-7.5040479998569936</c:v>
                </c:pt>
                <c:pt idx="60">
                  <c:v>-7.499895999848377</c:v>
                </c:pt>
                <c:pt idx="61">
                  <c:v>-7.4957200000062585</c:v>
                </c:pt>
                <c:pt idx="62">
                  <c:v>-7.4915679999976419</c:v>
                </c:pt>
                <c:pt idx="63">
                  <c:v>-7.4873919999809004</c:v>
                </c:pt>
                <c:pt idx="64">
                  <c:v>-7.483215999964159</c:v>
                </c:pt>
                <c:pt idx="65">
                  <c:v>-7.4790399999474175</c:v>
                </c:pt>
                <c:pt idx="66">
                  <c:v>-7.4748879999388009</c:v>
                </c:pt>
                <c:pt idx="67">
                  <c:v>-7.4707119999220595</c:v>
                </c:pt>
                <c:pt idx="68">
                  <c:v>-7.466535999905318</c:v>
                </c:pt>
                <c:pt idx="69">
                  <c:v>-7.4623599998885766</c:v>
                </c:pt>
                <c:pt idx="70">
                  <c:v>-7.45820799987996</c:v>
                </c:pt>
                <c:pt idx="71">
                  <c:v>-7.4540319998632185</c:v>
                </c:pt>
                <c:pt idx="72">
                  <c:v>-7.4498559998464771</c:v>
                </c:pt>
                <c:pt idx="73">
                  <c:v>-7.4457040000124834</c:v>
                </c:pt>
                <c:pt idx="74">
                  <c:v>-7.441527999995742</c:v>
                </c:pt>
                <c:pt idx="75">
                  <c:v>-7.4373519999790005</c:v>
                </c:pt>
                <c:pt idx="76">
                  <c:v>-7.4331999999703839</c:v>
                </c:pt>
                <c:pt idx="77">
                  <c:v>-7.4290239999536425</c:v>
                </c:pt>
                <c:pt idx="78">
                  <c:v>-7.424847999936901</c:v>
                </c:pt>
                <c:pt idx="79">
                  <c:v>-7.4206719999201596</c:v>
                </c:pt>
                <c:pt idx="80">
                  <c:v>-7.416519999911543</c:v>
                </c:pt>
                <c:pt idx="81">
                  <c:v>-7.4123439998948015</c:v>
                </c:pt>
                <c:pt idx="82">
                  <c:v>-7.4081919998861849</c:v>
                </c:pt>
                <c:pt idx="83">
                  <c:v>-7.4040159998694435</c:v>
                </c:pt>
                <c:pt idx="84">
                  <c:v>-7.399839999852702</c:v>
                </c:pt>
                <c:pt idx="85">
                  <c:v>-7.3956640000105835</c:v>
                </c:pt>
                <c:pt idx="86">
                  <c:v>-7.391512000001967</c:v>
                </c:pt>
                <c:pt idx="87">
                  <c:v>-7.3873359999852255</c:v>
                </c:pt>
                <c:pt idx="88">
                  <c:v>-7.383159999968484</c:v>
                </c:pt>
                <c:pt idx="89">
                  <c:v>-7.3789839999517426</c:v>
                </c:pt>
                <c:pt idx="90">
                  <c:v>-7.3748079999350011</c:v>
                </c:pt>
                <c:pt idx="91">
                  <c:v>-7.3706559999263845</c:v>
                </c:pt>
                <c:pt idx="92">
                  <c:v>-7.3664799999096431</c:v>
                </c:pt>
                <c:pt idx="93">
                  <c:v>-7.3623039998929016</c:v>
                </c:pt>
                <c:pt idx="94">
                  <c:v>-7.358151999884285</c:v>
                </c:pt>
                <c:pt idx="95">
                  <c:v>-7.3539759998675436</c:v>
                </c:pt>
                <c:pt idx="96">
                  <c:v>-7.3497999998508021</c:v>
                </c:pt>
                <c:pt idx="97">
                  <c:v>-7.3456480000168085</c:v>
                </c:pt>
                <c:pt idx="98">
                  <c:v>-7.3414720000000671</c:v>
                </c:pt>
                <c:pt idx="99">
                  <c:v>-7.3372959999833256</c:v>
                </c:pt>
                <c:pt idx="100">
                  <c:v>-7.333143999974709</c:v>
                </c:pt>
                <c:pt idx="101">
                  <c:v>-7.3289439999498427</c:v>
                </c:pt>
                <c:pt idx="102">
                  <c:v>-7.3247919999412261</c:v>
                </c:pt>
                <c:pt idx="103">
                  <c:v>-7.3206159999244846</c:v>
                </c:pt>
                <c:pt idx="104">
                  <c:v>-7.3164399999077432</c:v>
                </c:pt>
                <c:pt idx="105">
                  <c:v>-7.3122879998991266</c:v>
                </c:pt>
                <c:pt idx="106">
                  <c:v>-7.3081119998823851</c:v>
                </c:pt>
                <c:pt idx="107">
                  <c:v>-7.3039359998656437</c:v>
                </c:pt>
                <c:pt idx="108">
                  <c:v>-7.2997599998489022</c:v>
                </c:pt>
                <c:pt idx="109">
                  <c:v>-7.2955840000067838</c:v>
                </c:pt>
                <c:pt idx="110">
                  <c:v>-7.2914319999981672</c:v>
                </c:pt>
                <c:pt idx="111">
                  <c:v>-7.2872559999814257</c:v>
                </c:pt>
                <c:pt idx="112">
                  <c:v>-7.2830799999646842</c:v>
                </c:pt>
                <c:pt idx="113">
                  <c:v>-7.2789039999479428</c:v>
                </c:pt>
                <c:pt idx="114">
                  <c:v>-7.2747279999312013</c:v>
                </c:pt>
                <c:pt idx="115">
                  <c:v>-7.2705759999225847</c:v>
                </c:pt>
                <c:pt idx="116">
                  <c:v>-7.2663999999058433</c:v>
                </c:pt>
                <c:pt idx="117">
                  <c:v>-7.2622239998891018</c:v>
                </c:pt>
                <c:pt idx="118">
                  <c:v>-7.2580719998804852</c:v>
                </c:pt>
                <c:pt idx="119">
                  <c:v>-7.2538719998556189</c:v>
                </c:pt>
                <c:pt idx="120">
                  <c:v>-7.2497199998470023</c:v>
                </c:pt>
                <c:pt idx="121">
                  <c:v>-7.2455440000048839</c:v>
                </c:pt>
                <c:pt idx="122">
                  <c:v>-7.2413919999962673</c:v>
                </c:pt>
                <c:pt idx="123">
                  <c:v>-7.2372159999795258</c:v>
                </c:pt>
                <c:pt idx="124">
                  <c:v>-7.2330399999627843</c:v>
                </c:pt>
                <c:pt idx="125">
                  <c:v>-7.2288879999541678</c:v>
                </c:pt>
                <c:pt idx="126">
                  <c:v>-7.2246879999293014</c:v>
                </c:pt>
                <c:pt idx="127">
                  <c:v>-7.2205359999206848</c:v>
                </c:pt>
                <c:pt idx="128">
                  <c:v>-7.2163599999039434</c:v>
                </c:pt>
                <c:pt idx="129">
                  <c:v>-7.2121839998872019</c:v>
                </c:pt>
                <c:pt idx="130">
                  <c:v>-7.2080319998785853</c:v>
                </c:pt>
                <c:pt idx="131">
                  <c:v>-7.2038559998618439</c:v>
                </c:pt>
                <c:pt idx="132">
                  <c:v>-7.1997039998532273</c:v>
                </c:pt>
                <c:pt idx="133">
                  <c:v>-7.1955280000111088</c:v>
                </c:pt>
                <c:pt idx="134">
                  <c:v>-7.1913519999943674</c:v>
                </c:pt>
                <c:pt idx="135">
                  <c:v>-7.1871999999857508</c:v>
                </c:pt>
                <c:pt idx="136">
                  <c:v>-7.1830239999690093</c:v>
                </c:pt>
                <c:pt idx="137">
                  <c:v>-7.1788479999522679</c:v>
                </c:pt>
                <c:pt idx="138">
                  <c:v>-7.1746959999436513</c:v>
                </c:pt>
                <c:pt idx="139">
                  <c:v>-7.1705199999269098</c:v>
                </c:pt>
                <c:pt idx="140">
                  <c:v>-7.1663439999101683</c:v>
                </c:pt>
                <c:pt idx="141">
                  <c:v>-7.1621679998934269</c:v>
                </c:pt>
                <c:pt idx="142">
                  <c:v>-7.1579919998766854</c:v>
                </c:pt>
                <c:pt idx="143">
                  <c:v>-7.1538399998680688</c:v>
                </c:pt>
                <c:pt idx="144">
                  <c:v>-7.1496639998513274</c:v>
                </c:pt>
                <c:pt idx="145">
                  <c:v>-7.1455120000173338</c:v>
                </c:pt>
                <c:pt idx="146">
                  <c:v>-7.1413360000005923</c:v>
                </c:pt>
                <c:pt idx="147">
                  <c:v>-7.1371599999838509</c:v>
                </c:pt>
                <c:pt idx="148">
                  <c:v>-7.1330079999752343</c:v>
                </c:pt>
                <c:pt idx="149">
                  <c:v>-7.1288319999584928</c:v>
                </c:pt>
                <c:pt idx="150">
                  <c:v>-7.1246559999417514</c:v>
                </c:pt>
                <c:pt idx="151">
                  <c:v>-7.1205039999331348</c:v>
                </c:pt>
                <c:pt idx="152">
                  <c:v>-7.1163279999163933</c:v>
                </c:pt>
                <c:pt idx="153">
                  <c:v>-7.1121519998996519</c:v>
                </c:pt>
                <c:pt idx="154">
                  <c:v>-7.1079759998829104</c:v>
                </c:pt>
                <c:pt idx="155">
                  <c:v>-7.1038239998742938</c:v>
                </c:pt>
                <c:pt idx="156">
                  <c:v>-7.0996479998575523</c:v>
                </c:pt>
                <c:pt idx="157">
                  <c:v>-7.0954720000154339</c:v>
                </c:pt>
                <c:pt idx="158">
                  <c:v>-7.0913200000068173</c:v>
                </c:pt>
                <c:pt idx="159">
                  <c:v>-7.0871439999900758</c:v>
                </c:pt>
                <c:pt idx="160">
                  <c:v>-7.0829919999814592</c:v>
                </c:pt>
                <c:pt idx="161">
                  <c:v>-7.0788159999647178</c:v>
                </c:pt>
                <c:pt idx="162">
                  <c:v>-7.0746399999479763</c:v>
                </c:pt>
                <c:pt idx="163">
                  <c:v>-7.0704639999312349</c:v>
                </c:pt>
                <c:pt idx="164">
                  <c:v>-7.0663119999226183</c:v>
                </c:pt>
                <c:pt idx="165">
                  <c:v>-7.0621359999058768</c:v>
                </c:pt>
                <c:pt idx="166">
                  <c:v>-7.0579599998891354</c:v>
                </c:pt>
                <c:pt idx="167">
                  <c:v>-7.0537839998723939</c:v>
                </c:pt>
                <c:pt idx="168">
                  <c:v>-7.0496319998637773</c:v>
                </c:pt>
                <c:pt idx="169">
                  <c:v>-7.0454559998470359</c:v>
                </c:pt>
                <c:pt idx="170">
                  <c:v>-7.0412800000049174</c:v>
                </c:pt>
                <c:pt idx="171">
                  <c:v>-7.0371279999963008</c:v>
                </c:pt>
                <c:pt idx="172">
                  <c:v>-7.0329519999795593</c:v>
                </c:pt>
                <c:pt idx="173">
                  <c:v>-7.0287999999709427</c:v>
                </c:pt>
                <c:pt idx="174">
                  <c:v>-7.0246239999542013</c:v>
                </c:pt>
                <c:pt idx="175">
                  <c:v>-7.0204479999374598</c:v>
                </c:pt>
                <c:pt idx="176">
                  <c:v>-7.0162959999288432</c:v>
                </c:pt>
                <c:pt idx="177">
                  <c:v>-7.0121199999121018</c:v>
                </c:pt>
                <c:pt idx="178">
                  <c:v>-7.0079439998953603</c:v>
                </c:pt>
                <c:pt idx="179">
                  <c:v>-7.0037679998786189</c:v>
                </c:pt>
                <c:pt idx="180">
                  <c:v>-6.9996159998700023</c:v>
                </c:pt>
                <c:pt idx="181">
                  <c:v>-6.9954399998532608</c:v>
                </c:pt>
                <c:pt idx="182">
                  <c:v>-6.9912640000111423</c:v>
                </c:pt>
                <c:pt idx="183">
                  <c:v>-6.9871120000025257</c:v>
                </c:pt>
                <c:pt idx="184">
                  <c:v>-6.9829359999857843</c:v>
                </c:pt>
                <c:pt idx="185">
                  <c:v>-6.9787839999771677</c:v>
                </c:pt>
                <c:pt idx="186">
                  <c:v>-6.9746079999604262</c:v>
                </c:pt>
                <c:pt idx="187">
                  <c:v>-6.9704319999436848</c:v>
                </c:pt>
                <c:pt idx="188">
                  <c:v>-6.9662799999350682</c:v>
                </c:pt>
                <c:pt idx="189">
                  <c:v>-6.9621039999183267</c:v>
                </c:pt>
                <c:pt idx="190">
                  <c:v>-6.9579279999015853</c:v>
                </c:pt>
                <c:pt idx="191">
                  <c:v>-6.9537519998848438</c:v>
                </c:pt>
                <c:pt idx="192">
                  <c:v>-6.9495999998762272</c:v>
                </c:pt>
                <c:pt idx="193">
                  <c:v>-6.9454239998594858</c:v>
                </c:pt>
                <c:pt idx="194">
                  <c:v>-6.9412719998508692</c:v>
                </c:pt>
                <c:pt idx="195">
                  <c:v>-6.9370960000087507</c:v>
                </c:pt>
                <c:pt idx="196">
                  <c:v>-6.9329199999920093</c:v>
                </c:pt>
                <c:pt idx="197">
                  <c:v>-6.9287439999752678</c:v>
                </c:pt>
                <c:pt idx="198">
                  <c:v>-6.9245679999585263</c:v>
                </c:pt>
                <c:pt idx="199">
                  <c:v>-6.9203919999417849</c:v>
                </c:pt>
                <c:pt idx="200">
                  <c:v>-6.9162159999250434</c:v>
                </c:pt>
                <c:pt idx="201">
                  <c:v>-6.9120639999164268</c:v>
                </c:pt>
                <c:pt idx="202">
                  <c:v>-6.9078879998996854</c:v>
                </c:pt>
                <c:pt idx="203">
                  <c:v>-6.9037119998829439</c:v>
                </c:pt>
                <c:pt idx="204">
                  <c:v>-6.8995359998662025</c:v>
                </c:pt>
                <c:pt idx="205">
                  <c:v>-6.895359999849461</c:v>
                </c:pt>
                <c:pt idx="206">
                  <c:v>-6.8912080000154674</c:v>
                </c:pt>
                <c:pt idx="207">
                  <c:v>-6.887031999998726</c:v>
                </c:pt>
                <c:pt idx="208">
                  <c:v>-6.8828559999819845</c:v>
                </c:pt>
                <c:pt idx="209">
                  <c:v>-6.8787039999733679</c:v>
                </c:pt>
                <c:pt idx="210">
                  <c:v>-6.8745279999566264</c:v>
                </c:pt>
                <c:pt idx="211">
                  <c:v>-6.8703759999480098</c:v>
                </c:pt>
                <c:pt idx="212">
                  <c:v>-6.8661999999312684</c:v>
                </c:pt>
                <c:pt idx="213">
                  <c:v>-6.8620239999145269</c:v>
                </c:pt>
                <c:pt idx="214">
                  <c:v>-6.8578719999059103</c:v>
                </c:pt>
                <c:pt idx="215">
                  <c:v>-6.8536959998891689</c:v>
                </c:pt>
                <c:pt idx="216">
                  <c:v>-6.8495199998724274</c:v>
                </c:pt>
                <c:pt idx="217">
                  <c:v>-6.845343999855686</c:v>
                </c:pt>
                <c:pt idx="218">
                  <c:v>-6.8411919998470694</c:v>
                </c:pt>
                <c:pt idx="219">
                  <c:v>-6.8370160000049509</c:v>
                </c:pt>
                <c:pt idx="220">
                  <c:v>-6.8328399999882095</c:v>
                </c:pt>
                <c:pt idx="221">
                  <c:v>-6.8286879999795929</c:v>
                </c:pt>
                <c:pt idx="222">
                  <c:v>-6.8245119999628514</c:v>
                </c:pt>
                <c:pt idx="223">
                  <c:v>-6.82033599994611</c:v>
                </c:pt>
                <c:pt idx="224">
                  <c:v>-6.8161839999374934</c:v>
                </c:pt>
                <c:pt idx="225">
                  <c:v>-6.8120079999207519</c:v>
                </c:pt>
                <c:pt idx="226">
                  <c:v>-6.8078319999040104</c:v>
                </c:pt>
                <c:pt idx="227">
                  <c:v>-6.803655999887269</c:v>
                </c:pt>
                <c:pt idx="228">
                  <c:v>-6.7995039998786524</c:v>
                </c:pt>
                <c:pt idx="229">
                  <c:v>-6.7953279998619109</c:v>
                </c:pt>
                <c:pt idx="230">
                  <c:v>-6.7911519998451695</c:v>
                </c:pt>
                <c:pt idx="231">
                  <c:v>-6.7870000000111759</c:v>
                </c:pt>
                <c:pt idx="232">
                  <c:v>-6.7828239999944344</c:v>
                </c:pt>
                <c:pt idx="233">
                  <c:v>-6.7786719999858178</c:v>
                </c:pt>
                <c:pt idx="234">
                  <c:v>-6.7744959999690764</c:v>
                </c:pt>
                <c:pt idx="235">
                  <c:v>-6.7703199999523349</c:v>
                </c:pt>
                <c:pt idx="236">
                  <c:v>-6.7661679999437183</c:v>
                </c:pt>
                <c:pt idx="237">
                  <c:v>-6.7619919999269769</c:v>
                </c:pt>
                <c:pt idx="238">
                  <c:v>-6.7578399999183603</c:v>
                </c:pt>
                <c:pt idx="239">
                  <c:v>-6.7536639999016188</c:v>
                </c:pt>
                <c:pt idx="240">
                  <c:v>-6.7494879998848774</c:v>
                </c:pt>
                <c:pt idx="241">
                  <c:v>-6.7453359998762608</c:v>
                </c:pt>
                <c:pt idx="242">
                  <c:v>-6.7411599998595193</c:v>
                </c:pt>
                <c:pt idx="243">
                  <c:v>-6.7369840000174008</c:v>
                </c:pt>
                <c:pt idx="244">
                  <c:v>-6.7328080000006594</c:v>
                </c:pt>
                <c:pt idx="245">
                  <c:v>-6.7286559999920428</c:v>
                </c:pt>
                <c:pt idx="246">
                  <c:v>-6.7244799999753013</c:v>
                </c:pt>
                <c:pt idx="247">
                  <c:v>-6.7203039999585599</c:v>
                </c:pt>
                <c:pt idx="248">
                  <c:v>-6.7161279999418184</c:v>
                </c:pt>
                <c:pt idx="249">
                  <c:v>-6.7119759999332018</c:v>
                </c:pt>
                <c:pt idx="250">
                  <c:v>-6.7077999999164604</c:v>
                </c:pt>
                <c:pt idx="251">
                  <c:v>-6.7036239998997189</c:v>
                </c:pt>
                <c:pt idx="252">
                  <c:v>-6.6994479998829775</c:v>
                </c:pt>
                <c:pt idx="253">
                  <c:v>-6.695271999866236</c:v>
                </c:pt>
                <c:pt idx="254">
                  <c:v>-6.6910959998494945</c:v>
                </c:pt>
                <c:pt idx="255">
                  <c:v>-6.6869200000073761</c:v>
                </c:pt>
                <c:pt idx="256">
                  <c:v>-6.6827439999906346</c:v>
                </c:pt>
                <c:pt idx="257">
                  <c:v>-6.678591999982018</c:v>
                </c:pt>
                <c:pt idx="258">
                  <c:v>-6.6744159999652766</c:v>
                </c:pt>
                <c:pt idx="259">
                  <c:v>-6.6702399999485351</c:v>
                </c:pt>
                <c:pt idx="260">
                  <c:v>-6.6660879999399185</c:v>
                </c:pt>
                <c:pt idx="261">
                  <c:v>-6.6619119999231771</c:v>
                </c:pt>
                <c:pt idx="262">
                  <c:v>-6.6577359999064356</c:v>
                </c:pt>
                <c:pt idx="263">
                  <c:v>-6.653583999897819</c:v>
                </c:pt>
                <c:pt idx="264">
                  <c:v>-6.6494079998810776</c:v>
                </c:pt>
                <c:pt idx="265">
                  <c:v>-6.645255999872461</c:v>
                </c:pt>
                <c:pt idx="266">
                  <c:v>-6.6410799998557195</c:v>
                </c:pt>
                <c:pt idx="267">
                  <c:v>-6.636904000013601</c:v>
                </c:pt>
                <c:pt idx="268">
                  <c:v>-6.6327520000049844</c:v>
                </c:pt>
                <c:pt idx="269">
                  <c:v>-6.628575999988243</c:v>
                </c:pt>
                <c:pt idx="270">
                  <c:v>-6.6244239999796264</c:v>
                </c:pt>
                <c:pt idx="271">
                  <c:v>-6.6202239999547601</c:v>
                </c:pt>
                <c:pt idx="272">
                  <c:v>-6.6160719999461435</c:v>
                </c:pt>
                <c:pt idx="273">
                  <c:v>-6.611895999929402</c:v>
                </c:pt>
                <c:pt idx="274">
                  <c:v>-6.6077199999126606</c:v>
                </c:pt>
                <c:pt idx="275">
                  <c:v>-6.603567999904044</c:v>
                </c:pt>
                <c:pt idx="276">
                  <c:v>-6.5993919998873025</c:v>
                </c:pt>
                <c:pt idx="277">
                  <c:v>-6.5952399998786859</c:v>
                </c:pt>
                <c:pt idx="278">
                  <c:v>-6.5910639998619445</c:v>
                </c:pt>
                <c:pt idx="279">
                  <c:v>-6.586887999845203</c:v>
                </c:pt>
                <c:pt idx="280">
                  <c:v>-6.5827120000030845</c:v>
                </c:pt>
                <c:pt idx="281">
                  <c:v>-6.5785359999863431</c:v>
                </c:pt>
                <c:pt idx="282">
                  <c:v>-6.5743839999777265</c:v>
                </c:pt>
                <c:pt idx="283">
                  <c:v>-6.570207999960985</c:v>
                </c:pt>
                <c:pt idx="284">
                  <c:v>-6.5660319999442436</c:v>
                </c:pt>
                <c:pt idx="285">
                  <c:v>-6.561879999935627</c:v>
                </c:pt>
                <c:pt idx="286">
                  <c:v>-6.5577039999188855</c:v>
                </c:pt>
                <c:pt idx="287">
                  <c:v>-6.5535279999021441</c:v>
                </c:pt>
                <c:pt idx="288">
                  <c:v>-6.5493519998854026</c:v>
                </c:pt>
                <c:pt idx="289">
                  <c:v>-6.5451759998686612</c:v>
                </c:pt>
                <c:pt idx="290">
                  <c:v>-6.5410239998600446</c:v>
                </c:pt>
                <c:pt idx="291">
                  <c:v>-6.5368480000179261</c:v>
                </c:pt>
                <c:pt idx="292">
                  <c:v>-6.5326720000011846</c:v>
                </c:pt>
                <c:pt idx="293">
                  <c:v>-6.5284959999844432</c:v>
                </c:pt>
                <c:pt idx="294">
                  <c:v>-6.5243439999758266</c:v>
                </c:pt>
                <c:pt idx="295">
                  <c:v>-6.5201679999590851</c:v>
                </c:pt>
                <c:pt idx="296">
                  <c:v>-6.5159919999423437</c:v>
                </c:pt>
                <c:pt idx="297">
                  <c:v>-6.5118159999256022</c:v>
                </c:pt>
                <c:pt idx="298">
                  <c:v>-6.5076639999169856</c:v>
                </c:pt>
                <c:pt idx="299">
                  <c:v>-6.5034879999002442</c:v>
                </c:pt>
                <c:pt idx="300">
                  <c:v>-6.4993359998916276</c:v>
                </c:pt>
                <c:pt idx="301">
                  <c:v>-6.4951599998748861</c:v>
                </c:pt>
                <c:pt idx="302">
                  <c:v>-6.4909839998581447</c:v>
                </c:pt>
                <c:pt idx="303">
                  <c:v>-6.4868319998495281</c:v>
                </c:pt>
                <c:pt idx="304">
                  <c:v>-6.4826560000074096</c:v>
                </c:pt>
                <c:pt idx="305">
                  <c:v>-6.4784799999906681</c:v>
                </c:pt>
                <c:pt idx="306">
                  <c:v>-6.4743039999739267</c:v>
                </c:pt>
                <c:pt idx="307">
                  <c:v>-6.4701519999653101</c:v>
                </c:pt>
                <c:pt idx="308">
                  <c:v>-6.4659519999404438</c:v>
                </c:pt>
                <c:pt idx="309">
                  <c:v>-6.4617999999318272</c:v>
                </c:pt>
                <c:pt idx="310">
                  <c:v>-6.4576239999150857</c:v>
                </c:pt>
                <c:pt idx="311">
                  <c:v>-6.4534479998983443</c:v>
                </c:pt>
                <c:pt idx="312">
                  <c:v>-6.4492719998816028</c:v>
                </c:pt>
                <c:pt idx="313">
                  <c:v>-6.4451199998729862</c:v>
                </c:pt>
                <c:pt idx="314">
                  <c:v>-6.4409439998562448</c:v>
                </c:pt>
                <c:pt idx="315">
                  <c:v>-6.4367680000141263</c:v>
                </c:pt>
                <c:pt idx="316">
                  <c:v>-6.4325919999973848</c:v>
                </c:pt>
                <c:pt idx="317">
                  <c:v>-6.4284159999806434</c:v>
                </c:pt>
                <c:pt idx="318">
                  <c:v>-6.4242639999720268</c:v>
                </c:pt>
                <c:pt idx="319">
                  <c:v>-6.4200879999552853</c:v>
                </c:pt>
                <c:pt idx="320">
                  <c:v>-6.4159119999385439</c:v>
                </c:pt>
                <c:pt idx="321">
                  <c:v>-6.4117599999299273</c:v>
                </c:pt>
                <c:pt idx="322">
                  <c:v>-6.4075839999131858</c:v>
                </c:pt>
                <c:pt idx="323">
                  <c:v>-6.4034319999045692</c:v>
                </c:pt>
                <c:pt idx="324">
                  <c:v>-6.3992559998878278</c:v>
                </c:pt>
                <c:pt idx="325">
                  <c:v>-6.3950799998710863</c:v>
                </c:pt>
                <c:pt idx="326">
                  <c:v>-6.3909279998624697</c:v>
                </c:pt>
                <c:pt idx="327">
                  <c:v>-6.3867519998457283</c:v>
                </c:pt>
                <c:pt idx="328">
                  <c:v>-6.3826000000117347</c:v>
                </c:pt>
                <c:pt idx="329">
                  <c:v>-6.3784239999949932</c:v>
                </c:pt>
                <c:pt idx="330">
                  <c:v>-6.3742479999782518</c:v>
                </c:pt>
                <c:pt idx="331">
                  <c:v>-6.3700959999696352</c:v>
                </c:pt>
                <c:pt idx="332">
                  <c:v>-6.3659199999528937</c:v>
                </c:pt>
                <c:pt idx="333">
                  <c:v>-6.3617679999442771</c:v>
                </c:pt>
                <c:pt idx="334">
                  <c:v>-6.3575919999275357</c:v>
                </c:pt>
                <c:pt idx="335">
                  <c:v>-6.3534159999107942</c:v>
                </c:pt>
                <c:pt idx="336">
                  <c:v>-6.3492399998940527</c:v>
                </c:pt>
                <c:pt idx="337">
                  <c:v>-6.3450639998773113</c:v>
                </c:pt>
                <c:pt idx="338">
                  <c:v>-6.3409119998686947</c:v>
                </c:pt>
                <c:pt idx="339">
                  <c:v>-6.3367359998519532</c:v>
                </c:pt>
                <c:pt idx="340">
                  <c:v>-6.3325600000098348</c:v>
                </c:pt>
                <c:pt idx="341">
                  <c:v>-6.3284080000012182</c:v>
                </c:pt>
                <c:pt idx="342">
                  <c:v>-6.3242319999844767</c:v>
                </c:pt>
                <c:pt idx="343">
                  <c:v>-6.3200799999758601</c:v>
                </c:pt>
                <c:pt idx="344">
                  <c:v>-6.3159039999591187</c:v>
                </c:pt>
                <c:pt idx="345">
                  <c:v>-6.3117279999423772</c:v>
                </c:pt>
                <c:pt idx="346">
                  <c:v>-6.3075519999256358</c:v>
                </c:pt>
                <c:pt idx="347">
                  <c:v>-6.3033999999170192</c:v>
                </c:pt>
                <c:pt idx="348">
                  <c:v>-6.2992239999002777</c:v>
                </c:pt>
                <c:pt idx="349">
                  <c:v>-6.2950479998835362</c:v>
                </c:pt>
                <c:pt idx="350">
                  <c:v>-6.2908959998749197</c:v>
                </c:pt>
                <c:pt idx="351">
                  <c:v>-6.2867199998581782</c:v>
                </c:pt>
                <c:pt idx="352">
                  <c:v>-6.2825200000079349</c:v>
                </c:pt>
                <c:pt idx="353">
                  <c:v>-6.2783679999993183</c:v>
                </c:pt>
                <c:pt idx="354">
                  <c:v>-6.2741919999825768</c:v>
                </c:pt>
                <c:pt idx="355">
                  <c:v>-6.2700399999739602</c:v>
                </c:pt>
                <c:pt idx="356">
                  <c:v>-6.2658639999572188</c:v>
                </c:pt>
                <c:pt idx="357">
                  <c:v>-6.2616879999404773</c:v>
                </c:pt>
                <c:pt idx="358">
                  <c:v>-6.2575359999318607</c:v>
                </c:pt>
                <c:pt idx="359">
                  <c:v>-6.2533599999151193</c:v>
                </c:pt>
                <c:pt idx="360">
                  <c:v>-6.2491839998983778</c:v>
                </c:pt>
                <c:pt idx="361">
                  <c:v>-6.2450319998897612</c:v>
                </c:pt>
                <c:pt idx="362">
                  <c:v>-6.2408559998730198</c:v>
                </c:pt>
                <c:pt idx="363">
                  <c:v>-6.2366799998562783</c:v>
                </c:pt>
                <c:pt idx="364">
                  <c:v>-6.2325279998476617</c:v>
                </c:pt>
                <c:pt idx="365">
                  <c:v>-6.2283520000055432</c:v>
                </c:pt>
                <c:pt idx="366">
                  <c:v>-6.2241759999888018</c:v>
                </c:pt>
                <c:pt idx="367">
                  <c:v>-6.2200239999801852</c:v>
                </c:pt>
                <c:pt idx="368">
                  <c:v>-6.2158479999634437</c:v>
                </c:pt>
                <c:pt idx="369">
                  <c:v>-6.2116719999467023</c:v>
                </c:pt>
                <c:pt idx="370">
                  <c:v>-6.2075199999380857</c:v>
                </c:pt>
                <c:pt idx="371">
                  <c:v>-6.2033199999132194</c:v>
                </c:pt>
                <c:pt idx="372">
                  <c:v>-6.1991679999046028</c:v>
                </c:pt>
                <c:pt idx="373">
                  <c:v>-6.1949919998878613</c:v>
                </c:pt>
                <c:pt idx="374">
                  <c:v>-6.1908159998711199</c:v>
                </c:pt>
                <c:pt idx="375">
                  <c:v>-6.1866639998625033</c:v>
                </c:pt>
                <c:pt idx="376">
                  <c:v>-6.1824879998457618</c:v>
                </c:pt>
                <c:pt idx="377">
                  <c:v>-6.1783120000036433</c:v>
                </c:pt>
                <c:pt idx="378">
                  <c:v>-6.1741599999950267</c:v>
                </c:pt>
                <c:pt idx="379">
                  <c:v>-6.1699839999782853</c:v>
                </c:pt>
                <c:pt idx="380">
                  <c:v>-6.1658079999615438</c:v>
                </c:pt>
                <c:pt idx="381">
                  <c:v>-6.1616559999529272</c:v>
                </c:pt>
                <c:pt idx="382">
                  <c:v>-6.1574799999361858</c:v>
                </c:pt>
                <c:pt idx="383">
                  <c:v>-6.1533039999194443</c:v>
                </c:pt>
                <c:pt idx="384">
                  <c:v>-6.1491279999027029</c:v>
                </c:pt>
                <c:pt idx="385">
                  <c:v>-6.1449759998940863</c:v>
                </c:pt>
                <c:pt idx="386">
                  <c:v>-6.1407999998773448</c:v>
                </c:pt>
                <c:pt idx="387">
                  <c:v>-6.1366239998606034</c:v>
                </c:pt>
                <c:pt idx="388">
                  <c:v>-6.1324479998438619</c:v>
                </c:pt>
                <c:pt idx="389">
                  <c:v>-6.1282960000098683</c:v>
                </c:pt>
                <c:pt idx="390">
                  <c:v>-6.1241199999931268</c:v>
                </c:pt>
                <c:pt idx="391">
                  <c:v>-6.1199439999763854</c:v>
                </c:pt>
                <c:pt idx="392">
                  <c:v>-6.1157919999677688</c:v>
                </c:pt>
                <c:pt idx="393">
                  <c:v>-6.1116159999510273</c:v>
                </c:pt>
                <c:pt idx="394">
                  <c:v>-6.1074399999342859</c:v>
                </c:pt>
                <c:pt idx="395">
                  <c:v>-6.1032639999175444</c:v>
                </c:pt>
                <c:pt idx="396">
                  <c:v>-6.099087999900803</c:v>
                </c:pt>
                <c:pt idx="397">
                  <c:v>-6.0949359998921864</c:v>
                </c:pt>
                <c:pt idx="398">
                  <c:v>-6.0907599998754449</c:v>
                </c:pt>
                <c:pt idx="399">
                  <c:v>-6.0865839998587035</c:v>
                </c:pt>
                <c:pt idx="400">
                  <c:v>-6.0824319998500869</c:v>
                </c:pt>
                <c:pt idx="401">
                  <c:v>-6.0782560000079684</c:v>
                </c:pt>
                <c:pt idx="402">
                  <c:v>-6.0740799999912269</c:v>
                </c:pt>
                <c:pt idx="403">
                  <c:v>-6.0699279999826103</c:v>
                </c:pt>
                <c:pt idx="404">
                  <c:v>-6.0657519999658689</c:v>
                </c:pt>
                <c:pt idx="405">
                  <c:v>-6.0615759999491274</c:v>
                </c:pt>
                <c:pt idx="406">
                  <c:v>-6.0574239999405108</c:v>
                </c:pt>
                <c:pt idx="407">
                  <c:v>-6.0532479999237694</c:v>
                </c:pt>
                <c:pt idx="408">
                  <c:v>-6.0490719999070279</c:v>
                </c:pt>
                <c:pt idx="409">
                  <c:v>-6.0449199998984113</c:v>
                </c:pt>
                <c:pt idx="410">
                  <c:v>-6.0407439998816699</c:v>
                </c:pt>
                <c:pt idx="411">
                  <c:v>-6.0365679998649284</c:v>
                </c:pt>
                <c:pt idx="412">
                  <c:v>-6.0324159998563118</c:v>
                </c:pt>
                <c:pt idx="413">
                  <c:v>-6.0282400000141934</c:v>
                </c:pt>
                <c:pt idx="414">
                  <c:v>-6.0240639999974519</c:v>
                </c:pt>
                <c:pt idx="415">
                  <c:v>-6.0199119999888353</c:v>
                </c:pt>
                <c:pt idx="416">
                  <c:v>-6.015711999963969</c:v>
                </c:pt>
                <c:pt idx="417">
                  <c:v>-6.0115359999472275</c:v>
                </c:pt>
                <c:pt idx="418">
                  <c:v>-6.0073839999386109</c:v>
                </c:pt>
                <c:pt idx="419">
                  <c:v>-6.0032079999218695</c:v>
                </c:pt>
                <c:pt idx="420">
                  <c:v>-5.999031999905128</c:v>
                </c:pt>
                <c:pt idx="421">
                  <c:v>-5.9948559998883866</c:v>
                </c:pt>
                <c:pt idx="422">
                  <c:v>-5.99070399987977</c:v>
                </c:pt>
                <c:pt idx="423">
                  <c:v>-5.9865279998630285</c:v>
                </c:pt>
                <c:pt idx="424">
                  <c:v>-5.9823519998462871</c:v>
                </c:pt>
                <c:pt idx="425">
                  <c:v>-5.9782000000122935</c:v>
                </c:pt>
                <c:pt idx="426">
                  <c:v>-5.974023999995552</c:v>
                </c:pt>
                <c:pt idx="427">
                  <c:v>-5.9698479999788105</c:v>
                </c:pt>
                <c:pt idx="428">
                  <c:v>-5.965695999970194</c:v>
                </c:pt>
                <c:pt idx="429">
                  <c:v>-5.9615199999534525</c:v>
                </c:pt>
                <c:pt idx="430">
                  <c:v>-5.9573679999448359</c:v>
                </c:pt>
                <c:pt idx="431">
                  <c:v>-5.9531919999280944</c:v>
                </c:pt>
                <c:pt idx="432">
                  <c:v>-5.949015999911353</c:v>
                </c:pt>
                <c:pt idx="433">
                  <c:v>-5.9448639999027364</c:v>
                </c:pt>
                <c:pt idx="434">
                  <c:v>-5.9406639998778701</c:v>
                </c:pt>
                <c:pt idx="435">
                  <c:v>-5.9365119998692535</c:v>
                </c:pt>
                <c:pt idx="436">
                  <c:v>-5.932335999852512</c:v>
                </c:pt>
                <c:pt idx="437">
                  <c:v>-5.9281600000103936</c:v>
                </c:pt>
                <c:pt idx="438">
                  <c:v>-5.924008000001777</c:v>
                </c:pt>
                <c:pt idx="439">
                  <c:v>-5.9198319999850355</c:v>
                </c:pt>
                <c:pt idx="440">
                  <c:v>-5.9156799999764189</c:v>
                </c:pt>
                <c:pt idx="441">
                  <c:v>-5.9115039999596775</c:v>
                </c:pt>
                <c:pt idx="442">
                  <c:v>-5.907327999942936</c:v>
                </c:pt>
                <c:pt idx="443">
                  <c:v>-5.9031519999261945</c:v>
                </c:pt>
                <c:pt idx="444">
                  <c:v>-5.8989759999094531</c:v>
                </c:pt>
                <c:pt idx="445">
                  <c:v>-5.8947999998927116</c:v>
                </c:pt>
                <c:pt idx="446">
                  <c:v>-5.890647999884095</c:v>
                </c:pt>
                <c:pt idx="447">
                  <c:v>-5.8864719998673536</c:v>
                </c:pt>
                <c:pt idx="448">
                  <c:v>-5.882319999858737</c:v>
                </c:pt>
                <c:pt idx="449">
                  <c:v>-5.8781440000166185</c:v>
                </c:pt>
                <c:pt idx="450">
                  <c:v>-5.8739679999998771</c:v>
                </c:pt>
                <c:pt idx="451">
                  <c:v>-5.8697919999831356</c:v>
                </c:pt>
                <c:pt idx="452">
                  <c:v>-5.865639999974519</c:v>
                </c:pt>
                <c:pt idx="453">
                  <c:v>-5.8614639999577776</c:v>
                </c:pt>
                <c:pt idx="454">
                  <c:v>-5.8572879999410361</c:v>
                </c:pt>
                <c:pt idx="455">
                  <c:v>-5.8531119999242947</c:v>
                </c:pt>
                <c:pt idx="456">
                  <c:v>-5.8489359999075532</c:v>
                </c:pt>
                <c:pt idx="457">
                  <c:v>-5.8447839998989366</c:v>
                </c:pt>
                <c:pt idx="458">
                  <c:v>-5.8406079998821951</c:v>
                </c:pt>
                <c:pt idx="459">
                  <c:v>-5.8364559998735785</c:v>
                </c:pt>
                <c:pt idx="460">
                  <c:v>-5.8322559998487122</c:v>
                </c:pt>
                <c:pt idx="461">
                  <c:v>-5.8281040000147186</c:v>
                </c:pt>
                <c:pt idx="462">
                  <c:v>-5.8239279999979772</c:v>
                </c:pt>
                <c:pt idx="463">
                  <c:v>-5.8197759999893606</c:v>
                </c:pt>
                <c:pt idx="464">
                  <c:v>-5.8155999999726191</c:v>
                </c:pt>
                <c:pt idx="465">
                  <c:v>-5.8114239999558777</c:v>
                </c:pt>
                <c:pt idx="466">
                  <c:v>-5.8072719999472611</c:v>
                </c:pt>
                <c:pt idx="467">
                  <c:v>-5.8030959999305196</c:v>
                </c:pt>
                <c:pt idx="468">
                  <c:v>-5.7989199999137782</c:v>
                </c:pt>
                <c:pt idx="469">
                  <c:v>-5.7947439998970367</c:v>
                </c:pt>
                <c:pt idx="470">
                  <c:v>-5.7905919998884201</c:v>
                </c:pt>
                <c:pt idx="471">
                  <c:v>-5.7864159998716787</c:v>
                </c:pt>
                <c:pt idx="472">
                  <c:v>-5.7822399998549372</c:v>
                </c:pt>
                <c:pt idx="473">
                  <c:v>-5.7780640000128187</c:v>
                </c:pt>
                <c:pt idx="474">
                  <c:v>-5.7738879999960773</c:v>
                </c:pt>
                <c:pt idx="475">
                  <c:v>-5.7697119999793358</c:v>
                </c:pt>
                <c:pt idx="476">
                  <c:v>-5.7655599999707192</c:v>
                </c:pt>
                <c:pt idx="477">
                  <c:v>-5.7613839999539778</c:v>
                </c:pt>
                <c:pt idx="478">
                  <c:v>-5.7572319999453612</c:v>
                </c:pt>
                <c:pt idx="479">
                  <c:v>-5.7530559999286197</c:v>
                </c:pt>
                <c:pt idx="480">
                  <c:v>-5.7488799999118783</c:v>
                </c:pt>
                <c:pt idx="481">
                  <c:v>-5.7447279999032617</c:v>
                </c:pt>
                <c:pt idx="482">
                  <c:v>-5.7405519998865202</c:v>
                </c:pt>
                <c:pt idx="483">
                  <c:v>-5.7363759998697788</c:v>
                </c:pt>
                <c:pt idx="484">
                  <c:v>-5.7322239998611622</c:v>
                </c:pt>
                <c:pt idx="485">
                  <c:v>-5.7280479998444207</c:v>
                </c:pt>
                <c:pt idx="486">
                  <c:v>-5.7238720000023022</c:v>
                </c:pt>
                <c:pt idx="487">
                  <c:v>-5.7197199999936856</c:v>
                </c:pt>
                <c:pt idx="488">
                  <c:v>-5.7155439999769442</c:v>
                </c:pt>
                <c:pt idx="489">
                  <c:v>-5.7113679999602027</c:v>
                </c:pt>
                <c:pt idx="490">
                  <c:v>-5.7072159999515861</c:v>
                </c:pt>
                <c:pt idx="491">
                  <c:v>-5.7030399999348447</c:v>
                </c:pt>
                <c:pt idx="492">
                  <c:v>-5.6988639999181032</c:v>
                </c:pt>
                <c:pt idx="493">
                  <c:v>-5.6946879999013618</c:v>
                </c:pt>
                <c:pt idx="494">
                  <c:v>-5.6905359998927452</c:v>
                </c:pt>
                <c:pt idx="495">
                  <c:v>-5.6863599998760037</c:v>
                </c:pt>
                <c:pt idx="496">
                  <c:v>-5.6822079998673871</c:v>
                </c:pt>
                <c:pt idx="497">
                  <c:v>-5.6780319998506457</c:v>
                </c:pt>
                <c:pt idx="498">
                  <c:v>-5.6738560000085272</c:v>
                </c:pt>
                <c:pt idx="499">
                  <c:v>-5.6697039999999106</c:v>
                </c:pt>
                <c:pt idx="500">
                  <c:v>-5.6655279999831691</c:v>
                </c:pt>
                <c:pt idx="501">
                  <c:v>-5.6613759999745525</c:v>
                </c:pt>
                <c:pt idx="502">
                  <c:v>-5.6571999999578111</c:v>
                </c:pt>
                <c:pt idx="503">
                  <c:v>-5.6530239999410696</c:v>
                </c:pt>
                <c:pt idx="504">
                  <c:v>-5.648871999932453</c:v>
                </c:pt>
                <c:pt idx="505">
                  <c:v>-5.6446959999157116</c:v>
                </c:pt>
                <c:pt idx="506">
                  <c:v>-5.640543999907095</c:v>
                </c:pt>
                <c:pt idx="507">
                  <c:v>-5.6363679998903535</c:v>
                </c:pt>
                <c:pt idx="508">
                  <c:v>-5.6321919998736121</c:v>
                </c:pt>
                <c:pt idx="509">
                  <c:v>-5.6280399998649955</c:v>
                </c:pt>
                <c:pt idx="510">
                  <c:v>-5.623863999848254</c:v>
                </c:pt>
                <c:pt idx="511">
                  <c:v>-5.6196880000061356</c:v>
                </c:pt>
                <c:pt idx="512">
                  <c:v>-5.6155119999893941</c:v>
                </c:pt>
                <c:pt idx="513">
                  <c:v>-5.6113599999807775</c:v>
                </c:pt>
                <c:pt idx="514">
                  <c:v>-5.607183999964036</c:v>
                </c:pt>
                <c:pt idx="515">
                  <c:v>-5.6030079999472946</c:v>
                </c:pt>
                <c:pt idx="516">
                  <c:v>-5.5988319999305531</c:v>
                </c:pt>
                <c:pt idx="517">
                  <c:v>-5.5946799999219365</c:v>
                </c:pt>
                <c:pt idx="518">
                  <c:v>-5.5905039999051951</c:v>
                </c:pt>
                <c:pt idx="519">
                  <c:v>-5.5863279998884536</c:v>
                </c:pt>
                <c:pt idx="520">
                  <c:v>-5.582175999879837</c:v>
                </c:pt>
                <c:pt idx="521">
                  <c:v>-5.5779999998630956</c:v>
                </c:pt>
                <c:pt idx="522">
                  <c:v>-5.5738239998463541</c:v>
                </c:pt>
                <c:pt idx="523">
                  <c:v>-5.5696720000123605</c:v>
                </c:pt>
                <c:pt idx="524">
                  <c:v>-5.5654959999956191</c:v>
                </c:pt>
                <c:pt idx="525">
                  <c:v>-5.5613199999788776</c:v>
                </c:pt>
                <c:pt idx="526">
                  <c:v>-5.5571439999621361</c:v>
                </c:pt>
                <c:pt idx="527">
                  <c:v>-5.5529679999453947</c:v>
                </c:pt>
                <c:pt idx="528">
                  <c:v>-5.5488159999367781</c:v>
                </c:pt>
                <c:pt idx="529">
                  <c:v>-5.5446399999200366</c:v>
                </c:pt>
                <c:pt idx="530">
                  <c:v>-5.5404639999032952</c:v>
                </c:pt>
                <c:pt idx="531">
                  <c:v>-5.5362879998865537</c:v>
                </c:pt>
                <c:pt idx="532">
                  <c:v>-5.5321119998698123</c:v>
                </c:pt>
                <c:pt idx="533">
                  <c:v>-5.5279599998611957</c:v>
                </c:pt>
                <c:pt idx="534">
                  <c:v>-5.5237839998444542</c:v>
                </c:pt>
                <c:pt idx="535">
                  <c:v>-5.5196080000023358</c:v>
                </c:pt>
                <c:pt idx="536">
                  <c:v>-5.5154559999937192</c:v>
                </c:pt>
                <c:pt idx="537">
                  <c:v>-5.5112799999769777</c:v>
                </c:pt>
                <c:pt idx="538">
                  <c:v>-5.5071279999683611</c:v>
                </c:pt>
                <c:pt idx="539">
                  <c:v>-5.5029519999516197</c:v>
                </c:pt>
                <c:pt idx="540">
                  <c:v>-5.4987759999348782</c:v>
                </c:pt>
                <c:pt idx="541">
                  <c:v>-5.4946239999262616</c:v>
                </c:pt>
                <c:pt idx="542">
                  <c:v>-5.4904479999095201</c:v>
                </c:pt>
                <c:pt idx="543">
                  <c:v>-5.4862719998927787</c:v>
                </c:pt>
                <c:pt idx="544">
                  <c:v>-5.4821199998841621</c:v>
                </c:pt>
                <c:pt idx="545">
                  <c:v>-5.4779439998674206</c:v>
                </c:pt>
                <c:pt idx="546">
                  <c:v>-5.473791999858804</c:v>
                </c:pt>
                <c:pt idx="547">
                  <c:v>-5.4696160000166856</c:v>
                </c:pt>
                <c:pt idx="548">
                  <c:v>-5.4654399999999441</c:v>
                </c:pt>
                <c:pt idx="549">
                  <c:v>-5.4612879999913275</c:v>
                </c:pt>
                <c:pt idx="550">
                  <c:v>-5.4571119999745861</c:v>
                </c:pt>
                <c:pt idx="551">
                  <c:v>-5.4529599999659695</c:v>
                </c:pt>
                <c:pt idx="552">
                  <c:v>-5.448783999949228</c:v>
                </c:pt>
                <c:pt idx="553">
                  <c:v>-5.4446079999324866</c:v>
                </c:pt>
                <c:pt idx="554">
                  <c:v>-5.4404319999157451</c:v>
                </c:pt>
                <c:pt idx="555">
                  <c:v>-5.4362559998990037</c:v>
                </c:pt>
                <c:pt idx="556">
                  <c:v>-5.4321039998903871</c:v>
                </c:pt>
                <c:pt idx="557">
                  <c:v>-5.4279279998736456</c:v>
                </c:pt>
                <c:pt idx="558">
                  <c:v>-5.4237519998569041</c:v>
                </c:pt>
                <c:pt idx="559">
                  <c:v>-5.4195760000147857</c:v>
                </c:pt>
                <c:pt idx="560">
                  <c:v>-5.4153999999980442</c:v>
                </c:pt>
                <c:pt idx="561">
                  <c:v>-5.4112479999894276</c:v>
                </c:pt>
                <c:pt idx="562">
                  <c:v>-5.4070719999726862</c:v>
                </c:pt>
                <c:pt idx="563">
                  <c:v>-5.4029199999640696</c:v>
                </c:pt>
                <c:pt idx="564">
                  <c:v>-5.3987439999473281</c:v>
                </c:pt>
                <c:pt idx="565">
                  <c:v>-5.3945679999305867</c:v>
                </c:pt>
                <c:pt idx="566">
                  <c:v>-5.3904159999219701</c:v>
                </c:pt>
                <c:pt idx="567">
                  <c:v>-5.3862399999052286</c:v>
                </c:pt>
                <c:pt idx="568">
                  <c:v>-5.382087999896612</c:v>
                </c:pt>
                <c:pt idx="569">
                  <c:v>-5.3778879998717457</c:v>
                </c:pt>
                <c:pt idx="570">
                  <c:v>-5.3737359998631291</c:v>
                </c:pt>
                <c:pt idx="571">
                  <c:v>-5.3695599998463877</c:v>
                </c:pt>
                <c:pt idx="572">
                  <c:v>-5.3653840000042692</c:v>
                </c:pt>
                <c:pt idx="573">
                  <c:v>-5.3612319999956526</c:v>
                </c:pt>
                <c:pt idx="574">
                  <c:v>-5.3570559999789111</c:v>
                </c:pt>
                <c:pt idx="575">
                  <c:v>-5.3528799999621697</c:v>
                </c:pt>
                <c:pt idx="576">
                  <c:v>-5.3487279999535531</c:v>
                </c:pt>
                <c:pt idx="577">
                  <c:v>-5.3445519999368116</c:v>
                </c:pt>
                <c:pt idx="578">
                  <c:v>-5.340399999928195</c:v>
                </c:pt>
                <c:pt idx="579">
                  <c:v>-5.3362239999114536</c:v>
                </c:pt>
                <c:pt idx="580">
                  <c:v>-5.3320479998947121</c:v>
                </c:pt>
                <c:pt idx="581">
                  <c:v>-5.3278959998860955</c:v>
                </c:pt>
                <c:pt idx="582">
                  <c:v>-5.3237199998693541</c:v>
                </c:pt>
                <c:pt idx="583">
                  <c:v>-5.3195679998607375</c:v>
                </c:pt>
                <c:pt idx="584">
                  <c:v>-5.315391999843996</c:v>
                </c:pt>
                <c:pt idx="585">
                  <c:v>-5.3112160000018775</c:v>
                </c:pt>
                <c:pt idx="586">
                  <c:v>-5.3070639999932609</c:v>
                </c:pt>
                <c:pt idx="587">
                  <c:v>-5.3028879999765195</c:v>
                </c:pt>
                <c:pt idx="588">
                  <c:v>-5.298711999959778</c:v>
                </c:pt>
                <c:pt idx="589">
                  <c:v>-5.2945359999430366</c:v>
                </c:pt>
                <c:pt idx="590">
                  <c:v>-5.29038399993442</c:v>
                </c:pt>
                <c:pt idx="591">
                  <c:v>-5.2862079999176785</c:v>
                </c:pt>
                <c:pt idx="592">
                  <c:v>-5.2820319999009371</c:v>
                </c:pt>
                <c:pt idx="593">
                  <c:v>-5.2778799998923205</c:v>
                </c:pt>
                <c:pt idx="594">
                  <c:v>-5.273703999875579</c:v>
                </c:pt>
                <c:pt idx="595">
                  <c:v>-5.2695279998588376</c:v>
                </c:pt>
                <c:pt idx="596">
                  <c:v>-5.2653520000167191</c:v>
                </c:pt>
                <c:pt idx="597">
                  <c:v>-5.2611759999999776</c:v>
                </c:pt>
                <c:pt idx="598">
                  <c:v>-5.2570239999913611</c:v>
                </c:pt>
                <c:pt idx="599">
                  <c:v>-5.2528479999746196</c:v>
                </c:pt>
                <c:pt idx="600">
                  <c:v>-5.2486719999578781</c:v>
                </c:pt>
                <c:pt idx="601">
                  <c:v>-5.2444959999411367</c:v>
                </c:pt>
                <c:pt idx="602">
                  <c:v>-5.2403439999325201</c:v>
                </c:pt>
                <c:pt idx="603">
                  <c:v>-5.2361679999157786</c:v>
                </c:pt>
                <c:pt idx="604">
                  <c:v>-5.2319679998909123</c:v>
                </c:pt>
                <c:pt idx="605">
                  <c:v>-5.2278159998822957</c:v>
                </c:pt>
                <c:pt idx="606">
                  <c:v>-5.2236399998655543</c:v>
                </c:pt>
                <c:pt idx="607">
                  <c:v>-5.2194639998488128</c:v>
                </c:pt>
                <c:pt idx="608">
                  <c:v>-5.2152880000066943</c:v>
                </c:pt>
                <c:pt idx="609">
                  <c:v>-5.2111359999980778</c:v>
                </c:pt>
                <c:pt idx="610">
                  <c:v>-5.2069599999813363</c:v>
                </c:pt>
                <c:pt idx="611">
                  <c:v>-5.2027839999645948</c:v>
                </c:pt>
                <c:pt idx="612">
                  <c:v>-5.1986319999559782</c:v>
                </c:pt>
                <c:pt idx="613">
                  <c:v>-5.1944559999392368</c:v>
                </c:pt>
                <c:pt idx="614">
                  <c:v>-5.1902799999224953</c:v>
                </c:pt>
                <c:pt idx="615">
                  <c:v>-5.1861039999057539</c:v>
                </c:pt>
                <c:pt idx="616">
                  <c:v>-5.1819279998890124</c:v>
                </c:pt>
                <c:pt idx="617">
                  <c:v>-5.177751999872271</c:v>
                </c:pt>
                <c:pt idx="618">
                  <c:v>-5.1735759998555295</c:v>
                </c:pt>
                <c:pt idx="619">
                  <c:v>-5.1694239998469129</c:v>
                </c:pt>
                <c:pt idx="620">
                  <c:v>-5.1652480000047944</c:v>
                </c:pt>
                <c:pt idx="621">
                  <c:v>-5.1610959999961779</c:v>
                </c:pt>
                <c:pt idx="622">
                  <c:v>-5.1569199999794364</c:v>
                </c:pt>
                <c:pt idx="623">
                  <c:v>-5.1527439999626949</c:v>
                </c:pt>
                <c:pt idx="624">
                  <c:v>-5.1485679999459535</c:v>
                </c:pt>
                <c:pt idx="625">
                  <c:v>-5.1444159999373369</c:v>
                </c:pt>
                <c:pt idx="626">
                  <c:v>-5.1402399999205954</c:v>
                </c:pt>
                <c:pt idx="627">
                  <c:v>-5.1360879999119788</c:v>
                </c:pt>
                <c:pt idx="628">
                  <c:v>-5.1319119998952374</c:v>
                </c:pt>
                <c:pt idx="629">
                  <c:v>-5.1277359998784959</c:v>
                </c:pt>
                <c:pt idx="630">
                  <c:v>-5.1235599998617545</c:v>
                </c:pt>
                <c:pt idx="631">
                  <c:v>-5.1194079998531379</c:v>
                </c:pt>
                <c:pt idx="632">
                  <c:v>-5.1152320000110194</c:v>
                </c:pt>
                <c:pt idx="633">
                  <c:v>-5.111055999994278</c:v>
                </c:pt>
                <c:pt idx="634">
                  <c:v>-5.1068799999775365</c:v>
                </c:pt>
                <c:pt idx="635">
                  <c:v>-5.1027279999689199</c:v>
                </c:pt>
                <c:pt idx="636">
                  <c:v>-5.0985519999521784</c:v>
                </c:pt>
                <c:pt idx="637">
                  <c:v>-5.094375999935437</c:v>
                </c:pt>
                <c:pt idx="638">
                  <c:v>-5.0901999999186955</c:v>
                </c:pt>
                <c:pt idx="639">
                  <c:v>-5.0860239999019541</c:v>
                </c:pt>
                <c:pt idx="640">
                  <c:v>-5.0818719998933375</c:v>
                </c:pt>
                <c:pt idx="641">
                  <c:v>-5.077695999876596</c:v>
                </c:pt>
                <c:pt idx="642">
                  <c:v>-5.0735199998598546</c:v>
                </c:pt>
                <c:pt idx="643">
                  <c:v>-5.069367999851238</c:v>
                </c:pt>
                <c:pt idx="644">
                  <c:v>-5.0651920000091195</c:v>
                </c:pt>
                <c:pt idx="645">
                  <c:v>-5.0610159999923781</c:v>
                </c:pt>
                <c:pt idx="646">
                  <c:v>-5.0568399999756366</c:v>
                </c:pt>
                <c:pt idx="647">
                  <c:v>-5.0526639999588951</c:v>
                </c:pt>
                <c:pt idx="648">
                  <c:v>-5.0484879999421537</c:v>
                </c:pt>
                <c:pt idx="649">
                  <c:v>-5.0443359999335371</c:v>
                </c:pt>
                <c:pt idx="650">
                  <c:v>-5.0401599999167956</c:v>
                </c:pt>
                <c:pt idx="651">
                  <c:v>-5.0359839999000542</c:v>
                </c:pt>
                <c:pt idx="652">
                  <c:v>-5.0318079998833127</c:v>
                </c:pt>
                <c:pt idx="653">
                  <c:v>-5.0276559998746961</c:v>
                </c:pt>
                <c:pt idx="654">
                  <c:v>-5.0234799998579547</c:v>
                </c:pt>
                <c:pt idx="655">
                  <c:v>-5.0193279998493381</c:v>
                </c:pt>
                <c:pt idx="656">
                  <c:v>-5.0151520000072196</c:v>
                </c:pt>
                <c:pt idx="657">
                  <c:v>-5.0109759999904782</c:v>
                </c:pt>
                <c:pt idx="658">
                  <c:v>-5.0068239999818616</c:v>
                </c:pt>
                <c:pt idx="659">
                  <c:v>-5.0026479999651201</c:v>
                </c:pt>
                <c:pt idx="660">
                  <c:v>-4.9984959999565035</c:v>
                </c:pt>
                <c:pt idx="661">
                  <c:v>-4.9943199999397621</c:v>
                </c:pt>
                <c:pt idx="662">
                  <c:v>-4.9901439999230206</c:v>
                </c:pt>
                <c:pt idx="663">
                  <c:v>-4.985991999914404</c:v>
                </c:pt>
                <c:pt idx="664">
                  <c:v>-4.9818159998976626</c:v>
                </c:pt>
                <c:pt idx="665">
                  <c:v>-4.977663999889046</c:v>
                </c:pt>
                <c:pt idx="666">
                  <c:v>-4.9734879998723045</c:v>
                </c:pt>
                <c:pt idx="667">
                  <c:v>-4.969311999855563</c:v>
                </c:pt>
                <c:pt idx="668">
                  <c:v>-4.9651599998469464</c:v>
                </c:pt>
                <c:pt idx="669">
                  <c:v>-4.960984000004828</c:v>
                </c:pt>
                <c:pt idx="670">
                  <c:v>-4.9568319999962114</c:v>
                </c:pt>
                <c:pt idx="671">
                  <c:v>-4.9526559999794699</c:v>
                </c:pt>
                <c:pt idx="672">
                  <c:v>-4.9484799999627285</c:v>
                </c:pt>
                <c:pt idx="673">
                  <c:v>-4.9443279999541119</c:v>
                </c:pt>
                <c:pt idx="674">
                  <c:v>-4.9401519999373704</c:v>
                </c:pt>
                <c:pt idx="675">
                  <c:v>-4.935975999920629</c:v>
                </c:pt>
                <c:pt idx="676">
                  <c:v>-4.9318239999120124</c:v>
                </c:pt>
                <c:pt idx="677">
                  <c:v>-4.9276479998952709</c:v>
                </c:pt>
                <c:pt idx="678">
                  <c:v>-4.9234959998866543</c:v>
                </c:pt>
                <c:pt idx="679">
                  <c:v>-4.9193199998699129</c:v>
                </c:pt>
                <c:pt idx="680">
                  <c:v>-4.9151439998531714</c:v>
                </c:pt>
                <c:pt idx="681">
                  <c:v>-4.9109680000110529</c:v>
                </c:pt>
                <c:pt idx="682">
                  <c:v>-4.9068160000024363</c:v>
                </c:pt>
                <c:pt idx="683">
                  <c:v>-4.9026399999856949</c:v>
                </c:pt>
                <c:pt idx="684">
                  <c:v>-4.8984879999770783</c:v>
                </c:pt>
                <c:pt idx="685">
                  <c:v>-4.8943119999603368</c:v>
                </c:pt>
                <c:pt idx="686">
                  <c:v>-4.8901359999435954</c:v>
                </c:pt>
                <c:pt idx="687">
                  <c:v>-4.8859599999268539</c:v>
                </c:pt>
                <c:pt idx="688">
                  <c:v>-4.8818079999182373</c:v>
                </c:pt>
                <c:pt idx="689">
                  <c:v>-4.8776319999014959</c:v>
                </c:pt>
                <c:pt idx="690">
                  <c:v>-4.8734559998847544</c:v>
                </c:pt>
                <c:pt idx="691">
                  <c:v>-4.869279999868013</c:v>
                </c:pt>
                <c:pt idx="692">
                  <c:v>-4.8651039998512715</c:v>
                </c:pt>
                <c:pt idx="693">
                  <c:v>-4.8609520000172779</c:v>
                </c:pt>
                <c:pt idx="694">
                  <c:v>-4.8567760000005364</c:v>
                </c:pt>
                <c:pt idx="695">
                  <c:v>-4.852599999983795</c:v>
                </c:pt>
                <c:pt idx="696">
                  <c:v>-4.8484479999751784</c:v>
                </c:pt>
                <c:pt idx="697">
                  <c:v>-4.8442719999584369</c:v>
                </c:pt>
                <c:pt idx="698">
                  <c:v>-4.8400959999416955</c:v>
                </c:pt>
                <c:pt idx="699">
                  <c:v>-4.8359439999330789</c:v>
                </c:pt>
                <c:pt idx="700">
                  <c:v>-4.8317679999163374</c:v>
                </c:pt>
                <c:pt idx="701">
                  <c:v>-4.827591999899596</c:v>
                </c:pt>
                <c:pt idx="702">
                  <c:v>-4.8234399998909794</c:v>
                </c:pt>
                <c:pt idx="703">
                  <c:v>-4.8192639998742379</c:v>
                </c:pt>
                <c:pt idx="704">
                  <c:v>-4.8151119998656213</c:v>
                </c:pt>
                <c:pt idx="705">
                  <c:v>-4.8109359998488799</c:v>
                </c:pt>
                <c:pt idx="706">
                  <c:v>-4.8067600000067614</c:v>
                </c:pt>
                <c:pt idx="707">
                  <c:v>-4.8026079999981448</c:v>
                </c:pt>
                <c:pt idx="708">
                  <c:v>-4.7984319999814034</c:v>
                </c:pt>
                <c:pt idx="709">
                  <c:v>-4.7942559999646619</c:v>
                </c:pt>
                <c:pt idx="710">
                  <c:v>-4.7900799999479204</c:v>
                </c:pt>
                <c:pt idx="711">
                  <c:v>-4.785903999931179</c:v>
                </c:pt>
                <c:pt idx="712">
                  <c:v>-4.7817519999225624</c:v>
                </c:pt>
                <c:pt idx="713">
                  <c:v>-4.7775759999058209</c:v>
                </c:pt>
                <c:pt idx="714">
                  <c:v>-4.7733999998890795</c:v>
                </c:pt>
                <c:pt idx="715">
                  <c:v>-4.7692479998804629</c:v>
                </c:pt>
                <c:pt idx="716">
                  <c:v>-4.7650719998637214</c:v>
                </c:pt>
                <c:pt idx="717">
                  <c:v>-4.7609199998551048</c:v>
                </c:pt>
                <c:pt idx="718">
                  <c:v>-4.7567440000129864</c:v>
                </c:pt>
                <c:pt idx="719">
                  <c:v>-4.7525679999962449</c:v>
                </c:pt>
                <c:pt idx="720">
                  <c:v>-4.7484159999876283</c:v>
                </c:pt>
                <c:pt idx="721">
                  <c:v>-4.7442399999708869</c:v>
                </c:pt>
                <c:pt idx="722">
                  <c:v>-4.7400639999541454</c:v>
                </c:pt>
                <c:pt idx="723">
                  <c:v>-4.7358879999374039</c:v>
                </c:pt>
                <c:pt idx="724">
                  <c:v>-4.7317119999206625</c:v>
                </c:pt>
                <c:pt idx="725">
                  <c:v>-4.7275599999120459</c:v>
                </c:pt>
                <c:pt idx="726">
                  <c:v>-4.7233839998953044</c:v>
                </c:pt>
                <c:pt idx="727">
                  <c:v>-4.7192319998866878</c:v>
                </c:pt>
                <c:pt idx="728">
                  <c:v>-4.7150559998699464</c:v>
                </c:pt>
                <c:pt idx="729">
                  <c:v>-4.7108799998532049</c:v>
                </c:pt>
                <c:pt idx="730">
                  <c:v>-4.7067040000110865</c:v>
                </c:pt>
                <c:pt idx="731">
                  <c:v>-4.702527999994345</c:v>
                </c:pt>
                <c:pt idx="732">
                  <c:v>-4.6983759999857284</c:v>
                </c:pt>
                <c:pt idx="733">
                  <c:v>-4.694199999968987</c:v>
                </c:pt>
                <c:pt idx="734">
                  <c:v>-4.6900479999603704</c:v>
                </c:pt>
                <c:pt idx="735">
                  <c:v>-4.6858719999436289</c:v>
                </c:pt>
                <c:pt idx="736">
                  <c:v>-4.6816959999268875</c:v>
                </c:pt>
                <c:pt idx="737">
                  <c:v>-4.677519999910146</c:v>
                </c:pt>
                <c:pt idx="738">
                  <c:v>-4.6733439998934045</c:v>
                </c:pt>
                <c:pt idx="739">
                  <c:v>-4.6691679998766631</c:v>
                </c:pt>
                <c:pt idx="740">
                  <c:v>-4.6650159998680465</c:v>
                </c:pt>
                <c:pt idx="741">
                  <c:v>-4.660839999851305</c:v>
                </c:pt>
                <c:pt idx="742">
                  <c:v>-4.6566640000091866</c:v>
                </c:pt>
                <c:pt idx="743">
                  <c:v>-4.6524879999924451</c:v>
                </c:pt>
                <c:pt idx="744">
                  <c:v>-4.6483359999838285</c:v>
                </c:pt>
                <c:pt idx="745">
                  <c:v>-4.6441599999670871</c:v>
                </c:pt>
                <c:pt idx="746">
                  <c:v>-4.6399839999503456</c:v>
                </c:pt>
                <c:pt idx="747">
                  <c:v>-4.6358079999336042</c:v>
                </c:pt>
                <c:pt idx="748">
                  <c:v>-4.6316559999249876</c:v>
                </c:pt>
                <c:pt idx="749">
                  <c:v>-4.6274799999082461</c:v>
                </c:pt>
                <c:pt idx="750">
                  <c:v>-4.6233039998915046</c:v>
                </c:pt>
                <c:pt idx="751">
                  <c:v>-4.6191279998747632</c:v>
                </c:pt>
                <c:pt idx="752">
                  <c:v>-4.6149519998580217</c:v>
                </c:pt>
                <c:pt idx="753">
                  <c:v>-4.6107760000159033</c:v>
                </c:pt>
                <c:pt idx="754">
                  <c:v>-4.6065999999991618</c:v>
                </c:pt>
                <c:pt idx="755">
                  <c:v>-4.6024239999824204</c:v>
                </c:pt>
                <c:pt idx="756">
                  <c:v>-4.5982479999656789</c:v>
                </c:pt>
                <c:pt idx="757">
                  <c:v>-4.5940719999489374</c:v>
                </c:pt>
                <c:pt idx="758">
                  <c:v>-4.5899199999403208</c:v>
                </c:pt>
                <c:pt idx="759">
                  <c:v>-4.5857439999235794</c:v>
                </c:pt>
                <c:pt idx="760">
                  <c:v>-4.5815919999149628</c:v>
                </c:pt>
                <c:pt idx="761">
                  <c:v>-4.5774159998982213</c:v>
                </c:pt>
                <c:pt idx="762">
                  <c:v>-4.5732399998814799</c:v>
                </c:pt>
                <c:pt idx="763">
                  <c:v>-4.5690639998647384</c:v>
                </c:pt>
                <c:pt idx="764">
                  <c:v>-4.5649119998561218</c:v>
                </c:pt>
                <c:pt idx="765">
                  <c:v>-4.5607360000140034</c:v>
                </c:pt>
                <c:pt idx="766">
                  <c:v>-4.5565599999972619</c:v>
                </c:pt>
                <c:pt idx="767">
                  <c:v>-4.5524079999886453</c:v>
                </c:pt>
                <c:pt idx="768">
                  <c:v>-4.5482319999719039</c:v>
                </c:pt>
                <c:pt idx="769">
                  <c:v>-4.5440799999632873</c:v>
                </c:pt>
                <c:pt idx="770">
                  <c:v>-4.5399039999465458</c:v>
                </c:pt>
                <c:pt idx="771">
                  <c:v>-4.5357279999298044</c:v>
                </c:pt>
                <c:pt idx="772">
                  <c:v>-4.5315519999130629</c:v>
                </c:pt>
                <c:pt idx="773">
                  <c:v>-4.5273759998963214</c:v>
                </c:pt>
                <c:pt idx="774">
                  <c:v>-4.5232239998877048</c:v>
                </c:pt>
                <c:pt idx="775">
                  <c:v>-4.5190479998709634</c:v>
                </c:pt>
                <c:pt idx="776">
                  <c:v>-4.5148719998542219</c:v>
                </c:pt>
                <c:pt idx="777">
                  <c:v>-4.5107199998456053</c:v>
                </c:pt>
                <c:pt idx="778">
                  <c:v>-4.5065440000034869</c:v>
                </c:pt>
                <c:pt idx="779">
                  <c:v>-4.5023679999867454</c:v>
                </c:pt>
                <c:pt idx="780">
                  <c:v>-4.498191999970004</c:v>
                </c:pt>
                <c:pt idx="781">
                  <c:v>-4.4940399999613874</c:v>
                </c:pt>
                <c:pt idx="782">
                  <c:v>-4.4898639999446459</c:v>
                </c:pt>
                <c:pt idx="783">
                  <c:v>-4.4857119999360293</c:v>
                </c:pt>
                <c:pt idx="784">
                  <c:v>-4.4815359999192879</c:v>
                </c:pt>
                <c:pt idx="785">
                  <c:v>-4.4773599999025464</c:v>
                </c:pt>
                <c:pt idx="786">
                  <c:v>-4.4732079998939298</c:v>
                </c:pt>
                <c:pt idx="787">
                  <c:v>-4.4690319998771884</c:v>
                </c:pt>
                <c:pt idx="788">
                  <c:v>-4.4648559998604469</c:v>
                </c:pt>
                <c:pt idx="789">
                  <c:v>-4.4607039998518303</c:v>
                </c:pt>
                <c:pt idx="790">
                  <c:v>-4.4565280000097118</c:v>
                </c:pt>
                <c:pt idx="791">
                  <c:v>-4.4523519999929704</c:v>
                </c:pt>
                <c:pt idx="792">
                  <c:v>-4.4481759999762289</c:v>
                </c:pt>
                <c:pt idx="793">
                  <c:v>-4.4440239999676123</c:v>
                </c:pt>
                <c:pt idx="794">
                  <c:v>-4.4398479999508709</c:v>
                </c:pt>
                <c:pt idx="795">
                  <c:v>-4.4356719999341294</c:v>
                </c:pt>
                <c:pt idx="796">
                  <c:v>-4.431495999917388</c:v>
                </c:pt>
                <c:pt idx="797">
                  <c:v>-4.4273439999087714</c:v>
                </c:pt>
                <c:pt idx="798">
                  <c:v>-4.4231679998920299</c:v>
                </c:pt>
                <c:pt idx="799">
                  <c:v>-4.4189919998752885</c:v>
                </c:pt>
                <c:pt idx="800">
                  <c:v>-4.414815999858547</c:v>
                </c:pt>
                <c:pt idx="801">
                  <c:v>-4.4106400000164285</c:v>
                </c:pt>
                <c:pt idx="802">
                  <c:v>-4.4064880000078119</c:v>
                </c:pt>
                <c:pt idx="803">
                  <c:v>-4.4023119999910705</c:v>
                </c:pt>
                <c:pt idx="804">
                  <c:v>-4.398135999974329</c:v>
                </c:pt>
                <c:pt idx="805">
                  <c:v>-4.3939599999575876</c:v>
                </c:pt>
                <c:pt idx="806">
                  <c:v>-4.389807999948971</c:v>
                </c:pt>
                <c:pt idx="807">
                  <c:v>-4.3856319999322295</c:v>
                </c:pt>
                <c:pt idx="808">
                  <c:v>-4.3814559999154881</c:v>
                </c:pt>
                <c:pt idx="809">
                  <c:v>-4.3772799998987466</c:v>
                </c:pt>
                <c:pt idx="810">
                  <c:v>-4.37312799989013</c:v>
                </c:pt>
                <c:pt idx="811">
                  <c:v>-4.3689519998733886</c:v>
                </c:pt>
                <c:pt idx="812">
                  <c:v>-4.3647759998566471</c:v>
                </c:pt>
                <c:pt idx="813">
                  <c:v>-4.3606239998480305</c:v>
                </c:pt>
                <c:pt idx="814">
                  <c:v>-4.356448000005912</c:v>
                </c:pt>
                <c:pt idx="815">
                  <c:v>-4.3522959999972954</c:v>
                </c:pt>
                <c:pt idx="816">
                  <c:v>-4.348119999980554</c:v>
                </c:pt>
                <c:pt idx="817">
                  <c:v>-4.3439439999638125</c:v>
                </c:pt>
                <c:pt idx="818">
                  <c:v>-4.3397919999551959</c:v>
                </c:pt>
                <c:pt idx="819">
                  <c:v>-4.3355919999303296</c:v>
                </c:pt>
                <c:pt idx="820">
                  <c:v>-4.331439999921713</c:v>
                </c:pt>
                <c:pt idx="821">
                  <c:v>-4.3272639999049716</c:v>
                </c:pt>
                <c:pt idx="822">
                  <c:v>-4.3230879998882301</c:v>
                </c:pt>
                <c:pt idx="823">
                  <c:v>-4.3189119998714887</c:v>
                </c:pt>
                <c:pt idx="824">
                  <c:v>-4.3147599998628721</c:v>
                </c:pt>
                <c:pt idx="825">
                  <c:v>-4.3105839998461306</c:v>
                </c:pt>
                <c:pt idx="826">
                  <c:v>-4.306432000012137</c:v>
                </c:pt>
                <c:pt idx="827">
                  <c:v>-4.3022559999953955</c:v>
                </c:pt>
                <c:pt idx="828">
                  <c:v>-4.2980799999786541</c:v>
                </c:pt>
                <c:pt idx="829">
                  <c:v>-4.2939039999619126</c:v>
                </c:pt>
                <c:pt idx="830">
                  <c:v>-4.289751999953296</c:v>
                </c:pt>
                <c:pt idx="831">
                  <c:v>-4.2855759999365546</c:v>
                </c:pt>
                <c:pt idx="832">
                  <c:v>-4.281423999927938</c:v>
                </c:pt>
                <c:pt idx="833">
                  <c:v>-4.2772479999111965</c:v>
                </c:pt>
                <c:pt idx="834">
                  <c:v>-4.2730719998944551</c:v>
                </c:pt>
                <c:pt idx="835">
                  <c:v>-4.2689199998858385</c:v>
                </c:pt>
                <c:pt idx="836">
                  <c:v>-4.264743999869097</c:v>
                </c:pt>
                <c:pt idx="837">
                  <c:v>-4.2605919998604804</c:v>
                </c:pt>
                <c:pt idx="838">
                  <c:v>-4.256415999843739</c:v>
                </c:pt>
                <c:pt idx="839">
                  <c:v>-4.2522400000016205</c:v>
                </c:pt>
                <c:pt idx="840">
                  <c:v>-4.248063999984879</c:v>
                </c:pt>
                <c:pt idx="841">
                  <c:v>-4.2439119999762625</c:v>
                </c:pt>
                <c:pt idx="842">
                  <c:v>-4.239735999959521</c:v>
                </c:pt>
                <c:pt idx="843">
                  <c:v>-4.2355599999427795</c:v>
                </c:pt>
                <c:pt idx="844">
                  <c:v>-4.2314079999341629</c:v>
                </c:pt>
                <c:pt idx="845">
                  <c:v>-4.2272319999174215</c:v>
                </c:pt>
                <c:pt idx="846">
                  <c:v>-4.22305599990068</c:v>
                </c:pt>
                <c:pt idx="847">
                  <c:v>-4.2188799998839386</c:v>
                </c:pt>
                <c:pt idx="848">
                  <c:v>-4.214727999875322</c:v>
                </c:pt>
                <c:pt idx="849">
                  <c:v>-4.2105519998585805</c:v>
                </c:pt>
                <c:pt idx="850">
                  <c:v>-4.2063760000164621</c:v>
                </c:pt>
                <c:pt idx="851">
                  <c:v>-4.2022240000078455</c:v>
                </c:pt>
                <c:pt idx="852">
                  <c:v>-4.198047999991104</c:v>
                </c:pt>
                <c:pt idx="853">
                  <c:v>-4.1938719999743626</c:v>
                </c:pt>
                <c:pt idx="854">
                  <c:v>-4.1896959999576211</c:v>
                </c:pt>
                <c:pt idx="855">
                  <c:v>-4.1855439999490045</c:v>
                </c:pt>
                <c:pt idx="856">
                  <c:v>-4.181367999932263</c:v>
                </c:pt>
                <c:pt idx="857">
                  <c:v>-4.1771919999155216</c:v>
                </c:pt>
                <c:pt idx="858">
                  <c:v>-4.1730159998987801</c:v>
                </c:pt>
                <c:pt idx="859">
                  <c:v>-4.1688399998820387</c:v>
                </c:pt>
                <c:pt idx="860">
                  <c:v>-4.1646639998652972</c:v>
                </c:pt>
                <c:pt idx="861">
                  <c:v>-4.1605119998566806</c:v>
                </c:pt>
                <c:pt idx="862">
                  <c:v>-4.1563360000145622</c:v>
                </c:pt>
                <c:pt idx="863">
                  <c:v>-4.1521599999978207</c:v>
                </c:pt>
                <c:pt idx="864">
                  <c:v>-4.1479839999810793</c:v>
                </c:pt>
                <c:pt idx="865">
                  <c:v>-4.1438079999643378</c:v>
                </c:pt>
                <c:pt idx="866">
                  <c:v>-4.1396559999557212</c:v>
                </c:pt>
                <c:pt idx="867">
                  <c:v>-4.1354799999389797</c:v>
                </c:pt>
                <c:pt idx="868">
                  <c:v>-4.1313039999222383</c:v>
                </c:pt>
                <c:pt idx="869">
                  <c:v>-4.1271279999054968</c:v>
                </c:pt>
                <c:pt idx="870">
                  <c:v>-4.1229759998968802</c:v>
                </c:pt>
                <c:pt idx="871">
                  <c:v>-4.1187999998801388</c:v>
                </c:pt>
                <c:pt idx="872">
                  <c:v>-4.1146239998633973</c:v>
                </c:pt>
                <c:pt idx="873">
                  <c:v>-4.1104479998466559</c:v>
                </c:pt>
                <c:pt idx="874">
                  <c:v>-4.1062960000126623</c:v>
                </c:pt>
                <c:pt idx="875">
                  <c:v>-4.1021199999959208</c:v>
                </c:pt>
                <c:pt idx="876">
                  <c:v>-4.0979679999873042</c:v>
                </c:pt>
                <c:pt idx="877">
                  <c:v>-4.0937919999705628</c:v>
                </c:pt>
                <c:pt idx="878">
                  <c:v>-4.0896159999538213</c:v>
                </c:pt>
                <c:pt idx="879">
                  <c:v>-4.0854639999452047</c:v>
                </c:pt>
                <c:pt idx="880">
                  <c:v>-4.0812879999284633</c:v>
                </c:pt>
                <c:pt idx="881">
                  <c:v>-4.0771359999198467</c:v>
                </c:pt>
                <c:pt idx="882">
                  <c:v>-4.0729599999031052</c:v>
                </c:pt>
                <c:pt idx="883">
                  <c:v>-4.0687839998863637</c:v>
                </c:pt>
                <c:pt idx="884">
                  <c:v>-4.0646079998696223</c:v>
                </c:pt>
                <c:pt idx="885">
                  <c:v>-4.0604559998610057</c:v>
                </c:pt>
                <c:pt idx="886">
                  <c:v>-4.0562799998442642</c:v>
                </c:pt>
                <c:pt idx="887">
                  <c:v>-4.0521040000021458</c:v>
                </c:pt>
                <c:pt idx="888">
                  <c:v>-4.0479519999935292</c:v>
                </c:pt>
                <c:pt idx="889">
                  <c:v>-4.0437759999767877</c:v>
                </c:pt>
                <c:pt idx="890">
                  <c:v>-4.0395999999600463</c:v>
                </c:pt>
                <c:pt idx="891">
                  <c:v>-4.0354479999514297</c:v>
                </c:pt>
                <c:pt idx="892">
                  <c:v>-4.0312719999346882</c:v>
                </c:pt>
                <c:pt idx="893">
                  <c:v>-4.0270959999179468</c:v>
                </c:pt>
                <c:pt idx="894">
                  <c:v>-4.0229439999093302</c:v>
                </c:pt>
                <c:pt idx="895">
                  <c:v>-4.0187679998925887</c:v>
                </c:pt>
                <c:pt idx="896">
                  <c:v>-4.0145919998758473</c:v>
                </c:pt>
                <c:pt idx="897">
                  <c:v>-4.0104159998591058</c:v>
                </c:pt>
                <c:pt idx="898">
                  <c:v>-4.0062400000169873</c:v>
                </c:pt>
                <c:pt idx="899">
                  <c:v>-4.0020880000083707</c:v>
                </c:pt>
                <c:pt idx="900">
                  <c:v>-3.9979119999916293</c:v>
                </c:pt>
                <c:pt idx="901">
                  <c:v>-3.9937359999748878</c:v>
                </c:pt>
                <c:pt idx="902">
                  <c:v>-3.9895599999581464</c:v>
                </c:pt>
                <c:pt idx="903">
                  <c:v>-3.9854079999495298</c:v>
                </c:pt>
                <c:pt idx="904">
                  <c:v>-3.9812319999327883</c:v>
                </c:pt>
                <c:pt idx="905">
                  <c:v>-3.9770559999160469</c:v>
                </c:pt>
                <c:pt idx="906">
                  <c:v>-3.9728799998993054</c:v>
                </c:pt>
                <c:pt idx="907">
                  <c:v>-3.9687279998906888</c:v>
                </c:pt>
                <c:pt idx="908">
                  <c:v>-3.9645279998658225</c:v>
                </c:pt>
                <c:pt idx="909">
                  <c:v>-3.9603759998572059</c:v>
                </c:pt>
                <c:pt idx="910">
                  <c:v>-3.9562000000150874</c:v>
                </c:pt>
                <c:pt idx="911">
                  <c:v>-3.9520480000064708</c:v>
                </c:pt>
                <c:pt idx="912">
                  <c:v>-3.9478719999897294</c:v>
                </c:pt>
                <c:pt idx="913">
                  <c:v>-3.9436959999729879</c:v>
                </c:pt>
                <c:pt idx="914">
                  <c:v>-3.9395439999643713</c:v>
                </c:pt>
                <c:pt idx="915">
                  <c:v>-3.9353679999476299</c:v>
                </c:pt>
                <c:pt idx="916">
                  <c:v>-3.9311919999308884</c:v>
                </c:pt>
                <c:pt idx="917">
                  <c:v>-3.9270399999222718</c:v>
                </c:pt>
                <c:pt idx="918">
                  <c:v>-3.9228639999055304</c:v>
                </c:pt>
                <c:pt idx="919">
                  <c:v>-3.9187119998969138</c:v>
                </c:pt>
                <c:pt idx="920">
                  <c:v>-3.9145359998801723</c:v>
                </c:pt>
                <c:pt idx="921">
                  <c:v>-3.9103599998634309</c:v>
                </c:pt>
                <c:pt idx="922">
                  <c:v>-3.9062079998548143</c:v>
                </c:pt>
                <c:pt idx="923">
                  <c:v>-3.9020320000126958</c:v>
                </c:pt>
                <c:pt idx="924">
                  <c:v>-3.8978800000040792</c:v>
                </c:pt>
                <c:pt idx="925">
                  <c:v>-3.8936799999792129</c:v>
                </c:pt>
                <c:pt idx="926">
                  <c:v>-3.8895279999705963</c:v>
                </c:pt>
                <c:pt idx="927">
                  <c:v>-3.8853519999538548</c:v>
                </c:pt>
                <c:pt idx="928">
                  <c:v>-3.8811759999371134</c:v>
                </c:pt>
                <c:pt idx="929">
                  <c:v>-3.8770239999284968</c:v>
                </c:pt>
                <c:pt idx="930">
                  <c:v>-3.8728479999117553</c:v>
                </c:pt>
                <c:pt idx="931">
                  <c:v>-3.8686959999031387</c:v>
                </c:pt>
                <c:pt idx="932">
                  <c:v>-3.8645199998863973</c:v>
                </c:pt>
                <c:pt idx="933">
                  <c:v>-3.8603439998696558</c:v>
                </c:pt>
                <c:pt idx="934">
                  <c:v>-3.8561919998610392</c:v>
                </c:pt>
                <c:pt idx="935">
                  <c:v>-3.8520159998442978</c:v>
                </c:pt>
                <c:pt idx="936">
                  <c:v>-3.8478400000021793</c:v>
                </c:pt>
                <c:pt idx="937">
                  <c:v>-3.8436879999935627</c:v>
                </c:pt>
                <c:pt idx="938">
                  <c:v>-3.8395119999768212</c:v>
                </c:pt>
                <c:pt idx="939">
                  <c:v>-3.8353359999600798</c:v>
                </c:pt>
                <c:pt idx="940">
                  <c:v>-3.8311839999514632</c:v>
                </c:pt>
                <c:pt idx="941">
                  <c:v>-3.8270079999347217</c:v>
                </c:pt>
                <c:pt idx="942">
                  <c:v>-3.8228559999261051</c:v>
                </c:pt>
                <c:pt idx="943">
                  <c:v>-3.8186799999093637</c:v>
                </c:pt>
                <c:pt idx="944">
                  <c:v>-3.8145039998926222</c:v>
                </c:pt>
                <c:pt idx="945">
                  <c:v>-3.8103519998840056</c:v>
                </c:pt>
                <c:pt idx="946">
                  <c:v>-3.8061759998672642</c:v>
                </c:pt>
                <c:pt idx="947">
                  <c:v>-3.8019999998505227</c:v>
                </c:pt>
                <c:pt idx="948">
                  <c:v>-3.7978240000084043</c:v>
                </c:pt>
                <c:pt idx="949">
                  <c:v>-3.7936479999916628</c:v>
                </c:pt>
                <c:pt idx="950">
                  <c:v>-3.7894959999830462</c:v>
                </c:pt>
                <c:pt idx="951">
                  <c:v>-3.7853199999663047</c:v>
                </c:pt>
                <c:pt idx="952">
                  <c:v>-3.7811439999495633</c:v>
                </c:pt>
                <c:pt idx="953">
                  <c:v>-3.7769919999409467</c:v>
                </c:pt>
                <c:pt idx="954">
                  <c:v>-3.7728159999242052</c:v>
                </c:pt>
                <c:pt idx="955">
                  <c:v>-3.7686399999074638</c:v>
                </c:pt>
                <c:pt idx="956">
                  <c:v>-3.7644879998988472</c:v>
                </c:pt>
                <c:pt idx="957">
                  <c:v>-3.7603119998821057</c:v>
                </c:pt>
                <c:pt idx="958">
                  <c:v>-3.7561359998653643</c:v>
                </c:pt>
                <c:pt idx="959">
                  <c:v>-3.7519599998486228</c:v>
                </c:pt>
                <c:pt idx="960">
                  <c:v>-3.7478080000146292</c:v>
                </c:pt>
                <c:pt idx="961">
                  <c:v>-3.7436319999978878</c:v>
                </c:pt>
                <c:pt idx="962">
                  <c:v>-3.7394559999811463</c:v>
                </c:pt>
                <c:pt idx="963">
                  <c:v>-3.7352799999644049</c:v>
                </c:pt>
                <c:pt idx="964">
                  <c:v>-3.7311039999476634</c:v>
                </c:pt>
                <c:pt idx="965">
                  <c:v>-3.7269519999390468</c:v>
                </c:pt>
                <c:pt idx="966">
                  <c:v>-3.7227759999223053</c:v>
                </c:pt>
                <c:pt idx="967">
                  <c:v>-3.7186239999136887</c:v>
                </c:pt>
                <c:pt idx="968">
                  <c:v>-3.7144479998969473</c:v>
                </c:pt>
                <c:pt idx="969">
                  <c:v>-3.7102719998802058</c:v>
                </c:pt>
                <c:pt idx="970">
                  <c:v>-3.7061199998715892</c:v>
                </c:pt>
                <c:pt idx="971">
                  <c:v>-3.7019439998548478</c:v>
                </c:pt>
                <c:pt idx="972">
                  <c:v>-3.6977680000127293</c:v>
                </c:pt>
                <c:pt idx="973">
                  <c:v>-3.6935919999959879</c:v>
                </c:pt>
                <c:pt idx="974">
                  <c:v>-3.6894399999873713</c:v>
                </c:pt>
                <c:pt idx="975">
                  <c:v>-3.6852639999706298</c:v>
                </c:pt>
                <c:pt idx="976">
                  <c:v>-3.6810879999538884</c:v>
                </c:pt>
                <c:pt idx="977">
                  <c:v>-3.6769119999371469</c:v>
                </c:pt>
                <c:pt idx="978">
                  <c:v>-3.6727359999204054</c:v>
                </c:pt>
                <c:pt idx="979">
                  <c:v>-3.668559999903664</c:v>
                </c:pt>
                <c:pt idx="980">
                  <c:v>-3.6644079998950474</c:v>
                </c:pt>
                <c:pt idx="981">
                  <c:v>-3.6602319998783059</c:v>
                </c:pt>
                <c:pt idx="982">
                  <c:v>-3.6560559998615645</c:v>
                </c:pt>
                <c:pt idx="983">
                  <c:v>-3.651879999844823</c:v>
                </c:pt>
                <c:pt idx="984">
                  <c:v>-3.6477040000027046</c:v>
                </c:pt>
                <c:pt idx="985">
                  <c:v>-3.6435279999859631</c:v>
                </c:pt>
                <c:pt idx="986">
                  <c:v>-3.6393759999773465</c:v>
                </c:pt>
                <c:pt idx="987">
                  <c:v>-3.6351999999606051</c:v>
                </c:pt>
                <c:pt idx="988">
                  <c:v>-3.6310239999438636</c:v>
                </c:pt>
                <c:pt idx="989">
                  <c:v>-3.6268479999271221</c:v>
                </c:pt>
                <c:pt idx="990">
                  <c:v>-3.6226959999185055</c:v>
                </c:pt>
                <c:pt idx="991">
                  <c:v>-3.6185199999017641</c:v>
                </c:pt>
                <c:pt idx="992">
                  <c:v>-3.6143679998931475</c:v>
                </c:pt>
                <c:pt idx="993">
                  <c:v>-3.610191999876406</c:v>
                </c:pt>
                <c:pt idx="994">
                  <c:v>-3.6060159998596646</c:v>
                </c:pt>
                <c:pt idx="995">
                  <c:v>-3.601863999851048</c:v>
                </c:pt>
                <c:pt idx="996">
                  <c:v>-3.5976880000089295</c:v>
                </c:pt>
                <c:pt idx="997">
                  <c:v>-3.5935360000003129</c:v>
                </c:pt>
                <c:pt idx="998">
                  <c:v>-3.5893599999835715</c:v>
                </c:pt>
                <c:pt idx="999">
                  <c:v>-3.58518399996683</c:v>
                </c:pt>
                <c:pt idx="1000">
                  <c:v>-3.5810079999500886</c:v>
                </c:pt>
                <c:pt idx="1001">
                  <c:v>-3.576855999941472</c:v>
                </c:pt>
                <c:pt idx="1002">
                  <c:v>-3.5726799999247305</c:v>
                </c:pt>
                <c:pt idx="1003">
                  <c:v>-3.5685039999079891</c:v>
                </c:pt>
                <c:pt idx="1004">
                  <c:v>-3.5643519998993725</c:v>
                </c:pt>
                <c:pt idx="1005">
                  <c:v>-3.560175999882631</c:v>
                </c:pt>
                <c:pt idx="1006">
                  <c:v>-3.5560239998740144</c:v>
                </c:pt>
                <c:pt idx="1007">
                  <c:v>-3.551847999857273</c:v>
                </c:pt>
                <c:pt idx="1008">
                  <c:v>-3.5476720000151545</c:v>
                </c:pt>
                <c:pt idx="1009">
                  <c:v>-3.5435200000065379</c:v>
                </c:pt>
                <c:pt idx="1010">
                  <c:v>-3.5393439999897964</c:v>
                </c:pt>
                <c:pt idx="1011">
                  <c:v>-3.535167999973055</c:v>
                </c:pt>
                <c:pt idx="1012">
                  <c:v>-3.5310159999644384</c:v>
                </c:pt>
                <c:pt idx="1013">
                  <c:v>-3.5268399999476969</c:v>
                </c:pt>
                <c:pt idx="1014">
                  <c:v>-3.5226879999390803</c:v>
                </c:pt>
                <c:pt idx="1015">
                  <c:v>-3.5185119999223389</c:v>
                </c:pt>
                <c:pt idx="1016">
                  <c:v>-3.5143359999055974</c:v>
                </c:pt>
                <c:pt idx="1017">
                  <c:v>-3.5101839998969808</c:v>
                </c:pt>
                <c:pt idx="1018">
                  <c:v>-3.5060079998802394</c:v>
                </c:pt>
                <c:pt idx="1019">
                  <c:v>-3.5018559998716228</c:v>
                </c:pt>
                <c:pt idx="1020">
                  <c:v>-3.4976799998548813</c:v>
                </c:pt>
                <c:pt idx="1021">
                  <c:v>-3.4935040000127628</c:v>
                </c:pt>
                <c:pt idx="1022">
                  <c:v>-3.4893520000041462</c:v>
                </c:pt>
                <c:pt idx="1023">
                  <c:v>-3.4851759999874048</c:v>
                </c:pt>
                <c:pt idx="1024">
                  <c:v>-3.4809999999706633</c:v>
                </c:pt>
                <c:pt idx="1025">
                  <c:v>-3.4768479999620467</c:v>
                </c:pt>
                <c:pt idx="1026">
                  <c:v>-3.4726719999453053</c:v>
                </c:pt>
                <c:pt idx="1027">
                  <c:v>-3.4684959999285638</c:v>
                </c:pt>
                <c:pt idx="1028">
                  <c:v>-3.4643439999199472</c:v>
                </c:pt>
                <c:pt idx="1029">
                  <c:v>-3.4601679999032058</c:v>
                </c:pt>
                <c:pt idx="1030">
                  <c:v>-3.4559919998864643</c:v>
                </c:pt>
                <c:pt idx="1031">
                  <c:v>-3.4518399998778477</c:v>
                </c:pt>
                <c:pt idx="1032">
                  <c:v>-3.4476639998611063</c:v>
                </c:pt>
                <c:pt idx="1033">
                  <c:v>-3.4434879998443648</c:v>
                </c:pt>
                <c:pt idx="1034">
                  <c:v>-3.4393360000103712</c:v>
                </c:pt>
                <c:pt idx="1035">
                  <c:v>-3.4351599999936298</c:v>
                </c:pt>
                <c:pt idx="1036">
                  <c:v>-3.4309839999768883</c:v>
                </c:pt>
                <c:pt idx="1037">
                  <c:v>-3.4268319999682717</c:v>
                </c:pt>
                <c:pt idx="1038">
                  <c:v>-3.4226559999515302</c:v>
                </c:pt>
                <c:pt idx="1039">
                  <c:v>-3.4184799999347888</c:v>
                </c:pt>
                <c:pt idx="1040">
                  <c:v>-3.4143279999261722</c:v>
                </c:pt>
                <c:pt idx="1041">
                  <c:v>-3.4101519999094307</c:v>
                </c:pt>
                <c:pt idx="1042">
                  <c:v>-3.4059999999008141</c:v>
                </c:pt>
                <c:pt idx="1043">
                  <c:v>-3.4018239998840727</c:v>
                </c:pt>
                <c:pt idx="1044">
                  <c:v>-3.3976479998673312</c:v>
                </c:pt>
                <c:pt idx="1045">
                  <c:v>-3.3934959998587146</c:v>
                </c:pt>
                <c:pt idx="1046">
                  <c:v>-3.3893200000165962</c:v>
                </c:pt>
                <c:pt idx="1047">
                  <c:v>-3.3851439999998547</c:v>
                </c:pt>
                <c:pt idx="1048">
                  <c:v>-3.3809679999831133</c:v>
                </c:pt>
                <c:pt idx="1049">
                  <c:v>-3.3767919999663718</c:v>
                </c:pt>
                <c:pt idx="1050">
                  <c:v>-3.3726399999577552</c:v>
                </c:pt>
                <c:pt idx="1051">
                  <c:v>-3.3684639999410138</c:v>
                </c:pt>
                <c:pt idx="1052">
                  <c:v>-3.3643119999323972</c:v>
                </c:pt>
                <c:pt idx="1053">
                  <c:v>-3.3601119999075308</c:v>
                </c:pt>
                <c:pt idx="1054">
                  <c:v>-3.3559599998989142</c:v>
                </c:pt>
                <c:pt idx="1055">
                  <c:v>-3.3517839998821728</c:v>
                </c:pt>
                <c:pt idx="1056">
                  <c:v>-3.3476079998654313</c:v>
                </c:pt>
                <c:pt idx="1057">
                  <c:v>-3.3434559998568147</c:v>
                </c:pt>
                <c:pt idx="1058">
                  <c:v>-3.3392800000146963</c:v>
                </c:pt>
                <c:pt idx="1059">
                  <c:v>-3.3351039999979548</c:v>
                </c:pt>
                <c:pt idx="1060">
                  <c:v>-3.3309519999893382</c:v>
                </c:pt>
                <c:pt idx="1061">
                  <c:v>-3.3267759999725968</c:v>
                </c:pt>
                <c:pt idx="1062">
                  <c:v>-3.3226239999639802</c:v>
                </c:pt>
                <c:pt idx="1063">
                  <c:v>-3.3184479999472387</c:v>
                </c:pt>
                <c:pt idx="1064">
                  <c:v>-3.3142719999304973</c:v>
                </c:pt>
                <c:pt idx="1065">
                  <c:v>-3.3100959999137558</c:v>
                </c:pt>
                <c:pt idx="1066">
                  <c:v>-3.3059439999051392</c:v>
                </c:pt>
                <c:pt idx="1067">
                  <c:v>-3.3017679998883978</c:v>
                </c:pt>
                <c:pt idx="1068">
                  <c:v>-3.2975919998716563</c:v>
                </c:pt>
                <c:pt idx="1069">
                  <c:v>-3.2934159998549148</c:v>
                </c:pt>
                <c:pt idx="1070">
                  <c:v>-3.2892639998462982</c:v>
                </c:pt>
                <c:pt idx="1071">
                  <c:v>-3.2850880000041798</c:v>
                </c:pt>
                <c:pt idx="1072">
                  <c:v>-3.2809119999874383</c:v>
                </c:pt>
                <c:pt idx="1073">
                  <c:v>-3.2767359999706969</c:v>
                </c:pt>
                <c:pt idx="1074">
                  <c:v>-3.2725839999620803</c:v>
                </c:pt>
                <c:pt idx="1075">
                  <c:v>-3.2684079999453388</c:v>
                </c:pt>
                <c:pt idx="1076">
                  <c:v>-3.2642319999285974</c:v>
                </c:pt>
                <c:pt idx="1077">
                  <c:v>-3.2600799999199808</c:v>
                </c:pt>
                <c:pt idx="1078">
                  <c:v>-3.2559039999032393</c:v>
                </c:pt>
                <c:pt idx="1079">
                  <c:v>-3.2517519998946227</c:v>
                </c:pt>
                <c:pt idx="1080">
                  <c:v>-3.2475759998778813</c:v>
                </c:pt>
                <c:pt idx="1081">
                  <c:v>-3.2433999998611398</c:v>
                </c:pt>
                <c:pt idx="1082">
                  <c:v>-3.2392239998443983</c:v>
                </c:pt>
                <c:pt idx="1083">
                  <c:v>-3.2350720000104047</c:v>
                </c:pt>
                <c:pt idx="1084">
                  <c:v>-3.2308959999936633</c:v>
                </c:pt>
                <c:pt idx="1085">
                  <c:v>-3.2267439999850467</c:v>
                </c:pt>
                <c:pt idx="1086">
                  <c:v>-3.2225679999683052</c:v>
                </c:pt>
                <c:pt idx="1087">
                  <c:v>-3.2183919999515638</c:v>
                </c:pt>
                <c:pt idx="1088">
                  <c:v>-3.2142399999429472</c:v>
                </c:pt>
                <c:pt idx="1089">
                  <c:v>-3.2100639999262057</c:v>
                </c:pt>
                <c:pt idx="1090">
                  <c:v>-3.2059119999175891</c:v>
                </c:pt>
                <c:pt idx="1091">
                  <c:v>-3.2017359999008477</c:v>
                </c:pt>
                <c:pt idx="1092">
                  <c:v>-3.1975599998841062</c:v>
                </c:pt>
                <c:pt idx="1093">
                  <c:v>-3.1933839998673648</c:v>
                </c:pt>
                <c:pt idx="1094">
                  <c:v>-3.1892319998587482</c:v>
                </c:pt>
                <c:pt idx="1095">
                  <c:v>-3.1850560000166297</c:v>
                </c:pt>
                <c:pt idx="1096">
                  <c:v>-3.1808799999998882</c:v>
                </c:pt>
                <c:pt idx="1097">
                  <c:v>-3.1767279999912716</c:v>
                </c:pt>
                <c:pt idx="1098">
                  <c:v>-3.1725519999745302</c:v>
                </c:pt>
                <c:pt idx="1099">
                  <c:v>-3.1683999999659136</c:v>
                </c:pt>
                <c:pt idx="1100">
                  <c:v>-3.1641999999410473</c:v>
                </c:pt>
                <c:pt idx="1101">
                  <c:v>-3.1600479999324307</c:v>
                </c:pt>
                <c:pt idx="1102">
                  <c:v>-3.1558719999156892</c:v>
                </c:pt>
                <c:pt idx="1103">
                  <c:v>-3.1517199999070726</c:v>
                </c:pt>
                <c:pt idx="1104">
                  <c:v>-3.1475199998822063</c:v>
                </c:pt>
                <c:pt idx="1105">
                  <c:v>-3.1433679998735897</c:v>
                </c:pt>
                <c:pt idx="1106">
                  <c:v>-3.1391919998568483</c:v>
                </c:pt>
                <c:pt idx="1107">
                  <c:v>-3.1350160000147298</c:v>
                </c:pt>
                <c:pt idx="1108">
                  <c:v>-3.1308399999979883</c:v>
                </c:pt>
                <c:pt idx="1109">
                  <c:v>-3.1266879999893717</c:v>
                </c:pt>
                <c:pt idx="1110">
                  <c:v>-3.1225119999726303</c:v>
                </c:pt>
                <c:pt idx="1111">
                  <c:v>-3.1183359999558888</c:v>
                </c:pt>
                <c:pt idx="1112">
                  <c:v>-3.1141839999472722</c:v>
                </c:pt>
                <c:pt idx="1113">
                  <c:v>-3.1100079999305308</c:v>
                </c:pt>
                <c:pt idx="1114">
                  <c:v>-3.1058319999137893</c:v>
                </c:pt>
                <c:pt idx="1115">
                  <c:v>-3.1016559998970479</c:v>
                </c:pt>
                <c:pt idx="1116">
                  <c:v>-3.0975039998884313</c:v>
                </c:pt>
                <c:pt idx="1117">
                  <c:v>-3.0933279998716898</c:v>
                </c:pt>
                <c:pt idx="1118">
                  <c:v>-3.0891519998549484</c:v>
                </c:pt>
                <c:pt idx="1119">
                  <c:v>-3.0849999998463318</c:v>
                </c:pt>
                <c:pt idx="1120">
                  <c:v>-3.0808240000042133</c:v>
                </c:pt>
                <c:pt idx="1121">
                  <c:v>-3.0766719999955967</c:v>
                </c:pt>
                <c:pt idx="1122">
                  <c:v>-3.0724959999788553</c:v>
                </c:pt>
                <c:pt idx="1123">
                  <c:v>-3.0683199999621138</c:v>
                </c:pt>
                <c:pt idx="1124">
                  <c:v>-3.0641679999534972</c:v>
                </c:pt>
                <c:pt idx="1125">
                  <c:v>-3.0599679999286309</c:v>
                </c:pt>
                <c:pt idx="1126">
                  <c:v>-3.0558159999200143</c:v>
                </c:pt>
                <c:pt idx="1127">
                  <c:v>-3.0516399999032728</c:v>
                </c:pt>
                <c:pt idx="1128">
                  <c:v>-3.0474879998946562</c:v>
                </c:pt>
                <c:pt idx="1129">
                  <c:v>-3.0433119998779148</c:v>
                </c:pt>
                <c:pt idx="1130">
                  <c:v>-3.0391359998611733</c:v>
                </c:pt>
                <c:pt idx="1131">
                  <c:v>-3.0349839998525567</c:v>
                </c:pt>
                <c:pt idx="1132">
                  <c:v>-3.0308080000104383</c:v>
                </c:pt>
                <c:pt idx="1133">
                  <c:v>-3.0266319999936968</c:v>
                </c:pt>
                <c:pt idx="1134">
                  <c:v>-3.0224799999850802</c:v>
                </c:pt>
                <c:pt idx="1135">
                  <c:v>-3.0183039999683388</c:v>
                </c:pt>
                <c:pt idx="1136">
                  <c:v>-3.0141279999515973</c:v>
                </c:pt>
                <c:pt idx="1137">
                  <c:v>-3.0099759999429807</c:v>
                </c:pt>
                <c:pt idx="1138">
                  <c:v>-3.0057999999262393</c:v>
                </c:pt>
                <c:pt idx="1139">
                  <c:v>-3.0016479999176227</c:v>
                </c:pt>
                <c:pt idx="1140">
                  <c:v>-2.9974719999008812</c:v>
                </c:pt>
                <c:pt idx="1141">
                  <c:v>-2.9932959998841397</c:v>
                </c:pt>
                <c:pt idx="1142">
                  <c:v>-2.9891439998755231</c:v>
                </c:pt>
                <c:pt idx="1143">
                  <c:v>-2.9849679998587817</c:v>
                </c:pt>
                <c:pt idx="1144">
                  <c:v>-2.9807920000166632</c:v>
                </c:pt>
                <c:pt idx="1145">
                  <c:v>-2.9766159999999218</c:v>
                </c:pt>
                <c:pt idx="1146">
                  <c:v>-2.9724639999913052</c:v>
                </c:pt>
                <c:pt idx="1147">
                  <c:v>-2.9682879999745637</c:v>
                </c:pt>
                <c:pt idx="1148">
                  <c:v>-2.9641359999659471</c:v>
                </c:pt>
                <c:pt idx="1149">
                  <c:v>-2.9599599999492057</c:v>
                </c:pt>
                <c:pt idx="1150">
                  <c:v>-2.9557839999324642</c:v>
                </c:pt>
                <c:pt idx="1151">
                  <c:v>-2.9516319999238476</c:v>
                </c:pt>
                <c:pt idx="1152">
                  <c:v>-2.9474559999071062</c:v>
                </c:pt>
                <c:pt idx="1153">
                  <c:v>-2.9433039998984896</c:v>
                </c:pt>
                <c:pt idx="1154">
                  <c:v>-2.9391039998736233</c:v>
                </c:pt>
                <c:pt idx="1155">
                  <c:v>-2.9349519998650067</c:v>
                </c:pt>
                <c:pt idx="1156">
                  <c:v>-2.9307759998482652</c:v>
                </c:pt>
                <c:pt idx="1157">
                  <c:v>-2.9266240000142716</c:v>
                </c:pt>
                <c:pt idx="1158">
                  <c:v>-2.9224479999975301</c:v>
                </c:pt>
                <c:pt idx="1159">
                  <c:v>-2.9182719999807887</c:v>
                </c:pt>
                <c:pt idx="1160">
                  <c:v>-2.9140959999640472</c:v>
                </c:pt>
                <c:pt idx="1161">
                  <c:v>-2.9099439999554306</c:v>
                </c:pt>
                <c:pt idx="1162">
                  <c:v>-2.9057679999386892</c:v>
                </c:pt>
                <c:pt idx="1163">
                  <c:v>-2.9015919999219477</c:v>
                </c:pt>
                <c:pt idx="1164">
                  <c:v>-2.8974159999052063</c:v>
                </c:pt>
                <c:pt idx="1165">
                  <c:v>-2.8932639998965897</c:v>
                </c:pt>
                <c:pt idx="1166">
                  <c:v>-2.8890879998798482</c:v>
                </c:pt>
                <c:pt idx="1167">
                  <c:v>-2.8849359998712316</c:v>
                </c:pt>
                <c:pt idx="1168">
                  <c:v>-2.8807599998544902</c:v>
                </c:pt>
                <c:pt idx="1169">
                  <c:v>-2.8765840000123717</c:v>
                </c:pt>
                <c:pt idx="1170">
                  <c:v>-2.8724320000037551</c:v>
                </c:pt>
                <c:pt idx="1171">
                  <c:v>-2.8682559999870136</c:v>
                </c:pt>
                <c:pt idx="1172">
                  <c:v>-2.8640799999702722</c:v>
                </c:pt>
                <c:pt idx="1173">
                  <c:v>-2.8599039999535307</c:v>
                </c:pt>
                <c:pt idx="1174">
                  <c:v>-2.8557519999449141</c:v>
                </c:pt>
                <c:pt idx="1175">
                  <c:v>-2.8515759999281727</c:v>
                </c:pt>
                <c:pt idx="1176">
                  <c:v>-2.8473999999114312</c:v>
                </c:pt>
                <c:pt idx="1177">
                  <c:v>-2.8432239998946898</c:v>
                </c:pt>
                <c:pt idx="1178">
                  <c:v>-2.8390719998860732</c:v>
                </c:pt>
                <c:pt idx="1179">
                  <c:v>-2.8348959998693317</c:v>
                </c:pt>
                <c:pt idx="1180">
                  <c:v>-2.8307439998607151</c:v>
                </c:pt>
                <c:pt idx="1181">
                  <c:v>-2.8265679998439737</c:v>
                </c:pt>
                <c:pt idx="1182">
                  <c:v>-2.8223920000018552</c:v>
                </c:pt>
                <c:pt idx="1183">
                  <c:v>-2.8182399999932386</c:v>
                </c:pt>
                <c:pt idx="1184">
                  <c:v>-2.8140639999764971</c:v>
                </c:pt>
                <c:pt idx="1185">
                  <c:v>-2.8098879999597557</c:v>
                </c:pt>
                <c:pt idx="1186">
                  <c:v>-2.8057119999430142</c:v>
                </c:pt>
                <c:pt idx="1187">
                  <c:v>-2.8015599999343976</c:v>
                </c:pt>
                <c:pt idx="1188">
                  <c:v>-2.7973839999176562</c:v>
                </c:pt>
                <c:pt idx="1189">
                  <c:v>-2.7932079999009147</c:v>
                </c:pt>
                <c:pt idx="1190">
                  <c:v>-2.7890319998841733</c:v>
                </c:pt>
                <c:pt idx="1191">
                  <c:v>-2.7848799998755567</c:v>
                </c:pt>
                <c:pt idx="1192">
                  <c:v>-2.7807039998588152</c:v>
                </c:pt>
                <c:pt idx="1193">
                  <c:v>-2.7765280000166968</c:v>
                </c:pt>
                <c:pt idx="1194">
                  <c:v>-2.7723760000080802</c:v>
                </c:pt>
                <c:pt idx="1195">
                  <c:v>-2.7681999999913387</c:v>
                </c:pt>
                <c:pt idx="1196">
                  <c:v>-2.7640239999745972</c:v>
                </c:pt>
                <c:pt idx="1197">
                  <c:v>-2.7598479999578558</c:v>
                </c:pt>
                <c:pt idx="1198">
                  <c:v>-2.7556719999411143</c:v>
                </c:pt>
                <c:pt idx="1199">
                  <c:v>-2.7515199999324977</c:v>
                </c:pt>
                <c:pt idx="1200">
                  <c:v>-2.7473439999157563</c:v>
                </c:pt>
                <c:pt idx="1201">
                  <c:v>-2.7431919999071397</c:v>
                </c:pt>
                <c:pt idx="1202">
                  <c:v>-2.7390159998903982</c:v>
                </c:pt>
                <c:pt idx="1203">
                  <c:v>-2.7348399998736568</c:v>
                </c:pt>
                <c:pt idx="1204">
                  <c:v>-2.7306879998650402</c:v>
                </c:pt>
                <c:pt idx="1205">
                  <c:v>-2.7265119998482987</c:v>
                </c:pt>
                <c:pt idx="1206">
                  <c:v>-2.7223600000143051</c:v>
                </c:pt>
                <c:pt idx="1207">
                  <c:v>-2.7181839999975637</c:v>
                </c:pt>
                <c:pt idx="1208">
                  <c:v>-2.7140079999808222</c:v>
                </c:pt>
                <c:pt idx="1209">
                  <c:v>-2.7098559999722056</c:v>
                </c:pt>
                <c:pt idx="1210">
                  <c:v>-2.7056799999554642</c:v>
                </c:pt>
                <c:pt idx="1211">
                  <c:v>-2.7015279999468476</c:v>
                </c:pt>
                <c:pt idx="1212">
                  <c:v>-2.6973279999219812</c:v>
                </c:pt>
                <c:pt idx="1213">
                  <c:v>-2.6931759999133646</c:v>
                </c:pt>
                <c:pt idx="1214">
                  <c:v>-2.6889999998966232</c:v>
                </c:pt>
                <c:pt idx="1215">
                  <c:v>-2.6848479998880066</c:v>
                </c:pt>
                <c:pt idx="1216">
                  <c:v>-2.6806719998712651</c:v>
                </c:pt>
                <c:pt idx="1217">
                  <c:v>-2.6764959998545237</c:v>
                </c:pt>
                <c:pt idx="1218">
                  <c:v>-2.6723200000124052</c:v>
                </c:pt>
                <c:pt idx="1219">
                  <c:v>-2.6681439999956638</c:v>
                </c:pt>
                <c:pt idx="1220">
                  <c:v>-2.6639679999789223</c:v>
                </c:pt>
                <c:pt idx="1221">
                  <c:v>-2.6597919999621809</c:v>
                </c:pt>
                <c:pt idx="1222">
                  <c:v>-2.6556399999535643</c:v>
                </c:pt>
                <c:pt idx="1223">
                  <c:v>-2.6514639999368228</c:v>
                </c:pt>
                <c:pt idx="1224">
                  <c:v>-2.6473119999282062</c:v>
                </c:pt>
                <c:pt idx="1225">
                  <c:v>-2.6431359999114648</c:v>
                </c:pt>
                <c:pt idx="1226">
                  <c:v>-2.6389599998947233</c:v>
                </c:pt>
                <c:pt idx="1227">
                  <c:v>-2.6347839998779818</c:v>
                </c:pt>
                <c:pt idx="1228">
                  <c:v>-2.6306319998693652</c:v>
                </c:pt>
                <c:pt idx="1229">
                  <c:v>-2.6264559998526238</c:v>
                </c:pt>
                <c:pt idx="1230">
                  <c:v>-2.6222800000105053</c:v>
                </c:pt>
                <c:pt idx="1231">
                  <c:v>-2.6181280000018887</c:v>
                </c:pt>
                <c:pt idx="1232">
                  <c:v>-2.6139519999851473</c:v>
                </c:pt>
                <c:pt idx="1233">
                  <c:v>-2.6097999999765307</c:v>
                </c:pt>
                <c:pt idx="1234">
                  <c:v>-2.6056239999597892</c:v>
                </c:pt>
                <c:pt idx="1235">
                  <c:v>-2.6014479999430478</c:v>
                </c:pt>
                <c:pt idx="1236">
                  <c:v>-2.5972959999344312</c:v>
                </c:pt>
                <c:pt idx="1237">
                  <c:v>-2.5930959999095649</c:v>
                </c:pt>
                <c:pt idx="1238">
                  <c:v>-2.5889439999009483</c:v>
                </c:pt>
                <c:pt idx="1239">
                  <c:v>-2.5847679998842068</c:v>
                </c:pt>
                <c:pt idx="1240">
                  <c:v>-2.5805919998674653</c:v>
                </c:pt>
                <c:pt idx="1241">
                  <c:v>-2.5764159998507239</c:v>
                </c:pt>
                <c:pt idx="1242">
                  <c:v>-2.5722640000167303</c:v>
                </c:pt>
                <c:pt idx="1243">
                  <c:v>-2.5680879999999888</c:v>
                </c:pt>
                <c:pt idx="1244">
                  <c:v>-2.5639119999832474</c:v>
                </c:pt>
                <c:pt idx="1245">
                  <c:v>-2.5597599999746308</c:v>
                </c:pt>
                <c:pt idx="1246">
                  <c:v>-2.5555839999578893</c:v>
                </c:pt>
                <c:pt idx="1247">
                  <c:v>-2.5514079999411479</c:v>
                </c:pt>
                <c:pt idx="1248">
                  <c:v>-2.5472319999244064</c:v>
                </c:pt>
                <c:pt idx="1249">
                  <c:v>-2.5430799999157898</c:v>
                </c:pt>
                <c:pt idx="1250">
                  <c:v>-2.5389039998990484</c:v>
                </c:pt>
                <c:pt idx="1251">
                  <c:v>-2.5347519998904318</c:v>
                </c:pt>
                <c:pt idx="1252">
                  <c:v>-2.5305759998736903</c:v>
                </c:pt>
                <c:pt idx="1253">
                  <c:v>-2.5263999998569489</c:v>
                </c:pt>
                <c:pt idx="1254">
                  <c:v>-2.5222479998483323</c:v>
                </c:pt>
                <c:pt idx="1255">
                  <c:v>-2.5180720000062138</c:v>
                </c:pt>
                <c:pt idx="1256">
                  <c:v>-2.5138959999894723</c:v>
                </c:pt>
                <c:pt idx="1257">
                  <c:v>-2.5097199999727309</c:v>
                </c:pt>
                <c:pt idx="1258">
                  <c:v>-2.5055679999641143</c:v>
                </c:pt>
                <c:pt idx="1259">
                  <c:v>-2.5013919999473728</c:v>
                </c:pt>
                <c:pt idx="1260">
                  <c:v>-2.4972159999306314</c:v>
                </c:pt>
                <c:pt idx="1261">
                  <c:v>-2.4930399999138899</c:v>
                </c:pt>
                <c:pt idx="1262">
                  <c:v>-2.4888639998971485</c:v>
                </c:pt>
                <c:pt idx="1263">
                  <c:v>-2.4847119998885319</c:v>
                </c:pt>
                <c:pt idx="1264">
                  <c:v>-2.4805359998717904</c:v>
                </c:pt>
                <c:pt idx="1265">
                  <c:v>-2.476359999855049</c:v>
                </c:pt>
                <c:pt idx="1266">
                  <c:v>-2.4721840000129305</c:v>
                </c:pt>
                <c:pt idx="1267">
                  <c:v>-2.4680320000043139</c:v>
                </c:pt>
                <c:pt idx="1268">
                  <c:v>-2.4638559999875724</c:v>
                </c:pt>
                <c:pt idx="1269">
                  <c:v>-2.459679999970831</c:v>
                </c:pt>
                <c:pt idx="1270">
                  <c:v>-2.4555279999622144</c:v>
                </c:pt>
                <c:pt idx="1271">
                  <c:v>-2.4513519999454729</c:v>
                </c:pt>
                <c:pt idx="1272">
                  <c:v>-2.4471999999368563</c:v>
                </c:pt>
                <c:pt idx="1273">
                  <c:v>-2.4430239999201149</c:v>
                </c:pt>
                <c:pt idx="1274">
                  <c:v>-2.4388479999033734</c:v>
                </c:pt>
                <c:pt idx="1275">
                  <c:v>-2.434671999886632</c:v>
                </c:pt>
                <c:pt idx="1276">
                  <c:v>-2.4305199998780154</c:v>
                </c:pt>
                <c:pt idx="1277">
                  <c:v>-2.4263439998612739</c:v>
                </c:pt>
                <c:pt idx="1278">
                  <c:v>-2.4221919998526573</c:v>
                </c:pt>
                <c:pt idx="1279">
                  <c:v>-2.4180160000105388</c:v>
                </c:pt>
                <c:pt idx="1280">
                  <c:v>-2.4138399999937974</c:v>
                </c:pt>
                <c:pt idx="1281">
                  <c:v>-2.4096639999770559</c:v>
                </c:pt>
                <c:pt idx="1282">
                  <c:v>-2.4054879999603145</c:v>
                </c:pt>
                <c:pt idx="1283">
                  <c:v>-2.401311999943573</c:v>
                </c:pt>
                <c:pt idx="1284">
                  <c:v>-2.3971599999349564</c:v>
                </c:pt>
                <c:pt idx="1285">
                  <c:v>-2.392983999918215</c:v>
                </c:pt>
                <c:pt idx="1286">
                  <c:v>-2.3888319999095984</c:v>
                </c:pt>
                <c:pt idx="1287">
                  <c:v>-2.3846559998928569</c:v>
                </c:pt>
                <c:pt idx="1288">
                  <c:v>-2.3804799998761155</c:v>
                </c:pt>
                <c:pt idx="1289">
                  <c:v>-2.3763279998674989</c:v>
                </c:pt>
                <c:pt idx="1290">
                  <c:v>-2.3721519998507574</c:v>
                </c:pt>
                <c:pt idx="1291">
                  <c:v>-2.3679760000086389</c:v>
                </c:pt>
                <c:pt idx="1292">
                  <c:v>-2.3637999999918975</c:v>
                </c:pt>
                <c:pt idx="1293">
                  <c:v>-2.3596479999832809</c:v>
                </c:pt>
                <c:pt idx="1294">
                  <c:v>-2.3554719999665394</c:v>
                </c:pt>
                <c:pt idx="1295">
                  <c:v>-2.3513199999579228</c:v>
                </c:pt>
                <c:pt idx="1296">
                  <c:v>-2.3471439999411814</c:v>
                </c:pt>
                <c:pt idx="1297">
                  <c:v>-2.3429679999244399</c:v>
                </c:pt>
                <c:pt idx="1298">
                  <c:v>-2.3388159999158233</c:v>
                </c:pt>
                <c:pt idx="1299">
                  <c:v>-2.334615999890957</c:v>
                </c:pt>
                <c:pt idx="1300">
                  <c:v>-2.3304639998823404</c:v>
                </c:pt>
                <c:pt idx="1301">
                  <c:v>-2.326287999865599</c:v>
                </c:pt>
                <c:pt idx="1302">
                  <c:v>-2.3221119998488575</c:v>
                </c:pt>
                <c:pt idx="1303">
                  <c:v>-2.3179600000148639</c:v>
                </c:pt>
                <c:pt idx="1304">
                  <c:v>-2.3137839999981225</c:v>
                </c:pt>
                <c:pt idx="1305">
                  <c:v>-2.309607999981381</c:v>
                </c:pt>
                <c:pt idx="1306">
                  <c:v>-2.3054319999646395</c:v>
                </c:pt>
                <c:pt idx="1307">
                  <c:v>-2.3012799999560229</c:v>
                </c:pt>
                <c:pt idx="1308">
                  <c:v>-2.2971039999392815</c:v>
                </c:pt>
                <c:pt idx="1309">
                  <c:v>-2.29292799992254</c:v>
                </c:pt>
                <c:pt idx="1310">
                  <c:v>-2.2887759999139234</c:v>
                </c:pt>
                <c:pt idx="1311">
                  <c:v>-2.284599999897182</c:v>
                </c:pt>
                <c:pt idx="1312">
                  <c:v>-2.2804239998804405</c:v>
                </c:pt>
                <c:pt idx="1313">
                  <c:v>-2.2762479998636991</c:v>
                </c:pt>
                <c:pt idx="1314">
                  <c:v>-2.2720959998550825</c:v>
                </c:pt>
                <c:pt idx="1315">
                  <c:v>-2.267920000012964</c:v>
                </c:pt>
                <c:pt idx="1316">
                  <c:v>-2.2637439999962226</c:v>
                </c:pt>
                <c:pt idx="1317">
                  <c:v>-2.259591999987606</c:v>
                </c:pt>
                <c:pt idx="1318">
                  <c:v>-2.2554159999708645</c:v>
                </c:pt>
                <c:pt idx="1319">
                  <c:v>-2.251239999954123</c:v>
                </c:pt>
                <c:pt idx="1320">
                  <c:v>-2.2470879999455065</c:v>
                </c:pt>
                <c:pt idx="1321">
                  <c:v>-2.242911999928765</c:v>
                </c:pt>
                <c:pt idx="1322">
                  <c:v>-2.2387359999120235</c:v>
                </c:pt>
                <c:pt idx="1323">
                  <c:v>-2.2345839999034069</c:v>
                </c:pt>
                <c:pt idx="1324">
                  <c:v>-2.2304079998866655</c:v>
                </c:pt>
                <c:pt idx="1325">
                  <c:v>-2.226231999869924</c:v>
                </c:pt>
                <c:pt idx="1326">
                  <c:v>-2.2220799998613074</c:v>
                </c:pt>
                <c:pt idx="1327">
                  <c:v>-2.217903999844566</c:v>
                </c:pt>
                <c:pt idx="1328">
                  <c:v>-2.2137280000024475</c:v>
                </c:pt>
                <c:pt idx="1329">
                  <c:v>-2.2095759999938309</c:v>
                </c:pt>
                <c:pt idx="1330">
                  <c:v>-2.2053999999770895</c:v>
                </c:pt>
                <c:pt idx="1331">
                  <c:v>-2.201223999960348</c:v>
                </c:pt>
                <c:pt idx="1332">
                  <c:v>-2.1970479999436066</c:v>
                </c:pt>
                <c:pt idx="1333">
                  <c:v>-2.1928719999268651</c:v>
                </c:pt>
                <c:pt idx="1334">
                  <c:v>-2.1886959999101236</c:v>
                </c:pt>
                <c:pt idx="1335">
                  <c:v>-2.184543999901507</c:v>
                </c:pt>
                <c:pt idx="1336">
                  <c:v>-2.1803679998847656</c:v>
                </c:pt>
                <c:pt idx="1337">
                  <c:v>-2.1761919998680241</c:v>
                </c:pt>
                <c:pt idx="1338">
                  <c:v>-2.1720399998594075</c:v>
                </c:pt>
                <c:pt idx="1339">
                  <c:v>-2.1678640000172891</c:v>
                </c:pt>
                <c:pt idx="1340">
                  <c:v>-2.1636880000005476</c:v>
                </c:pt>
                <c:pt idx="1341">
                  <c:v>-2.1595119999838062</c:v>
                </c:pt>
                <c:pt idx="1342">
                  <c:v>-2.1553599999751896</c:v>
                </c:pt>
                <c:pt idx="1343">
                  <c:v>-2.1511839999584481</c:v>
                </c:pt>
                <c:pt idx="1344">
                  <c:v>-2.1470079999417067</c:v>
                </c:pt>
                <c:pt idx="1345">
                  <c:v>-2.1428559999330901</c:v>
                </c:pt>
                <c:pt idx="1346">
                  <c:v>-2.1386799999163486</c:v>
                </c:pt>
                <c:pt idx="1347">
                  <c:v>-2.1345039998996072</c:v>
                </c:pt>
                <c:pt idx="1348">
                  <c:v>-2.1303519998909906</c:v>
                </c:pt>
                <c:pt idx="1349">
                  <c:v>-2.1261759998742491</c:v>
                </c:pt>
                <c:pt idx="1350">
                  <c:v>-2.1219999998575076</c:v>
                </c:pt>
                <c:pt idx="1351">
                  <c:v>-2.117847999848891</c:v>
                </c:pt>
                <c:pt idx="1352">
                  <c:v>-2.1136720000067726</c:v>
                </c:pt>
                <c:pt idx="1353">
                  <c:v>-2.109519999998156</c:v>
                </c:pt>
                <c:pt idx="1354">
                  <c:v>-2.1053439999814145</c:v>
                </c:pt>
                <c:pt idx="1355">
                  <c:v>-2.1011679999646731</c:v>
                </c:pt>
                <c:pt idx="1356">
                  <c:v>-2.0970159999560565</c:v>
                </c:pt>
                <c:pt idx="1357">
                  <c:v>-2.092839999939315</c:v>
                </c:pt>
                <c:pt idx="1358">
                  <c:v>-2.0886879999306984</c:v>
                </c:pt>
                <c:pt idx="1359">
                  <c:v>-2.084511999913957</c:v>
                </c:pt>
                <c:pt idx="1360">
                  <c:v>-2.0803359998972155</c:v>
                </c:pt>
                <c:pt idx="1361">
                  <c:v>-2.0761839998885989</c:v>
                </c:pt>
                <c:pt idx="1362">
                  <c:v>-2.0720079998718575</c:v>
                </c:pt>
                <c:pt idx="1363">
                  <c:v>-2.067831999855116</c:v>
                </c:pt>
                <c:pt idx="1364">
                  <c:v>-2.0636560000129975</c:v>
                </c:pt>
                <c:pt idx="1365">
                  <c:v>-2.0595040000043809</c:v>
                </c:pt>
                <c:pt idx="1366">
                  <c:v>-2.0553279999876395</c:v>
                </c:pt>
                <c:pt idx="1367">
                  <c:v>-2.0511759999790229</c:v>
                </c:pt>
                <c:pt idx="1368">
                  <c:v>-2.0469999999622814</c:v>
                </c:pt>
                <c:pt idx="1369">
                  <c:v>-2.04282399994554</c:v>
                </c:pt>
                <c:pt idx="1370">
                  <c:v>-2.0386719999369234</c:v>
                </c:pt>
                <c:pt idx="1371">
                  <c:v>-2.0344959999201819</c:v>
                </c:pt>
                <c:pt idx="1372">
                  <c:v>-2.0303439999115653</c:v>
                </c:pt>
                <c:pt idx="1373">
                  <c:v>-2.0261679998948239</c:v>
                </c:pt>
                <c:pt idx="1374">
                  <c:v>-2.0219919998780824</c:v>
                </c:pt>
                <c:pt idx="1375">
                  <c:v>-2.017815999861341</c:v>
                </c:pt>
                <c:pt idx="1376">
                  <c:v>-2.0136399998445995</c:v>
                </c:pt>
                <c:pt idx="1377">
                  <c:v>-2.009464000002481</c:v>
                </c:pt>
                <c:pt idx="1378">
                  <c:v>-2.0052879999857396</c:v>
                </c:pt>
                <c:pt idx="1379">
                  <c:v>-2.0011119999689981</c:v>
                </c:pt>
                <c:pt idx="1380">
                  <c:v>-1.9969359999522567</c:v>
                </c:pt>
                <c:pt idx="1381">
                  <c:v>-1.9927359999273904</c:v>
                </c:pt>
                <c:pt idx="1382">
                  <c:v>-1.9885599999106489</c:v>
                </c:pt>
                <c:pt idx="1383">
                  <c:v>-1.9843839998939075</c:v>
                </c:pt>
                <c:pt idx="1384">
                  <c:v>-1.980207999877166</c:v>
                </c:pt>
                <c:pt idx="1385">
                  <c:v>-1.9760319998604245</c:v>
                </c:pt>
                <c:pt idx="1386">
                  <c:v>-1.9718560000183061</c:v>
                </c:pt>
                <c:pt idx="1387">
                  <c:v>-1.9676800000015646</c:v>
                </c:pt>
                <c:pt idx="1388">
                  <c:v>-1.9635039999848232</c:v>
                </c:pt>
                <c:pt idx="1389">
                  <c:v>-1.9593039999599569</c:v>
                </c:pt>
                <c:pt idx="1390">
                  <c:v>-1.9551279999432154</c:v>
                </c:pt>
                <c:pt idx="1391">
                  <c:v>-1.9509279999183491</c:v>
                </c:pt>
                <c:pt idx="1392">
                  <c:v>-1.9467519999016076</c:v>
                </c:pt>
                <c:pt idx="1393">
                  <c:v>-1.9425759998848662</c:v>
                </c:pt>
                <c:pt idx="1394">
                  <c:v>-1.9383999998681247</c:v>
                </c:pt>
                <c:pt idx="1395">
                  <c:v>-1.9342479998595081</c:v>
                </c:pt>
                <c:pt idx="1396">
                  <c:v>-1.9300720000173897</c:v>
                </c:pt>
                <c:pt idx="1397">
                  <c:v>-1.9258960000006482</c:v>
                </c:pt>
                <c:pt idx="1398">
                  <c:v>-1.9217199999839067</c:v>
                </c:pt>
                <c:pt idx="1399">
                  <c:v>-1.9175439999671653</c:v>
                </c:pt>
                <c:pt idx="1400">
                  <c:v>-1.9133679999504238</c:v>
                </c:pt>
                <c:pt idx="1401">
                  <c:v>-1.9092159999418072</c:v>
                </c:pt>
                <c:pt idx="1402">
                  <c:v>-1.9050399999250658</c:v>
                </c:pt>
                <c:pt idx="1403">
                  <c:v>-1.9008639999083243</c:v>
                </c:pt>
                <c:pt idx="1404">
                  <c:v>-1.8966879998915829</c:v>
                </c:pt>
                <c:pt idx="1405">
                  <c:v>-1.8925359998829663</c:v>
                </c:pt>
                <c:pt idx="1406">
                  <c:v>-1.8883599998662248</c:v>
                </c:pt>
                <c:pt idx="1407">
                  <c:v>-1.8841839998494834</c:v>
                </c:pt>
                <c:pt idx="1408">
                  <c:v>-1.8800080000073649</c:v>
                </c:pt>
                <c:pt idx="1409">
                  <c:v>-1.8758559999987483</c:v>
                </c:pt>
                <c:pt idx="1410">
                  <c:v>-1.8716799999820068</c:v>
                </c:pt>
                <c:pt idx="1411">
                  <c:v>-1.8675039999652654</c:v>
                </c:pt>
                <c:pt idx="1412">
                  <c:v>-1.8633279999485239</c:v>
                </c:pt>
                <c:pt idx="1413">
                  <c:v>-1.8591519999317825</c:v>
                </c:pt>
                <c:pt idx="1414">
                  <c:v>-1.854975999915041</c:v>
                </c:pt>
                <c:pt idx="1415">
                  <c:v>-1.8507999998982996</c:v>
                </c:pt>
                <c:pt idx="1416">
                  <c:v>-1.8466239998815581</c:v>
                </c:pt>
                <c:pt idx="1417">
                  <c:v>-1.8424479998648167</c:v>
                </c:pt>
                <c:pt idx="1418">
                  <c:v>-1.8382959998562001</c:v>
                </c:pt>
                <c:pt idx="1419">
                  <c:v>-1.8341200000140816</c:v>
                </c:pt>
                <c:pt idx="1420">
                  <c:v>-1.8299439999973401</c:v>
                </c:pt>
                <c:pt idx="1421">
                  <c:v>-1.8257679999805987</c:v>
                </c:pt>
                <c:pt idx="1422">
                  <c:v>-1.8215919999638572</c:v>
                </c:pt>
                <c:pt idx="1423">
                  <c:v>-1.8174399999552406</c:v>
                </c:pt>
                <c:pt idx="1424">
                  <c:v>-1.8132639999384992</c:v>
                </c:pt>
                <c:pt idx="1425">
                  <c:v>-1.8090879999217577</c:v>
                </c:pt>
                <c:pt idx="1426">
                  <c:v>-1.8049359999131411</c:v>
                </c:pt>
                <c:pt idx="1427">
                  <c:v>-1.8007599998963997</c:v>
                </c:pt>
                <c:pt idx="1428">
                  <c:v>-1.7965839998796582</c:v>
                </c:pt>
                <c:pt idx="1429">
                  <c:v>-1.7924319998710416</c:v>
                </c:pt>
                <c:pt idx="1430">
                  <c:v>-1.7882559998543002</c:v>
                </c:pt>
                <c:pt idx="1431">
                  <c:v>-1.7840800000121817</c:v>
                </c:pt>
                <c:pt idx="1432">
                  <c:v>-1.7799280000035651</c:v>
                </c:pt>
                <c:pt idx="1433">
                  <c:v>-1.7757279999786988</c:v>
                </c:pt>
                <c:pt idx="1434">
                  <c:v>-1.7715759999700822</c:v>
                </c:pt>
                <c:pt idx="1435">
                  <c:v>-1.7673999999533407</c:v>
                </c:pt>
                <c:pt idx="1436">
                  <c:v>-1.7632239999365993</c:v>
                </c:pt>
                <c:pt idx="1437">
                  <c:v>-1.7590719999279827</c:v>
                </c:pt>
                <c:pt idx="1438">
                  <c:v>-1.7548959999112412</c:v>
                </c:pt>
                <c:pt idx="1439">
                  <c:v>-1.7507199998944998</c:v>
                </c:pt>
                <c:pt idx="1440">
                  <c:v>-1.7465679998858832</c:v>
                </c:pt>
                <c:pt idx="1441">
                  <c:v>-1.7423919998691417</c:v>
                </c:pt>
                <c:pt idx="1442">
                  <c:v>-1.7382159998524003</c:v>
                </c:pt>
                <c:pt idx="1443">
                  <c:v>-1.7340639998437837</c:v>
                </c:pt>
                <c:pt idx="1444">
                  <c:v>-1.7298880000016652</c:v>
                </c:pt>
                <c:pt idx="1445">
                  <c:v>-1.7257119999849238</c:v>
                </c:pt>
                <c:pt idx="1446">
                  <c:v>-1.7215359999681823</c:v>
                </c:pt>
                <c:pt idx="1447">
                  <c:v>-1.7173839999595657</c:v>
                </c:pt>
                <c:pt idx="1448">
                  <c:v>-1.7131839999346994</c:v>
                </c:pt>
                <c:pt idx="1449">
                  <c:v>-1.7090319999260828</c:v>
                </c:pt>
                <c:pt idx="1450">
                  <c:v>-1.7048559999093413</c:v>
                </c:pt>
                <c:pt idx="1451">
                  <c:v>-1.7006799998925999</c:v>
                </c:pt>
                <c:pt idx="1452">
                  <c:v>-1.6965279998839833</c:v>
                </c:pt>
                <c:pt idx="1453">
                  <c:v>-1.6923519998672418</c:v>
                </c:pt>
                <c:pt idx="1454">
                  <c:v>-1.6881999998586252</c:v>
                </c:pt>
                <c:pt idx="1455">
                  <c:v>-1.6840240000165068</c:v>
                </c:pt>
                <c:pt idx="1456">
                  <c:v>-1.6798479999997653</c:v>
                </c:pt>
                <c:pt idx="1457">
                  <c:v>-1.6756719999830239</c:v>
                </c:pt>
                <c:pt idx="1458">
                  <c:v>-1.6715199999744073</c:v>
                </c:pt>
                <c:pt idx="1459">
                  <c:v>-1.6673439999576658</c:v>
                </c:pt>
                <c:pt idx="1460">
                  <c:v>-1.6631919999490492</c:v>
                </c:pt>
                <c:pt idx="1461">
                  <c:v>-1.6590159999323077</c:v>
                </c:pt>
                <c:pt idx="1462">
                  <c:v>-1.6548399999155663</c:v>
                </c:pt>
                <c:pt idx="1463">
                  <c:v>-1.6506639998988248</c:v>
                </c:pt>
                <c:pt idx="1464">
                  <c:v>-1.6464879998820834</c:v>
                </c:pt>
                <c:pt idx="1465">
                  <c:v>-1.6423119998653419</c:v>
                </c:pt>
                <c:pt idx="1466">
                  <c:v>-1.6381599998567253</c:v>
                </c:pt>
                <c:pt idx="1467">
                  <c:v>-1.6339840000146069</c:v>
                </c:pt>
                <c:pt idx="1468">
                  <c:v>-1.6298079999978654</c:v>
                </c:pt>
                <c:pt idx="1469">
                  <c:v>-1.6256559999892488</c:v>
                </c:pt>
                <c:pt idx="1470">
                  <c:v>-1.6214799999725074</c:v>
                </c:pt>
                <c:pt idx="1471">
                  <c:v>-1.6173039999557659</c:v>
                </c:pt>
                <c:pt idx="1472">
                  <c:v>-1.6131279999390244</c:v>
                </c:pt>
                <c:pt idx="1473">
                  <c:v>-1.6089759999304079</c:v>
                </c:pt>
                <c:pt idx="1474">
                  <c:v>-1.6047999999136664</c:v>
                </c:pt>
                <c:pt idx="1475">
                  <c:v>-1.6006479999050498</c:v>
                </c:pt>
                <c:pt idx="1476">
                  <c:v>-1.5964719998883083</c:v>
                </c:pt>
                <c:pt idx="1477">
                  <c:v>-1.5922959998715669</c:v>
                </c:pt>
                <c:pt idx="1478">
                  <c:v>-1.5881439998629503</c:v>
                </c:pt>
                <c:pt idx="1479">
                  <c:v>-1.5839679998462088</c:v>
                </c:pt>
                <c:pt idx="1480">
                  <c:v>-1.5797920000040904</c:v>
                </c:pt>
                <c:pt idx="1481">
                  <c:v>-1.5756399999954738</c:v>
                </c:pt>
                <c:pt idx="1482">
                  <c:v>-1.5714639999787323</c:v>
                </c:pt>
                <c:pt idx="1483">
                  <c:v>-1.5672879999619909</c:v>
                </c:pt>
                <c:pt idx="1484">
                  <c:v>-1.5631359999533743</c:v>
                </c:pt>
                <c:pt idx="1485">
                  <c:v>-1.5589599999366328</c:v>
                </c:pt>
                <c:pt idx="1486">
                  <c:v>-1.5547839999198914</c:v>
                </c:pt>
                <c:pt idx="1487">
                  <c:v>-1.5506319999112748</c:v>
                </c:pt>
                <c:pt idx="1488">
                  <c:v>-1.5464559998945333</c:v>
                </c:pt>
                <c:pt idx="1489">
                  <c:v>-1.5422799998777919</c:v>
                </c:pt>
                <c:pt idx="1490">
                  <c:v>-1.5381039998610504</c:v>
                </c:pt>
                <c:pt idx="1491">
                  <c:v>-1.5339279998443089</c:v>
                </c:pt>
                <c:pt idx="1492">
                  <c:v>-1.5297760000103153</c:v>
                </c:pt>
                <c:pt idx="1493">
                  <c:v>-1.5255999999935739</c:v>
                </c:pt>
                <c:pt idx="1494">
                  <c:v>-1.5214239999768324</c:v>
                </c:pt>
                <c:pt idx="1495">
                  <c:v>-1.517247999960091</c:v>
                </c:pt>
                <c:pt idx="1496">
                  <c:v>-1.5130959999514744</c:v>
                </c:pt>
                <c:pt idx="1497">
                  <c:v>-1.5089199999347329</c:v>
                </c:pt>
                <c:pt idx="1498">
                  <c:v>-1.5047439999179915</c:v>
                </c:pt>
                <c:pt idx="1499">
                  <c:v>-1.5005919999093749</c:v>
                </c:pt>
                <c:pt idx="1500">
                  <c:v>-1.4964159998926334</c:v>
                </c:pt>
                <c:pt idx="1501">
                  <c:v>-1.492239999875892</c:v>
                </c:pt>
                <c:pt idx="1502">
                  <c:v>-1.4880879998672754</c:v>
                </c:pt>
                <c:pt idx="1503">
                  <c:v>-1.4839119998505339</c:v>
                </c:pt>
                <c:pt idx="1504">
                  <c:v>-1.4797360000084154</c:v>
                </c:pt>
                <c:pt idx="1505">
                  <c:v>-1.4755839999997988</c:v>
                </c:pt>
                <c:pt idx="1506">
                  <c:v>-1.4714079999830574</c:v>
                </c:pt>
                <c:pt idx="1507">
                  <c:v>-1.4672559999744408</c:v>
                </c:pt>
                <c:pt idx="1508">
                  <c:v>-1.4630799999576993</c:v>
                </c:pt>
                <c:pt idx="1509">
                  <c:v>-1.4589039999409579</c:v>
                </c:pt>
                <c:pt idx="1510">
                  <c:v>-1.4547519999323413</c:v>
                </c:pt>
                <c:pt idx="1511">
                  <c:v>-1.4505759999155998</c:v>
                </c:pt>
                <c:pt idx="1512">
                  <c:v>-1.4463999998988584</c:v>
                </c:pt>
                <c:pt idx="1513">
                  <c:v>-1.4422479998902418</c:v>
                </c:pt>
                <c:pt idx="1514">
                  <c:v>-1.4380719998735003</c:v>
                </c:pt>
                <c:pt idx="1515">
                  <c:v>-1.4339199998648837</c:v>
                </c:pt>
                <c:pt idx="1516">
                  <c:v>-1.4297439998481423</c:v>
                </c:pt>
                <c:pt idx="1517">
                  <c:v>-1.4255680000060238</c:v>
                </c:pt>
                <c:pt idx="1518">
                  <c:v>-1.4214159999974072</c:v>
                </c:pt>
                <c:pt idx="1519">
                  <c:v>-1.4172399999806657</c:v>
                </c:pt>
                <c:pt idx="1520">
                  <c:v>-1.4130639999639243</c:v>
                </c:pt>
                <c:pt idx="1521">
                  <c:v>-1.4088879999471828</c:v>
                </c:pt>
                <c:pt idx="1522">
                  <c:v>-1.4047119999304414</c:v>
                </c:pt>
                <c:pt idx="1523">
                  <c:v>-1.4005359999136999</c:v>
                </c:pt>
                <c:pt idx="1524">
                  <c:v>-1.3963839999050833</c:v>
                </c:pt>
                <c:pt idx="1525">
                  <c:v>-1.3922079998883419</c:v>
                </c:pt>
                <c:pt idx="1526">
                  <c:v>-1.3880319998716004</c:v>
                </c:pt>
                <c:pt idx="1527">
                  <c:v>-1.383855999854859</c:v>
                </c:pt>
                <c:pt idx="1528">
                  <c:v>-1.3796800000127405</c:v>
                </c:pt>
                <c:pt idx="1529">
                  <c:v>-1.375503999995999</c:v>
                </c:pt>
                <c:pt idx="1530">
                  <c:v>-1.3713279999792576</c:v>
                </c:pt>
                <c:pt idx="1531">
                  <c:v>-1.367175999970641</c:v>
                </c:pt>
                <c:pt idx="1532">
                  <c:v>-1.3629999999538995</c:v>
                </c:pt>
                <c:pt idx="1533">
                  <c:v>-1.3588239999371581</c:v>
                </c:pt>
                <c:pt idx="1534">
                  <c:v>-1.3546479999204166</c:v>
                </c:pt>
                <c:pt idx="1535">
                  <c:v>-1.3504959999118</c:v>
                </c:pt>
                <c:pt idx="1536">
                  <c:v>-1.3463199998950586</c:v>
                </c:pt>
                <c:pt idx="1537">
                  <c:v>-1.3421439998783171</c:v>
                </c:pt>
                <c:pt idx="1538">
                  <c:v>-1.3379919998697005</c:v>
                </c:pt>
                <c:pt idx="1539">
                  <c:v>-1.3338159998529591</c:v>
                </c:pt>
                <c:pt idx="1540">
                  <c:v>-1.3296639998443425</c:v>
                </c:pt>
                <c:pt idx="1541">
                  <c:v>-1.325488000002224</c:v>
                </c:pt>
                <c:pt idx="1542">
                  <c:v>-1.3213119999854825</c:v>
                </c:pt>
                <c:pt idx="1543">
                  <c:v>-1.3171599999768659</c:v>
                </c:pt>
                <c:pt idx="1544">
                  <c:v>-1.3129839999601245</c:v>
                </c:pt>
                <c:pt idx="1545">
                  <c:v>-1.308807999943383</c:v>
                </c:pt>
                <c:pt idx="1546">
                  <c:v>-1.3046319999266416</c:v>
                </c:pt>
                <c:pt idx="1547">
                  <c:v>-1.300479999918025</c:v>
                </c:pt>
                <c:pt idx="1548">
                  <c:v>-1.2963039999012835</c:v>
                </c:pt>
                <c:pt idx="1549">
                  <c:v>-1.2921279998845421</c:v>
                </c:pt>
                <c:pt idx="1550">
                  <c:v>-1.2879519998678006</c:v>
                </c:pt>
                <c:pt idx="1551">
                  <c:v>-1.283799999859184</c:v>
                </c:pt>
                <c:pt idx="1552">
                  <c:v>-1.2796000000089407</c:v>
                </c:pt>
                <c:pt idx="1553">
                  <c:v>-1.2754480000003241</c:v>
                </c:pt>
                <c:pt idx="1554">
                  <c:v>-1.2712719999835826</c:v>
                </c:pt>
                <c:pt idx="1555">
                  <c:v>-1.2670959999668412</c:v>
                </c:pt>
                <c:pt idx="1556">
                  <c:v>-1.2629439999582246</c:v>
                </c:pt>
                <c:pt idx="1557">
                  <c:v>-1.2587439999333583</c:v>
                </c:pt>
                <c:pt idx="1558">
                  <c:v>-1.2545919999247417</c:v>
                </c:pt>
                <c:pt idx="1559">
                  <c:v>-1.2504159999080002</c:v>
                </c:pt>
                <c:pt idx="1560">
                  <c:v>-1.2462639998993836</c:v>
                </c:pt>
                <c:pt idx="1561">
                  <c:v>-1.2420879998826422</c:v>
                </c:pt>
                <c:pt idx="1562">
                  <c:v>-1.2379119998659007</c:v>
                </c:pt>
                <c:pt idx="1563">
                  <c:v>-1.2337599998572841</c:v>
                </c:pt>
                <c:pt idx="1564">
                  <c:v>-1.2295840000151657</c:v>
                </c:pt>
                <c:pt idx="1565">
                  <c:v>-1.2254079999984242</c:v>
                </c:pt>
                <c:pt idx="1566">
                  <c:v>-1.2212559999898076</c:v>
                </c:pt>
                <c:pt idx="1567">
                  <c:v>-1.2170799999730662</c:v>
                </c:pt>
                <c:pt idx="1568">
                  <c:v>-1.2129039999563247</c:v>
                </c:pt>
                <c:pt idx="1569">
                  <c:v>-1.2087279999395832</c:v>
                </c:pt>
                <c:pt idx="1570">
                  <c:v>-1.2045519999228418</c:v>
                </c:pt>
                <c:pt idx="1571">
                  <c:v>-1.2003999999142252</c:v>
                </c:pt>
                <c:pt idx="1572">
                  <c:v>-1.1961999998893589</c:v>
                </c:pt>
                <c:pt idx="1573">
                  <c:v>-1.1920479998807423</c:v>
                </c:pt>
                <c:pt idx="1574">
                  <c:v>-1.187847999855876</c:v>
                </c:pt>
                <c:pt idx="1575">
                  <c:v>-1.1836720000137575</c:v>
                </c:pt>
                <c:pt idx="1576">
                  <c:v>-1.179495999997016</c:v>
                </c:pt>
                <c:pt idx="1577">
                  <c:v>-1.1753199999802746</c:v>
                </c:pt>
                <c:pt idx="1578">
                  <c:v>-1.171167999971658</c:v>
                </c:pt>
                <c:pt idx="1579">
                  <c:v>-1.1669919999549165</c:v>
                </c:pt>
                <c:pt idx="1580">
                  <c:v>-1.1628159999381751</c:v>
                </c:pt>
                <c:pt idx="1581">
                  <c:v>-1.1586639999295585</c:v>
                </c:pt>
                <c:pt idx="1582">
                  <c:v>-1.154487999912817</c:v>
                </c:pt>
                <c:pt idx="1583">
                  <c:v>-1.1503359999042004</c:v>
                </c:pt>
                <c:pt idx="1584">
                  <c:v>-1.146159999887459</c:v>
                </c:pt>
                <c:pt idx="1585">
                  <c:v>-1.1419599998625927</c:v>
                </c:pt>
                <c:pt idx="1586">
                  <c:v>-1.1377839998458512</c:v>
                </c:pt>
                <c:pt idx="1587">
                  <c:v>-1.1336320000118576</c:v>
                </c:pt>
                <c:pt idx="1588">
                  <c:v>-1.1294559999951161</c:v>
                </c:pt>
                <c:pt idx="1589">
                  <c:v>-1.1252799999783747</c:v>
                </c:pt>
                <c:pt idx="1590">
                  <c:v>-1.1211039999616332</c:v>
                </c:pt>
                <c:pt idx="1591">
                  <c:v>-1.1169519999530166</c:v>
                </c:pt>
                <c:pt idx="1592">
                  <c:v>-1.1127759999362752</c:v>
                </c:pt>
                <c:pt idx="1593">
                  <c:v>-1.1085999999195337</c:v>
                </c:pt>
                <c:pt idx="1594">
                  <c:v>-1.1044239999027923</c:v>
                </c:pt>
                <c:pt idx="1595">
                  <c:v>-1.1002719998941757</c:v>
                </c:pt>
                <c:pt idx="1596">
                  <c:v>-1.0960959998774342</c:v>
                </c:pt>
                <c:pt idx="1597">
                  <c:v>-1.0919439998688176</c:v>
                </c:pt>
                <c:pt idx="1598">
                  <c:v>-1.0877679998520762</c:v>
                </c:pt>
                <c:pt idx="1599">
                  <c:v>-1.0835920000099577</c:v>
                </c:pt>
                <c:pt idx="1600">
                  <c:v>-1.0794159999932162</c:v>
                </c:pt>
                <c:pt idx="1601">
                  <c:v>-1.0752399999764748</c:v>
                </c:pt>
                <c:pt idx="1602">
                  <c:v>-1.0710879999678582</c:v>
                </c:pt>
                <c:pt idx="1603">
                  <c:v>-1.0668879999429919</c:v>
                </c:pt>
                <c:pt idx="1604">
                  <c:v>-1.0627359999343753</c:v>
                </c:pt>
                <c:pt idx="1605">
                  <c:v>-1.0585599999176338</c:v>
                </c:pt>
                <c:pt idx="1606">
                  <c:v>-1.0543839999008924</c:v>
                </c:pt>
                <c:pt idx="1607">
                  <c:v>-1.0502319998922758</c:v>
                </c:pt>
                <c:pt idx="1608">
                  <c:v>-1.0460559998755343</c:v>
                </c:pt>
                <c:pt idx="1609">
                  <c:v>-1.0418799998587929</c:v>
                </c:pt>
                <c:pt idx="1610">
                  <c:v>-1.0377279998501763</c:v>
                </c:pt>
                <c:pt idx="1611">
                  <c:v>-1.0335520000080578</c:v>
                </c:pt>
                <c:pt idx="1612">
                  <c:v>-1.0293759999913163</c:v>
                </c:pt>
                <c:pt idx="1613">
                  <c:v>-1.0252239999826998</c:v>
                </c:pt>
                <c:pt idx="1614">
                  <c:v>-1.0210479999659583</c:v>
                </c:pt>
                <c:pt idx="1615">
                  <c:v>-1.0168719999492168</c:v>
                </c:pt>
                <c:pt idx="1616">
                  <c:v>-1.0127199999406002</c:v>
                </c:pt>
                <c:pt idx="1617">
                  <c:v>-1.0085439999238588</c:v>
                </c:pt>
                <c:pt idx="1618">
                  <c:v>-1.0043679999071173</c:v>
                </c:pt>
                <c:pt idx="1619">
                  <c:v>-1.0001919998903759</c:v>
                </c:pt>
                <c:pt idx="1620">
                  <c:v>-0.99603999988175929</c:v>
                </c:pt>
                <c:pt idx="1621">
                  <c:v>-0.99186399986501783</c:v>
                </c:pt>
                <c:pt idx="1622">
                  <c:v>-0.98768799984827638</c:v>
                </c:pt>
                <c:pt idx="1623">
                  <c:v>-0.98353600001428276</c:v>
                </c:pt>
                <c:pt idx="1624">
                  <c:v>-0.97935999999754131</c:v>
                </c:pt>
                <c:pt idx="1625">
                  <c:v>-0.975159999972675</c:v>
                </c:pt>
                <c:pt idx="1626">
                  <c:v>-0.9710079999640584</c:v>
                </c:pt>
                <c:pt idx="1627">
                  <c:v>-0.96683199994731694</c:v>
                </c:pt>
                <c:pt idx="1628">
                  <c:v>-0.96265599993057549</c:v>
                </c:pt>
                <c:pt idx="1629">
                  <c:v>-0.95850399992195889</c:v>
                </c:pt>
                <c:pt idx="1630">
                  <c:v>-0.95432799990521744</c:v>
                </c:pt>
                <c:pt idx="1631">
                  <c:v>-0.95015199988847598</c:v>
                </c:pt>
                <c:pt idx="1632">
                  <c:v>-0.94599999987985939</c:v>
                </c:pt>
                <c:pt idx="1633">
                  <c:v>-0.94182399986311793</c:v>
                </c:pt>
                <c:pt idx="1634">
                  <c:v>-0.93764799984637648</c:v>
                </c:pt>
                <c:pt idx="1635">
                  <c:v>-0.93347200000425801</c:v>
                </c:pt>
                <c:pt idx="1636">
                  <c:v>-0.92929599998751655</c:v>
                </c:pt>
                <c:pt idx="1637">
                  <c:v>-0.9251199999707751</c:v>
                </c:pt>
                <c:pt idx="1638">
                  <c:v>-0.92094399995403364</c:v>
                </c:pt>
                <c:pt idx="1639">
                  <c:v>-0.91679199994541705</c:v>
                </c:pt>
                <c:pt idx="1640">
                  <c:v>-0.91261599992867559</c:v>
                </c:pt>
                <c:pt idx="1641">
                  <c:v>-0.90843999991193414</c:v>
                </c:pt>
                <c:pt idx="1642">
                  <c:v>-0.90428799990331754</c:v>
                </c:pt>
                <c:pt idx="1643">
                  <c:v>-0.90011199988657609</c:v>
                </c:pt>
                <c:pt idx="1644">
                  <c:v>-0.89593599986983463</c:v>
                </c:pt>
                <c:pt idx="1645">
                  <c:v>-0.89175999985309318</c:v>
                </c:pt>
                <c:pt idx="1646">
                  <c:v>-0.88758400001097471</c:v>
                </c:pt>
                <c:pt idx="1647">
                  <c:v>-0.88343200000235811</c:v>
                </c:pt>
                <c:pt idx="1648">
                  <c:v>-0.87925599998561665</c:v>
                </c:pt>
                <c:pt idx="1649">
                  <c:v>-0.8750799999688752</c:v>
                </c:pt>
                <c:pt idx="1650">
                  <c:v>-0.8709279999602586</c:v>
                </c:pt>
                <c:pt idx="1651">
                  <c:v>-0.86675199994351715</c:v>
                </c:pt>
                <c:pt idx="1652">
                  <c:v>-0.86259999993490055</c:v>
                </c:pt>
                <c:pt idx="1653">
                  <c:v>-0.8584239999181591</c:v>
                </c:pt>
                <c:pt idx="1654">
                  <c:v>-0.85424799990141764</c:v>
                </c:pt>
                <c:pt idx="1655">
                  <c:v>-0.85009599989280105</c:v>
                </c:pt>
                <c:pt idx="1656">
                  <c:v>-0.84591999987605959</c:v>
                </c:pt>
                <c:pt idx="1657">
                  <c:v>-0.84174399985931814</c:v>
                </c:pt>
                <c:pt idx="1658">
                  <c:v>-0.83759199985070154</c:v>
                </c:pt>
                <c:pt idx="1659">
                  <c:v>-0.83341600000858307</c:v>
                </c:pt>
                <c:pt idx="1660">
                  <c:v>-0.82923999999184161</c:v>
                </c:pt>
                <c:pt idx="1661">
                  <c:v>-0.82508799998322502</c:v>
                </c:pt>
                <c:pt idx="1662">
                  <c:v>-0.82091199996648356</c:v>
                </c:pt>
                <c:pt idx="1663">
                  <c:v>-0.81675999995786697</c:v>
                </c:pt>
                <c:pt idx="1664">
                  <c:v>-0.81258399994112551</c:v>
                </c:pt>
                <c:pt idx="1665">
                  <c:v>-0.80840799992438406</c:v>
                </c:pt>
                <c:pt idx="1666">
                  <c:v>-0.80425599991576746</c:v>
                </c:pt>
                <c:pt idx="1667">
                  <c:v>-0.80005599989090115</c:v>
                </c:pt>
                <c:pt idx="1668">
                  <c:v>-0.79590399988228455</c:v>
                </c:pt>
                <c:pt idx="1669">
                  <c:v>-0.7917279998655431</c:v>
                </c:pt>
                <c:pt idx="1670">
                  <c:v>-0.7875759998569265</c:v>
                </c:pt>
                <c:pt idx="1671">
                  <c:v>-0.78340000001480803</c:v>
                </c:pt>
                <c:pt idx="1672">
                  <c:v>-0.77922399999806657</c:v>
                </c:pt>
                <c:pt idx="1673">
                  <c:v>-0.77507199998944998</c:v>
                </c:pt>
                <c:pt idx="1674">
                  <c:v>-0.77087199996458367</c:v>
                </c:pt>
                <c:pt idx="1675">
                  <c:v>-0.76671999995596707</c:v>
                </c:pt>
                <c:pt idx="1676">
                  <c:v>-0.76251999993110076</c:v>
                </c:pt>
                <c:pt idx="1677">
                  <c:v>-0.75836799992248416</c:v>
                </c:pt>
                <c:pt idx="1678">
                  <c:v>-0.7541919999057427</c:v>
                </c:pt>
                <c:pt idx="1679">
                  <c:v>-0.75001599988900125</c:v>
                </c:pt>
                <c:pt idx="1680">
                  <c:v>-0.7458399998722598</c:v>
                </c:pt>
                <c:pt idx="1681">
                  <c:v>-0.7416879998636432</c:v>
                </c:pt>
                <c:pt idx="1682">
                  <c:v>-0.73751199984690174</c:v>
                </c:pt>
                <c:pt idx="1683">
                  <c:v>-0.73333600000478327</c:v>
                </c:pt>
                <c:pt idx="1684">
                  <c:v>-0.72918399999616668</c:v>
                </c:pt>
                <c:pt idx="1685">
                  <c:v>-0.72500799997942522</c:v>
                </c:pt>
                <c:pt idx="1686">
                  <c:v>-0.72080799995455891</c:v>
                </c:pt>
                <c:pt idx="1687">
                  <c:v>-0.71663199993781745</c:v>
                </c:pt>
                <c:pt idx="1688">
                  <c:v>-0.71247999992920086</c:v>
                </c:pt>
                <c:pt idx="1689">
                  <c:v>-0.7083039999124594</c:v>
                </c:pt>
                <c:pt idx="1690">
                  <c:v>-0.70412799989571795</c:v>
                </c:pt>
                <c:pt idx="1691">
                  <c:v>-0.69997599988710135</c:v>
                </c:pt>
                <c:pt idx="1692">
                  <c:v>-0.6957999998703599</c:v>
                </c:pt>
                <c:pt idx="1693">
                  <c:v>-0.69162399985361844</c:v>
                </c:pt>
                <c:pt idx="1694">
                  <c:v>-0.68747199984500185</c:v>
                </c:pt>
                <c:pt idx="1695">
                  <c:v>-0.68329600000288337</c:v>
                </c:pt>
                <c:pt idx="1696">
                  <c:v>-0.67914399999426678</c:v>
                </c:pt>
                <c:pt idx="1697">
                  <c:v>-0.67496799997752532</c:v>
                </c:pt>
                <c:pt idx="1698">
                  <c:v>-0.67079199996078387</c:v>
                </c:pt>
                <c:pt idx="1699">
                  <c:v>-0.66663999995216727</c:v>
                </c:pt>
                <c:pt idx="1700">
                  <c:v>-0.66246399993542582</c:v>
                </c:pt>
                <c:pt idx="1701">
                  <c:v>-0.65828799991868436</c:v>
                </c:pt>
                <c:pt idx="1702">
                  <c:v>-0.65411199990194291</c:v>
                </c:pt>
                <c:pt idx="1703">
                  <c:v>-0.64995999989332631</c:v>
                </c:pt>
                <c:pt idx="1704">
                  <c:v>-0.64578399987658486</c:v>
                </c:pt>
                <c:pt idx="1705">
                  <c:v>-0.6416079998598434</c:v>
                </c:pt>
                <c:pt idx="1706">
                  <c:v>-0.63743200001772493</c:v>
                </c:pt>
                <c:pt idx="1707">
                  <c:v>-0.63328000000910833</c:v>
                </c:pt>
                <c:pt idx="1708">
                  <c:v>-0.62910399999236688</c:v>
                </c:pt>
                <c:pt idx="1709">
                  <c:v>-0.62492799997562543</c:v>
                </c:pt>
                <c:pt idx="1710">
                  <c:v>-0.62075199995888397</c:v>
                </c:pt>
                <c:pt idx="1711">
                  <c:v>-0.61657599994214252</c:v>
                </c:pt>
                <c:pt idx="1712">
                  <c:v>-0.61242399993352592</c:v>
                </c:pt>
                <c:pt idx="1713">
                  <c:v>-0.60824799991678447</c:v>
                </c:pt>
                <c:pt idx="1714">
                  <c:v>-0.60407199990004301</c:v>
                </c:pt>
                <c:pt idx="1715">
                  <c:v>-0.59989599988330156</c:v>
                </c:pt>
                <c:pt idx="1716">
                  <c:v>-0.5957199998665601</c:v>
                </c:pt>
                <c:pt idx="1717">
                  <c:v>-0.59156799985794351</c:v>
                </c:pt>
                <c:pt idx="1718">
                  <c:v>-0.58739200001582503</c:v>
                </c:pt>
                <c:pt idx="1719">
                  <c:v>-0.58321599999908358</c:v>
                </c:pt>
                <c:pt idx="1720">
                  <c:v>-0.57903999998234212</c:v>
                </c:pt>
                <c:pt idx="1721">
                  <c:v>-0.57488799997372553</c:v>
                </c:pt>
                <c:pt idx="1722">
                  <c:v>-0.57071199995698407</c:v>
                </c:pt>
                <c:pt idx="1723">
                  <c:v>-0.56655999994836748</c:v>
                </c:pt>
                <c:pt idx="1724">
                  <c:v>-0.56238399993162602</c:v>
                </c:pt>
                <c:pt idx="1725">
                  <c:v>-0.55818399990675971</c:v>
                </c:pt>
                <c:pt idx="1726">
                  <c:v>-0.55400799989001825</c:v>
                </c:pt>
                <c:pt idx="1727">
                  <c:v>-0.54985599988140166</c:v>
                </c:pt>
                <c:pt idx="1728">
                  <c:v>-0.5456799998646602</c:v>
                </c:pt>
                <c:pt idx="1729">
                  <c:v>-0.54152799985604361</c:v>
                </c:pt>
                <c:pt idx="1730">
                  <c:v>-0.53735200001392514</c:v>
                </c:pt>
                <c:pt idx="1731">
                  <c:v>-0.53317599999718368</c:v>
                </c:pt>
                <c:pt idx="1732">
                  <c:v>-0.52902399998856708</c:v>
                </c:pt>
                <c:pt idx="1733">
                  <c:v>-0.52484799997182563</c:v>
                </c:pt>
                <c:pt idx="1734">
                  <c:v>-0.52067199995508417</c:v>
                </c:pt>
                <c:pt idx="1735">
                  <c:v>-0.51651999994646758</c:v>
                </c:pt>
                <c:pt idx="1736">
                  <c:v>-0.51234399992972612</c:v>
                </c:pt>
                <c:pt idx="1737">
                  <c:v>-0.50819199992110953</c:v>
                </c:pt>
                <c:pt idx="1738">
                  <c:v>-0.50401599990436807</c:v>
                </c:pt>
                <c:pt idx="1739">
                  <c:v>-0.49983999988762662</c:v>
                </c:pt>
                <c:pt idx="1740">
                  <c:v>-0.49566399987088516</c:v>
                </c:pt>
                <c:pt idx="1741">
                  <c:v>-0.49148799985414371</c:v>
                </c:pt>
                <c:pt idx="1742">
                  <c:v>-0.48733599984552711</c:v>
                </c:pt>
                <c:pt idx="1743">
                  <c:v>-0.48316000000340864</c:v>
                </c:pt>
                <c:pt idx="1744">
                  <c:v>-0.47898399998666719</c:v>
                </c:pt>
                <c:pt idx="1745">
                  <c:v>-0.47480799996992573</c:v>
                </c:pt>
                <c:pt idx="1746">
                  <c:v>-0.47063199995318428</c:v>
                </c:pt>
                <c:pt idx="1747">
                  <c:v>-0.46647999994456768</c:v>
                </c:pt>
                <c:pt idx="1748">
                  <c:v>-0.46230399992782623</c:v>
                </c:pt>
                <c:pt idx="1749">
                  <c:v>-0.45812799991108477</c:v>
                </c:pt>
                <c:pt idx="1750">
                  <c:v>-0.45395199989434332</c:v>
                </c:pt>
                <c:pt idx="1751">
                  <c:v>-0.44977599987760186</c:v>
                </c:pt>
                <c:pt idx="1752">
                  <c:v>-0.44562399986898527</c:v>
                </c:pt>
                <c:pt idx="1753">
                  <c:v>-0.44144799985224381</c:v>
                </c:pt>
                <c:pt idx="1754">
                  <c:v>-0.43727200001012534</c:v>
                </c:pt>
                <c:pt idx="1755">
                  <c:v>-0.43312000000150874</c:v>
                </c:pt>
                <c:pt idx="1756">
                  <c:v>-0.42894399998476729</c:v>
                </c:pt>
                <c:pt idx="1757">
                  <c:v>-0.42476799996802583</c:v>
                </c:pt>
                <c:pt idx="1758">
                  <c:v>-0.42059199995128438</c:v>
                </c:pt>
                <c:pt idx="1759">
                  <c:v>-0.41643999994266778</c:v>
                </c:pt>
                <c:pt idx="1760">
                  <c:v>-0.41226399992592633</c:v>
                </c:pt>
                <c:pt idx="1761">
                  <c:v>-0.40808799990918487</c:v>
                </c:pt>
                <c:pt idx="1762">
                  <c:v>-0.40393599990056828</c:v>
                </c:pt>
                <c:pt idx="1763">
                  <c:v>-0.39975999988382682</c:v>
                </c:pt>
                <c:pt idx="1764">
                  <c:v>-0.39558399986708537</c:v>
                </c:pt>
                <c:pt idx="1765">
                  <c:v>-0.39140799985034391</c:v>
                </c:pt>
                <c:pt idx="1766">
                  <c:v>-0.38723200000822544</c:v>
                </c:pt>
                <c:pt idx="1767">
                  <c:v>-0.38305599999148399</c:v>
                </c:pt>
                <c:pt idx="1768">
                  <c:v>-0.37887999997474253</c:v>
                </c:pt>
                <c:pt idx="1769">
                  <c:v>-0.37470399995800108</c:v>
                </c:pt>
                <c:pt idx="1770">
                  <c:v>-0.37052799994125962</c:v>
                </c:pt>
                <c:pt idx="1771">
                  <c:v>-0.36637599993264303</c:v>
                </c:pt>
                <c:pt idx="1772">
                  <c:v>-0.36219999991590157</c:v>
                </c:pt>
                <c:pt idx="1773">
                  <c:v>-0.35804799990728498</c:v>
                </c:pt>
                <c:pt idx="1774">
                  <c:v>-0.35387199989054352</c:v>
                </c:pt>
                <c:pt idx="1775">
                  <c:v>-0.34969599987380207</c:v>
                </c:pt>
                <c:pt idx="1776">
                  <c:v>-0.34551999985706061</c:v>
                </c:pt>
                <c:pt idx="1777">
                  <c:v>-0.34134400001494214</c:v>
                </c:pt>
                <c:pt idx="1778">
                  <c:v>-0.33719200000632554</c:v>
                </c:pt>
                <c:pt idx="1779">
                  <c:v>-0.33301599998958409</c:v>
                </c:pt>
                <c:pt idx="1780">
                  <c:v>-0.32883999997284263</c:v>
                </c:pt>
                <c:pt idx="1781">
                  <c:v>-0.32468799996422604</c:v>
                </c:pt>
                <c:pt idx="1782">
                  <c:v>-0.32048799993935972</c:v>
                </c:pt>
                <c:pt idx="1783">
                  <c:v>-0.31633599993074313</c:v>
                </c:pt>
                <c:pt idx="1784">
                  <c:v>-0.31215999991400167</c:v>
                </c:pt>
                <c:pt idx="1785">
                  <c:v>-0.30798399989726022</c:v>
                </c:pt>
                <c:pt idx="1786">
                  <c:v>-0.30383199988864362</c:v>
                </c:pt>
                <c:pt idx="1787">
                  <c:v>-0.29965599987190217</c:v>
                </c:pt>
                <c:pt idx="1788">
                  <c:v>-0.29547999985516071</c:v>
                </c:pt>
                <c:pt idx="1789">
                  <c:v>-0.29132799984654412</c:v>
                </c:pt>
                <c:pt idx="1790">
                  <c:v>-0.28715200000442564</c:v>
                </c:pt>
                <c:pt idx="1791">
                  <c:v>-0.28297599998768419</c:v>
                </c:pt>
                <c:pt idx="1792">
                  <c:v>-0.27882399997906759</c:v>
                </c:pt>
                <c:pt idx="1793">
                  <c:v>-0.27464799996232614</c:v>
                </c:pt>
                <c:pt idx="1794">
                  <c:v>-0.27047199994558468</c:v>
                </c:pt>
                <c:pt idx="1795">
                  <c:v>-0.26631999993696809</c:v>
                </c:pt>
                <c:pt idx="1796">
                  <c:v>-0.26214399992022663</c:v>
                </c:pt>
                <c:pt idx="1797">
                  <c:v>-0.25799199991161004</c:v>
                </c:pt>
                <c:pt idx="1798">
                  <c:v>-0.25381599989486858</c:v>
                </c:pt>
                <c:pt idx="1799">
                  <c:v>-0.24963999987812713</c:v>
                </c:pt>
                <c:pt idx="1800">
                  <c:v>-0.24548799986951053</c:v>
                </c:pt>
                <c:pt idx="1801">
                  <c:v>-0.24131199985276908</c:v>
                </c:pt>
                <c:pt idx="1802">
                  <c:v>-0.2371360000106506</c:v>
                </c:pt>
                <c:pt idx="1803">
                  <c:v>-0.23298400000203401</c:v>
                </c:pt>
                <c:pt idx="1804">
                  <c:v>-0.22880799998529255</c:v>
                </c:pt>
                <c:pt idx="1805">
                  <c:v>-0.2246319999685511</c:v>
                </c:pt>
                <c:pt idx="1806">
                  <c:v>-0.22045599995180964</c:v>
                </c:pt>
                <c:pt idx="1807">
                  <c:v>-0.21627999993506819</c:v>
                </c:pt>
                <c:pt idx="1808">
                  <c:v>-0.21212799992645159</c:v>
                </c:pt>
                <c:pt idx="1809">
                  <c:v>-0.20795199990971014</c:v>
                </c:pt>
                <c:pt idx="1810">
                  <c:v>-0.20377599989296868</c:v>
                </c:pt>
                <c:pt idx="1811">
                  <c:v>-0.19962399988435209</c:v>
                </c:pt>
                <c:pt idx="1812">
                  <c:v>-0.19544799986761063</c:v>
                </c:pt>
                <c:pt idx="1813">
                  <c:v>-0.19127199985086918</c:v>
                </c:pt>
                <c:pt idx="1814">
                  <c:v>-0.18709600000875071</c:v>
                </c:pt>
                <c:pt idx="1815">
                  <c:v>-0.18294400000013411</c:v>
                </c:pt>
                <c:pt idx="1816">
                  <c:v>-0.17876799998339266</c:v>
                </c:pt>
                <c:pt idx="1817">
                  <c:v>-0.17461599997477606</c:v>
                </c:pt>
                <c:pt idx="1818">
                  <c:v>-0.1704399999580346</c:v>
                </c:pt>
                <c:pt idx="1819">
                  <c:v>-0.16626399994129315</c:v>
                </c:pt>
                <c:pt idx="1820">
                  <c:v>-0.1620879999245517</c:v>
                </c:pt>
                <c:pt idx="1821">
                  <c:v>-0.1579359999159351</c:v>
                </c:pt>
                <c:pt idx="1822">
                  <c:v>-0.15375999989919364</c:v>
                </c:pt>
                <c:pt idx="1823">
                  <c:v>-0.14958399988245219</c:v>
                </c:pt>
                <c:pt idx="1824">
                  <c:v>-0.14540799986571074</c:v>
                </c:pt>
                <c:pt idx="1825">
                  <c:v>-0.14125599985709414</c:v>
                </c:pt>
                <c:pt idx="1826">
                  <c:v>-0.13708000001497567</c:v>
                </c:pt>
                <c:pt idx="1827">
                  <c:v>-0.13290399999823421</c:v>
                </c:pt>
                <c:pt idx="1828">
                  <c:v>-0.12875199998961762</c:v>
                </c:pt>
                <c:pt idx="1829">
                  <c:v>-0.12457599997287616</c:v>
                </c:pt>
                <c:pt idx="1830">
                  <c:v>-0.12039999995613471</c:v>
                </c:pt>
                <c:pt idx="1831">
                  <c:v>-0.11622399993939325</c:v>
                </c:pt>
                <c:pt idx="1832">
                  <c:v>-0.11207199993077666</c:v>
                </c:pt>
                <c:pt idx="1833">
                  <c:v>-0.1078959999140352</c:v>
                </c:pt>
                <c:pt idx="1834">
                  <c:v>-0.10371999989729375</c:v>
                </c:pt>
                <c:pt idx="1835">
                  <c:v>-9.956799988867715E-2</c:v>
                </c:pt>
                <c:pt idx="1836">
                  <c:v>-9.5367999863810837E-2</c:v>
                </c:pt>
                <c:pt idx="1837">
                  <c:v>-9.1215999855194241E-2</c:v>
                </c:pt>
                <c:pt idx="1838">
                  <c:v>-8.7040000013075769E-2</c:v>
                </c:pt>
                <c:pt idx="1839">
                  <c:v>-8.2888000004459172E-2</c:v>
                </c:pt>
                <c:pt idx="1840">
                  <c:v>-7.8711999987717718E-2</c:v>
                </c:pt>
                <c:pt idx="1841">
                  <c:v>-7.4535999970976263E-2</c:v>
                </c:pt>
                <c:pt idx="1842">
                  <c:v>-7.0383999962359667E-2</c:v>
                </c:pt>
                <c:pt idx="1843">
                  <c:v>-6.6207999945618212E-2</c:v>
                </c:pt>
                <c:pt idx="1844">
                  <c:v>-6.2055999937001616E-2</c:v>
                </c:pt>
                <c:pt idx="1845">
                  <c:v>-5.7879999920260161E-2</c:v>
                </c:pt>
                <c:pt idx="1846">
                  <c:v>-5.3703999903518707E-2</c:v>
                </c:pt>
                <c:pt idx="1847">
                  <c:v>-4.955199989490211E-2</c:v>
                </c:pt>
                <c:pt idx="1848">
                  <c:v>-4.5375999878160655E-2</c:v>
                </c:pt>
                <c:pt idx="1849">
                  <c:v>-4.1199999861419201E-2</c:v>
                </c:pt>
                <c:pt idx="1850">
                  <c:v>-3.7023999844677746E-2</c:v>
                </c:pt>
                <c:pt idx="1851">
                  <c:v>-3.2848000002559274E-2</c:v>
                </c:pt>
                <c:pt idx="1852">
                  <c:v>-2.867199998581782E-2</c:v>
                </c:pt>
                <c:pt idx="1853">
                  <c:v>-2.4519999977201223E-2</c:v>
                </c:pt>
                <c:pt idx="1854">
                  <c:v>-2.0343999960459769E-2</c:v>
                </c:pt>
                <c:pt idx="1855">
                  <c:v>-1.6167999943718314E-2</c:v>
                </c:pt>
                <c:pt idx="1856">
                  <c:v>-1.2015999935101718E-2</c:v>
                </c:pt>
                <c:pt idx="1857">
                  <c:v>-7.8399999183602631E-3</c:v>
                </c:pt>
                <c:pt idx="1858">
                  <c:v>-3.6879999097436666E-3</c:v>
                </c:pt>
                <c:pt idx="1859">
                  <c:v>4.8800010699778795E-4</c:v>
                </c:pt>
                <c:pt idx="1860">
                  <c:v>4.6640001237392426E-3</c:v>
                </c:pt>
                <c:pt idx="1861">
                  <c:v>8.816000132355839E-3</c:v>
                </c:pt>
                <c:pt idx="1862">
                  <c:v>1.2992000149097294E-2</c:v>
                </c:pt>
                <c:pt idx="1863">
                  <c:v>1.7167999991215765E-2</c:v>
                </c:pt>
                <c:pt idx="1864">
                  <c:v>2.1319999999832362E-2</c:v>
                </c:pt>
                <c:pt idx="1865">
                  <c:v>2.5496000016573817E-2</c:v>
                </c:pt>
                <c:pt idx="1866">
                  <c:v>2.9672000033315271E-2</c:v>
                </c:pt>
                <c:pt idx="1867">
                  <c:v>3.3848000050056726E-2</c:v>
                </c:pt>
                <c:pt idx="1868">
                  <c:v>3.802400006679818E-2</c:v>
                </c:pt>
                <c:pt idx="1869">
                  <c:v>4.2200000083539635E-2</c:v>
                </c:pt>
                <c:pt idx="1870">
                  <c:v>4.6352000092156231E-2</c:v>
                </c:pt>
                <c:pt idx="1871">
                  <c:v>5.0528000108897686E-2</c:v>
                </c:pt>
                <c:pt idx="1872">
                  <c:v>5.4728000133763999E-2</c:v>
                </c:pt>
                <c:pt idx="1873">
                  <c:v>5.8880000142380595E-2</c:v>
                </c:pt>
                <c:pt idx="1874">
                  <c:v>6.3055999984499067E-2</c:v>
                </c:pt>
                <c:pt idx="1875">
                  <c:v>6.7207999993115664E-2</c:v>
                </c:pt>
                <c:pt idx="1876">
                  <c:v>7.1384000009857118E-2</c:v>
                </c:pt>
                <c:pt idx="1877">
                  <c:v>7.5560000026598573E-2</c:v>
                </c:pt>
                <c:pt idx="1878">
                  <c:v>7.9712000035215169E-2</c:v>
                </c:pt>
                <c:pt idx="1879">
                  <c:v>8.3888000051956624E-2</c:v>
                </c:pt>
                <c:pt idx="1880">
                  <c:v>8.8064000068698078E-2</c:v>
                </c:pt>
                <c:pt idx="1881">
                  <c:v>9.2216000077314675E-2</c:v>
                </c:pt>
                <c:pt idx="1882">
                  <c:v>9.6392000094056129E-2</c:v>
                </c:pt>
                <c:pt idx="1883">
                  <c:v>0.10054400010267273</c:v>
                </c:pt>
                <c:pt idx="1884">
                  <c:v>0.10472000011941418</c:v>
                </c:pt>
                <c:pt idx="1885">
                  <c:v>0.10889600013615564</c:v>
                </c:pt>
                <c:pt idx="1886">
                  <c:v>0.11307200015289709</c:v>
                </c:pt>
                <c:pt idx="1887">
                  <c:v>0.1172239999868907</c:v>
                </c:pt>
                <c:pt idx="1888">
                  <c:v>0.12140000000363216</c:v>
                </c:pt>
                <c:pt idx="1889">
                  <c:v>0.12555200001224875</c:v>
                </c:pt>
                <c:pt idx="1890">
                  <c:v>0.12975200003711507</c:v>
                </c:pt>
                <c:pt idx="1891">
                  <c:v>0.13390400004573166</c:v>
                </c:pt>
                <c:pt idx="1892">
                  <c:v>0.13808000006247312</c:v>
                </c:pt>
                <c:pt idx="1893">
                  <c:v>0.14223200007108971</c:v>
                </c:pt>
                <c:pt idx="1894">
                  <c:v>0.14640800008783117</c:v>
                </c:pt>
                <c:pt idx="1895">
                  <c:v>0.15058400010457262</c:v>
                </c:pt>
                <c:pt idx="1896">
                  <c:v>0.15476000012131408</c:v>
                </c:pt>
                <c:pt idx="1897">
                  <c:v>0.15891200012993068</c:v>
                </c:pt>
                <c:pt idx="1898">
                  <c:v>0.16311200015479699</c:v>
                </c:pt>
                <c:pt idx="1899">
                  <c:v>0.1672639999887906</c:v>
                </c:pt>
                <c:pt idx="1900">
                  <c:v>0.17144000000553206</c:v>
                </c:pt>
                <c:pt idx="1901">
                  <c:v>0.17559200001414865</c:v>
                </c:pt>
                <c:pt idx="1902">
                  <c:v>0.17976800003089011</c:v>
                </c:pt>
                <c:pt idx="1903">
                  <c:v>0.18394400004763156</c:v>
                </c:pt>
                <c:pt idx="1904">
                  <c:v>0.18812000006437302</c:v>
                </c:pt>
                <c:pt idx="1905">
                  <c:v>0.19229600008111447</c:v>
                </c:pt>
                <c:pt idx="1906">
                  <c:v>0.19647200009785593</c:v>
                </c:pt>
                <c:pt idx="1907">
                  <c:v>0.20062400010647252</c:v>
                </c:pt>
                <c:pt idx="1908">
                  <c:v>0.20480000012321398</c:v>
                </c:pt>
                <c:pt idx="1909">
                  <c:v>0.20897600013995543</c:v>
                </c:pt>
                <c:pt idx="1910">
                  <c:v>0.21312800014857203</c:v>
                </c:pt>
                <c:pt idx="1911">
                  <c:v>0.2173039999906905</c:v>
                </c:pt>
                <c:pt idx="1912">
                  <c:v>0.2214559999993071</c:v>
                </c:pt>
                <c:pt idx="1913">
                  <c:v>0.22563200001604855</c:v>
                </c:pt>
                <c:pt idx="1914">
                  <c:v>0.22980800003279001</c:v>
                </c:pt>
                <c:pt idx="1915">
                  <c:v>0.23398400004953146</c:v>
                </c:pt>
                <c:pt idx="1916">
                  <c:v>0.23816000006627291</c:v>
                </c:pt>
                <c:pt idx="1917">
                  <c:v>0.24233600008301437</c:v>
                </c:pt>
                <c:pt idx="1918">
                  <c:v>0.24651200009975582</c:v>
                </c:pt>
                <c:pt idx="1919">
                  <c:v>0.25066400010837242</c:v>
                </c:pt>
                <c:pt idx="1920">
                  <c:v>0.25484000012511387</c:v>
                </c:pt>
                <c:pt idx="1921">
                  <c:v>0.25901600014185533</c:v>
                </c:pt>
                <c:pt idx="1922">
                  <c:v>0.26316800015047193</c:v>
                </c:pt>
                <c:pt idx="1923">
                  <c:v>0.2673439999925904</c:v>
                </c:pt>
                <c:pt idx="1924">
                  <c:v>0.27149600000120699</c:v>
                </c:pt>
                <c:pt idx="1925">
                  <c:v>0.27567200001794845</c:v>
                </c:pt>
                <c:pt idx="1926">
                  <c:v>0.2798480000346899</c:v>
                </c:pt>
                <c:pt idx="1927">
                  <c:v>0.28402400005143136</c:v>
                </c:pt>
                <c:pt idx="1928">
                  <c:v>0.28817600006004795</c:v>
                </c:pt>
                <c:pt idx="1929">
                  <c:v>0.29235200007678941</c:v>
                </c:pt>
                <c:pt idx="1930">
                  <c:v>0.29652800009353086</c:v>
                </c:pt>
                <c:pt idx="1931">
                  <c:v>0.30068000010214746</c:v>
                </c:pt>
                <c:pt idx="1932">
                  <c:v>0.30485600011888891</c:v>
                </c:pt>
                <c:pt idx="1933">
                  <c:v>0.30903200013563037</c:v>
                </c:pt>
                <c:pt idx="1934">
                  <c:v>0.31318400014424697</c:v>
                </c:pt>
                <c:pt idx="1935">
                  <c:v>0.31735999998636544</c:v>
                </c:pt>
                <c:pt idx="1936">
                  <c:v>0.32153600000310689</c:v>
                </c:pt>
                <c:pt idx="1937">
                  <c:v>0.32568800001172349</c:v>
                </c:pt>
                <c:pt idx="1938">
                  <c:v>0.32986400002846494</c:v>
                </c:pt>
                <c:pt idx="1939">
                  <c:v>0.3340400000452064</c:v>
                </c:pt>
                <c:pt idx="1940">
                  <c:v>0.33821600006194785</c:v>
                </c:pt>
                <c:pt idx="1941">
                  <c:v>0.34236800007056445</c:v>
                </c:pt>
                <c:pt idx="1942">
                  <c:v>0.3465440000873059</c:v>
                </c:pt>
                <c:pt idx="1943">
                  <c:v>0.35072000010404736</c:v>
                </c:pt>
                <c:pt idx="1944">
                  <c:v>0.35489600012078881</c:v>
                </c:pt>
                <c:pt idx="1945">
                  <c:v>0.35907200013753027</c:v>
                </c:pt>
                <c:pt idx="1946">
                  <c:v>0.36322400014614686</c:v>
                </c:pt>
                <c:pt idx="1947">
                  <c:v>0.36739999998826534</c:v>
                </c:pt>
                <c:pt idx="1948">
                  <c:v>0.37157600000500679</c:v>
                </c:pt>
                <c:pt idx="1949">
                  <c:v>0.37575200002174824</c:v>
                </c:pt>
                <c:pt idx="1950">
                  <c:v>0.3799280000384897</c:v>
                </c:pt>
                <c:pt idx="1951">
                  <c:v>0.38410400005523115</c:v>
                </c:pt>
                <c:pt idx="1952">
                  <c:v>0.38825600006384775</c:v>
                </c:pt>
                <c:pt idx="1953">
                  <c:v>0.39243200008058921</c:v>
                </c:pt>
                <c:pt idx="1954">
                  <c:v>0.39660800009733066</c:v>
                </c:pt>
                <c:pt idx="1955">
                  <c:v>0.40078400011407211</c:v>
                </c:pt>
                <c:pt idx="1956">
                  <c:v>0.40493600012268871</c:v>
                </c:pt>
                <c:pt idx="1957">
                  <c:v>0.40911200013943017</c:v>
                </c:pt>
                <c:pt idx="1958">
                  <c:v>0.41328800015617162</c:v>
                </c:pt>
                <c:pt idx="1959">
                  <c:v>0.41743999999016523</c:v>
                </c:pt>
                <c:pt idx="1960">
                  <c:v>0.42161600000690669</c:v>
                </c:pt>
                <c:pt idx="1961">
                  <c:v>0.42579200002364814</c:v>
                </c:pt>
                <c:pt idx="1962">
                  <c:v>0.4299680000403896</c:v>
                </c:pt>
                <c:pt idx="1963">
                  <c:v>0.43412000004900619</c:v>
                </c:pt>
                <c:pt idx="1964">
                  <c:v>0.43829600006574765</c:v>
                </c:pt>
                <c:pt idx="1965">
                  <c:v>0.4424720000824891</c:v>
                </c:pt>
                <c:pt idx="1966">
                  <c:v>0.4466240000911057</c:v>
                </c:pt>
                <c:pt idx="1967">
                  <c:v>0.45080000010784715</c:v>
                </c:pt>
                <c:pt idx="1968">
                  <c:v>0.45497600012458861</c:v>
                </c:pt>
                <c:pt idx="1969">
                  <c:v>0.45912800013320521</c:v>
                </c:pt>
                <c:pt idx="1970">
                  <c:v>0.46330400014994666</c:v>
                </c:pt>
                <c:pt idx="1971">
                  <c:v>0.46747999999206513</c:v>
                </c:pt>
                <c:pt idx="1972">
                  <c:v>0.47163200000068173</c:v>
                </c:pt>
                <c:pt idx="1973">
                  <c:v>0.47580800001742318</c:v>
                </c:pt>
                <c:pt idx="1974">
                  <c:v>0.47998400003416464</c:v>
                </c:pt>
                <c:pt idx="1975">
                  <c:v>0.48416000005090609</c:v>
                </c:pt>
                <c:pt idx="1976">
                  <c:v>0.48831200005952269</c:v>
                </c:pt>
                <c:pt idx="1977">
                  <c:v>0.49248800007626414</c:v>
                </c:pt>
                <c:pt idx="1978">
                  <c:v>0.4966640000930056</c:v>
                </c:pt>
                <c:pt idx="1979">
                  <c:v>0.50081600010162219</c:v>
                </c:pt>
                <c:pt idx="1980">
                  <c:v>0.50499200011836365</c:v>
                </c:pt>
                <c:pt idx="1981">
                  <c:v>0.50914400012698025</c:v>
                </c:pt>
                <c:pt idx="1982">
                  <c:v>0.5133200001437217</c:v>
                </c:pt>
                <c:pt idx="1983">
                  <c:v>0.51749599998584017</c:v>
                </c:pt>
                <c:pt idx="1984">
                  <c:v>0.52167200000258163</c:v>
                </c:pt>
                <c:pt idx="1985">
                  <c:v>0.52582400001119822</c:v>
                </c:pt>
                <c:pt idx="1986">
                  <c:v>0.53000000002793968</c:v>
                </c:pt>
                <c:pt idx="1987">
                  <c:v>0.53417600004468113</c:v>
                </c:pt>
                <c:pt idx="1988">
                  <c:v>0.53832800005329773</c:v>
                </c:pt>
                <c:pt idx="1989">
                  <c:v>0.54250400007003918</c:v>
                </c:pt>
                <c:pt idx="1990">
                  <c:v>0.54668000008678064</c:v>
                </c:pt>
                <c:pt idx="1991">
                  <c:v>0.55085600010352209</c:v>
                </c:pt>
                <c:pt idx="1992">
                  <c:v>0.55500800011213869</c:v>
                </c:pt>
                <c:pt idx="1993">
                  <c:v>0.55918400012888014</c:v>
                </c:pt>
                <c:pt idx="1994">
                  <c:v>0.5633600001456216</c:v>
                </c:pt>
                <c:pt idx="1995">
                  <c:v>0.56753599998774007</c:v>
                </c:pt>
                <c:pt idx="1996">
                  <c:v>0.57171200000448152</c:v>
                </c:pt>
                <c:pt idx="1997">
                  <c:v>0.57586400001309812</c:v>
                </c:pt>
                <c:pt idx="1998">
                  <c:v>0.58004000002983958</c:v>
                </c:pt>
                <c:pt idx="1999">
                  <c:v>0.58419200003845617</c:v>
                </c:pt>
                <c:pt idx="2000">
                  <c:v>0.58836800005519763</c:v>
                </c:pt>
                <c:pt idx="2001">
                  <c:v>0.59254400007193908</c:v>
                </c:pt>
                <c:pt idx="2002">
                  <c:v>0.59669600008055568</c:v>
                </c:pt>
                <c:pt idx="2003">
                  <c:v>0.60087200009729713</c:v>
                </c:pt>
                <c:pt idx="2004">
                  <c:v>0.60504800011403859</c:v>
                </c:pt>
                <c:pt idx="2005">
                  <c:v>0.60920000012265518</c:v>
                </c:pt>
                <c:pt idx="2006">
                  <c:v>0.61337600013939664</c:v>
                </c:pt>
                <c:pt idx="2007">
                  <c:v>0.61755200015613809</c:v>
                </c:pt>
                <c:pt idx="2008">
                  <c:v>0.62170399999013171</c:v>
                </c:pt>
                <c:pt idx="2009">
                  <c:v>0.62588000000687316</c:v>
                </c:pt>
                <c:pt idx="2010">
                  <c:v>0.63005600002361462</c:v>
                </c:pt>
                <c:pt idx="2011">
                  <c:v>0.63420800003223121</c:v>
                </c:pt>
                <c:pt idx="2012">
                  <c:v>0.63838400004897267</c:v>
                </c:pt>
                <c:pt idx="2013">
                  <c:v>0.64256000006571412</c:v>
                </c:pt>
                <c:pt idx="2014">
                  <c:v>0.64671200007433072</c:v>
                </c:pt>
                <c:pt idx="2015">
                  <c:v>0.65088800009107217</c:v>
                </c:pt>
                <c:pt idx="2016">
                  <c:v>0.65506400010781363</c:v>
                </c:pt>
                <c:pt idx="2017">
                  <c:v>0.65921600011643022</c:v>
                </c:pt>
                <c:pt idx="2018">
                  <c:v>0.66339200013317168</c:v>
                </c:pt>
                <c:pt idx="2019">
                  <c:v>0.66754400014178827</c:v>
                </c:pt>
                <c:pt idx="2020">
                  <c:v>0.67171999998390675</c:v>
                </c:pt>
                <c:pt idx="2021">
                  <c:v>0.6758960000006482</c:v>
                </c:pt>
                <c:pt idx="2022">
                  <c:v>0.6800480000092648</c:v>
                </c:pt>
                <c:pt idx="2023">
                  <c:v>0.68422400002600625</c:v>
                </c:pt>
                <c:pt idx="2024">
                  <c:v>0.68840000004274771</c:v>
                </c:pt>
                <c:pt idx="2025">
                  <c:v>0.6925520000513643</c:v>
                </c:pt>
                <c:pt idx="2026">
                  <c:v>0.69672800006810576</c:v>
                </c:pt>
                <c:pt idx="2027">
                  <c:v>0.70090400008484721</c:v>
                </c:pt>
                <c:pt idx="2028">
                  <c:v>0.70505600009346381</c:v>
                </c:pt>
                <c:pt idx="2029">
                  <c:v>0.70923200011020526</c:v>
                </c:pt>
                <c:pt idx="2030">
                  <c:v>0.71340800012694672</c:v>
                </c:pt>
                <c:pt idx="2031">
                  <c:v>0.71756000013556331</c:v>
                </c:pt>
                <c:pt idx="2032">
                  <c:v>0.72173600015230477</c:v>
                </c:pt>
                <c:pt idx="2033">
                  <c:v>0.72591199999442324</c:v>
                </c:pt>
                <c:pt idx="2034">
                  <c:v>0.7300880000111647</c:v>
                </c:pt>
                <c:pt idx="2035">
                  <c:v>0.73424000001978129</c:v>
                </c:pt>
                <c:pt idx="2036">
                  <c:v>0.73841600003652275</c:v>
                </c:pt>
                <c:pt idx="2037">
                  <c:v>0.7425920000532642</c:v>
                </c:pt>
                <c:pt idx="2038">
                  <c:v>0.74676800007000566</c:v>
                </c:pt>
                <c:pt idx="2039">
                  <c:v>0.75092000007862225</c:v>
                </c:pt>
                <c:pt idx="2040">
                  <c:v>0.75509600009536371</c:v>
                </c:pt>
                <c:pt idx="2041">
                  <c:v>0.75927200011210516</c:v>
                </c:pt>
                <c:pt idx="2042">
                  <c:v>0.76342400012072176</c:v>
                </c:pt>
                <c:pt idx="2043">
                  <c:v>0.76760000013746321</c:v>
                </c:pt>
                <c:pt idx="2044">
                  <c:v>0.77177600015420467</c:v>
                </c:pt>
                <c:pt idx="2045">
                  <c:v>0.77595199999632314</c:v>
                </c:pt>
                <c:pt idx="2046">
                  <c:v>0.78010400000493973</c:v>
                </c:pt>
                <c:pt idx="2047">
                  <c:v>0.78428000002168119</c:v>
                </c:pt>
                <c:pt idx="2048">
                  <c:v>0.78845600003842264</c:v>
                </c:pt>
                <c:pt idx="2049">
                  <c:v>0.79260800004703924</c:v>
                </c:pt>
                <c:pt idx="2050">
                  <c:v>0.7967840000637807</c:v>
                </c:pt>
                <c:pt idx="2051">
                  <c:v>0.80096000008052215</c:v>
                </c:pt>
                <c:pt idx="2052">
                  <c:v>0.80511200008913875</c:v>
                </c:pt>
                <c:pt idx="2053">
                  <c:v>0.8092880001058802</c:v>
                </c:pt>
                <c:pt idx="2054">
                  <c:v>0.8134400001144968</c:v>
                </c:pt>
                <c:pt idx="2055">
                  <c:v>0.81761600013123825</c:v>
                </c:pt>
                <c:pt idx="2056">
                  <c:v>0.82179200014797971</c:v>
                </c:pt>
                <c:pt idx="2057">
                  <c:v>0.82594399998197332</c:v>
                </c:pt>
                <c:pt idx="2058">
                  <c:v>0.83011999999871477</c:v>
                </c:pt>
                <c:pt idx="2059">
                  <c:v>0.83429600001545623</c:v>
                </c:pt>
                <c:pt idx="2060">
                  <c:v>0.83847200003219768</c:v>
                </c:pt>
                <c:pt idx="2061">
                  <c:v>0.84262400004081428</c:v>
                </c:pt>
                <c:pt idx="2062">
                  <c:v>0.84680000005755574</c:v>
                </c:pt>
                <c:pt idx="2063">
                  <c:v>0.85097600007429719</c:v>
                </c:pt>
                <c:pt idx="2064">
                  <c:v>0.85512800008291379</c:v>
                </c:pt>
                <c:pt idx="2065">
                  <c:v>0.85930400009965524</c:v>
                </c:pt>
                <c:pt idx="2066">
                  <c:v>0.86350400012452155</c:v>
                </c:pt>
                <c:pt idx="2067">
                  <c:v>0.86765600013313815</c:v>
                </c:pt>
                <c:pt idx="2068">
                  <c:v>0.8718320001498796</c:v>
                </c:pt>
                <c:pt idx="2069">
                  <c:v>0.87598399998387322</c:v>
                </c:pt>
                <c:pt idx="2070">
                  <c:v>0.88016000000061467</c:v>
                </c:pt>
                <c:pt idx="2071">
                  <c:v>0.88433600001735613</c:v>
                </c:pt>
                <c:pt idx="2072">
                  <c:v>0.88848800002597272</c:v>
                </c:pt>
                <c:pt idx="2073">
                  <c:v>0.89266400004271418</c:v>
                </c:pt>
                <c:pt idx="2074">
                  <c:v>0.89684000005945563</c:v>
                </c:pt>
                <c:pt idx="2075">
                  <c:v>0.90101600007619709</c:v>
                </c:pt>
                <c:pt idx="2076">
                  <c:v>0.90516800008481368</c:v>
                </c:pt>
                <c:pt idx="2077">
                  <c:v>0.90934400010155514</c:v>
                </c:pt>
                <c:pt idx="2078">
                  <c:v>0.91352000011829659</c:v>
                </c:pt>
                <c:pt idx="2079">
                  <c:v>0.91769600013503805</c:v>
                </c:pt>
                <c:pt idx="2080">
                  <c:v>0.9218720001517795</c:v>
                </c:pt>
                <c:pt idx="2081">
                  <c:v>0.92604799999389797</c:v>
                </c:pt>
                <c:pt idx="2082">
                  <c:v>0.93022400001063943</c:v>
                </c:pt>
                <c:pt idx="2083">
                  <c:v>0.93437600001925603</c:v>
                </c:pt>
                <c:pt idx="2084">
                  <c:v>0.93855200003599748</c:v>
                </c:pt>
                <c:pt idx="2085">
                  <c:v>0.94272800005273893</c:v>
                </c:pt>
                <c:pt idx="2086">
                  <c:v>0.94690400006948039</c:v>
                </c:pt>
                <c:pt idx="2087">
                  <c:v>0.95105600007809699</c:v>
                </c:pt>
                <c:pt idx="2088">
                  <c:v>0.9552560001029633</c:v>
                </c:pt>
                <c:pt idx="2089">
                  <c:v>0.95943200011970475</c:v>
                </c:pt>
                <c:pt idx="2090">
                  <c:v>0.96360800013644621</c:v>
                </c:pt>
                <c:pt idx="2091">
                  <c:v>0.96778400015318766</c:v>
                </c:pt>
                <c:pt idx="2092">
                  <c:v>0.97193599998718128</c:v>
                </c:pt>
                <c:pt idx="2093">
                  <c:v>0.97611200000392273</c:v>
                </c:pt>
                <c:pt idx="2094">
                  <c:v>0.98028800002066419</c:v>
                </c:pt>
                <c:pt idx="2095">
                  <c:v>0.98444000002928078</c:v>
                </c:pt>
                <c:pt idx="2096">
                  <c:v>0.98861600004602224</c:v>
                </c:pt>
                <c:pt idx="2097">
                  <c:v>0.99279200006276369</c:v>
                </c:pt>
                <c:pt idx="2098">
                  <c:v>0.99696800007950515</c:v>
                </c:pt>
                <c:pt idx="2099">
                  <c:v>1.0011200000881217</c:v>
                </c:pt>
                <c:pt idx="2100">
                  <c:v>1.0052960001048632</c:v>
                </c:pt>
                <c:pt idx="2101">
                  <c:v>1.0094720001216047</c:v>
                </c:pt>
                <c:pt idx="2102">
                  <c:v>1.0136480001383461</c:v>
                </c:pt>
                <c:pt idx="2103">
                  <c:v>1.0178000001469627</c:v>
                </c:pt>
                <c:pt idx="2104">
                  <c:v>1.0219759999890812</c:v>
                </c:pt>
                <c:pt idx="2105">
                  <c:v>1.0261520000058226</c:v>
                </c:pt>
                <c:pt idx="2106">
                  <c:v>1.0303280000225641</c:v>
                </c:pt>
                <c:pt idx="2107">
                  <c:v>1.0344800000311807</c:v>
                </c:pt>
                <c:pt idx="2108">
                  <c:v>1.0386560000479221</c:v>
                </c:pt>
                <c:pt idx="2109">
                  <c:v>1.0428080000565387</c:v>
                </c:pt>
                <c:pt idx="2110">
                  <c:v>1.0469840000732802</c:v>
                </c:pt>
                <c:pt idx="2111">
                  <c:v>1.0511600000900216</c:v>
                </c:pt>
                <c:pt idx="2112">
                  <c:v>1.0553360001067631</c:v>
                </c:pt>
                <c:pt idx="2113">
                  <c:v>1.0594880001153797</c:v>
                </c:pt>
                <c:pt idx="2114">
                  <c:v>1.0636640001321211</c:v>
                </c:pt>
                <c:pt idx="2115">
                  <c:v>1.0678400001488626</c:v>
                </c:pt>
                <c:pt idx="2116">
                  <c:v>1.0720159999909811</c:v>
                </c:pt>
                <c:pt idx="2117">
                  <c:v>1.0761920000077225</c:v>
                </c:pt>
                <c:pt idx="2118">
                  <c:v>1.080368000024464</c:v>
                </c:pt>
                <c:pt idx="2119">
                  <c:v>1.0845200000330806</c:v>
                </c:pt>
                <c:pt idx="2120">
                  <c:v>1.088696000049822</c:v>
                </c:pt>
                <c:pt idx="2121">
                  <c:v>1.0928480000584386</c:v>
                </c:pt>
                <c:pt idx="2122">
                  <c:v>1.0970240000751801</c:v>
                </c:pt>
                <c:pt idx="2123">
                  <c:v>1.1012000000919215</c:v>
                </c:pt>
                <c:pt idx="2124">
                  <c:v>1.1053520001005381</c:v>
                </c:pt>
                <c:pt idx="2125">
                  <c:v>1.1095280001172796</c:v>
                </c:pt>
                <c:pt idx="2126">
                  <c:v>1.1136800001258962</c:v>
                </c:pt>
                <c:pt idx="2127">
                  <c:v>1.1178560001426376</c:v>
                </c:pt>
                <c:pt idx="2128">
                  <c:v>1.1220319999847561</c:v>
                </c:pt>
                <c:pt idx="2129">
                  <c:v>1.1262080000014976</c:v>
                </c:pt>
                <c:pt idx="2130">
                  <c:v>1.130384000018239</c:v>
                </c:pt>
                <c:pt idx="2131">
                  <c:v>1.1345360000268556</c:v>
                </c:pt>
                <c:pt idx="2132">
                  <c:v>1.1387120000435971</c:v>
                </c:pt>
                <c:pt idx="2133">
                  <c:v>1.1428880000603385</c:v>
                </c:pt>
                <c:pt idx="2134">
                  <c:v>1.14706400007708</c:v>
                </c:pt>
                <c:pt idx="2135">
                  <c:v>1.1512160000856966</c:v>
                </c:pt>
                <c:pt idx="2136">
                  <c:v>1.155392000102438</c:v>
                </c:pt>
                <c:pt idx="2137">
                  <c:v>1.1595680001191795</c:v>
                </c:pt>
                <c:pt idx="2138">
                  <c:v>1.1637200001277961</c:v>
                </c:pt>
                <c:pt idx="2139">
                  <c:v>1.1678960001445375</c:v>
                </c:pt>
                <c:pt idx="2140">
                  <c:v>1.1720480001531541</c:v>
                </c:pt>
                <c:pt idx="2141">
                  <c:v>1.1762239999952726</c:v>
                </c:pt>
                <c:pt idx="2142">
                  <c:v>1.1804000000120141</c:v>
                </c:pt>
                <c:pt idx="2143">
                  <c:v>1.1845520000206307</c:v>
                </c:pt>
                <c:pt idx="2144">
                  <c:v>1.1887280000373721</c:v>
                </c:pt>
                <c:pt idx="2145">
                  <c:v>1.1929040000541136</c:v>
                </c:pt>
                <c:pt idx="2146">
                  <c:v>1.1970560000627302</c:v>
                </c:pt>
                <c:pt idx="2147">
                  <c:v>1.2012320000794716</c:v>
                </c:pt>
                <c:pt idx="2148">
                  <c:v>1.2054080000962131</c:v>
                </c:pt>
                <c:pt idx="2149">
                  <c:v>1.2095600001048297</c:v>
                </c:pt>
                <c:pt idx="2150">
                  <c:v>1.2137360001215711</c:v>
                </c:pt>
                <c:pt idx="2151">
                  <c:v>1.2178880001301877</c:v>
                </c:pt>
                <c:pt idx="2152">
                  <c:v>1.2220640001469292</c:v>
                </c:pt>
                <c:pt idx="2153">
                  <c:v>1.2262399999890476</c:v>
                </c:pt>
                <c:pt idx="2154">
                  <c:v>1.2303919999976642</c:v>
                </c:pt>
                <c:pt idx="2155">
                  <c:v>1.2345680000144057</c:v>
                </c:pt>
                <c:pt idx="2156">
                  <c:v>1.2387440000311472</c:v>
                </c:pt>
                <c:pt idx="2157">
                  <c:v>1.2428960000397637</c:v>
                </c:pt>
                <c:pt idx="2158">
                  <c:v>1.2470720000565052</c:v>
                </c:pt>
                <c:pt idx="2159">
                  <c:v>1.2512240000651218</c:v>
                </c:pt>
                <c:pt idx="2160">
                  <c:v>1.2554000000818633</c:v>
                </c:pt>
                <c:pt idx="2161">
                  <c:v>1.2595760000986047</c:v>
                </c:pt>
                <c:pt idx="2162">
                  <c:v>1.2637280001072213</c:v>
                </c:pt>
                <c:pt idx="2163">
                  <c:v>1.2679040001239628</c:v>
                </c:pt>
                <c:pt idx="2164">
                  <c:v>1.2720800001407042</c:v>
                </c:pt>
                <c:pt idx="2165">
                  <c:v>1.2762559999828227</c:v>
                </c:pt>
                <c:pt idx="2166">
                  <c:v>1.2804079999914393</c:v>
                </c:pt>
                <c:pt idx="2167">
                  <c:v>1.2845840000081807</c:v>
                </c:pt>
                <c:pt idx="2168">
                  <c:v>1.2887600000249222</c:v>
                </c:pt>
                <c:pt idx="2169">
                  <c:v>1.2929120000335388</c:v>
                </c:pt>
                <c:pt idx="2170">
                  <c:v>1.2970880000502802</c:v>
                </c:pt>
                <c:pt idx="2171">
                  <c:v>1.3012640000670217</c:v>
                </c:pt>
                <c:pt idx="2172">
                  <c:v>1.3054160000756383</c:v>
                </c:pt>
                <c:pt idx="2173">
                  <c:v>1.3095920000923797</c:v>
                </c:pt>
                <c:pt idx="2174">
                  <c:v>1.3137680001091212</c:v>
                </c:pt>
                <c:pt idx="2175">
                  <c:v>1.3179440001258627</c:v>
                </c:pt>
                <c:pt idx="2176">
                  <c:v>1.3221200001426041</c:v>
                </c:pt>
                <c:pt idx="2177">
                  <c:v>1.3262720001512207</c:v>
                </c:pt>
                <c:pt idx="2178">
                  <c:v>1.3304479999933392</c:v>
                </c:pt>
                <c:pt idx="2179">
                  <c:v>1.3346240000100806</c:v>
                </c:pt>
                <c:pt idx="2180">
                  <c:v>1.3387760000186972</c:v>
                </c:pt>
                <c:pt idx="2181">
                  <c:v>1.3429520000354387</c:v>
                </c:pt>
                <c:pt idx="2182">
                  <c:v>1.3471280000521801</c:v>
                </c:pt>
                <c:pt idx="2183">
                  <c:v>1.3512800000607967</c:v>
                </c:pt>
                <c:pt idx="2184">
                  <c:v>1.3554560000775382</c:v>
                </c:pt>
                <c:pt idx="2185">
                  <c:v>1.3596320000942796</c:v>
                </c:pt>
                <c:pt idx="2186">
                  <c:v>1.3637840001028962</c:v>
                </c:pt>
                <c:pt idx="2187">
                  <c:v>1.3679600001196377</c:v>
                </c:pt>
                <c:pt idx="2188">
                  <c:v>1.3721360001363792</c:v>
                </c:pt>
                <c:pt idx="2189">
                  <c:v>1.3762880001449957</c:v>
                </c:pt>
                <c:pt idx="2190">
                  <c:v>1.3804639999871142</c:v>
                </c:pt>
                <c:pt idx="2191">
                  <c:v>1.3846159999957308</c:v>
                </c:pt>
                <c:pt idx="2192">
                  <c:v>1.3887920000124723</c:v>
                </c:pt>
                <c:pt idx="2193">
                  <c:v>1.3929680000292137</c:v>
                </c:pt>
                <c:pt idx="2194">
                  <c:v>1.3971440000459552</c:v>
                </c:pt>
                <c:pt idx="2195">
                  <c:v>1.4012960000545718</c:v>
                </c:pt>
                <c:pt idx="2196">
                  <c:v>1.4054720000713132</c:v>
                </c:pt>
                <c:pt idx="2197">
                  <c:v>1.4096240000799298</c:v>
                </c:pt>
                <c:pt idx="2198">
                  <c:v>1.4138000000966713</c:v>
                </c:pt>
                <c:pt idx="2199">
                  <c:v>1.4179760001134127</c:v>
                </c:pt>
                <c:pt idx="2200">
                  <c:v>1.4221280001220293</c:v>
                </c:pt>
                <c:pt idx="2201">
                  <c:v>1.4263040001387708</c:v>
                </c:pt>
                <c:pt idx="2202">
                  <c:v>1.4304560001473874</c:v>
                </c:pt>
                <c:pt idx="2203">
                  <c:v>1.4346319999895059</c:v>
                </c:pt>
                <c:pt idx="2204">
                  <c:v>1.4388080000062473</c:v>
                </c:pt>
                <c:pt idx="2205">
                  <c:v>1.4429840000229888</c:v>
                </c:pt>
                <c:pt idx="2206">
                  <c:v>1.4471600000397302</c:v>
                </c:pt>
                <c:pt idx="2207">
                  <c:v>1.4513360000564717</c:v>
                </c:pt>
                <c:pt idx="2208">
                  <c:v>1.4554880000650883</c:v>
                </c:pt>
                <c:pt idx="2209">
                  <c:v>1.4596640000818297</c:v>
                </c:pt>
                <c:pt idx="2210">
                  <c:v>1.4638160000904463</c:v>
                </c:pt>
                <c:pt idx="2211">
                  <c:v>1.4679920001071878</c:v>
                </c:pt>
                <c:pt idx="2212">
                  <c:v>1.4721920001320541</c:v>
                </c:pt>
                <c:pt idx="2213">
                  <c:v>1.4763440001406707</c:v>
                </c:pt>
                <c:pt idx="2214">
                  <c:v>1.4805199999827892</c:v>
                </c:pt>
                <c:pt idx="2215">
                  <c:v>1.4846959999995306</c:v>
                </c:pt>
                <c:pt idx="2216">
                  <c:v>1.4888720000162721</c:v>
                </c:pt>
                <c:pt idx="2217">
                  <c:v>1.4930480000330135</c:v>
                </c:pt>
                <c:pt idx="2218">
                  <c:v>1.497224000049755</c:v>
                </c:pt>
                <c:pt idx="2219">
                  <c:v>1.5013760000583716</c:v>
                </c:pt>
                <c:pt idx="2220">
                  <c:v>1.505552000075113</c:v>
                </c:pt>
                <c:pt idx="2221">
                  <c:v>1.5097280000918545</c:v>
                </c:pt>
                <c:pt idx="2222">
                  <c:v>1.5139040001085959</c:v>
                </c:pt>
                <c:pt idx="2223">
                  <c:v>1.5180800001253374</c:v>
                </c:pt>
                <c:pt idx="2224">
                  <c:v>1.522232000133954</c:v>
                </c:pt>
                <c:pt idx="2225">
                  <c:v>1.5264080001506954</c:v>
                </c:pt>
                <c:pt idx="2226">
                  <c:v>1.5305839999928139</c:v>
                </c:pt>
                <c:pt idx="2227">
                  <c:v>1.5347600000095554</c:v>
                </c:pt>
                <c:pt idx="2228">
                  <c:v>1.538912000018172</c:v>
                </c:pt>
                <c:pt idx="2229">
                  <c:v>1.5430880000349134</c:v>
                </c:pt>
                <c:pt idx="2230">
                  <c:v>1.5472640000516549</c:v>
                </c:pt>
                <c:pt idx="2231">
                  <c:v>1.5514400000683963</c:v>
                </c:pt>
                <c:pt idx="2232">
                  <c:v>1.5555920000770129</c:v>
                </c:pt>
                <c:pt idx="2233">
                  <c:v>1.5597680000937544</c:v>
                </c:pt>
                <c:pt idx="2234">
                  <c:v>1.5639440001104958</c:v>
                </c:pt>
                <c:pt idx="2235">
                  <c:v>1.5681440001353621</c:v>
                </c:pt>
                <c:pt idx="2236">
                  <c:v>1.5722960001439787</c:v>
                </c:pt>
                <c:pt idx="2237">
                  <c:v>1.5764719999860972</c:v>
                </c:pt>
                <c:pt idx="2238">
                  <c:v>1.5806480000028387</c:v>
                </c:pt>
                <c:pt idx="2239">
                  <c:v>1.5848000000114553</c:v>
                </c:pt>
                <c:pt idx="2240">
                  <c:v>1.5889760000281967</c:v>
                </c:pt>
                <c:pt idx="2241">
                  <c:v>1.5931520000449382</c:v>
                </c:pt>
                <c:pt idx="2242">
                  <c:v>1.5973280000616796</c:v>
                </c:pt>
                <c:pt idx="2243">
                  <c:v>1.6014800000702962</c:v>
                </c:pt>
                <c:pt idx="2244">
                  <c:v>1.6056560000870377</c:v>
                </c:pt>
                <c:pt idx="2245">
                  <c:v>1.6098320001037791</c:v>
                </c:pt>
                <c:pt idx="2246">
                  <c:v>1.6140080001205206</c:v>
                </c:pt>
                <c:pt idx="2247">
                  <c:v>1.6181600001291372</c:v>
                </c:pt>
                <c:pt idx="2248">
                  <c:v>1.6223600001540035</c:v>
                </c:pt>
                <c:pt idx="2249">
                  <c:v>1.6265119999879971</c:v>
                </c:pt>
                <c:pt idx="2250">
                  <c:v>1.6306880000047386</c:v>
                </c:pt>
                <c:pt idx="2251">
                  <c:v>1.63486400002148</c:v>
                </c:pt>
                <c:pt idx="2252">
                  <c:v>1.6390160000300966</c:v>
                </c:pt>
                <c:pt idx="2253">
                  <c:v>1.6431920000468381</c:v>
                </c:pt>
                <c:pt idx="2254">
                  <c:v>1.6473440000554547</c:v>
                </c:pt>
                <c:pt idx="2255">
                  <c:v>1.6515200000721961</c:v>
                </c:pt>
                <c:pt idx="2256">
                  <c:v>1.6556960000889376</c:v>
                </c:pt>
                <c:pt idx="2257">
                  <c:v>1.6598480000975542</c:v>
                </c:pt>
                <c:pt idx="2258">
                  <c:v>1.6640480001224205</c:v>
                </c:pt>
                <c:pt idx="2259">
                  <c:v>1.6682240001391619</c:v>
                </c:pt>
                <c:pt idx="2260">
                  <c:v>1.6723760001477785</c:v>
                </c:pt>
                <c:pt idx="2261">
                  <c:v>1.676551999989897</c:v>
                </c:pt>
                <c:pt idx="2262">
                  <c:v>1.6807280000066385</c:v>
                </c:pt>
                <c:pt idx="2263">
                  <c:v>1.6848800000152551</c:v>
                </c:pt>
                <c:pt idx="2264">
                  <c:v>1.6890560000319965</c:v>
                </c:pt>
                <c:pt idx="2265">
                  <c:v>1.6932080000406131</c:v>
                </c:pt>
                <c:pt idx="2266">
                  <c:v>1.6973840000573546</c:v>
                </c:pt>
                <c:pt idx="2267">
                  <c:v>1.701560000074096</c:v>
                </c:pt>
                <c:pt idx="2268">
                  <c:v>1.7057120000827126</c:v>
                </c:pt>
                <c:pt idx="2269">
                  <c:v>1.7098880000994541</c:v>
                </c:pt>
                <c:pt idx="2270">
                  <c:v>1.7140400001080707</c:v>
                </c:pt>
                <c:pt idx="2271">
                  <c:v>1.7182160001248121</c:v>
                </c:pt>
                <c:pt idx="2272">
                  <c:v>1.7223920001415536</c:v>
                </c:pt>
                <c:pt idx="2273">
                  <c:v>1.7265440001501702</c:v>
                </c:pt>
                <c:pt idx="2274">
                  <c:v>1.7307199999922886</c:v>
                </c:pt>
                <c:pt idx="2275">
                  <c:v>1.7348960000090301</c:v>
                </c:pt>
                <c:pt idx="2276">
                  <c:v>1.7390480000176467</c:v>
                </c:pt>
                <c:pt idx="2277">
                  <c:v>1.7432240000343882</c:v>
                </c:pt>
                <c:pt idx="2278">
                  <c:v>1.7473760000430048</c:v>
                </c:pt>
                <c:pt idx="2279">
                  <c:v>1.7515520000597462</c:v>
                </c:pt>
                <c:pt idx="2280">
                  <c:v>1.7557280000764877</c:v>
                </c:pt>
                <c:pt idx="2281">
                  <c:v>1.7599040000932291</c:v>
                </c:pt>
                <c:pt idx="2282">
                  <c:v>1.7640800001099706</c:v>
                </c:pt>
                <c:pt idx="2283">
                  <c:v>1.7682320001185872</c:v>
                </c:pt>
                <c:pt idx="2284">
                  <c:v>1.7724080001353286</c:v>
                </c:pt>
                <c:pt idx="2285">
                  <c:v>1.7765840001520701</c:v>
                </c:pt>
                <c:pt idx="2286">
                  <c:v>1.7807599999941885</c:v>
                </c:pt>
                <c:pt idx="2287">
                  <c:v>1.78493600001093</c:v>
                </c:pt>
                <c:pt idx="2288">
                  <c:v>1.7891120000276715</c:v>
                </c:pt>
                <c:pt idx="2289">
                  <c:v>1.7932880000444129</c:v>
                </c:pt>
                <c:pt idx="2290">
                  <c:v>1.7974640000611544</c:v>
                </c:pt>
                <c:pt idx="2291">
                  <c:v>1.8016400000778958</c:v>
                </c:pt>
                <c:pt idx="2292">
                  <c:v>1.8058160000946373</c:v>
                </c:pt>
                <c:pt idx="2293">
                  <c:v>1.8099920001113787</c:v>
                </c:pt>
                <c:pt idx="2294">
                  <c:v>1.8141440001199953</c:v>
                </c:pt>
                <c:pt idx="2295">
                  <c:v>1.8183200001367368</c:v>
                </c:pt>
                <c:pt idx="2296">
                  <c:v>1.8224960001534782</c:v>
                </c:pt>
                <c:pt idx="2297">
                  <c:v>1.8266479999874718</c:v>
                </c:pt>
                <c:pt idx="2298">
                  <c:v>1.8308240000042133</c:v>
                </c:pt>
                <c:pt idx="2299">
                  <c:v>1.8350000000209548</c:v>
                </c:pt>
                <c:pt idx="2300">
                  <c:v>1.8391520000295714</c:v>
                </c:pt>
                <c:pt idx="2301">
                  <c:v>1.8433280000463128</c:v>
                </c:pt>
                <c:pt idx="2302">
                  <c:v>1.8474800000549294</c:v>
                </c:pt>
                <c:pt idx="2303">
                  <c:v>1.8516560000716709</c:v>
                </c:pt>
                <c:pt idx="2304">
                  <c:v>1.8558320000884123</c:v>
                </c:pt>
                <c:pt idx="2305">
                  <c:v>1.8599840000970289</c:v>
                </c:pt>
                <c:pt idx="2306">
                  <c:v>1.8641600001137704</c:v>
                </c:pt>
                <c:pt idx="2307">
                  <c:v>1.8683360001305118</c:v>
                </c:pt>
                <c:pt idx="2308">
                  <c:v>1.8725120001472533</c:v>
                </c:pt>
                <c:pt idx="2309">
                  <c:v>1.8766640001558699</c:v>
                </c:pt>
                <c:pt idx="2310">
                  <c:v>1.8808399999979883</c:v>
                </c:pt>
                <c:pt idx="2311">
                  <c:v>1.8850160000147298</c:v>
                </c:pt>
                <c:pt idx="2312">
                  <c:v>1.8891680000233464</c:v>
                </c:pt>
                <c:pt idx="2313">
                  <c:v>1.8933440000400878</c:v>
                </c:pt>
                <c:pt idx="2314">
                  <c:v>1.8975200000568293</c:v>
                </c:pt>
                <c:pt idx="2315">
                  <c:v>1.9016960000735708</c:v>
                </c:pt>
                <c:pt idx="2316">
                  <c:v>1.9058480000821874</c:v>
                </c:pt>
                <c:pt idx="2317">
                  <c:v>1.9100240000989288</c:v>
                </c:pt>
                <c:pt idx="2318">
                  <c:v>1.9142000001156703</c:v>
                </c:pt>
                <c:pt idx="2319">
                  <c:v>1.9183760001324117</c:v>
                </c:pt>
                <c:pt idx="2320">
                  <c:v>1.9225280001410283</c:v>
                </c:pt>
                <c:pt idx="2321">
                  <c:v>1.9267039999831468</c:v>
                </c:pt>
                <c:pt idx="2322">
                  <c:v>1.9308799999998882</c:v>
                </c:pt>
                <c:pt idx="2323">
                  <c:v>1.9350320000085048</c:v>
                </c:pt>
                <c:pt idx="2324">
                  <c:v>1.9392080000252463</c:v>
                </c:pt>
                <c:pt idx="2325">
                  <c:v>1.9433600000338629</c:v>
                </c:pt>
                <c:pt idx="2326">
                  <c:v>1.9475360000506043</c:v>
                </c:pt>
                <c:pt idx="2327">
                  <c:v>1.9517120000673458</c:v>
                </c:pt>
                <c:pt idx="2328">
                  <c:v>1.9558880000840873</c:v>
                </c:pt>
                <c:pt idx="2329">
                  <c:v>1.9600400000927038</c:v>
                </c:pt>
                <c:pt idx="2330">
                  <c:v>1.9642160001094453</c:v>
                </c:pt>
                <c:pt idx="2331">
                  <c:v>1.9683680001180619</c:v>
                </c:pt>
                <c:pt idx="2332">
                  <c:v>1.9725680001429282</c:v>
                </c:pt>
                <c:pt idx="2333">
                  <c:v>1.9767200001515448</c:v>
                </c:pt>
                <c:pt idx="2334">
                  <c:v>1.9808959999936633</c:v>
                </c:pt>
                <c:pt idx="2335">
                  <c:v>1.9850480000022799</c:v>
                </c:pt>
                <c:pt idx="2336">
                  <c:v>1.9892240000190213</c:v>
                </c:pt>
                <c:pt idx="2337">
                  <c:v>1.9934000000357628</c:v>
                </c:pt>
                <c:pt idx="2338">
                  <c:v>1.9975520000443794</c:v>
                </c:pt>
                <c:pt idx="2339">
                  <c:v>2.0017280000611208</c:v>
                </c:pt>
                <c:pt idx="2340">
                  <c:v>2.0059040000778623</c:v>
                </c:pt>
                <c:pt idx="2341">
                  <c:v>2.0100560000864789</c:v>
                </c:pt>
                <c:pt idx="2342">
                  <c:v>2.0142320001032203</c:v>
                </c:pt>
                <c:pt idx="2343">
                  <c:v>2.0184080001199618</c:v>
                </c:pt>
                <c:pt idx="2344">
                  <c:v>2.0225600001285784</c:v>
                </c:pt>
                <c:pt idx="2345">
                  <c:v>2.0267360001453198</c:v>
                </c:pt>
                <c:pt idx="2346">
                  <c:v>2.0309119999874383</c:v>
                </c:pt>
                <c:pt idx="2347">
                  <c:v>2.0350639999960549</c:v>
                </c:pt>
                <c:pt idx="2348">
                  <c:v>2.0392400000127964</c:v>
                </c:pt>
                <c:pt idx="2349">
                  <c:v>2.0434160000295378</c:v>
                </c:pt>
                <c:pt idx="2350">
                  <c:v>2.0475920000462793</c:v>
                </c:pt>
                <c:pt idx="2351">
                  <c:v>2.0517440000548959</c:v>
                </c:pt>
                <c:pt idx="2352">
                  <c:v>2.0559200000716373</c:v>
                </c:pt>
                <c:pt idx="2353">
                  <c:v>2.0600960000883788</c:v>
                </c:pt>
                <c:pt idx="2354">
                  <c:v>2.0642720001051202</c:v>
                </c:pt>
                <c:pt idx="2355">
                  <c:v>2.0684240001137368</c:v>
                </c:pt>
                <c:pt idx="2356">
                  <c:v>2.0726000001304783</c:v>
                </c:pt>
                <c:pt idx="2357">
                  <c:v>2.0767760001472197</c:v>
                </c:pt>
                <c:pt idx="2358">
                  <c:v>2.0809280001558363</c:v>
                </c:pt>
                <c:pt idx="2359">
                  <c:v>2.0851039999979548</c:v>
                </c:pt>
                <c:pt idx="2360">
                  <c:v>2.0892800000146963</c:v>
                </c:pt>
                <c:pt idx="2361">
                  <c:v>2.0934320000233129</c:v>
                </c:pt>
                <c:pt idx="2362">
                  <c:v>2.0976080000400543</c:v>
                </c:pt>
                <c:pt idx="2363">
                  <c:v>2.1017840000567958</c:v>
                </c:pt>
                <c:pt idx="2364">
                  <c:v>2.1059360000654124</c:v>
                </c:pt>
                <c:pt idx="2365">
                  <c:v>2.1101120000821538</c:v>
                </c:pt>
                <c:pt idx="2366">
                  <c:v>2.1142880000988953</c:v>
                </c:pt>
                <c:pt idx="2367">
                  <c:v>2.1184400001075119</c:v>
                </c:pt>
                <c:pt idx="2368">
                  <c:v>2.1226160001242533</c:v>
                </c:pt>
                <c:pt idx="2369">
                  <c:v>2.1267920001409948</c:v>
                </c:pt>
                <c:pt idx="2370">
                  <c:v>2.1309440001496114</c:v>
                </c:pt>
                <c:pt idx="2371">
                  <c:v>2.1351439999998547</c:v>
                </c:pt>
                <c:pt idx="2372">
                  <c:v>2.1392960000084713</c:v>
                </c:pt>
                <c:pt idx="2373">
                  <c:v>2.1434720000252128</c:v>
                </c:pt>
                <c:pt idx="2374">
                  <c:v>2.1476240000338294</c:v>
                </c:pt>
                <c:pt idx="2375">
                  <c:v>2.1518000000505708</c:v>
                </c:pt>
                <c:pt idx="2376">
                  <c:v>2.1559760000673123</c:v>
                </c:pt>
                <c:pt idx="2377">
                  <c:v>2.1601280000759289</c:v>
                </c:pt>
                <c:pt idx="2378">
                  <c:v>2.1643040000926703</c:v>
                </c:pt>
                <c:pt idx="2379">
                  <c:v>2.1684800001094118</c:v>
                </c:pt>
                <c:pt idx="2380">
                  <c:v>2.1726320001180284</c:v>
                </c:pt>
                <c:pt idx="2381">
                  <c:v>2.1768080001347698</c:v>
                </c:pt>
                <c:pt idx="2382">
                  <c:v>2.1809600001433864</c:v>
                </c:pt>
                <c:pt idx="2383">
                  <c:v>2.1851359999855049</c:v>
                </c:pt>
                <c:pt idx="2384">
                  <c:v>2.1893120000022464</c:v>
                </c:pt>
                <c:pt idx="2385">
                  <c:v>2.1934880000189878</c:v>
                </c:pt>
                <c:pt idx="2386">
                  <c:v>2.1976640000357293</c:v>
                </c:pt>
                <c:pt idx="2387">
                  <c:v>2.2018160000443459</c:v>
                </c:pt>
                <c:pt idx="2388">
                  <c:v>2.2059920000610873</c:v>
                </c:pt>
                <c:pt idx="2389">
                  <c:v>2.2101680000778288</c:v>
                </c:pt>
                <c:pt idx="2390">
                  <c:v>2.2143440000945702</c:v>
                </c:pt>
                <c:pt idx="2391">
                  <c:v>2.2184960001031868</c:v>
                </c:pt>
                <c:pt idx="2392">
                  <c:v>2.2226720001199283</c:v>
                </c:pt>
                <c:pt idx="2393">
                  <c:v>2.2268480001366697</c:v>
                </c:pt>
                <c:pt idx="2394">
                  <c:v>2.2310240001534112</c:v>
                </c:pt>
                <c:pt idx="2395">
                  <c:v>2.2351759999874048</c:v>
                </c:pt>
                <c:pt idx="2396">
                  <c:v>2.2393520000041462</c:v>
                </c:pt>
                <c:pt idx="2397">
                  <c:v>2.2435280000208877</c:v>
                </c:pt>
                <c:pt idx="2398">
                  <c:v>2.2476800000295043</c:v>
                </c:pt>
                <c:pt idx="2399">
                  <c:v>2.2518560000462458</c:v>
                </c:pt>
                <c:pt idx="2400">
                  <c:v>2.2560320000629872</c:v>
                </c:pt>
                <c:pt idx="2401">
                  <c:v>2.2601840000716038</c:v>
                </c:pt>
                <c:pt idx="2402">
                  <c:v>2.2643600000883453</c:v>
                </c:pt>
                <c:pt idx="2403">
                  <c:v>2.2685120000969619</c:v>
                </c:pt>
                <c:pt idx="2404">
                  <c:v>2.2726880001137033</c:v>
                </c:pt>
                <c:pt idx="2405">
                  <c:v>2.2768640001304448</c:v>
                </c:pt>
                <c:pt idx="2406">
                  <c:v>2.2810160001390614</c:v>
                </c:pt>
                <c:pt idx="2407">
                  <c:v>2.2851920001558028</c:v>
                </c:pt>
                <c:pt idx="2408">
                  <c:v>2.2893679999979213</c:v>
                </c:pt>
                <c:pt idx="2409">
                  <c:v>2.2935200000065379</c:v>
                </c:pt>
                <c:pt idx="2410">
                  <c:v>2.2976960000232793</c:v>
                </c:pt>
                <c:pt idx="2411">
                  <c:v>2.3018720000400208</c:v>
                </c:pt>
                <c:pt idx="2412">
                  <c:v>2.3060240000486374</c:v>
                </c:pt>
                <c:pt idx="2413">
                  <c:v>2.3102000000653788</c:v>
                </c:pt>
                <c:pt idx="2414">
                  <c:v>2.3143520000739954</c:v>
                </c:pt>
                <c:pt idx="2415">
                  <c:v>2.3185520000988618</c:v>
                </c:pt>
                <c:pt idx="2416">
                  <c:v>2.3227040001074784</c:v>
                </c:pt>
                <c:pt idx="2417">
                  <c:v>2.3268800001242198</c:v>
                </c:pt>
                <c:pt idx="2418">
                  <c:v>2.3310560001409613</c:v>
                </c:pt>
                <c:pt idx="2419">
                  <c:v>2.3352319999830797</c:v>
                </c:pt>
                <c:pt idx="2420">
                  <c:v>2.3394079999998212</c:v>
                </c:pt>
                <c:pt idx="2421">
                  <c:v>2.3435600000084378</c:v>
                </c:pt>
                <c:pt idx="2422">
                  <c:v>2.3477360000251792</c:v>
                </c:pt>
                <c:pt idx="2423">
                  <c:v>2.3519120000419207</c:v>
                </c:pt>
                <c:pt idx="2424">
                  <c:v>2.3560640000505373</c:v>
                </c:pt>
                <c:pt idx="2425">
                  <c:v>2.3602400000672787</c:v>
                </c:pt>
                <c:pt idx="2426">
                  <c:v>2.3644160000840202</c:v>
                </c:pt>
                <c:pt idx="2427">
                  <c:v>2.3685920001007617</c:v>
                </c:pt>
                <c:pt idx="2428">
                  <c:v>2.3727440001093782</c:v>
                </c:pt>
                <c:pt idx="2429">
                  <c:v>2.3769200001261197</c:v>
                </c:pt>
                <c:pt idx="2430">
                  <c:v>2.3810720001347363</c:v>
                </c:pt>
                <c:pt idx="2431">
                  <c:v>2.3852480001514778</c:v>
                </c:pt>
                <c:pt idx="2432">
                  <c:v>2.3894239999935962</c:v>
                </c:pt>
                <c:pt idx="2433">
                  <c:v>2.3935760000022128</c:v>
                </c:pt>
                <c:pt idx="2434">
                  <c:v>2.3977520000189543</c:v>
                </c:pt>
                <c:pt idx="2435">
                  <c:v>2.4019280000356957</c:v>
                </c:pt>
                <c:pt idx="2436">
                  <c:v>2.4061040000524372</c:v>
                </c:pt>
                <c:pt idx="2437">
                  <c:v>2.4102800000691786</c:v>
                </c:pt>
                <c:pt idx="2438">
                  <c:v>2.4144320000777952</c:v>
                </c:pt>
                <c:pt idx="2439">
                  <c:v>2.4186080000945367</c:v>
                </c:pt>
                <c:pt idx="2440">
                  <c:v>2.4227840001112781</c:v>
                </c:pt>
                <c:pt idx="2441">
                  <c:v>2.4269360001198947</c:v>
                </c:pt>
                <c:pt idx="2442">
                  <c:v>2.4311120001366362</c:v>
                </c:pt>
                <c:pt idx="2443">
                  <c:v>2.4352640001452528</c:v>
                </c:pt>
                <c:pt idx="2444">
                  <c:v>2.4394399999873713</c:v>
                </c:pt>
                <c:pt idx="2445">
                  <c:v>2.4436160000041127</c:v>
                </c:pt>
                <c:pt idx="2446">
                  <c:v>2.4477680000127293</c:v>
                </c:pt>
                <c:pt idx="2447">
                  <c:v>2.4519440000294708</c:v>
                </c:pt>
                <c:pt idx="2448">
                  <c:v>2.4561200000462122</c:v>
                </c:pt>
                <c:pt idx="2449">
                  <c:v>2.4602960000629537</c:v>
                </c:pt>
                <c:pt idx="2450">
                  <c:v>2.4644720000796951</c:v>
                </c:pt>
                <c:pt idx="2451">
                  <c:v>2.4686240000883117</c:v>
                </c:pt>
                <c:pt idx="2452">
                  <c:v>2.4728000001050532</c:v>
                </c:pt>
                <c:pt idx="2453">
                  <c:v>2.4769760001217946</c:v>
                </c:pt>
                <c:pt idx="2454">
                  <c:v>2.4811520001385361</c:v>
                </c:pt>
                <c:pt idx="2455">
                  <c:v>2.4853040001471527</c:v>
                </c:pt>
                <c:pt idx="2456">
                  <c:v>2.4894799999892712</c:v>
                </c:pt>
                <c:pt idx="2457">
                  <c:v>2.4936560000060126</c:v>
                </c:pt>
                <c:pt idx="2458">
                  <c:v>2.4978320000227541</c:v>
                </c:pt>
                <c:pt idx="2459">
                  <c:v>2.5019840000313707</c:v>
                </c:pt>
                <c:pt idx="2460">
                  <c:v>2.5061600000481121</c:v>
                </c:pt>
                <c:pt idx="2461">
                  <c:v>2.5103360000648536</c:v>
                </c:pt>
                <c:pt idx="2462">
                  <c:v>2.5144880000734702</c:v>
                </c:pt>
                <c:pt idx="2463">
                  <c:v>2.5186640000902116</c:v>
                </c:pt>
                <c:pt idx="2464">
                  <c:v>2.5228400001069531</c:v>
                </c:pt>
                <c:pt idx="2465">
                  <c:v>2.5269920001155697</c:v>
                </c:pt>
                <c:pt idx="2466">
                  <c:v>2.5311680001323111</c:v>
                </c:pt>
                <c:pt idx="2467">
                  <c:v>2.5353200001409277</c:v>
                </c:pt>
                <c:pt idx="2468">
                  <c:v>2.5394959999830462</c:v>
                </c:pt>
                <c:pt idx="2469">
                  <c:v>2.5436719999997877</c:v>
                </c:pt>
                <c:pt idx="2470">
                  <c:v>2.5478480000165291</c:v>
                </c:pt>
                <c:pt idx="2471">
                  <c:v>2.5520000000251457</c:v>
                </c:pt>
                <c:pt idx="2472">
                  <c:v>2.5561760000418872</c:v>
                </c:pt>
                <c:pt idx="2473">
                  <c:v>2.5603520000586286</c:v>
                </c:pt>
                <c:pt idx="2474">
                  <c:v>2.5645040000672452</c:v>
                </c:pt>
                <c:pt idx="2475">
                  <c:v>2.5686800000839867</c:v>
                </c:pt>
                <c:pt idx="2476">
                  <c:v>2.5728320000926033</c:v>
                </c:pt>
                <c:pt idx="2477">
                  <c:v>2.5770080001093447</c:v>
                </c:pt>
                <c:pt idx="2478">
                  <c:v>2.5811840001260862</c:v>
                </c:pt>
                <c:pt idx="2479">
                  <c:v>2.5853600001428276</c:v>
                </c:pt>
                <c:pt idx="2480">
                  <c:v>2.5895120001514442</c:v>
                </c:pt>
                <c:pt idx="2481">
                  <c:v>2.5936879999935627</c:v>
                </c:pt>
                <c:pt idx="2482">
                  <c:v>2.5978640000103042</c:v>
                </c:pt>
                <c:pt idx="2483">
                  <c:v>2.6020160000189207</c:v>
                </c:pt>
                <c:pt idx="2484">
                  <c:v>2.6061920000356622</c:v>
                </c:pt>
                <c:pt idx="2485">
                  <c:v>2.6103680000524037</c:v>
                </c:pt>
                <c:pt idx="2486">
                  <c:v>2.6145200000610203</c:v>
                </c:pt>
                <c:pt idx="2487">
                  <c:v>2.6186960000777617</c:v>
                </c:pt>
                <c:pt idx="2488">
                  <c:v>2.6228480000863783</c:v>
                </c:pt>
                <c:pt idx="2489">
                  <c:v>2.6270240001031198</c:v>
                </c:pt>
                <c:pt idx="2490">
                  <c:v>2.6312000001198612</c:v>
                </c:pt>
                <c:pt idx="2491">
                  <c:v>2.6353760001366027</c:v>
                </c:pt>
                <c:pt idx="2492">
                  <c:v>2.6395280001452193</c:v>
                </c:pt>
                <c:pt idx="2493">
                  <c:v>2.6437039999873377</c:v>
                </c:pt>
                <c:pt idx="2494">
                  <c:v>2.6478800000040792</c:v>
                </c:pt>
                <c:pt idx="2495">
                  <c:v>2.6520320000126958</c:v>
                </c:pt>
                <c:pt idx="2496">
                  <c:v>2.6562080000294372</c:v>
                </c:pt>
                <c:pt idx="2497">
                  <c:v>2.6603840000461787</c:v>
                </c:pt>
                <c:pt idx="2498">
                  <c:v>2.6645600000629202</c:v>
                </c:pt>
                <c:pt idx="2499">
                  <c:v>2.6687120000715367</c:v>
                </c:pt>
                <c:pt idx="2500">
                  <c:v>2.6728880000882782</c:v>
                </c:pt>
                <c:pt idx="2501">
                  <c:v>2.6770640001050197</c:v>
                </c:pt>
                <c:pt idx="2502">
                  <c:v>2.6812400001217611</c:v>
                </c:pt>
                <c:pt idx="2503">
                  <c:v>2.6854160001385026</c:v>
                </c:pt>
                <c:pt idx="2504">
                  <c:v>2.6895680001471192</c:v>
                </c:pt>
                <c:pt idx="2505">
                  <c:v>2.6937439999892376</c:v>
                </c:pt>
                <c:pt idx="2506">
                  <c:v>2.6979200000059791</c:v>
                </c:pt>
                <c:pt idx="2507">
                  <c:v>2.7020960000227205</c:v>
                </c:pt>
                <c:pt idx="2508">
                  <c:v>2.7062480000313371</c:v>
                </c:pt>
                <c:pt idx="2509">
                  <c:v>2.7104240000480786</c:v>
                </c:pt>
                <c:pt idx="2510">
                  <c:v>2.7146000000648201</c:v>
                </c:pt>
                <c:pt idx="2511">
                  <c:v>2.7187520000734366</c:v>
                </c:pt>
                <c:pt idx="2512">
                  <c:v>2.7229280000901781</c:v>
                </c:pt>
                <c:pt idx="2513">
                  <c:v>2.7271040001069196</c:v>
                </c:pt>
                <c:pt idx="2514">
                  <c:v>2.7312560001155362</c:v>
                </c:pt>
                <c:pt idx="2515">
                  <c:v>2.7354320001322776</c:v>
                </c:pt>
                <c:pt idx="2516">
                  <c:v>2.7395840001408942</c:v>
                </c:pt>
                <c:pt idx="2517">
                  <c:v>2.7437599999830127</c:v>
                </c:pt>
                <c:pt idx="2518">
                  <c:v>2.7479359999997541</c:v>
                </c:pt>
                <c:pt idx="2519">
                  <c:v>2.7520880000083707</c:v>
                </c:pt>
                <c:pt idx="2520">
                  <c:v>2.7562640000251122</c:v>
                </c:pt>
                <c:pt idx="2521">
                  <c:v>2.7604400000418536</c:v>
                </c:pt>
                <c:pt idx="2522">
                  <c:v>2.7646160000585951</c:v>
                </c:pt>
                <c:pt idx="2523">
                  <c:v>2.7687680000672117</c:v>
                </c:pt>
                <c:pt idx="2524">
                  <c:v>2.7729440000839531</c:v>
                </c:pt>
                <c:pt idx="2525">
                  <c:v>2.7770960000925697</c:v>
                </c:pt>
                <c:pt idx="2526">
                  <c:v>2.7812720001093112</c:v>
                </c:pt>
                <c:pt idx="2527">
                  <c:v>2.7854480001260526</c:v>
                </c:pt>
                <c:pt idx="2528">
                  <c:v>2.7896240001427941</c:v>
                </c:pt>
                <c:pt idx="2529">
                  <c:v>2.7937999999849126</c:v>
                </c:pt>
                <c:pt idx="2530">
                  <c:v>2.7979519999935292</c:v>
                </c:pt>
                <c:pt idx="2531">
                  <c:v>2.8021280000102706</c:v>
                </c:pt>
                <c:pt idx="2532">
                  <c:v>2.8063040000270121</c:v>
                </c:pt>
                <c:pt idx="2533">
                  <c:v>2.8104560000356287</c:v>
                </c:pt>
                <c:pt idx="2534">
                  <c:v>2.8146320000523701</c:v>
                </c:pt>
                <c:pt idx="2535">
                  <c:v>2.8187840000609867</c:v>
                </c:pt>
                <c:pt idx="2536">
                  <c:v>2.822984000085853</c:v>
                </c:pt>
                <c:pt idx="2537">
                  <c:v>2.8271360000944696</c:v>
                </c:pt>
                <c:pt idx="2538">
                  <c:v>2.8313120001112111</c:v>
                </c:pt>
                <c:pt idx="2539">
                  <c:v>2.8354880001279525</c:v>
                </c:pt>
                <c:pt idx="2540">
                  <c:v>2.839664000144694</c:v>
                </c:pt>
                <c:pt idx="2541">
                  <c:v>2.8438399999868125</c:v>
                </c:pt>
                <c:pt idx="2542">
                  <c:v>2.8480160000035539</c:v>
                </c:pt>
                <c:pt idx="2543">
                  <c:v>2.8521680000121705</c:v>
                </c:pt>
                <c:pt idx="2544">
                  <c:v>2.856344000028912</c:v>
                </c:pt>
                <c:pt idx="2545">
                  <c:v>2.8605200000456534</c:v>
                </c:pt>
                <c:pt idx="2546">
                  <c:v>2.86467200005427</c:v>
                </c:pt>
                <c:pt idx="2547">
                  <c:v>2.8688480000710115</c:v>
                </c:pt>
                <c:pt idx="2548">
                  <c:v>2.8730000000796281</c:v>
                </c:pt>
                <c:pt idx="2549">
                  <c:v>2.8771760000963695</c:v>
                </c:pt>
                <c:pt idx="2550">
                  <c:v>2.881352000113111</c:v>
                </c:pt>
                <c:pt idx="2551">
                  <c:v>2.8855040001217276</c:v>
                </c:pt>
                <c:pt idx="2552">
                  <c:v>2.889680000138469</c:v>
                </c:pt>
                <c:pt idx="2553">
                  <c:v>2.8938560001552105</c:v>
                </c:pt>
                <c:pt idx="2554">
                  <c:v>2.898031999997329</c:v>
                </c:pt>
                <c:pt idx="2555">
                  <c:v>2.9021840000059456</c:v>
                </c:pt>
                <c:pt idx="2556">
                  <c:v>2.906360000022687</c:v>
                </c:pt>
                <c:pt idx="2557">
                  <c:v>2.9105120000313036</c:v>
                </c:pt>
                <c:pt idx="2558">
                  <c:v>2.9147120000561699</c:v>
                </c:pt>
                <c:pt idx="2559">
                  <c:v>2.9188640000647865</c:v>
                </c:pt>
                <c:pt idx="2560">
                  <c:v>2.9230640000896528</c:v>
                </c:pt>
                <c:pt idx="2561">
                  <c:v>2.9272160000982694</c:v>
                </c:pt>
                <c:pt idx="2562">
                  <c:v>2.9313920001150109</c:v>
                </c:pt>
                <c:pt idx="2563">
                  <c:v>2.9355440001236275</c:v>
                </c:pt>
                <c:pt idx="2564">
                  <c:v>2.9397200001403689</c:v>
                </c:pt>
                <c:pt idx="2565">
                  <c:v>2.9438959999824874</c:v>
                </c:pt>
                <c:pt idx="2566">
                  <c:v>2.948047999991104</c:v>
                </c:pt>
                <c:pt idx="2567">
                  <c:v>2.9522240000078455</c:v>
                </c:pt>
                <c:pt idx="2568">
                  <c:v>2.9564000000245869</c:v>
                </c:pt>
                <c:pt idx="2569">
                  <c:v>2.9605520000332035</c:v>
                </c:pt>
                <c:pt idx="2570">
                  <c:v>2.964728000049945</c:v>
                </c:pt>
                <c:pt idx="2571">
                  <c:v>2.9689040000666864</c:v>
                </c:pt>
                <c:pt idx="2572">
                  <c:v>2.9730800000834279</c:v>
                </c:pt>
                <c:pt idx="2573">
                  <c:v>2.9772560001001693</c:v>
                </c:pt>
                <c:pt idx="2574">
                  <c:v>2.9814320001169108</c:v>
                </c:pt>
                <c:pt idx="2575">
                  <c:v>2.9856080001336522</c:v>
                </c:pt>
                <c:pt idx="2576">
                  <c:v>2.9897600001422688</c:v>
                </c:pt>
                <c:pt idx="2577">
                  <c:v>2.9939599999925122</c:v>
                </c:pt>
                <c:pt idx="2578">
                  <c:v>2.9981120000011288</c:v>
                </c:pt>
                <c:pt idx="2579">
                  <c:v>3.0022880000178702</c:v>
                </c:pt>
                <c:pt idx="2580">
                  <c:v>3.0064640000346117</c:v>
                </c:pt>
                <c:pt idx="2581">
                  <c:v>3.0106160000432283</c:v>
                </c:pt>
                <c:pt idx="2582">
                  <c:v>3.0147920000599697</c:v>
                </c:pt>
                <c:pt idx="2583">
                  <c:v>3.0189680000767112</c:v>
                </c:pt>
                <c:pt idx="2584">
                  <c:v>3.0231200000853278</c:v>
                </c:pt>
                <c:pt idx="2585">
                  <c:v>3.0272960001020692</c:v>
                </c:pt>
                <c:pt idx="2586">
                  <c:v>3.0314480001106858</c:v>
                </c:pt>
                <c:pt idx="2587">
                  <c:v>3.0356240001274273</c:v>
                </c:pt>
                <c:pt idx="2588">
                  <c:v>3.0398000001441687</c:v>
                </c:pt>
                <c:pt idx="2589">
                  <c:v>3.0439520001527853</c:v>
                </c:pt>
                <c:pt idx="2590">
                  <c:v>3.0481279999949038</c:v>
                </c:pt>
                <c:pt idx="2591">
                  <c:v>3.0523280000197701</c:v>
                </c:pt>
                <c:pt idx="2592">
                  <c:v>3.0565040000365116</c:v>
                </c:pt>
                <c:pt idx="2593">
                  <c:v>3.060680000053253</c:v>
                </c:pt>
                <c:pt idx="2594">
                  <c:v>3.0648320000618696</c:v>
                </c:pt>
                <c:pt idx="2595">
                  <c:v>3.0690080000786111</c:v>
                </c:pt>
                <c:pt idx="2596">
                  <c:v>3.0731840000953525</c:v>
                </c:pt>
                <c:pt idx="2597">
                  <c:v>3.077360000112094</c:v>
                </c:pt>
                <c:pt idx="2598">
                  <c:v>3.0815120001207106</c:v>
                </c:pt>
                <c:pt idx="2599">
                  <c:v>3.085688000137452</c:v>
                </c:pt>
                <c:pt idx="2600">
                  <c:v>3.0898400001460686</c:v>
                </c:pt>
                <c:pt idx="2601">
                  <c:v>3.0940159999881871</c:v>
                </c:pt>
                <c:pt idx="2602">
                  <c:v>3.0981920000049286</c:v>
                </c:pt>
                <c:pt idx="2603">
                  <c:v>3.10236800002167</c:v>
                </c:pt>
                <c:pt idx="2604">
                  <c:v>3.1065200000302866</c:v>
                </c:pt>
                <c:pt idx="2605">
                  <c:v>3.1106960000470281</c:v>
                </c:pt>
                <c:pt idx="2606">
                  <c:v>3.1148720000637695</c:v>
                </c:pt>
                <c:pt idx="2607">
                  <c:v>3.119048000080511</c:v>
                </c:pt>
                <c:pt idx="2608">
                  <c:v>3.1232000000891276</c:v>
                </c:pt>
                <c:pt idx="2609">
                  <c:v>3.127376000105869</c:v>
                </c:pt>
                <c:pt idx="2610">
                  <c:v>3.1315520001226105</c:v>
                </c:pt>
                <c:pt idx="2611">
                  <c:v>3.1357040001312271</c:v>
                </c:pt>
                <c:pt idx="2612">
                  <c:v>3.1399040001560934</c:v>
                </c:pt>
                <c:pt idx="2613">
                  <c:v>3.144055999990087</c:v>
                </c:pt>
                <c:pt idx="2614">
                  <c:v>3.1482320000068285</c:v>
                </c:pt>
                <c:pt idx="2615">
                  <c:v>3.1523840000154451</c:v>
                </c:pt>
                <c:pt idx="2616">
                  <c:v>3.1565840000403114</c:v>
                </c:pt>
                <c:pt idx="2617">
                  <c:v>3.160736000048928</c:v>
                </c:pt>
                <c:pt idx="2618">
                  <c:v>3.1649120000656694</c:v>
                </c:pt>
                <c:pt idx="2619">
                  <c:v>3.1690880000824109</c:v>
                </c:pt>
                <c:pt idx="2620">
                  <c:v>3.1732400000910275</c:v>
                </c:pt>
                <c:pt idx="2621">
                  <c:v>3.1774160001077689</c:v>
                </c:pt>
                <c:pt idx="2622">
                  <c:v>3.1815680001163855</c:v>
                </c:pt>
                <c:pt idx="2623">
                  <c:v>3.185744000133127</c:v>
                </c:pt>
                <c:pt idx="2624">
                  <c:v>3.1899200001498684</c:v>
                </c:pt>
                <c:pt idx="2625">
                  <c:v>3.194071999983862</c:v>
                </c:pt>
                <c:pt idx="2626">
                  <c:v>3.1982480000006035</c:v>
                </c:pt>
                <c:pt idx="2627">
                  <c:v>3.202424000017345</c:v>
                </c:pt>
                <c:pt idx="2628">
                  <c:v>3.2065760000259615</c:v>
                </c:pt>
                <c:pt idx="2629">
                  <c:v>3.210752000042703</c:v>
                </c:pt>
                <c:pt idx="2630">
                  <c:v>3.2149280000594445</c:v>
                </c:pt>
                <c:pt idx="2631">
                  <c:v>3.2191040000761859</c:v>
                </c:pt>
                <c:pt idx="2632">
                  <c:v>3.2232560000848025</c:v>
                </c:pt>
                <c:pt idx="2633">
                  <c:v>3.227432000101544</c:v>
                </c:pt>
                <c:pt idx="2634">
                  <c:v>3.2316080001182854</c:v>
                </c:pt>
                <c:pt idx="2635">
                  <c:v>3.2357840001350269</c:v>
                </c:pt>
                <c:pt idx="2636">
                  <c:v>3.2399360001436435</c:v>
                </c:pt>
                <c:pt idx="2637">
                  <c:v>3.2441119999857619</c:v>
                </c:pt>
                <c:pt idx="2638">
                  <c:v>3.2482639999943785</c:v>
                </c:pt>
                <c:pt idx="2639">
                  <c:v>3.25244000001112</c:v>
                </c:pt>
                <c:pt idx="2640">
                  <c:v>3.2566160000278614</c:v>
                </c:pt>
                <c:pt idx="2641">
                  <c:v>3.260768000036478</c:v>
                </c:pt>
                <c:pt idx="2642">
                  <c:v>3.2649440000532195</c:v>
                </c:pt>
                <c:pt idx="2643">
                  <c:v>3.269120000069961</c:v>
                </c:pt>
                <c:pt idx="2644">
                  <c:v>3.2732720000785775</c:v>
                </c:pt>
                <c:pt idx="2645">
                  <c:v>3.277448000095319</c:v>
                </c:pt>
                <c:pt idx="2646">
                  <c:v>3.2816000001039356</c:v>
                </c:pt>
                <c:pt idx="2647">
                  <c:v>3.2857760001206771</c:v>
                </c:pt>
                <c:pt idx="2648">
                  <c:v>3.2899520001374185</c:v>
                </c:pt>
                <c:pt idx="2649">
                  <c:v>3.2941040001460351</c:v>
                </c:pt>
                <c:pt idx="2650">
                  <c:v>3.2982799999881536</c:v>
                </c:pt>
                <c:pt idx="2651">
                  <c:v>3.302456000004895</c:v>
                </c:pt>
                <c:pt idx="2652">
                  <c:v>3.3066080000135116</c:v>
                </c:pt>
                <c:pt idx="2653">
                  <c:v>3.3107840000302531</c:v>
                </c:pt>
                <c:pt idx="2654">
                  <c:v>3.3149600000469945</c:v>
                </c:pt>
                <c:pt idx="2655">
                  <c:v>3.319136000063736</c:v>
                </c:pt>
                <c:pt idx="2656">
                  <c:v>3.3232880000723526</c:v>
                </c:pt>
                <c:pt idx="2657">
                  <c:v>3.327464000089094</c:v>
                </c:pt>
                <c:pt idx="2658">
                  <c:v>3.3316400001058355</c:v>
                </c:pt>
                <c:pt idx="2659">
                  <c:v>3.3357920001144521</c:v>
                </c:pt>
                <c:pt idx="2660">
                  <c:v>3.3399680001311935</c:v>
                </c:pt>
                <c:pt idx="2661">
                  <c:v>3.344144000147935</c:v>
                </c:pt>
                <c:pt idx="2662">
                  <c:v>3.3483199999900535</c:v>
                </c:pt>
                <c:pt idx="2663">
                  <c:v>3.3524719999986701</c:v>
                </c:pt>
                <c:pt idx="2664">
                  <c:v>3.3566480000154115</c:v>
                </c:pt>
                <c:pt idx="2665">
                  <c:v>3.360824000032153</c:v>
                </c:pt>
                <c:pt idx="2666">
                  <c:v>3.3650000000488944</c:v>
                </c:pt>
                <c:pt idx="2667">
                  <c:v>3.369152000057511</c:v>
                </c:pt>
                <c:pt idx="2668">
                  <c:v>3.3733280000742525</c:v>
                </c:pt>
                <c:pt idx="2669">
                  <c:v>3.3775040000909939</c:v>
                </c:pt>
                <c:pt idx="2670">
                  <c:v>3.3816800001077354</c:v>
                </c:pt>
                <c:pt idx="2671">
                  <c:v>3.3858560001244769</c:v>
                </c:pt>
                <c:pt idx="2672">
                  <c:v>3.3900320001412183</c:v>
                </c:pt>
                <c:pt idx="2673">
                  <c:v>3.3941840001498349</c:v>
                </c:pt>
                <c:pt idx="2674">
                  <c:v>3.3983840000000782</c:v>
                </c:pt>
                <c:pt idx="2675">
                  <c:v>3.4025360000086948</c:v>
                </c:pt>
                <c:pt idx="2676">
                  <c:v>3.4067120000254363</c:v>
                </c:pt>
                <c:pt idx="2677">
                  <c:v>3.4108640000340529</c:v>
                </c:pt>
                <c:pt idx="2678">
                  <c:v>3.4150400000507943</c:v>
                </c:pt>
                <c:pt idx="2679">
                  <c:v>3.4192160000675358</c:v>
                </c:pt>
                <c:pt idx="2680">
                  <c:v>3.4233920000842772</c:v>
                </c:pt>
                <c:pt idx="2681">
                  <c:v>3.4275440000928938</c:v>
                </c:pt>
                <c:pt idx="2682">
                  <c:v>3.4317200001096353</c:v>
                </c:pt>
                <c:pt idx="2683">
                  <c:v>3.4358960001263767</c:v>
                </c:pt>
                <c:pt idx="2684">
                  <c:v>3.4400480001349933</c:v>
                </c:pt>
                <c:pt idx="2685">
                  <c:v>3.4442240001517348</c:v>
                </c:pt>
                <c:pt idx="2686">
                  <c:v>3.4483759999857284</c:v>
                </c:pt>
                <c:pt idx="2687">
                  <c:v>3.4525520000024699</c:v>
                </c:pt>
                <c:pt idx="2688">
                  <c:v>3.4567280000192113</c:v>
                </c:pt>
                <c:pt idx="2689">
                  <c:v>3.4608800000278279</c:v>
                </c:pt>
                <c:pt idx="2690">
                  <c:v>3.4650560000445694</c:v>
                </c:pt>
                <c:pt idx="2691">
                  <c:v>3.4692320000613108</c:v>
                </c:pt>
                <c:pt idx="2692">
                  <c:v>3.4733840000699274</c:v>
                </c:pt>
                <c:pt idx="2693">
                  <c:v>3.4775600000866689</c:v>
                </c:pt>
                <c:pt idx="2694">
                  <c:v>3.4817360001034103</c:v>
                </c:pt>
                <c:pt idx="2695">
                  <c:v>3.4858880001120269</c:v>
                </c:pt>
                <c:pt idx="2696">
                  <c:v>3.4900640001287684</c:v>
                </c:pt>
                <c:pt idx="2697">
                  <c:v>3.4942400001455098</c:v>
                </c:pt>
                <c:pt idx="2698">
                  <c:v>3.4984159999876283</c:v>
                </c:pt>
                <c:pt idx="2699">
                  <c:v>3.5025679999962449</c:v>
                </c:pt>
                <c:pt idx="2700">
                  <c:v>3.5067440000129864</c:v>
                </c:pt>
                <c:pt idx="2701">
                  <c:v>3.5109200000297278</c:v>
                </c:pt>
                <c:pt idx="2702">
                  <c:v>3.5150720000383444</c:v>
                </c:pt>
                <c:pt idx="2703">
                  <c:v>3.5192480000550859</c:v>
                </c:pt>
                <c:pt idx="2704">
                  <c:v>3.5234000000637025</c:v>
                </c:pt>
                <c:pt idx="2705">
                  <c:v>3.5275760000804439</c:v>
                </c:pt>
                <c:pt idx="2706">
                  <c:v>3.5317520000971854</c:v>
                </c:pt>
                <c:pt idx="2707">
                  <c:v>3.5359280001139268</c:v>
                </c:pt>
                <c:pt idx="2708">
                  <c:v>3.5400800001225434</c:v>
                </c:pt>
                <c:pt idx="2709">
                  <c:v>3.5442560001392849</c:v>
                </c:pt>
                <c:pt idx="2710">
                  <c:v>3.5484320001560263</c:v>
                </c:pt>
                <c:pt idx="2711">
                  <c:v>3.5525839999900199</c:v>
                </c:pt>
                <c:pt idx="2712">
                  <c:v>3.5567600000067614</c:v>
                </c:pt>
                <c:pt idx="2713">
                  <c:v>3.5609360000235029</c:v>
                </c:pt>
                <c:pt idx="2714">
                  <c:v>3.5650880000321195</c:v>
                </c:pt>
                <c:pt idx="2715">
                  <c:v>3.5692640000488609</c:v>
                </c:pt>
                <c:pt idx="2716">
                  <c:v>3.5734160000574775</c:v>
                </c:pt>
                <c:pt idx="2717">
                  <c:v>3.5776160000823438</c:v>
                </c:pt>
                <c:pt idx="2718">
                  <c:v>3.5817680000909604</c:v>
                </c:pt>
                <c:pt idx="2719">
                  <c:v>3.5859440001077019</c:v>
                </c:pt>
                <c:pt idx="2720">
                  <c:v>3.5901200001244433</c:v>
                </c:pt>
                <c:pt idx="2721">
                  <c:v>3.5942720001330599</c:v>
                </c:pt>
                <c:pt idx="2722">
                  <c:v>3.5984480001498014</c:v>
                </c:pt>
                <c:pt idx="2723">
                  <c:v>3.6026239999919198</c:v>
                </c:pt>
                <c:pt idx="2724">
                  <c:v>3.6068000000086613</c:v>
                </c:pt>
                <c:pt idx="2725">
                  <c:v>3.6109520000172779</c:v>
                </c:pt>
                <c:pt idx="2726">
                  <c:v>3.6151280000340194</c:v>
                </c:pt>
                <c:pt idx="2727">
                  <c:v>3.6192800000426359</c:v>
                </c:pt>
                <c:pt idx="2728">
                  <c:v>3.6234560000593774</c:v>
                </c:pt>
                <c:pt idx="2729">
                  <c:v>3.6276320000761189</c:v>
                </c:pt>
                <c:pt idx="2730">
                  <c:v>3.6317840000847355</c:v>
                </c:pt>
                <c:pt idx="2731">
                  <c:v>3.6359600001014769</c:v>
                </c:pt>
                <c:pt idx="2732">
                  <c:v>3.6401360001182184</c:v>
                </c:pt>
                <c:pt idx="2733">
                  <c:v>3.644288000126835</c:v>
                </c:pt>
                <c:pt idx="2734">
                  <c:v>3.6484640001435764</c:v>
                </c:pt>
                <c:pt idx="2735">
                  <c:v>3.652616000152193</c:v>
                </c:pt>
                <c:pt idx="2736">
                  <c:v>3.6567919999943115</c:v>
                </c:pt>
                <c:pt idx="2737">
                  <c:v>3.6609680000110529</c:v>
                </c:pt>
                <c:pt idx="2738">
                  <c:v>3.6651200000196695</c:v>
                </c:pt>
                <c:pt idx="2739">
                  <c:v>3.669296000036411</c:v>
                </c:pt>
                <c:pt idx="2740">
                  <c:v>3.6734480000450276</c:v>
                </c:pt>
                <c:pt idx="2741">
                  <c:v>3.677624000061769</c:v>
                </c:pt>
                <c:pt idx="2742">
                  <c:v>3.6818000000785105</c:v>
                </c:pt>
                <c:pt idx="2743">
                  <c:v>3.6859520000871271</c:v>
                </c:pt>
                <c:pt idx="2744">
                  <c:v>3.6901280001038685</c:v>
                </c:pt>
                <c:pt idx="2745">
                  <c:v>3.69430400012061</c:v>
                </c:pt>
                <c:pt idx="2746">
                  <c:v>3.6984800001373515</c:v>
                </c:pt>
                <c:pt idx="2747">
                  <c:v>3.702632000145968</c:v>
                </c:pt>
                <c:pt idx="2748">
                  <c:v>3.7068079999880865</c:v>
                </c:pt>
                <c:pt idx="2749">
                  <c:v>3.710984000004828</c:v>
                </c:pt>
                <c:pt idx="2750">
                  <c:v>3.7151360000134446</c:v>
                </c:pt>
                <c:pt idx="2751">
                  <c:v>3.719312000030186</c:v>
                </c:pt>
                <c:pt idx="2752">
                  <c:v>3.7234880000469275</c:v>
                </c:pt>
                <c:pt idx="2753">
                  <c:v>3.7276400000555441</c:v>
                </c:pt>
                <c:pt idx="2754">
                  <c:v>3.7318160000722855</c:v>
                </c:pt>
                <c:pt idx="2755">
                  <c:v>3.7359680000809021</c:v>
                </c:pt>
                <c:pt idx="2756">
                  <c:v>3.7401440000976436</c:v>
                </c:pt>
                <c:pt idx="2757">
                  <c:v>3.744320000114385</c:v>
                </c:pt>
                <c:pt idx="2758">
                  <c:v>3.7484960001311265</c:v>
                </c:pt>
                <c:pt idx="2759">
                  <c:v>3.7526480001397431</c:v>
                </c:pt>
                <c:pt idx="2760">
                  <c:v>3.7568239999818616</c:v>
                </c:pt>
                <c:pt idx="2761">
                  <c:v>3.760999999998603</c:v>
                </c:pt>
                <c:pt idx="2762">
                  <c:v>3.7651520000072196</c:v>
                </c:pt>
                <c:pt idx="2763">
                  <c:v>3.7693280000239611</c:v>
                </c:pt>
                <c:pt idx="2764">
                  <c:v>3.7735040000407025</c:v>
                </c:pt>
                <c:pt idx="2765">
                  <c:v>3.7776560000493191</c:v>
                </c:pt>
                <c:pt idx="2766">
                  <c:v>3.7818320000660606</c:v>
                </c:pt>
                <c:pt idx="2767">
                  <c:v>3.7859840000746772</c:v>
                </c:pt>
                <c:pt idx="2768">
                  <c:v>3.7901600000914186</c:v>
                </c:pt>
                <c:pt idx="2769">
                  <c:v>3.7943360001081601</c:v>
                </c:pt>
                <c:pt idx="2770">
                  <c:v>3.7984880001167767</c:v>
                </c:pt>
                <c:pt idx="2771">
                  <c:v>3.8026640001335181</c:v>
                </c:pt>
                <c:pt idx="2772">
                  <c:v>3.8068400001502596</c:v>
                </c:pt>
                <c:pt idx="2773">
                  <c:v>3.8109919999842532</c:v>
                </c:pt>
                <c:pt idx="2774">
                  <c:v>3.8151680000009947</c:v>
                </c:pt>
                <c:pt idx="2775">
                  <c:v>3.8193440000177361</c:v>
                </c:pt>
                <c:pt idx="2776">
                  <c:v>3.8234960000263527</c:v>
                </c:pt>
                <c:pt idx="2777">
                  <c:v>3.8276720000430942</c:v>
                </c:pt>
                <c:pt idx="2778">
                  <c:v>3.8318480000598356</c:v>
                </c:pt>
                <c:pt idx="2779">
                  <c:v>3.8360000000684522</c:v>
                </c:pt>
                <c:pt idx="2780">
                  <c:v>3.8401760000851937</c:v>
                </c:pt>
                <c:pt idx="2781">
                  <c:v>3.8443520001019351</c:v>
                </c:pt>
                <c:pt idx="2782">
                  <c:v>3.8485040001105517</c:v>
                </c:pt>
                <c:pt idx="2783">
                  <c:v>3.8526800001272932</c:v>
                </c:pt>
                <c:pt idx="2784">
                  <c:v>3.8568560001440346</c:v>
                </c:pt>
                <c:pt idx="2785">
                  <c:v>3.8610319999861531</c:v>
                </c:pt>
                <c:pt idx="2786">
                  <c:v>3.8652080000028946</c:v>
                </c:pt>
                <c:pt idx="2787">
                  <c:v>3.8693600000115111</c:v>
                </c:pt>
                <c:pt idx="2788">
                  <c:v>3.8735360000282526</c:v>
                </c:pt>
                <c:pt idx="2789">
                  <c:v>3.8777120000449941</c:v>
                </c:pt>
                <c:pt idx="2790">
                  <c:v>3.8818640000536107</c:v>
                </c:pt>
                <c:pt idx="2791">
                  <c:v>3.8860400000703521</c:v>
                </c:pt>
                <c:pt idx="2792">
                  <c:v>3.8901920000789687</c:v>
                </c:pt>
                <c:pt idx="2793">
                  <c:v>3.8943680000957102</c:v>
                </c:pt>
                <c:pt idx="2794">
                  <c:v>3.8985440001124516</c:v>
                </c:pt>
                <c:pt idx="2795">
                  <c:v>3.9026960001210682</c:v>
                </c:pt>
                <c:pt idx="2796">
                  <c:v>3.9068720001378097</c:v>
                </c:pt>
                <c:pt idx="2797">
                  <c:v>3.9110480001545511</c:v>
                </c:pt>
                <c:pt idx="2798">
                  <c:v>3.9152239999966696</c:v>
                </c:pt>
                <c:pt idx="2799">
                  <c:v>3.919400000013411</c:v>
                </c:pt>
                <c:pt idx="2800">
                  <c:v>3.9235520000220276</c:v>
                </c:pt>
                <c:pt idx="2801">
                  <c:v>3.9277280000387691</c:v>
                </c:pt>
                <c:pt idx="2802">
                  <c:v>3.9319040000555106</c:v>
                </c:pt>
                <c:pt idx="2803">
                  <c:v>3.9360560000641271</c:v>
                </c:pt>
                <c:pt idx="2804">
                  <c:v>3.9402320000808686</c:v>
                </c:pt>
                <c:pt idx="2805">
                  <c:v>3.9444080000976101</c:v>
                </c:pt>
                <c:pt idx="2806">
                  <c:v>3.9485840001143515</c:v>
                </c:pt>
                <c:pt idx="2807">
                  <c:v>3.952760000131093</c:v>
                </c:pt>
                <c:pt idx="2808">
                  <c:v>3.9569120001397096</c:v>
                </c:pt>
                <c:pt idx="2809">
                  <c:v>3.961087999981828</c:v>
                </c:pt>
                <c:pt idx="2810">
                  <c:v>3.9652639999985695</c:v>
                </c:pt>
                <c:pt idx="2811">
                  <c:v>3.9694400000153109</c:v>
                </c:pt>
                <c:pt idx="2812">
                  <c:v>3.9736160000320524</c:v>
                </c:pt>
                <c:pt idx="2813">
                  <c:v>3.977768000040669</c:v>
                </c:pt>
                <c:pt idx="2814">
                  <c:v>3.9819440000574104</c:v>
                </c:pt>
                <c:pt idx="2815">
                  <c:v>3.9861200000741519</c:v>
                </c:pt>
                <c:pt idx="2816">
                  <c:v>3.9902960000908934</c:v>
                </c:pt>
                <c:pt idx="2817">
                  <c:v>3.9944720001076348</c:v>
                </c:pt>
                <c:pt idx="2818">
                  <c:v>3.9986240001162514</c:v>
                </c:pt>
                <c:pt idx="2819">
                  <c:v>4.0028240001411177</c:v>
                </c:pt>
                <c:pt idx="2820">
                  <c:v>4.0069760001497343</c:v>
                </c:pt>
                <c:pt idx="2821">
                  <c:v>4.0111519999918528</c:v>
                </c:pt>
                <c:pt idx="2822">
                  <c:v>4.0153280000085942</c:v>
                </c:pt>
                <c:pt idx="2823">
                  <c:v>4.0194800000172108</c:v>
                </c:pt>
                <c:pt idx="2824">
                  <c:v>4.0236560000339523</c:v>
                </c:pt>
                <c:pt idx="2825">
                  <c:v>4.0278320000506938</c:v>
                </c:pt>
                <c:pt idx="2826">
                  <c:v>4.0320080000674352</c:v>
                </c:pt>
                <c:pt idx="2827">
                  <c:v>4.0361600000760518</c:v>
                </c:pt>
                <c:pt idx="2828">
                  <c:v>4.0403360000927933</c:v>
                </c:pt>
                <c:pt idx="2829">
                  <c:v>4.0445120001095347</c:v>
                </c:pt>
                <c:pt idx="2830">
                  <c:v>4.0486880001262762</c:v>
                </c:pt>
                <c:pt idx="2831">
                  <c:v>4.0528640001430176</c:v>
                </c:pt>
                <c:pt idx="2832">
                  <c:v>4.0570399999851361</c:v>
                </c:pt>
                <c:pt idx="2833">
                  <c:v>4.0611919999937527</c:v>
                </c:pt>
                <c:pt idx="2834">
                  <c:v>4.0653680000104941</c:v>
                </c:pt>
                <c:pt idx="2835">
                  <c:v>4.0695440000272356</c:v>
                </c:pt>
                <c:pt idx="2836">
                  <c:v>4.0736960000358522</c:v>
                </c:pt>
                <c:pt idx="2837">
                  <c:v>4.0778720000525936</c:v>
                </c:pt>
                <c:pt idx="2838">
                  <c:v>4.0820240000612102</c:v>
                </c:pt>
                <c:pt idx="2839">
                  <c:v>4.0862000000779517</c:v>
                </c:pt>
                <c:pt idx="2840">
                  <c:v>4.0903760000946932</c:v>
                </c:pt>
                <c:pt idx="2841">
                  <c:v>4.0945280001033098</c:v>
                </c:pt>
                <c:pt idx="2842">
                  <c:v>4.0987040001200512</c:v>
                </c:pt>
                <c:pt idx="2843">
                  <c:v>4.1028560001286678</c:v>
                </c:pt>
                <c:pt idx="2844">
                  <c:v>4.1070320001454093</c:v>
                </c:pt>
                <c:pt idx="2845">
                  <c:v>4.1112079999875277</c:v>
                </c:pt>
                <c:pt idx="2846">
                  <c:v>4.1153599999961443</c:v>
                </c:pt>
                <c:pt idx="2847">
                  <c:v>4.1195360000128858</c:v>
                </c:pt>
                <c:pt idx="2848">
                  <c:v>4.1237120000296272</c:v>
                </c:pt>
                <c:pt idx="2849">
                  <c:v>4.1278640000382438</c:v>
                </c:pt>
                <c:pt idx="2850">
                  <c:v>4.1320400000549853</c:v>
                </c:pt>
                <c:pt idx="2851">
                  <c:v>4.1361920000636019</c:v>
                </c:pt>
                <c:pt idx="2852">
                  <c:v>4.1403680000803433</c:v>
                </c:pt>
                <c:pt idx="2853">
                  <c:v>4.1445440000970848</c:v>
                </c:pt>
                <c:pt idx="2854">
                  <c:v>4.1486960001057014</c:v>
                </c:pt>
                <c:pt idx="2855">
                  <c:v>4.1528720001224428</c:v>
                </c:pt>
                <c:pt idx="2856">
                  <c:v>4.1570480001391843</c:v>
                </c:pt>
                <c:pt idx="2857">
                  <c:v>4.1612000001478009</c:v>
                </c:pt>
                <c:pt idx="2858">
                  <c:v>4.1653759999899194</c:v>
                </c:pt>
                <c:pt idx="2859">
                  <c:v>4.169527999998536</c:v>
                </c:pt>
                <c:pt idx="2860">
                  <c:v>4.1737040000152774</c:v>
                </c:pt>
                <c:pt idx="2861">
                  <c:v>4.1778800000320189</c:v>
                </c:pt>
                <c:pt idx="2862">
                  <c:v>4.1820560000487603</c:v>
                </c:pt>
                <c:pt idx="2863">
                  <c:v>4.1862080000573769</c:v>
                </c:pt>
                <c:pt idx="2864">
                  <c:v>4.1903840000741184</c:v>
                </c:pt>
                <c:pt idx="2865">
                  <c:v>4.194536000082735</c:v>
                </c:pt>
                <c:pt idx="2866">
                  <c:v>4.1987120000994764</c:v>
                </c:pt>
                <c:pt idx="2867">
                  <c:v>4.2028880001162179</c:v>
                </c:pt>
                <c:pt idx="2868">
                  <c:v>4.2070640001329593</c:v>
                </c:pt>
                <c:pt idx="2869">
                  <c:v>4.2112160001415759</c:v>
                </c:pt>
                <c:pt idx="2870">
                  <c:v>4.2153919999836944</c:v>
                </c:pt>
                <c:pt idx="2871">
                  <c:v>4.219543999992311</c:v>
                </c:pt>
                <c:pt idx="2872">
                  <c:v>4.2237440000171773</c:v>
                </c:pt>
                <c:pt idx="2873">
                  <c:v>4.2278960000257939</c:v>
                </c:pt>
                <c:pt idx="2874">
                  <c:v>4.2320720000425354</c:v>
                </c:pt>
                <c:pt idx="2875">
                  <c:v>4.236224000051152</c:v>
                </c:pt>
                <c:pt idx="2876">
                  <c:v>4.2404000000678934</c:v>
                </c:pt>
                <c:pt idx="2877">
                  <c:v>4.2445760000846349</c:v>
                </c:pt>
                <c:pt idx="2878">
                  <c:v>4.2487520001013763</c:v>
                </c:pt>
                <c:pt idx="2879">
                  <c:v>4.2529280001181178</c:v>
                </c:pt>
                <c:pt idx="2880">
                  <c:v>4.2570800001267344</c:v>
                </c:pt>
                <c:pt idx="2881">
                  <c:v>4.2612560001434758</c:v>
                </c:pt>
                <c:pt idx="2882">
                  <c:v>4.2654080001520924</c:v>
                </c:pt>
                <c:pt idx="2883">
                  <c:v>4.2695839999942109</c:v>
                </c:pt>
                <c:pt idx="2884">
                  <c:v>4.2737600000109524</c:v>
                </c:pt>
                <c:pt idx="2885">
                  <c:v>4.2779120000195689</c:v>
                </c:pt>
                <c:pt idx="2886">
                  <c:v>4.2820880000363104</c:v>
                </c:pt>
                <c:pt idx="2887">
                  <c:v>4.2862640000530519</c:v>
                </c:pt>
                <c:pt idx="2888">
                  <c:v>4.2904160000616685</c:v>
                </c:pt>
                <c:pt idx="2889">
                  <c:v>4.2945920000784099</c:v>
                </c:pt>
                <c:pt idx="2890">
                  <c:v>4.2987680000951514</c:v>
                </c:pt>
                <c:pt idx="2891">
                  <c:v>4.302920000103768</c:v>
                </c:pt>
                <c:pt idx="2892">
                  <c:v>4.3070960001205094</c:v>
                </c:pt>
                <c:pt idx="2893">
                  <c:v>4.3112720001372509</c:v>
                </c:pt>
                <c:pt idx="2894">
                  <c:v>4.3154480001539923</c:v>
                </c:pt>
                <c:pt idx="2895">
                  <c:v>4.3195999999879859</c:v>
                </c:pt>
                <c:pt idx="2896">
                  <c:v>4.3237760000047274</c:v>
                </c:pt>
                <c:pt idx="2897">
                  <c:v>4.3279520000214688</c:v>
                </c:pt>
                <c:pt idx="2898">
                  <c:v>4.3321040000300854</c:v>
                </c:pt>
                <c:pt idx="2899">
                  <c:v>4.3363040000549518</c:v>
                </c:pt>
                <c:pt idx="2900">
                  <c:v>4.3404800000716932</c:v>
                </c:pt>
                <c:pt idx="2901">
                  <c:v>4.3446560000884347</c:v>
                </c:pt>
                <c:pt idx="2902">
                  <c:v>4.3488080000970513</c:v>
                </c:pt>
                <c:pt idx="2903">
                  <c:v>4.3529840001137927</c:v>
                </c:pt>
                <c:pt idx="2904">
                  <c:v>4.3571360001224093</c:v>
                </c:pt>
                <c:pt idx="2905">
                  <c:v>4.3613120001391508</c:v>
                </c:pt>
                <c:pt idx="2906">
                  <c:v>4.3654880001558922</c:v>
                </c:pt>
                <c:pt idx="2907">
                  <c:v>4.3696399999898858</c:v>
                </c:pt>
                <c:pt idx="2908">
                  <c:v>4.3738160000066273</c:v>
                </c:pt>
                <c:pt idx="2909">
                  <c:v>4.3779920000233687</c:v>
                </c:pt>
                <c:pt idx="2910">
                  <c:v>4.3821440000319853</c:v>
                </c:pt>
                <c:pt idx="2911">
                  <c:v>4.3863200000487268</c:v>
                </c:pt>
                <c:pt idx="2912">
                  <c:v>4.3904960000654683</c:v>
                </c:pt>
                <c:pt idx="2913">
                  <c:v>4.3946720000822097</c:v>
                </c:pt>
                <c:pt idx="2914">
                  <c:v>4.3988480000989512</c:v>
                </c:pt>
                <c:pt idx="2915">
                  <c:v>4.4030240001156926</c:v>
                </c:pt>
                <c:pt idx="2916">
                  <c:v>4.4072000001324341</c:v>
                </c:pt>
                <c:pt idx="2917">
                  <c:v>4.4113520001410507</c:v>
                </c:pt>
                <c:pt idx="2918">
                  <c:v>4.4155279999831691</c:v>
                </c:pt>
                <c:pt idx="2919">
                  <c:v>4.4197039999999106</c:v>
                </c:pt>
                <c:pt idx="2920">
                  <c:v>4.423880000016652</c:v>
                </c:pt>
                <c:pt idx="2921">
                  <c:v>4.4280320000252686</c:v>
                </c:pt>
                <c:pt idx="2922">
                  <c:v>4.4322080000420101</c:v>
                </c:pt>
                <c:pt idx="2923">
                  <c:v>4.4363840000587516</c:v>
                </c:pt>
                <c:pt idx="2924">
                  <c:v>4.440560000075493</c:v>
                </c:pt>
                <c:pt idx="2925">
                  <c:v>4.4447120000841096</c:v>
                </c:pt>
                <c:pt idx="2926">
                  <c:v>4.4488880001008511</c:v>
                </c:pt>
                <c:pt idx="2927">
                  <c:v>4.4530640001175925</c:v>
                </c:pt>
                <c:pt idx="2928">
                  <c:v>4.457240000134334</c:v>
                </c:pt>
                <c:pt idx="2929">
                  <c:v>4.4614160001510754</c:v>
                </c:pt>
                <c:pt idx="2930">
                  <c:v>4.465567999985069</c:v>
                </c:pt>
                <c:pt idx="2931">
                  <c:v>4.4697680000099353</c:v>
                </c:pt>
                <c:pt idx="2932">
                  <c:v>4.4739200000185519</c:v>
                </c:pt>
                <c:pt idx="2933">
                  <c:v>4.4780960000352934</c:v>
                </c:pt>
                <c:pt idx="2934">
                  <c:v>4.4822720000520349</c:v>
                </c:pt>
                <c:pt idx="2935">
                  <c:v>4.4864480000687763</c:v>
                </c:pt>
                <c:pt idx="2936">
                  <c:v>4.4906000000773929</c:v>
                </c:pt>
                <c:pt idx="2937">
                  <c:v>4.4947760000941344</c:v>
                </c:pt>
                <c:pt idx="2938">
                  <c:v>4.4989520001108758</c:v>
                </c:pt>
                <c:pt idx="2939">
                  <c:v>4.5031280001276173</c:v>
                </c:pt>
                <c:pt idx="2940">
                  <c:v>4.5073040001443587</c:v>
                </c:pt>
                <c:pt idx="2941">
                  <c:v>4.5114560001529753</c:v>
                </c:pt>
                <c:pt idx="2942">
                  <c:v>4.5156319999950938</c:v>
                </c:pt>
                <c:pt idx="2943">
                  <c:v>4.5198080000118352</c:v>
                </c:pt>
                <c:pt idx="2944">
                  <c:v>4.5239840000285767</c:v>
                </c:pt>
                <c:pt idx="2945">
                  <c:v>4.5281600000453182</c:v>
                </c:pt>
                <c:pt idx="2946">
                  <c:v>4.5323120000539348</c:v>
                </c:pt>
                <c:pt idx="2947">
                  <c:v>4.5364880000706762</c:v>
                </c:pt>
                <c:pt idx="2948">
                  <c:v>4.5406640000874177</c:v>
                </c:pt>
                <c:pt idx="2949">
                  <c:v>4.5448160000960343</c:v>
                </c:pt>
                <c:pt idx="2950">
                  <c:v>4.5489920001127757</c:v>
                </c:pt>
                <c:pt idx="2951">
                  <c:v>4.5531680001295172</c:v>
                </c:pt>
                <c:pt idx="2952">
                  <c:v>4.5573200001381338</c:v>
                </c:pt>
                <c:pt idx="2953">
                  <c:v>4.5614960001548752</c:v>
                </c:pt>
                <c:pt idx="2954">
                  <c:v>4.5656719999969937</c:v>
                </c:pt>
                <c:pt idx="2955">
                  <c:v>4.5698240000056103</c:v>
                </c:pt>
                <c:pt idx="2956">
                  <c:v>4.5740000000223517</c:v>
                </c:pt>
                <c:pt idx="2957">
                  <c:v>4.5781760000390932</c:v>
                </c:pt>
                <c:pt idx="2958">
                  <c:v>4.5823280000477098</c:v>
                </c:pt>
                <c:pt idx="2959">
                  <c:v>4.5865040000644512</c:v>
                </c:pt>
                <c:pt idx="2960">
                  <c:v>4.5906800000811927</c:v>
                </c:pt>
                <c:pt idx="2961">
                  <c:v>4.5948320000898093</c:v>
                </c:pt>
                <c:pt idx="2962">
                  <c:v>4.5990080001065508</c:v>
                </c:pt>
                <c:pt idx="2963">
                  <c:v>4.6031840001232922</c:v>
                </c:pt>
                <c:pt idx="2964">
                  <c:v>4.6073360001319088</c:v>
                </c:pt>
                <c:pt idx="2965">
                  <c:v>4.6115120001486503</c:v>
                </c:pt>
                <c:pt idx="2966">
                  <c:v>4.6156879999907687</c:v>
                </c:pt>
                <c:pt idx="2967">
                  <c:v>4.6198399999993853</c:v>
                </c:pt>
                <c:pt idx="2968">
                  <c:v>4.6240160000161268</c:v>
                </c:pt>
                <c:pt idx="2969">
                  <c:v>4.6281680000247434</c:v>
                </c:pt>
                <c:pt idx="2970">
                  <c:v>4.6323440000414848</c:v>
                </c:pt>
                <c:pt idx="2971">
                  <c:v>4.6365200000582263</c:v>
                </c:pt>
                <c:pt idx="2972">
                  <c:v>4.6406960000749677</c:v>
                </c:pt>
                <c:pt idx="2973">
                  <c:v>4.6448720000917092</c:v>
                </c:pt>
                <c:pt idx="2974">
                  <c:v>4.6490240001003258</c:v>
                </c:pt>
                <c:pt idx="2975">
                  <c:v>4.6532000001170672</c:v>
                </c:pt>
                <c:pt idx="2976">
                  <c:v>4.6573760001338087</c:v>
                </c:pt>
                <c:pt idx="2977">
                  <c:v>4.6615280001424253</c:v>
                </c:pt>
                <c:pt idx="2978">
                  <c:v>4.6657039999845438</c:v>
                </c:pt>
                <c:pt idx="2979">
                  <c:v>4.6698800000012852</c:v>
                </c:pt>
                <c:pt idx="2980">
                  <c:v>4.6740560000180267</c:v>
                </c:pt>
                <c:pt idx="2981">
                  <c:v>4.678256000042893</c:v>
                </c:pt>
                <c:pt idx="2982">
                  <c:v>4.6824080000515096</c:v>
                </c:pt>
                <c:pt idx="2983">
                  <c:v>4.686584000068251</c:v>
                </c:pt>
                <c:pt idx="2984">
                  <c:v>4.6907360000768676</c:v>
                </c:pt>
                <c:pt idx="2985">
                  <c:v>4.6949120000936091</c:v>
                </c:pt>
                <c:pt idx="2986">
                  <c:v>4.6990880001103505</c:v>
                </c:pt>
                <c:pt idx="2987">
                  <c:v>4.7032400001189671</c:v>
                </c:pt>
                <c:pt idx="2988">
                  <c:v>4.7074160001357086</c:v>
                </c:pt>
                <c:pt idx="2989">
                  <c:v>4.7115920001524501</c:v>
                </c:pt>
                <c:pt idx="2990">
                  <c:v>4.7157439999864437</c:v>
                </c:pt>
                <c:pt idx="2991">
                  <c:v>4.7199200000031851</c:v>
                </c:pt>
                <c:pt idx="2992">
                  <c:v>4.7240960000199266</c:v>
                </c:pt>
                <c:pt idx="2993">
                  <c:v>4.728272000036668</c:v>
                </c:pt>
                <c:pt idx="2994">
                  <c:v>4.7324480000534095</c:v>
                </c:pt>
                <c:pt idx="2995">
                  <c:v>4.7366240000701509</c:v>
                </c:pt>
                <c:pt idx="2996">
                  <c:v>4.7408000000868924</c:v>
                </c:pt>
                <c:pt idx="2997">
                  <c:v>4.744952000095509</c:v>
                </c:pt>
                <c:pt idx="2998">
                  <c:v>4.7491280001122504</c:v>
                </c:pt>
                <c:pt idx="2999">
                  <c:v>4.7533040001289919</c:v>
                </c:pt>
                <c:pt idx="3000">
                  <c:v>4.7574560001376085</c:v>
                </c:pt>
                <c:pt idx="3001">
                  <c:v>4.76163200015435</c:v>
                </c:pt>
                <c:pt idx="3002">
                  <c:v>4.7657839999883436</c:v>
                </c:pt>
                <c:pt idx="3003">
                  <c:v>4.769960000005085</c:v>
                </c:pt>
                <c:pt idx="3004">
                  <c:v>4.7741360000218265</c:v>
                </c:pt>
                <c:pt idx="3005">
                  <c:v>4.7782880000304431</c:v>
                </c:pt>
                <c:pt idx="3006">
                  <c:v>4.7824640000471845</c:v>
                </c:pt>
                <c:pt idx="3007">
                  <c:v>4.786640000063926</c:v>
                </c:pt>
                <c:pt idx="3008">
                  <c:v>4.7907920000725426</c:v>
                </c:pt>
                <c:pt idx="3009">
                  <c:v>4.794968000089284</c:v>
                </c:pt>
                <c:pt idx="3010">
                  <c:v>4.7991200000979006</c:v>
                </c:pt>
                <c:pt idx="3011">
                  <c:v>4.8032960001146421</c:v>
                </c:pt>
                <c:pt idx="3012">
                  <c:v>4.8074720001313835</c:v>
                </c:pt>
                <c:pt idx="3013">
                  <c:v>4.8116240001400001</c:v>
                </c:pt>
                <c:pt idx="3014">
                  <c:v>4.8157999999821186</c:v>
                </c:pt>
                <c:pt idx="3015">
                  <c:v>4.8199759999988601</c:v>
                </c:pt>
                <c:pt idx="3016">
                  <c:v>4.8241280000074767</c:v>
                </c:pt>
                <c:pt idx="3017">
                  <c:v>4.8283040000242181</c:v>
                </c:pt>
                <c:pt idx="3018">
                  <c:v>4.8324560000328347</c:v>
                </c:pt>
                <c:pt idx="3019">
                  <c:v>4.8366320000495762</c:v>
                </c:pt>
                <c:pt idx="3020">
                  <c:v>4.8408080000663176</c:v>
                </c:pt>
                <c:pt idx="3021">
                  <c:v>4.8449600000749342</c:v>
                </c:pt>
                <c:pt idx="3022">
                  <c:v>4.8491360000916757</c:v>
                </c:pt>
                <c:pt idx="3023">
                  <c:v>4.8532880001002923</c:v>
                </c:pt>
                <c:pt idx="3024">
                  <c:v>4.8574640001170337</c:v>
                </c:pt>
                <c:pt idx="3025">
                  <c:v>4.8616400001337752</c:v>
                </c:pt>
                <c:pt idx="3026">
                  <c:v>4.8657920001423918</c:v>
                </c:pt>
                <c:pt idx="3027">
                  <c:v>4.8699679999845102</c:v>
                </c:pt>
                <c:pt idx="3028">
                  <c:v>4.8741440000012517</c:v>
                </c:pt>
                <c:pt idx="3029">
                  <c:v>4.8782960000098683</c:v>
                </c:pt>
                <c:pt idx="3030">
                  <c:v>4.8824720000266097</c:v>
                </c:pt>
                <c:pt idx="3031">
                  <c:v>4.8866240000352263</c:v>
                </c:pt>
                <c:pt idx="3032">
                  <c:v>4.8908000000519678</c:v>
                </c:pt>
                <c:pt idx="3033">
                  <c:v>4.8949760000687093</c:v>
                </c:pt>
                <c:pt idx="3034">
                  <c:v>4.8991280000773259</c:v>
                </c:pt>
                <c:pt idx="3035">
                  <c:v>4.9033040000940673</c:v>
                </c:pt>
                <c:pt idx="3036">
                  <c:v>4.9074800001108088</c:v>
                </c:pt>
                <c:pt idx="3037">
                  <c:v>4.9116320001194254</c:v>
                </c:pt>
                <c:pt idx="3038">
                  <c:v>4.9158080001361668</c:v>
                </c:pt>
                <c:pt idx="3039">
                  <c:v>4.9199600001447834</c:v>
                </c:pt>
                <c:pt idx="3040">
                  <c:v>4.9241359999869019</c:v>
                </c:pt>
                <c:pt idx="3041">
                  <c:v>4.9283120000036433</c:v>
                </c:pt>
                <c:pt idx="3042">
                  <c:v>4.9324640000122599</c:v>
                </c:pt>
                <c:pt idx="3043">
                  <c:v>4.9366400000290014</c:v>
                </c:pt>
                <c:pt idx="3044">
                  <c:v>4.940792000037618</c:v>
                </c:pt>
                <c:pt idx="3045">
                  <c:v>4.9449680000543594</c:v>
                </c:pt>
                <c:pt idx="3046">
                  <c:v>4.9491440000711009</c:v>
                </c:pt>
                <c:pt idx="3047">
                  <c:v>4.9532960000797175</c:v>
                </c:pt>
                <c:pt idx="3048">
                  <c:v>4.9574720000964589</c:v>
                </c:pt>
                <c:pt idx="3049">
                  <c:v>4.9616480001132004</c:v>
                </c:pt>
                <c:pt idx="3050">
                  <c:v>4.965800000121817</c:v>
                </c:pt>
                <c:pt idx="3051">
                  <c:v>4.9699760001385584</c:v>
                </c:pt>
                <c:pt idx="3052">
                  <c:v>4.974128000147175</c:v>
                </c:pt>
                <c:pt idx="3053">
                  <c:v>4.9783039999892935</c:v>
                </c:pt>
                <c:pt idx="3054">
                  <c:v>4.982480000006035</c:v>
                </c:pt>
                <c:pt idx="3055">
                  <c:v>4.9866320000146516</c:v>
                </c:pt>
                <c:pt idx="3056">
                  <c:v>4.990808000031393</c:v>
                </c:pt>
                <c:pt idx="3057">
                  <c:v>4.9949840000481345</c:v>
                </c:pt>
                <c:pt idx="3058">
                  <c:v>4.9991360000567511</c:v>
                </c:pt>
                <c:pt idx="3059">
                  <c:v>5.0033120000734925</c:v>
                </c:pt>
                <c:pt idx="3060">
                  <c:v>5.0074640000821091</c:v>
                </c:pt>
                <c:pt idx="3061">
                  <c:v>5.0116400000988506</c:v>
                </c:pt>
                <c:pt idx="3062">
                  <c:v>5.015816000115592</c:v>
                </c:pt>
                <c:pt idx="3063">
                  <c:v>5.0199680001242086</c:v>
                </c:pt>
                <c:pt idx="3064">
                  <c:v>5.0241440001409501</c:v>
                </c:pt>
                <c:pt idx="3065">
                  <c:v>5.0282960001495667</c:v>
                </c:pt>
                <c:pt idx="3066">
                  <c:v>5.0324719999916852</c:v>
                </c:pt>
                <c:pt idx="3067">
                  <c:v>5.0366480000084266</c:v>
                </c:pt>
                <c:pt idx="3068">
                  <c:v>5.0408000000170432</c:v>
                </c:pt>
                <c:pt idx="3069">
                  <c:v>5.0449760000337847</c:v>
                </c:pt>
                <c:pt idx="3070">
                  <c:v>5.0491520000505261</c:v>
                </c:pt>
                <c:pt idx="3071">
                  <c:v>5.0533040000591427</c:v>
                </c:pt>
                <c:pt idx="3072">
                  <c:v>5.0574800000758842</c:v>
                </c:pt>
                <c:pt idx="3073">
                  <c:v>5.0616320000845008</c:v>
                </c:pt>
                <c:pt idx="3074">
                  <c:v>5.0658080001012422</c:v>
                </c:pt>
                <c:pt idx="3075">
                  <c:v>5.0699840001179837</c:v>
                </c:pt>
                <c:pt idx="3076">
                  <c:v>5.0741360001266003</c:v>
                </c:pt>
                <c:pt idx="3077">
                  <c:v>5.0783120001433417</c:v>
                </c:pt>
                <c:pt idx="3078">
                  <c:v>5.0824640001519583</c:v>
                </c:pt>
                <c:pt idx="3079">
                  <c:v>5.0866399999940768</c:v>
                </c:pt>
                <c:pt idx="3080">
                  <c:v>5.0908160000108182</c:v>
                </c:pt>
                <c:pt idx="3081">
                  <c:v>5.0949680000194348</c:v>
                </c:pt>
                <c:pt idx="3082">
                  <c:v>5.0991440000361763</c:v>
                </c:pt>
                <c:pt idx="3083">
                  <c:v>5.1033200000529177</c:v>
                </c:pt>
                <c:pt idx="3084">
                  <c:v>5.1074720000615343</c:v>
                </c:pt>
                <c:pt idx="3085">
                  <c:v>5.1116480000782758</c:v>
                </c:pt>
                <c:pt idx="3086">
                  <c:v>5.1158000000868924</c:v>
                </c:pt>
                <c:pt idx="3087">
                  <c:v>5.1199760001036339</c:v>
                </c:pt>
                <c:pt idx="3088">
                  <c:v>5.1241520001203753</c:v>
                </c:pt>
                <c:pt idx="3089">
                  <c:v>5.1283040001289919</c:v>
                </c:pt>
                <c:pt idx="3090">
                  <c:v>5.1324800001457334</c:v>
                </c:pt>
                <c:pt idx="3091">
                  <c:v>5.1366559999878518</c:v>
                </c:pt>
                <c:pt idx="3092">
                  <c:v>5.1408079999964684</c:v>
                </c:pt>
                <c:pt idx="3093">
                  <c:v>5.1449840000132099</c:v>
                </c:pt>
                <c:pt idx="3094">
                  <c:v>5.1491360000218265</c:v>
                </c:pt>
                <c:pt idx="3095">
                  <c:v>5.1533120000385679</c:v>
                </c:pt>
                <c:pt idx="3096">
                  <c:v>5.1574880000553094</c:v>
                </c:pt>
                <c:pt idx="3097">
                  <c:v>5.161640000063926</c:v>
                </c:pt>
                <c:pt idx="3098">
                  <c:v>5.1658160000806674</c:v>
                </c:pt>
                <c:pt idx="3099">
                  <c:v>5.169968000089284</c:v>
                </c:pt>
                <c:pt idx="3100">
                  <c:v>5.1741440001060255</c:v>
                </c:pt>
                <c:pt idx="3101">
                  <c:v>5.1783200001227669</c:v>
                </c:pt>
                <c:pt idx="3102">
                  <c:v>5.1824720001313835</c:v>
                </c:pt>
                <c:pt idx="3103">
                  <c:v>5.186648000148125</c:v>
                </c:pt>
                <c:pt idx="3104">
                  <c:v>5.1908239999902435</c:v>
                </c:pt>
                <c:pt idx="3105">
                  <c:v>5.1949759999988601</c:v>
                </c:pt>
                <c:pt idx="3106">
                  <c:v>5.1991520000156015</c:v>
                </c:pt>
                <c:pt idx="3107">
                  <c:v>5.2033040000242181</c:v>
                </c:pt>
                <c:pt idx="3108">
                  <c:v>5.2074800000409596</c:v>
                </c:pt>
                <c:pt idx="3109">
                  <c:v>5.211656000057701</c:v>
                </c:pt>
                <c:pt idx="3110">
                  <c:v>5.2158080000663176</c:v>
                </c:pt>
                <c:pt idx="3111">
                  <c:v>5.2199840000830591</c:v>
                </c:pt>
                <c:pt idx="3112">
                  <c:v>5.2241600000998005</c:v>
                </c:pt>
                <c:pt idx="3113">
                  <c:v>5.2283120001084171</c:v>
                </c:pt>
                <c:pt idx="3114">
                  <c:v>5.2324880001251586</c:v>
                </c:pt>
                <c:pt idx="3115">
                  <c:v>5.2366400001337752</c:v>
                </c:pt>
                <c:pt idx="3116">
                  <c:v>5.2408160001505166</c:v>
                </c:pt>
                <c:pt idx="3117">
                  <c:v>5.2449919999926351</c:v>
                </c:pt>
                <c:pt idx="3118">
                  <c:v>5.2491440000012517</c:v>
                </c:pt>
                <c:pt idx="3119">
                  <c:v>5.2533200000179932</c:v>
                </c:pt>
                <c:pt idx="3120">
                  <c:v>5.2574720000266097</c:v>
                </c:pt>
                <c:pt idx="3121">
                  <c:v>5.2616480000433512</c:v>
                </c:pt>
                <c:pt idx="3122">
                  <c:v>5.2658240000600927</c:v>
                </c:pt>
                <c:pt idx="3123">
                  <c:v>5.2699760000687093</c:v>
                </c:pt>
                <c:pt idx="3124">
                  <c:v>5.2741520000854507</c:v>
                </c:pt>
                <c:pt idx="3125">
                  <c:v>5.2783280001021922</c:v>
                </c:pt>
                <c:pt idx="3126">
                  <c:v>5.2824800001108088</c:v>
                </c:pt>
                <c:pt idx="3127">
                  <c:v>5.2866560001275502</c:v>
                </c:pt>
                <c:pt idx="3128">
                  <c:v>5.2908080001361668</c:v>
                </c:pt>
                <c:pt idx="3129">
                  <c:v>5.2949840001529083</c:v>
                </c:pt>
                <c:pt idx="3130">
                  <c:v>5.2991599999950267</c:v>
                </c:pt>
                <c:pt idx="3131">
                  <c:v>5.3033120000036433</c:v>
                </c:pt>
                <c:pt idx="3132">
                  <c:v>5.3074880000203848</c:v>
                </c:pt>
                <c:pt idx="3133">
                  <c:v>5.3116640000371262</c:v>
                </c:pt>
                <c:pt idx="3134">
                  <c:v>5.3158160000457428</c:v>
                </c:pt>
                <c:pt idx="3135">
                  <c:v>5.3199920000624843</c:v>
                </c:pt>
                <c:pt idx="3136">
                  <c:v>5.3241440000711009</c:v>
                </c:pt>
                <c:pt idx="3137">
                  <c:v>5.3283200000878423</c:v>
                </c:pt>
                <c:pt idx="3138">
                  <c:v>5.3324960001045838</c:v>
                </c:pt>
                <c:pt idx="3139">
                  <c:v>5.3366480001132004</c:v>
                </c:pt>
                <c:pt idx="3140">
                  <c:v>5.3408240001299419</c:v>
                </c:pt>
                <c:pt idx="3141">
                  <c:v>5.3449760001385584</c:v>
                </c:pt>
                <c:pt idx="3142">
                  <c:v>5.3491520001552999</c:v>
                </c:pt>
                <c:pt idx="3143">
                  <c:v>5.3533279999974184</c:v>
                </c:pt>
                <c:pt idx="3144">
                  <c:v>5.357480000006035</c:v>
                </c:pt>
                <c:pt idx="3145">
                  <c:v>5.3616560000227764</c:v>
                </c:pt>
                <c:pt idx="3146">
                  <c:v>5.3658320000395179</c:v>
                </c:pt>
                <c:pt idx="3147">
                  <c:v>5.3699840000481345</c:v>
                </c:pt>
                <c:pt idx="3148">
                  <c:v>5.3741600000648759</c:v>
                </c:pt>
                <c:pt idx="3149">
                  <c:v>5.3783120000734925</c:v>
                </c:pt>
                <c:pt idx="3150">
                  <c:v>5.382488000090234</c:v>
                </c:pt>
                <c:pt idx="3151">
                  <c:v>5.3866640001069754</c:v>
                </c:pt>
                <c:pt idx="3152">
                  <c:v>5.390816000115592</c:v>
                </c:pt>
                <c:pt idx="3153">
                  <c:v>5.3949920001323335</c:v>
                </c:pt>
                <c:pt idx="3154">
                  <c:v>5.3991680001490749</c:v>
                </c:pt>
                <c:pt idx="3155">
                  <c:v>5.4033199999830686</c:v>
                </c:pt>
                <c:pt idx="3156">
                  <c:v>5.40749599999981</c:v>
                </c:pt>
                <c:pt idx="3157">
                  <c:v>5.4116480000084266</c:v>
                </c:pt>
                <c:pt idx="3158">
                  <c:v>5.4158240000251681</c:v>
                </c:pt>
                <c:pt idx="3159">
                  <c:v>5.4200000000419095</c:v>
                </c:pt>
                <c:pt idx="3160">
                  <c:v>5.4241520000505261</c:v>
                </c:pt>
                <c:pt idx="3161">
                  <c:v>5.4283280000672676</c:v>
                </c:pt>
                <c:pt idx="3162">
                  <c:v>5.4324800000758842</c:v>
                </c:pt>
                <c:pt idx="3163">
                  <c:v>5.4366560000926256</c:v>
                </c:pt>
                <c:pt idx="3164">
                  <c:v>5.4408320001093671</c:v>
                </c:pt>
                <c:pt idx="3165">
                  <c:v>5.4449840001179837</c:v>
                </c:pt>
                <c:pt idx="3166">
                  <c:v>5.4491600001347251</c:v>
                </c:pt>
                <c:pt idx="3167">
                  <c:v>5.4533360001514666</c:v>
                </c:pt>
                <c:pt idx="3168">
                  <c:v>5.4574879999854602</c:v>
                </c:pt>
                <c:pt idx="3169">
                  <c:v>5.4616640000022016</c:v>
                </c:pt>
                <c:pt idx="3170">
                  <c:v>5.4658160000108182</c:v>
                </c:pt>
                <c:pt idx="3171">
                  <c:v>5.4699920000275597</c:v>
                </c:pt>
                <c:pt idx="3172">
                  <c:v>5.4741680000443012</c:v>
                </c:pt>
                <c:pt idx="3173">
                  <c:v>5.4783200000529177</c:v>
                </c:pt>
                <c:pt idx="3174">
                  <c:v>5.4824960000696592</c:v>
                </c:pt>
                <c:pt idx="3175">
                  <c:v>5.4866480000782758</c:v>
                </c:pt>
                <c:pt idx="3176">
                  <c:v>5.4908240000950173</c:v>
                </c:pt>
                <c:pt idx="3177">
                  <c:v>5.4950000001117587</c:v>
                </c:pt>
                <c:pt idx="3178">
                  <c:v>5.4991520001203753</c:v>
                </c:pt>
                <c:pt idx="3179">
                  <c:v>5.5033280001371168</c:v>
                </c:pt>
                <c:pt idx="3180">
                  <c:v>5.5075040001538582</c:v>
                </c:pt>
                <c:pt idx="3181">
                  <c:v>5.5116559999878518</c:v>
                </c:pt>
                <c:pt idx="3182">
                  <c:v>5.5158320000045933</c:v>
                </c:pt>
                <c:pt idx="3183">
                  <c:v>5.5199840000132099</c:v>
                </c:pt>
                <c:pt idx="3184">
                  <c:v>5.5241600000299513</c:v>
                </c:pt>
                <c:pt idx="3185">
                  <c:v>5.5283360000466928</c:v>
                </c:pt>
                <c:pt idx="3186">
                  <c:v>5.5324880000553094</c:v>
                </c:pt>
                <c:pt idx="3187">
                  <c:v>5.5366640000720508</c:v>
                </c:pt>
                <c:pt idx="3188">
                  <c:v>5.5408400000887923</c:v>
                </c:pt>
                <c:pt idx="3189">
                  <c:v>5.5449920000974089</c:v>
                </c:pt>
                <c:pt idx="3190">
                  <c:v>5.5491680001141503</c:v>
                </c:pt>
                <c:pt idx="3191">
                  <c:v>5.5533200001227669</c:v>
                </c:pt>
                <c:pt idx="3192">
                  <c:v>5.5574960001395084</c:v>
                </c:pt>
                <c:pt idx="3193">
                  <c:v>5.5616720001562499</c:v>
                </c:pt>
                <c:pt idx="3194">
                  <c:v>5.5658239999902435</c:v>
                </c:pt>
                <c:pt idx="3195">
                  <c:v>5.5700000000069849</c:v>
                </c:pt>
                <c:pt idx="3196">
                  <c:v>5.5741520000156015</c:v>
                </c:pt>
                <c:pt idx="3197">
                  <c:v>5.578328000032343</c:v>
                </c:pt>
                <c:pt idx="3198">
                  <c:v>5.5825040000490844</c:v>
                </c:pt>
                <c:pt idx="3199">
                  <c:v>5.586656000057701</c:v>
                </c:pt>
                <c:pt idx="3200">
                  <c:v>5.5908320000744425</c:v>
                </c:pt>
                <c:pt idx="3201">
                  <c:v>5.5950080000911839</c:v>
                </c:pt>
                <c:pt idx="3202">
                  <c:v>5.5991600000998005</c:v>
                </c:pt>
                <c:pt idx="3203">
                  <c:v>5.603336000116542</c:v>
                </c:pt>
                <c:pt idx="3204">
                  <c:v>5.6074880001251586</c:v>
                </c:pt>
                <c:pt idx="3205">
                  <c:v>5.6116640001419</c:v>
                </c:pt>
                <c:pt idx="3206">
                  <c:v>5.6158399999840185</c:v>
                </c:pt>
                <c:pt idx="3207">
                  <c:v>5.6199919999926351</c:v>
                </c:pt>
                <c:pt idx="3208">
                  <c:v>5.6241680000093766</c:v>
                </c:pt>
                <c:pt idx="3209">
                  <c:v>5.628344000026118</c:v>
                </c:pt>
                <c:pt idx="3210">
                  <c:v>5.6324960000347346</c:v>
                </c:pt>
                <c:pt idx="3211">
                  <c:v>5.6366720000514761</c:v>
                </c:pt>
                <c:pt idx="3212">
                  <c:v>5.6408240000600927</c:v>
                </c:pt>
                <c:pt idx="3213">
                  <c:v>5.6450000000768341</c:v>
                </c:pt>
                <c:pt idx="3214">
                  <c:v>5.6491760000935756</c:v>
                </c:pt>
                <c:pt idx="3215">
                  <c:v>5.6533280001021922</c:v>
                </c:pt>
                <c:pt idx="3216">
                  <c:v>5.6575040001189336</c:v>
                </c:pt>
                <c:pt idx="3217">
                  <c:v>5.6616560001275502</c:v>
                </c:pt>
                <c:pt idx="3218">
                  <c:v>5.6658320001442917</c:v>
                </c:pt>
                <c:pt idx="3219">
                  <c:v>5.6700079999864101</c:v>
                </c:pt>
                <c:pt idx="3220">
                  <c:v>5.6741599999950267</c:v>
                </c:pt>
                <c:pt idx="3221">
                  <c:v>5.6783360000117682</c:v>
                </c:pt>
                <c:pt idx="3222">
                  <c:v>5.6825120000285096</c:v>
                </c:pt>
                <c:pt idx="3223">
                  <c:v>5.6866640000371262</c:v>
                </c:pt>
                <c:pt idx="3224">
                  <c:v>5.6908400000538677</c:v>
                </c:pt>
                <c:pt idx="3225">
                  <c:v>5.6949920000624843</c:v>
                </c:pt>
                <c:pt idx="3226">
                  <c:v>5.6991680000792257</c:v>
                </c:pt>
                <c:pt idx="3227">
                  <c:v>5.7033440000959672</c:v>
                </c:pt>
                <c:pt idx="3228">
                  <c:v>5.7074960001045838</c:v>
                </c:pt>
                <c:pt idx="3229">
                  <c:v>5.7116720001213253</c:v>
                </c:pt>
                <c:pt idx="3230">
                  <c:v>5.7158480001380667</c:v>
                </c:pt>
                <c:pt idx="3231">
                  <c:v>5.7200000001466833</c:v>
                </c:pt>
                <c:pt idx="3232">
                  <c:v>5.7241759999888018</c:v>
                </c:pt>
                <c:pt idx="3233">
                  <c:v>5.7283279999974184</c:v>
                </c:pt>
                <c:pt idx="3234">
                  <c:v>5.7325040000141598</c:v>
                </c:pt>
                <c:pt idx="3235">
                  <c:v>5.7366800000309013</c:v>
                </c:pt>
                <c:pt idx="3236">
                  <c:v>5.7408320000395179</c:v>
                </c:pt>
                <c:pt idx="3237">
                  <c:v>5.7450080000562593</c:v>
                </c:pt>
                <c:pt idx="3238">
                  <c:v>5.7491600000648759</c:v>
                </c:pt>
                <c:pt idx="3239">
                  <c:v>5.7533360000816174</c:v>
                </c:pt>
                <c:pt idx="3240">
                  <c:v>5.7575120000983588</c:v>
                </c:pt>
                <c:pt idx="3241">
                  <c:v>5.7616640001069754</c:v>
                </c:pt>
                <c:pt idx="3242">
                  <c:v>5.7658400001237169</c:v>
                </c:pt>
                <c:pt idx="3243">
                  <c:v>5.7700160001404583</c:v>
                </c:pt>
                <c:pt idx="3244">
                  <c:v>5.7741680001490749</c:v>
                </c:pt>
                <c:pt idx="3245">
                  <c:v>5.7783439999911934</c:v>
                </c:pt>
                <c:pt idx="3246">
                  <c:v>5.78249599999981</c:v>
                </c:pt>
                <c:pt idx="3247">
                  <c:v>5.7866720000165515</c:v>
                </c:pt>
                <c:pt idx="3248">
                  <c:v>5.7908480000332929</c:v>
                </c:pt>
                <c:pt idx="3249">
                  <c:v>5.7950000000419095</c:v>
                </c:pt>
                <c:pt idx="3250">
                  <c:v>5.799176000058651</c:v>
                </c:pt>
                <c:pt idx="3251">
                  <c:v>5.8033520000753924</c:v>
                </c:pt>
                <c:pt idx="3252">
                  <c:v>5.807504000084009</c:v>
                </c:pt>
                <c:pt idx="3253">
                  <c:v>5.8116800001007505</c:v>
                </c:pt>
                <c:pt idx="3254">
                  <c:v>5.8158320001093671</c:v>
                </c:pt>
                <c:pt idx="3255">
                  <c:v>5.8200080001261085</c:v>
                </c:pt>
                <c:pt idx="3256">
                  <c:v>5.82418400014285</c:v>
                </c:pt>
                <c:pt idx="3257">
                  <c:v>5.8283360001514666</c:v>
                </c:pt>
                <c:pt idx="3258">
                  <c:v>5.8325119999935851</c:v>
                </c:pt>
                <c:pt idx="3259">
                  <c:v>5.8366640000022016</c:v>
                </c:pt>
                <c:pt idx="3260">
                  <c:v>5.8408400000189431</c:v>
                </c:pt>
                <c:pt idx="3261">
                  <c:v>5.8450160000356846</c:v>
                </c:pt>
                <c:pt idx="3262">
                  <c:v>5.8491680000443012</c:v>
                </c:pt>
                <c:pt idx="3263">
                  <c:v>5.8533440000610426</c:v>
                </c:pt>
                <c:pt idx="3264">
                  <c:v>5.8575200000777841</c:v>
                </c:pt>
                <c:pt idx="3265">
                  <c:v>5.8616720000864007</c:v>
                </c:pt>
                <c:pt idx="3266">
                  <c:v>5.8658480001031421</c:v>
                </c:pt>
                <c:pt idx="3267">
                  <c:v>5.8700000001117587</c:v>
                </c:pt>
                <c:pt idx="3268">
                  <c:v>5.8741760001285002</c:v>
                </c:pt>
                <c:pt idx="3269">
                  <c:v>5.8783520001452416</c:v>
                </c:pt>
                <c:pt idx="3270">
                  <c:v>5.8825040001538582</c:v>
                </c:pt>
                <c:pt idx="3271">
                  <c:v>5.8866799999959767</c:v>
                </c:pt>
                <c:pt idx="3272">
                  <c:v>5.8908320000045933</c:v>
                </c:pt>
                <c:pt idx="3273">
                  <c:v>5.8950080000213347</c:v>
                </c:pt>
                <c:pt idx="3274">
                  <c:v>5.8991840000380762</c:v>
                </c:pt>
                <c:pt idx="3275">
                  <c:v>5.9033360000466928</c:v>
                </c:pt>
                <c:pt idx="3276">
                  <c:v>5.9075120000634342</c:v>
                </c:pt>
                <c:pt idx="3277">
                  <c:v>5.9116880000801757</c:v>
                </c:pt>
                <c:pt idx="3278">
                  <c:v>5.9158400000887923</c:v>
                </c:pt>
                <c:pt idx="3279">
                  <c:v>5.9200160001055337</c:v>
                </c:pt>
                <c:pt idx="3280">
                  <c:v>5.9241680001141503</c:v>
                </c:pt>
                <c:pt idx="3281">
                  <c:v>5.9283440001308918</c:v>
                </c:pt>
                <c:pt idx="3282">
                  <c:v>5.9325200001476333</c:v>
                </c:pt>
                <c:pt idx="3283">
                  <c:v>5.9366720001562499</c:v>
                </c:pt>
                <c:pt idx="3284">
                  <c:v>5.9408479999983683</c:v>
                </c:pt>
                <c:pt idx="3285">
                  <c:v>5.9450240000151098</c:v>
                </c:pt>
                <c:pt idx="3286">
                  <c:v>5.9491760000237264</c:v>
                </c:pt>
                <c:pt idx="3287">
                  <c:v>5.9533520000404678</c:v>
                </c:pt>
                <c:pt idx="3288">
                  <c:v>5.9575040000490844</c:v>
                </c:pt>
                <c:pt idx="3289">
                  <c:v>5.9616800000658259</c:v>
                </c:pt>
                <c:pt idx="3290">
                  <c:v>5.9658560000825673</c:v>
                </c:pt>
                <c:pt idx="3291">
                  <c:v>5.9700080000911839</c:v>
                </c:pt>
                <c:pt idx="3292">
                  <c:v>5.9741840001079254</c:v>
                </c:pt>
                <c:pt idx="3293">
                  <c:v>5.978336000116542</c:v>
                </c:pt>
                <c:pt idx="3294">
                  <c:v>5.9825120001332834</c:v>
                </c:pt>
                <c:pt idx="3295">
                  <c:v>5.9866880001500249</c:v>
                </c:pt>
                <c:pt idx="3296">
                  <c:v>5.9908399999840185</c:v>
                </c:pt>
                <c:pt idx="3297">
                  <c:v>5.99501600000076</c:v>
                </c:pt>
                <c:pt idx="3298">
                  <c:v>5.9991920000175014</c:v>
                </c:pt>
                <c:pt idx="3299">
                  <c:v>6.003344000026118</c:v>
                </c:pt>
                <c:pt idx="3300">
                  <c:v>6.0075200000428595</c:v>
                </c:pt>
                <c:pt idx="3301">
                  <c:v>6.0116720000514761</c:v>
                </c:pt>
                <c:pt idx="3302">
                  <c:v>6.0158480000682175</c:v>
                </c:pt>
                <c:pt idx="3303">
                  <c:v>6.020024000084959</c:v>
                </c:pt>
                <c:pt idx="3304">
                  <c:v>6.0241760000935756</c:v>
                </c:pt>
                <c:pt idx="3305">
                  <c:v>6.028352000110317</c:v>
                </c:pt>
                <c:pt idx="3306">
                  <c:v>6.0325280001270585</c:v>
                </c:pt>
                <c:pt idx="3307">
                  <c:v>6.0366800001356751</c:v>
                </c:pt>
                <c:pt idx="3308">
                  <c:v>6.0408560001524165</c:v>
                </c:pt>
                <c:pt idx="3309">
                  <c:v>6.0450079999864101</c:v>
                </c:pt>
                <c:pt idx="3310">
                  <c:v>6.0491840000031516</c:v>
                </c:pt>
                <c:pt idx="3311">
                  <c:v>6.0533600000198931</c:v>
                </c:pt>
                <c:pt idx="3312">
                  <c:v>6.0575120000285096</c:v>
                </c:pt>
                <c:pt idx="3313">
                  <c:v>6.0616880000452511</c:v>
                </c:pt>
                <c:pt idx="3314">
                  <c:v>6.0658400000538677</c:v>
                </c:pt>
                <c:pt idx="3315">
                  <c:v>6.0700160000706092</c:v>
                </c:pt>
                <c:pt idx="3316">
                  <c:v>6.0741920000873506</c:v>
                </c:pt>
                <c:pt idx="3317">
                  <c:v>6.0783440000959672</c:v>
                </c:pt>
                <c:pt idx="3318">
                  <c:v>6.0825200001127087</c:v>
                </c:pt>
                <c:pt idx="3319">
                  <c:v>6.0866960001294501</c:v>
                </c:pt>
                <c:pt idx="3320">
                  <c:v>6.0908480001380667</c:v>
                </c:pt>
                <c:pt idx="3321">
                  <c:v>6.0950240001548082</c:v>
                </c:pt>
                <c:pt idx="3322">
                  <c:v>6.0991759999888018</c:v>
                </c:pt>
                <c:pt idx="3323">
                  <c:v>6.1033520000055432</c:v>
                </c:pt>
                <c:pt idx="3324">
                  <c:v>6.1075280000222847</c:v>
                </c:pt>
                <c:pt idx="3325">
                  <c:v>6.1116800000309013</c:v>
                </c:pt>
                <c:pt idx="3326">
                  <c:v>6.1158560000476427</c:v>
                </c:pt>
                <c:pt idx="3327">
                  <c:v>6.1200320000643842</c:v>
                </c:pt>
                <c:pt idx="3328">
                  <c:v>6.1241840000730008</c:v>
                </c:pt>
                <c:pt idx="3329">
                  <c:v>6.1283600000897422</c:v>
                </c:pt>
                <c:pt idx="3330">
                  <c:v>6.1325120000983588</c:v>
                </c:pt>
                <c:pt idx="3331">
                  <c:v>6.1366880001151003</c:v>
                </c:pt>
                <c:pt idx="3332">
                  <c:v>6.1408640001318417</c:v>
                </c:pt>
                <c:pt idx="3333">
                  <c:v>6.1450160001404583</c:v>
                </c:pt>
                <c:pt idx="3334">
                  <c:v>6.1491919999825768</c:v>
                </c:pt>
                <c:pt idx="3335">
                  <c:v>6.1533439999911934</c:v>
                </c:pt>
                <c:pt idx="3336">
                  <c:v>6.1575200000079349</c:v>
                </c:pt>
                <c:pt idx="3337">
                  <c:v>6.1616960000246763</c:v>
                </c:pt>
                <c:pt idx="3338">
                  <c:v>6.1658480000332929</c:v>
                </c:pt>
                <c:pt idx="3339">
                  <c:v>6.1700240000500344</c:v>
                </c:pt>
                <c:pt idx="3340">
                  <c:v>6.1742000000667758</c:v>
                </c:pt>
                <c:pt idx="3341">
                  <c:v>6.1783520000753924</c:v>
                </c:pt>
                <c:pt idx="3342">
                  <c:v>6.1825280000921339</c:v>
                </c:pt>
                <c:pt idx="3343">
                  <c:v>6.1866800001007505</c:v>
                </c:pt>
                <c:pt idx="3344">
                  <c:v>6.1908560001174919</c:v>
                </c:pt>
                <c:pt idx="3345">
                  <c:v>6.1950320001342334</c:v>
                </c:pt>
                <c:pt idx="3346">
                  <c:v>6.19918400014285</c:v>
                </c:pt>
                <c:pt idx="3347">
                  <c:v>6.2033599999849685</c:v>
                </c:pt>
                <c:pt idx="3348">
                  <c:v>6.2075360000017099</c:v>
                </c:pt>
                <c:pt idx="3349">
                  <c:v>6.2116880000103265</c:v>
                </c:pt>
                <c:pt idx="3350">
                  <c:v>6.215864000027068</c:v>
                </c:pt>
                <c:pt idx="3351">
                  <c:v>6.2200160000356846</c:v>
                </c:pt>
                <c:pt idx="3352">
                  <c:v>6.224192000052426</c:v>
                </c:pt>
                <c:pt idx="3353">
                  <c:v>6.2283680000691675</c:v>
                </c:pt>
                <c:pt idx="3354">
                  <c:v>6.2325200000777841</c:v>
                </c:pt>
                <c:pt idx="3355">
                  <c:v>6.2366960000945255</c:v>
                </c:pt>
                <c:pt idx="3356">
                  <c:v>6.2408480001031421</c:v>
                </c:pt>
                <c:pt idx="3357">
                  <c:v>6.2450240001198836</c:v>
                </c:pt>
                <c:pt idx="3358">
                  <c:v>6.249200000136625</c:v>
                </c:pt>
                <c:pt idx="3359">
                  <c:v>6.2533520001452416</c:v>
                </c:pt>
                <c:pt idx="3360">
                  <c:v>6.2575279999873601</c:v>
                </c:pt>
                <c:pt idx="3361">
                  <c:v>6.2617040000041015</c:v>
                </c:pt>
                <c:pt idx="3362">
                  <c:v>6.2658560000127181</c:v>
                </c:pt>
                <c:pt idx="3363">
                  <c:v>6.2700320000294596</c:v>
                </c:pt>
                <c:pt idx="3364">
                  <c:v>6.2741840000380762</c:v>
                </c:pt>
                <c:pt idx="3365">
                  <c:v>6.2783600000548176</c:v>
                </c:pt>
                <c:pt idx="3366">
                  <c:v>6.2825360000715591</c:v>
                </c:pt>
                <c:pt idx="3367">
                  <c:v>6.2866880000801757</c:v>
                </c:pt>
                <c:pt idx="3368">
                  <c:v>6.2908640000969172</c:v>
                </c:pt>
                <c:pt idx="3369">
                  <c:v>6.2950160001055337</c:v>
                </c:pt>
                <c:pt idx="3370">
                  <c:v>6.2991920001222752</c:v>
                </c:pt>
                <c:pt idx="3371">
                  <c:v>6.3033680001390167</c:v>
                </c:pt>
                <c:pt idx="3372">
                  <c:v>6.3075200001476333</c:v>
                </c:pt>
                <c:pt idx="3373">
                  <c:v>6.3116959999897517</c:v>
                </c:pt>
                <c:pt idx="3374">
                  <c:v>6.3158720000064932</c:v>
                </c:pt>
                <c:pt idx="3375">
                  <c:v>6.3200240000151098</c:v>
                </c:pt>
                <c:pt idx="3376">
                  <c:v>6.3242000000318512</c:v>
                </c:pt>
                <c:pt idx="3377">
                  <c:v>6.3283520000404678</c:v>
                </c:pt>
                <c:pt idx="3378">
                  <c:v>6.3325280000572093</c:v>
                </c:pt>
                <c:pt idx="3379">
                  <c:v>6.3367040000739507</c:v>
                </c:pt>
                <c:pt idx="3380">
                  <c:v>6.3408560000825673</c:v>
                </c:pt>
                <c:pt idx="3381">
                  <c:v>6.3450320000993088</c:v>
                </c:pt>
                <c:pt idx="3382">
                  <c:v>6.3492080001160502</c:v>
                </c:pt>
                <c:pt idx="3383">
                  <c:v>6.3533600001246668</c:v>
                </c:pt>
                <c:pt idx="3384">
                  <c:v>6.3575360001414083</c:v>
                </c:pt>
                <c:pt idx="3385">
                  <c:v>6.3616880001500249</c:v>
                </c:pt>
                <c:pt idx="3386">
                  <c:v>6.3658639999921434</c:v>
                </c:pt>
                <c:pt idx="3387">
                  <c:v>6.3700400000088848</c:v>
                </c:pt>
                <c:pt idx="3388">
                  <c:v>6.3741920000175014</c:v>
                </c:pt>
                <c:pt idx="3389">
                  <c:v>6.3783680000342429</c:v>
                </c:pt>
                <c:pt idx="3390">
                  <c:v>6.3825200000428595</c:v>
                </c:pt>
                <c:pt idx="3391">
                  <c:v>6.3866960000596009</c:v>
                </c:pt>
                <c:pt idx="3392">
                  <c:v>6.3908720000763424</c:v>
                </c:pt>
                <c:pt idx="3393">
                  <c:v>6.395024000084959</c:v>
                </c:pt>
                <c:pt idx="3394">
                  <c:v>6.3992000001017004</c:v>
                </c:pt>
                <c:pt idx="3395">
                  <c:v>6.4033760001184419</c:v>
                </c:pt>
                <c:pt idx="3396">
                  <c:v>6.4075280001270585</c:v>
                </c:pt>
                <c:pt idx="3397">
                  <c:v>6.4117040001437999</c:v>
                </c:pt>
                <c:pt idx="3398">
                  <c:v>6.4158560001524165</c:v>
                </c:pt>
                <c:pt idx="3399">
                  <c:v>6.420031999994535</c:v>
                </c:pt>
                <c:pt idx="3400">
                  <c:v>6.4242080000112765</c:v>
                </c:pt>
                <c:pt idx="3401">
                  <c:v>6.4283600000198931</c:v>
                </c:pt>
                <c:pt idx="3402">
                  <c:v>6.4325360000366345</c:v>
                </c:pt>
                <c:pt idx="3403">
                  <c:v>6.436712000053376</c:v>
                </c:pt>
                <c:pt idx="3404">
                  <c:v>6.4408640000619926</c:v>
                </c:pt>
                <c:pt idx="3405">
                  <c:v>6.445040000078734</c:v>
                </c:pt>
                <c:pt idx="3406">
                  <c:v>6.4491920000873506</c:v>
                </c:pt>
                <c:pt idx="3407">
                  <c:v>6.4533680001040921</c:v>
                </c:pt>
                <c:pt idx="3408">
                  <c:v>6.4575440001208335</c:v>
                </c:pt>
                <c:pt idx="3409">
                  <c:v>6.4616960001294501</c:v>
                </c:pt>
                <c:pt idx="3410">
                  <c:v>6.4658720001461916</c:v>
                </c:pt>
                <c:pt idx="3411">
                  <c:v>6.4700240001548082</c:v>
                </c:pt>
                <c:pt idx="3412">
                  <c:v>6.4741999999969266</c:v>
                </c:pt>
                <c:pt idx="3413">
                  <c:v>6.4783760000136681</c:v>
                </c:pt>
                <c:pt idx="3414">
                  <c:v>6.4825280000222847</c:v>
                </c:pt>
                <c:pt idx="3415">
                  <c:v>6.4867040000390261</c:v>
                </c:pt>
                <c:pt idx="3416">
                  <c:v>6.4908800000557676</c:v>
                </c:pt>
                <c:pt idx="3417">
                  <c:v>6.4950320000643842</c:v>
                </c:pt>
                <c:pt idx="3418">
                  <c:v>6.4992080000811256</c:v>
                </c:pt>
                <c:pt idx="3419">
                  <c:v>6.5033600000897422</c:v>
                </c:pt>
                <c:pt idx="3420">
                  <c:v>6.5075360001064837</c:v>
                </c:pt>
                <c:pt idx="3421">
                  <c:v>6.5117120001232252</c:v>
                </c:pt>
                <c:pt idx="3422">
                  <c:v>6.5158640001318417</c:v>
                </c:pt>
                <c:pt idx="3423">
                  <c:v>6.5200400001485832</c:v>
                </c:pt>
                <c:pt idx="3424">
                  <c:v>6.5242159999907017</c:v>
                </c:pt>
                <c:pt idx="3425">
                  <c:v>6.5283679999993183</c:v>
                </c:pt>
                <c:pt idx="3426">
                  <c:v>6.5325440000160597</c:v>
                </c:pt>
                <c:pt idx="3427">
                  <c:v>6.5366960000246763</c:v>
                </c:pt>
                <c:pt idx="3428">
                  <c:v>6.5408720000414178</c:v>
                </c:pt>
                <c:pt idx="3429">
                  <c:v>6.5450480000581592</c:v>
                </c:pt>
                <c:pt idx="3430">
                  <c:v>6.5492000000667758</c:v>
                </c:pt>
                <c:pt idx="3431">
                  <c:v>6.5533760000835173</c:v>
                </c:pt>
                <c:pt idx="3432">
                  <c:v>6.5575280000921339</c:v>
                </c:pt>
                <c:pt idx="3433">
                  <c:v>6.5617040001088753</c:v>
                </c:pt>
                <c:pt idx="3434">
                  <c:v>6.5658800001256168</c:v>
                </c:pt>
                <c:pt idx="3435">
                  <c:v>6.5700320001342334</c:v>
                </c:pt>
                <c:pt idx="3436">
                  <c:v>6.5742080001509748</c:v>
                </c:pt>
                <c:pt idx="3437">
                  <c:v>6.5783839999930933</c:v>
                </c:pt>
                <c:pt idx="3438">
                  <c:v>6.5825360000017099</c:v>
                </c:pt>
                <c:pt idx="3439">
                  <c:v>6.5867120000184514</c:v>
                </c:pt>
                <c:pt idx="3440">
                  <c:v>6.590864000027068</c:v>
                </c:pt>
                <c:pt idx="3441">
                  <c:v>6.5950400000438094</c:v>
                </c:pt>
                <c:pt idx="3442">
                  <c:v>6.5992160000605509</c:v>
                </c:pt>
                <c:pt idx="3443">
                  <c:v>6.6033680000691675</c:v>
                </c:pt>
                <c:pt idx="3444">
                  <c:v>6.6075440000859089</c:v>
                </c:pt>
                <c:pt idx="3445">
                  <c:v>6.6116960000945255</c:v>
                </c:pt>
                <c:pt idx="3446">
                  <c:v>6.615872000111267</c:v>
                </c:pt>
                <c:pt idx="3447">
                  <c:v>6.6200480001280084</c:v>
                </c:pt>
                <c:pt idx="3448">
                  <c:v>6.624200000136625</c:v>
                </c:pt>
                <c:pt idx="3449">
                  <c:v>6.6283760001533665</c:v>
                </c:pt>
                <c:pt idx="3450">
                  <c:v>6.6325519999954849</c:v>
                </c:pt>
                <c:pt idx="3451">
                  <c:v>6.6367040000041015</c:v>
                </c:pt>
                <c:pt idx="3452">
                  <c:v>6.640880000020843</c:v>
                </c:pt>
                <c:pt idx="3453">
                  <c:v>6.6450320000294596</c:v>
                </c:pt>
                <c:pt idx="3454">
                  <c:v>6.6492080000462011</c:v>
                </c:pt>
                <c:pt idx="3455">
                  <c:v>6.6533840000629425</c:v>
                </c:pt>
                <c:pt idx="3456">
                  <c:v>6.6575360000715591</c:v>
                </c:pt>
                <c:pt idx="3457">
                  <c:v>6.6617120000883006</c:v>
                </c:pt>
                <c:pt idx="3458">
                  <c:v>6.665888000105042</c:v>
                </c:pt>
                <c:pt idx="3459">
                  <c:v>6.6700400001136586</c:v>
                </c:pt>
                <c:pt idx="3460">
                  <c:v>6.6742160001304001</c:v>
                </c:pt>
                <c:pt idx="3461">
                  <c:v>6.6783680001390167</c:v>
                </c:pt>
                <c:pt idx="3462">
                  <c:v>6.6825440001557581</c:v>
                </c:pt>
                <c:pt idx="3463">
                  <c:v>6.6867199999978766</c:v>
                </c:pt>
                <c:pt idx="3464">
                  <c:v>6.6908720000064932</c:v>
                </c:pt>
                <c:pt idx="3465">
                  <c:v>6.6950480000232346</c:v>
                </c:pt>
                <c:pt idx="3466">
                  <c:v>6.6992000000318512</c:v>
                </c:pt>
                <c:pt idx="3467">
                  <c:v>6.7033760000485927</c:v>
                </c:pt>
                <c:pt idx="3468">
                  <c:v>6.7075520000653341</c:v>
                </c:pt>
                <c:pt idx="3469">
                  <c:v>6.7117040000739507</c:v>
                </c:pt>
                <c:pt idx="3470">
                  <c:v>6.7158800000906922</c:v>
                </c:pt>
                <c:pt idx="3471">
                  <c:v>6.7200560001074336</c:v>
                </c:pt>
                <c:pt idx="3472">
                  <c:v>6.7242080001160502</c:v>
                </c:pt>
                <c:pt idx="3473">
                  <c:v>6.7283840001327917</c:v>
                </c:pt>
                <c:pt idx="3474">
                  <c:v>6.7325360001414083</c:v>
                </c:pt>
                <c:pt idx="3475">
                  <c:v>6.7367119999835268</c:v>
                </c:pt>
                <c:pt idx="3476">
                  <c:v>6.7408880000002682</c:v>
                </c:pt>
                <c:pt idx="3477">
                  <c:v>6.7450400000088848</c:v>
                </c:pt>
                <c:pt idx="3478">
                  <c:v>6.7492160000256263</c:v>
                </c:pt>
                <c:pt idx="3479">
                  <c:v>6.7533920000423677</c:v>
                </c:pt>
                <c:pt idx="3480">
                  <c:v>6.7575440000509843</c:v>
                </c:pt>
                <c:pt idx="3481">
                  <c:v>6.7617200000677258</c:v>
                </c:pt>
                <c:pt idx="3482">
                  <c:v>6.7658720000763424</c:v>
                </c:pt>
                <c:pt idx="3483">
                  <c:v>6.7700480000930838</c:v>
                </c:pt>
                <c:pt idx="3484">
                  <c:v>6.7742240001098253</c:v>
                </c:pt>
                <c:pt idx="3485">
                  <c:v>6.7783760001184419</c:v>
                </c:pt>
                <c:pt idx="3486">
                  <c:v>6.7825520001351833</c:v>
                </c:pt>
                <c:pt idx="3487">
                  <c:v>6.7867040001437999</c:v>
                </c:pt>
                <c:pt idx="3488">
                  <c:v>6.7908799999859184</c:v>
                </c:pt>
                <c:pt idx="3489">
                  <c:v>6.7950560000026599</c:v>
                </c:pt>
                <c:pt idx="3490">
                  <c:v>6.7992080000112765</c:v>
                </c:pt>
                <c:pt idx="3491">
                  <c:v>6.8033840000280179</c:v>
                </c:pt>
                <c:pt idx="3492">
                  <c:v>6.8075600000447594</c:v>
                </c:pt>
                <c:pt idx="3493">
                  <c:v>6.811712000053376</c:v>
                </c:pt>
                <c:pt idx="3494">
                  <c:v>6.8158880000701174</c:v>
                </c:pt>
                <c:pt idx="3495">
                  <c:v>6.820040000078734</c:v>
                </c:pt>
                <c:pt idx="3496">
                  <c:v>6.8242160000954755</c:v>
                </c:pt>
                <c:pt idx="3497">
                  <c:v>6.8283920001122169</c:v>
                </c:pt>
                <c:pt idx="3498">
                  <c:v>6.8325440001208335</c:v>
                </c:pt>
                <c:pt idx="3499">
                  <c:v>6.836720000137575</c:v>
                </c:pt>
                <c:pt idx="3500">
                  <c:v>6.8408960001543164</c:v>
                </c:pt>
                <c:pt idx="3501">
                  <c:v>6.84504799998831</c:v>
                </c:pt>
                <c:pt idx="3502">
                  <c:v>6.8492240000050515</c:v>
                </c:pt>
                <c:pt idx="3503">
                  <c:v>6.8533760000136681</c:v>
                </c:pt>
                <c:pt idx="3504">
                  <c:v>6.8575520000304095</c:v>
                </c:pt>
                <c:pt idx="3505">
                  <c:v>6.861728000047151</c:v>
                </c:pt>
                <c:pt idx="3506">
                  <c:v>6.8658800000557676</c:v>
                </c:pt>
                <c:pt idx="3507">
                  <c:v>6.8700560000725091</c:v>
                </c:pt>
                <c:pt idx="3508">
                  <c:v>6.8742080000811256</c:v>
                </c:pt>
                <c:pt idx="3509">
                  <c:v>6.8783840000978671</c:v>
                </c:pt>
                <c:pt idx="3510">
                  <c:v>6.8825600001146086</c:v>
                </c:pt>
                <c:pt idx="3511">
                  <c:v>6.8867120001232252</c:v>
                </c:pt>
                <c:pt idx="3512">
                  <c:v>6.8908880001399666</c:v>
                </c:pt>
                <c:pt idx="3513">
                  <c:v>6.8950639999820851</c:v>
                </c:pt>
                <c:pt idx="3514">
                  <c:v>6.8992159999907017</c:v>
                </c:pt>
                <c:pt idx="3515">
                  <c:v>6.9033920000074431</c:v>
                </c:pt>
                <c:pt idx="3516">
                  <c:v>6.9075440000160597</c:v>
                </c:pt>
                <c:pt idx="3517">
                  <c:v>6.9117200000328012</c:v>
                </c:pt>
                <c:pt idx="3518">
                  <c:v>6.9158960000495426</c:v>
                </c:pt>
                <c:pt idx="3519">
                  <c:v>6.9200480000581592</c:v>
                </c:pt>
                <c:pt idx="3520">
                  <c:v>6.9242240000749007</c:v>
                </c:pt>
                <c:pt idx="3521">
                  <c:v>6.9284000000916421</c:v>
                </c:pt>
                <c:pt idx="3522">
                  <c:v>6.9325520001002587</c:v>
                </c:pt>
                <c:pt idx="3523">
                  <c:v>6.9367280001170002</c:v>
                </c:pt>
                <c:pt idx="3524">
                  <c:v>6.9408800001256168</c:v>
                </c:pt>
                <c:pt idx="3525">
                  <c:v>6.9450560001423582</c:v>
                </c:pt>
                <c:pt idx="3526">
                  <c:v>6.9492319999844767</c:v>
                </c:pt>
                <c:pt idx="3527">
                  <c:v>6.9533839999930933</c:v>
                </c:pt>
                <c:pt idx="3528">
                  <c:v>6.9575600000098348</c:v>
                </c:pt>
                <c:pt idx="3529">
                  <c:v>6.9617120000184514</c:v>
                </c:pt>
                <c:pt idx="3530">
                  <c:v>6.9658880000351928</c:v>
                </c:pt>
                <c:pt idx="3531">
                  <c:v>6.9700640000519343</c:v>
                </c:pt>
                <c:pt idx="3532">
                  <c:v>6.9742160000605509</c:v>
                </c:pt>
                <c:pt idx="3533">
                  <c:v>6.9783920000772923</c:v>
                </c:pt>
                <c:pt idx="3534">
                  <c:v>6.9825680000940338</c:v>
                </c:pt>
                <c:pt idx="3535">
                  <c:v>6.9867200001026504</c:v>
                </c:pt>
                <c:pt idx="3536">
                  <c:v>6.9908960001193918</c:v>
                </c:pt>
                <c:pt idx="3537">
                  <c:v>6.9950480001280084</c:v>
                </c:pt>
                <c:pt idx="3538">
                  <c:v>6.9992240001447499</c:v>
                </c:pt>
                <c:pt idx="3539">
                  <c:v>7.0033999999868684</c:v>
                </c:pt>
                <c:pt idx="3540">
                  <c:v>7.0075519999954849</c:v>
                </c:pt>
                <c:pt idx="3541">
                  <c:v>7.0117280000122264</c:v>
                </c:pt>
                <c:pt idx="3542">
                  <c:v>7.015880000020843</c:v>
                </c:pt>
                <c:pt idx="3543">
                  <c:v>7.0200560000375845</c:v>
                </c:pt>
                <c:pt idx="3544">
                  <c:v>7.0242320000543259</c:v>
                </c:pt>
                <c:pt idx="3545">
                  <c:v>7.0283840000629425</c:v>
                </c:pt>
                <c:pt idx="3546">
                  <c:v>7.032560000079684</c:v>
                </c:pt>
                <c:pt idx="3547">
                  <c:v>7.0367360000964254</c:v>
                </c:pt>
                <c:pt idx="3548">
                  <c:v>7.040888000105042</c:v>
                </c:pt>
                <c:pt idx="3549">
                  <c:v>7.0450640001217835</c:v>
                </c:pt>
                <c:pt idx="3550">
                  <c:v>7.0492160001304001</c:v>
                </c:pt>
                <c:pt idx="3551">
                  <c:v>7.0533920001471415</c:v>
                </c:pt>
                <c:pt idx="3552">
                  <c:v>7.05756799998926</c:v>
                </c:pt>
                <c:pt idx="3553">
                  <c:v>7.0617199999978766</c:v>
                </c:pt>
                <c:pt idx="3554">
                  <c:v>7.065896000014618</c:v>
                </c:pt>
                <c:pt idx="3555">
                  <c:v>7.0700720000313595</c:v>
                </c:pt>
                <c:pt idx="3556">
                  <c:v>7.0742240000399761</c:v>
                </c:pt>
                <c:pt idx="3557">
                  <c:v>7.0783760000485927</c:v>
                </c:pt>
                <c:pt idx="3558">
                  <c:v>7.0825280000572093</c:v>
                </c:pt>
                <c:pt idx="3559">
                  <c:v>7.0866800000658259</c:v>
                </c:pt>
                <c:pt idx="3560">
                  <c:v>7.0908320000744425</c:v>
                </c:pt>
                <c:pt idx="3561">
                  <c:v>7.0949840000830591</c:v>
                </c:pt>
                <c:pt idx="3562">
                  <c:v>7.0991120000835508</c:v>
                </c:pt>
                <c:pt idx="3563">
                  <c:v>7.1032640000921674</c:v>
                </c:pt>
                <c:pt idx="3564">
                  <c:v>7.107416000100784</c:v>
                </c:pt>
                <c:pt idx="3565">
                  <c:v>7.1115680001094006</c:v>
                </c:pt>
                <c:pt idx="3566">
                  <c:v>7.1157200001180172</c:v>
                </c:pt>
                <c:pt idx="3567">
                  <c:v>7.1198720001266338</c:v>
                </c:pt>
                <c:pt idx="3568">
                  <c:v>7.1240240001352504</c:v>
                </c:pt>
                <c:pt idx="3569">
                  <c:v>7.1281520001357421</c:v>
                </c:pt>
                <c:pt idx="3570">
                  <c:v>7.1323040001443587</c:v>
                </c:pt>
                <c:pt idx="3571">
                  <c:v>7.1364560001529753</c:v>
                </c:pt>
                <c:pt idx="3572">
                  <c:v>7.1406079999869689</c:v>
                </c:pt>
                <c:pt idx="3573">
                  <c:v>7.1447599999955855</c:v>
                </c:pt>
                <c:pt idx="3574">
                  <c:v>7.1489120000042021</c:v>
                </c:pt>
                <c:pt idx="3575">
                  <c:v>7.1530640000128187</c:v>
                </c:pt>
                <c:pt idx="3576">
                  <c:v>7.1571920000133105</c:v>
                </c:pt>
                <c:pt idx="3577">
                  <c:v>7.1613680000300519</c:v>
                </c:pt>
                <c:pt idx="3578">
                  <c:v>7.1655200000386685</c:v>
                </c:pt>
                <c:pt idx="3579">
                  <c:v>7.1696720000472851</c:v>
                </c:pt>
                <c:pt idx="3580">
                  <c:v>7.1738480000640266</c:v>
                </c:pt>
                <c:pt idx="3581">
                  <c:v>7.1780000000726432</c:v>
                </c:pt>
                <c:pt idx="3582">
                  <c:v>7.1821520000812598</c:v>
                </c:pt>
                <c:pt idx="3583">
                  <c:v>7.1863280000980012</c:v>
                </c:pt>
                <c:pt idx="3584">
                  <c:v>7.1904800001066178</c:v>
                </c:pt>
                <c:pt idx="3585">
                  <c:v>7.1946320001152344</c:v>
                </c:pt>
                <c:pt idx="3586">
                  <c:v>7.1988080001319759</c:v>
                </c:pt>
                <c:pt idx="3587">
                  <c:v>7.2029600001405925</c:v>
                </c:pt>
                <c:pt idx="3588">
                  <c:v>7.2071120001492091</c:v>
                </c:pt>
                <c:pt idx="3589">
                  <c:v>7.2112879999913275</c:v>
                </c:pt>
                <c:pt idx="3590">
                  <c:v>7.2154399999999441</c:v>
                </c:pt>
                <c:pt idx="3591">
                  <c:v>7.2195920000085607</c:v>
                </c:pt>
                <c:pt idx="3592">
                  <c:v>7.2237680000253022</c:v>
                </c:pt>
                <c:pt idx="3593">
                  <c:v>7.2279200000339188</c:v>
                </c:pt>
                <c:pt idx="3594">
                  <c:v>7.2320720000425354</c:v>
                </c:pt>
                <c:pt idx="3595">
                  <c:v>7.2362480000592768</c:v>
                </c:pt>
                <c:pt idx="3596">
                  <c:v>7.2404000000678934</c:v>
                </c:pt>
                <c:pt idx="3597">
                  <c:v>7.2445760000846349</c:v>
                </c:pt>
                <c:pt idx="3598">
                  <c:v>7.2487280000932515</c:v>
                </c:pt>
                <c:pt idx="3599">
                  <c:v>7.2529040001099929</c:v>
                </c:pt>
                <c:pt idx="3600">
                  <c:v>7.2570560001186095</c:v>
                </c:pt>
                <c:pt idx="3601">
                  <c:v>7.261232000135351</c:v>
                </c:pt>
                <c:pt idx="3602">
                  <c:v>7.2653840001439676</c:v>
                </c:pt>
                <c:pt idx="3603">
                  <c:v>7.269559999986086</c:v>
                </c:pt>
                <c:pt idx="3604">
                  <c:v>7.2737119999947026</c:v>
                </c:pt>
                <c:pt idx="3605">
                  <c:v>7.2778880000114441</c:v>
                </c:pt>
                <c:pt idx="3606">
                  <c:v>7.2820400000200607</c:v>
                </c:pt>
                <c:pt idx="3607">
                  <c:v>7.2862160000368021</c:v>
                </c:pt>
                <c:pt idx="3608">
                  <c:v>7.2903680000454187</c:v>
                </c:pt>
                <c:pt idx="3609">
                  <c:v>7.2945440000621602</c:v>
                </c:pt>
                <c:pt idx="3610">
                  <c:v>7.2986960000707768</c:v>
                </c:pt>
                <c:pt idx="3611">
                  <c:v>7.3028720000875182</c:v>
                </c:pt>
                <c:pt idx="3612">
                  <c:v>7.3070240000961348</c:v>
                </c:pt>
                <c:pt idx="3613">
                  <c:v>7.3112000001128763</c:v>
                </c:pt>
                <c:pt idx="3614">
                  <c:v>7.3153520001214929</c:v>
                </c:pt>
                <c:pt idx="3615">
                  <c:v>7.3195280001382343</c:v>
                </c:pt>
                <c:pt idx="3616">
                  <c:v>7.3236800001468509</c:v>
                </c:pt>
                <c:pt idx="3617">
                  <c:v>7.3278559999889694</c:v>
                </c:pt>
                <c:pt idx="3618">
                  <c:v>7.332007999997586</c:v>
                </c:pt>
                <c:pt idx="3619">
                  <c:v>7.3361840000143275</c:v>
                </c:pt>
                <c:pt idx="3620">
                  <c:v>7.3403600000310689</c:v>
                </c:pt>
                <c:pt idx="3621">
                  <c:v>7.3445120000396855</c:v>
                </c:pt>
                <c:pt idx="3622">
                  <c:v>7.348688000056427</c:v>
                </c:pt>
                <c:pt idx="3623">
                  <c:v>7.3528400000650436</c:v>
                </c:pt>
                <c:pt idx="3624">
                  <c:v>7.357016000081785</c:v>
                </c:pt>
                <c:pt idx="3625">
                  <c:v>7.3611680000904016</c:v>
                </c:pt>
                <c:pt idx="3626">
                  <c:v>7.3653440001071431</c:v>
                </c:pt>
                <c:pt idx="3627">
                  <c:v>7.3695200001238845</c:v>
                </c:pt>
                <c:pt idx="3628">
                  <c:v>7.3736720001325011</c:v>
                </c:pt>
                <c:pt idx="3629">
                  <c:v>7.3778480001492426</c:v>
                </c:pt>
                <c:pt idx="3630">
                  <c:v>7.3819999999832362</c:v>
                </c:pt>
                <c:pt idx="3631">
                  <c:v>7.3861759999999776</c:v>
                </c:pt>
                <c:pt idx="3632">
                  <c:v>7.3903280000085942</c:v>
                </c:pt>
                <c:pt idx="3633">
                  <c:v>7.3945040000253357</c:v>
                </c:pt>
                <c:pt idx="3634">
                  <c:v>7.3986800000420772</c:v>
                </c:pt>
                <c:pt idx="3635">
                  <c:v>7.4028320000506938</c:v>
                </c:pt>
                <c:pt idx="3636">
                  <c:v>7.4070080000674352</c:v>
                </c:pt>
                <c:pt idx="3637">
                  <c:v>7.4111600000760518</c:v>
                </c:pt>
                <c:pt idx="3638">
                  <c:v>7.4153360000927933</c:v>
                </c:pt>
                <c:pt idx="3639">
                  <c:v>7.4194880001014099</c:v>
                </c:pt>
                <c:pt idx="3640">
                  <c:v>7.4236640001181513</c:v>
                </c:pt>
                <c:pt idx="3641">
                  <c:v>7.4278400001348928</c:v>
                </c:pt>
                <c:pt idx="3642">
                  <c:v>7.4319920001435094</c:v>
                </c:pt>
                <c:pt idx="3643">
                  <c:v>7.4361679999856278</c:v>
                </c:pt>
                <c:pt idx="3644">
                  <c:v>7.4403199999942444</c:v>
                </c:pt>
                <c:pt idx="3645">
                  <c:v>7.4444960000109859</c:v>
                </c:pt>
                <c:pt idx="3646">
                  <c:v>7.4486720000277273</c:v>
                </c:pt>
                <c:pt idx="3647">
                  <c:v>7.4528240000363439</c:v>
                </c:pt>
                <c:pt idx="3648">
                  <c:v>7.4570000000530854</c:v>
                </c:pt>
                <c:pt idx="3649">
                  <c:v>7.461152000061702</c:v>
                </c:pt>
                <c:pt idx="3650">
                  <c:v>7.4653280000784434</c:v>
                </c:pt>
                <c:pt idx="3651">
                  <c:v>7.4695040000951849</c:v>
                </c:pt>
                <c:pt idx="3652">
                  <c:v>7.4736560001038015</c:v>
                </c:pt>
                <c:pt idx="3653">
                  <c:v>7.4778320001205429</c:v>
                </c:pt>
                <c:pt idx="3654">
                  <c:v>7.4820080001372844</c:v>
                </c:pt>
                <c:pt idx="3655">
                  <c:v>7.486160000145901</c:v>
                </c:pt>
                <c:pt idx="3656">
                  <c:v>7.4903359999880195</c:v>
                </c:pt>
                <c:pt idx="3657">
                  <c:v>7.4944879999966361</c:v>
                </c:pt>
                <c:pt idx="3658">
                  <c:v>7.4986640000133775</c:v>
                </c:pt>
                <c:pt idx="3659">
                  <c:v>7.502840000030119</c:v>
                </c:pt>
                <c:pt idx="3660">
                  <c:v>7.5069920000387356</c:v>
                </c:pt>
                <c:pt idx="3661">
                  <c:v>7.511168000055477</c:v>
                </c:pt>
                <c:pt idx="3662">
                  <c:v>7.5153200000640936</c:v>
                </c:pt>
                <c:pt idx="3663">
                  <c:v>7.5194960000808351</c:v>
                </c:pt>
                <c:pt idx="3664">
                  <c:v>7.5236720000975765</c:v>
                </c:pt>
                <c:pt idx="3665">
                  <c:v>7.5278240001061931</c:v>
                </c:pt>
                <c:pt idx="3666">
                  <c:v>7.5320000001229346</c:v>
                </c:pt>
                <c:pt idx="3667">
                  <c:v>7.5361520001315512</c:v>
                </c:pt>
                <c:pt idx="3668">
                  <c:v>7.5403280001482926</c:v>
                </c:pt>
                <c:pt idx="3669">
                  <c:v>7.5445039999904111</c:v>
                </c:pt>
                <c:pt idx="3670">
                  <c:v>7.5486559999990277</c:v>
                </c:pt>
                <c:pt idx="3671">
                  <c:v>7.5528320000157692</c:v>
                </c:pt>
                <c:pt idx="3672">
                  <c:v>7.5569840000243858</c:v>
                </c:pt>
                <c:pt idx="3673">
                  <c:v>7.5611600000411272</c:v>
                </c:pt>
                <c:pt idx="3674">
                  <c:v>7.5653360000578687</c:v>
                </c:pt>
                <c:pt idx="3675">
                  <c:v>7.5694880000664853</c:v>
                </c:pt>
                <c:pt idx="3676">
                  <c:v>7.5736640000832267</c:v>
                </c:pt>
                <c:pt idx="3677">
                  <c:v>7.5778160000918433</c:v>
                </c:pt>
                <c:pt idx="3678">
                  <c:v>7.5819920001085848</c:v>
                </c:pt>
                <c:pt idx="3679">
                  <c:v>7.5861680001253262</c:v>
                </c:pt>
                <c:pt idx="3680">
                  <c:v>7.5903200001339428</c:v>
                </c:pt>
                <c:pt idx="3681">
                  <c:v>7.5944960001506843</c:v>
                </c:pt>
                <c:pt idx="3682">
                  <c:v>7.5986479999846779</c:v>
                </c:pt>
                <c:pt idx="3683">
                  <c:v>7.6028240000014193</c:v>
                </c:pt>
                <c:pt idx="3684">
                  <c:v>7.6070000000181608</c:v>
                </c:pt>
                <c:pt idx="3685">
                  <c:v>7.6111520000267774</c:v>
                </c:pt>
                <c:pt idx="3686">
                  <c:v>7.6153280000435188</c:v>
                </c:pt>
                <c:pt idx="3687">
                  <c:v>7.6194800000521354</c:v>
                </c:pt>
                <c:pt idx="3688">
                  <c:v>7.6236560000688769</c:v>
                </c:pt>
                <c:pt idx="3689">
                  <c:v>7.6278320000856183</c:v>
                </c:pt>
                <c:pt idx="3690">
                  <c:v>7.6319840000942349</c:v>
                </c:pt>
                <c:pt idx="3691">
                  <c:v>7.6361600001109764</c:v>
                </c:pt>
                <c:pt idx="3692">
                  <c:v>7.640312000119593</c:v>
                </c:pt>
                <c:pt idx="3693">
                  <c:v>7.6444880001363344</c:v>
                </c:pt>
                <c:pt idx="3694">
                  <c:v>7.6486640001530759</c:v>
                </c:pt>
                <c:pt idx="3695">
                  <c:v>7.6528159999870695</c:v>
                </c:pt>
                <c:pt idx="3696">
                  <c:v>7.656992000003811</c:v>
                </c:pt>
                <c:pt idx="3697">
                  <c:v>7.6611440000124276</c:v>
                </c:pt>
                <c:pt idx="3698">
                  <c:v>7.665320000029169</c:v>
                </c:pt>
                <c:pt idx="3699">
                  <c:v>7.6694960000459105</c:v>
                </c:pt>
                <c:pt idx="3700">
                  <c:v>7.6736480000545271</c:v>
                </c:pt>
                <c:pt idx="3701">
                  <c:v>7.6778240000712685</c:v>
                </c:pt>
                <c:pt idx="3702">
                  <c:v>7.6819760000798851</c:v>
                </c:pt>
                <c:pt idx="3703">
                  <c:v>7.6861520000966266</c:v>
                </c:pt>
                <c:pt idx="3704">
                  <c:v>7.690328000113368</c:v>
                </c:pt>
                <c:pt idx="3705">
                  <c:v>7.6944800001219846</c:v>
                </c:pt>
                <c:pt idx="3706">
                  <c:v>7.6986560001387261</c:v>
                </c:pt>
                <c:pt idx="3707">
                  <c:v>7.7028080001473427</c:v>
                </c:pt>
                <c:pt idx="3708">
                  <c:v>7.7069839999894612</c:v>
                </c:pt>
                <c:pt idx="3709">
                  <c:v>7.7111600000062026</c:v>
                </c:pt>
                <c:pt idx="3710">
                  <c:v>7.7153120000148192</c:v>
                </c:pt>
                <c:pt idx="3711">
                  <c:v>7.7194880000315607</c:v>
                </c:pt>
                <c:pt idx="3712">
                  <c:v>7.7236400000401773</c:v>
                </c:pt>
                <c:pt idx="3713">
                  <c:v>7.7278160000569187</c:v>
                </c:pt>
                <c:pt idx="3714">
                  <c:v>7.7319920000736602</c:v>
                </c:pt>
                <c:pt idx="3715">
                  <c:v>7.7361440000822768</c:v>
                </c:pt>
                <c:pt idx="3716">
                  <c:v>7.7403200000990182</c:v>
                </c:pt>
                <c:pt idx="3717">
                  <c:v>7.7444720001076348</c:v>
                </c:pt>
                <c:pt idx="3718">
                  <c:v>7.7486480001243763</c:v>
                </c:pt>
                <c:pt idx="3719">
                  <c:v>7.7528240001411177</c:v>
                </c:pt>
                <c:pt idx="3720">
                  <c:v>7.7569760001497343</c:v>
                </c:pt>
                <c:pt idx="3721">
                  <c:v>7.7611519999918528</c:v>
                </c:pt>
                <c:pt idx="3722">
                  <c:v>7.7653040000004694</c:v>
                </c:pt>
                <c:pt idx="3723">
                  <c:v>7.7694800000172108</c:v>
                </c:pt>
                <c:pt idx="3724">
                  <c:v>7.7736560000339523</c:v>
                </c:pt>
                <c:pt idx="3725">
                  <c:v>7.7778080000425689</c:v>
                </c:pt>
                <c:pt idx="3726">
                  <c:v>7.7819840000593103</c:v>
                </c:pt>
                <c:pt idx="3727">
                  <c:v>7.7861360000679269</c:v>
                </c:pt>
                <c:pt idx="3728">
                  <c:v>7.7903120000846684</c:v>
                </c:pt>
                <c:pt idx="3729">
                  <c:v>7.7944880001014099</c:v>
                </c:pt>
                <c:pt idx="3730">
                  <c:v>7.7986400001100264</c:v>
                </c:pt>
                <c:pt idx="3731">
                  <c:v>7.8028160001267679</c:v>
                </c:pt>
                <c:pt idx="3732">
                  <c:v>7.8069680001353845</c:v>
                </c:pt>
                <c:pt idx="3733">
                  <c:v>7.811144000152126</c:v>
                </c:pt>
                <c:pt idx="3734">
                  <c:v>7.8153199999942444</c:v>
                </c:pt>
                <c:pt idx="3735">
                  <c:v>7.819472000002861</c:v>
                </c:pt>
                <c:pt idx="3736">
                  <c:v>7.8236480000196025</c:v>
                </c:pt>
                <c:pt idx="3737">
                  <c:v>7.8278000000282191</c:v>
                </c:pt>
                <c:pt idx="3738">
                  <c:v>7.8319760000449605</c:v>
                </c:pt>
                <c:pt idx="3739">
                  <c:v>7.836152000061702</c:v>
                </c:pt>
                <c:pt idx="3740">
                  <c:v>7.8403040000703186</c:v>
                </c:pt>
                <c:pt idx="3741">
                  <c:v>7.84448000008706</c:v>
                </c:pt>
                <c:pt idx="3742">
                  <c:v>7.8486320000956766</c:v>
                </c:pt>
                <c:pt idx="3743">
                  <c:v>7.8528080001124181</c:v>
                </c:pt>
                <c:pt idx="3744">
                  <c:v>7.8569840001291595</c:v>
                </c:pt>
                <c:pt idx="3745">
                  <c:v>7.8611360001377761</c:v>
                </c:pt>
                <c:pt idx="3746">
                  <c:v>7.8653120001545176</c:v>
                </c:pt>
                <c:pt idx="3747">
                  <c:v>7.8694639999885112</c:v>
                </c:pt>
                <c:pt idx="3748">
                  <c:v>7.8736400000052527</c:v>
                </c:pt>
                <c:pt idx="3749">
                  <c:v>7.8778160000219941</c:v>
                </c:pt>
                <c:pt idx="3750">
                  <c:v>7.8819680000306107</c:v>
                </c:pt>
                <c:pt idx="3751">
                  <c:v>7.8861440000473522</c:v>
                </c:pt>
                <c:pt idx="3752">
                  <c:v>7.8902960000559688</c:v>
                </c:pt>
                <c:pt idx="3753">
                  <c:v>7.8944720000727102</c:v>
                </c:pt>
                <c:pt idx="3754">
                  <c:v>7.8986480000894517</c:v>
                </c:pt>
                <c:pt idx="3755">
                  <c:v>7.9028000000980683</c:v>
                </c:pt>
                <c:pt idx="3756">
                  <c:v>7.9069760001148097</c:v>
                </c:pt>
                <c:pt idx="3757">
                  <c:v>7.9111280001234263</c:v>
                </c:pt>
                <c:pt idx="3758">
                  <c:v>7.9153040001401678</c:v>
                </c:pt>
                <c:pt idx="3759">
                  <c:v>7.9194799999822862</c:v>
                </c:pt>
                <c:pt idx="3760">
                  <c:v>7.9236319999909028</c:v>
                </c:pt>
                <c:pt idx="3761">
                  <c:v>7.9278080000076443</c:v>
                </c:pt>
                <c:pt idx="3762">
                  <c:v>7.9319600000162609</c:v>
                </c:pt>
                <c:pt idx="3763">
                  <c:v>7.9361360000330023</c:v>
                </c:pt>
                <c:pt idx="3764">
                  <c:v>7.9403120000497438</c:v>
                </c:pt>
                <c:pt idx="3765">
                  <c:v>7.9444640000583604</c:v>
                </c:pt>
                <c:pt idx="3766">
                  <c:v>7.9486400000751019</c:v>
                </c:pt>
                <c:pt idx="3767">
                  <c:v>7.9527920000837184</c:v>
                </c:pt>
                <c:pt idx="3768">
                  <c:v>7.9569680001004599</c:v>
                </c:pt>
                <c:pt idx="3769">
                  <c:v>7.9611440001172014</c:v>
                </c:pt>
                <c:pt idx="3770">
                  <c:v>7.965296000125818</c:v>
                </c:pt>
                <c:pt idx="3771">
                  <c:v>7.9694720001425594</c:v>
                </c:pt>
                <c:pt idx="3772">
                  <c:v>7.973624000151176</c:v>
                </c:pt>
                <c:pt idx="3773">
                  <c:v>7.9777999999932945</c:v>
                </c:pt>
                <c:pt idx="3774">
                  <c:v>7.9819760000100359</c:v>
                </c:pt>
                <c:pt idx="3775">
                  <c:v>7.9861280000186525</c:v>
                </c:pt>
                <c:pt idx="3776">
                  <c:v>7.990304000035394</c:v>
                </c:pt>
                <c:pt idx="3777">
                  <c:v>7.9944560000440106</c:v>
                </c:pt>
                <c:pt idx="3778">
                  <c:v>7.998632000060752</c:v>
                </c:pt>
                <c:pt idx="3779">
                  <c:v>8.0028080000774935</c:v>
                </c:pt>
                <c:pt idx="3780">
                  <c:v>8.0069600000861101</c:v>
                </c:pt>
                <c:pt idx="3781">
                  <c:v>8.0111360001028515</c:v>
                </c:pt>
                <c:pt idx="3782">
                  <c:v>8.0152880001114681</c:v>
                </c:pt>
                <c:pt idx="3783">
                  <c:v>8.0194640001282096</c:v>
                </c:pt>
                <c:pt idx="3784">
                  <c:v>8.023640000144951</c:v>
                </c:pt>
                <c:pt idx="3785">
                  <c:v>8.0277920001535676</c:v>
                </c:pt>
                <c:pt idx="3786">
                  <c:v>8.0319679999956861</c:v>
                </c:pt>
                <c:pt idx="3787">
                  <c:v>8.0361200000043027</c:v>
                </c:pt>
                <c:pt idx="3788">
                  <c:v>8.0402960000210442</c:v>
                </c:pt>
                <c:pt idx="3789">
                  <c:v>8.0444720000377856</c:v>
                </c:pt>
                <c:pt idx="3790">
                  <c:v>8.0486240000464022</c:v>
                </c:pt>
                <c:pt idx="3791">
                  <c:v>8.0528000000631437</c:v>
                </c:pt>
                <c:pt idx="3792">
                  <c:v>8.0569520000717603</c:v>
                </c:pt>
                <c:pt idx="3793">
                  <c:v>8.0611280000885017</c:v>
                </c:pt>
                <c:pt idx="3794">
                  <c:v>8.0653040001052432</c:v>
                </c:pt>
                <c:pt idx="3795">
                  <c:v>8.0694560001138598</c:v>
                </c:pt>
                <c:pt idx="3796">
                  <c:v>8.0736320001306012</c:v>
                </c:pt>
                <c:pt idx="3797">
                  <c:v>8.0777840001392178</c:v>
                </c:pt>
                <c:pt idx="3798">
                  <c:v>8.0819600001559593</c:v>
                </c:pt>
                <c:pt idx="3799">
                  <c:v>8.0861359999980778</c:v>
                </c:pt>
                <c:pt idx="3800">
                  <c:v>8.0902880000066943</c:v>
                </c:pt>
                <c:pt idx="3801">
                  <c:v>8.0944640000234358</c:v>
                </c:pt>
                <c:pt idx="3802">
                  <c:v>8.0986160000320524</c:v>
                </c:pt>
                <c:pt idx="3803">
                  <c:v>8.1027920000487939</c:v>
                </c:pt>
                <c:pt idx="3804">
                  <c:v>8.1069680000655353</c:v>
                </c:pt>
                <c:pt idx="3805">
                  <c:v>8.1111200000741519</c:v>
                </c:pt>
                <c:pt idx="3806">
                  <c:v>8.1152960000908934</c:v>
                </c:pt>
                <c:pt idx="3807">
                  <c:v>8.11944800009951</c:v>
                </c:pt>
                <c:pt idx="3808">
                  <c:v>8.1236240001162514</c:v>
                </c:pt>
                <c:pt idx="3809">
                  <c:v>8.1278000001329929</c:v>
                </c:pt>
                <c:pt idx="3810">
                  <c:v>8.1319520001416095</c:v>
                </c:pt>
                <c:pt idx="3811">
                  <c:v>8.1361279999837279</c:v>
                </c:pt>
                <c:pt idx="3812">
                  <c:v>8.1402799999923445</c:v>
                </c:pt>
                <c:pt idx="3813">
                  <c:v>8.144456000009086</c:v>
                </c:pt>
                <c:pt idx="3814">
                  <c:v>8.1486320000258274</c:v>
                </c:pt>
                <c:pt idx="3815">
                  <c:v>8.152784000034444</c:v>
                </c:pt>
                <c:pt idx="3816">
                  <c:v>8.1569600000511855</c:v>
                </c:pt>
                <c:pt idx="3817">
                  <c:v>8.1611120000598021</c:v>
                </c:pt>
                <c:pt idx="3818">
                  <c:v>8.1652880000765435</c:v>
                </c:pt>
                <c:pt idx="3819">
                  <c:v>8.169464000093285</c:v>
                </c:pt>
                <c:pt idx="3820">
                  <c:v>8.1736160001019016</c:v>
                </c:pt>
                <c:pt idx="3821">
                  <c:v>8.177792000118643</c:v>
                </c:pt>
                <c:pt idx="3822">
                  <c:v>8.1819680001353845</c:v>
                </c:pt>
                <c:pt idx="3823">
                  <c:v>8.1861200001440011</c:v>
                </c:pt>
                <c:pt idx="3824">
                  <c:v>8.1902959999861196</c:v>
                </c:pt>
                <c:pt idx="3825">
                  <c:v>8.1944479999947362</c:v>
                </c:pt>
                <c:pt idx="3826">
                  <c:v>8.1986240000114776</c:v>
                </c:pt>
                <c:pt idx="3827">
                  <c:v>8.2028000000282191</c:v>
                </c:pt>
                <c:pt idx="3828">
                  <c:v>8.2069520000368357</c:v>
                </c:pt>
                <c:pt idx="3829">
                  <c:v>8.2111280000535771</c:v>
                </c:pt>
                <c:pt idx="3830">
                  <c:v>8.2152800000621937</c:v>
                </c:pt>
                <c:pt idx="3831">
                  <c:v>8.2194560000789352</c:v>
                </c:pt>
                <c:pt idx="3832">
                  <c:v>8.2236320000956766</c:v>
                </c:pt>
                <c:pt idx="3833">
                  <c:v>8.2277840001042932</c:v>
                </c:pt>
                <c:pt idx="3834">
                  <c:v>8.2319600001210347</c:v>
                </c:pt>
                <c:pt idx="3835">
                  <c:v>8.2361120001296513</c:v>
                </c:pt>
                <c:pt idx="3836">
                  <c:v>8.2402880001463927</c:v>
                </c:pt>
                <c:pt idx="3837">
                  <c:v>8.2444639999885112</c:v>
                </c:pt>
                <c:pt idx="3838">
                  <c:v>8.2486159999971278</c:v>
                </c:pt>
                <c:pt idx="3839">
                  <c:v>8.2527920000138693</c:v>
                </c:pt>
                <c:pt idx="3840">
                  <c:v>8.2569440000224859</c:v>
                </c:pt>
                <c:pt idx="3841">
                  <c:v>8.2611200000392273</c:v>
                </c:pt>
                <c:pt idx="3842">
                  <c:v>8.2652960000559688</c:v>
                </c:pt>
                <c:pt idx="3843">
                  <c:v>8.2694480000645854</c:v>
                </c:pt>
                <c:pt idx="3844">
                  <c:v>8.2736240000813268</c:v>
                </c:pt>
                <c:pt idx="3845">
                  <c:v>8.2777760000899434</c:v>
                </c:pt>
                <c:pt idx="3846">
                  <c:v>8.2819520001066849</c:v>
                </c:pt>
                <c:pt idx="3847">
                  <c:v>8.2861280001234263</c:v>
                </c:pt>
                <c:pt idx="3848">
                  <c:v>8.2902800001320429</c:v>
                </c:pt>
                <c:pt idx="3849">
                  <c:v>8.2944560001487844</c:v>
                </c:pt>
                <c:pt idx="3850">
                  <c:v>8.298607999982778</c:v>
                </c:pt>
                <c:pt idx="3851">
                  <c:v>8.3027839999995194</c:v>
                </c:pt>
                <c:pt idx="3852">
                  <c:v>8.3069600000162609</c:v>
                </c:pt>
                <c:pt idx="3853">
                  <c:v>8.3111120000248775</c:v>
                </c:pt>
                <c:pt idx="3854">
                  <c:v>8.3152880000416189</c:v>
                </c:pt>
                <c:pt idx="3855">
                  <c:v>8.3194400000502355</c:v>
                </c:pt>
                <c:pt idx="3856">
                  <c:v>8.323616000066977</c:v>
                </c:pt>
                <c:pt idx="3857">
                  <c:v>8.3277920000837184</c:v>
                </c:pt>
                <c:pt idx="3858">
                  <c:v>8.331944000092335</c:v>
                </c:pt>
                <c:pt idx="3859">
                  <c:v>8.3361200001090765</c:v>
                </c:pt>
                <c:pt idx="3860">
                  <c:v>8.3402720001176931</c:v>
                </c:pt>
                <c:pt idx="3861">
                  <c:v>8.3444480001344346</c:v>
                </c:pt>
                <c:pt idx="3862">
                  <c:v>8.348624000151176</c:v>
                </c:pt>
                <c:pt idx="3863">
                  <c:v>8.3527759999851696</c:v>
                </c:pt>
                <c:pt idx="3864">
                  <c:v>8.3569520000019111</c:v>
                </c:pt>
                <c:pt idx="3865">
                  <c:v>8.3611040000105277</c:v>
                </c:pt>
                <c:pt idx="3866">
                  <c:v>8.3652800000272691</c:v>
                </c:pt>
                <c:pt idx="3867">
                  <c:v>8.3694560000440106</c:v>
                </c:pt>
                <c:pt idx="3868">
                  <c:v>8.3736080000526272</c:v>
                </c:pt>
                <c:pt idx="3869">
                  <c:v>8.3777840000693686</c:v>
                </c:pt>
                <c:pt idx="3870">
                  <c:v>8.3819360000779852</c:v>
                </c:pt>
                <c:pt idx="3871">
                  <c:v>8.3861120000947267</c:v>
                </c:pt>
                <c:pt idx="3872">
                  <c:v>8.3902880001114681</c:v>
                </c:pt>
                <c:pt idx="3873">
                  <c:v>8.3944400001200847</c:v>
                </c:pt>
                <c:pt idx="3874">
                  <c:v>8.3986160001368262</c:v>
                </c:pt>
                <c:pt idx="3875">
                  <c:v>8.4027680001454428</c:v>
                </c:pt>
                <c:pt idx="3876">
                  <c:v>8.4069439999875613</c:v>
                </c:pt>
                <c:pt idx="3877">
                  <c:v>8.4111200000043027</c:v>
                </c:pt>
                <c:pt idx="3878">
                  <c:v>8.4152720000129193</c:v>
                </c:pt>
                <c:pt idx="3879">
                  <c:v>8.4194480000296608</c:v>
                </c:pt>
                <c:pt idx="3880">
                  <c:v>8.4236000000382774</c:v>
                </c:pt>
                <c:pt idx="3881">
                  <c:v>8.4277760000550188</c:v>
                </c:pt>
                <c:pt idx="3882">
                  <c:v>8.4319520000717603</c:v>
                </c:pt>
                <c:pt idx="3883">
                  <c:v>8.4361040000803769</c:v>
                </c:pt>
                <c:pt idx="3884">
                  <c:v>8.4402800000971183</c:v>
                </c:pt>
                <c:pt idx="3885">
                  <c:v>8.4444320001057349</c:v>
                </c:pt>
                <c:pt idx="3886">
                  <c:v>8.4486080001224764</c:v>
                </c:pt>
                <c:pt idx="3887">
                  <c:v>8.4527840001392178</c:v>
                </c:pt>
                <c:pt idx="3888">
                  <c:v>8.4569360001478344</c:v>
                </c:pt>
                <c:pt idx="3889">
                  <c:v>8.4611119999899529</c:v>
                </c:pt>
                <c:pt idx="3890">
                  <c:v>8.4652639999985695</c:v>
                </c:pt>
                <c:pt idx="3891">
                  <c:v>8.4694400000153109</c:v>
                </c:pt>
                <c:pt idx="3892">
                  <c:v>8.4736160000320524</c:v>
                </c:pt>
                <c:pt idx="3893">
                  <c:v>8.477768000040669</c:v>
                </c:pt>
                <c:pt idx="3894">
                  <c:v>8.4819440000574104</c:v>
                </c:pt>
                <c:pt idx="3895">
                  <c:v>8.486096000066027</c:v>
                </c:pt>
                <c:pt idx="3896">
                  <c:v>8.4902720000827685</c:v>
                </c:pt>
                <c:pt idx="3897">
                  <c:v>8.49444800009951</c:v>
                </c:pt>
                <c:pt idx="3898">
                  <c:v>8.4986000001081266</c:v>
                </c:pt>
                <c:pt idx="3899">
                  <c:v>8.502776000124868</c:v>
                </c:pt>
                <c:pt idx="3900">
                  <c:v>8.5069280001334846</c:v>
                </c:pt>
                <c:pt idx="3901">
                  <c:v>8.5111040001502261</c:v>
                </c:pt>
                <c:pt idx="3902">
                  <c:v>8.5152799999923445</c:v>
                </c:pt>
                <c:pt idx="3903">
                  <c:v>8.5194320000009611</c:v>
                </c:pt>
                <c:pt idx="3904">
                  <c:v>8.5236080000177026</c:v>
                </c:pt>
                <c:pt idx="3905">
                  <c:v>8.5277600000263192</c:v>
                </c:pt>
                <c:pt idx="3906">
                  <c:v>8.5319360000430606</c:v>
                </c:pt>
                <c:pt idx="3907">
                  <c:v>8.5361120000598021</c:v>
                </c:pt>
                <c:pt idx="3908">
                  <c:v>8.5402640000684187</c:v>
                </c:pt>
                <c:pt idx="3909">
                  <c:v>8.5444400000851601</c:v>
                </c:pt>
                <c:pt idx="3910">
                  <c:v>8.5485920000937767</c:v>
                </c:pt>
                <c:pt idx="3911">
                  <c:v>8.5527680001105182</c:v>
                </c:pt>
                <c:pt idx="3912">
                  <c:v>8.5569440001272596</c:v>
                </c:pt>
                <c:pt idx="3913">
                  <c:v>8.5610960001358762</c:v>
                </c:pt>
                <c:pt idx="3914">
                  <c:v>8.5652720001526177</c:v>
                </c:pt>
                <c:pt idx="3915">
                  <c:v>8.5694239999866113</c:v>
                </c:pt>
                <c:pt idx="3916">
                  <c:v>8.5736000000033528</c:v>
                </c:pt>
                <c:pt idx="3917">
                  <c:v>8.5777760000200942</c:v>
                </c:pt>
                <c:pt idx="3918">
                  <c:v>8.5819280000287108</c:v>
                </c:pt>
                <c:pt idx="3919">
                  <c:v>8.5861040000454523</c:v>
                </c:pt>
                <c:pt idx="3920">
                  <c:v>8.5902800000621937</c:v>
                </c:pt>
                <c:pt idx="3921">
                  <c:v>8.5944320000708103</c:v>
                </c:pt>
                <c:pt idx="3922">
                  <c:v>8.5986080000875518</c:v>
                </c:pt>
                <c:pt idx="3923">
                  <c:v>8.6027600000961684</c:v>
                </c:pt>
                <c:pt idx="3924">
                  <c:v>8.6069360001129098</c:v>
                </c:pt>
                <c:pt idx="3925">
                  <c:v>8.6111120001296513</c:v>
                </c:pt>
                <c:pt idx="3926">
                  <c:v>8.6152640001382679</c:v>
                </c:pt>
                <c:pt idx="3927">
                  <c:v>8.6194400001550093</c:v>
                </c:pt>
                <c:pt idx="3928">
                  <c:v>8.6235919999890029</c:v>
                </c:pt>
                <c:pt idx="3929">
                  <c:v>8.6277680000057444</c:v>
                </c:pt>
                <c:pt idx="3930">
                  <c:v>8.6319440000224859</c:v>
                </c:pt>
                <c:pt idx="3931">
                  <c:v>8.6360960000311024</c:v>
                </c:pt>
                <c:pt idx="3932">
                  <c:v>8.6402720000478439</c:v>
                </c:pt>
                <c:pt idx="3933">
                  <c:v>8.6444240000564605</c:v>
                </c:pt>
                <c:pt idx="3934">
                  <c:v>8.648600000073202</c:v>
                </c:pt>
                <c:pt idx="3935">
                  <c:v>8.6527760000899434</c:v>
                </c:pt>
                <c:pt idx="3936">
                  <c:v>8.65692800009856</c:v>
                </c:pt>
                <c:pt idx="3937">
                  <c:v>8.6611040001153015</c:v>
                </c:pt>
                <c:pt idx="3938">
                  <c:v>8.6652560001239181</c:v>
                </c:pt>
                <c:pt idx="3939">
                  <c:v>8.6694320001406595</c:v>
                </c:pt>
                <c:pt idx="3940">
                  <c:v>8.673607999982778</c:v>
                </c:pt>
                <c:pt idx="3941">
                  <c:v>8.6777599999913946</c:v>
                </c:pt>
                <c:pt idx="3942">
                  <c:v>8.681936000008136</c:v>
                </c:pt>
                <c:pt idx="3943">
                  <c:v>8.6860880000167526</c:v>
                </c:pt>
                <c:pt idx="3944">
                  <c:v>8.6902640000334941</c:v>
                </c:pt>
                <c:pt idx="3945">
                  <c:v>8.6944400000502355</c:v>
                </c:pt>
                <c:pt idx="3946">
                  <c:v>8.6985920000588521</c:v>
                </c:pt>
                <c:pt idx="3947">
                  <c:v>8.7027680000755936</c:v>
                </c:pt>
                <c:pt idx="3948">
                  <c:v>8.7069200000842102</c:v>
                </c:pt>
                <c:pt idx="3949">
                  <c:v>8.7110960001009516</c:v>
                </c:pt>
                <c:pt idx="3950">
                  <c:v>8.7152720001176931</c:v>
                </c:pt>
                <c:pt idx="3951">
                  <c:v>8.7194240001263097</c:v>
                </c:pt>
                <c:pt idx="3952">
                  <c:v>8.7236000001430511</c:v>
                </c:pt>
                <c:pt idx="3953">
                  <c:v>8.7277520001516677</c:v>
                </c:pt>
                <c:pt idx="3954">
                  <c:v>8.7319279999937862</c:v>
                </c:pt>
                <c:pt idx="3955">
                  <c:v>8.7361040000105277</c:v>
                </c:pt>
                <c:pt idx="3956">
                  <c:v>8.7402560000191443</c:v>
                </c:pt>
                <c:pt idx="3957">
                  <c:v>8.7444320000358857</c:v>
                </c:pt>
                <c:pt idx="3958">
                  <c:v>8.7485840000445023</c:v>
                </c:pt>
                <c:pt idx="3959">
                  <c:v>8.7527600000612438</c:v>
                </c:pt>
                <c:pt idx="3960">
                  <c:v>8.7569360000779852</c:v>
                </c:pt>
                <c:pt idx="3961">
                  <c:v>8.7610880000866018</c:v>
                </c:pt>
                <c:pt idx="3962">
                  <c:v>8.7652640001033433</c:v>
                </c:pt>
                <c:pt idx="3963">
                  <c:v>8.7694160001119599</c:v>
                </c:pt>
                <c:pt idx="3964">
                  <c:v>8.7735920001287013</c:v>
                </c:pt>
                <c:pt idx="3965">
                  <c:v>8.7777680001454428</c:v>
                </c:pt>
                <c:pt idx="3966">
                  <c:v>8.7819200001540594</c:v>
                </c:pt>
                <c:pt idx="3967">
                  <c:v>8.7860959999961779</c:v>
                </c:pt>
                <c:pt idx="3968">
                  <c:v>8.7902480000047944</c:v>
                </c:pt>
                <c:pt idx="3969">
                  <c:v>8.7944240000215359</c:v>
                </c:pt>
                <c:pt idx="3970">
                  <c:v>8.7986000000382774</c:v>
                </c:pt>
                <c:pt idx="3971">
                  <c:v>8.802752000046894</c:v>
                </c:pt>
                <c:pt idx="3972">
                  <c:v>8.8069280000636354</c:v>
                </c:pt>
                <c:pt idx="3973">
                  <c:v>8.811080000072252</c:v>
                </c:pt>
                <c:pt idx="3974">
                  <c:v>8.8152560000889935</c:v>
                </c:pt>
                <c:pt idx="3975">
                  <c:v>8.8194320001057349</c:v>
                </c:pt>
                <c:pt idx="3976">
                  <c:v>8.8235840001143515</c:v>
                </c:pt>
                <c:pt idx="3977">
                  <c:v>8.827760000131093</c:v>
                </c:pt>
                <c:pt idx="3978">
                  <c:v>8.8319120001397096</c:v>
                </c:pt>
                <c:pt idx="3979">
                  <c:v>8.836087999981828</c:v>
                </c:pt>
                <c:pt idx="3980">
                  <c:v>8.8402639999985695</c:v>
                </c:pt>
                <c:pt idx="3981">
                  <c:v>8.8444160000071861</c:v>
                </c:pt>
                <c:pt idx="3982">
                  <c:v>8.8485920000239275</c:v>
                </c:pt>
                <c:pt idx="3983">
                  <c:v>8.8527440000325441</c:v>
                </c:pt>
                <c:pt idx="3984">
                  <c:v>8.8569200000492856</c:v>
                </c:pt>
                <c:pt idx="3985">
                  <c:v>8.861096000066027</c:v>
                </c:pt>
                <c:pt idx="3986">
                  <c:v>8.8652480000746436</c:v>
                </c:pt>
                <c:pt idx="3987">
                  <c:v>8.8694240000913851</c:v>
                </c:pt>
                <c:pt idx="3988">
                  <c:v>8.8735760001000017</c:v>
                </c:pt>
                <c:pt idx="3989">
                  <c:v>8.8777520001167431</c:v>
                </c:pt>
                <c:pt idx="3990">
                  <c:v>8.8819280001334846</c:v>
                </c:pt>
                <c:pt idx="3991">
                  <c:v>8.8860800001421012</c:v>
                </c:pt>
                <c:pt idx="3992">
                  <c:v>8.8902559999842197</c:v>
                </c:pt>
                <c:pt idx="3993">
                  <c:v>8.8944079999928363</c:v>
                </c:pt>
                <c:pt idx="3994">
                  <c:v>8.8985840000095777</c:v>
                </c:pt>
                <c:pt idx="3995">
                  <c:v>8.9027600000263192</c:v>
                </c:pt>
                <c:pt idx="3996">
                  <c:v>8.9069120000349358</c:v>
                </c:pt>
                <c:pt idx="3997">
                  <c:v>8.9110880000516772</c:v>
                </c:pt>
                <c:pt idx="3998">
                  <c:v>8.9152400000602938</c:v>
                </c:pt>
                <c:pt idx="3999">
                  <c:v>8.9194160000770353</c:v>
                </c:pt>
                <c:pt idx="4000">
                  <c:v>8.9235920000937767</c:v>
                </c:pt>
                <c:pt idx="4001">
                  <c:v>8.9277440001023933</c:v>
                </c:pt>
                <c:pt idx="4002">
                  <c:v>8.9319200001191348</c:v>
                </c:pt>
                <c:pt idx="4003">
                  <c:v>8.9360720001277514</c:v>
                </c:pt>
                <c:pt idx="4004">
                  <c:v>8.9402480001444928</c:v>
                </c:pt>
                <c:pt idx="4005">
                  <c:v>8.9444239999866113</c:v>
                </c:pt>
                <c:pt idx="4006">
                  <c:v>8.9485759999952279</c:v>
                </c:pt>
                <c:pt idx="4007">
                  <c:v>8.9527520000119694</c:v>
                </c:pt>
                <c:pt idx="4008">
                  <c:v>8.956904000020586</c:v>
                </c:pt>
                <c:pt idx="4009">
                  <c:v>8.9610800000373274</c:v>
                </c:pt>
                <c:pt idx="4010">
                  <c:v>8.9652560000540689</c:v>
                </c:pt>
                <c:pt idx="4011">
                  <c:v>8.9694080000626855</c:v>
                </c:pt>
                <c:pt idx="4012">
                  <c:v>8.9735840000794269</c:v>
                </c:pt>
                <c:pt idx="4013">
                  <c:v>8.9777360000880435</c:v>
                </c:pt>
                <c:pt idx="4014">
                  <c:v>8.981912000104785</c:v>
                </c:pt>
                <c:pt idx="4015">
                  <c:v>8.9860880001215264</c:v>
                </c:pt>
                <c:pt idx="4016">
                  <c:v>8.990240000130143</c:v>
                </c:pt>
                <c:pt idx="4017">
                  <c:v>8.9944160001468845</c:v>
                </c:pt>
                <c:pt idx="4018">
                  <c:v>8.9985680001555011</c:v>
                </c:pt>
                <c:pt idx="4019">
                  <c:v>9.0027439999976195</c:v>
                </c:pt>
                <c:pt idx="4020">
                  <c:v>9.006920000014361</c:v>
                </c:pt>
                <c:pt idx="4021">
                  <c:v>9.0110720000229776</c:v>
                </c:pt>
                <c:pt idx="4022">
                  <c:v>9.015248000039719</c:v>
                </c:pt>
                <c:pt idx="4023">
                  <c:v>9.0194000000483356</c:v>
                </c:pt>
                <c:pt idx="4024">
                  <c:v>9.0235760000650771</c:v>
                </c:pt>
                <c:pt idx="4025">
                  <c:v>9.0277520000818186</c:v>
                </c:pt>
                <c:pt idx="4026">
                  <c:v>9.0319040000904351</c:v>
                </c:pt>
                <c:pt idx="4027">
                  <c:v>9.0360800001071766</c:v>
                </c:pt>
                <c:pt idx="4028">
                  <c:v>9.0402320001157932</c:v>
                </c:pt>
                <c:pt idx="4029">
                  <c:v>9.0444080001325347</c:v>
                </c:pt>
                <c:pt idx="4030">
                  <c:v>9.0485840001492761</c:v>
                </c:pt>
                <c:pt idx="4031">
                  <c:v>9.0527359999832697</c:v>
                </c:pt>
                <c:pt idx="4032">
                  <c:v>9.0569120000000112</c:v>
                </c:pt>
                <c:pt idx="4033">
                  <c:v>9.0610640000086278</c:v>
                </c:pt>
                <c:pt idx="4034">
                  <c:v>9.0652400000253692</c:v>
                </c:pt>
                <c:pt idx="4035">
                  <c:v>9.0694160000421107</c:v>
                </c:pt>
                <c:pt idx="4036">
                  <c:v>9.0735680000507273</c:v>
                </c:pt>
                <c:pt idx="4037">
                  <c:v>9.0777440000674687</c:v>
                </c:pt>
                <c:pt idx="4038">
                  <c:v>9.0818960000760853</c:v>
                </c:pt>
                <c:pt idx="4039">
                  <c:v>9.0860720000928268</c:v>
                </c:pt>
                <c:pt idx="4040">
                  <c:v>9.0902480001095682</c:v>
                </c:pt>
                <c:pt idx="4041">
                  <c:v>9.0944000001181848</c:v>
                </c:pt>
                <c:pt idx="4042">
                  <c:v>9.0985760001349263</c:v>
                </c:pt>
                <c:pt idx="4043">
                  <c:v>9.1027280001435429</c:v>
                </c:pt>
                <c:pt idx="4044">
                  <c:v>9.1069039999856614</c:v>
                </c:pt>
                <c:pt idx="4045">
                  <c:v>9.1110800000024028</c:v>
                </c:pt>
                <c:pt idx="4046">
                  <c:v>9.1152320000110194</c:v>
                </c:pt>
                <c:pt idx="4047">
                  <c:v>9.1194080000277609</c:v>
                </c:pt>
                <c:pt idx="4048">
                  <c:v>9.1235600000363775</c:v>
                </c:pt>
                <c:pt idx="4049">
                  <c:v>9.1277360000531189</c:v>
                </c:pt>
                <c:pt idx="4050">
                  <c:v>9.1319120000698604</c:v>
                </c:pt>
                <c:pt idx="4051">
                  <c:v>9.136064000078477</c:v>
                </c:pt>
                <c:pt idx="4052">
                  <c:v>9.1402400000952184</c:v>
                </c:pt>
                <c:pt idx="4053">
                  <c:v>9.144392000103835</c:v>
                </c:pt>
                <c:pt idx="4054">
                  <c:v>9.1485680001205765</c:v>
                </c:pt>
                <c:pt idx="4055">
                  <c:v>9.1527440001373179</c:v>
                </c:pt>
                <c:pt idx="4056">
                  <c:v>9.1568960001459345</c:v>
                </c:pt>
                <c:pt idx="4057">
                  <c:v>9.161071999988053</c:v>
                </c:pt>
                <c:pt idx="4058">
                  <c:v>9.1652239999966696</c:v>
                </c:pt>
                <c:pt idx="4059">
                  <c:v>9.169400000013411</c:v>
                </c:pt>
                <c:pt idx="4060">
                  <c:v>9.1735760000301525</c:v>
                </c:pt>
                <c:pt idx="4061">
                  <c:v>9.1777280000387691</c:v>
                </c:pt>
                <c:pt idx="4062">
                  <c:v>9.1819040000555106</c:v>
                </c:pt>
                <c:pt idx="4063">
                  <c:v>9.1860560000641271</c:v>
                </c:pt>
                <c:pt idx="4064">
                  <c:v>9.1902320000808686</c:v>
                </c:pt>
                <c:pt idx="4065">
                  <c:v>9.1944080000976101</c:v>
                </c:pt>
                <c:pt idx="4066">
                  <c:v>9.1985600001062267</c:v>
                </c:pt>
                <c:pt idx="4067">
                  <c:v>9.2027360001229681</c:v>
                </c:pt>
                <c:pt idx="4068">
                  <c:v>9.2068880001315847</c:v>
                </c:pt>
                <c:pt idx="4069">
                  <c:v>9.2110640001483262</c:v>
                </c:pt>
                <c:pt idx="4070">
                  <c:v>9.2152399999904446</c:v>
                </c:pt>
                <c:pt idx="4071">
                  <c:v>9.2193919999990612</c:v>
                </c:pt>
                <c:pt idx="4072">
                  <c:v>9.2235680000158027</c:v>
                </c:pt>
                <c:pt idx="4073">
                  <c:v>9.2277200000244193</c:v>
                </c:pt>
                <c:pt idx="4074">
                  <c:v>9.2318960000411607</c:v>
                </c:pt>
                <c:pt idx="4075">
                  <c:v>9.2360720000579022</c:v>
                </c:pt>
                <c:pt idx="4076">
                  <c:v>9.2402240000665188</c:v>
                </c:pt>
                <c:pt idx="4077">
                  <c:v>9.2444000000832602</c:v>
                </c:pt>
                <c:pt idx="4078">
                  <c:v>9.2485520000918768</c:v>
                </c:pt>
                <c:pt idx="4079">
                  <c:v>9.2527280001086183</c:v>
                </c:pt>
                <c:pt idx="4080">
                  <c:v>9.2569040001253597</c:v>
                </c:pt>
                <c:pt idx="4081">
                  <c:v>9.2610560001339763</c:v>
                </c:pt>
                <c:pt idx="4082">
                  <c:v>9.2652320001507178</c:v>
                </c:pt>
                <c:pt idx="4083">
                  <c:v>9.2693839999847114</c:v>
                </c:pt>
                <c:pt idx="4084">
                  <c:v>9.2735600000014529</c:v>
                </c:pt>
                <c:pt idx="4085">
                  <c:v>9.2777360000181943</c:v>
                </c:pt>
                <c:pt idx="4086">
                  <c:v>9.2818880000268109</c:v>
                </c:pt>
                <c:pt idx="4087">
                  <c:v>9.2860640000435524</c:v>
                </c:pt>
                <c:pt idx="4088">
                  <c:v>9.2902400000602938</c:v>
                </c:pt>
                <c:pt idx="4089">
                  <c:v>9.2943920000689104</c:v>
                </c:pt>
                <c:pt idx="4090">
                  <c:v>9.2985680000856519</c:v>
                </c:pt>
                <c:pt idx="4091">
                  <c:v>9.3027200000942685</c:v>
                </c:pt>
                <c:pt idx="4092">
                  <c:v>9.3068960001110099</c:v>
                </c:pt>
                <c:pt idx="4093">
                  <c:v>9.3110720001277514</c:v>
                </c:pt>
                <c:pt idx="4094">
                  <c:v>9.315224000136368</c:v>
                </c:pt>
                <c:pt idx="4095">
                  <c:v>9.3194000001531094</c:v>
                </c:pt>
                <c:pt idx="4096">
                  <c:v>9.323551999987103</c:v>
                </c:pt>
                <c:pt idx="4097">
                  <c:v>9.3277280000038445</c:v>
                </c:pt>
                <c:pt idx="4098">
                  <c:v>9.331904000020586</c:v>
                </c:pt>
                <c:pt idx="4099">
                  <c:v>9.3360560000292026</c:v>
                </c:pt>
                <c:pt idx="4100">
                  <c:v>9.340232000045944</c:v>
                </c:pt>
                <c:pt idx="4101">
                  <c:v>9.3443840000545606</c:v>
                </c:pt>
                <c:pt idx="4102">
                  <c:v>9.3485600000713021</c:v>
                </c:pt>
                <c:pt idx="4103">
                  <c:v>9.3527360000880435</c:v>
                </c:pt>
                <c:pt idx="4104">
                  <c:v>9.3568880000966601</c:v>
                </c:pt>
                <c:pt idx="4105">
                  <c:v>9.3610640001134016</c:v>
                </c:pt>
                <c:pt idx="4106">
                  <c:v>9.3652160001220182</c:v>
                </c:pt>
                <c:pt idx="4107">
                  <c:v>9.3693920001387596</c:v>
                </c:pt>
                <c:pt idx="4108">
                  <c:v>9.3735680001555011</c:v>
                </c:pt>
                <c:pt idx="4109">
                  <c:v>9.3777199999894947</c:v>
                </c:pt>
                <c:pt idx="4110">
                  <c:v>9.3818960000062361</c:v>
                </c:pt>
                <c:pt idx="4111">
                  <c:v>9.3860480000148527</c:v>
                </c:pt>
                <c:pt idx="4112">
                  <c:v>9.3902240000315942</c:v>
                </c:pt>
                <c:pt idx="4113">
                  <c:v>9.3944000000483356</c:v>
                </c:pt>
                <c:pt idx="4114">
                  <c:v>9.3985520000569522</c:v>
                </c:pt>
                <c:pt idx="4115">
                  <c:v>9.4027280000736937</c:v>
                </c:pt>
                <c:pt idx="4116">
                  <c:v>9.4068800000823103</c:v>
                </c:pt>
                <c:pt idx="4117">
                  <c:v>9.4110560000990517</c:v>
                </c:pt>
                <c:pt idx="4118">
                  <c:v>9.4152320001157932</c:v>
                </c:pt>
                <c:pt idx="4119">
                  <c:v>9.4193840001244098</c:v>
                </c:pt>
                <c:pt idx="4120">
                  <c:v>9.4235600001411512</c:v>
                </c:pt>
                <c:pt idx="4121">
                  <c:v>9.4277120001497678</c:v>
                </c:pt>
                <c:pt idx="4122">
                  <c:v>9.4318879999918863</c:v>
                </c:pt>
                <c:pt idx="4123">
                  <c:v>9.4360640000086278</c:v>
                </c:pt>
                <c:pt idx="4124">
                  <c:v>9.4402160000172444</c:v>
                </c:pt>
                <c:pt idx="4125">
                  <c:v>9.4443920000339858</c:v>
                </c:pt>
                <c:pt idx="4126">
                  <c:v>9.4485440000426024</c:v>
                </c:pt>
                <c:pt idx="4127">
                  <c:v>9.4527200000593439</c:v>
                </c:pt>
                <c:pt idx="4128">
                  <c:v>9.4568960000760853</c:v>
                </c:pt>
                <c:pt idx="4129">
                  <c:v>9.4610480000847019</c:v>
                </c:pt>
                <c:pt idx="4130">
                  <c:v>9.4652240001014434</c:v>
                </c:pt>
                <c:pt idx="4131">
                  <c:v>9.46937600011006</c:v>
                </c:pt>
                <c:pt idx="4132">
                  <c:v>9.4735520001268014</c:v>
                </c:pt>
                <c:pt idx="4133">
                  <c:v>9.4777280001435429</c:v>
                </c:pt>
                <c:pt idx="4134">
                  <c:v>9.4818800001521595</c:v>
                </c:pt>
                <c:pt idx="4135">
                  <c:v>9.486055999994278</c:v>
                </c:pt>
                <c:pt idx="4136">
                  <c:v>9.4902080000028946</c:v>
                </c:pt>
                <c:pt idx="4137">
                  <c:v>9.494384000019636</c:v>
                </c:pt>
                <c:pt idx="4138">
                  <c:v>9.4985600000363775</c:v>
                </c:pt>
                <c:pt idx="4139">
                  <c:v>9.5027120000449941</c:v>
                </c:pt>
                <c:pt idx="4140">
                  <c:v>9.5068880000617355</c:v>
                </c:pt>
                <c:pt idx="4141">
                  <c:v>9.5110400000703521</c:v>
                </c:pt>
                <c:pt idx="4142">
                  <c:v>9.5152160000870936</c:v>
                </c:pt>
                <c:pt idx="4143">
                  <c:v>9.519392000103835</c:v>
                </c:pt>
                <c:pt idx="4144">
                  <c:v>9.5235440001124516</c:v>
                </c:pt>
                <c:pt idx="4145">
                  <c:v>9.5277200001291931</c:v>
                </c:pt>
                <c:pt idx="4146">
                  <c:v>9.5318720001378097</c:v>
                </c:pt>
                <c:pt idx="4147">
                  <c:v>9.5360480001545511</c:v>
                </c:pt>
                <c:pt idx="4148">
                  <c:v>9.5402239999966696</c:v>
                </c:pt>
                <c:pt idx="4149">
                  <c:v>9.5443760000052862</c:v>
                </c:pt>
                <c:pt idx="4150">
                  <c:v>9.5485520000220276</c:v>
                </c:pt>
                <c:pt idx="4151">
                  <c:v>9.5527040000306442</c:v>
                </c:pt>
                <c:pt idx="4152">
                  <c:v>9.5568800000473857</c:v>
                </c:pt>
                <c:pt idx="4153">
                  <c:v>9.5610560000641271</c:v>
                </c:pt>
                <c:pt idx="4154">
                  <c:v>9.5652080000727437</c:v>
                </c:pt>
                <c:pt idx="4155">
                  <c:v>9.5693840000894852</c:v>
                </c:pt>
                <c:pt idx="4156">
                  <c:v>9.5735360000981018</c:v>
                </c:pt>
                <c:pt idx="4157">
                  <c:v>9.5777120001148432</c:v>
                </c:pt>
                <c:pt idx="4158">
                  <c:v>9.5818880001315847</c:v>
                </c:pt>
                <c:pt idx="4159">
                  <c:v>9.5860400001402013</c:v>
                </c:pt>
                <c:pt idx="4160">
                  <c:v>9.5902159999823198</c:v>
                </c:pt>
                <c:pt idx="4161">
                  <c:v>9.5943679999909364</c:v>
                </c:pt>
                <c:pt idx="4162">
                  <c:v>9.5985440000076778</c:v>
                </c:pt>
                <c:pt idx="4163">
                  <c:v>9.6027200000244193</c:v>
                </c:pt>
                <c:pt idx="4164">
                  <c:v>9.6068720000330359</c:v>
                </c:pt>
                <c:pt idx="4165">
                  <c:v>9.6110480000497773</c:v>
                </c:pt>
                <c:pt idx="4166">
                  <c:v>9.6152000000583939</c:v>
                </c:pt>
                <c:pt idx="4167">
                  <c:v>9.6193760000751354</c:v>
                </c:pt>
                <c:pt idx="4168">
                  <c:v>9.6235520000918768</c:v>
                </c:pt>
                <c:pt idx="4169">
                  <c:v>9.6277040001004934</c:v>
                </c:pt>
                <c:pt idx="4170">
                  <c:v>9.6318800001172349</c:v>
                </c:pt>
                <c:pt idx="4171">
                  <c:v>9.6360320001258515</c:v>
                </c:pt>
                <c:pt idx="4172">
                  <c:v>9.6402080001425929</c:v>
                </c:pt>
                <c:pt idx="4173">
                  <c:v>9.6443839999847114</c:v>
                </c:pt>
                <c:pt idx="4174">
                  <c:v>9.648535999993328</c:v>
                </c:pt>
                <c:pt idx="4175">
                  <c:v>9.6527120000100695</c:v>
                </c:pt>
                <c:pt idx="4176">
                  <c:v>9.6568640000186861</c:v>
                </c:pt>
                <c:pt idx="4177">
                  <c:v>9.6610400000354275</c:v>
                </c:pt>
                <c:pt idx="4178">
                  <c:v>9.665216000052169</c:v>
                </c:pt>
                <c:pt idx="4179">
                  <c:v>9.6693680000607856</c:v>
                </c:pt>
                <c:pt idx="4180">
                  <c:v>9.673544000077527</c:v>
                </c:pt>
                <c:pt idx="4181">
                  <c:v>9.6776960000861436</c:v>
                </c:pt>
                <c:pt idx="4182">
                  <c:v>9.6818720001028851</c:v>
                </c:pt>
                <c:pt idx="4183">
                  <c:v>9.6860480001196265</c:v>
                </c:pt>
                <c:pt idx="4184">
                  <c:v>9.6902000001282431</c:v>
                </c:pt>
                <c:pt idx="4185">
                  <c:v>9.6943760001449846</c:v>
                </c:pt>
                <c:pt idx="4186">
                  <c:v>9.6985280001536012</c:v>
                </c:pt>
                <c:pt idx="4187">
                  <c:v>9.7027039999957196</c:v>
                </c:pt>
                <c:pt idx="4188">
                  <c:v>9.7068800000124611</c:v>
                </c:pt>
                <c:pt idx="4189">
                  <c:v>9.7110320000210777</c:v>
                </c:pt>
                <c:pt idx="4190">
                  <c:v>9.7152080000378191</c:v>
                </c:pt>
                <c:pt idx="4191">
                  <c:v>9.7193600000464357</c:v>
                </c:pt>
                <c:pt idx="4192">
                  <c:v>9.7235360000631772</c:v>
                </c:pt>
                <c:pt idx="4193">
                  <c:v>9.7277120000799187</c:v>
                </c:pt>
                <c:pt idx="4194">
                  <c:v>9.7318640000885352</c:v>
                </c:pt>
                <c:pt idx="4195">
                  <c:v>9.7360400001052767</c:v>
                </c:pt>
                <c:pt idx="4196">
                  <c:v>9.7401920001138933</c:v>
                </c:pt>
                <c:pt idx="4197">
                  <c:v>9.7443680001306348</c:v>
                </c:pt>
                <c:pt idx="4198">
                  <c:v>9.7485440001473762</c:v>
                </c:pt>
                <c:pt idx="4199">
                  <c:v>9.7526960001559928</c:v>
                </c:pt>
                <c:pt idx="4200">
                  <c:v>9.7568719999981113</c:v>
                </c:pt>
                <c:pt idx="4201">
                  <c:v>9.7610240000067279</c:v>
                </c:pt>
                <c:pt idx="4202">
                  <c:v>9.7652000000234693</c:v>
                </c:pt>
                <c:pt idx="4203">
                  <c:v>9.7693760000402108</c:v>
                </c:pt>
                <c:pt idx="4204">
                  <c:v>9.7735280000488274</c:v>
                </c:pt>
                <c:pt idx="4205">
                  <c:v>9.7777040000655688</c:v>
                </c:pt>
                <c:pt idx="4206">
                  <c:v>9.7818560000741854</c:v>
                </c:pt>
                <c:pt idx="4207">
                  <c:v>9.7860320000909269</c:v>
                </c:pt>
                <c:pt idx="4208">
                  <c:v>9.7902080001076683</c:v>
                </c:pt>
                <c:pt idx="4209">
                  <c:v>9.7943600001162849</c:v>
                </c:pt>
                <c:pt idx="4210">
                  <c:v>9.7985360001330264</c:v>
                </c:pt>
                <c:pt idx="4211">
                  <c:v>9.802688000141643</c:v>
                </c:pt>
                <c:pt idx="4212">
                  <c:v>9.8068639999837615</c:v>
                </c:pt>
                <c:pt idx="4213">
                  <c:v>9.8110400000005029</c:v>
                </c:pt>
                <c:pt idx="4214">
                  <c:v>9.8151920000091195</c:v>
                </c:pt>
                <c:pt idx="4215">
                  <c:v>9.819368000025861</c:v>
                </c:pt>
                <c:pt idx="4216">
                  <c:v>9.8235200000344776</c:v>
                </c:pt>
                <c:pt idx="4217">
                  <c:v>9.827696000051219</c:v>
                </c:pt>
                <c:pt idx="4218">
                  <c:v>9.8318720000679605</c:v>
                </c:pt>
                <c:pt idx="4219">
                  <c:v>9.8360240000765771</c:v>
                </c:pt>
                <c:pt idx="4220">
                  <c:v>9.8402000000933185</c:v>
                </c:pt>
                <c:pt idx="4221">
                  <c:v>9.8443520001019351</c:v>
                </c:pt>
                <c:pt idx="4222">
                  <c:v>9.8485280001186766</c:v>
                </c:pt>
                <c:pt idx="4223">
                  <c:v>9.852704000135418</c:v>
                </c:pt>
                <c:pt idx="4224">
                  <c:v>9.8568560001440346</c:v>
                </c:pt>
                <c:pt idx="4225">
                  <c:v>9.8610319999861531</c:v>
                </c:pt>
                <c:pt idx="4226">
                  <c:v>9.8651839999947697</c:v>
                </c:pt>
                <c:pt idx="4227">
                  <c:v>9.8693600000115111</c:v>
                </c:pt>
                <c:pt idx="4228">
                  <c:v>9.8735360000282526</c:v>
                </c:pt>
                <c:pt idx="4229">
                  <c:v>9.8776880000368692</c:v>
                </c:pt>
                <c:pt idx="4230">
                  <c:v>9.8818640000536107</c:v>
                </c:pt>
                <c:pt idx="4231">
                  <c:v>9.8860400000703521</c:v>
                </c:pt>
                <c:pt idx="4232">
                  <c:v>9.8901920000789687</c:v>
                </c:pt>
                <c:pt idx="4233">
                  <c:v>9.8943680000957102</c:v>
                </c:pt>
                <c:pt idx="4234">
                  <c:v>9.8985200001043268</c:v>
                </c:pt>
                <c:pt idx="4235">
                  <c:v>9.9026960001210682</c:v>
                </c:pt>
                <c:pt idx="4236">
                  <c:v>9.9068720001378097</c:v>
                </c:pt>
                <c:pt idx="4237">
                  <c:v>9.9110240001464263</c:v>
                </c:pt>
                <c:pt idx="4238">
                  <c:v>9.9151999999885447</c:v>
                </c:pt>
                <c:pt idx="4239">
                  <c:v>9.9193519999971613</c:v>
                </c:pt>
                <c:pt idx="4240">
                  <c:v>9.9235280000139028</c:v>
                </c:pt>
                <c:pt idx="4241">
                  <c:v>9.9277040000306442</c:v>
                </c:pt>
                <c:pt idx="4242">
                  <c:v>9.9318560000392608</c:v>
                </c:pt>
                <c:pt idx="4243">
                  <c:v>9.9360320000560023</c:v>
                </c:pt>
                <c:pt idx="4244">
                  <c:v>9.9401840000646189</c:v>
                </c:pt>
                <c:pt idx="4245">
                  <c:v>9.9443600000813603</c:v>
                </c:pt>
                <c:pt idx="4246">
                  <c:v>9.9485360000981018</c:v>
                </c:pt>
                <c:pt idx="4247">
                  <c:v>9.9526880001067184</c:v>
                </c:pt>
                <c:pt idx="4248">
                  <c:v>9.9568640001234598</c:v>
                </c:pt>
                <c:pt idx="4249">
                  <c:v>9.9610160001320764</c:v>
                </c:pt>
                <c:pt idx="4250">
                  <c:v>9.9651920001488179</c:v>
                </c:pt>
                <c:pt idx="4251">
                  <c:v>9.9693679999909364</c:v>
                </c:pt>
                <c:pt idx="4252">
                  <c:v>9.973519999999553</c:v>
                </c:pt>
                <c:pt idx="4253">
                  <c:v>9.9776960000162944</c:v>
                </c:pt>
                <c:pt idx="4254">
                  <c:v>9.981848000024911</c:v>
                </c:pt>
                <c:pt idx="4255">
                  <c:v>9.9860240000416525</c:v>
                </c:pt>
                <c:pt idx="4256">
                  <c:v>9.9902000000583939</c:v>
                </c:pt>
                <c:pt idx="4257">
                  <c:v>9.9943520000670105</c:v>
                </c:pt>
                <c:pt idx="4258">
                  <c:v>9.998528000083752</c:v>
                </c:pt>
                <c:pt idx="4259">
                  <c:v>10.002680000092369</c:v>
                </c:pt>
                <c:pt idx="4260">
                  <c:v>10.00685600010911</c:v>
                </c:pt>
                <c:pt idx="4261">
                  <c:v>10.011032000125851</c:v>
                </c:pt>
                <c:pt idx="4262">
                  <c:v>10.015184000134468</c:v>
                </c:pt>
                <c:pt idx="4263">
                  <c:v>10.01936000015121</c:v>
                </c:pt>
                <c:pt idx="4264">
                  <c:v>10.023511999985203</c:v>
                </c:pt>
                <c:pt idx="4265">
                  <c:v>10.027688000001945</c:v>
                </c:pt>
                <c:pt idx="4266">
                  <c:v>10.031864000018686</c:v>
                </c:pt>
                <c:pt idx="4267">
                  <c:v>10.036016000027303</c:v>
                </c:pt>
                <c:pt idx="4268">
                  <c:v>10.040192000044044</c:v>
                </c:pt>
                <c:pt idx="4269">
                  <c:v>10.044344000052661</c:v>
                </c:pt>
                <c:pt idx="4270">
                  <c:v>10.048520000069402</c:v>
                </c:pt>
                <c:pt idx="4271">
                  <c:v>10.052696000086144</c:v>
                </c:pt>
                <c:pt idx="4272">
                  <c:v>10.05684800009476</c:v>
                </c:pt>
                <c:pt idx="4273">
                  <c:v>10.061024000111502</c:v>
                </c:pt>
                <c:pt idx="4274">
                  <c:v>10.065176000120118</c:v>
                </c:pt>
                <c:pt idx="4275">
                  <c:v>10.06935200013686</c:v>
                </c:pt>
                <c:pt idx="4276">
                  <c:v>10.073528000153601</c:v>
                </c:pt>
                <c:pt idx="4277">
                  <c:v>10.077679999987595</c:v>
                </c:pt>
                <c:pt idx="4278">
                  <c:v>10.081856000004336</c:v>
                </c:pt>
                <c:pt idx="4279">
                  <c:v>10.086008000012953</c:v>
                </c:pt>
                <c:pt idx="4280">
                  <c:v>10.090184000029694</c:v>
                </c:pt>
                <c:pt idx="4281">
                  <c:v>10.094360000046436</c:v>
                </c:pt>
                <c:pt idx="4282">
                  <c:v>10.098512000055052</c:v>
                </c:pt>
                <c:pt idx="4283">
                  <c:v>10.102688000071794</c:v>
                </c:pt>
                <c:pt idx="4284">
                  <c:v>10.10684000008041</c:v>
                </c:pt>
                <c:pt idx="4285">
                  <c:v>10.111016000097152</c:v>
                </c:pt>
                <c:pt idx="4286">
                  <c:v>10.115192000113893</c:v>
                </c:pt>
                <c:pt idx="4287">
                  <c:v>10.11934400012251</c:v>
                </c:pt>
                <c:pt idx="4288">
                  <c:v>10.123520000139251</c:v>
                </c:pt>
                <c:pt idx="4289">
                  <c:v>10.127672000147868</c:v>
                </c:pt>
                <c:pt idx="4290">
                  <c:v>10.131847999989986</c:v>
                </c:pt>
                <c:pt idx="4291">
                  <c:v>10.136024000006728</c:v>
                </c:pt>
                <c:pt idx="4292">
                  <c:v>10.140176000015344</c:v>
                </c:pt>
                <c:pt idx="4293">
                  <c:v>10.144352000032086</c:v>
                </c:pt>
                <c:pt idx="4294">
                  <c:v>10.148504000040703</c:v>
                </c:pt>
                <c:pt idx="4295">
                  <c:v>10.152680000057444</c:v>
                </c:pt>
                <c:pt idx="4296">
                  <c:v>10.156856000074185</c:v>
                </c:pt>
                <c:pt idx="4297">
                  <c:v>10.161008000082802</c:v>
                </c:pt>
                <c:pt idx="4298">
                  <c:v>10.165184000099543</c:v>
                </c:pt>
                <c:pt idx="4299">
                  <c:v>10.16933600010816</c:v>
                </c:pt>
                <c:pt idx="4300">
                  <c:v>10.173512000124902</c:v>
                </c:pt>
                <c:pt idx="4301">
                  <c:v>10.177688000141643</c:v>
                </c:pt>
                <c:pt idx="4302">
                  <c:v>10.18184000015026</c:v>
                </c:pt>
                <c:pt idx="4303">
                  <c:v>10.186015999992378</c:v>
                </c:pt>
                <c:pt idx="4304">
                  <c:v>10.190168000000995</c:v>
                </c:pt>
                <c:pt idx="4305">
                  <c:v>10.194344000017736</c:v>
                </c:pt>
                <c:pt idx="4306">
                  <c:v>10.198520000034478</c:v>
                </c:pt>
                <c:pt idx="4307">
                  <c:v>10.202672000043094</c:v>
                </c:pt>
                <c:pt idx="4308">
                  <c:v>10.206848000059836</c:v>
                </c:pt>
                <c:pt idx="4309">
                  <c:v>10.211000000068452</c:v>
                </c:pt>
                <c:pt idx="4310">
                  <c:v>10.215176000085194</c:v>
                </c:pt>
                <c:pt idx="4311">
                  <c:v>10.219352000101935</c:v>
                </c:pt>
                <c:pt idx="4312">
                  <c:v>10.223504000110552</c:v>
                </c:pt>
                <c:pt idx="4313">
                  <c:v>10.227680000127293</c:v>
                </c:pt>
                <c:pt idx="4314">
                  <c:v>10.23183200013591</c:v>
                </c:pt>
                <c:pt idx="4315">
                  <c:v>10.236008000152651</c:v>
                </c:pt>
                <c:pt idx="4316">
                  <c:v>10.24018399999477</c:v>
                </c:pt>
                <c:pt idx="4317">
                  <c:v>10.244336000003386</c:v>
                </c:pt>
                <c:pt idx="4318">
                  <c:v>10.248512000020128</c:v>
                </c:pt>
                <c:pt idx="4319">
                  <c:v>10.252664000028744</c:v>
                </c:pt>
                <c:pt idx="4320">
                  <c:v>10.256840000045486</c:v>
                </c:pt>
                <c:pt idx="4321">
                  <c:v>10.261016000062227</c:v>
                </c:pt>
                <c:pt idx="4322">
                  <c:v>10.265168000070844</c:v>
                </c:pt>
                <c:pt idx="4323">
                  <c:v>10.269344000087585</c:v>
                </c:pt>
                <c:pt idx="4324">
                  <c:v>10.273496000096202</c:v>
                </c:pt>
                <c:pt idx="4325">
                  <c:v>10.277672000112943</c:v>
                </c:pt>
                <c:pt idx="4326">
                  <c:v>10.281848000129685</c:v>
                </c:pt>
                <c:pt idx="4327">
                  <c:v>10.286000000138301</c:v>
                </c:pt>
                <c:pt idx="4328">
                  <c:v>10.290176000155043</c:v>
                </c:pt>
                <c:pt idx="4329">
                  <c:v>10.294327999989036</c:v>
                </c:pt>
                <c:pt idx="4330">
                  <c:v>10.298504000005778</c:v>
                </c:pt>
                <c:pt idx="4331">
                  <c:v>10.302680000022519</c:v>
                </c:pt>
                <c:pt idx="4332">
                  <c:v>10.306832000031136</c:v>
                </c:pt>
                <c:pt idx="4333">
                  <c:v>10.311008000047877</c:v>
                </c:pt>
                <c:pt idx="4334">
                  <c:v>10.315160000056494</c:v>
                </c:pt>
                <c:pt idx="4335">
                  <c:v>10.319336000073235</c:v>
                </c:pt>
                <c:pt idx="4336">
                  <c:v>10.323512000089977</c:v>
                </c:pt>
                <c:pt idx="4337">
                  <c:v>10.327664000098594</c:v>
                </c:pt>
                <c:pt idx="4338">
                  <c:v>10.331840000115335</c:v>
                </c:pt>
                <c:pt idx="4339">
                  <c:v>10.335992000123952</c:v>
                </c:pt>
                <c:pt idx="4340">
                  <c:v>10.340168000140693</c:v>
                </c:pt>
                <c:pt idx="4341">
                  <c:v>10.344343999982812</c:v>
                </c:pt>
                <c:pt idx="4342">
                  <c:v>10.348495999991428</c:v>
                </c:pt>
                <c:pt idx="4343">
                  <c:v>10.35267200000817</c:v>
                </c:pt>
                <c:pt idx="4344">
                  <c:v>10.356824000016786</c:v>
                </c:pt>
                <c:pt idx="4345">
                  <c:v>10.361000000033528</c:v>
                </c:pt>
                <c:pt idx="4346">
                  <c:v>10.365176000050269</c:v>
                </c:pt>
                <c:pt idx="4347">
                  <c:v>10.369328000058886</c:v>
                </c:pt>
                <c:pt idx="4348">
                  <c:v>10.373504000075627</c:v>
                </c:pt>
                <c:pt idx="4349">
                  <c:v>10.377656000084244</c:v>
                </c:pt>
                <c:pt idx="4350">
                  <c:v>10.381832000100985</c:v>
                </c:pt>
                <c:pt idx="4351">
                  <c:v>10.386008000117727</c:v>
                </c:pt>
                <c:pt idx="4352">
                  <c:v>10.390160000126343</c:v>
                </c:pt>
                <c:pt idx="4353">
                  <c:v>10.394336000143085</c:v>
                </c:pt>
                <c:pt idx="4354">
                  <c:v>10.398488000151701</c:v>
                </c:pt>
                <c:pt idx="4355">
                  <c:v>10.40266399999382</c:v>
                </c:pt>
                <c:pt idx="4356">
                  <c:v>10.406840000010561</c:v>
                </c:pt>
                <c:pt idx="4357">
                  <c:v>10.410992000019178</c:v>
                </c:pt>
                <c:pt idx="4358">
                  <c:v>10.415168000035919</c:v>
                </c:pt>
                <c:pt idx="4359">
                  <c:v>10.419320000044536</c:v>
                </c:pt>
                <c:pt idx="4360">
                  <c:v>10.423496000061277</c:v>
                </c:pt>
                <c:pt idx="4361">
                  <c:v>10.427672000078019</c:v>
                </c:pt>
                <c:pt idx="4362">
                  <c:v>10.431824000086635</c:v>
                </c:pt>
                <c:pt idx="4363">
                  <c:v>10.436000000103377</c:v>
                </c:pt>
                <c:pt idx="4364">
                  <c:v>10.440152000111993</c:v>
                </c:pt>
                <c:pt idx="4365">
                  <c:v>10.444328000128735</c:v>
                </c:pt>
                <c:pt idx="4366">
                  <c:v>10.448504000145476</c:v>
                </c:pt>
                <c:pt idx="4367">
                  <c:v>10.452656000154093</c:v>
                </c:pt>
                <c:pt idx="4368">
                  <c:v>10.456831999996211</c:v>
                </c:pt>
                <c:pt idx="4369">
                  <c:v>10.460984000004828</c:v>
                </c:pt>
                <c:pt idx="4370">
                  <c:v>10.465160000021569</c:v>
                </c:pt>
                <c:pt idx="4371">
                  <c:v>10.469336000038311</c:v>
                </c:pt>
                <c:pt idx="4372">
                  <c:v>10.473488000046927</c:v>
                </c:pt>
                <c:pt idx="4373">
                  <c:v>10.477664000063669</c:v>
                </c:pt>
                <c:pt idx="4374">
                  <c:v>10.481816000072286</c:v>
                </c:pt>
                <c:pt idx="4375">
                  <c:v>10.485992000089027</c:v>
                </c:pt>
                <c:pt idx="4376">
                  <c:v>10.490168000105768</c:v>
                </c:pt>
                <c:pt idx="4377">
                  <c:v>10.494320000114385</c:v>
                </c:pt>
                <c:pt idx="4378">
                  <c:v>10.498496000131126</c:v>
                </c:pt>
                <c:pt idx="4379">
                  <c:v>10.502648000139743</c:v>
                </c:pt>
                <c:pt idx="4380">
                  <c:v>10.506823999981862</c:v>
                </c:pt>
                <c:pt idx="4381">
                  <c:v>10.510999999998603</c:v>
                </c:pt>
                <c:pt idx="4382">
                  <c:v>10.51515200000722</c:v>
                </c:pt>
                <c:pt idx="4383">
                  <c:v>10.519328000023961</c:v>
                </c:pt>
                <c:pt idx="4384">
                  <c:v>10.523480000032578</c:v>
                </c:pt>
                <c:pt idx="4385">
                  <c:v>10.527656000049319</c:v>
                </c:pt>
                <c:pt idx="4386">
                  <c:v>10.531832000066061</c:v>
                </c:pt>
                <c:pt idx="4387">
                  <c:v>10.535984000074677</c:v>
                </c:pt>
                <c:pt idx="4388">
                  <c:v>10.540160000091419</c:v>
                </c:pt>
                <c:pt idx="4389">
                  <c:v>10.544312000100035</c:v>
                </c:pt>
                <c:pt idx="4390">
                  <c:v>10.548488000116777</c:v>
                </c:pt>
                <c:pt idx="4391">
                  <c:v>10.552664000133518</c:v>
                </c:pt>
                <c:pt idx="4392">
                  <c:v>10.556816000142135</c:v>
                </c:pt>
                <c:pt idx="4393">
                  <c:v>10.560991999984253</c:v>
                </c:pt>
                <c:pt idx="4394">
                  <c:v>10.56514399999287</c:v>
                </c:pt>
                <c:pt idx="4395">
                  <c:v>10.569320000009611</c:v>
                </c:pt>
                <c:pt idx="4396">
                  <c:v>10.573496000026353</c:v>
                </c:pt>
                <c:pt idx="4397">
                  <c:v>10.577648000034969</c:v>
                </c:pt>
                <c:pt idx="4398">
                  <c:v>10.581824000051711</c:v>
                </c:pt>
                <c:pt idx="4399">
                  <c:v>10.586000000068452</c:v>
                </c:pt>
                <c:pt idx="4400">
                  <c:v>10.590152000077069</c:v>
                </c:pt>
                <c:pt idx="4401">
                  <c:v>10.59432800009381</c:v>
                </c:pt>
                <c:pt idx="4402">
                  <c:v>10.598480000102427</c:v>
                </c:pt>
                <c:pt idx="4403">
                  <c:v>10.602656000119168</c:v>
                </c:pt>
                <c:pt idx="4404">
                  <c:v>10.60683200013591</c:v>
                </c:pt>
                <c:pt idx="4405">
                  <c:v>10.610984000144526</c:v>
                </c:pt>
                <c:pt idx="4406">
                  <c:v>10.615159999986645</c:v>
                </c:pt>
                <c:pt idx="4407">
                  <c:v>10.619311999995261</c:v>
                </c:pt>
                <c:pt idx="4408">
                  <c:v>10.623488000012003</c:v>
                </c:pt>
                <c:pt idx="4409">
                  <c:v>10.627664000028744</c:v>
                </c:pt>
                <c:pt idx="4410">
                  <c:v>10.631816000037361</c:v>
                </c:pt>
                <c:pt idx="4411">
                  <c:v>10.635992000054102</c:v>
                </c:pt>
                <c:pt idx="4412">
                  <c:v>10.640144000062719</c:v>
                </c:pt>
                <c:pt idx="4413">
                  <c:v>10.64432000007946</c:v>
                </c:pt>
                <c:pt idx="4414">
                  <c:v>10.648496000096202</c:v>
                </c:pt>
                <c:pt idx="4415">
                  <c:v>10.652648000104818</c:v>
                </c:pt>
                <c:pt idx="4416">
                  <c:v>10.65682400012156</c:v>
                </c:pt>
                <c:pt idx="4417">
                  <c:v>10.660976000130177</c:v>
                </c:pt>
                <c:pt idx="4418">
                  <c:v>10.665152000146918</c:v>
                </c:pt>
                <c:pt idx="4419">
                  <c:v>10.669327999989036</c:v>
                </c:pt>
                <c:pt idx="4420">
                  <c:v>10.673479999997653</c:v>
                </c:pt>
                <c:pt idx="4421">
                  <c:v>10.677656000014395</c:v>
                </c:pt>
                <c:pt idx="4422">
                  <c:v>10.681808000023011</c:v>
                </c:pt>
                <c:pt idx="4423">
                  <c:v>10.685984000039753</c:v>
                </c:pt>
                <c:pt idx="4424">
                  <c:v>10.690160000056494</c:v>
                </c:pt>
                <c:pt idx="4425">
                  <c:v>10.694312000065111</c:v>
                </c:pt>
                <c:pt idx="4426">
                  <c:v>10.698488000081852</c:v>
                </c:pt>
                <c:pt idx="4427">
                  <c:v>10.702640000090469</c:v>
                </c:pt>
                <c:pt idx="4428">
                  <c:v>10.70681600010721</c:v>
                </c:pt>
                <c:pt idx="4429">
                  <c:v>10.710992000123952</c:v>
                </c:pt>
                <c:pt idx="4430">
                  <c:v>10.715144000132568</c:v>
                </c:pt>
                <c:pt idx="4431">
                  <c:v>10.71932000014931</c:v>
                </c:pt>
                <c:pt idx="4432">
                  <c:v>10.723471999983303</c:v>
                </c:pt>
                <c:pt idx="4433">
                  <c:v>10.727648000000045</c:v>
                </c:pt>
                <c:pt idx="4434">
                  <c:v>10.731824000016786</c:v>
                </c:pt>
                <c:pt idx="4435">
                  <c:v>10.735976000025403</c:v>
                </c:pt>
                <c:pt idx="4436">
                  <c:v>10.740152000042144</c:v>
                </c:pt>
                <c:pt idx="4437">
                  <c:v>10.744304000050761</c:v>
                </c:pt>
                <c:pt idx="4438">
                  <c:v>10.748480000067502</c:v>
                </c:pt>
                <c:pt idx="4439">
                  <c:v>10.752656000084244</c:v>
                </c:pt>
                <c:pt idx="4440">
                  <c:v>10.75680800009286</c:v>
                </c:pt>
                <c:pt idx="4441">
                  <c:v>10.760984000109602</c:v>
                </c:pt>
                <c:pt idx="4442">
                  <c:v>10.765136000118218</c:v>
                </c:pt>
                <c:pt idx="4443">
                  <c:v>10.76931200013496</c:v>
                </c:pt>
                <c:pt idx="4444">
                  <c:v>10.773488000151701</c:v>
                </c:pt>
                <c:pt idx="4445">
                  <c:v>10.777639999985695</c:v>
                </c:pt>
                <c:pt idx="4446">
                  <c:v>10.781816000002436</c:v>
                </c:pt>
                <c:pt idx="4447">
                  <c:v>10.785968000011053</c:v>
                </c:pt>
                <c:pt idx="4448">
                  <c:v>10.790144000027794</c:v>
                </c:pt>
                <c:pt idx="4449">
                  <c:v>10.794320000044536</c:v>
                </c:pt>
                <c:pt idx="4450">
                  <c:v>10.798472000053152</c:v>
                </c:pt>
                <c:pt idx="4451">
                  <c:v>10.802648000069894</c:v>
                </c:pt>
                <c:pt idx="4452">
                  <c:v>10.80680000007851</c:v>
                </c:pt>
                <c:pt idx="4453">
                  <c:v>10.810976000095252</c:v>
                </c:pt>
                <c:pt idx="4454">
                  <c:v>10.815152000111993</c:v>
                </c:pt>
                <c:pt idx="4455">
                  <c:v>10.81930400012061</c:v>
                </c:pt>
                <c:pt idx="4456">
                  <c:v>10.823480000137351</c:v>
                </c:pt>
                <c:pt idx="4457">
                  <c:v>10.827632000145968</c:v>
                </c:pt>
                <c:pt idx="4458">
                  <c:v>10.831807999988087</c:v>
                </c:pt>
                <c:pt idx="4459">
                  <c:v>10.835984000004828</c:v>
                </c:pt>
                <c:pt idx="4460">
                  <c:v>10.840136000013445</c:v>
                </c:pt>
                <c:pt idx="4461">
                  <c:v>10.844312000030186</c:v>
                </c:pt>
                <c:pt idx="4462">
                  <c:v>10.848464000038803</c:v>
                </c:pt>
                <c:pt idx="4463">
                  <c:v>10.852640000055544</c:v>
                </c:pt>
                <c:pt idx="4464">
                  <c:v>10.856816000072286</c:v>
                </c:pt>
                <c:pt idx="4465">
                  <c:v>10.860968000080902</c:v>
                </c:pt>
                <c:pt idx="4466">
                  <c:v>10.865144000097644</c:v>
                </c:pt>
                <c:pt idx="4467">
                  <c:v>10.86929600010626</c:v>
                </c:pt>
                <c:pt idx="4468">
                  <c:v>10.873472000123002</c:v>
                </c:pt>
                <c:pt idx="4469">
                  <c:v>10.877648000139743</c:v>
                </c:pt>
                <c:pt idx="4470">
                  <c:v>10.88180000014836</c:v>
                </c:pt>
                <c:pt idx="4471">
                  <c:v>10.885975999990478</c:v>
                </c:pt>
                <c:pt idx="4472">
                  <c:v>10.890127999999095</c:v>
                </c:pt>
                <c:pt idx="4473">
                  <c:v>10.894304000015836</c:v>
                </c:pt>
                <c:pt idx="4474">
                  <c:v>10.898480000032578</c:v>
                </c:pt>
                <c:pt idx="4475">
                  <c:v>10.902632000041194</c:v>
                </c:pt>
                <c:pt idx="4476">
                  <c:v>10.906808000057936</c:v>
                </c:pt>
                <c:pt idx="4477">
                  <c:v>10.910960000066552</c:v>
                </c:pt>
                <c:pt idx="4478">
                  <c:v>10.915136000083294</c:v>
                </c:pt>
                <c:pt idx="4479">
                  <c:v>10.919312000100035</c:v>
                </c:pt>
                <c:pt idx="4480">
                  <c:v>10.923464000108652</c:v>
                </c:pt>
                <c:pt idx="4481">
                  <c:v>10.927640000125393</c:v>
                </c:pt>
                <c:pt idx="4482">
                  <c:v>10.93179200013401</c:v>
                </c:pt>
                <c:pt idx="4483">
                  <c:v>10.935968000150751</c:v>
                </c:pt>
                <c:pt idx="4484">
                  <c:v>10.94014399999287</c:v>
                </c:pt>
                <c:pt idx="4485">
                  <c:v>10.944296000001486</c:v>
                </c:pt>
                <c:pt idx="4486">
                  <c:v>10.948472000018228</c:v>
                </c:pt>
                <c:pt idx="4487">
                  <c:v>10.952624000026844</c:v>
                </c:pt>
                <c:pt idx="4488">
                  <c:v>10.956800000043586</c:v>
                </c:pt>
                <c:pt idx="4489">
                  <c:v>10.960976000060327</c:v>
                </c:pt>
                <c:pt idx="4490">
                  <c:v>10.965128000068944</c:v>
                </c:pt>
                <c:pt idx="4491">
                  <c:v>10.969304000085685</c:v>
                </c:pt>
                <c:pt idx="4492">
                  <c:v>10.973456000094302</c:v>
                </c:pt>
                <c:pt idx="4493">
                  <c:v>10.977632000111043</c:v>
                </c:pt>
                <c:pt idx="4494">
                  <c:v>10.981808000127785</c:v>
                </c:pt>
                <c:pt idx="4495">
                  <c:v>10.985960000136402</c:v>
                </c:pt>
                <c:pt idx="4496">
                  <c:v>10.990136000153143</c:v>
                </c:pt>
                <c:pt idx="4497">
                  <c:v>10.994287999987137</c:v>
                </c:pt>
                <c:pt idx="4498">
                  <c:v>10.998464000003878</c:v>
                </c:pt>
                <c:pt idx="4499">
                  <c:v>11.002640000020619</c:v>
                </c:pt>
                <c:pt idx="4500">
                  <c:v>11.006792000029236</c:v>
                </c:pt>
                <c:pt idx="4501">
                  <c:v>11.010968000045978</c:v>
                </c:pt>
                <c:pt idx="4502">
                  <c:v>11.015120000054594</c:v>
                </c:pt>
                <c:pt idx="4503">
                  <c:v>11.019296000071336</c:v>
                </c:pt>
                <c:pt idx="4504">
                  <c:v>11.023472000088077</c:v>
                </c:pt>
                <c:pt idx="4505">
                  <c:v>11.027624000096694</c:v>
                </c:pt>
                <c:pt idx="4506">
                  <c:v>11.031800000113435</c:v>
                </c:pt>
                <c:pt idx="4507">
                  <c:v>11.035952000122052</c:v>
                </c:pt>
                <c:pt idx="4508">
                  <c:v>11.040128000138793</c:v>
                </c:pt>
                <c:pt idx="4509">
                  <c:v>11.044304000155535</c:v>
                </c:pt>
                <c:pt idx="4510">
                  <c:v>11.048455999989528</c:v>
                </c:pt>
              </c:numCache>
            </c:numRef>
          </c:xVal>
          <c:yVal>
            <c:numRef>
              <c:f>'full set 14Oct'!$R$2:$R$4512</c:f>
              <c:numCache>
                <c:formatCode>General</c:formatCode>
                <c:ptCount val="4511"/>
                <c:pt idx="1870">
                  <c:v>14610.593516874816</c:v>
                </c:pt>
                <c:pt idx="1871">
                  <c:v>18100.098337050829</c:v>
                </c:pt>
                <c:pt idx="1872">
                  <c:v>15562.528943238021</c:v>
                </c:pt>
                <c:pt idx="1873">
                  <c:v>16316.051335592916</c:v>
                </c:pt>
                <c:pt idx="1874">
                  <c:v>16713.600175736119</c:v>
                </c:pt>
                <c:pt idx="1875">
                  <c:v>14697.891293473347</c:v>
                </c:pt>
                <c:pt idx="1876">
                  <c:v>15047.407392701896</c:v>
                </c:pt>
                <c:pt idx="1877">
                  <c:v>15785.033814647488</c:v>
                </c:pt>
                <c:pt idx="1878">
                  <c:v>15409.564220619694</c:v>
                </c:pt>
                <c:pt idx="1879">
                  <c:v>15409.564220619694</c:v>
                </c:pt>
                <c:pt idx="1880">
                  <c:v>15785.033814647488</c:v>
                </c:pt>
                <c:pt idx="1881">
                  <c:v>14878.030348884735</c:v>
                </c:pt>
                <c:pt idx="1882">
                  <c:v>15409.564220619694</c:v>
                </c:pt>
                <c:pt idx="1883">
                  <c:v>16578.765221643353</c:v>
                </c:pt>
                <c:pt idx="1884">
                  <c:v>14182.772314129774</c:v>
                </c:pt>
                <c:pt idx="1885">
                  <c:v>15626.170764863409</c:v>
                </c:pt>
                <c:pt idx="1886">
                  <c:v>13853.332005275457</c:v>
                </c:pt>
                <c:pt idx="1887">
                  <c:v>14524.127283203523</c:v>
                </c:pt>
                <c:pt idx="1888">
                  <c:v>14524.127283203523</c:v>
                </c:pt>
                <c:pt idx="1889">
                  <c:v>12729.260890390669</c:v>
                </c:pt>
                <c:pt idx="1890">
                  <c:v>13535.276120744616</c:v>
                </c:pt>
                <c:pt idx="1891">
                  <c:v>14878.030348884735</c:v>
                </c:pt>
                <c:pt idx="1892">
                  <c:v>14182.772314129774</c:v>
                </c:pt>
                <c:pt idx="1893">
                  <c:v>14878.030348884735</c:v>
                </c:pt>
                <c:pt idx="1894">
                  <c:v>13659.251702303365</c:v>
                </c:pt>
                <c:pt idx="1895">
                  <c:v>13338.2155374169</c:v>
                </c:pt>
                <c:pt idx="1896">
                  <c:v>13853.332005275457</c:v>
                </c:pt>
                <c:pt idx="1897">
                  <c:v>13992.089051225368</c:v>
                </c:pt>
                <c:pt idx="1898">
                  <c:v>13028.384824828818</c:v>
                </c:pt>
                <c:pt idx="1899">
                  <c:v>12729.260890390669</c:v>
                </c:pt>
                <c:pt idx="1900">
                  <c:v>13028.384824828818</c:v>
                </c:pt>
                <c:pt idx="1901">
                  <c:v>13338.2155374169</c:v>
                </c:pt>
                <c:pt idx="1902">
                  <c:v>13338.2155374169</c:v>
                </c:pt>
                <c:pt idx="1903">
                  <c:v>13028.384824828818</c:v>
                </c:pt>
                <c:pt idx="1904">
                  <c:v>13028.384824828818</c:v>
                </c:pt>
                <c:pt idx="1905">
                  <c:v>12729.260890390669</c:v>
                </c:pt>
                <c:pt idx="1906">
                  <c:v>11890.567214583038</c:v>
                </c:pt>
                <c:pt idx="1907">
                  <c:v>12729.260890390669</c:v>
                </c:pt>
                <c:pt idx="1908">
                  <c:v>13853.332005275457</c:v>
                </c:pt>
                <c:pt idx="1909">
                  <c:v>12643.500411086141</c:v>
                </c:pt>
                <c:pt idx="1910">
                  <c:v>11890.567214583038</c:v>
                </c:pt>
                <c:pt idx="1911">
                  <c:v>13853.332005275457</c:v>
                </c:pt>
                <c:pt idx="1912">
                  <c:v>13853.332005275457</c:v>
                </c:pt>
                <c:pt idx="1913">
                  <c:v>12729.260890390669</c:v>
                </c:pt>
                <c:pt idx="1914">
                  <c:v>12729.260890390669</c:v>
                </c:pt>
                <c:pt idx="1915">
                  <c:v>12729.260890390669</c:v>
                </c:pt>
                <c:pt idx="1916">
                  <c:v>12440.20627190021</c:v>
                </c:pt>
                <c:pt idx="1917">
                  <c:v>12440.20627190021</c:v>
                </c:pt>
                <c:pt idx="1918">
                  <c:v>11890.567214583038</c:v>
                </c:pt>
                <c:pt idx="1919">
                  <c:v>12160.793789564963</c:v>
                </c:pt>
                <c:pt idx="1920">
                  <c:v>11629.098605055542</c:v>
                </c:pt>
                <c:pt idx="1921">
                  <c:v>11890.567214583038</c:v>
                </c:pt>
                <c:pt idx="1922">
                  <c:v>11376.035001575423</c:v>
                </c:pt>
                <c:pt idx="1923">
                  <c:v>11890.567214583038</c:v>
                </c:pt>
                <c:pt idx="1924">
                  <c:v>11629.098605055542</c:v>
                </c:pt>
                <c:pt idx="1925">
                  <c:v>12160.793789564963</c:v>
                </c:pt>
                <c:pt idx="1926">
                  <c:v>12160.793789564963</c:v>
                </c:pt>
                <c:pt idx="1927">
                  <c:v>12440.20627190021</c:v>
                </c:pt>
                <c:pt idx="1928">
                  <c:v>12440.20627190021</c:v>
                </c:pt>
                <c:pt idx="1929">
                  <c:v>12440.20627190021</c:v>
                </c:pt>
                <c:pt idx="1930">
                  <c:v>11376.035001575423</c:v>
                </c:pt>
                <c:pt idx="1931">
                  <c:v>12440.20627190021</c:v>
                </c:pt>
                <c:pt idx="1932">
                  <c:v>11376.035001575423</c:v>
                </c:pt>
                <c:pt idx="1933">
                  <c:v>11890.567214583038</c:v>
                </c:pt>
                <c:pt idx="1934">
                  <c:v>11890.567214583038</c:v>
                </c:pt>
                <c:pt idx="1935">
                  <c:v>11583.207672278735</c:v>
                </c:pt>
                <c:pt idx="1936">
                  <c:v>11890.567214583038</c:v>
                </c:pt>
                <c:pt idx="1937">
                  <c:v>11835.752334267047</c:v>
                </c:pt>
                <c:pt idx="1938">
                  <c:v>10893.387312830522</c:v>
                </c:pt>
                <c:pt idx="1939">
                  <c:v>11835.752334267047</c:v>
                </c:pt>
                <c:pt idx="1940">
                  <c:v>11130.899513011087</c:v>
                </c:pt>
                <c:pt idx="1941">
                  <c:v>11890.567214583038</c:v>
                </c:pt>
                <c:pt idx="1942">
                  <c:v>11890.567214583038</c:v>
                </c:pt>
                <c:pt idx="1943">
                  <c:v>11376.035001575423</c:v>
                </c:pt>
                <c:pt idx="1944">
                  <c:v>11101.079135032833</c:v>
                </c:pt>
                <c:pt idx="1945">
                  <c:v>11130.899513011087</c:v>
                </c:pt>
                <c:pt idx="1946">
                  <c:v>11376.035001575423</c:v>
                </c:pt>
                <c:pt idx="1947">
                  <c:v>11629.098605055542</c:v>
                </c:pt>
                <c:pt idx="1948">
                  <c:v>10893.387312830522</c:v>
                </c:pt>
                <c:pt idx="1949">
                  <c:v>10893.387312830522</c:v>
                </c:pt>
                <c:pt idx="1950">
                  <c:v>10663.163858234802</c:v>
                </c:pt>
                <c:pt idx="1951">
                  <c:v>11583.207672278735</c:v>
                </c:pt>
                <c:pt idx="1952">
                  <c:v>11130.899513011087</c:v>
                </c:pt>
                <c:pt idx="1953">
                  <c:v>11376.035001575423</c:v>
                </c:pt>
                <c:pt idx="1954">
                  <c:v>11629.098605055542</c:v>
                </c:pt>
                <c:pt idx="1955">
                  <c:v>10663.163858234802</c:v>
                </c:pt>
                <c:pt idx="1956">
                  <c:v>10439.956981935573</c:v>
                </c:pt>
                <c:pt idx="1957">
                  <c:v>11376.035001575423</c:v>
                </c:pt>
                <c:pt idx="1958">
                  <c:v>11376.035001575423</c:v>
                </c:pt>
                <c:pt idx="1959">
                  <c:v>10663.163858234802</c:v>
                </c:pt>
                <c:pt idx="1960">
                  <c:v>11376.035001575423</c:v>
                </c:pt>
                <c:pt idx="1961">
                  <c:v>10893.387312830522</c:v>
                </c:pt>
                <c:pt idx="1962">
                  <c:v>10663.163858234802</c:v>
                </c:pt>
                <c:pt idx="1963">
                  <c:v>10663.163858234802</c:v>
                </c:pt>
                <c:pt idx="1964">
                  <c:v>10439.956981935573</c:v>
                </c:pt>
                <c:pt idx="1965">
                  <c:v>10663.163858234802</c:v>
                </c:pt>
                <c:pt idx="1966">
                  <c:v>10663.163858234802</c:v>
                </c:pt>
                <c:pt idx="1967">
                  <c:v>11338.413070239534</c:v>
                </c:pt>
                <c:pt idx="1968">
                  <c:v>10663.163858234802</c:v>
                </c:pt>
                <c:pt idx="1969">
                  <c:v>11130.899513011087</c:v>
                </c:pt>
                <c:pt idx="1970">
                  <c:v>10893.387312830522</c:v>
                </c:pt>
                <c:pt idx="1971">
                  <c:v>10893.387312830522</c:v>
                </c:pt>
                <c:pt idx="1972">
                  <c:v>11338.413070239534</c:v>
                </c:pt>
                <c:pt idx="1973">
                  <c:v>10663.163858234802</c:v>
                </c:pt>
                <c:pt idx="1974">
                  <c:v>10663.163858234802</c:v>
                </c:pt>
                <c:pt idx="1975">
                  <c:v>10223.381735114579</c:v>
                </c:pt>
                <c:pt idx="1976">
                  <c:v>10893.387312830522</c:v>
                </c:pt>
                <c:pt idx="1977">
                  <c:v>10013.201800392766</c:v>
                </c:pt>
                <c:pt idx="1978">
                  <c:v>10663.163858234802</c:v>
                </c:pt>
                <c:pt idx="1979">
                  <c:v>10663.163858234802</c:v>
                </c:pt>
                <c:pt idx="1980">
                  <c:v>10663.163858234802</c:v>
                </c:pt>
                <c:pt idx="1981">
                  <c:v>10663.163858234802</c:v>
                </c:pt>
                <c:pt idx="1982">
                  <c:v>10223.381735114579</c:v>
                </c:pt>
                <c:pt idx="1983">
                  <c:v>10663.163858234802</c:v>
                </c:pt>
                <c:pt idx="1984">
                  <c:v>10663.163858234802</c:v>
                </c:pt>
                <c:pt idx="1985">
                  <c:v>10223.381735114579</c:v>
                </c:pt>
                <c:pt idx="1986">
                  <c:v>10223.381735114579</c:v>
                </c:pt>
                <c:pt idx="1987">
                  <c:v>10439.956981935573</c:v>
                </c:pt>
                <c:pt idx="1988">
                  <c:v>10439.956981935573</c:v>
                </c:pt>
                <c:pt idx="1989">
                  <c:v>10013.201800392766</c:v>
                </c:pt>
                <c:pt idx="1990">
                  <c:v>10663.163858234802</c:v>
                </c:pt>
                <c:pt idx="1991">
                  <c:v>10013.201800392766</c:v>
                </c:pt>
                <c:pt idx="1992">
                  <c:v>10663.163858234802</c:v>
                </c:pt>
                <c:pt idx="1993">
                  <c:v>9809.1518799238656</c:v>
                </c:pt>
                <c:pt idx="1994">
                  <c:v>9809.1518799238656</c:v>
                </c:pt>
                <c:pt idx="1995">
                  <c:v>9610.9811076892529</c:v>
                </c:pt>
                <c:pt idx="1996">
                  <c:v>9809.1518799238656</c:v>
                </c:pt>
                <c:pt idx="1997">
                  <c:v>9231.3761543145829</c:v>
                </c:pt>
                <c:pt idx="1998">
                  <c:v>10014.961418939016</c:v>
                </c:pt>
                <c:pt idx="1999">
                  <c:v>10013.201800392766</c:v>
                </c:pt>
                <c:pt idx="2000">
                  <c:v>9610.9811076892529</c:v>
                </c:pt>
                <c:pt idx="2001">
                  <c:v>9231.3761543145829</c:v>
                </c:pt>
                <c:pt idx="2002">
                  <c:v>9418.4893081643659</c:v>
                </c:pt>
                <c:pt idx="2003">
                  <c:v>10013.201800392766</c:v>
                </c:pt>
                <c:pt idx="2004">
                  <c:v>9231.3761543145829</c:v>
                </c:pt>
                <c:pt idx="2005">
                  <c:v>9610.9811076892529</c:v>
                </c:pt>
                <c:pt idx="2006">
                  <c:v>8872.5593760302927</c:v>
                </c:pt>
                <c:pt idx="2007">
                  <c:v>10219.636279470711</c:v>
                </c:pt>
                <c:pt idx="2008">
                  <c:v>9049.4668741118876</c:v>
                </c:pt>
                <c:pt idx="2009">
                  <c:v>9809.1518799238656</c:v>
                </c:pt>
                <c:pt idx="2010">
                  <c:v>9610.9811076892529</c:v>
                </c:pt>
                <c:pt idx="2011">
                  <c:v>9231.3761543145829</c:v>
                </c:pt>
                <c:pt idx="2012">
                  <c:v>9418.4893081643659</c:v>
                </c:pt>
                <c:pt idx="2013">
                  <c:v>9809.1518799238656</c:v>
                </c:pt>
                <c:pt idx="2014">
                  <c:v>9610.9811076892529</c:v>
                </c:pt>
                <c:pt idx="2015">
                  <c:v>9418.4893081643659</c:v>
                </c:pt>
                <c:pt idx="2016">
                  <c:v>10014.961418939016</c:v>
                </c:pt>
                <c:pt idx="2017">
                  <c:v>9610.9811076892529</c:v>
                </c:pt>
                <c:pt idx="2018">
                  <c:v>8872.5593760302927</c:v>
                </c:pt>
                <c:pt idx="2019">
                  <c:v>8872.5593760302927</c:v>
                </c:pt>
                <c:pt idx="2020">
                  <c:v>9231.3761543145829</c:v>
                </c:pt>
                <c:pt idx="2021">
                  <c:v>9231.3761543145829</c:v>
                </c:pt>
                <c:pt idx="2022">
                  <c:v>9049.4668741118876</c:v>
                </c:pt>
                <c:pt idx="2023">
                  <c:v>9610.9811076892529</c:v>
                </c:pt>
                <c:pt idx="2024">
                  <c:v>9049.4668741118876</c:v>
                </c:pt>
                <c:pt idx="2025">
                  <c:v>9610.9811076892529</c:v>
                </c:pt>
                <c:pt idx="2026">
                  <c:v>9418.4893081643659</c:v>
                </c:pt>
                <c:pt idx="2027">
                  <c:v>9049.4668741118876</c:v>
                </c:pt>
                <c:pt idx="2028">
                  <c:v>9049.4668741118876</c:v>
                </c:pt>
                <c:pt idx="2029">
                  <c:v>9809.1518799238656</c:v>
                </c:pt>
                <c:pt idx="2030">
                  <c:v>9231.3761543145829</c:v>
                </c:pt>
                <c:pt idx="2031">
                  <c:v>9610.9811076892529</c:v>
                </c:pt>
                <c:pt idx="2032">
                  <c:v>8872.5593760302927</c:v>
                </c:pt>
                <c:pt idx="2033">
                  <c:v>9049.4668741118876</c:v>
                </c:pt>
                <c:pt idx="2034">
                  <c:v>9610.9811076892529</c:v>
                </c:pt>
                <c:pt idx="2035">
                  <c:v>8872.5593760302927</c:v>
                </c:pt>
                <c:pt idx="2036">
                  <c:v>9622.58306615109</c:v>
                </c:pt>
                <c:pt idx="2037">
                  <c:v>9434.4788581472549</c:v>
                </c:pt>
                <c:pt idx="2038">
                  <c:v>9816.0056256928783</c:v>
                </c:pt>
                <c:pt idx="2039">
                  <c:v>10014.961418939016</c:v>
                </c:pt>
                <c:pt idx="2040">
                  <c:v>10014.961418939016</c:v>
                </c:pt>
                <c:pt idx="2041">
                  <c:v>9816.0056256928783</c:v>
                </c:pt>
                <c:pt idx="2042">
                  <c:v>9434.4788581472549</c:v>
                </c:pt>
                <c:pt idx="2043">
                  <c:v>10014.961418939016</c:v>
                </c:pt>
                <c:pt idx="2044">
                  <c:v>9816.0056256928783</c:v>
                </c:pt>
                <c:pt idx="2045">
                  <c:v>9622.58306615109</c:v>
                </c:pt>
                <c:pt idx="2046">
                  <c:v>9251.4890627597088</c:v>
                </c:pt>
                <c:pt idx="2047">
                  <c:v>9251.4890627597088</c:v>
                </c:pt>
                <c:pt idx="2048">
                  <c:v>9434.4788581472549</c:v>
                </c:pt>
                <c:pt idx="2049">
                  <c:v>9251.4890627597088</c:v>
                </c:pt>
                <c:pt idx="2050">
                  <c:v>9434.4788581472549</c:v>
                </c:pt>
                <c:pt idx="2051">
                  <c:v>9251.4890627597088</c:v>
                </c:pt>
                <c:pt idx="2052">
                  <c:v>9073.454454923758</c:v>
                </c:pt>
                <c:pt idx="2053">
                  <c:v>9434.4788581472549</c:v>
                </c:pt>
                <c:pt idx="2054">
                  <c:v>9073.454454923758</c:v>
                </c:pt>
                <c:pt idx="2055">
                  <c:v>9434.4788581472549</c:v>
                </c:pt>
                <c:pt idx="2056">
                  <c:v>8900.1211393504891</c:v>
                </c:pt>
                <c:pt idx="2057">
                  <c:v>9251.4890627597088</c:v>
                </c:pt>
                <c:pt idx="2058">
                  <c:v>9251.4890627597088</c:v>
                </c:pt>
                <c:pt idx="2059">
                  <c:v>9073.454454923758</c:v>
                </c:pt>
                <c:pt idx="2060">
                  <c:v>9434.4788581472549</c:v>
                </c:pt>
                <c:pt idx="2061">
                  <c:v>9622.58306615109</c:v>
                </c:pt>
                <c:pt idx="2062">
                  <c:v>9073.454454923758</c:v>
                </c:pt>
                <c:pt idx="2063">
                  <c:v>8900.1211393504891</c:v>
                </c:pt>
                <c:pt idx="2064">
                  <c:v>9251.4890627597088</c:v>
                </c:pt>
                <c:pt idx="2065">
                  <c:v>9073.454454923758</c:v>
                </c:pt>
                <c:pt idx="2066">
                  <c:v>9434.4788581472549</c:v>
                </c:pt>
                <c:pt idx="2067">
                  <c:v>9251.4890627597088</c:v>
                </c:pt>
                <c:pt idx="2068">
                  <c:v>9251.4890627597088</c:v>
                </c:pt>
                <c:pt idx="2069">
                  <c:v>8900.1211393504891</c:v>
                </c:pt>
                <c:pt idx="2070">
                  <c:v>9622.58306615109</c:v>
                </c:pt>
                <c:pt idx="2071">
                  <c:v>9434.4788581472549</c:v>
                </c:pt>
                <c:pt idx="2072">
                  <c:v>8900.1211393504891</c:v>
                </c:pt>
                <c:pt idx="2073">
                  <c:v>8900.1211393504891</c:v>
                </c:pt>
                <c:pt idx="2074">
                  <c:v>9251.4890627597088</c:v>
                </c:pt>
                <c:pt idx="2075">
                  <c:v>8900.1211393504891</c:v>
                </c:pt>
                <c:pt idx="2076">
                  <c:v>9251.4890627597088</c:v>
                </c:pt>
                <c:pt idx="2077">
                  <c:v>9073.454454923758</c:v>
                </c:pt>
                <c:pt idx="2078">
                  <c:v>8533.0245798742835</c:v>
                </c:pt>
                <c:pt idx="2079">
                  <c:v>8900.1211393504891</c:v>
                </c:pt>
                <c:pt idx="2080">
                  <c:v>8731.3494821644708</c:v>
                </c:pt>
                <c:pt idx="2081">
                  <c:v>9073.454454923758</c:v>
                </c:pt>
                <c:pt idx="2082">
                  <c:v>8900.1211393504891</c:v>
                </c:pt>
                <c:pt idx="2083">
                  <c:v>8900.1211393504891</c:v>
                </c:pt>
                <c:pt idx="2084">
                  <c:v>9251.4890627597088</c:v>
                </c:pt>
                <c:pt idx="2085">
                  <c:v>8900.1211393504891</c:v>
                </c:pt>
                <c:pt idx="2086">
                  <c:v>9434.4788581472549</c:v>
                </c:pt>
                <c:pt idx="2087">
                  <c:v>9622.58306615109</c:v>
                </c:pt>
                <c:pt idx="2088">
                  <c:v>9251.4890627597088</c:v>
                </c:pt>
                <c:pt idx="2089">
                  <c:v>8900.1211393504891</c:v>
                </c:pt>
                <c:pt idx="2090">
                  <c:v>9073.454454923758</c:v>
                </c:pt>
                <c:pt idx="2091">
                  <c:v>8566.9729247078176</c:v>
                </c:pt>
                <c:pt idx="2092">
                  <c:v>9073.454454923758</c:v>
                </c:pt>
                <c:pt idx="2093">
                  <c:v>8900.1211393504891</c:v>
                </c:pt>
                <c:pt idx="2094">
                  <c:v>9251.4890627597088</c:v>
                </c:pt>
                <c:pt idx="2095">
                  <c:v>8566.9729247078176</c:v>
                </c:pt>
                <c:pt idx="2096">
                  <c:v>8566.9729247078176</c:v>
                </c:pt>
                <c:pt idx="2097">
                  <c:v>9251.4890627597088</c:v>
                </c:pt>
                <c:pt idx="2098">
                  <c:v>8566.9729247078176</c:v>
                </c:pt>
                <c:pt idx="2099">
                  <c:v>8900.1211393504891</c:v>
                </c:pt>
                <c:pt idx="2100">
                  <c:v>8900.1211393504891</c:v>
                </c:pt>
                <c:pt idx="2101">
                  <c:v>8731.3494821644708</c:v>
                </c:pt>
                <c:pt idx="2102">
                  <c:v>8731.3494821644708</c:v>
                </c:pt>
                <c:pt idx="2103">
                  <c:v>9073.454454923758</c:v>
                </c:pt>
                <c:pt idx="2104">
                  <c:v>9251.4890627597088</c:v>
                </c:pt>
                <c:pt idx="2105">
                  <c:v>8566.9729247078176</c:v>
                </c:pt>
                <c:pt idx="2106">
                  <c:v>8731.3494821644708</c:v>
                </c:pt>
                <c:pt idx="2107">
                  <c:v>9073.454454923758</c:v>
                </c:pt>
                <c:pt idx="2108">
                  <c:v>8566.9729247078176</c:v>
                </c:pt>
                <c:pt idx="2109">
                  <c:v>8731.3494821644708</c:v>
                </c:pt>
                <c:pt idx="2110">
                  <c:v>8370.0087520113084</c:v>
                </c:pt>
                <c:pt idx="2111">
                  <c:v>8731.3494821644708</c:v>
                </c:pt>
                <c:pt idx="2112">
                  <c:v>8731.3494821644708</c:v>
                </c:pt>
                <c:pt idx="2113">
                  <c:v>8731.3494821644708</c:v>
                </c:pt>
                <c:pt idx="2114">
                  <c:v>8731.3494821644708</c:v>
                </c:pt>
                <c:pt idx="2115">
                  <c:v>8900.1211393504891</c:v>
                </c:pt>
                <c:pt idx="2116">
                  <c:v>8211.2830545019042</c:v>
                </c:pt>
                <c:pt idx="2117">
                  <c:v>9073.454454923758</c:v>
                </c:pt>
                <c:pt idx="2118">
                  <c:v>8731.3494821644708</c:v>
                </c:pt>
                <c:pt idx="2119">
                  <c:v>9251.4890627597088</c:v>
                </c:pt>
                <c:pt idx="2120">
                  <c:v>8900.1211393504891</c:v>
                </c:pt>
                <c:pt idx="2121">
                  <c:v>8731.3494821644708</c:v>
                </c:pt>
                <c:pt idx="2122">
                  <c:v>8900.1211393504891</c:v>
                </c:pt>
                <c:pt idx="2123">
                  <c:v>8406.832881453658</c:v>
                </c:pt>
                <c:pt idx="2124">
                  <c:v>8731.3494821644708</c:v>
                </c:pt>
                <c:pt idx="2125">
                  <c:v>8731.3494821644708</c:v>
                </c:pt>
                <c:pt idx="2126">
                  <c:v>8566.9729247078176</c:v>
                </c:pt>
                <c:pt idx="2127">
                  <c:v>8098.6945240456998</c:v>
                </c:pt>
                <c:pt idx="2128">
                  <c:v>8406.832881453658</c:v>
                </c:pt>
                <c:pt idx="2129">
                  <c:v>7950.3846279465815</c:v>
                </c:pt>
                <c:pt idx="2130">
                  <c:v>8250.8084881054856</c:v>
                </c:pt>
                <c:pt idx="2131">
                  <c:v>8406.832881453658</c:v>
                </c:pt>
                <c:pt idx="2132">
                  <c:v>8250.8084881054856</c:v>
                </c:pt>
                <c:pt idx="2133">
                  <c:v>8592.5714802768853</c:v>
                </c:pt>
                <c:pt idx="2134">
                  <c:v>8919.4875066686291</c:v>
                </c:pt>
                <c:pt idx="2135">
                  <c:v>8406.832881453658</c:v>
                </c:pt>
                <c:pt idx="2136">
                  <c:v>8435.2237150874153</c:v>
                </c:pt>
                <c:pt idx="2137">
                  <c:v>8250.8084881054856</c:v>
                </c:pt>
                <c:pt idx="2138">
                  <c:v>8753.9551298407841</c:v>
                </c:pt>
                <c:pt idx="2139">
                  <c:v>8919.4875066686291</c:v>
                </c:pt>
                <c:pt idx="2140">
                  <c:v>8566.9729247078176</c:v>
                </c:pt>
                <c:pt idx="2141">
                  <c:v>9089.3863373342974</c:v>
                </c:pt>
                <c:pt idx="2142">
                  <c:v>8406.832881453658</c:v>
                </c:pt>
                <c:pt idx="2143">
                  <c:v>9089.3863373342974</c:v>
                </c:pt>
                <c:pt idx="2144">
                  <c:v>8753.9551298407841</c:v>
                </c:pt>
                <c:pt idx="2145">
                  <c:v>9089.3863373342974</c:v>
                </c:pt>
                <c:pt idx="2146">
                  <c:v>8566.9729247078176</c:v>
                </c:pt>
                <c:pt idx="2147">
                  <c:v>8250.8084881054856</c:v>
                </c:pt>
                <c:pt idx="2148">
                  <c:v>9263.7798514937076</c:v>
                </c:pt>
                <c:pt idx="2149">
                  <c:v>8592.5714802768853</c:v>
                </c:pt>
                <c:pt idx="2150">
                  <c:v>8098.6945240456998</c:v>
                </c:pt>
                <c:pt idx="2151">
                  <c:v>8406.832881453658</c:v>
                </c:pt>
                <c:pt idx="2152">
                  <c:v>8098.6945240456998</c:v>
                </c:pt>
                <c:pt idx="2153">
                  <c:v>7805.7477059178482</c:v>
                </c:pt>
                <c:pt idx="2154">
                  <c:v>7664.6585839481413</c:v>
                </c:pt>
                <c:pt idx="2155">
                  <c:v>8098.6945240456998</c:v>
                </c:pt>
                <c:pt idx="2156">
                  <c:v>8250.8084881054856</c:v>
                </c:pt>
                <c:pt idx="2157">
                  <c:v>9442.8362987303481</c:v>
                </c:pt>
                <c:pt idx="2158">
                  <c:v>7664.6585839481413</c:v>
                </c:pt>
                <c:pt idx="2159">
                  <c:v>8098.6945240456998</c:v>
                </c:pt>
                <c:pt idx="2160">
                  <c:v>7950.3846279465815</c:v>
                </c:pt>
                <c:pt idx="2161">
                  <c:v>7805.7477059178482</c:v>
                </c:pt>
                <c:pt idx="2162">
                  <c:v>8250.8084881054856</c:v>
                </c:pt>
                <c:pt idx="2163">
                  <c:v>8753.9551298407841</c:v>
                </c:pt>
                <c:pt idx="2164">
                  <c:v>8250.8084881054856</c:v>
                </c:pt>
                <c:pt idx="2165">
                  <c:v>9089.3863373342974</c:v>
                </c:pt>
                <c:pt idx="2166">
                  <c:v>8098.6945240456998</c:v>
                </c:pt>
                <c:pt idx="2167">
                  <c:v>7950.3846279465815</c:v>
                </c:pt>
                <c:pt idx="2168">
                  <c:v>8753.9551298407841</c:v>
                </c:pt>
                <c:pt idx="2169">
                  <c:v>8753.9551298407841</c:v>
                </c:pt>
                <c:pt idx="2170">
                  <c:v>8919.4875066686291</c:v>
                </c:pt>
                <c:pt idx="2171">
                  <c:v>8566.9729247078176</c:v>
                </c:pt>
                <c:pt idx="2172">
                  <c:v>8098.6945240456998</c:v>
                </c:pt>
                <c:pt idx="2173">
                  <c:v>8919.4875066686291</c:v>
                </c:pt>
                <c:pt idx="2174">
                  <c:v>7805.7477059178482</c:v>
                </c:pt>
                <c:pt idx="2175">
                  <c:v>8098.6945240456998</c:v>
                </c:pt>
                <c:pt idx="2176">
                  <c:v>8592.5714802768853</c:v>
                </c:pt>
                <c:pt idx="2177">
                  <c:v>8753.9551298407841</c:v>
                </c:pt>
                <c:pt idx="2178">
                  <c:v>8281.7727516406158</c:v>
                </c:pt>
                <c:pt idx="2179">
                  <c:v>7664.6585839481413</c:v>
                </c:pt>
                <c:pt idx="2180">
                  <c:v>8250.8084881054856</c:v>
                </c:pt>
                <c:pt idx="2181">
                  <c:v>8098.6945240456998</c:v>
                </c:pt>
                <c:pt idx="2182">
                  <c:v>8281.7727516406158</c:v>
                </c:pt>
                <c:pt idx="2183">
                  <c:v>7664.6585839481413</c:v>
                </c:pt>
                <c:pt idx="2184">
                  <c:v>8281.7727516406158</c:v>
                </c:pt>
                <c:pt idx="2185">
                  <c:v>7950.3846279465815</c:v>
                </c:pt>
                <c:pt idx="2186">
                  <c:v>8281.7727516406158</c:v>
                </c:pt>
                <c:pt idx="2187">
                  <c:v>8132.0857879356381</c:v>
                </c:pt>
                <c:pt idx="2188">
                  <c:v>7805.7477059178482</c:v>
                </c:pt>
                <c:pt idx="2189">
                  <c:v>8098.6945240456998</c:v>
                </c:pt>
                <c:pt idx="2190">
                  <c:v>8250.8084881054856</c:v>
                </c:pt>
                <c:pt idx="2191">
                  <c:v>7805.7477059178482</c:v>
                </c:pt>
                <c:pt idx="2192">
                  <c:v>8132.0857879356381</c:v>
                </c:pt>
                <c:pt idx="2193">
                  <c:v>8592.5714802768853</c:v>
                </c:pt>
                <c:pt idx="2194">
                  <c:v>8592.5714802768853</c:v>
                </c:pt>
                <c:pt idx="2195">
                  <c:v>7805.7477059178482</c:v>
                </c:pt>
                <c:pt idx="2196">
                  <c:v>7805.7477059178482</c:v>
                </c:pt>
                <c:pt idx="2197">
                  <c:v>8132.0857879356381</c:v>
                </c:pt>
                <c:pt idx="2198">
                  <c:v>7664.6585839481413</c:v>
                </c:pt>
                <c:pt idx="2199">
                  <c:v>8132.0857879356381</c:v>
                </c:pt>
                <c:pt idx="2200">
                  <c:v>8132.0857879356381</c:v>
                </c:pt>
                <c:pt idx="2201">
                  <c:v>8435.2237150874153</c:v>
                </c:pt>
                <c:pt idx="2202">
                  <c:v>8281.7727516406158</c:v>
                </c:pt>
                <c:pt idx="2203">
                  <c:v>7805.7477059178482</c:v>
                </c:pt>
                <c:pt idx="2204">
                  <c:v>7664.6585839481413</c:v>
                </c:pt>
                <c:pt idx="2205">
                  <c:v>7664.6585839481413</c:v>
                </c:pt>
                <c:pt idx="2206">
                  <c:v>7261.5337007579865</c:v>
                </c:pt>
                <c:pt idx="2207">
                  <c:v>7392.6767164774519</c:v>
                </c:pt>
                <c:pt idx="2208">
                  <c:v>7664.6585839481413</c:v>
                </c:pt>
                <c:pt idx="2209">
                  <c:v>7986.0642515836025</c:v>
                </c:pt>
                <c:pt idx="2210">
                  <c:v>7986.0642515836025</c:v>
                </c:pt>
                <c:pt idx="2211">
                  <c:v>7664.6585839481413</c:v>
                </c:pt>
                <c:pt idx="2212">
                  <c:v>8132.0857879356381</c:v>
                </c:pt>
                <c:pt idx="2213">
                  <c:v>7664.6585839481413</c:v>
                </c:pt>
                <c:pt idx="2214">
                  <c:v>8132.0857879356381</c:v>
                </c:pt>
                <c:pt idx="2215">
                  <c:v>7527.0243515297361</c:v>
                </c:pt>
                <c:pt idx="2216">
                  <c:v>7664.6585839481413</c:v>
                </c:pt>
                <c:pt idx="2217">
                  <c:v>8281.7727516406158</c:v>
                </c:pt>
                <c:pt idx="2218">
                  <c:v>7527.0243515297361</c:v>
                </c:pt>
                <c:pt idx="2219">
                  <c:v>7986.0642515836025</c:v>
                </c:pt>
                <c:pt idx="2220">
                  <c:v>7805.7477059178482</c:v>
                </c:pt>
                <c:pt idx="2221">
                  <c:v>7392.6767164774519</c:v>
                </c:pt>
                <c:pt idx="2222">
                  <c:v>7664.6585839481413</c:v>
                </c:pt>
                <c:pt idx="2223">
                  <c:v>7805.7477059178482</c:v>
                </c:pt>
                <c:pt idx="2224">
                  <c:v>8132.0857879356381</c:v>
                </c:pt>
                <c:pt idx="2225">
                  <c:v>7805.7477059178482</c:v>
                </c:pt>
                <c:pt idx="2226">
                  <c:v>7843.5295948278626</c:v>
                </c:pt>
                <c:pt idx="2227">
                  <c:v>7805.7477059178482</c:v>
                </c:pt>
                <c:pt idx="2228">
                  <c:v>7527.0243515297361</c:v>
                </c:pt>
                <c:pt idx="2229">
                  <c:v>7805.7477059178482</c:v>
                </c:pt>
                <c:pt idx="2230">
                  <c:v>7392.6767164774519</c:v>
                </c:pt>
                <c:pt idx="2231">
                  <c:v>7843.5295948278626</c:v>
                </c:pt>
                <c:pt idx="2232">
                  <c:v>7527.0243515297361</c:v>
                </c:pt>
                <c:pt idx="2233">
                  <c:v>8132.0857879356381</c:v>
                </c:pt>
                <c:pt idx="2234">
                  <c:v>8281.7727516406158</c:v>
                </c:pt>
                <c:pt idx="2235">
                  <c:v>7435.9116593501476</c:v>
                </c:pt>
                <c:pt idx="2236">
                  <c:v>7008.4718719660468</c:v>
                </c:pt>
                <c:pt idx="2237">
                  <c:v>7261.5337007579865</c:v>
                </c:pt>
                <c:pt idx="2238">
                  <c:v>7306.3289591108905</c:v>
                </c:pt>
                <c:pt idx="2239">
                  <c:v>7843.5295948278626</c:v>
                </c:pt>
                <c:pt idx="2240">
                  <c:v>7261.5337007579865</c:v>
                </c:pt>
                <c:pt idx="2241">
                  <c:v>7133.4907131039181</c:v>
                </c:pt>
                <c:pt idx="2242">
                  <c:v>7435.9116593501476</c:v>
                </c:pt>
                <c:pt idx="2243">
                  <c:v>7306.3289591108905</c:v>
                </c:pt>
                <c:pt idx="2244">
                  <c:v>7392.6767164774519</c:v>
                </c:pt>
                <c:pt idx="2245">
                  <c:v>7843.5295948278626</c:v>
                </c:pt>
                <c:pt idx="2246">
                  <c:v>7843.5295948278626</c:v>
                </c:pt>
                <c:pt idx="2247">
                  <c:v>7435.9116593501476</c:v>
                </c:pt>
                <c:pt idx="2248">
                  <c:v>7568.5490340434362</c:v>
                </c:pt>
                <c:pt idx="2249">
                  <c:v>7133.4907131039181</c:v>
                </c:pt>
                <c:pt idx="2250">
                  <c:v>7133.4907131039181</c:v>
                </c:pt>
                <c:pt idx="2251">
                  <c:v>7008.4718719660468</c:v>
                </c:pt>
                <c:pt idx="2252">
                  <c:v>7805.7477059178482</c:v>
                </c:pt>
                <c:pt idx="2253">
                  <c:v>7133.4907131039181</c:v>
                </c:pt>
                <c:pt idx="2254">
                  <c:v>7435.9116593501476</c:v>
                </c:pt>
                <c:pt idx="2255">
                  <c:v>6886.3322484030059</c:v>
                </c:pt>
                <c:pt idx="2256">
                  <c:v>7392.6767164774519</c:v>
                </c:pt>
                <c:pt idx="2257">
                  <c:v>7843.5295948278626</c:v>
                </c:pt>
                <c:pt idx="2258">
                  <c:v>7704.3948439689284</c:v>
                </c:pt>
                <c:pt idx="2259">
                  <c:v>7843.5295948278626</c:v>
                </c:pt>
                <c:pt idx="2260">
                  <c:v>7008.4718719660468</c:v>
                </c:pt>
                <c:pt idx="2261">
                  <c:v>7986.0642515836025</c:v>
                </c:pt>
                <c:pt idx="2262">
                  <c:v>7392.6767164774519</c:v>
                </c:pt>
                <c:pt idx="2263">
                  <c:v>7435.9116593501476</c:v>
                </c:pt>
                <c:pt idx="2264">
                  <c:v>7261.5337007579865</c:v>
                </c:pt>
                <c:pt idx="2265">
                  <c:v>7435.9116593501476</c:v>
                </c:pt>
                <c:pt idx="2266">
                  <c:v>6767.0047838638984</c:v>
                </c:pt>
                <c:pt idx="2267">
                  <c:v>7008.4718719660468</c:v>
                </c:pt>
                <c:pt idx="2268">
                  <c:v>7261.5337007579865</c:v>
                </c:pt>
                <c:pt idx="2269">
                  <c:v>7008.4718719660468</c:v>
                </c:pt>
                <c:pt idx="2270">
                  <c:v>7568.5490340434362</c:v>
                </c:pt>
                <c:pt idx="2271">
                  <c:v>7435.9116593501476</c:v>
                </c:pt>
                <c:pt idx="2272">
                  <c:v>7435.9116593501476</c:v>
                </c:pt>
                <c:pt idx="2273">
                  <c:v>7008.4718719660468</c:v>
                </c:pt>
                <c:pt idx="2274">
                  <c:v>7306.3289591108905</c:v>
                </c:pt>
                <c:pt idx="2275">
                  <c:v>7435.9116593501476</c:v>
                </c:pt>
                <c:pt idx="2276">
                  <c:v>7704.3948439689284</c:v>
                </c:pt>
                <c:pt idx="2277">
                  <c:v>7843.5295948278626</c:v>
                </c:pt>
                <c:pt idx="2278">
                  <c:v>7435.9116593501476</c:v>
                </c:pt>
                <c:pt idx="2279">
                  <c:v>7704.3948439689284</c:v>
                </c:pt>
                <c:pt idx="2280">
                  <c:v>7133.4907131039181</c:v>
                </c:pt>
                <c:pt idx="2281">
                  <c:v>7008.4718719660468</c:v>
                </c:pt>
                <c:pt idx="2282">
                  <c:v>7008.4718719660468</c:v>
                </c:pt>
                <c:pt idx="2283">
                  <c:v>7435.9116593501476</c:v>
                </c:pt>
                <c:pt idx="2284">
                  <c:v>7843.5295948278626</c:v>
                </c:pt>
                <c:pt idx="2285">
                  <c:v>7008.4718719660468</c:v>
                </c:pt>
                <c:pt idx="2286">
                  <c:v>7056.0207061050023</c:v>
                </c:pt>
                <c:pt idx="2287">
                  <c:v>7008.4718719660468</c:v>
                </c:pt>
                <c:pt idx="2288">
                  <c:v>6536.4376460797967</c:v>
                </c:pt>
                <c:pt idx="2289">
                  <c:v>6816.9409176088548</c:v>
                </c:pt>
                <c:pt idx="2290">
                  <c:v>6767.0047838638984</c:v>
                </c:pt>
                <c:pt idx="2291">
                  <c:v>6650.4014046992288</c:v>
                </c:pt>
                <c:pt idx="2292">
                  <c:v>7435.9116593501476</c:v>
                </c:pt>
                <c:pt idx="2293">
                  <c:v>7008.4718719660468</c:v>
                </c:pt>
                <c:pt idx="2294">
                  <c:v>7008.4718719660468</c:v>
                </c:pt>
                <c:pt idx="2295">
                  <c:v>6767.0047838638984</c:v>
                </c:pt>
                <c:pt idx="2296">
                  <c:v>7568.5490340434362</c:v>
                </c:pt>
                <c:pt idx="2297">
                  <c:v>6886.3322484030059</c:v>
                </c:pt>
                <c:pt idx="2298">
                  <c:v>7179.7297882881576</c:v>
                </c:pt>
                <c:pt idx="2299">
                  <c:v>7179.7297882881576</c:v>
                </c:pt>
                <c:pt idx="2300">
                  <c:v>6767.0047838638984</c:v>
                </c:pt>
                <c:pt idx="2301">
                  <c:v>7261.5337007579865</c:v>
                </c:pt>
                <c:pt idx="2302">
                  <c:v>6767.0047838638984</c:v>
                </c:pt>
                <c:pt idx="2303">
                  <c:v>6650.4014046992288</c:v>
                </c:pt>
                <c:pt idx="2304">
                  <c:v>7179.7297882881576</c:v>
                </c:pt>
                <c:pt idx="2305">
                  <c:v>6767.0047838638984</c:v>
                </c:pt>
                <c:pt idx="2306">
                  <c:v>7179.7297882881576</c:v>
                </c:pt>
                <c:pt idx="2307">
                  <c:v>6767.0047838638984</c:v>
                </c:pt>
                <c:pt idx="2308">
                  <c:v>6536.4376460797967</c:v>
                </c:pt>
                <c:pt idx="2309">
                  <c:v>6650.4014046992288</c:v>
                </c:pt>
                <c:pt idx="2310">
                  <c:v>6425.0540758155512</c:v>
                </c:pt>
                <c:pt idx="2311">
                  <c:v>6536.4376460797967</c:v>
                </c:pt>
                <c:pt idx="2312">
                  <c:v>6886.3322484030059</c:v>
                </c:pt>
                <c:pt idx="2313">
                  <c:v>7306.3289591108905</c:v>
                </c:pt>
                <c:pt idx="2314">
                  <c:v>6650.4014046992288</c:v>
                </c:pt>
                <c:pt idx="2315">
                  <c:v>7056.0207061050023</c:v>
                </c:pt>
                <c:pt idx="2316">
                  <c:v>7179.7297882881576</c:v>
                </c:pt>
                <c:pt idx="2317">
                  <c:v>6536.4376460797967</c:v>
                </c:pt>
                <c:pt idx="2318">
                  <c:v>6886.3322484030059</c:v>
                </c:pt>
                <c:pt idx="2319">
                  <c:v>7056.0207061050023</c:v>
                </c:pt>
                <c:pt idx="2320">
                  <c:v>6650.4014046992288</c:v>
                </c:pt>
                <c:pt idx="2321">
                  <c:v>6209.6104708551666</c:v>
                </c:pt>
                <c:pt idx="2322">
                  <c:v>6425.0540758155512</c:v>
                </c:pt>
                <c:pt idx="2323">
                  <c:v>6316.1292151825355</c:v>
                </c:pt>
                <c:pt idx="2324">
                  <c:v>7056.0207061050023</c:v>
                </c:pt>
                <c:pt idx="2325">
                  <c:v>6935.1121005229761</c:v>
                </c:pt>
                <c:pt idx="2326">
                  <c:v>7056.0207061050023</c:v>
                </c:pt>
                <c:pt idx="2327">
                  <c:v>6935.1121005229761</c:v>
                </c:pt>
                <c:pt idx="2328">
                  <c:v>6209.6104708551666</c:v>
                </c:pt>
                <c:pt idx="2329">
                  <c:v>7056.0207061050023</c:v>
                </c:pt>
                <c:pt idx="2330">
                  <c:v>6588.3683768916544</c:v>
                </c:pt>
                <c:pt idx="2331">
                  <c:v>6935.1121005229761</c:v>
                </c:pt>
                <c:pt idx="2332">
                  <c:v>5903.8065812830419</c:v>
                </c:pt>
                <c:pt idx="2333">
                  <c:v>6263.9290786653046</c:v>
                </c:pt>
                <c:pt idx="2334">
                  <c:v>6105.4260878998057</c:v>
                </c:pt>
                <c:pt idx="2335">
                  <c:v>6209.6104708551666</c:v>
                </c:pt>
                <c:pt idx="2336">
                  <c:v>6003.5071075419355</c:v>
                </c:pt>
                <c:pt idx="2337">
                  <c:v>6263.9290786653046</c:v>
                </c:pt>
                <c:pt idx="2338">
                  <c:v>6003.5071075419355</c:v>
                </c:pt>
                <c:pt idx="2339">
                  <c:v>5710.7106900888994</c:v>
                </c:pt>
                <c:pt idx="2340">
                  <c:v>5617.2146989043677</c:v>
                </c:pt>
                <c:pt idx="2341">
                  <c:v>5710.7106900888994</c:v>
                </c:pt>
                <c:pt idx="2342">
                  <c:v>5903.8065812830419</c:v>
                </c:pt>
                <c:pt idx="2343">
                  <c:v>5710.7106900888994</c:v>
                </c:pt>
                <c:pt idx="2344">
                  <c:v>5806.2216342312704</c:v>
                </c:pt>
                <c:pt idx="2345">
                  <c:v>5806.2216342312704</c:v>
                </c:pt>
                <c:pt idx="2346">
                  <c:v>5710.7106900888994</c:v>
                </c:pt>
                <c:pt idx="2347">
                  <c:v>6160.3973944109584</c:v>
                </c:pt>
                <c:pt idx="2348">
                  <c:v>6003.5071075419355</c:v>
                </c:pt>
                <c:pt idx="2349">
                  <c:v>5903.8065812830419</c:v>
                </c:pt>
                <c:pt idx="2350">
                  <c:v>6263.9290786653046</c:v>
                </c:pt>
                <c:pt idx="2351">
                  <c:v>5710.7106900888994</c:v>
                </c:pt>
                <c:pt idx="2352">
                  <c:v>6059.0661009017613</c:v>
                </c:pt>
                <c:pt idx="2353">
                  <c:v>6425.0540758155512</c:v>
                </c:pt>
                <c:pt idx="2354">
                  <c:v>6477.8350931604482</c:v>
                </c:pt>
                <c:pt idx="2355">
                  <c:v>6316.1292151825355</c:v>
                </c:pt>
                <c:pt idx="2356">
                  <c:v>6105.4260878998057</c:v>
                </c:pt>
                <c:pt idx="2357">
                  <c:v>6536.4376460797967</c:v>
                </c:pt>
                <c:pt idx="2358">
                  <c:v>6209.6104708551666</c:v>
                </c:pt>
                <c:pt idx="2359">
                  <c:v>6477.8350931604482</c:v>
                </c:pt>
                <c:pt idx="2360">
                  <c:v>6003.5071075419355</c:v>
                </c:pt>
                <c:pt idx="2361">
                  <c:v>6263.9290786653046</c:v>
                </c:pt>
                <c:pt idx="2362">
                  <c:v>5903.8065812830419</c:v>
                </c:pt>
                <c:pt idx="2363">
                  <c:v>6477.8350931604482</c:v>
                </c:pt>
                <c:pt idx="2364">
                  <c:v>6588.3683768916544</c:v>
                </c:pt>
                <c:pt idx="2365">
                  <c:v>6209.6104708551666</c:v>
                </c:pt>
                <c:pt idx="2366">
                  <c:v>6105.4260878998057</c:v>
                </c:pt>
                <c:pt idx="2367">
                  <c:v>5903.8065812830419</c:v>
                </c:pt>
                <c:pt idx="2368">
                  <c:v>6105.4260878998057</c:v>
                </c:pt>
                <c:pt idx="2369">
                  <c:v>6209.6104708551666</c:v>
                </c:pt>
                <c:pt idx="2370">
                  <c:v>6369.7052635839864</c:v>
                </c:pt>
                <c:pt idx="2371">
                  <c:v>6263.9290786653046</c:v>
                </c:pt>
                <c:pt idx="2372">
                  <c:v>6209.6104708551666</c:v>
                </c:pt>
                <c:pt idx="2373">
                  <c:v>6369.7052635839864</c:v>
                </c:pt>
                <c:pt idx="2374">
                  <c:v>6105.4260878998057</c:v>
                </c:pt>
                <c:pt idx="2375">
                  <c:v>6059.0661009017613</c:v>
                </c:pt>
                <c:pt idx="2376">
                  <c:v>6209.6104708551666</c:v>
                </c:pt>
                <c:pt idx="2377">
                  <c:v>6059.0661009017613</c:v>
                </c:pt>
                <c:pt idx="2378">
                  <c:v>6263.9290786653046</c:v>
                </c:pt>
                <c:pt idx="2379">
                  <c:v>6369.7052635839864</c:v>
                </c:pt>
                <c:pt idx="2380">
                  <c:v>6588.3683768916544</c:v>
                </c:pt>
                <c:pt idx="2381">
                  <c:v>6316.1292151825355</c:v>
                </c:pt>
                <c:pt idx="2382">
                  <c:v>5806.2216342312704</c:v>
                </c:pt>
                <c:pt idx="2383">
                  <c:v>6003.5071075419355</c:v>
                </c:pt>
                <c:pt idx="2384">
                  <c:v>5903.8065812830419</c:v>
                </c:pt>
                <c:pt idx="2385">
                  <c:v>6588.3683768916544</c:v>
                </c:pt>
                <c:pt idx="2386">
                  <c:v>6369.7052635839864</c:v>
                </c:pt>
                <c:pt idx="2387">
                  <c:v>6105.4260878998057</c:v>
                </c:pt>
                <c:pt idx="2388">
                  <c:v>5903.8065812830419</c:v>
                </c:pt>
                <c:pt idx="2389">
                  <c:v>6003.5071075419355</c:v>
                </c:pt>
                <c:pt idx="2390">
                  <c:v>6588.3683768916544</c:v>
                </c:pt>
                <c:pt idx="2391">
                  <c:v>6160.3973944109584</c:v>
                </c:pt>
                <c:pt idx="2392">
                  <c:v>5436.0596415783702</c:v>
                </c:pt>
                <c:pt idx="2393">
                  <c:v>5617.2146989043677</c:v>
                </c:pt>
                <c:pt idx="2394">
                  <c:v>5348.2752876819823</c:v>
                </c:pt>
                <c:pt idx="2395">
                  <c:v>5348.2752876819823</c:v>
                </c:pt>
                <c:pt idx="2396">
                  <c:v>5767.6780693088167</c:v>
                </c:pt>
                <c:pt idx="2397">
                  <c:v>5862.7564197627526</c:v>
                </c:pt>
                <c:pt idx="2398">
                  <c:v>5959.8725497362448</c:v>
                </c:pt>
                <c:pt idx="2399">
                  <c:v>5959.8725497362448</c:v>
                </c:pt>
                <c:pt idx="2400">
                  <c:v>5617.2146989043677</c:v>
                </c:pt>
                <c:pt idx="2401">
                  <c:v>5436.0596415783702</c:v>
                </c:pt>
                <c:pt idx="2402">
                  <c:v>5348.2752876819823</c:v>
                </c:pt>
                <c:pt idx="2403">
                  <c:v>5436.0596415783702</c:v>
                </c:pt>
                <c:pt idx="2404">
                  <c:v>5862.7564197627526</c:v>
                </c:pt>
                <c:pt idx="2405">
                  <c:v>5262.290649388071</c:v>
                </c:pt>
                <c:pt idx="2406">
                  <c:v>5674.544217371068</c:v>
                </c:pt>
                <c:pt idx="2407">
                  <c:v>5862.7564197627526</c:v>
                </c:pt>
                <c:pt idx="2408">
                  <c:v>5525.6768043014572</c:v>
                </c:pt>
                <c:pt idx="2409">
                  <c:v>6059.0661009017613</c:v>
                </c:pt>
                <c:pt idx="2410">
                  <c:v>5767.6780693088167</c:v>
                </c:pt>
                <c:pt idx="2411">
                  <c:v>5767.6780693088167</c:v>
                </c:pt>
                <c:pt idx="2412">
                  <c:v>5348.2752876819823</c:v>
                </c:pt>
                <c:pt idx="2413">
                  <c:v>5617.2146989043677</c:v>
                </c:pt>
                <c:pt idx="2414">
                  <c:v>5617.2146989043677</c:v>
                </c:pt>
                <c:pt idx="2415">
                  <c:v>5525.6768043014572</c:v>
                </c:pt>
                <c:pt idx="2416">
                  <c:v>5767.6780693088167</c:v>
                </c:pt>
                <c:pt idx="2417">
                  <c:v>5348.2752876819823</c:v>
                </c:pt>
                <c:pt idx="2418">
                  <c:v>5436.0596415783702</c:v>
                </c:pt>
                <c:pt idx="2419">
                  <c:v>5178.0566874825954</c:v>
                </c:pt>
                <c:pt idx="2420">
                  <c:v>5262.290649388071</c:v>
                </c:pt>
                <c:pt idx="2421">
                  <c:v>5674.544217371068</c:v>
                </c:pt>
                <c:pt idx="2422">
                  <c:v>5674.544217371068</c:v>
                </c:pt>
                <c:pt idx="2423">
                  <c:v>5348.2752876819823</c:v>
                </c:pt>
                <c:pt idx="2424">
                  <c:v>5348.2752876819823</c:v>
                </c:pt>
                <c:pt idx="2425">
                  <c:v>5348.2752876819823</c:v>
                </c:pt>
                <c:pt idx="2426">
                  <c:v>5178.0566874825954</c:v>
                </c:pt>
                <c:pt idx="2427">
                  <c:v>5178.0566874825954</c:v>
                </c:pt>
                <c:pt idx="2428">
                  <c:v>5674.544217371068</c:v>
                </c:pt>
                <c:pt idx="2429">
                  <c:v>5348.2752876819823</c:v>
                </c:pt>
                <c:pt idx="2430">
                  <c:v>5493.9526517404565</c:v>
                </c:pt>
                <c:pt idx="2431">
                  <c:v>5674.544217371068</c:v>
                </c:pt>
                <c:pt idx="2432">
                  <c:v>5674.544217371068</c:v>
                </c:pt>
                <c:pt idx="2433">
                  <c:v>5674.544217371068</c:v>
                </c:pt>
                <c:pt idx="2434">
                  <c:v>5178.0566874825954</c:v>
                </c:pt>
                <c:pt idx="2435">
                  <c:v>5095.5261031131795</c:v>
                </c:pt>
                <c:pt idx="2436">
                  <c:v>5674.544217371068</c:v>
                </c:pt>
                <c:pt idx="2437">
                  <c:v>5348.2752876819823</c:v>
                </c:pt>
                <c:pt idx="2438">
                  <c:v>5348.2752876819823</c:v>
                </c:pt>
                <c:pt idx="2439">
                  <c:v>5674.544217371068</c:v>
                </c:pt>
                <c:pt idx="2440">
                  <c:v>5617.2146989043677</c:v>
                </c:pt>
                <c:pt idx="2441">
                  <c:v>5767.6780693088167</c:v>
                </c:pt>
                <c:pt idx="2442">
                  <c:v>5525.6768043014572</c:v>
                </c:pt>
                <c:pt idx="2443">
                  <c:v>5348.2752876819823</c:v>
                </c:pt>
                <c:pt idx="2444">
                  <c:v>5348.2752876819823</c:v>
                </c:pt>
                <c:pt idx="2445">
                  <c:v>5348.2752876819823</c:v>
                </c:pt>
                <c:pt idx="2446">
                  <c:v>5767.6780693088167</c:v>
                </c:pt>
                <c:pt idx="2447">
                  <c:v>6059.0661009017613</c:v>
                </c:pt>
                <c:pt idx="2448">
                  <c:v>5436.0596415783702</c:v>
                </c:pt>
                <c:pt idx="2449">
                  <c:v>5767.6780693088167</c:v>
                </c:pt>
                <c:pt idx="2450">
                  <c:v>6059.0661009017613</c:v>
                </c:pt>
                <c:pt idx="2451">
                  <c:v>6059.0661009017613</c:v>
                </c:pt>
                <c:pt idx="2452">
                  <c:v>5862.7564197627526</c:v>
                </c:pt>
                <c:pt idx="2453">
                  <c:v>5674.544217371068</c:v>
                </c:pt>
                <c:pt idx="2454">
                  <c:v>5493.9526517404565</c:v>
                </c:pt>
                <c:pt idx="2455">
                  <c:v>5348.2752876819823</c:v>
                </c:pt>
                <c:pt idx="2456">
                  <c:v>5674.544217371068</c:v>
                </c:pt>
                <c:pt idx="2457">
                  <c:v>5178.0566874825954</c:v>
                </c:pt>
                <c:pt idx="2458">
                  <c:v>5014.6689651543011</c:v>
                </c:pt>
                <c:pt idx="2459">
                  <c:v>5406.3927292277349</c:v>
                </c:pt>
                <c:pt idx="2460">
                  <c:v>5348.2752876819823</c:v>
                </c:pt>
                <c:pt idx="2461">
                  <c:v>5178.0566874825954</c:v>
                </c:pt>
                <c:pt idx="2462">
                  <c:v>5095.5261031131795</c:v>
                </c:pt>
                <c:pt idx="2463">
                  <c:v>5406.3927292277349</c:v>
                </c:pt>
                <c:pt idx="2464">
                  <c:v>5178.0566874825954</c:v>
                </c:pt>
                <c:pt idx="2465">
                  <c:v>5406.3927292277349</c:v>
                </c:pt>
                <c:pt idx="2466">
                  <c:v>5095.5261031131795</c:v>
                </c:pt>
                <c:pt idx="2467">
                  <c:v>5262.290649388071</c:v>
                </c:pt>
                <c:pt idx="2468">
                  <c:v>5493.9526517404565</c:v>
                </c:pt>
                <c:pt idx="2469">
                  <c:v>5262.290649388071</c:v>
                </c:pt>
                <c:pt idx="2470">
                  <c:v>5095.5261031131795</c:v>
                </c:pt>
                <c:pt idx="2471">
                  <c:v>5014.6689651543011</c:v>
                </c:pt>
                <c:pt idx="2472">
                  <c:v>5348.2752876819823</c:v>
                </c:pt>
                <c:pt idx="2473">
                  <c:v>5674.544217371068</c:v>
                </c:pt>
                <c:pt idx="2474">
                  <c:v>5178.0566874825954</c:v>
                </c:pt>
                <c:pt idx="2475">
                  <c:v>5583.3197540545434</c:v>
                </c:pt>
                <c:pt idx="2476">
                  <c:v>5348.2752876819823</c:v>
                </c:pt>
                <c:pt idx="2477">
                  <c:v>5262.290649388071</c:v>
                </c:pt>
                <c:pt idx="2478">
                  <c:v>5095.5261031131795</c:v>
                </c:pt>
                <c:pt idx="2479">
                  <c:v>4840.2407561722448</c:v>
                </c:pt>
                <c:pt idx="2480">
                  <c:v>4491.4716765847861</c:v>
                </c:pt>
                <c:pt idx="2481">
                  <c:v>4781.563087485245</c:v>
                </c:pt>
                <c:pt idx="2482">
                  <c:v>4840.2407561722448</c:v>
                </c:pt>
                <c:pt idx="2483">
                  <c:v>4840.2407561722448</c:v>
                </c:pt>
                <c:pt idx="2484">
                  <c:v>4706.9098894308527</c:v>
                </c:pt>
                <c:pt idx="2485">
                  <c:v>4706.9098894308527</c:v>
                </c:pt>
                <c:pt idx="2486">
                  <c:v>4994.0945997863873</c:v>
                </c:pt>
                <c:pt idx="2487">
                  <c:v>4706.9098894308527</c:v>
                </c:pt>
                <c:pt idx="2488">
                  <c:v>4706.9098894308527</c:v>
                </c:pt>
                <c:pt idx="2489">
                  <c:v>4491.4716765847861</c:v>
                </c:pt>
                <c:pt idx="2490">
                  <c:v>4781.563087485245</c:v>
                </c:pt>
                <c:pt idx="2491">
                  <c:v>4633.6940237200024</c:v>
                </c:pt>
                <c:pt idx="2492">
                  <c:v>4916.4170263470851</c:v>
                </c:pt>
                <c:pt idx="2493">
                  <c:v>4706.9098894308527</c:v>
                </c:pt>
                <c:pt idx="2494">
                  <c:v>4561.8932281939587</c:v>
                </c:pt>
                <c:pt idx="2495">
                  <c:v>4781.563087485245</c:v>
                </c:pt>
                <c:pt idx="2496">
                  <c:v>4840.2407561722448</c:v>
                </c:pt>
                <c:pt idx="2497">
                  <c:v>4840.2407561722448</c:v>
                </c:pt>
                <c:pt idx="2498">
                  <c:v>4633.6940237200024</c:v>
                </c:pt>
                <c:pt idx="2499">
                  <c:v>4840.2407561722448</c:v>
                </c:pt>
                <c:pt idx="2500">
                  <c:v>5154.096254115977</c:v>
                </c:pt>
                <c:pt idx="2501">
                  <c:v>4840.2407561722448</c:v>
                </c:pt>
                <c:pt idx="2502">
                  <c:v>5406.3927292277349</c:v>
                </c:pt>
                <c:pt idx="2503">
                  <c:v>5493.9526517404565</c:v>
                </c:pt>
                <c:pt idx="2504">
                  <c:v>5406.3927292277349</c:v>
                </c:pt>
                <c:pt idx="2505">
                  <c:v>5406.3927292277349</c:v>
                </c:pt>
                <c:pt idx="2506">
                  <c:v>5178.0566874825954</c:v>
                </c:pt>
                <c:pt idx="2507">
                  <c:v>5348.2752876819823</c:v>
                </c:pt>
                <c:pt idx="2508">
                  <c:v>5178.0566874825954</c:v>
                </c:pt>
                <c:pt idx="2509">
                  <c:v>5348.2752876819823</c:v>
                </c:pt>
                <c:pt idx="2510">
                  <c:v>5095.5261031131795</c:v>
                </c:pt>
                <c:pt idx="2511">
                  <c:v>5178.0566874825954</c:v>
                </c:pt>
                <c:pt idx="2512">
                  <c:v>5262.290649388071</c:v>
                </c:pt>
                <c:pt idx="2513">
                  <c:v>5178.0566874825954</c:v>
                </c:pt>
                <c:pt idx="2514">
                  <c:v>4781.563087485245</c:v>
                </c:pt>
                <c:pt idx="2515">
                  <c:v>5236.5187770140383</c:v>
                </c:pt>
                <c:pt idx="2516">
                  <c:v>5236.5187770140383</c:v>
                </c:pt>
                <c:pt idx="2517">
                  <c:v>5095.5261031131795</c:v>
                </c:pt>
                <c:pt idx="2518">
                  <c:v>5014.6689651543011</c:v>
                </c:pt>
                <c:pt idx="2519">
                  <c:v>5236.5187770140383</c:v>
                </c:pt>
                <c:pt idx="2520">
                  <c:v>5095.5261031131795</c:v>
                </c:pt>
                <c:pt idx="2521">
                  <c:v>4857.7212384241748</c:v>
                </c:pt>
                <c:pt idx="2522">
                  <c:v>4706.9098894308527</c:v>
                </c:pt>
                <c:pt idx="2523">
                  <c:v>4422.3947194551447</c:v>
                </c:pt>
                <c:pt idx="2524">
                  <c:v>4765.52777977401</c:v>
                </c:pt>
                <c:pt idx="2525">
                  <c:v>4491.4716765847861</c:v>
                </c:pt>
                <c:pt idx="2526">
                  <c:v>4765.52777977401</c:v>
                </c:pt>
                <c:pt idx="2527">
                  <c:v>4633.6940237200024</c:v>
                </c:pt>
                <c:pt idx="2528">
                  <c:v>4765.52777977401</c:v>
                </c:pt>
                <c:pt idx="2529">
                  <c:v>4633.6940237200024</c:v>
                </c:pt>
                <c:pt idx="2530">
                  <c:v>4916.4170263470851</c:v>
                </c:pt>
                <c:pt idx="2531">
                  <c:v>4840.2407561722448</c:v>
                </c:pt>
                <c:pt idx="2532">
                  <c:v>4765.52777977401</c:v>
                </c:pt>
                <c:pt idx="2533">
                  <c:v>4765.52777977401</c:v>
                </c:pt>
                <c:pt idx="2534">
                  <c:v>4422.3947194551447</c:v>
                </c:pt>
                <c:pt idx="2535">
                  <c:v>4840.2407561722448</c:v>
                </c:pt>
                <c:pt idx="2536">
                  <c:v>4491.4716765847861</c:v>
                </c:pt>
                <c:pt idx="2537">
                  <c:v>4633.6940237200024</c:v>
                </c:pt>
                <c:pt idx="2538">
                  <c:v>4561.8932281939587</c:v>
                </c:pt>
                <c:pt idx="2539">
                  <c:v>4765.52777977401</c:v>
                </c:pt>
                <c:pt idx="2540">
                  <c:v>4034.3897262521714</c:v>
                </c:pt>
                <c:pt idx="2541">
                  <c:v>4222.9142582748</c:v>
                </c:pt>
                <c:pt idx="2542">
                  <c:v>4096.0548541353419</c:v>
                </c:pt>
                <c:pt idx="2543">
                  <c:v>4549.8206492809741</c:v>
                </c:pt>
                <c:pt idx="2544">
                  <c:v>4222.9142582748</c:v>
                </c:pt>
                <c:pt idx="2545">
                  <c:v>4412.6797866626157</c:v>
                </c:pt>
                <c:pt idx="2546">
                  <c:v>4288.1545079377529</c:v>
                </c:pt>
                <c:pt idx="2547">
                  <c:v>4034.3897262521714</c:v>
                </c:pt>
                <c:pt idx="2548">
                  <c:v>4280.5916744637161</c:v>
                </c:pt>
                <c:pt idx="2549">
                  <c:v>4412.6797866626157</c:v>
                </c:pt>
                <c:pt idx="2550">
                  <c:v>4549.8206492809741</c:v>
                </c:pt>
                <c:pt idx="2551">
                  <c:v>4412.6797866626157</c:v>
                </c:pt>
                <c:pt idx="2552">
                  <c:v>4346.0146187024147</c:v>
                </c:pt>
                <c:pt idx="2553">
                  <c:v>4840.2407561722448</c:v>
                </c:pt>
                <c:pt idx="2554">
                  <c:v>4633.6940237200024</c:v>
                </c:pt>
                <c:pt idx="2555">
                  <c:v>4916.4170263470851</c:v>
                </c:pt>
                <c:pt idx="2556">
                  <c:v>4633.6940237200024</c:v>
                </c:pt>
                <c:pt idx="2557">
                  <c:v>4765.52777977401</c:v>
                </c:pt>
                <c:pt idx="2558">
                  <c:v>4491.4716765847861</c:v>
                </c:pt>
                <c:pt idx="2559">
                  <c:v>4765.52777977401</c:v>
                </c:pt>
                <c:pt idx="2560">
                  <c:v>4354.6420024233375</c:v>
                </c:pt>
                <c:pt idx="2561">
                  <c:v>4354.6420024233375</c:v>
                </c:pt>
                <c:pt idx="2562">
                  <c:v>4354.6420024233375</c:v>
                </c:pt>
                <c:pt idx="2563">
                  <c:v>4765.52777977401</c:v>
                </c:pt>
                <c:pt idx="2564">
                  <c:v>4491.4716765847861</c:v>
                </c:pt>
                <c:pt idx="2565">
                  <c:v>4620.3598307214506</c:v>
                </c:pt>
                <c:pt idx="2566">
                  <c:v>4692.2413362100961</c:v>
                </c:pt>
                <c:pt idx="2567">
                  <c:v>4765.52777977401</c:v>
                </c:pt>
                <c:pt idx="2568">
                  <c:v>4354.6420024233375</c:v>
                </c:pt>
                <c:pt idx="2569">
                  <c:v>4491.4716765847861</c:v>
                </c:pt>
                <c:pt idx="2570">
                  <c:v>4491.4716765847861</c:v>
                </c:pt>
                <c:pt idx="2571">
                  <c:v>4222.9142582748</c:v>
                </c:pt>
                <c:pt idx="2572">
                  <c:v>4549.8206492809741</c:v>
                </c:pt>
                <c:pt idx="2573">
                  <c:v>4288.1545079377529</c:v>
                </c:pt>
                <c:pt idx="2574">
                  <c:v>4222.9142582748</c:v>
                </c:pt>
                <c:pt idx="2575">
                  <c:v>4480.6047186190854</c:v>
                </c:pt>
                <c:pt idx="2576">
                  <c:v>4346.0146187024147</c:v>
                </c:pt>
                <c:pt idx="2577">
                  <c:v>4158.8908538821588</c:v>
                </c:pt>
                <c:pt idx="2578">
                  <c:v>3914.4020369432933</c:v>
                </c:pt>
                <c:pt idx="2579">
                  <c:v>4153.2920453790694</c:v>
                </c:pt>
                <c:pt idx="2580">
                  <c:v>4096.0548541353419</c:v>
                </c:pt>
                <c:pt idx="2581">
                  <c:v>4216.3559698132312</c:v>
                </c:pt>
                <c:pt idx="2582">
                  <c:v>4091.3723553256373</c:v>
                </c:pt>
                <c:pt idx="2583">
                  <c:v>3973.843644322787</c:v>
                </c:pt>
                <c:pt idx="2584">
                  <c:v>3798.7291790284098</c:v>
                </c:pt>
                <c:pt idx="2585">
                  <c:v>4280.5916744637161</c:v>
                </c:pt>
                <c:pt idx="2586">
                  <c:v>3742.4592752001217</c:v>
                </c:pt>
                <c:pt idx="2587">
                  <c:v>4034.3897262521714</c:v>
                </c:pt>
                <c:pt idx="2588">
                  <c:v>3914.4020369432933</c:v>
                </c:pt>
                <c:pt idx="2589">
                  <c:v>4091.3723553256373</c:v>
                </c:pt>
                <c:pt idx="2590">
                  <c:v>3973.843644322787</c:v>
                </c:pt>
                <c:pt idx="2591">
                  <c:v>3973.843644322787</c:v>
                </c:pt>
                <c:pt idx="2592">
                  <c:v>4620.3598307214506</c:v>
                </c:pt>
                <c:pt idx="2593">
                  <c:v>4288.1545079377529</c:v>
                </c:pt>
                <c:pt idx="2594">
                  <c:v>4480.6047186190854</c:v>
                </c:pt>
                <c:pt idx="2595">
                  <c:v>4346.0146187024147</c:v>
                </c:pt>
                <c:pt idx="2596">
                  <c:v>4034.3897262521714</c:v>
                </c:pt>
                <c:pt idx="2597">
                  <c:v>4034.3897262521714</c:v>
                </c:pt>
                <c:pt idx="2598">
                  <c:v>4034.3897262521714</c:v>
                </c:pt>
                <c:pt idx="2599">
                  <c:v>4288.1545079377529</c:v>
                </c:pt>
                <c:pt idx="2600">
                  <c:v>4222.9142582748</c:v>
                </c:pt>
                <c:pt idx="2601">
                  <c:v>4158.8908538821588</c:v>
                </c:pt>
                <c:pt idx="2602">
                  <c:v>4288.1545079377529</c:v>
                </c:pt>
                <c:pt idx="2603">
                  <c:v>4412.6797866626157</c:v>
                </c:pt>
                <c:pt idx="2604">
                  <c:v>3973.843644322787</c:v>
                </c:pt>
                <c:pt idx="2605">
                  <c:v>4096.0548541353419</c:v>
                </c:pt>
                <c:pt idx="2606">
                  <c:v>3579.5562795055762</c:v>
                </c:pt>
                <c:pt idx="2607">
                  <c:v>3579.5562795055762</c:v>
                </c:pt>
                <c:pt idx="2608">
                  <c:v>3798.7291790284098</c:v>
                </c:pt>
                <c:pt idx="2609">
                  <c:v>3579.5562795055762</c:v>
                </c:pt>
                <c:pt idx="2610">
                  <c:v>3742.4592752001217</c:v>
                </c:pt>
                <c:pt idx="2611">
                  <c:v>3854.6248198625826</c:v>
                </c:pt>
                <c:pt idx="2612">
                  <c:v>3742.4592752001217</c:v>
                </c:pt>
                <c:pt idx="2613">
                  <c:v>3912.2269820175979</c:v>
                </c:pt>
                <c:pt idx="2614">
                  <c:v>3914.4020369432933</c:v>
                </c:pt>
                <c:pt idx="2615">
                  <c:v>4030.5701895575144</c:v>
                </c:pt>
                <c:pt idx="2616">
                  <c:v>3742.4528291709362</c:v>
                </c:pt>
                <c:pt idx="2617">
                  <c:v>3527.1609382476663</c:v>
                </c:pt>
                <c:pt idx="2618">
                  <c:v>3632.8899027784114</c:v>
                </c:pt>
                <c:pt idx="2619">
                  <c:v>3687.1834650289329</c:v>
                </c:pt>
                <c:pt idx="2620">
                  <c:v>3579.5562795055762</c:v>
                </c:pt>
                <c:pt idx="2621">
                  <c:v>3687.1834650289329</c:v>
                </c:pt>
                <c:pt idx="2622">
                  <c:v>3854.6248198625826</c:v>
                </c:pt>
                <c:pt idx="2623">
                  <c:v>3632.8899027784114</c:v>
                </c:pt>
                <c:pt idx="2624">
                  <c:v>3742.4528291709362</c:v>
                </c:pt>
                <c:pt idx="2625">
                  <c:v>3687.1834650289329</c:v>
                </c:pt>
                <c:pt idx="2626">
                  <c:v>3529.6277452799554</c:v>
                </c:pt>
                <c:pt idx="2627">
                  <c:v>3475.692859455402</c:v>
                </c:pt>
                <c:pt idx="2628">
                  <c:v>3527.1609382476663</c:v>
                </c:pt>
                <c:pt idx="2629">
                  <c:v>3742.4528291709362</c:v>
                </c:pt>
                <c:pt idx="2630">
                  <c:v>3527.1609382476663</c:v>
                </c:pt>
                <c:pt idx="2631">
                  <c:v>3475.692859455402</c:v>
                </c:pt>
                <c:pt idx="2632">
                  <c:v>3425.1114279834869</c:v>
                </c:pt>
                <c:pt idx="2633">
                  <c:v>3687.8483328455804</c:v>
                </c:pt>
                <c:pt idx="2634">
                  <c:v>3687.8483328455804</c:v>
                </c:pt>
                <c:pt idx="2635">
                  <c:v>3375.4069917348111</c:v>
                </c:pt>
                <c:pt idx="2636">
                  <c:v>3326.5602748626475</c:v>
                </c:pt>
                <c:pt idx="2637">
                  <c:v>3326.5602748626475</c:v>
                </c:pt>
                <c:pt idx="2638">
                  <c:v>3231.3747704353964</c:v>
                </c:pt>
                <c:pt idx="2639">
                  <c:v>3478.7043731034992</c:v>
                </c:pt>
                <c:pt idx="2640">
                  <c:v>3326.5602748626475</c:v>
                </c:pt>
                <c:pt idx="2641">
                  <c:v>3326.5602748626475</c:v>
                </c:pt>
                <c:pt idx="2642">
                  <c:v>3278.5618808122922</c:v>
                </c:pt>
                <c:pt idx="2643">
                  <c:v>3428.6417234837381</c:v>
                </c:pt>
                <c:pt idx="2644">
                  <c:v>3326.5602748626475</c:v>
                </c:pt>
                <c:pt idx="2645">
                  <c:v>3742.4592752001217</c:v>
                </c:pt>
                <c:pt idx="2646">
                  <c:v>3529.6277452799554</c:v>
                </c:pt>
                <c:pt idx="2647">
                  <c:v>3581.4511362931953</c:v>
                </c:pt>
                <c:pt idx="2648">
                  <c:v>3912.2269820175979</c:v>
                </c:pt>
                <c:pt idx="2649">
                  <c:v>3529.6277452799554</c:v>
                </c:pt>
                <c:pt idx="2650">
                  <c:v>3798.0410944864348</c:v>
                </c:pt>
                <c:pt idx="2651">
                  <c:v>3331.054219628048</c:v>
                </c:pt>
                <c:pt idx="2652">
                  <c:v>3970.8712493809921</c:v>
                </c:pt>
                <c:pt idx="2653">
                  <c:v>3742.4528291709362</c:v>
                </c:pt>
                <c:pt idx="2654">
                  <c:v>3912.2269820175979</c:v>
                </c:pt>
                <c:pt idx="2655">
                  <c:v>3687.8483328455804</c:v>
                </c:pt>
                <c:pt idx="2656">
                  <c:v>3742.4528291709362</c:v>
                </c:pt>
                <c:pt idx="2657">
                  <c:v>3687.8483328455804</c:v>
                </c:pt>
                <c:pt idx="2658">
                  <c:v>3912.2269820175979</c:v>
                </c:pt>
                <c:pt idx="2659">
                  <c:v>3283.4933412857422</c:v>
                </c:pt>
                <c:pt idx="2660">
                  <c:v>3742.4528291709362</c:v>
                </c:pt>
                <c:pt idx="2661">
                  <c:v>3687.8483328455804</c:v>
                </c:pt>
                <c:pt idx="2662">
                  <c:v>3798.0410944864348</c:v>
                </c:pt>
                <c:pt idx="2663">
                  <c:v>3581.4511362931953</c:v>
                </c:pt>
                <c:pt idx="2664">
                  <c:v>3634.1845153153527</c:v>
                </c:pt>
                <c:pt idx="2665">
                  <c:v>3742.4528291709362</c:v>
                </c:pt>
                <c:pt idx="2666">
                  <c:v>3742.4528291709362</c:v>
                </c:pt>
                <c:pt idx="2667">
                  <c:v>3634.1845153153527</c:v>
                </c:pt>
                <c:pt idx="2668">
                  <c:v>3379.4310931189375</c:v>
                </c:pt>
                <c:pt idx="2669">
                  <c:v>3379.4310931189375</c:v>
                </c:pt>
                <c:pt idx="2670">
                  <c:v>3379.4310931189375</c:v>
                </c:pt>
                <c:pt idx="2671">
                  <c:v>3478.7043731034992</c:v>
                </c:pt>
                <c:pt idx="2672">
                  <c:v>3428.6417234837381</c:v>
                </c:pt>
                <c:pt idx="2673">
                  <c:v>3478.7043731034992</c:v>
                </c:pt>
                <c:pt idx="2674">
                  <c:v>3331.054219628048</c:v>
                </c:pt>
                <c:pt idx="2675">
                  <c:v>3331.054219628048</c:v>
                </c:pt>
                <c:pt idx="2676">
                  <c:v>3379.4310931189375</c:v>
                </c:pt>
                <c:pt idx="2677">
                  <c:v>3331.054219628048</c:v>
                </c:pt>
                <c:pt idx="2678">
                  <c:v>3478.7043731034992</c:v>
                </c:pt>
                <c:pt idx="2679">
                  <c:v>3283.4933412857422</c:v>
                </c:pt>
                <c:pt idx="2680">
                  <c:v>3529.6277452799554</c:v>
                </c:pt>
                <c:pt idx="2681">
                  <c:v>3331.054219628048</c:v>
                </c:pt>
                <c:pt idx="2682">
                  <c:v>3428.6417234837381</c:v>
                </c:pt>
                <c:pt idx="2683">
                  <c:v>3529.6277452799554</c:v>
                </c:pt>
                <c:pt idx="2684">
                  <c:v>3331.054219628048</c:v>
                </c:pt>
                <c:pt idx="2685">
                  <c:v>3331.054219628048</c:v>
                </c:pt>
                <c:pt idx="2686">
                  <c:v>3190.7598685014882</c:v>
                </c:pt>
                <c:pt idx="2687">
                  <c:v>3331.054219628048</c:v>
                </c:pt>
                <c:pt idx="2688">
                  <c:v>3236.7402754072532</c:v>
                </c:pt>
                <c:pt idx="2689">
                  <c:v>3379.4310931189375</c:v>
                </c:pt>
                <c:pt idx="2690">
                  <c:v>3379.4310931189375</c:v>
                </c:pt>
                <c:pt idx="2691">
                  <c:v>3236.7402754072532</c:v>
                </c:pt>
                <c:pt idx="2692">
                  <c:v>3190.7598685014882</c:v>
                </c:pt>
                <c:pt idx="2693">
                  <c:v>3331.054219628048</c:v>
                </c:pt>
                <c:pt idx="2694">
                  <c:v>3379.4310931189375</c:v>
                </c:pt>
                <c:pt idx="2695">
                  <c:v>3428.6417234837381</c:v>
                </c:pt>
                <c:pt idx="2696">
                  <c:v>3283.4933412857422</c:v>
                </c:pt>
                <c:pt idx="2697">
                  <c:v>3283.4933412857422</c:v>
                </c:pt>
                <c:pt idx="2698">
                  <c:v>3145.545011613689</c:v>
                </c:pt>
                <c:pt idx="2699">
                  <c:v>3190.7598685014882</c:v>
                </c:pt>
                <c:pt idx="2700">
                  <c:v>3145.545011613689</c:v>
                </c:pt>
                <c:pt idx="2701">
                  <c:v>3101.0797818408014</c:v>
                </c:pt>
                <c:pt idx="2702">
                  <c:v>3190.7598685014882</c:v>
                </c:pt>
                <c:pt idx="2703">
                  <c:v>3101.0797818408014</c:v>
                </c:pt>
                <c:pt idx="2704">
                  <c:v>2972.037104593378</c:v>
                </c:pt>
                <c:pt idx="2705">
                  <c:v>3331.054219628048</c:v>
                </c:pt>
                <c:pt idx="2706">
                  <c:v>3428.6417234837381</c:v>
                </c:pt>
                <c:pt idx="2707">
                  <c:v>3379.4310931189375</c:v>
                </c:pt>
                <c:pt idx="2708">
                  <c:v>3331.054219628048</c:v>
                </c:pt>
                <c:pt idx="2709">
                  <c:v>3331.054219628048</c:v>
                </c:pt>
                <c:pt idx="2710">
                  <c:v>3331.054219628048</c:v>
                </c:pt>
                <c:pt idx="2711">
                  <c:v>3283.4933412857422</c:v>
                </c:pt>
                <c:pt idx="2712">
                  <c:v>3050.495914029505</c:v>
                </c:pt>
                <c:pt idx="2713">
                  <c:v>3283.4933412857422</c:v>
                </c:pt>
                <c:pt idx="2714">
                  <c:v>3101.0797818408014</c:v>
                </c:pt>
                <c:pt idx="2715">
                  <c:v>3145.545011613689</c:v>
                </c:pt>
                <c:pt idx="2716">
                  <c:v>3331.054219628048</c:v>
                </c:pt>
                <c:pt idx="2717">
                  <c:v>3236.7402754072532</c:v>
                </c:pt>
                <c:pt idx="2718">
                  <c:v>3331.054219628048</c:v>
                </c:pt>
                <c:pt idx="2719">
                  <c:v>3379.4310931189375</c:v>
                </c:pt>
                <c:pt idx="2720">
                  <c:v>3236.7402754072532</c:v>
                </c:pt>
                <c:pt idx="2721">
                  <c:v>3236.7402754072532</c:v>
                </c:pt>
                <c:pt idx="2722">
                  <c:v>3379.4310931189375</c:v>
                </c:pt>
                <c:pt idx="2723">
                  <c:v>2972.037104593378</c:v>
                </c:pt>
                <c:pt idx="2724">
                  <c:v>3283.4933412857422</c:v>
                </c:pt>
                <c:pt idx="2725">
                  <c:v>2930.4192557581705</c:v>
                </c:pt>
                <c:pt idx="2726">
                  <c:v>2770.5820423190553</c:v>
                </c:pt>
                <c:pt idx="2727">
                  <c:v>2930.4192557581705</c:v>
                </c:pt>
                <c:pt idx="2728">
                  <c:v>2930.4192557581705</c:v>
                </c:pt>
                <c:pt idx="2729">
                  <c:v>2809.575867858654</c:v>
                </c:pt>
                <c:pt idx="2730">
                  <c:v>2930.4192557581705</c:v>
                </c:pt>
                <c:pt idx="2731">
                  <c:v>2972.037104593378</c:v>
                </c:pt>
                <c:pt idx="2732">
                  <c:v>2770.5820423190553</c:v>
                </c:pt>
                <c:pt idx="2733">
                  <c:v>2770.5820423190553</c:v>
                </c:pt>
                <c:pt idx="2734">
                  <c:v>2849.1981973805005</c:v>
                </c:pt>
                <c:pt idx="2735">
                  <c:v>2849.1981973805005</c:v>
                </c:pt>
                <c:pt idx="2736">
                  <c:v>2809.575867858654</c:v>
                </c:pt>
                <c:pt idx="2737">
                  <c:v>2770.5820423190553</c:v>
                </c:pt>
                <c:pt idx="2738">
                  <c:v>2809.575867858654</c:v>
                </c:pt>
                <c:pt idx="2739">
                  <c:v>2889.4774828886207</c:v>
                </c:pt>
                <c:pt idx="2740">
                  <c:v>2889.4774828886207</c:v>
                </c:pt>
                <c:pt idx="2741">
                  <c:v>2694.4534008845553</c:v>
                </c:pt>
                <c:pt idx="2742">
                  <c:v>2889.4774828886207</c:v>
                </c:pt>
                <c:pt idx="2743">
                  <c:v>2770.5820423190553</c:v>
                </c:pt>
                <c:pt idx="2744">
                  <c:v>2657.294355560924</c:v>
                </c:pt>
                <c:pt idx="2745">
                  <c:v>2694.4534008845553</c:v>
                </c:pt>
                <c:pt idx="2746">
                  <c:v>2732.2119757274431</c:v>
                </c:pt>
                <c:pt idx="2747">
                  <c:v>2770.5820423190553</c:v>
                </c:pt>
                <c:pt idx="2748">
                  <c:v>2770.5820423190553</c:v>
                </c:pt>
                <c:pt idx="2749">
                  <c:v>2620.7302898252401</c:v>
                </c:pt>
                <c:pt idx="2750">
                  <c:v>2657.294355560924</c:v>
                </c:pt>
                <c:pt idx="2751">
                  <c:v>2694.4534008845553</c:v>
                </c:pt>
                <c:pt idx="2752">
                  <c:v>2732.2119757274431</c:v>
                </c:pt>
                <c:pt idx="2753">
                  <c:v>2770.5820423190553</c:v>
                </c:pt>
                <c:pt idx="2754">
                  <c:v>2657.294355560924</c:v>
                </c:pt>
                <c:pt idx="2755">
                  <c:v>2657.294355560924</c:v>
                </c:pt>
                <c:pt idx="2756">
                  <c:v>2770.5820423190553</c:v>
                </c:pt>
                <c:pt idx="2757">
                  <c:v>2849.1981973805005</c:v>
                </c:pt>
                <c:pt idx="2758">
                  <c:v>2694.4534008845553</c:v>
                </c:pt>
                <c:pt idx="2759">
                  <c:v>2770.5820423190553</c:v>
                </c:pt>
                <c:pt idx="2760">
                  <c:v>2849.1981973805005</c:v>
                </c:pt>
                <c:pt idx="2761">
                  <c:v>2849.1981973805005</c:v>
                </c:pt>
                <c:pt idx="2762">
                  <c:v>2770.5820423190553</c:v>
                </c:pt>
                <c:pt idx="2763">
                  <c:v>2809.575867858654</c:v>
                </c:pt>
                <c:pt idx="2764">
                  <c:v>2770.5820423190553</c:v>
                </c:pt>
                <c:pt idx="2765">
                  <c:v>2809.575867858654</c:v>
                </c:pt>
                <c:pt idx="2766">
                  <c:v>2809.575867858654</c:v>
                </c:pt>
                <c:pt idx="2767">
                  <c:v>2770.5820423190553</c:v>
                </c:pt>
                <c:pt idx="2768">
                  <c:v>2770.5820423190553</c:v>
                </c:pt>
                <c:pt idx="2769">
                  <c:v>2809.575867858654</c:v>
                </c:pt>
                <c:pt idx="2770">
                  <c:v>2694.4534008845553</c:v>
                </c:pt>
                <c:pt idx="2771">
                  <c:v>2770.5820423190553</c:v>
                </c:pt>
                <c:pt idx="2772">
                  <c:v>2813.8925065296185</c:v>
                </c:pt>
                <c:pt idx="2773">
                  <c:v>2657.294355560924</c:v>
                </c:pt>
                <c:pt idx="2774">
                  <c:v>2657.294355560924</c:v>
                </c:pt>
                <c:pt idx="2775">
                  <c:v>2584.7354780531978</c:v>
                </c:pt>
                <c:pt idx="2776">
                  <c:v>2480.1002662640799</c:v>
                </c:pt>
                <c:pt idx="2777">
                  <c:v>2514.4311687327095</c:v>
                </c:pt>
                <c:pt idx="2778">
                  <c:v>2584.7354780531978</c:v>
                </c:pt>
                <c:pt idx="2779">
                  <c:v>2514.4311687327095</c:v>
                </c:pt>
                <c:pt idx="2780">
                  <c:v>2514.4311687327095</c:v>
                </c:pt>
                <c:pt idx="2781">
                  <c:v>2480.1002662640799</c:v>
                </c:pt>
                <c:pt idx="2782">
                  <c:v>2620.7302898252401</c:v>
                </c:pt>
                <c:pt idx="2783">
                  <c:v>2584.7354780531978</c:v>
                </c:pt>
                <c:pt idx="2784">
                  <c:v>2413.0358423388861</c:v>
                </c:pt>
                <c:pt idx="2785">
                  <c:v>2584.7354780531978</c:v>
                </c:pt>
                <c:pt idx="2786">
                  <c:v>2480.1002662640799</c:v>
                </c:pt>
                <c:pt idx="2787">
                  <c:v>2549.3060487184453</c:v>
                </c:pt>
                <c:pt idx="2788">
                  <c:v>2514.4311687327095</c:v>
                </c:pt>
                <c:pt idx="2789">
                  <c:v>2480.1002662640799</c:v>
                </c:pt>
                <c:pt idx="2790">
                  <c:v>2514.4311687327095</c:v>
                </c:pt>
                <c:pt idx="2791">
                  <c:v>2555.2705297542225</c:v>
                </c:pt>
                <c:pt idx="2792">
                  <c:v>2549.3060487184453</c:v>
                </c:pt>
                <c:pt idx="2793">
                  <c:v>2480.1002662640799</c:v>
                </c:pt>
                <c:pt idx="2794">
                  <c:v>2514.4311687327095</c:v>
                </c:pt>
                <c:pt idx="2795">
                  <c:v>2770.5820423190553</c:v>
                </c:pt>
                <c:pt idx="2796">
                  <c:v>2770.5820423190553</c:v>
                </c:pt>
                <c:pt idx="2797">
                  <c:v>2770.5820423190553</c:v>
                </c:pt>
                <c:pt idx="2798">
                  <c:v>2620.7302898252401</c:v>
                </c:pt>
                <c:pt idx="2799">
                  <c:v>2657.294355560924</c:v>
                </c:pt>
                <c:pt idx="2800">
                  <c:v>2514.4311687327095</c:v>
                </c:pt>
                <c:pt idx="2801">
                  <c:v>2514.4311687327095</c:v>
                </c:pt>
                <c:pt idx="2802">
                  <c:v>2549.3060487184453</c:v>
                </c:pt>
                <c:pt idx="2803">
                  <c:v>2446.3096007658887</c:v>
                </c:pt>
                <c:pt idx="2804">
                  <c:v>2348.0199873743641</c:v>
                </c:pt>
                <c:pt idx="2805">
                  <c:v>2480.1002662640799</c:v>
                </c:pt>
                <c:pt idx="2806">
                  <c:v>2413.0358423388861</c:v>
                </c:pt>
                <c:pt idx="2807">
                  <c:v>2972.037104593378</c:v>
                </c:pt>
                <c:pt idx="2808">
                  <c:v>3103.0783394564919</c:v>
                </c:pt>
                <c:pt idx="2809">
                  <c:v>2930.4192557581705</c:v>
                </c:pt>
                <c:pt idx="2810">
                  <c:v>2930.4192557581705</c:v>
                </c:pt>
                <c:pt idx="2811">
                  <c:v>2849.1981973805005</c:v>
                </c:pt>
                <c:pt idx="2812">
                  <c:v>2889.4774828886207</c:v>
                </c:pt>
                <c:pt idx="2813">
                  <c:v>2809.575867858654</c:v>
                </c:pt>
                <c:pt idx="2814">
                  <c:v>2972.037104593378</c:v>
                </c:pt>
                <c:pt idx="2815">
                  <c:v>2930.4192557581705</c:v>
                </c:pt>
                <c:pt idx="2816">
                  <c:v>2223.8597012772129</c:v>
                </c:pt>
                <c:pt idx="2817">
                  <c:v>2419.6945464469113</c:v>
                </c:pt>
                <c:pt idx="2818">
                  <c:v>2348.0199873743641</c:v>
                </c:pt>
                <c:pt idx="2819">
                  <c:v>2284.9895389111639</c:v>
                </c:pt>
                <c:pt idx="2820">
                  <c:v>2354.9700083323273</c:v>
                </c:pt>
                <c:pt idx="2821">
                  <c:v>2193.9881361025286</c:v>
                </c:pt>
                <c:pt idx="2822">
                  <c:v>2316.2650933982159</c:v>
                </c:pt>
                <c:pt idx="2823">
                  <c:v>2284.9895389111639</c:v>
                </c:pt>
                <c:pt idx="2824">
                  <c:v>2223.8597012772129</c:v>
                </c:pt>
                <c:pt idx="2825">
                  <c:v>2284.9895389111639</c:v>
                </c:pt>
                <c:pt idx="2826">
                  <c:v>2732.2119757274431</c:v>
                </c:pt>
                <c:pt idx="2827">
                  <c:v>2770.5820423190553</c:v>
                </c:pt>
                <c:pt idx="2828">
                  <c:v>2657.294355560924</c:v>
                </c:pt>
                <c:pt idx="2829">
                  <c:v>2770.5820423190553</c:v>
                </c:pt>
                <c:pt idx="2830">
                  <c:v>2657.294355560924</c:v>
                </c:pt>
                <c:pt idx="2831">
                  <c:v>2657.294355560924</c:v>
                </c:pt>
                <c:pt idx="2832">
                  <c:v>2657.294355560924</c:v>
                </c:pt>
                <c:pt idx="2833">
                  <c:v>2809.575867858654</c:v>
                </c:pt>
                <c:pt idx="2834">
                  <c:v>2549.3060487184453</c:v>
                </c:pt>
                <c:pt idx="2835">
                  <c:v>2770.5820423190553</c:v>
                </c:pt>
                <c:pt idx="2836">
                  <c:v>2694.4534008845553</c:v>
                </c:pt>
                <c:pt idx="2837">
                  <c:v>2584.7354780531978</c:v>
                </c:pt>
                <c:pt idx="2838">
                  <c:v>2584.7354780531978</c:v>
                </c:pt>
                <c:pt idx="2839">
                  <c:v>2380.2758386252381</c:v>
                </c:pt>
                <c:pt idx="2840">
                  <c:v>2620.7302898252401</c:v>
                </c:pt>
                <c:pt idx="2841">
                  <c:v>2620.7302898252401</c:v>
                </c:pt>
                <c:pt idx="2842">
                  <c:v>2584.7354780531978</c:v>
                </c:pt>
                <c:pt idx="2843">
                  <c:v>2584.7354780531978</c:v>
                </c:pt>
                <c:pt idx="2844">
                  <c:v>2514.4311687327095</c:v>
                </c:pt>
                <c:pt idx="2845">
                  <c:v>2584.7354780531978</c:v>
                </c:pt>
                <c:pt idx="2846">
                  <c:v>2480.1002662640799</c:v>
                </c:pt>
                <c:pt idx="2847">
                  <c:v>2480.1002662640799</c:v>
                </c:pt>
                <c:pt idx="2848">
                  <c:v>2514.4311687327095</c:v>
                </c:pt>
                <c:pt idx="2849">
                  <c:v>2413.0358423388861</c:v>
                </c:pt>
                <c:pt idx="2850">
                  <c:v>2348.0199873743641</c:v>
                </c:pt>
                <c:pt idx="2851">
                  <c:v>2348.0199873743641</c:v>
                </c:pt>
                <c:pt idx="2852">
                  <c:v>2380.2758386252381</c:v>
                </c:pt>
                <c:pt idx="2853">
                  <c:v>2284.9895389111639</c:v>
                </c:pt>
                <c:pt idx="2854">
                  <c:v>2223.8597012772129</c:v>
                </c:pt>
                <c:pt idx="2855">
                  <c:v>2223.8597012772129</c:v>
                </c:pt>
                <c:pt idx="2856">
                  <c:v>2254.1906552243927</c:v>
                </c:pt>
                <c:pt idx="2857">
                  <c:v>2223.8597012772129</c:v>
                </c:pt>
                <c:pt idx="2858">
                  <c:v>2078.9371084065065</c:v>
                </c:pt>
                <c:pt idx="2859">
                  <c:v>2164.5733404556281</c:v>
                </c:pt>
                <c:pt idx="2860">
                  <c:v>2193.9881361025286</c:v>
                </c:pt>
                <c:pt idx="2861">
                  <c:v>2694.4534008845553</c:v>
                </c:pt>
                <c:pt idx="2862">
                  <c:v>2694.4534008845553</c:v>
                </c:pt>
                <c:pt idx="2863">
                  <c:v>2657.294355560924</c:v>
                </c:pt>
                <c:pt idx="2864">
                  <c:v>2775.1783146074235</c:v>
                </c:pt>
                <c:pt idx="2865">
                  <c:v>2853.2366654287939</c:v>
                </c:pt>
                <c:pt idx="2866">
                  <c:v>2893.2156087920184</c:v>
                </c:pt>
                <c:pt idx="2867">
                  <c:v>2737.0668512592379</c:v>
                </c:pt>
                <c:pt idx="2868">
                  <c:v>2699.5540172961137</c:v>
                </c:pt>
                <c:pt idx="2869">
                  <c:v>2626.2786336603917</c:v>
                </c:pt>
                <c:pt idx="2870">
                  <c:v>2662.6283425970428</c:v>
                </c:pt>
                <c:pt idx="2871">
                  <c:v>2737.0668512592379</c:v>
                </c:pt>
                <c:pt idx="2872">
                  <c:v>2775.1783146074235</c:v>
                </c:pt>
                <c:pt idx="2873">
                  <c:v>2699.5540172961137</c:v>
                </c:pt>
                <c:pt idx="2874">
                  <c:v>2775.1783146074235</c:v>
                </c:pt>
                <c:pt idx="2875">
                  <c:v>2662.6283425970428</c:v>
                </c:pt>
                <c:pt idx="2876">
                  <c:v>2699.5540172961137</c:v>
                </c:pt>
                <c:pt idx="2877">
                  <c:v>2626.2786336603917</c:v>
                </c:pt>
                <c:pt idx="2878">
                  <c:v>2514.4311687327095</c:v>
                </c:pt>
                <c:pt idx="2879">
                  <c:v>2813.8925065296185</c:v>
                </c:pt>
                <c:pt idx="2880">
                  <c:v>2813.8925065296185</c:v>
                </c:pt>
                <c:pt idx="2881">
                  <c:v>2737.0668512592379</c:v>
                </c:pt>
                <c:pt idx="2882">
                  <c:v>2662.6283425970428</c:v>
                </c:pt>
                <c:pt idx="2883">
                  <c:v>2699.5540172961137</c:v>
                </c:pt>
                <c:pt idx="2884">
                  <c:v>2514.4311687327095</c:v>
                </c:pt>
                <c:pt idx="2885">
                  <c:v>2023.9620611107418</c:v>
                </c:pt>
                <c:pt idx="2886">
                  <c:v>1944.5095091663461</c:v>
                </c:pt>
                <c:pt idx="2887">
                  <c:v>2059.1928092357894</c:v>
                </c:pt>
                <c:pt idx="2888">
                  <c:v>2114.8574018280215</c:v>
                </c:pt>
                <c:pt idx="2889">
                  <c:v>2086.818293878172</c:v>
                </c:pt>
                <c:pt idx="2890">
                  <c:v>1927.0272657618784</c:v>
                </c:pt>
                <c:pt idx="2891">
                  <c:v>1893.4768357291828</c:v>
                </c:pt>
                <c:pt idx="2892">
                  <c:v>1819.6842350321363</c:v>
                </c:pt>
                <c:pt idx="2893">
                  <c:v>1893.4768357291828</c:v>
                </c:pt>
                <c:pt idx="2894">
                  <c:v>2005.159192514087</c:v>
                </c:pt>
                <c:pt idx="2895">
                  <c:v>1893.4768357291828</c:v>
                </c:pt>
                <c:pt idx="2896">
                  <c:v>1843.921710587648</c:v>
                </c:pt>
                <c:pt idx="2897">
                  <c:v>1918.8021297892628</c:v>
                </c:pt>
                <c:pt idx="2898">
                  <c:v>1978.7317776017874</c:v>
                </c:pt>
                <c:pt idx="2899">
                  <c:v>1944.5095091663461</c:v>
                </c:pt>
                <c:pt idx="2900">
                  <c:v>2231.2943570086436</c:v>
                </c:pt>
                <c:pt idx="2901">
                  <c:v>2201.5253363197389</c:v>
                </c:pt>
                <c:pt idx="2902">
                  <c:v>2201.5253363197389</c:v>
                </c:pt>
                <c:pt idx="2903">
                  <c:v>2261.5156107764501</c:v>
                </c:pt>
                <c:pt idx="2904">
                  <c:v>2231.2943570086436</c:v>
                </c:pt>
                <c:pt idx="2905">
                  <c:v>2231.2943570086436</c:v>
                </c:pt>
                <c:pt idx="2906">
                  <c:v>2231.2943570086436</c:v>
                </c:pt>
                <c:pt idx="2907">
                  <c:v>2193.9881361025286</c:v>
                </c:pt>
                <c:pt idx="2908">
                  <c:v>2261.5156107764501</c:v>
                </c:pt>
                <c:pt idx="2909">
                  <c:v>2292.197351489207</c:v>
                </c:pt>
                <c:pt idx="2910">
                  <c:v>2387.0845543672999</c:v>
                </c:pt>
                <c:pt idx="2911">
                  <c:v>2292.197351489207</c:v>
                </c:pt>
                <c:pt idx="2912">
                  <c:v>2261.5156107764501</c:v>
                </c:pt>
                <c:pt idx="2913">
                  <c:v>2223.8597012772129</c:v>
                </c:pt>
                <c:pt idx="2914">
                  <c:v>2143.3175169999377</c:v>
                </c:pt>
                <c:pt idx="2915">
                  <c:v>1997.082576603292</c:v>
                </c:pt>
                <c:pt idx="2916">
                  <c:v>2143.3175169999377</c:v>
                </c:pt>
                <c:pt idx="2917">
                  <c:v>2261.5156107764501</c:v>
                </c:pt>
                <c:pt idx="2918">
                  <c:v>2135.5956160448732</c:v>
                </c:pt>
                <c:pt idx="2919">
                  <c:v>2292.197351489207</c:v>
                </c:pt>
                <c:pt idx="2920">
                  <c:v>2201.5253363197389</c:v>
                </c:pt>
                <c:pt idx="2921">
                  <c:v>2292.197351489207</c:v>
                </c:pt>
                <c:pt idx="2922">
                  <c:v>1749.0635517842143</c:v>
                </c:pt>
                <c:pt idx="2923">
                  <c:v>1772.2634140613161</c:v>
                </c:pt>
                <c:pt idx="2924">
                  <c:v>1901.7370587706778</c:v>
                </c:pt>
                <c:pt idx="2925">
                  <c:v>1681.4512884583553</c:v>
                </c:pt>
                <c:pt idx="2926">
                  <c:v>1726.1979227379686</c:v>
                </c:pt>
                <c:pt idx="2927">
                  <c:v>1780.6656203607981</c:v>
                </c:pt>
                <c:pt idx="2928">
                  <c:v>1703.6608974356284</c:v>
                </c:pt>
                <c:pt idx="2929">
                  <c:v>1681.4512884583553</c:v>
                </c:pt>
                <c:pt idx="2930">
                  <c:v>1726.1979227379686</c:v>
                </c:pt>
                <c:pt idx="2931">
                  <c:v>1659.5549814947281</c:v>
                </c:pt>
                <c:pt idx="2932">
                  <c:v>1659.5549814947281</c:v>
                </c:pt>
                <c:pt idx="2933">
                  <c:v>2164.5733404556281</c:v>
                </c:pt>
                <c:pt idx="2934">
                  <c:v>2164.5733404556281</c:v>
                </c:pt>
                <c:pt idx="2935">
                  <c:v>2107.0528038482084</c:v>
                </c:pt>
                <c:pt idx="2936">
                  <c:v>2078.9371084065065</c:v>
                </c:pt>
                <c:pt idx="2937">
                  <c:v>2051.2409078470459</c:v>
                </c:pt>
                <c:pt idx="2938">
                  <c:v>2023.9620611107418</c:v>
                </c:pt>
                <c:pt idx="2939">
                  <c:v>2023.9620611107418</c:v>
                </c:pt>
                <c:pt idx="2940">
                  <c:v>2107.0528038482084</c:v>
                </c:pt>
                <c:pt idx="2941">
                  <c:v>1997.082576603292</c:v>
                </c:pt>
                <c:pt idx="2942">
                  <c:v>2005.159192514087</c:v>
                </c:pt>
                <c:pt idx="2943">
                  <c:v>2231.2943570086436</c:v>
                </c:pt>
                <c:pt idx="2944">
                  <c:v>2172.2004786377297</c:v>
                </c:pt>
                <c:pt idx="2945">
                  <c:v>2172.2004786377297</c:v>
                </c:pt>
                <c:pt idx="2946">
                  <c:v>2172.2004786377297</c:v>
                </c:pt>
                <c:pt idx="2947">
                  <c:v>2231.2943570086436</c:v>
                </c:pt>
                <c:pt idx="2948">
                  <c:v>2231.2943570086436</c:v>
                </c:pt>
                <c:pt idx="2949">
                  <c:v>2231.2943570086436</c:v>
                </c:pt>
                <c:pt idx="2950">
                  <c:v>2201.5253363197389</c:v>
                </c:pt>
                <c:pt idx="2951">
                  <c:v>2261.5156107764501</c:v>
                </c:pt>
                <c:pt idx="2952">
                  <c:v>2201.5253363197389</c:v>
                </c:pt>
                <c:pt idx="2953">
                  <c:v>2172.2004786377297</c:v>
                </c:pt>
                <c:pt idx="2954">
                  <c:v>2201.5253363197389</c:v>
                </c:pt>
                <c:pt idx="2955">
                  <c:v>2261.5156107764501</c:v>
                </c:pt>
                <c:pt idx="2956">
                  <c:v>2231.2943570086436</c:v>
                </c:pt>
                <c:pt idx="2957">
                  <c:v>2231.2943570086436</c:v>
                </c:pt>
                <c:pt idx="2958">
                  <c:v>2323.3418651288625</c:v>
                </c:pt>
                <c:pt idx="2959">
                  <c:v>2261.5156107764501</c:v>
                </c:pt>
                <c:pt idx="2960">
                  <c:v>2231.2943570086436</c:v>
                </c:pt>
                <c:pt idx="2961">
                  <c:v>2201.5253363197389</c:v>
                </c:pt>
                <c:pt idx="2962">
                  <c:v>2201.5253363197389</c:v>
                </c:pt>
                <c:pt idx="2963">
                  <c:v>2231.2943570086436</c:v>
                </c:pt>
                <c:pt idx="2964">
                  <c:v>2292.197351489207</c:v>
                </c:pt>
                <c:pt idx="2965">
                  <c:v>2201.5253363197389</c:v>
                </c:pt>
                <c:pt idx="2966">
                  <c:v>2292.197351489207</c:v>
                </c:pt>
                <c:pt idx="2967">
                  <c:v>2231.2943570086436</c:v>
                </c:pt>
                <c:pt idx="2968">
                  <c:v>2231.2943570086436</c:v>
                </c:pt>
                <c:pt idx="2969">
                  <c:v>2201.5253363197389</c:v>
                </c:pt>
                <c:pt idx="2970">
                  <c:v>2107.0528038482084</c:v>
                </c:pt>
                <c:pt idx="2971">
                  <c:v>1595.7198384646731</c:v>
                </c:pt>
                <c:pt idx="2972">
                  <c:v>1554.6613278750403</c:v>
                </c:pt>
                <c:pt idx="2973">
                  <c:v>1646.4198583245584</c:v>
                </c:pt>
                <c:pt idx="2974">
                  <c:v>1575.0464812635296</c:v>
                </c:pt>
                <c:pt idx="2975">
                  <c:v>1616.6943868880276</c:v>
                </c:pt>
                <c:pt idx="2976">
                  <c:v>1637.9710752279643</c:v>
                </c:pt>
                <c:pt idx="2977">
                  <c:v>1712.1007311659475</c:v>
                </c:pt>
                <c:pt idx="2978">
                  <c:v>1712.1007311659475</c:v>
                </c:pt>
                <c:pt idx="2979">
                  <c:v>1757.4817152583119</c:v>
                </c:pt>
                <c:pt idx="2980">
                  <c:v>1726.1979227379686</c:v>
                </c:pt>
                <c:pt idx="2981">
                  <c:v>1703.6608974356284</c:v>
                </c:pt>
                <c:pt idx="2982">
                  <c:v>1828.0435514666001</c:v>
                </c:pt>
                <c:pt idx="2983">
                  <c:v>1804.1812509987756</c:v>
                </c:pt>
                <c:pt idx="2984">
                  <c:v>1804.1812509987756</c:v>
                </c:pt>
                <c:pt idx="2985">
                  <c:v>1734.6285813731845</c:v>
                </c:pt>
                <c:pt idx="2986">
                  <c:v>1595.7198384646731</c:v>
                </c:pt>
                <c:pt idx="2987">
                  <c:v>1625.1403857400062</c:v>
                </c:pt>
                <c:pt idx="2988">
                  <c:v>1689.8927880172553</c:v>
                </c:pt>
                <c:pt idx="2989">
                  <c:v>1668.0037474453779</c:v>
                </c:pt>
                <c:pt idx="2990">
                  <c:v>1668.0037474453779</c:v>
                </c:pt>
                <c:pt idx="2991">
                  <c:v>1646.4198583245584</c:v>
                </c:pt>
                <c:pt idx="2992">
                  <c:v>1625.1403857400062</c:v>
                </c:pt>
                <c:pt idx="2993">
                  <c:v>2114.8574018280215</c:v>
                </c:pt>
                <c:pt idx="2994">
                  <c:v>2143.3175169999377</c:v>
                </c:pt>
                <c:pt idx="2995">
                  <c:v>2143.3175169999377</c:v>
                </c:pt>
                <c:pt idx="2996">
                  <c:v>2114.8574018280215</c:v>
                </c:pt>
                <c:pt idx="2997">
                  <c:v>2231.2943570086436</c:v>
                </c:pt>
                <c:pt idx="2998">
                  <c:v>2261.5156107764501</c:v>
                </c:pt>
                <c:pt idx="2999">
                  <c:v>2201.5253363197389</c:v>
                </c:pt>
                <c:pt idx="3000">
                  <c:v>2172.2004786377297</c:v>
                </c:pt>
                <c:pt idx="3001">
                  <c:v>2261.5156107764501</c:v>
                </c:pt>
                <c:pt idx="3002">
                  <c:v>2292.197351489207</c:v>
                </c:pt>
                <c:pt idx="3003">
                  <c:v>2354.9700083323273</c:v>
                </c:pt>
                <c:pt idx="3004">
                  <c:v>2193.9881361025286</c:v>
                </c:pt>
                <c:pt idx="3005">
                  <c:v>2231.2943570086436</c:v>
                </c:pt>
                <c:pt idx="3006">
                  <c:v>2135.5956160448732</c:v>
                </c:pt>
                <c:pt idx="3007">
                  <c:v>2231.2943570086436</c:v>
                </c:pt>
                <c:pt idx="3008">
                  <c:v>2354.9700083323273</c:v>
                </c:pt>
                <c:pt idx="3009">
                  <c:v>2261.5156107764501</c:v>
                </c:pt>
                <c:pt idx="3010">
                  <c:v>2261.5156107764501</c:v>
                </c:pt>
                <c:pt idx="3011">
                  <c:v>2261.5156107764501</c:v>
                </c:pt>
                <c:pt idx="3012">
                  <c:v>2323.3418651288625</c:v>
                </c:pt>
                <c:pt idx="3013">
                  <c:v>2354.9700083323273</c:v>
                </c:pt>
                <c:pt idx="3014">
                  <c:v>2323.3418651288625</c:v>
                </c:pt>
                <c:pt idx="3015">
                  <c:v>2201.5253363197389</c:v>
                </c:pt>
                <c:pt idx="3016">
                  <c:v>2231.2943570086436</c:v>
                </c:pt>
                <c:pt idx="3017">
                  <c:v>2107.0528038482084</c:v>
                </c:pt>
                <c:pt idx="3018">
                  <c:v>2135.5956160448732</c:v>
                </c:pt>
                <c:pt idx="3019">
                  <c:v>2135.5956160448732</c:v>
                </c:pt>
                <c:pt idx="3020">
                  <c:v>2078.9371084065065</c:v>
                </c:pt>
                <c:pt idx="3021">
                  <c:v>2107.0528038482084</c:v>
                </c:pt>
                <c:pt idx="3022">
                  <c:v>2201.5253363197389</c:v>
                </c:pt>
                <c:pt idx="3023">
                  <c:v>2078.9371084065065</c:v>
                </c:pt>
                <c:pt idx="3024">
                  <c:v>2323.3418651288625</c:v>
                </c:pt>
                <c:pt idx="3025">
                  <c:v>2164.5733404556281</c:v>
                </c:pt>
                <c:pt idx="3026">
                  <c:v>2193.9881361025286</c:v>
                </c:pt>
                <c:pt idx="3027">
                  <c:v>2078.9371084065065</c:v>
                </c:pt>
                <c:pt idx="3028">
                  <c:v>2261.5156107764501</c:v>
                </c:pt>
                <c:pt idx="3029">
                  <c:v>2107.0528038482084</c:v>
                </c:pt>
                <c:pt idx="3030">
                  <c:v>2193.9881361025286</c:v>
                </c:pt>
                <c:pt idx="3031">
                  <c:v>2107.0528038482084</c:v>
                </c:pt>
                <c:pt idx="3032">
                  <c:v>2135.5956160448732</c:v>
                </c:pt>
                <c:pt idx="3033">
                  <c:v>2261.5156107764501</c:v>
                </c:pt>
                <c:pt idx="3034">
                  <c:v>2164.5733404556281</c:v>
                </c:pt>
                <c:pt idx="3035">
                  <c:v>2107.0528038482084</c:v>
                </c:pt>
                <c:pt idx="3036">
                  <c:v>2135.5956160448732</c:v>
                </c:pt>
                <c:pt idx="3037">
                  <c:v>2135.5956160448732</c:v>
                </c:pt>
                <c:pt idx="3038">
                  <c:v>2078.9371084065065</c:v>
                </c:pt>
                <c:pt idx="3039">
                  <c:v>2107.0528038482084</c:v>
                </c:pt>
                <c:pt idx="3040">
                  <c:v>2135.5956160448732</c:v>
                </c:pt>
                <c:pt idx="3041">
                  <c:v>2107.0528038482084</c:v>
                </c:pt>
                <c:pt idx="3042">
                  <c:v>2051.2409078470459</c:v>
                </c:pt>
                <c:pt idx="3043">
                  <c:v>2107.0528038482084</c:v>
                </c:pt>
                <c:pt idx="3044">
                  <c:v>2201.5253363197389</c:v>
                </c:pt>
                <c:pt idx="3045">
                  <c:v>2031.9737240767276</c:v>
                </c:pt>
                <c:pt idx="3046">
                  <c:v>2023.9620611107418</c:v>
                </c:pt>
                <c:pt idx="3047">
                  <c:v>2059.1928092357894</c:v>
                </c:pt>
                <c:pt idx="3048">
                  <c:v>1918.8021297892628</c:v>
                </c:pt>
                <c:pt idx="3049">
                  <c:v>1795.7986069205199</c:v>
                </c:pt>
                <c:pt idx="3050">
                  <c:v>1795.7986069205199</c:v>
                </c:pt>
                <c:pt idx="3051">
                  <c:v>1795.7986069205199</c:v>
                </c:pt>
                <c:pt idx="3052">
                  <c:v>1726.1979227379686</c:v>
                </c:pt>
                <c:pt idx="3053">
                  <c:v>1681.4512884583553</c:v>
                </c:pt>
                <c:pt idx="3054">
                  <c:v>1681.4512884583553</c:v>
                </c:pt>
                <c:pt idx="3055">
                  <c:v>1637.9710752279643</c:v>
                </c:pt>
                <c:pt idx="3056">
                  <c:v>1659.5549814947281</c:v>
                </c:pt>
                <c:pt idx="3057">
                  <c:v>1795.7986069205199</c:v>
                </c:pt>
                <c:pt idx="3058">
                  <c:v>2143.3175169999377</c:v>
                </c:pt>
                <c:pt idx="3059">
                  <c:v>2086.818293878172</c:v>
                </c:pt>
                <c:pt idx="3060">
                  <c:v>1997.082576603292</c:v>
                </c:pt>
                <c:pt idx="3061">
                  <c:v>1970.6007172296381</c:v>
                </c:pt>
                <c:pt idx="3062">
                  <c:v>2201.5253363197389</c:v>
                </c:pt>
                <c:pt idx="3063">
                  <c:v>1997.082576603292</c:v>
                </c:pt>
                <c:pt idx="3064">
                  <c:v>2201.5253363197389</c:v>
                </c:pt>
                <c:pt idx="3065">
                  <c:v>1944.5095091663461</c:v>
                </c:pt>
                <c:pt idx="3066">
                  <c:v>2051.2409078470459</c:v>
                </c:pt>
                <c:pt idx="3067">
                  <c:v>1997.082576603292</c:v>
                </c:pt>
                <c:pt idx="3068">
                  <c:v>2143.3175169999377</c:v>
                </c:pt>
                <c:pt idx="3069">
                  <c:v>2023.9620611107418</c:v>
                </c:pt>
                <c:pt idx="3070">
                  <c:v>2023.9620611107418</c:v>
                </c:pt>
                <c:pt idx="3071">
                  <c:v>2078.9371084065065</c:v>
                </c:pt>
                <c:pt idx="3072">
                  <c:v>1997.082576603292</c:v>
                </c:pt>
                <c:pt idx="3073">
                  <c:v>1997.082576603292</c:v>
                </c:pt>
                <c:pt idx="3074">
                  <c:v>2114.8574018280215</c:v>
                </c:pt>
                <c:pt idx="3075">
                  <c:v>2023.9620611107418</c:v>
                </c:pt>
                <c:pt idx="3076">
                  <c:v>1970.6007172296381</c:v>
                </c:pt>
                <c:pt idx="3077">
                  <c:v>1997.082576603292</c:v>
                </c:pt>
                <c:pt idx="3078">
                  <c:v>2023.9620611107418</c:v>
                </c:pt>
                <c:pt idx="3079">
                  <c:v>2172.2004786377297</c:v>
                </c:pt>
                <c:pt idx="3080">
                  <c:v>1997.082576603292</c:v>
                </c:pt>
                <c:pt idx="3081">
                  <c:v>2114.8574018280215</c:v>
                </c:pt>
                <c:pt idx="3082">
                  <c:v>1997.082576603292</c:v>
                </c:pt>
                <c:pt idx="3083">
                  <c:v>1944.5095091663461</c:v>
                </c:pt>
                <c:pt idx="3084">
                  <c:v>2023.9620611107418</c:v>
                </c:pt>
                <c:pt idx="3085">
                  <c:v>2023.9620611107418</c:v>
                </c:pt>
                <c:pt idx="3086">
                  <c:v>1997.082576603292</c:v>
                </c:pt>
                <c:pt idx="3087">
                  <c:v>2023.9620611107418</c:v>
                </c:pt>
                <c:pt idx="3088">
                  <c:v>1997.082576603292</c:v>
                </c:pt>
                <c:pt idx="3089">
                  <c:v>2031.9737240767276</c:v>
                </c:pt>
                <c:pt idx="3090">
                  <c:v>1944.5095091663461</c:v>
                </c:pt>
                <c:pt idx="3091">
                  <c:v>1997.082576603292</c:v>
                </c:pt>
                <c:pt idx="3092">
                  <c:v>2023.9620611107418</c:v>
                </c:pt>
                <c:pt idx="3093">
                  <c:v>1918.8021297892628</c:v>
                </c:pt>
                <c:pt idx="3094">
                  <c:v>1944.5095091663461</c:v>
                </c:pt>
                <c:pt idx="3095">
                  <c:v>2059.1928092357894</c:v>
                </c:pt>
                <c:pt idx="3096">
                  <c:v>1918.8021297892628</c:v>
                </c:pt>
                <c:pt idx="3097">
                  <c:v>2031.9737240767276</c:v>
                </c:pt>
                <c:pt idx="3098">
                  <c:v>1944.5095091663461</c:v>
                </c:pt>
                <c:pt idx="3099">
                  <c:v>1944.5095091663461</c:v>
                </c:pt>
                <c:pt idx="3100">
                  <c:v>1893.4768357291828</c:v>
                </c:pt>
                <c:pt idx="3101">
                  <c:v>1893.4768357291828</c:v>
                </c:pt>
                <c:pt idx="3102">
                  <c:v>1978.7317776017874</c:v>
                </c:pt>
                <c:pt idx="3103">
                  <c:v>1843.921710587648</c:v>
                </c:pt>
                <c:pt idx="3104">
                  <c:v>1868.5171584609739</c:v>
                </c:pt>
                <c:pt idx="3105">
                  <c:v>1772.2634140613161</c:v>
                </c:pt>
                <c:pt idx="3106">
                  <c:v>1726.1979227379686</c:v>
                </c:pt>
                <c:pt idx="3107">
                  <c:v>1828.0435514666001</c:v>
                </c:pt>
                <c:pt idx="3108">
                  <c:v>1659.5549814947281</c:v>
                </c:pt>
                <c:pt idx="3109">
                  <c:v>1703.6608974356284</c:v>
                </c:pt>
                <c:pt idx="3110">
                  <c:v>1749.0635517842143</c:v>
                </c:pt>
                <c:pt idx="3111">
                  <c:v>1703.6608974356284</c:v>
                </c:pt>
                <c:pt idx="3112">
                  <c:v>1804.1812509987756</c:v>
                </c:pt>
                <c:pt idx="3113">
                  <c:v>1616.6943868880276</c:v>
                </c:pt>
                <c:pt idx="3114">
                  <c:v>1659.5549814947281</c:v>
                </c:pt>
                <c:pt idx="3115">
                  <c:v>1668.0037474453779</c:v>
                </c:pt>
                <c:pt idx="3116">
                  <c:v>1595.7198384646731</c:v>
                </c:pt>
                <c:pt idx="3117">
                  <c:v>1534.5636842004435</c:v>
                </c:pt>
                <c:pt idx="3118">
                  <c:v>1534.5636842004435</c:v>
                </c:pt>
                <c:pt idx="3119">
                  <c:v>1554.6613278750403</c:v>
                </c:pt>
                <c:pt idx="3120">
                  <c:v>1534.5636842004435</c:v>
                </c:pt>
                <c:pt idx="3121">
                  <c:v>1625.1403857400062</c:v>
                </c:pt>
                <c:pt idx="3122">
                  <c:v>1495.2122814012216</c:v>
                </c:pt>
                <c:pt idx="3123">
                  <c:v>1514.7488659695978</c:v>
                </c:pt>
                <c:pt idx="3124">
                  <c:v>1534.5636842004435</c:v>
                </c:pt>
                <c:pt idx="3125">
                  <c:v>1554.6613278750403</c:v>
                </c:pt>
                <c:pt idx="3126">
                  <c:v>1646.4198583245584</c:v>
                </c:pt>
                <c:pt idx="3127">
                  <c:v>1514.7488659695978</c:v>
                </c:pt>
                <c:pt idx="3128">
                  <c:v>1495.2122814012216</c:v>
                </c:pt>
                <c:pt idx="3129">
                  <c:v>1514.7488659695978</c:v>
                </c:pt>
                <c:pt idx="3130">
                  <c:v>1495.2122814012216</c:v>
                </c:pt>
                <c:pt idx="3131">
                  <c:v>1456.9595947447106</c:v>
                </c:pt>
                <c:pt idx="3132">
                  <c:v>1542.9728381030807</c:v>
                </c:pt>
                <c:pt idx="3133">
                  <c:v>1475.9531809210073</c:v>
                </c:pt>
                <c:pt idx="3134">
                  <c:v>1383.5966396876909</c:v>
                </c:pt>
                <c:pt idx="3135">
                  <c:v>1438.2310005677857</c:v>
                </c:pt>
                <c:pt idx="3136">
                  <c:v>1401.5518956534802</c:v>
                </c:pt>
                <c:pt idx="3137">
                  <c:v>1348.42061193584</c:v>
                </c:pt>
                <c:pt idx="3138">
                  <c:v>1331.1956072057922</c:v>
                </c:pt>
                <c:pt idx="3139">
                  <c:v>1331.1956072057922</c:v>
                </c:pt>
                <c:pt idx="3140">
                  <c:v>1248.5546914697154</c:v>
                </c:pt>
                <c:pt idx="3141">
                  <c:v>1248.5546914697154</c:v>
                </c:pt>
                <c:pt idx="3142">
                  <c:v>1264.6314351961303</c:v>
                </c:pt>
                <c:pt idx="3143">
                  <c:v>1280.930695419167</c:v>
                </c:pt>
                <c:pt idx="3144">
                  <c:v>1339.3349457901431</c:v>
                </c:pt>
                <c:pt idx="3145">
                  <c:v>1322.3128195690713</c:v>
                </c:pt>
                <c:pt idx="3146">
                  <c:v>1264.6314351961303</c:v>
                </c:pt>
                <c:pt idx="3147">
                  <c:v>1217.0581016785022</c:v>
                </c:pt>
                <c:pt idx="3148">
                  <c:v>1264.6314351961303</c:v>
                </c:pt>
                <c:pt idx="3149">
                  <c:v>1248.5546914697154</c:v>
                </c:pt>
                <c:pt idx="3150">
                  <c:v>1232.7001129194116</c:v>
                </c:pt>
                <c:pt idx="3151">
                  <c:v>1272.6271366597261</c:v>
                </c:pt>
                <c:pt idx="3152">
                  <c:v>1248.5546914697154</c:v>
                </c:pt>
                <c:pt idx="3153">
                  <c:v>1232.7001129194116</c:v>
                </c:pt>
                <c:pt idx="3154">
                  <c:v>1217.0581016785022</c:v>
                </c:pt>
                <c:pt idx="3155">
                  <c:v>1186.4079761150476</c:v>
                </c:pt>
                <c:pt idx="3156">
                  <c:v>1186.4079761150476</c:v>
                </c:pt>
                <c:pt idx="3157">
                  <c:v>1201.6284743431713</c:v>
                </c:pt>
                <c:pt idx="3158">
                  <c:v>1156.5845282276259</c:v>
                </c:pt>
                <c:pt idx="3159">
                  <c:v>1186.4079761150476</c:v>
                </c:pt>
                <c:pt idx="3160">
                  <c:v>1217.0581016785022</c:v>
                </c:pt>
                <c:pt idx="3161">
                  <c:v>1201.6284743431713</c:v>
                </c:pt>
                <c:pt idx="3162">
                  <c:v>1186.4079761150476</c:v>
                </c:pt>
                <c:pt idx="3163">
                  <c:v>1171.3934114010328</c:v>
                </c:pt>
                <c:pt idx="3164">
                  <c:v>1156.5845282276259</c:v>
                </c:pt>
                <c:pt idx="3165">
                  <c:v>1217.0581016785022</c:v>
                </c:pt>
                <c:pt idx="3166">
                  <c:v>1232.7001129194116</c:v>
                </c:pt>
                <c:pt idx="3167">
                  <c:v>1256.5116068984953</c:v>
                </c:pt>
                <c:pt idx="3168">
                  <c:v>1156.5845282276259</c:v>
                </c:pt>
                <c:pt idx="3169">
                  <c:v>1256.5116068984953</c:v>
                </c:pt>
                <c:pt idx="3170">
                  <c:v>1156.5845282276259</c:v>
                </c:pt>
                <c:pt idx="3171">
                  <c:v>1127.5570317850934</c:v>
                </c:pt>
                <c:pt idx="3172">
                  <c:v>1186.4079761150476</c:v>
                </c:pt>
                <c:pt idx="3173">
                  <c:v>1171.3934114010328</c:v>
                </c:pt>
                <c:pt idx="3174">
                  <c:v>1141.9724351921716</c:v>
                </c:pt>
                <c:pt idx="3175">
                  <c:v>1171.3934114010328</c:v>
                </c:pt>
                <c:pt idx="3176">
                  <c:v>1186.4079761150476</c:v>
                </c:pt>
                <c:pt idx="3177">
                  <c:v>1127.5570317850934</c:v>
                </c:pt>
                <c:pt idx="3178">
                  <c:v>1156.5845282276259</c:v>
                </c:pt>
                <c:pt idx="3179">
                  <c:v>1156.5845282276259</c:v>
                </c:pt>
                <c:pt idx="3180">
                  <c:v>1186.4079761150476</c:v>
                </c:pt>
                <c:pt idx="3181">
                  <c:v>1127.5570317850934</c:v>
                </c:pt>
                <c:pt idx="3182">
                  <c:v>1156.5845282276259</c:v>
                </c:pt>
                <c:pt idx="3183">
                  <c:v>1127.5570317850934</c:v>
                </c:pt>
                <c:pt idx="3184">
                  <c:v>1127.5570317850934</c:v>
                </c:pt>
                <c:pt idx="3185">
                  <c:v>1113.3353464675163</c:v>
                </c:pt>
                <c:pt idx="3186">
                  <c:v>1224.9344104881834</c:v>
                </c:pt>
                <c:pt idx="3187">
                  <c:v>1156.5845282276259</c:v>
                </c:pt>
                <c:pt idx="3188">
                  <c:v>1156.5845282276259</c:v>
                </c:pt>
                <c:pt idx="3189">
                  <c:v>1224.9344104881834</c:v>
                </c:pt>
                <c:pt idx="3190">
                  <c:v>1113.3353464675163</c:v>
                </c:pt>
                <c:pt idx="3191">
                  <c:v>1314.2075441340248</c:v>
                </c:pt>
                <c:pt idx="3192">
                  <c:v>1297.4559775813648</c:v>
                </c:pt>
                <c:pt idx="3193">
                  <c:v>1297.4559775813648</c:v>
                </c:pt>
                <c:pt idx="3194">
                  <c:v>1391.8263456812724</c:v>
                </c:pt>
                <c:pt idx="3195">
                  <c:v>1264.6314351961303</c:v>
                </c:pt>
                <c:pt idx="3196">
                  <c:v>1186.4079761150476</c:v>
                </c:pt>
                <c:pt idx="3197">
                  <c:v>1217.0581016785022</c:v>
                </c:pt>
                <c:pt idx="3198">
                  <c:v>1272.6271366597261</c:v>
                </c:pt>
                <c:pt idx="3199">
                  <c:v>1171.3934114010328</c:v>
                </c:pt>
                <c:pt idx="3200">
                  <c:v>1141.9724351921716</c:v>
                </c:pt>
                <c:pt idx="3201">
                  <c:v>1156.5845282276259</c:v>
                </c:pt>
                <c:pt idx="3202">
                  <c:v>1194.1999709315803</c:v>
                </c:pt>
                <c:pt idx="3203">
                  <c:v>1127.5570317850934</c:v>
                </c:pt>
                <c:pt idx="3204">
                  <c:v>1209.4630627926379</c:v>
                </c:pt>
                <c:pt idx="3205">
                  <c:v>1149.6319026362421</c:v>
                </c:pt>
                <c:pt idx="3206">
                  <c:v>1085.4642048926144</c:v>
                </c:pt>
                <c:pt idx="3207">
                  <c:v>1058.3308118112104</c:v>
                </c:pt>
                <c:pt idx="3208">
                  <c:v>1071.8063328054488</c:v>
                </c:pt>
                <c:pt idx="3209">
                  <c:v>1085.4642048926144</c:v>
                </c:pt>
                <c:pt idx="3210">
                  <c:v>1085.4642048926144</c:v>
                </c:pt>
                <c:pt idx="3211">
                  <c:v>1045.0349241604044</c:v>
                </c:pt>
                <c:pt idx="3212">
                  <c:v>1099.3044606940935</c:v>
                </c:pt>
                <c:pt idx="3213">
                  <c:v>1085.4642048926144</c:v>
                </c:pt>
                <c:pt idx="3214">
                  <c:v>1113.3353464675163</c:v>
                </c:pt>
                <c:pt idx="3215">
                  <c:v>1120.9029479612514</c:v>
                </c:pt>
                <c:pt idx="3216">
                  <c:v>1085.4642048926144</c:v>
                </c:pt>
                <c:pt idx="3217">
                  <c:v>1085.4642048926144</c:v>
                </c:pt>
                <c:pt idx="3218">
                  <c:v>1149.6319026362421</c:v>
                </c:pt>
                <c:pt idx="3219">
                  <c:v>1099.3044606940935</c:v>
                </c:pt>
                <c:pt idx="3220">
                  <c:v>1164.2860257095367</c:v>
                </c:pt>
                <c:pt idx="3221">
                  <c:v>1113.3353464675163</c:v>
                </c:pt>
                <c:pt idx="3222">
                  <c:v>1085.4642048926144</c:v>
                </c:pt>
                <c:pt idx="3223">
                  <c:v>1099.3044606940935</c:v>
                </c:pt>
                <c:pt idx="3224">
                  <c:v>1071.8063328054488</c:v>
                </c:pt>
                <c:pt idx="3225">
                  <c:v>1099.3044606940935</c:v>
                </c:pt>
                <c:pt idx="3226">
                  <c:v>1099.3044606940935</c:v>
                </c:pt>
                <c:pt idx="3227">
                  <c:v>1045.0349241604044</c:v>
                </c:pt>
                <c:pt idx="3228">
                  <c:v>1071.8063328054488</c:v>
                </c:pt>
                <c:pt idx="3229">
                  <c:v>1018.973936866635</c:v>
                </c:pt>
                <c:pt idx="3230">
                  <c:v>1031.9159996551512</c:v>
                </c:pt>
                <c:pt idx="3231">
                  <c:v>1018.973936866635</c:v>
                </c:pt>
                <c:pt idx="3232">
                  <c:v>1052.3629840278818</c:v>
                </c:pt>
                <c:pt idx="3233">
                  <c:v>993.59745119199147</c:v>
                </c:pt>
                <c:pt idx="3234">
                  <c:v>1013.3800941652264</c:v>
                </c:pt>
                <c:pt idx="3235">
                  <c:v>1039.1947507578413</c:v>
                </c:pt>
                <c:pt idx="3236">
                  <c:v>968.88796273915</c:v>
                </c:pt>
                <c:pt idx="3237">
                  <c:v>981.16056117821506</c:v>
                </c:pt>
                <c:pt idx="3238">
                  <c:v>981.16056117821506</c:v>
                </c:pt>
                <c:pt idx="3239">
                  <c:v>1006.2010798187398</c:v>
                </c:pt>
                <c:pt idx="3240">
                  <c:v>993.59745119199147</c:v>
                </c:pt>
                <c:pt idx="3241">
                  <c:v>968.88796273915</c:v>
                </c:pt>
                <c:pt idx="3242">
                  <c:v>944.82838979043038</c:v>
                </c:pt>
                <c:pt idx="3243">
                  <c:v>981.16056117821506</c:v>
                </c:pt>
                <c:pt idx="3244">
                  <c:v>993.59745119199147</c:v>
                </c:pt>
                <c:pt idx="3245">
                  <c:v>968.88796273915</c:v>
                </c:pt>
                <c:pt idx="3246">
                  <c:v>956.77961058279971</c:v>
                </c:pt>
                <c:pt idx="3247">
                  <c:v>968.88796273915</c:v>
                </c:pt>
                <c:pt idx="3248">
                  <c:v>921.3952599577799</c:v>
                </c:pt>
                <c:pt idx="3249">
                  <c:v>944.82838979043038</c:v>
                </c:pt>
                <c:pt idx="3250">
                  <c:v>968.88796273915</c:v>
                </c:pt>
                <c:pt idx="3251">
                  <c:v>944.82838979043038</c:v>
                </c:pt>
                <c:pt idx="3252">
                  <c:v>993.59745119199147</c:v>
                </c:pt>
                <c:pt idx="3253">
                  <c:v>956.77961058279971</c:v>
                </c:pt>
                <c:pt idx="3254">
                  <c:v>968.88796273915</c:v>
                </c:pt>
                <c:pt idx="3255">
                  <c:v>1026.2004701220774</c:v>
                </c:pt>
                <c:pt idx="3256">
                  <c:v>956.77961058279971</c:v>
                </c:pt>
                <c:pt idx="3257">
                  <c:v>968.88796273915</c:v>
                </c:pt>
                <c:pt idx="3258">
                  <c:v>933.03436778360151</c:v>
                </c:pt>
                <c:pt idx="3259">
                  <c:v>933.03436778360151</c:v>
                </c:pt>
                <c:pt idx="3260">
                  <c:v>944.82838979043038</c:v>
                </c:pt>
                <c:pt idx="3261">
                  <c:v>956.77961058279971</c:v>
                </c:pt>
                <c:pt idx="3262">
                  <c:v>1026.2004701220774</c:v>
                </c:pt>
                <c:pt idx="3263">
                  <c:v>944.82838979043038</c:v>
                </c:pt>
                <c:pt idx="3264">
                  <c:v>968.88796273915</c:v>
                </c:pt>
                <c:pt idx="3265">
                  <c:v>968.88796273915</c:v>
                </c:pt>
                <c:pt idx="3266">
                  <c:v>968.88796273915</c:v>
                </c:pt>
                <c:pt idx="3267">
                  <c:v>988.23852775374996</c:v>
                </c:pt>
                <c:pt idx="3268">
                  <c:v>956.77961058279971</c:v>
                </c:pt>
                <c:pt idx="3269">
                  <c:v>944.82838979043038</c:v>
                </c:pt>
                <c:pt idx="3270">
                  <c:v>1006.2010798187398</c:v>
                </c:pt>
                <c:pt idx="3271">
                  <c:v>968.88796273915</c:v>
                </c:pt>
                <c:pt idx="3272">
                  <c:v>968.88796273915</c:v>
                </c:pt>
                <c:pt idx="3273">
                  <c:v>1018.973936866635</c:v>
                </c:pt>
                <c:pt idx="3274">
                  <c:v>993.59745119199147</c:v>
                </c:pt>
                <c:pt idx="3275">
                  <c:v>1031.9159996551512</c:v>
                </c:pt>
                <c:pt idx="3276">
                  <c:v>1031.9159996551512</c:v>
                </c:pt>
                <c:pt idx="3277">
                  <c:v>1058.3308118112104</c:v>
                </c:pt>
                <c:pt idx="3278">
                  <c:v>1135.1708882333689</c:v>
                </c:pt>
                <c:pt idx="3279">
                  <c:v>1071.8063328054488</c:v>
                </c:pt>
                <c:pt idx="3280">
                  <c:v>1164.2860257095367</c:v>
                </c:pt>
                <c:pt idx="3281">
                  <c:v>1085.4642048926144</c:v>
                </c:pt>
                <c:pt idx="3282">
                  <c:v>1071.8063328054488</c:v>
                </c:pt>
                <c:pt idx="3283">
                  <c:v>1071.8063328054488</c:v>
                </c:pt>
                <c:pt idx="3284">
                  <c:v>1031.9159996551512</c:v>
                </c:pt>
                <c:pt idx="3285">
                  <c:v>1079.2317174948007</c:v>
                </c:pt>
                <c:pt idx="3286">
                  <c:v>1045.0349241604044</c:v>
                </c:pt>
                <c:pt idx="3287">
                  <c:v>1031.9159996551512</c:v>
                </c:pt>
                <c:pt idx="3288">
                  <c:v>1031.9159996551512</c:v>
                </c:pt>
                <c:pt idx="3289">
                  <c:v>1058.3308118112104</c:v>
                </c:pt>
                <c:pt idx="3290">
                  <c:v>1085.4642048926144</c:v>
                </c:pt>
                <c:pt idx="3291">
                  <c:v>1099.3044606940935</c:v>
                </c:pt>
                <c:pt idx="3292">
                  <c:v>1045.0349241604044</c:v>
                </c:pt>
                <c:pt idx="3293">
                  <c:v>1071.8063328054488</c:v>
                </c:pt>
                <c:pt idx="3294">
                  <c:v>1071.8063328054488</c:v>
                </c:pt>
                <c:pt idx="3295">
                  <c:v>1058.3308118112104</c:v>
                </c:pt>
                <c:pt idx="3296">
                  <c:v>1127.5570317850934</c:v>
                </c:pt>
                <c:pt idx="3297">
                  <c:v>1113.3353464675163</c:v>
                </c:pt>
                <c:pt idx="3298">
                  <c:v>1113.3353464675163</c:v>
                </c:pt>
                <c:pt idx="3299">
                  <c:v>1156.5845282276259</c:v>
                </c:pt>
                <c:pt idx="3300">
                  <c:v>1156.5845282276259</c:v>
                </c:pt>
                <c:pt idx="3301">
                  <c:v>1141.9724351921716</c:v>
                </c:pt>
                <c:pt idx="3302">
                  <c:v>1149.6319026362421</c:v>
                </c:pt>
                <c:pt idx="3303">
                  <c:v>1149.6319026362421</c:v>
                </c:pt>
                <c:pt idx="3304">
                  <c:v>1071.8063328054488</c:v>
                </c:pt>
                <c:pt idx="3305">
                  <c:v>1135.1708882333689</c:v>
                </c:pt>
                <c:pt idx="3306">
                  <c:v>1099.3044606940935</c:v>
                </c:pt>
                <c:pt idx="3307">
                  <c:v>1071.8063328054488</c:v>
                </c:pt>
                <c:pt idx="3308">
                  <c:v>1120.9029479612514</c:v>
                </c:pt>
                <c:pt idx="3309">
                  <c:v>1099.3044606940935</c:v>
                </c:pt>
                <c:pt idx="3310">
                  <c:v>1071.8063328054488</c:v>
                </c:pt>
                <c:pt idx="3311">
                  <c:v>1045.0349241604044</c:v>
                </c:pt>
                <c:pt idx="3312">
                  <c:v>1085.4642048926144</c:v>
                </c:pt>
                <c:pt idx="3313">
                  <c:v>1085.4642048926144</c:v>
                </c:pt>
                <c:pt idx="3314">
                  <c:v>1071.8063328054488</c:v>
                </c:pt>
                <c:pt idx="3315">
                  <c:v>1127.5570317850934</c:v>
                </c:pt>
                <c:pt idx="3316">
                  <c:v>1099.3044606940935</c:v>
                </c:pt>
                <c:pt idx="3317">
                  <c:v>1141.9724351921716</c:v>
                </c:pt>
                <c:pt idx="3318">
                  <c:v>1113.3353464675163</c:v>
                </c:pt>
                <c:pt idx="3319">
                  <c:v>1127.5570317850934</c:v>
                </c:pt>
                <c:pt idx="3320">
                  <c:v>1113.3353464675163</c:v>
                </c:pt>
                <c:pt idx="3321">
                  <c:v>1127.5570317850934</c:v>
                </c:pt>
                <c:pt idx="3322">
                  <c:v>1099.3044606940935</c:v>
                </c:pt>
                <c:pt idx="3323">
                  <c:v>1113.3353464675163</c:v>
                </c:pt>
                <c:pt idx="3324">
                  <c:v>802.97898875010605</c:v>
                </c:pt>
                <c:pt idx="3325">
                  <c:v>829.61145592203957</c:v>
                </c:pt>
                <c:pt idx="3326">
                  <c:v>823.25998208600845</c:v>
                </c:pt>
                <c:pt idx="3327">
                  <c:v>783.21719754354694</c:v>
                </c:pt>
                <c:pt idx="3328">
                  <c:v>773.52717865164345</c:v>
                </c:pt>
                <c:pt idx="3329">
                  <c:v>813.05242065173786</c:v>
                </c:pt>
                <c:pt idx="3330">
                  <c:v>754.52183195244947</c:v>
                </c:pt>
                <c:pt idx="3331">
                  <c:v>763.96202733259872</c:v>
                </c:pt>
                <c:pt idx="3332">
                  <c:v>783.21719754354694</c:v>
                </c:pt>
                <c:pt idx="3333">
                  <c:v>840.00538550335511</c:v>
                </c:pt>
                <c:pt idx="3334">
                  <c:v>802.97898875010605</c:v>
                </c:pt>
                <c:pt idx="3335">
                  <c:v>783.21719754354694</c:v>
                </c:pt>
                <c:pt idx="3336">
                  <c:v>793.03386439344706</c:v>
                </c:pt>
                <c:pt idx="3337">
                  <c:v>861.20111998734581</c:v>
                </c:pt>
                <c:pt idx="3338">
                  <c:v>802.97898875010605</c:v>
                </c:pt>
                <c:pt idx="3339">
                  <c:v>833.60161006783903</c:v>
                </c:pt>
                <c:pt idx="3340">
                  <c:v>844.07923665216845</c:v>
                </c:pt>
                <c:pt idx="3341">
                  <c:v>898.57504943272193</c:v>
                </c:pt>
                <c:pt idx="3342">
                  <c:v>865.44825169237345</c:v>
                </c:pt>
                <c:pt idx="3343">
                  <c:v>887.38732931951563</c:v>
                </c:pt>
                <c:pt idx="3344">
                  <c:v>939.90724477900631</c:v>
                </c:pt>
                <c:pt idx="3345">
                  <c:v>909.91105856594879</c:v>
                </c:pt>
                <c:pt idx="3346">
                  <c:v>975.91498973614273</c:v>
                </c:pt>
                <c:pt idx="3347">
                  <c:v>933.03436778360151</c:v>
                </c:pt>
                <c:pt idx="3348">
                  <c:v>909.91105856594879</c:v>
                </c:pt>
                <c:pt idx="3349">
                  <c:v>921.3952599577799</c:v>
                </c:pt>
                <c:pt idx="3350">
                  <c:v>898.57504943272193</c:v>
                </c:pt>
                <c:pt idx="3351">
                  <c:v>944.82838979043038</c:v>
                </c:pt>
                <c:pt idx="3352">
                  <c:v>944.82838979043038</c:v>
                </c:pt>
                <c:pt idx="3353">
                  <c:v>975.91498973614273</c:v>
                </c:pt>
                <c:pt idx="3354">
                  <c:v>968.88796273915</c:v>
                </c:pt>
                <c:pt idx="3355">
                  <c:v>933.03436778360151</c:v>
                </c:pt>
                <c:pt idx="3356">
                  <c:v>933.03436778360151</c:v>
                </c:pt>
                <c:pt idx="3357">
                  <c:v>909.91105856594879</c:v>
                </c:pt>
                <c:pt idx="3358">
                  <c:v>921.3952599577799</c:v>
                </c:pt>
                <c:pt idx="3359">
                  <c:v>933.03436778360151</c:v>
                </c:pt>
                <c:pt idx="3360">
                  <c:v>1013.3800941652264</c:v>
                </c:pt>
                <c:pt idx="3361">
                  <c:v>944.82838979043038</c:v>
                </c:pt>
                <c:pt idx="3362">
                  <c:v>968.88796273915</c:v>
                </c:pt>
                <c:pt idx="3363">
                  <c:v>921.3952599577799</c:v>
                </c:pt>
                <c:pt idx="3364">
                  <c:v>933.03436778360151</c:v>
                </c:pt>
                <c:pt idx="3365">
                  <c:v>963.75546732497423</c:v>
                </c:pt>
                <c:pt idx="3366">
                  <c:v>944.82838979043038</c:v>
                </c:pt>
                <c:pt idx="3367">
                  <c:v>1000.7260895803704</c:v>
                </c:pt>
                <c:pt idx="3368">
                  <c:v>956.77961058279971</c:v>
                </c:pt>
                <c:pt idx="3369">
                  <c:v>956.77961058279971</c:v>
                </c:pt>
                <c:pt idx="3370">
                  <c:v>921.3952599577799</c:v>
                </c:pt>
                <c:pt idx="3371">
                  <c:v>944.82838979043038</c:v>
                </c:pt>
                <c:pt idx="3372">
                  <c:v>944.82838979043038</c:v>
                </c:pt>
                <c:pt idx="3373">
                  <c:v>921.3952599577799</c:v>
                </c:pt>
                <c:pt idx="3374">
                  <c:v>956.77961058279971</c:v>
                </c:pt>
                <c:pt idx="3375">
                  <c:v>968.88796273915</c:v>
                </c:pt>
                <c:pt idx="3376">
                  <c:v>1006.2010798187398</c:v>
                </c:pt>
                <c:pt idx="3377">
                  <c:v>981.16056117821506</c:v>
                </c:pt>
                <c:pt idx="3378">
                  <c:v>981.16056117821506</c:v>
                </c:pt>
                <c:pt idx="3379">
                  <c:v>944.82838979043038</c:v>
                </c:pt>
                <c:pt idx="3380">
                  <c:v>944.82838979043038</c:v>
                </c:pt>
                <c:pt idx="3381">
                  <c:v>956.77961058279971</c:v>
                </c:pt>
                <c:pt idx="3382">
                  <c:v>1000.7260895803704</c:v>
                </c:pt>
                <c:pt idx="3383">
                  <c:v>981.16056117821506</c:v>
                </c:pt>
                <c:pt idx="3384">
                  <c:v>1006.2010798187398</c:v>
                </c:pt>
                <c:pt idx="3385">
                  <c:v>944.82838979043038</c:v>
                </c:pt>
                <c:pt idx="3386">
                  <c:v>956.77961058279971</c:v>
                </c:pt>
                <c:pt idx="3387">
                  <c:v>1052.3629840278818</c:v>
                </c:pt>
                <c:pt idx="3388">
                  <c:v>988.23852775374996</c:v>
                </c:pt>
                <c:pt idx="3389">
                  <c:v>921.3952599577799</c:v>
                </c:pt>
                <c:pt idx="3390">
                  <c:v>933.03436778360151</c:v>
                </c:pt>
                <c:pt idx="3391">
                  <c:v>956.77961058279971</c:v>
                </c:pt>
                <c:pt idx="3392">
                  <c:v>981.16056117821506</c:v>
                </c:pt>
                <c:pt idx="3393">
                  <c:v>944.82838979043038</c:v>
                </c:pt>
                <c:pt idx="3394">
                  <c:v>981.16056117821506</c:v>
                </c:pt>
                <c:pt idx="3395">
                  <c:v>921.3952599577799</c:v>
                </c:pt>
                <c:pt idx="3396">
                  <c:v>968.88796273915</c:v>
                </c:pt>
                <c:pt idx="3397">
                  <c:v>944.82838979043038</c:v>
                </c:pt>
                <c:pt idx="3398">
                  <c:v>975.91498973614273</c:v>
                </c:pt>
                <c:pt idx="3399">
                  <c:v>933.03436778360151</c:v>
                </c:pt>
                <c:pt idx="3400">
                  <c:v>933.03436778360151</c:v>
                </c:pt>
                <c:pt idx="3401">
                  <c:v>956.77961058279971</c:v>
                </c:pt>
                <c:pt idx="3402">
                  <c:v>944.82838979043038</c:v>
                </c:pt>
                <c:pt idx="3403">
                  <c:v>956.77961058279971</c:v>
                </c:pt>
                <c:pt idx="3404">
                  <c:v>968.88796273915</c:v>
                </c:pt>
                <c:pt idx="3405">
                  <c:v>981.16056117821506</c:v>
                </c:pt>
                <c:pt idx="3406">
                  <c:v>1000.7260895803704</c:v>
                </c:pt>
                <c:pt idx="3407">
                  <c:v>933.03436778360151</c:v>
                </c:pt>
                <c:pt idx="3408">
                  <c:v>1026.2004701220774</c:v>
                </c:pt>
                <c:pt idx="3409">
                  <c:v>968.88796273915</c:v>
                </c:pt>
                <c:pt idx="3410">
                  <c:v>1000.7260895803704</c:v>
                </c:pt>
                <c:pt idx="3411">
                  <c:v>933.03436778360151</c:v>
                </c:pt>
                <c:pt idx="3412">
                  <c:v>968.88796273915</c:v>
                </c:pt>
                <c:pt idx="3413">
                  <c:v>933.03436778360151</c:v>
                </c:pt>
                <c:pt idx="3414">
                  <c:v>944.82838979043038</c:v>
                </c:pt>
                <c:pt idx="3415">
                  <c:v>968.88796273915</c:v>
                </c:pt>
                <c:pt idx="3416">
                  <c:v>933.03436778360151</c:v>
                </c:pt>
                <c:pt idx="3417">
                  <c:v>968.88796273915</c:v>
                </c:pt>
                <c:pt idx="3418">
                  <c:v>968.88796273915</c:v>
                </c:pt>
                <c:pt idx="3419">
                  <c:v>944.82838979043038</c:v>
                </c:pt>
                <c:pt idx="3420">
                  <c:v>988.23852775374996</c:v>
                </c:pt>
                <c:pt idx="3421">
                  <c:v>1000.7260895803704</c:v>
                </c:pt>
                <c:pt idx="3422">
                  <c:v>956.77961058279971</c:v>
                </c:pt>
                <c:pt idx="3423">
                  <c:v>944.82838979043038</c:v>
                </c:pt>
                <c:pt idx="3424">
                  <c:v>933.03436778360151</c:v>
                </c:pt>
                <c:pt idx="3425">
                  <c:v>921.3952599577799</c:v>
                </c:pt>
                <c:pt idx="3426">
                  <c:v>921.3952599577799</c:v>
                </c:pt>
                <c:pt idx="3427">
                  <c:v>944.82838979043038</c:v>
                </c:pt>
                <c:pt idx="3428">
                  <c:v>933.03436778360151</c:v>
                </c:pt>
                <c:pt idx="3429">
                  <c:v>956.77961058279971</c:v>
                </c:pt>
                <c:pt idx="3430">
                  <c:v>963.75546732497423</c:v>
                </c:pt>
                <c:pt idx="3431">
                  <c:v>933.03436778360151</c:v>
                </c:pt>
                <c:pt idx="3432">
                  <c:v>956.77961058279971</c:v>
                </c:pt>
                <c:pt idx="3433">
                  <c:v>921.3952599577799</c:v>
                </c:pt>
                <c:pt idx="3434">
                  <c:v>887.38732931951563</c:v>
                </c:pt>
                <c:pt idx="3435">
                  <c:v>921.3952599577799</c:v>
                </c:pt>
                <c:pt idx="3436">
                  <c:v>921.3952599577799</c:v>
                </c:pt>
                <c:pt idx="3437">
                  <c:v>876.34576322566772</c:v>
                </c:pt>
                <c:pt idx="3438">
                  <c:v>876.34576322566772</c:v>
                </c:pt>
                <c:pt idx="3439">
                  <c:v>887.38732931951563</c:v>
                </c:pt>
                <c:pt idx="3440">
                  <c:v>887.38732931951563</c:v>
                </c:pt>
                <c:pt idx="3441">
                  <c:v>887.38732931951563</c:v>
                </c:pt>
                <c:pt idx="3442">
                  <c:v>898.57504943272193</c:v>
                </c:pt>
                <c:pt idx="3443">
                  <c:v>898.57504943272193</c:v>
                </c:pt>
                <c:pt idx="3444">
                  <c:v>887.38732931951563</c:v>
                </c:pt>
                <c:pt idx="3445">
                  <c:v>865.44825169237345</c:v>
                </c:pt>
                <c:pt idx="3446">
                  <c:v>876.34576322566772</c:v>
                </c:pt>
                <c:pt idx="3447">
                  <c:v>876.34576322566772</c:v>
                </c:pt>
                <c:pt idx="3448">
                  <c:v>887.38732931951563</c:v>
                </c:pt>
                <c:pt idx="3449">
                  <c:v>928.21638654762387</c:v>
                </c:pt>
                <c:pt idx="3450">
                  <c:v>876.34576322566772</c:v>
                </c:pt>
                <c:pt idx="3451">
                  <c:v>865.44825169237345</c:v>
                </c:pt>
                <c:pt idx="3452">
                  <c:v>887.38732931951563</c:v>
                </c:pt>
                <c:pt idx="3453">
                  <c:v>909.91105856594879</c:v>
                </c:pt>
                <c:pt idx="3454">
                  <c:v>865.44825169237345</c:v>
                </c:pt>
                <c:pt idx="3455">
                  <c:v>951.75285152212575</c:v>
                </c:pt>
                <c:pt idx="3456">
                  <c:v>876.34576322566772</c:v>
                </c:pt>
                <c:pt idx="3457">
                  <c:v>603.78266468230822</c:v>
                </c:pt>
                <c:pt idx="3458">
                  <c:v>603.78266468230822</c:v>
                </c:pt>
                <c:pt idx="3459">
                  <c:v>626.55971856069209</c:v>
                </c:pt>
                <c:pt idx="3460">
                  <c:v>618.87057833229517</c:v>
                </c:pt>
                <c:pt idx="3461">
                  <c:v>611.27866683175841</c:v>
                </c:pt>
                <c:pt idx="3462">
                  <c:v>634.34742733507801</c:v>
                </c:pt>
                <c:pt idx="3463">
                  <c:v>650.22243714748265</c:v>
                </c:pt>
                <c:pt idx="3464">
                  <c:v>634.34742733507801</c:v>
                </c:pt>
                <c:pt idx="3465">
                  <c:v>611.27866683175841</c:v>
                </c:pt>
                <c:pt idx="3466">
                  <c:v>634.34742733507801</c:v>
                </c:pt>
                <c:pt idx="3467">
                  <c:v>642.23350819682355</c:v>
                </c:pt>
                <c:pt idx="3468">
                  <c:v>626.55971856069209</c:v>
                </c:pt>
                <c:pt idx="3469">
                  <c:v>634.34742733507801</c:v>
                </c:pt>
                <c:pt idx="3470">
                  <c:v>688.79602484171539</c:v>
                </c:pt>
                <c:pt idx="3471">
                  <c:v>650.22243714748265</c:v>
                </c:pt>
                <c:pt idx="3472">
                  <c:v>650.22243714748265</c:v>
                </c:pt>
                <c:pt idx="3473">
                  <c:v>658.3140802421475</c:v>
                </c:pt>
                <c:pt idx="3474">
                  <c:v>650.22243714748265</c:v>
                </c:pt>
                <c:pt idx="3475">
                  <c:v>650.22243714748265</c:v>
                </c:pt>
                <c:pt idx="3476">
                  <c:v>683.21800074765065</c:v>
                </c:pt>
                <c:pt idx="3477">
                  <c:v>642.23350819682355</c:v>
                </c:pt>
                <c:pt idx="3478">
                  <c:v>634.34742733507801</c:v>
                </c:pt>
                <c:pt idx="3479">
                  <c:v>634.34742733507801</c:v>
                </c:pt>
                <c:pt idx="3480">
                  <c:v>697.36349176394674</c:v>
                </c:pt>
                <c:pt idx="3481">
                  <c:v>650.22243714748265</c:v>
                </c:pt>
                <c:pt idx="3482">
                  <c:v>618.87057833229517</c:v>
                </c:pt>
                <c:pt idx="3483">
                  <c:v>626.55971856069209</c:v>
                </c:pt>
                <c:pt idx="3484">
                  <c:v>611.27866683175841</c:v>
                </c:pt>
                <c:pt idx="3485">
                  <c:v>596.38271521266995</c:v>
                </c:pt>
                <c:pt idx="3486">
                  <c:v>611.27866683175841</c:v>
                </c:pt>
                <c:pt idx="3487">
                  <c:v>596.38271521266995</c:v>
                </c:pt>
                <c:pt idx="3488">
                  <c:v>603.78266468230822</c:v>
                </c:pt>
                <c:pt idx="3489">
                  <c:v>634.34742733507801</c:v>
                </c:pt>
                <c:pt idx="3490">
                  <c:v>650.22243714748265</c:v>
                </c:pt>
                <c:pt idx="3491">
                  <c:v>666.50986287469982</c:v>
                </c:pt>
                <c:pt idx="3492">
                  <c:v>650.22243714748265</c:v>
                </c:pt>
                <c:pt idx="3493">
                  <c:v>650.22243714748265</c:v>
                </c:pt>
                <c:pt idx="3494">
                  <c:v>658.3140802421475</c:v>
                </c:pt>
                <c:pt idx="3495">
                  <c:v>674.80959402251915</c:v>
                </c:pt>
                <c:pt idx="3496">
                  <c:v>683.21800074765065</c:v>
                </c:pt>
                <c:pt idx="3497">
                  <c:v>700.36198602326419</c:v>
                </c:pt>
                <c:pt idx="3498">
                  <c:v>691.73495891826406</c:v>
                </c:pt>
                <c:pt idx="3499">
                  <c:v>700.36198602326419</c:v>
                </c:pt>
                <c:pt idx="3500">
                  <c:v>691.73495891826406</c:v>
                </c:pt>
                <c:pt idx="3501">
                  <c:v>691.73495891826406</c:v>
                </c:pt>
                <c:pt idx="3502">
                  <c:v>700.36198602326419</c:v>
                </c:pt>
                <c:pt idx="3503">
                  <c:v>674.80959402251915</c:v>
                </c:pt>
                <c:pt idx="3504">
                  <c:v>691.73495891826406</c:v>
                </c:pt>
                <c:pt idx="3505">
                  <c:v>691.73495891826406</c:v>
                </c:pt>
                <c:pt idx="3506">
                  <c:v>674.80959402251915</c:v>
                </c:pt>
                <c:pt idx="3507">
                  <c:v>691.73495891826406</c:v>
                </c:pt>
                <c:pt idx="3508">
                  <c:v>691.73495891826406</c:v>
                </c:pt>
                <c:pt idx="3509">
                  <c:v>726.9172500667637</c:v>
                </c:pt>
                <c:pt idx="3510">
                  <c:v>709.10062366455463</c:v>
                </c:pt>
                <c:pt idx="3511">
                  <c:v>717.95069047975232</c:v>
                </c:pt>
                <c:pt idx="3512">
                  <c:v>700.36198602326419</c:v>
                </c:pt>
                <c:pt idx="3513">
                  <c:v>754.52183195244947</c:v>
                </c:pt>
                <c:pt idx="3514">
                  <c:v>736.00019395632285</c:v>
                </c:pt>
                <c:pt idx="3515">
                  <c:v>726.9172500667637</c:v>
                </c:pt>
                <c:pt idx="3516">
                  <c:v>754.52183195244947</c:v>
                </c:pt>
                <c:pt idx="3517">
                  <c:v>754.52183195244947</c:v>
                </c:pt>
                <c:pt idx="3518">
                  <c:v>754.52183195244947</c:v>
                </c:pt>
                <c:pt idx="3519">
                  <c:v>726.9172500667637</c:v>
                </c:pt>
                <c:pt idx="3520">
                  <c:v>763.96202733259872</c:v>
                </c:pt>
                <c:pt idx="3521">
                  <c:v>754.52183195244947</c:v>
                </c:pt>
                <c:pt idx="3522">
                  <c:v>773.52717865164345</c:v>
                </c:pt>
                <c:pt idx="3523">
                  <c:v>754.52183195244947</c:v>
                </c:pt>
                <c:pt idx="3524">
                  <c:v>754.52183195244947</c:v>
                </c:pt>
                <c:pt idx="3525">
                  <c:v>745.2011648522099</c:v>
                </c:pt>
                <c:pt idx="3526">
                  <c:v>736.00019395632285</c:v>
                </c:pt>
                <c:pt idx="3527">
                  <c:v>745.2011648522099</c:v>
                </c:pt>
                <c:pt idx="3528">
                  <c:v>754.52183195244947</c:v>
                </c:pt>
                <c:pt idx="3529">
                  <c:v>754.52183195244947</c:v>
                </c:pt>
                <c:pt idx="3530">
                  <c:v>736.00019395632285</c:v>
                </c:pt>
                <c:pt idx="3531">
                  <c:v>726.9172500667637</c:v>
                </c:pt>
                <c:pt idx="3532">
                  <c:v>717.95069047975232</c:v>
                </c:pt>
                <c:pt idx="3533">
                  <c:v>754.52183195244947</c:v>
                </c:pt>
                <c:pt idx="3534">
                  <c:v>700.36198602326419</c:v>
                </c:pt>
                <c:pt idx="3535">
                  <c:v>700.36198602326419</c:v>
                </c:pt>
                <c:pt idx="3536">
                  <c:v>709.10062366455463</c:v>
                </c:pt>
                <c:pt idx="3537">
                  <c:v>683.21800074765065</c:v>
                </c:pt>
                <c:pt idx="3538">
                  <c:v>650.22243714748265</c:v>
                </c:pt>
                <c:pt idx="3539">
                  <c:v>618.87057833229517</c:v>
                </c:pt>
                <c:pt idx="3540">
                  <c:v>618.87057833229517</c:v>
                </c:pt>
                <c:pt idx="3541">
                  <c:v>618.87057833229517</c:v>
                </c:pt>
                <c:pt idx="3542">
                  <c:v>611.27866683175841</c:v>
                </c:pt>
                <c:pt idx="3543">
                  <c:v>589.07463539919502</c:v>
                </c:pt>
                <c:pt idx="3544">
                  <c:v>567.69787289404792</c:v>
                </c:pt>
                <c:pt idx="3545">
                  <c:v>553.89208558594066</c:v>
                </c:pt>
                <c:pt idx="3546">
                  <c:v>560.75205651285842</c:v>
                </c:pt>
                <c:pt idx="3547">
                  <c:v>540.42913810315633</c:v>
                </c:pt>
                <c:pt idx="3548">
                  <c:v>527.30253347181485</c:v>
                </c:pt>
                <c:pt idx="3549">
                  <c:v>514.5008267447306</c:v>
                </c:pt>
                <c:pt idx="3550">
                  <c:v>520.86144903974184</c:v>
                </c:pt>
                <c:pt idx="3551">
                  <c:v>514.5008267447306</c:v>
                </c:pt>
                <c:pt idx="3552">
                  <c:v>489.84300669078544</c:v>
                </c:pt>
                <c:pt idx="3553">
                  <c:v>483.8689664268054</c:v>
                </c:pt>
                <c:pt idx="3554">
                  <c:v>495.89232230286308</c:v>
                </c:pt>
                <c:pt idx="3555">
                  <c:v>483.8689664268054</c:v>
                </c:pt>
                <c:pt idx="3556">
                  <c:v>472.14389256269891</c:v>
                </c:pt>
                <c:pt idx="3557">
                  <c:v>477.96920912026059</c:v>
                </c:pt>
                <c:pt idx="3558">
                  <c:v>455.094755259382</c:v>
                </c:pt>
                <c:pt idx="3559">
                  <c:v>477.96920912026059</c:v>
                </c:pt>
                <c:pt idx="3560">
                  <c:v>483.8689664268054</c:v>
                </c:pt>
                <c:pt idx="3561">
                  <c:v>466.38976733073537</c:v>
                </c:pt>
                <c:pt idx="3562">
                  <c:v>477.96920912026059</c:v>
                </c:pt>
                <c:pt idx="3563">
                  <c:v>466.38976733073537</c:v>
                </c:pt>
                <c:pt idx="3564">
                  <c:v>472.14389256269891</c:v>
                </c:pt>
                <c:pt idx="3565">
                  <c:v>483.8689664268054</c:v>
                </c:pt>
                <c:pt idx="3566">
                  <c:v>477.96920912026059</c:v>
                </c:pt>
                <c:pt idx="3567">
                  <c:v>472.14389256269891</c:v>
                </c:pt>
                <c:pt idx="3568">
                  <c:v>472.14389256269891</c:v>
                </c:pt>
                <c:pt idx="3569">
                  <c:v>449.55200959776749</c:v>
                </c:pt>
                <c:pt idx="3570">
                  <c:v>455.094755259382</c:v>
                </c:pt>
                <c:pt idx="3571">
                  <c:v>472.14389256269891</c:v>
                </c:pt>
                <c:pt idx="3572">
                  <c:v>460.70703361352003</c:v>
                </c:pt>
                <c:pt idx="3573">
                  <c:v>455.094755259382</c:v>
                </c:pt>
                <c:pt idx="3574">
                  <c:v>466.38976733073537</c:v>
                </c:pt>
                <c:pt idx="3575">
                  <c:v>466.38976733073537</c:v>
                </c:pt>
                <c:pt idx="3576">
                  <c:v>455.094755259382</c:v>
                </c:pt>
                <c:pt idx="3577">
                  <c:v>444.0789543246849</c:v>
                </c:pt>
                <c:pt idx="3578">
                  <c:v>449.55200959776749</c:v>
                </c:pt>
                <c:pt idx="3579">
                  <c:v>449.55200959776749</c:v>
                </c:pt>
                <c:pt idx="3580">
                  <c:v>438.67254565388225</c:v>
                </c:pt>
                <c:pt idx="3581">
                  <c:v>466.38976733073537</c:v>
                </c:pt>
                <c:pt idx="3582">
                  <c:v>444.0789543246849</c:v>
                </c:pt>
                <c:pt idx="3583">
                  <c:v>466.38976733073537</c:v>
                </c:pt>
                <c:pt idx="3584">
                  <c:v>449.55200959776749</c:v>
                </c:pt>
                <c:pt idx="3585">
                  <c:v>460.70703361352003</c:v>
                </c:pt>
                <c:pt idx="3586">
                  <c:v>466.38976733073537</c:v>
                </c:pt>
                <c:pt idx="3587">
                  <c:v>455.094755259382</c:v>
                </c:pt>
                <c:pt idx="3588">
                  <c:v>460.70703361352003</c:v>
                </c:pt>
                <c:pt idx="3589">
                  <c:v>477.96920912026059</c:v>
                </c:pt>
                <c:pt idx="3590">
                  <c:v>567.69787289404792</c:v>
                </c:pt>
                <c:pt idx="3591">
                  <c:v>567.69787289404792</c:v>
                </c:pt>
                <c:pt idx="3592">
                  <c:v>560.75205651285842</c:v>
                </c:pt>
                <c:pt idx="3593">
                  <c:v>560.75205651285842</c:v>
                </c:pt>
                <c:pt idx="3594">
                  <c:v>589.07463539919502</c:v>
                </c:pt>
                <c:pt idx="3595">
                  <c:v>596.38271521266995</c:v>
                </c:pt>
                <c:pt idx="3596">
                  <c:v>589.07463539919502</c:v>
                </c:pt>
                <c:pt idx="3597">
                  <c:v>589.07463539919502</c:v>
                </c:pt>
                <c:pt idx="3598">
                  <c:v>596.38271521266995</c:v>
                </c:pt>
                <c:pt idx="3599">
                  <c:v>581.8586260865967</c:v>
                </c:pt>
                <c:pt idx="3600">
                  <c:v>574.7334460845716</c:v>
                </c:pt>
                <c:pt idx="3601">
                  <c:v>574.7334460845716</c:v>
                </c:pt>
                <c:pt idx="3602">
                  <c:v>574.7334460845716</c:v>
                </c:pt>
                <c:pt idx="3603">
                  <c:v>581.8586260865967</c:v>
                </c:pt>
                <c:pt idx="3604">
                  <c:v>560.75205651285842</c:v>
                </c:pt>
                <c:pt idx="3605">
                  <c:v>560.75205651285842</c:v>
                </c:pt>
                <c:pt idx="3606">
                  <c:v>547.11816310005202</c:v>
                </c:pt>
                <c:pt idx="3607">
                  <c:v>540.42913810315633</c:v>
                </c:pt>
                <c:pt idx="3608">
                  <c:v>527.30253347181485</c:v>
                </c:pt>
                <c:pt idx="3609">
                  <c:v>495.89232230286308</c:v>
                </c:pt>
                <c:pt idx="3610">
                  <c:v>502.01671120146779</c:v>
                </c:pt>
                <c:pt idx="3611">
                  <c:v>495.89232230286308</c:v>
                </c:pt>
                <c:pt idx="3612">
                  <c:v>466.38976733073537</c:v>
                </c:pt>
                <c:pt idx="3613">
                  <c:v>460.70703361352003</c:v>
                </c:pt>
                <c:pt idx="3614">
                  <c:v>466.38976733073537</c:v>
                </c:pt>
                <c:pt idx="3615">
                  <c:v>460.70703361352003</c:v>
                </c:pt>
                <c:pt idx="3616">
                  <c:v>444.0789543246849</c:v>
                </c:pt>
                <c:pt idx="3617">
                  <c:v>428.05938798273991</c:v>
                </c:pt>
                <c:pt idx="3618">
                  <c:v>438.67254565388225</c:v>
                </c:pt>
                <c:pt idx="3619">
                  <c:v>433.33298051741514</c:v>
                </c:pt>
                <c:pt idx="3620">
                  <c:v>438.67254565388225</c:v>
                </c:pt>
                <c:pt idx="3621">
                  <c:v>417.7077016544257</c:v>
                </c:pt>
                <c:pt idx="3622">
                  <c:v>438.67254565388225</c:v>
                </c:pt>
                <c:pt idx="3623">
                  <c:v>422.85090952743195</c:v>
                </c:pt>
                <c:pt idx="3624">
                  <c:v>422.85090952743195</c:v>
                </c:pt>
                <c:pt idx="3625">
                  <c:v>422.85090952743195</c:v>
                </c:pt>
                <c:pt idx="3626">
                  <c:v>422.85090952743195</c:v>
                </c:pt>
                <c:pt idx="3627">
                  <c:v>438.67254565388225</c:v>
                </c:pt>
                <c:pt idx="3628">
                  <c:v>433.33298051741514</c:v>
                </c:pt>
                <c:pt idx="3629">
                  <c:v>428.05938798273991</c:v>
                </c:pt>
                <c:pt idx="3630">
                  <c:v>438.67254565388225</c:v>
                </c:pt>
                <c:pt idx="3631">
                  <c:v>422.85090952743195</c:v>
                </c:pt>
                <c:pt idx="3632">
                  <c:v>433.33298051741514</c:v>
                </c:pt>
                <c:pt idx="3633">
                  <c:v>433.33298051741514</c:v>
                </c:pt>
                <c:pt idx="3634">
                  <c:v>428.05938798273991</c:v>
                </c:pt>
                <c:pt idx="3635">
                  <c:v>417.7077016544257</c:v>
                </c:pt>
                <c:pt idx="3636">
                  <c:v>402.65235541332885</c:v>
                </c:pt>
                <c:pt idx="3637">
                  <c:v>393.38522923603216</c:v>
                </c:pt>
                <c:pt idx="3638">
                  <c:v>383.8663339384612</c:v>
                </c:pt>
                <c:pt idx="3639">
                  <c:v>393.38522923603216</c:v>
                </c:pt>
                <c:pt idx="3640">
                  <c:v>402.65235541332885</c:v>
                </c:pt>
                <c:pt idx="3641">
                  <c:v>383.8663339384612</c:v>
                </c:pt>
                <c:pt idx="3642">
                  <c:v>397.7569780614067</c:v>
                </c:pt>
                <c:pt idx="3643">
                  <c:v>379.19464423430264</c:v>
                </c:pt>
                <c:pt idx="3644">
                  <c:v>379.19464423430264</c:v>
                </c:pt>
                <c:pt idx="3645">
                  <c:v>407.60873360482003</c:v>
                </c:pt>
                <c:pt idx="3646">
                  <c:v>402.65235541332885</c:v>
                </c:pt>
                <c:pt idx="3647">
                  <c:v>392.9227559663583</c:v>
                </c:pt>
                <c:pt idx="3648">
                  <c:v>397.7569780614067</c:v>
                </c:pt>
                <c:pt idx="3649">
                  <c:v>402.65235541332885</c:v>
                </c:pt>
                <c:pt idx="3650">
                  <c:v>379.19464423430264</c:v>
                </c:pt>
                <c:pt idx="3651">
                  <c:v>370.02390144473287</c:v>
                </c:pt>
                <c:pt idx="3652">
                  <c:v>365.52247362917547</c:v>
                </c:pt>
                <c:pt idx="3653">
                  <c:v>402.65235541332885</c:v>
                </c:pt>
                <c:pt idx="3654">
                  <c:v>392.9227559663583</c:v>
                </c:pt>
                <c:pt idx="3655">
                  <c:v>407.60873360482003</c:v>
                </c:pt>
                <c:pt idx="3656">
                  <c:v>383.42994408524845</c:v>
                </c:pt>
                <c:pt idx="3657">
                  <c:v>397.7569780614067</c:v>
                </c:pt>
                <c:pt idx="3658">
                  <c:v>374.58045155380728</c:v>
                </c:pt>
                <c:pt idx="3659">
                  <c:v>383.42994408524845</c:v>
                </c:pt>
                <c:pt idx="3660">
                  <c:v>361.07634542396193</c:v>
                </c:pt>
                <c:pt idx="3661">
                  <c:v>365.52247362917547</c:v>
                </c:pt>
                <c:pt idx="3662">
                  <c:v>397.7569780614067</c:v>
                </c:pt>
                <c:pt idx="3663">
                  <c:v>361.07634542396193</c:v>
                </c:pt>
                <c:pt idx="3664">
                  <c:v>361.07634542396193</c:v>
                </c:pt>
                <c:pt idx="3665">
                  <c:v>383.42994408524845</c:v>
                </c:pt>
                <c:pt idx="3666">
                  <c:v>361.07634542396193</c:v>
                </c:pt>
                <c:pt idx="3667">
                  <c:v>374.58045155380728</c:v>
                </c:pt>
                <c:pt idx="3668">
                  <c:v>383.8663339384612</c:v>
                </c:pt>
                <c:pt idx="3669">
                  <c:v>383.8663339384612</c:v>
                </c:pt>
                <c:pt idx="3670">
                  <c:v>365.52247362917547</c:v>
                </c:pt>
                <c:pt idx="3671">
                  <c:v>392.9227559663583</c:v>
                </c:pt>
                <c:pt idx="3672">
                  <c:v>388.5962741755572</c:v>
                </c:pt>
                <c:pt idx="3673">
                  <c:v>379.19464423430264</c:v>
                </c:pt>
                <c:pt idx="3674">
                  <c:v>388.5962741755572</c:v>
                </c:pt>
                <c:pt idx="3675">
                  <c:v>412.62691206331885</c:v>
                </c:pt>
                <c:pt idx="3676">
                  <c:v>417.7077016544257</c:v>
                </c:pt>
                <c:pt idx="3677">
                  <c:v>374.58045155380728</c:v>
                </c:pt>
                <c:pt idx="3678">
                  <c:v>412.62691206331885</c:v>
                </c:pt>
                <c:pt idx="3679">
                  <c:v>393.38522923603216</c:v>
                </c:pt>
                <c:pt idx="3680">
                  <c:v>393.38522923603216</c:v>
                </c:pt>
                <c:pt idx="3681">
                  <c:v>402.65235541332885</c:v>
                </c:pt>
                <c:pt idx="3682">
                  <c:v>407.60873360482003</c:v>
                </c:pt>
                <c:pt idx="3683">
                  <c:v>374.58045155380728</c:v>
                </c:pt>
                <c:pt idx="3684">
                  <c:v>374.58045155380728</c:v>
                </c:pt>
                <c:pt idx="3685">
                  <c:v>379.19464423430264</c:v>
                </c:pt>
                <c:pt idx="3686">
                  <c:v>379.19464423430264</c:v>
                </c:pt>
                <c:pt idx="3687">
                  <c:v>412.62691206331885</c:v>
                </c:pt>
                <c:pt idx="3688">
                  <c:v>398.23301734629365</c:v>
                </c:pt>
                <c:pt idx="3689">
                  <c:v>433.33298051741514</c:v>
                </c:pt>
                <c:pt idx="3690">
                  <c:v>423.40043788382206</c:v>
                </c:pt>
                <c:pt idx="3691">
                  <c:v>455.094755259382</c:v>
                </c:pt>
                <c:pt idx="3692">
                  <c:v>472.14389256269891</c:v>
                </c:pt>
                <c:pt idx="3693">
                  <c:v>450.18538715548118</c:v>
                </c:pt>
                <c:pt idx="3694">
                  <c:v>472.14389256269891</c:v>
                </c:pt>
                <c:pt idx="3695">
                  <c:v>508.21959832108018</c:v>
                </c:pt>
                <c:pt idx="3696">
                  <c:v>467.07901796544974</c:v>
                </c:pt>
                <c:pt idx="3697">
                  <c:v>520.86144903974184</c:v>
                </c:pt>
                <c:pt idx="3698">
                  <c:v>472.85162922642905</c:v>
                </c:pt>
                <c:pt idx="3699">
                  <c:v>533.82387676029771</c:v>
                </c:pt>
                <c:pt idx="3700">
                  <c:v>533.82387676029771</c:v>
                </c:pt>
                <c:pt idx="3701">
                  <c:v>461.37716787042183</c:v>
                </c:pt>
                <c:pt idx="3702">
                  <c:v>489.84300669078544</c:v>
                </c:pt>
                <c:pt idx="3703">
                  <c:v>461.37716787042183</c:v>
                </c:pt>
                <c:pt idx="3704">
                  <c:v>489.84300669078544</c:v>
                </c:pt>
                <c:pt idx="3705">
                  <c:v>478.69822986366427</c:v>
                </c:pt>
                <c:pt idx="3706">
                  <c:v>508.21959832108018</c:v>
                </c:pt>
                <c:pt idx="3707">
                  <c:v>496.68506384293136</c:v>
                </c:pt>
                <c:pt idx="3708">
                  <c:v>520.86144903974184</c:v>
                </c:pt>
                <c:pt idx="3709">
                  <c:v>520.86144903974184</c:v>
                </c:pt>
                <c:pt idx="3710">
                  <c:v>533.82387676029771</c:v>
                </c:pt>
                <c:pt idx="3711">
                  <c:v>540.42913810315633</c:v>
                </c:pt>
                <c:pt idx="3712">
                  <c:v>502.83182890423973</c:v>
                </c:pt>
                <c:pt idx="3713">
                  <c:v>533.82387676029771</c:v>
                </c:pt>
                <c:pt idx="3714">
                  <c:v>560.75205651285842</c:v>
                </c:pt>
                <c:pt idx="3715">
                  <c:v>528.21328593625833</c:v>
                </c:pt>
                <c:pt idx="3716">
                  <c:v>560.75205651285842</c:v>
                </c:pt>
                <c:pt idx="3717">
                  <c:v>509.05769186636866</c:v>
                </c:pt>
                <c:pt idx="3718">
                  <c:v>528.21328593625833</c:v>
                </c:pt>
                <c:pt idx="3719">
                  <c:v>521.74734360661</c:v>
                </c:pt>
                <c:pt idx="3720">
                  <c:v>540.42913810315633</c:v>
                </c:pt>
                <c:pt idx="3721">
                  <c:v>509.05769186636866</c:v>
                </c:pt>
                <c:pt idx="3722">
                  <c:v>533.82387676029771</c:v>
                </c:pt>
                <c:pt idx="3723">
                  <c:v>490.61394766447069</c:v>
                </c:pt>
                <c:pt idx="3724">
                  <c:v>403.14232697399029</c:v>
                </c:pt>
                <c:pt idx="3725">
                  <c:v>383.8663339384612</c:v>
                </c:pt>
                <c:pt idx="3726">
                  <c:v>417.7077016544257</c:v>
                </c:pt>
                <c:pt idx="3727">
                  <c:v>412.62691206331885</c:v>
                </c:pt>
                <c:pt idx="3728">
                  <c:v>412.62691206331885</c:v>
                </c:pt>
                <c:pt idx="3729">
                  <c:v>428.05938798273991</c:v>
                </c:pt>
                <c:pt idx="3730">
                  <c:v>438.67254565388225</c:v>
                </c:pt>
                <c:pt idx="3731">
                  <c:v>433.33298051741514</c:v>
                </c:pt>
                <c:pt idx="3732">
                  <c:v>418.24174841709714</c:v>
                </c:pt>
                <c:pt idx="3733">
                  <c:v>403.14232697399029</c:v>
                </c:pt>
                <c:pt idx="3734">
                  <c:v>433.91473054484135</c:v>
                </c:pt>
                <c:pt idx="3735">
                  <c:v>438.67254565388225</c:v>
                </c:pt>
                <c:pt idx="3736">
                  <c:v>428.62481480578231</c:v>
                </c:pt>
                <c:pt idx="3737">
                  <c:v>423.40043788382206</c:v>
                </c:pt>
                <c:pt idx="3738">
                  <c:v>433.91473054484135</c:v>
                </c:pt>
                <c:pt idx="3739">
                  <c:v>428.62481480578231</c:v>
                </c:pt>
                <c:pt idx="3740">
                  <c:v>433.91473054484135</c:v>
                </c:pt>
                <c:pt idx="3741">
                  <c:v>439.27105477445031</c:v>
                </c:pt>
                <c:pt idx="3742">
                  <c:v>472.14389256269891</c:v>
                </c:pt>
                <c:pt idx="3743">
                  <c:v>450.18538715548118</c:v>
                </c:pt>
                <c:pt idx="3744">
                  <c:v>444.69466987483776</c:v>
                </c:pt>
                <c:pt idx="3745">
                  <c:v>472.14389256269891</c:v>
                </c:pt>
                <c:pt idx="3746">
                  <c:v>472.14389256269891</c:v>
                </c:pt>
                <c:pt idx="3747">
                  <c:v>466.38976733073537</c:v>
                </c:pt>
                <c:pt idx="3748">
                  <c:v>444.69466987483776</c:v>
                </c:pt>
                <c:pt idx="3749">
                  <c:v>460.70703361352003</c:v>
                </c:pt>
                <c:pt idx="3750">
                  <c:v>439.27105477445031</c:v>
                </c:pt>
                <c:pt idx="3751">
                  <c:v>444.69466987483776</c:v>
                </c:pt>
                <c:pt idx="3752">
                  <c:v>467.07901796544974</c:v>
                </c:pt>
                <c:pt idx="3753">
                  <c:v>472.14389256269891</c:v>
                </c:pt>
                <c:pt idx="3754">
                  <c:v>455.74626939673874</c:v>
                </c:pt>
                <c:pt idx="3755">
                  <c:v>472.14389256269891</c:v>
                </c:pt>
                <c:pt idx="3756">
                  <c:v>495.89232230286308</c:v>
                </c:pt>
                <c:pt idx="3757">
                  <c:v>450.18538715548118</c:v>
                </c:pt>
                <c:pt idx="3758">
                  <c:v>483.8689664268054</c:v>
                </c:pt>
                <c:pt idx="3759">
                  <c:v>477.96920912026059</c:v>
                </c:pt>
                <c:pt idx="3760">
                  <c:v>489.84300669078544</c:v>
                </c:pt>
                <c:pt idx="3761">
                  <c:v>489.84300669078544</c:v>
                </c:pt>
                <c:pt idx="3762">
                  <c:v>489.84300669078544</c:v>
                </c:pt>
                <c:pt idx="3763">
                  <c:v>455.74626939673874</c:v>
                </c:pt>
                <c:pt idx="3764">
                  <c:v>495.89232230286308</c:v>
                </c:pt>
                <c:pt idx="3765">
                  <c:v>444.69466987483776</c:v>
                </c:pt>
                <c:pt idx="3766">
                  <c:v>477.96920912026059</c:v>
                </c:pt>
                <c:pt idx="3767">
                  <c:v>433.91473054484135</c:v>
                </c:pt>
                <c:pt idx="3768">
                  <c:v>413.14587745082946</c:v>
                </c:pt>
                <c:pt idx="3769">
                  <c:v>393.38522923603216</c:v>
                </c:pt>
                <c:pt idx="3770">
                  <c:v>408.11301060553086</c:v>
                </c:pt>
                <c:pt idx="3771">
                  <c:v>412.62691206331885</c:v>
                </c:pt>
                <c:pt idx="3772">
                  <c:v>374.58045155380728</c:v>
                </c:pt>
                <c:pt idx="3773">
                  <c:v>393.38522923603216</c:v>
                </c:pt>
                <c:pt idx="3774">
                  <c:v>407.60873360482003</c:v>
                </c:pt>
                <c:pt idx="3775">
                  <c:v>365.52247362917547</c:v>
                </c:pt>
                <c:pt idx="3776">
                  <c:v>369.62413162752381</c:v>
                </c:pt>
                <c:pt idx="3777">
                  <c:v>374.1687989204741</c:v>
                </c:pt>
                <c:pt idx="3778">
                  <c:v>343.83156033116472</c:v>
                </c:pt>
                <c:pt idx="3779">
                  <c:v>352.34714945799055</c:v>
                </c:pt>
                <c:pt idx="3780">
                  <c:v>369.62413162752381</c:v>
                </c:pt>
                <c:pt idx="3781">
                  <c:v>365.13427759977753</c:v>
                </c:pt>
                <c:pt idx="3782">
                  <c:v>343.83156033116472</c:v>
                </c:pt>
                <c:pt idx="3783">
                  <c:v>360.69941973370459</c:v>
                </c:pt>
                <c:pt idx="3784">
                  <c:v>335.52248391409472</c:v>
                </c:pt>
                <c:pt idx="3785">
                  <c:v>327.41627656019898</c:v>
                </c:pt>
                <c:pt idx="3786">
                  <c:v>323.43694336682728</c:v>
                </c:pt>
                <c:pt idx="3787">
                  <c:v>335.2072257423057</c:v>
                </c:pt>
                <c:pt idx="3788">
                  <c:v>319.50621858032804</c:v>
                </c:pt>
                <c:pt idx="3789">
                  <c:v>311.78887305397689</c:v>
                </c:pt>
                <c:pt idx="3790">
                  <c:v>311.78887305397689</c:v>
                </c:pt>
                <c:pt idx="3791">
                  <c:v>311.78887305397689</c:v>
                </c:pt>
                <c:pt idx="3792">
                  <c:v>339.32657182533472</c:v>
                </c:pt>
                <c:pt idx="3793">
                  <c:v>315.62348285265699</c:v>
                </c:pt>
                <c:pt idx="3794">
                  <c:v>331.13893833825608</c:v>
                </c:pt>
                <c:pt idx="3795">
                  <c:v>315.62348285265699</c:v>
                </c:pt>
                <c:pt idx="3796">
                  <c:v>308.00028214658164</c:v>
                </c:pt>
                <c:pt idx="3797">
                  <c:v>319.22691159322972</c:v>
                </c:pt>
                <c:pt idx="3798">
                  <c:v>289.73914282681039</c:v>
                </c:pt>
                <c:pt idx="3799">
                  <c:v>300.56105900299593</c:v>
                </c:pt>
                <c:pt idx="3800">
                  <c:v>315.35257795219155</c:v>
                </c:pt>
                <c:pt idx="3801">
                  <c:v>293.30261631446854</c:v>
                </c:pt>
                <c:pt idx="3802">
                  <c:v>315.35257795219155</c:v>
                </c:pt>
                <c:pt idx="3803">
                  <c:v>308.00028214658164</c:v>
                </c:pt>
                <c:pt idx="3804">
                  <c:v>315.62348285265699</c:v>
                </c:pt>
                <c:pt idx="3805">
                  <c:v>319.22691159322972</c:v>
                </c:pt>
                <c:pt idx="3806">
                  <c:v>315.35257795219155</c:v>
                </c:pt>
                <c:pt idx="3807">
                  <c:v>300.56105900299593</c:v>
                </c:pt>
                <c:pt idx="3808">
                  <c:v>319.22691159322972</c:v>
                </c:pt>
                <c:pt idx="3809">
                  <c:v>289.73914282681039</c:v>
                </c:pt>
                <c:pt idx="3810">
                  <c:v>315.35257795219155</c:v>
                </c:pt>
                <c:pt idx="3811">
                  <c:v>311.52614606216679</c:v>
                </c:pt>
                <c:pt idx="3812">
                  <c:v>307.74551776734143</c:v>
                </c:pt>
                <c:pt idx="3813">
                  <c:v>300.32159106017679</c:v>
                </c:pt>
                <c:pt idx="3814">
                  <c:v>279.30651862824317</c:v>
                </c:pt>
                <c:pt idx="3815">
                  <c:v>304.01085968076603</c:v>
                </c:pt>
                <c:pt idx="3816">
                  <c:v>300.32159106017679</c:v>
                </c:pt>
                <c:pt idx="3817">
                  <c:v>286.21899907313986</c:v>
                </c:pt>
                <c:pt idx="3818">
                  <c:v>275.91377083805185</c:v>
                </c:pt>
                <c:pt idx="3819">
                  <c:v>286.00775371144584</c:v>
                </c:pt>
                <c:pt idx="3820">
                  <c:v>275.91377083805185</c:v>
                </c:pt>
                <c:pt idx="3821">
                  <c:v>279.30651862824317</c:v>
                </c:pt>
                <c:pt idx="3822">
                  <c:v>272.56153759577552</c:v>
                </c:pt>
                <c:pt idx="3823">
                  <c:v>289.52112502281477</c:v>
                </c:pt>
                <c:pt idx="3824">
                  <c:v>289.52112502281477</c:v>
                </c:pt>
                <c:pt idx="3825">
                  <c:v>272.56153759577552</c:v>
                </c:pt>
                <c:pt idx="3826">
                  <c:v>269.24997016728798</c:v>
                </c:pt>
                <c:pt idx="3827">
                  <c:v>275.72177368962139</c:v>
                </c:pt>
                <c:pt idx="3828">
                  <c:v>272.56153759577552</c:v>
                </c:pt>
                <c:pt idx="3829">
                  <c:v>275.91377083805185</c:v>
                </c:pt>
                <c:pt idx="3830">
                  <c:v>286.00775371144584</c:v>
                </c:pt>
                <c:pt idx="3831">
                  <c:v>282.74163766834027</c:v>
                </c:pt>
                <c:pt idx="3832">
                  <c:v>279.30651862824317</c:v>
                </c:pt>
                <c:pt idx="3833">
                  <c:v>296.90926249311991</c:v>
                </c:pt>
                <c:pt idx="3834">
                  <c:v>293.30261631446854</c:v>
                </c:pt>
                <c:pt idx="3835">
                  <c:v>331.13893833825608</c:v>
                </c:pt>
                <c:pt idx="3836">
                  <c:v>304.25787284001768</c:v>
                </c:pt>
                <c:pt idx="3837">
                  <c:v>335.2072257423057</c:v>
                </c:pt>
                <c:pt idx="3838">
                  <c:v>339.32657182533472</c:v>
                </c:pt>
                <c:pt idx="3839">
                  <c:v>343.49683137643819</c:v>
                </c:pt>
                <c:pt idx="3840">
                  <c:v>343.49683137643819</c:v>
                </c:pt>
                <c:pt idx="3841">
                  <c:v>323.43694336682728</c:v>
                </c:pt>
                <c:pt idx="3842">
                  <c:v>360.69941973370459</c:v>
                </c:pt>
                <c:pt idx="3843">
                  <c:v>356.31885368402811</c:v>
                </c:pt>
                <c:pt idx="3844">
                  <c:v>365.13427759977753</c:v>
                </c:pt>
                <c:pt idx="3845">
                  <c:v>351.99272840297817</c:v>
                </c:pt>
                <c:pt idx="3846">
                  <c:v>351.99272840297817</c:v>
                </c:pt>
                <c:pt idx="3847">
                  <c:v>319.50621858032804</c:v>
                </c:pt>
                <c:pt idx="3848">
                  <c:v>351.99272840297817</c:v>
                </c:pt>
                <c:pt idx="3849">
                  <c:v>347.71866148616226</c:v>
                </c:pt>
                <c:pt idx="3850">
                  <c:v>339.32657182533472</c:v>
                </c:pt>
                <c:pt idx="3851">
                  <c:v>300.56105900299593</c:v>
                </c:pt>
                <c:pt idx="3852">
                  <c:v>319.22691159322972</c:v>
                </c:pt>
                <c:pt idx="3853">
                  <c:v>323.14900587605575</c:v>
                </c:pt>
                <c:pt idx="3854">
                  <c:v>331.13893833825608</c:v>
                </c:pt>
                <c:pt idx="3855">
                  <c:v>315.35257795219155</c:v>
                </c:pt>
                <c:pt idx="3856">
                  <c:v>293.07764028538037</c:v>
                </c:pt>
                <c:pt idx="3857">
                  <c:v>293.07764028538037</c:v>
                </c:pt>
                <c:pt idx="3858">
                  <c:v>286.00775371144584</c:v>
                </c:pt>
                <c:pt idx="3859">
                  <c:v>282.53698370503207</c:v>
                </c:pt>
                <c:pt idx="3860">
                  <c:v>279.10827963813858</c:v>
                </c:pt>
                <c:pt idx="3861">
                  <c:v>282.53698370503207</c:v>
                </c:pt>
                <c:pt idx="3862">
                  <c:v>253.28506404867795</c:v>
                </c:pt>
                <c:pt idx="3863">
                  <c:v>262.57876473844914</c:v>
                </c:pt>
                <c:pt idx="3864">
                  <c:v>250.2069797840897</c:v>
                </c:pt>
                <c:pt idx="3865">
                  <c:v>262.74679370514622</c:v>
                </c:pt>
                <c:pt idx="3866">
                  <c:v>259.55480464347221</c:v>
                </c:pt>
                <c:pt idx="3867">
                  <c:v>259.39159273045635</c:v>
                </c:pt>
                <c:pt idx="3868">
                  <c:v>269.06996085139212</c:v>
                </c:pt>
                <c:pt idx="3869">
                  <c:v>256.40084627856413</c:v>
                </c:pt>
                <c:pt idx="3870">
                  <c:v>269.06996085139212</c:v>
                </c:pt>
                <c:pt idx="3871">
                  <c:v>259.39159273045635</c:v>
                </c:pt>
                <c:pt idx="3872">
                  <c:v>259.39159273045635</c:v>
                </c:pt>
                <c:pt idx="3873">
                  <c:v>244.16260991851235</c:v>
                </c:pt>
                <c:pt idx="3874">
                  <c:v>253.28506404867795</c:v>
                </c:pt>
                <c:pt idx="3875">
                  <c:v>253.13230852156639</c:v>
                </c:pt>
                <c:pt idx="3876">
                  <c:v>241.19480667851704</c:v>
                </c:pt>
                <c:pt idx="3877">
                  <c:v>229.67818327900216</c:v>
                </c:pt>
                <c:pt idx="3878">
                  <c:v>241.19480667851704</c:v>
                </c:pt>
                <c:pt idx="3879">
                  <c:v>259.39159273045635</c:v>
                </c:pt>
                <c:pt idx="3880">
                  <c:v>238.2628515739467</c:v>
                </c:pt>
                <c:pt idx="3881">
                  <c:v>256.24293428204618</c:v>
                </c:pt>
                <c:pt idx="3882">
                  <c:v>244.02449841158113</c:v>
                </c:pt>
                <c:pt idx="3883">
                  <c:v>256.24293428204618</c:v>
                </c:pt>
                <c:pt idx="3884">
                  <c:v>241.19480667851704</c:v>
                </c:pt>
                <c:pt idx="3885">
                  <c:v>256.24293428204618</c:v>
                </c:pt>
                <c:pt idx="3886">
                  <c:v>238.2628515739467</c:v>
                </c:pt>
                <c:pt idx="3887">
                  <c:v>244.16260991851235</c:v>
                </c:pt>
                <c:pt idx="3888">
                  <c:v>247.16671454488718</c:v>
                </c:pt>
                <c:pt idx="3889">
                  <c:v>250.2069797840897</c:v>
                </c:pt>
                <c:pt idx="3890">
                  <c:v>247.16671454488718</c:v>
                </c:pt>
                <c:pt idx="3891">
                  <c:v>259.39159273045635</c:v>
                </c:pt>
                <c:pt idx="3892">
                  <c:v>265.80430095386146</c:v>
                </c:pt>
                <c:pt idx="3893">
                  <c:v>262.57876473844914</c:v>
                </c:pt>
                <c:pt idx="3894">
                  <c:v>244.16260991851235</c:v>
                </c:pt>
                <c:pt idx="3895">
                  <c:v>238.2628515739467</c:v>
                </c:pt>
                <c:pt idx="3896">
                  <c:v>241.19480667851704</c:v>
                </c:pt>
                <c:pt idx="3897">
                  <c:v>247.02385524800184</c:v>
                </c:pt>
                <c:pt idx="3898">
                  <c:v>250.05924094667455</c:v>
                </c:pt>
                <c:pt idx="3899">
                  <c:v>244.16260991851235</c:v>
                </c:pt>
                <c:pt idx="3900">
                  <c:v>238.2628515739467</c:v>
                </c:pt>
                <c:pt idx="3901">
                  <c:v>244.16260991851235</c:v>
                </c:pt>
                <c:pt idx="3902">
                  <c:v>235.36629735731088</c:v>
                </c:pt>
                <c:pt idx="3903">
                  <c:v>259.39159273045635</c:v>
                </c:pt>
                <c:pt idx="3904">
                  <c:v>241.19480667851704</c:v>
                </c:pt>
                <c:pt idx="3905">
                  <c:v>232.50526061459757</c:v>
                </c:pt>
                <c:pt idx="3906">
                  <c:v>224.12588765596271</c:v>
                </c:pt>
                <c:pt idx="3907">
                  <c:v>244.16260991851235</c:v>
                </c:pt>
                <c:pt idx="3908">
                  <c:v>235.36629735731088</c:v>
                </c:pt>
                <c:pt idx="3909">
                  <c:v>229.67818327900216</c:v>
                </c:pt>
                <c:pt idx="3910">
                  <c:v>238.2628515739467</c:v>
                </c:pt>
                <c:pt idx="3911">
                  <c:v>250.05924094667455</c:v>
                </c:pt>
                <c:pt idx="3912">
                  <c:v>250.05924094667455</c:v>
                </c:pt>
                <c:pt idx="3913">
                  <c:v>241.19480667851704</c:v>
                </c:pt>
                <c:pt idx="3914">
                  <c:v>259.39159273045635</c:v>
                </c:pt>
                <c:pt idx="3915">
                  <c:v>244.16260991851235</c:v>
                </c:pt>
                <c:pt idx="3916">
                  <c:v>256.24293428204618</c:v>
                </c:pt>
                <c:pt idx="3917">
                  <c:v>244.16260991851235</c:v>
                </c:pt>
                <c:pt idx="3918">
                  <c:v>244.16260991851235</c:v>
                </c:pt>
                <c:pt idx="3919">
                  <c:v>250.05924094667455</c:v>
                </c:pt>
                <c:pt idx="3920">
                  <c:v>253.13230852156639</c:v>
                </c:pt>
                <c:pt idx="3921">
                  <c:v>229.67818327900216</c:v>
                </c:pt>
                <c:pt idx="3922">
                  <c:v>235.24166643229387</c:v>
                </c:pt>
                <c:pt idx="3923">
                  <c:v>361.07634542396193</c:v>
                </c:pt>
                <c:pt idx="3924">
                  <c:v>247.02385524800184</c:v>
                </c:pt>
                <c:pt idx="3925">
                  <c:v>232.50526061459757</c:v>
                </c:pt>
                <c:pt idx="3926">
                  <c:v>361.07634542396193</c:v>
                </c:pt>
                <c:pt idx="3927">
                  <c:v>365.52247362917547</c:v>
                </c:pt>
                <c:pt idx="3928">
                  <c:v>360.69941973370459</c:v>
                </c:pt>
                <c:pt idx="3929">
                  <c:v>352.34714945799055</c:v>
                </c:pt>
                <c:pt idx="3930">
                  <c:v>361.07634542396193</c:v>
                </c:pt>
                <c:pt idx="3931">
                  <c:v>383.42994408524845</c:v>
                </c:pt>
                <c:pt idx="3932">
                  <c:v>352.34714945799055</c:v>
                </c:pt>
                <c:pt idx="3933">
                  <c:v>229.67818327900216</c:v>
                </c:pt>
                <c:pt idx="3934">
                  <c:v>374.1687989204741</c:v>
                </c:pt>
                <c:pt idx="3935">
                  <c:v>232.50526061459757</c:v>
                </c:pt>
                <c:pt idx="3936">
                  <c:v>356.6848047453575</c:v>
                </c:pt>
                <c:pt idx="3937">
                  <c:v>388.14701526685491</c:v>
                </c:pt>
                <c:pt idx="3938">
                  <c:v>356.6848047453575</c:v>
                </c:pt>
                <c:pt idx="3939">
                  <c:v>352.34714945799055</c:v>
                </c:pt>
                <c:pt idx="3940">
                  <c:v>388.14701526685491</c:v>
                </c:pt>
                <c:pt idx="3941">
                  <c:v>356.6848047453575</c:v>
                </c:pt>
                <c:pt idx="3942">
                  <c:v>339.65143544321586</c:v>
                </c:pt>
                <c:pt idx="3943">
                  <c:v>348.06352246646054</c:v>
                </c:pt>
                <c:pt idx="3944">
                  <c:v>331.44484614039203</c:v>
                </c:pt>
                <c:pt idx="3945">
                  <c:v>356.31885368402811</c:v>
                </c:pt>
                <c:pt idx="3946">
                  <c:v>360.69941973370459</c:v>
                </c:pt>
                <c:pt idx="3947">
                  <c:v>356.31885368402811</c:v>
                </c:pt>
                <c:pt idx="3948">
                  <c:v>339.65143544321586</c:v>
                </c:pt>
                <c:pt idx="3949">
                  <c:v>339.65143544321586</c:v>
                </c:pt>
                <c:pt idx="3950">
                  <c:v>335.52248391409472</c:v>
                </c:pt>
                <c:pt idx="3951">
                  <c:v>356.31885368402811</c:v>
                </c:pt>
                <c:pt idx="3952">
                  <c:v>188.80755665380607</c:v>
                </c:pt>
                <c:pt idx="3953">
                  <c:v>193.42574715354795</c:v>
                </c:pt>
                <c:pt idx="3954">
                  <c:v>181.98576430636655</c:v>
                </c:pt>
                <c:pt idx="3955">
                  <c:v>200.66325327208003</c:v>
                </c:pt>
                <c:pt idx="3956">
                  <c:v>195.80890589882964</c:v>
                </c:pt>
                <c:pt idx="3957">
                  <c:v>200.66325327208003</c:v>
                </c:pt>
                <c:pt idx="3958">
                  <c:v>195.88076563400813</c:v>
                </c:pt>
                <c:pt idx="3959">
                  <c:v>203.13470191890602</c:v>
                </c:pt>
                <c:pt idx="3960">
                  <c:v>191.13704822036055</c:v>
                </c:pt>
                <c:pt idx="3961">
                  <c:v>198.22144284453859</c:v>
                </c:pt>
                <c:pt idx="3962">
                  <c:v>198.22144284453859</c:v>
                </c:pt>
                <c:pt idx="3963">
                  <c:v>188.80755665380607</c:v>
                </c:pt>
                <c:pt idx="3964">
                  <c:v>200.66325327208003</c:v>
                </c:pt>
                <c:pt idx="3965">
                  <c:v>203.13470191890602</c:v>
                </c:pt>
                <c:pt idx="3966">
                  <c:v>188.80755665380607</c:v>
                </c:pt>
                <c:pt idx="3967">
                  <c:v>200.66325327208003</c:v>
                </c:pt>
                <c:pt idx="3968">
                  <c:v>184.23203723865021</c:v>
                </c:pt>
                <c:pt idx="3969">
                  <c:v>186.50600092235766</c:v>
                </c:pt>
                <c:pt idx="3970">
                  <c:v>186.50600092235766</c:v>
                </c:pt>
                <c:pt idx="3971">
                  <c:v>195.88076563400813</c:v>
                </c:pt>
                <c:pt idx="3972">
                  <c:v>208.16749712246391</c:v>
                </c:pt>
                <c:pt idx="3973">
                  <c:v>186.50600092235766</c:v>
                </c:pt>
                <c:pt idx="3974">
                  <c:v>193.42574715354795</c:v>
                </c:pt>
                <c:pt idx="3975">
                  <c:v>198.22144284453859</c:v>
                </c:pt>
                <c:pt idx="3976">
                  <c:v>188.80755665380607</c:v>
                </c:pt>
                <c:pt idx="3977">
                  <c:v>188.80755665380607</c:v>
                </c:pt>
                <c:pt idx="3978">
                  <c:v>205.6361582968363</c:v>
                </c:pt>
                <c:pt idx="3979">
                  <c:v>215.94910421754116</c:v>
                </c:pt>
                <c:pt idx="3980">
                  <c:v>193.49482390952016</c:v>
                </c:pt>
                <c:pt idx="3981">
                  <c:v>210.73009086515566</c:v>
                </c:pt>
                <c:pt idx="3982">
                  <c:v>198.29616703017805</c:v>
                </c:pt>
                <c:pt idx="3983">
                  <c:v>205.71998316789919</c:v>
                </c:pt>
                <c:pt idx="3984">
                  <c:v>218.60630755178357</c:v>
                </c:pt>
                <c:pt idx="3985">
                  <c:v>208.16749712246391</c:v>
                </c:pt>
                <c:pt idx="3986">
                  <c:v>208.16749712246391</c:v>
                </c:pt>
                <c:pt idx="3987">
                  <c:v>195.88076563400813</c:v>
                </c:pt>
                <c:pt idx="3988">
                  <c:v>198.29616703017805</c:v>
                </c:pt>
                <c:pt idx="3989">
                  <c:v>188.80755665380607</c:v>
                </c:pt>
                <c:pt idx="3990">
                  <c:v>193.42574715354795</c:v>
                </c:pt>
                <c:pt idx="3991">
                  <c:v>181.98576430636655</c:v>
                </c:pt>
                <c:pt idx="3992">
                  <c:v>203.13470191890602</c:v>
                </c:pt>
                <c:pt idx="3993">
                  <c:v>193.42574715354795</c:v>
                </c:pt>
                <c:pt idx="3994">
                  <c:v>195.80890589882964</c:v>
                </c:pt>
                <c:pt idx="3995">
                  <c:v>179.76596579465544</c:v>
                </c:pt>
                <c:pt idx="3996">
                  <c:v>193.42574715354795</c:v>
                </c:pt>
                <c:pt idx="3997">
                  <c:v>177.57275440794146</c:v>
                </c:pt>
                <c:pt idx="3998">
                  <c:v>181.98576430636655</c:v>
                </c:pt>
                <c:pt idx="3999">
                  <c:v>193.42574715354795</c:v>
                </c:pt>
                <c:pt idx="4000">
                  <c:v>191.07067615575545</c:v>
                </c:pt>
                <c:pt idx="4001">
                  <c:v>179.76596579465544</c:v>
                </c:pt>
                <c:pt idx="4002">
                  <c:v>184.17376922119905</c:v>
                </c:pt>
                <c:pt idx="4003">
                  <c:v>193.42574715354795</c:v>
                </c:pt>
                <c:pt idx="4004">
                  <c:v>175.40580373759204</c:v>
                </c:pt>
                <c:pt idx="4005">
                  <c:v>175.40580373759204</c:v>
                </c:pt>
                <c:pt idx="4006">
                  <c:v>184.17376922119905</c:v>
                </c:pt>
                <c:pt idx="4007">
                  <c:v>191.07067615575545</c:v>
                </c:pt>
                <c:pt idx="4008">
                  <c:v>186.44480982054921</c:v>
                </c:pt>
                <c:pt idx="4009">
                  <c:v>181.98576430636655</c:v>
                </c:pt>
                <c:pt idx="4010">
                  <c:v>184.17376922119905</c:v>
                </c:pt>
                <c:pt idx="4011">
                  <c:v>181.98576430636655</c:v>
                </c:pt>
                <c:pt idx="4012">
                  <c:v>193.42574715354795</c:v>
                </c:pt>
                <c:pt idx="4013">
                  <c:v>177.57275440794146</c:v>
                </c:pt>
                <c:pt idx="4014">
                  <c:v>179.76596579465544</c:v>
                </c:pt>
                <c:pt idx="4015">
                  <c:v>177.57275440794146</c:v>
                </c:pt>
                <c:pt idx="4016">
                  <c:v>171.1498122794516</c:v>
                </c:pt>
                <c:pt idx="4017">
                  <c:v>191.07067615575545</c:v>
                </c:pt>
                <c:pt idx="4018">
                  <c:v>181.92946214505557</c:v>
                </c:pt>
                <c:pt idx="4019">
                  <c:v>179.76596579465544</c:v>
                </c:pt>
                <c:pt idx="4020">
                  <c:v>175.40580373759204</c:v>
                </c:pt>
                <c:pt idx="4021">
                  <c:v>181.92946214505557</c:v>
                </c:pt>
                <c:pt idx="4022">
                  <c:v>181.92946214505557</c:v>
                </c:pt>
                <c:pt idx="4023">
                  <c:v>191.07067615575545</c:v>
                </c:pt>
                <c:pt idx="4024">
                  <c:v>181.92946214505557</c:v>
                </c:pt>
                <c:pt idx="4025">
                  <c:v>171.1498122794516</c:v>
                </c:pt>
                <c:pt idx="4026">
                  <c:v>171.1498122794516</c:v>
                </c:pt>
                <c:pt idx="4027">
                  <c:v>171.1498122794516</c:v>
                </c:pt>
                <c:pt idx="4028">
                  <c:v>191.07067615575545</c:v>
                </c:pt>
                <c:pt idx="4029">
                  <c:v>173.26520901785813</c:v>
                </c:pt>
                <c:pt idx="4030">
                  <c:v>171.1498122794516</c:v>
                </c:pt>
                <c:pt idx="4031">
                  <c:v>169.05972202758772</c:v>
                </c:pt>
                <c:pt idx="4032">
                  <c:v>181.92946214505557</c:v>
                </c:pt>
                <c:pt idx="4033">
                  <c:v>184.17376922119905</c:v>
                </c:pt>
                <c:pt idx="4034">
                  <c:v>171.1498122794516</c:v>
                </c:pt>
                <c:pt idx="4035">
                  <c:v>193.42574715354795</c:v>
                </c:pt>
                <c:pt idx="4036">
                  <c:v>186.44480982054921</c:v>
                </c:pt>
                <c:pt idx="4037">
                  <c:v>191.07067615575545</c:v>
                </c:pt>
                <c:pt idx="4038">
                  <c:v>175.40580373759204</c:v>
                </c:pt>
                <c:pt idx="4039">
                  <c:v>177.57275440794146</c:v>
                </c:pt>
                <c:pt idx="4040">
                  <c:v>169.05972202758772</c:v>
                </c:pt>
                <c:pt idx="4041">
                  <c:v>184.17376922119905</c:v>
                </c:pt>
                <c:pt idx="4042">
                  <c:v>177.52106504752291</c:v>
                </c:pt>
                <c:pt idx="4043">
                  <c:v>179.71200370954233</c:v>
                </c:pt>
                <c:pt idx="4044">
                  <c:v>166.99462828486841</c:v>
                </c:pt>
                <c:pt idx="4045">
                  <c:v>179.71200370954233</c:v>
                </c:pt>
                <c:pt idx="4046">
                  <c:v>162.93860327679519</c:v>
                </c:pt>
                <c:pt idx="4047">
                  <c:v>160.94667389604356</c:v>
                </c:pt>
                <c:pt idx="4048">
                  <c:v>179.71200370954233</c:v>
                </c:pt>
                <c:pt idx="4049">
                  <c:v>166.99462828486841</c:v>
                </c:pt>
                <c:pt idx="4050">
                  <c:v>181.92946214505557</c:v>
                </c:pt>
                <c:pt idx="4051">
                  <c:v>171.1498122794516</c:v>
                </c:pt>
                <c:pt idx="4052">
                  <c:v>171.1498122794516</c:v>
                </c:pt>
                <c:pt idx="4053">
                  <c:v>177.52106504752291</c:v>
                </c:pt>
                <c:pt idx="4054">
                  <c:v>166.99462828486841</c:v>
                </c:pt>
                <c:pt idx="4055">
                  <c:v>181.92946214505557</c:v>
                </c:pt>
                <c:pt idx="4056">
                  <c:v>175.35632150041141</c:v>
                </c:pt>
                <c:pt idx="4057">
                  <c:v>177.52106504752291</c:v>
                </c:pt>
                <c:pt idx="4058">
                  <c:v>173.26520901785813</c:v>
                </c:pt>
                <c:pt idx="4059">
                  <c:v>184.17376922119905</c:v>
                </c:pt>
                <c:pt idx="4060">
                  <c:v>177.57275440794146</c:v>
                </c:pt>
                <c:pt idx="4061">
                  <c:v>175.40580373759204</c:v>
                </c:pt>
                <c:pt idx="4062">
                  <c:v>175.40580373759204</c:v>
                </c:pt>
                <c:pt idx="4063">
                  <c:v>173.26520901785813</c:v>
                </c:pt>
                <c:pt idx="4064">
                  <c:v>184.17376922119905</c:v>
                </c:pt>
                <c:pt idx="4065">
                  <c:v>179.76596579465544</c:v>
                </c:pt>
                <c:pt idx="4066">
                  <c:v>179.76596579465544</c:v>
                </c:pt>
                <c:pt idx="4067">
                  <c:v>179.71200370954233</c:v>
                </c:pt>
                <c:pt idx="4068">
                  <c:v>179.71200370954233</c:v>
                </c:pt>
                <c:pt idx="4069">
                  <c:v>164.954225040712</c:v>
                </c:pt>
                <c:pt idx="4070">
                  <c:v>166.99462828486841</c:v>
                </c:pt>
                <c:pt idx="4071">
                  <c:v>184.17376922119905</c:v>
                </c:pt>
                <c:pt idx="4072">
                  <c:v>171.1498122794516</c:v>
                </c:pt>
                <c:pt idx="4073">
                  <c:v>175.40580373759204</c:v>
                </c:pt>
                <c:pt idx="4074">
                  <c:v>186.44480982054921</c:v>
                </c:pt>
                <c:pt idx="4075">
                  <c:v>184.17376922119905</c:v>
                </c:pt>
                <c:pt idx="4076">
                  <c:v>173.26520901785813</c:v>
                </c:pt>
                <c:pt idx="4077">
                  <c:v>175.40580373759204</c:v>
                </c:pt>
                <c:pt idx="4078">
                  <c:v>179.76596579465544</c:v>
                </c:pt>
                <c:pt idx="4079">
                  <c:v>193.42574715354795</c:v>
                </c:pt>
                <c:pt idx="4080">
                  <c:v>175.40580373759204</c:v>
                </c:pt>
                <c:pt idx="4081">
                  <c:v>193.42574715354795</c:v>
                </c:pt>
                <c:pt idx="4082">
                  <c:v>184.23203723865021</c:v>
                </c:pt>
                <c:pt idx="4083">
                  <c:v>188.80755665380607</c:v>
                </c:pt>
                <c:pt idx="4084">
                  <c:v>198.22144284453859</c:v>
                </c:pt>
                <c:pt idx="4085">
                  <c:v>188.80755665380607</c:v>
                </c:pt>
                <c:pt idx="4086">
                  <c:v>193.42574715354795</c:v>
                </c:pt>
                <c:pt idx="4087">
                  <c:v>203.13470191890602</c:v>
                </c:pt>
                <c:pt idx="4088">
                  <c:v>200.66325327208003</c:v>
                </c:pt>
                <c:pt idx="4089">
                  <c:v>208.16749712246391</c:v>
                </c:pt>
                <c:pt idx="4090">
                  <c:v>198.29616703017805</c:v>
                </c:pt>
                <c:pt idx="4091">
                  <c:v>213.3238301303565</c:v>
                </c:pt>
                <c:pt idx="4092">
                  <c:v>198.29616703017805</c:v>
                </c:pt>
                <c:pt idx="4093">
                  <c:v>205.71998316789919</c:v>
                </c:pt>
                <c:pt idx="4094">
                  <c:v>203.21540644295376</c:v>
                </c:pt>
                <c:pt idx="4095">
                  <c:v>200.74092498696851</c:v>
                </c:pt>
                <c:pt idx="4096">
                  <c:v>208.25453155597302</c:v>
                </c:pt>
                <c:pt idx="4097">
                  <c:v>224.01756850962133</c:v>
                </c:pt>
                <c:pt idx="4098">
                  <c:v>218.60630755178357</c:v>
                </c:pt>
                <c:pt idx="4099">
                  <c:v>208.25453155597302</c:v>
                </c:pt>
                <c:pt idx="4100">
                  <c:v>221.29530899482589</c:v>
                </c:pt>
                <c:pt idx="4101">
                  <c:v>221.399826756203</c:v>
                </c:pt>
                <c:pt idx="4102">
                  <c:v>213.41756405676622</c:v>
                </c:pt>
                <c:pt idx="4103">
                  <c:v>216.04633239132207</c:v>
                </c:pt>
                <c:pt idx="4104">
                  <c:v>229.56193502916847</c:v>
                </c:pt>
                <c:pt idx="4105">
                  <c:v>224.12588765596271</c:v>
                </c:pt>
                <c:pt idx="4106">
                  <c:v>235.24166643229387</c:v>
                </c:pt>
                <c:pt idx="4107">
                  <c:v>235.24166643229387</c:v>
                </c:pt>
                <c:pt idx="4108">
                  <c:v>229.56193502916847</c:v>
                </c:pt>
                <c:pt idx="4109">
                  <c:v>229.67818327900216</c:v>
                </c:pt>
                <c:pt idx="4110">
                  <c:v>224.12588765596271</c:v>
                </c:pt>
                <c:pt idx="4111">
                  <c:v>224.12588765596271</c:v>
                </c:pt>
                <c:pt idx="4112">
                  <c:v>247.02385524800184</c:v>
                </c:pt>
                <c:pt idx="4113">
                  <c:v>244.02449841158113</c:v>
                </c:pt>
                <c:pt idx="4114">
                  <c:v>244.02449841158113</c:v>
                </c:pt>
                <c:pt idx="4115">
                  <c:v>244.02449841158113</c:v>
                </c:pt>
                <c:pt idx="4116">
                  <c:v>166.95335162990386</c:v>
                </c:pt>
                <c:pt idx="4117">
                  <c:v>157.03391179750616</c:v>
                </c:pt>
                <c:pt idx="4118">
                  <c:v>166.95335162990386</c:v>
                </c:pt>
                <c:pt idx="4119">
                  <c:v>158.97854029727696</c:v>
                </c:pt>
                <c:pt idx="4120">
                  <c:v>169.01648400751805</c:v>
                </c:pt>
                <c:pt idx="4121">
                  <c:v>175.35632150041141</c:v>
                </c:pt>
                <c:pt idx="4122">
                  <c:v>175.35632150041141</c:v>
                </c:pt>
                <c:pt idx="4123">
                  <c:v>173.21786959422431</c:v>
                </c:pt>
                <c:pt idx="4124">
                  <c:v>173.21786959422431</c:v>
                </c:pt>
                <c:pt idx="4125">
                  <c:v>173.21786959422431</c:v>
                </c:pt>
                <c:pt idx="4126">
                  <c:v>155.11250141521901</c:v>
                </c:pt>
                <c:pt idx="4127">
                  <c:v>160.94667389604356</c:v>
                </c:pt>
                <c:pt idx="4128">
                  <c:v>162.93860327679519</c:v>
                </c:pt>
                <c:pt idx="4129">
                  <c:v>162.93860327679519</c:v>
                </c:pt>
                <c:pt idx="4130">
                  <c:v>158.97854029727696</c:v>
                </c:pt>
                <c:pt idx="4131">
                  <c:v>164.954225040712</c:v>
                </c:pt>
                <c:pt idx="4132">
                  <c:v>173.21786959422431</c:v>
                </c:pt>
                <c:pt idx="4133">
                  <c:v>173.21786959422431</c:v>
                </c:pt>
                <c:pt idx="4134">
                  <c:v>169.01648400751805</c:v>
                </c:pt>
                <c:pt idx="4135">
                  <c:v>158.97854029727696</c:v>
                </c:pt>
                <c:pt idx="4136">
                  <c:v>171.10455386331017</c:v>
                </c:pt>
                <c:pt idx="4137">
                  <c:v>169.05972202758772</c:v>
                </c:pt>
                <c:pt idx="4138">
                  <c:v>164.954225040712</c:v>
                </c:pt>
                <c:pt idx="4139">
                  <c:v>181.92946214505557</c:v>
                </c:pt>
                <c:pt idx="4140">
                  <c:v>177.52106504752291</c:v>
                </c:pt>
                <c:pt idx="4141">
                  <c:v>175.40580373759204</c:v>
                </c:pt>
                <c:pt idx="4142">
                  <c:v>186.44480982054921</c:v>
                </c:pt>
                <c:pt idx="4143">
                  <c:v>177.52106504752291</c:v>
                </c:pt>
                <c:pt idx="4144">
                  <c:v>184.17376922119905</c:v>
                </c:pt>
                <c:pt idx="4145">
                  <c:v>184.17376922119905</c:v>
                </c:pt>
                <c:pt idx="4146">
                  <c:v>177.57275440794146</c:v>
                </c:pt>
                <c:pt idx="4147">
                  <c:v>177.57275440794146</c:v>
                </c:pt>
                <c:pt idx="4148">
                  <c:v>179.76596579465544</c:v>
                </c:pt>
                <c:pt idx="4149">
                  <c:v>181.98576430636655</c:v>
                </c:pt>
                <c:pt idx="4150">
                  <c:v>184.17376922119905</c:v>
                </c:pt>
                <c:pt idx="4151">
                  <c:v>175.40580373759204</c:v>
                </c:pt>
                <c:pt idx="4152">
                  <c:v>177.57275440794146</c:v>
                </c:pt>
                <c:pt idx="4153">
                  <c:v>169.05972202758772</c:v>
                </c:pt>
                <c:pt idx="4154">
                  <c:v>177.57275440794146</c:v>
                </c:pt>
                <c:pt idx="4155">
                  <c:v>191.07067615575545</c:v>
                </c:pt>
                <c:pt idx="4156">
                  <c:v>173.26520901785813</c:v>
                </c:pt>
                <c:pt idx="4157">
                  <c:v>171.1498122794516</c:v>
                </c:pt>
                <c:pt idx="4158">
                  <c:v>188.74381247798101</c:v>
                </c:pt>
                <c:pt idx="4159">
                  <c:v>179.71200370954233</c:v>
                </c:pt>
                <c:pt idx="4160">
                  <c:v>177.57275440794146</c:v>
                </c:pt>
                <c:pt idx="4161">
                  <c:v>184.17376922119905</c:v>
                </c:pt>
                <c:pt idx="4162">
                  <c:v>184.17376922119905</c:v>
                </c:pt>
                <c:pt idx="4163">
                  <c:v>175.40580373759204</c:v>
                </c:pt>
                <c:pt idx="4164">
                  <c:v>173.26520901785813</c:v>
                </c:pt>
                <c:pt idx="4165">
                  <c:v>175.40580373759204</c:v>
                </c:pt>
                <c:pt idx="4166">
                  <c:v>171.1498122794516</c:v>
                </c:pt>
                <c:pt idx="4167">
                  <c:v>184.17376922119905</c:v>
                </c:pt>
                <c:pt idx="4168">
                  <c:v>179.71200370954233</c:v>
                </c:pt>
                <c:pt idx="4169">
                  <c:v>166.99462828486841</c:v>
                </c:pt>
                <c:pt idx="4170">
                  <c:v>177.52106504752291</c:v>
                </c:pt>
                <c:pt idx="4171">
                  <c:v>175.35632150041141</c:v>
                </c:pt>
                <c:pt idx="4172">
                  <c:v>158.97854029727696</c:v>
                </c:pt>
                <c:pt idx="4173">
                  <c:v>157.03391179750616</c:v>
                </c:pt>
                <c:pt idx="4174">
                  <c:v>155.11250141521901</c:v>
                </c:pt>
                <c:pt idx="4175">
                  <c:v>157.00160876418005</c:v>
                </c:pt>
                <c:pt idx="4176">
                  <c:v>151.33857103014839</c:v>
                </c:pt>
                <c:pt idx="4177">
                  <c:v>151.33857103014839</c:v>
                </c:pt>
                <c:pt idx="4178">
                  <c:v>151.33857103014839</c:v>
                </c:pt>
                <c:pt idx="4179">
                  <c:v>151.31103656399671</c:v>
                </c:pt>
                <c:pt idx="4180">
                  <c:v>145.84428251821245</c:v>
                </c:pt>
                <c:pt idx="4181">
                  <c:v>151.31103656399671</c:v>
                </c:pt>
                <c:pt idx="4182">
                  <c:v>142.29007276438824</c:v>
                </c:pt>
                <c:pt idx="4183">
                  <c:v>153.18532005663835</c:v>
                </c:pt>
                <c:pt idx="4184">
                  <c:v>142.29007276438824</c:v>
                </c:pt>
                <c:pt idx="4185">
                  <c:v>137.11547015065031</c:v>
                </c:pt>
                <c:pt idx="4186">
                  <c:v>151.31103656399671</c:v>
                </c:pt>
                <c:pt idx="4187">
                  <c:v>153.18532005663835</c:v>
                </c:pt>
                <c:pt idx="4188">
                  <c:v>145.82109841131205</c:v>
                </c:pt>
                <c:pt idx="4189">
                  <c:v>140.5252753194732</c:v>
                </c:pt>
                <c:pt idx="4190">
                  <c:v>140.54449559437234</c:v>
                </c:pt>
                <c:pt idx="4191">
                  <c:v>135.43184814321626</c:v>
                </c:pt>
                <c:pt idx="4192">
                  <c:v>135.43184814321626</c:v>
                </c:pt>
                <c:pt idx="4193">
                  <c:v>144.03487802237385</c:v>
                </c:pt>
                <c:pt idx="4194">
                  <c:v>149.45908552167248</c:v>
                </c:pt>
                <c:pt idx="4195">
                  <c:v>137.11547015065031</c:v>
                </c:pt>
                <c:pt idx="4196">
                  <c:v>140.54449559437234</c:v>
                </c:pt>
                <c:pt idx="4197">
                  <c:v>142.29007276438824</c:v>
                </c:pt>
                <c:pt idx="4198">
                  <c:v>145.82109841131205</c:v>
                </c:pt>
                <c:pt idx="4199">
                  <c:v>135.43184814321626</c:v>
                </c:pt>
                <c:pt idx="4200">
                  <c:v>138.81971226658251</c:v>
                </c:pt>
                <c:pt idx="4201">
                  <c:v>151.31103656399671</c:v>
                </c:pt>
                <c:pt idx="4202">
                  <c:v>138.81971226658251</c:v>
                </c:pt>
                <c:pt idx="4203">
                  <c:v>142.2695721507454</c:v>
                </c:pt>
                <c:pt idx="4204">
                  <c:v>133.76793934801276</c:v>
                </c:pt>
                <c:pt idx="4205">
                  <c:v>142.2695721507454</c:v>
                </c:pt>
                <c:pt idx="4206">
                  <c:v>135.43184814321626</c:v>
                </c:pt>
                <c:pt idx="4207">
                  <c:v>133.76793934801276</c:v>
                </c:pt>
                <c:pt idx="4208">
                  <c:v>145.82109841131205</c:v>
                </c:pt>
                <c:pt idx="4209">
                  <c:v>137.11547015065031</c:v>
                </c:pt>
                <c:pt idx="4210">
                  <c:v>144.03487802237385</c:v>
                </c:pt>
                <c:pt idx="4211">
                  <c:v>133.76793934801276</c:v>
                </c:pt>
                <c:pt idx="4212">
                  <c:v>145.82109841131205</c:v>
                </c:pt>
                <c:pt idx="4213">
                  <c:v>140.5252753194732</c:v>
                </c:pt>
                <c:pt idx="4214">
                  <c:v>144.03487802237385</c:v>
                </c:pt>
                <c:pt idx="4215">
                  <c:v>138.80173274781876</c:v>
                </c:pt>
                <c:pt idx="4216">
                  <c:v>138.80173274781876</c:v>
                </c:pt>
                <c:pt idx="4217">
                  <c:v>137.11547015065031</c:v>
                </c:pt>
                <c:pt idx="4218">
                  <c:v>145.82109841131205</c:v>
                </c:pt>
                <c:pt idx="4219">
                  <c:v>133.76793934801276</c:v>
                </c:pt>
                <c:pt idx="4220">
                  <c:v>144.03487802237385</c:v>
                </c:pt>
                <c:pt idx="4221">
                  <c:v>149.45908552167248</c:v>
                </c:pt>
                <c:pt idx="4222">
                  <c:v>137.11547015065031</c:v>
                </c:pt>
                <c:pt idx="4223">
                  <c:v>144.03487802237385</c:v>
                </c:pt>
                <c:pt idx="4224">
                  <c:v>144.03487802237385</c:v>
                </c:pt>
                <c:pt idx="4225">
                  <c:v>144.03487802237385</c:v>
                </c:pt>
                <c:pt idx="4226">
                  <c:v>149.45908552167248</c:v>
                </c:pt>
                <c:pt idx="4227">
                  <c:v>137.11547015065031</c:v>
                </c:pt>
                <c:pt idx="4228">
                  <c:v>147.62919547925478</c:v>
                </c:pt>
                <c:pt idx="4229">
                  <c:v>133.76793934801276</c:v>
                </c:pt>
                <c:pt idx="4230">
                  <c:v>142.29007276438824</c:v>
                </c:pt>
                <c:pt idx="4231">
                  <c:v>144.03487802237385</c:v>
                </c:pt>
                <c:pt idx="4232">
                  <c:v>137.11547015065031</c:v>
                </c:pt>
                <c:pt idx="4233">
                  <c:v>138.81971226658251</c:v>
                </c:pt>
                <c:pt idx="4234">
                  <c:v>137.11547015065031</c:v>
                </c:pt>
                <c:pt idx="4235">
                  <c:v>147.65378524379631</c:v>
                </c:pt>
                <c:pt idx="4236">
                  <c:v>155.08183660154171</c:v>
                </c:pt>
                <c:pt idx="4237">
                  <c:v>153.21439598528039</c:v>
                </c:pt>
                <c:pt idx="4238">
                  <c:v>160.91094201795656</c:v>
                </c:pt>
                <c:pt idx="4239">
                  <c:v>160.91094201795656</c:v>
                </c:pt>
                <c:pt idx="4240">
                  <c:v>155.11250141521901</c:v>
                </c:pt>
                <c:pt idx="4241">
                  <c:v>155.11250141521901</c:v>
                </c:pt>
                <c:pt idx="4242">
                  <c:v>164.91485226056525</c:v>
                </c:pt>
                <c:pt idx="4243">
                  <c:v>160.91094201795656</c:v>
                </c:pt>
                <c:pt idx="4244">
                  <c:v>162.90107802600414</c:v>
                </c:pt>
                <c:pt idx="4245">
                  <c:v>166.95335162990386</c:v>
                </c:pt>
                <c:pt idx="4246">
                  <c:v>177.57275440794146</c:v>
                </c:pt>
                <c:pt idx="4247">
                  <c:v>186.44480982054921</c:v>
                </c:pt>
                <c:pt idx="4248">
                  <c:v>179.71200370954233</c:v>
                </c:pt>
                <c:pt idx="4249">
                  <c:v>166.99462828486841</c:v>
                </c:pt>
                <c:pt idx="4250">
                  <c:v>181.92946214505557</c:v>
                </c:pt>
                <c:pt idx="4251">
                  <c:v>166.99462828486841</c:v>
                </c:pt>
                <c:pt idx="4252">
                  <c:v>166.99462828486841</c:v>
                </c:pt>
                <c:pt idx="4253">
                  <c:v>179.71200370954233</c:v>
                </c:pt>
                <c:pt idx="4254">
                  <c:v>173.26520901785813</c:v>
                </c:pt>
                <c:pt idx="4255">
                  <c:v>171.1498122794516</c:v>
                </c:pt>
                <c:pt idx="4256">
                  <c:v>177.57275440794146</c:v>
                </c:pt>
                <c:pt idx="4257">
                  <c:v>179.76596579465544</c:v>
                </c:pt>
                <c:pt idx="4258">
                  <c:v>181.92946214505557</c:v>
                </c:pt>
                <c:pt idx="4259">
                  <c:v>181.92946214505557</c:v>
                </c:pt>
                <c:pt idx="4260">
                  <c:v>179.76596579465544</c:v>
                </c:pt>
                <c:pt idx="4261">
                  <c:v>179.76596579465544</c:v>
                </c:pt>
                <c:pt idx="4262">
                  <c:v>181.98576430636655</c:v>
                </c:pt>
                <c:pt idx="4263">
                  <c:v>195.80890589882964</c:v>
                </c:pt>
                <c:pt idx="4264">
                  <c:v>200.66325327208003</c:v>
                </c:pt>
                <c:pt idx="4265">
                  <c:v>188.80755665380607</c:v>
                </c:pt>
                <c:pt idx="4266">
                  <c:v>188.80755665380607</c:v>
                </c:pt>
                <c:pt idx="4267">
                  <c:v>205.6361582968363</c:v>
                </c:pt>
                <c:pt idx="4268">
                  <c:v>181.98576430636655</c:v>
                </c:pt>
                <c:pt idx="4269">
                  <c:v>203.13470191890602</c:v>
                </c:pt>
                <c:pt idx="4270">
                  <c:v>203.13470191890602</c:v>
                </c:pt>
                <c:pt idx="4271">
                  <c:v>186.50600092235766</c:v>
                </c:pt>
                <c:pt idx="4272">
                  <c:v>188.80755665380607</c:v>
                </c:pt>
                <c:pt idx="4273">
                  <c:v>186.50600092235766</c:v>
                </c:pt>
                <c:pt idx="4274">
                  <c:v>184.23203723865021</c:v>
                </c:pt>
                <c:pt idx="4275">
                  <c:v>200.66325327208003</c:v>
                </c:pt>
                <c:pt idx="4276">
                  <c:v>200.66325327208003</c:v>
                </c:pt>
                <c:pt idx="4277">
                  <c:v>191.13704822036055</c:v>
                </c:pt>
                <c:pt idx="4278">
                  <c:v>198.22144284453859</c:v>
                </c:pt>
                <c:pt idx="4279">
                  <c:v>184.23203723865021</c:v>
                </c:pt>
                <c:pt idx="4280">
                  <c:v>186.50600092235766</c:v>
                </c:pt>
                <c:pt idx="4281">
                  <c:v>179.76596579465544</c:v>
                </c:pt>
                <c:pt idx="4282">
                  <c:v>177.57275440794146</c:v>
                </c:pt>
                <c:pt idx="4283">
                  <c:v>175.40580373759204</c:v>
                </c:pt>
                <c:pt idx="4284">
                  <c:v>171.1498122794516</c:v>
                </c:pt>
                <c:pt idx="4285">
                  <c:v>171.1498122794516</c:v>
                </c:pt>
                <c:pt idx="4286">
                  <c:v>175.40580373759204</c:v>
                </c:pt>
                <c:pt idx="4287">
                  <c:v>177.52106504752291</c:v>
                </c:pt>
                <c:pt idx="4288">
                  <c:v>171.1498122794516</c:v>
                </c:pt>
                <c:pt idx="4289">
                  <c:v>166.99462828486841</c:v>
                </c:pt>
                <c:pt idx="4290">
                  <c:v>164.954225040712</c:v>
                </c:pt>
                <c:pt idx="4291">
                  <c:v>166.99462828486841</c:v>
                </c:pt>
                <c:pt idx="4292">
                  <c:v>160.94667389604356</c:v>
                </c:pt>
                <c:pt idx="4293">
                  <c:v>162.93860327679519</c:v>
                </c:pt>
                <c:pt idx="4294">
                  <c:v>166.95335162990386</c:v>
                </c:pt>
                <c:pt idx="4295">
                  <c:v>157.03391179750616</c:v>
                </c:pt>
                <c:pt idx="4296">
                  <c:v>160.91094201795656</c:v>
                </c:pt>
                <c:pt idx="4297">
                  <c:v>151.33857103014839</c:v>
                </c:pt>
                <c:pt idx="4298">
                  <c:v>169.01648400751805</c:v>
                </c:pt>
                <c:pt idx="4299">
                  <c:v>151.33857103014839</c:v>
                </c:pt>
                <c:pt idx="4300">
                  <c:v>155.11250141521901</c:v>
                </c:pt>
                <c:pt idx="4301">
                  <c:v>155.11250141521901</c:v>
                </c:pt>
                <c:pt idx="4302">
                  <c:v>155.11250141521901</c:v>
                </c:pt>
                <c:pt idx="4303">
                  <c:v>142.29007276438824</c:v>
                </c:pt>
                <c:pt idx="4304">
                  <c:v>142.29007276438824</c:v>
                </c:pt>
                <c:pt idx="4305">
                  <c:v>138.81971226658251</c:v>
                </c:pt>
                <c:pt idx="4306">
                  <c:v>137.11547015065031</c:v>
                </c:pt>
                <c:pt idx="4307">
                  <c:v>149.45908552167248</c:v>
                </c:pt>
                <c:pt idx="4308">
                  <c:v>138.80173274781876</c:v>
                </c:pt>
                <c:pt idx="4309">
                  <c:v>133.76793934801276</c:v>
                </c:pt>
                <c:pt idx="4310">
                  <c:v>132.12383285879446</c:v>
                </c:pt>
                <c:pt idx="4311">
                  <c:v>137.09902492231799</c:v>
                </c:pt>
                <c:pt idx="4312">
                  <c:v>128.89438222249356</c:v>
                </c:pt>
                <c:pt idx="4313">
                  <c:v>135.4162353402487</c:v>
                </c:pt>
                <c:pt idx="4314">
                  <c:v>124.19233659686238</c:v>
                </c:pt>
                <c:pt idx="4315">
                  <c:v>127.3082500790033</c:v>
                </c:pt>
                <c:pt idx="4316">
                  <c:v>121.15034448815821</c:v>
                </c:pt>
                <c:pt idx="4317">
                  <c:v>124.19233659686238</c:v>
                </c:pt>
                <c:pt idx="4318">
                  <c:v>125.73161950460948</c:v>
                </c:pt>
                <c:pt idx="4319">
                  <c:v>133.75345475908364</c:v>
                </c:pt>
                <c:pt idx="4320">
                  <c:v>115.27960029274037</c:v>
                </c:pt>
                <c:pt idx="4321">
                  <c:v>124.18390721588116</c:v>
                </c:pt>
                <c:pt idx="4322">
                  <c:v>115.27960029274037</c:v>
                </c:pt>
                <c:pt idx="4323">
                  <c:v>119.65625260403067</c:v>
                </c:pt>
                <c:pt idx="4324">
                  <c:v>118.17990709545988</c:v>
                </c:pt>
                <c:pt idx="4325">
                  <c:v>124.18390721588116</c:v>
                </c:pt>
                <c:pt idx="4326">
                  <c:v>121.15034448815821</c:v>
                </c:pt>
                <c:pt idx="4327">
                  <c:v>118.17990709545988</c:v>
                </c:pt>
                <c:pt idx="4328">
                  <c:v>121.15034448815821</c:v>
                </c:pt>
                <c:pt idx="4329">
                  <c:v>118.17990709545988</c:v>
                </c:pt>
                <c:pt idx="4330">
                  <c:v>128.8830726285733</c:v>
                </c:pt>
                <c:pt idx="4331">
                  <c:v>127.29793215488519</c:v>
                </c:pt>
                <c:pt idx="4332">
                  <c:v>127.3082500790033</c:v>
                </c:pt>
                <c:pt idx="4333">
                  <c:v>125.74097764312683</c:v>
                </c:pt>
                <c:pt idx="4334">
                  <c:v>124.19233659686238</c:v>
                </c:pt>
                <c:pt idx="4335">
                  <c:v>130.49928852912652</c:v>
                </c:pt>
                <c:pt idx="4336">
                  <c:v>132.12383285879446</c:v>
                </c:pt>
                <c:pt idx="4337">
                  <c:v>133.76793934801276</c:v>
                </c:pt>
                <c:pt idx="4338">
                  <c:v>130.49928852912652</c:v>
                </c:pt>
                <c:pt idx="4339">
                  <c:v>138.81971226658251</c:v>
                </c:pt>
                <c:pt idx="4340">
                  <c:v>144.05669963525136</c:v>
                </c:pt>
                <c:pt idx="4341">
                  <c:v>137.11547015065031</c:v>
                </c:pt>
                <c:pt idx="4342">
                  <c:v>138.81971226658251</c:v>
                </c:pt>
                <c:pt idx="4343">
                  <c:v>145.84428251821245</c:v>
                </c:pt>
                <c:pt idx="4344">
                  <c:v>142.29007276438824</c:v>
                </c:pt>
                <c:pt idx="4345">
                  <c:v>144.05669963525136</c:v>
                </c:pt>
                <c:pt idx="4346">
                  <c:v>144.05669963525136</c:v>
                </c:pt>
                <c:pt idx="4347">
                  <c:v>138.81971226658251</c:v>
                </c:pt>
                <c:pt idx="4348">
                  <c:v>142.29007276438824</c:v>
                </c:pt>
                <c:pt idx="4349">
                  <c:v>151.31103656399671</c:v>
                </c:pt>
                <c:pt idx="4350">
                  <c:v>135.43184814321626</c:v>
                </c:pt>
                <c:pt idx="4351">
                  <c:v>149.45908552167248</c:v>
                </c:pt>
                <c:pt idx="4352">
                  <c:v>147.62919547925478</c:v>
                </c:pt>
                <c:pt idx="4353">
                  <c:v>135.43184814321626</c:v>
                </c:pt>
                <c:pt idx="4354">
                  <c:v>135.43184814321626</c:v>
                </c:pt>
                <c:pt idx="4355">
                  <c:v>142.29007276438824</c:v>
                </c:pt>
                <c:pt idx="4356">
                  <c:v>144.05669963525136</c:v>
                </c:pt>
                <c:pt idx="4357">
                  <c:v>144.05669963525136</c:v>
                </c:pt>
                <c:pt idx="4358">
                  <c:v>140.54449559437234</c:v>
                </c:pt>
                <c:pt idx="4359">
                  <c:v>145.84428251821245</c:v>
                </c:pt>
                <c:pt idx="4360">
                  <c:v>145.84428251821245</c:v>
                </c:pt>
                <c:pt idx="4361">
                  <c:v>153.21439598528039</c:v>
                </c:pt>
                <c:pt idx="4362">
                  <c:v>157.00160876418005</c:v>
                </c:pt>
                <c:pt idx="4363">
                  <c:v>158.94454869457402</c:v>
                </c:pt>
                <c:pt idx="4364">
                  <c:v>149.48512500802224</c:v>
                </c:pt>
                <c:pt idx="4365">
                  <c:v>155.11250141521901</c:v>
                </c:pt>
                <c:pt idx="4366">
                  <c:v>155.11250141521901</c:v>
                </c:pt>
                <c:pt idx="4367">
                  <c:v>158.97854029727696</c:v>
                </c:pt>
                <c:pt idx="4368">
                  <c:v>155.11250141521901</c:v>
                </c:pt>
                <c:pt idx="4369">
                  <c:v>160.94667389604356</c:v>
                </c:pt>
                <c:pt idx="4370">
                  <c:v>160.94667389604356</c:v>
                </c:pt>
                <c:pt idx="4371">
                  <c:v>157.03391179750616</c:v>
                </c:pt>
                <c:pt idx="4372">
                  <c:v>164.954225040712</c:v>
                </c:pt>
                <c:pt idx="4373">
                  <c:v>160.94667389604356</c:v>
                </c:pt>
                <c:pt idx="4374">
                  <c:v>162.93860327679519</c:v>
                </c:pt>
                <c:pt idx="4375">
                  <c:v>173.26520901785813</c:v>
                </c:pt>
                <c:pt idx="4376">
                  <c:v>177.52106504752291</c:v>
                </c:pt>
                <c:pt idx="4377">
                  <c:v>173.26520901785813</c:v>
                </c:pt>
                <c:pt idx="4378">
                  <c:v>166.99462828486841</c:v>
                </c:pt>
                <c:pt idx="4379">
                  <c:v>121.15034448815821</c:v>
                </c:pt>
                <c:pt idx="4380">
                  <c:v>113.85276628031352</c:v>
                </c:pt>
                <c:pt idx="4381">
                  <c:v>108.32497511159487</c:v>
                </c:pt>
                <c:pt idx="4382">
                  <c:v>115.27613700114227</c:v>
                </c:pt>
                <c:pt idx="4383">
                  <c:v>111.05723535876696</c:v>
                </c:pt>
                <c:pt idx="4384">
                  <c:v>122.65457066447858</c:v>
                </c:pt>
                <c:pt idx="4385">
                  <c:v>113.85549592958357</c:v>
                </c:pt>
                <c:pt idx="4386">
                  <c:v>119.65043140466031</c:v>
                </c:pt>
                <c:pt idx="4387">
                  <c:v>121.14368268712111</c:v>
                </c:pt>
                <c:pt idx="4388">
                  <c:v>112.44801523047759</c:v>
                </c:pt>
                <c:pt idx="4389">
                  <c:v>119.65043140466031</c:v>
                </c:pt>
                <c:pt idx="4390">
                  <c:v>127.29793215488519</c:v>
                </c:pt>
                <c:pt idx="4391">
                  <c:v>128.8830726285733</c:v>
                </c:pt>
                <c:pt idx="4392">
                  <c:v>128.8830726285733</c:v>
                </c:pt>
                <c:pt idx="4393">
                  <c:v>127.29793215488519</c:v>
                </c:pt>
                <c:pt idx="4394">
                  <c:v>128.8830726285733</c:v>
                </c:pt>
                <c:pt idx="4395">
                  <c:v>121.15034448815821</c:v>
                </c:pt>
                <c:pt idx="4396">
                  <c:v>122.65457066447858</c:v>
                </c:pt>
                <c:pt idx="4397">
                  <c:v>113.85549592958357</c:v>
                </c:pt>
                <c:pt idx="4398">
                  <c:v>116.72109356572064</c:v>
                </c:pt>
                <c:pt idx="4399">
                  <c:v>115.27960029274037</c:v>
                </c:pt>
                <c:pt idx="4400">
                  <c:v>132.11044094733143</c:v>
                </c:pt>
                <c:pt idx="4401">
                  <c:v>116.72109356572064</c:v>
                </c:pt>
                <c:pt idx="4402">
                  <c:v>127.29793215488519</c:v>
                </c:pt>
                <c:pt idx="4403">
                  <c:v>121.15034448815821</c:v>
                </c:pt>
                <c:pt idx="4404">
                  <c:v>122.66210148152209</c:v>
                </c:pt>
                <c:pt idx="4405">
                  <c:v>130.48695470705837</c:v>
                </c:pt>
                <c:pt idx="4406">
                  <c:v>127.3082500790033</c:v>
                </c:pt>
                <c:pt idx="4407">
                  <c:v>133.75345475908364</c:v>
                </c:pt>
                <c:pt idx="4408">
                  <c:v>132.11044094733143</c:v>
                </c:pt>
                <c:pt idx="4409">
                  <c:v>128.89438222249356</c:v>
                </c:pt>
                <c:pt idx="4410">
                  <c:v>130.49928852912652</c:v>
                </c:pt>
                <c:pt idx="4411">
                  <c:v>127.3082500790033</c:v>
                </c:pt>
                <c:pt idx="4412">
                  <c:v>128.89438222249356</c:v>
                </c:pt>
                <c:pt idx="4413">
                  <c:v>140.5252753194732</c:v>
                </c:pt>
                <c:pt idx="4414">
                  <c:v>133.76793934801276</c:v>
                </c:pt>
                <c:pt idx="4415">
                  <c:v>144.03487802237385</c:v>
                </c:pt>
                <c:pt idx="4416">
                  <c:v>144.03487802237385</c:v>
                </c:pt>
                <c:pt idx="4417">
                  <c:v>138.81971226658251</c:v>
                </c:pt>
                <c:pt idx="4418">
                  <c:v>135.43184814321626</c:v>
                </c:pt>
                <c:pt idx="4419">
                  <c:v>137.11547015065031</c:v>
                </c:pt>
                <c:pt idx="4420">
                  <c:v>147.62919547925478</c:v>
                </c:pt>
                <c:pt idx="4421">
                  <c:v>145.84428251821245</c:v>
                </c:pt>
                <c:pt idx="4422">
                  <c:v>157.00160876418005</c:v>
                </c:pt>
                <c:pt idx="4423">
                  <c:v>147.65378524379631</c:v>
                </c:pt>
                <c:pt idx="4424">
                  <c:v>151.33857103014839</c:v>
                </c:pt>
                <c:pt idx="4425">
                  <c:v>153.21439598528039</c:v>
                </c:pt>
                <c:pt idx="4426">
                  <c:v>160.94667389604356</c:v>
                </c:pt>
                <c:pt idx="4427">
                  <c:v>157.03391179750616</c:v>
                </c:pt>
                <c:pt idx="4428">
                  <c:v>153.21439598528039</c:v>
                </c:pt>
                <c:pt idx="4429">
                  <c:v>153.21439598528039</c:v>
                </c:pt>
                <c:pt idx="4430">
                  <c:v>153.21439598528039</c:v>
                </c:pt>
                <c:pt idx="4431">
                  <c:v>149.48512500802224</c:v>
                </c:pt>
                <c:pt idx="4432">
                  <c:v>147.65378524379631</c:v>
                </c:pt>
                <c:pt idx="4433">
                  <c:v>149.48512500802224</c:v>
                </c:pt>
                <c:pt idx="4434">
                  <c:v>144.05669963525136</c:v>
                </c:pt>
                <c:pt idx="4435">
                  <c:v>140.54449559437234</c:v>
                </c:pt>
                <c:pt idx="4436">
                  <c:v>140.54449559437234</c:v>
                </c:pt>
                <c:pt idx="4437">
                  <c:v>133.76793934801276</c:v>
                </c:pt>
                <c:pt idx="4438">
                  <c:v>130.49928852912652</c:v>
                </c:pt>
                <c:pt idx="4439">
                  <c:v>132.12383285879446</c:v>
                </c:pt>
                <c:pt idx="4440">
                  <c:v>132.12383285879446</c:v>
                </c:pt>
                <c:pt idx="4441">
                  <c:v>125.74097764312683</c:v>
                </c:pt>
                <c:pt idx="4442">
                  <c:v>127.3082500790033</c:v>
                </c:pt>
                <c:pt idx="4443">
                  <c:v>127.3082500790033</c:v>
                </c:pt>
                <c:pt idx="4444">
                  <c:v>124.19233659686238</c:v>
                </c:pt>
                <c:pt idx="4445">
                  <c:v>130.49928852912652</c:v>
                </c:pt>
                <c:pt idx="4446">
                  <c:v>130.49928852912652</c:v>
                </c:pt>
                <c:pt idx="4447">
                  <c:v>127.3082500790033</c:v>
                </c:pt>
                <c:pt idx="4448">
                  <c:v>135.4162353402487</c:v>
                </c:pt>
                <c:pt idx="4449">
                  <c:v>133.76793934801276</c:v>
                </c:pt>
                <c:pt idx="4450">
                  <c:v>132.12383285879446</c:v>
                </c:pt>
                <c:pt idx="4451">
                  <c:v>137.11547015065031</c:v>
                </c:pt>
                <c:pt idx="4452">
                  <c:v>135.43184814321626</c:v>
                </c:pt>
                <c:pt idx="4453">
                  <c:v>133.76793934801276</c:v>
                </c:pt>
                <c:pt idx="4454">
                  <c:v>137.11547015065031</c:v>
                </c:pt>
                <c:pt idx="4455">
                  <c:v>137.11547015065031</c:v>
                </c:pt>
                <c:pt idx="4456">
                  <c:v>137.11547015065031</c:v>
                </c:pt>
                <c:pt idx="4457">
                  <c:v>140.54449559437234</c:v>
                </c:pt>
                <c:pt idx="4458">
                  <c:v>135.43184814321626</c:v>
                </c:pt>
                <c:pt idx="4459">
                  <c:v>135.43184814321626</c:v>
                </c:pt>
                <c:pt idx="4460">
                  <c:v>133.76793934801276</c:v>
                </c:pt>
                <c:pt idx="4461">
                  <c:v>138.81971226658251</c:v>
                </c:pt>
                <c:pt idx="4462">
                  <c:v>133.76793934801276</c:v>
                </c:pt>
                <c:pt idx="4463">
                  <c:v>144.03487802237385</c:v>
                </c:pt>
                <c:pt idx="4464">
                  <c:v>151.31103656399671</c:v>
                </c:pt>
                <c:pt idx="4465">
                  <c:v>137.11547015065031</c:v>
                </c:pt>
                <c:pt idx="4466">
                  <c:v>138.81971226658251</c:v>
                </c:pt>
                <c:pt idx="4467">
                  <c:v>133.76793934801276</c:v>
                </c:pt>
                <c:pt idx="4468">
                  <c:v>132.12383285879446</c:v>
                </c:pt>
                <c:pt idx="4469">
                  <c:v>133.76793934801276</c:v>
                </c:pt>
                <c:pt idx="4470">
                  <c:v>133.76793934801276</c:v>
                </c:pt>
                <c:pt idx="4471">
                  <c:v>137.11547015065031</c:v>
                </c:pt>
                <c:pt idx="4472">
                  <c:v>137.11547015065031</c:v>
                </c:pt>
                <c:pt idx="4473">
                  <c:v>137.11547015065031</c:v>
                </c:pt>
                <c:pt idx="4474">
                  <c:v>140.54449559437234</c:v>
                </c:pt>
                <c:pt idx="4475">
                  <c:v>147.65378524379631</c:v>
                </c:pt>
                <c:pt idx="4476">
                  <c:v>147.65378524379631</c:v>
                </c:pt>
                <c:pt idx="4477">
                  <c:v>145.84428251821245</c:v>
                </c:pt>
                <c:pt idx="4478">
                  <c:v>149.48512500802224</c:v>
                </c:pt>
                <c:pt idx="4479">
                  <c:v>147.65378524379631</c:v>
                </c:pt>
                <c:pt idx="4480">
                  <c:v>151.33857103014839</c:v>
                </c:pt>
                <c:pt idx="4481">
                  <c:v>145.84428251821245</c:v>
                </c:pt>
                <c:pt idx="4482">
                  <c:v>147.65378524379631</c:v>
                </c:pt>
                <c:pt idx="4483">
                  <c:v>142.29007276438824</c:v>
                </c:pt>
                <c:pt idx="4484">
                  <c:v>140.54449559437234</c:v>
                </c:pt>
                <c:pt idx="4485">
                  <c:v>142.29007276438824</c:v>
                </c:pt>
                <c:pt idx="4486">
                  <c:v>140.54449559437234</c:v>
                </c:pt>
                <c:pt idx="4487">
                  <c:v>137.11547015065031</c:v>
                </c:pt>
                <c:pt idx="4488">
                  <c:v>140.54449559437234</c:v>
                </c:pt>
                <c:pt idx="4489">
                  <c:v>132.12383285879446</c:v>
                </c:pt>
                <c:pt idx="4490">
                  <c:v>138.81971226658251</c:v>
                </c:pt>
                <c:pt idx="4491">
                  <c:v>138.81971226658251</c:v>
                </c:pt>
                <c:pt idx="4492">
                  <c:v>140.54449559437234</c:v>
                </c:pt>
                <c:pt idx="4493">
                  <c:v>144.05669963525136</c:v>
                </c:pt>
                <c:pt idx="4494">
                  <c:v>35.924828822529477</c:v>
                </c:pt>
                <c:pt idx="4495">
                  <c:v>31.300321352682065</c:v>
                </c:pt>
                <c:pt idx="4496">
                  <c:v>32.190256144477367</c:v>
                </c:pt>
                <c:pt idx="4497">
                  <c:v>32.64321064172335</c:v>
                </c:pt>
                <c:pt idx="4498">
                  <c:v>26.29054981258043</c:v>
                </c:pt>
                <c:pt idx="4499">
                  <c:v>27.4525415851204</c:v>
                </c:pt>
                <c:pt idx="4500">
                  <c:v>27.4525415851204</c:v>
                </c:pt>
                <c:pt idx="4501">
                  <c:v>27.4525415851204</c:v>
                </c:pt>
                <c:pt idx="4502">
                  <c:v>26.29054981258043</c:v>
                </c:pt>
                <c:pt idx="4503">
                  <c:v>28.25073192328265</c:v>
                </c:pt>
                <c:pt idx="4504">
                  <c:v>26.673235737036638</c:v>
                </c:pt>
                <c:pt idx="4505">
                  <c:v>27.06054725992448</c:v>
                </c:pt>
                <c:pt idx="4506">
                  <c:v>28.65712435665202</c:v>
                </c:pt>
                <c:pt idx="4507">
                  <c:v>20.872468996926834</c:v>
                </c:pt>
                <c:pt idx="4508">
                  <c:v>20.872468996926834</c:v>
                </c:pt>
                <c:pt idx="4509">
                  <c:v>20.247614909615457</c:v>
                </c:pt>
                <c:pt idx="4510">
                  <c:v>19.637540252626799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828528"/>
        <c:axId val="156828136"/>
      </c:scatterChart>
      <c:valAx>
        <c:axId val="156827352"/>
        <c:scaling>
          <c:logBase val="10"/>
          <c:orientation val="minMax"/>
          <c:min val="1.0000000000000002E-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7744"/>
        <c:crossesAt val="1.0000000000000006E-11"/>
        <c:crossBetween val="midCat"/>
      </c:valAx>
      <c:valAx>
        <c:axId val="156827744"/>
        <c:scaling>
          <c:logBase val="10"/>
          <c:orientation val="minMax"/>
          <c:max val="1.0000000000000005E-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Pressure (Torr)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7352"/>
        <c:crossesAt val="1.0000000000000002E-2"/>
        <c:crossBetween val="midCat"/>
      </c:valAx>
      <c:valAx>
        <c:axId val="1568281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Pump speed (L/s)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8528"/>
        <c:crosses val="max"/>
        <c:crossBetween val="midCat"/>
      </c:valAx>
      <c:valAx>
        <c:axId val="156828528"/>
        <c:scaling>
          <c:logBase val="10"/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568281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173507825410712"/>
          <c:y val="0.15913386830603787"/>
          <c:w val="0.22306102362204724"/>
          <c:h val="0.2137505322071789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Pump Speed and pressure: 1g BNNT, 15.5K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56411004180033"/>
          <c:y val="0.12079970605150771"/>
          <c:w val="0.72043428599202874"/>
          <c:h val="0.71486046174040752"/>
        </c:manualLayout>
      </c:layout>
      <c:scatterChart>
        <c:scatterStyle val="lineMarker"/>
        <c:varyColors val="0"/>
        <c:ser>
          <c:idx val="6"/>
          <c:order val="0"/>
          <c:tx>
            <c:v>P(Torr) run 1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Sumitomo13Oct2015a_Bleedin!$C$2:$C$5291</c:f>
              <c:numCache>
                <c:formatCode>0.00</c:formatCode>
                <c:ptCount val="5290"/>
                <c:pt idx="0">
                  <c:v>0</c:v>
                </c:pt>
                <c:pt idx="1">
                  <c:v>4.1760000167414546E-3</c:v>
                </c:pt>
                <c:pt idx="2">
                  <c:v>8.3280000253580511E-3</c:v>
                </c:pt>
                <c:pt idx="3">
                  <c:v>1.2504000042099506E-2</c:v>
                </c:pt>
                <c:pt idx="4">
                  <c:v>1.6656000050716102E-2</c:v>
                </c:pt>
                <c:pt idx="5">
                  <c:v>2.0832000067457557E-2</c:v>
                </c:pt>
                <c:pt idx="6">
                  <c:v>2.5007999909576029E-2</c:v>
                </c:pt>
                <c:pt idx="7">
                  <c:v>2.9159999918192625E-2</c:v>
                </c:pt>
                <c:pt idx="8">
                  <c:v>3.333599993493408E-2</c:v>
                </c:pt>
                <c:pt idx="9">
                  <c:v>3.7511999951675534E-2</c:v>
                </c:pt>
                <c:pt idx="10">
                  <c:v>4.1663999960292131E-2</c:v>
                </c:pt>
                <c:pt idx="11">
                  <c:v>4.5839999977033585E-2</c:v>
                </c:pt>
                <c:pt idx="12">
                  <c:v>4.9991999985650182E-2</c:v>
                </c:pt>
                <c:pt idx="13">
                  <c:v>5.4192000010516495E-2</c:v>
                </c:pt>
                <c:pt idx="14">
                  <c:v>5.8344000019133091E-2</c:v>
                </c:pt>
                <c:pt idx="15">
                  <c:v>6.2520000035874546E-2</c:v>
                </c:pt>
                <c:pt idx="16">
                  <c:v>6.6672000044491142E-2</c:v>
                </c:pt>
                <c:pt idx="17">
                  <c:v>7.0848000061232597E-2</c:v>
                </c:pt>
                <c:pt idx="18">
                  <c:v>7.5024000077974051E-2</c:v>
                </c:pt>
                <c:pt idx="19">
                  <c:v>7.9199999920092523E-2</c:v>
                </c:pt>
                <c:pt idx="20">
                  <c:v>8.335199992870912E-2</c:v>
                </c:pt>
                <c:pt idx="21">
                  <c:v>8.7527999945450574E-2</c:v>
                </c:pt>
                <c:pt idx="22">
                  <c:v>9.1679999954067171E-2</c:v>
                </c:pt>
                <c:pt idx="23">
                  <c:v>9.5855999970808625E-2</c:v>
                </c:pt>
                <c:pt idx="24">
                  <c:v>0.10003199998755008</c:v>
                </c:pt>
                <c:pt idx="25">
                  <c:v>0.10418399999616668</c:v>
                </c:pt>
                <c:pt idx="26">
                  <c:v>0.10836000001290813</c:v>
                </c:pt>
                <c:pt idx="27">
                  <c:v>0.11253600002964959</c:v>
                </c:pt>
                <c:pt idx="28">
                  <c:v>0.11668800003826618</c:v>
                </c:pt>
                <c:pt idx="29">
                  <c:v>0.12086400005500764</c:v>
                </c:pt>
                <c:pt idx="30">
                  <c:v>0.12501600006362423</c:v>
                </c:pt>
                <c:pt idx="31">
                  <c:v>0.12919200008036569</c:v>
                </c:pt>
                <c:pt idx="32">
                  <c:v>0.13336799992248416</c:v>
                </c:pt>
                <c:pt idx="33">
                  <c:v>0.13751999993110076</c:v>
                </c:pt>
                <c:pt idx="34">
                  <c:v>0.14169599994784221</c:v>
                </c:pt>
                <c:pt idx="35">
                  <c:v>0.14587199996458367</c:v>
                </c:pt>
                <c:pt idx="36">
                  <c:v>0.15004799998132512</c:v>
                </c:pt>
                <c:pt idx="37">
                  <c:v>0.15422399999806657</c:v>
                </c:pt>
                <c:pt idx="38">
                  <c:v>0.15837600000668317</c:v>
                </c:pt>
                <c:pt idx="39">
                  <c:v>0.16255200002342463</c:v>
                </c:pt>
                <c:pt idx="40">
                  <c:v>0.16670400003204122</c:v>
                </c:pt>
                <c:pt idx="41">
                  <c:v>0.17088000004878268</c:v>
                </c:pt>
                <c:pt idx="42">
                  <c:v>0.17505600006552413</c:v>
                </c:pt>
                <c:pt idx="43">
                  <c:v>0.17920800007414073</c:v>
                </c:pt>
                <c:pt idx="44">
                  <c:v>0.1833839999162592</c:v>
                </c:pt>
                <c:pt idx="45">
                  <c:v>0.1875359999248758</c:v>
                </c:pt>
                <c:pt idx="46">
                  <c:v>0.19171199994161725</c:v>
                </c:pt>
                <c:pt idx="47">
                  <c:v>0.19588799995835871</c:v>
                </c:pt>
                <c:pt idx="48">
                  <c:v>0.2000399999669753</c:v>
                </c:pt>
                <c:pt idx="49">
                  <c:v>0.20421599998371676</c:v>
                </c:pt>
                <c:pt idx="50">
                  <c:v>0.20839200000045821</c:v>
                </c:pt>
                <c:pt idx="51">
                  <c:v>0.21254400000907481</c:v>
                </c:pt>
                <c:pt idx="52">
                  <c:v>0.21672000002581626</c:v>
                </c:pt>
                <c:pt idx="53">
                  <c:v>0.22089600004255772</c:v>
                </c:pt>
                <c:pt idx="54">
                  <c:v>0.22504800005117431</c:v>
                </c:pt>
                <c:pt idx="55">
                  <c:v>0.22922400006791577</c:v>
                </c:pt>
                <c:pt idx="56">
                  <c:v>0.23339999991003424</c:v>
                </c:pt>
                <c:pt idx="57">
                  <c:v>0.23755199991865084</c:v>
                </c:pt>
                <c:pt idx="58">
                  <c:v>0.24175199994351715</c:v>
                </c:pt>
                <c:pt idx="59">
                  <c:v>0.2459279999602586</c:v>
                </c:pt>
                <c:pt idx="60">
                  <c:v>0.2500799999688752</c:v>
                </c:pt>
                <c:pt idx="61">
                  <c:v>0.25425599998561665</c:v>
                </c:pt>
                <c:pt idx="62">
                  <c:v>0.25843200000235811</c:v>
                </c:pt>
                <c:pt idx="63">
                  <c:v>0.26258400001097471</c:v>
                </c:pt>
                <c:pt idx="64">
                  <c:v>0.26676000002771616</c:v>
                </c:pt>
                <c:pt idx="65">
                  <c:v>0.27093600004445761</c:v>
                </c:pt>
                <c:pt idx="66">
                  <c:v>0.27508800005307421</c:v>
                </c:pt>
                <c:pt idx="67">
                  <c:v>0.27926400006981567</c:v>
                </c:pt>
                <c:pt idx="68">
                  <c:v>0.28343999991193414</c:v>
                </c:pt>
                <c:pt idx="69">
                  <c:v>0.28759199992055073</c:v>
                </c:pt>
                <c:pt idx="70">
                  <c:v>0.29179199994541705</c:v>
                </c:pt>
                <c:pt idx="71">
                  <c:v>0.29594399995403364</c:v>
                </c:pt>
                <c:pt idx="72">
                  <c:v>0.3001199999707751</c:v>
                </c:pt>
                <c:pt idx="73">
                  <c:v>0.30429599998751655</c:v>
                </c:pt>
                <c:pt idx="74">
                  <c:v>0.30847200000425801</c:v>
                </c:pt>
                <c:pt idx="75">
                  <c:v>0.31264800002099946</c:v>
                </c:pt>
                <c:pt idx="76">
                  <c:v>0.31680000002961606</c:v>
                </c:pt>
                <c:pt idx="77">
                  <c:v>0.32097600004635751</c:v>
                </c:pt>
                <c:pt idx="78">
                  <c:v>0.32512800005497411</c:v>
                </c:pt>
                <c:pt idx="79">
                  <c:v>0.32930400007171556</c:v>
                </c:pt>
                <c:pt idx="80">
                  <c:v>0.33347999991383404</c:v>
                </c:pt>
                <c:pt idx="81">
                  <c:v>0.33763199992245063</c:v>
                </c:pt>
                <c:pt idx="82">
                  <c:v>0.34180799993919209</c:v>
                </c:pt>
                <c:pt idx="83">
                  <c:v>0.34595999994780868</c:v>
                </c:pt>
                <c:pt idx="84">
                  <c:v>0.35013599996455014</c:v>
                </c:pt>
                <c:pt idx="85">
                  <c:v>0.35431199998129159</c:v>
                </c:pt>
                <c:pt idx="86">
                  <c:v>0.35848799999803305</c:v>
                </c:pt>
                <c:pt idx="87">
                  <c:v>0.3626640000147745</c:v>
                </c:pt>
                <c:pt idx="88">
                  <c:v>0.36684000003151596</c:v>
                </c:pt>
                <c:pt idx="89">
                  <c:v>0.37099200004013255</c:v>
                </c:pt>
                <c:pt idx="90">
                  <c:v>0.37516800005687401</c:v>
                </c:pt>
                <c:pt idx="91">
                  <c:v>0.37934400007361546</c:v>
                </c:pt>
                <c:pt idx="92">
                  <c:v>0.38351999991573393</c:v>
                </c:pt>
                <c:pt idx="93">
                  <c:v>0.38767199992435053</c:v>
                </c:pt>
                <c:pt idx="94">
                  <c:v>0.39184799994109198</c:v>
                </c:pt>
                <c:pt idx="95">
                  <c:v>0.39602399995783344</c:v>
                </c:pt>
                <c:pt idx="96">
                  <c:v>0.40017599996645004</c:v>
                </c:pt>
                <c:pt idx="97">
                  <c:v>0.40435199998319149</c:v>
                </c:pt>
                <c:pt idx="98">
                  <c:v>0.40850399999180809</c:v>
                </c:pt>
                <c:pt idx="99">
                  <c:v>0.41268000000854954</c:v>
                </c:pt>
                <c:pt idx="100">
                  <c:v>0.416856000025291</c:v>
                </c:pt>
                <c:pt idx="101">
                  <c:v>0.42100800003390759</c:v>
                </c:pt>
                <c:pt idx="102">
                  <c:v>0.42518400005064905</c:v>
                </c:pt>
                <c:pt idx="103">
                  <c:v>0.42933600005926564</c:v>
                </c:pt>
                <c:pt idx="104">
                  <c:v>0.4335120000760071</c:v>
                </c:pt>
                <c:pt idx="105">
                  <c:v>0.43768799991812557</c:v>
                </c:pt>
                <c:pt idx="106">
                  <c:v>0.44186399993486702</c:v>
                </c:pt>
                <c:pt idx="107">
                  <c:v>0.44603999995160848</c:v>
                </c:pt>
                <c:pt idx="108">
                  <c:v>0.45019199996022508</c:v>
                </c:pt>
                <c:pt idx="109">
                  <c:v>0.45436799997696653</c:v>
                </c:pt>
                <c:pt idx="110">
                  <c:v>0.45854399999370798</c:v>
                </c:pt>
                <c:pt idx="111">
                  <c:v>0.46269600000232458</c:v>
                </c:pt>
                <c:pt idx="112">
                  <c:v>0.46687200001906604</c:v>
                </c:pt>
                <c:pt idx="113">
                  <c:v>0.47104800003580749</c:v>
                </c:pt>
                <c:pt idx="114">
                  <c:v>0.47522400005254894</c:v>
                </c:pt>
                <c:pt idx="115">
                  <c:v>0.47937600006116554</c:v>
                </c:pt>
                <c:pt idx="116">
                  <c:v>0.483552000077907</c:v>
                </c:pt>
                <c:pt idx="117">
                  <c:v>0.48772799992002547</c:v>
                </c:pt>
                <c:pt idx="118">
                  <c:v>0.49187999992864206</c:v>
                </c:pt>
                <c:pt idx="119">
                  <c:v>0.49605599994538352</c:v>
                </c:pt>
                <c:pt idx="120">
                  <c:v>0.50020799995400012</c:v>
                </c:pt>
                <c:pt idx="121">
                  <c:v>0.50440799997886643</c:v>
                </c:pt>
                <c:pt idx="122">
                  <c:v>0.50855999998748302</c:v>
                </c:pt>
                <c:pt idx="123">
                  <c:v>0.51273600000422448</c:v>
                </c:pt>
                <c:pt idx="124">
                  <c:v>0.51688800001284108</c:v>
                </c:pt>
                <c:pt idx="125">
                  <c:v>0.52106400002958253</c:v>
                </c:pt>
                <c:pt idx="126">
                  <c:v>0.52524000004632398</c:v>
                </c:pt>
                <c:pt idx="127">
                  <c:v>0.52941600006306544</c:v>
                </c:pt>
                <c:pt idx="128">
                  <c:v>0.53359200007980689</c:v>
                </c:pt>
                <c:pt idx="129">
                  <c:v>0.53774399991380051</c:v>
                </c:pt>
                <c:pt idx="130">
                  <c:v>0.54191999993054196</c:v>
                </c:pt>
                <c:pt idx="131">
                  <c:v>0.54609599994728342</c:v>
                </c:pt>
                <c:pt idx="132">
                  <c:v>0.55024799995590001</c:v>
                </c:pt>
                <c:pt idx="133">
                  <c:v>0.55442399997264147</c:v>
                </c:pt>
                <c:pt idx="134">
                  <c:v>0.55857599998125806</c:v>
                </c:pt>
                <c:pt idx="135">
                  <c:v>0.56275199999799952</c:v>
                </c:pt>
                <c:pt idx="136">
                  <c:v>0.56692800001474097</c:v>
                </c:pt>
                <c:pt idx="137">
                  <c:v>0.57108000002335757</c:v>
                </c:pt>
                <c:pt idx="138">
                  <c:v>0.57525600004009902</c:v>
                </c:pt>
                <c:pt idx="139">
                  <c:v>0.57943200005684048</c:v>
                </c:pt>
                <c:pt idx="140">
                  <c:v>0.58358400006545708</c:v>
                </c:pt>
                <c:pt idx="141">
                  <c:v>0.58776000008219853</c:v>
                </c:pt>
                <c:pt idx="142">
                  <c:v>0.59191199991619214</c:v>
                </c:pt>
                <c:pt idx="143">
                  <c:v>0.5960879999329336</c:v>
                </c:pt>
                <c:pt idx="144">
                  <c:v>0.60026399994967505</c:v>
                </c:pt>
                <c:pt idx="145">
                  <c:v>0.60441599995829165</c:v>
                </c:pt>
                <c:pt idx="146">
                  <c:v>0.6085919999750331</c:v>
                </c:pt>
                <c:pt idx="147">
                  <c:v>0.6127439999836497</c:v>
                </c:pt>
                <c:pt idx="148">
                  <c:v>0.61692000000039116</c:v>
                </c:pt>
                <c:pt idx="149">
                  <c:v>0.62109600001713261</c:v>
                </c:pt>
                <c:pt idx="150">
                  <c:v>0.62524800002574921</c:v>
                </c:pt>
                <c:pt idx="151">
                  <c:v>0.62942400004249066</c:v>
                </c:pt>
                <c:pt idx="152">
                  <c:v>0.63357600005110726</c:v>
                </c:pt>
                <c:pt idx="153">
                  <c:v>0.63775200006784871</c:v>
                </c:pt>
                <c:pt idx="154">
                  <c:v>0.64192799990996718</c:v>
                </c:pt>
                <c:pt idx="155">
                  <c:v>0.64607999991858378</c:v>
                </c:pt>
                <c:pt idx="156">
                  <c:v>0.65025599993532524</c:v>
                </c:pt>
                <c:pt idx="157">
                  <c:v>0.65440799994394183</c:v>
                </c:pt>
                <c:pt idx="158">
                  <c:v>0.65858399996068329</c:v>
                </c:pt>
                <c:pt idx="159">
                  <c:v>0.66275999997742474</c:v>
                </c:pt>
                <c:pt idx="160">
                  <c:v>0.66691199998604134</c:v>
                </c:pt>
                <c:pt idx="161">
                  <c:v>0.67108800000278279</c:v>
                </c:pt>
                <c:pt idx="162">
                  <c:v>0.67526400001952425</c:v>
                </c:pt>
                <c:pt idx="163">
                  <c:v>0.67941600002814084</c:v>
                </c:pt>
                <c:pt idx="164">
                  <c:v>0.6835920000448823</c:v>
                </c:pt>
                <c:pt idx="165">
                  <c:v>0.68774400005349889</c:v>
                </c:pt>
                <c:pt idx="166">
                  <c:v>0.69192000007024035</c:v>
                </c:pt>
                <c:pt idx="167">
                  <c:v>0.69609599991235882</c:v>
                </c:pt>
                <c:pt idx="168">
                  <c:v>0.70024799992097542</c:v>
                </c:pt>
                <c:pt idx="169">
                  <c:v>0.70442399993771687</c:v>
                </c:pt>
                <c:pt idx="170">
                  <c:v>0.70859999995445833</c:v>
                </c:pt>
                <c:pt idx="171">
                  <c:v>0.71277599997119978</c:v>
                </c:pt>
                <c:pt idx="172">
                  <c:v>0.71692799997981638</c:v>
                </c:pt>
                <c:pt idx="173">
                  <c:v>0.72110399999655783</c:v>
                </c:pt>
                <c:pt idx="174">
                  <c:v>0.72525600000517443</c:v>
                </c:pt>
                <c:pt idx="175">
                  <c:v>0.72943200002191588</c:v>
                </c:pt>
                <c:pt idx="176">
                  <c:v>0.73360800003865734</c:v>
                </c:pt>
                <c:pt idx="177">
                  <c:v>0.73778400005539879</c:v>
                </c:pt>
                <c:pt idx="178">
                  <c:v>0.74193600006401539</c:v>
                </c:pt>
                <c:pt idx="179">
                  <c:v>0.74613599991425872</c:v>
                </c:pt>
                <c:pt idx="180">
                  <c:v>0.75031199993100017</c:v>
                </c:pt>
                <c:pt idx="181">
                  <c:v>0.75446399993961677</c:v>
                </c:pt>
                <c:pt idx="182">
                  <c:v>0.75863999995635822</c:v>
                </c:pt>
                <c:pt idx="183">
                  <c:v>0.76281599997309968</c:v>
                </c:pt>
                <c:pt idx="184">
                  <c:v>0.76699199998984113</c:v>
                </c:pt>
                <c:pt idx="185">
                  <c:v>0.77114399999845773</c:v>
                </c:pt>
                <c:pt idx="186">
                  <c:v>0.77532000001519918</c:v>
                </c:pt>
                <c:pt idx="187">
                  <c:v>0.77949600003194064</c:v>
                </c:pt>
                <c:pt idx="188">
                  <c:v>0.78364800004055724</c:v>
                </c:pt>
                <c:pt idx="189">
                  <c:v>0.78782400005729869</c:v>
                </c:pt>
                <c:pt idx="190">
                  <c:v>0.79200000007404014</c:v>
                </c:pt>
                <c:pt idx="191">
                  <c:v>0.79617599991615862</c:v>
                </c:pt>
                <c:pt idx="192">
                  <c:v>0.80035199993290007</c:v>
                </c:pt>
                <c:pt idx="193">
                  <c:v>0.80452799994964153</c:v>
                </c:pt>
                <c:pt idx="194">
                  <c:v>0.80867999995825812</c:v>
                </c:pt>
                <c:pt idx="195">
                  <c:v>0.81285599997499958</c:v>
                </c:pt>
                <c:pt idx="196">
                  <c:v>0.81703199999174103</c:v>
                </c:pt>
                <c:pt idx="197">
                  <c:v>0.82120800000848249</c:v>
                </c:pt>
                <c:pt idx="198">
                  <c:v>0.82536000001709908</c:v>
                </c:pt>
                <c:pt idx="199">
                  <c:v>0.82953600003384054</c:v>
                </c:pt>
                <c:pt idx="200">
                  <c:v>0.83371200005058199</c:v>
                </c:pt>
                <c:pt idx="201">
                  <c:v>0.83788800006732345</c:v>
                </c:pt>
                <c:pt idx="202">
                  <c:v>0.84204000007594004</c:v>
                </c:pt>
                <c:pt idx="203">
                  <c:v>0.84621599991805851</c:v>
                </c:pt>
                <c:pt idx="204">
                  <c:v>0.85036799992667511</c:v>
                </c:pt>
                <c:pt idx="205">
                  <c:v>0.85454399994341657</c:v>
                </c:pt>
                <c:pt idx="206">
                  <c:v>0.85871999996015802</c:v>
                </c:pt>
                <c:pt idx="207">
                  <c:v>0.86289599997689947</c:v>
                </c:pt>
                <c:pt idx="208">
                  <c:v>0.86707199999364093</c:v>
                </c:pt>
                <c:pt idx="209">
                  <c:v>0.87124800001038238</c:v>
                </c:pt>
                <c:pt idx="210">
                  <c:v>0.87540000001899898</c:v>
                </c:pt>
                <c:pt idx="211">
                  <c:v>0.87957600003574044</c:v>
                </c:pt>
                <c:pt idx="212">
                  <c:v>0.88372800004435703</c:v>
                </c:pt>
                <c:pt idx="213">
                  <c:v>0.88790400006109849</c:v>
                </c:pt>
                <c:pt idx="214">
                  <c:v>0.89208000007783994</c:v>
                </c:pt>
                <c:pt idx="215">
                  <c:v>0.89625599991995841</c:v>
                </c:pt>
                <c:pt idx="216">
                  <c:v>0.90040799992857501</c:v>
                </c:pt>
                <c:pt idx="217">
                  <c:v>0.90458399994531646</c:v>
                </c:pt>
                <c:pt idx="218">
                  <c:v>0.90875999996205792</c:v>
                </c:pt>
                <c:pt idx="219">
                  <c:v>0.91293599997879937</c:v>
                </c:pt>
                <c:pt idx="220">
                  <c:v>0.91708799998741597</c:v>
                </c:pt>
                <c:pt idx="221">
                  <c:v>0.92126400000415742</c:v>
                </c:pt>
                <c:pt idx="222">
                  <c:v>0.92541600001277402</c:v>
                </c:pt>
                <c:pt idx="223">
                  <c:v>0.92959200002951548</c:v>
                </c:pt>
                <c:pt idx="224">
                  <c:v>0.93376800004625693</c:v>
                </c:pt>
                <c:pt idx="225">
                  <c:v>0.93792000005487353</c:v>
                </c:pt>
                <c:pt idx="226">
                  <c:v>0.94209600007161498</c:v>
                </c:pt>
                <c:pt idx="227">
                  <c:v>0.94624800008023158</c:v>
                </c:pt>
                <c:pt idx="228">
                  <c:v>0.95042399992235005</c:v>
                </c:pt>
                <c:pt idx="229">
                  <c:v>0.9545999999390915</c:v>
                </c:pt>
                <c:pt idx="230">
                  <c:v>0.95877599995583296</c:v>
                </c:pt>
                <c:pt idx="231">
                  <c:v>0.96292799996444955</c:v>
                </c:pt>
                <c:pt idx="232">
                  <c:v>0.96710399998119101</c:v>
                </c:pt>
                <c:pt idx="233">
                  <c:v>0.97125599998980761</c:v>
                </c:pt>
                <c:pt idx="234">
                  <c:v>0.97543200000654906</c:v>
                </c:pt>
                <c:pt idx="235">
                  <c:v>0.97960800002329051</c:v>
                </c:pt>
                <c:pt idx="236">
                  <c:v>0.98376000003190711</c:v>
                </c:pt>
                <c:pt idx="237">
                  <c:v>0.98793600004864857</c:v>
                </c:pt>
                <c:pt idx="238">
                  <c:v>0.99208800005726516</c:v>
                </c:pt>
                <c:pt idx="239">
                  <c:v>0.99628800008213148</c:v>
                </c:pt>
                <c:pt idx="240">
                  <c:v>1.0004399999161251</c:v>
                </c:pt>
                <c:pt idx="241">
                  <c:v>1.0046399999409914</c:v>
                </c:pt>
                <c:pt idx="242">
                  <c:v>1.008791999949608</c:v>
                </c:pt>
                <c:pt idx="243">
                  <c:v>1.0129679999663495</c:v>
                </c:pt>
                <c:pt idx="244">
                  <c:v>1.0171439999830909</c:v>
                </c:pt>
                <c:pt idx="245">
                  <c:v>1.0212959999917075</c:v>
                </c:pt>
                <c:pt idx="246">
                  <c:v>1.025472000008449</c:v>
                </c:pt>
                <c:pt idx="247">
                  <c:v>1.0296240000170656</c:v>
                </c:pt>
                <c:pt idx="248">
                  <c:v>1.033800000033807</c:v>
                </c:pt>
                <c:pt idx="249">
                  <c:v>1.0379760000505485</c:v>
                </c:pt>
                <c:pt idx="250">
                  <c:v>1.0421280000591651</c:v>
                </c:pt>
                <c:pt idx="251">
                  <c:v>1.0463040000759065</c:v>
                </c:pt>
                <c:pt idx="252">
                  <c:v>1.0505039999261498</c:v>
                </c:pt>
                <c:pt idx="253">
                  <c:v>1.0546559999347664</c:v>
                </c:pt>
                <c:pt idx="254">
                  <c:v>1.0588319999515079</c:v>
                </c:pt>
                <c:pt idx="255">
                  <c:v>1.0630079999682494</c:v>
                </c:pt>
                <c:pt idx="256">
                  <c:v>1.0671839999849908</c:v>
                </c:pt>
                <c:pt idx="257">
                  <c:v>1.0713359999936074</c:v>
                </c:pt>
                <c:pt idx="258">
                  <c:v>1.0755120000103489</c:v>
                </c:pt>
                <c:pt idx="259">
                  <c:v>1.0796880000270903</c:v>
                </c:pt>
                <c:pt idx="260">
                  <c:v>1.0838640000438318</c:v>
                </c:pt>
                <c:pt idx="261">
                  <c:v>1.0880400000605732</c:v>
                </c:pt>
                <c:pt idx="262">
                  <c:v>1.0922160000773147</c:v>
                </c:pt>
                <c:pt idx="263">
                  <c:v>1.0963919999194331</c:v>
                </c:pt>
                <c:pt idx="264">
                  <c:v>1.1005679999361746</c:v>
                </c:pt>
                <c:pt idx="265">
                  <c:v>1.1047439999529161</c:v>
                </c:pt>
                <c:pt idx="266">
                  <c:v>1.1088959999615327</c:v>
                </c:pt>
                <c:pt idx="267">
                  <c:v>1.1130719999782741</c:v>
                </c:pt>
                <c:pt idx="268">
                  <c:v>1.1172479999950156</c:v>
                </c:pt>
                <c:pt idx="269">
                  <c:v>1.1214000000036322</c:v>
                </c:pt>
                <c:pt idx="270">
                  <c:v>1.1255760000203736</c:v>
                </c:pt>
                <c:pt idx="271">
                  <c:v>1.1297280000289902</c:v>
                </c:pt>
                <c:pt idx="272">
                  <c:v>1.1339040000457317</c:v>
                </c:pt>
                <c:pt idx="273">
                  <c:v>1.1380800000624731</c:v>
                </c:pt>
                <c:pt idx="274">
                  <c:v>1.1422320000710897</c:v>
                </c:pt>
                <c:pt idx="275">
                  <c:v>1.1464079999132082</c:v>
                </c:pt>
                <c:pt idx="276">
                  <c:v>1.1505839999299496</c:v>
                </c:pt>
                <c:pt idx="277">
                  <c:v>1.1547359999385662</c:v>
                </c:pt>
                <c:pt idx="278">
                  <c:v>1.1589119999553077</c:v>
                </c:pt>
                <c:pt idx="279">
                  <c:v>1.1630639999639243</c:v>
                </c:pt>
                <c:pt idx="280">
                  <c:v>1.1672399999806657</c:v>
                </c:pt>
                <c:pt idx="281">
                  <c:v>1.1714159999974072</c:v>
                </c:pt>
                <c:pt idx="282">
                  <c:v>1.1755680000060238</c:v>
                </c:pt>
                <c:pt idx="283">
                  <c:v>1.1797440000227652</c:v>
                </c:pt>
                <c:pt idx="284">
                  <c:v>1.1839440000476316</c:v>
                </c:pt>
                <c:pt idx="285">
                  <c:v>1.188120000064373</c:v>
                </c:pt>
                <c:pt idx="286">
                  <c:v>1.1922720000729896</c:v>
                </c:pt>
                <c:pt idx="287">
                  <c:v>1.1964479999151081</c:v>
                </c:pt>
                <c:pt idx="288">
                  <c:v>1.2006239999318495</c:v>
                </c:pt>
                <c:pt idx="289">
                  <c:v>1.204799999948591</c:v>
                </c:pt>
                <c:pt idx="290">
                  <c:v>1.2089759999653324</c:v>
                </c:pt>
                <c:pt idx="291">
                  <c:v>1.213127999973949</c:v>
                </c:pt>
                <c:pt idx="292">
                  <c:v>1.2173039999906905</c:v>
                </c:pt>
                <c:pt idx="293">
                  <c:v>1.221480000007432</c:v>
                </c:pt>
                <c:pt idx="294">
                  <c:v>1.2256320000160486</c:v>
                </c:pt>
                <c:pt idx="295">
                  <c:v>1.22980800003279</c:v>
                </c:pt>
                <c:pt idx="296">
                  <c:v>1.2339840000495315</c:v>
                </c:pt>
                <c:pt idx="297">
                  <c:v>1.2381600000662729</c:v>
                </c:pt>
                <c:pt idx="298">
                  <c:v>1.2423359999083914</c:v>
                </c:pt>
                <c:pt idx="299">
                  <c:v>1.2465119999251328</c:v>
                </c:pt>
                <c:pt idx="300">
                  <c:v>1.2506879999418743</c:v>
                </c:pt>
                <c:pt idx="301">
                  <c:v>1.2548639999586158</c:v>
                </c:pt>
                <c:pt idx="302">
                  <c:v>1.2590399999753572</c:v>
                </c:pt>
                <c:pt idx="303">
                  <c:v>1.2632159999920987</c:v>
                </c:pt>
                <c:pt idx="304">
                  <c:v>1.2673680000007153</c:v>
                </c:pt>
                <c:pt idx="305">
                  <c:v>1.2715680000255816</c:v>
                </c:pt>
                <c:pt idx="306">
                  <c:v>1.2757200000341982</c:v>
                </c:pt>
                <c:pt idx="307">
                  <c:v>1.2798960000509396</c:v>
                </c:pt>
                <c:pt idx="308">
                  <c:v>1.2840720000676811</c:v>
                </c:pt>
                <c:pt idx="309">
                  <c:v>1.2882719999179244</c:v>
                </c:pt>
                <c:pt idx="310">
                  <c:v>1.292423999926541</c:v>
                </c:pt>
                <c:pt idx="311">
                  <c:v>1.2965999999432825</c:v>
                </c:pt>
                <c:pt idx="312">
                  <c:v>1.3007759999600239</c:v>
                </c:pt>
                <c:pt idx="313">
                  <c:v>1.3049279999686405</c:v>
                </c:pt>
                <c:pt idx="314">
                  <c:v>1.309103999985382</c:v>
                </c:pt>
                <c:pt idx="315">
                  <c:v>1.3132559999939986</c:v>
                </c:pt>
                <c:pt idx="316">
                  <c:v>1.31743200001074</c:v>
                </c:pt>
                <c:pt idx="317">
                  <c:v>1.3216080000274815</c:v>
                </c:pt>
                <c:pt idx="318">
                  <c:v>1.3257840000442229</c:v>
                </c:pt>
                <c:pt idx="319">
                  <c:v>1.3299600000609644</c:v>
                </c:pt>
                <c:pt idx="320">
                  <c:v>1.334112000069581</c:v>
                </c:pt>
                <c:pt idx="321">
                  <c:v>1.3382879999116994</c:v>
                </c:pt>
                <c:pt idx="322">
                  <c:v>1.342439999920316</c:v>
                </c:pt>
                <c:pt idx="323">
                  <c:v>1.3466159999370575</c:v>
                </c:pt>
                <c:pt idx="324">
                  <c:v>1.3507919999537989</c:v>
                </c:pt>
                <c:pt idx="325">
                  <c:v>1.3549439999624155</c:v>
                </c:pt>
                <c:pt idx="326">
                  <c:v>1.359119999979157</c:v>
                </c:pt>
                <c:pt idx="327">
                  <c:v>1.3632959999958985</c:v>
                </c:pt>
                <c:pt idx="328">
                  <c:v>1.3674480000045151</c:v>
                </c:pt>
                <c:pt idx="329">
                  <c:v>1.3716240000212565</c:v>
                </c:pt>
                <c:pt idx="330">
                  <c:v>1.375800000037998</c:v>
                </c:pt>
                <c:pt idx="331">
                  <c:v>1.3799760000547394</c:v>
                </c:pt>
                <c:pt idx="332">
                  <c:v>1.3841520000714809</c:v>
                </c:pt>
                <c:pt idx="333">
                  <c:v>1.3883040000800975</c:v>
                </c:pt>
                <c:pt idx="334">
                  <c:v>1.3925039999303408</c:v>
                </c:pt>
                <c:pt idx="335">
                  <c:v>1.3966799999470823</c:v>
                </c:pt>
                <c:pt idx="336">
                  <c:v>1.4008319999556988</c:v>
                </c:pt>
                <c:pt idx="337">
                  <c:v>1.4050079999724403</c:v>
                </c:pt>
                <c:pt idx="338">
                  <c:v>1.4091839999891818</c:v>
                </c:pt>
                <c:pt idx="339">
                  <c:v>1.4133359999977984</c:v>
                </c:pt>
                <c:pt idx="340">
                  <c:v>1.4175120000145398</c:v>
                </c:pt>
                <c:pt idx="341">
                  <c:v>1.4216640000231564</c:v>
                </c:pt>
                <c:pt idx="342">
                  <c:v>1.4258400000398979</c:v>
                </c:pt>
                <c:pt idx="343">
                  <c:v>1.4300160000566393</c:v>
                </c:pt>
                <c:pt idx="344">
                  <c:v>1.4341680000652559</c:v>
                </c:pt>
                <c:pt idx="345">
                  <c:v>1.4383440000819974</c:v>
                </c:pt>
                <c:pt idx="346">
                  <c:v>1.442495999915991</c:v>
                </c:pt>
                <c:pt idx="347">
                  <c:v>1.4466719999327324</c:v>
                </c:pt>
                <c:pt idx="348">
                  <c:v>1.4508479999494739</c:v>
                </c:pt>
                <c:pt idx="349">
                  <c:v>1.4549999999580905</c:v>
                </c:pt>
                <c:pt idx="350">
                  <c:v>1.4591759999748319</c:v>
                </c:pt>
                <c:pt idx="351">
                  <c:v>1.4633519999915734</c:v>
                </c:pt>
                <c:pt idx="352">
                  <c:v>1.4675280000083148</c:v>
                </c:pt>
                <c:pt idx="353">
                  <c:v>1.4716800000169314</c:v>
                </c:pt>
                <c:pt idx="354">
                  <c:v>1.4758800000417978</c:v>
                </c:pt>
                <c:pt idx="355">
                  <c:v>1.4800320000504144</c:v>
                </c:pt>
                <c:pt idx="356">
                  <c:v>1.4842080000671558</c:v>
                </c:pt>
                <c:pt idx="357">
                  <c:v>1.4883839999092743</c:v>
                </c:pt>
                <c:pt idx="358">
                  <c:v>1.4925599999260157</c:v>
                </c:pt>
                <c:pt idx="359">
                  <c:v>1.4967359999427572</c:v>
                </c:pt>
                <c:pt idx="360">
                  <c:v>1.5009119999594986</c:v>
                </c:pt>
                <c:pt idx="361">
                  <c:v>1.5050879999762401</c:v>
                </c:pt>
                <c:pt idx="362">
                  <c:v>1.5092399999848567</c:v>
                </c:pt>
                <c:pt idx="363">
                  <c:v>1.5134160000015981</c:v>
                </c:pt>
                <c:pt idx="364">
                  <c:v>1.5175680000102147</c:v>
                </c:pt>
                <c:pt idx="365">
                  <c:v>1.5217440000269562</c:v>
                </c:pt>
                <c:pt idx="366">
                  <c:v>1.5259200000436977</c:v>
                </c:pt>
                <c:pt idx="367">
                  <c:v>1.5300720000523143</c:v>
                </c:pt>
                <c:pt idx="368">
                  <c:v>1.5342480000690557</c:v>
                </c:pt>
                <c:pt idx="369">
                  <c:v>1.5384239999111742</c:v>
                </c:pt>
                <c:pt idx="370">
                  <c:v>1.5425999999279156</c:v>
                </c:pt>
                <c:pt idx="371">
                  <c:v>1.5467759999446571</c:v>
                </c:pt>
                <c:pt idx="372">
                  <c:v>1.5509279999532737</c:v>
                </c:pt>
                <c:pt idx="373">
                  <c:v>1.5551039999700151</c:v>
                </c:pt>
                <c:pt idx="374">
                  <c:v>1.5592559999786317</c:v>
                </c:pt>
                <c:pt idx="375">
                  <c:v>1.5634319999953732</c:v>
                </c:pt>
                <c:pt idx="376">
                  <c:v>1.5676080000121146</c:v>
                </c:pt>
                <c:pt idx="377">
                  <c:v>1.5717840000288561</c:v>
                </c:pt>
                <c:pt idx="378">
                  <c:v>1.5759600000455976</c:v>
                </c:pt>
                <c:pt idx="379">
                  <c:v>1.580136000062339</c:v>
                </c:pt>
                <c:pt idx="380">
                  <c:v>1.5842880000709556</c:v>
                </c:pt>
                <c:pt idx="381">
                  <c:v>1.5884639999130741</c:v>
                </c:pt>
                <c:pt idx="382">
                  <c:v>1.5926159999216907</c:v>
                </c:pt>
                <c:pt idx="383">
                  <c:v>1.5967919999384321</c:v>
                </c:pt>
                <c:pt idx="384">
                  <c:v>1.6009679999551736</c:v>
                </c:pt>
                <c:pt idx="385">
                  <c:v>1.605143999971915</c:v>
                </c:pt>
                <c:pt idx="386">
                  <c:v>1.6092959999805316</c:v>
                </c:pt>
                <c:pt idx="387">
                  <c:v>1.6134719999972731</c:v>
                </c:pt>
                <c:pt idx="388">
                  <c:v>1.6176480000140145</c:v>
                </c:pt>
                <c:pt idx="389">
                  <c:v>1.6218000000226311</c:v>
                </c:pt>
                <c:pt idx="390">
                  <c:v>1.6259760000393726</c:v>
                </c:pt>
                <c:pt idx="391">
                  <c:v>1.630152000056114</c:v>
                </c:pt>
                <c:pt idx="392">
                  <c:v>1.6343040000647306</c:v>
                </c:pt>
                <c:pt idx="393">
                  <c:v>1.6384800000814721</c:v>
                </c:pt>
                <c:pt idx="394">
                  <c:v>1.6426319999154657</c:v>
                </c:pt>
                <c:pt idx="395">
                  <c:v>1.6468079999322072</c:v>
                </c:pt>
                <c:pt idx="396">
                  <c:v>1.6509839999489486</c:v>
                </c:pt>
                <c:pt idx="397">
                  <c:v>1.6551359999575652</c:v>
                </c:pt>
                <c:pt idx="398">
                  <c:v>1.6593119999743067</c:v>
                </c:pt>
                <c:pt idx="399">
                  <c:v>1.6634879999910481</c:v>
                </c:pt>
                <c:pt idx="400">
                  <c:v>1.6676640000077896</c:v>
                </c:pt>
                <c:pt idx="401">
                  <c:v>1.6718160000164062</c:v>
                </c:pt>
                <c:pt idx="402">
                  <c:v>1.6759920000331476</c:v>
                </c:pt>
                <c:pt idx="403">
                  <c:v>1.6801440000417642</c:v>
                </c:pt>
                <c:pt idx="404">
                  <c:v>1.6843200000585057</c:v>
                </c:pt>
                <c:pt idx="405">
                  <c:v>1.6884960000752471</c:v>
                </c:pt>
                <c:pt idx="406">
                  <c:v>1.6926479999092408</c:v>
                </c:pt>
                <c:pt idx="407">
                  <c:v>1.6968239999259822</c:v>
                </c:pt>
                <c:pt idx="408">
                  <c:v>1.7009999999427237</c:v>
                </c:pt>
                <c:pt idx="409">
                  <c:v>1.7051519999513403</c:v>
                </c:pt>
                <c:pt idx="410">
                  <c:v>1.7093279999680817</c:v>
                </c:pt>
                <c:pt idx="411">
                  <c:v>1.7135039999848232</c:v>
                </c:pt>
                <c:pt idx="412">
                  <c:v>1.7176559999934398</c:v>
                </c:pt>
                <c:pt idx="413">
                  <c:v>1.7218320000101812</c:v>
                </c:pt>
                <c:pt idx="414">
                  <c:v>1.7260080000269227</c:v>
                </c:pt>
                <c:pt idx="415">
                  <c:v>1.7301600000355393</c:v>
                </c:pt>
                <c:pt idx="416">
                  <c:v>1.7343360000522807</c:v>
                </c:pt>
                <c:pt idx="417">
                  <c:v>1.7384880000608973</c:v>
                </c:pt>
                <c:pt idx="418">
                  <c:v>1.7426879999111407</c:v>
                </c:pt>
                <c:pt idx="419">
                  <c:v>1.7468399999197572</c:v>
                </c:pt>
                <c:pt idx="420">
                  <c:v>1.7510399999446236</c:v>
                </c:pt>
                <c:pt idx="421">
                  <c:v>1.7551919999532402</c:v>
                </c:pt>
                <c:pt idx="422">
                  <c:v>1.7593679999699816</c:v>
                </c:pt>
                <c:pt idx="423">
                  <c:v>1.7635439999867231</c:v>
                </c:pt>
                <c:pt idx="424">
                  <c:v>1.7676959999953397</c:v>
                </c:pt>
                <c:pt idx="425">
                  <c:v>1.7718720000120811</c:v>
                </c:pt>
                <c:pt idx="426">
                  <c:v>1.7760480000288226</c:v>
                </c:pt>
                <c:pt idx="427">
                  <c:v>1.780224000045564</c:v>
                </c:pt>
                <c:pt idx="428">
                  <c:v>1.7844000000623055</c:v>
                </c:pt>
                <c:pt idx="429">
                  <c:v>1.7885520000709221</c:v>
                </c:pt>
                <c:pt idx="430">
                  <c:v>1.7927279999130405</c:v>
                </c:pt>
                <c:pt idx="431">
                  <c:v>1.796903999929782</c:v>
                </c:pt>
                <c:pt idx="432">
                  <c:v>1.8010799999465235</c:v>
                </c:pt>
                <c:pt idx="433">
                  <c:v>1.8052319999551401</c:v>
                </c:pt>
                <c:pt idx="434">
                  <c:v>1.8094079999718815</c:v>
                </c:pt>
                <c:pt idx="435">
                  <c:v>1.813583999988623</c:v>
                </c:pt>
                <c:pt idx="436">
                  <c:v>1.8177600000053644</c:v>
                </c:pt>
                <c:pt idx="437">
                  <c:v>1.821912000013981</c:v>
                </c:pt>
                <c:pt idx="438">
                  <c:v>1.8260880000307225</c:v>
                </c:pt>
                <c:pt idx="439">
                  <c:v>1.8302400000393391</c:v>
                </c:pt>
                <c:pt idx="440">
                  <c:v>1.8344160000560805</c:v>
                </c:pt>
                <c:pt idx="441">
                  <c:v>1.838592000072822</c:v>
                </c:pt>
                <c:pt idx="442">
                  <c:v>1.8427440000814386</c:v>
                </c:pt>
                <c:pt idx="443">
                  <c:v>1.846919999923557</c:v>
                </c:pt>
                <c:pt idx="444">
                  <c:v>1.8510959999402985</c:v>
                </c:pt>
                <c:pt idx="445">
                  <c:v>1.85527199995704</c:v>
                </c:pt>
                <c:pt idx="446">
                  <c:v>1.8594479999737814</c:v>
                </c:pt>
                <c:pt idx="447">
                  <c:v>1.8636239999905229</c:v>
                </c:pt>
                <c:pt idx="448">
                  <c:v>1.8677759999991395</c:v>
                </c:pt>
                <c:pt idx="449">
                  <c:v>1.8719520000158809</c:v>
                </c:pt>
                <c:pt idx="450">
                  <c:v>1.8761280000326224</c:v>
                </c:pt>
                <c:pt idx="451">
                  <c:v>1.8803040000493638</c:v>
                </c:pt>
                <c:pt idx="452">
                  <c:v>1.8844560000579804</c:v>
                </c:pt>
                <c:pt idx="453">
                  <c:v>1.8886320000747219</c:v>
                </c:pt>
                <c:pt idx="454">
                  <c:v>1.8928079999168403</c:v>
                </c:pt>
                <c:pt idx="455">
                  <c:v>1.8969599999254569</c:v>
                </c:pt>
                <c:pt idx="456">
                  <c:v>1.9011359999421984</c:v>
                </c:pt>
                <c:pt idx="457">
                  <c:v>1.905287999950815</c:v>
                </c:pt>
                <c:pt idx="458">
                  <c:v>1.9094639999675564</c:v>
                </c:pt>
                <c:pt idx="459">
                  <c:v>1.9136399999842979</c:v>
                </c:pt>
                <c:pt idx="460">
                  <c:v>1.9177919999929145</c:v>
                </c:pt>
                <c:pt idx="461">
                  <c:v>1.921968000009656</c:v>
                </c:pt>
                <c:pt idx="462">
                  <c:v>1.9261440000263974</c:v>
                </c:pt>
                <c:pt idx="463">
                  <c:v>1.930296000035014</c:v>
                </c:pt>
                <c:pt idx="464">
                  <c:v>1.9344960000598803</c:v>
                </c:pt>
                <c:pt idx="465">
                  <c:v>1.9386480000684969</c:v>
                </c:pt>
                <c:pt idx="466">
                  <c:v>1.9428239999106154</c:v>
                </c:pt>
                <c:pt idx="467">
                  <c:v>1.946975999919232</c:v>
                </c:pt>
                <c:pt idx="468">
                  <c:v>1.9511759999440983</c:v>
                </c:pt>
                <c:pt idx="469">
                  <c:v>1.9553519999608397</c:v>
                </c:pt>
                <c:pt idx="470">
                  <c:v>1.9595039999694563</c:v>
                </c:pt>
                <c:pt idx="471">
                  <c:v>1.9636799999861978</c:v>
                </c:pt>
                <c:pt idx="472">
                  <c:v>1.9678319999948144</c:v>
                </c:pt>
                <c:pt idx="473">
                  <c:v>1.9720080000115559</c:v>
                </c:pt>
                <c:pt idx="474">
                  <c:v>1.9761840000282973</c:v>
                </c:pt>
                <c:pt idx="475">
                  <c:v>1.9803600000450388</c:v>
                </c:pt>
                <c:pt idx="476">
                  <c:v>1.9845120000536554</c:v>
                </c:pt>
                <c:pt idx="477">
                  <c:v>1.9886880000703968</c:v>
                </c:pt>
                <c:pt idx="478">
                  <c:v>1.9928639999125153</c:v>
                </c:pt>
                <c:pt idx="479">
                  <c:v>1.9970159999211319</c:v>
                </c:pt>
                <c:pt idx="480">
                  <c:v>2.0011919999378733</c:v>
                </c:pt>
                <c:pt idx="481">
                  <c:v>2.0053679999546148</c:v>
                </c:pt>
                <c:pt idx="482">
                  <c:v>2.0095439999713562</c:v>
                </c:pt>
                <c:pt idx="483">
                  <c:v>2.0136959999799728</c:v>
                </c:pt>
                <c:pt idx="484">
                  <c:v>2.0178719999967143</c:v>
                </c:pt>
                <c:pt idx="485">
                  <c:v>2.0220240000053309</c:v>
                </c:pt>
                <c:pt idx="486">
                  <c:v>2.0262000000220723</c:v>
                </c:pt>
                <c:pt idx="487">
                  <c:v>2.0303760000388138</c:v>
                </c:pt>
                <c:pt idx="488">
                  <c:v>2.0345520000555553</c:v>
                </c:pt>
                <c:pt idx="489">
                  <c:v>2.0387040000641719</c:v>
                </c:pt>
                <c:pt idx="490">
                  <c:v>2.0428800000809133</c:v>
                </c:pt>
                <c:pt idx="491">
                  <c:v>2.0470559999230318</c:v>
                </c:pt>
                <c:pt idx="492">
                  <c:v>2.0512079999316484</c:v>
                </c:pt>
                <c:pt idx="493">
                  <c:v>2.0553839999483898</c:v>
                </c:pt>
                <c:pt idx="494">
                  <c:v>2.0595359999570064</c:v>
                </c:pt>
                <c:pt idx="495">
                  <c:v>2.0637119999737479</c:v>
                </c:pt>
                <c:pt idx="496">
                  <c:v>2.0678879999904893</c:v>
                </c:pt>
                <c:pt idx="497">
                  <c:v>2.0720399999991059</c:v>
                </c:pt>
                <c:pt idx="498">
                  <c:v>2.0762160000158474</c:v>
                </c:pt>
                <c:pt idx="499">
                  <c:v>2.080368000024464</c:v>
                </c:pt>
                <c:pt idx="500">
                  <c:v>2.0845440000412054</c:v>
                </c:pt>
                <c:pt idx="501">
                  <c:v>2.0887200000579469</c:v>
                </c:pt>
                <c:pt idx="502">
                  <c:v>2.0928720000665635</c:v>
                </c:pt>
                <c:pt idx="503">
                  <c:v>2.097047999908682</c:v>
                </c:pt>
                <c:pt idx="504">
                  <c:v>2.1012239999254234</c:v>
                </c:pt>
                <c:pt idx="505">
                  <c:v>2.10537599993404</c:v>
                </c:pt>
                <c:pt idx="506">
                  <c:v>2.1095519999507815</c:v>
                </c:pt>
                <c:pt idx="507">
                  <c:v>2.1137279999675229</c:v>
                </c:pt>
                <c:pt idx="508">
                  <c:v>2.1179039999842644</c:v>
                </c:pt>
                <c:pt idx="509">
                  <c:v>2.1220800000010058</c:v>
                </c:pt>
                <c:pt idx="510">
                  <c:v>2.1262320000096224</c:v>
                </c:pt>
                <c:pt idx="511">
                  <c:v>2.1304080000263639</c:v>
                </c:pt>
                <c:pt idx="512">
                  <c:v>2.1345600000349805</c:v>
                </c:pt>
                <c:pt idx="513">
                  <c:v>2.1387360000517219</c:v>
                </c:pt>
                <c:pt idx="514">
                  <c:v>2.1429120000684634</c:v>
                </c:pt>
                <c:pt idx="515">
                  <c:v>2.14706400007708</c:v>
                </c:pt>
                <c:pt idx="516">
                  <c:v>2.1512399999191985</c:v>
                </c:pt>
                <c:pt idx="517">
                  <c:v>2.155391999927815</c:v>
                </c:pt>
                <c:pt idx="518">
                  <c:v>2.1595679999445565</c:v>
                </c:pt>
                <c:pt idx="519">
                  <c:v>2.163743999961298</c:v>
                </c:pt>
                <c:pt idx="520">
                  <c:v>2.1678959999699146</c:v>
                </c:pt>
                <c:pt idx="521">
                  <c:v>2.172071999986656</c:v>
                </c:pt>
                <c:pt idx="522">
                  <c:v>2.1762239999952726</c:v>
                </c:pt>
                <c:pt idx="523">
                  <c:v>2.1804000000120141</c:v>
                </c:pt>
                <c:pt idx="524">
                  <c:v>2.1845760000287555</c:v>
                </c:pt>
                <c:pt idx="525">
                  <c:v>2.1887280000373721</c:v>
                </c:pt>
                <c:pt idx="526">
                  <c:v>2.1929280000622384</c:v>
                </c:pt>
                <c:pt idx="527">
                  <c:v>2.1971040000789799</c:v>
                </c:pt>
                <c:pt idx="528">
                  <c:v>2.2012559999129735</c:v>
                </c:pt>
                <c:pt idx="529">
                  <c:v>2.2054319999297149</c:v>
                </c:pt>
                <c:pt idx="530">
                  <c:v>2.2096079999464564</c:v>
                </c:pt>
                <c:pt idx="531">
                  <c:v>2.213759999955073</c:v>
                </c:pt>
                <c:pt idx="532">
                  <c:v>2.2179359999718145</c:v>
                </c:pt>
                <c:pt idx="533">
                  <c:v>2.2221119999885559</c:v>
                </c:pt>
                <c:pt idx="534">
                  <c:v>2.2262639999971725</c:v>
                </c:pt>
                <c:pt idx="535">
                  <c:v>2.230440000013914</c:v>
                </c:pt>
                <c:pt idx="536">
                  <c:v>2.2345920000225306</c:v>
                </c:pt>
                <c:pt idx="537">
                  <c:v>2.238768000039272</c:v>
                </c:pt>
                <c:pt idx="538">
                  <c:v>2.2429440000560135</c:v>
                </c:pt>
                <c:pt idx="539">
                  <c:v>2.2470960000646301</c:v>
                </c:pt>
                <c:pt idx="540">
                  <c:v>2.2512720000813715</c:v>
                </c:pt>
                <c:pt idx="541">
                  <c:v>2.2554239999153651</c:v>
                </c:pt>
                <c:pt idx="542">
                  <c:v>2.2595999999321066</c:v>
                </c:pt>
                <c:pt idx="543">
                  <c:v>2.263775999948848</c:v>
                </c:pt>
                <c:pt idx="544">
                  <c:v>2.2679519999655895</c:v>
                </c:pt>
                <c:pt idx="545">
                  <c:v>2.2721279999823309</c:v>
                </c:pt>
                <c:pt idx="546">
                  <c:v>2.2763039999990724</c:v>
                </c:pt>
                <c:pt idx="547">
                  <c:v>2.280456000007689</c:v>
                </c:pt>
                <c:pt idx="548">
                  <c:v>2.2846320000244305</c:v>
                </c:pt>
                <c:pt idx="549">
                  <c:v>2.2888080000411719</c:v>
                </c:pt>
                <c:pt idx="550">
                  <c:v>2.2929600000497885</c:v>
                </c:pt>
                <c:pt idx="551">
                  <c:v>2.29713600006653</c:v>
                </c:pt>
                <c:pt idx="552">
                  <c:v>2.3013119999086484</c:v>
                </c:pt>
                <c:pt idx="553">
                  <c:v>2.305463999917265</c:v>
                </c:pt>
                <c:pt idx="554">
                  <c:v>2.3096399999340065</c:v>
                </c:pt>
                <c:pt idx="555">
                  <c:v>2.3137919999426231</c:v>
                </c:pt>
                <c:pt idx="556">
                  <c:v>2.3179919999674894</c:v>
                </c:pt>
                <c:pt idx="557">
                  <c:v>2.322143999976106</c:v>
                </c:pt>
                <c:pt idx="558">
                  <c:v>2.3263199999928474</c:v>
                </c:pt>
                <c:pt idx="559">
                  <c:v>2.330472000001464</c:v>
                </c:pt>
                <c:pt idx="560">
                  <c:v>2.3346480000182055</c:v>
                </c:pt>
                <c:pt idx="561">
                  <c:v>2.3388240000349469</c:v>
                </c:pt>
                <c:pt idx="562">
                  <c:v>2.3429760000435635</c:v>
                </c:pt>
                <c:pt idx="563">
                  <c:v>2.347152000060305</c:v>
                </c:pt>
                <c:pt idx="564">
                  <c:v>2.3513280000770465</c:v>
                </c:pt>
                <c:pt idx="565">
                  <c:v>2.3554799999110401</c:v>
                </c:pt>
                <c:pt idx="566">
                  <c:v>2.3596559999277815</c:v>
                </c:pt>
                <c:pt idx="567">
                  <c:v>2.363831999944523</c:v>
                </c:pt>
                <c:pt idx="568">
                  <c:v>2.3679839999531396</c:v>
                </c:pt>
                <c:pt idx="569">
                  <c:v>2.3721839999780059</c:v>
                </c:pt>
                <c:pt idx="570">
                  <c:v>2.3763359999866225</c:v>
                </c:pt>
                <c:pt idx="571">
                  <c:v>2.3805120000033639</c:v>
                </c:pt>
                <c:pt idx="572">
                  <c:v>2.3846880000201054</c:v>
                </c:pt>
                <c:pt idx="573">
                  <c:v>2.388840000028722</c:v>
                </c:pt>
                <c:pt idx="574">
                  <c:v>2.3930160000454634</c:v>
                </c:pt>
                <c:pt idx="575">
                  <c:v>2.39716800005408</c:v>
                </c:pt>
                <c:pt idx="576">
                  <c:v>2.4013440000708215</c:v>
                </c:pt>
                <c:pt idx="577">
                  <c:v>2.40551999991294</c:v>
                </c:pt>
                <c:pt idx="578">
                  <c:v>2.4096959999296814</c:v>
                </c:pt>
                <c:pt idx="579">
                  <c:v>2.413847999938298</c:v>
                </c:pt>
                <c:pt idx="580">
                  <c:v>2.4180239999550395</c:v>
                </c:pt>
                <c:pt idx="581">
                  <c:v>2.4221999999717809</c:v>
                </c:pt>
                <c:pt idx="582">
                  <c:v>2.4263759999885224</c:v>
                </c:pt>
                <c:pt idx="583">
                  <c:v>2.430527999997139</c:v>
                </c:pt>
                <c:pt idx="584">
                  <c:v>2.4347040000138804</c:v>
                </c:pt>
                <c:pt idx="585">
                  <c:v>2.438856000022497</c:v>
                </c:pt>
                <c:pt idx="586">
                  <c:v>2.4430320000392385</c:v>
                </c:pt>
                <c:pt idx="587">
                  <c:v>2.4472080000559799</c:v>
                </c:pt>
                <c:pt idx="588">
                  <c:v>2.4513600000645965</c:v>
                </c:pt>
                <c:pt idx="589">
                  <c:v>2.455536000081338</c:v>
                </c:pt>
                <c:pt idx="590">
                  <c:v>2.4597119999234565</c:v>
                </c:pt>
                <c:pt idx="591">
                  <c:v>2.4638639999320731</c:v>
                </c:pt>
                <c:pt idx="592">
                  <c:v>2.4680399999488145</c:v>
                </c:pt>
                <c:pt idx="593">
                  <c:v>2.472215999965556</c:v>
                </c:pt>
                <c:pt idx="594">
                  <c:v>2.4763679999741726</c:v>
                </c:pt>
                <c:pt idx="595">
                  <c:v>2.480543999990914</c:v>
                </c:pt>
                <c:pt idx="596">
                  <c:v>2.4847200000076555</c:v>
                </c:pt>
                <c:pt idx="597">
                  <c:v>2.4888960000243969</c:v>
                </c:pt>
                <c:pt idx="598">
                  <c:v>2.4930720000411384</c:v>
                </c:pt>
                <c:pt idx="599">
                  <c:v>2.497224000049755</c:v>
                </c:pt>
                <c:pt idx="600">
                  <c:v>2.5014000000664964</c:v>
                </c:pt>
                <c:pt idx="601">
                  <c:v>2.5055759999086149</c:v>
                </c:pt>
                <c:pt idx="602">
                  <c:v>2.5097519999253564</c:v>
                </c:pt>
                <c:pt idx="603">
                  <c:v>2.513903999933973</c:v>
                </c:pt>
                <c:pt idx="604">
                  <c:v>2.5180799999507144</c:v>
                </c:pt>
                <c:pt idx="605">
                  <c:v>2.5222559999674559</c:v>
                </c:pt>
                <c:pt idx="606">
                  <c:v>2.5264079999760725</c:v>
                </c:pt>
                <c:pt idx="607">
                  <c:v>2.5305839999928139</c:v>
                </c:pt>
                <c:pt idx="608">
                  <c:v>2.5347600000095554</c:v>
                </c:pt>
                <c:pt idx="609">
                  <c:v>2.5389360000262968</c:v>
                </c:pt>
                <c:pt idx="610">
                  <c:v>2.5431120000430383</c:v>
                </c:pt>
                <c:pt idx="611">
                  <c:v>2.5472880000597797</c:v>
                </c:pt>
                <c:pt idx="612">
                  <c:v>2.5514640000765212</c:v>
                </c:pt>
                <c:pt idx="613">
                  <c:v>2.5556159999105148</c:v>
                </c:pt>
                <c:pt idx="614">
                  <c:v>2.5597919999272563</c:v>
                </c:pt>
                <c:pt idx="615">
                  <c:v>2.5639439999358729</c:v>
                </c:pt>
                <c:pt idx="616">
                  <c:v>2.5681199999526143</c:v>
                </c:pt>
                <c:pt idx="617">
                  <c:v>2.5722959999693558</c:v>
                </c:pt>
                <c:pt idx="618">
                  <c:v>2.5764719999860972</c:v>
                </c:pt>
                <c:pt idx="619">
                  <c:v>2.5806239999947138</c:v>
                </c:pt>
                <c:pt idx="620">
                  <c:v>2.5848000000114553</c:v>
                </c:pt>
                <c:pt idx="621">
                  <c:v>2.5889760000281967</c:v>
                </c:pt>
                <c:pt idx="622">
                  <c:v>2.5931280000368133</c:v>
                </c:pt>
                <c:pt idx="623">
                  <c:v>2.5973040000535548</c:v>
                </c:pt>
                <c:pt idx="624">
                  <c:v>2.6014800000702962</c:v>
                </c:pt>
                <c:pt idx="625">
                  <c:v>2.6056320000789128</c:v>
                </c:pt>
                <c:pt idx="626">
                  <c:v>2.6098079999210313</c:v>
                </c:pt>
                <c:pt idx="627">
                  <c:v>2.6139839999377728</c:v>
                </c:pt>
                <c:pt idx="628">
                  <c:v>2.6181599999545142</c:v>
                </c:pt>
                <c:pt idx="629">
                  <c:v>2.6223359999712557</c:v>
                </c:pt>
                <c:pt idx="630">
                  <c:v>2.6264879999798723</c:v>
                </c:pt>
                <c:pt idx="631">
                  <c:v>2.6306639999966137</c:v>
                </c:pt>
                <c:pt idx="632">
                  <c:v>2.6348400000133552</c:v>
                </c:pt>
                <c:pt idx="633">
                  <c:v>2.6390160000300966</c:v>
                </c:pt>
                <c:pt idx="634">
                  <c:v>2.6431680000387132</c:v>
                </c:pt>
                <c:pt idx="635">
                  <c:v>2.6473440000554547</c:v>
                </c:pt>
                <c:pt idx="636">
                  <c:v>2.6515200000721961</c:v>
                </c:pt>
                <c:pt idx="637">
                  <c:v>2.6556959999143146</c:v>
                </c:pt>
                <c:pt idx="638">
                  <c:v>2.6598719999310561</c:v>
                </c:pt>
                <c:pt idx="639">
                  <c:v>2.6640239999396726</c:v>
                </c:pt>
                <c:pt idx="640">
                  <c:v>2.6681999999564141</c:v>
                </c:pt>
                <c:pt idx="641">
                  <c:v>2.6723759999731556</c:v>
                </c:pt>
                <c:pt idx="642">
                  <c:v>2.6765279999817722</c:v>
                </c:pt>
                <c:pt idx="643">
                  <c:v>2.6807039999985136</c:v>
                </c:pt>
                <c:pt idx="644">
                  <c:v>2.6848560000071302</c:v>
                </c:pt>
                <c:pt idx="645">
                  <c:v>2.6890560000319965</c:v>
                </c:pt>
                <c:pt idx="646">
                  <c:v>2.693232000048738</c:v>
                </c:pt>
                <c:pt idx="647">
                  <c:v>2.6973840000573546</c:v>
                </c:pt>
                <c:pt idx="648">
                  <c:v>2.701560000074096</c:v>
                </c:pt>
                <c:pt idx="649">
                  <c:v>2.7057119999080896</c:v>
                </c:pt>
                <c:pt idx="650">
                  <c:v>2.7098879999248311</c:v>
                </c:pt>
                <c:pt idx="651">
                  <c:v>2.7140639999415725</c:v>
                </c:pt>
                <c:pt idx="652">
                  <c:v>2.718239999958314</c:v>
                </c:pt>
                <c:pt idx="653">
                  <c:v>2.7224159999750555</c:v>
                </c:pt>
                <c:pt idx="654">
                  <c:v>2.7265679999836721</c:v>
                </c:pt>
                <c:pt idx="655">
                  <c:v>2.7307440000004135</c:v>
                </c:pt>
                <c:pt idx="656">
                  <c:v>2.7348960000090301</c:v>
                </c:pt>
                <c:pt idx="657">
                  <c:v>2.7390960000338964</c:v>
                </c:pt>
                <c:pt idx="658">
                  <c:v>2.7432720000506379</c:v>
                </c:pt>
                <c:pt idx="659">
                  <c:v>2.7474240000592545</c:v>
                </c:pt>
                <c:pt idx="660">
                  <c:v>2.7516000000759959</c:v>
                </c:pt>
                <c:pt idx="661">
                  <c:v>2.7557759999181144</c:v>
                </c:pt>
                <c:pt idx="662">
                  <c:v>2.7599519999348558</c:v>
                </c:pt>
                <c:pt idx="663">
                  <c:v>2.7641039999434724</c:v>
                </c:pt>
                <c:pt idx="664">
                  <c:v>2.7682799999602139</c:v>
                </c:pt>
                <c:pt idx="665">
                  <c:v>2.7724319999688305</c:v>
                </c:pt>
                <c:pt idx="666">
                  <c:v>2.776607999985572</c:v>
                </c:pt>
                <c:pt idx="667">
                  <c:v>2.7807840000023134</c:v>
                </c:pt>
                <c:pt idx="668">
                  <c:v>2.78493600001093</c:v>
                </c:pt>
                <c:pt idx="669">
                  <c:v>2.7891120000276715</c:v>
                </c:pt>
                <c:pt idx="670">
                  <c:v>2.7932640000362881</c:v>
                </c:pt>
                <c:pt idx="671">
                  <c:v>2.7974400000530295</c:v>
                </c:pt>
                <c:pt idx="672">
                  <c:v>2.801616000069771</c:v>
                </c:pt>
                <c:pt idx="673">
                  <c:v>2.8057680000783876</c:v>
                </c:pt>
                <c:pt idx="674">
                  <c:v>2.809943999920506</c:v>
                </c:pt>
                <c:pt idx="675">
                  <c:v>2.8140959999291226</c:v>
                </c:pt>
                <c:pt idx="676">
                  <c:v>2.8182719999458641</c:v>
                </c:pt>
                <c:pt idx="677">
                  <c:v>2.8224479999626055</c:v>
                </c:pt>
                <c:pt idx="678">
                  <c:v>2.8265999999712221</c:v>
                </c:pt>
                <c:pt idx="679">
                  <c:v>2.8307759999879636</c:v>
                </c:pt>
                <c:pt idx="680">
                  <c:v>2.8349279999965802</c:v>
                </c:pt>
                <c:pt idx="681">
                  <c:v>2.8391280000214465</c:v>
                </c:pt>
                <c:pt idx="682">
                  <c:v>2.8432800000300631</c:v>
                </c:pt>
                <c:pt idx="683">
                  <c:v>2.8474560000468045</c:v>
                </c:pt>
                <c:pt idx="684">
                  <c:v>2.851632000063546</c:v>
                </c:pt>
                <c:pt idx="685">
                  <c:v>2.8557840000721626</c:v>
                </c:pt>
                <c:pt idx="686">
                  <c:v>2.8599599999142811</c:v>
                </c:pt>
                <c:pt idx="687">
                  <c:v>2.8641119999228977</c:v>
                </c:pt>
                <c:pt idx="688">
                  <c:v>2.8682879999396391</c:v>
                </c:pt>
                <c:pt idx="689">
                  <c:v>2.8724639999563806</c:v>
                </c:pt>
                <c:pt idx="690">
                  <c:v>2.8766159999649972</c:v>
                </c:pt>
                <c:pt idx="691">
                  <c:v>2.8807919999817386</c:v>
                </c:pt>
                <c:pt idx="692">
                  <c:v>2.8849679999984801</c:v>
                </c:pt>
                <c:pt idx="693">
                  <c:v>2.8891200000070967</c:v>
                </c:pt>
                <c:pt idx="694">
                  <c:v>2.8932960000238381</c:v>
                </c:pt>
                <c:pt idx="695">
                  <c:v>2.8974720000405796</c:v>
                </c:pt>
                <c:pt idx="696">
                  <c:v>2.9016240000491962</c:v>
                </c:pt>
                <c:pt idx="697">
                  <c:v>2.9058000000659376</c:v>
                </c:pt>
                <c:pt idx="698">
                  <c:v>2.9099759999080561</c:v>
                </c:pt>
                <c:pt idx="699">
                  <c:v>2.9141519999247976</c:v>
                </c:pt>
                <c:pt idx="700">
                  <c:v>2.9183039999334142</c:v>
                </c:pt>
                <c:pt idx="701">
                  <c:v>2.9224799999501556</c:v>
                </c:pt>
                <c:pt idx="702">
                  <c:v>2.9266559999668971</c:v>
                </c:pt>
                <c:pt idx="703">
                  <c:v>2.9308079999755137</c:v>
                </c:pt>
                <c:pt idx="704">
                  <c:v>2.9349839999922551</c:v>
                </c:pt>
                <c:pt idx="705">
                  <c:v>2.9391600000089966</c:v>
                </c:pt>
                <c:pt idx="706">
                  <c:v>2.943336000025738</c:v>
                </c:pt>
                <c:pt idx="707">
                  <c:v>2.9474880000343546</c:v>
                </c:pt>
                <c:pt idx="708">
                  <c:v>2.9516640000510961</c:v>
                </c:pt>
                <c:pt idx="709">
                  <c:v>2.9558400000678375</c:v>
                </c:pt>
                <c:pt idx="710">
                  <c:v>2.9599920000764541</c:v>
                </c:pt>
                <c:pt idx="711">
                  <c:v>2.9641679999185726</c:v>
                </c:pt>
                <c:pt idx="712">
                  <c:v>2.9683439999353141</c:v>
                </c:pt>
                <c:pt idx="713">
                  <c:v>2.9724959999439307</c:v>
                </c:pt>
                <c:pt idx="714">
                  <c:v>2.9766719999606721</c:v>
                </c:pt>
                <c:pt idx="715">
                  <c:v>2.9808239999692887</c:v>
                </c:pt>
                <c:pt idx="716">
                  <c:v>2.9849999999860302</c:v>
                </c:pt>
                <c:pt idx="717">
                  <c:v>2.9891760000027716</c:v>
                </c:pt>
                <c:pt idx="718">
                  <c:v>2.9933520000195131</c:v>
                </c:pt>
                <c:pt idx="719">
                  <c:v>2.9975280000362545</c:v>
                </c:pt>
                <c:pt idx="720">
                  <c:v>3.001704000052996</c:v>
                </c:pt>
                <c:pt idx="721">
                  <c:v>3.0058560000616126</c:v>
                </c:pt>
                <c:pt idx="722">
                  <c:v>3.010032000078354</c:v>
                </c:pt>
                <c:pt idx="723">
                  <c:v>3.0141839999123476</c:v>
                </c:pt>
                <c:pt idx="724">
                  <c:v>3.0183599999290891</c:v>
                </c:pt>
                <c:pt idx="725">
                  <c:v>3.0225359999458306</c:v>
                </c:pt>
                <c:pt idx="726">
                  <c:v>3.0266879999544472</c:v>
                </c:pt>
                <c:pt idx="727">
                  <c:v>3.0308639999711886</c:v>
                </c:pt>
                <c:pt idx="728">
                  <c:v>3.0350159999798052</c:v>
                </c:pt>
                <c:pt idx="729">
                  <c:v>3.0391919999965467</c:v>
                </c:pt>
                <c:pt idx="730">
                  <c:v>3.0433680000132881</c:v>
                </c:pt>
                <c:pt idx="731">
                  <c:v>3.0475200000219047</c:v>
                </c:pt>
                <c:pt idx="732">
                  <c:v>3.0516960000386462</c:v>
                </c:pt>
                <c:pt idx="733">
                  <c:v>3.0558480000472628</c:v>
                </c:pt>
                <c:pt idx="734">
                  <c:v>3.0600240000640042</c:v>
                </c:pt>
                <c:pt idx="735">
                  <c:v>3.0642000000807457</c:v>
                </c:pt>
                <c:pt idx="736">
                  <c:v>3.0683519999147393</c:v>
                </c:pt>
                <c:pt idx="737">
                  <c:v>3.0725279999314807</c:v>
                </c:pt>
                <c:pt idx="738">
                  <c:v>3.0766799999400973</c:v>
                </c:pt>
                <c:pt idx="739">
                  <c:v>3.0808559999568388</c:v>
                </c:pt>
                <c:pt idx="740">
                  <c:v>3.0850319999735802</c:v>
                </c:pt>
                <c:pt idx="741">
                  <c:v>3.0891839999821968</c:v>
                </c:pt>
                <c:pt idx="742">
                  <c:v>3.0933599999989383</c:v>
                </c:pt>
                <c:pt idx="743">
                  <c:v>3.0975120000075549</c:v>
                </c:pt>
                <c:pt idx="744">
                  <c:v>3.1016880000242963</c:v>
                </c:pt>
                <c:pt idx="745">
                  <c:v>3.1058640000410378</c:v>
                </c:pt>
                <c:pt idx="746">
                  <c:v>3.1100160000496544</c:v>
                </c:pt>
                <c:pt idx="747">
                  <c:v>3.1141920000663958</c:v>
                </c:pt>
                <c:pt idx="748">
                  <c:v>3.1183440000750124</c:v>
                </c:pt>
                <c:pt idx="749">
                  <c:v>3.1225199999171309</c:v>
                </c:pt>
                <c:pt idx="750">
                  <c:v>3.1266959999338724</c:v>
                </c:pt>
                <c:pt idx="751">
                  <c:v>3.130847999942489</c:v>
                </c:pt>
                <c:pt idx="752">
                  <c:v>3.1350239999592304</c:v>
                </c:pt>
                <c:pt idx="753">
                  <c:v>3.139175999967847</c:v>
                </c:pt>
                <c:pt idx="754">
                  <c:v>3.1433519999845885</c:v>
                </c:pt>
                <c:pt idx="755">
                  <c:v>3.1475280000013299</c:v>
                </c:pt>
                <c:pt idx="756">
                  <c:v>3.1516800000099465</c:v>
                </c:pt>
                <c:pt idx="757">
                  <c:v>3.155856000026688</c:v>
                </c:pt>
                <c:pt idx="758">
                  <c:v>3.1600320000434294</c:v>
                </c:pt>
                <c:pt idx="759">
                  <c:v>3.164184000052046</c:v>
                </c:pt>
                <c:pt idx="760">
                  <c:v>3.1683600000687875</c:v>
                </c:pt>
                <c:pt idx="761">
                  <c:v>3.1725120000774041</c:v>
                </c:pt>
                <c:pt idx="762">
                  <c:v>3.1766879999195226</c:v>
                </c:pt>
                <c:pt idx="763">
                  <c:v>3.180863999936264</c:v>
                </c:pt>
                <c:pt idx="764">
                  <c:v>3.1850159999448806</c:v>
                </c:pt>
                <c:pt idx="765">
                  <c:v>3.1891919999616221</c:v>
                </c:pt>
                <c:pt idx="766">
                  <c:v>3.1933439999702387</c:v>
                </c:pt>
                <c:pt idx="767">
                  <c:v>3.1975199999869801</c:v>
                </c:pt>
                <c:pt idx="768">
                  <c:v>3.2016960000037216</c:v>
                </c:pt>
                <c:pt idx="769">
                  <c:v>3.2058480000123382</c:v>
                </c:pt>
                <c:pt idx="770">
                  <c:v>3.2100240000290796</c:v>
                </c:pt>
                <c:pt idx="771">
                  <c:v>3.2141760000376962</c:v>
                </c:pt>
                <c:pt idx="772">
                  <c:v>3.2183520000544377</c:v>
                </c:pt>
                <c:pt idx="773">
                  <c:v>3.2225280000711791</c:v>
                </c:pt>
                <c:pt idx="774">
                  <c:v>3.2266800000797957</c:v>
                </c:pt>
                <c:pt idx="775">
                  <c:v>3.2308559999219142</c:v>
                </c:pt>
                <c:pt idx="776">
                  <c:v>3.2350079999305308</c:v>
                </c:pt>
                <c:pt idx="777">
                  <c:v>3.2391839999472722</c:v>
                </c:pt>
                <c:pt idx="778">
                  <c:v>3.2433599999640137</c:v>
                </c:pt>
                <c:pt idx="779">
                  <c:v>3.2475119999726303</c:v>
                </c:pt>
                <c:pt idx="780">
                  <c:v>3.2516879999893717</c:v>
                </c:pt>
                <c:pt idx="781">
                  <c:v>3.2558399999979883</c:v>
                </c:pt>
                <c:pt idx="782">
                  <c:v>3.2600160000147298</c:v>
                </c:pt>
                <c:pt idx="783">
                  <c:v>3.2641920000314713</c:v>
                </c:pt>
                <c:pt idx="784">
                  <c:v>3.2683440000400878</c:v>
                </c:pt>
                <c:pt idx="785">
                  <c:v>3.2725200000568293</c:v>
                </c:pt>
                <c:pt idx="786">
                  <c:v>3.2766720000654459</c:v>
                </c:pt>
                <c:pt idx="787">
                  <c:v>3.2808480000821874</c:v>
                </c:pt>
                <c:pt idx="788">
                  <c:v>3.2850239999243058</c:v>
                </c:pt>
                <c:pt idx="789">
                  <c:v>3.2891759999329224</c:v>
                </c:pt>
                <c:pt idx="790">
                  <c:v>3.2933519999496639</c:v>
                </c:pt>
                <c:pt idx="791">
                  <c:v>3.2975039999582805</c:v>
                </c:pt>
                <c:pt idx="792">
                  <c:v>3.3016799999750219</c:v>
                </c:pt>
                <c:pt idx="793">
                  <c:v>3.3058559999917634</c:v>
                </c:pt>
                <c:pt idx="794">
                  <c:v>3.31000800000038</c:v>
                </c:pt>
                <c:pt idx="795">
                  <c:v>3.3141840000171214</c:v>
                </c:pt>
                <c:pt idx="796">
                  <c:v>3.318336000025738</c:v>
                </c:pt>
                <c:pt idx="797">
                  <c:v>3.3225120000424795</c:v>
                </c:pt>
                <c:pt idx="798">
                  <c:v>3.3266880000592209</c:v>
                </c:pt>
                <c:pt idx="799">
                  <c:v>3.3308400000678375</c:v>
                </c:pt>
                <c:pt idx="800">
                  <c:v>3.335015999909956</c:v>
                </c:pt>
                <c:pt idx="801">
                  <c:v>3.3391679999185726</c:v>
                </c:pt>
                <c:pt idx="802">
                  <c:v>3.3433439999353141</c:v>
                </c:pt>
                <c:pt idx="803">
                  <c:v>3.3475199999520555</c:v>
                </c:pt>
                <c:pt idx="804">
                  <c:v>3.3516719999606721</c:v>
                </c:pt>
                <c:pt idx="805">
                  <c:v>3.3558479999774136</c:v>
                </c:pt>
                <c:pt idx="806">
                  <c:v>3.360023999994155</c:v>
                </c:pt>
                <c:pt idx="807">
                  <c:v>3.3641760000027716</c:v>
                </c:pt>
                <c:pt idx="808">
                  <c:v>3.3683520000195131</c:v>
                </c:pt>
                <c:pt idx="809">
                  <c:v>3.3725040000281297</c:v>
                </c:pt>
                <c:pt idx="810">
                  <c:v>3.3766800000448711</c:v>
                </c:pt>
                <c:pt idx="811">
                  <c:v>3.3808560000616126</c:v>
                </c:pt>
                <c:pt idx="812">
                  <c:v>3.3850080000702292</c:v>
                </c:pt>
                <c:pt idx="813">
                  <c:v>3.3891839999123476</c:v>
                </c:pt>
                <c:pt idx="814">
                  <c:v>3.3933359999209642</c:v>
                </c:pt>
                <c:pt idx="815">
                  <c:v>3.3975119999377057</c:v>
                </c:pt>
                <c:pt idx="816">
                  <c:v>3.4016879999544472</c:v>
                </c:pt>
                <c:pt idx="817">
                  <c:v>3.4058399999630637</c:v>
                </c:pt>
                <c:pt idx="818">
                  <c:v>3.4100159999798052</c:v>
                </c:pt>
                <c:pt idx="819">
                  <c:v>3.4141679999884218</c:v>
                </c:pt>
                <c:pt idx="820">
                  <c:v>3.4183440000051633</c:v>
                </c:pt>
                <c:pt idx="821">
                  <c:v>3.4225200000219047</c:v>
                </c:pt>
                <c:pt idx="822">
                  <c:v>3.4266720000305213</c:v>
                </c:pt>
                <c:pt idx="823">
                  <c:v>3.4308480000472628</c:v>
                </c:pt>
                <c:pt idx="824">
                  <c:v>3.4350000000558794</c:v>
                </c:pt>
                <c:pt idx="825">
                  <c:v>3.4391760000726208</c:v>
                </c:pt>
                <c:pt idx="826">
                  <c:v>3.4433519999147393</c:v>
                </c:pt>
                <c:pt idx="827">
                  <c:v>3.4475039999233559</c:v>
                </c:pt>
                <c:pt idx="828">
                  <c:v>3.4516799999400973</c:v>
                </c:pt>
                <c:pt idx="829">
                  <c:v>3.4558319999487139</c:v>
                </c:pt>
                <c:pt idx="830">
                  <c:v>3.4600079999654554</c:v>
                </c:pt>
                <c:pt idx="831">
                  <c:v>3.4641839999821968</c:v>
                </c:pt>
                <c:pt idx="832">
                  <c:v>3.4683359999908134</c:v>
                </c:pt>
                <c:pt idx="833">
                  <c:v>3.4725120000075549</c:v>
                </c:pt>
                <c:pt idx="834">
                  <c:v>3.4766640000161715</c:v>
                </c:pt>
                <c:pt idx="835">
                  <c:v>3.4808400000329129</c:v>
                </c:pt>
                <c:pt idx="836">
                  <c:v>3.4850160000496544</c:v>
                </c:pt>
                <c:pt idx="837">
                  <c:v>3.489168000058271</c:v>
                </c:pt>
                <c:pt idx="838">
                  <c:v>3.4933440000750124</c:v>
                </c:pt>
                <c:pt idx="839">
                  <c:v>3.4974959999090061</c:v>
                </c:pt>
                <c:pt idx="840">
                  <c:v>3.5016719999257475</c:v>
                </c:pt>
                <c:pt idx="841">
                  <c:v>3.505847999942489</c:v>
                </c:pt>
                <c:pt idx="842">
                  <c:v>3.5099999999511056</c:v>
                </c:pt>
                <c:pt idx="843">
                  <c:v>3.514175999967847</c:v>
                </c:pt>
                <c:pt idx="844">
                  <c:v>3.5183279999764636</c:v>
                </c:pt>
                <c:pt idx="845">
                  <c:v>3.5225039999932051</c:v>
                </c:pt>
                <c:pt idx="846">
                  <c:v>3.5266800000099465</c:v>
                </c:pt>
                <c:pt idx="847">
                  <c:v>3.5308320000185631</c:v>
                </c:pt>
                <c:pt idx="848">
                  <c:v>3.5350080000353046</c:v>
                </c:pt>
                <c:pt idx="849">
                  <c:v>3.5391600000439212</c:v>
                </c:pt>
                <c:pt idx="850">
                  <c:v>3.5433360000606626</c:v>
                </c:pt>
                <c:pt idx="851">
                  <c:v>3.5475120000774041</c:v>
                </c:pt>
                <c:pt idx="852">
                  <c:v>3.5516639999113977</c:v>
                </c:pt>
                <c:pt idx="853">
                  <c:v>3.5558399999281392</c:v>
                </c:pt>
                <c:pt idx="854">
                  <c:v>3.5599919999367557</c:v>
                </c:pt>
                <c:pt idx="855">
                  <c:v>3.5641679999534972</c:v>
                </c:pt>
                <c:pt idx="856">
                  <c:v>3.5683439999702387</c:v>
                </c:pt>
                <c:pt idx="857">
                  <c:v>3.5724959999788553</c:v>
                </c:pt>
                <c:pt idx="858">
                  <c:v>3.5766719999955967</c:v>
                </c:pt>
                <c:pt idx="859">
                  <c:v>3.5808240000042133</c:v>
                </c:pt>
                <c:pt idx="860">
                  <c:v>3.5850000000209548</c:v>
                </c:pt>
                <c:pt idx="861">
                  <c:v>3.5891760000376962</c:v>
                </c:pt>
                <c:pt idx="862">
                  <c:v>3.5933280000463128</c:v>
                </c:pt>
                <c:pt idx="863">
                  <c:v>3.5975040000630543</c:v>
                </c:pt>
                <c:pt idx="864">
                  <c:v>3.6016560000716709</c:v>
                </c:pt>
                <c:pt idx="865">
                  <c:v>3.6058319999137893</c:v>
                </c:pt>
                <c:pt idx="866">
                  <c:v>3.6100079999305308</c:v>
                </c:pt>
                <c:pt idx="867">
                  <c:v>3.6141599999391474</c:v>
                </c:pt>
                <c:pt idx="868">
                  <c:v>3.6183359999558888</c:v>
                </c:pt>
                <c:pt idx="869">
                  <c:v>3.6225119999726303</c:v>
                </c:pt>
                <c:pt idx="870">
                  <c:v>3.6266639999812469</c:v>
                </c:pt>
                <c:pt idx="871">
                  <c:v>3.6308399999979883</c:v>
                </c:pt>
                <c:pt idx="872">
                  <c:v>3.6349920000066049</c:v>
                </c:pt>
                <c:pt idx="873">
                  <c:v>3.6391680000233464</c:v>
                </c:pt>
                <c:pt idx="874">
                  <c:v>3.6433440000400878</c:v>
                </c:pt>
                <c:pt idx="875">
                  <c:v>3.6474960000487044</c:v>
                </c:pt>
                <c:pt idx="876">
                  <c:v>3.6516720000654459</c:v>
                </c:pt>
                <c:pt idx="877">
                  <c:v>3.6558240000740625</c:v>
                </c:pt>
                <c:pt idx="878">
                  <c:v>3.659999999916181</c:v>
                </c:pt>
                <c:pt idx="879">
                  <c:v>3.6641759999329224</c:v>
                </c:pt>
                <c:pt idx="880">
                  <c:v>3.668327999941539</c:v>
                </c:pt>
                <c:pt idx="881">
                  <c:v>3.6725039999582805</c:v>
                </c:pt>
                <c:pt idx="882">
                  <c:v>3.6766559999668971</c:v>
                </c:pt>
                <c:pt idx="883">
                  <c:v>3.6808319999836385</c:v>
                </c:pt>
                <c:pt idx="884">
                  <c:v>3.68500800000038</c:v>
                </c:pt>
                <c:pt idx="885">
                  <c:v>3.6891600000089966</c:v>
                </c:pt>
                <c:pt idx="886">
                  <c:v>3.693336000025738</c:v>
                </c:pt>
                <c:pt idx="887">
                  <c:v>3.6974880000343546</c:v>
                </c:pt>
                <c:pt idx="888">
                  <c:v>3.7016640000510961</c:v>
                </c:pt>
                <c:pt idx="889">
                  <c:v>3.7058400000678375</c:v>
                </c:pt>
                <c:pt idx="890">
                  <c:v>3.7099920000764541</c:v>
                </c:pt>
                <c:pt idx="891">
                  <c:v>3.7141679999185726</c:v>
                </c:pt>
                <c:pt idx="892">
                  <c:v>3.7183199999271892</c:v>
                </c:pt>
                <c:pt idx="893">
                  <c:v>3.7224959999439307</c:v>
                </c:pt>
                <c:pt idx="894">
                  <c:v>3.7266719999606721</c:v>
                </c:pt>
                <c:pt idx="895">
                  <c:v>3.7308239999692887</c:v>
                </c:pt>
                <c:pt idx="896">
                  <c:v>3.7349999999860302</c:v>
                </c:pt>
                <c:pt idx="897">
                  <c:v>3.7391760000027716</c:v>
                </c:pt>
                <c:pt idx="898">
                  <c:v>3.7433280000113882</c:v>
                </c:pt>
                <c:pt idx="899">
                  <c:v>3.7475040000281297</c:v>
                </c:pt>
                <c:pt idx="900">
                  <c:v>3.7516560000367463</c:v>
                </c:pt>
                <c:pt idx="901">
                  <c:v>3.7558320000534877</c:v>
                </c:pt>
                <c:pt idx="902">
                  <c:v>3.7600080000702292</c:v>
                </c:pt>
                <c:pt idx="903">
                  <c:v>3.7641600000788458</c:v>
                </c:pt>
                <c:pt idx="904">
                  <c:v>3.7683359999209642</c:v>
                </c:pt>
                <c:pt idx="905">
                  <c:v>3.7724879999295808</c:v>
                </c:pt>
                <c:pt idx="906">
                  <c:v>3.7766639999463223</c:v>
                </c:pt>
                <c:pt idx="907">
                  <c:v>3.7808399999630637</c:v>
                </c:pt>
                <c:pt idx="908">
                  <c:v>3.7849919999716803</c:v>
                </c:pt>
                <c:pt idx="909">
                  <c:v>3.7891679999884218</c:v>
                </c:pt>
                <c:pt idx="910">
                  <c:v>3.7933199999970384</c:v>
                </c:pt>
                <c:pt idx="911">
                  <c:v>3.7974960000137798</c:v>
                </c:pt>
                <c:pt idx="912">
                  <c:v>3.8016720000305213</c:v>
                </c:pt>
                <c:pt idx="913">
                  <c:v>3.8058240000391379</c:v>
                </c:pt>
                <c:pt idx="914">
                  <c:v>3.8100000000558794</c:v>
                </c:pt>
                <c:pt idx="915">
                  <c:v>3.814152000064496</c:v>
                </c:pt>
                <c:pt idx="916">
                  <c:v>3.8183280000812374</c:v>
                </c:pt>
                <c:pt idx="917">
                  <c:v>3.8225039999233559</c:v>
                </c:pt>
                <c:pt idx="918">
                  <c:v>3.8266559999319725</c:v>
                </c:pt>
                <c:pt idx="919">
                  <c:v>3.8308319999487139</c:v>
                </c:pt>
                <c:pt idx="920">
                  <c:v>3.8349839999573305</c:v>
                </c:pt>
                <c:pt idx="921">
                  <c:v>3.839159999974072</c:v>
                </c:pt>
                <c:pt idx="922">
                  <c:v>3.8433359999908134</c:v>
                </c:pt>
                <c:pt idx="923">
                  <c:v>3.84748799999943</c:v>
                </c:pt>
                <c:pt idx="924">
                  <c:v>3.8516640000161715</c:v>
                </c:pt>
                <c:pt idx="925">
                  <c:v>3.8558160000247881</c:v>
                </c:pt>
                <c:pt idx="926">
                  <c:v>3.8599920000415295</c:v>
                </c:pt>
                <c:pt idx="927">
                  <c:v>3.864168000058271</c:v>
                </c:pt>
                <c:pt idx="928">
                  <c:v>3.8683200000668876</c:v>
                </c:pt>
                <c:pt idx="929">
                  <c:v>3.8724959999090061</c:v>
                </c:pt>
                <c:pt idx="930">
                  <c:v>3.8766479999176227</c:v>
                </c:pt>
                <c:pt idx="931">
                  <c:v>3.8808239999343641</c:v>
                </c:pt>
                <c:pt idx="932">
                  <c:v>3.8849999999511056</c:v>
                </c:pt>
                <c:pt idx="933">
                  <c:v>3.8891519999597222</c:v>
                </c:pt>
                <c:pt idx="934">
                  <c:v>3.8933279999764636</c:v>
                </c:pt>
                <c:pt idx="935">
                  <c:v>3.8974799999850802</c:v>
                </c:pt>
                <c:pt idx="936">
                  <c:v>3.9016560000018217</c:v>
                </c:pt>
                <c:pt idx="937">
                  <c:v>3.9058320000185631</c:v>
                </c:pt>
                <c:pt idx="938">
                  <c:v>3.9099840000271797</c:v>
                </c:pt>
                <c:pt idx="939">
                  <c:v>3.9141600000439212</c:v>
                </c:pt>
                <c:pt idx="940">
                  <c:v>3.9183120000525378</c:v>
                </c:pt>
                <c:pt idx="941">
                  <c:v>3.9224880000692792</c:v>
                </c:pt>
                <c:pt idx="942">
                  <c:v>3.9266639999113977</c:v>
                </c:pt>
                <c:pt idx="943">
                  <c:v>3.9308159999200143</c:v>
                </c:pt>
                <c:pt idx="944">
                  <c:v>3.9349919999367557</c:v>
                </c:pt>
                <c:pt idx="945">
                  <c:v>3.9391679999534972</c:v>
                </c:pt>
                <c:pt idx="946">
                  <c:v>3.9433199999621138</c:v>
                </c:pt>
                <c:pt idx="947">
                  <c:v>3.9474959999788553</c:v>
                </c:pt>
                <c:pt idx="948">
                  <c:v>3.9516479999874718</c:v>
                </c:pt>
                <c:pt idx="949">
                  <c:v>3.9558240000042133</c:v>
                </c:pt>
                <c:pt idx="950">
                  <c:v>3.9600000000209548</c:v>
                </c:pt>
                <c:pt idx="951">
                  <c:v>3.9641520000295714</c:v>
                </c:pt>
                <c:pt idx="952">
                  <c:v>3.9683280000463128</c:v>
                </c:pt>
                <c:pt idx="953">
                  <c:v>3.9724800000549294</c:v>
                </c:pt>
                <c:pt idx="954">
                  <c:v>3.9766560000716709</c:v>
                </c:pt>
                <c:pt idx="955">
                  <c:v>3.9808319999137893</c:v>
                </c:pt>
                <c:pt idx="956">
                  <c:v>3.9849839999224059</c:v>
                </c:pt>
                <c:pt idx="957">
                  <c:v>3.9891599999391474</c:v>
                </c:pt>
                <c:pt idx="958">
                  <c:v>3.993311999947764</c:v>
                </c:pt>
                <c:pt idx="959">
                  <c:v>3.9974879999645054</c:v>
                </c:pt>
                <c:pt idx="960">
                  <c:v>4.0016639999812469</c:v>
                </c:pt>
                <c:pt idx="961">
                  <c:v>4.0058159999898635</c:v>
                </c:pt>
                <c:pt idx="962">
                  <c:v>4.0099920000066049</c:v>
                </c:pt>
                <c:pt idx="963">
                  <c:v>4.0141440000152215</c:v>
                </c:pt>
                <c:pt idx="964">
                  <c:v>4.018320000031963</c:v>
                </c:pt>
                <c:pt idx="965">
                  <c:v>4.0224960000487044</c:v>
                </c:pt>
                <c:pt idx="966">
                  <c:v>4.026648000057321</c:v>
                </c:pt>
                <c:pt idx="967">
                  <c:v>4.0308240000740625</c:v>
                </c:pt>
                <c:pt idx="968">
                  <c:v>4.0349759999080561</c:v>
                </c:pt>
                <c:pt idx="969">
                  <c:v>4.0391519999247976</c:v>
                </c:pt>
                <c:pt idx="970">
                  <c:v>4.043327999941539</c:v>
                </c:pt>
                <c:pt idx="971">
                  <c:v>4.0474799999501556</c:v>
                </c:pt>
                <c:pt idx="972">
                  <c:v>4.0516559999668971</c:v>
                </c:pt>
                <c:pt idx="973">
                  <c:v>4.0558079999755137</c:v>
                </c:pt>
                <c:pt idx="974">
                  <c:v>4.0599839999922551</c:v>
                </c:pt>
                <c:pt idx="975">
                  <c:v>4.0641600000089966</c:v>
                </c:pt>
                <c:pt idx="976">
                  <c:v>4.0683120000176132</c:v>
                </c:pt>
                <c:pt idx="977">
                  <c:v>4.0724880000343546</c:v>
                </c:pt>
                <c:pt idx="978">
                  <c:v>4.0766400000429712</c:v>
                </c:pt>
                <c:pt idx="979">
                  <c:v>4.0808160000597127</c:v>
                </c:pt>
                <c:pt idx="980">
                  <c:v>4.0849920000764541</c:v>
                </c:pt>
                <c:pt idx="981">
                  <c:v>4.0891439999104477</c:v>
                </c:pt>
                <c:pt idx="982">
                  <c:v>4.0933199999271892</c:v>
                </c:pt>
                <c:pt idx="983">
                  <c:v>4.0974719999358058</c:v>
                </c:pt>
                <c:pt idx="984">
                  <c:v>4.1016479999525473</c:v>
                </c:pt>
                <c:pt idx="985">
                  <c:v>4.1058239999692887</c:v>
                </c:pt>
                <c:pt idx="986">
                  <c:v>4.1099759999779053</c:v>
                </c:pt>
                <c:pt idx="987">
                  <c:v>4.1141519999946468</c:v>
                </c:pt>
                <c:pt idx="988">
                  <c:v>4.1183040000032634</c:v>
                </c:pt>
                <c:pt idx="989">
                  <c:v>4.1224800000200048</c:v>
                </c:pt>
                <c:pt idx="990">
                  <c:v>4.1266560000367463</c:v>
                </c:pt>
                <c:pt idx="991">
                  <c:v>4.1308080000453629</c:v>
                </c:pt>
                <c:pt idx="992">
                  <c:v>4.1349840000621043</c:v>
                </c:pt>
                <c:pt idx="993">
                  <c:v>4.1391360000707209</c:v>
                </c:pt>
                <c:pt idx="994">
                  <c:v>4.1433119999128394</c:v>
                </c:pt>
                <c:pt idx="995">
                  <c:v>4.1474879999295808</c:v>
                </c:pt>
                <c:pt idx="996">
                  <c:v>4.1516399999381974</c:v>
                </c:pt>
                <c:pt idx="997">
                  <c:v>4.1558159999549389</c:v>
                </c:pt>
                <c:pt idx="998">
                  <c:v>4.1599679999635555</c:v>
                </c:pt>
                <c:pt idx="999">
                  <c:v>4.1641439999802969</c:v>
                </c:pt>
                <c:pt idx="1000">
                  <c:v>4.1683199999970384</c:v>
                </c:pt>
                <c:pt idx="1001">
                  <c:v>4.172472000005655</c:v>
                </c:pt>
                <c:pt idx="1002">
                  <c:v>4.1766480000223964</c:v>
                </c:pt>
                <c:pt idx="1003">
                  <c:v>4.180800000031013</c:v>
                </c:pt>
                <c:pt idx="1004">
                  <c:v>4.1849760000477545</c:v>
                </c:pt>
                <c:pt idx="1005">
                  <c:v>4.189152000064496</c:v>
                </c:pt>
                <c:pt idx="1006">
                  <c:v>4.1933040000731125</c:v>
                </c:pt>
                <c:pt idx="1007">
                  <c:v>4.197479999915231</c:v>
                </c:pt>
                <c:pt idx="1008">
                  <c:v>4.2016319999238476</c:v>
                </c:pt>
                <c:pt idx="1009">
                  <c:v>4.2058079999405891</c:v>
                </c:pt>
                <c:pt idx="1010">
                  <c:v>4.2099839999573305</c:v>
                </c:pt>
                <c:pt idx="1011">
                  <c:v>4.214159999974072</c:v>
                </c:pt>
                <c:pt idx="1012">
                  <c:v>4.2183119999826886</c:v>
                </c:pt>
                <c:pt idx="1013">
                  <c:v>4.22248799999943</c:v>
                </c:pt>
                <c:pt idx="1014">
                  <c:v>4.2266400000080466</c:v>
                </c:pt>
                <c:pt idx="1015">
                  <c:v>4.2308160000247881</c:v>
                </c:pt>
                <c:pt idx="1016">
                  <c:v>4.2349920000415295</c:v>
                </c:pt>
                <c:pt idx="1017">
                  <c:v>4.2391440000501461</c:v>
                </c:pt>
                <c:pt idx="1018">
                  <c:v>4.2433200000668876</c:v>
                </c:pt>
                <c:pt idx="1019">
                  <c:v>4.2474720000755042</c:v>
                </c:pt>
                <c:pt idx="1020">
                  <c:v>4.2516479999176227</c:v>
                </c:pt>
                <c:pt idx="1021">
                  <c:v>4.2558239999343641</c:v>
                </c:pt>
                <c:pt idx="1022">
                  <c:v>4.2599759999429807</c:v>
                </c:pt>
                <c:pt idx="1023">
                  <c:v>4.2641519999597222</c:v>
                </c:pt>
                <c:pt idx="1024">
                  <c:v>4.2683279999764636</c:v>
                </c:pt>
                <c:pt idx="1025">
                  <c:v>4.2724799999850802</c:v>
                </c:pt>
                <c:pt idx="1026">
                  <c:v>4.2766560000018217</c:v>
                </c:pt>
                <c:pt idx="1027">
                  <c:v>4.2808080000104383</c:v>
                </c:pt>
                <c:pt idx="1028">
                  <c:v>4.2849840000271797</c:v>
                </c:pt>
                <c:pt idx="1029">
                  <c:v>4.2891600000439212</c:v>
                </c:pt>
                <c:pt idx="1030">
                  <c:v>4.2933120000525378</c:v>
                </c:pt>
                <c:pt idx="1031">
                  <c:v>4.2974880000692792</c:v>
                </c:pt>
                <c:pt idx="1032">
                  <c:v>4.3016400000778958</c:v>
                </c:pt>
                <c:pt idx="1033">
                  <c:v>4.3058159999200143</c:v>
                </c:pt>
                <c:pt idx="1034">
                  <c:v>4.3099919999367557</c:v>
                </c:pt>
                <c:pt idx="1035">
                  <c:v>4.3141439999453723</c:v>
                </c:pt>
                <c:pt idx="1036">
                  <c:v>4.3183199999621138</c:v>
                </c:pt>
                <c:pt idx="1037">
                  <c:v>4.3224719999707304</c:v>
                </c:pt>
                <c:pt idx="1038">
                  <c:v>4.3266479999874718</c:v>
                </c:pt>
                <c:pt idx="1039">
                  <c:v>4.3308240000042133</c:v>
                </c:pt>
                <c:pt idx="1040">
                  <c:v>4.3349760000128299</c:v>
                </c:pt>
                <c:pt idx="1041">
                  <c:v>4.3391520000295714</c:v>
                </c:pt>
                <c:pt idx="1042">
                  <c:v>4.343304000038188</c:v>
                </c:pt>
                <c:pt idx="1043">
                  <c:v>4.3474800000549294</c:v>
                </c:pt>
                <c:pt idx="1044">
                  <c:v>4.3516560000716709</c:v>
                </c:pt>
                <c:pt idx="1045">
                  <c:v>4.3558080000802875</c:v>
                </c:pt>
                <c:pt idx="1046">
                  <c:v>4.3599839999224059</c:v>
                </c:pt>
                <c:pt idx="1047">
                  <c:v>4.3641359999310225</c:v>
                </c:pt>
                <c:pt idx="1048">
                  <c:v>4.368311999947764</c:v>
                </c:pt>
                <c:pt idx="1049">
                  <c:v>4.3724879999645054</c:v>
                </c:pt>
                <c:pt idx="1050">
                  <c:v>4.376639999973122</c:v>
                </c:pt>
                <c:pt idx="1051">
                  <c:v>4.3808159999898635</c:v>
                </c:pt>
                <c:pt idx="1052">
                  <c:v>4.3849679999984801</c:v>
                </c:pt>
                <c:pt idx="1053">
                  <c:v>4.3891440000152215</c:v>
                </c:pt>
                <c:pt idx="1054">
                  <c:v>4.393320000031963</c:v>
                </c:pt>
                <c:pt idx="1055">
                  <c:v>4.3974720000405796</c:v>
                </c:pt>
                <c:pt idx="1056">
                  <c:v>4.401648000057321</c:v>
                </c:pt>
                <c:pt idx="1057">
                  <c:v>4.4058000000659376</c:v>
                </c:pt>
                <c:pt idx="1058">
                  <c:v>4.4099759999080561</c:v>
                </c:pt>
                <c:pt idx="1059">
                  <c:v>4.4141519999247976</c:v>
                </c:pt>
                <c:pt idx="1060">
                  <c:v>4.4183039999334142</c:v>
                </c:pt>
                <c:pt idx="1061">
                  <c:v>4.4224799999501556</c:v>
                </c:pt>
                <c:pt idx="1062">
                  <c:v>4.4266319999587722</c:v>
                </c:pt>
                <c:pt idx="1063">
                  <c:v>4.4308079999755137</c:v>
                </c:pt>
                <c:pt idx="1064">
                  <c:v>4.4349839999922551</c:v>
                </c:pt>
                <c:pt idx="1065">
                  <c:v>4.4391360000008717</c:v>
                </c:pt>
                <c:pt idx="1066">
                  <c:v>4.4433120000176132</c:v>
                </c:pt>
                <c:pt idx="1067">
                  <c:v>4.4474640000262298</c:v>
                </c:pt>
                <c:pt idx="1068">
                  <c:v>4.4516400000429712</c:v>
                </c:pt>
                <c:pt idx="1069">
                  <c:v>4.4558160000597127</c:v>
                </c:pt>
                <c:pt idx="1070">
                  <c:v>4.4599680000683293</c:v>
                </c:pt>
                <c:pt idx="1071">
                  <c:v>4.4641439999104477</c:v>
                </c:pt>
                <c:pt idx="1072">
                  <c:v>4.4682959999190643</c:v>
                </c:pt>
                <c:pt idx="1073">
                  <c:v>4.4724719999358058</c:v>
                </c:pt>
                <c:pt idx="1074">
                  <c:v>4.4766479999525473</c:v>
                </c:pt>
                <c:pt idx="1075">
                  <c:v>4.4807999999611638</c:v>
                </c:pt>
                <c:pt idx="1076">
                  <c:v>4.4849759999779053</c:v>
                </c:pt>
                <c:pt idx="1077">
                  <c:v>4.4891279999865219</c:v>
                </c:pt>
                <c:pt idx="1078">
                  <c:v>4.4933040000032634</c:v>
                </c:pt>
                <c:pt idx="1079">
                  <c:v>4.4974800000200048</c:v>
                </c:pt>
                <c:pt idx="1080">
                  <c:v>4.5016320000286214</c:v>
                </c:pt>
                <c:pt idx="1081">
                  <c:v>4.5058080000453629</c:v>
                </c:pt>
                <c:pt idx="1082">
                  <c:v>4.5099600000539795</c:v>
                </c:pt>
                <c:pt idx="1083">
                  <c:v>4.5141360000707209</c:v>
                </c:pt>
                <c:pt idx="1084">
                  <c:v>4.5183119999128394</c:v>
                </c:pt>
                <c:pt idx="1085">
                  <c:v>4.522463999921456</c:v>
                </c:pt>
                <c:pt idx="1086">
                  <c:v>4.5266399999381974</c:v>
                </c:pt>
                <c:pt idx="1087">
                  <c:v>4.530791999946814</c:v>
                </c:pt>
                <c:pt idx="1088">
                  <c:v>4.5349679999635555</c:v>
                </c:pt>
                <c:pt idx="1089">
                  <c:v>4.5391439999802969</c:v>
                </c:pt>
                <c:pt idx="1090">
                  <c:v>4.5432959999889135</c:v>
                </c:pt>
                <c:pt idx="1091">
                  <c:v>4.547472000005655</c:v>
                </c:pt>
                <c:pt idx="1092">
                  <c:v>4.5516240000142716</c:v>
                </c:pt>
                <c:pt idx="1093">
                  <c:v>4.555800000031013</c:v>
                </c:pt>
                <c:pt idx="1094">
                  <c:v>4.5599760000477545</c:v>
                </c:pt>
                <c:pt idx="1095">
                  <c:v>4.5641280000563711</c:v>
                </c:pt>
                <c:pt idx="1096">
                  <c:v>4.5683040000731125</c:v>
                </c:pt>
                <c:pt idx="1097">
                  <c:v>4.5724560000817291</c:v>
                </c:pt>
                <c:pt idx="1098">
                  <c:v>4.5766319999238476</c:v>
                </c:pt>
                <c:pt idx="1099">
                  <c:v>4.5808079999405891</c:v>
                </c:pt>
                <c:pt idx="1100">
                  <c:v>4.5849599999492057</c:v>
                </c:pt>
                <c:pt idx="1101">
                  <c:v>4.5891359999659471</c:v>
                </c:pt>
                <c:pt idx="1102">
                  <c:v>4.5932879999745637</c:v>
                </c:pt>
                <c:pt idx="1103">
                  <c:v>4.5974639999913052</c:v>
                </c:pt>
                <c:pt idx="1104">
                  <c:v>4.6016400000080466</c:v>
                </c:pt>
                <c:pt idx="1105">
                  <c:v>4.6057920000166632</c:v>
                </c:pt>
                <c:pt idx="1106">
                  <c:v>4.6099680000334047</c:v>
                </c:pt>
                <c:pt idx="1107">
                  <c:v>4.6141200000420213</c:v>
                </c:pt>
                <c:pt idx="1108">
                  <c:v>4.6182960000587627</c:v>
                </c:pt>
                <c:pt idx="1109">
                  <c:v>4.6224720000755042</c:v>
                </c:pt>
                <c:pt idx="1110">
                  <c:v>4.6266239999094978</c:v>
                </c:pt>
                <c:pt idx="1111">
                  <c:v>4.6307999999262393</c:v>
                </c:pt>
                <c:pt idx="1112">
                  <c:v>4.6349759999429807</c:v>
                </c:pt>
                <c:pt idx="1113">
                  <c:v>4.6391279999515973</c:v>
                </c:pt>
                <c:pt idx="1114">
                  <c:v>4.6433039999683388</c:v>
                </c:pt>
                <c:pt idx="1115">
                  <c:v>4.6474559999769554</c:v>
                </c:pt>
                <c:pt idx="1116">
                  <c:v>4.6516319999936968</c:v>
                </c:pt>
                <c:pt idx="1117">
                  <c:v>4.6558080000104383</c:v>
                </c:pt>
                <c:pt idx="1118">
                  <c:v>4.6599600000190549</c:v>
                </c:pt>
                <c:pt idx="1119">
                  <c:v>4.6641360000357963</c:v>
                </c:pt>
                <c:pt idx="1120">
                  <c:v>4.6682880000444129</c:v>
                </c:pt>
                <c:pt idx="1121">
                  <c:v>4.6724640000611544</c:v>
                </c:pt>
                <c:pt idx="1122">
                  <c:v>4.6766400000778958</c:v>
                </c:pt>
                <c:pt idx="1123">
                  <c:v>4.6807919999118894</c:v>
                </c:pt>
                <c:pt idx="1124">
                  <c:v>4.6849679999286309</c:v>
                </c:pt>
                <c:pt idx="1125">
                  <c:v>4.6891199999372475</c:v>
                </c:pt>
                <c:pt idx="1126">
                  <c:v>4.6932959999539889</c:v>
                </c:pt>
                <c:pt idx="1127">
                  <c:v>4.6974719999707304</c:v>
                </c:pt>
                <c:pt idx="1128">
                  <c:v>4.701623999979347</c:v>
                </c:pt>
                <c:pt idx="1129">
                  <c:v>4.7057999999960884</c:v>
                </c:pt>
                <c:pt idx="1130">
                  <c:v>4.709952000004705</c:v>
                </c:pt>
                <c:pt idx="1131">
                  <c:v>4.7141280000214465</c:v>
                </c:pt>
                <c:pt idx="1132">
                  <c:v>4.718304000038188</c:v>
                </c:pt>
                <c:pt idx="1133">
                  <c:v>4.7224560000468045</c:v>
                </c:pt>
                <c:pt idx="1134">
                  <c:v>4.726632000063546</c:v>
                </c:pt>
                <c:pt idx="1135">
                  <c:v>4.7307840000721626</c:v>
                </c:pt>
                <c:pt idx="1136">
                  <c:v>4.7349599999142811</c:v>
                </c:pt>
                <c:pt idx="1137">
                  <c:v>4.7391359999310225</c:v>
                </c:pt>
                <c:pt idx="1138">
                  <c:v>4.7432879999396391</c:v>
                </c:pt>
                <c:pt idx="1139">
                  <c:v>4.7474639999563806</c:v>
                </c:pt>
                <c:pt idx="1140">
                  <c:v>4.7516159999649972</c:v>
                </c:pt>
                <c:pt idx="1141">
                  <c:v>4.7557919999817386</c:v>
                </c:pt>
                <c:pt idx="1142">
                  <c:v>4.7599679999984801</c:v>
                </c:pt>
                <c:pt idx="1143">
                  <c:v>4.7641200000070967</c:v>
                </c:pt>
                <c:pt idx="1144">
                  <c:v>4.7682960000238381</c:v>
                </c:pt>
                <c:pt idx="1145">
                  <c:v>4.7724480000324547</c:v>
                </c:pt>
                <c:pt idx="1146">
                  <c:v>4.7766240000491962</c:v>
                </c:pt>
                <c:pt idx="1147">
                  <c:v>4.7808000000659376</c:v>
                </c:pt>
                <c:pt idx="1148">
                  <c:v>4.7849520000745542</c:v>
                </c:pt>
                <c:pt idx="1149">
                  <c:v>4.7891279999166727</c:v>
                </c:pt>
                <c:pt idx="1150">
                  <c:v>4.7932799999252893</c:v>
                </c:pt>
                <c:pt idx="1151">
                  <c:v>4.7974559999420308</c:v>
                </c:pt>
                <c:pt idx="1152">
                  <c:v>4.8016319999587722</c:v>
                </c:pt>
                <c:pt idx="1153">
                  <c:v>4.8057839999673888</c:v>
                </c:pt>
                <c:pt idx="1154">
                  <c:v>4.8099599999841303</c:v>
                </c:pt>
                <c:pt idx="1155">
                  <c:v>4.8141119999927469</c:v>
                </c:pt>
                <c:pt idx="1156">
                  <c:v>4.8182880000094883</c:v>
                </c:pt>
                <c:pt idx="1157">
                  <c:v>4.8224640000262298</c:v>
                </c:pt>
                <c:pt idx="1158">
                  <c:v>4.8266160000348464</c:v>
                </c:pt>
                <c:pt idx="1159">
                  <c:v>4.8307920000515878</c:v>
                </c:pt>
                <c:pt idx="1160">
                  <c:v>4.8349440000602044</c:v>
                </c:pt>
                <c:pt idx="1161">
                  <c:v>4.8391200000769459</c:v>
                </c:pt>
                <c:pt idx="1162">
                  <c:v>4.8432959999190643</c:v>
                </c:pt>
                <c:pt idx="1163">
                  <c:v>4.8474479999276809</c:v>
                </c:pt>
                <c:pt idx="1164">
                  <c:v>4.8516239999444224</c:v>
                </c:pt>
                <c:pt idx="1165">
                  <c:v>4.8557999999611638</c:v>
                </c:pt>
                <c:pt idx="1166">
                  <c:v>4.8599519999697804</c:v>
                </c:pt>
                <c:pt idx="1167">
                  <c:v>4.8641279999865219</c:v>
                </c:pt>
                <c:pt idx="1168">
                  <c:v>4.8682799999951385</c:v>
                </c:pt>
                <c:pt idx="1169">
                  <c:v>4.87245600001188</c:v>
                </c:pt>
                <c:pt idx="1170">
                  <c:v>4.8766320000286214</c:v>
                </c:pt>
                <c:pt idx="1171">
                  <c:v>4.880784000037238</c:v>
                </c:pt>
                <c:pt idx="1172">
                  <c:v>4.8849600000539795</c:v>
                </c:pt>
                <c:pt idx="1173">
                  <c:v>4.8891120000625961</c:v>
                </c:pt>
                <c:pt idx="1174">
                  <c:v>4.8932880000793375</c:v>
                </c:pt>
                <c:pt idx="1175">
                  <c:v>4.897463999921456</c:v>
                </c:pt>
                <c:pt idx="1176">
                  <c:v>4.9016159999300726</c:v>
                </c:pt>
                <c:pt idx="1177">
                  <c:v>4.905791999946814</c:v>
                </c:pt>
                <c:pt idx="1178">
                  <c:v>4.9099439999554306</c:v>
                </c:pt>
                <c:pt idx="1179">
                  <c:v>4.9141199999721721</c:v>
                </c:pt>
                <c:pt idx="1180">
                  <c:v>4.9182959999889135</c:v>
                </c:pt>
                <c:pt idx="1181">
                  <c:v>4.9224479999975301</c:v>
                </c:pt>
                <c:pt idx="1182">
                  <c:v>4.9266240000142716</c:v>
                </c:pt>
                <c:pt idx="1183">
                  <c:v>4.9307760000228882</c:v>
                </c:pt>
                <c:pt idx="1184">
                  <c:v>4.9349520000396296</c:v>
                </c:pt>
                <c:pt idx="1185">
                  <c:v>4.9391280000563711</c:v>
                </c:pt>
                <c:pt idx="1186">
                  <c:v>4.9432800000649877</c:v>
                </c:pt>
                <c:pt idx="1187">
                  <c:v>4.9474560000817291</c:v>
                </c:pt>
                <c:pt idx="1188">
                  <c:v>4.9516079999157228</c:v>
                </c:pt>
                <c:pt idx="1189">
                  <c:v>4.9557839999324642</c:v>
                </c:pt>
                <c:pt idx="1190">
                  <c:v>4.9599599999492057</c:v>
                </c:pt>
                <c:pt idx="1191">
                  <c:v>4.9641119999578223</c:v>
                </c:pt>
                <c:pt idx="1192">
                  <c:v>4.9682879999745637</c:v>
                </c:pt>
                <c:pt idx="1193">
                  <c:v>4.9724399999831803</c:v>
                </c:pt>
                <c:pt idx="1194">
                  <c:v>4.9766159999999218</c:v>
                </c:pt>
                <c:pt idx="1195">
                  <c:v>4.9807920000166632</c:v>
                </c:pt>
                <c:pt idx="1196">
                  <c:v>4.9849440000252798</c:v>
                </c:pt>
                <c:pt idx="1197">
                  <c:v>4.9891200000420213</c:v>
                </c:pt>
                <c:pt idx="1198">
                  <c:v>4.9932720000506379</c:v>
                </c:pt>
                <c:pt idx="1199">
                  <c:v>4.9974480000673793</c:v>
                </c:pt>
                <c:pt idx="1200">
                  <c:v>5.0016239999094978</c:v>
                </c:pt>
                <c:pt idx="1201">
                  <c:v>5.0057759999181144</c:v>
                </c:pt>
                <c:pt idx="1202">
                  <c:v>5.0099519999348558</c:v>
                </c:pt>
                <c:pt idx="1203">
                  <c:v>5.0141039999434724</c:v>
                </c:pt>
                <c:pt idx="1204">
                  <c:v>5.0182799999602139</c:v>
                </c:pt>
                <c:pt idx="1205">
                  <c:v>5.0224559999769554</c:v>
                </c:pt>
                <c:pt idx="1206">
                  <c:v>5.026607999985572</c:v>
                </c:pt>
                <c:pt idx="1207">
                  <c:v>5.0307840000023134</c:v>
                </c:pt>
                <c:pt idx="1208">
                  <c:v>5.03493600001093</c:v>
                </c:pt>
                <c:pt idx="1209">
                  <c:v>5.0391120000276715</c:v>
                </c:pt>
                <c:pt idx="1210">
                  <c:v>5.0432880000444129</c:v>
                </c:pt>
                <c:pt idx="1211">
                  <c:v>5.0474400000530295</c:v>
                </c:pt>
                <c:pt idx="1212">
                  <c:v>5.051616000069771</c:v>
                </c:pt>
                <c:pt idx="1213">
                  <c:v>5.0557680000783876</c:v>
                </c:pt>
                <c:pt idx="1214">
                  <c:v>5.059943999920506</c:v>
                </c:pt>
                <c:pt idx="1215">
                  <c:v>5.0641199999372475</c:v>
                </c:pt>
                <c:pt idx="1216">
                  <c:v>5.0682719999458641</c:v>
                </c:pt>
                <c:pt idx="1217">
                  <c:v>5.0724479999626055</c:v>
                </c:pt>
                <c:pt idx="1218">
                  <c:v>5.0765999999712221</c:v>
                </c:pt>
                <c:pt idx="1219">
                  <c:v>5.0807759999879636</c:v>
                </c:pt>
                <c:pt idx="1220">
                  <c:v>5.084952000004705</c:v>
                </c:pt>
                <c:pt idx="1221">
                  <c:v>5.0891040000133216</c:v>
                </c:pt>
                <c:pt idx="1222">
                  <c:v>5.0932800000300631</c:v>
                </c:pt>
                <c:pt idx="1223">
                  <c:v>5.0974320000386797</c:v>
                </c:pt>
                <c:pt idx="1224">
                  <c:v>5.1016080000554211</c:v>
                </c:pt>
                <c:pt idx="1225">
                  <c:v>5.1057840000721626</c:v>
                </c:pt>
                <c:pt idx="1226">
                  <c:v>5.1099360000807792</c:v>
                </c:pt>
                <c:pt idx="1227">
                  <c:v>5.1141119999228977</c:v>
                </c:pt>
                <c:pt idx="1228">
                  <c:v>5.1182879999396391</c:v>
                </c:pt>
                <c:pt idx="1229">
                  <c:v>5.1224399999482557</c:v>
                </c:pt>
                <c:pt idx="1230">
                  <c:v>5.1266159999649972</c:v>
                </c:pt>
                <c:pt idx="1231">
                  <c:v>5.1307919999817386</c:v>
                </c:pt>
                <c:pt idx="1232">
                  <c:v>5.1349439999903552</c:v>
                </c:pt>
                <c:pt idx="1233">
                  <c:v>5.1391200000070967</c:v>
                </c:pt>
                <c:pt idx="1234">
                  <c:v>5.1432720000157133</c:v>
                </c:pt>
                <c:pt idx="1235">
                  <c:v>5.1474480000324547</c:v>
                </c:pt>
                <c:pt idx="1236">
                  <c:v>5.1516240000491962</c:v>
                </c:pt>
                <c:pt idx="1237">
                  <c:v>5.1557760000578128</c:v>
                </c:pt>
                <c:pt idx="1238">
                  <c:v>5.1599520000745542</c:v>
                </c:pt>
                <c:pt idx="1239">
                  <c:v>5.1641039999085478</c:v>
                </c:pt>
                <c:pt idx="1240">
                  <c:v>5.1682799999252893</c:v>
                </c:pt>
                <c:pt idx="1241">
                  <c:v>5.1724559999420308</c:v>
                </c:pt>
                <c:pt idx="1242">
                  <c:v>5.1766079999506474</c:v>
                </c:pt>
                <c:pt idx="1243">
                  <c:v>5.1807839999673888</c:v>
                </c:pt>
                <c:pt idx="1244">
                  <c:v>5.1849359999760054</c:v>
                </c:pt>
                <c:pt idx="1245">
                  <c:v>5.1891119999927469</c:v>
                </c:pt>
                <c:pt idx="1246">
                  <c:v>5.1932880000094883</c:v>
                </c:pt>
                <c:pt idx="1247">
                  <c:v>5.1974400000181049</c:v>
                </c:pt>
                <c:pt idx="1248">
                  <c:v>5.2016160000348464</c:v>
                </c:pt>
                <c:pt idx="1249">
                  <c:v>5.205768000043463</c:v>
                </c:pt>
                <c:pt idx="1250">
                  <c:v>5.2099440000602044</c:v>
                </c:pt>
                <c:pt idx="1251">
                  <c:v>5.2141200000769459</c:v>
                </c:pt>
                <c:pt idx="1252">
                  <c:v>5.2182719999109395</c:v>
                </c:pt>
                <c:pt idx="1253">
                  <c:v>5.2224479999276809</c:v>
                </c:pt>
                <c:pt idx="1254">
                  <c:v>5.2265999999362975</c:v>
                </c:pt>
                <c:pt idx="1255">
                  <c:v>5.230775999953039</c:v>
                </c:pt>
                <c:pt idx="1256">
                  <c:v>5.2349519999697804</c:v>
                </c:pt>
                <c:pt idx="1257">
                  <c:v>5.239103999978397</c:v>
                </c:pt>
                <c:pt idx="1258">
                  <c:v>5.2432799999951385</c:v>
                </c:pt>
                <c:pt idx="1259">
                  <c:v>5.2474320000037551</c:v>
                </c:pt>
                <c:pt idx="1260">
                  <c:v>5.2516080000204965</c:v>
                </c:pt>
                <c:pt idx="1261">
                  <c:v>5.255784000037238</c:v>
                </c:pt>
                <c:pt idx="1262">
                  <c:v>5.2599360000458546</c:v>
                </c:pt>
                <c:pt idx="1263">
                  <c:v>5.2641120000625961</c:v>
                </c:pt>
                <c:pt idx="1264">
                  <c:v>5.2682640000712126</c:v>
                </c:pt>
                <c:pt idx="1265">
                  <c:v>5.2724399999133311</c:v>
                </c:pt>
                <c:pt idx="1266">
                  <c:v>5.2766159999300726</c:v>
                </c:pt>
                <c:pt idx="1267">
                  <c:v>5.2807679999386892</c:v>
                </c:pt>
                <c:pt idx="1268">
                  <c:v>5.2849439999554306</c:v>
                </c:pt>
                <c:pt idx="1269">
                  <c:v>5.2890959999640472</c:v>
                </c:pt>
                <c:pt idx="1270">
                  <c:v>5.2932719999807887</c:v>
                </c:pt>
                <c:pt idx="1271">
                  <c:v>5.2974479999975301</c:v>
                </c:pt>
                <c:pt idx="1272">
                  <c:v>5.3016000000061467</c:v>
                </c:pt>
                <c:pt idx="1273">
                  <c:v>5.3057760000228882</c:v>
                </c:pt>
                <c:pt idx="1274">
                  <c:v>5.3099280000315048</c:v>
                </c:pt>
                <c:pt idx="1275">
                  <c:v>5.3141040000482462</c:v>
                </c:pt>
                <c:pt idx="1276">
                  <c:v>5.3182800000649877</c:v>
                </c:pt>
                <c:pt idx="1277">
                  <c:v>5.3224320000736043</c:v>
                </c:pt>
                <c:pt idx="1278">
                  <c:v>5.3266079999157228</c:v>
                </c:pt>
                <c:pt idx="1279">
                  <c:v>5.3307599999243394</c:v>
                </c:pt>
                <c:pt idx="1280">
                  <c:v>5.3349359999410808</c:v>
                </c:pt>
                <c:pt idx="1281">
                  <c:v>5.3391119999578223</c:v>
                </c:pt>
                <c:pt idx="1282">
                  <c:v>5.3432639999664389</c:v>
                </c:pt>
                <c:pt idx="1283">
                  <c:v>5.3474399999831803</c:v>
                </c:pt>
                <c:pt idx="1284">
                  <c:v>5.3515919999917969</c:v>
                </c:pt>
                <c:pt idx="1285">
                  <c:v>5.3557680000085384</c:v>
                </c:pt>
                <c:pt idx="1286">
                  <c:v>5.3599440000252798</c:v>
                </c:pt>
                <c:pt idx="1287">
                  <c:v>5.3640960000338964</c:v>
                </c:pt>
                <c:pt idx="1288">
                  <c:v>5.3682720000506379</c:v>
                </c:pt>
                <c:pt idx="1289">
                  <c:v>5.3724240000592545</c:v>
                </c:pt>
                <c:pt idx="1290">
                  <c:v>5.3766000000759959</c:v>
                </c:pt>
                <c:pt idx="1291">
                  <c:v>5.3807759999181144</c:v>
                </c:pt>
                <c:pt idx="1292">
                  <c:v>5.384927999926731</c:v>
                </c:pt>
                <c:pt idx="1293">
                  <c:v>5.3891039999434724</c:v>
                </c:pt>
                <c:pt idx="1294">
                  <c:v>5.3932799999602139</c:v>
                </c:pt>
                <c:pt idx="1295">
                  <c:v>5.3974319999688305</c:v>
                </c:pt>
                <c:pt idx="1296">
                  <c:v>5.401607999985572</c:v>
                </c:pt>
                <c:pt idx="1297">
                  <c:v>5.4057599999941885</c:v>
                </c:pt>
                <c:pt idx="1298">
                  <c:v>5.40993600001093</c:v>
                </c:pt>
                <c:pt idx="1299">
                  <c:v>5.4141120000276715</c:v>
                </c:pt>
                <c:pt idx="1300">
                  <c:v>5.4182640000362881</c:v>
                </c:pt>
                <c:pt idx="1301">
                  <c:v>5.4224400000530295</c:v>
                </c:pt>
                <c:pt idx="1302">
                  <c:v>5.4265920000616461</c:v>
                </c:pt>
                <c:pt idx="1303">
                  <c:v>5.4307680000783876</c:v>
                </c:pt>
                <c:pt idx="1304">
                  <c:v>5.434943999920506</c:v>
                </c:pt>
                <c:pt idx="1305">
                  <c:v>5.4390959999291226</c:v>
                </c:pt>
                <c:pt idx="1306">
                  <c:v>5.4432719999458641</c:v>
                </c:pt>
                <c:pt idx="1307">
                  <c:v>5.4474479999626055</c:v>
                </c:pt>
                <c:pt idx="1308">
                  <c:v>5.451623999979347</c:v>
                </c:pt>
                <c:pt idx="1309">
                  <c:v>5.4557999999960884</c:v>
                </c:pt>
                <c:pt idx="1310">
                  <c:v>5.4599760000128299</c:v>
                </c:pt>
                <c:pt idx="1311">
                  <c:v>5.4641520000295714</c:v>
                </c:pt>
                <c:pt idx="1312">
                  <c:v>5.4683280000463128</c:v>
                </c:pt>
                <c:pt idx="1313">
                  <c:v>5.4725040000630543</c:v>
                </c:pt>
                <c:pt idx="1314">
                  <c:v>5.4766800000797957</c:v>
                </c:pt>
                <c:pt idx="1315">
                  <c:v>5.4808559999219142</c:v>
                </c:pt>
                <c:pt idx="1316">
                  <c:v>5.4850319999386556</c:v>
                </c:pt>
                <c:pt idx="1317">
                  <c:v>5.4892079999553971</c:v>
                </c:pt>
                <c:pt idx="1318">
                  <c:v>5.4933839999721386</c:v>
                </c:pt>
                <c:pt idx="1319">
                  <c:v>5.49755999998888</c:v>
                </c:pt>
                <c:pt idx="1320">
                  <c:v>5.5017360000056215</c:v>
                </c:pt>
                <c:pt idx="1321">
                  <c:v>5.5059120000223629</c:v>
                </c:pt>
                <c:pt idx="1322">
                  <c:v>5.5100880000391044</c:v>
                </c:pt>
                <c:pt idx="1323">
                  <c:v>5.5142640000558458</c:v>
                </c:pt>
                <c:pt idx="1324">
                  <c:v>5.5184400000725873</c:v>
                </c:pt>
                <c:pt idx="1325">
                  <c:v>5.5226159999147058</c:v>
                </c:pt>
                <c:pt idx="1326">
                  <c:v>5.5267919999314472</c:v>
                </c:pt>
                <c:pt idx="1327">
                  <c:v>5.5309679999481887</c:v>
                </c:pt>
                <c:pt idx="1328">
                  <c:v>5.5351439999649301</c:v>
                </c:pt>
                <c:pt idx="1329">
                  <c:v>5.5392959999735467</c:v>
                </c:pt>
                <c:pt idx="1330">
                  <c:v>5.5434719999902882</c:v>
                </c:pt>
                <c:pt idx="1331">
                  <c:v>5.5476480000070296</c:v>
                </c:pt>
                <c:pt idx="1332">
                  <c:v>5.5518240000237711</c:v>
                </c:pt>
                <c:pt idx="1333">
                  <c:v>5.5559760000323877</c:v>
                </c:pt>
                <c:pt idx="1334">
                  <c:v>5.5601520000491291</c:v>
                </c:pt>
                <c:pt idx="1335">
                  <c:v>5.5643280000658706</c:v>
                </c:pt>
                <c:pt idx="1336">
                  <c:v>5.5685039999079891</c:v>
                </c:pt>
                <c:pt idx="1337">
                  <c:v>5.5726799999247305</c:v>
                </c:pt>
                <c:pt idx="1338">
                  <c:v>5.5768319999333471</c:v>
                </c:pt>
                <c:pt idx="1339">
                  <c:v>5.5810079999500886</c:v>
                </c:pt>
                <c:pt idx="1340">
                  <c:v>5.58518399996683</c:v>
                </c:pt>
                <c:pt idx="1341">
                  <c:v>5.5893599999835715</c:v>
                </c:pt>
                <c:pt idx="1342">
                  <c:v>5.5935119999921881</c:v>
                </c:pt>
                <c:pt idx="1343">
                  <c:v>5.5976880000089295</c:v>
                </c:pt>
                <c:pt idx="1344">
                  <c:v>5.601864000025671</c:v>
                </c:pt>
                <c:pt idx="1345">
                  <c:v>5.6060400000424124</c:v>
                </c:pt>
                <c:pt idx="1346">
                  <c:v>5.610192000051029</c:v>
                </c:pt>
                <c:pt idx="1347">
                  <c:v>5.6143680000677705</c:v>
                </c:pt>
                <c:pt idx="1348">
                  <c:v>5.618543999909889</c:v>
                </c:pt>
                <c:pt idx="1349">
                  <c:v>5.6226959999185055</c:v>
                </c:pt>
                <c:pt idx="1350">
                  <c:v>5.626871999935247</c:v>
                </c:pt>
                <c:pt idx="1351">
                  <c:v>5.6310479999519885</c:v>
                </c:pt>
                <c:pt idx="1352">
                  <c:v>5.6351999999606051</c:v>
                </c:pt>
                <c:pt idx="1353">
                  <c:v>5.6393759999773465</c:v>
                </c:pt>
                <c:pt idx="1354">
                  <c:v>5.643551999994088</c:v>
                </c:pt>
                <c:pt idx="1355">
                  <c:v>5.6477280000108294</c:v>
                </c:pt>
                <c:pt idx="1356">
                  <c:v>5.651880000019446</c:v>
                </c:pt>
                <c:pt idx="1357">
                  <c:v>5.6560560000361875</c:v>
                </c:pt>
                <c:pt idx="1358">
                  <c:v>5.6602320000529289</c:v>
                </c:pt>
                <c:pt idx="1359">
                  <c:v>5.6643840000615455</c:v>
                </c:pt>
                <c:pt idx="1360">
                  <c:v>5.668560000078287</c:v>
                </c:pt>
                <c:pt idx="1361">
                  <c:v>5.6727359999204054</c:v>
                </c:pt>
                <c:pt idx="1362">
                  <c:v>5.676887999929022</c:v>
                </c:pt>
                <c:pt idx="1363">
                  <c:v>5.6810639999457635</c:v>
                </c:pt>
                <c:pt idx="1364">
                  <c:v>5.685239999962505</c:v>
                </c:pt>
                <c:pt idx="1365">
                  <c:v>5.6893919999711215</c:v>
                </c:pt>
                <c:pt idx="1366">
                  <c:v>5.693567999987863</c:v>
                </c:pt>
                <c:pt idx="1367">
                  <c:v>5.6977440000046045</c:v>
                </c:pt>
                <c:pt idx="1368">
                  <c:v>5.7018960000132211</c:v>
                </c:pt>
                <c:pt idx="1369">
                  <c:v>5.7060720000299625</c:v>
                </c:pt>
                <c:pt idx="1370">
                  <c:v>5.7102240000385791</c:v>
                </c:pt>
                <c:pt idx="1371">
                  <c:v>5.7144000000553206</c:v>
                </c:pt>
                <c:pt idx="1372">
                  <c:v>5.718576000072062</c:v>
                </c:pt>
                <c:pt idx="1373">
                  <c:v>5.7227280000806786</c:v>
                </c:pt>
                <c:pt idx="1374">
                  <c:v>5.7269039999227971</c:v>
                </c:pt>
                <c:pt idx="1375">
                  <c:v>5.7310799999395385</c:v>
                </c:pt>
                <c:pt idx="1376">
                  <c:v>5.7352319999481551</c:v>
                </c:pt>
                <c:pt idx="1377">
                  <c:v>5.7394079999648966</c:v>
                </c:pt>
                <c:pt idx="1378">
                  <c:v>5.743583999981638</c:v>
                </c:pt>
                <c:pt idx="1379">
                  <c:v>5.7477359999902546</c:v>
                </c:pt>
                <c:pt idx="1380">
                  <c:v>5.7519120000069961</c:v>
                </c:pt>
                <c:pt idx="1381">
                  <c:v>5.7560640000156127</c:v>
                </c:pt>
                <c:pt idx="1382">
                  <c:v>5.7602400000323541</c:v>
                </c:pt>
                <c:pt idx="1383">
                  <c:v>5.7644160000490956</c:v>
                </c:pt>
                <c:pt idx="1384">
                  <c:v>5.7685680000577122</c:v>
                </c:pt>
                <c:pt idx="1385">
                  <c:v>5.7727440000744537</c:v>
                </c:pt>
                <c:pt idx="1386">
                  <c:v>5.7769199999165721</c:v>
                </c:pt>
                <c:pt idx="1387">
                  <c:v>5.7810719999251887</c:v>
                </c:pt>
                <c:pt idx="1388">
                  <c:v>5.7852479999419302</c:v>
                </c:pt>
                <c:pt idx="1389">
                  <c:v>5.7893999999505468</c:v>
                </c:pt>
                <c:pt idx="1390">
                  <c:v>5.7935759999672882</c:v>
                </c:pt>
                <c:pt idx="1391">
                  <c:v>5.7977519999840297</c:v>
                </c:pt>
                <c:pt idx="1392">
                  <c:v>5.8019039999926463</c:v>
                </c:pt>
                <c:pt idx="1393">
                  <c:v>5.8060800000093877</c:v>
                </c:pt>
                <c:pt idx="1394">
                  <c:v>5.8102560000261292</c:v>
                </c:pt>
                <c:pt idx="1395">
                  <c:v>5.8144080000347458</c:v>
                </c:pt>
                <c:pt idx="1396">
                  <c:v>5.8185840000514872</c:v>
                </c:pt>
                <c:pt idx="1397">
                  <c:v>5.8227360000601038</c:v>
                </c:pt>
                <c:pt idx="1398">
                  <c:v>5.8269120000768453</c:v>
                </c:pt>
                <c:pt idx="1399">
                  <c:v>5.8310879999189638</c:v>
                </c:pt>
                <c:pt idx="1400">
                  <c:v>5.8352399999275804</c:v>
                </c:pt>
                <c:pt idx="1401">
                  <c:v>5.8394159999443218</c:v>
                </c:pt>
                <c:pt idx="1402">
                  <c:v>5.8435919999610633</c:v>
                </c:pt>
                <c:pt idx="1403">
                  <c:v>5.8477439999696799</c:v>
                </c:pt>
                <c:pt idx="1404">
                  <c:v>5.8519199999864213</c:v>
                </c:pt>
                <c:pt idx="1405">
                  <c:v>5.8560719999950379</c:v>
                </c:pt>
                <c:pt idx="1406">
                  <c:v>5.8602480000117794</c:v>
                </c:pt>
                <c:pt idx="1407">
                  <c:v>5.8644240000285208</c:v>
                </c:pt>
                <c:pt idx="1408">
                  <c:v>5.8685760000371374</c:v>
                </c:pt>
                <c:pt idx="1409">
                  <c:v>5.8727520000538789</c:v>
                </c:pt>
                <c:pt idx="1410">
                  <c:v>5.8769040000624955</c:v>
                </c:pt>
                <c:pt idx="1411">
                  <c:v>5.8810800000792369</c:v>
                </c:pt>
                <c:pt idx="1412">
                  <c:v>5.8852559999213554</c:v>
                </c:pt>
                <c:pt idx="1413">
                  <c:v>5.889407999929972</c:v>
                </c:pt>
                <c:pt idx="1414">
                  <c:v>5.8935839999467134</c:v>
                </c:pt>
                <c:pt idx="1415">
                  <c:v>5.8977599999634549</c:v>
                </c:pt>
                <c:pt idx="1416">
                  <c:v>5.9019119999720715</c:v>
                </c:pt>
                <c:pt idx="1417">
                  <c:v>5.906087999988813</c:v>
                </c:pt>
                <c:pt idx="1418">
                  <c:v>5.9102399999974295</c:v>
                </c:pt>
                <c:pt idx="1419">
                  <c:v>5.914416000014171</c:v>
                </c:pt>
                <c:pt idx="1420">
                  <c:v>5.9185920000309125</c:v>
                </c:pt>
                <c:pt idx="1421">
                  <c:v>5.9227440000395291</c:v>
                </c:pt>
                <c:pt idx="1422">
                  <c:v>5.9269200000562705</c:v>
                </c:pt>
                <c:pt idx="1423">
                  <c:v>5.931096000073012</c:v>
                </c:pt>
                <c:pt idx="1424">
                  <c:v>5.9352480000816286</c:v>
                </c:pt>
                <c:pt idx="1425">
                  <c:v>5.939423999923747</c:v>
                </c:pt>
                <c:pt idx="1426">
                  <c:v>5.9435759999323636</c:v>
                </c:pt>
                <c:pt idx="1427">
                  <c:v>5.9477519999491051</c:v>
                </c:pt>
                <c:pt idx="1428">
                  <c:v>5.9519279999658465</c:v>
                </c:pt>
                <c:pt idx="1429">
                  <c:v>5.9560799999744631</c:v>
                </c:pt>
                <c:pt idx="1430">
                  <c:v>5.9602559999912046</c:v>
                </c:pt>
                <c:pt idx="1431">
                  <c:v>5.9644079999998212</c:v>
                </c:pt>
                <c:pt idx="1432">
                  <c:v>5.9685840000165626</c:v>
                </c:pt>
                <c:pt idx="1433">
                  <c:v>5.9727600000333041</c:v>
                </c:pt>
                <c:pt idx="1434">
                  <c:v>5.9769120000419207</c:v>
                </c:pt>
                <c:pt idx="1435">
                  <c:v>5.9810880000586621</c:v>
                </c:pt>
                <c:pt idx="1436">
                  <c:v>5.9852640000754036</c:v>
                </c:pt>
                <c:pt idx="1437">
                  <c:v>5.9894159999093972</c:v>
                </c:pt>
                <c:pt idx="1438">
                  <c:v>5.9935919999261387</c:v>
                </c:pt>
                <c:pt idx="1439">
                  <c:v>5.9977439999347553</c:v>
                </c:pt>
                <c:pt idx="1440">
                  <c:v>6.0019199999514967</c:v>
                </c:pt>
                <c:pt idx="1441">
                  <c:v>6.0060959999682382</c:v>
                </c:pt>
                <c:pt idx="1442">
                  <c:v>6.0102479999768548</c:v>
                </c:pt>
                <c:pt idx="1443">
                  <c:v>6.0144239999935962</c:v>
                </c:pt>
                <c:pt idx="1444">
                  <c:v>6.0186000000103377</c:v>
                </c:pt>
                <c:pt idx="1445">
                  <c:v>6.0227520000189543</c:v>
                </c:pt>
                <c:pt idx="1446">
                  <c:v>6.0269280000356957</c:v>
                </c:pt>
                <c:pt idx="1447">
                  <c:v>6.0310800000443123</c:v>
                </c:pt>
                <c:pt idx="1448">
                  <c:v>6.0352560000610538</c:v>
                </c:pt>
                <c:pt idx="1449">
                  <c:v>6.0394320000777952</c:v>
                </c:pt>
                <c:pt idx="1450">
                  <c:v>6.0435839999117889</c:v>
                </c:pt>
                <c:pt idx="1451">
                  <c:v>6.0477599999285303</c:v>
                </c:pt>
                <c:pt idx="1452">
                  <c:v>6.0519359999452718</c:v>
                </c:pt>
                <c:pt idx="1453">
                  <c:v>6.0560879999538884</c:v>
                </c:pt>
                <c:pt idx="1454">
                  <c:v>6.0602639999706298</c:v>
                </c:pt>
                <c:pt idx="1455">
                  <c:v>6.0644159999792464</c:v>
                </c:pt>
                <c:pt idx="1456">
                  <c:v>6.0685919999959879</c:v>
                </c:pt>
                <c:pt idx="1457">
                  <c:v>6.0727680000127293</c:v>
                </c:pt>
                <c:pt idx="1458">
                  <c:v>6.0769200000213459</c:v>
                </c:pt>
                <c:pt idx="1459">
                  <c:v>6.0810960000380874</c:v>
                </c:pt>
                <c:pt idx="1460">
                  <c:v>6.085248000046704</c:v>
                </c:pt>
                <c:pt idx="1461">
                  <c:v>6.0894240000634454</c:v>
                </c:pt>
                <c:pt idx="1462">
                  <c:v>6.0936000000801869</c:v>
                </c:pt>
                <c:pt idx="1463">
                  <c:v>6.0977519999141805</c:v>
                </c:pt>
                <c:pt idx="1464">
                  <c:v>6.1019279999309219</c:v>
                </c:pt>
                <c:pt idx="1465">
                  <c:v>6.1061039999476634</c:v>
                </c:pt>
                <c:pt idx="1466">
                  <c:v>6.11025599995628</c:v>
                </c:pt>
                <c:pt idx="1467">
                  <c:v>6.1144319999730214</c:v>
                </c:pt>
                <c:pt idx="1468">
                  <c:v>6.118583999981638</c:v>
                </c:pt>
                <c:pt idx="1469">
                  <c:v>6.1227599999983795</c:v>
                </c:pt>
                <c:pt idx="1470">
                  <c:v>6.126936000015121</c:v>
                </c:pt>
                <c:pt idx="1471">
                  <c:v>6.1310880000237375</c:v>
                </c:pt>
                <c:pt idx="1472">
                  <c:v>6.135264000040479</c:v>
                </c:pt>
                <c:pt idx="1473">
                  <c:v>6.1394160000490956</c:v>
                </c:pt>
                <c:pt idx="1474">
                  <c:v>6.1435920000658371</c:v>
                </c:pt>
                <c:pt idx="1475">
                  <c:v>6.1477680000825785</c:v>
                </c:pt>
                <c:pt idx="1476">
                  <c:v>6.1519199999165721</c:v>
                </c:pt>
                <c:pt idx="1477">
                  <c:v>6.1560959999333136</c:v>
                </c:pt>
                <c:pt idx="1478">
                  <c:v>6.1602479999419302</c:v>
                </c:pt>
                <c:pt idx="1479">
                  <c:v>6.1644239999586716</c:v>
                </c:pt>
                <c:pt idx="1480">
                  <c:v>6.1685999999754131</c:v>
                </c:pt>
                <c:pt idx="1481">
                  <c:v>6.1727519999840297</c:v>
                </c:pt>
                <c:pt idx="1482">
                  <c:v>6.1769280000007711</c:v>
                </c:pt>
                <c:pt idx="1483">
                  <c:v>6.1810800000093877</c:v>
                </c:pt>
                <c:pt idx="1484">
                  <c:v>6.1852560000261292</c:v>
                </c:pt>
                <c:pt idx="1485">
                  <c:v>6.1894320000428706</c:v>
                </c:pt>
                <c:pt idx="1486">
                  <c:v>6.1935840000514872</c:v>
                </c:pt>
                <c:pt idx="1487">
                  <c:v>6.1977600000682287</c:v>
                </c:pt>
                <c:pt idx="1488">
                  <c:v>6.2019120000768453</c:v>
                </c:pt>
                <c:pt idx="1489">
                  <c:v>6.2060879999189638</c:v>
                </c:pt>
                <c:pt idx="1490">
                  <c:v>6.2102639999357052</c:v>
                </c:pt>
                <c:pt idx="1491">
                  <c:v>6.2144159999443218</c:v>
                </c:pt>
                <c:pt idx="1492">
                  <c:v>6.2185919999610633</c:v>
                </c:pt>
                <c:pt idx="1493">
                  <c:v>6.2227439999696799</c:v>
                </c:pt>
                <c:pt idx="1494">
                  <c:v>6.2269199999864213</c:v>
                </c:pt>
                <c:pt idx="1495">
                  <c:v>6.2310960000031628</c:v>
                </c:pt>
                <c:pt idx="1496">
                  <c:v>6.2352480000117794</c:v>
                </c:pt>
                <c:pt idx="1497">
                  <c:v>6.2394240000285208</c:v>
                </c:pt>
                <c:pt idx="1498">
                  <c:v>6.2435760000371374</c:v>
                </c:pt>
                <c:pt idx="1499">
                  <c:v>6.2477520000538789</c:v>
                </c:pt>
                <c:pt idx="1500">
                  <c:v>6.2519280000706203</c:v>
                </c:pt>
                <c:pt idx="1501">
                  <c:v>6.2560800000792369</c:v>
                </c:pt>
                <c:pt idx="1502">
                  <c:v>6.2602559999213554</c:v>
                </c:pt>
                <c:pt idx="1503">
                  <c:v>6.264407999929972</c:v>
                </c:pt>
                <c:pt idx="1504">
                  <c:v>6.2685839999467134</c:v>
                </c:pt>
                <c:pt idx="1505">
                  <c:v>6.2727599999634549</c:v>
                </c:pt>
                <c:pt idx="1506">
                  <c:v>6.2769119999720715</c:v>
                </c:pt>
                <c:pt idx="1507">
                  <c:v>6.281087999988813</c:v>
                </c:pt>
                <c:pt idx="1508">
                  <c:v>6.2852399999974295</c:v>
                </c:pt>
                <c:pt idx="1509">
                  <c:v>6.289416000014171</c:v>
                </c:pt>
                <c:pt idx="1510">
                  <c:v>6.2935920000309125</c:v>
                </c:pt>
                <c:pt idx="1511">
                  <c:v>6.2977440000395291</c:v>
                </c:pt>
                <c:pt idx="1512">
                  <c:v>6.3019200000562705</c:v>
                </c:pt>
                <c:pt idx="1513">
                  <c:v>6.3060720000648871</c:v>
                </c:pt>
                <c:pt idx="1514">
                  <c:v>6.3102480000816286</c:v>
                </c:pt>
                <c:pt idx="1515">
                  <c:v>6.314423999923747</c:v>
                </c:pt>
                <c:pt idx="1516">
                  <c:v>6.3185759999323636</c:v>
                </c:pt>
                <c:pt idx="1517">
                  <c:v>6.3227519999491051</c:v>
                </c:pt>
                <c:pt idx="1518">
                  <c:v>6.3269039999577217</c:v>
                </c:pt>
                <c:pt idx="1519">
                  <c:v>6.3310799999744631</c:v>
                </c:pt>
                <c:pt idx="1520">
                  <c:v>6.3352559999912046</c:v>
                </c:pt>
                <c:pt idx="1521">
                  <c:v>6.3394079999998212</c:v>
                </c:pt>
                <c:pt idx="1522">
                  <c:v>6.3435840000165626</c:v>
                </c:pt>
                <c:pt idx="1523">
                  <c:v>6.3477360000251792</c:v>
                </c:pt>
                <c:pt idx="1524">
                  <c:v>6.3519120000419207</c:v>
                </c:pt>
                <c:pt idx="1525">
                  <c:v>6.3560880000586621</c:v>
                </c:pt>
                <c:pt idx="1526">
                  <c:v>6.3602400000672787</c:v>
                </c:pt>
                <c:pt idx="1527">
                  <c:v>6.3644159999093972</c:v>
                </c:pt>
                <c:pt idx="1528">
                  <c:v>6.3685679999180138</c:v>
                </c:pt>
                <c:pt idx="1529">
                  <c:v>6.3727439999347553</c:v>
                </c:pt>
                <c:pt idx="1530">
                  <c:v>6.3769199999514967</c:v>
                </c:pt>
                <c:pt idx="1531">
                  <c:v>6.3810719999601133</c:v>
                </c:pt>
                <c:pt idx="1532">
                  <c:v>6.3852479999768548</c:v>
                </c:pt>
                <c:pt idx="1533">
                  <c:v>6.3893999999854714</c:v>
                </c:pt>
                <c:pt idx="1534">
                  <c:v>6.3935760000022128</c:v>
                </c:pt>
                <c:pt idx="1535">
                  <c:v>6.3977520000189543</c:v>
                </c:pt>
                <c:pt idx="1536">
                  <c:v>6.4019040000275709</c:v>
                </c:pt>
                <c:pt idx="1537">
                  <c:v>6.4060800000443123</c:v>
                </c:pt>
                <c:pt idx="1538">
                  <c:v>6.4102320000529289</c:v>
                </c:pt>
                <c:pt idx="1539">
                  <c:v>6.4144080000696704</c:v>
                </c:pt>
                <c:pt idx="1540">
                  <c:v>6.4185839999117889</c:v>
                </c:pt>
                <c:pt idx="1541">
                  <c:v>6.4227359999204054</c:v>
                </c:pt>
                <c:pt idx="1542">
                  <c:v>6.4269119999371469</c:v>
                </c:pt>
                <c:pt idx="1543">
                  <c:v>6.4310639999457635</c:v>
                </c:pt>
                <c:pt idx="1544">
                  <c:v>6.435239999962505</c:v>
                </c:pt>
                <c:pt idx="1545">
                  <c:v>6.4394159999792464</c:v>
                </c:pt>
                <c:pt idx="1546">
                  <c:v>6.443567999987863</c:v>
                </c:pt>
                <c:pt idx="1547">
                  <c:v>6.4477440000046045</c:v>
                </c:pt>
                <c:pt idx="1548">
                  <c:v>6.4518960000132211</c:v>
                </c:pt>
                <c:pt idx="1549">
                  <c:v>6.4560720000299625</c:v>
                </c:pt>
                <c:pt idx="1550">
                  <c:v>6.460248000046704</c:v>
                </c:pt>
                <c:pt idx="1551">
                  <c:v>6.4644000000553206</c:v>
                </c:pt>
                <c:pt idx="1552">
                  <c:v>6.468576000072062</c:v>
                </c:pt>
                <c:pt idx="1553">
                  <c:v>6.4727519999141805</c:v>
                </c:pt>
                <c:pt idx="1554">
                  <c:v>6.4769039999227971</c:v>
                </c:pt>
                <c:pt idx="1555">
                  <c:v>6.4810799999395385</c:v>
                </c:pt>
                <c:pt idx="1556">
                  <c:v>6.4852319999481551</c:v>
                </c:pt>
                <c:pt idx="1557">
                  <c:v>6.4894079999648966</c:v>
                </c:pt>
                <c:pt idx="1558">
                  <c:v>6.493583999981638</c:v>
                </c:pt>
                <c:pt idx="1559">
                  <c:v>6.4977359999902546</c:v>
                </c:pt>
                <c:pt idx="1560">
                  <c:v>6.5019120000069961</c:v>
                </c:pt>
                <c:pt idx="1561">
                  <c:v>6.5060640000156127</c:v>
                </c:pt>
                <c:pt idx="1562">
                  <c:v>6.5102400000323541</c:v>
                </c:pt>
                <c:pt idx="1563">
                  <c:v>6.5144160000490956</c:v>
                </c:pt>
                <c:pt idx="1564">
                  <c:v>6.5185680000577122</c:v>
                </c:pt>
                <c:pt idx="1565">
                  <c:v>6.5227440000744537</c:v>
                </c:pt>
                <c:pt idx="1566">
                  <c:v>6.5268959999084473</c:v>
                </c:pt>
                <c:pt idx="1567">
                  <c:v>6.5310719999251887</c:v>
                </c:pt>
                <c:pt idx="1568">
                  <c:v>6.5352479999419302</c:v>
                </c:pt>
                <c:pt idx="1569">
                  <c:v>6.5393999999505468</c:v>
                </c:pt>
                <c:pt idx="1570">
                  <c:v>6.5435759999672882</c:v>
                </c:pt>
                <c:pt idx="1571">
                  <c:v>6.5477279999759048</c:v>
                </c:pt>
                <c:pt idx="1572">
                  <c:v>6.5519039999926463</c:v>
                </c:pt>
                <c:pt idx="1573">
                  <c:v>6.5560800000093877</c:v>
                </c:pt>
                <c:pt idx="1574">
                  <c:v>6.5602320000180043</c:v>
                </c:pt>
                <c:pt idx="1575">
                  <c:v>6.5644080000347458</c:v>
                </c:pt>
                <c:pt idx="1576">
                  <c:v>6.5685600000433624</c:v>
                </c:pt>
                <c:pt idx="1577">
                  <c:v>6.5727360000601038</c:v>
                </c:pt>
                <c:pt idx="1578">
                  <c:v>6.5769120000768453</c:v>
                </c:pt>
                <c:pt idx="1579">
                  <c:v>6.5810639999108389</c:v>
                </c:pt>
                <c:pt idx="1580">
                  <c:v>6.5852399999275804</c:v>
                </c:pt>
                <c:pt idx="1581">
                  <c:v>6.589391999936197</c:v>
                </c:pt>
                <c:pt idx="1582">
                  <c:v>6.5935679999529384</c:v>
                </c:pt>
                <c:pt idx="1583">
                  <c:v>6.5977439999696799</c:v>
                </c:pt>
                <c:pt idx="1584">
                  <c:v>6.6018959999782965</c:v>
                </c:pt>
                <c:pt idx="1585">
                  <c:v>6.6060719999950379</c:v>
                </c:pt>
                <c:pt idx="1586">
                  <c:v>6.6102240000036545</c:v>
                </c:pt>
                <c:pt idx="1587">
                  <c:v>6.614400000020396</c:v>
                </c:pt>
                <c:pt idx="1588">
                  <c:v>6.6185760000371374</c:v>
                </c:pt>
                <c:pt idx="1589">
                  <c:v>6.622728000045754</c:v>
                </c:pt>
                <c:pt idx="1590">
                  <c:v>6.6269040000624955</c:v>
                </c:pt>
                <c:pt idx="1591">
                  <c:v>6.6310560000711121</c:v>
                </c:pt>
                <c:pt idx="1592">
                  <c:v>6.6352319999132305</c:v>
                </c:pt>
                <c:pt idx="1593">
                  <c:v>6.639407999929972</c:v>
                </c:pt>
                <c:pt idx="1594">
                  <c:v>6.6435599999385886</c:v>
                </c:pt>
                <c:pt idx="1595">
                  <c:v>6.64773599995533</c:v>
                </c:pt>
                <c:pt idx="1596">
                  <c:v>6.6518879999639466</c:v>
                </c:pt>
                <c:pt idx="1597">
                  <c:v>6.6560639999806881</c:v>
                </c:pt>
                <c:pt idx="1598">
                  <c:v>6.6602399999974295</c:v>
                </c:pt>
                <c:pt idx="1599">
                  <c:v>6.6643920000060461</c:v>
                </c:pt>
                <c:pt idx="1600">
                  <c:v>6.6685680000227876</c:v>
                </c:pt>
                <c:pt idx="1601">
                  <c:v>6.6727200000314042</c:v>
                </c:pt>
                <c:pt idx="1602">
                  <c:v>6.6768960000481457</c:v>
                </c:pt>
                <c:pt idx="1603">
                  <c:v>6.6810720000648871</c:v>
                </c:pt>
                <c:pt idx="1604">
                  <c:v>6.6852240000735037</c:v>
                </c:pt>
                <c:pt idx="1605">
                  <c:v>6.6893999999156222</c:v>
                </c:pt>
                <c:pt idx="1606">
                  <c:v>6.6935519999242388</c:v>
                </c:pt>
                <c:pt idx="1607">
                  <c:v>6.6977279999409802</c:v>
                </c:pt>
                <c:pt idx="1608">
                  <c:v>6.7019039999577217</c:v>
                </c:pt>
                <c:pt idx="1609">
                  <c:v>6.7060559999663383</c:v>
                </c:pt>
                <c:pt idx="1610">
                  <c:v>6.7102319999830797</c:v>
                </c:pt>
                <c:pt idx="1611">
                  <c:v>6.7143839999916963</c:v>
                </c:pt>
                <c:pt idx="1612">
                  <c:v>6.7185600000084378</c:v>
                </c:pt>
                <c:pt idx="1613">
                  <c:v>6.7227360000251792</c:v>
                </c:pt>
                <c:pt idx="1614">
                  <c:v>6.7268880000337958</c:v>
                </c:pt>
                <c:pt idx="1615">
                  <c:v>6.7310640000505373</c:v>
                </c:pt>
                <c:pt idx="1616">
                  <c:v>6.7352160000591539</c:v>
                </c:pt>
                <c:pt idx="1617">
                  <c:v>6.7393920000758953</c:v>
                </c:pt>
                <c:pt idx="1618">
                  <c:v>6.7435679999180138</c:v>
                </c:pt>
                <c:pt idx="1619">
                  <c:v>6.7477199999266304</c:v>
                </c:pt>
                <c:pt idx="1620">
                  <c:v>6.7518959999433719</c:v>
                </c:pt>
                <c:pt idx="1621">
                  <c:v>6.7560479999519885</c:v>
                </c:pt>
                <c:pt idx="1622">
                  <c:v>6.7602239999687299</c:v>
                </c:pt>
                <c:pt idx="1623">
                  <c:v>6.7643999999854714</c:v>
                </c:pt>
                <c:pt idx="1624">
                  <c:v>6.768551999994088</c:v>
                </c:pt>
                <c:pt idx="1625">
                  <c:v>6.7727280000108294</c:v>
                </c:pt>
                <c:pt idx="1626">
                  <c:v>6.776880000019446</c:v>
                </c:pt>
                <c:pt idx="1627">
                  <c:v>6.7810560000361875</c:v>
                </c:pt>
                <c:pt idx="1628">
                  <c:v>6.7852320000529289</c:v>
                </c:pt>
                <c:pt idx="1629">
                  <c:v>6.7893840000615455</c:v>
                </c:pt>
                <c:pt idx="1630">
                  <c:v>6.793560000078287</c:v>
                </c:pt>
                <c:pt idx="1631">
                  <c:v>6.7977119999122806</c:v>
                </c:pt>
                <c:pt idx="1632">
                  <c:v>6.801887999929022</c:v>
                </c:pt>
                <c:pt idx="1633">
                  <c:v>6.8060639999457635</c:v>
                </c:pt>
                <c:pt idx="1634">
                  <c:v>6.8102159999543801</c:v>
                </c:pt>
                <c:pt idx="1635">
                  <c:v>6.8143919999711215</c:v>
                </c:pt>
                <c:pt idx="1636">
                  <c:v>6.818567999987863</c:v>
                </c:pt>
                <c:pt idx="1637">
                  <c:v>6.8227199999964796</c:v>
                </c:pt>
                <c:pt idx="1638">
                  <c:v>6.8268960000132211</c:v>
                </c:pt>
                <c:pt idx="1639">
                  <c:v>6.8310480000218377</c:v>
                </c:pt>
                <c:pt idx="1640">
                  <c:v>6.8352240000385791</c:v>
                </c:pt>
                <c:pt idx="1641">
                  <c:v>6.8394000000553206</c:v>
                </c:pt>
                <c:pt idx="1642">
                  <c:v>6.8435520000639372</c:v>
                </c:pt>
                <c:pt idx="1643">
                  <c:v>6.8477280000806786</c:v>
                </c:pt>
                <c:pt idx="1644">
                  <c:v>6.8518799999146722</c:v>
                </c:pt>
                <c:pt idx="1645">
                  <c:v>6.8560559999314137</c:v>
                </c:pt>
                <c:pt idx="1646">
                  <c:v>6.8602319999481551</c:v>
                </c:pt>
                <c:pt idx="1647">
                  <c:v>6.8643839999567717</c:v>
                </c:pt>
                <c:pt idx="1648">
                  <c:v>6.8685599999735132</c:v>
                </c:pt>
                <c:pt idx="1649">
                  <c:v>6.8727119999821298</c:v>
                </c:pt>
                <c:pt idx="1650">
                  <c:v>6.8768879999988712</c:v>
                </c:pt>
                <c:pt idx="1651">
                  <c:v>6.8810640000156127</c:v>
                </c:pt>
                <c:pt idx="1652">
                  <c:v>6.8852160000242293</c:v>
                </c:pt>
                <c:pt idx="1653">
                  <c:v>6.8893920000409707</c:v>
                </c:pt>
                <c:pt idx="1654">
                  <c:v>6.8935440000495873</c:v>
                </c:pt>
                <c:pt idx="1655">
                  <c:v>6.8977200000663288</c:v>
                </c:pt>
                <c:pt idx="1656">
                  <c:v>6.9018959999084473</c:v>
                </c:pt>
                <c:pt idx="1657">
                  <c:v>6.9060479999170639</c:v>
                </c:pt>
                <c:pt idx="1658">
                  <c:v>6.9102239999338053</c:v>
                </c:pt>
                <c:pt idx="1659">
                  <c:v>6.9143759999424219</c:v>
                </c:pt>
                <c:pt idx="1660">
                  <c:v>6.9185519999591634</c:v>
                </c:pt>
                <c:pt idx="1661">
                  <c:v>6.9227279999759048</c:v>
                </c:pt>
                <c:pt idx="1662">
                  <c:v>6.9268799999845214</c:v>
                </c:pt>
                <c:pt idx="1663">
                  <c:v>6.9310560000012629</c:v>
                </c:pt>
                <c:pt idx="1664">
                  <c:v>6.9352080000098795</c:v>
                </c:pt>
                <c:pt idx="1665">
                  <c:v>6.9393840000266209</c:v>
                </c:pt>
                <c:pt idx="1666">
                  <c:v>6.9435600000433624</c:v>
                </c:pt>
                <c:pt idx="1667">
                  <c:v>6.947712000051979</c:v>
                </c:pt>
                <c:pt idx="1668">
                  <c:v>6.9518880000687204</c:v>
                </c:pt>
                <c:pt idx="1669">
                  <c:v>6.956040000077337</c:v>
                </c:pt>
                <c:pt idx="1670">
                  <c:v>6.9602159999194555</c:v>
                </c:pt>
                <c:pt idx="1671">
                  <c:v>6.964391999936197</c:v>
                </c:pt>
                <c:pt idx="1672">
                  <c:v>6.9685439999448135</c:v>
                </c:pt>
                <c:pt idx="1673">
                  <c:v>6.972719999961555</c:v>
                </c:pt>
                <c:pt idx="1674">
                  <c:v>6.9768719999701716</c:v>
                </c:pt>
                <c:pt idx="1675">
                  <c:v>6.9810479999869131</c:v>
                </c:pt>
                <c:pt idx="1676">
                  <c:v>6.9852240000036545</c:v>
                </c:pt>
                <c:pt idx="1677">
                  <c:v>6.9893760000122711</c:v>
                </c:pt>
                <c:pt idx="1678">
                  <c:v>6.9935520000290126</c:v>
                </c:pt>
                <c:pt idx="1679">
                  <c:v>6.9977040000376292</c:v>
                </c:pt>
                <c:pt idx="1680">
                  <c:v>7.0018800000543706</c:v>
                </c:pt>
                <c:pt idx="1681">
                  <c:v>7.0060560000711121</c:v>
                </c:pt>
                <c:pt idx="1682">
                  <c:v>7.0102080000797287</c:v>
                </c:pt>
                <c:pt idx="1683">
                  <c:v>7.0143839999218471</c:v>
                </c:pt>
                <c:pt idx="1684">
                  <c:v>7.0185359999304637</c:v>
                </c:pt>
                <c:pt idx="1685">
                  <c:v>7.0227119999472052</c:v>
                </c:pt>
                <c:pt idx="1686">
                  <c:v>7.0268879999639466</c:v>
                </c:pt>
                <c:pt idx="1687">
                  <c:v>7.0310399999725632</c:v>
                </c:pt>
                <c:pt idx="1688">
                  <c:v>7.0352159999893047</c:v>
                </c:pt>
                <c:pt idx="1689">
                  <c:v>7.0393679999979213</c:v>
                </c:pt>
                <c:pt idx="1690">
                  <c:v>7.0435440000146627</c:v>
                </c:pt>
                <c:pt idx="1691">
                  <c:v>7.0477200000314042</c:v>
                </c:pt>
                <c:pt idx="1692">
                  <c:v>7.0518720000400208</c:v>
                </c:pt>
                <c:pt idx="1693">
                  <c:v>7.0560480000567622</c:v>
                </c:pt>
                <c:pt idx="1694">
                  <c:v>7.0602000000653788</c:v>
                </c:pt>
                <c:pt idx="1695">
                  <c:v>7.0643760000821203</c:v>
                </c:pt>
                <c:pt idx="1696">
                  <c:v>7.0685519999242388</c:v>
                </c:pt>
                <c:pt idx="1697">
                  <c:v>7.0727039999328554</c:v>
                </c:pt>
                <c:pt idx="1698">
                  <c:v>7.0768799999495968</c:v>
                </c:pt>
                <c:pt idx="1699">
                  <c:v>7.0810319999582134</c:v>
                </c:pt>
                <c:pt idx="1700">
                  <c:v>7.0852079999749549</c:v>
                </c:pt>
                <c:pt idx="1701">
                  <c:v>7.0893839999916963</c:v>
                </c:pt>
                <c:pt idx="1702">
                  <c:v>7.0935360000003129</c:v>
                </c:pt>
                <c:pt idx="1703">
                  <c:v>7.0977120000170544</c:v>
                </c:pt>
                <c:pt idx="1704">
                  <c:v>7.101864000025671</c:v>
                </c:pt>
                <c:pt idx="1705">
                  <c:v>7.1060400000424124</c:v>
                </c:pt>
                <c:pt idx="1706">
                  <c:v>7.1102160000591539</c:v>
                </c:pt>
                <c:pt idx="1707">
                  <c:v>7.1143680000677705</c:v>
                </c:pt>
                <c:pt idx="1708">
                  <c:v>7.118543999909889</c:v>
                </c:pt>
                <c:pt idx="1709">
                  <c:v>7.1226959999185055</c:v>
                </c:pt>
                <c:pt idx="1710">
                  <c:v>7.126871999935247</c:v>
                </c:pt>
                <c:pt idx="1711">
                  <c:v>7.1310479999519885</c:v>
                </c:pt>
                <c:pt idx="1712">
                  <c:v>7.1351999999606051</c:v>
                </c:pt>
                <c:pt idx="1713">
                  <c:v>7.1393759999773465</c:v>
                </c:pt>
                <c:pt idx="1714">
                  <c:v>7.143551999994088</c:v>
                </c:pt>
                <c:pt idx="1715">
                  <c:v>7.1477040000027046</c:v>
                </c:pt>
                <c:pt idx="1716">
                  <c:v>7.151880000019446</c:v>
                </c:pt>
                <c:pt idx="1717">
                  <c:v>7.1560320000280626</c:v>
                </c:pt>
                <c:pt idx="1718">
                  <c:v>7.1602080000448041</c:v>
                </c:pt>
                <c:pt idx="1719">
                  <c:v>7.1643840000615455</c:v>
                </c:pt>
                <c:pt idx="1720">
                  <c:v>7.1685360000701621</c:v>
                </c:pt>
                <c:pt idx="1721">
                  <c:v>7.1727119999122806</c:v>
                </c:pt>
                <c:pt idx="1722">
                  <c:v>7.1768639999208972</c:v>
                </c:pt>
                <c:pt idx="1723">
                  <c:v>7.1810399999376386</c:v>
                </c:pt>
                <c:pt idx="1724">
                  <c:v>7.1852159999543801</c:v>
                </c:pt>
                <c:pt idx="1725">
                  <c:v>7.1893679999629967</c:v>
                </c:pt>
                <c:pt idx="1726">
                  <c:v>7.1935439999797381</c:v>
                </c:pt>
                <c:pt idx="1727">
                  <c:v>7.1976959999883547</c:v>
                </c:pt>
                <c:pt idx="1728">
                  <c:v>7.2018720000050962</c:v>
                </c:pt>
                <c:pt idx="1729">
                  <c:v>7.2060480000218377</c:v>
                </c:pt>
                <c:pt idx="1730">
                  <c:v>7.2102000000304542</c:v>
                </c:pt>
                <c:pt idx="1731">
                  <c:v>7.2143760000471957</c:v>
                </c:pt>
                <c:pt idx="1732">
                  <c:v>7.2185280000558123</c:v>
                </c:pt>
                <c:pt idx="1733">
                  <c:v>7.2227040000725538</c:v>
                </c:pt>
                <c:pt idx="1734">
                  <c:v>7.2268799999146722</c:v>
                </c:pt>
                <c:pt idx="1735">
                  <c:v>7.2310319999232888</c:v>
                </c:pt>
                <c:pt idx="1736">
                  <c:v>7.2352079999400303</c:v>
                </c:pt>
                <c:pt idx="1737">
                  <c:v>7.2393599999486469</c:v>
                </c:pt>
                <c:pt idx="1738">
                  <c:v>7.2435359999653883</c:v>
                </c:pt>
                <c:pt idx="1739">
                  <c:v>7.2477119999821298</c:v>
                </c:pt>
                <c:pt idx="1740">
                  <c:v>7.2518639999907464</c:v>
                </c:pt>
                <c:pt idx="1741">
                  <c:v>7.2560400000074878</c:v>
                </c:pt>
                <c:pt idx="1742">
                  <c:v>7.2601920000161044</c:v>
                </c:pt>
                <c:pt idx="1743">
                  <c:v>7.2643680000328459</c:v>
                </c:pt>
                <c:pt idx="1744">
                  <c:v>7.2685440000495873</c:v>
                </c:pt>
                <c:pt idx="1745">
                  <c:v>7.2726960000582039</c:v>
                </c:pt>
                <c:pt idx="1746">
                  <c:v>7.2768720000749454</c:v>
                </c:pt>
                <c:pt idx="1747">
                  <c:v>7.281023999908939</c:v>
                </c:pt>
                <c:pt idx="1748">
                  <c:v>7.2851999999256805</c:v>
                </c:pt>
                <c:pt idx="1749">
                  <c:v>7.2893759999424219</c:v>
                </c:pt>
                <c:pt idx="1750">
                  <c:v>7.2935279999510385</c:v>
                </c:pt>
                <c:pt idx="1751">
                  <c:v>7.29770399996778</c:v>
                </c:pt>
                <c:pt idx="1752">
                  <c:v>7.3018559999763966</c:v>
                </c:pt>
                <c:pt idx="1753">
                  <c:v>7.306031999993138</c:v>
                </c:pt>
                <c:pt idx="1754">
                  <c:v>7.3102080000098795</c:v>
                </c:pt>
                <c:pt idx="1755">
                  <c:v>7.3143600000184961</c:v>
                </c:pt>
                <c:pt idx="1756">
                  <c:v>7.3185360000352375</c:v>
                </c:pt>
                <c:pt idx="1757">
                  <c:v>7.3226880000438541</c:v>
                </c:pt>
                <c:pt idx="1758">
                  <c:v>7.3268640000605956</c:v>
                </c:pt>
                <c:pt idx="1759">
                  <c:v>7.331040000077337</c:v>
                </c:pt>
                <c:pt idx="1760">
                  <c:v>7.3351919999113306</c:v>
                </c:pt>
                <c:pt idx="1761">
                  <c:v>7.3393679999280721</c:v>
                </c:pt>
                <c:pt idx="1762">
                  <c:v>7.3435199999366887</c:v>
                </c:pt>
                <c:pt idx="1763">
                  <c:v>7.3476959999534301</c:v>
                </c:pt>
                <c:pt idx="1764">
                  <c:v>7.3518719999701716</c:v>
                </c:pt>
                <c:pt idx="1765">
                  <c:v>7.3560239999787882</c:v>
                </c:pt>
                <c:pt idx="1766">
                  <c:v>7.3601999999955297</c:v>
                </c:pt>
                <c:pt idx="1767">
                  <c:v>7.3643520000041462</c:v>
                </c:pt>
                <c:pt idx="1768">
                  <c:v>7.3685280000208877</c:v>
                </c:pt>
                <c:pt idx="1769">
                  <c:v>7.3727040000376292</c:v>
                </c:pt>
                <c:pt idx="1770">
                  <c:v>7.3768560000462458</c:v>
                </c:pt>
                <c:pt idx="1771">
                  <c:v>7.3810320000629872</c:v>
                </c:pt>
                <c:pt idx="1772">
                  <c:v>7.3851840000716038</c:v>
                </c:pt>
                <c:pt idx="1773">
                  <c:v>7.3893599999137223</c:v>
                </c:pt>
                <c:pt idx="1774">
                  <c:v>7.3935359999304637</c:v>
                </c:pt>
                <c:pt idx="1775">
                  <c:v>7.3976879999390803</c:v>
                </c:pt>
                <c:pt idx="1776">
                  <c:v>7.4018639999558218</c:v>
                </c:pt>
                <c:pt idx="1777">
                  <c:v>7.4060159999644384</c:v>
                </c:pt>
                <c:pt idx="1778">
                  <c:v>7.4101919999811798</c:v>
                </c:pt>
                <c:pt idx="1779">
                  <c:v>7.4143679999979213</c:v>
                </c:pt>
                <c:pt idx="1780">
                  <c:v>7.4185200000065379</c:v>
                </c:pt>
                <c:pt idx="1781">
                  <c:v>7.4226960000232793</c:v>
                </c:pt>
                <c:pt idx="1782">
                  <c:v>7.4268480000318959</c:v>
                </c:pt>
                <c:pt idx="1783">
                  <c:v>7.4310240000486374</c:v>
                </c:pt>
                <c:pt idx="1784">
                  <c:v>7.4352000000653788</c:v>
                </c:pt>
                <c:pt idx="1785">
                  <c:v>7.4393520000739954</c:v>
                </c:pt>
                <c:pt idx="1786">
                  <c:v>7.4435279999161139</c:v>
                </c:pt>
                <c:pt idx="1787">
                  <c:v>7.4477039999328554</c:v>
                </c:pt>
                <c:pt idx="1788">
                  <c:v>7.451855999941472</c:v>
                </c:pt>
                <c:pt idx="1789">
                  <c:v>7.4560319999582134</c:v>
                </c:pt>
                <c:pt idx="1790">
                  <c:v>7.46018399996683</c:v>
                </c:pt>
                <c:pt idx="1791">
                  <c:v>7.4643599999835715</c:v>
                </c:pt>
                <c:pt idx="1792">
                  <c:v>7.4685360000003129</c:v>
                </c:pt>
                <c:pt idx="1793">
                  <c:v>7.4726880000089295</c:v>
                </c:pt>
                <c:pt idx="1794">
                  <c:v>7.476864000025671</c:v>
                </c:pt>
                <c:pt idx="1795">
                  <c:v>7.4810160000342876</c:v>
                </c:pt>
                <c:pt idx="1796">
                  <c:v>7.485192000051029</c:v>
                </c:pt>
                <c:pt idx="1797">
                  <c:v>7.4893680000677705</c:v>
                </c:pt>
                <c:pt idx="1798">
                  <c:v>7.4935200000763871</c:v>
                </c:pt>
                <c:pt idx="1799">
                  <c:v>7.4976959999185055</c:v>
                </c:pt>
                <c:pt idx="1800">
                  <c:v>7.5018479999271221</c:v>
                </c:pt>
                <c:pt idx="1801">
                  <c:v>7.5060239999438636</c:v>
                </c:pt>
                <c:pt idx="1802">
                  <c:v>7.5101999999606051</c:v>
                </c:pt>
                <c:pt idx="1803">
                  <c:v>7.5143519999692217</c:v>
                </c:pt>
                <c:pt idx="1804">
                  <c:v>7.5185279999859631</c:v>
                </c:pt>
                <c:pt idx="1805">
                  <c:v>7.5226799999945797</c:v>
                </c:pt>
                <c:pt idx="1806">
                  <c:v>7.5268560000113212</c:v>
                </c:pt>
                <c:pt idx="1807">
                  <c:v>7.5310320000280626</c:v>
                </c:pt>
                <c:pt idx="1808">
                  <c:v>7.5351840000366792</c:v>
                </c:pt>
                <c:pt idx="1809">
                  <c:v>7.5393600000534207</c:v>
                </c:pt>
                <c:pt idx="1810">
                  <c:v>7.5435120000620373</c:v>
                </c:pt>
                <c:pt idx="1811">
                  <c:v>7.5476880000787787</c:v>
                </c:pt>
                <c:pt idx="1812">
                  <c:v>7.5518639999208972</c:v>
                </c:pt>
                <c:pt idx="1813">
                  <c:v>7.5560159999295138</c:v>
                </c:pt>
                <c:pt idx="1814">
                  <c:v>7.5601919999462552</c:v>
                </c:pt>
                <c:pt idx="1815">
                  <c:v>7.5643439999548718</c:v>
                </c:pt>
                <c:pt idx="1816">
                  <c:v>7.5685199999716133</c:v>
                </c:pt>
                <c:pt idx="1817">
                  <c:v>7.5726959999883547</c:v>
                </c:pt>
                <c:pt idx="1818">
                  <c:v>7.5768479999969713</c:v>
                </c:pt>
                <c:pt idx="1819">
                  <c:v>7.5810240000137128</c:v>
                </c:pt>
                <c:pt idx="1820">
                  <c:v>7.5851760000223294</c:v>
                </c:pt>
                <c:pt idx="1821">
                  <c:v>7.5893520000390708</c:v>
                </c:pt>
                <c:pt idx="1822">
                  <c:v>7.5935280000558123</c:v>
                </c:pt>
                <c:pt idx="1823">
                  <c:v>7.5976800000644289</c:v>
                </c:pt>
                <c:pt idx="1824">
                  <c:v>7.6018560000811704</c:v>
                </c:pt>
                <c:pt idx="1825">
                  <c:v>7.606007999915164</c:v>
                </c:pt>
                <c:pt idx="1826">
                  <c:v>7.6101839999319054</c:v>
                </c:pt>
                <c:pt idx="1827">
                  <c:v>7.6143599999486469</c:v>
                </c:pt>
                <c:pt idx="1828">
                  <c:v>7.6185119999572635</c:v>
                </c:pt>
                <c:pt idx="1829">
                  <c:v>7.6226879999740049</c:v>
                </c:pt>
                <c:pt idx="1830">
                  <c:v>7.6268399999826215</c:v>
                </c:pt>
                <c:pt idx="1831">
                  <c:v>7.631015999999363</c:v>
                </c:pt>
                <c:pt idx="1832">
                  <c:v>7.6351920000161044</c:v>
                </c:pt>
                <c:pt idx="1833">
                  <c:v>7.639344000024721</c:v>
                </c:pt>
                <c:pt idx="1834">
                  <c:v>7.6435200000414625</c:v>
                </c:pt>
                <c:pt idx="1835">
                  <c:v>7.6476720000500791</c:v>
                </c:pt>
                <c:pt idx="1836">
                  <c:v>7.6518480000668205</c:v>
                </c:pt>
                <c:pt idx="1837">
                  <c:v>7.656023999908939</c:v>
                </c:pt>
                <c:pt idx="1838">
                  <c:v>7.6601759999175556</c:v>
                </c:pt>
                <c:pt idx="1839">
                  <c:v>7.6643519999342971</c:v>
                </c:pt>
                <c:pt idx="1840">
                  <c:v>7.6685279999510385</c:v>
                </c:pt>
                <c:pt idx="1841">
                  <c:v>7.6726799999596551</c:v>
                </c:pt>
                <c:pt idx="1842">
                  <c:v>7.6768559999763966</c:v>
                </c:pt>
                <c:pt idx="1843">
                  <c:v>7.6810079999850132</c:v>
                </c:pt>
                <c:pt idx="1844">
                  <c:v>7.6851840000017546</c:v>
                </c:pt>
                <c:pt idx="1845">
                  <c:v>7.6893600000184961</c:v>
                </c:pt>
                <c:pt idx="1846">
                  <c:v>7.6935120000271127</c:v>
                </c:pt>
                <c:pt idx="1847">
                  <c:v>7.6976880000438541</c:v>
                </c:pt>
                <c:pt idx="1848">
                  <c:v>7.7018400000524707</c:v>
                </c:pt>
                <c:pt idx="1849">
                  <c:v>7.7060160000692122</c:v>
                </c:pt>
                <c:pt idx="1850">
                  <c:v>7.7101919999113306</c:v>
                </c:pt>
                <c:pt idx="1851">
                  <c:v>7.7143439999199472</c:v>
                </c:pt>
                <c:pt idx="1852">
                  <c:v>7.7185199999366887</c:v>
                </c:pt>
                <c:pt idx="1853">
                  <c:v>7.7226719999453053</c:v>
                </c:pt>
                <c:pt idx="1854">
                  <c:v>7.7268479999620467</c:v>
                </c:pt>
                <c:pt idx="1855">
                  <c:v>7.7310239999787882</c:v>
                </c:pt>
                <c:pt idx="1856">
                  <c:v>7.7351759999874048</c:v>
                </c:pt>
                <c:pt idx="1857">
                  <c:v>7.7393520000041462</c:v>
                </c:pt>
                <c:pt idx="1858">
                  <c:v>7.7435040000127628</c:v>
                </c:pt>
                <c:pt idx="1859">
                  <c:v>7.7476800000295043</c:v>
                </c:pt>
                <c:pt idx="1860">
                  <c:v>7.7518560000462458</c:v>
                </c:pt>
                <c:pt idx="1861">
                  <c:v>7.7560080000548624</c:v>
                </c:pt>
                <c:pt idx="1862">
                  <c:v>7.7601840000716038</c:v>
                </c:pt>
                <c:pt idx="1863">
                  <c:v>7.7643360000802204</c:v>
                </c:pt>
                <c:pt idx="1864">
                  <c:v>7.7685119999223389</c:v>
                </c:pt>
                <c:pt idx="1865">
                  <c:v>7.7726879999390803</c:v>
                </c:pt>
                <c:pt idx="1866">
                  <c:v>7.7768399999476969</c:v>
                </c:pt>
                <c:pt idx="1867">
                  <c:v>7.7810159999644384</c:v>
                </c:pt>
                <c:pt idx="1868">
                  <c:v>7.785167999973055</c:v>
                </c:pt>
                <c:pt idx="1869">
                  <c:v>7.7893439999897964</c:v>
                </c:pt>
                <c:pt idx="1870">
                  <c:v>7.7935200000065379</c:v>
                </c:pt>
                <c:pt idx="1871">
                  <c:v>7.7976720000151545</c:v>
                </c:pt>
                <c:pt idx="1872">
                  <c:v>7.8018480000318959</c:v>
                </c:pt>
                <c:pt idx="1873">
                  <c:v>7.8060000000405125</c:v>
                </c:pt>
                <c:pt idx="1874">
                  <c:v>7.810176000057254</c:v>
                </c:pt>
                <c:pt idx="1875">
                  <c:v>7.8143520000739954</c:v>
                </c:pt>
                <c:pt idx="1876">
                  <c:v>7.8185039999079891</c:v>
                </c:pt>
                <c:pt idx="1877">
                  <c:v>7.8226799999247305</c:v>
                </c:pt>
                <c:pt idx="1878">
                  <c:v>7.8268319999333471</c:v>
                </c:pt>
                <c:pt idx="1879">
                  <c:v>7.8310079999500886</c:v>
                </c:pt>
                <c:pt idx="1880">
                  <c:v>7.83518399996683</c:v>
                </c:pt>
                <c:pt idx="1881">
                  <c:v>7.8393359999754466</c:v>
                </c:pt>
                <c:pt idx="1882">
                  <c:v>7.8435119999921881</c:v>
                </c:pt>
                <c:pt idx="1883">
                  <c:v>7.8476640000008047</c:v>
                </c:pt>
                <c:pt idx="1884">
                  <c:v>7.8518400000175461</c:v>
                </c:pt>
                <c:pt idx="1885">
                  <c:v>7.8560160000342876</c:v>
                </c:pt>
                <c:pt idx="1886">
                  <c:v>7.8601680000429042</c:v>
                </c:pt>
                <c:pt idx="1887">
                  <c:v>7.8643440000596456</c:v>
                </c:pt>
                <c:pt idx="1888">
                  <c:v>7.8684960000682622</c:v>
                </c:pt>
                <c:pt idx="1889">
                  <c:v>7.8726719999103807</c:v>
                </c:pt>
                <c:pt idx="1890">
                  <c:v>7.8768479999271221</c:v>
                </c:pt>
                <c:pt idx="1891">
                  <c:v>7.8809999999357387</c:v>
                </c:pt>
                <c:pt idx="1892">
                  <c:v>7.8851759999524802</c:v>
                </c:pt>
                <c:pt idx="1893">
                  <c:v>7.8893519999692217</c:v>
                </c:pt>
                <c:pt idx="1894">
                  <c:v>7.8935039999778382</c:v>
                </c:pt>
                <c:pt idx="1895">
                  <c:v>7.8976799999945797</c:v>
                </c:pt>
                <c:pt idx="1896">
                  <c:v>7.9018320000031963</c:v>
                </c:pt>
                <c:pt idx="1897">
                  <c:v>7.9060080000199378</c:v>
                </c:pt>
                <c:pt idx="1898">
                  <c:v>7.9101840000366792</c:v>
                </c:pt>
                <c:pt idx="1899">
                  <c:v>7.9143360000452958</c:v>
                </c:pt>
                <c:pt idx="1900">
                  <c:v>7.9185120000620373</c:v>
                </c:pt>
                <c:pt idx="1901">
                  <c:v>7.9226640000706539</c:v>
                </c:pt>
                <c:pt idx="1902">
                  <c:v>7.9268399999127723</c:v>
                </c:pt>
                <c:pt idx="1903">
                  <c:v>7.9310159999295138</c:v>
                </c:pt>
                <c:pt idx="1904">
                  <c:v>7.9351679999381304</c:v>
                </c:pt>
                <c:pt idx="1905">
                  <c:v>7.9393439999548718</c:v>
                </c:pt>
                <c:pt idx="1906">
                  <c:v>7.9434959999634884</c:v>
                </c:pt>
                <c:pt idx="1907">
                  <c:v>7.9476719999802299</c:v>
                </c:pt>
                <c:pt idx="1908">
                  <c:v>7.9518479999969713</c:v>
                </c:pt>
                <c:pt idx="1909">
                  <c:v>7.9560000000055879</c:v>
                </c:pt>
                <c:pt idx="1910">
                  <c:v>7.9601760000223294</c:v>
                </c:pt>
                <c:pt idx="1911">
                  <c:v>7.964328000030946</c:v>
                </c:pt>
                <c:pt idx="1912">
                  <c:v>7.9685040000476874</c:v>
                </c:pt>
                <c:pt idx="1913">
                  <c:v>7.9726800000644289</c:v>
                </c:pt>
                <c:pt idx="1914">
                  <c:v>7.9768320000730455</c:v>
                </c:pt>
                <c:pt idx="1915">
                  <c:v>7.981007999915164</c:v>
                </c:pt>
                <c:pt idx="1916">
                  <c:v>7.9851599999237806</c:v>
                </c:pt>
                <c:pt idx="1917">
                  <c:v>7.989335999940522</c:v>
                </c:pt>
                <c:pt idx="1918">
                  <c:v>7.9935119999572635</c:v>
                </c:pt>
                <c:pt idx="1919">
                  <c:v>7.9976639999658801</c:v>
                </c:pt>
                <c:pt idx="1920">
                  <c:v>8.0018399999826215</c:v>
                </c:pt>
                <c:pt idx="1921">
                  <c:v>8.006015999999363</c:v>
                </c:pt>
                <c:pt idx="1922">
                  <c:v>8.0101680000079796</c:v>
                </c:pt>
                <c:pt idx="1923">
                  <c:v>8.014344000024721</c:v>
                </c:pt>
                <c:pt idx="1924">
                  <c:v>8.0184960000333376</c:v>
                </c:pt>
                <c:pt idx="1925">
                  <c:v>8.0226720000500791</c:v>
                </c:pt>
                <c:pt idx="1926">
                  <c:v>8.0268480000668205</c:v>
                </c:pt>
                <c:pt idx="1927">
                  <c:v>8.0310000000754371</c:v>
                </c:pt>
                <c:pt idx="1928">
                  <c:v>8.0351759999175556</c:v>
                </c:pt>
                <c:pt idx="1929">
                  <c:v>8.0393279999261722</c:v>
                </c:pt>
                <c:pt idx="1930">
                  <c:v>8.0435039999429137</c:v>
                </c:pt>
                <c:pt idx="1931">
                  <c:v>8.0476799999596551</c:v>
                </c:pt>
                <c:pt idx="1932">
                  <c:v>8.0518319999682717</c:v>
                </c:pt>
                <c:pt idx="1933">
                  <c:v>8.0560079999850132</c:v>
                </c:pt>
                <c:pt idx="1934">
                  <c:v>8.0601599999936298</c:v>
                </c:pt>
                <c:pt idx="1935">
                  <c:v>8.0643360000103712</c:v>
                </c:pt>
                <c:pt idx="1936">
                  <c:v>8.0685120000271127</c:v>
                </c:pt>
                <c:pt idx="1937">
                  <c:v>8.0726640000357293</c:v>
                </c:pt>
                <c:pt idx="1938">
                  <c:v>8.0768400000524707</c:v>
                </c:pt>
                <c:pt idx="1939">
                  <c:v>8.0809920000610873</c:v>
                </c:pt>
                <c:pt idx="1940">
                  <c:v>8.0851680000778288</c:v>
                </c:pt>
                <c:pt idx="1941">
                  <c:v>8.0893439999199472</c:v>
                </c:pt>
                <c:pt idx="1942">
                  <c:v>8.0934959999285638</c:v>
                </c:pt>
                <c:pt idx="1943">
                  <c:v>8.0976719999453053</c:v>
                </c:pt>
                <c:pt idx="1944">
                  <c:v>8.1018239999539219</c:v>
                </c:pt>
                <c:pt idx="1945">
                  <c:v>8.1059999999706633</c:v>
                </c:pt>
                <c:pt idx="1946">
                  <c:v>8.1101759999874048</c:v>
                </c:pt>
                <c:pt idx="1947">
                  <c:v>8.1143279999960214</c:v>
                </c:pt>
                <c:pt idx="1948">
                  <c:v>8.1185040000127628</c:v>
                </c:pt>
                <c:pt idx="1949">
                  <c:v>8.1226560000213794</c:v>
                </c:pt>
                <c:pt idx="1950">
                  <c:v>8.1268320000381209</c:v>
                </c:pt>
                <c:pt idx="1951">
                  <c:v>8.1310080000548624</c:v>
                </c:pt>
                <c:pt idx="1952">
                  <c:v>8.1351600000634789</c:v>
                </c:pt>
                <c:pt idx="1953">
                  <c:v>8.1393360000802204</c:v>
                </c:pt>
                <c:pt idx="1954">
                  <c:v>8.143487999914214</c:v>
                </c:pt>
                <c:pt idx="1955">
                  <c:v>8.1476639999309555</c:v>
                </c:pt>
                <c:pt idx="1956">
                  <c:v>8.1518399999476969</c:v>
                </c:pt>
                <c:pt idx="1957">
                  <c:v>8.1559919999563135</c:v>
                </c:pt>
                <c:pt idx="1958">
                  <c:v>8.160167999973055</c:v>
                </c:pt>
                <c:pt idx="1959">
                  <c:v>8.1643199999816716</c:v>
                </c:pt>
                <c:pt idx="1960">
                  <c:v>8.168495999998413</c:v>
                </c:pt>
                <c:pt idx="1961">
                  <c:v>8.1726720000151545</c:v>
                </c:pt>
                <c:pt idx="1962">
                  <c:v>8.1768240000237711</c:v>
                </c:pt>
                <c:pt idx="1963">
                  <c:v>8.1810000000405125</c:v>
                </c:pt>
                <c:pt idx="1964">
                  <c:v>8.1851520000491291</c:v>
                </c:pt>
                <c:pt idx="1965">
                  <c:v>8.1893280000658706</c:v>
                </c:pt>
                <c:pt idx="1966">
                  <c:v>8.1935039999079891</c:v>
                </c:pt>
                <c:pt idx="1967">
                  <c:v>8.1976559999166057</c:v>
                </c:pt>
                <c:pt idx="1968">
                  <c:v>8.2018319999333471</c:v>
                </c:pt>
                <c:pt idx="1969">
                  <c:v>8.2059839999419637</c:v>
                </c:pt>
                <c:pt idx="1970">
                  <c:v>8.2101599999587052</c:v>
                </c:pt>
                <c:pt idx="1971">
                  <c:v>8.2143359999754466</c:v>
                </c:pt>
                <c:pt idx="1972">
                  <c:v>8.2184879999840632</c:v>
                </c:pt>
                <c:pt idx="1973">
                  <c:v>8.2226640000008047</c:v>
                </c:pt>
                <c:pt idx="1974">
                  <c:v>8.2268160000094213</c:v>
                </c:pt>
                <c:pt idx="1975">
                  <c:v>8.2309920000261627</c:v>
                </c:pt>
                <c:pt idx="1976">
                  <c:v>8.2351680000429042</c:v>
                </c:pt>
                <c:pt idx="1977">
                  <c:v>8.2393200000515208</c:v>
                </c:pt>
                <c:pt idx="1978">
                  <c:v>8.2434960000682622</c:v>
                </c:pt>
                <c:pt idx="1979">
                  <c:v>8.2476480000768788</c:v>
                </c:pt>
                <c:pt idx="1980">
                  <c:v>8.2518239999189973</c:v>
                </c:pt>
                <c:pt idx="1981">
                  <c:v>8.2559999999357387</c:v>
                </c:pt>
                <c:pt idx="1982">
                  <c:v>8.2601519999443553</c:v>
                </c:pt>
                <c:pt idx="1983">
                  <c:v>8.2643279999610968</c:v>
                </c:pt>
                <c:pt idx="1984">
                  <c:v>8.2684799999697134</c:v>
                </c:pt>
                <c:pt idx="1985">
                  <c:v>8.2726559999864548</c:v>
                </c:pt>
                <c:pt idx="1986">
                  <c:v>8.2768320000031963</c:v>
                </c:pt>
                <c:pt idx="1987">
                  <c:v>8.2809840000118129</c:v>
                </c:pt>
                <c:pt idx="1988">
                  <c:v>8.2851600000285544</c:v>
                </c:pt>
                <c:pt idx="1989">
                  <c:v>8.2893120000371709</c:v>
                </c:pt>
                <c:pt idx="1990">
                  <c:v>8.2934880000539124</c:v>
                </c:pt>
                <c:pt idx="1991">
                  <c:v>8.2976640000706539</c:v>
                </c:pt>
                <c:pt idx="1992">
                  <c:v>8.3018160000792705</c:v>
                </c:pt>
                <c:pt idx="1993">
                  <c:v>8.3059919999213889</c:v>
                </c:pt>
                <c:pt idx="1994">
                  <c:v>8.3101439999300055</c:v>
                </c:pt>
                <c:pt idx="1995">
                  <c:v>8.314319999946747</c:v>
                </c:pt>
                <c:pt idx="1996">
                  <c:v>8.3184959999634884</c:v>
                </c:pt>
                <c:pt idx="1997">
                  <c:v>8.322647999972105</c:v>
                </c:pt>
                <c:pt idx="1998">
                  <c:v>8.3268239999888465</c:v>
                </c:pt>
                <c:pt idx="1999">
                  <c:v>8.3309759999974631</c:v>
                </c:pt>
                <c:pt idx="2000">
                  <c:v>8.3351520000142045</c:v>
                </c:pt>
                <c:pt idx="2001">
                  <c:v>8.339328000030946</c:v>
                </c:pt>
                <c:pt idx="2002">
                  <c:v>8.3434800000395626</c:v>
                </c:pt>
                <c:pt idx="2003">
                  <c:v>8.347656000056304</c:v>
                </c:pt>
                <c:pt idx="2004">
                  <c:v>8.3518080000649206</c:v>
                </c:pt>
                <c:pt idx="2005">
                  <c:v>8.3559840000816621</c:v>
                </c:pt>
                <c:pt idx="2006">
                  <c:v>8.3601599999237806</c:v>
                </c:pt>
                <c:pt idx="2007">
                  <c:v>8.3643119999323972</c:v>
                </c:pt>
                <c:pt idx="2008">
                  <c:v>8.3684879999491386</c:v>
                </c:pt>
                <c:pt idx="2009">
                  <c:v>8.3726399999577552</c:v>
                </c:pt>
                <c:pt idx="2010">
                  <c:v>8.3768159999744967</c:v>
                </c:pt>
                <c:pt idx="2011">
                  <c:v>8.3809919999912381</c:v>
                </c:pt>
                <c:pt idx="2012">
                  <c:v>8.3851439999998547</c:v>
                </c:pt>
                <c:pt idx="2013">
                  <c:v>8.3893200000165962</c:v>
                </c:pt>
                <c:pt idx="2014">
                  <c:v>8.3934960000333376</c:v>
                </c:pt>
                <c:pt idx="2015">
                  <c:v>8.3976480000419542</c:v>
                </c:pt>
                <c:pt idx="2016">
                  <c:v>8.4018240000586957</c:v>
                </c:pt>
                <c:pt idx="2017">
                  <c:v>8.4060000000754371</c:v>
                </c:pt>
                <c:pt idx="2018">
                  <c:v>8.4101519999094307</c:v>
                </c:pt>
                <c:pt idx="2019">
                  <c:v>8.4143279999261722</c:v>
                </c:pt>
                <c:pt idx="2020">
                  <c:v>8.4184799999347888</c:v>
                </c:pt>
                <c:pt idx="2021">
                  <c:v>8.4226559999515302</c:v>
                </c:pt>
                <c:pt idx="2022">
                  <c:v>8.4268319999682717</c:v>
                </c:pt>
                <c:pt idx="2023">
                  <c:v>8.4309839999768883</c:v>
                </c:pt>
                <c:pt idx="2024">
                  <c:v>8.4351599999936298</c:v>
                </c:pt>
                <c:pt idx="2025">
                  <c:v>8.4393120000022464</c:v>
                </c:pt>
                <c:pt idx="2026">
                  <c:v>8.4434880000189878</c:v>
                </c:pt>
                <c:pt idx="2027">
                  <c:v>8.4476640000357293</c:v>
                </c:pt>
                <c:pt idx="2028">
                  <c:v>8.4518160000443459</c:v>
                </c:pt>
                <c:pt idx="2029">
                  <c:v>8.4559920000610873</c:v>
                </c:pt>
                <c:pt idx="2030">
                  <c:v>8.4601440000697039</c:v>
                </c:pt>
                <c:pt idx="2031">
                  <c:v>8.4643199999118224</c:v>
                </c:pt>
                <c:pt idx="2032">
                  <c:v>8.4684959999285638</c:v>
                </c:pt>
                <c:pt idx="2033">
                  <c:v>8.4726479999371804</c:v>
                </c:pt>
                <c:pt idx="2034">
                  <c:v>8.4768239999539219</c:v>
                </c:pt>
                <c:pt idx="2035">
                  <c:v>8.4809759999625385</c:v>
                </c:pt>
                <c:pt idx="2036">
                  <c:v>8.4851519999792799</c:v>
                </c:pt>
                <c:pt idx="2037">
                  <c:v>8.4893279999960214</c:v>
                </c:pt>
                <c:pt idx="2038">
                  <c:v>8.493480000004638</c:v>
                </c:pt>
                <c:pt idx="2039">
                  <c:v>8.4976560000213794</c:v>
                </c:pt>
                <c:pt idx="2040">
                  <c:v>8.501808000029996</c:v>
                </c:pt>
                <c:pt idx="2041">
                  <c:v>8.5059840000467375</c:v>
                </c:pt>
                <c:pt idx="2042">
                  <c:v>8.5101600000634789</c:v>
                </c:pt>
                <c:pt idx="2043">
                  <c:v>8.5143120000720955</c:v>
                </c:pt>
                <c:pt idx="2044">
                  <c:v>8.518487999914214</c:v>
                </c:pt>
                <c:pt idx="2045">
                  <c:v>8.5226639999309555</c:v>
                </c:pt>
                <c:pt idx="2046">
                  <c:v>8.5268159999395721</c:v>
                </c:pt>
                <c:pt idx="2047">
                  <c:v>8.5309919999563135</c:v>
                </c:pt>
                <c:pt idx="2048">
                  <c:v>8.5351439999649301</c:v>
                </c:pt>
                <c:pt idx="2049">
                  <c:v>8.5393199999816716</c:v>
                </c:pt>
                <c:pt idx="2050">
                  <c:v>8.543495999998413</c:v>
                </c:pt>
                <c:pt idx="2051">
                  <c:v>8.5476480000070296</c:v>
                </c:pt>
                <c:pt idx="2052">
                  <c:v>8.5518240000237711</c:v>
                </c:pt>
                <c:pt idx="2053">
                  <c:v>8.5559760000323877</c:v>
                </c:pt>
                <c:pt idx="2054">
                  <c:v>8.5601520000491291</c:v>
                </c:pt>
                <c:pt idx="2055">
                  <c:v>8.5643280000658706</c:v>
                </c:pt>
                <c:pt idx="2056">
                  <c:v>8.5684800000744872</c:v>
                </c:pt>
                <c:pt idx="2057">
                  <c:v>8.5726559999166057</c:v>
                </c:pt>
                <c:pt idx="2058">
                  <c:v>8.5768319999333471</c:v>
                </c:pt>
                <c:pt idx="2059">
                  <c:v>8.5809839999419637</c:v>
                </c:pt>
                <c:pt idx="2060">
                  <c:v>8.5851599999587052</c:v>
                </c:pt>
                <c:pt idx="2061">
                  <c:v>8.5893119999673218</c:v>
                </c:pt>
                <c:pt idx="2062">
                  <c:v>8.5934879999840632</c:v>
                </c:pt>
                <c:pt idx="2063">
                  <c:v>8.5976640000008047</c:v>
                </c:pt>
                <c:pt idx="2064">
                  <c:v>8.6018160000094213</c:v>
                </c:pt>
                <c:pt idx="2065">
                  <c:v>8.6059920000261627</c:v>
                </c:pt>
                <c:pt idx="2066">
                  <c:v>8.6101440000347793</c:v>
                </c:pt>
                <c:pt idx="2067">
                  <c:v>8.6143200000515208</c:v>
                </c:pt>
                <c:pt idx="2068">
                  <c:v>8.6184960000682622</c:v>
                </c:pt>
                <c:pt idx="2069">
                  <c:v>8.6226480000768788</c:v>
                </c:pt>
                <c:pt idx="2070">
                  <c:v>8.6268239999189973</c:v>
                </c:pt>
                <c:pt idx="2071">
                  <c:v>8.6309759999276139</c:v>
                </c:pt>
                <c:pt idx="2072">
                  <c:v>8.6351519999443553</c:v>
                </c:pt>
                <c:pt idx="2073">
                  <c:v>8.6393279999610968</c:v>
                </c:pt>
                <c:pt idx="2074">
                  <c:v>8.6434799999697134</c:v>
                </c:pt>
                <c:pt idx="2075">
                  <c:v>8.6476559999864548</c:v>
                </c:pt>
                <c:pt idx="2076">
                  <c:v>8.6518079999950714</c:v>
                </c:pt>
                <c:pt idx="2077">
                  <c:v>8.6559840000118129</c:v>
                </c:pt>
                <c:pt idx="2078">
                  <c:v>8.6601600000285544</c:v>
                </c:pt>
                <c:pt idx="2079">
                  <c:v>8.6643120000371709</c:v>
                </c:pt>
                <c:pt idx="2080">
                  <c:v>8.6684880000539124</c:v>
                </c:pt>
                <c:pt idx="2081">
                  <c:v>8.672640000062529</c:v>
                </c:pt>
                <c:pt idx="2082">
                  <c:v>8.6768160000792705</c:v>
                </c:pt>
                <c:pt idx="2083">
                  <c:v>8.6809919999213889</c:v>
                </c:pt>
                <c:pt idx="2084">
                  <c:v>8.6851439999300055</c:v>
                </c:pt>
                <c:pt idx="2085">
                  <c:v>8.689319999946747</c:v>
                </c:pt>
                <c:pt idx="2086">
                  <c:v>8.6934719999553636</c:v>
                </c:pt>
                <c:pt idx="2087">
                  <c:v>8.697647999972105</c:v>
                </c:pt>
                <c:pt idx="2088">
                  <c:v>8.7018239999888465</c:v>
                </c:pt>
                <c:pt idx="2089">
                  <c:v>8.7059759999974631</c:v>
                </c:pt>
                <c:pt idx="2090">
                  <c:v>8.7101520000142045</c:v>
                </c:pt>
                <c:pt idx="2091">
                  <c:v>8.7143040000228211</c:v>
                </c:pt>
                <c:pt idx="2092">
                  <c:v>8.7184800000395626</c:v>
                </c:pt>
                <c:pt idx="2093">
                  <c:v>8.722656000056304</c:v>
                </c:pt>
                <c:pt idx="2094">
                  <c:v>8.7268080000649206</c:v>
                </c:pt>
                <c:pt idx="2095">
                  <c:v>8.7309840000816621</c:v>
                </c:pt>
                <c:pt idx="2096">
                  <c:v>8.7351599999237806</c:v>
                </c:pt>
                <c:pt idx="2097">
                  <c:v>8.7393119999323972</c:v>
                </c:pt>
                <c:pt idx="2098">
                  <c:v>8.7434879999491386</c:v>
                </c:pt>
                <c:pt idx="2099">
                  <c:v>8.7476399999577552</c:v>
                </c:pt>
                <c:pt idx="2100">
                  <c:v>8.7518159999744967</c:v>
                </c:pt>
                <c:pt idx="2101">
                  <c:v>8.7559919999912381</c:v>
                </c:pt>
                <c:pt idx="2102">
                  <c:v>8.7601439999998547</c:v>
                </c:pt>
                <c:pt idx="2103">
                  <c:v>8.7643200000165962</c:v>
                </c:pt>
                <c:pt idx="2104">
                  <c:v>8.7684720000252128</c:v>
                </c:pt>
                <c:pt idx="2105">
                  <c:v>8.7726480000419542</c:v>
                </c:pt>
                <c:pt idx="2106">
                  <c:v>8.7768240000586957</c:v>
                </c:pt>
                <c:pt idx="2107">
                  <c:v>8.7809760000673123</c:v>
                </c:pt>
                <c:pt idx="2108">
                  <c:v>8.7851519999094307</c:v>
                </c:pt>
                <c:pt idx="2109">
                  <c:v>8.7893039999180473</c:v>
                </c:pt>
                <c:pt idx="2110">
                  <c:v>8.7934799999347888</c:v>
                </c:pt>
                <c:pt idx="2111">
                  <c:v>8.7976559999515302</c:v>
                </c:pt>
                <c:pt idx="2112">
                  <c:v>8.8018079999601468</c:v>
                </c:pt>
                <c:pt idx="2113">
                  <c:v>8.8059839999768883</c:v>
                </c:pt>
                <c:pt idx="2114">
                  <c:v>8.8101599999936298</c:v>
                </c:pt>
                <c:pt idx="2115">
                  <c:v>8.8143120000022464</c:v>
                </c:pt>
                <c:pt idx="2116">
                  <c:v>8.8184880000189878</c:v>
                </c:pt>
                <c:pt idx="2117">
                  <c:v>8.8226400000276044</c:v>
                </c:pt>
                <c:pt idx="2118">
                  <c:v>8.8268160000443459</c:v>
                </c:pt>
                <c:pt idx="2119">
                  <c:v>8.8309920000610873</c:v>
                </c:pt>
                <c:pt idx="2120">
                  <c:v>8.8351440000697039</c:v>
                </c:pt>
                <c:pt idx="2121">
                  <c:v>8.8393199999118224</c:v>
                </c:pt>
                <c:pt idx="2122">
                  <c:v>8.843471999920439</c:v>
                </c:pt>
                <c:pt idx="2123">
                  <c:v>8.8476479999371804</c:v>
                </c:pt>
                <c:pt idx="2124">
                  <c:v>8.8518239999539219</c:v>
                </c:pt>
                <c:pt idx="2125">
                  <c:v>8.8559759999625385</c:v>
                </c:pt>
                <c:pt idx="2126">
                  <c:v>8.8601519999792799</c:v>
                </c:pt>
                <c:pt idx="2127">
                  <c:v>8.8643039999878965</c:v>
                </c:pt>
                <c:pt idx="2128">
                  <c:v>8.868480000004638</c:v>
                </c:pt>
                <c:pt idx="2129">
                  <c:v>8.8726560000213794</c:v>
                </c:pt>
                <c:pt idx="2130">
                  <c:v>8.876808000029996</c:v>
                </c:pt>
                <c:pt idx="2131">
                  <c:v>8.8809840000467375</c:v>
                </c:pt>
                <c:pt idx="2132">
                  <c:v>8.8851360000553541</c:v>
                </c:pt>
                <c:pt idx="2133">
                  <c:v>8.8893120000720955</c:v>
                </c:pt>
                <c:pt idx="2134">
                  <c:v>8.893487999914214</c:v>
                </c:pt>
                <c:pt idx="2135">
                  <c:v>8.8976399999228306</c:v>
                </c:pt>
                <c:pt idx="2136">
                  <c:v>8.9018159999395721</c:v>
                </c:pt>
                <c:pt idx="2137">
                  <c:v>8.9059679999481887</c:v>
                </c:pt>
                <c:pt idx="2138">
                  <c:v>8.9101439999649301</c:v>
                </c:pt>
                <c:pt idx="2139">
                  <c:v>8.9143199999816716</c:v>
                </c:pt>
                <c:pt idx="2140">
                  <c:v>8.9184719999902882</c:v>
                </c:pt>
                <c:pt idx="2141">
                  <c:v>8.9226480000070296</c:v>
                </c:pt>
                <c:pt idx="2142">
                  <c:v>8.9268000000156462</c:v>
                </c:pt>
                <c:pt idx="2143">
                  <c:v>8.9309760000323877</c:v>
                </c:pt>
                <c:pt idx="2144">
                  <c:v>8.9351520000491291</c:v>
                </c:pt>
                <c:pt idx="2145">
                  <c:v>8.9393040000577457</c:v>
                </c:pt>
                <c:pt idx="2146">
                  <c:v>8.9434800000744872</c:v>
                </c:pt>
                <c:pt idx="2147">
                  <c:v>8.9476319999084808</c:v>
                </c:pt>
                <c:pt idx="2148">
                  <c:v>8.9518079999252222</c:v>
                </c:pt>
                <c:pt idx="2149">
                  <c:v>8.9559839999419637</c:v>
                </c:pt>
                <c:pt idx="2150">
                  <c:v>8.9601359999505803</c:v>
                </c:pt>
                <c:pt idx="2151">
                  <c:v>8.9643119999673218</c:v>
                </c:pt>
                <c:pt idx="2152">
                  <c:v>8.9684639999759383</c:v>
                </c:pt>
                <c:pt idx="2153">
                  <c:v>8.9726399999926798</c:v>
                </c:pt>
                <c:pt idx="2154">
                  <c:v>8.9768160000094213</c:v>
                </c:pt>
                <c:pt idx="2155">
                  <c:v>8.9809680000180379</c:v>
                </c:pt>
                <c:pt idx="2156">
                  <c:v>8.9851440000347793</c:v>
                </c:pt>
                <c:pt idx="2157">
                  <c:v>8.9892960000433959</c:v>
                </c:pt>
                <c:pt idx="2158">
                  <c:v>8.9934720000601374</c:v>
                </c:pt>
                <c:pt idx="2159">
                  <c:v>8.9976480000768788</c:v>
                </c:pt>
                <c:pt idx="2160">
                  <c:v>9.0017999999108724</c:v>
                </c:pt>
                <c:pt idx="2161">
                  <c:v>9.0059759999276139</c:v>
                </c:pt>
                <c:pt idx="2162">
                  <c:v>9.0101279999362305</c:v>
                </c:pt>
                <c:pt idx="2163">
                  <c:v>9.0143039999529719</c:v>
                </c:pt>
                <c:pt idx="2164">
                  <c:v>9.0184799999697134</c:v>
                </c:pt>
                <c:pt idx="2165">
                  <c:v>9.02263199997833</c:v>
                </c:pt>
                <c:pt idx="2166">
                  <c:v>9.0268079999950714</c:v>
                </c:pt>
                <c:pt idx="2167">
                  <c:v>9.030960000003688</c:v>
                </c:pt>
                <c:pt idx="2168">
                  <c:v>9.0351360000204295</c:v>
                </c:pt>
                <c:pt idx="2169">
                  <c:v>9.0393120000371709</c:v>
                </c:pt>
                <c:pt idx="2170">
                  <c:v>9.0434640000457875</c:v>
                </c:pt>
                <c:pt idx="2171">
                  <c:v>9.047640000062529</c:v>
                </c:pt>
                <c:pt idx="2172">
                  <c:v>9.0517920000711456</c:v>
                </c:pt>
                <c:pt idx="2173">
                  <c:v>9.0559679999132641</c:v>
                </c:pt>
                <c:pt idx="2174">
                  <c:v>9.0601439999300055</c:v>
                </c:pt>
                <c:pt idx="2175">
                  <c:v>9.0642959999386221</c:v>
                </c:pt>
                <c:pt idx="2176">
                  <c:v>9.0684719999553636</c:v>
                </c:pt>
                <c:pt idx="2177">
                  <c:v>9.0726239999639802</c:v>
                </c:pt>
                <c:pt idx="2178">
                  <c:v>9.0767999999807216</c:v>
                </c:pt>
                <c:pt idx="2179">
                  <c:v>9.0809759999974631</c:v>
                </c:pt>
                <c:pt idx="2180">
                  <c:v>9.0851280000060797</c:v>
                </c:pt>
                <c:pt idx="2181">
                  <c:v>9.0893040000228211</c:v>
                </c:pt>
                <c:pt idx="2182">
                  <c:v>9.0934560000314377</c:v>
                </c:pt>
                <c:pt idx="2183">
                  <c:v>9.0976320000481792</c:v>
                </c:pt>
                <c:pt idx="2184">
                  <c:v>9.1018080000649206</c:v>
                </c:pt>
                <c:pt idx="2185">
                  <c:v>9.1059600000735372</c:v>
                </c:pt>
                <c:pt idx="2186">
                  <c:v>9.1101359999156557</c:v>
                </c:pt>
                <c:pt idx="2187">
                  <c:v>9.1142879999242723</c:v>
                </c:pt>
                <c:pt idx="2188">
                  <c:v>9.1184639999410138</c:v>
                </c:pt>
                <c:pt idx="2189">
                  <c:v>9.1226399999577552</c:v>
                </c:pt>
                <c:pt idx="2190">
                  <c:v>9.1267919999663718</c:v>
                </c:pt>
                <c:pt idx="2191">
                  <c:v>9.1309679999831133</c:v>
                </c:pt>
                <c:pt idx="2192">
                  <c:v>9.1351439999998547</c:v>
                </c:pt>
                <c:pt idx="2193">
                  <c:v>9.1392960000084713</c:v>
                </c:pt>
                <c:pt idx="2194">
                  <c:v>9.1434720000252128</c:v>
                </c:pt>
                <c:pt idx="2195">
                  <c:v>9.1476240000338294</c:v>
                </c:pt>
                <c:pt idx="2196">
                  <c:v>9.1518000000505708</c:v>
                </c:pt>
                <c:pt idx="2197">
                  <c:v>9.1559520000591874</c:v>
                </c:pt>
                <c:pt idx="2198">
                  <c:v>9.1601280000759289</c:v>
                </c:pt>
                <c:pt idx="2199">
                  <c:v>9.1643039999180473</c:v>
                </c:pt>
                <c:pt idx="2200">
                  <c:v>9.1684559999266639</c:v>
                </c:pt>
                <c:pt idx="2201">
                  <c:v>9.1726319999434054</c:v>
                </c:pt>
                <c:pt idx="2202">
                  <c:v>9.1768079999601468</c:v>
                </c:pt>
                <c:pt idx="2203">
                  <c:v>9.1809599999687634</c:v>
                </c:pt>
                <c:pt idx="2204">
                  <c:v>9.1851359999855049</c:v>
                </c:pt>
                <c:pt idx="2205">
                  <c:v>9.1892879999941215</c:v>
                </c:pt>
                <c:pt idx="2206">
                  <c:v>9.1934640000108629</c:v>
                </c:pt>
                <c:pt idx="2207">
                  <c:v>9.1976400000276044</c:v>
                </c:pt>
                <c:pt idx="2208">
                  <c:v>9.201792000036221</c:v>
                </c:pt>
                <c:pt idx="2209">
                  <c:v>9.2059680000529625</c:v>
                </c:pt>
                <c:pt idx="2210">
                  <c:v>9.210120000061579</c:v>
                </c:pt>
                <c:pt idx="2211">
                  <c:v>9.2142960000783205</c:v>
                </c:pt>
                <c:pt idx="2212">
                  <c:v>9.218471999920439</c:v>
                </c:pt>
                <c:pt idx="2213">
                  <c:v>9.2226239999290556</c:v>
                </c:pt>
                <c:pt idx="2214">
                  <c:v>9.226799999945797</c:v>
                </c:pt>
                <c:pt idx="2215">
                  <c:v>9.2309519999544136</c:v>
                </c:pt>
                <c:pt idx="2216">
                  <c:v>9.2351279999711551</c:v>
                </c:pt>
                <c:pt idx="2217">
                  <c:v>9.2393039999878965</c:v>
                </c:pt>
                <c:pt idx="2218">
                  <c:v>9.2434559999965131</c:v>
                </c:pt>
                <c:pt idx="2219">
                  <c:v>9.2476320000132546</c:v>
                </c:pt>
                <c:pt idx="2220">
                  <c:v>9.2517840000218712</c:v>
                </c:pt>
                <c:pt idx="2221">
                  <c:v>9.2559600000386126</c:v>
                </c:pt>
                <c:pt idx="2222">
                  <c:v>9.2601360000553541</c:v>
                </c:pt>
                <c:pt idx="2223">
                  <c:v>9.2642880000639707</c:v>
                </c:pt>
                <c:pt idx="2224">
                  <c:v>9.2684640000807121</c:v>
                </c:pt>
                <c:pt idx="2225">
                  <c:v>9.2726159999147058</c:v>
                </c:pt>
                <c:pt idx="2226">
                  <c:v>9.2767919999314472</c:v>
                </c:pt>
                <c:pt idx="2227">
                  <c:v>9.2809679999481887</c:v>
                </c:pt>
                <c:pt idx="2228">
                  <c:v>9.2851199999568053</c:v>
                </c:pt>
                <c:pt idx="2229">
                  <c:v>9.2892959999735467</c:v>
                </c:pt>
                <c:pt idx="2230">
                  <c:v>9.2934479999821633</c:v>
                </c:pt>
                <c:pt idx="2231">
                  <c:v>9.2976239999989048</c:v>
                </c:pt>
                <c:pt idx="2232">
                  <c:v>9.3018000000156462</c:v>
                </c:pt>
                <c:pt idx="2233">
                  <c:v>9.3059520000242628</c:v>
                </c:pt>
                <c:pt idx="2234">
                  <c:v>9.3101280000410043</c:v>
                </c:pt>
                <c:pt idx="2235">
                  <c:v>9.3142800000496209</c:v>
                </c:pt>
                <c:pt idx="2236">
                  <c:v>9.3184560000663623</c:v>
                </c:pt>
                <c:pt idx="2237">
                  <c:v>9.3226319999084808</c:v>
                </c:pt>
                <c:pt idx="2238">
                  <c:v>9.3267839999170974</c:v>
                </c:pt>
                <c:pt idx="2239">
                  <c:v>9.3309599999338388</c:v>
                </c:pt>
                <c:pt idx="2240">
                  <c:v>9.3351119999424554</c:v>
                </c:pt>
                <c:pt idx="2241">
                  <c:v>9.3392879999591969</c:v>
                </c:pt>
                <c:pt idx="2242">
                  <c:v>9.3434639999759383</c:v>
                </c:pt>
                <c:pt idx="2243">
                  <c:v>9.3476159999845549</c:v>
                </c:pt>
                <c:pt idx="2244">
                  <c:v>9.3517920000012964</c:v>
                </c:pt>
                <c:pt idx="2245">
                  <c:v>9.355944000009913</c:v>
                </c:pt>
                <c:pt idx="2246">
                  <c:v>9.3601200000266545</c:v>
                </c:pt>
                <c:pt idx="2247">
                  <c:v>9.3642960000433959</c:v>
                </c:pt>
                <c:pt idx="2248">
                  <c:v>9.3684480000520125</c:v>
                </c:pt>
                <c:pt idx="2249">
                  <c:v>9.372624000068754</c:v>
                </c:pt>
                <c:pt idx="2250">
                  <c:v>9.3767760000773706</c:v>
                </c:pt>
                <c:pt idx="2251">
                  <c:v>9.380951999919489</c:v>
                </c:pt>
                <c:pt idx="2252">
                  <c:v>9.3851279999362305</c:v>
                </c:pt>
                <c:pt idx="2253">
                  <c:v>9.3892799999448471</c:v>
                </c:pt>
                <c:pt idx="2254">
                  <c:v>9.3934559999615885</c:v>
                </c:pt>
                <c:pt idx="2255">
                  <c:v>9.3976079999702051</c:v>
                </c:pt>
                <c:pt idx="2256">
                  <c:v>9.4017839999869466</c:v>
                </c:pt>
                <c:pt idx="2257">
                  <c:v>9.405960000003688</c:v>
                </c:pt>
                <c:pt idx="2258">
                  <c:v>9.4101120000123046</c:v>
                </c:pt>
                <c:pt idx="2259">
                  <c:v>9.4142880000290461</c:v>
                </c:pt>
                <c:pt idx="2260">
                  <c:v>9.4184400000376627</c:v>
                </c:pt>
                <c:pt idx="2261">
                  <c:v>9.4226160000544041</c:v>
                </c:pt>
                <c:pt idx="2262">
                  <c:v>9.4267920000711456</c:v>
                </c:pt>
                <c:pt idx="2263">
                  <c:v>9.4309440000797622</c:v>
                </c:pt>
                <c:pt idx="2264">
                  <c:v>9.4351199999218807</c:v>
                </c:pt>
                <c:pt idx="2265">
                  <c:v>9.4392719999304973</c:v>
                </c:pt>
                <c:pt idx="2266">
                  <c:v>9.4434479999472387</c:v>
                </c:pt>
                <c:pt idx="2267">
                  <c:v>9.4476239999639802</c:v>
                </c:pt>
                <c:pt idx="2268">
                  <c:v>9.4517759999725968</c:v>
                </c:pt>
                <c:pt idx="2269">
                  <c:v>9.4559519999893382</c:v>
                </c:pt>
                <c:pt idx="2270">
                  <c:v>9.4601039999979548</c:v>
                </c:pt>
                <c:pt idx="2271">
                  <c:v>9.4642800000146963</c:v>
                </c:pt>
                <c:pt idx="2272">
                  <c:v>9.4684560000314377</c:v>
                </c:pt>
                <c:pt idx="2273">
                  <c:v>9.4726080000400543</c:v>
                </c:pt>
                <c:pt idx="2274">
                  <c:v>9.4767840000567958</c:v>
                </c:pt>
                <c:pt idx="2275">
                  <c:v>9.4809360000654124</c:v>
                </c:pt>
                <c:pt idx="2276">
                  <c:v>9.4851120000821538</c:v>
                </c:pt>
                <c:pt idx="2277">
                  <c:v>9.4892879999242723</c:v>
                </c:pt>
                <c:pt idx="2278">
                  <c:v>9.4934399999328889</c:v>
                </c:pt>
                <c:pt idx="2279">
                  <c:v>9.4976159999496303</c:v>
                </c:pt>
                <c:pt idx="2280">
                  <c:v>9.5017679999582469</c:v>
                </c:pt>
                <c:pt idx="2281">
                  <c:v>9.5059439999749884</c:v>
                </c:pt>
                <c:pt idx="2282">
                  <c:v>9.5101199999917299</c:v>
                </c:pt>
                <c:pt idx="2283">
                  <c:v>9.5142720000003465</c:v>
                </c:pt>
                <c:pt idx="2284">
                  <c:v>9.5184480000170879</c:v>
                </c:pt>
                <c:pt idx="2285">
                  <c:v>9.5226000000257045</c:v>
                </c:pt>
                <c:pt idx="2286">
                  <c:v>9.526776000042446</c:v>
                </c:pt>
                <c:pt idx="2287">
                  <c:v>9.5309520000591874</c:v>
                </c:pt>
                <c:pt idx="2288">
                  <c:v>9.535104000067804</c:v>
                </c:pt>
                <c:pt idx="2289">
                  <c:v>9.5392799999099225</c:v>
                </c:pt>
                <c:pt idx="2290">
                  <c:v>9.5434559999266639</c:v>
                </c:pt>
                <c:pt idx="2291">
                  <c:v>9.5476079999352805</c:v>
                </c:pt>
                <c:pt idx="2292">
                  <c:v>9.551783999952022</c:v>
                </c:pt>
                <c:pt idx="2293">
                  <c:v>9.5559359999606386</c:v>
                </c:pt>
                <c:pt idx="2294">
                  <c:v>9.56011199997738</c:v>
                </c:pt>
                <c:pt idx="2295">
                  <c:v>9.5642879999941215</c:v>
                </c:pt>
                <c:pt idx="2296">
                  <c:v>9.5684400000027381</c:v>
                </c:pt>
                <c:pt idx="2297">
                  <c:v>9.5726160000194795</c:v>
                </c:pt>
                <c:pt idx="2298">
                  <c:v>9.5767680000280961</c:v>
                </c:pt>
                <c:pt idx="2299">
                  <c:v>9.5809440000448376</c:v>
                </c:pt>
                <c:pt idx="2300">
                  <c:v>9.585120000061579</c:v>
                </c:pt>
                <c:pt idx="2301">
                  <c:v>9.5892720000701956</c:v>
                </c:pt>
                <c:pt idx="2302">
                  <c:v>9.5934479999123141</c:v>
                </c:pt>
                <c:pt idx="2303">
                  <c:v>9.5976239999290556</c:v>
                </c:pt>
                <c:pt idx="2304">
                  <c:v>9.6017759999376722</c:v>
                </c:pt>
                <c:pt idx="2305">
                  <c:v>9.6059519999544136</c:v>
                </c:pt>
                <c:pt idx="2306">
                  <c:v>9.6101039999630302</c:v>
                </c:pt>
                <c:pt idx="2307">
                  <c:v>9.6142799999797717</c:v>
                </c:pt>
                <c:pt idx="2308">
                  <c:v>9.6184559999965131</c:v>
                </c:pt>
                <c:pt idx="2309">
                  <c:v>9.6226080000051297</c:v>
                </c:pt>
                <c:pt idx="2310">
                  <c:v>9.6267840000218712</c:v>
                </c:pt>
                <c:pt idx="2311">
                  <c:v>9.6309360000304878</c:v>
                </c:pt>
                <c:pt idx="2312">
                  <c:v>9.6351120000472292</c:v>
                </c:pt>
                <c:pt idx="2313">
                  <c:v>9.6392880000639707</c:v>
                </c:pt>
                <c:pt idx="2314">
                  <c:v>9.6434400000725873</c:v>
                </c:pt>
                <c:pt idx="2315">
                  <c:v>9.6476159999147058</c:v>
                </c:pt>
                <c:pt idx="2316">
                  <c:v>9.6517679999233223</c:v>
                </c:pt>
                <c:pt idx="2317">
                  <c:v>9.6559439999400638</c:v>
                </c:pt>
                <c:pt idx="2318">
                  <c:v>9.6601199999568053</c:v>
                </c:pt>
                <c:pt idx="2319">
                  <c:v>9.6642719999654219</c:v>
                </c:pt>
                <c:pt idx="2320">
                  <c:v>9.6684479999821633</c:v>
                </c:pt>
                <c:pt idx="2321">
                  <c:v>9.6725999999907799</c:v>
                </c:pt>
                <c:pt idx="2322">
                  <c:v>9.6767760000075214</c:v>
                </c:pt>
                <c:pt idx="2323">
                  <c:v>9.6809520000242628</c:v>
                </c:pt>
                <c:pt idx="2324">
                  <c:v>9.6851040000328794</c:v>
                </c:pt>
                <c:pt idx="2325">
                  <c:v>9.6892800000496209</c:v>
                </c:pt>
                <c:pt idx="2326">
                  <c:v>9.6934320000582375</c:v>
                </c:pt>
                <c:pt idx="2327">
                  <c:v>9.6976080000749789</c:v>
                </c:pt>
                <c:pt idx="2328">
                  <c:v>9.7017839999170974</c:v>
                </c:pt>
                <c:pt idx="2329">
                  <c:v>9.705935999925714</c:v>
                </c:pt>
                <c:pt idx="2330">
                  <c:v>9.7101119999424554</c:v>
                </c:pt>
                <c:pt idx="2331">
                  <c:v>9.714263999951072</c:v>
                </c:pt>
                <c:pt idx="2332">
                  <c:v>9.7184399999678135</c:v>
                </c:pt>
                <c:pt idx="2333">
                  <c:v>9.7226159999845549</c:v>
                </c:pt>
                <c:pt idx="2334">
                  <c:v>9.7267679999931715</c:v>
                </c:pt>
                <c:pt idx="2335">
                  <c:v>9.730944000009913</c:v>
                </c:pt>
                <c:pt idx="2336">
                  <c:v>9.7350960000185296</c:v>
                </c:pt>
                <c:pt idx="2337">
                  <c:v>9.739272000035271</c:v>
                </c:pt>
                <c:pt idx="2338">
                  <c:v>9.7434480000520125</c:v>
                </c:pt>
                <c:pt idx="2339">
                  <c:v>9.7476000000606291</c:v>
                </c:pt>
                <c:pt idx="2340">
                  <c:v>9.7517760000773706</c:v>
                </c:pt>
                <c:pt idx="2341">
                  <c:v>9.7559279999113642</c:v>
                </c:pt>
                <c:pt idx="2342">
                  <c:v>9.7601039999281056</c:v>
                </c:pt>
                <c:pt idx="2343">
                  <c:v>9.7642799999448471</c:v>
                </c:pt>
                <c:pt idx="2344">
                  <c:v>9.7684319999534637</c:v>
                </c:pt>
                <c:pt idx="2345">
                  <c:v>9.7726079999702051</c:v>
                </c:pt>
                <c:pt idx="2346">
                  <c:v>9.7767599999788217</c:v>
                </c:pt>
                <c:pt idx="2347">
                  <c:v>9.7809359999955632</c:v>
                </c:pt>
                <c:pt idx="2348">
                  <c:v>9.7851120000123046</c:v>
                </c:pt>
                <c:pt idx="2349">
                  <c:v>9.7892640000209212</c:v>
                </c:pt>
                <c:pt idx="2350">
                  <c:v>9.7934400000376627</c:v>
                </c:pt>
                <c:pt idx="2351">
                  <c:v>9.7975920000462793</c:v>
                </c:pt>
                <c:pt idx="2352">
                  <c:v>9.8017680000630207</c:v>
                </c:pt>
                <c:pt idx="2353">
                  <c:v>9.8059440000797622</c:v>
                </c:pt>
                <c:pt idx="2354">
                  <c:v>9.8100959999137558</c:v>
                </c:pt>
                <c:pt idx="2355">
                  <c:v>9.8142719999304973</c:v>
                </c:pt>
                <c:pt idx="2356">
                  <c:v>9.8184239999391139</c:v>
                </c:pt>
                <c:pt idx="2357">
                  <c:v>9.8225999999558553</c:v>
                </c:pt>
                <c:pt idx="2358">
                  <c:v>9.8267759999725968</c:v>
                </c:pt>
                <c:pt idx="2359">
                  <c:v>9.8309279999812134</c:v>
                </c:pt>
                <c:pt idx="2360">
                  <c:v>9.8351039999979548</c:v>
                </c:pt>
                <c:pt idx="2361">
                  <c:v>9.8392560000065714</c:v>
                </c:pt>
                <c:pt idx="2362">
                  <c:v>9.8434320000233129</c:v>
                </c:pt>
                <c:pt idx="2363">
                  <c:v>9.8476080000400543</c:v>
                </c:pt>
                <c:pt idx="2364">
                  <c:v>9.8517600000486709</c:v>
                </c:pt>
                <c:pt idx="2365">
                  <c:v>9.8559360000654124</c:v>
                </c:pt>
                <c:pt idx="2366">
                  <c:v>9.8601120000821538</c:v>
                </c:pt>
                <c:pt idx="2367">
                  <c:v>9.8642639999161474</c:v>
                </c:pt>
                <c:pt idx="2368">
                  <c:v>9.8684399999328889</c:v>
                </c:pt>
                <c:pt idx="2369">
                  <c:v>9.8725919999415055</c:v>
                </c:pt>
                <c:pt idx="2370">
                  <c:v>9.8767679999582469</c:v>
                </c:pt>
                <c:pt idx="2371">
                  <c:v>9.8809439999749884</c:v>
                </c:pt>
                <c:pt idx="2372">
                  <c:v>9.885095999983605</c:v>
                </c:pt>
                <c:pt idx="2373">
                  <c:v>9.8892720000003465</c:v>
                </c:pt>
                <c:pt idx="2374">
                  <c:v>9.893424000008963</c:v>
                </c:pt>
                <c:pt idx="2375">
                  <c:v>9.8976000000257045</c:v>
                </c:pt>
                <c:pt idx="2376">
                  <c:v>9.901776000042446</c:v>
                </c:pt>
                <c:pt idx="2377">
                  <c:v>9.9059280000510626</c:v>
                </c:pt>
                <c:pt idx="2378">
                  <c:v>9.910104000067804</c:v>
                </c:pt>
                <c:pt idx="2379">
                  <c:v>9.9142560000764206</c:v>
                </c:pt>
                <c:pt idx="2380">
                  <c:v>9.9184319999185391</c:v>
                </c:pt>
                <c:pt idx="2381">
                  <c:v>9.9226079999352805</c:v>
                </c:pt>
                <c:pt idx="2382">
                  <c:v>9.9267599999438971</c:v>
                </c:pt>
                <c:pt idx="2383">
                  <c:v>9.9309359999606386</c:v>
                </c:pt>
                <c:pt idx="2384">
                  <c:v>9.93511199997738</c:v>
                </c:pt>
                <c:pt idx="2385">
                  <c:v>9.9392639999859966</c:v>
                </c:pt>
                <c:pt idx="2386">
                  <c:v>9.9434400000027381</c:v>
                </c:pt>
                <c:pt idx="2387">
                  <c:v>9.9476160000194795</c:v>
                </c:pt>
                <c:pt idx="2388">
                  <c:v>9.9517680000280961</c:v>
                </c:pt>
                <c:pt idx="2389">
                  <c:v>9.9559440000448376</c:v>
                </c:pt>
                <c:pt idx="2390">
                  <c:v>9.9600960000534542</c:v>
                </c:pt>
                <c:pt idx="2391">
                  <c:v>9.9642720000701956</c:v>
                </c:pt>
                <c:pt idx="2392">
                  <c:v>9.9684479999123141</c:v>
                </c:pt>
                <c:pt idx="2393">
                  <c:v>9.9725999999209307</c:v>
                </c:pt>
                <c:pt idx="2394">
                  <c:v>9.9767759999376722</c:v>
                </c:pt>
                <c:pt idx="2395">
                  <c:v>9.9809279999462888</c:v>
                </c:pt>
                <c:pt idx="2396">
                  <c:v>9.9851039999630302</c:v>
                </c:pt>
                <c:pt idx="2397">
                  <c:v>9.9892799999797717</c:v>
                </c:pt>
                <c:pt idx="2398">
                  <c:v>9.9934319999883883</c:v>
                </c:pt>
                <c:pt idx="2399">
                  <c:v>9.9976080000051297</c:v>
                </c:pt>
                <c:pt idx="2400">
                  <c:v>10.001760000013746</c:v>
                </c:pt>
                <c:pt idx="2401">
                  <c:v>10.005936000030488</c:v>
                </c:pt>
                <c:pt idx="2402">
                  <c:v>10.010112000047229</c:v>
                </c:pt>
                <c:pt idx="2403">
                  <c:v>10.014264000055846</c:v>
                </c:pt>
                <c:pt idx="2404">
                  <c:v>10.018440000072587</c:v>
                </c:pt>
                <c:pt idx="2405">
                  <c:v>10.022592000081204</c:v>
                </c:pt>
                <c:pt idx="2406">
                  <c:v>10.026767999923322</c:v>
                </c:pt>
                <c:pt idx="2407">
                  <c:v>10.030943999940064</c:v>
                </c:pt>
                <c:pt idx="2408">
                  <c:v>10.03509599994868</c:v>
                </c:pt>
                <c:pt idx="2409">
                  <c:v>10.039271999965422</c:v>
                </c:pt>
                <c:pt idx="2410">
                  <c:v>10.043423999974038</c:v>
                </c:pt>
                <c:pt idx="2411">
                  <c:v>10.04759999999078</c:v>
                </c:pt>
                <c:pt idx="2412">
                  <c:v>10.051776000007521</c:v>
                </c:pt>
                <c:pt idx="2413">
                  <c:v>10.055928000016138</c:v>
                </c:pt>
                <c:pt idx="2414">
                  <c:v>10.060104000032879</c:v>
                </c:pt>
                <c:pt idx="2415">
                  <c:v>10.064256000041496</c:v>
                </c:pt>
                <c:pt idx="2416">
                  <c:v>10.068432000058237</c:v>
                </c:pt>
                <c:pt idx="2417">
                  <c:v>10.072608000074979</c:v>
                </c:pt>
                <c:pt idx="2418">
                  <c:v>10.076759999908973</c:v>
                </c:pt>
                <c:pt idx="2419">
                  <c:v>10.080935999925714</c:v>
                </c:pt>
                <c:pt idx="2420">
                  <c:v>10.085087999934331</c:v>
                </c:pt>
                <c:pt idx="2421">
                  <c:v>10.089263999951072</c:v>
                </c:pt>
                <c:pt idx="2422">
                  <c:v>10.093439999967813</c:v>
                </c:pt>
                <c:pt idx="2423">
                  <c:v>10.09759199997643</c:v>
                </c:pt>
                <c:pt idx="2424">
                  <c:v>10.101767999993172</c:v>
                </c:pt>
                <c:pt idx="2425">
                  <c:v>10.105920000001788</c:v>
                </c:pt>
                <c:pt idx="2426">
                  <c:v>10.11009600001853</c:v>
                </c:pt>
                <c:pt idx="2427">
                  <c:v>10.114272000035271</c:v>
                </c:pt>
                <c:pt idx="2428">
                  <c:v>10.118424000043888</c:v>
                </c:pt>
                <c:pt idx="2429">
                  <c:v>10.122600000060629</c:v>
                </c:pt>
                <c:pt idx="2430">
                  <c:v>10.126752000069246</c:v>
                </c:pt>
                <c:pt idx="2431">
                  <c:v>10.130927999911364</c:v>
                </c:pt>
                <c:pt idx="2432">
                  <c:v>10.135103999928106</c:v>
                </c:pt>
                <c:pt idx="2433">
                  <c:v>10.139255999936722</c:v>
                </c:pt>
                <c:pt idx="2434">
                  <c:v>10.143431999953464</c:v>
                </c:pt>
                <c:pt idx="2435">
                  <c:v>10.14758399996208</c:v>
                </c:pt>
                <c:pt idx="2436">
                  <c:v>10.151759999978822</c:v>
                </c:pt>
                <c:pt idx="2437">
                  <c:v>10.155935999995563</c:v>
                </c:pt>
                <c:pt idx="2438">
                  <c:v>10.16008800000418</c:v>
                </c:pt>
                <c:pt idx="2439">
                  <c:v>10.164264000020921</c:v>
                </c:pt>
                <c:pt idx="2440">
                  <c:v>10.168440000037663</c:v>
                </c:pt>
                <c:pt idx="2441">
                  <c:v>10.172592000046279</c:v>
                </c:pt>
                <c:pt idx="2442">
                  <c:v>10.176768000063021</c:v>
                </c:pt>
                <c:pt idx="2443">
                  <c:v>10.180920000071637</c:v>
                </c:pt>
                <c:pt idx="2444">
                  <c:v>10.185095999913756</c:v>
                </c:pt>
                <c:pt idx="2445">
                  <c:v>10.189271999930497</c:v>
                </c:pt>
                <c:pt idx="2446">
                  <c:v>10.193423999939114</c:v>
                </c:pt>
                <c:pt idx="2447">
                  <c:v>10.197599999955855</c:v>
                </c:pt>
                <c:pt idx="2448">
                  <c:v>10.201751999964472</c:v>
                </c:pt>
                <c:pt idx="2449">
                  <c:v>10.205927999981213</c:v>
                </c:pt>
                <c:pt idx="2450">
                  <c:v>10.210103999997955</c:v>
                </c:pt>
                <c:pt idx="2451">
                  <c:v>10.214256000006571</c:v>
                </c:pt>
                <c:pt idx="2452">
                  <c:v>10.218432000023313</c:v>
                </c:pt>
                <c:pt idx="2453">
                  <c:v>10.222584000031929</c:v>
                </c:pt>
                <c:pt idx="2454">
                  <c:v>10.226760000048671</c:v>
                </c:pt>
                <c:pt idx="2455">
                  <c:v>10.230936000065412</c:v>
                </c:pt>
                <c:pt idx="2456">
                  <c:v>10.235088000074029</c:v>
                </c:pt>
                <c:pt idx="2457">
                  <c:v>10.239263999916147</c:v>
                </c:pt>
                <c:pt idx="2458">
                  <c:v>10.243415999924764</c:v>
                </c:pt>
                <c:pt idx="2459">
                  <c:v>10.247591999941505</c:v>
                </c:pt>
                <c:pt idx="2460">
                  <c:v>10.251767999958247</c:v>
                </c:pt>
                <c:pt idx="2461">
                  <c:v>10.255919999966864</c:v>
                </c:pt>
                <c:pt idx="2462">
                  <c:v>10.260095999983605</c:v>
                </c:pt>
                <c:pt idx="2463">
                  <c:v>10.264247999992222</c:v>
                </c:pt>
                <c:pt idx="2464">
                  <c:v>10.268424000008963</c:v>
                </c:pt>
                <c:pt idx="2465">
                  <c:v>10.272600000025705</c:v>
                </c:pt>
                <c:pt idx="2466">
                  <c:v>10.276752000034321</c:v>
                </c:pt>
                <c:pt idx="2467">
                  <c:v>10.280928000051063</c:v>
                </c:pt>
                <c:pt idx="2468">
                  <c:v>10.285104000067804</c:v>
                </c:pt>
                <c:pt idx="2469">
                  <c:v>10.289256000076421</c:v>
                </c:pt>
                <c:pt idx="2470">
                  <c:v>10.293431999918539</c:v>
                </c:pt>
                <c:pt idx="2471">
                  <c:v>10.297583999927156</c:v>
                </c:pt>
                <c:pt idx="2472">
                  <c:v>10.301759999943897</c:v>
                </c:pt>
                <c:pt idx="2473">
                  <c:v>10.305935999960639</c:v>
                </c:pt>
                <c:pt idx="2474">
                  <c:v>10.310087999969255</c:v>
                </c:pt>
                <c:pt idx="2475">
                  <c:v>10.314263999985997</c:v>
                </c:pt>
                <c:pt idx="2476">
                  <c:v>10.318415999994613</c:v>
                </c:pt>
                <c:pt idx="2477">
                  <c:v>10.322592000011355</c:v>
                </c:pt>
                <c:pt idx="2478">
                  <c:v>10.326768000028096</c:v>
                </c:pt>
                <c:pt idx="2479">
                  <c:v>10.330920000036713</c:v>
                </c:pt>
                <c:pt idx="2480">
                  <c:v>10.335096000053454</c:v>
                </c:pt>
                <c:pt idx="2481">
                  <c:v>10.339248000062071</c:v>
                </c:pt>
                <c:pt idx="2482">
                  <c:v>10.343424000078812</c:v>
                </c:pt>
                <c:pt idx="2483">
                  <c:v>10.347599999920931</c:v>
                </c:pt>
                <c:pt idx="2484">
                  <c:v>10.351751999929547</c:v>
                </c:pt>
                <c:pt idx="2485">
                  <c:v>10.355927999946289</c:v>
                </c:pt>
                <c:pt idx="2486">
                  <c:v>10.360079999954905</c:v>
                </c:pt>
                <c:pt idx="2487">
                  <c:v>10.364255999971647</c:v>
                </c:pt>
                <c:pt idx="2488">
                  <c:v>10.368431999988388</c:v>
                </c:pt>
                <c:pt idx="2489">
                  <c:v>10.372583999997005</c:v>
                </c:pt>
                <c:pt idx="2490">
                  <c:v>10.376760000013746</c:v>
                </c:pt>
                <c:pt idx="2491">
                  <c:v>10.380912000022363</c:v>
                </c:pt>
                <c:pt idx="2492">
                  <c:v>10.385088000039104</c:v>
                </c:pt>
                <c:pt idx="2493">
                  <c:v>10.389264000055846</c:v>
                </c:pt>
                <c:pt idx="2494">
                  <c:v>10.393416000064462</c:v>
                </c:pt>
                <c:pt idx="2495">
                  <c:v>10.397592000081204</c:v>
                </c:pt>
                <c:pt idx="2496">
                  <c:v>10.401743999915197</c:v>
                </c:pt>
                <c:pt idx="2497">
                  <c:v>10.405919999931939</c:v>
                </c:pt>
                <c:pt idx="2498">
                  <c:v>10.41009599994868</c:v>
                </c:pt>
                <c:pt idx="2499">
                  <c:v>10.414247999957297</c:v>
                </c:pt>
                <c:pt idx="2500">
                  <c:v>10.418423999974038</c:v>
                </c:pt>
                <c:pt idx="2501">
                  <c:v>10.422575999982655</c:v>
                </c:pt>
                <c:pt idx="2502">
                  <c:v>10.426751999999397</c:v>
                </c:pt>
                <c:pt idx="2503">
                  <c:v>10.430928000016138</c:v>
                </c:pt>
                <c:pt idx="2504">
                  <c:v>10.435080000024755</c:v>
                </c:pt>
                <c:pt idx="2505">
                  <c:v>10.439256000041496</c:v>
                </c:pt>
                <c:pt idx="2506">
                  <c:v>10.443408000050113</c:v>
                </c:pt>
                <c:pt idx="2507">
                  <c:v>10.447584000066854</c:v>
                </c:pt>
                <c:pt idx="2508">
                  <c:v>10.451759999908973</c:v>
                </c:pt>
                <c:pt idx="2509">
                  <c:v>10.455911999917589</c:v>
                </c:pt>
                <c:pt idx="2510">
                  <c:v>10.460087999934331</c:v>
                </c:pt>
                <c:pt idx="2511">
                  <c:v>10.464239999942947</c:v>
                </c:pt>
                <c:pt idx="2512">
                  <c:v>10.468415999959689</c:v>
                </c:pt>
                <c:pt idx="2513">
                  <c:v>10.47259199997643</c:v>
                </c:pt>
                <c:pt idx="2514">
                  <c:v>10.476743999985047</c:v>
                </c:pt>
                <c:pt idx="2515">
                  <c:v>10.480920000001788</c:v>
                </c:pt>
                <c:pt idx="2516">
                  <c:v>10.485072000010405</c:v>
                </c:pt>
                <c:pt idx="2517">
                  <c:v>10.489248000027146</c:v>
                </c:pt>
                <c:pt idx="2518">
                  <c:v>10.493424000043888</c:v>
                </c:pt>
                <c:pt idx="2519">
                  <c:v>10.497576000052504</c:v>
                </c:pt>
                <c:pt idx="2520">
                  <c:v>10.501752000069246</c:v>
                </c:pt>
                <c:pt idx="2521">
                  <c:v>10.505904000077862</c:v>
                </c:pt>
                <c:pt idx="2522">
                  <c:v>10.510079999919981</c:v>
                </c:pt>
                <c:pt idx="2523">
                  <c:v>10.514255999936722</c:v>
                </c:pt>
                <c:pt idx="2524">
                  <c:v>10.518407999945339</c:v>
                </c:pt>
                <c:pt idx="2525">
                  <c:v>10.52258399996208</c:v>
                </c:pt>
                <c:pt idx="2526">
                  <c:v>10.526759999978822</c:v>
                </c:pt>
                <c:pt idx="2527">
                  <c:v>10.530911999987438</c:v>
                </c:pt>
                <c:pt idx="2528">
                  <c:v>10.53508800000418</c:v>
                </c:pt>
                <c:pt idx="2529">
                  <c:v>10.539264000020921</c:v>
                </c:pt>
                <c:pt idx="2530">
                  <c:v>10.543416000029538</c:v>
                </c:pt>
                <c:pt idx="2531">
                  <c:v>10.547592000046279</c:v>
                </c:pt>
                <c:pt idx="2532">
                  <c:v>10.551744000054896</c:v>
                </c:pt>
                <c:pt idx="2533">
                  <c:v>10.555920000071637</c:v>
                </c:pt>
                <c:pt idx="2534">
                  <c:v>10.560095999913756</c:v>
                </c:pt>
                <c:pt idx="2535">
                  <c:v>10.564247999922372</c:v>
                </c:pt>
                <c:pt idx="2536">
                  <c:v>10.568423999939114</c:v>
                </c:pt>
                <c:pt idx="2537">
                  <c:v>10.57257599994773</c:v>
                </c:pt>
                <c:pt idx="2538">
                  <c:v>10.576751999964472</c:v>
                </c:pt>
                <c:pt idx="2539">
                  <c:v>10.580927999981213</c:v>
                </c:pt>
                <c:pt idx="2540">
                  <c:v>10.58507999998983</c:v>
                </c:pt>
                <c:pt idx="2541">
                  <c:v>10.589256000006571</c:v>
                </c:pt>
                <c:pt idx="2542">
                  <c:v>10.593408000015188</c:v>
                </c:pt>
                <c:pt idx="2543">
                  <c:v>10.597584000031929</c:v>
                </c:pt>
                <c:pt idx="2544">
                  <c:v>10.601760000048671</c:v>
                </c:pt>
                <c:pt idx="2545">
                  <c:v>10.605912000057288</c:v>
                </c:pt>
                <c:pt idx="2546">
                  <c:v>10.610088000074029</c:v>
                </c:pt>
                <c:pt idx="2547">
                  <c:v>10.614239999908023</c:v>
                </c:pt>
                <c:pt idx="2548">
                  <c:v>10.618415999924764</c:v>
                </c:pt>
                <c:pt idx="2549">
                  <c:v>10.622591999941505</c:v>
                </c:pt>
                <c:pt idx="2550">
                  <c:v>10.626743999950122</c:v>
                </c:pt>
                <c:pt idx="2551">
                  <c:v>10.630919999966864</c:v>
                </c:pt>
                <c:pt idx="2552">
                  <c:v>10.63507199997548</c:v>
                </c:pt>
                <c:pt idx="2553">
                  <c:v>10.639247999992222</c:v>
                </c:pt>
                <c:pt idx="2554">
                  <c:v>10.643424000008963</c:v>
                </c:pt>
                <c:pt idx="2555">
                  <c:v>10.64757600001758</c:v>
                </c:pt>
                <c:pt idx="2556">
                  <c:v>10.651752000034321</c:v>
                </c:pt>
                <c:pt idx="2557">
                  <c:v>10.655904000042938</c:v>
                </c:pt>
                <c:pt idx="2558">
                  <c:v>10.660080000059679</c:v>
                </c:pt>
                <c:pt idx="2559">
                  <c:v>10.664256000076421</c:v>
                </c:pt>
                <c:pt idx="2560">
                  <c:v>10.668407999910414</c:v>
                </c:pt>
                <c:pt idx="2561">
                  <c:v>10.672583999927156</c:v>
                </c:pt>
                <c:pt idx="2562">
                  <c:v>10.676735999935772</c:v>
                </c:pt>
                <c:pt idx="2563">
                  <c:v>10.680911999952514</c:v>
                </c:pt>
                <c:pt idx="2564">
                  <c:v>10.685087999969255</c:v>
                </c:pt>
                <c:pt idx="2565">
                  <c:v>10.689239999977872</c:v>
                </c:pt>
                <c:pt idx="2566">
                  <c:v>10.693415999994613</c:v>
                </c:pt>
                <c:pt idx="2567">
                  <c:v>10.69756800000323</c:v>
                </c:pt>
                <c:pt idx="2568">
                  <c:v>10.701744000019971</c:v>
                </c:pt>
                <c:pt idx="2569">
                  <c:v>10.705920000036713</c:v>
                </c:pt>
                <c:pt idx="2570">
                  <c:v>10.710072000045329</c:v>
                </c:pt>
                <c:pt idx="2571">
                  <c:v>10.714248000062071</c:v>
                </c:pt>
                <c:pt idx="2572">
                  <c:v>10.718400000070687</c:v>
                </c:pt>
                <c:pt idx="2573">
                  <c:v>10.722575999912806</c:v>
                </c:pt>
                <c:pt idx="2574">
                  <c:v>10.726751999929547</c:v>
                </c:pt>
                <c:pt idx="2575">
                  <c:v>10.730903999938164</c:v>
                </c:pt>
                <c:pt idx="2576">
                  <c:v>10.735079999954905</c:v>
                </c:pt>
                <c:pt idx="2577">
                  <c:v>10.739231999963522</c:v>
                </c:pt>
                <c:pt idx="2578">
                  <c:v>10.743407999980263</c:v>
                </c:pt>
                <c:pt idx="2579">
                  <c:v>10.747583999997005</c:v>
                </c:pt>
                <c:pt idx="2580">
                  <c:v>10.751736000005621</c:v>
                </c:pt>
                <c:pt idx="2581">
                  <c:v>10.755912000022363</c:v>
                </c:pt>
                <c:pt idx="2582">
                  <c:v>10.76006400003098</c:v>
                </c:pt>
                <c:pt idx="2583">
                  <c:v>10.764240000047721</c:v>
                </c:pt>
                <c:pt idx="2584">
                  <c:v>10.768416000064462</c:v>
                </c:pt>
                <c:pt idx="2585">
                  <c:v>10.772568000073079</c:v>
                </c:pt>
                <c:pt idx="2586">
                  <c:v>10.776743999915197</c:v>
                </c:pt>
                <c:pt idx="2587">
                  <c:v>10.780895999923814</c:v>
                </c:pt>
                <c:pt idx="2588">
                  <c:v>10.785071999940556</c:v>
                </c:pt>
                <c:pt idx="2589">
                  <c:v>10.789247999957297</c:v>
                </c:pt>
                <c:pt idx="2590">
                  <c:v>10.793399999965914</c:v>
                </c:pt>
                <c:pt idx="2591">
                  <c:v>10.797575999982655</c:v>
                </c:pt>
                <c:pt idx="2592">
                  <c:v>10.801727999991272</c:v>
                </c:pt>
                <c:pt idx="2593">
                  <c:v>10.805904000008013</c:v>
                </c:pt>
                <c:pt idx="2594">
                  <c:v>10.810080000024755</c:v>
                </c:pt>
                <c:pt idx="2595">
                  <c:v>10.814232000033371</c:v>
                </c:pt>
                <c:pt idx="2596">
                  <c:v>10.818408000050113</c:v>
                </c:pt>
                <c:pt idx="2597">
                  <c:v>10.822560000058729</c:v>
                </c:pt>
                <c:pt idx="2598">
                  <c:v>10.826736000075471</c:v>
                </c:pt>
                <c:pt idx="2599">
                  <c:v>10.830911999917589</c:v>
                </c:pt>
                <c:pt idx="2600">
                  <c:v>10.835063999926206</c:v>
                </c:pt>
                <c:pt idx="2601">
                  <c:v>10.839239999942947</c:v>
                </c:pt>
                <c:pt idx="2602">
                  <c:v>10.843391999951564</c:v>
                </c:pt>
                <c:pt idx="2603">
                  <c:v>10.847567999968305</c:v>
                </c:pt>
                <c:pt idx="2604">
                  <c:v>10.851743999985047</c:v>
                </c:pt>
                <c:pt idx="2605">
                  <c:v>10.855895999993663</c:v>
                </c:pt>
                <c:pt idx="2606">
                  <c:v>10.860072000010405</c:v>
                </c:pt>
                <c:pt idx="2607">
                  <c:v>10.864248000027146</c:v>
                </c:pt>
                <c:pt idx="2608">
                  <c:v>10.868400000035763</c:v>
                </c:pt>
                <c:pt idx="2609">
                  <c:v>10.872576000052504</c:v>
                </c:pt>
                <c:pt idx="2610">
                  <c:v>10.876728000061121</c:v>
                </c:pt>
                <c:pt idx="2611">
                  <c:v>10.880904000077862</c:v>
                </c:pt>
                <c:pt idx="2612">
                  <c:v>10.885079999919981</c:v>
                </c:pt>
                <c:pt idx="2613">
                  <c:v>10.889231999928597</c:v>
                </c:pt>
                <c:pt idx="2614">
                  <c:v>10.893407999945339</c:v>
                </c:pt>
                <c:pt idx="2615">
                  <c:v>10.897559999953955</c:v>
                </c:pt>
                <c:pt idx="2616">
                  <c:v>10.901735999970697</c:v>
                </c:pt>
                <c:pt idx="2617">
                  <c:v>10.905911999987438</c:v>
                </c:pt>
                <c:pt idx="2618">
                  <c:v>10.910063999996055</c:v>
                </c:pt>
                <c:pt idx="2619">
                  <c:v>10.914240000012796</c:v>
                </c:pt>
                <c:pt idx="2620">
                  <c:v>10.918392000021413</c:v>
                </c:pt>
                <c:pt idx="2621">
                  <c:v>10.922568000038154</c:v>
                </c:pt>
                <c:pt idx="2622">
                  <c:v>10.926744000054896</c:v>
                </c:pt>
                <c:pt idx="2623">
                  <c:v>10.930920000071637</c:v>
                </c:pt>
                <c:pt idx="2624">
                  <c:v>10.935072000080254</c:v>
                </c:pt>
                <c:pt idx="2625">
                  <c:v>10.939247999922372</c:v>
                </c:pt>
                <c:pt idx="2626">
                  <c:v>10.943399999930989</c:v>
                </c:pt>
                <c:pt idx="2627">
                  <c:v>10.94757599994773</c:v>
                </c:pt>
                <c:pt idx="2628">
                  <c:v>10.951751999964472</c:v>
                </c:pt>
                <c:pt idx="2629">
                  <c:v>10.955903999973089</c:v>
                </c:pt>
                <c:pt idx="2630">
                  <c:v>10.96007999998983</c:v>
                </c:pt>
                <c:pt idx="2631">
                  <c:v>10.964231999998447</c:v>
                </c:pt>
                <c:pt idx="2632">
                  <c:v>10.968408000015188</c:v>
                </c:pt>
                <c:pt idx="2633">
                  <c:v>10.972584000031929</c:v>
                </c:pt>
                <c:pt idx="2634">
                  <c:v>10.976736000040546</c:v>
                </c:pt>
                <c:pt idx="2635">
                  <c:v>10.980912000057288</c:v>
                </c:pt>
                <c:pt idx="2636">
                  <c:v>10.985088000074029</c:v>
                </c:pt>
                <c:pt idx="2637">
                  <c:v>10.989239999908023</c:v>
                </c:pt>
                <c:pt idx="2638">
                  <c:v>10.993415999924764</c:v>
                </c:pt>
                <c:pt idx="2639">
                  <c:v>10.997567999933381</c:v>
                </c:pt>
                <c:pt idx="2640">
                  <c:v>11.001743999950122</c:v>
                </c:pt>
                <c:pt idx="2641">
                  <c:v>11.005919999966864</c:v>
                </c:pt>
                <c:pt idx="2642">
                  <c:v>11.01007199997548</c:v>
                </c:pt>
                <c:pt idx="2643">
                  <c:v>11.014247999992222</c:v>
                </c:pt>
                <c:pt idx="2644">
                  <c:v>11.018400000000838</c:v>
                </c:pt>
                <c:pt idx="2645">
                  <c:v>11.02257600001758</c:v>
                </c:pt>
                <c:pt idx="2646">
                  <c:v>11.026752000034321</c:v>
                </c:pt>
                <c:pt idx="2647">
                  <c:v>11.030904000042938</c:v>
                </c:pt>
                <c:pt idx="2648">
                  <c:v>11.035080000059679</c:v>
                </c:pt>
                <c:pt idx="2649">
                  <c:v>11.039232000068296</c:v>
                </c:pt>
                <c:pt idx="2650">
                  <c:v>11.043407999910414</c:v>
                </c:pt>
                <c:pt idx="2651">
                  <c:v>11.047583999927156</c:v>
                </c:pt>
                <c:pt idx="2652">
                  <c:v>11.051735999935772</c:v>
                </c:pt>
                <c:pt idx="2653">
                  <c:v>11.055911999952514</c:v>
                </c:pt>
                <c:pt idx="2654">
                  <c:v>11.060087999969255</c:v>
                </c:pt>
                <c:pt idx="2655">
                  <c:v>11.064239999977872</c:v>
                </c:pt>
                <c:pt idx="2656">
                  <c:v>11.068415999994613</c:v>
                </c:pt>
                <c:pt idx="2657">
                  <c:v>11.07256800000323</c:v>
                </c:pt>
                <c:pt idx="2658">
                  <c:v>11.076744000019971</c:v>
                </c:pt>
                <c:pt idx="2659">
                  <c:v>11.080920000036713</c:v>
                </c:pt>
                <c:pt idx="2660">
                  <c:v>11.085072000045329</c:v>
                </c:pt>
                <c:pt idx="2661">
                  <c:v>11.089248000062071</c:v>
                </c:pt>
                <c:pt idx="2662">
                  <c:v>11.093400000070687</c:v>
                </c:pt>
                <c:pt idx="2663">
                  <c:v>11.097575999912806</c:v>
                </c:pt>
                <c:pt idx="2664">
                  <c:v>11.101751999929547</c:v>
                </c:pt>
                <c:pt idx="2665">
                  <c:v>11.105903999938164</c:v>
                </c:pt>
                <c:pt idx="2666">
                  <c:v>11.110079999954905</c:v>
                </c:pt>
                <c:pt idx="2667">
                  <c:v>11.114231999963522</c:v>
                </c:pt>
                <c:pt idx="2668">
                  <c:v>11.118407999980263</c:v>
                </c:pt>
                <c:pt idx="2669">
                  <c:v>11.122583999997005</c:v>
                </c:pt>
                <c:pt idx="2670">
                  <c:v>11.126736000005621</c:v>
                </c:pt>
                <c:pt idx="2671">
                  <c:v>11.130912000022363</c:v>
                </c:pt>
                <c:pt idx="2672">
                  <c:v>11.135088000039104</c:v>
                </c:pt>
                <c:pt idx="2673">
                  <c:v>11.139240000047721</c:v>
                </c:pt>
                <c:pt idx="2674">
                  <c:v>11.143416000064462</c:v>
                </c:pt>
                <c:pt idx="2675">
                  <c:v>11.147568000073079</c:v>
                </c:pt>
                <c:pt idx="2676">
                  <c:v>11.151743999915197</c:v>
                </c:pt>
                <c:pt idx="2677">
                  <c:v>11.155919999931939</c:v>
                </c:pt>
                <c:pt idx="2678">
                  <c:v>11.160071999940556</c:v>
                </c:pt>
                <c:pt idx="2679">
                  <c:v>11.164247999957297</c:v>
                </c:pt>
                <c:pt idx="2680">
                  <c:v>11.168399999965914</c:v>
                </c:pt>
                <c:pt idx="2681">
                  <c:v>11.172575999982655</c:v>
                </c:pt>
                <c:pt idx="2682">
                  <c:v>11.176751999999397</c:v>
                </c:pt>
                <c:pt idx="2683">
                  <c:v>11.180904000008013</c:v>
                </c:pt>
                <c:pt idx="2684">
                  <c:v>11.185080000024755</c:v>
                </c:pt>
                <c:pt idx="2685">
                  <c:v>11.189232000033371</c:v>
                </c:pt>
                <c:pt idx="2686">
                  <c:v>11.193408000050113</c:v>
                </c:pt>
                <c:pt idx="2687">
                  <c:v>11.197584000066854</c:v>
                </c:pt>
                <c:pt idx="2688">
                  <c:v>11.201736000075471</c:v>
                </c:pt>
                <c:pt idx="2689">
                  <c:v>11.205911999917589</c:v>
                </c:pt>
                <c:pt idx="2690">
                  <c:v>11.210063999926206</c:v>
                </c:pt>
                <c:pt idx="2691">
                  <c:v>11.214239999942947</c:v>
                </c:pt>
                <c:pt idx="2692">
                  <c:v>11.218415999959689</c:v>
                </c:pt>
                <c:pt idx="2693">
                  <c:v>11.222567999968305</c:v>
                </c:pt>
                <c:pt idx="2694">
                  <c:v>11.226743999985047</c:v>
                </c:pt>
                <c:pt idx="2695">
                  <c:v>11.230895999993663</c:v>
                </c:pt>
                <c:pt idx="2696">
                  <c:v>11.235072000010405</c:v>
                </c:pt>
                <c:pt idx="2697">
                  <c:v>11.239248000027146</c:v>
                </c:pt>
                <c:pt idx="2698">
                  <c:v>11.243400000035763</c:v>
                </c:pt>
                <c:pt idx="2699">
                  <c:v>11.247576000052504</c:v>
                </c:pt>
                <c:pt idx="2700">
                  <c:v>11.251728000061121</c:v>
                </c:pt>
                <c:pt idx="2701">
                  <c:v>11.255904000077862</c:v>
                </c:pt>
                <c:pt idx="2702">
                  <c:v>11.260079999919981</c:v>
                </c:pt>
                <c:pt idx="2703">
                  <c:v>11.264231999928597</c:v>
                </c:pt>
                <c:pt idx="2704">
                  <c:v>11.268407999945339</c:v>
                </c:pt>
                <c:pt idx="2705">
                  <c:v>11.272559999953955</c:v>
                </c:pt>
                <c:pt idx="2706">
                  <c:v>11.276735999970697</c:v>
                </c:pt>
                <c:pt idx="2707">
                  <c:v>11.280911999987438</c:v>
                </c:pt>
                <c:pt idx="2708">
                  <c:v>11.285063999996055</c:v>
                </c:pt>
                <c:pt idx="2709">
                  <c:v>11.289240000012796</c:v>
                </c:pt>
                <c:pt idx="2710">
                  <c:v>11.293392000021413</c:v>
                </c:pt>
                <c:pt idx="2711">
                  <c:v>11.297568000038154</c:v>
                </c:pt>
                <c:pt idx="2712">
                  <c:v>11.301744000054896</c:v>
                </c:pt>
                <c:pt idx="2713">
                  <c:v>11.305896000063512</c:v>
                </c:pt>
                <c:pt idx="2714">
                  <c:v>11.310072000080254</c:v>
                </c:pt>
                <c:pt idx="2715">
                  <c:v>11.314223999914248</c:v>
                </c:pt>
                <c:pt idx="2716">
                  <c:v>11.318399999930989</c:v>
                </c:pt>
                <c:pt idx="2717">
                  <c:v>11.32257599994773</c:v>
                </c:pt>
                <c:pt idx="2718">
                  <c:v>11.326727999956347</c:v>
                </c:pt>
                <c:pt idx="2719">
                  <c:v>11.330903999973089</c:v>
                </c:pt>
                <c:pt idx="2720">
                  <c:v>11.335055999981705</c:v>
                </c:pt>
                <c:pt idx="2721">
                  <c:v>11.339231999998447</c:v>
                </c:pt>
                <c:pt idx="2722">
                  <c:v>11.343408000015188</c:v>
                </c:pt>
                <c:pt idx="2723">
                  <c:v>11.347560000023805</c:v>
                </c:pt>
                <c:pt idx="2724">
                  <c:v>11.351736000040546</c:v>
                </c:pt>
                <c:pt idx="2725">
                  <c:v>11.355888000049163</c:v>
                </c:pt>
                <c:pt idx="2726">
                  <c:v>11.360064000065904</c:v>
                </c:pt>
                <c:pt idx="2727">
                  <c:v>11.364239999908023</c:v>
                </c:pt>
                <c:pt idx="2728">
                  <c:v>11.368391999916639</c:v>
                </c:pt>
                <c:pt idx="2729">
                  <c:v>11.372567999933381</c:v>
                </c:pt>
                <c:pt idx="2730">
                  <c:v>11.376719999941997</c:v>
                </c:pt>
                <c:pt idx="2731">
                  <c:v>11.380895999958739</c:v>
                </c:pt>
                <c:pt idx="2732">
                  <c:v>11.38507199997548</c:v>
                </c:pt>
                <c:pt idx="2733">
                  <c:v>11.389223999984097</c:v>
                </c:pt>
                <c:pt idx="2734">
                  <c:v>11.393400000000838</c:v>
                </c:pt>
                <c:pt idx="2735">
                  <c:v>11.39757600001758</c:v>
                </c:pt>
                <c:pt idx="2736">
                  <c:v>11.401728000026196</c:v>
                </c:pt>
                <c:pt idx="2737">
                  <c:v>11.405904000042938</c:v>
                </c:pt>
                <c:pt idx="2738">
                  <c:v>11.410056000051554</c:v>
                </c:pt>
                <c:pt idx="2739">
                  <c:v>11.414232000068296</c:v>
                </c:pt>
                <c:pt idx="2740">
                  <c:v>11.418407999910414</c:v>
                </c:pt>
                <c:pt idx="2741">
                  <c:v>11.422559999919031</c:v>
                </c:pt>
                <c:pt idx="2742">
                  <c:v>11.426735999935772</c:v>
                </c:pt>
                <c:pt idx="2743">
                  <c:v>11.430887999944389</c:v>
                </c:pt>
                <c:pt idx="2744">
                  <c:v>11.43506399996113</c:v>
                </c:pt>
                <c:pt idx="2745">
                  <c:v>11.439239999977872</c:v>
                </c:pt>
                <c:pt idx="2746">
                  <c:v>11.443391999986488</c:v>
                </c:pt>
                <c:pt idx="2747">
                  <c:v>11.44756800000323</c:v>
                </c:pt>
                <c:pt idx="2748">
                  <c:v>11.451720000011846</c:v>
                </c:pt>
                <c:pt idx="2749">
                  <c:v>11.455896000028588</c:v>
                </c:pt>
                <c:pt idx="2750">
                  <c:v>11.460072000045329</c:v>
                </c:pt>
                <c:pt idx="2751">
                  <c:v>11.464224000053946</c:v>
                </c:pt>
                <c:pt idx="2752">
                  <c:v>11.468400000070687</c:v>
                </c:pt>
                <c:pt idx="2753">
                  <c:v>11.472575999912806</c:v>
                </c:pt>
                <c:pt idx="2754">
                  <c:v>11.476727999921422</c:v>
                </c:pt>
                <c:pt idx="2755">
                  <c:v>11.480903999938164</c:v>
                </c:pt>
                <c:pt idx="2756">
                  <c:v>11.485055999946781</c:v>
                </c:pt>
                <c:pt idx="2757">
                  <c:v>11.489231999963522</c:v>
                </c:pt>
                <c:pt idx="2758">
                  <c:v>11.493407999980263</c:v>
                </c:pt>
                <c:pt idx="2759">
                  <c:v>11.49755999998888</c:v>
                </c:pt>
                <c:pt idx="2760">
                  <c:v>11.501736000005621</c:v>
                </c:pt>
                <c:pt idx="2761">
                  <c:v>11.505888000014238</c:v>
                </c:pt>
                <c:pt idx="2762">
                  <c:v>11.51006400003098</c:v>
                </c:pt>
                <c:pt idx="2763">
                  <c:v>11.514240000047721</c:v>
                </c:pt>
                <c:pt idx="2764">
                  <c:v>11.518392000056338</c:v>
                </c:pt>
                <c:pt idx="2765">
                  <c:v>11.522568000073079</c:v>
                </c:pt>
                <c:pt idx="2766">
                  <c:v>11.526720000081696</c:v>
                </c:pt>
                <c:pt idx="2767">
                  <c:v>11.530895999923814</c:v>
                </c:pt>
                <c:pt idx="2768">
                  <c:v>11.535071999940556</c:v>
                </c:pt>
                <c:pt idx="2769">
                  <c:v>11.539223999949172</c:v>
                </c:pt>
                <c:pt idx="2770">
                  <c:v>11.543399999965914</c:v>
                </c:pt>
                <c:pt idx="2771">
                  <c:v>11.54755199997453</c:v>
                </c:pt>
                <c:pt idx="2772">
                  <c:v>11.551727999991272</c:v>
                </c:pt>
                <c:pt idx="2773">
                  <c:v>11.555904000008013</c:v>
                </c:pt>
                <c:pt idx="2774">
                  <c:v>11.56005600001663</c:v>
                </c:pt>
                <c:pt idx="2775">
                  <c:v>11.564232000033371</c:v>
                </c:pt>
                <c:pt idx="2776">
                  <c:v>11.568384000041988</c:v>
                </c:pt>
                <c:pt idx="2777">
                  <c:v>11.572560000058729</c:v>
                </c:pt>
                <c:pt idx="2778">
                  <c:v>11.576736000075471</c:v>
                </c:pt>
                <c:pt idx="2779">
                  <c:v>11.580887999909464</c:v>
                </c:pt>
                <c:pt idx="2780">
                  <c:v>11.585063999926206</c:v>
                </c:pt>
                <c:pt idx="2781">
                  <c:v>11.589215999934822</c:v>
                </c:pt>
                <c:pt idx="2782">
                  <c:v>11.593391999951564</c:v>
                </c:pt>
                <c:pt idx="2783">
                  <c:v>11.597567999968305</c:v>
                </c:pt>
                <c:pt idx="2784">
                  <c:v>11.601719999976922</c:v>
                </c:pt>
                <c:pt idx="2785">
                  <c:v>11.605895999993663</c:v>
                </c:pt>
                <c:pt idx="2786">
                  <c:v>11.61004800000228</c:v>
                </c:pt>
                <c:pt idx="2787">
                  <c:v>11.614224000019021</c:v>
                </c:pt>
                <c:pt idx="2788">
                  <c:v>11.618400000035763</c:v>
                </c:pt>
                <c:pt idx="2789">
                  <c:v>11.622552000044379</c:v>
                </c:pt>
                <c:pt idx="2790">
                  <c:v>11.626728000061121</c:v>
                </c:pt>
                <c:pt idx="2791">
                  <c:v>11.630880000069737</c:v>
                </c:pt>
                <c:pt idx="2792">
                  <c:v>11.635055999911856</c:v>
                </c:pt>
                <c:pt idx="2793">
                  <c:v>11.639231999928597</c:v>
                </c:pt>
                <c:pt idx="2794">
                  <c:v>11.643383999937214</c:v>
                </c:pt>
                <c:pt idx="2795">
                  <c:v>11.647559999953955</c:v>
                </c:pt>
                <c:pt idx="2796">
                  <c:v>11.651711999962572</c:v>
                </c:pt>
                <c:pt idx="2797">
                  <c:v>11.655887999979313</c:v>
                </c:pt>
                <c:pt idx="2798">
                  <c:v>11.660063999996055</c:v>
                </c:pt>
                <c:pt idx="2799">
                  <c:v>11.664216000004672</c:v>
                </c:pt>
                <c:pt idx="2800">
                  <c:v>11.668392000021413</c:v>
                </c:pt>
                <c:pt idx="2801">
                  <c:v>11.67254400003003</c:v>
                </c:pt>
                <c:pt idx="2802">
                  <c:v>11.676720000046771</c:v>
                </c:pt>
                <c:pt idx="2803">
                  <c:v>11.680896000063512</c:v>
                </c:pt>
                <c:pt idx="2804">
                  <c:v>11.685048000072129</c:v>
                </c:pt>
                <c:pt idx="2805">
                  <c:v>11.689223999914248</c:v>
                </c:pt>
                <c:pt idx="2806">
                  <c:v>11.693375999922864</c:v>
                </c:pt>
                <c:pt idx="2807">
                  <c:v>11.697551999939606</c:v>
                </c:pt>
                <c:pt idx="2808">
                  <c:v>11.701727999956347</c:v>
                </c:pt>
                <c:pt idx="2809">
                  <c:v>11.705879999964964</c:v>
                </c:pt>
                <c:pt idx="2810">
                  <c:v>11.710055999981705</c:v>
                </c:pt>
                <c:pt idx="2811">
                  <c:v>11.714207999990322</c:v>
                </c:pt>
                <c:pt idx="2812">
                  <c:v>11.718384000007063</c:v>
                </c:pt>
                <c:pt idx="2813">
                  <c:v>11.722560000023805</c:v>
                </c:pt>
                <c:pt idx="2814">
                  <c:v>11.726712000032421</c:v>
                </c:pt>
                <c:pt idx="2815">
                  <c:v>11.730888000049163</c:v>
                </c:pt>
                <c:pt idx="2816">
                  <c:v>11.735064000065904</c:v>
                </c:pt>
                <c:pt idx="2817">
                  <c:v>11.739216000074521</c:v>
                </c:pt>
                <c:pt idx="2818">
                  <c:v>11.743391999916639</c:v>
                </c:pt>
                <c:pt idx="2819">
                  <c:v>11.747543999925256</c:v>
                </c:pt>
                <c:pt idx="2820">
                  <c:v>11.751719999941997</c:v>
                </c:pt>
                <c:pt idx="2821">
                  <c:v>11.755895999958739</c:v>
                </c:pt>
                <c:pt idx="2822">
                  <c:v>11.760047999967355</c:v>
                </c:pt>
                <c:pt idx="2823">
                  <c:v>11.764223999984097</c:v>
                </c:pt>
                <c:pt idx="2824">
                  <c:v>11.768375999992713</c:v>
                </c:pt>
                <c:pt idx="2825">
                  <c:v>11.772552000009455</c:v>
                </c:pt>
                <c:pt idx="2826">
                  <c:v>11.776728000026196</c:v>
                </c:pt>
                <c:pt idx="2827">
                  <c:v>11.780880000034813</c:v>
                </c:pt>
                <c:pt idx="2828">
                  <c:v>11.785056000051554</c:v>
                </c:pt>
                <c:pt idx="2829">
                  <c:v>11.789208000060171</c:v>
                </c:pt>
                <c:pt idx="2830">
                  <c:v>11.793384000076912</c:v>
                </c:pt>
                <c:pt idx="2831">
                  <c:v>11.797559999919031</c:v>
                </c:pt>
                <c:pt idx="2832">
                  <c:v>11.801711999927647</c:v>
                </c:pt>
                <c:pt idx="2833">
                  <c:v>11.805887999944389</c:v>
                </c:pt>
                <c:pt idx="2834">
                  <c:v>11.810039999953005</c:v>
                </c:pt>
                <c:pt idx="2835">
                  <c:v>11.814215999969747</c:v>
                </c:pt>
                <c:pt idx="2836">
                  <c:v>11.818391999986488</c:v>
                </c:pt>
                <c:pt idx="2837">
                  <c:v>11.822543999995105</c:v>
                </c:pt>
                <c:pt idx="2838">
                  <c:v>11.826720000011846</c:v>
                </c:pt>
                <c:pt idx="2839">
                  <c:v>11.830872000020463</c:v>
                </c:pt>
                <c:pt idx="2840">
                  <c:v>11.835048000037204</c:v>
                </c:pt>
                <c:pt idx="2841">
                  <c:v>11.839224000053946</c:v>
                </c:pt>
                <c:pt idx="2842">
                  <c:v>11.843376000062563</c:v>
                </c:pt>
                <c:pt idx="2843">
                  <c:v>11.847552000079304</c:v>
                </c:pt>
                <c:pt idx="2844">
                  <c:v>11.851727999921422</c:v>
                </c:pt>
                <c:pt idx="2845">
                  <c:v>11.855879999930039</c:v>
                </c:pt>
                <c:pt idx="2846">
                  <c:v>11.860055999946781</c:v>
                </c:pt>
                <c:pt idx="2847">
                  <c:v>11.864207999955397</c:v>
                </c:pt>
                <c:pt idx="2848">
                  <c:v>11.868383999972139</c:v>
                </c:pt>
                <c:pt idx="2849">
                  <c:v>11.87255999998888</c:v>
                </c:pt>
                <c:pt idx="2850">
                  <c:v>11.876711999997497</c:v>
                </c:pt>
                <c:pt idx="2851">
                  <c:v>11.880888000014238</c:v>
                </c:pt>
                <c:pt idx="2852">
                  <c:v>11.885040000022855</c:v>
                </c:pt>
                <c:pt idx="2853">
                  <c:v>11.889216000039596</c:v>
                </c:pt>
                <c:pt idx="2854">
                  <c:v>11.893392000056338</c:v>
                </c:pt>
                <c:pt idx="2855">
                  <c:v>11.897544000064954</c:v>
                </c:pt>
                <c:pt idx="2856">
                  <c:v>11.901720000081696</c:v>
                </c:pt>
                <c:pt idx="2857">
                  <c:v>11.905871999915689</c:v>
                </c:pt>
                <c:pt idx="2858">
                  <c:v>11.910047999932431</c:v>
                </c:pt>
                <c:pt idx="2859">
                  <c:v>11.914223999949172</c:v>
                </c:pt>
                <c:pt idx="2860">
                  <c:v>11.918375999957789</c:v>
                </c:pt>
                <c:pt idx="2861">
                  <c:v>11.92255199997453</c:v>
                </c:pt>
                <c:pt idx="2862">
                  <c:v>11.926703999983147</c:v>
                </c:pt>
                <c:pt idx="2863">
                  <c:v>11.930879999999888</c:v>
                </c:pt>
                <c:pt idx="2864">
                  <c:v>11.93505600001663</c:v>
                </c:pt>
                <c:pt idx="2865">
                  <c:v>11.939208000025246</c:v>
                </c:pt>
                <c:pt idx="2866">
                  <c:v>11.943384000041988</c:v>
                </c:pt>
                <c:pt idx="2867">
                  <c:v>11.947536000050604</c:v>
                </c:pt>
                <c:pt idx="2868">
                  <c:v>11.951712000067346</c:v>
                </c:pt>
                <c:pt idx="2869">
                  <c:v>11.955887999909464</c:v>
                </c:pt>
                <c:pt idx="2870">
                  <c:v>11.960039999918081</c:v>
                </c:pt>
                <c:pt idx="2871">
                  <c:v>11.964215999934822</c:v>
                </c:pt>
                <c:pt idx="2872">
                  <c:v>11.968367999943439</c:v>
                </c:pt>
                <c:pt idx="2873">
                  <c:v>11.97254399996018</c:v>
                </c:pt>
                <c:pt idx="2874">
                  <c:v>11.976719999976922</c:v>
                </c:pt>
                <c:pt idx="2875">
                  <c:v>11.980871999985538</c:v>
                </c:pt>
                <c:pt idx="2876">
                  <c:v>11.98504800000228</c:v>
                </c:pt>
                <c:pt idx="2877">
                  <c:v>11.989200000010896</c:v>
                </c:pt>
                <c:pt idx="2878">
                  <c:v>11.993376000027638</c:v>
                </c:pt>
                <c:pt idx="2879">
                  <c:v>11.997552000044379</c:v>
                </c:pt>
                <c:pt idx="2880">
                  <c:v>12.001704000052996</c:v>
                </c:pt>
                <c:pt idx="2881">
                  <c:v>12.005880000069737</c:v>
                </c:pt>
                <c:pt idx="2882">
                  <c:v>12.010032000078354</c:v>
                </c:pt>
                <c:pt idx="2883">
                  <c:v>12.014207999920473</c:v>
                </c:pt>
                <c:pt idx="2884">
                  <c:v>12.018383999937214</c:v>
                </c:pt>
                <c:pt idx="2885">
                  <c:v>12.022535999945831</c:v>
                </c:pt>
                <c:pt idx="2886">
                  <c:v>12.026711999962572</c:v>
                </c:pt>
                <c:pt idx="2887">
                  <c:v>12.030863999971189</c:v>
                </c:pt>
                <c:pt idx="2888">
                  <c:v>12.03503999998793</c:v>
                </c:pt>
                <c:pt idx="2889">
                  <c:v>12.039216000004672</c:v>
                </c:pt>
                <c:pt idx="2890">
                  <c:v>12.043368000013288</c:v>
                </c:pt>
                <c:pt idx="2891">
                  <c:v>12.04754400003003</c:v>
                </c:pt>
                <c:pt idx="2892">
                  <c:v>12.051696000038646</c:v>
                </c:pt>
                <c:pt idx="2893">
                  <c:v>12.055872000055388</c:v>
                </c:pt>
                <c:pt idx="2894">
                  <c:v>12.060048000072129</c:v>
                </c:pt>
                <c:pt idx="2895">
                  <c:v>12.064200000080746</c:v>
                </c:pt>
                <c:pt idx="2896">
                  <c:v>12.068375999922864</c:v>
                </c:pt>
                <c:pt idx="2897">
                  <c:v>12.072527999931481</c:v>
                </c:pt>
                <c:pt idx="2898">
                  <c:v>12.076703999948222</c:v>
                </c:pt>
                <c:pt idx="2899">
                  <c:v>12.080879999964964</c:v>
                </c:pt>
                <c:pt idx="2900">
                  <c:v>12.08503199997358</c:v>
                </c:pt>
                <c:pt idx="2901">
                  <c:v>12.089207999990322</c:v>
                </c:pt>
                <c:pt idx="2902">
                  <c:v>12.093359999998938</c:v>
                </c:pt>
                <c:pt idx="2903">
                  <c:v>12.09753600001568</c:v>
                </c:pt>
                <c:pt idx="2904">
                  <c:v>12.101712000032421</c:v>
                </c:pt>
                <c:pt idx="2905">
                  <c:v>12.105864000041038</c:v>
                </c:pt>
                <c:pt idx="2906">
                  <c:v>12.110040000057779</c:v>
                </c:pt>
                <c:pt idx="2907">
                  <c:v>12.114192000066396</c:v>
                </c:pt>
                <c:pt idx="2908">
                  <c:v>12.118367999908514</c:v>
                </c:pt>
                <c:pt idx="2909">
                  <c:v>12.122543999925256</c:v>
                </c:pt>
                <c:pt idx="2910">
                  <c:v>12.126695999933872</c:v>
                </c:pt>
                <c:pt idx="2911">
                  <c:v>12.130871999950614</c:v>
                </c:pt>
                <c:pt idx="2912">
                  <c:v>12.13502399995923</c:v>
                </c:pt>
                <c:pt idx="2913">
                  <c:v>12.139199999975972</c:v>
                </c:pt>
                <c:pt idx="2914">
                  <c:v>12.143375999992713</c:v>
                </c:pt>
                <c:pt idx="2915">
                  <c:v>12.14752800000133</c:v>
                </c:pt>
                <c:pt idx="2916">
                  <c:v>12.151704000018071</c:v>
                </c:pt>
                <c:pt idx="2917">
                  <c:v>12.155856000026688</c:v>
                </c:pt>
                <c:pt idx="2918">
                  <c:v>12.160032000043429</c:v>
                </c:pt>
                <c:pt idx="2919">
                  <c:v>12.164208000060171</c:v>
                </c:pt>
                <c:pt idx="2920">
                  <c:v>12.168360000068787</c:v>
                </c:pt>
                <c:pt idx="2921">
                  <c:v>12.172535999910906</c:v>
                </c:pt>
                <c:pt idx="2922">
                  <c:v>12.176687999919523</c:v>
                </c:pt>
                <c:pt idx="2923">
                  <c:v>12.180863999936264</c:v>
                </c:pt>
                <c:pt idx="2924">
                  <c:v>12.185039999953005</c:v>
                </c:pt>
                <c:pt idx="2925">
                  <c:v>12.189191999961622</c:v>
                </c:pt>
                <c:pt idx="2926">
                  <c:v>12.193367999978364</c:v>
                </c:pt>
                <c:pt idx="2927">
                  <c:v>12.19751999998698</c:v>
                </c:pt>
                <c:pt idx="2928">
                  <c:v>12.201696000003722</c:v>
                </c:pt>
                <c:pt idx="2929">
                  <c:v>12.205872000020463</c:v>
                </c:pt>
                <c:pt idx="2930">
                  <c:v>12.21002400002908</c:v>
                </c:pt>
                <c:pt idx="2931">
                  <c:v>12.214200000045821</c:v>
                </c:pt>
                <c:pt idx="2932">
                  <c:v>12.218352000054438</c:v>
                </c:pt>
                <c:pt idx="2933">
                  <c:v>12.222528000071179</c:v>
                </c:pt>
                <c:pt idx="2934">
                  <c:v>12.226703999913298</c:v>
                </c:pt>
                <c:pt idx="2935">
                  <c:v>12.230855999921914</c:v>
                </c:pt>
                <c:pt idx="2936">
                  <c:v>12.235031999938656</c:v>
                </c:pt>
                <c:pt idx="2937">
                  <c:v>12.239183999947272</c:v>
                </c:pt>
                <c:pt idx="2938">
                  <c:v>12.243359999964014</c:v>
                </c:pt>
                <c:pt idx="2939">
                  <c:v>12.247535999980755</c:v>
                </c:pt>
                <c:pt idx="2940">
                  <c:v>12.251687999989372</c:v>
                </c:pt>
                <c:pt idx="2941">
                  <c:v>12.255864000006113</c:v>
                </c:pt>
                <c:pt idx="2942">
                  <c:v>12.260040000022855</c:v>
                </c:pt>
                <c:pt idx="2943">
                  <c:v>12.264192000031471</c:v>
                </c:pt>
                <c:pt idx="2944">
                  <c:v>12.268368000048213</c:v>
                </c:pt>
                <c:pt idx="2945">
                  <c:v>12.272520000056829</c:v>
                </c:pt>
                <c:pt idx="2946">
                  <c:v>12.276696000073571</c:v>
                </c:pt>
                <c:pt idx="2947">
                  <c:v>12.280871999915689</c:v>
                </c:pt>
                <c:pt idx="2948">
                  <c:v>12.285023999924306</c:v>
                </c:pt>
                <c:pt idx="2949">
                  <c:v>12.289199999941047</c:v>
                </c:pt>
                <c:pt idx="2950">
                  <c:v>12.293351999949664</c:v>
                </c:pt>
                <c:pt idx="2951">
                  <c:v>12.297527999966405</c:v>
                </c:pt>
                <c:pt idx="2952">
                  <c:v>12.301703999983147</c:v>
                </c:pt>
                <c:pt idx="2953">
                  <c:v>12.305855999991763</c:v>
                </c:pt>
                <c:pt idx="2954">
                  <c:v>12.310032000008505</c:v>
                </c:pt>
                <c:pt idx="2955">
                  <c:v>12.314184000017121</c:v>
                </c:pt>
                <c:pt idx="2956">
                  <c:v>12.318360000033863</c:v>
                </c:pt>
                <c:pt idx="2957">
                  <c:v>12.322536000050604</c:v>
                </c:pt>
                <c:pt idx="2958">
                  <c:v>12.326688000059221</c:v>
                </c:pt>
                <c:pt idx="2959">
                  <c:v>12.330864000075962</c:v>
                </c:pt>
                <c:pt idx="2960">
                  <c:v>12.335015999909956</c:v>
                </c:pt>
                <c:pt idx="2961">
                  <c:v>12.339191999926697</c:v>
                </c:pt>
                <c:pt idx="2962">
                  <c:v>12.343367999943439</c:v>
                </c:pt>
                <c:pt idx="2963">
                  <c:v>12.347519999952056</c:v>
                </c:pt>
                <c:pt idx="2964">
                  <c:v>12.351695999968797</c:v>
                </c:pt>
                <c:pt idx="2965">
                  <c:v>12.355847999977414</c:v>
                </c:pt>
                <c:pt idx="2966">
                  <c:v>12.360023999994155</c:v>
                </c:pt>
                <c:pt idx="2967">
                  <c:v>12.364200000010896</c:v>
                </c:pt>
                <c:pt idx="2968">
                  <c:v>12.368352000019513</c:v>
                </c:pt>
                <c:pt idx="2969">
                  <c:v>12.372528000036255</c:v>
                </c:pt>
                <c:pt idx="2970">
                  <c:v>12.376680000044871</c:v>
                </c:pt>
                <c:pt idx="2971">
                  <c:v>12.380856000061613</c:v>
                </c:pt>
                <c:pt idx="2972">
                  <c:v>12.385032000078354</c:v>
                </c:pt>
                <c:pt idx="2973">
                  <c:v>12.389183999912348</c:v>
                </c:pt>
                <c:pt idx="2974">
                  <c:v>12.393359999929089</c:v>
                </c:pt>
                <c:pt idx="2975">
                  <c:v>12.397511999937706</c:v>
                </c:pt>
                <c:pt idx="2976">
                  <c:v>12.401687999954447</c:v>
                </c:pt>
                <c:pt idx="2977">
                  <c:v>12.405863999971189</c:v>
                </c:pt>
                <c:pt idx="2978">
                  <c:v>12.410015999979805</c:v>
                </c:pt>
                <c:pt idx="2979">
                  <c:v>12.414191999996547</c:v>
                </c:pt>
                <c:pt idx="2980">
                  <c:v>12.418368000013288</c:v>
                </c:pt>
                <c:pt idx="2981">
                  <c:v>12.422520000021905</c:v>
                </c:pt>
                <c:pt idx="2982">
                  <c:v>12.426696000038646</c:v>
                </c:pt>
                <c:pt idx="2983">
                  <c:v>12.430848000047263</c:v>
                </c:pt>
                <c:pt idx="2984">
                  <c:v>12.435024000064004</c:v>
                </c:pt>
                <c:pt idx="2985">
                  <c:v>12.439200000080746</c:v>
                </c:pt>
                <c:pt idx="2986">
                  <c:v>12.443351999914739</c:v>
                </c:pt>
                <c:pt idx="2987">
                  <c:v>12.447527999931481</c:v>
                </c:pt>
                <c:pt idx="2988">
                  <c:v>12.451679999940097</c:v>
                </c:pt>
                <c:pt idx="2989">
                  <c:v>12.455855999956839</c:v>
                </c:pt>
                <c:pt idx="2990">
                  <c:v>12.46003199997358</c:v>
                </c:pt>
                <c:pt idx="2991">
                  <c:v>12.464183999982197</c:v>
                </c:pt>
                <c:pt idx="2992">
                  <c:v>12.468359999998938</c:v>
                </c:pt>
                <c:pt idx="2993">
                  <c:v>12.472512000007555</c:v>
                </c:pt>
                <c:pt idx="2994">
                  <c:v>12.476688000024296</c:v>
                </c:pt>
                <c:pt idx="2995">
                  <c:v>12.480864000041038</c:v>
                </c:pt>
                <c:pt idx="2996">
                  <c:v>12.485016000049654</c:v>
                </c:pt>
                <c:pt idx="2997">
                  <c:v>12.489192000066396</c:v>
                </c:pt>
                <c:pt idx="2998">
                  <c:v>12.493344000075012</c:v>
                </c:pt>
                <c:pt idx="2999">
                  <c:v>12.497519999917131</c:v>
                </c:pt>
                <c:pt idx="3000">
                  <c:v>12.501695999933872</c:v>
                </c:pt>
                <c:pt idx="3001">
                  <c:v>12.505847999942489</c:v>
                </c:pt>
                <c:pt idx="3002">
                  <c:v>12.51002399995923</c:v>
                </c:pt>
                <c:pt idx="3003">
                  <c:v>12.514175999967847</c:v>
                </c:pt>
                <c:pt idx="3004">
                  <c:v>12.518351999984588</c:v>
                </c:pt>
                <c:pt idx="3005">
                  <c:v>12.52252800000133</c:v>
                </c:pt>
                <c:pt idx="3006">
                  <c:v>12.526680000009947</c:v>
                </c:pt>
                <c:pt idx="3007">
                  <c:v>12.530856000026688</c:v>
                </c:pt>
                <c:pt idx="3008">
                  <c:v>12.535008000035305</c:v>
                </c:pt>
                <c:pt idx="3009">
                  <c:v>12.539184000052046</c:v>
                </c:pt>
                <c:pt idx="3010">
                  <c:v>12.543360000068787</c:v>
                </c:pt>
                <c:pt idx="3011">
                  <c:v>12.547512000077404</c:v>
                </c:pt>
                <c:pt idx="3012">
                  <c:v>12.551687999919523</c:v>
                </c:pt>
                <c:pt idx="3013">
                  <c:v>12.555839999928139</c:v>
                </c:pt>
                <c:pt idx="3014">
                  <c:v>12.560015999944881</c:v>
                </c:pt>
                <c:pt idx="3015">
                  <c:v>12.564191999961622</c:v>
                </c:pt>
                <c:pt idx="3016">
                  <c:v>12.568343999970239</c:v>
                </c:pt>
                <c:pt idx="3017">
                  <c:v>12.57251999998698</c:v>
                </c:pt>
                <c:pt idx="3018">
                  <c:v>12.576671999995597</c:v>
                </c:pt>
                <c:pt idx="3019">
                  <c:v>12.580848000012338</c:v>
                </c:pt>
                <c:pt idx="3020">
                  <c:v>12.58502400002908</c:v>
                </c:pt>
                <c:pt idx="3021">
                  <c:v>12.589176000037696</c:v>
                </c:pt>
                <c:pt idx="3022">
                  <c:v>12.593352000054438</c:v>
                </c:pt>
                <c:pt idx="3023">
                  <c:v>12.597504000063054</c:v>
                </c:pt>
                <c:pt idx="3024">
                  <c:v>12.601680000079796</c:v>
                </c:pt>
                <c:pt idx="3025">
                  <c:v>12.605855999921914</c:v>
                </c:pt>
                <c:pt idx="3026">
                  <c:v>12.610007999930531</c:v>
                </c:pt>
                <c:pt idx="3027">
                  <c:v>12.614183999947272</c:v>
                </c:pt>
                <c:pt idx="3028">
                  <c:v>12.618335999955889</c:v>
                </c:pt>
                <c:pt idx="3029">
                  <c:v>12.62251199997263</c:v>
                </c:pt>
                <c:pt idx="3030">
                  <c:v>12.626687999989372</c:v>
                </c:pt>
                <c:pt idx="3031">
                  <c:v>12.630839999997988</c:v>
                </c:pt>
                <c:pt idx="3032">
                  <c:v>12.63501600001473</c:v>
                </c:pt>
                <c:pt idx="3033">
                  <c:v>12.639168000023346</c:v>
                </c:pt>
                <c:pt idx="3034">
                  <c:v>12.643344000040088</c:v>
                </c:pt>
                <c:pt idx="3035">
                  <c:v>12.647520000056829</c:v>
                </c:pt>
                <c:pt idx="3036">
                  <c:v>12.651672000065446</c:v>
                </c:pt>
                <c:pt idx="3037">
                  <c:v>12.655848000082187</c:v>
                </c:pt>
                <c:pt idx="3038">
                  <c:v>12.659999999916181</c:v>
                </c:pt>
                <c:pt idx="3039">
                  <c:v>12.664175999932922</c:v>
                </c:pt>
                <c:pt idx="3040">
                  <c:v>12.668351999949664</c:v>
                </c:pt>
                <c:pt idx="3041">
                  <c:v>12.67250399995828</c:v>
                </c:pt>
                <c:pt idx="3042">
                  <c:v>12.676679999975022</c:v>
                </c:pt>
                <c:pt idx="3043">
                  <c:v>12.680831999983639</c:v>
                </c:pt>
                <c:pt idx="3044">
                  <c:v>12.68500800000038</c:v>
                </c:pt>
                <c:pt idx="3045">
                  <c:v>12.689184000017121</c:v>
                </c:pt>
                <c:pt idx="3046">
                  <c:v>12.693336000025738</c:v>
                </c:pt>
                <c:pt idx="3047">
                  <c:v>12.697512000042479</c:v>
                </c:pt>
                <c:pt idx="3048">
                  <c:v>12.701664000051096</c:v>
                </c:pt>
                <c:pt idx="3049">
                  <c:v>12.705840000067838</c:v>
                </c:pt>
                <c:pt idx="3050">
                  <c:v>12.710015999909956</c:v>
                </c:pt>
                <c:pt idx="3051">
                  <c:v>12.714167999918573</c:v>
                </c:pt>
                <c:pt idx="3052">
                  <c:v>12.718343999935314</c:v>
                </c:pt>
                <c:pt idx="3053">
                  <c:v>12.722519999952056</c:v>
                </c:pt>
                <c:pt idx="3054">
                  <c:v>12.726671999960672</c:v>
                </c:pt>
                <c:pt idx="3055">
                  <c:v>12.730847999977414</c:v>
                </c:pt>
                <c:pt idx="3056">
                  <c:v>12.73499999998603</c:v>
                </c:pt>
                <c:pt idx="3057">
                  <c:v>12.739176000002772</c:v>
                </c:pt>
                <c:pt idx="3058">
                  <c:v>12.743352000019513</c:v>
                </c:pt>
                <c:pt idx="3059">
                  <c:v>12.74750400002813</c:v>
                </c:pt>
                <c:pt idx="3060">
                  <c:v>12.751680000044871</c:v>
                </c:pt>
                <c:pt idx="3061">
                  <c:v>12.755832000053488</c:v>
                </c:pt>
                <c:pt idx="3062">
                  <c:v>12.760008000070229</c:v>
                </c:pt>
                <c:pt idx="3063">
                  <c:v>12.764183999912348</c:v>
                </c:pt>
                <c:pt idx="3064">
                  <c:v>12.768335999920964</c:v>
                </c:pt>
                <c:pt idx="3065">
                  <c:v>12.772511999937706</c:v>
                </c:pt>
                <c:pt idx="3066">
                  <c:v>12.776663999946322</c:v>
                </c:pt>
                <c:pt idx="3067">
                  <c:v>12.780839999963064</c:v>
                </c:pt>
                <c:pt idx="3068">
                  <c:v>12.785015999979805</c:v>
                </c:pt>
                <c:pt idx="3069">
                  <c:v>12.789167999988422</c:v>
                </c:pt>
                <c:pt idx="3070">
                  <c:v>12.793344000005163</c:v>
                </c:pt>
                <c:pt idx="3071">
                  <c:v>12.79749600001378</c:v>
                </c:pt>
                <c:pt idx="3072">
                  <c:v>12.801672000030521</c:v>
                </c:pt>
                <c:pt idx="3073">
                  <c:v>12.805848000047263</c:v>
                </c:pt>
                <c:pt idx="3074">
                  <c:v>12.810000000055879</c:v>
                </c:pt>
                <c:pt idx="3075">
                  <c:v>12.814176000072621</c:v>
                </c:pt>
                <c:pt idx="3076">
                  <c:v>12.818328000081237</c:v>
                </c:pt>
                <c:pt idx="3077">
                  <c:v>12.822503999923356</c:v>
                </c:pt>
                <c:pt idx="3078">
                  <c:v>12.826679999940097</c:v>
                </c:pt>
                <c:pt idx="3079">
                  <c:v>12.830831999948714</c:v>
                </c:pt>
                <c:pt idx="3080">
                  <c:v>12.835007999965455</c:v>
                </c:pt>
                <c:pt idx="3081">
                  <c:v>12.839159999974072</c:v>
                </c:pt>
                <c:pt idx="3082">
                  <c:v>12.843335999990813</c:v>
                </c:pt>
                <c:pt idx="3083">
                  <c:v>12.847512000007555</c:v>
                </c:pt>
                <c:pt idx="3084">
                  <c:v>12.851664000016171</c:v>
                </c:pt>
                <c:pt idx="3085">
                  <c:v>12.855840000032913</c:v>
                </c:pt>
                <c:pt idx="3086">
                  <c:v>12.85999200004153</c:v>
                </c:pt>
                <c:pt idx="3087">
                  <c:v>12.864168000058271</c:v>
                </c:pt>
                <c:pt idx="3088">
                  <c:v>12.868344000075012</c:v>
                </c:pt>
                <c:pt idx="3089">
                  <c:v>12.872495999909006</c:v>
                </c:pt>
                <c:pt idx="3090">
                  <c:v>12.876671999925748</c:v>
                </c:pt>
                <c:pt idx="3091">
                  <c:v>12.880823999934364</c:v>
                </c:pt>
                <c:pt idx="3092">
                  <c:v>12.884999999951106</c:v>
                </c:pt>
                <c:pt idx="3093">
                  <c:v>12.889175999967847</c:v>
                </c:pt>
                <c:pt idx="3094">
                  <c:v>12.893327999976464</c:v>
                </c:pt>
                <c:pt idx="3095">
                  <c:v>12.897503999993205</c:v>
                </c:pt>
                <c:pt idx="3096">
                  <c:v>12.901680000009947</c:v>
                </c:pt>
                <c:pt idx="3097">
                  <c:v>12.905832000018563</c:v>
                </c:pt>
                <c:pt idx="3098">
                  <c:v>12.910008000035305</c:v>
                </c:pt>
                <c:pt idx="3099">
                  <c:v>12.914160000043921</c:v>
                </c:pt>
                <c:pt idx="3100">
                  <c:v>12.918336000060663</c:v>
                </c:pt>
                <c:pt idx="3101">
                  <c:v>12.922512000077404</c:v>
                </c:pt>
                <c:pt idx="3102">
                  <c:v>12.926663999911398</c:v>
                </c:pt>
                <c:pt idx="3103">
                  <c:v>12.930839999928139</c:v>
                </c:pt>
                <c:pt idx="3104">
                  <c:v>12.934991999936756</c:v>
                </c:pt>
                <c:pt idx="3105">
                  <c:v>12.939167999953497</c:v>
                </c:pt>
                <c:pt idx="3106">
                  <c:v>12.943343999970239</c:v>
                </c:pt>
                <c:pt idx="3107">
                  <c:v>12.947495999978855</c:v>
                </c:pt>
                <c:pt idx="3108">
                  <c:v>12.951671999995597</c:v>
                </c:pt>
                <c:pt idx="3109">
                  <c:v>12.955824000004213</c:v>
                </c:pt>
                <c:pt idx="3110">
                  <c:v>12.960000000020955</c:v>
                </c:pt>
                <c:pt idx="3111">
                  <c:v>12.964176000037696</c:v>
                </c:pt>
                <c:pt idx="3112">
                  <c:v>12.968328000046313</c:v>
                </c:pt>
                <c:pt idx="3113">
                  <c:v>12.972504000063054</c:v>
                </c:pt>
                <c:pt idx="3114">
                  <c:v>12.976680000079796</c:v>
                </c:pt>
                <c:pt idx="3115">
                  <c:v>12.980831999913789</c:v>
                </c:pt>
                <c:pt idx="3116">
                  <c:v>12.985007999930531</c:v>
                </c:pt>
                <c:pt idx="3117">
                  <c:v>12.989159999939147</c:v>
                </c:pt>
                <c:pt idx="3118">
                  <c:v>12.993335999955889</c:v>
                </c:pt>
                <c:pt idx="3119">
                  <c:v>12.99751199997263</c:v>
                </c:pt>
                <c:pt idx="3120">
                  <c:v>13.001663999981247</c:v>
                </c:pt>
                <c:pt idx="3121">
                  <c:v>13.005839999997988</c:v>
                </c:pt>
                <c:pt idx="3122">
                  <c:v>13.009992000006605</c:v>
                </c:pt>
                <c:pt idx="3123">
                  <c:v>13.014168000023346</c:v>
                </c:pt>
                <c:pt idx="3124">
                  <c:v>13.018344000040088</c:v>
                </c:pt>
                <c:pt idx="3125">
                  <c:v>13.022496000048704</c:v>
                </c:pt>
                <c:pt idx="3126">
                  <c:v>13.026672000065446</c:v>
                </c:pt>
                <c:pt idx="3127">
                  <c:v>13.030824000074062</c:v>
                </c:pt>
                <c:pt idx="3128">
                  <c:v>13.034999999916181</c:v>
                </c:pt>
                <c:pt idx="3129">
                  <c:v>13.039175999932922</c:v>
                </c:pt>
                <c:pt idx="3130">
                  <c:v>13.043327999941539</c:v>
                </c:pt>
                <c:pt idx="3131">
                  <c:v>13.04750399995828</c:v>
                </c:pt>
                <c:pt idx="3132">
                  <c:v>13.051655999966897</c:v>
                </c:pt>
                <c:pt idx="3133">
                  <c:v>13.055831999983639</c:v>
                </c:pt>
                <c:pt idx="3134">
                  <c:v>13.06000800000038</c:v>
                </c:pt>
                <c:pt idx="3135">
                  <c:v>13.064160000008997</c:v>
                </c:pt>
                <c:pt idx="3136">
                  <c:v>13.068336000025738</c:v>
                </c:pt>
                <c:pt idx="3137">
                  <c:v>13.072488000034355</c:v>
                </c:pt>
                <c:pt idx="3138">
                  <c:v>13.076664000051096</c:v>
                </c:pt>
                <c:pt idx="3139">
                  <c:v>13.080840000067838</c:v>
                </c:pt>
                <c:pt idx="3140">
                  <c:v>13.084992000076454</c:v>
                </c:pt>
                <c:pt idx="3141">
                  <c:v>13.089167999918573</c:v>
                </c:pt>
                <c:pt idx="3142">
                  <c:v>13.093319999927189</c:v>
                </c:pt>
                <c:pt idx="3143">
                  <c:v>13.097495999943931</c:v>
                </c:pt>
                <c:pt idx="3144">
                  <c:v>13.101671999960672</c:v>
                </c:pt>
                <c:pt idx="3145">
                  <c:v>13.105823999969289</c:v>
                </c:pt>
                <c:pt idx="3146">
                  <c:v>13.10999999998603</c:v>
                </c:pt>
                <c:pt idx="3147">
                  <c:v>13.114176000002772</c:v>
                </c:pt>
                <c:pt idx="3148">
                  <c:v>13.118328000011388</c:v>
                </c:pt>
                <c:pt idx="3149">
                  <c:v>13.12250400002813</c:v>
                </c:pt>
                <c:pt idx="3150">
                  <c:v>13.126656000036746</c:v>
                </c:pt>
                <c:pt idx="3151">
                  <c:v>13.130832000053488</c:v>
                </c:pt>
                <c:pt idx="3152">
                  <c:v>13.135008000070229</c:v>
                </c:pt>
                <c:pt idx="3153">
                  <c:v>13.139160000078846</c:v>
                </c:pt>
                <c:pt idx="3154">
                  <c:v>13.143335999920964</c:v>
                </c:pt>
                <c:pt idx="3155">
                  <c:v>13.147487999929581</c:v>
                </c:pt>
                <c:pt idx="3156">
                  <c:v>13.151663999946322</c:v>
                </c:pt>
                <c:pt idx="3157">
                  <c:v>13.155839999963064</c:v>
                </c:pt>
                <c:pt idx="3158">
                  <c:v>13.15999199997168</c:v>
                </c:pt>
                <c:pt idx="3159">
                  <c:v>13.164167999988422</c:v>
                </c:pt>
                <c:pt idx="3160">
                  <c:v>13.168319999997038</c:v>
                </c:pt>
                <c:pt idx="3161">
                  <c:v>13.17249600001378</c:v>
                </c:pt>
                <c:pt idx="3162">
                  <c:v>13.176672000030521</c:v>
                </c:pt>
                <c:pt idx="3163">
                  <c:v>13.180824000039138</c:v>
                </c:pt>
                <c:pt idx="3164">
                  <c:v>13.185000000055879</c:v>
                </c:pt>
                <c:pt idx="3165">
                  <c:v>13.189152000064496</c:v>
                </c:pt>
                <c:pt idx="3166">
                  <c:v>13.193328000081237</c:v>
                </c:pt>
                <c:pt idx="3167">
                  <c:v>13.197503999923356</c:v>
                </c:pt>
                <c:pt idx="3168">
                  <c:v>13.201655999931972</c:v>
                </c:pt>
                <c:pt idx="3169">
                  <c:v>13.205831999948714</c:v>
                </c:pt>
                <c:pt idx="3170">
                  <c:v>13.209983999957331</c:v>
                </c:pt>
                <c:pt idx="3171">
                  <c:v>13.214159999974072</c:v>
                </c:pt>
                <c:pt idx="3172">
                  <c:v>13.218335999990813</c:v>
                </c:pt>
                <c:pt idx="3173">
                  <c:v>13.22248799999943</c:v>
                </c:pt>
                <c:pt idx="3174">
                  <c:v>13.226664000016171</c:v>
                </c:pt>
                <c:pt idx="3175">
                  <c:v>13.230816000024788</c:v>
                </c:pt>
                <c:pt idx="3176">
                  <c:v>13.23499200004153</c:v>
                </c:pt>
                <c:pt idx="3177">
                  <c:v>13.239168000058271</c:v>
                </c:pt>
                <c:pt idx="3178">
                  <c:v>13.243320000066888</c:v>
                </c:pt>
                <c:pt idx="3179">
                  <c:v>13.247495999909006</c:v>
                </c:pt>
                <c:pt idx="3180">
                  <c:v>13.251671999925748</c:v>
                </c:pt>
                <c:pt idx="3181">
                  <c:v>13.255823999934364</c:v>
                </c:pt>
                <c:pt idx="3182">
                  <c:v>13.259999999951106</c:v>
                </c:pt>
                <c:pt idx="3183">
                  <c:v>13.264151999959722</c:v>
                </c:pt>
                <c:pt idx="3184">
                  <c:v>13.268327999976464</c:v>
                </c:pt>
                <c:pt idx="3185">
                  <c:v>13.272503999993205</c:v>
                </c:pt>
                <c:pt idx="3186">
                  <c:v>13.276656000001822</c:v>
                </c:pt>
                <c:pt idx="3187">
                  <c:v>13.280832000018563</c:v>
                </c:pt>
                <c:pt idx="3188">
                  <c:v>13.28498400002718</c:v>
                </c:pt>
                <c:pt idx="3189">
                  <c:v>13.289160000043921</c:v>
                </c:pt>
                <c:pt idx="3190">
                  <c:v>13.293336000060663</c:v>
                </c:pt>
                <c:pt idx="3191">
                  <c:v>13.297488000069279</c:v>
                </c:pt>
                <c:pt idx="3192">
                  <c:v>13.301663999911398</c:v>
                </c:pt>
                <c:pt idx="3193">
                  <c:v>13.305815999920014</c:v>
                </c:pt>
                <c:pt idx="3194">
                  <c:v>13.309991999936756</c:v>
                </c:pt>
                <c:pt idx="3195">
                  <c:v>13.314167999953497</c:v>
                </c:pt>
                <c:pt idx="3196">
                  <c:v>13.318319999962114</c:v>
                </c:pt>
                <c:pt idx="3197">
                  <c:v>13.322495999978855</c:v>
                </c:pt>
                <c:pt idx="3198">
                  <c:v>13.326671999995597</c:v>
                </c:pt>
                <c:pt idx="3199">
                  <c:v>13.330824000004213</c:v>
                </c:pt>
                <c:pt idx="3200">
                  <c:v>13.335000000020955</c:v>
                </c:pt>
                <c:pt idx="3201">
                  <c:v>13.339152000029571</c:v>
                </c:pt>
                <c:pt idx="3202">
                  <c:v>13.343328000046313</c:v>
                </c:pt>
                <c:pt idx="3203">
                  <c:v>13.347504000063054</c:v>
                </c:pt>
                <c:pt idx="3204">
                  <c:v>13.351656000071671</c:v>
                </c:pt>
                <c:pt idx="3205">
                  <c:v>13.355831999913789</c:v>
                </c:pt>
                <c:pt idx="3206">
                  <c:v>13.359983999922406</c:v>
                </c:pt>
                <c:pt idx="3207">
                  <c:v>13.364159999939147</c:v>
                </c:pt>
                <c:pt idx="3208">
                  <c:v>13.368335999955889</c:v>
                </c:pt>
                <c:pt idx="3209">
                  <c:v>13.372487999964505</c:v>
                </c:pt>
                <c:pt idx="3210">
                  <c:v>13.376663999981247</c:v>
                </c:pt>
                <c:pt idx="3211">
                  <c:v>13.380815999989863</c:v>
                </c:pt>
                <c:pt idx="3212">
                  <c:v>13.384992000006605</c:v>
                </c:pt>
                <c:pt idx="3213">
                  <c:v>13.389168000023346</c:v>
                </c:pt>
                <c:pt idx="3214">
                  <c:v>13.393320000031963</c:v>
                </c:pt>
                <c:pt idx="3215">
                  <c:v>13.397496000048704</c:v>
                </c:pt>
                <c:pt idx="3216">
                  <c:v>13.401648000057321</c:v>
                </c:pt>
                <c:pt idx="3217">
                  <c:v>13.405824000074062</c:v>
                </c:pt>
                <c:pt idx="3218">
                  <c:v>13.409999999916181</c:v>
                </c:pt>
                <c:pt idx="3219">
                  <c:v>13.414151999924798</c:v>
                </c:pt>
                <c:pt idx="3220">
                  <c:v>13.418327999941539</c:v>
                </c:pt>
                <c:pt idx="3221">
                  <c:v>13.422479999950156</c:v>
                </c:pt>
                <c:pt idx="3222">
                  <c:v>13.426655999966897</c:v>
                </c:pt>
                <c:pt idx="3223">
                  <c:v>13.430831999983639</c:v>
                </c:pt>
                <c:pt idx="3224">
                  <c:v>13.434983999992255</c:v>
                </c:pt>
                <c:pt idx="3225">
                  <c:v>13.439160000008997</c:v>
                </c:pt>
                <c:pt idx="3226">
                  <c:v>13.443312000017613</c:v>
                </c:pt>
                <c:pt idx="3227">
                  <c:v>13.447488000034355</c:v>
                </c:pt>
                <c:pt idx="3228">
                  <c:v>13.451664000051096</c:v>
                </c:pt>
                <c:pt idx="3229">
                  <c:v>13.455816000059713</c:v>
                </c:pt>
                <c:pt idx="3230">
                  <c:v>13.459992000076454</c:v>
                </c:pt>
                <c:pt idx="3231">
                  <c:v>13.464143999910448</c:v>
                </c:pt>
                <c:pt idx="3232">
                  <c:v>13.468319999927189</c:v>
                </c:pt>
                <c:pt idx="3233">
                  <c:v>13.472495999943931</c:v>
                </c:pt>
                <c:pt idx="3234">
                  <c:v>13.476647999952547</c:v>
                </c:pt>
                <c:pt idx="3235">
                  <c:v>13.480823999969289</c:v>
                </c:pt>
                <c:pt idx="3236">
                  <c:v>13.484975999977905</c:v>
                </c:pt>
                <c:pt idx="3237">
                  <c:v>13.489151999994647</c:v>
                </c:pt>
                <c:pt idx="3238">
                  <c:v>13.493328000011388</c:v>
                </c:pt>
                <c:pt idx="3239">
                  <c:v>13.497480000020005</c:v>
                </c:pt>
                <c:pt idx="3240">
                  <c:v>13.501656000036746</c:v>
                </c:pt>
                <c:pt idx="3241">
                  <c:v>13.505808000045363</c:v>
                </c:pt>
                <c:pt idx="3242">
                  <c:v>13.509984000062104</c:v>
                </c:pt>
                <c:pt idx="3243">
                  <c:v>13.514160000078846</c:v>
                </c:pt>
                <c:pt idx="3244">
                  <c:v>13.518311999912839</c:v>
                </c:pt>
                <c:pt idx="3245">
                  <c:v>13.522487999929581</c:v>
                </c:pt>
                <c:pt idx="3246">
                  <c:v>13.526639999938197</c:v>
                </c:pt>
                <c:pt idx="3247">
                  <c:v>13.530815999954939</c:v>
                </c:pt>
                <c:pt idx="3248">
                  <c:v>13.53499199997168</c:v>
                </c:pt>
                <c:pt idx="3249">
                  <c:v>13.539143999980297</c:v>
                </c:pt>
                <c:pt idx="3250">
                  <c:v>13.543319999997038</c:v>
                </c:pt>
                <c:pt idx="3251">
                  <c:v>13.547472000005655</c:v>
                </c:pt>
                <c:pt idx="3252">
                  <c:v>13.551648000022396</c:v>
                </c:pt>
                <c:pt idx="3253">
                  <c:v>13.555824000039138</c:v>
                </c:pt>
                <c:pt idx="3254">
                  <c:v>13.559976000047754</c:v>
                </c:pt>
                <c:pt idx="3255">
                  <c:v>13.564152000064496</c:v>
                </c:pt>
                <c:pt idx="3256">
                  <c:v>13.568328000081237</c:v>
                </c:pt>
                <c:pt idx="3257">
                  <c:v>13.572479999915231</c:v>
                </c:pt>
                <c:pt idx="3258">
                  <c:v>13.576655999931972</c:v>
                </c:pt>
                <c:pt idx="3259">
                  <c:v>13.580807999940589</c:v>
                </c:pt>
                <c:pt idx="3260">
                  <c:v>13.584983999957331</c:v>
                </c:pt>
                <c:pt idx="3261">
                  <c:v>13.589159999974072</c:v>
                </c:pt>
                <c:pt idx="3262">
                  <c:v>13.593311999982689</c:v>
                </c:pt>
                <c:pt idx="3263">
                  <c:v>13.59748799999943</c:v>
                </c:pt>
                <c:pt idx="3264">
                  <c:v>13.601640000008047</c:v>
                </c:pt>
                <c:pt idx="3265">
                  <c:v>13.605816000024788</c:v>
                </c:pt>
                <c:pt idx="3266">
                  <c:v>13.60999200004153</c:v>
                </c:pt>
                <c:pt idx="3267">
                  <c:v>13.614144000050146</c:v>
                </c:pt>
                <c:pt idx="3268">
                  <c:v>13.618320000066888</c:v>
                </c:pt>
                <c:pt idx="3269">
                  <c:v>13.622472000075504</c:v>
                </c:pt>
                <c:pt idx="3270">
                  <c:v>13.626647999917623</c:v>
                </c:pt>
                <c:pt idx="3271">
                  <c:v>13.630823999934364</c:v>
                </c:pt>
                <c:pt idx="3272">
                  <c:v>13.634975999942981</c:v>
                </c:pt>
                <c:pt idx="3273">
                  <c:v>13.639151999959722</c:v>
                </c:pt>
                <c:pt idx="3274">
                  <c:v>13.643303999968339</c:v>
                </c:pt>
                <c:pt idx="3275">
                  <c:v>13.64747999998508</c:v>
                </c:pt>
                <c:pt idx="3276">
                  <c:v>13.651656000001822</c:v>
                </c:pt>
                <c:pt idx="3277">
                  <c:v>13.655808000010438</c:v>
                </c:pt>
                <c:pt idx="3278">
                  <c:v>13.65998400002718</c:v>
                </c:pt>
                <c:pt idx="3279">
                  <c:v>13.664136000035796</c:v>
                </c:pt>
                <c:pt idx="3280">
                  <c:v>13.668312000052538</c:v>
                </c:pt>
                <c:pt idx="3281">
                  <c:v>13.672488000069279</c:v>
                </c:pt>
                <c:pt idx="3282">
                  <c:v>13.676640000077896</c:v>
                </c:pt>
                <c:pt idx="3283">
                  <c:v>13.680815999920014</c:v>
                </c:pt>
                <c:pt idx="3284">
                  <c:v>13.684967999928631</c:v>
                </c:pt>
                <c:pt idx="3285">
                  <c:v>13.689143999945372</c:v>
                </c:pt>
                <c:pt idx="3286">
                  <c:v>13.693319999962114</c:v>
                </c:pt>
                <c:pt idx="3287">
                  <c:v>13.69747199997073</c:v>
                </c:pt>
                <c:pt idx="3288">
                  <c:v>13.701647999987472</c:v>
                </c:pt>
                <c:pt idx="3289">
                  <c:v>13.705799999996088</c:v>
                </c:pt>
                <c:pt idx="3290">
                  <c:v>13.70997600001283</c:v>
                </c:pt>
                <c:pt idx="3291">
                  <c:v>13.714152000029571</c:v>
                </c:pt>
                <c:pt idx="3292">
                  <c:v>13.718304000038188</c:v>
                </c:pt>
                <c:pt idx="3293">
                  <c:v>13.722480000054929</c:v>
                </c:pt>
                <c:pt idx="3294">
                  <c:v>13.726632000063546</c:v>
                </c:pt>
                <c:pt idx="3295">
                  <c:v>13.730808000080287</c:v>
                </c:pt>
                <c:pt idx="3296">
                  <c:v>13.734983999922406</c:v>
                </c:pt>
                <c:pt idx="3297">
                  <c:v>13.739135999931023</c:v>
                </c:pt>
                <c:pt idx="3298">
                  <c:v>13.743311999947764</c:v>
                </c:pt>
                <c:pt idx="3299">
                  <c:v>13.747463999956381</c:v>
                </c:pt>
                <c:pt idx="3300">
                  <c:v>13.751639999973122</c:v>
                </c:pt>
                <c:pt idx="3301">
                  <c:v>13.755815999989863</c:v>
                </c:pt>
                <c:pt idx="3302">
                  <c:v>13.75996799999848</c:v>
                </c:pt>
                <c:pt idx="3303">
                  <c:v>13.764144000015222</c:v>
                </c:pt>
                <c:pt idx="3304">
                  <c:v>13.768296000023838</c:v>
                </c:pt>
                <c:pt idx="3305">
                  <c:v>13.77247200004058</c:v>
                </c:pt>
                <c:pt idx="3306">
                  <c:v>13.776648000057321</c:v>
                </c:pt>
                <c:pt idx="3307">
                  <c:v>13.780800000065938</c:v>
                </c:pt>
                <c:pt idx="3308">
                  <c:v>13.784975999908056</c:v>
                </c:pt>
                <c:pt idx="3309">
                  <c:v>13.789127999916673</c:v>
                </c:pt>
                <c:pt idx="3310">
                  <c:v>13.793303999933414</c:v>
                </c:pt>
                <c:pt idx="3311">
                  <c:v>13.797479999950156</c:v>
                </c:pt>
                <c:pt idx="3312">
                  <c:v>13.801631999958772</c:v>
                </c:pt>
                <c:pt idx="3313">
                  <c:v>13.805807999975514</c:v>
                </c:pt>
                <c:pt idx="3314">
                  <c:v>13.80995999998413</c:v>
                </c:pt>
                <c:pt idx="3315">
                  <c:v>13.814136000000872</c:v>
                </c:pt>
                <c:pt idx="3316">
                  <c:v>13.818312000017613</c:v>
                </c:pt>
                <c:pt idx="3317">
                  <c:v>13.82246400002623</c:v>
                </c:pt>
                <c:pt idx="3318">
                  <c:v>13.826640000042971</c:v>
                </c:pt>
                <c:pt idx="3319">
                  <c:v>13.830816000059713</c:v>
                </c:pt>
                <c:pt idx="3320">
                  <c:v>13.834968000068329</c:v>
                </c:pt>
                <c:pt idx="3321">
                  <c:v>13.839143999910448</c:v>
                </c:pt>
                <c:pt idx="3322">
                  <c:v>13.843295999919064</c:v>
                </c:pt>
                <c:pt idx="3323">
                  <c:v>13.847471999935806</c:v>
                </c:pt>
                <c:pt idx="3324">
                  <c:v>13.851647999952547</c:v>
                </c:pt>
                <c:pt idx="3325">
                  <c:v>13.855799999961164</c:v>
                </c:pt>
                <c:pt idx="3326">
                  <c:v>13.859975999977905</c:v>
                </c:pt>
                <c:pt idx="3327">
                  <c:v>13.864127999986522</c:v>
                </c:pt>
                <c:pt idx="3328">
                  <c:v>13.868304000003263</c:v>
                </c:pt>
                <c:pt idx="3329">
                  <c:v>13.872480000020005</c:v>
                </c:pt>
                <c:pt idx="3330">
                  <c:v>13.876632000028621</c:v>
                </c:pt>
                <c:pt idx="3331">
                  <c:v>13.880808000045363</c:v>
                </c:pt>
                <c:pt idx="3332">
                  <c:v>13.884960000053979</c:v>
                </c:pt>
                <c:pt idx="3333">
                  <c:v>13.889136000070721</c:v>
                </c:pt>
                <c:pt idx="3334">
                  <c:v>13.893311999912839</c:v>
                </c:pt>
                <c:pt idx="3335">
                  <c:v>13.897463999921456</c:v>
                </c:pt>
                <c:pt idx="3336">
                  <c:v>13.901639999938197</c:v>
                </c:pt>
                <c:pt idx="3337">
                  <c:v>13.905791999946814</c:v>
                </c:pt>
                <c:pt idx="3338">
                  <c:v>13.909967999963555</c:v>
                </c:pt>
                <c:pt idx="3339">
                  <c:v>13.914143999980297</c:v>
                </c:pt>
                <c:pt idx="3340">
                  <c:v>13.918295999988914</c:v>
                </c:pt>
                <c:pt idx="3341">
                  <c:v>13.922472000005655</c:v>
                </c:pt>
                <c:pt idx="3342">
                  <c:v>13.926624000014272</c:v>
                </c:pt>
                <c:pt idx="3343">
                  <c:v>13.930800000031013</c:v>
                </c:pt>
                <c:pt idx="3344">
                  <c:v>13.934976000047754</c:v>
                </c:pt>
                <c:pt idx="3345">
                  <c:v>13.939128000056371</c:v>
                </c:pt>
                <c:pt idx="3346">
                  <c:v>13.943304000073113</c:v>
                </c:pt>
                <c:pt idx="3347">
                  <c:v>13.947456000081729</c:v>
                </c:pt>
                <c:pt idx="3348">
                  <c:v>13.951631999923848</c:v>
                </c:pt>
                <c:pt idx="3349">
                  <c:v>13.955807999940589</c:v>
                </c:pt>
                <c:pt idx="3350">
                  <c:v>13.959959999949206</c:v>
                </c:pt>
                <c:pt idx="3351">
                  <c:v>13.964135999965947</c:v>
                </c:pt>
                <c:pt idx="3352">
                  <c:v>13.968311999982689</c:v>
                </c:pt>
                <c:pt idx="3353">
                  <c:v>13.972463999991305</c:v>
                </c:pt>
                <c:pt idx="3354">
                  <c:v>13.976640000008047</c:v>
                </c:pt>
                <c:pt idx="3355">
                  <c:v>13.980792000016663</c:v>
                </c:pt>
                <c:pt idx="3356">
                  <c:v>13.984968000033405</c:v>
                </c:pt>
                <c:pt idx="3357">
                  <c:v>13.989144000050146</c:v>
                </c:pt>
                <c:pt idx="3358">
                  <c:v>13.993296000058763</c:v>
                </c:pt>
                <c:pt idx="3359">
                  <c:v>13.997472000075504</c:v>
                </c:pt>
                <c:pt idx="3360">
                  <c:v>14.001623999909498</c:v>
                </c:pt>
                <c:pt idx="3361">
                  <c:v>14.005799999926239</c:v>
                </c:pt>
                <c:pt idx="3362">
                  <c:v>14.009975999942981</c:v>
                </c:pt>
                <c:pt idx="3363">
                  <c:v>14.014127999951597</c:v>
                </c:pt>
                <c:pt idx="3364">
                  <c:v>14.018303999968339</c:v>
                </c:pt>
                <c:pt idx="3365">
                  <c:v>14.022455999976955</c:v>
                </c:pt>
                <c:pt idx="3366">
                  <c:v>14.026631999993697</c:v>
                </c:pt>
                <c:pt idx="3367">
                  <c:v>14.030808000010438</c:v>
                </c:pt>
                <c:pt idx="3368">
                  <c:v>14.034960000019055</c:v>
                </c:pt>
                <c:pt idx="3369">
                  <c:v>14.039136000035796</c:v>
                </c:pt>
                <c:pt idx="3370">
                  <c:v>14.043288000044413</c:v>
                </c:pt>
                <c:pt idx="3371">
                  <c:v>14.047464000061154</c:v>
                </c:pt>
                <c:pt idx="3372">
                  <c:v>14.051640000077896</c:v>
                </c:pt>
                <c:pt idx="3373">
                  <c:v>14.055791999911889</c:v>
                </c:pt>
                <c:pt idx="3374">
                  <c:v>14.059967999928631</c:v>
                </c:pt>
                <c:pt idx="3375">
                  <c:v>14.064119999937247</c:v>
                </c:pt>
                <c:pt idx="3376">
                  <c:v>14.068295999953989</c:v>
                </c:pt>
                <c:pt idx="3377">
                  <c:v>14.07247199997073</c:v>
                </c:pt>
                <c:pt idx="3378">
                  <c:v>14.076623999979347</c:v>
                </c:pt>
                <c:pt idx="3379">
                  <c:v>14.080799999996088</c:v>
                </c:pt>
                <c:pt idx="3380">
                  <c:v>14.084952000004705</c:v>
                </c:pt>
                <c:pt idx="3381">
                  <c:v>14.089128000021446</c:v>
                </c:pt>
                <c:pt idx="3382">
                  <c:v>14.093304000038188</c:v>
                </c:pt>
                <c:pt idx="3383">
                  <c:v>14.097456000046805</c:v>
                </c:pt>
                <c:pt idx="3384">
                  <c:v>14.101632000063546</c:v>
                </c:pt>
                <c:pt idx="3385">
                  <c:v>14.105784000072163</c:v>
                </c:pt>
                <c:pt idx="3386">
                  <c:v>14.109959999914281</c:v>
                </c:pt>
                <c:pt idx="3387">
                  <c:v>14.114135999931023</c:v>
                </c:pt>
                <c:pt idx="3388">
                  <c:v>14.118287999939639</c:v>
                </c:pt>
                <c:pt idx="3389">
                  <c:v>14.122463999956381</c:v>
                </c:pt>
                <c:pt idx="3390">
                  <c:v>14.126615999964997</c:v>
                </c:pt>
                <c:pt idx="3391">
                  <c:v>14.130791999981739</c:v>
                </c:pt>
                <c:pt idx="3392">
                  <c:v>14.13496799999848</c:v>
                </c:pt>
                <c:pt idx="3393">
                  <c:v>14.139120000007097</c:v>
                </c:pt>
                <c:pt idx="3394">
                  <c:v>14.143296000023838</c:v>
                </c:pt>
                <c:pt idx="3395">
                  <c:v>14.147448000032455</c:v>
                </c:pt>
                <c:pt idx="3396">
                  <c:v>14.151624000049196</c:v>
                </c:pt>
                <c:pt idx="3397">
                  <c:v>14.155800000065938</c:v>
                </c:pt>
                <c:pt idx="3398">
                  <c:v>14.159952000074554</c:v>
                </c:pt>
                <c:pt idx="3399">
                  <c:v>14.164127999916673</c:v>
                </c:pt>
                <c:pt idx="3400">
                  <c:v>14.168279999925289</c:v>
                </c:pt>
                <c:pt idx="3401">
                  <c:v>14.172455999942031</c:v>
                </c:pt>
                <c:pt idx="3402">
                  <c:v>14.176631999958772</c:v>
                </c:pt>
                <c:pt idx="3403">
                  <c:v>14.180783999967389</c:v>
                </c:pt>
                <c:pt idx="3404">
                  <c:v>14.18495999998413</c:v>
                </c:pt>
                <c:pt idx="3405">
                  <c:v>14.189111999992747</c:v>
                </c:pt>
                <c:pt idx="3406">
                  <c:v>14.193288000009488</c:v>
                </c:pt>
                <c:pt idx="3407">
                  <c:v>14.19746400002623</c:v>
                </c:pt>
                <c:pt idx="3408">
                  <c:v>14.201616000034846</c:v>
                </c:pt>
                <c:pt idx="3409">
                  <c:v>14.205792000051588</c:v>
                </c:pt>
                <c:pt idx="3410">
                  <c:v>14.209944000060204</c:v>
                </c:pt>
                <c:pt idx="3411">
                  <c:v>14.214120000076946</c:v>
                </c:pt>
                <c:pt idx="3412">
                  <c:v>14.218295999919064</c:v>
                </c:pt>
                <c:pt idx="3413">
                  <c:v>14.222447999927681</c:v>
                </c:pt>
                <c:pt idx="3414">
                  <c:v>14.226623999944422</c:v>
                </c:pt>
                <c:pt idx="3415">
                  <c:v>14.230775999953039</c:v>
                </c:pt>
                <c:pt idx="3416">
                  <c:v>14.23495199996978</c:v>
                </c:pt>
                <c:pt idx="3417">
                  <c:v>14.239127999986522</c:v>
                </c:pt>
                <c:pt idx="3418">
                  <c:v>14.243279999995138</c:v>
                </c:pt>
                <c:pt idx="3419">
                  <c:v>14.24745600001188</c:v>
                </c:pt>
                <c:pt idx="3420">
                  <c:v>14.251632000028621</c:v>
                </c:pt>
                <c:pt idx="3421">
                  <c:v>14.255784000037238</c:v>
                </c:pt>
                <c:pt idx="3422">
                  <c:v>14.259960000053979</c:v>
                </c:pt>
                <c:pt idx="3423">
                  <c:v>14.264112000062596</c:v>
                </c:pt>
                <c:pt idx="3424">
                  <c:v>14.268288000079338</c:v>
                </c:pt>
                <c:pt idx="3425">
                  <c:v>14.272463999921456</c:v>
                </c:pt>
                <c:pt idx="3426">
                  <c:v>14.276615999930073</c:v>
                </c:pt>
                <c:pt idx="3427">
                  <c:v>14.280791999946814</c:v>
                </c:pt>
                <c:pt idx="3428">
                  <c:v>14.284943999955431</c:v>
                </c:pt>
                <c:pt idx="3429">
                  <c:v>14.289119999972172</c:v>
                </c:pt>
                <c:pt idx="3430">
                  <c:v>14.293295999988914</c:v>
                </c:pt>
                <c:pt idx="3431">
                  <c:v>14.29744799999753</c:v>
                </c:pt>
                <c:pt idx="3432">
                  <c:v>14.301624000014272</c:v>
                </c:pt>
                <c:pt idx="3433">
                  <c:v>14.305776000022888</c:v>
                </c:pt>
                <c:pt idx="3434">
                  <c:v>14.30995200003963</c:v>
                </c:pt>
                <c:pt idx="3435">
                  <c:v>14.314128000056371</c:v>
                </c:pt>
                <c:pt idx="3436">
                  <c:v>14.318280000064988</c:v>
                </c:pt>
                <c:pt idx="3437">
                  <c:v>14.322456000081729</c:v>
                </c:pt>
                <c:pt idx="3438">
                  <c:v>14.326607999915723</c:v>
                </c:pt>
                <c:pt idx="3439">
                  <c:v>14.330783999932464</c:v>
                </c:pt>
                <c:pt idx="3440">
                  <c:v>14.334959999949206</c:v>
                </c:pt>
                <c:pt idx="3441">
                  <c:v>14.339111999957822</c:v>
                </c:pt>
                <c:pt idx="3442">
                  <c:v>14.343287999974564</c:v>
                </c:pt>
                <c:pt idx="3443">
                  <c:v>14.34743999998318</c:v>
                </c:pt>
                <c:pt idx="3444">
                  <c:v>14.351615999999922</c:v>
                </c:pt>
                <c:pt idx="3445">
                  <c:v>14.355792000016663</c:v>
                </c:pt>
                <c:pt idx="3446">
                  <c:v>14.35994400002528</c:v>
                </c:pt>
                <c:pt idx="3447">
                  <c:v>14.364120000042021</c:v>
                </c:pt>
                <c:pt idx="3448">
                  <c:v>14.368272000050638</c:v>
                </c:pt>
                <c:pt idx="3449">
                  <c:v>14.372448000067379</c:v>
                </c:pt>
                <c:pt idx="3450">
                  <c:v>14.376623999909498</c:v>
                </c:pt>
                <c:pt idx="3451">
                  <c:v>14.380775999918114</c:v>
                </c:pt>
                <c:pt idx="3452">
                  <c:v>14.384951999934856</c:v>
                </c:pt>
                <c:pt idx="3453">
                  <c:v>14.389103999943472</c:v>
                </c:pt>
                <c:pt idx="3454">
                  <c:v>14.393279999960214</c:v>
                </c:pt>
                <c:pt idx="3455">
                  <c:v>14.397455999976955</c:v>
                </c:pt>
                <c:pt idx="3456">
                  <c:v>14.401607999985572</c:v>
                </c:pt>
                <c:pt idx="3457">
                  <c:v>14.405784000002313</c:v>
                </c:pt>
                <c:pt idx="3458">
                  <c:v>14.40993600001093</c:v>
                </c:pt>
                <c:pt idx="3459">
                  <c:v>14.414112000027671</c:v>
                </c:pt>
                <c:pt idx="3460">
                  <c:v>14.418288000044413</c:v>
                </c:pt>
                <c:pt idx="3461">
                  <c:v>14.42244000005303</c:v>
                </c:pt>
                <c:pt idx="3462">
                  <c:v>14.426616000069771</c:v>
                </c:pt>
                <c:pt idx="3463">
                  <c:v>14.430791999911889</c:v>
                </c:pt>
                <c:pt idx="3464">
                  <c:v>14.434943999920506</c:v>
                </c:pt>
                <c:pt idx="3465">
                  <c:v>14.439119999937247</c:v>
                </c:pt>
                <c:pt idx="3466">
                  <c:v>14.443271999945864</c:v>
                </c:pt>
                <c:pt idx="3467">
                  <c:v>14.447447999962606</c:v>
                </c:pt>
                <c:pt idx="3468">
                  <c:v>14.451623999979347</c:v>
                </c:pt>
                <c:pt idx="3469">
                  <c:v>14.455775999987964</c:v>
                </c:pt>
                <c:pt idx="3470">
                  <c:v>14.459952000004705</c:v>
                </c:pt>
                <c:pt idx="3471">
                  <c:v>14.464104000013322</c:v>
                </c:pt>
                <c:pt idx="3472">
                  <c:v>14.468280000030063</c:v>
                </c:pt>
                <c:pt idx="3473">
                  <c:v>14.472456000046805</c:v>
                </c:pt>
                <c:pt idx="3474">
                  <c:v>14.476608000055421</c:v>
                </c:pt>
                <c:pt idx="3475">
                  <c:v>14.480784000072163</c:v>
                </c:pt>
                <c:pt idx="3476">
                  <c:v>14.484936000080779</c:v>
                </c:pt>
                <c:pt idx="3477">
                  <c:v>14.489111999922898</c:v>
                </c:pt>
                <c:pt idx="3478">
                  <c:v>14.493287999939639</c:v>
                </c:pt>
                <c:pt idx="3479">
                  <c:v>14.497439999948256</c:v>
                </c:pt>
                <c:pt idx="3480">
                  <c:v>14.501615999964997</c:v>
                </c:pt>
                <c:pt idx="3481">
                  <c:v>14.505767999973614</c:v>
                </c:pt>
                <c:pt idx="3482">
                  <c:v>14.509943999990355</c:v>
                </c:pt>
                <c:pt idx="3483">
                  <c:v>14.514120000007097</c:v>
                </c:pt>
                <c:pt idx="3484">
                  <c:v>14.518272000015713</c:v>
                </c:pt>
                <c:pt idx="3485">
                  <c:v>14.522448000032455</c:v>
                </c:pt>
                <c:pt idx="3486">
                  <c:v>14.526600000041071</c:v>
                </c:pt>
                <c:pt idx="3487">
                  <c:v>14.530776000057813</c:v>
                </c:pt>
                <c:pt idx="3488">
                  <c:v>14.534952000074554</c:v>
                </c:pt>
                <c:pt idx="3489">
                  <c:v>14.539103999908548</c:v>
                </c:pt>
                <c:pt idx="3490">
                  <c:v>14.543279999925289</c:v>
                </c:pt>
                <c:pt idx="3491">
                  <c:v>14.547455999942031</c:v>
                </c:pt>
                <c:pt idx="3492">
                  <c:v>14.551631999958772</c:v>
                </c:pt>
                <c:pt idx="3493">
                  <c:v>14.555807999975514</c:v>
                </c:pt>
                <c:pt idx="3494">
                  <c:v>14.55995999998413</c:v>
                </c:pt>
                <c:pt idx="3495">
                  <c:v>14.564136000000872</c:v>
                </c:pt>
                <c:pt idx="3496">
                  <c:v>14.568312000017613</c:v>
                </c:pt>
                <c:pt idx="3497">
                  <c:v>14.572488000034355</c:v>
                </c:pt>
                <c:pt idx="3498">
                  <c:v>14.576664000051096</c:v>
                </c:pt>
                <c:pt idx="3499">
                  <c:v>14.580840000067838</c:v>
                </c:pt>
                <c:pt idx="3500">
                  <c:v>14.585015999909956</c:v>
                </c:pt>
                <c:pt idx="3501">
                  <c:v>14.589191999926697</c:v>
                </c:pt>
                <c:pt idx="3502">
                  <c:v>14.593367999943439</c:v>
                </c:pt>
                <c:pt idx="3503">
                  <c:v>14.59754399996018</c:v>
                </c:pt>
                <c:pt idx="3504">
                  <c:v>14.601719999976922</c:v>
                </c:pt>
                <c:pt idx="3505">
                  <c:v>14.605895999993663</c:v>
                </c:pt>
                <c:pt idx="3506">
                  <c:v>14.610072000010405</c:v>
                </c:pt>
                <c:pt idx="3507">
                  <c:v>14.614248000027146</c:v>
                </c:pt>
                <c:pt idx="3508">
                  <c:v>14.618424000043888</c:v>
                </c:pt>
                <c:pt idx="3509">
                  <c:v>14.622600000060629</c:v>
                </c:pt>
                <c:pt idx="3510">
                  <c:v>14.626776000077371</c:v>
                </c:pt>
                <c:pt idx="3511">
                  <c:v>14.630951999919489</c:v>
                </c:pt>
                <c:pt idx="3512">
                  <c:v>14.63512799993623</c:v>
                </c:pt>
                <c:pt idx="3513">
                  <c:v>14.639303999952972</c:v>
                </c:pt>
                <c:pt idx="3514">
                  <c:v>14.643479999969713</c:v>
                </c:pt>
                <c:pt idx="3515">
                  <c:v>14.64763199997833</c:v>
                </c:pt>
                <c:pt idx="3516">
                  <c:v>14.651807999995071</c:v>
                </c:pt>
                <c:pt idx="3517">
                  <c:v>14.655984000011813</c:v>
                </c:pt>
                <c:pt idx="3518">
                  <c:v>14.660160000028554</c:v>
                </c:pt>
                <c:pt idx="3519">
                  <c:v>14.664312000037171</c:v>
                </c:pt>
                <c:pt idx="3520">
                  <c:v>14.668488000053912</c:v>
                </c:pt>
                <c:pt idx="3521">
                  <c:v>14.672664000070654</c:v>
                </c:pt>
                <c:pt idx="3522">
                  <c:v>14.67681600007927</c:v>
                </c:pt>
                <c:pt idx="3523">
                  <c:v>14.680991999921389</c:v>
                </c:pt>
                <c:pt idx="3524">
                  <c:v>14.68516799993813</c:v>
                </c:pt>
                <c:pt idx="3525">
                  <c:v>14.689343999954872</c:v>
                </c:pt>
                <c:pt idx="3526">
                  <c:v>14.693519999971613</c:v>
                </c:pt>
                <c:pt idx="3527">
                  <c:v>14.69767199998023</c:v>
                </c:pt>
                <c:pt idx="3528">
                  <c:v>14.701847999996971</c:v>
                </c:pt>
                <c:pt idx="3529">
                  <c:v>14.706024000013713</c:v>
                </c:pt>
                <c:pt idx="3530">
                  <c:v>14.710200000030454</c:v>
                </c:pt>
                <c:pt idx="3531">
                  <c:v>14.714352000039071</c:v>
                </c:pt>
                <c:pt idx="3532">
                  <c:v>14.718528000055812</c:v>
                </c:pt>
                <c:pt idx="3533">
                  <c:v>14.722704000072554</c:v>
                </c:pt>
                <c:pt idx="3534">
                  <c:v>14.72685600008117</c:v>
                </c:pt>
                <c:pt idx="3535">
                  <c:v>14.731031999923289</c:v>
                </c:pt>
                <c:pt idx="3536">
                  <c:v>14.73520799994003</c:v>
                </c:pt>
                <c:pt idx="3537">
                  <c:v>14.739359999948647</c:v>
                </c:pt>
                <c:pt idx="3538">
                  <c:v>14.743535999965388</c:v>
                </c:pt>
                <c:pt idx="3539">
                  <c:v>14.74771199998213</c:v>
                </c:pt>
                <c:pt idx="3540">
                  <c:v>14.751863999990746</c:v>
                </c:pt>
                <c:pt idx="3541">
                  <c:v>14.756040000007488</c:v>
                </c:pt>
                <c:pt idx="3542">
                  <c:v>14.760192000016104</c:v>
                </c:pt>
                <c:pt idx="3543">
                  <c:v>14.764368000032846</c:v>
                </c:pt>
                <c:pt idx="3544">
                  <c:v>14.768544000049587</c:v>
                </c:pt>
                <c:pt idx="3545">
                  <c:v>14.772696000058204</c:v>
                </c:pt>
                <c:pt idx="3546">
                  <c:v>14.776872000074945</c:v>
                </c:pt>
                <c:pt idx="3547">
                  <c:v>14.781047999917064</c:v>
                </c:pt>
                <c:pt idx="3548">
                  <c:v>14.78519999992568</c:v>
                </c:pt>
                <c:pt idx="3549">
                  <c:v>14.789375999942422</c:v>
                </c:pt>
                <c:pt idx="3550">
                  <c:v>14.793551999959163</c:v>
                </c:pt>
                <c:pt idx="3551">
                  <c:v>14.79770399996778</c:v>
                </c:pt>
                <c:pt idx="3552">
                  <c:v>14.801879999984521</c:v>
                </c:pt>
                <c:pt idx="3553">
                  <c:v>14.806056000001263</c:v>
                </c:pt>
                <c:pt idx="3554">
                  <c:v>14.810208000009879</c:v>
                </c:pt>
                <c:pt idx="3555">
                  <c:v>14.814384000026621</c:v>
                </c:pt>
                <c:pt idx="3556">
                  <c:v>14.818560000043362</c:v>
                </c:pt>
                <c:pt idx="3557">
                  <c:v>14.822712000051979</c:v>
                </c:pt>
                <c:pt idx="3558">
                  <c:v>14.82688800006872</c:v>
                </c:pt>
                <c:pt idx="3559">
                  <c:v>14.831040000077337</c:v>
                </c:pt>
                <c:pt idx="3560">
                  <c:v>14.835215999919455</c:v>
                </c:pt>
                <c:pt idx="3561">
                  <c:v>14.839391999936197</c:v>
                </c:pt>
                <c:pt idx="3562">
                  <c:v>14.843543999944814</c:v>
                </c:pt>
                <c:pt idx="3563">
                  <c:v>14.847719999961555</c:v>
                </c:pt>
                <c:pt idx="3564">
                  <c:v>14.851895999978296</c:v>
                </c:pt>
                <c:pt idx="3565">
                  <c:v>14.856047999986913</c:v>
                </c:pt>
                <c:pt idx="3566">
                  <c:v>14.860224000003655</c:v>
                </c:pt>
                <c:pt idx="3567">
                  <c:v>14.864400000020396</c:v>
                </c:pt>
                <c:pt idx="3568">
                  <c:v>14.868552000029013</c:v>
                </c:pt>
                <c:pt idx="3569">
                  <c:v>14.872728000045754</c:v>
                </c:pt>
                <c:pt idx="3570">
                  <c:v>14.876880000054371</c:v>
                </c:pt>
                <c:pt idx="3571">
                  <c:v>14.881056000071112</c:v>
                </c:pt>
                <c:pt idx="3572">
                  <c:v>14.885231999913231</c:v>
                </c:pt>
                <c:pt idx="3573">
                  <c:v>14.889383999921847</c:v>
                </c:pt>
                <c:pt idx="3574">
                  <c:v>14.893559999938589</c:v>
                </c:pt>
                <c:pt idx="3575">
                  <c:v>14.89773599995533</c:v>
                </c:pt>
                <c:pt idx="3576">
                  <c:v>14.901887999963947</c:v>
                </c:pt>
                <c:pt idx="3577">
                  <c:v>14.906063999980688</c:v>
                </c:pt>
                <c:pt idx="3578">
                  <c:v>14.910215999989305</c:v>
                </c:pt>
                <c:pt idx="3579">
                  <c:v>14.914392000006046</c:v>
                </c:pt>
                <c:pt idx="3580">
                  <c:v>14.918568000022788</c:v>
                </c:pt>
                <c:pt idx="3581">
                  <c:v>14.922720000031404</c:v>
                </c:pt>
                <c:pt idx="3582">
                  <c:v>14.926896000048146</c:v>
                </c:pt>
                <c:pt idx="3583">
                  <c:v>14.931048000056762</c:v>
                </c:pt>
                <c:pt idx="3584">
                  <c:v>14.935224000073504</c:v>
                </c:pt>
                <c:pt idx="3585">
                  <c:v>14.939399999915622</c:v>
                </c:pt>
                <c:pt idx="3586">
                  <c:v>14.943551999924239</c:v>
                </c:pt>
                <c:pt idx="3587">
                  <c:v>14.94772799994098</c:v>
                </c:pt>
                <c:pt idx="3588">
                  <c:v>14.951903999957722</c:v>
                </c:pt>
                <c:pt idx="3589">
                  <c:v>14.956055999966338</c:v>
                </c:pt>
                <c:pt idx="3590">
                  <c:v>14.96023199998308</c:v>
                </c:pt>
                <c:pt idx="3591">
                  <c:v>14.964383999991696</c:v>
                </c:pt>
                <c:pt idx="3592">
                  <c:v>14.968560000008438</c:v>
                </c:pt>
                <c:pt idx="3593">
                  <c:v>14.972736000025179</c:v>
                </c:pt>
                <c:pt idx="3594">
                  <c:v>14.976888000033796</c:v>
                </c:pt>
                <c:pt idx="3595">
                  <c:v>14.981064000050537</c:v>
                </c:pt>
                <c:pt idx="3596">
                  <c:v>14.985240000067279</c:v>
                </c:pt>
                <c:pt idx="3597">
                  <c:v>14.989392000075895</c:v>
                </c:pt>
                <c:pt idx="3598">
                  <c:v>14.993567999918014</c:v>
                </c:pt>
                <c:pt idx="3599">
                  <c:v>14.99771999992663</c:v>
                </c:pt>
                <c:pt idx="3600">
                  <c:v>15.001895999943372</c:v>
                </c:pt>
                <c:pt idx="3601">
                  <c:v>15.006071999960113</c:v>
                </c:pt>
                <c:pt idx="3602">
                  <c:v>15.01022399996873</c:v>
                </c:pt>
                <c:pt idx="3603">
                  <c:v>15.014399999985471</c:v>
                </c:pt>
                <c:pt idx="3604">
                  <c:v>15.018576000002213</c:v>
                </c:pt>
                <c:pt idx="3605">
                  <c:v>15.022728000010829</c:v>
                </c:pt>
                <c:pt idx="3606">
                  <c:v>15.026904000027571</c:v>
                </c:pt>
                <c:pt idx="3607">
                  <c:v>15.031056000036187</c:v>
                </c:pt>
                <c:pt idx="3608">
                  <c:v>15.035232000052929</c:v>
                </c:pt>
                <c:pt idx="3609">
                  <c:v>15.03940800006967</c:v>
                </c:pt>
                <c:pt idx="3610">
                  <c:v>15.043560000078287</c:v>
                </c:pt>
                <c:pt idx="3611">
                  <c:v>15.047735999920405</c:v>
                </c:pt>
                <c:pt idx="3612">
                  <c:v>15.051887999929022</c:v>
                </c:pt>
                <c:pt idx="3613">
                  <c:v>15.056063999945763</c:v>
                </c:pt>
                <c:pt idx="3614">
                  <c:v>15.060239999962505</c:v>
                </c:pt>
                <c:pt idx="3615">
                  <c:v>15.064391999971122</c:v>
                </c:pt>
                <c:pt idx="3616">
                  <c:v>15.068567999987863</c:v>
                </c:pt>
                <c:pt idx="3617">
                  <c:v>15.072744000004604</c:v>
                </c:pt>
                <c:pt idx="3618">
                  <c:v>15.076896000013221</c:v>
                </c:pt>
                <c:pt idx="3619">
                  <c:v>15.081072000029963</c:v>
                </c:pt>
                <c:pt idx="3620">
                  <c:v>15.085224000038579</c:v>
                </c:pt>
                <c:pt idx="3621">
                  <c:v>15.089400000055321</c:v>
                </c:pt>
                <c:pt idx="3622">
                  <c:v>15.093576000072062</c:v>
                </c:pt>
                <c:pt idx="3623">
                  <c:v>15.097728000080679</c:v>
                </c:pt>
                <c:pt idx="3624">
                  <c:v>15.101903999922797</c:v>
                </c:pt>
                <c:pt idx="3625">
                  <c:v>15.106055999931414</c:v>
                </c:pt>
                <c:pt idx="3626">
                  <c:v>15.110231999948155</c:v>
                </c:pt>
                <c:pt idx="3627">
                  <c:v>15.114407999964897</c:v>
                </c:pt>
                <c:pt idx="3628">
                  <c:v>15.118559999973513</c:v>
                </c:pt>
                <c:pt idx="3629">
                  <c:v>15.122735999990255</c:v>
                </c:pt>
                <c:pt idx="3630">
                  <c:v>15.126912000006996</c:v>
                </c:pt>
                <c:pt idx="3631">
                  <c:v>15.131064000015613</c:v>
                </c:pt>
                <c:pt idx="3632">
                  <c:v>15.135240000032354</c:v>
                </c:pt>
                <c:pt idx="3633">
                  <c:v>15.139392000040971</c:v>
                </c:pt>
                <c:pt idx="3634">
                  <c:v>15.143568000057712</c:v>
                </c:pt>
                <c:pt idx="3635">
                  <c:v>15.147744000074454</c:v>
                </c:pt>
                <c:pt idx="3636">
                  <c:v>15.151895999908447</c:v>
                </c:pt>
                <c:pt idx="3637">
                  <c:v>15.156071999925189</c:v>
                </c:pt>
                <c:pt idx="3638">
                  <c:v>15.16024799994193</c:v>
                </c:pt>
                <c:pt idx="3639">
                  <c:v>15.164399999950547</c:v>
                </c:pt>
                <c:pt idx="3640">
                  <c:v>15.168575999967288</c:v>
                </c:pt>
                <c:pt idx="3641">
                  <c:v>15.172727999975905</c:v>
                </c:pt>
                <c:pt idx="3642">
                  <c:v>15.176903999992646</c:v>
                </c:pt>
                <c:pt idx="3643">
                  <c:v>15.181080000009388</c:v>
                </c:pt>
                <c:pt idx="3644">
                  <c:v>15.185232000018004</c:v>
                </c:pt>
                <c:pt idx="3645">
                  <c:v>15.189408000034746</c:v>
                </c:pt>
                <c:pt idx="3646">
                  <c:v>15.193560000043362</c:v>
                </c:pt>
                <c:pt idx="3647">
                  <c:v>15.197736000060104</c:v>
                </c:pt>
                <c:pt idx="3648">
                  <c:v>15.201912000076845</c:v>
                </c:pt>
                <c:pt idx="3649">
                  <c:v>15.206063999910839</c:v>
                </c:pt>
                <c:pt idx="3650">
                  <c:v>15.21023999992758</c:v>
                </c:pt>
                <c:pt idx="3651">
                  <c:v>15.214415999944322</c:v>
                </c:pt>
                <c:pt idx="3652">
                  <c:v>15.218567999952938</c:v>
                </c:pt>
                <c:pt idx="3653">
                  <c:v>15.22274399996968</c:v>
                </c:pt>
                <c:pt idx="3654">
                  <c:v>15.226895999978296</c:v>
                </c:pt>
                <c:pt idx="3655">
                  <c:v>15.231071999995038</c:v>
                </c:pt>
                <c:pt idx="3656">
                  <c:v>15.235248000011779</c:v>
                </c:pt>
                <c:pt idx="3657">
                  <c:v>15.239400000020396</c:v>
                </c:pt>
                <c:pt idx="3658">
                  <c:v>15.243576000037137</c:v>
                </c:pt>
                <c:pt idx="3659">
                  <c:v>15.247752000053879</c:v>
                </c:pt>
                <c:pt idx="3660">
                  <c:v>15.251904000062495</c:v>
                </c:pt>
                <c:pt idx="3661">
                  <c:v>15.256080000079237</c:v>
                </c:pt>
                <c:pt idx="3662">
                  <c:v>15.260231999913231</c:v>
                </c:pt>
                <c:pt idx="3663">
                  <c:v>15.264407999929972</c:v>
                </c:pt>
                <c:pt idx="3664">
                  <c:v>15.268583999946713</c:v>
                </c:pt>
                <c:pt idx="3665">
                  <c:v>15.27273599995533</c:v>
                </c:pt>
                <c:pt idx="3666">
                  <c:v>15.276911999972071</c:v>
                </c:pt>
                <c:pt idx="3667">
                  <c:v>15.281063999980688</c:v>
                </c:pt>
                <c:pt idx="3668">
                  <c:v>15.28523999999743</c:v>
                </c:pt>
                <c:pt idx="3669">
                  <c:v>15.289416000014171</c:v>
                </c:pt>
                <c:pt idx="3670">
                  <c:v>15.293568000022788</c:v>
                </c:pt>
                <c:pt idx="3671">
                  <c:v>15.297744000039529</c:v>
                </c:pt>
                <c:pt idx="3672">
                  <c:v>15.301920000056271</c:v>
                </c:pt>
                <c:pt idx="3673">
                  <c:v>15.306072000064887</c:v>
                </c:pt>
                <c:pt idx="3674">
                  <c:v>15.310248000081629</c:v>
                </c:pt>
                <c:pt idx="3675">
                  <c:v>15.314399999915622</c:v>
                </c:pt>
                <c:pt idx="3676">
                  <c:v>15.318575999932364</c:v>
                </c:pt>
                <c:pt idx="3677">
                  <c:v>15.322751999949105</c:v>
                </c:pt>
                <c:pt idx="3678">
                  <c:v>15.326903999957722</c:v>
                </c:pt>
                <c:pt idx="3679">
                  <c:v>15.331079999974463</c:v>
                </c:pt>
                <c:pt idx="3680">
                  <c:v>15.335255999991205</c:v>
                </c:pt>
                <c:pt idx="3681">
                  <c:v>15.339407999999821</c:v>
                </c:pt>
                <c:pt idx="3682">
                  <c:v>15.343584000016563</c:v>
                </c:pt>
                <c:pt idx="3683">
                  <c:v>15.347736000025179</c:v>
                </c:pt>
                <c:pt idx="3684">
                  <c:v>15.351912000041921</c:v>
                </c:pt>
                <c:pt idx="3685">
                  <c:v>15.356088000058662</c:v>
                </c:pt>
                <c:pt idx="3686">
                  <c:v>15.360240000067279</c:v>
                </c:pt>
                <c:pt idx="3687">
                  <c:v>15.364415999909397</c:v>
                </c:pt>
                <c:pt idx="3688">
                  <c:v>15.368567999918014</c:v>
                </c:pt>
                <c:pt idx="3689">
                  <c:v>15.372743999934755</c:v>
                </c:pt>
                <c:pt idx="3690">
                  <c:v>15.376919999951497</c:v>
                </c:pt>
                <c:pt idx="3691">
                  <c:v>15.381071999960113</c:v>
                </c:pt>
                <c:pt idx="3692">
                  <c:v>15.385247999976855</c:v>
                </c:pt>
                <c:pt idx="3693">
                  <c:v>15.389423999993596</c:v>
                </c:pt>
                <c:pt idx="3694">
                  <c:v>15.393576000002213</c:v>
                </c:pt>
                <c:pt idx="3695">
                  <c:v>15.397752000018954</c:v>
                </c:pt>
                <c:pt idx="3696">
                  <c:v>15.401904000027571</c:v>
                </c:pt>
                <c:pt idx="3697">
                  <c:v>15.406080000044312</c:v>
                </c:pt>
                <c:pt idx="3698">
                  <c:v>15.410256000061054</c:v>
                </c:pt>
                <c:pt idx="3699">
                  <c:v>15.41440800006967</c:v>
                </c:pt>
                <c:pt idx="3700">
                  <c:v>15.418583999911789</c:v>
                </c:pt>
                <c:pt idx="3701">
                  <c:v>15.42275999992853</c:v>
                </c:pt>
                <c:pt idx="3702">
                  <c:v>15.426911999937147</c:v>
                </c:pt>
                <c:pt idx="3703">
                  <c:v>15.431087999953888</c:v>
                </c:pt>
                <c:pt idx="3704">
                  <c:v>15.435239999962505</c:v>
                </c:pt>
                <c:pt idx="3705">
                  <c:v>15.439415999979246</c:v>
                </c:pt>
                <c:pt idx="3706">
                  <c:v>15.443591999995988</c:v>
                </c:pt>
                <c:pt idx="3707">
                  <c:v>15.447744000004604</c:v>
                </c:pt>
                <c:pt idx="3708">
                  <c:v>15.451920000021346</c:v>
                </c:pt>
                <c:pt idx="3709">
                  <c:v>15.456096000038087</c:v>
                </c:pt>
                <c:pt idx="3710">
                  <c:v>15.460248000046704</c:v>
                </c:pt>
                <c:pt idx="3711">
                  <c:v>15.464424000063445</c:v>
                </c:pt>
                <c:pt idx="3712">
                  <c:v>15.468576000072062</c:v>
                </c:pt>
                <c:pt idx="3713">
                  <c:v>15.47275199991418</c:v>
                </c:pt>
                <c:pt idx="3714">
                  <c:v>15.476927999930922</c:v>
                </c:pt>
                <c:pt idx="3715">
                  <c:v>15.481079999939539</c:v>
                </c:pt>
                <c:pt idx="3716">
                  <c:v>15.48525599995628</c:v>
                </c:pt>
                <c:pt idx="3717">
                  <c:v>15.489407999964897</c:v>
                </c:pt>
                <c:pt idx="3718">
                  <c:v>15.493583999981638</c:v>
                </c:pt>
                <c:pt idx="3719">
                  <c:v>15.497759999998379</c:v>
                </c:pt>
                <c:pt idx="3720">
                  <c:v>15.501912000006996</c:v>
                </c:pt>
                <c:pt idx="3721">
                  <c:v>15.506088000023738</c:v>
                </c:pt>
                <c:pt idx="3722">
                  <c:v>15.510264000040479</c:v>
                </c:pt>
                <c:pt idx="3723">
                  <c:v>15.514416000049096</c:v>
                </c:pt>
                <c:pt idx="3724">
                  <c:v>15.518592000065837</c:v>
                </c:pt>
                <c:pt idx="3725">
                  <c:v>15.522744000074454</c:v>
                </c:pt>
                <c:pt idx="3726">
                  <c:v>15.526919999916572</c:v>
                </c:pt>
                <c:pt idx="3727">
                  <c:v>15.531095999933314</c:v>
                </c:pt>
                <c:pt idx="3728">
                  <c:v>15.53524799994193</c:v>
                </c:pt>
                <c:pt idx="3729">
                  <c:v>15.539423999958672</c:v>
                </c:pt>
                <c:pt idx="3730">
                  <c:v>15.543575999967288</c:v>
                </c:pt>
                <c:pt idx="3731">
                  <c:v>15.54775199998403</c:v>
                </c:pt>
                <c:pt idx="3732">
                  <c:v>15.551928000000771</c:v>
                </c:pt>
                <c:pt idx="3733">
                  <c:v>15.556080000009388</c:v>
                </c:pt>
                <c:pt idx="3734">
                  <c:v>15.560256000026129</c:v>
                </c:pt>
                <c:pt idx="3735">
                  <c:v>15.564432000042871</c:v>
                </c:pt>
                <c:pt idx="3736">
                  <c:v>15.568584000051487</c:v>
                </c:pt>
                <c:pt idx="3737">
                  <c:v>15.572760000068229</c:v>
                </c:pt>
                <c:pt idx="3738">
                  <c:v>15.576912000076845</c:v>
                </c:pt>
                <c:pt idx="3739">
                  <c:v>15.581087999918964</c:v>
                </c:pt>
                <c:pt idx="3740">
                  <c:v>15.585263999935705</c:v>
                </c:pt>
                <c:pt idx="3741">
                  <c:v>15.589415999944322</c:v>
                </c:pt>
                <c:pt idx="3742">
                  <c:v>15.593591999961063</c:v>
                </c:pt>
                <c:pt idx="3743">
                  <c:v>15.597767999977805</c:v>
                </c:pt>
                <c:pt idx="3744">
                  <c:v>15.601919999986421</c:v>
                </c:pt>
                <c:pt idx="3745">
                  <c:v>15.606096000003163</c:v>
                </c:pt>
                <c:pt idx="3746">
                  <c:v>15.610248000011779</c:v>
                </c:pt>
                <c:pt idx="3747">
                  <c:v>15.614424000028521</c:v>
                </c:pt>
                <c:pt idx="3748">
                  <c:v>15.618600000045262</c:v>
                </c:pt>
                <c:pt idx="3749">
                  <c:v>15.622752000053879</c:v>
                </c:pt>
                <c:pt idx="3750">
                  <c:v>15.62692800007062</c:v>
                </c:pt>
                <c:pt idx="3751">
                  <c:v>15.631103999912739</c:v>
                </c:pt>
                <c:pt idx="3752">
                  <c:v>15.635255999921355</c:v>
                </c:pt>
                <c:pt idx="3753">
                  <c:v>15.639431999938097</c:v>
                </c:pt>
                <c:pt idx="3754">
                  <c:v>15.643607999954838</c:v>
                </c:pt>
                <c:pt idx="3755">
                  <c:v>15.647759999963455</c:v>
                </c:pt>
                <c:pt idx="3756">
                  <c:v>15.651935999980196</c:v>
                </c:pt>
                <c:pt idx="3757">
                  <c:v>15.656111999996938</c:v>
                </c:pt>
                <c:pt idx="3758">
                  <c:v>15.660264000005554</c:v>
                </c:pt>
                <c:pt idx="3759">
                  <c:v>15.664440000022296</c:v>
                </c:pt>
                <c:pt idx="3760">
                  <c:v>15.668592000030912</c:v>
                </c:pt>
                <c:pt idx="3761">
                  <c:v>15.672768000047654</c:v>
                </c:pt>
                <c:pt idx="3762">
                  <c:v>15.676944000064395</c:v>
                </c:pt>
                <c:pt idx="3763">
                  <c:v>15.681096000073012</c:v>
                </c:pt>
                <c:pt idx="3764">
                  <c:v>15.68527199991513</c:v>
                </c:pt>
                <c:pt idx="3765">
                  <c:v>15.689447999931872</c:v>
                </c:pt>
                <c:pt idx="3766">
                  <c:v>15.693599999940488</c:v>
                </c:pt>
                <c:pt idx="3767">
                  <c:v>15.69777599995723</c:v>
                </c:pt>
                <c:pt idx="3768">
                  <c:v>15.701927999965847</c:v>
                </c:pt>
                <c:pt idx="3769">
                  <c:v>15.706103999982588</c:v>
                </c:pt>
                <c:pt idx="3770">
                  <c:v>15.710279999999329</c:v>
                </c:pt>
                <c:pt idx="3771">
                  <c:v>15.714432000007946</c:v>
                </c:pt>
                <c:pt idx="3772">
                  <c:v>15.718608000024687</c:v>
                </c:pt>
                <c:pt idx="3773">
                  <c:v>15.722784000041429</c:v>
                </c:pt>
                <c:pt idx="3774">
                  <c:v>15.726936000050046</c:v>
                </c:pt>
                <c:pt idx="3775">
                  <c:v>15.731112000066787</c:v>
                </c:pt>
                <c:pt idx="3776">
                  <c:v>15.735264000075404</c:v>
                </c:pt>
                <c:pt idx="3777">
                  <c:v>15.739439999917522</c:v>
                </c:pt>
                <c:pt idx="3778">
                  <c:v>15.743615999934264</c:v>
                </c:pt>
                <c:pt idx="3779">
                  <c:v>15.74776799994288</c:v>
                </c:pt>
                <c:pt idx="3780">
                  <c:v>15.751943999959622</c:v>
                </c:pt>
                <c:pt idx="3781">
                  <c:v>15.756095999968238</c:v>
                </c:pt>
                <c:pt idx="3782">
                  <c:v>15.76027199998498</c:v>
                </c:pt>
                <c:pt idx="3783">
                  <c:v>15.764448000001721</c:v>
                </c:pt>
                <c:pt idx="3784">
                  <c:v>15.768600000010338</c:v>
                </c:pt>
                <c:pt idx="3785">
                  <c:v>15.772776000027079</c:v>
                </c:pt>
                <c:pt idx="3786">
                  <c:v>15.776952000043821</c:v>
                </c:pt>
                <c:pt idx="3787">
                  <c:v>15.781104000052437</c:v>
                </c:pt>
                <c:pt idx="3788">
                  <c:v>15.785280000069179</c:v>
                </c:pt>
                <c:pt idx="3789">
                  <c:v>15.789432000077795</c:v>
                </c:pt>
                <c:pt idx="3790">
                  <c:v>15.793607999919914</c:v>
                </c:pt>
                <c:pt idx="3791">
                  <c:v>15.797783999936655</c:v>
                </c:pt>
                <c:pt idx="3792">
                  <c:v>15.801935999945272</c:v>
                </c:pt>
                <c:pt idx="3793">
                  <c:v>15.806111999962013</c:v>
                </c:pt>
                <c:pt idx="3794">
                  <c:v>15.810287999978755</c:v>
                </c:pt>
                <c:pt idx="3795">
                  <c:v>15.814439999987371</c:v>
                </c:pt>
                <c:pt idx="3796">
                  <c:v>15.818616000004113</c:v>
                </c:pt>
                <c:pt idx="3797">
                  <c:v>15.822768000012729</c:v>
                </c:pt>
                <c:pt idx="3798">
                  <c:v>15.826944000029471</c:v>
                </c:pt>
                <c:pt idx="3799">
                  <c:v>15.831120000046212</c:v>
                </c:pt>
                <c:pt idx="3800">
                  <c:v>15.835272000054829</c:v>
                </c:pt>
                <c:pt idx="3801">
                  <c:v>15.83944800007157</c:v>
                </c:pt>
                <c:pt idx="3802">
                  <c:v>15.843600000080187</c:v>
                </c:pt>
                <c:pt idx="3803">
                  <c:v>15.847775999922305</c:v>
                </c:pt>
                <c:pt idx="3804">
                  <c:v>15.851951999939047</c:v>
                </c:pt>
                <c:pt idx="3805">
                  <c:v>15.856103999947663</c:v>
                </c:pt>
                <c:pt idx="3806">
                  <c:v>15.860279999964405</c:v>
                </c:pt>
                <c:pt idx="3807">
                  <c:v>15.864455999981146</c:v>
                </c:pt>
                <c:pt idx="3808">
                  <c:v>15.868607999989763</c:v>
                </c:pt>
                <c:pt idx="3809">
                  <c:v>15.872784000006504</c:v>
                </c:pt>
                <c:pt idx="3810">
                  <c:v>15.876936000015121</c:v>
                </c:pt>
                <c:pt idx="3811">
                  <c:v>15.881112000031862</c:v>
                </c:pt>
                <c:pt idx="3812">
                  <c:v>15.885288000048604</c:v>
                </c:pt>
                <c:pt idx="3813">
                  <c:v>15.88944000005722</c:v>
                </c:pt>
                <c:pt idx="3814">
                  <c:v>15.893616000073962</c:v>
                </c:pt>
                <c:pt idx="3815">
                  <c:v>15.89779199991608</c:v>
                </c:pt>
                <c:pt idx="3816">
                  <c:v>15.901943999924697</c:v>
                </c:pt>
                <c:pt idx="3817">
                  <c:v>15.906119999941438</c:v>
                </c:pt>
                <c:pt idx="3818">
                  <c:v>15.910271999950055</c:v>
                </c:pt>
                <c:pt idx="3819">
                  <c:v>15.914447999966796</c:v>
                </c:pt>
                <c:pt idx="3820">
                  <c:v>15.918623999983538</c:v>
                </c:pt>
                <c:pt idx="3821">
                  <c:v>15.922775999992155</c:v>
                </c:pt>
                <c:pt idx="3822">
                  <c:v>15.926952000008896</c:v>
                </c:pt>
                <c:pt idx="3823">
                  <c:v>15.931104000017513</c:v>
                </c:pt>
                <c:pt idx="3824">
                  <c:v>15.935280000034254</c:v>
                </c:pt>
                <c:pt idx="3825">
                  <c:v>15.939456000050995</c:v>
                </c:pt>
                <c:pt idx="3826">
                  <c:v>15.943608000059612</c:v>
                </c:pt>
                <c:pt idx="3827">
                  <c:v>15.947784000076354</c:v>
                </c:pt>
                <c:pt idx="3828">
                  <c:v>15.951959999918472</c:v>
                </c:pt>
                <c:pt idx="3829">
                  <c:v>15.956111999927089</c:v>
                </c:pt>
                <c:pt idx="3830">
                  <c:v>15.96028799994383</c:v>
                </c:pt>
                <c:pt idx="3831">
                  <c:v>15.964439999952447</c:v>
                </c:pt>
                <c:pt idx="3832">
                  <c:v>15.968615999969188</c:v>
                </c:pt>
                <c:pt idx="3833">
                  <c:v>15.97279199998593</c:v>
                </c:pt>
                <c:pt idx="3834">
                  <c:v>15.976943999994546</c:v>
                </c:pt>
                <c:pt idx="3835">
                  <c:v>15.981120000011288</c:v>
                </c:pt>
                <c:pt idx="3836">
                  <c:v>15.985296000028029</c:v>
                </c:pt>
                <c:pt idx="3837">
                  <c:v>15.989448000036646</c:v>
                </c:pt>
                <c:pt idx="3838">
                  <c:v>15.993624000053387</c:v>
                </c:pt>
                <c:pt idx="3839">
                  <c:v>15.997776000062004</c:v>
                </c:pt>
                <c:pt idx="3840">
                  <c:v>16.001952000078745</c:v>
                </c:pt>
                <c:pt idx="3841">
                  <c:v>16.006127999920864</c:v>
                </c:pt>
                <c:pt idx="3842">
                  <c:v>16.01027999992948</c:v>
                </c:pt>
                <c:pt idx="3843">
                  <c:v>16.014455999946222</c:v>
                </c:pt>
                <c:pt idx="3844">
                  <c:v>16.018607999954838</c:v>
                </c:pt>
                <c:pt idx="3845">
                  <c:v>16.02278399997158</c:v>
                </c:pt>
                <c:pt idx="3846">
                  <c:v>16.026959999988321</c:v>
                </c:pt>
                <c:pt idx="3847">
                  <c:v>16.031111999996938</c:v>
                </c:pt>
                <c:pt idx="3848">
                  <c:v>16.035288000013679</c:v>
                </c:pt>
                <c:pt idx="3849">
                  <c:v>16.039464000030421</c:v>
                </c:pt>
                <c:pt idx="3850">
                  <c:v>16.043616000039037</c:v>
                </c:pt>
                <c:pt idx="3851">
                  <c:v>16.047792000055779</c:v>
                </c:pt>
                <c:pt idx="3852">
                  <c:v>16.051944000064395</c:v>
                </c:pt>
                <c:pt idx="3853">
                  <c:v>16.056120000081137</c:v>
                </c:pt>
                <c:pt idx="3854">
                  <c:v>16.060295999923255</c:v>
                </c:pt>
                <c:pt idx="3855">
                  <c:v>16.064447999931872</c:v>
                </c:pt>
                <c:pt idx="3856">
                  <c:v>16.068623999948613</c:v>
                </c:pt>
                <c:pt idx="3857">
                  <c:v>16.072799999965355</c:v>
                </c:pt>
                <c:pt idx="3858">
                  <c:v>16.076951999973971</c:v>
                </c:pt>
                <c:pt idx="3859">
                  <c:v>16.081127999990713</c:v>
                </c:pt>
                <c:pt idx="3860">
                  <c:v>16.085304000007454</c:v>
                </c:pt>
                <c:pt idx="3861">
                  <c:v>16.089456000016071</c:v>
                </c:pt>
                <c:pt idx="3862">
                  <c:v>16.093632000032812</c:v>
                </c:pt>
                <c:pt idx="3863">
                  <c:v>16.097784000041429</c:v>
                </c:pt>
                <c:pt idx="3864">
                  <c:v>16.10196000005817</c:v>
                </c:pt>
                <c:pt idx="3865">
                  <c:v>16.106136000074912</c:v>
                </c:pt>
                <c:pt idx="3866">
                  <c:v>16.110287999908905</c:v>
                </c:pt>
                <c:pt idx="3867">
                  <c:v>16.114463999925647</c:v>
                </c:pt>
                <c:pt idx="3868">
                  <c:v>16.118639999942388</c:v>
                </c:pt>
                <c:pt idx="3869">
                  <c:v>16.122791999951005</c:v>
                </c:pt>
                <c:pt idx="3870">
                  <c:v>16.126967999967746</c:v>
                </c:pt>
                <c:pt idx="3871">
                  <c:v>16.131143999984488</c:v>
                </c:pt>
                <c:pt idx="3872">
                  <c:v>16.135295999993104</c:v>
                </c:pt>
                <c:pt idx="3873">
                  <c:v>16.139472000009846</c:v>
                </c:pt>
                <c:pt idx="3874">
                  <c:v>16.143648000026587</c:v>
                </c:pt>
                <c:pt idx="3875">
                  <c:v>16.147824000043329</c:v>
                </c:pt>
                <c:pt idx="3876">
                  <c:v>16.15200000006007</c:v>
                </c:pt>
                <c:pt idx="3877">
                  <c:v>16.156176000076812</c:v>
                </c:pt>
                <c:pt idx="3878">
                  <c:v>16.160327999910805</c:v>
                </c:pt>
                <c:pt idx="3879">
                  <c:v>16.164527999935672</c:v>
                </c:pt>
                <c:pt idx="3880">
                  <c:v>16.168679999944288</c:v>
                </c:pt>
                <c:pt idx="3881">
                  <c:v>16.17285599996103</c:v>
                </c:pt>
                <c:pt idx="3882">
                  <c:v>16.177031999977771</c:v>
                </c:pt>
                <c:pt idx="3883">
                  <c:v>16.181183999986388</c:v>
                </c:pt>
                <c:pt idx="3884">
                  <c:v>16.185360000003129</c:v>
                </c:pt>
                <c:pt idx="3885">
                  <c:v>16.189536000019871</c:v>
                </c:pt>
                <c:pt idx="3886">
                  <c:v>16.193688000028487</c:v>
                </c:pt>
                <c:pt idx="3887">
                  <c:v>16.197864000045229</c:v>
                </c:pt>
                <c:pt idx="3888">
                  <c:v>16.202016000053845</c:v>
                </c:pt>
                <c:pt idx="3889">
                  <c:v>16.206192000070587</c:v>
                </c:pt>
                <c:pt idx="3890">
                  <c:v>16.210367999912705</c:v>
                </c:pt>
                <c:pt idx="3891">
                  <c:v>16.214519999921322</c:v>
                </c:pt>
                <c:pt idx="3892">
                  <c:v>16.218695999938063</c:v>
                </c:pt>
                <c:pt idx="3893">
                  <c:v>16.222871999954805</c:v>
                </c:pt>
                <c:pt idx="3894">
                  <c:v>16.227023999963421</c:v>
                </c:pt>
                <c:pt idx="3895">
                  <c:v>16.231199999980163</c:v>
                </c:pt>
                <c:pt idx="3896">
                  <c:v>16.235351999988779</c:v>
                </c:pt>
                <c:pt idx="3897">
                  <c:v>16.239528000005521</c:v>
                </c:pt>
                <c:pt idx="3898">
                  <c:v>16.243704000022262</c:v>
                </c:pt>
                <c:pt idx="3899">
                  <c:v>16.247856000030879</c:v>
                </c:pt>
                <c:pt idx="3900">
                  <c:v>16.25203200004762</c:v>
                </c:pt>
                <c:pt idx="3901">
                  <c:v>16.256208000064362</c:v>
                </c:pt>
                <c:pt idx="3902">
                  <c:v>16.260360000072978</c:v>
                </c:pt>
                <c:pt idx="3903">
                  <c:v>16.264535999915097</c:v>
                </c:pt>
                <c:pt idx="3904">
                  <c:v>16.268687999923714</c:v>
                </c:pt>
                <c:pt idx="3905">
                  <c:v>16.272863999940455</c:v>
                </c:pt>
                <c:pt idx="3906">
                  <c:v>16.277039999957196</c:v>
                </c:pt>
                <c:pt idx="3907">
                  <c:v>16.281191999965813</c:v>
                </c:pt>
                <c:pt idx="3908">
                  <c:v>16.285367999982554</c:v>
                </c:pt>
                <c:pt idx="3909">
                  <c:v>16.289543999999296</c:v>
                </c:pt>
                <c:pt idx="3910">
                  <c:v>16.293696000007913</c:v>
                </c:pt>
                <c:pt idx="3911">
                  <c:v>16.297872000024654</c:v>
                </c:pt>
                <c:pt idx="3912">
                  <c:v>16.302024000033271</c:v>
                </c:pt>
                <c:pt idx="3913">
                  <c:v>16.306200000050012</c:v>
                </c:pt>
                <c:pt idx="3914">
                  <c:v>16.310376000066753</c:v>
                </c:pt>
                <c:pt idx="3915">
                  <c:v>16.31452800007537</c:v>
                </c:pt>
                <c:pt idx="3916">
                  <c:v>16.318703999917489</c:v>
                </c:pt>
                <c:pt idx="3917">
                  <c:v>16.32287999993423</c:v>
                </c:pt>
                <c:pt idx="3918">
                  <c:v>16.327031999942847</c:v>
                </c:pt>
                <c:pt idx="3919">
                  <c:v>16.331207999959588</c:v>
                </c:pt>
                <c:pt idx="3920">
                  <c:v>16.335359999968205</c:v>
                </c:pt>
                <c:pt idx="3921">
                  <c:v>16.339535999984946</c:v>
                </c:pt>
                <c:pt idx="3922">
                  <c:v>16.343712000001688</c:v>
                </c:pt>
                <c:pt idx="3923">
                  <c:v>16.347864000010304</c:v>
                </c:pt>
                <c:pt idx="3924">
                  <c:v>16.352040000027046</c:v>
                </c:pt>
                <c:pt idx="3925">
                  <c:v>16.356216000043787</c:v>
                </c:pt>
                <c:pt idx="3926">
                  <c:v>16.360368000052404</c:v>
                </c:pt>
                <c:pt idx="3927">
                  <c:v>16.364544000069145</c:v>
                </c:pt>
                <c:pt idx="3928">
                  <c:v>16.368696000077762</c:v>
                </c:pt>
                <c:pt idx="3929">
                  <c:v>16.37287199991988</c:v>
                </c:pt>
                <c:pt idx="3930">
                  <c:v>16.377047999936622</c:v>
                </c:pt>
                <c:pt idx="3931">
                  <c:v>16.381199999945238</c:v>
                </c:pt>
                <c:pt idx="3932">
                  <c:v>16.38537599996198</c:v>
                </c:pt>
                <c:pt idx="3933">
                  <c:v>16.389551999978721</c:v>
                </c:pt>
                <c:pt idx="3934">
                  <c:v>16.393703999987338</c:v>
                </c:pt>
                <c:pt idx="3935">
                  <c:v>16.397880000004079</c:v>
                </c:pt>
                <c:pt idx="3936">
                  <c:v>16.402032000012696</c:v>
                </c:pt>
                <c:pt idx="3937">
                  <c:v>16.406208000029437</c:v>
                </c:pt>
                <c:pt idx="3938">
                  <c:v>16.410384000046179</c:v>
                </c:pt>
                <c:pt idx="3939">
                  <c:v>16.414536000054795</c:v>
                </c:pt>
                <c:pt idx="3940">
                  <c:v>16.418712000071537</c:v>
                </c:pt>
                <c:pt idx="3941">
                  <c:v>16.422887999913655</c:v>
                </c:pt>
                <c:pt idx="3942">
                  <c:v>16.427039999922272</c:v>
                </c:pt>
                <c:pt idx="3943">
                  <c:v>16.431215999939013</c:v>
                </c:pt>
                <c:pt idx="3944">
                  <c:v>16.43536799994763</c:v>
                </c:pt>
                <c:pt idx="3945">
                  <c:v>16.439543999964371</c:v>
                </c:pt>
                <c:pt idx="3946">
                  <c:v>16.443719999981113</c:v>
                </c:pt>
                <c:pt idx="3947">
                  <c:v>16.447871999989729</c:v>
                </c:pt>
                <c:pt idx="3948">
                  <c:v>16.452048000006471</c:v>
                </c:pt>
                <c:pt idx="3949">
                  <c:v>16.456224000023212</c:v>
                </c:pt>
                <c:pt idx="3950">
                  <c:v>16.460376000031829</c:v>
                </c:pt>
                <c:pt idx="3951">
                  <c:v>16.46455200004857</c:v>
                </c:pt>
                <c:pt idx="3952">
                  <c:v>16.468728000065312</c:v>
                </c:pt>
                <c:pt idx="3953">
                  <c:v>16.472880000073928</c:v>
                </c:pt>
                <c:pt idx="3954">
                  <c:v>16.477055999916047</c:v>
                </c:pt>
                <c:pt idx="3955">
                  <c:v>16.481231999932788</c:v>
                </c:pt>
                <c:pt idx="3956">
                  <c:v>16.485383999941405</c:v>
                </c:pt>
                <c:pt idx="3957">
                  <c:v>16.489559999958146</c:v>
                </c:pt>
                <c:pt idx="3958">
                  <c:v>16.493711999966763</c:v>
                </c:pt>
                <c:pt idx="3959">
                  <c:v>16.497887999983504</c:v>
                </c:pt>
                <c:pt idx="3960">
                  <c:v>16.502064000000246</c:v>
                </c:pt>
                <c:pt idx="3961">
                  <c:v>16.506216000008862</c:v>
                </c:pt>
                <c:pt idx="3962">
                  <c:v>16.510392000025604</c:v>
                </c:pt>
                <c:pt idx="3963">
                  <c:v>16.514544000034221</c:v>
                </c:pt>
                <c:pt idx="3964">
                  <c:v>16.518720000050962</c:v>
                </c:pt>
                <c:pt idx="3965">
                  <c:v>16.522896000067703</c:v>
                </c:pt>
                <c:pt idx="3966">
                  <c:v>16.52704800007632</c:v>
                </c:pt>
                <c:pt idx="3967">
                  <c:v>16.531223999918438</c:v>
                </c:pt>
                <c:pt idx="3968">
                  <c:v>16.53539999993518</c:v>
                </c:pt>
                <c:pt idx="3969">
                  <c:v>16.539551999943797</c:v>
                </c:pt>
                <c:pt idx="3970">
                  <c:v>16.543727999960538</c:v>
                </c:pt>
                <c:pt idx="3971">
                  <c:v>16.547879999969155</c:v>
                </c:pt>
                <c:pt idx="3972">
                  <c:v>16.552055999985896</c:v>
                </c:pt>
                <c:pt idx="3973">
                  <c:v>16.556232000002638</c:v>
                </c:pt>
                <c:pt idx="3974">
                  <c:v>16.560384000011254</c:v>
                </c:pt>
                <c:pt idx="3975">
                  <c:v>16.564560000027996</c:v>
                </c:pt>
                <c:pt idx="3976">
                  <c:v>16.568712000036612</c:v>
                </c:pt>
                <c:pt idx="3977">
                  <c:v>16.572888000053354</c:v>
                </c:pt>
                <c:pt idx="3978">
                  <c:v>16.577064000070095</c:v>
                </c:pt>
                <c:pt idx="3979">
                  <c:v>16.581216000078712</c:v>
                </c:pt>
                <c:pt idx="3980">
                  <c:v>16.58539199992083</c:v>
                </c:pt>
                <c:pt idx="3981">
                  <c:v>16.589567999937572</c:v>
                </c:pt>
                <c:pt idx="3982">
                  <c:v>16.593719999946188</c:v>
                </c:pt>
                <c:pt idx="3983">
                  <c:v>16.59789599996293</c:v>
                </c:pt>
                <c:pt idx="3984">
                  <c:v>16.602047999971546</c:v>
                </c:pt>
                <c:pt idx="3985">
                  <c:v>16.606223999988288</c:v>
                </c:pt>
                <c:pt idx="3986">
                  <c:v>16.610400000005029</c:v>
                </c:pt>
                <c:pt idx="3987">
                  <c:v>16.614552000013646</c:v>
                </c:pt>
                <c:pt idx="3988">
                  <c:v>16.618728000030387</c:v>
                </c:pt>
                <c:pt idx="3989">
                  <c:v>16.622904000047129</c:v>
                </c:pt>
                <c:pt idx="3990">
                  <c:v>16.627056000055745</c:v>
                </c:pt>
                <c:pt idx="3991">
                  <c:v>16.631232000072487</c:v>
                </c:pt>
                <c:pt idx="3992">
                  <c:v>16.635384000081103</c:v>
                </c:pt>
                <c:pt idx="3993">
                  <c:v>16.639559999923222</c:v>
                </c:pt>
                <c:pt idx="3994">
                  <c:v>16.643735999939963</c:v>
                </c:pt>
                <c:pt idx="3995">
                  <c:v>16.64788799994858</c:v>
                </c:pt>
                <c:pt idx="3996">
                  <c:v>16.652063999965321</c:v>
                </c:pt>
                <c:pt idx="3997">
                  <c:v>16.656239999982063</c:v>
                </c:pt>
                <c:pt idx="3998">
                  <c:v>16.660391999990679</c:v>
                </c:pt>
                <c:pt idx="3999">
                  <c:v>16.664568000007421</c:v>
                </c:pt>
                <c:pt idx="4000">
                  <c:v>16.668744000024162</c:v>
                </c:pt>
                <c:pt idx="4001">
                  <c:v>16.672896000032779</c:v>
                </c:pt>
                <c:pt idx="4002">
                  <c:v>16.67707200004952</c:v>
                </c:pt>
                <c:pt idx="4003">
                  <c:v>16.681224000058137</c:v>
                </c:pt>
                <c:pt idx="4004">
                  <c:v>16.685400000074878</c:v>
                </c:pt>
                <c:pt idx="4005">
                  <c:v>16.689575999916997</c:v>
                </c:pt>
                <c:pt idx="4006">
                  <c:v>16.693727999925613</c:v>
                </c:pt>
                <c:pt idx="4007">
                  <c:v>16.697903999942355</c:v>
                </c:pt>
                <c:pt idx="4008">
                  <c:v>16.702079999959096</c:v>
                </c:pt>
                <c:pt idx="4009">
                  <c:v>16.706231999967713</c:v>
                </c:pt>
                <c:pt idx="4010">
                  <c:v>16.710407999984454</c:v>
                </c:pt>
                <c:pt idx="4011">
                  <c:v>16.714559999993071</c:v>
                </c:pt>
                <c:pt idx="4012">
                  <c:v>16.718736000009812</c:v>
                </c:pt>
                <c:pt idx="4013">
                  <c:v>16.722912000026554</c:v>
                </c:pt>
                <c:pt idx="4014">
                  <c:v>16.72706400003517</c:v>
                </c:pt>
                <c:pt idx="4015">
                  <c:v>16.731240000051912</c:v>
                </c:pt>
                <c:pt idx="4016">
                  <c:v>16.735416000068653</c:v>
                </c:pt>
                <c:pt idx="4017">
                  <c:v>16.73956800007727</c:v>
                </c:pt>
                <c:pt idx="4018">
                  <c:v>16.743743999919388</c:v>
                </c:pt>
                <c:pt idx="4019">
                  <c:v>16.747895999928005</c:v>
                </c:pt>
                <c:pt idx="4020">
                  <c:v>16.752071999944746</c:v>
                </c:pt>
                <c:pt idx="4021">
                  <c:v>16.756247999961488</c:v>
                </c:pt>
                <c:pt idx="4022">
                  <c:v>16.760399999970105</c:v>
                </c:pt>
                <c:pt idx="4023">
                  <c:v>16.764575999986846</c:v>
                </c:pt>
                <c:pt idx="4024">
                  <c:v>16.768727999995463</c:v>
                </c:pt>
                <c:pt idx="4025">
                  <c:v>16.772904000012204</c:v>
                </c:pt>
                <c:pt idx="4026">
                  <c:v>16.777080000028946</c:v>
                </c:pt>
                <c:pt idx="4027">
                  <c:v>16.781232000037562</c:v>
                </c:pt>
                <c:pt idx="4028">
                  <c:v>16.785408000054304</c:v>
                </c:pt>
                <c:pt idx="4029">
                  <c:v>16.789584000071045</c:v>
                </c:pt>
                <c:pt idx="4030">
                  <c:v>16.793736000079662</c:v>
                </c:pt>
                <c:pt idx="4031">
                  <c:v>16.79791199992178</c:v>
                </c:pt>
                <c:pt idx="4032">
                  <c:v>16.802063999930397</c:v>
                </c:pt>
                <c:pt idx="4033">
                  <c:v>16.806239999947138</c:v>
                </c:pt>
                <c:pt idx="4034">
                  <c:v>16.81041599996388</c:v>
                </c:pt>
                <c:pt idx="4035">
                  <c:v>16.814567999972496</c:v>
                </c:pt>
                <c:pt idx="4036">
                  <c:v>16.818743999989238</c:v>
                </c:pt>
                <c:pt idx="4037">
                  <c:v>16.822920000005979</c:v>
                </c:pt>
                <c:pt idx="4038">
                  <c:v>16.827072000014596</c:v>
                </c:pt>
                <c:pt idx="4039">
                  <c:v>16.831248000031337</c:v>
                </c:pt>
                <c:pt idx="4040">
                  <c:v>16.835400000039954</c:v>
                </c:pt>
                <c:pt idx="4041">
                  <c:v>16.839576000056695</c:v>
                </c:pt>
                <c:pt idx="4042">
                  <c:v>16.843752000073437</c:v>
                </c:pt>
                <c:pt idx="4043">
                  <c:v>16.847904000082053</c:v>
                </c:pt>
                <c:pt idx="4044">
                  <c:v>16.852079999924172</c:v>
                </c:pt>
                <c:pt idx="4045">
                  <c:v>16.856255999940913</c:v>
                </c:pt>
                <c:pt idx="4046">
                  <c:v>16.86040799994953</c:v>
                </c:pt>
                <c:pt idx="4047">
                  <c:v>16.864583999966271</c:v>
                </c:pt>
                <c:pt idx="4048">
                  <c:v>16.868735999974888</c:v>
                </c:pt>
                <c:pt idx="4049">
                  <c:v>16.872911999991629</c:v>
                </c:pt>
                <c:pt idx="4050">
                  <c:v>16.877088000008371</c:v>
                </c:pt>
                <c:pt idx="4051">
                  <c:v>16.881240000016987</c:v>
                </c:pt>
                <c:pt idx="4052">
                  <c:v>16.885416000033729</c:v>
                </c:pt>
                <c:pt idx="4053">
                  <c:v>16.88959200005047</c:v>
                </c:pt>
                <c:pt idx="4054">
                  <c:v>16.893744000059087</c:v>
                </c:pt>
                <c:pt idx="4055">
                  <c:v>16.897920000075828</c:v>
                </c:pt>
                <c:pt idx="4056">
                  <c:v>16.902071999909822</c:v>
                </c:pt>
                <c:pt idx="4057">
                  <c:v>16.906247999926563</c:v>
                </c:pt>
                <c:pt idx="4058">
                  <c:v>16.910423999943305</c:v>
                </c:pt>
                <c:pt idx="4059">
                  <c:v>16.914575999951921</c:v>
                </c:pt>
                <c:pt idx="4060">
                  <c:v>16.918751999968663</c:v>
                </c:pt>
                <c:pt idx="4061">
                  <c:v>16.922927999985404</c:v>
                </c:pt>
                <c:pt idx="4062">
                  <c:v>16.927079999994021</c:v>
                </c:pt>
                <c:pt idx="4063">
                  <c:v>16.931256000010762</c:v>
                </c:pt>
                <c:pt idx="4064">
                  <c:v>16.935408000019379</c:v>
                </c:pt>
                <c:pt idx="4065">
                  <c:v>16.93958400003612</c:v>
                </c:pt>
                <c:pt idx="4066">
                  <c:v>16.943760000052862</c:v>
                </c:pt>
                <c:pt idx="4067">
                  <c:v>16.947912000061478</c:v>
                </c:pt>
                <c:pt idx="4068">
                  <c:v>16.95208800007822</c:v>
                </c:pt>
                <c:pt idx="4069">
                  <c:v>16.956239999912214</c:v>
                </c:pt>
                <c:pt idx="4070">
                  <c:v>16.960415999928955</c:v>
                </c:pt>
                <c:pt idx="4071">
                  <c:v>16.964591999945696</c:v>
                </c:pt>
                <c:pt idx="4072">
                  <c:v>16.968743999954313</c:v>
                </c:pt>
                <c:pt idx="4073">
                  <c:v>16.972919999971054</c:v>
                </c:pt>
                <c:pt idx="4074">
                  <c:v>16.977095999987796</c:v>
                </c:pt>
                <c:pt idx="4075">
                  <c:v>16.981247999996413</c:v>
                </c:pt>
                <c:pt idx="4076">
                  <c:v>16.985424000013154</c:v>
                </c:pt>
                <c:pt idx="4077">
                  <c:v>16.989576000021771</c:v>
                </c:pt>
                <c:pt idx="4078">
                  <c:v>16.993752000038512</c:v>
                </c:pt>
                <c:pt idx="4079">
                  <c:v>16.997928000055254</c:v>
                </c:pt>
                <c:pt idx="4080">
                  <c:v>17.00208000006387</c:v>
                </c:pt>
                <c:pt idx="4081">
                  <c:v>17.006256000080612</c:v>
                </c:pt>
                <c:pt idx="4082">
                  <c:v>17.01043199992273</c:v>
                </c:pt>
                <c:pt idx="4083">
                  <c:v>17.014583999931347</c:v>
                </c:pt>
                <c:pt idx="4084">
                  <c:v>17.018759999948088</c:v>
                </c:pt>
                <c:pt idx="4085">
                  <c:v>17.022911999956705</c:v>
                </c:pt>
                <c:pt idx="4086">
                  <c:v>17.027087999973446</c:v>
                </c:pt>
                <c:pt idx="4087">
                  <c:v>17.031263999990188</c:v>
                </c:pt>
                <c:pt idx="4088">
                  <c:v>17.035415999998804</c:v>
                </c:pt>
                <c:pt idx="4089">
                  <c:v>17.039592000015546</c:v>
                </c:pt>
                <c:pt idx="4090">
                  <c:v>17.043744000024162</c:v>
                </c:pt>
                <c:pt idx="4091">
                  <c:v>17.047920000040904</c:v>
                </c:pt>
                <c:pt idx="4092">
                  <c:v>17.052096000057645</c:v>
                </c:pt>
                <c:pt idx="4093">
                  <c:v>17.056248000066262</c:v>
                </c:pt>
                <c:pt idx="4094">
                  <c:v>17.06042399990838</c:v>
                </c:pt>
                <c:pt idx="4095">
                  <c:v>17.064599999925122</c:v>
                </c:pt>
                <c:pt idx="4096">
                  <c:v>17.068751999933738</c:v>
                </c:pt>
                <c:pt idx="4097">
                  <c:v>17.07292799995048</c:v>
                </c:pt>
                <c:pt idx="4098">
                  <c:v>17.077103999967221</c:v>
                </c:pt>
                <c:pt idx="4099">
                  <c:v>17.081255999975838</c:v>
                </c:pt>
                <c:pt idx="4100">
                  <c:v>17.085431999992579</c:v>
                </c:pt>
                <c:pt idx="4101">
                  <c:v>17.089584000001196</c:v>
                </c:pt>
                <c:pt idx="4102">
                  <c:v>17.093760000017937</c:v>
                </c:pt>
                <c:pt idx="4103">
                  <c:v>17.097936000034679</c:v>
                </c:pt>
                <c:pt idx="4104">
                  <c:v>17.102088000043295</c:v>
                </c:pt>
                <c:pt idx="4105">
                  <c:v>17.106264000060037</c:v>
                </c:pt>
                <c:pt idx="4106">
                  <c:v>17.110440000076778</c:v>
                </c:pt>
                <c:pt idx="4107">
                  <c:v>17.114591999910772</c:v>
                </c:pt>
                <c:pt idx="4108">
                  <c:v>17.118767999927513</c:v>
                </c:pt>
                <c:pt idx="4109">
                  <c:v>17.12291999993613</c:v>
                </c:pt>
                <c:pt idx="4110">
                  <c:v>17.127095999952871</c:v>
                </c:pt>
                <c:pt idx="4111">
                  <c:v>17.131271999969613</c:v>
                </c:pt>
                <c:pt idx="4112">
                  <c:v>17.135423999978229</c:v>
                </c:pt>
                <c:pt idx="4113">
                  <c:v>17.139599999994971</c:v>
                </c:pt>
                <c:pt idx="4114">
                  <c:v>17.143776000011712</c:v>
                </c:pt>
                <c:pt idx="4115">
                  <c:v>17.147928000020329</c:v>
                </c:pt>
                <c:pt idx="4116">
                  <c:v>17.15210400003707</c:v>
                </c:pt>
                <c:pt idx="4117">
                  <c:v>17.156256000045687</c:v>
                </c:pt>
                <c:pt idx="4118">
                  <c:v>17.160432000062428</c:v>
                </c:pt>
                <c:pt idx="4119">
                  <c:v>17.16460800007917</c:v>
                </c:pt>
                <c:pt idx="4120">
                  <c:v>17.168759999913163</c:v>
                </c:pt>
                <c:pt idx="4121">
                  <c:v>17.172935999929905</c:v>
                </c:pt>
                <c:pt idx="4122">
                  <c:v>17.177111999946646</c:v>
                </c:pt>
                <c:pt idx="4123">
                  <c:v>17.181263999955263</c:v>
                </c:pt>
                <c:pt idx="4124">
                  <c:v>17.185439999972004</c:v>
                </c:pt>
                <c:pt idx="4125">
                  <c:v>17.189591999980621</c:v>
                </c:pt>
                <c:pt idx="4126">
                  <c:v>17.193767999997362</c:v>
                </c:pt>
                <c:pt idx="4127">
                  <c:v>17.197944000014104</c:v>
                </c:pt>
                <c:pt idx="4128">
                  <c:v>17.202096000022721</c:v>
                </c:pt>
                <c:pt idx="4129">
                  <c:v>17.206272000039462</c:v>
                </c:pt>
                <c:pt idx="4130">
                  <c:v>17.210424000048079</c:v>
                </c:pt>
                <c:pt idx="4131">
                  <c:v>17.21460000006482</c:v>
                </c:pt>
                <c:pt idx="4132">
                  <c:v>17.218776000081562</c:v>
                </c:pt>
                <c:pt idx="4133">
                  <c:v>17.222927999915555</c:v>
                </c:pt>
                <c:pt idx="4134">
                  <c:v>17.227103999932297</c:v>
                </c:pt>
                <c:pt idx="4135">
                  <c:v>17.231279999949038</c:v>
                </c:pt>
                <c:pt idx="4136">
                  <c:v>17.235431999957655</c:v>
                </c:pt>
                <c:pt idx="4137">
                  <c:v>17.239607999974396</c:v>
                </c:pt>
                <c:pt idx="4138">
                  <c:v>17.243759999983013</c:v>
                </c:pt>
                <c:pt idx="4139">
                  <c:v>17.247935999999754</c:v>
                </c:pt>
                <c:pt idx="4140">
                  <c:v>17.252112000016496</c:v>
                </c:pt>
                <c:pt idx="4141">
                  <c:v>17.256264000025112</c:v>
                </c:pt>
                <c:pt idx="4142">
                  <c:v>17.260440000041854</c:v>
                </c:pt>
                <c:pt idx="4143">
                  <c:v>17.264616000058595</c:v>
                </c:pt>
                <c:pt idx="4144">
                  <c:v>17.268768000067212</c:v>
                </c:pt>
                <c:pt idx="4145">
                  <c:v>17.27294399990933</c:v>
                </c:pt>
                <c:pt idx="4146">
                  <c:v>17.277095999917947</c:v>
                </c:pt>
                <c:pt idx="4147">
                  <c:v>17.281271999934688</c:v>
                </c:pt>
                <c:pt idx="4148">
                  <c:v>17.28544799995143</c:v>
                </c:pt>
                <c:pt idx="4149">
                  <c:v>17.289599999960046</c:v>
                </c:pt>
                <c:pt idx="4150">
                  <c:v>17.293775999976788</c:v>
                </c:pt>
                <c:pt idx="4151">
                  <c:v>17.297927999985404</c:v>
                </c:pt>
                <c:pt idx="4152">
                  <c:v>17.302104000002146</c:v>
                </c:pt>
                <c:pt idx="4153">
                  <c:v>17.306280000018887</c:v>
                </c:pt>
                <c:pt idx="4154">
                  <c:v>17.310432000027504</c:v>
                </c:pt>
                <c:pt idx="4155">
                  <c:v>17.314608000044245</c:v>
                </c:pt>
                <c:pt idx="4156">
                  <c:v>17.318784000060987</c:v>
                </c:pt>
                <c:pt idx="4157">
                  <c:v>17.322936000069603</c:v>
                </c:pt>
                <c:pt idx="4158">
                  <c:v>17.327111999911722</c:v>
                </c:pt>
                <c:pt idx="4159">
                  <c:v>17.331263999920338</c:v>
                </c:pt>
                <c:pt idx="4160">
                  <c:v>17.33543999993708</c:v>
                </c:pt>
                <c:pt idx="4161">
                  <c:v>17.339615999953821</c:v>
                </c:pt>
                <c:pt idx="4162">
                  <c:v>17.343767999962438</c:v>
                </c:pt>
                <c:pt idx="4163">
                  <c:v>17.347943999979179</c:v>
                </c:pt>
                <c:pt idx="4164">
                  <c:v>17.352119999995921</c:v>
                </c:pt>
                <c:pt idx="4165">
                  <c:v>17.356272000004537</c:v>
                </c:pt>
                <c:pt idx="4166">
                  <c:v>17.360448000021279</c:v>
                </c:pt>
                <c:pt idx="4167">
                  <c:v>17.364600000029895</c:v>
                </c:pt>
                <c:pt idx="4168">
                  <c:v>17.368776000046637</c:v>
                </c:pt>
                <c:pt idx="4169">
                  <c:v>17.372952000063378</c:v>
                </c:pt>
                <c:pt idx="4170">
                  <c:v>17.377104000071995</c:v>
                </c:pt>
                <c:pt idx="4171">
                  <c:v>17.381279999914113</c:v>
                </c:pt>
                <c:pt idx="4172">
                  <c:v>17.38543199992273</c:v>
                </c:pt>
                <c:pt idx="4173">
                  <c:v>17.389607999939471</c:v>
                </c:pt>
                <c:pt idx="4174">
                  <c:v>17.393783999956213</c:v>
                </c:pt>
                <c:pt idx="4175">
                  <c:v>17.39793599996483</c:v>
                </c:pt>
                <c:pt idx="4176">
                  <c:v>17.402111999981571</c:v>
                </c:pt>
                <c:pt idx="4177">
                  <c:v>17.406287999998312</c:v>
                </c:pt>
                <c:pt idx="4178">
                  <c:v>17.410440000006929</c:v>
                </c:pt>
                <c:pt idx="4179">
                  <c:v>17.41461600002367</c:v>
                </c:pt>
                <c:pt idx="4180">
                  <c:v>17.418768000032287</c:v>
                </c:pt>
                <c:pt idx="4181">
                  <c:v>17.422944000049029</c:v>
                </c:pt>
                <c:pt idx="4182">
                  <c:v>17.42712000006577</c:v>
                </c:pt>
                <c:pt idx="4183">
                  <c:v>17.431272000074387</c:v>
                </c:pt>
                <c:pt idx="4184">
                  <c:v>17.435447999916505</c:v>
                </c:pt>
                <c:pt idx="4185">
                  <c:v>17.439623999933247</c:v>
                </c:pt>
                <c:pt idx="4186">
                  <c:v>17.443775999941863</c:v>
                </c:pt>
                <c:pt idx="4187">
                  <c:v>17.447951999958605</c:v>
                </c:pt>
                <c:pt idx="4188">
                  <c:v>17.452127999975346</c:v>
                </c:pt>
                <c:pt idx="4189">
                  <c:v>17.456279999983963</c:v>
                </c:pt>
                <c:pt idx="4190">
                  <c:v>17.460456000000704</c:v>
                </c:pt>
                <c:pt idx="4191">
                  <c:v>17.464608000009321</c:v>
                </c:pt>
                <c:pt idx="4192">
                  <c:v>17.468784000026062</c:v>
                </c:pt>
                <c:pt idx="4193">
                  <c:v>17.472960000042804</c:v>
                </c:pt>
                <c:pt idx="4194">
                  <c:v>17.47711200005142</c:v>
                </c:pt>
                <c:pt idx="4195">
                  <c:v>17.481288000068162</c:v>
                </c:pt>
                <c:pt idx="4196">
                  <c:v>17.485440000076778</c:v>
                </c:pt>
                <c:pt idx="4197">
                  <c:v>17.489615999918897</c:v>
                </c:pt>
                <c:pt idx="4198">
                  <c:v>17.493791999935638</c:v>
                </c:pt>
                <c:pt idx="4199">
                  <c:v>17.497943999944255</c:v>
                </c:pt>
                <c:pt idx="4200">
                  <c:v>17.502119999960996</c:v>
                </c:pt>
                <c:pt idx="4201">
                  <c:v>17.506295999977738</c:v>
                </c:pt>
                <c:pt idx="4202">
                  <c:v>17.510447999986354</c:v>
                </c:pt>
                <c:pt idx="4203">
                  <c:v>17.514624000003096</c:v>
                </c:pt>
                <c:pt idx="4204">
                  <c:v>17.518776000011712</c:v>
                </c:pt>
                <c:pt idx="4205">
                  <c:v>17.522952000028454</c:v>
                </c:pt>
                <c:pt idx="4206">
                  <c:v>17.527128000045195</c:v>
                </c:pt>
                <c:pt idx="4207">
                  <c:v>17.531280000053812</c:v>
                </c:pt>
                <c:pt idx="4208">
                  <c:v>17.535456000070553</c:v>
                </c:pt>
                <c:pt idx="4209">
                  <c:v>17.539631999912672</c:v>
                </c:pt>
                <c:pt idx="4210">
                  <c:v>17.543783999921288</c:v>
                </c:pt>
                <c:pt idx="4211">
                  <c:v>17.54795999993803</c:v>
                </c:pt>
                <c:pt idx="4212">
                  <c:v>17.552111999946646</c:v>
                </c:pt>
                <c:pt idx="4213">
                  <c:v>17.556287999963388</c:v>
                </c:pt>
                <c:pt idx="4214">
                  <c:v>17.560463999980129</c:v>
                </c:pt>
                <c:pt idx="4215">
                  <c:v>17.564615999988746</c:v>
                </c:pt>
                <c:pt idx="4216">
                  <c:v>17.568792000005487</c:v>
                </c:pt>
                <c:pt idx="4217">
                  <c:v>17.572944000014104</c:v>
                </c:pt>
                <c:pt idx="4218">
                  <c:v>17.577120000030845</c:v>
                </c:pt>
                <c:pt idx="4219">
                  <c:v>17.581296000047587</c:v>
                </c:pt>
                <c:pt idx="4220">
                  <c:v>17.585448000056203</c:v>
                </c:pt>
                <c:pt idx="4221">
                  <c:v>17.589624000072945</c:v>
                </c:pt>
                <c:pt idx="4222">
                  <c:v>17.593799999915063</c:v>
                </c:pt>
                <c:pt idx="4223">
                  <c:v>17.59795199992368</c:v>
                </c:pt>
                <c:pt idx="4224">
                  <c:v>17.602127999940421</c:v>
                </c:pt>
                <c:pt idx="4225">
                  <c:v>17.606279999949038</c:v>
                </c:pt>
                <c:pt idx="4226">
                  <c:v>17.610455999965779</c:v>
                </c:pt>
                <c:pt idx="4227">
                  <c:v>17.614631999982521</c:v>
                </c:pt>
                <c:pt idx="4228">
                  <c:v>17.618783999991138</c:v>
                </c:pt>
                <c:pt idx="4229">
                  <c:v>17.622960000007879</c:v>
                </c:pt>
                <c:pt idx="4230">
                  <c:v>17.62713600002462</c:v>
                </c:pt>
                <c:pt idx="4231">
                  <c:v>17.631288000033237</c:v>
                </c:pt>
                <c:pt idx="4232">
                  <c:v>17.635464000049978</c:v>
                </c:pt>
                <c:pt idx="4233">
                  <c:v>17.639616000058595</c:v>
                </c:pt>
                <c:pt idx="4234">
                  <c:v>17.643792000075337</c:v>
                </c:pt>
                <c:pt idx="4235">
                  <c:v>17.647967999917455</c:v>
                </c:pt>
                <c:pt idx="4236">
                  <c:v>17.652119999926072</c:v>
                </c:pt>
                <c:pt idx="4237">
                  <c:v>17.656295999942813</c:v>
                </c:pt>
                <c:pt idx="4238">
                  <c:v>17.66044799995143</c:v>
                </c:pt>
                <c:pt idx="4239">
                  <c:v>17.664623999968171</c:v>
                </c:pt>
                <c:pt idx="4240">
                  <c:v>17.668799999984913</c:v>
                </c:pt>
                <c:pt idx="4241">
                  <c:v>17.672951999993529</c:v>
                </c:pt>
                <c:pt idx="4242">
                  <c:v>17.677128000010271</c:v>
                </c:pt>
                <c:pt idx="4243">
                  <c:v>17.681304000027012</c:v>
                </c:pt>
                <c:pt idx="4244">
                  <c:v>17.685456000035629</c:v>
                </c:pt>
                <c:pt idx="4245">
                  <c:v>17.68963200005237</c:v>
                </c:pt>
                <c:pt idx="4246">
                  <c:v>17.693784000060987</c:v>
                </c:pt>
                <c:pt idx="4247">
                  <c:v>17.697960000077728</c:v>
                </c:pt>
                <c:pt idx="4248">
                  <c:v>17.702135999919847</c:v>
                </c:pt>
                <c:pt idx="4249">
                  <c:v>17.706287999928463</c:v>
                </c:pt>
                <c:pt idx="4250">
                  <c:v>17.710463999945205</c:v>
                </c:pt>
                <c:pt idx="4251">
                  <c:v>17.714639999961946</c:v>
                </c:pt>
                <c:pt idx="4252">
                  <c:v>17.718791999970563</c:v>
                </c:pt>
                <c:pt idx="4253">
                  <c:v>17.722967999987304</c:v>
                </c:pt>
                <c:pt idx="4254">
                  <c:v>17.727119999995921</c:v>
                </c:pt>
                <c:pt idx="4255">
                  <c:v>17.731296000012662</c:v>
                </c:pt>
                <c:pt idx="4256">
                  <c:v>17.735472000029404</c:v>
                </c:pt>
                <c:pt idx="4257">
                  <c:v>17.73962400003802</c:v>
                </c:pt>
                <c:pt idx="4258">
                  <c:v>17.743800000054762</c:v>
                </c:pt>
                <c:pt idx="4259">
                  <c:v>17.747952000063378</c:v>
                </c:pt>
                <c:pt idx="4260">
                  <c:v>17.75212800008012</c:v>
                </c:pt>
                <c:pt idx="4261">
                  <c:v>17.756303999922238</c:v>
                </c:pt>
                <c:pt idx="4262">
                  <c:v>17.760455999930855</c:v>
                </c:pt>
                <c:pt idx="4263">
                  <c:v>17.764631999947596</c:v>
                </c:pt>
                <c:pt idx="4264">
                  <c:v>17.768807999964338</c:v>
                </c:pt>
                <c:pt idx="4265">
                  <c:v>17.772959999972954</c:v>
                </c:pt>
                <c:pt idx="4266">
                  <c:v>17.777135999989696</c:v>
                </c:pt>
                <c:pt idx="4267">
                  <c:v>17.781287999998312</c:v>
                </c:pt>
                <c:pt idx="4268">
                  <c:v>17.785464000015054</c:v>
                </c:pt>
                <c:pt idx="4269">
                  <c:v>17.789640000031795</c:v>
                </c:pt>
                <c:pt idx="4270">
                  <c:v>17.793792000040412</c:v>
                </c:pt>
                <c:pt idx="4271">
                  <c:v>17.797968000057153</c:v>
                </c:pt>
                <c:pt idx="4272">
                  <c:v>17.802144000073895</c:v>
                </c:pt>
                <c:pt idx="4273">
                  <c:v>17.806296000082511</c:v>
                </c:pt>
                <c:pt idx="4274">
                  <c:v>17.81047199992463</c:v>
                </c:pt>
                <c:pt idx="4275">
                  <c:v>17.814623999933247</c:v>
                </c:pt>
                <c:pt idx="4276">
                  <c:v>17.818799999949988</c:v>
                </c:pt>
                <c:pt idx="4277">
                  <c:v>17.822975999966729</c:v>
                </c:pt>
                <c:pt idx="4278">
                  <c:v>17.827127999975346</c:v>
                </c:pt>
                <c:pt idx="4279">
                  <c:v>17.831303999992087</c:v>
                </c:pt>
                <c:pt idx="4280">
                  <c:v>17.835456000000704</c:v>
                </c:pt>
                <c:pt idx="4281">
                  <c:v>17.839632000017446</c:v>
                </c:pt>
                <c:pt idx="4282">
                  <c:v>17.843808000034187</c:v>
                </c:pt>
                <c:pt idx="4283">
                  <c:v>17.847960000042804</c:v>
                </c:pt>
                <c:pt idx="4284">
                  <c:v>17.852136000059545</c:v>
                </c:pt>
                <c:pt idx="4285">
                  <c:v>17.856312000076286</c:v>
                </c:pt>
                <c:pt idx="4286">
                  <c:v>17.86046399991028</c:v>
                </c:pt>
                <c:pt idx="4287">
                  <c:v>17.864639999927022</c:v>
                </c:pt>
                <c:pt idx="4288">
                  <c:v>17.868791999935638</c:v>
                </c:pt>
                <c:pt idx="4289">
                  <c:v>17.87296799995238</c:v>
                </c:pt>
                <c:pt idx="4290">
                  <c:v>17.877143999969121</c:v>
                </c:pt>
                <c:pt idx="4291">
                  <c:v>17.881295999977738</c:v>
                </c:pt>
                <c:pt idx="4292">
                  <c:v>17.885471999994479</c:v>
                </c:pt>
                <c:pt idx="4293">
                  <c:v>17.889648000011221</c:v>
                </c:pt>
                <c:pt idx="4294">
                  <c:v>17.893800000019837</c:v>
                </c:pt>
                <c:pt idx="4295">
                  <c:v>17.897976000036579</c:v>
                </c:pt>
                <c:pt idx="4296">
                  <c:v>17.902128000045195</c:v>
                </c:pt>
                <c:pt idx="4297">
                  <c:v>17.906304000061937</c:v>
                </c:pt>
                <c:pt idx="4298">
                  <c:v>17.910480000078678</c:v>
                </c:pt>
                <c:pt idx="4299">
                  <c:v>17.914631999912672</c:v>
                </c:pt>
                <c:pt idx="4300">
                  <c:v>17.918807999929413</c:v>
                </c:pt>
                <c:pt idx="4301">
                  <c:v>17.92295999993803</c:v>
                </c:pt>
                <c:pt idx="4302">
                  <c:v>17.927135999954771</c:v>
                </c:pt>
                <c:pt idx="4303">
                  <c:v>17.931311999971513</c:v>
                </c:pt>
                <c:pt idx="4304">
                  <c:v>17.935463999980129</c:v>
                </c:pt>
                <c:pt idx="4305">
                  <c:v>17.939639999996871</c:v>
                </c:pt>
                <c:pt idx="4306">
                  <c:v>17.943816000013612</c:v>
                </c:pt>
                <c:pt idx="4307">
                  <c:v>17.947968000022229</c:v>
                </c:pt>
                <c:pt idx="4308">
                  <c:v>17.95214400003897</c:v>
                </c:pt>
                <c:pt idx="4309">
                  <c:v>17.956296000047587</c:v>
                </c:pt>
                <c:pt idx="4310">
                  <c:v>17.960472000064328</c:v>
                </c:pt>
                <c:pt idx="4311">
                  <c:v>17.96464800008107</c:v>
                </c:pt>
                <c:pt idx="4312">
                  <c:v>17.968799999915063</c:v>
                </c:pt>
                <c:pt idx="4313">
                  <c:v>17.972975999931805</c:v>
                </c:pt>
                <c:pt idx="4314">
                  <c:v>17.977127999940421</c:v>
                </c:pt>
                <c:pt idx="4315">
                  <c:v>17.981303999957163</c:v>
                </c:pt>
                <c:pt idx="4316">
                  <c:v>17.985479999973904</c:v>
                </c:pt>
                <c:pt idx="4317">
                  <c:v>17.989631999982521</c:v>
                </c:pt>
                <c:pt idx="4318">
                  <c:v>17.993807999999262</c:v>
                </c:pt>
                <c:pt idx="4319">
                  <c:v>17.997984000016004</c:v>
                </c:pt>
                <c:pt idx="4320">
                  <c:v>18.00213600002462</c:v>
                </c:pt>
                <c:pt idx="4321">
                  <c:v>18.006312000041362</c:v>
                </c:pt>
                <c:pt idx="4322">
                  <c:v>18.010464000049978</c:v>
                </c:pt>
                <c:pt idx="4323">
                  <c:v>18.01464000006672</c:v>
                </c:pt>
                <c:pt idx="4324">
                  <c:v>18.018815999908838</c:v>
                </c:pt>
                <c:pt idx="4325">
                  <c:v>18.022967999917455</c:v>
                </c:pt>
                <c:pt idx="4326">
                  <c:v>18.027143999934196</c:v>
                </c:pt>
                <c:pt idx="4327">
                  <c:v>18.031319999950938</c:v>
                </c:pt>
                <c:pt idx="4328">
                  <c:v>18.035471999959555</c:v>
                </c:pt>
                <c:pt idx="4329">
                  <c:v>18.039647999976296</c:v>
                </c:pt>
                <c:pt idx="4330">
                  <c:v>18.043799999984913</c:v>
                </c:pt>
                <c:pt idx="4331">
                  <c:v>18.047976000001654</c:v>
                </c:pt>
                <c:pt idx="4332">
                  <c:v>18.052152000018395</c:v>
                </c:pt>
                <c:pt idx="4333">
                  <c:v>18.056304000027012</c:v>
                </c:pt>
                <c:pt idx="4334">
                  <c:v>18.060480000043754</c:v>
                </c:pt>
                <c:pt idx="4335">
                  <c:v>18.064656000060495</c:v>
                </c:pt>
                <c:pt idx="4336">
                  <c:v>18.068808000069112</c:v>
                </c:pt>
                <c:pt idx="4337">
                  <c:v>18.07298399991123</c:v>
                </c:pt>
                <c:pt idx="4338">
                  <c:v>18.077135999919847</c:v>
                </c:pt>
                <c:pt idx="4339">
                  <c:v>18.081311999936588</c:v>
                </c:pt>
                <c:pt idx="4340">
                  <c:v>18.08548799995333</c:v>
                </c:pt>
                <c:pt idx="4341">
                  <c:v>18.089639999961946</c:v>
                </c:pt>
                <c:pt idx="4342">
                  <c:v>18.093815999978688</c:v>
                </c:pt>
                <c:pt idx="4343">
                  <c:v>18.097967999987304</c:v>
                </c:pt>
                <c:pt idx="4344">
                  <c:v>18.102144000004046</c:v>
                </c:pt>
                <c:pt idx="4345">
                  <c:v>18.106320000020787</c:v>
                </c:pt>
                <c:pt idx="4346">
                  <c:v>18.110472000029404</c:v>
                </c:pt>
                <c:pt idx="4347">
                  <c:v>18.114648000046145</c:v>
                </c:pt>
                <c:pt idx="4348">
                  <c:v>18.118824000062887</c:v>
                </c:pt>
                <c:pt idx="4349">
                  <c:v>18.122976000071503</c:v>
                </c:pt>
                <c:pt idx="4350">
                  <c:v>18.127151999913622</c:v>
                </c:pt>
                <c:pt idx="4351">
                  <c:v>18.131303999922238</c:v>
                </c:pt>
                <c:pt idx="4352">
                  <c:v>18.13547999993898</c:v>
                </c:pt>
                <c:pt idx="4353">
                  <c:v>18.139655999955721</c:v>
                </c:pt>
                <c:pt idx="4354">
                  <c:v>18.143807999964338</c:v>
                </c:pt>
                <c:pt idx="4355">
                  <c:v>18.147983999981079</c:v>
                </c:pt>
                <c:pt idx="4356">
                  <c:v>18.152159999997821</c:v>
                </c:pt>
                <c:pt idx="4357">
                  <c:v>18.156312000006437</c:v>
                </c:pt>
                <c:pt idx="4358">
                  <c:v>18.160488000023179</c:v>
                </c:pt>
                <c:pt idx="4359">
                  <c:v>18.164640000031795</c:v>
                </c:pt>
                <c:pt idx="4360">
                  <c:v>18.168816000048537</c:v>
                </c:pt>
                <c:pt idx="4361">
                  <c:v>18.172992000065278</c:v>
                </c:pt>
                <c:pt idx="4362">
                  <c:v>18.177144000073895</c:v>
                </c:pt>
                <c:pt idx="4363">
                  <c:v>18.181319999916013</c:v>
                </c:pt>
                <c:pt idx="4364">
                  <c:v>18.18547199992463</c:v>
                </c:pt>
                <c:pt idx="4365">
                  <c:v>18.189647999941371</c:v>
                </c:pt>
                <c:pt idx="4366">
                  <c:v>18.193823999958113</c:v>
                </c:pt>
                <c:pt idx="4367">
                  <c:v>18.197975999966729</c:v>
                </c:pt>
                <c:pt idx="4368">
                  <c:v>18.202151999983471</c:v>
                </c:pt>
                <c:pt idx="4369">
                  <c:v>18.206328000000212</c:v>
                </c:pt>
                <c:pt idx="4370">
                  <c:v>18.210480000008829</c:v>
                </c:pt>
                <c:pt idx="4371">
                  <c:v>18.21465600002557</c:v>
                </c:pt>
                <c:pt idx="4372">
                  <c:v>18.218808000034187</c:v>
                </c:pt>
                <c:pt idx="4373">
                  <c:v>18.222984000050928</c:v>
                </c:pt>
                <c:pt idx="4374">
                  <c:v>18.22716000006767</c:v>
                </c:pt>
                <c:pt idx="4375">
                  <c:v>18.231312000076286</c:v>
                </c:pt>
                <c:pt idx="4376">
                  <c:v>18.235487999918405</c:v>
                </c:pt>
                <c:pt idx="4377">
                  <c:v>18.239663999935146</c:v>
                </c:pt>
                <c:pt idx="4378">
                  <c:v>18.243815999943763</c:v>
                </c:pt>
                <c:pt idx="4379">
                  <c:v>18.247991999960504</c:v>
                </c:pt>
                <c:pt idx="4380">
                  <c:v>18.252143999969121</c:v>
                </c:pt>
                <c:pt idx="4381">
                  <c:v>18.256319999985863</c:v>
                </c:pt>
                <c:pt idx="4382">
                  <c:v>18.260496000002604</c:v>
                </c:pt>
                <c:pt idx="4383">
                  <c:v>18.264648000011221</c:v>
                </c:pt>
                <c:pt idx="4384">
                  <c:v>18.268824000027962</c:v>
                </c:pt>
                <c:pt idx="4385">
                  <c:v>18.273000000044703</c:v>
                </c:pt>
                <c:pt idx="4386">
                  <c:v>18.27715200005332</c:v>
                </c:pt>
                <c:pt idx="4387">
                  <c:v>18.281328000070062</c:v>
                </c:pt>
                <c:pt idx="4388">
                  <c:v>18.285480000078678</c:v>
                </c:pt>
                <c:pt idx="4389">
                  <c:v>18.289655999920797</c:v>
                </c:pt>
                <c:pt idx="4390">
                  <c:v>18.293831999937538</c:v>
                </c:pt>
                <c:pt idx="4391">
                  <c:v>18.297983999946155</c:v>
                </c:pt>
                <c:pt idx="4392">
                  <c:v>18.302159999962896</c:v>
                </c:pt>
                <c:pt idx="4393">
                  <c:v>18.306311999971513</c:v>
                </c:pt>
                <c:pt idx="4394">
                  <c:v>18.310487999988254</c:v>
                </c:pt>
                <c:pt idx="4395">
                  <c:v>18.314664000004996</c:v>
                </c:pt>
                <c:pt idx="4396">
                  <c:v>18.318816000013612</c:v>
                </c:pt>
                <c:pt idx="4397">
                  <c:v>18.322992000030354</c:v>
                </c:pt>
                <c:pt idx="4398">
                  <c:v>18.327168000047095</c:v>
                </c:pt>
                <c:pt idx="4399">
                  <c:v>18.331320000055712</c:v>
                </c:pt>
                <c:pt idx="4400">
                  <c:v>18.335496000072453</c:v>
                </c:pt>
                <c:pt idx="4401">
                  <c:v>18.33964800008107</c:v>
                </c:pt>
                <c:pt idx="4402">
                  <c:v>18.343823999923188</c:v>
                </c:pt>
                <c:pt idx="4403">
                  <c:v>18.34799999993993</c:v>
                </c:pt>
                <c:pt idx="4404">
                  <c:v>18.352151999948546</c:v>
                </c:pt>
                <c:pt idx="4405">
                  <c:v>18.356327999965288</c:v>
                </c:pt>
                <c:pt idx="4406">
                  <c:v>18.360479999973904</c:v>
                </c:pt>
                <c:pt idx="4407">
                  <c:v>18.364655999990646</c:v>
                </c:pt>
                <c:pt idx="4408">
                  <c:v>18.368832000007387</c:v>
                </c:pt>
                <c:pt idx="4409">
                  <c:v>18.372984000016004</c:v>
                </c:pt>
                <c:pt idx="4410">
                  <c:v>18.377160000032745</c:v>
                </c:pt>
                <c:pt idx="4411">
                  <c:v>18.381336000049487</c:v>
                </c:pt>
                <c:pt idx="4412">
                  <c:v>18.385488000058103</c:v>
                </c:pt>
                <c:pt idx="4413">
                  <c:v>18.389664000074845</c:v>
                </c:pt>
                <c:pt idx="4414">
                  <c:v>18.393815999908838</c:v>
                </c:pt>
                <c:pt idx="4415">
                  <c:v>18.39799199992558</c:v>
                </c:pt>
                <c:pt idx="4416">
                  <c:v>18.402167999942321</c:v>
                </c:pt>
                <c:pt idx="4417">
                  <c:v>18.406319999950938</c:v>
                </c:pt>
                <c:pt idx="4418">
                  <c:v>18.410495999967679</c:v>
                </c:pt>
                <c:pt idx="4419">
                  <c:v>18.414671999984421</c:v>
                </c:pt>
                <c:pt idx="4420">
                  <c:v>18.418823999993037</c:v>
                </c:pt>
                <c:pt idx="4421">
                  <c:v>18.423000000009779</c:v>
                </c:pt>
                <c:pt idx="4422">
                  <c:v>18.427152000018395</c:v>
                </c:pt>
                <c:pt idx="4423">
                  <c:v>18.431328000035137</c:v>
                </c:pt>
                <c:pt idx="4424">
                  <c:v>18.435504000051878</c:v>
                </c:pt>
                <c:pt idx="4425">
                  <c:v>18.439656000060495</c:v>
                </c:pt>
                <c:pt idx="4426">
                  <c:v>18.443832000077236</c:v>
                </c:pt>
                <c:pt idx="4427">
                  <c:v>18.44798399991123</c:v>
                </c:pt>
                <c:pt idx="4428">
                  <c:v>18.452159999927972</c:v>
                </c:pt>
                <c:pt idx="4429">
                  <c:v>18.456335999944713</c:v>
                </c:pt>
                <c:pt idx="4430">
                  <c:v>18.46048799995333</c:v>
                </c:pt>
                <c:pt idx="4431">
                  <c:v>18.464663999970071</c:v>
                </c:pt>
                <c:pt idx="4432">
                  <c:v>18.468839999986812</c:v>
                </c:pt>
                <c:pt idx="4433">
                  <c:v>18.472991999995429</c:v>
                </c:pt>
                <c:pt idx="4434">
                  <c:v>18.477168000012171</c:v>
                </c:pt>
                <c:pt idx="4435">
                  <c:v>18.481320000020787</c:v>
                </c:pt>
                <c:pt idx="4436">
                  <c:v>18.485496000037529</c:v>
                </c:pt>
                <c:pt idx="4437">
                  <c:v>18.48967200005427</c:v>
                </c:pt>
                <c:pt idx="4438">
                  <c:v>18.493824000062887</c:v>
                </c:pt>
                <c:pt idx="4439">
                  <c:v>18.498000000079628</c:v>
                </c:pt>
                <c:pt idx="4440">
                  <c:v>18.502175999921747</c:v>
                </c:pt>
                <c:pt idx="4441">
                  <c:v>18.506327999930363</c:v>
                </c:pt>
                <c:pt idx="4442">
                  <c:v>18.510503999947105</c:v>
                </c:pt>
                <c:pt idx="4443">
                  <c:v>18.514655999955721</c:v>
                </c:pt>
                <c:pt idx="4444">
                  <c:v>18.518831999972463</c:v>
                </c:pt>
                <c:pt idx="4445">
                  <c:v>18.523007999989204</c:v>
                </c:pt>
                <c:pt idx="4446">
                  <c:v>18.527159999997821</c:v>
                </c:pt>
                <c:pt idx="4447">
                  <c:v>18.531336000014562</c:v>
                </c:pt>
                <c:pt idx="4448">
                  <c:v>18.535488000023179</c:v>
                </c:pt>
                <c:pt idx="4449">
                  <c:v>18.53966400003992</c:v>
                </c:pt>
                <c:pt idx="4450">
                  <c:v>18.543840000056662</c:v>
                </c:pt>
                <c:pt idx="4451">
                  <c:v>18.547992000065278</c:v>
                </c:pt>
                <c:pt idx="4452">
                  <c:v>18.55216800008202</c:v>
                </c:pt>
                <c:pt idx="4453">
                  <c:v>18.556343999924138</c:v>
                </c:pt>
                <c:pt idx="4454">
                  <c:v>18.560495999932755</c:v>
                </c:pt>
                <c:pt idx="4455">
                  <c:v>18.564671999949496</c:v>
                </c:pt>
                <c:pt idx="4456">
                  <c:v>18.568823999958113</c:v>
                </c:pt>
                <c:pt idx="4457">
                  <c:v>18.572999999974854</c:v>
                </c:pt>
                <c:pt idx="4458">
                  <c:v>18.577175999991596</c:v>
                </c:pt>
                <c:pt idx="4459">
                  <c:v>18.581328000000212</c:v>
                </c:pt>
                <c:pt idx="4460">
                  <c:v>18.585504000016954</c:v>
                </c:pt>
                <c:pt idx="4461">
                  <c:v>18.589680000033695</c:v>
                </c:pt>
                <c:pt idx="4462">
                  <c:v>18.593832000042312</c:v>
                </c:pt>
                <c:pt idx="4463">
                  <c:v>18.598008000059053</c:v>
                </c:pt>
                <c:pt idx="4464">
                  <c:v>18.60216000006767</c:v>
                </c:pt>
                <c:pt idx="4465">
                  <c:v>18.606335999909788</c:v>
                </c:pt>
                <c:pt idx="4466">
                  <c:v>18.61051199992653</c:v>
                </c:pt>
                <c:pt idx="4467">
                  <c:v>18.614663999935146</c:v>
                </c:pt>
                <c:pt idx="4468">
                  <c:v>18.618839999951888</c:v>
                </c:pt>
                <c:pt idx="4469">
                  <c:v>18.622991999960504</c:v>
                </c:pt>
                <c:pt idx="4470">
                  <c:v>18.627167999977246</c:v>
                </c:pt>
                <c:pt idx="4471">
                  <c:v>18.631343999993987</c:v>
                </c:pt>
                <c:pt idx="4472">
                  <c:v>18.635496000002604</c:v>
                </c:pt>
                <c:pt idx="4473">
                  <c:v>18.639672000019345</c:v>
                </c:pt>
                <c:pt idx="4474">
                  <c:v>18.643848000036087</c:v>
                </c:pt>
                <c:pt idx="4475">
                  <c:v>18.648000000044703</c:v>
                </c:pt>
                <c:pt idx="4476">
                  <c:v>18.652176000061445</c:v>
                </c:pt>
                <c:pt idx="4477">
                  <c:v>18.656328000070062</c:v>
                </c:pt>
                <c:pt idx="4478">
                  <c:v>18.66050399991218</c:v>
                </c:pt>
                <c:pt idx="4479">
                  <c:v>18.664679999928921</c:v>
                </c:pt>
                <c:pt idx="4480">
                  <c:v>18.668831999937538</c:v>
                </c:pt>
                <c:pt idx="4481">
                  <c:v>18.67300799995428</c:v>
                </c:pt>
                <c:pt idx="4482">
                  <c:v>18.677183999971021</c:v>
                </c:pt>
                <c:pt idx="4483">
                  <c:v>18.681335999979638</c:v>
                </c:pt>
                <c:pt idx="4484">
                  <c:v>18.685511999996379</c:v>
                </c:pt>
                <c:pt idx="4485">
                  <c:v>18.689664000004996</c:v>
                </c:pt>
                <c:pt idx="4486">
                  <c:v>18.693840000021737</c:v>
                </c:pt>
                <c:pt idx="4487">
                  <c:v>18.698016000038479</c:v>
                </c:pt>
                <c:pt idx="4488">
                  <c:v>18.702168000047095</c:v>
                </c:pt>
                <c:pt idx="4489">
                  <c:v>18.706344000063837</c:v>
                </c:pt>
                <c:pt idx="4490">
                  <c:v>18.710496000072453</c:v>
                </c:pt>
                <c:pt idx="4491">
                  <c:v>18.714671999914572</c:v>
                </c:pt>
                <c:pt idx="4492">
                  <c:v>18.718847999931313</c:v>
                </c:pt>
                <c:pt idx="4493">
                  <c:v>18.72299999993993</c:v>
                </c:pt>
                <c:pt idx="4494">
                  <c:v>18.727175999956671</c:v>
                </c:pt>
                <c:pt idx="4495">
                  <c:v>18.731351999973413</c:v>
                </c:pt>
                <c:pt idx="4496">
                  <c:v>18.735503999982029</c:v>
                </c:pt>
                <c:pt idx="4497">
                  <c:v>18.739679999998771</c:v>
                </c:pt>
                <c:pt idx="4498">
                  <c:v>18.743832000007387</c:v>
                </c:pt>
                <c:pt idx="4499">
                  <c:v>18.748008000024129</c:v>
                </c:pt>
                <c:pt idx="4500">
                  <c:v>18.75218400004087</c:v>
                </c:pt>
                <c:pt idx="4501">
                  <c:v>18.756336000049487</c:v>
                </c:pt>
                <c:pt idx="4502">
                  <c:v>18.760512000066228</c:v>
                </c:pt>
                <c:pt idx="4503">
                  <c:v>18.764687999908347</c:v>
                </c:pt>
                <c:pt idx="4504">
                  <c:v>18.768839999916963</c:v>
                </c:pt>
                <c:pt idx="4505">
                  <c:v>18.773015999933705</c:v>
                </c:pt>
                <c:pt idx="4506">
                  <c:v>18.777167999942321</c:v>
                </c:pt>
                <c:pt idx="4507">
                  <c:v>18.781343999959063</c:v>
                </c:pt>
                <c:pt idx="4508">
                  <c:v>18.785519999975804</c:v>
                </c:pt>
                <c:pt idx="4509">
                  <c:v>18.789671999984421</c:v>
                </c:pt>
                <c:pt idx="4510">
                  <c:v>18.793848000001162</c:v>
                </c:pt>
                <c:pt idx="4511">
                  <c:v>18.798000000009779</c:v>
                </c:pt>
                <c:pt idx="4512">
                  <c:v>18.80217600002652</c:v>
                </c:pt>
                <c:pt idx="4513">
                  <c:v>18.806352000043262</c:v>
                </c:pt>
                <c:pt idx="4514">
                  <c:v>18.810504000051878</c:v>
                </c:pt>
                <c:pt idx="4515">
                  <c:v>18.81468000006862</c:v>
                </c:pt>
                <c:pt idx="4516">
                  <c:v>18.818855999910738</c:v>
                </c:pt>
                <c:pt idx="4517">
                  <c:v>18.823007999919355</c:v>
                </c:pt>
                <c:pt idx="4518">
                  <c:v>18.827183999936096</c:v>
                </c:pt>
                <c:pt idx="4519">
                  <c:v>18.831335999944713</c:v>
                </c:pt>
                <c:pt idx="4520">
                  <c:v>18.835511999961454</c:v>
                </c:pt>
                <c:pt idx="4521">
                  <c:v>18.839687999978196</c:v>
                </c:pt>
                <c:pt idx="4522">
                  <c:v>18.843839999986812</c:v>
                </c:pt>
                <c:pt idx="4523">
                  <c:v>18.848016000003554</c:v>
                </c:pt>
                <c:pt idx="4524">
                  <c:v>18.852192000020295</c:v>
                </c:pt>
                <c:pt idx="4525">
                  <c:v>18.856344000028912</c:v>
                </c:pt>
                <c:pt idx="4526">
                  <c:v>18.860520000045653</c:v>
                </c:pt>
                <c:pt idx="4527">
                  <c:v>18.86467200005427</c:v>
                </c:pt>
                <c:pt idx="4528">
                  <c:v>18.868848000071011</c:v>
                </c:pt>
                <c:pt idx="4529">
                  <c:v>18.87302399991313</c:v>
                </c:pt>
                <c:pt idx="4530">
                  <c:v>18.877175999921747</c:v>
                </c:pt>
                <c:pt idx="4531">
                  <c:v>18.881351999938488</c:v>
                </c:pt>
                <c:pt idx="4532">
                  <c:v>18.885503999947105</c:v>
                </c:pt>
                <c:pt idx="4533">
                  <c:v>18.889679999963846</c:v>
                </c:pt>
                <c:pt idx="4534">
                  <c:v>18.893855999980588</c:v>
                </c:pt>
                <c:pt idx="4535">
                  <c:v>18.898007999989204</c:v>
                </c:pt>
                <c:pt idx="4536">
                  <c:v>18.902184000005946</c:v>
                </c:pt>
                <c:pt idx="4537">
                  <c:v>18.906360000022687</c:v>
                </c:pt>
                <c:pt idx="4538">
                  <c:v>18.910512000031304</c:v>
                </c:pt>
                <c:pt idx="4539">
                  <c:v>18.914688000048045</c:v>
                </c:pt>
                <c:pt idx="4540">
                  <c:v>18.918840000056662</c:v>
                </c:pt>
                <c:pt idx="4541">
                  <c:v>18.923016000073403</c:v>
                </c:pt>
                <c:pt idx="4542">
                  <c:v>18.927191999915522</c:v>
                </c:pt>
                <c:pt idx="4543">
                  <c:v>18.931343999924138</c:v>
                </c:pt>
                <c:pt idx="4544">
                  <c:v>18.93551999994088</c:v>
                </c:pt>
                <c:pt idx="4545">
                  <c:v>18.939695999957621</c:v>
                </c:pt>
                <c:pt idx="4546">
                  <c:v>18.943847999966238</c:v>
                </c:pt>
                <c:pt idx="4547">
                  <c:v>18.948023999982979</c:v>
                </c:pt>
                <c:pt idx="4548">
                  <c:v>18.952175999991596</c:v>
                </c:pt>
                <c:pt idx="4549">
                  <c:v>18.956352000008337</c:v>
                </c:pt>
                <c:pt idx="4550">
                  <c:v>18.960528000025079</c:v>
                </c:pt>
                <c:pt idx="4551">
                  <c:v>18.964680000033695</c:v>
                </c:pt>
                <c:pt idx="4552">
                  <c:v>18.968856000050437</c:v>
                </c:pt>
                <c:pt idx="4553">
                  <c:v>18.973008000059053</c:v>
                </c:pt>
                <c:pt idx="4554">
                  <c:v>18.977184000075795</c:v>
                </c:pt>
                <c:pt idx="4555">
                  <c:v>18.981359999917913</c:v>
                </c:pt>
                <c:pt idx="4556">
                  <c:v>18.98551199992653</c:v>
                </c:pt>
                <c:pt idx="4557">
                  <c:v>18.989687999943271</c:v>
                </c:pt>
                <c:pt idx="4558">
                  <c:v>18.993863999960013</c:v>
                </c:pt>
                <c:pt idx="4559">
                  <c:v>18.998015999968629</c:v>
                </c:pt>
                <c:pt idx="4560">
                  <c:v>19.002191999985371</c:v>
                </c:pt>
                <c:pt idx="4561">
                  <c:v>19.006343999993987</c:v>
                </c:pt>
                <c:pt idx="4562">
                  <c:v>19.010520000010729</c:v>
                </c:pt>
                <c:pt idx="4563">
                  <c:v>19.01469600002747</c:v>
                </c:pt>
                <c:pt idx="4564">
                  <c:v>19.018848000036087</c:v>
                </c:pt>
                <c:pt idx="4565">
                  <c:v>19.023024000052828</c:v>
                </c:pt>
                <c:pt idx="4566">
                  <c:v>19.02720000006957</c:v>
                </c:pt>
                <c:pt idx="4567">
                  <c:v>19.031352000078186</c:v>
                </c:pt>
                <c:pt idx="4568">
                  <c:v>19.035527999920305</c:v>
                </c:pt>
                <c:pt idx="4569">
                  <c:v>19.039679999928921</c:v>
                </c:pt>
                <c:pt idx="4570">
                  <c:v>19.043855999945663</c:v>
                </c:pt>
                <c:pt idx="4571">
                  <c:v>19.048031999962404</c:v>
                </c:pt>
                <c:pt idx="4572">
                  <c:v>19.052183999971021</c:v>
                </c:pt>
                <c:pt idx="4573">
                  <c:v>19.056359999987762</c:v>
                </c:pt>
                <c:pt idx="4574">
                  <c:v>19.060511999996379</c:v>
                </c:pt>
                <c:pt idx="4575">
                  <c:v>19.06468800001312</c:v>
                </c:pt>
                <c:pt idx="4576">
                  <c:v>19.068864000029862</c:v>
                </c:pt>
                <c:pt idx="4577">
                  <c:v>19.073016000038479</c:v>
                </c:pt>
                <c:pt idx="4578">
                  <c:v>19.07719200005522</c:v>
                </c:pt>
                <c:pt idx="4579">
                  <c:v>19.081368000071961</c:v>
                </c:pt>
                <c:pt idx="4580">
                  <c:v>19.085520000080578</c:v>
                </c:pt>
                <c:pt idx="4581">
                  <c:v>19.089695999922697</c:v>
                </c:pt>
                <c:pt idx="4582">
                  <c:v>19.093847999931313</c:v>
                </c:pt>
                <c:pt idx="4583">
                  <c:v>19.098023999948055</c:v>
                </c:pt>
                <c:pt idx="4584">
                  <c:v>19.102199999964796</c:v>
                </c:pt>
                <c:pt idx="4585">
                  <c:v>19.106351999973413</c:v>
                </c:pt>
                <c:pt idx="4586">
                  <c:v>19.110527999990154</c:v>
                </c:pt>
                <c:pt idx="4587">
                  <c:v>19.114704000006896</c:v>
                </c:pt>
                <c:pt idx="4588">
                  <c:v>19.118856000015512</c:v>
                </c:pt>
                <c:pt idx="4589">
                  <c:v>19.123032000032254</c:v>
                </c:pt>
                <c:pt idx="4590">
                  <c:v>19.12718400004087</c:v>
                </c:pt>
                <c:pt idx="4591">
                  <c:v>19.131360000057612</c:v>
                </c:pt>
                <c:pt idx="4592">
                  <c:v>19.135536000074353</c:v>
                </c:pt>
                <c:pt idx="4593">
                  <c:v>19.139687999908347</c:v>
                </c:pt>
                <c:pt idx="4594">
                  <c:v>19.143863999925088</c:v>
                </c:pt>
                <c:pt idx="4595">
                  <c:v>19.14803999994183</c:v>
                </c:pt>
                <c:pt idx="4596">
                  <c:v>19.152191999950446</c:v>
                </c:pt>
                <c:pt idx="4597">
                  <c:v>19.156367999967188</c:v>
                </c:pt>
                <c:pt idx="4598">
                  <c:v>19.160519999975804</c:v>
                </c:pt>
                <c:pt idx="4599">
                  <c:v>19.164695999992546</c:v>
                </c:pt>
                <c:pt idx="4600">
                  <c:v>19.168872000009287</c:v>
                </c:pt>
                <c:pt idx="4601">
                  <c:v>19.173024000017904</c:v>
                </c:pt>
                <c:pt idx="4602">
                  <c:v>19.177200000034645</c:v>
                </c:pt>
                <c:pt idx="4603">
                  <c:v>19.181376000051387</c:v>
                </c:pt>
                <c:pt idx="4604">
                  <c:v>19.185528000060003</c:v>
                </c:pt>
                <c:pt idx="4605">
                  <c:v>19.189704000076745</c:v>
                </c:pt>
                <c:pt idx="4606">
                  <c:v>19.193855999910738</c:v>
                </c:pt>
                <c:pt idx="4607">
                  <c:v>19.19803199992748</c:v>
                </c:pt>
                <c:pt idx="4608">
                  <c:v>19.202207999944221</c:v>
                </c:pt>
                <c:pt idx="4609">
                  <c:v>19.206359999952838</c:v>
                </c:pt>
                <c:pt idx="4610">
                  <c:v>19.210535999969579</c:v>
                </c:pt>
                <c:pt idx="4611">
                  <c:v>19.214687999978196</c:v>
                </c:pt>
                <c:pt idx="4612">
                  <c:v>19.218863999994937</c:v>
                </c:pt>
                <c:pt idx="4613">
                  <c:v>19.223040000011679</c:v>
                </c:pt>
                <c:pt idx="4614">
                  <c:v>19.227192000020295</c:v>
                </c:pt>
                <c:pt idx="4615">
                  <c:v>19.231368000037037</c:v>
                </c:pt>
                <c:pt idx="4616">
                  <c:v>19.235544000053778</c:v>
                </c:pt>
                <c:pt idx="4617">
                  <c:v>19.239696000062395</c:v>
                </c:pt>
                <c:pt idx="4618">
                  <c:v>19.243872000079136</c:v>
                </c:pt>
                <c:pt idx="4619">
                  <c:v>19.24802399991313</c:v>
                </c:pt>
                <c:pt idx="4620">
                  <c:v>19.252199999929871</c:v>
                </c:pt>
                <c:pt idx="4621">
                  <c:v>19.256375999946613</c:v>
                </c:pt>
                <c:pt idx="4622">
                  <c:v>19.260527999955229</c:v>
                </c:pt>
                <c:pt idx="4623">
                  <c:v>19.264703999971971</c:v>
                </c:pt>
                <c:pt idx="4624">
                  <c:v>19.268855999980588</c:v>
                </c:pt>
                <c:pt idx="4625">
                  <c:v>19.273031999997329</c:v>
                </c:pt>
                <c:pt idx="4626">
                  <c:v>19.27720800001407</c:v>
                </c:pt>
                <c:pt idx="4627">
                  <c:v>19.281360000022687</c:v>
                </c:pt>
                <c:pt idx="4628">
                  <c:v>19.285536000039428</c:v>
                </c:pt>
                <c:pt idx="4629">
                  <c:v>19.28971200005617</c:v>
                </c:pt>
                <c:pt idx="4630">
                  <c:v>19.293864000064787</c:v>
                </c:pt>
                <c:pt idx="4631">
                  <c:v>19.298040000081528</c:v>
                </c:pt>
                <c:pt idx="4632">
                  <c:v>19.302191999915522</c:v>
                </c:pt>
                <c:pt idx="4633">
                  <c:v>19.306367999932263</c:v>
                </c:pt>
                <c:pt idx="4634">
                  <c:v>19.310543999949005</c:v>
                </c:pt>
                <c:pt idx="4635">
                  <c:v>19.314695999957621</c:v>
                </c:pt>
                <c:pt idx="4636">
                  <c:v>19.318871999974363</c:v>
                </c:pt>
                <c:pt idx="4637">
                  <c:v>19.323047999991104</c:v>
                </c:pt>
                <c:pt idx="4638">
                  <c:v>19.327199999999721</c:v>
                </c:pt>
                <c:pt idx="4639">
                  <c:v>19.331376000016462</c:v>
                </c:pt>
                <c:pt idx="4640">
                  <c:v>19.335528000025079</c:v>
                </c:pt>
                <c:pt idx="4641">
                  <c:v>19.33970400004182</c:v>
                </c:pt>
                <c:pt idx="4642">
                  <c:v>19.343880000058562</c:v>
                </c:pt>
                <c:pt idx="4643">
                  <c:v>19.348032000067178</c:v>
                </c:pt>
                <c:pt idx="4644">
                  <c:v>19.352207999909297</c:v>
                </c:pt>
                <c:pt idx="4645">
                  <c:v>19.356383999926038</c:v>
                </c:pt>
                <c:pt idx="4646">
                  <c:v>19.360535999934655</c:v>
                </c:pt>
                <c:pt idx="4647">
                  <c:v>19.364711999951396</c:v>
                </c:pt>
                <c:pt idx="4648">
                  <c:v>19.368863999960013</c:v>
                </c:pt>
                <c:pt idx="4649">
                  <c:v>19.373039999976754</c:v>
                </c:pt>
                <c:pt idx="4650">
                  <c:v>19.377215999993496</c:v>
                </c:pt>
                <c:pt idx="4651">
                  <c:v>19.381368000002112</c:v>
                </c:pt>
                <c:pt idx="4652">
                  <c:v>19.385544000018854</c:v>
                </c:pt>
                <c:pt idx="4653">
                  <c:v>19.38969600002747</c:v>
                </c:pt>
                <c:pt idx="4654">
                  <c:v>19.393872000044212</c:v>
                </c:pt>
                <c:pt idx="4655">
                  <c:v>19.398048000060953</c:v>
                </c:pt>
                <c:pt idx="4656">
                  <c:v>19.40220000006957</c:v>
                </c:pt>
                <c:pt idx="4657">
                  <c:v>19.406375999911688</c:v>
                </c:pt>
                <c:pt idx="4658">
                  <c:v>19.41055199992843</c:v>
                </c:pt>
                <c:pt idx="4659">
                  <c:v>19.414727999945171</c:v>
                </c:pt>
                <c:pt idx="4660">
                  <c:v>19.418879999953788</c:v>
                </c:pt>
                <c:pt idx="4661">
                  <c:v>19.423055999970529</c:v>
                </c:pt>
                <c:pt idx="4662">
                  <c:v>19.427207999979146</c:v>
                </c:pt>
                <c:pt idx="4663">
                  <c:v>19.431383999995887</c:v>
                </c:pt>
                <c:pt idx="4664">
                  <c:v>19.435560000012629</c:v>
                </c:pt>
                <c:pt idx="4665">
                  <c:v>19.439712000021245</c:v>
                </c:pt>
                <c:pt idx="4666">
                  <c:v>19.443888000037987</c:v>
                </c:pt>
                <c:pt idx="4667">
                  <c:v>19.448064000054728</c:v>
                </c:pt>
                <c:pt idx="4668">
                  <c:v>19.452216000063345</c:v>
                </c:pt>
                <c:pt idx="4669">
                  <c:v>19.456392000080086</c:v>
                </c:pt>
                <c:pt idx="4670">
                  <c:v>19.460567999922205</c:v>
                </c:pt>
                <c:pt idx="4671">
                  <c:v>19.464719999930821</c:v>
                </c:pt>
                <c:pt idx="4672">
                  <c:v>19.468895999947563</c:v>
                </c:pt>
                <c:pt idx="4673">
                  <c:v>19.473047999956179</c:v>
                </c:pt>
                <c:pt idx="4674">
                  <c:v>19.477223999972921</c:v>
                </c:pt>
                <c:pt idx="4675">
                  <c:v>19.481399999989662</c:v>
                </c:pt>
                <c:pt idx="4676">
                  <c:v>19.485551999998279</c:v>
                </c:pt>
                <c:pt idx="4677">
                  <c:v>19.48972800001502</c:v>
                </c:pt>
                <c:pt idx="4678">
                  <c:v>19.493904000031762</c:v>
                </c:pt>
                <c:pt idx="4679">
                  <c:v>19.498056000040378</c:v>
                </c:pt>
                <c:pt idx="4680">
                  <c:v>19.50223200005712</c:v>
                </c:pt>
                <c:pt idx="4681">
                  <c:v>19.506384000065736</c:v>
                </c:pt>
                <c:pt idx="4682">
                  <c:v>19.510560000082478</c:v>
                </c:pt>
                <c:pt idx="4683">
                  <c:v>19.514735999924596</c:v>
                </c:pt>
                <c:pt idx="4684">
                  <c:v>19.518887999933213</c:v>
                </c:pt>
                <c:pt idx="4685">
                  <c:v>19.523063999949954</c:v>
                </c:pt>
                <c:pt idx="4686">
                  <c:v>19.527239999966696</c:v>
                </c:pt>
                <c:pt idx="4687">
                  <c:v>19.531391999975313</c:v>
                </c:pt>
                <c:pt idx="4688">
                  <c:v>19.535567999992054</c:v>
                </c:pt>
                <c:pt idx="4689">
                  <c:v>19.539720000000671</c:v>
                </c:pt>
                <c:pt idx="4690">
                  <c:v>19.543896000017412</c:v>
                </c:pt>
                <c:pt idx="4691">
                  <c:v>19.548072000034153</c:v>
                </c:pt>
                <c:pt idx="4692">
                  <c:v>19.55222400004277</c:v>
                </c:pt>
                <c:pt idx="4693">
                  <c:v>19.556400000059512</c:v>
                </c:pt>
                <c:pt idx="4694">
                  <c:v>19.560576000076253</c:v>
                </c:pt>
                <c:pt idx="4695">
                  <c:v>19.564727999910247</c:v>
                </c:pt>
                <c:pt idx="4696">
                  <c:v>19.568903999926988</c:v>
                </c:pt>
                <c:pt idx="4697">
                  <c:v>19.573055999935605</c:v>
                </c:pt>
                <c:pt idx="4698">
                  <c:v>19.577231999952346</c:v>
                </c:pt>
                <c:pt idx="4699">
                  <c:v>19.581407999969088</c:v>
                </c:pt>
                <c:pt idx="4700">
                  <c:v>19.585559999977704</c:v>
                </c:pt>
                <c:pt idx="4701">
                  <c:v>19.589735999994446</c:v>
                </c:pt>
                <c:pt idx="4702">
                  <c:v>19.593912000011187</c:v>
                </c:pt>
                <c:pt idx="4703">
                  <c:v>19.598064000019804</c:v>
                </c:pt>
                <c:pt idx="4704">
                  <c:v>19.602240000036545</c:v>
                </c:pt>
                <c:pt idx="4705">
                  <c:v>19.606392000045162</c:v>
                </c:pt>
                <c:pt idx="4706">
                  <c:v>19.610568000061903</c:v>
                </c:pt>
                <c:pt idx="4707">
                  <c:v>19.614744000078645</c:v>
                </c:pt>
                <c:pt idx="4708">
                  <c:v>19.618895999912638</c:v>
                </c:pt>
                <c:pt idx="4709">
                  <c:v>19.62307199992938</c:v>
                </c:pt>
                <c:pt idx="4710">
                  <c:v>19.627223999937996</c:v>
                </c:pt>
                <c:pt idx="4711">
                  <c:v>19.631399999954738</c:v>
                </c:pt>
                <c:pt idx="4712">
                  <c:v>19.635575999971479</c:v>
                </c:pt>
                <c:pt idx="4713">
                  <c:v>19.639727999980096</c:v>
                </c:pt>
                <c:pt idx="4714">
                  <c:v>19.643903999996837</c:v>
                </c:pt>
                <c:pt idx="4715">
                  <c:v>19.648080000013579</c:v>
                </c:pt>
                <c:pt idx="4716">
                  <c:v>19.652232000022195</c:v>
                </c:pt>
                <c:pt idx="4717">
                  <c:v>19.656408000038937</c:v>
                </c:pt>
                <c:pt idx="4718">
                  <c:v>19.660560000047553</c:v>
                </c:pt>
                <c:pt idx="4719">
                  <c:v>19.664736000064295</c:v>
                </c:pt>
                <c:pt idx="4720">
                  <c:v>19.668912000081036</c:v>
                </c:pt>
                <c:pt idx="4721">
                  <c:v>19.67306399991503</c:v>
                </c:pt>
                <c:pt idx="4722">
                  <c:v>19.677239999931771</c:v>
                </c:pt>
                <c:pt idx="4723">
                  <c:v>19.681391999940388</c:v>
                </c:pt>
                <c:pt idx="4724">
                  <c:v>19.685567999957129</c:v>
                </c:pt>
                <c:pt idx="4725">
                  <c:v>19.689743999973871</c:v>
                </c:pt>
                <c:pt idx="4726">
                  <c:v>19.693895999982487</c:v>
                </c:pt>
                <c:pt idx="4727">
                  <c:v>19.698071999999229</c:v>
                </c:pt>
                <c:pt idx="4728">
                  <c:v>19.70224800001597</c:v>
                </c:pt>
                <c:pt idx="4729">
                  <c:v>19.706400000024587</c:v>
                </c:pt>
                <c:pt idx="4730">
                  <c:v>19.710576000041328</c:v>
                </c:pt>
                <c:pt idx="4731">
                  <c:v>19.714728000049945</c:v>
                </c:pt>
                <c:pt idx="4732">
                  <c:v>19.718904000066686</c:v>
                </c:pt>
                <c:pt idx="4733">
                  <c:v>19.723079999908805</c:v>
                </c:pt>
                <c:pt idx="4734">
                  <c:v>19.727231999917421</c:v>
                </c:pt>
                <c:pt idx="4735">
                  <c:v>19.731407999934163</c:v>
                </c:pt>
                <c:pt idx="4736">
                  <c:v>19.735583999950904</c:v>
                </c:pt>
                <c:pt idx="4737">
                  <c:v>19.739735999959521</c:v>
                </c:pt>
                <c:pt idx="4738">
                  <c:v>19.743911999976262</c:v>
                </c:pt>
                <c:pt idx="4739">
                  <c:v>19.748063999984879</c:v>
                </c:pt>
                <c:pt idx="4740">
                  <c:v>19.752240000001621</c:v>
                </c:pt>
                <c:pt idx="4741">
                  <c:v>19.756416000018362</c:v>
                </c:pt>
                <c:pt idx="4742">
                  <c:v>19.760568000026979</c:v>
                </c:pt>
                <c:pt idx="4743">
                  <c:v>19.76474400004372</c:v>
                </c:pt>
                <c:pt idx="4744">
                  <c:v>19.768896000052337</c:v>
                </c:pt>
                <c:pt idx="4745">
                  <c:v>19.773072000069078</c:v>
                </c:pt>
                <c:pt idx="4746">
                  <c:v>19.777247999911197</c:v>
                </c:pt>
                <c:pt idx="4747">
                  <c:v>19.781399999919813</c:v>
                </c:pt>
                <c:pt idx="4748">
                  <c:v>19.785575999936555</c:v>
                </c:pt>
                <c:pt idx="4749">
                  <c:v>19.789751999953296</c:v>
                </c:pt>
                <c:pt idx="4750">
                  <c:v>19.793903999961913</c:v>
                </c:pt>
                <c:pt idx="4751">
                  <c:v>19.798079999978654</c:v>
                </c:pt>
                <c:pt idx="4752">
                  <c:v>19.802231999987271</c:v>
                </c:pt>
                <c:pt idx="4753">
                  <c:v>19.806408000004012</c:v>
                </c:pt>
                <c:pt idx="4754">
                  <c:v>19.810584000020754</c:v>
                </c:pt>
                <c:pt idx="4755">
                  <c:v>19.81473600002937</c:v>
                </c:pt>
                <c:pt idx="4756">
                  <c:v>19.818912000046112</c:v>
                </c:pt>
                <c:pt idx="4757">
                  <c:v>19.823088000062853</c:v>
                </c:pt>
                <c:pt idx="4758">
                  <c:v>19.82724000007147</c:v>
                </c:pt>
                <c:pt idx="4759">
                  <c:v>19.831415999913588</c:v>
                </c:pt>
                <c:pt idx="4760">
                  <c:v>19.835567999922205</c:v>
                </c:pt>
                <c:pt idx="4761">
                  <c:v>19.839743999938946</c:v>
                </c:pt>
                <c:pt idx="4762">
                  <c:v>19.843919999955688</c:v>
                </c:pt>
                <c:pt idx="4763">
                  <c:v>19.848071999964304</c:v>
                </c:pt>
                <c:pt idx="4764">
                  <c:v>19.852247999981046</c:v>
                </c:pt>
                <c:pt idx="4765">
                  <c:v>19.856399999989662</c:v>
                </c:pt>
                <c:pt idx="4766">
                  <c:v>19.860576000006404</c:v>
                </c:pt>
                <c:pt idx="4767">
                  <c:v>19.864752000023145</c:v>
                </c:pt>
                <c:pt idx="4768">
                  <c:v>19.868904000031762</c:v>
                </c:pt>
                <c:pt idx="4769">
                  <c:v>19.873080000048503</c:v>
                </c:pt>
                <c:pt idx="4770">
                  <c:v>19.877256000065245</c:v>
                </c:pt>
                <c:pt idx="4771">
                  <c:v>19.881408000073861</c:v>
                </c:pt>
                <c:pt idx="4772">
                  <c:v>19.88558399991598</c:v>
                </c:pt>
                <c:pt idx="4773">
                  <c:v>19.889735999924596</c:v>
                </c:pt>
                <c:pt idx="4774">
                  <c:v>19.893911999941338</c:v>
                </c:pt>
                <c:pt idx="4775">
                  <c:v>19.898087999958079</c:v>
                </c:pt>
                <c:pt idx="4776">
                  <c:v>19.902239999966696</c:v>
                </c:pt>
                <c:pt idx="4777">
                  <c:v>19.906415999983437</c:v>
                </c:pt>
                <c:pt idx="4778">
                  <c:v>19.910592000000179</c:v>
                </c:pt>
                <c:pt idx="4779">
                  <c:v>19.914744000008795</c:v>
                </c:pt>
                <c:pt idx="4780">
                  <c:v>19.918920000025537</c:v>
                </c:pt>
                <c:pt idx="4781">
                  <c:v>19.923072000034153</c:v>
                </c:pt>
                <c:pt idx="4782">
                  <c:v>19.927248000050895</c:v>
                </c:pt>
                <c:pt idx="4783">
                  <c:v>19.931424000067636</c:v>
                </c:pt>
                <c:pt idx="4784">
                  <c:v>19.935576000076253</c:v>
                </c:pt>
                <c:pt idx="4785">
                  <c:v>19.939751999918371</c:v>
                </c:pt>
                <c:pt idx="4786">
                  <c:v>19.943927999935113</c:v>
                </c:pt>
                <c:pt idx="4787">
                  <c:v>19.948079999943729</c:v>
                </c:pt>
                <c:pt idx="4788">
                  <c:v>19.952255999960471</c:v>
                </c:pt>
                <c:pt idx="4789">
                  <c:v>19.956407999969088</c:v>
                </c:pt>
                <c:pt idx="4790">
                  <c:v>19.960583999985829</c:v>
                </c:pt>
                <c:pt idx="4791">
                  <c:v>19.96476000000257</c:v>
                </c:pt>
                <c:pt idx="4792">
                  <c:v>19.968912000011187</c:v>
                </c:pt>
                <c:pt idx="4793">
                  <c:v>19.973088000027929</c:v>
                </c:pt>
                <c:pt idx="4794">
                  <c:v>19.97726400004467</c:v>
                </c:pt>
                <c:pt idx="4795">
                  <c:v>19.981416000053287</c:v>
                </c:pt>
                <c:pt idx="4796">
                  <c:v>19.985592000070028</c:v>
                </c:pt>
                <c:pt idx="4797">
                  <c:v>19.989744000078645</c:v>
                </c:pt>
                <c:pt idx="4798">
                  <c:v>19.993919999920763</c:v>
                </c:pt>
                <c:pt idx="4799">
                  <c:v>19.998095999937505</c:v>
                </c:pt>
                <c:pt idx="4800">
                  <c:v>20.002247999946121</c:v>
                </c:pt>
                <c:pt idx="4801">
                  <c:v>20.006423999962863</c:v>
                </c:pt>
                <c:pt idx="4802">
                  <c:v>20.010599999979604</c:v>
                </c:pt>
                <c:pt idx="4803">
                  <c:v>20.014751999988221</c:v>
                </c:pt>
                <c:pt idx="4804">
                  <c:v>20.018928000004962</c:v>
                </c:pt>
                <c:pt idx="4805">
                  <c:v>20.023080000013579</c:v>
                </c:pt>
                <c:pt idx="4806">
                  <c:v>20.02725600003032</c:v>
                </c:pt>
                <c:pt idx="4807">
                  <c:v>20.031432000047062</c:v>
                </c:pt>
                <c:pt idx="4808">
                  <c:v>20.035584000055678</c:v>
                </c:pt>
                <c:pt idx="4809">
                  <c:v>20.03976000007242</c:v>
                </c:pt>
                <c:pt idx="4810">
                  <c:v>20.043912000081036</c:v>
                </c:pt>
                <c:pt idx="4811">
                  <c:v>20.048087999923155</c:v>
                </c:pt>
                <c:pt idx="4812">
                  <c:v>20.052263999939896</c:v>
                </c:pt>
                <c:pt idx="4813">
                  <c:v>20.056415999948513</c:v>
                </c:pt>
                <c:pt idx="4814">
                  <c:v>20.060591999965254</c:v>
                </c:pt>
                <c:pt idx="4815">
                  <c:v>20.064767999981996</c:v>
                </c:pt>
                <c:pt idx="4816">
                  <c:v>20.068919999990612</c:v>
                </c:pt>
                <c:pt idx="4817">
                  <c:v>20.073096000007354</c:v>
                </c:pt>
                <c:pt idx="4818">
                  <c:v>20.07724800001597</c:v>
                </c:pt>
                <c:pt idx="4819">
                  <c:v>20.081424000032712</c:v>
                </c:pt>
                <c:pt idx="4820">
                  <c:v>20.085600000049453</c:v>
                </c:pt>
                <c:pt idx="4821">
                  <c:v>20.08975200005807</c:v>
                </c:pt>
                <c:pt idx="4822">
                  <c:v>20.093928000074811</c:v>
                </c:pt>
                <c:pt idx="4823">
                  <c:v>20.09810399991693</c:v>
                </c:pt>
                <c:pt idx="4824">
                  <c:v>20.102255999925546</c:v>
                </c:pt>
                <c:pt idx="4825">
                  <c:v>20.106431999942288</c:v>
                </c:pt>
                <c:pt idx="4826">
                  <c:v>20.110583999950904</c:v>
                </c:pt>
                <c:pt idx="4827">
                  <c:v>20.114759999967646</c:v>
                </c:pt>
                <c:pt idx="4828">
                  <c:v>20.118935999984387</c:v>
                </c:pt>
                <c:pt idx="4829">
                  <c:v>20.123087999993004</c:v>
                </c:pt>
                <c:pt idx="4830">
                  <c:v>20.127264000009745</c:v>
                </c:pt>
                <c:pt idx="4831">
                  <c:v>20.131416000018362</c:v>
                </c:pt>
                <c:pt idx="4832">
                  <c:v>20.135592000035103</c:v>
                </c:pt>
                <c:pt idx="4833">
                  <c:v>20.139768000051845</c:v>
                </c:pt>
                <c:pt idx="4834">
                  <c:v>20.143920000060461</c:v>
                </c:pt>
                <c:pt idx="4835">
                  <c:v>20.148096000077203</c:v>
                </c:pt>
                <c:pt idx="4836">
                  <c:v>20.152271999919321</c:v>
                </c:pt>
                <c:pt idx="4837">
                  <c:v>20.156423999927938</c:v>
                </c:pt>
                <c:pt idx="4838">
                  <c:v>20.160599999944679</c:v>
                </c:pt>
                <c:pt idx="4839">
                  <c:v>20.164775999961421</c:v>
                </c:pt>
                <c:pt idx="4840">
                  <c:v>20.168927999970037</c:v>
                </c:pt>
                <c:pt idx="4841">
                  <c:v>20.173103999986779</c:v>
                </c:pt>
                <c:pt idx="4842">
                  <c:v>20.177255999995396</c:v>
                </c:pt>
                <c:pt idx="4843">
                  <c:v>20.181432000012137</c:v>
                </c:pt>
                <c:pt idx="4844">
                  <c:v>20.185608000028878</c:v>
                </c:pt>
                <c:pt idx="4845">
                  <c:v>20.189760000037495</c:v>
                </c:pt>
                <c:pt idx="4846">
                  <c:v>20.193936000054237</c:v>
                </c:pt>
                <c:pt idx="4847">
                  <c:v>20.198112000070978</c:v>
                </c:pt>
                <c:pt idx="4848">
                  <c:v>20.202264000079595</c:v>
                </c:pt>
                <c:pt idx="4849">
                  <c:v>20.206439999921713</c:v>
                </c:pt>
                <c:pt idx="4850">
                  <c:v>20.21059199993033</c:v>
                </c:pt>
                <c:pt idx="4851">
                  <c:v>20.214767999947071</c:v>
                </c:pt>
                <c:pt idx="4852">
                  <c:v>20.218943999963813</c:v>
                </c:pt>
                <c:pt idx="4853">
                  <c:v>20.223095999972429</c:v>
                </c:pt>
                <c:pt idx="4854">
                  <c:v>20.227271999989171</c:v>
                </c:pt>
                <c:pt idx="4855">
                  <c:v>20.231423999997787</c:v>
                </c:pt>
                <c:pt idx="4856">
                  <c:v>20.235600000014529</c:v>
                </c:pt>
                <c:pt idx="4857">
                  <c:v>20.23977600003127</c:v>
                </c:pt>
                <c:pt idx="4858">
                  <c:v>20.243928000039887</c:v>
                </c:pt>
                <c:pt idx="4859">
                  <c:v>20.248104000056628</c:v>
                </c:pt>
                <c:pt idx="4860">
                  <c:v>20.25228000007337</c:v>
                </c:pt>
                <c:pt idx="4861">
                  <c:v>20.256432000081986</c:v>
                </c:pt>
                <c:pt idx="4862">
                  <c:v>20.260607999924105</c:v>
                </c:pt>
                <c:pt idx="4863">
                  <c:v>20.264759999932721</c:v>
                </c:pt>
                <c:pt idx="4864">
                  <c:v>20.268935999949463</c:v>
                </c:pt>
                <c:pt idx="4865">
                  <c:v>20.273111999966204</c:v>
                </c:pt>
                <c:pt idx="4866">
                  <c:v>20.277263999974821</c:v>
                </c:pt>
                <c:pt idx="4867">
                  <c:v>20.281439999991562</c:v>
                </c:pt>
                <c:pt idx="4868">
                  <c:v>20.285592000000179</c:v>
                </c:pt>
                <c:pt idx="4869">
                  <c:v>20.28976800001692</c:v>
                </c:pt>
                <c:pt idx="4870">
                  <c:v>20.293944000033662</c:v>
                </c:pt>
                <c:pt idx="4871">
                  <c:v>20.298096000042278</c:v>
                </c:pt>
                <c:pt idx="4872">
                  <c:v>20.30227200005902</c:v>
                </c:pt>
                <c:pt idx="4873">
                  <c:v>20.306448000075761</c:v>
                </c:pt>
                <c:pt idx="4874">
                  <c:v>20.310599999909755</c:v>
                </c:pt>
                <c:pt idx="4875">
                  <c:v>20.314775999926496</c:v>
                </c:pt>
                <c:pt idx="4876">
                  <c:v>20.318927999935113</c:v>
                </c:pt>
                <c:pt idx="4877">
                  <c:v>20.323103999951854</c:v>
                </c:pt>
                <c:pt idx="4878">
                  <c:v>20.327279999968596</c:v>
                </c:pt>
                <c:pt idx="4879">
                  <c:v>20.331431999977212</c:v>
                </c:pt>
                <c:pt idx="4880">
                  <c:v>20.335607999993954</c:v>
                </c:pt>
                <c:pt idx="4881">
                  <c:v>20.339784000010695</c:v>
                </c:pt>
                <c:pt idx="4882">
                  <c:v>20.343936000019312</c:v>
                </c:pt>
                <c:pt idx="4883">
                  <c:v>20.348112000036053</c:v>
                </c:pt>
                <c:pt idx="4884">
                  <c:v>20.35226400004467</c:v>
                </c:pt>
                <c:pt idx="4885">
                  <c:v>20.356440000061411</c:v>
                </c:pt>
                <c:pt idx="4886">
                  <c:v>20.360616000078153</c:v>
                </c:pt>
                <c:pt idx="4887">
                  <c:v>20.364767999912146</c:v>
                </c:pt>
                <c:pt idx="4888">
                  <c:v>20.368943999928888</c:v>
                </c:pt>
                <c:pt idx="4889">
                  <c:v>20.373095999937505</c:v>
                </c:pt>
                <c:pt idx="4890">
                  <c:v>20.377271999954246</c:v>
                </c:pt>
                <c:pt idx="4891">
                  <c:v>20.381447999970987</c:v>
                </c:pt>
                <c:pt idx="4892">
                  <c:v>20.385599999979604</c:v>
                </c:pt>
                <c:pt idx="4893">
                  <c:v>20.389775999996345</c:v>
                </c:pt>
                <c:pt idx="4894">
                  <c:v>20.393952000013087</c:v>
                </c:pt>
                <c:pt idx="4895">
                  <c:v>20.398104000021704</c:v>
                </c:pt>
                <c:pt idx="4896">
                  <c:v>20.402280000038445</c:v>
                </c:pt>
                <c:pt idx="4897">
                  <c:v>20.406432000047062</c:v>
                </c:pt>
                <c:pt idx="4898">
                  <c:v>20.410608000063803</c:v>
                </c:pt>
                <c:pt idx="4899">
                  <c:v>20.414784000080545</c:v>
                </c:pt>
                <c:pt idx="4900">
                  <c:v>20.418935999914538</c:v>
                </c:pt>
                <c:pt idx="4901">
                  <c:v>20.42311199993128</c:v>
                </c:pt>
                <c:pt idx="4902">
                  <c:v>20.427287999948021</c:v>
                </c:pt>
                <c:pt idx="4903">
                  <c:v>20.431439999956638</c:v>
                </c:pt>
                <c:pt idx="4904">
                  <c:v>20.435615999973379</c:v>
                </c:pt>
                <c:pt idx="4905">
                  <c:v>20.439767999981996</c:v>
                </c:pt>
                <c:pt idx="4906">
                  <c:v>20.443943999998737</c:v>
                </c:pt>
                <c:pt idx="4907">
                  <c:v>20.448120000015479</c:v>
                </c:pt>
                <c:pt idx="4908">
                  <c:v>20.452272000024095</c:v>
                </c:pt>
                <c:pt idx="4909">
                  <c:v>20.456448000040837</c:v>
                </c:pt>
                <c:pt idx="4910">
                  <c:v>20.460600000049453</c:v>
                </c:pt>
                <c:pt idx="4911">
                  <c:v>20.464776000066195</c:v>
                </c:pt>
                <c:pt idx="4912">
                  <c:v>20.468951999908313</c:v>
                </c:pt>
                <c:pt idx="4913">
                  <c:v>20.47310399991693</c:v>
                </c:pt>
                <c:pt idx="4914">
                  <c:v>20.477279999933671</c:v>
                </c:pt>
                <c:pt idx="4915">
                  <c:v>20.481455999950413</c:v>
                </c:pt>
                <c:pt idx="4916">
                  <c:v>20.485607999959029</c:v>
                </c:pt>
                <c:pt idx="4917">
                  <c:v>20.489783999975771</c:v>
                </c:pt>
                <c:pt idx="4918">
                  <c:v>20.493935999984387</c:v>
                </c:pt>
                <c:pt idx="4919">
                  <c:v>20.498112000001129</c:v>
                </c:pt>
                <c:pt idx="4920">
                  <c:v>20.50228800001787</c:v>
                </c:pt>
                <c:pt idx="4921">
                  <c:v>20.506440000026487</c:v>
                </c:pt>
                <c:pt idx="4922">
                  <c:v>20.510616000043228</c:v>
                </c:pt>
                <c:pt idx="4923">
                  <c:v>20.51479200005997</c:v>
                </c:pt>
                <c:pt idx="4924">
                  <c:v>20.518944000068586</c:v>
                </c:pt>
                <c:pt idx="4925">
                  <c:v>20.523119999910705</c:v>
                </c:pt>
                <c:pt idx="4926">
                  <c:v>20.527271999919321</c:v>
                </c:pt>
                <c:pt idx="4927">
                  <c:v>20.531447999936063</c:v>
                </c:pt>
                <c:pt idx="4928">
                  <c:v>20.535623999952804</c:v>
                </c:pt>
                <c:pt idx="4929">
                  <c:v>20.539775999961421</c:v>
                </c:pt>
                <c:pt idx="4930">
                  <c:v>20.543951999978162</c:v>
                </c:pt>
                <c:pt idx="4931">
                  <c:v>20.548103999986779</c:v>
                </c:pt>
                <c:pt idx="4932">
                  <c:v>20.55228000000352</c:v>
                </c:pt>
                <c:pt idx="4933">
                  <c:v>20.556456000020262</c:v>
                </c:pt>
                <c:pt idx="4934">
                  <c:v>20.560608000028878</c:v>
                </c:pt>
                <c:pt idx="4935">
                  <c:v>20.56478400004562</c:v>
                </c:pt>
                <c:pt idx="4936">
                  <c:v>20.568960000062361</c:v>
                </c:pt>
                <c:pt idx="4937">
                  <c:v>20.573112000070978</c:v>
                </c:pt>
                <c:pt idx="4938">
                  <c:v>20.577287999913096</c:v>
                </c:pt>
                <c:pt idx="4939">
                  <c:v>20.581439999921713</c:v>
                </c:pt>
                <c:pt idx="4940">
                  <c:v>20.585615999938454</c:v>
                </c:pt>
                <c:pt idx="4941">
                  <c:v>20.589791999955196</c:v>
                </c:pt>
                <c:pt idx="4942">
                  <c:v>20.593943999963813</c:v>
                </c:pt>
                <c:pt idx="4943">
                  <c:v>20.598119999980554</c:v>
                </c:pt>
                <c:pt idx="4944">
                  <c:v>20.602295999997295</c:v>
                </c:pt>
                <c:pt idx="4945">
                  <c:v>20.606448000005912</c:v>
                </c:pt>
                <c:pt idx="4946">
                  <c:v>20.610624000022653</c:v>
                </c:pt>
                <c:pt idx="4947">
                  <c:v>20.614800000039395</c:v>
                </c:pt>
                <c:pt idx="4948">
                  <c:v>20.618952000048012</c:v>
                </c:pt>
                <c:pt idx="4949">
                  <c:v>20.623128000064753</c:v>
                </c:pt>
                <c:pt idx="4950">
                  <c:v>20.62728000007337</c:v>
                </c:pt>
                <c:pt idx="4951">
                  <c:v>20.631455999915488</c:v>
                </c:pt>
                <c:pt idx="4952">
                  <c:v>20.63563199993223</c:v>
                </c:pt>
                <c:pt idx="4953">
                  <c:v>20.639783999940846</c:v>
                </c:pt>
                <c:pt idx="4954">
                  <c:v>20.643959999957588</c:v>
                </c:pt>
                <c:pt idx="4955">
                  <c:v>20.648135999974329</c:v>
                </c:pt>
                <c:pt idx="4956">
                  <c:v>20.652287999982946</c:v>
                </c:pt>
                <c:pt idx="4957">
                  <c:v>20.656463999999687</c:v>
                </c:pt>
                <c:pt idx="4958">
                  <c:v>20.660616000008304</c:v>
                </c:pt>
                <c:pt idx="4959">
                  <c:v>20.664792000025045</c:v>
                </c:pt>
                <c:pt idx="4960">
                  <c:v>20.668968000041787</c:v>
                </c:pt>
                <c:pt idx="4961">
                  <c:v>20.673120000050403</c:v>
                </c:pt>
                <c:pt idx="4962">
                  <c:v>20.677296000067145</c:v>
                </c:pt>
                <c:pt idx="4963">
                  <c:v>20.681448000075761</c:v>
                </c:pt>
                <c:pt idx="4964">
                  <c:v>20.68562399991788</c:v>
                </c:pt>
                <c:pt idx="4965">
                  <c:v>20.689799999934621</c:v>
                </c:pt>
                <c:pt idx="4966">
                  <c:v>20.693951999943238</c:v>
                </c:pt>
                <c:pt idx="4967">
                  <c:v>20.698127999959979</c:v>
                </c:pt>
                <c:pt idx="4968">
                  <c:v>20.702303999976721</c:v>
                </c:pt>
                <c:pt idx="4969">
                  <c:v>20.706455999985337</c:v>
                </c:pt>
                <c:pt idx="4970">
                  <c:v>20.710632000002079</c:v>
                </c:pt>
                <c:pt idx="4971">
                  <c:v>20.714784000010695</c:v>
                </c:pt>
                <c:pt idx="4972">
                  <c:v>20.718960000027437</c:v>
                </c:pt>
                <c:pt idx="4973">
                  <c:v>20.723136000044178</c:v>
                </c:pt>
                <c:pt idx="4974">
                  <c:v>20.727288000052795</c:v>
                </c:pt>
                <c:pt idx="4975">
                  <c:v>20.731464000069536</c:v>
                </c:pt>
                <c:pt idx="4976">
                  <c:v>20.735639999911655</c:v>
                </c:pt>
                <c:pt idx="4977">
                  <c:v>20.739791999920271</c:v>
                </c:pt>
                <c:pt idx="4978">
                  <c:v>20.743967999937013</c:v>
                </c:pt>
                <c:pt idx="4979">
                  <c:v>20.748119999945629</c:v>
                </c:pt>
                <c:pt idx="4980">
                  <c:v>20.752295999962371</c:v>
                </c:pt>
                <c:pt idx="4981">
                  <c:v>20.756471999979112</c:v>
                </c:pt>
                <c:pt idx="4982">
                  <c:v>20.760623999987729</c:v>
                </c:pt>
                <c:pt idx="4983">
                  <c:v>20.76480000000447</c:v>
                </c:pt>
                <c:pt idx="4984">
                  <c:v>20.768952000013087</c:v>
                </c:pt>
                <c:pt idx="4985">
                  <c:v>20.773128000029828</c:v>
                </c:pt>
                <c:pt idx="4986">
                  <c:v>20.77730400004657</c:v>
                </c:pt>
                <c:pt idx="4987">
                  <c:v>20.781456000055186</c:v>
                </c:pt>
                <c:pt idx="4988">
                  <c:v>20.785632000071928</c:v>
                </c:pt>
                <c:pt idx="4989">
                  <c:v>20.789807999914046</c:v>
                </c:pt>
                <c:pt idx="4990">
                  <c:v>20.793959999922663</c:v>
                </c:pt>
                <c:pt idx="4991">
                  <c:v>20.798135999939404</c:v>
                </c:pt>
                <c:pt idx="4992">
                  <c:v>20.802287999948021</c:v>
                </c:pt>
                <c:pt idx="4993">
                  <c:v>20.806463999964762</c:v>
                </c:pt>
                <c:pt idx="4994">
                  <c:v>20.810639999981504</c:v>
                </c:pt>
                <c:pt idx="4995">
                  <c:v>20.814791999990121</c:v>
                </c:pt>
                <c:pt idx="4996">
                  <c:v>20.818968000006862</c:v>
                </c:pt>
                <c:pt idx="4997">
                  <c:v>20.823144000023603</c:v>
                </c:pt>
                <c:pt idx="4998">
                  <c:v>20.82729600003222</c:v>
                </c:pt>
                <c:pt idx="4999">
                  <c:v>20.831472000048961</c:v>
                </c:pt>
                <c:pt idx="5000">
                  <c:v>20.835624000057578</c:v>
                </c:pt>
                <c:pt idx="5001">
                  <c:v>20.83980000007432</c:v>
                </c:pt>
                <c:pt idx="5002">
                  <c:v>20.843975999916438</c:v>
                </c:pt>
                <c:pt idx="5003">
                  <c:v>20.848127999925055</c:v>
                </c:pt>
                <c:pt idx="5004">
                  <c:v>20.852303999941796</c:v>
                </c:pt>
                <c:pt idx="5005">
                  <c:v>20.856455999950413</c:v>
                </c:pt>
                <c:pt idx="5006">
                  <c:v>20.860631999967154</c:v>
                </c:pt>
                <c:pt idx="5007">
                  <c:v>20.864807999983896</c:v>
                </c:pt>
                <c:pt idx="5008">
                  <c:v>20.868959999992512</c:v>
                </c:pt>
                <c:pt idx="5009">
                  <c:v>20.873136000009254</c:v>
                </c:pt>
                <c:pt idx="5010">
                  <c:v>20.877312000025995</c:v>
                </c:pt>
                <c:pt idx="5011">
                  <c:v>20.881464000034612</c:v>
                </c:pt>
                <c:pt idx="5012">
                  <c:v>20.885640000051353</c:v>
                </c:pt>
                <c:pt idx="5013">
                  <c:v>20.88979200005997</c:v>
                </c:pt>
                <c:pt idx="5014">
                  <c:v>20.893968000076711</c:v>
                </c:pt>
                <c:pt idx="5015">
                  <c:v>20.89814399991883</c:v>
                </c:pt>
                <c:pt idx="5016">
                  <c:v>20.902295999927446</c:v>
                </c:pt>
                <c:pt idx="5017">
                  <c:v>20.906471999944188</c:v>
                </c:pt>
                <c:pt idx="5018">
                  <c:v>20.910647999960929</c:v>
                </c:pt>
                <c:pt idx="5019">
                  <c:v>20.914799999969546</c:v>
                </c:pt>
                <c:pt idx="5020">
                  <c:v>20.918975999986287</c:v>
                </c:pt>
                <c:pt idx="5021">
                  <c:v>20.923127999994904</c:v>
                </c:pt>
                <c:pt idx="5022">
                  <c:v>20.927304000011645</c:v>
                </c:pt>
                <c:pt idx="5023">
                  <c:v>20.931480000028387</c:v>
                </c:pt>
                <c:pt idx="5024">
                  <c:v>20.935632000037003</c:v>
                </c:pt>
                <c:pt idx="5025">
                  <c:v>20.939808000053745</c:v>
                </c:pt>
                <c:pt idx="5026">
                  <c:v>20.943984000070486</c:v>
                </c:pt>
                <c:pt idx="5027">
                  <c:v>20.948136000079103</c:v>
                </c:pt>
                <c:pt idx="5028">
                  <c:v>20.952311999921221</c:v>
                </c:pt>
                <c:pt idx="5029">
                  <c:v>20.956463999929838</c:v>
                </c:pt>
                <c:pt idx="5030">
                  <c:v>20.960639999946579</c:v>
                </c:pt>
                <c:pt idx="5031">
                  <c:v>20.964815999963321</c:v>
                </c:pt>
                <c:pt idx="5032">
                  <c:v>20.968967999971937</c:v>
                </c:pt>
                <c:pt idx="5033">
                  <c:v>20.973143999988679</c:v>
                </c:pt>
                <c:pt idx="5034">
                  <c:v>20.977295999997295</c:v>
                </c:pt>
                <c:pt idx="5035">
                  <c:v>20.981472000014037</c:v>
                </c:pt>
                <c:pt idx="5036">
                  <c:v>20.985648000030778</c:v>
                </c:pt>
                <c:pt idx="5037">
                  <c:v>20.989800000039395</c:v>
                </c:pt>
                <c:pt idx="5038">
                  <c:v>20.993976000056136</c:v>
                </c:pt>
                <c:pt idx="5039">
                  <c:v>20.998152000072878</c:v>
                </c:pt>
                <c:pt idx="5040">
                  <c:v>21.002304000081494</c:v>
                </c:pt>
                <c:pt idx="5041">
                  <c:v>21.006479999923613</c:v>
                </c:pt>
                <c:pt idx="5042">
                  <c:v>21.01063199993223</c:v>
                </c:pt>
                <c:pt idx="5043">
                  <c:v>21.014807999948971</c:v>
                </c:pt>
                <c:pt idx="5044">
                  <c:v>21.018983999965712</c:v>
                </c:pt>
                <c:pt idx="5045">
                  <c:v>21.023135999974329</c:v>
                </c:pt>
                <c:pt idx="5046">
                  <c:v>21.02731199999107</c:v>
                </c:pt>
                <c:pt idx="5047">
                  <c:v>21.031488000007812</c:v>
                </c:pt>
                <c:pt idx="5048">
                  <c:v>21.035640000016429</c:v>
                </c:pt>
                <c:pt idx="5049">
                  <c:v>21.03981600003317</c:v>
                </c:pt>
                <c:pt idx="5050">
                  <c:v>21.043968000041787</c:v>
                </c:pt>
                <c:pt idx="5051">
                  <c:v>21.048144000058528</c:v>
                </c:pt>
                <c:pt idx="5052">
                  <c:v>21.052320000075269</c:v>
                </c:pt>
                <c:pt idx="5053">
                  <c:v>21.056471999909263</c:v>
                </c:pt>
                <c:pt idx="5054">
                  <c:v>21.060647999926005</c:v>
                </c:pt>
                <c:pt idx="5055">
                  <c:v>21.064799999934621</c:v>
                </c:pt>
                <c:pt idx="5056">
                  <c:v>21.068975999951363</c:v>
                </c:pt>
                <c:pt idx="5057">
                  <c:v>21.073151999968104</c:v>
                </c:pt>
                <c:pt idx="5058">
                  <c:v>21.077303999976721</c:v>
                </c:pt>
                <c:pt idx="5059">
                  <c:v>21.081479999993462</c:v>
                </c:pt>
                <c:pt idx="5060">
                  <c:v>21.085656000010204</c:v>
                </c:pt>
                <c:pt idx="5061">
                  <c:v>21.08980800001882</c:v>
                </c:pt>
                <c:pt idx="5062">
                  <c:v>21.093984000035562</c:v>
                </c:pt>
                <c:pt idx="5063">
                  <c:v>21.098136000044178</c:v>
                </c:pt>
                <c:pt idx="5064">
                  <c:v>21.10231200006092</c:v>
                </c:pt>
                <c:pt idx="5065">
                  <c:v>21.106488000077661</c:v>
                </c:pt>
                <c:pt idx="5066">
                  <c:v>21.110639999911655</c:v>
                </c:pt>
                <c:pt idx="5067">
                  <c:v>21.114815999928396</c:v>
                </c:pt>
                <c:pt idx="5068">
                  <c:v>21.118967999937013</c:v>
                </c:pt>
                <c:pt idx="5069">
                  <c:v>21.123143999953754</c:v>
                </c:pt>
                <c:pt idx="5070">
                  <c:v>21.127319999970496</c:v>
                </c:pt>
                <c:pt idx="5071">
                  <c:v>21.131471999979112</c:v>
                </c:pt>
                <c:pt idx="5072">
                  <c:v>21.135647999995854</c:v>
                </c:pt>
                <c:pt idx="5073">
                  <c:v>21.139824000012595</c:v>
                </c:pt>
                <c:pt idx="5074">
                  <c:v>21.143976000021212</c:v>
                </c:pt>
                <c:pt idx="5075">
                  <c:v>21.148152000037953</c:v>
                </c:pt>
                <c:pt idx="5076">
                  <c:v>21.15230400004657</c:v>
                </c:pt>
                <c:pt idx="5077">
                  <c:v>21.156480000063311</c:v>
                </c:pt>
                <c:pt idx="5078">
                  <c:v>21.160656000080053</c:v>
                </c:pt>
                <c:pt idx="5079">
                  <c:v>21.164807999914046</c:v>
                </c:pt>
                <c:pt idx="5080">
                  <c:v>21.168983999930788</c:v>
                </c:pt>
                <c:pt idx="5081">
                  <c:v>21.173159999947529</c:v>
                </c:pt>
                <c:pt idx="5082">
                  <c:v>21.177311999956146</c:v>
                </c:pt>
                <c:pt idx="5083">
                  <c:v>21.181487999972887</c:v>
                </c:pt>
                <c:pt idx="5084">
                  <c:v>21.185663999989629</c:v>
                </c:pt>
                <c:pt idx="5085">
                  <c:v>21.189815999998245</c:v>
                </c:pt>
                <c:pt idx="5086">
                  <c:v>21.193992000014987</c:v>
                </c:pt>
                <c:pt idx="5087">
                  <c:v>21.198144000023603</c:v>
                </c:pt>
                <c:pt idx="5088">
                  <c:v>21.202320000040345</c:v>
                </c:pt>
                <c:pt idx="5089">
                  <c:v>21.206496000057086</c:v>
                </c:pt>
                <c:pt idx="5090">
                  <c:v>21.210648000065703</c:v>
                </c:pt>
                <c:pt idx="5091">
                  <c:v>21.214824000082444</c:v>
                </c:pt>
                <c:pt idx="5092">
                  <c:v>21.218999999924563</c:v>
                </c:pt>
                <c:pt idx="5093">
                  <c:v>21.223151999933179</c:v>
                </c:pt>
                <c:pt idx="5094">
                  <c:v>21.227327999949921</c:v>
                </c:pt>
                <c:pt idx="5095">
                  <c:v>21.231479999958538</c:v>
                </c:pt>
                <c:pt idx="5096">
                  <c:v>21.235655999975279</c:v>
                </c:pt>
                <c:pt idx="5097">
                  <c:v>21.23983199999202</c:v>
                </c:pt>
                <c:pt idx="5098">
                  <c:v>21.243984000000637</c:v>
                </c:pt>
                <c:pt idx="5099">
                  <c:v>21.248160000017378</c:v>
                </c:pt>
                <c:pt idx="5100">
                  <c:v>21.25233600003412</c:v>
                </c:pt>
                <c:pt idx="5101">
                  <c:v>21.256488000042737</c:v>
                </c:pt>
                <c:pt idx="5102">
                  <c:v>21.260664000059478</c:v>
                </c:pt>
                <c:pt idx="5103">
                  <c:v>21.264816000068095</c:v>
                </c:pt>
                <c:pt idx="5104">
                  <c:v>21.268991999910213</c:v>
                </c:pt>
                <c:pt idx="5105">
                  <c:v>21.273167999926955</c:v>
                </c:pt>
                <c:pt idx="5106">
                  <c:v>21.277319999935571</c:v>
                </c:pt>
                <c:pt idx="5107">
                  <c:v>21.281495999952313</c:v>
                </c:pt>
                <c:pt idx="5108">
                  <c:v>21.285671999969054</c:v>
                </c:pt>
                <c:pt idx="5109">
                  <c:v>21.289823999977671</c:v>
                </c:pt>
                <c:pt idx="5110">
                  <c:v>21.293999999994412</c:v>
                </c:pt>
                <c:pt idx="5111">
                  <c:v>21.298152000003029</c:v>
                </c:pt>
                <c:pt idx="5112">
                  <c:v>21.30232800001977</c:v>
                </c:pt>
                <c:pt idx="5113">
                  <c:v>21.306504000036512</c:v>
                </c:pt>
                <c:pt idx="5114">
                  <c:v>21.310656000045128</c:v>
                </c:pt>
                <c:pt idx="5115">
                  <c:v>21.31483200006187</c:v>
                </c:pt>
                <c:pt idx="5116">
                  <c:v>21.318984000070486</c:v>
                </c:pt>
                <c:pt idx="5117">
                  <c:v>21.323159999912605</c:v>
                </c:pt>
                <c:pt idx="5118">
                  <c:v>21.327335999929346</c:v>
                </c:pt>
                <c:pt idx="5119">
                  <c:v>21.331487999937963</c:v>
                </c:pt>
                <c:pt idx="5120">
                  <c:v>21.335663999954704</c:v>
                </c:pt>
                <c:pt idx="5121">
                  <c:v>21.339839999971446</c:v>
                </c:pt>
                <c:pt idx="5122">
                  <c:v>21.343991999980062</c:v>
                </c:pt>
                <c:pt idx="5123">
                  <c:v>21.348167999996804</c:v>
                </c:pt>
                <c:pt idx="5124">
                  <c:v>21.35232000000542</c:v>
                </c:pt>
                <c:pt idx="5125">
                  <c:v>21.356496000022162</c:v>
                </c:pt>
                <c:pt idx="5126">
                  <c:v>21.360672000038903</c:v>
                </c:pt>
                <c:pt idx="5127">
                  <c:v>21.36482400004752</c:v>
                </c:pt>
                <c:pt idx="5128">
                  <c:v>21.369000000064261</c:v>
                </c:pt>
                <c:pt idx="5129">
                  <c:v>21.373152000072878</c:v>
                </c:pt>
                <c:pt idx="5130">
                  <c:v>21.377327999914996</c:v>
                </c:pt>
                <c:pt idx="5131">
                  <c:v>21.381503999931738</c:v>
                </c:pt>
                <c:pt idx="5132">
                  <c:v>21.385655999940354</c:v>
                </c:pt>
                <c:pt idx="5133">
                  <c:v>21.389831999957096</c:v>
                </c:pt>
                <c:pt idx="5134">
                  <c:v>21.394007999973837</c:v>
                </c:pt>
                <c:pt idx="5135">
                  <c:v>21.398159999982454</c:v>
                </c:pt>
                <c:pt idx="5136">
                  <c:v>21.402335999999195</c:v>
                </c:pt>
                <c:pt idx="5137">
                  <c:v>21.406488000007812</c:v>
                </c:pt>
                <c:pt idx="5138">
                  <c:v>21.410664000024553</c:v>
                </c:pt>
                <c:pt idx="5139">
                  <c:v>21.414840000041295</c:v>
                </c:pt>
                <c:pt idx="5140">
                  <c:v>21.418992000049911</c:v>
                </c:pt>
                <c:pt idx="5141">
                  <c:v>21.423168000066653</c:v>
                </c:pt>
                <c:pt idx="5142">
                  <c:v>21.427343999908771</c:v>
                </c:pt>
                <c:pt idx="5143">
                  <c:v>21.431495999917388</c:v>
                </c:pt>
                <c:pt idx="5144">
                  <c:v>21.435671999934129</c:v>
                </c:pt>
                <c:pt idx="5145">
                  <c:v>21.439823999942746</c:v>
                </c:pt>
                <c:pt idx="5146">
                  <c:v>21.443999999959487</c:v>
                </c:pt>
                <c:pt idx="5147">
                  <c:v>21.448175999976229</c:v>
                </c:pt>
                <c:pt idx="5148">
                  <c:v>21.452327999984846</c:v>
                </c:pt>
                <c:pt idx="5149">
                  <c:v>21.456504000001587</c:v>
                </c:pt>
                <c:pt idx="5150">
                  <c:v>21.460656000010204</c:v>
                </c:pt>
                <c:pt idx="5151">
                  <c:v>21.464832000026945</c:v>
                </c:pt>
                <c:pt idx="5152">
                  <c:v>21.469008000043686</c:v>
                </c:pt>
                <c:pt idx="5153">
                  <c:v>21.473160000052303</c:v>
                </c:pt>
                <c:pt idx="5154">
                  <c:v>21.477336000069045</c:v>
                </c:pt>
                <c:pt idx="5155">
                  <c:v>21.481511999911163</c:v>
                </c:pt>
                <c:pt idx="5156">
                  <c:v>21.48566399991978</c:v>
                </c:pt>
                <c:pt idx="5157">
                  <c:v>21.489839999936521</c:v>
                </c:pt>
                <c:pt idx="5158">
                  <c:v>21.493991999945138</c:v>
                </c:pt>
                <c:pt idx="5159">
                  <c:v>21.498167999961879</c:v>
                </c:pt>
                <c:pt idx="5160">
                  <c:v>21.502343999978621</c:v>
                </c:pt>
                <c:pt idx="5161">
                  <c:v>21.506495999987237</c:v>
                </c:pt>
                <c:pt idx="5162">
                  <c:v>21.510672000003979</c:v>
                </c:pt>
                <c:pt idx="5163">
                  <c:v>21.51484800002072</c:v>
                </c:pt>
                <c:pt idx="5164">
                  <c:v>21.519000000029337</c:v>
                </c:pt>
                <c:pt idx="5165">
                  <c:v>21.523176000046078</c:v>
                </c:pt>
                <c:pt idx="5166">
                  <c:v>21.527328000054695</c:v>
                </c:pt>
                <c:pt idx="5167">
                  <c:v>21.531504000071436</c:v>
                </c:pt>
                <c:pt idx="5168">
                  <c:v>21.535679999913555</c:v>
                </c:pt>
                <c:pt idx="5169">
                  <c:v>21.539831999922171</c:v>
                </c:pt>
                <c:pt idx="5170">
                  <c:v>21.544007999938913</c:v>
                </c:pt>
                <c:pt idx="5171">
                  <c:v>21.548159999947529</c:v>
                </c:pt>
                <c:pt idx="5172">
                  <c:v>21.552335999964271</c:v>
                </c:pt>
                <c:pt idx="5173">
                  <c:v>21.556511999981012</c:v>
                </c:pt>
                <c:pt idx="5174">
                  <c:v>21.560663999989629</c:v>
                </c:pt>
                <c:pt idx="5175">
                  <c:v>21.56484000000637</c:v>
                </c:pt>
                <c:pt idx="5176">
                  <c:v>21.569016000023112</c:v>
                </c:pt>
                <c:pt idx="5177">
                  <c:v>21.573168000031728</c:v>
                </c:pt>
                <c:pt idx="5178">
                  <c:v>21.57734400004847</c:v>
                </c:pt>
                <c:pt idx="5179">
                  <c:v>21.581496000057086</c:v>
                </c:pt>
                <c:pt idx="5180">
                  <c:v>21.585672000073828</c:v>
                </c:pt>
                <c:pt idx="5181">
                  <c:v>21.589847999915946</c:v>
                </c:pt>
                <c:pt idx="5182">
                  <c:v>21.593999999924563</c:v>
                </c:pt>
                <c:pt idx="5183">
                  <c:v>21.598175999941304</c:v>
                </c:pt>
                <c:pt idx="5184">
                  <c:v>21.602351999958046</c:v>
                </c:pt>
                <c:pt idx="5185">
                  <c:v>21.606503999966662</c:v>
                </c:pt>
                <c:pt idx="5186">
                  <c:v>21.610679999983404</c:v>
                </c:pt>
                <c:pt idx="5187">
                  <c:v>21.61483199999202</c:v>
                </c:pt>
                <c:pt idx="5188">
                  <c:v>21.619008000008762</c:v>
                </c:pt>
                <c:pt idx="5189">
                  <c:v>21.623184000025503</c:v>
                </c:pt>
                <c:pt idx="5190">
                  <c:v>21.62733600003412</c:v>
                </c:pt>
                <c:pt idx="5191">
                  <c:v>21.631512000050861</c:v>
                </c:pt>
                <c:pt idx="5192">
                  <c:v>21.635664000059478</c:v>
                </c:pt>
                <c:pt idx="5193">
                  <c:v>21.639840000076219</c:v>
                </c:pt>
                <c:pt idx="5194">
                  <c:v>21.644015999918338</c:v>
                </c:pt>
                <c:pt idx="5195">
                  <c:v>21.648167999926955</c:v>
                </c:pt>
                <c:pt idx="5196">
                  <c:v>21.652343999943696</c:v>
                </c:pt>
                <c:pt idx="5197">
                  <c:v>21.656519999960437</c:v>
                </c:pt>
                <c:pt idx="5198">
                  <c:v>21.660671999969054</c:v>
                </c:pt>
                <c:pt idx="5199">
                  <c:v>21.664847999985795</c:v>
                </c:pt>
                <c:pt idx="5200">
                  <c:v>21.669024000002537</c:v>
                </c:pt>
                <c:pt idx="5201">
                  <c:v>21.673176000011154</c:v>
                </c:pt>
                <c:pt idx="5202">
                  <c:v>21.677352000027895</c:v>
                </c:pt>
                <c:pt idx="5203">
                  <c:v>21.681504000036512</c:v>
                </c:pt>
                <c:pt idx="5204">
                  <c:v>21.685680000053253</c:v>
                </c:pt>
                <c:pt idx="5205">
                  <c:v>21.689856000069994</c:v>
                </c:pt>
                <c:pt idx="5206">
                  <c:v>21.694008000078611</c:v>
                </c:pt>
                <c:pt idx="5207">
                  <c:v>21.69818399992073</c:v>
                </c:pt>
                <c:pt idx="5208">
                  <c:v>21.702359999937471</c:v>
                </c:pt>
                <c:pt idx="5209">
                  <c:v>21.706511999946088</c:v>
                </c:pt>
                <c:pt idx="5210">
                  <c:v>21.710687999962829</c:v>
                </c:pt>
                <c:pt idx="5211">
                  <c:v>21.714839999971446</c:v>
                </c:pt>
                <c:pt idx="5212">
                  <c:v>21.719015999988187</c:v>
                </c:pt>
                <c:pt idx="5213">
                  <c:v>21.723192000004929</c:v>
                </c:pt>
                <c:pt idx="5214">
                  <c:v>21.727344000013545</c:v>
                </c:pt>
                <c:pt idx="5215">
                  <c:v>21.731520000030287</c:v>
                </c:pt>
                <c:pt idx="5216">
                  <c:v>21.735672000038903</c:v>
                </c:pt>
                <c:pt idx="5217">
                  <c:v>21.739848000055645</c:v>
                </c:pt>
                <c:pt idx="5218">
                  <c:v>21.744024000072386</c:v>
                </c:pt>
                <c:pt idx="5219">
                  <c:v>21.748176000081003</c:v>
                </c:pt>
                <c:pt idx="5220">
                  <c:v>21.752351999923121</c:v>
                </c:pt>
                <c:pt idx="5221">
                  <c:v>21.756527999939863</c:v>
                </c:pt>
                <c:pt idx="5222">
                  <c:v>21.760679999948479</c:v>
                </c:pt>
                <c:pt idx="5223">
                  <c:v>21.764855999965221</c:v>
                </c:pt>
                <c:pt idx="5224">
                  <c:v>21.769007999973837</c:v>
                </c:pt>
                <c:pt idx="5225">
                  <c:v>21.773183999990579</c:v>
                </c:pt>
                <c:pt idx="5226">
                  <c:v>21.77736000000732</c:v>
                </c:pt>
                <c:pt idx="5227">
                  <c:v>21.781512000015937</c:v>
                </c:pt>
                <c:pt idx="5228">
                  <c:v>21.785688000032678</c:v>
                </c:pt>
                <c:pt idx="5229">
                  <c:v>21.78986400004942</c:v>
                </c:pt>
                <c:pt idx="5230">
                  <c:v>21.794016000058036</c:v>
                </c:pt>
                <c:pt idx="5231">
                  <c:v>21.798192000074778</c:v>
                </c:pt>
                <c:pt idx="5232">
                  <c:v>21.802343999908771</c:v>
                </c:pt>
                <c:pt idx="5233">
                  <c:v>21.806519999925513</c:v>
                </c:pt>
                <c:pt idx="5234">
                  <c:v>21.810695999942254</c:v>
                </c:pt>
                <c:pt idx="5235">
                  <c:v>21.814847999950871</c:v>
                </c:pt>
                <c:pt idx="5236">
                  <c:v>21.819023999967612</c:v>
                </c:pt>
                <c:pt idx="5237">
                  <c:v>21.823199999984354</c:v>
                </c:pt>
                <c:pt idx="5238">
                  <c:v>21.82735199999297</c:v>
                </c:pt>
                <c:pt idx="5239">
                  <c:v>21.831528000009712</c:v>
                </c:pt>
                <c:pt idx="5240">
                  <c:v>21.835680000018328</c:v>
                </c:pt>
                <c:pt idx="5241">
                  <c:v>21.83985600003507</c:v>
                </c:pt>
                <c:pt idx="5242">
                  <c:v>21.844032000051811</c:v>
                </c:pt>
                <c:pt idx="5243">
                  <c:v>21.848184000060428</c:v>
                </c:pt>
                <c:pt idx="5244">
                  <c:v>21.852360000077169</c:v>
                </c:pt>
                <c:pt idx="5245">
                  <c:v>21.856511999911163</c:v>
                </c:pt>
                <c:pt idx="5246">
                  <c:v>21.860687999927904</c:v>
                </c:pt>
                <c:pt idx="5247">
                  <c:v>21.864863999944646</c:v>
                </c:pt>
                <c:pt idx="5248">
                  <c:v>21.869015999953263</c:v>
                </c:pt>
                <c:pt idx="5249">
                  <c:v>21.873191999970004</c:v>
                </c:pt>
                <c:pt idx="5250">
                  <c:v>21.877367999986745</c:v>
                </c:pt>
                <c:pt idx="5251">
                  <c:v>21.881519999995362</c:v>
                </c:pt>
                <c:pt idx="5252">
                  <c:v>21.885696000012103</c:v>
                </c:pt>
                <c:pt idx="5253">
                  <c:v>21.88984800002072</c:v>
                </c:pt>
                <c:pt idx="5254">
                  <c:v>21.894024000037462</c:v>
                </c:pt>
                <c:pt idx="5255">
                  <c:v>21.898200000054203</c:v>
                </c:pt>
                <c:pt idx="5256">
                  <c:v>21.90235200006282</c:v>
                </c:pt>
                <c:pt idx="5257">
                  <c:v>21.906528000079561</c:v>
                </c:pt>
                <c:pt idx="5258">
                  <c:v>21.910703999921679</c:v>
                </c:pt>
                <c:pt idx="5259">
                  <c:v>21.914855999930296</c:v>
                </c:pt>
                <c:pt idx="5260">
                  <c:v>21.919031999947038</c:v>
                </c:pt>
                <c:pt idx="5261">
                  <c:v>21.923183999955654</c:v>
                </c:pt>
                <c:pt idx="5262">
                  <c:v>21.927359999972396</c:v>
                </c:pt>
                <c:pt idx="5263">
                  <c:v>21.931535999989137</c:v>
                </c:pt>
                <c:pt idx="5264">
                  <c:v>21.935687999997754</c:v>
                </c:pt>
                <c:pt idx="5265">
                  <c:v>21.939864000014495</c:v>
                </c:pt>
                <c:pt idx="5266">
                  <c:v>21.944040000031237</c:v>
                </c:pt>
                <c:pt idx="5267">
                  <c:v>21.948192000039853</c:v>
                </c:pt>
                <c:pt idx="5268">
                  <c:v>21.952368000056595</c:v>
                </c:pt>
                <c:pt idx="5269">
                  <c:v>21.956520000065211</c:v>
                </c:pt>
                <c:pt idx="5270">
                  <c:v>21.960696000081953</c:v>
                </c:pt>
                <c:pt idx="5271">
                  <c:v>21.964871999924071</c:v>
                </c:pt>
                <c:pt idx="5272">
                  <c:v>21.969023999932688</c:v>
                </c:pt>
                <c:pt idx="5273">
                  <c:v>21.973199999949429</c:v>
                </c:pt>
                <c:pt idx="5274">
                  <c:v>21.977351999958046</c:v>
                </c:pt>
                <c:pt idx="5275">
                  <c:v>21.981527999974787</c:v>
                </c:pt>
                <c:pt idx="5276">
                  <c:v>21.985703999991529</c:v>
                </c:pt>
                <c:pt idx="5277">
                  <c:v>21.989856000000145</c:v>
                </c:pt>
                <c:pt idx="5278">
                  <c:v>21.994032000016887</c:v>
                </c:pt>
                <c:pt idx="5279">
                  <c:v>21.998208000033628</c:v>
                </c:pt>
                <c:pt idx="5280">
                  <c:v>22.002360000042245</c:v>
                </c:pt>
                <c:pt idx="5281">
                  <c:v>22.006536000058986</c:v>
                </c:pt>
                <c:pt idx="5282">
                  <c:v>22.010688000067603</c:v>
                </c:pt>
                <c:pt idx="5283">
                  <c:v>22.014863999909721</c:v>
                </c:pt>
                <c:pt idx="5284">
                  <c:v>22.019039999926463</c:v>
                </c:pt>
                <c:pt idx="5285">
                  <c:v>22.023191999935079</c:v>
                </c:pt>
                <c:pt idx="5286">
                  <c:v>22.027367999951821</c:v>
                </c:pt>
                <c:pt idx="5287">
                  <c:v>22.031543999968562</c:v>
                </c:pt>
                <c:pt idx="5288">
                  <c:v>22.035695999977179</c:v>
                </c:pt>
                <c:pt idx="5289">
                  <c:v>22.03987199999392</c:v>
                </c:pt>
              </c:numCache>
            </c:numRef>
          </c:xVal>
          <c:yVal>
            <c:numRef>
              <c:f>Sumitomo13Oct2015a_Bleedin!$I$2:$I$5291</c:f>
              <c:numCache>
                <c:formatCode>General</c:formatCode>
                <c:ptCount val="5290"/>
                <c:pt idx="0">
                  <c:v>2.9630296681851886E-10</c:v>
                </c:pt>
                <c:pt idx="1">
                  <c:v>3.0692269290776722E-10</c:v>
                </c:pt>
                <c:pt idx="2">
                  <c:v>3.0692269290776722E-10</c:v>
                </c:pt>
                <c:pt idx="3">
                  <c:v>3.0692269290776722E-10</c:v>
                </c:pt>
                <c:pt idx="4">
                  <c:v>3.0334161874839486E-10</c:v>
                </c:pt>
                <c:pt idx="5">
                  <c:v>2.9980163707805449E-10</c:v>
                </c:pt>
                <c:pt idx="6">
                  <c:v>3.0334161874839486E-10</c:v>
                </c:pt>
                <c:pt idx="7">
                  <c:v>3.0692269290776722E-10</c:v>
                </c:pt>
                <c:pt idx="8">
                  <c:v>3.105467581987189E-10</c:v>
                </c:pt>
                <c:pt idx="9">
                  <c:v>2.9980163707805449E-10</c:v>
                </c:pt>
                <c:pt idx="10">
                  <c:v>2.9630296681851886E-10</c:v>
                </c:pt>
                <c:pt idx="11">
                  <c:v>2.9630296681851886E-10</c:v>
                </c:pt>
                <c:pt idx="12">
                  <c:v>2.9284512586766994E-10</c:v>
                </c:pt>
                <c:pt idx="13">
                  <c:v>2.9630296681851886E-10</c:v>
                </c:pt>
                <c:pt idx="14">
                  <c:v>2.9630296681851886E-10</c:v>
                </c:pt>
                <c:pt idx="15">
                  <c:v>2.9980163707805449E-10</c:v>
                </c:pt>
                <c:pt idx="16">
                  <c:v>2.9284512586766994E-10</c:v>
                </c:pt>
                <c:pt idx="17">
                  <c:v>2.9630296681851886E-10</c:v>
                </c:pt>
                <c:pt idx="18">
                  <c:v>2.9630296681851886E-10</c:v>
                </c:pt>
                <c:pt idx="19">
                  <c:v>3.0334161874839486E-10</c:v>
                </c:pt>
                <c:pt idx="20">
                  <c:v>2.9630296681851886E-10</c:v>
                </c:pt>
                <c:pt idx="21">
                  <c:v>3.0692269290776722E-10</c:v>
                </c:pt>
                <c:pt idx="22">
                  <c:v>3.0334161874839486E-10</c:v>
                </c:pt>
                <c:pt idx="23">
                  <c:v>3.0692269290776722E-10</c:v>
                </c:pt>
                <c:pt idx="24">
                  <c:v>3.142136155331932E-10</c:v>
                </c:pt>
                <c:pt idx="25">
                  <c:v>3.0692269290776722E-10</c:v>
                </c:pt>
                <c:pt idx="26">
                  <c:v>3.142136155331932E-10</c:v>
                </c:pt>
                <c:pt idx="27">
                  <c:v>3.3714133330344516E-10</c:v>
                </c:pt>
                <c:pt idx="28">
                  <c:v>3.4922473783864001E-10</c:v>
                </c:pt>
                <c:pt idx="29">
                  <c:v>3.4514930244049344E-10</c:v>
                </c:pt>
                <c:pt idx="30">
                  <c:v>3.5334829494402167E-10</c:v>
                </c:pt>
                <c:pt idx="31">
                  <c:v>3.5334829494402167E-10</c:v>
                </c:pt>
                <c:pt idx="32">
                  <c:v>3.5752054196554869E-10</c:v>
                </c:pt>
                <c:pt idx="33">
                  <c:v>3.4514930244049344E-10</c:v>
                </c:pt>
                <c:pt idx="34">
                  <c:v>3.4922473783864001E-10</c:v>
                </c:pt>
                <c:pt idx="35">
                  <c:v>3.4514930244049344E-10</c:v>
                </c:pt>
                <c:pt idx="36">
                  <c:v>3.4514930244049344E-10</c:v>
                </c:pt>
                <c:pt idx="37">
                  <c:v>3.4922473783864001E-10</c:v>
                </c:pt>
                <c:pt idx="38">
                  <c:v>3.6174122088049705E-10</c:v>
                </c:pt>
                <c:pt idx="39">
                  <c:v>3.4514930244049344E-10</c:v>
                </c:pt>
                <c:pt idx="40">
                  <c:v>3.5752054196554869E-10</c:v>
                </c:pt>
                <c:pt idx="41">
                  <c:v>4.4684715788065602E-10</c:v>
                </c:pt>
                <c:pt idx="42">
                  <c:v>5.2665716864182447E-10</c:v>
                </c:pt>
                <c:pt idx="43">
                  <c:v>6.4296894903062568E-10</c:v>
                </c:pt>
                <c:pt idx="44">
                  <c:v>8.1310381736910209E-10</c:v>
                </c:pt>
                <c:pt idx="45">
                  <c:v>8.0361493608256161E-10</c:v>
                </c:pt>
                <c:pt idx="46">
                  <c:v>8.324190298179202E-10</c:v>
                </c:pt>
                <c:pt idx="47">
                  <c:v>8.4224608319012199E-10</c:v>
                </c:pt>
                <c:pt idx="48">
                  <c:v>8.5219111126090906E-10</c:v>
                </c:pt>
                <c:pt idx="49">
                  <c:v>8.5219111126090906E-10</c:v>
                </c:pt>
                <c:pt idx="50">
                  <c:v>8.6225356770008167E-10</c:v>
                </c:pt>
                <c:pt idx="51">
                  <c:v>8.8273632831331605E-10</c:v>
                </c:pt>
                <c:pt idx="52">
                  <c:v>8.8273632831331605E-10</c:v>
                </c:pt>
                <c:pt idx="53">
                  <c:v>8.8273632831331605E-10</c:v>
                </c:pt>
                <c:pt idx="54">
                  <c:v>9.1437427685082658E-10</c:v>
                </c:pt>
                <c:pt idx="55">
                  <c:v>8.8273632831331605E-10</c:v>
                </c:pt>
                <c:pt idx="56">
                  <c:v>9.1437427685082658E-10</c:v>
                </c:pt>
                <c:pt idx="57">
                  <c:v>9.1437427685082658E-10</c:v>
                </c:pt>
                <c:pt idx="58">
                  <c:v>9.1437427685082658E-10</c:v>
                </c:pt>
                <c:pt idx="59">
                  <c:v>9.0370357431670641E-10</c:v>
                </c:pt>
                <c:pt idx="60">
                  <c:v>9.2517097633329182E-10</c:v>
                </c:pt>
                <c:pt idx="61">
                  <c:v>9.2517097633329182E-10</c:v>
                </c:pt>
                <c:pt idx="62">
                  <c:v>9.2517097633329182E-10</c:v>
                </c:pt>
                <c:pt idx="63">
                  <c:v>9.6964553060253304E-10</c:v>
                </c:pt>
                <c:pt idx="64">
                  <c:v>9.583298152739757E-10</c:v>
                </c:pt>
                <c:pt idx="65">
                  <c:v>9.6964553060253304E-10</c:v>
                </c:pt>
                <c:pt idx="66">
                  <c:v>9.8109485902686948E-10</c:v>
                </c:pt>
                <c:pt idx="67">
                  <c:v>9.583298152739757E-10</c:v>
                </c:pt>
                <c:pt idx="68">
                  <c:v>9.4714615378298728E-10</c:v>
                </c:pt>
                <c:pt idx="69">
                  <c:v>9.2517097633329182E-10</c:v>
                </c:pt>
                <c:pt idx="70">
                  <c:v>9.6964553060253304E-10</c:v>
                </c:pt>
                <c:pt idx="71">
                  <c:v>9.8109485902686948E-10</c:v>
                </c:pt>
                <c:pt idx="72">
                  <c:v>9.6964553060253304E-10</c:v>
                </c:pt>
                <c:pt idx="73">
                  <c:v>9.4714615378298728E-10</c:v>
                </c:pt>
                <c:pt idx="74">
                  <c:v>9.583298152739757E-10</c:v>
                </c:pt>
                <c:pt idx="75">
                  <c:v>9.360951605041015E-10</c:v>
                </c:pt>
                <c:pt idx="76">
                  <c:v>9.583298152739757E-10</c:v>
                </c:pt>
                <c:pt idx="77">
                  <c:v>9.6964553060253304E-10</c:v>
                </c:pt>
                <c:pt idx="78">
                  <c:v>9.8109485902686948E-10</c:v>
                </c:pt>
                <c:pt idx="79">
                  <c:v>9.6964553060253304E-10</c:v>
                </c:pt>
                <c:pt idx="80">
                  <c:v>9.8109485902686948E-10</c:v>
                </c:pt>
                <c:pt idx="81">
                  <c:v>9.8109485902686948E-10</c:v>
                </c:pt>
                <c:pt idx="82">
                  <c:v>1.0162580529101645E-9</c:v>
                </c:pt>
                <c:pt idx="83">
                  <c:v>9.583298152739757E-10</c:v>
                </c:pt>
                <c:pt idx="84">
                  <c:v>9.9267937821652277E-10</c:v>
                </c:pt>
                <c:pt idx="85">
                  <c:v>1.0282577701722197E-9</c:v>
                </c:pt>
                <c:pt idx="86">
                  <c:v>1.0403991770513523E-9</c:v>
                </c:pt>
                <c:pt idx="87">
                  <c:v>1.0651113190435622E-9</c:v>
                </c:pt>
                <c:pt idx="88">
                  <c:v>1.0526839465826151E-9</c:v>
                </c:pt>
                <c:pt idx="89">
                  <c:v>1.07768788327795E-9</c:v>
                </c:pt>
                <c:pt idx="90">
                  <c:v>1.0651113190435622E-9</c:v>
                </c:pt>
                <c:pt idx="91">
                  <c:v>1.1032882678467762E-9</c:v>
                </c:pt>
                <c:pt idx="92">
                  <c:v>1.0651113190435622E-9</c:v>
                </c:pt>
                <c:pt idx="93">
                  <c:v>1.07768788327795E-9</c:v>
                </c:pt>
                <c:pt idx="94">
                  <c:v>1.0904129483921159E-9</c:v>
                </c:pt>
                <c:pt idx="95">
                  <c:v>1.07768788327795E-9</c:v>
                </c:pt>
                <c:pt idx="96">
                  <c:v>1.1163156158070619E-9</c:v>
                </c:pt>
                <c:pt idx="97">
                  <c:v>1.1163156158070619E-9</c:v>
                </c:pt>
                <c:pt idx="98">
                  <c:v>1.1032882678467762E-9</c:v>
                </c:pt>
                <c:pt idx="99">
                  <c:v>1.0651113190435622E-9</c:v>
                </c:pt>
                <c:pt idx="100">
                  <c:v>1.1163156158070619E-9</c:v>
                </c:pt>
                <c:pt idx="101">
                  <c:v>1.0904129483921159E-9</c:v>
                </c:pt>
                <c:pt idx="102">
                  <c:v>1.1032882678467762E-9</c:v>
                </c:pt>
                <c:pt idx="103">
                  <c:v>1.1428309674282835E-9</c:v>
                </c:pt>
                <c:pt idx="104">
                  <c:v>1.1428309674282835E-9</c:v>
                </c:pt>
                <c:pt idx="105">
                  <c:v>1.1428309674282835E-9</c:v>
                </c:pt>
                <c:pt idx="106">
                  <c:v>1.1428309674282835E-9</c:v>
                </c:pt>
                <c:pt idx="107">
                  <c:v>1.1563252255531657E-9</c:v>
                </c:pt>
                <c:pt idx="108">
                  <c:v>1.1163156158070619E-9</c:v>
                </c:pt>
                <c:pt idx="109">
                  <c:v>1.183790907757982E-9</c:v>
                </c:pt>
                <c:pt idx="110">
                  <c:v>1.183790907757982E-9</c:v>
                </c:pt>
                <c:pt idx="111">
                  <c:v>1.1699788204544665E-9</c:v>
                </c:pt>
                <c:pt idx="112">
                  <c:v>1.1699788204544665E-9</c:v>
                </c:pt>
                <c:pt idx="113">
                  <c:v>1.183790907757982E-9</c:v>
                </c:pt>
                <c:pt idx="114">
                  <c:v>1.183790907757982E-9</c:v>
                </c:pt>
                <c:pt idx="115">
                  <c:v>1.1563252255531657E-9</c:v>
                </c:pt>
                <c:pt idx="116">
                  <c:v>1.183790907757982E-9</c:v>
                </c:pt>
                <c:pt idx="117">
                  <c:v>1.1699788204544665E-9</c:v>
                </c:pt>
                <c:pt idx="118">
                  <c:v>1.2262217073102468E-9</c:v>
                </c:pt>
                <c:pt idx="119">
                  <c:v>1.2262217073102468E-9</c:v>
                </c:pt>
                <c:pt idx="120">
                  <c:v>1.1977688104666578E-9</c:v>
                </c:pt>
                <c:pt idx="121">
                  <c:v>1.1032882678467762E-9</c:v>
                </c:pt>
                <c:pt idx="122">
                  <c:v>1.1428309674282835E-9</c:v>
                </c:pt>
                <c:pt idx="123">
                  <c:v>1.129494186627528E-9</c:v>
                </c:pt>
                <c:pt idx="124">
                  <c:v>1.1428309674282835E-9</c:v>
                </c:pt>
                <c:pt idx="125">
                  <c:v>1.129494186627528E-9</c:v>
                </c:pt>
                <c:pt idx="126">
                  <c:v>1.183790907757982E-9</c:v>
                </c:pt>
                <c:pt idx="127">
                  <c:v>1.1563252255531657E-9</c:v>
                </c:pt>
                <c:pt idx="128">
                  <c:v>1.2119117607042955E-9</c:v>
                </c:pt>
                <c:pt idx="129">
                  <c:v>1.1699788204544665E-9</c:v>
                </c:pt>
                <c:pt idx="130">
                  <c:v>1.2119117607042955E-9</c:v>
                </c:pt>
                <c:pt idx="131">
                  <c:v>1.183790907757982E-9</c:v>
                </c:pt>
                <c:pt idx="132">
                  <c:v>1.2262217073102468E-9</c:v>
                </c:pt>
                <c:pt idx="133">
                  <c:v>1.2262217073102468E-9</c:v>
                </c:pt>
                <c:pt idx="134">
                  <c:v>1.2119117607042955E-9</c:v>
                </c:pt>
                <c:pt idx="135">
                  <c:v>1.1977688104666578E-9</c:v>
                </c:pt>
                <c:pt idx="136">
                  <c:v>1.2262217073102468E-9</c:v>
                </c:pt>
                <c:pt idx="137">
                  <c:v>1.2262217073102468E-9</c:v>
                </c:pt>
                <c:pt idx="138">
                  <c:v>1.2262217073102468E-9</c:v>
                </c:pt>
                <c:pt idx="139">
                  <c:v>1.183790907757982E-9</c:v>
                </c:pt>
                <c:pt idx="140">
                  <c:v>1.2262217073102468E-9</c:v>
                </c:pt>
                <c:pt idx="141">
                  <c:v>1.2119117607042955E-9</c:v>
                </c:pt>
                <c:pt idx="142">
                  <c:v>1.2851682861188796E-9</c:v>
                </c:pt>
                <c:pt idx="143">
                  <c:v>1.2851682861188796E-9</c:v>
                </c:pt>
                <c:pt idx="144">
                  <c:v>1.2851682861188796E-9</c:v>
                </c:pt>
                <c:pt idx="145">
                  <c:v>1.2407006221352567E-9</c:v>
                </c:pt>
                <c:pt idx="146">
                  <c:v>1.2851682861188796E-9</c:v>
                </c:pt>
                <c:pt idx="147">
                  <c:v>1.2851682861188796E-9</c:v>
                </c:pt>
                <c:pt idx="148">
                  <c:v>1.3003432271915975E-9</c:v>
                </c:pt>
                <c:pt idx="149">
                  <c:v>1.3003432271915975E-9</c:v>
                </c:pt>
                <c:pt idx="150">
                  <c:v>1.3469485279857743E-9</c:v>
                </c:pt>
                <c:pt idx="151">
                  <c:v>1.2553476097651708E-9</c:v>
                </c:pt>
                <c:pt idx="152">
                  <c:v>1.3312297053605254E-9</c:v>
                </c:pt>
                <c:pt idx="153">
                  <c:v>1.3469485279857743E-9</c:v>
                </c:pt>
                <c:pt idx="154">
                  <c:v>1.3469485279857743E-9</c:v>
                </c:pt>
                <c:pt idx="155">
                  <c:v>1.3952274112105362E-9</c:v>
                </c:pt>
                <c:pt idx="156">
                  <c:v>1.3469485279857743E-9</c:v>
                </c:pt>
                <c:pt idx="157">
                  <c:v>1.3789451764086607E-9</c:v>
                </c:pt>
                <c:pt idx="158">
                  <c:v>1.2701704358570685E-9</c:v>
                </c:pt>
                <c:pt idx="159">
                  <c:v>1.2553476097651708E-9</c:v>
                </c:pt>
                <c:pt idx="160">
                  <c:v>1.2407006221352567E-9</c:v>
                </c:pt>
                <c:pt idx="161">
                  <c:v>1.2851682861188796E-9</c:v>
                </c:pt>
                <c:pt idx="162">
                  <c:v>1.2851682861188796E-9</c:v>
                </c:pt>
                <c:pt idx="163">
                  <c:v>1.2851682861188796E-9</c:v>
                </c:pt>
                <c:pt idx="164">
                  <c:v>1.3003432271915975E-9</c:v>
                </c:pt>
                <c:pt idx="165">
                  <c:v>1.2851682861188796E-9</c:v>
                </c:pt>
                <c:pt idx="166">
                  <c:v>1.2851682861188796E-9</c:v>
                </c:pt>
                <c:pt idx="167">
                  <c:v>1.2701704358570685E-9</c:v>
                </c:pt>
                <c:pt idx="168">
                  <c:v>1.2553476097651708E-9</c:v>
                </c:pt>
                <c:pt idx="169">
                  <c:v>1.3003432271915975E-9</c:v>
                </c:pt>
                <c:pt idx="170">
                  <c:v>1.2851682861188796E-9</c:v>
                </c:pt>
                <c:pt idx="171">
                  <c:v>1.2851682861188796E-9</c:v>
                </c:pt>
                <c:pt idx="172">
                  <c:v>1.315697350118588E-9</c:v>
                </c:pt>
                <c:pt idx="173">
                  <c:v>1.2851682861188796E-9</c:v>
                </c:pt>
                <c:pt idx="174">
                  <c:v>1.2851682861188796E-9</c:v>
                </c:pt>
                <c:pt idx="175">
                  <c:v>1.315697350118588E-9</c:v>
                </c:pt>
                <c:pt idx="176">
                  <c:v>1.2851682861188796E-9</c:v>
                </c:pt>
                <c:pt idx="177">
                  <c:v>1.2553476097651708E-9</c:v>
                </c:pt>
                <c:pt idx="178">
                  <c:v>1.2851682861188796E-9</c:v>
                </c:pt>
                <c:pt idx="179">
                  <c:v>1.4622983838255056E-9</c:v>
                </c:pt>
                <c:pt idx="180">
                  <c:v>1.4622983838255056E-9</c:v>
                </c:pt>
                <c:pt idx="181">
                  <c:v>1.4622983838255056E-9</c:v>
                </c:pt>
                <c:pt idx="182">
                  <c:v>1.4452334340943428E-9</c:v>
                </c:pt>
                <c:pt idx="183">
                  <c:v>1.5147082819231135E-9</c:v>
                </c:pt>
                <c:pt idx="184">
                  <c:v>1.4452334340943428E-9</c:v>
                </c:pt>
                <c:pt idx="185">
                  <c:v>1.4622983838255056E-9</c:v>
                </c:pt>
                <c:pt idx="186">
                  <c:v>1.4622983838255056E-9</c:v>
                </c:pt>
                <c:pt idx="187">
                  <c:v>1.479564832153682E-9</c:v>
                </c:pt>
                <c:pt idx="188">
                  <c:v>1.4970317112763142E-9</c:v>
                </c:pt>
                <c:pt idx="189">
                  <c:v>1.5147082819231135E-9</c:v>
                </c:pt>
                <c:pt idx="190">
                  <c:v>1.479564832153682E-9</c:v>
                </c:pt>
                <c:pt idx="191">
                  <c:v>1.5147082819231135E-9</c:v>
                </c:pt>
                <c:pt idx="192">
                  <c:v>1.4622983838255056E-9</c:v>
                </c:pt>
                <c:pt idx="193">
                  <c:v>1.4622983838255056E-9</c:v>
                </c:pt>
                <c:pt idx="194">
                  <c:v>1.4622983838255056E-9</c:v>
                </c:pt>
                <c:pt idx="195">
                  <c:v>1.4970317112763142E-9</c:v>
                </c:pt>
                <c:pt idx="196">
                  <c:v>1.4622983838255056E-9</c:v>
                </c:pt>
                <c:pt idx="197">
                  <c:v>1.5325935730315288E-9</c:v>
                </c:pt>
                <c:pt idx="198">
                  <c:v>1.5506900491198194E-9</c:v>
                </c:pt>
                <c:pt idx="199">
                  <c:v>1.5506900491198194E-9</c:v>
                </c:pt>
                <c:pt idx="200">
                  <c:v>1.479564832153682E-9</c:v>
                </c:pt>
                <c:pt idx="201">
                  <c:v>1.479564832153682E-9</c:v>
                </c:pt>
                <c:pt idx="202">
                  <c:v>1.479564832153682E-9</c:v>
                </c:pt>
                <c:pt idx="203">
                  <c:v>1.4283676314815449E-9</c:v>
                </c:pt>
                <c:pt idx="204">
                  <c:v>1.479564832153682E-9</c:v>
                </c:pt>
                <c:pt idx="205">
                  <c:v>1.4622983838255056E-9</c:v>
                </c:pt>
                <c:pt idx="206">
                  <c:v>1.4283676314815449E-9</c:v>
                </c:pt>
                <c:pt idx="207">
                  <c:v>1.4970317112763142E-9</c:v>
                </c:pt>
                <c:pt idx="208">
                  <c:v>1.4970317112763142E-9</c:v>
                </c:pt>
                <c:pt idx="209">
                  <c:v>1.4622983838255056E-9</c:v>
                </c:pt>
                <c:pt idx="210">
                  <c:v>1.5325935730315288E-9</c:v>
                </c:pt>
                <c:pt idx="211">
                  <c:v>1.5147082819231135E-9</c:v>
                </c:pt>
                <c:pt idx="212">
                  <c:v>1.7234750472347021E-9</c:v>
                </c:pt>
                <c:pt idx="213">
                  <c:v>1.6834840264925942E-9</c:v>
                </c:pt>
                <c:pt idx="214">
                  <c:v>1.7033621787741421E-9</c:v>
                </c:pt>
                <c:pt idx="215">
                  <c:v>1.7234750472347021E-9</c:v>
                </c:pt>
                <c:pt idx="216">
                  <c:v>1.7644119885806218E-9</c:v>
                </c:pt>
                <c:pt idx="217">
                  <c:v>1.7852457177069205E-9</c:v>
                </c:pt>
                <c:pt idx="218">
                  <c:v>1.7234750472347021E-9</c:v>
                </c:pt>
                <c:pt idx="219">
                  <c:v>2.0795482433654488E-9</c:v>
                </c:pt>
                <c:pt idx="220">
                  <c:v>2.2312899020857368E-9</c:v>
                </c:pt>
                <c:pt idx="221">
                  <c:v>2.284294005095774E-9</c:v>
                </c:pt>
                <c:pt idx="222">
                  <c:v>2.0312996795290936E-9</c:v>
                </c:pt>
                <c:pt idx="223">
                  <c:v>2.3941039324447441E-9</c:v>
                </c:pt>
                <c:pt idx="224">
                  <c:v>2.4509756689830655E-9</c:v>
                </c:pt>
                <c:pt idx="225">
                  <c:v>2.5091926111792567E-9</c:v>
                </c:pt>
                <c:pt idx="226">
                  <c:v>2.5388205209448574E-9</c:v>
                </c:pt>
                <c:pt idx="227">
                  <c:v>2.4509756689830655E-9</c:v>
                </c:pt>
                <c:pt idx="228">
                  <c:v>2.5991299878099066E-9</c:v>
                </c:pt>
                <c:pt idx="229">
                  <c:v>2.6298137999244457E-9</c:v>
                </c:pt>
                <c:pt idx="230">
                  <c:v>2.5991299878099066E-9</c:v>
                </c:pt>
                <c:pt idx="231">
                  <c:v>2.69228480443987E-9</c:v>
                </c:pt>
                <c:pt idx="232">
                  <c:v>2.8217075486745252E-9</c:v>
                </c:pt>
                <c:pt idx="233">
                  <c:v>2.8217075486745252E-9</c:v>
                </c:pt>
                <c:pt idx="234">
                  <c:v>2.8217075486745252E-9</c:v>
                </c:pt>
                <c:pt idx="235">
                  <c:v>2.7887783613029303E-9</c:v>
                </c:pt>
                <c:pt idx="236">
                  <c:v>2.7240746203726349E-9</c:v>
                </c:pt>
                <c:pt idx="237">
                  <c:v>2.8217075486745252E-9</c:v>
                </c:pt>
                <c:pt idx="238">
                  <c:v>2.5991299878099066E-9</c:v>
                </c:pt>
                <c:pt idx="239">
                  <c:v>2.5991299878099066E-9</c:v>
                </c:pt>
                <c:pt idx="240">
                  <c:v>2.5991299878099066E-9</c:v>
                </c:pt>
                <c:pt idx="241">
                  <c:v>2.7562334559174205E-9</c:v>
                </c:pt>
                <c:pt idx="242">
                  <c:v>2.7562334559174205E-9</c:v>
                </c:pt>
                <c:pt idx="243">
                  <c:v>2.855025555536408E-9</c:v>
                </c:pt>
                <c:pt idx="244">
                  <c:v>2.7887783613029303E-9</c:v>
                </c:pt>
                <c:pt idx="245">
                  <c:v>2.855025555536408E-9</c:v>
                </c:pt>
                <c:pt idx="246">
                  <c:v>2.8887369729704652E-9</c:v>
                </c:pt>
                <c:pt idx="247">
                  <c:v>2.9922715265600727E-9</c:v>
                </c:pt>
                <c:pt idx="248">
                  <c:v>3.0995168381339741E-9</c:v>
                </c:pt>
                <c:pt idx="249">
                  <c:v>3.0633526837326704E-9</c:v>
                </c:pt>
                <c:pt idx="250">
                  <c:v>3.0276035096003989E-9</c:v>
                </c:pt>
                <c:pt idx="251">
                  <c:v>2.7240746203726349E-9</c:v>
                </c:pt>
                <c:pt idx="252">
                  <c:v>2.7887783613029303E-9</c:v>
                </c:pt>
                <c:pt idx="253">
                  <c:v>2.855025555536408E-9</c:v>
                </c:pt>
                <c:pt idx="254">
                  <c:v>2.8887369729704652E-9</c:v>
                </c:pt>
                <c:pt idx="255">
                  <c:v>2.855025555536408E-9</c:v>
                </c:pt>
                <c:pt idx="256">
                  <c:v>2.8217075486745252E-9</c:v>
                </c:pt>
                <c:pt idx="257">
                  <c:v>2.8217075486745252E-9</c:v>
                </c:pt>
                <c:pt idx="258">
                  <c:v>3.5267120360796086E-9</c:v>
                </c:pt>
                <c:pt idx="259">
                  <c:v>3.6104887823788568E-9</c:v>
                </c:pt>
                <c:pt idx="260">
                  <c:v>3.6104887823788568E-9</c:v>
                </c:pt>
                <c:pt idx="261">
                  <c:v>3.6962471272713381E-9</c:v>
                </c:pt>
                <c:pt idx="262">
                  <c:v>3.6962471272713381E-9</c:v>
                </c:pt>
                <c:pt idx="263">
                  <c:v>3.4046854910105688E-9</c:v>
                </c:pt>
                <c:pt idx="264">
                  <c:v>3.4448871535128756E-9</c:v>
                </c:pt>
                <c:pt idx="265">
                  <c:v>3.568354557067718E-9</c:v>
                </c:pt>
                <c:pt idx="266">
                  <c:v>3.5267120360796086E-9</c:v>
                </c:pt>
                <c:pt idx="267">
                  <c:v>3.568354557067718E-9</c:v>
                </c:pt>
                <c:pt idx="268">
                  <c:v>3.873932060823705E-9</c:v>
                </c:pt>
                <c:pt idx="269">
                  <c:v>3.8287322814696577E-9</c:v>
                </c:pt>
                <c:pt idx="270">
                  <c:v>3.8287322814696577E-9</c:v>
                </c:pt>
                <c:pt idx="271">
                  <c:v>4.0127860034200433E-9</c:v>
                </c:pt>
                <c:pt idx="272">
                  <c:v>4.0601679624965676E-9</c:v>
                </c:pt>
                <c:pt idx="273">
                  <c:v>4.1566073382809718E-9</c:v>
                </c:pt>
                <c:pt idx="274">
                  <c:v>4.1566073382809718E-9</c:v>
                </c:pt>
                <c:pt idx="275">
                  <c:v>4.1566073382809718E-9</c:v>
                </c:pt>
                <c:pt idx="276">
                  <c:v>4.2056875031917651E-9</c:v>
                </c:pt>
                <c:pt idx="277">
                  <c:v>4.2553471942380887E-9</c:v>
                </c:pt>
                <c:pt idx="278">
                  <c:v>4.4078621086268423E-9</c:v>
                </c:pt>
                <c:pt idx="279">
                  <c:v>4.5125705004146202E-9</c:v>
                </c:pt>
                <c:pt idx="280">
                  <c:v>4.5658537880353187E-9</c:v>
                </c:pt>
                <c:pt idx="281">
                  <c:v>4.5658537880353187E-9</c:v>
                </c:pt>
                <c:pt idx="282">
                  <c:v>4.6197555938055621E-9</c:v>
                </c:pt>
                <c:pt idx="283">
                  <c:v>4.7853422039886527E-9</c:v>
                </c:pt>
                <c:pt idx="284">
                  <c:v>3.8287322814696577E-9</c:v>
                </c:pt>
                <c:pt idx="285">
                  <c:v>3.7398914756048399E-9</c:v>
                </c:pt>
                <c:pt idx="286">
                  <c:v>3.9659569894597554E-9</c:v>
                </c:pt>
                <c:pt idx="287">
                  <c:v>3.873932060823705E-9</c:v>
                </c:pt>
                <c:pt idx="288">
                  <c:v>3.9659569894597554E-9</c:v>
                </c:pt>
                <c:pt idx="289">
                  <c:v>3.9659569894597554E-9</c:v>
                </c:pt>
                <c:pt idx="290">
                  <c:v>4.108099936464396E-9</c:v>
                </c:pt>
                <c:pt idx="291">
                  <c:v>4.2553471942380887E-9</c:v>
                </c:pt>
                <c:pt idx="292">
                  <c:v>4.0601679624965676E-9</c:v>
                </c:pt>
                <c:pt idx="293">
                  <c:v>4.2553471942380887E-9</c:v>
                </c:pt>
                <c:pt idx="294">
                  <c:v>4.2056875031917651E-9</c:v>
                </c:pt>
                <c:pt idx="295">
                  <c:v>5.6400376094771902E-9</c:v>
                </c:pt>
                <c:pt idx="296">
                  <c:v>5.7066337426810291E-9</c:v>
                </c:pt>
                <c:pt idx="297">
                  <c:v>5.8421808927146887E-9</c:v>
                </c:pt>
                <c:pt idx="298">
                  <c:v>5.8421808927146887E-9</c:v>
                </c:pt>
                <c:pt idx="299">
                  <c:v>5.7740029309817936E-9</c:v>
                </c:pt>
                <c:pt idx="300">
                  <c:v>5.7740029309817936E-9</c:v>
                </c:pt>
                <c:pt idx="301">
                  <c:v>6.0515830808733488E-9</c:v>
                </c:pt>
                <c:pt idx="302">
                  <c:v>5.9111638825228392E-9</c:v>
                </c:pt>
                <c:pt idx="303">
                  <c:v>4.8418463106824241E-9</c:v>
                </c:pt>
                <c:pt idx="304">
                  <c:v>4.5658537880353187E-9</c:v>
                </c:pt>
                <c:pt idx="305">
                  <c:v>3.653120517932932E-9</c:v>
                </c:pt>
                <c:pt idx="306">
                  <c:v>3.5267120360796086E-9</c:v>
                </c:pt>
                <c:pt idx="307">
                  <c:v>3.568354557067718E-9</c:v>
                </c:pt>
                <c:pt idx="308">
                  <c:v>3.4046854910105688E-9</c:v>
                </c:pt>
                <c:pt idx="309">
                  <c:v>3.2868735759658915E-9</c:v>
                </c:pt>
                <c:pt idx="310">
                  <c:v>3.3649529799190129E-9</c:v>
                </c:pt>
                <c:pt idx="311">
                  <c:v>4.3564225760816252E-9</c:v>
                </c:pt>
                <c:pt idx="312">
                  <c:v>4.3055932543175313E-9</c:v>
                </c:pt>
                <c:pt idx="313">
                  <c:v>4.1566073382809718E-9</c:v>
                </c:pt>
                <c:pt idx="314">
                  <c:v>4.108099936464396E-9</c:v>
                </c:pt>
                <c:pt idx="315">
                  <c:v>4.108099936464396E-9</c:v>
                </c:pt>
                <c:pt idx="316">
                  <c:v>3.9196744677735679E-9</c:v>
                </c:pt>
                <c:pt idx="317">
                  <c:v>3.873932060823705E-9</c:v>
                </c:pt>
                <c:pt idx="318">
                  <c:v>3.8287322814696577E-9</c:v>
                </c:pt>
                <c:pt idx="319">
                  <c:v>3.8287322814696577E-9</c:v>
                </c:pt>
                <c:pt idx="320">
                  <c:v>3.7840511653308107E-9</c:v>
                </c:pt>
                <c:pt idx="321">
                  <c:v>3.4855554812494404E-9</c:v>
                </c:pt>
                <c:pt idx="322">
                  <c:v>3.5267120360796086E-9</c:v>
                </c:pt>
                <c:pt idx="323">
                  <c:v>3.4046854910105688E-9</c:v>
                </c:pt>
                <c:pt idx="324">
                  <c:v>3.4855554812494404E-9</c:v>
                </c:pt>
                <c:pt idx="325">
                  <c:v>3.3256841452644763E-9</c:v>
                </c:pt>
                <c:pt idx="326">
                  <c:v>3.2485234040822125E-9</c:v>
                </c:pt>
                <c:pt idx="327">
                  <c:v>3.2485234040822125E-9</c:v>
                </c:pt>
                <c:pt idx="328">
                  <c:v>3.2106132968124857E-9</c:v>
                </c:pt>
                <c:pt idx="329">
                  <c:v>3.1361151466050194E-9</c:v>
                </c:pt>
                <c:pt idx="330">
                  <c:v>3.568354557067718E-9</c:v>
                </c:pt>
                <c:pt idx="331">
                  <c:v>3.6104887823788568E-9</c:v>
                </c:pt>
                <c:pt idx="332">
                  <c:v>3.5267120360796086E-9</c:v>
                </c:pt>
                <c:pt idx="333">
                  <c:v>3.568354557067718E-9</c:v>
                </c:pt>
                <c:pt idx="334">
                  <c:v>3.4046854910105688E-9</c:v>
                </c:pt>
                <c:pt idx="335">
                  <c:v>3.4448871535128756E-9</c:v>
                </c:pt>
                <c:pt idx="336">
                  <c:v>2.5687982695523121E-9</c:v>
                </c:pt>
                <c:pt idx="337">
                  <c:v>2.5991299878099066E-9</c:v>
                </c:pt>
                <c:pt idx="338">
                  <c:v>2.5991299878099066E-9</c:v>
                </c:pt>
                <c:pt idx="339">
                  <c:v>2.6298137999244457E-9</c:v>
                </c:pt>
                <c:pt idx="340">
                  <c:v>2.5091926111792567E-9</c:v>
                </c:pt>
                <c:pt idx="341">
                  <c:v>2.5388205209448574E-9</c:v>
                </c:pt>
                <c:pt idx="342">
                  <c:v>2.5991299878099066E-9</c:v>
                </c:pt>
                <c:pt idx="343">
                  <c:v>2.5991299878099066E-9</c:v>
                </c:pt>
                <c:pt idx="344">
                  <c:v>2.69228480443987E-9</c:v>
                </c:pt>
                <c:pt idx="345">
                  <c:v>2.5388205209448574E-9</c:v>
                </c:pt>
                <c:pt idx="346">
                  <c:v>2.6608659740849138E-9</c:v>
                </c:pt>
                <c:pt idx="347">
                  <c:v>2.5991299878099066E-9</c:v>
                </c:pt>
                <c:pt idx="348">
                  <c:v>2.5687982695523121E-9</c:v>
                </c:pt>
                <c:pt idx="349">
                  <c:v>2.4509756689830655E-9</c:v>
                </c:pt>
                <c:pt idx="350">
                  <c:v>2.5091926111792567E-9</c:v>
                </c:pt>
                <c:pt idx="351">
                  <c:v>2.4223729042900762E-9</c:v>
                </c:pt>
                <c:pt idx="352">
                  <c:v>2.3941039324447441E-9</c:v>
                </c:pt>
                <c:pt idx="353">
                  <c:v>2.4509756689830655E-9</c:v>
                </c:pt>
                <c:pt idx="354">
                  <c:v>2.5388205209448574E-9</c:v>
                </c:pt>
                <c:pt idx="355">
                  <c:v>2.5388205209448574E-9</c:v>
                </c:pt>
                <c:pt idx="356">
                  <c:v>2.69228480443987E-9</c:v>
                </c:pt>
                <c:pt idx="357">
                  <c:v>2.7887783613029303E-9</c:v>
                </c:pt>
                <c:pt idx="358">
                  <c:v>2.7240746203726349E-9</c:v>
                </c:pt>
                <c:pt idx="359">
                  <c:v>2.6608659740849138E-9</c:v>
                </c:pt>
                <c:pt idx="360">
                  <c:v>2.6608659740849138E-9</c:v>
                </c:pt>
                <c:pt idx="361">
                  <c:v>2.5687982695523121E-9</c:v>
                </c:pt>
                <c:pt idx="362">
                  <c:v>2.957351866012301E-9</c:v>
                </c:pt>
                <c:pt idx="363">
                  <c:v>2.69228480443987E-9</c:v>
                </c:pt>
                <c:pt idx="364">
                  <c:v>2.69228480443987E-9</c:v>
                </c:pt>
                <c:pt idx="365">
                  <c:v>2.6608659740849138E-9</c:v>
                </c:pt>
                <c:pt idx="366">
                  <c:v>2.69228480443987E-9</c:v>
                </c:pt>
                <c:pt idx="367">
                  <c:v>2.8217075486745252E-9</c:v>
                </c:pt>
                <c:pt idx="368">
                  <c:v>2.7240746203726349E-9</c:v>
                </c:pt>
                <c:pt idx="369">
                  <c:v>2.8217075486745252E-9</c:v>
                </c:pt>
                <c:pt idx="370">
                  <c:v>2.855025555536408E-9</c:v>
                </c:pt>
                <c:pt idx="371">
                  <c:v>2.7562334559174205E-9</c:v>
                </c:pt>
                <c:pt idx="372">
                  <c:v>2.8887369729704652E-9</c:v>
                </c:pt>
                <c:pt idx="373">
                  <c:v>2.7887783613029303E-9</c:v>
                </c:pt>
                <c:pt idx="374">
                  <c:v>2.7887783613029303E-9</c:v>
                </c:pt>
                <c:pt idx="375">
                  <c:v>2.8217075486745252E-9</c:v>
                </c:pt>
                <c:pt idx="376">
                  <c:v>2.8217075486745252E-9</c:v>
                </c:pt>
                <c:pt idx="377">
                  <c:v>2.8217075486745252E-9</c:v>
                </c:pt>
                <c:pt idx="378">
                  <c:v>2.1540858108490646E-9</c:v>
                </c:pt>
                <c:pt idx="379">
                  <c:v>2.2576364071668382E-9</c:v>
                </c:pt>
                <c:pt idx="380">
                  <c:v>2.2312899020857368E-9</c:v>
                </c:pt>
                <c:pt idx="381">
                  <c:v>2.2312899020857368E-9</c:v>
                </c:pt>
                <c:pt idx="382">
                  <c:v>2.2052508594143434E-9</c:v>
                </c:pt>
                <c:pt idx="383">
                  <c:v>2.2052508594143434E-9</c:v>
                </c:pt>
                <c:pt idx="384">
                  <c:v>2.2052508594143434E-9</c:v>
                </c:pt>
                <c:pt idx="385">
                  <c:v>2.2052508594143434E-9</c:v>
                </c:pt>
                <c:pt idx="386">
                  <c:v>2.2312899020857368E-9</c:v>
                </c:pt>
                <c:pt idx="387">
                  <c:v>2.1795207096076765E-9</c:v>
                </c:pt>
                <c:pt idx="388">
                  <c:v>2.2312899020857368E-9</c:v>
                </c:pt>
                <c:pt idx="389">
                  <c:v>2.284294005095774E-9</c:v>
                </c:pt>
                <c:pt idx="390">
                  <c:v>2.2576364071668382E-9</c:v>
                </c:pt>
                <c:pt idx="391">
                  <c:v>2.2312899020857368E-9</c:v>
                </c:pt>
                <c:pt idx="392">
                  <c:v>2.5091926111792567E-9</c:v>
                </c:pt>
                <c:pt idx="393">
                  <c:v>2.2052508594143434E-9</c:v>
                </c:pt>
                <c:pt idx="394">
                  <c:v>2.2576364071668382E-9</c:v>
                </c:pt>
                <c:pt idx="395">
                  <c:v>2.2052508594143434E-9</c:v>
                </c:pt>
                <c:pt idx="396">
                  <c:v>2.1795207096076765E-9</c:v>
                </c:pt>
                <c:pt idx="397">
                  <c:v>2.2576364071668382E-9</c:v>
                </c:pt>
                <c:pt idx="398">
                  <c:v>2.1795207096076765E-9</c:v>
                </c:pt>
                <c:pt idx="399">
                  <c:v>2.1041030214375427E-9</c:v>
                </c:pt>
                <c:pt idx="400">
                  <c:v>2.5991299878099066E-9</c:v>
                </c:pt>
                <c:pt idx="401">
                  <c:v>2.1540858108490646E-9</c:v>
                </c:pt>
                <c:pt idx="402">
                  <c:v>2.0795482433654488E-9</c:v>
                </c:pt>
                <c:pt idx="403">
                  <c:v>2.1540858108490646E-9</c:v>
                </c:pt>
                <c:pt idx="404">
                  <c:v>2.1540858108490646E-9</c:v>
                </c:pt>
                <c:pt idx="405">
                  <c:v>2.2312899020857368E-9</c:v>
                </c:pt>
                <c:pt idx="406">
                  <c:v>2.2312899020857368E-9</c:v>
                </c:pt>
                <c:pt idx="407">
                  <c:v>2.3112663691779688E-9</c:v>
                </c:pt>
                <c:pt idx="408">
                  <c:v>2.3385518313715213E-9</c:v>
                </c:pt>
                <c:pt idx="409">
                  <c:v>2.3112663691779688E-9</c:v>
                </c:pt>
                <c:pt idx="410">
                  <c:v>2.2576364071668382E-9</c:v>
                </c:pt>
                <c:pt idx="411">
                  <c:v>2.284294005095774E-9</c:v>
                </c:pt>
                <c:pt idx="412">
                  <c:v>2.284294005095774E-9</c:v>
                </c:pt>
                <c:pt idx="413">
                  <c:v>2.2576364071668382E-9</c:v>
                </c:pt>
                <c:pt idx="414">
                  <c:v>2.1795207096076765E-9</c:v>
                </c:pt>
                <c:pt idx="415">
                  <c:v>2.2312899020857368E-9</c:v>
                </c:pt>
                <c:pt idx="416">
                  <c:v>2.1540858108490646E-9</c:v>
                </c:pt>
                <c:pt idx="417">
                  <c:v>2.1289477360995151E-9</c:v>
                </c:pt>
                <c:pt idx="418">
                  <c:v>2.1540858108490646E-9</c:v>
                </c:pt>
                <c:pt idx="419">
                  <c:v>2.1540858108490646E-9</c:v>
                </c:pt>
                <c:pt idx="420">
                  <c:v>2.5991299878099066E-9</c:v>
                </c:pt>
                <c:pt idx="421">
                  <c:v>2.6608659740849138E-9</c:v>
                </c:pt>
                <c:pt idx="422">
                  <c:v>2.69228480443987E-9</c:v>
                </c:pt>
                <c:pt idx="423">
                  <c:v>2.5991299878099066E-9</c:v>
                </c:pt>
                <c:pt idx="424">
                  <c:v>2.69228480443987E-9</c:v>
                </c:pt>
                <c:pt idx="425">
                  <c:v>2.69228480443987E-9</c:v>
                </c:pt>
                <c:pt idx="426">
                  <c:v>2.69228480443987E-9</c:v>
                </c:pt>
                <c:pt idx="427">
                  <c:v>2.6608659740849138E-9</c:v>
                </c:pt>
                <c:pt idx="428">
                  <c:v>2.5991299878099066E-9</c:v>
                </c:pt>
                <c:pt idx="429">
                  <c:v>2.5991299878099066E-9</c:v>
                </c:pt>
                <c:pt idx="430">
                  <c:v>2.6298137999244457E-9</c:v>
                </c:pt>
                <c:pt idx="431">
                  <c:v>2.3112663691779688E-9</c:v>
                </c:pt>
                <c:pt idx="432">
                  <c:v>2.3385518313715213E-9</c:v>
                </c:pt>
                <c:pt idx="433">
                  <c:v>2.284294005095774E-9</c:v>
                </c:pt>
                <c:pt idx="434">
                  <c:v>2.3112663691779688E-9</c:v>
                </c:pt>
                <c:pt idx="435">
                  <c:v>2.2576364071668382E-9</c:v>
                </c:pt>
                <c:pt idx="436">
                  <c:v>2.3385518313715213E-9</c:v>
                </c:pt>
                <c:pt idx="437">
                  <c:v>2.3385518313715213E-9</c:v>
                </c:pt>
                <c:pt idx="438">
                  <c:v>2.3941039324447441E-9</c:v>
                </c:pt>
                <c:pt idx="439">
                  <c:v>2.4223729042900762E-9</c:v>
                </c:pt>
                <c:pt idx="440">
                  <c:v>2.4223729042900762E-9</c:v>
                </c:pt>
                <c:pt idx="441">
                  <c:v>2.3661648581010627E-9</c:v>
                </c:pt>
                <c:pt idx="442">
                  <c:v>2.4509756689830655E-9</c:v>
                </c:pt>
                <c:pt idx="443">
                  <c:v>2.3385518313715213E-9</c:v>
                </c:pt>
                <c:pt idx="444">
                  <c:v>2.3661648581010627E-9</c:v>
                </c:pt>
                <c:pt idx="445">
                  <c:v>2.007594512852092E-9</c:v>
                </c:pt>
                <c:pt idx="446">
                  <c:v>2.0552847508001655E-9</c:v>
                </c:pt>
                <c:pt idx="447">
                  <c:v>2.0552847508001655E-9</c:v>
                </c:pt>
                <c:pt idx="448">
                  <c:v>2.0312996795290936E-9</c:v>
                </c:pt>
                <c:pt idx="449">
                  <c:v>1.9841659842964146E-9</c:v>
                </c:pt>
                <c:pt idx="450">
                  <c:v>2.0552847508001655E-9</c:v>
                </c:pt>
                <c:pt idx="451">
                  <c:v>2.0312996795290936E-9</c:v>
                </c:pt>
                <c:pt idx="452">
                  <c:v>2.007594512852092E-9</c:v>
                </c:pt>
                <c:pt idx="453">
                  <c:v>2.007594512852092E-9</c:v>
                </c:pt>
                <c:pt idx="454">
                  <c:v>2.5991299878099066E-9</c:v>
                </c:pt>
                <c:pt idx="455">
                  <c:v>2.0312996795290936E-9</c:v>
                </c:pt>
                <c:pt idx="456">
                  <c:v>2.0312996795290936E-9</c:v>
                </c:pt>
                <c:pt idx="457">
                  <c:v>2.007594512852092E-9</c:v>
                </c:pt>
                <c:pt idx="458">
                  <c:v>2.0312996795290936E-9</c:v>
                </c:pt>
                <c:pt idx="459">
                  <c:v>2.5388205209448574E-9</c:v>
                </c:pt>
                <c:pt idx="460">
                  <c:v>2.007594512852092E-9</c:v>
                </c:pt>
                <c:pt idx="461">
                  <c:v>2.5388205209448574E-9</c:v>
                </c:pt>
                <c:pt idx="462">
                  <c:v>1.9610153809084635E-9</c:v>
                </c:pt>
                <c:pt idx="463">
                  <c:v>2.007594512852092E-9</c:v>
                </c:pt>
                <c:pt idx="464">
                  <c:v>2.5091926111792567E-9</c:v>
                </c:pt>
                <c:pt idx="465">
                  <c:v>2.4799104576535425E-9</c:v>
                </c:pt>
                <c:pt idx="466">
                  <c:v>2.4509756689830655E-9</c:v>
                </c:pt>
                <c:pt idx="467">
                  <c:v>2.4799104576535425E-9</c:v>
                </c:pt>
                <c:pt idx="468">
                  <c:v>2.3941039324447441E-9</c:v>
                </c:pt>
                <c:pt idx="469">
                  <c:v>2.3385518313715213E-9</c:v>
                </c:pt>
                <c:pt idx="470">
                  <c:v>2.3661648581010627E-9</c:v>
                </c:pt>
                <c:pt idx="471">
                  <c:v>2.3661648581010627E-9</c:v>
                </c:pt>
                <c:pt idx="472">
                  <c:v>2.3385518313715213E-9</c:v>
                </c:pt>
                <c:pt idx="473">
                  <c:v>2.4223729042900762E-9</c:v>
                </c:pt>
                <c:pt idx="474">
                  <c:v>2.3941039324447441E-9</c:v>
                </c:pt>
                <c:pt idx="475">
                  <c:v>2.3941039324447441E-9</c:v>
                </c:pt>
                <c:pt idx="476">
                  <c:v>2.5388205209448574E-9</c:v>
                </c:pt>
                <c:pt idx="477">
                  <c:v>2.4799104576535425E-9</c:v>
                </c:pt>
                <c:pt idx="478">
                  <c:v>2.4799104576535425E-9</c:v>
                </c:pt>
                <c:pt idx="479">
                  <c:v>2.5091926111792567E-9</c:v>
                </c:pt>
                <c:pt idx="480">
                  <c:v>2.4223729042900762E-9</c:v>
                </c:pt>
                <c:pt idx="481">
                  <c:v>2.4509756689830655E-9</c:v>
                </c:pt>
                <c:pt idx="482">
                  <c:v>2.5091926111792567E-9</c:v>
                </c:pt>
                <c:pt idx="483">
                  <c:v>2.5388205209448574E-9</c:v>
                </c:pt>
                <c:pt idx="484">
                  <c:v>2.5091926111792567E-9</c:v>
                </c:pt>
                <c:pt idx="485">
                  <c:v>1.9155125423850209E-9</c:v>
                </c:pt>
                <c:pt idx="486">
                  <c:v>2.4799104576535425E-9</c:v>
                </c:pt>
                <c:pt idx="487">
                  <c:v>2.5687982695523121E-9</c:v>
                </c:pt>
                <c:pt idx="488">
                  <c:v>2.5388205209448574E-9</c:v>
                </c:pt>
                <c:pt idx="489">
                  <c:v>2.5388205209448574E-9</c:v>
                </c:pt>
                <c:pt idx="490">
                  <c:v>2.5991299878099066E-9</c:v>
                </c:pt>
                <c:pt idx="491">
                  <c:v>2.4799104576535425E-9</c:v>
                </c:pt>
                <c:pt idx="492">
                  <c:v>2.2052508594143434E-9</c:v>
                </c:pt>
                <c:pt idx="493">
                  <c:v>1.9155125423850209E-9</c:v>
                </c:pt>
                <c:pt idx="494">
                  <c:v>2.007594512852092E-9</c:v>
                </c:pt>
                <c:pt idx="495">
                  <c:v>1.9610153809084635E-9</c:v>
                </c:pt>
                <c:pt idx="496">
                  <c:v>1.9610153809084635E-9</c:v>
                </c:pt>
                <c:pt idx="497">
                  <c:v>2.007594512852092E-9</c:v>
                </c:pt>
                <c:pt idx="498">
                  <c:v>1.9610153809084635E-9</c:v>
                </c:pt>
                <c:pt idx="499">
                  <c:v>2.0312996795290936E-9</c:v>
                </c:pt>
                <c:pt idx="500">
                  <c:v>2.0312996795290936E-9</c:v>
                </c:pt>
                <c:pt idx="501">
                  <c:v>2.0552847508001655E-9</c:v>
                </c:pt>
                <c:pt idx="502">
                  <c:v>2.1289477360995151E-9</c:v>
                </c:pt>
                <c:pt idx="503">
                  <c:v>2.1289477360995151E-9</c:v>
                </c:pt>
                <c:pt idx="504">
                  <c:v>2.1289477360995151E-9</c:v>
                </c:pt>
                <c:pt idx="505">
                  <c:v>2.0795482433654488E-9</c:v>
                </c:pt>
                <c:pt idx="506">
                  <c:v>2.1795207096076765E-9</c:v>
                </c:pt>
                <c:pt idx="507">
                  <c:v>2.1540858108490646E-9</c:v>
                </c:pt>
                <c:pt idx="508">
                  <c:v>2.1795207096076765E-9</c:v>
                </c:pt>
                <c:pt idx="509">
                  <c:v>2.1540858108490646E-9</c:v>
                </c:pt>
                <c:pt idx="510">
                  <c:v>2.1540858108490646E-9</c:v>
                </c:pt>
                <c:pt idx="511">
                  <c:v>2.1795207096076765E-9</c:v>
                </c:pt>
                <c:pt idx="512">
                  <c:v>2.3112663691779688E-9</c:v>
                </c:pt>
                <c:pt idx="513">
                  <c:v>2.2312899020857368E-9</c:v>
                </c:pt>
                <c:pt idx="514">
                  <c:v>2.1289477360995151E-9</c:v>
                </c:pt>
                <c:pt idx="515">
                  <c:v>2.3385518313715213E-9</c:v>
                </c:pt>
                <c:pt idx="516">
                  <c:v>2.3385518313715213E-9</c:v>
                </c:pt>
                <c:pt idx="517">
                  <c:v>2.3385518313715213E-9</c:v>
                </c:pt>
                <c:pt idx="518">
                  <c:v>2.3941039324447441E-9</c:v>
                </c:pt>
                <c:pt idx="519">
                  <c:v>2.3661648581010627E-9</c:v>
                </c:pt>
                <c:pt idx="520">
                  <c:v>2.0312996795290936E-9</c:v>
                </c:pt>
                <c:pt idx="521">
                  <c:v>2.4799104576535425E-9</c:v>
                </c:pt>
                <c:pt idx="522">
                  <c:v>2.4223729042900762E-9</c:v>
                </c:pt>
                <c:pt idx="523">
                  <c:v>2.4223729042900762E-9</c:v>
                </c:pt>
                <c:pt idx="524">
                  <c:v>2.4223729042900762E-9</c:v>
                </c:pt>
                <c:pt idx="525">
                  <c:v>2.4509756689830655E-9</c:v>
                </c:pt>
                <c:pt idx="526">
                  <c:v>1.9381304285161268E-9</c:v>
                </c:pt>
                <c:pt idx="527">
                  <c:v>1.9841659842964146E-9</c:v>
                </c:pt>
                <c:pt idx="528">
                  <c:v>1.9381304285161268E-9</c:v>
                </c:pt>
                <c:pt idx="529">
                  <c:v>1.9610153809084635E-9</c:v>
                </c:pt>
                <c:pt idx="530">
                  <c:v>1.9155125423850209E-9</c:v>
                </c:pt>
                <c:pt idx="531">
                  <c:v>1.9610153809084635E-9</c:v>
                </c:pt>
                <c:pt idx="532">
                  <c:v>1.9381304285161268E-9</c:v>
                </c:pt>
                <c:pt idx="533">
                  <c:v>1.9155125423850209E-9</c:v>
                </c:pt>
                <c:pt idx="534">
                  <c:v>1.9841659842964146E-9</c:v>
                </c:pt>
                <c:pt idx="535">
                  <c:v>1.9381304285161268E-9</c:v>
                </c:pt>
                <c:pt idx="536">
                  <c:v>1.9610153809084635E-9</c:v>
                </c:pt>
                <c:pt idx="537">
                  <c:v>1.9610153809084635E-9</c:v>
                </c:pt>
                <c:pt idx="538">
                  <c:v>2.007594512852092E-9</c:v>
                </c:pt>
                <c:pt idx="539">
                  <c:v>2.007594512852092E-9</c:v>
                </c:pt>
                <c:pt idx="540">
                  <c:v>1.9610153809084635E-9</c:v>
                </c:pt>
                <c:pt idx="541">
                  <c:v>1.9155125423850209E-9</c:v>
                </c:pt>
                <c:pt idx="542">
                  <c:v>1.9381304285161268E-9</c:v>
                </c:pt>
                <c:pt idx="543">
                  <c:v>1.9841659842964146E-9</c:v>
                </c:pt>
                <c:pt idx="544">
                  <c:v>1.9381304285161268E-9</c:v>
                </c:pt>
                <c:pt idx="545">
                  <c:v>2.4223729042900762E-9</c:v>
                </c:pt>
                <c:pt idx="546">
                  <c:v>2.3661648581010627E-9</c:v>
                </c:pt>
                <c:pt idx="547">
                  <c:v>2.3385518313715213E-9</c:v>
                </c:pt>
                <c:pt idx="548">
                  <c:v>2.3112663691779688E-9</c:v>
                </c:pt>
                <c:pt idx="549">
                  <c:v>2.3385518313715213E-9</c:v>
                </c:pt>
                <c:pt idx="550">
                  <c:v>2.3661648581010627E-9</c:v>
                </c:pt>
                <c:pt idx="551">
                  <c:v>2.2576364071668382E-9</c:v>
                </c:pt>
                <c:pt idx="552">
                  <c:v>2.2576364071668382E-9</c:v>
                </c:pt>
                <c:pt idx="553">
                  <c:v>2.4509756689830655E-9</c:v>
                </c:pt>
                <c:pt idx="554">
                  <c:v>2.284294005095774E-9</c:v>
                </c:pt>
                <c:pt idx="555">
                  <c:v>2.2052508594143434E-9</c:v>
                </c:pt>
                <c:pt idx="556">
                  <c:v>2.284294005095774E-9</c:v>
                </c:pt>
                <c:pt idx="557">
                  <c:v>2.3661648581010627E-9</c:v>
                </c:pt>
                <c:pt idx="558">
                  <c:v>2.3941039324447441E-9</c:v>
                </c:pt>
                <c:pt idx="559">
                  <c:v>2.4223729042900762E-9</c:v>
                </c:pt>
                <c:pt idx="560">
                  <c:v>2.4223729042900762E-9</c:v>
                </c:pt>
                <c:pt idx="561">
                  <c:v>2.4799104576535425E-9</c:v>
                </c:pt>
                <c:pt idx="562">
                  <c:v>2.4223729042900762E-9</c:v>
                </c:pt>
                <c:pt idx="563">
                  <c:v>2.4799104576535425E-9</c:v>
                </c:pt>
                <c:pt idx="564">
                  <c:v>2.4223729042900762E-9</c:v>
                </c:pt>
                <c:pt idx="565">
                  <c:v>2.5091926111792567E-9</c:v>
                </c:pt>
                <c:pt idx="566">
                  <c:v>2.3941039324447441E-9</c:v>
                </c:pt>
                <c:pt idx="567">
                  <c:v>2.3941039324447441E-9</c:v>
                </c:pt>
                <c:pt idx="568">
                  <c:v>2.4223729042900762E-9</c:v>
                </c:pt>
                <c:pt idx="569">
                  <c:v>2.4509756689830655E-9</c:v>
                </c:pt>
                <c:pt idx="570">
                  <c:v>2.4799104576535425E-9</c:v>
                </c:pt>
                <c:pt idx="571">
                  <c:v>2.4509756689830655E-9</c:v>
                </c:pt>
                <c:pt idx="572">
                  <c:v>2.3385518313715213E-9</c:v>
                </c:pt>
                <c:pt idx="573">
                  <c:v>2.4509756689830655E-9</c:v>
                </c:pt>
                <c:pt idx="574">
                  <c:v>2.4223729042900762E-9</c:v>
                </c:pt>
                <c:pt idx="575">
                  <c:v>2.4223729042900762E-9</c:v>
                </c:pt>
                <c:pt idx="576">
                  <c:v>2.007594512852092E-9</c:v>
                </c:pt>
                <c:pt idx="577">
                  <c:v>1.9841659842964146E-9</c:v>
                </c:pt>
                <c:pt idx="578">
                  <c:v>1.9381304285161268E-9</c:v>
                </c:pt>
                <c:pt idx="579">
                  <c:v>1.9610153809084635E-9</c:v>
                </c:pt>
                <c:pt idx="580">
                  <c:v>1.9155125423850209E-9</c:v>
                </c:pt>
                <c:pt idx="581">
                  <c:v>1.8710655386774832E-9</c:v>
                </c:pt>
                <c:pt idx="582">
                  <c:v>1.9381304285161268E-9</c:v>
                </c:pt>
                <c:pt idx="583">
                  <c:v>1.9155125423850209E-9</c:v>
                </c:pt>
                <c:pt idx="584">
                  <c:v>1.8931586058651039E-9</c:v>
                </c:pt>
                <c:pt idx="585">
                  <c:v>1.8710655386774832E-9</c:v>
                </c:pt>
                <c:pt idx="586">
                  <c:v>1.9155125423850209E-9</c:v>
                </c:pt>
                <c:pt idx="587">
                  <c:v>1.9610153809084635E-9</c:v>
                </c:pt>
                <c:pt idx="588">
                  <c:v>2.007594512852092E-9</c:v>
                </c:pt>
                <c:pt idx="589">
                  <c:v>1.9610153809084635E-9</c:v>
                </c:pt>
                <c:pt idx="590">
                  <c:v>1.9155125423850209E-9</c:v>
                </c:pt>
                <c:pt idx="591">
                  <c:v>1.9610153809084635E-9</c:v>
                </c:pt>
                <c:pt idx="592">
                  <c:v>1.9610153809084635E-9</c:v>
                </c:pt>
                <c:pt idx="593">
                  <c:v>2.007594512852092E-9</c:v>
                </c:pt>
                <c:pt idx="594">
                  <c:v>2.0795482433654488E-9</c:v>
                </c:pt>
                <c:pt idx="595">
                  <c:v>2.007594512852092E-9</c:v>
                </c:pt>
                <c:pt idx="596">
                  <c:v>2.0552847508001655E-9</c:v>
                </c:pt>
                <c:pt idx="597">
                  <c:v>2.1540858108490646E-9</c:v>
                </c:pt>
                <c:pt idx="598">
                  <c:v>2.1289477360995151E-9</c:v>
                </c:pt>
                <c:pt idx="599">
                  <c:v>2.2312899020857368E-9</c:v>
                </c:pt>
                <c:pt idx="600">
                  <c:v>2.2052508594143434E-9</c:v>
                </c:pt>
                <c:pt idx="601">
                  <c:v>2.1041030214375427E-9</c:v>
                </c:pt>
                <c:pt idx="602">
                  <c:v>2.1540858108490646E-9</c:v>
                </c:pt>
                <c:pt idx="603">
                  <c:v>2.2052508594143434E-9</c:v>
                </c:pt>
                <c:pt idx="604">
                  <c:v>2.0795482433654488E-9</c:v>
                </c:pt>
                <c:pt idx="605">
                  <c:v>2.0795482433654488E-9</c:v>
                </c:pt>
                <c:pt idx="606">
                  <c:v>2.0552847508001655E-9</c:v>
                </c:pt>
                <c:pt idx="607">
                  <c:v>2.0312996795290936E-9</c:v>
                </c:pt>
                <c:pt idx="608">
                  <c:v>2.4799104576535425E-9</c:v>
                </c:pt>
                <c:pt idx="609">
                  <c:v>2.5091926111792567E-9</c:v>
                </c:pt>
                <c:pt idx="610">
                  <c:v>2.5091926111792567E-9</c:v>
                </c:pt>
                <c:pt idx="611">
                  <c:v>2.5687982695523121E-9</c:v>
                </c:pt>
                <c:pt idx="612">
                  <c:v>2.4799104576535425E-9</c:v>
                </c:pt>
                <c:pt idx="613">
                  <c:v>2.4799104576535425E-9</c:v>
                </c:pt>
                <c:pt idx="614">
                  <c:v>2.4509756689830655E-9</c:v>
                </c:pt>
                <c:pt idx="615">
                  <c:v>2.4799104576535425E-9</c:v>
                </c:pt>
                <c:pt idx="616">
                  <c:v>2.4223729042900762E-9</c:v>
                </c:pt>
                <c:pt idx="617">
                  <c:v>2.3661648581010627E-9</c:v>
                </c:pt>
                <c:pt idx="618">
                  <c:v>2.4509756689830655E-9</c:v>
                </c:pt>
                <c:pt idx="619">
                  <c:v>2.007594512852092E-9</c:v>
                </c:pt>
                <c:pt idx="620">
                  <c:v>1.9381304285161268E-9</c:v>
                </c:pt>
                <c:pt idx="621">
                  <c:v>1.9610153809084635E-9</c:v>
                </c:pt>
                <c:pt idx="622">
                  <c:v>1.9155125423850209E-9</c:v>
                </c:pt>
                <c:pt idx="623">
                  <c:v>1.9841659842964146E-9</c:v>
                </c:pt>
                <c:pt idx="624">
                  <c:v>2.0312996795290936E-9</c:v>
                </c:pt>
                <c:pt idx="625">
                  <c:v>1.9841659842964146E-9</c:v>
                </c:pt>
                <c:pt idx="626">
                  <c:v>2.007594512852092E-9</c:v>
                </c:pt>
                <c:pt idx="627">
                  <c:v>2.0312996795290936E-9</c:v>
                </c:pt>
                <c:pt idx="628">
                  <c:v>2.0312996795290936E-9</c:v>
                </c:pt>
                <c:pt idx="629">
                  <c:v>2.0312996795290936E-9</c:v>
                </c:pt>
                <c:pt idx="630">
                  <c:v>1.9610153809084635E-9</c:v>
                </c:pt>
                <c:pt idx="631">
                  <c:v>2.5687982695523121E-9</c:v>
                </c:pt>
                <c:pt idx="632">
                  <c:v>2.5991299878099066E-9</c:v>
                </c:pt>
                <c:pt idx="633">
                  <c:v>2.5687982695523121E-9</c:v>
                </c:pt>
                <c:pt idx="634">
                  <c:v>2.6298137999244457E-9</c:v>
                </c:pt>
                <c:pt idx="635">
                  <c:v>2.5091926111792567E-9</c:v>
                </c:pt>
                <c:pt idx="636">
                  <c:v>2.6298137999244457E-9</c:v>
                </c:pt>
                <c:pt idx="637">
                  <c:v>2.5687982695523121E-9</c:v>
                </c:pt>
                <c:pt idx="638">
                  <c:v>2.5991299878099066E-9</c:v>
                </c:pt>
                <c:pt idx="639">
                  <c:v>2.5388205209448574E-9</c:v>
                </c:pt>
                <c:pt idx="640">
                  <c:v>2.5687982695523121E-9</c:v>
                </c:pt>
                <c:pt idx="641">
                  <c:v>2.5687982695523121E-9</c:v>
                </c:pt>
                <c:pt idx="642">
                  <c:v>2.5991299878099066E-9</c:v>
                </c:pt>
                <c:pt idx="643">
                  <c:v>2.5388205209448574E-9</c:v>
                </c:pt>
                <c:pt idx="644">
                  <c:v>2.5091926111792567E-9</c:v>
                </c:pt>
                <c:pt idx="645">
                  <c:v>2.0552847508001655E-9</c:v>
                </c:pt>
                <c:pt idx="646">
                  <c:v>2.0552847508001655E-9</c:v>
                </c:pt>
                <c:pt idx="647">
                  <c:v>2.0312996795290936E-9</c:v>
                </c:pt>
                <c:pt idx="648">
                  <c:v>2.0312996795290936E-9</c:v>
                </c:pt>
                <c:pt idx="649">
                  <c:v>2.0312996795290936E-9</c:v>
                </c:pt>
                <c:pt idx="650">
                  <c:v>1.9841659842964146E-9</c:v>
                </c:pt>
                <c:pt idx="651">
                  <c:v>1.9610153809084635E-9</c:v>
                </c:pt>
                <c:pt idx="652">
                  <c:v>2.0795482433654488E-9</c:v>
                </c:pt>
                <c:pt idx="653">
                  <c:v>1.9610153809084635E-9</c:v>
                </c:pt>
                <c:pt idx="654">
                  <c:v>2.0312996795290936E-9</c:v>
                </c:pt>
                <c:pt idx="655">
                  <c:v>1.9841659842964146E-9</c:v>
                </c:pt>
                <c:pt idx="656">
                  <c:v>2.0552847508001655E-9</c:v>
                </c:pt>
                <c:pt idx="657">
                  <c:v>2.3661648581010627E-9</c:v>
                </c:pt>
                <c:pt idx="658">
                  <c:v>2.3112663691779688E-9</c:v>
                </c:pt>
                <c:pt idx="659">
                  <c:v>2.3385518313715213E-9</c:v>
                </c:pt>
                <c:pt idx="660">
                  <c:v>2.3661648581010627E-9</c:v>
                </c:pt>
                <c:pt idx="661">
                  <c:v>2.4223729042900762E-9</c:v>
                </c:pt>
                <c:pt idx="662">
                  <c:v>2.2576364071668382E-9</c:v>
                </c:pt>
                <c:pt idx="663">
                  <c:v>2.284294005095774E-9</c:v>
                </c:pt>
                <c:pt idx="664">
                  <c:v>2.2576364071668382E-9</c:v>
                </c:pt>
                <c:pt idx="665">
                  <c:v>2.284294005095774E-9</c:v>
                </c:pt>
                <c:pt idx="666">
                  <c:v>2.2312899020857368E-9</c:v>
                </c:pt>
                <c:pt idx="667">
                  <c:v>2.1540858108490646E-9</c:v>
                </c:pt>
                <c:pt idx="668">
                  <c:v>2.1540858108490646E-9</c:v>
                </c:pt>
                <c:pt idx="669">
                  <c:v>2.1041030214375427E-9</c:v>
                </c:pt>
                <c:pt idx="670">
                  <c:v>2.0795482433654488E-9</c:v>
                </c:pt>
                <c:pt idx="671">
                  <c:v>2.0312996795290936E-9</c:v>
                </c:pt>
                <c:pt idx="672">
                  <c:v>2.0312996795290936E-9</c:v>
                </c:pt>
                <c:pt idx="673">
                  <c:v>2.1540858108490646E-9</c:v>
                </c:pt>
                <c:pt idx="674">
                  <c:v>2.5991299878099066E-9</c:v>
                </c:pt>
                <c:pt idx="675">
                  <c:v>2.007594512852092E-9</c:v>
                </c:pt>
                <c:pt idx="676">
                  <c:v>2.0795482433654488E-9</c:v>
                </c:pt>
                <c:pt idx="677">
                  <c:v>2.0795482433654488E-9</c:v>
                </c:pt>
                <c:pt idx="678">
                  <c:v>2.0312996795290936E-9</c:v>
                </c:pt>
                <c:pt idx="679">
                  <c:v>1.9610153809084635E-9</c:v>
                </c:pt>
                <c:pt idx="680">
                  <c:v>2.5991299878099066E-9</c:v>
                </c:pt>
                <c:pt idx="681">
                  <c:v>2.4799104576535425E-9</c:v>
                </c:pt>
                <c:pt idx="682">
                  <c:v>2.4799104576535425E-9</c:v>
                </c:pt>
                <c:pt idx="683">
                  <c:v>2.4799104576535425E-9</c:v>
                </c:pt>
                <c:pt idx="684">
                  <c:v>2.4223729042900762E-9</c:v>
                </c:pt>
                <c:pt idx="685">
                  <c:v>2.3661648581010627E-9</c:v>
                </c:pt>
                <c:pt idx="686">
                  <c:v>2.4223729042900762E-9</c:v>
                </c:pt>
                <c:pt idx="687">
                  <c:v>2.3385518313715213E-9</c:v>
                </c:pt>
                <c:pt idx="688">
                  <c:v>2.3661648581010627E-9</c:v>
                </c:pt>
                <c:pt idx="689">
                  <c:v>2.3661648581010627E-9</c:v>
                </c:pt>
                <c:pt idx="690">
                  <c:v>2.3661648581010627E-9</c:v>
                </c:pt>
                <c:pt idx="691">
                  <c:v>2.3385518313715213E-9</c:v>
                </c:pt>
                <c:pt idx="692">
                  <c:v>2.2312899020857368E-9</c:v>
                </c:pt>
                <c:pt idx="693">
                  <c:v>2.284294005095774E-9</c:v>
                </c:pt>
                <c:pt idx="694">
                  <c:v>2.3112663691779688E-9</c:v>
                </c:pt>
                <c:pt idx="695">
                  <c:v>2.2052508594143434E-9</c:v>
                </c:pt>
                <c:pt idx="696">
                  <c:v>2.2052508594143434E-9</c:v>
                </c:pt>
                <c:pt idx="697">
                  <c:v>2.2052508594143434E-9</c:v>
                </c:pt>
                <c:pt idx="698">
                  <c:v>2.2052508594143434E-9</c:v>
                </c:pt>
                <c:pt idx="699">
                  <c:v>2.2312899020857368E-9</c:v>
                </c:pt>
                <c:pt idx="700">
                  <c:v>2.2576364071668382E-9</c:v>
                </c:pt>
                <c:pt idx="701">
                  <c:v>2.3385518313715213E-9</c:v>
                </c:pt>
                <c:pt idx="702">
                  <c:v>2.3112663691779688E-9</c:v>
                </c:pt>
                <c:pt idx="703">
                  <c:v>2.3385518313715213E-9</c:v>
                </c:pt>
                <c:pt idx="704">
                  <c:v>2.284294005095774E-9</c:v>
                </c:pt>
                <c:pt idx="705">
                  <c:v>2.3385518313715213E-9</c:v>
                </c:pt>
                <c:pt idx="706">
                  <c:v>2.3112663691779688E-9</c:v>
                </c:pt>
                <c:pt idx="707">
                  <c:v>2.2576364071668382E-9</c:v>
                </c:pt>
                <c:pt idx="708">
                  <c:v>2.2576364071668382E-9</c:v>
                </c:pt>
                <c:pt idx="709">
                  <c:v>2.3112663691779688E-9</c:v>
                </c:pt>
                <c:pt idx="710">
                  <c:v>2.3941039324447441E-9</c:v>
                </c:pt>
                <c:pt idx="711">
                  <c:v>2.3385518313715213E-9</c:v>
                </c:pt>
                <c:pt idx="712">
                  <c:v>2.3661648581010627E-9</c:v>
                </c:pt>
                <c:pt idx="713">
                  <c:v>1.7234750472347021E-9</c:v>
                </c:pt>
                <c:pt idx="714">
                  <c:v>2.3112663691779688E-9</c:v>
                </c:pt>
                <c:pt idx="715">
                  <c:v>2.3661648581010627E-9</c:v>
                </c:pt>
                <c:pt idx="716">
                  <c:v>2.3661648581010627E-9</c:v>
                </c:pt>
                <c:pt idx="717">
                  <c:v>1.7438254033433691E-9</c:v>
                </c:pt>
                <c:pt idx="718">
                  <c:v>1.7852457177069205E-9</c:v>
                </c:pt>
                <c:pt idx="719">
                  <c:v>1.7852457177069205E-9</c:v>
                </c:pt>
                <c:pt idx="720">
                  <c:v>1.7644119885806218E-9</c:v>
                </c:pt>
                <c:pt idx="721">
                  <c:v>1.7852457177069205E-9</c:v>
                </c:pt>
                <c:pt idx="722">
                  <c:v>1.827654078821767E-9</c:v>
                </c:pt>
                <c:pt idx="723">
                  <c:v>1.8063254462211802E-9</c:v>
                </c:pt>
                <c:pt idx="724">
                  <c:v>1.7644119885806218E-9</c:v>
                </c:pt>
                <c:pt idx="725">
                  <c:v>1.7644119885806218E-9</c:v>
                </c:pt>
                <c:pt idx="726">
                  <c:v>1.7644119885806218E-9</c:v>
                </c:pt>
                <c:pt idx="727">
                  <c:v>1.7644119885806218E-9</c:v>
                </c:pt>
                <c:pt idx="728">
                  <c:v>1.7852457177069205E-9</c:v>
                </c:pt>
                <c:pt idx="729">
                  <c:v>1.7234750472347021E-9</c:v>
                </c:pt>
                <c:pt idx="730">
                  <c:v>1.7438254033433691E-9</c:v>
                </c:pt>
                <c:pt idx="731">
                  <c:v>1.7438254033433691E-9</c:v>
                </c:pt>
                <c:pt idx="732">
                  <c:v>1.8063254462211802E-9</c:v>
                </c:pt>
                <c:pt idx="733">
                  <c:v>1.7644119885806218E-9</c:v>
                </c:pt>
                <c:pt idx="734">
                  <c:v>1.827654078821767E-9</c:v>
                </c:pt>
                <c:pt idx="735">
                  <c:v>1.7644119885806218E-9</c:v>
                </c:pt>
                <c:pt idx="736">
                  <c:v>1.8063254462211802E-9</c:v>
                </c:pt>
                <c:pt idx="737">
                  <c:v>1.7644119885806218E-9</c:v>
                </c:pt>
                <c:pt idx="738">
                  <c:v>1.8063254462211802E-9</c:v>
                </c:pt>
                <c:pt idx="739">
                  <c:v>1.7852457177069205E-9</c:v>
                </c:pt>
                <c:pt idx="740">
                  <c:v>1.827654078821767E-9</c:v>
                </c:pt>
                <c:pt idx="741">
                  <c:v>1.8063254462211802E-9</c:v>
                </c:pt>
                <c:pt idx="742">
                  <c:v>1.8710655386774832E-9</c:v>
                </c:pt>
                <c:pt idx="743">
                  <c:v>1.8710655386774832E-9</c:v>
                </c:pt>
                <c:pt idx="744">
                  <c:v>1.8063254462211802E-9</c:v>
                </c:pt>
                <c:pt idx="745">
                  <c:v>1.827654078821767E-9</c:v>
                </c:pt>
                <c:pt idx="746">
                  <c:v>1.827654078821767E-9</c:v>
                </c:pt>
                <c:pt idx="747">
                  <c:v>1.9381304285161268E-9</c:v>
                </c:pt>
                <c:pt idx="748">
                  <c:v>1.9155125423850209E-9</c:v>
                </c:pt>
                <c:pt idx="749">
                  <c:v>1.9155125423850209E-9</c:v>
                </c:pt>
                <c:pt idx="750">
                  <c:v>1.8710655386774832E-9</c:v>
                </c:pt>
                <c:pt idx="751">
                  <c:v>1.8710655386774832E-9</c:v>
                </c:pt>
                <c:pt idx="752">
                  <c:v>1.9381304285161268E-9</c:v>
                </c:pt>
                <c:pt idx="753">
                  <c:v>1.9381304285161268E-9</c:v>
                </c:pt>
                <c:pt idx="754">
                  <c:v>1.9610153809084635E-9</c:v>
                </c:pt>
                <c:pt idx="755">
                  <c:v>1.9381304285161268E-9</c:v>
                </c:pt>
                <c:pt idx="756">
                  <c:v>1.9155125423850209E-9</c:v>
                </c:pt>
                <c:pt idx="757">
                  <c:v>1.8931586058651039E-9</c:v>
                </c:pt>
                <c:pt idx="758">
                  <c:v>1.8931586058651039E-9</c:v>
                </c:pt>
                <c:pt idx="759">
                  <c:v>1.9381304285161268E-9</c:v>
                </c:pt>
                <c:pt idx="760">
                  <c:v>1.8710655386774832E-9</c:v>
                </c:pt>
                <c:pt idx="761">
                  <c:v>1.8492345545049863E-9</c:v>
                </c:pt>
                <c:pt idx="762">
                  <c:v>1.8492345545049863E-9</c:v>
                </c:pt>
                <c:pt idx="763">
                  <c:v>1.8931586058651039E-9</c:v>
                </c:pt>
                <c:pt idx="764">
                  <c:v>1.9381304285161268E-9</c:v>
                </c:pt>
                <c:pt idx="765">
                  <c:v>1.9155125423850209E-9</c:v>
                </c:pt>
                <c:pt idx="766">
                  <c:v>1.9610153809084635E-9</c:v>
                </c:pt>
                <c:pt idx="767">
                  <c:v>1.8710655386774832E-9</c:v>
                </c:pt>
                <c:pt idx="768">
                  <c:v>1.827654078821767E-9</c:v>
                </c:pt>
                <c:pt idx="769">
                  <c:v>1.827654078821767E-9</c:v>
                </c:pt>
                <c:pt idx="770">
                  <c:v>1.8492345545049863E-9</c:v>
                </c:pt>
                <c:pt idx="771">
                  <c:v>1.827654078821767E-9</c:v>
                </c:pt>
                <c:pt idx="772">
                  <c:v>1.8063254462211802E-9</c:v>
                </c:pt>
                <c:pt idx="773">
                  <c:v>1.8063254462211802E-9</c:v>
                </c:pt>
                <c:pt idx="774">
                  <c:v>1.827654078821767E-9</c:v>
                </c:pt>
                <c:pt idx="775">
                  <c:v>1.8492345545049863E-9</c:v>
                </c:pt>
                <c:pt idx="776">
                  <c:v>1.8710655386774832E-9</c:v>
                </c:pt>
                <c:pt idx="777">
                  <c:v>1.8931586058651039E-9</c:v>
                </c:pt>
                <c:pt idx="778">
                  <c:v>1.9610153809084635E-9</c:v>
                </c:pt>
                <c:pt idx="779">
                  <c:v>2.007594512852092E-9</c:v>
                </c:pt>
                <c:pt idx="780">
                  <c:v>1.9381304285161268E-9</c:v>
                </c:pt>
                <c:pt idx="781">
                  <c:v>2.007594512852092E-9</c:v>
                </c:pt>
                <c:pt idx="782">
                  <c:v>1.9610153809084635E-9</c:v>
                </c:pt>
                <c:pt idx="783">
                  <c:v>2.0312996795290936E-9</c:v>
                </c:pt>
                <c:pt idx="784">
                  <c:v>2.007594512852092E-9</c:v>
                </c:pt>
                <c:pt idx="785">
                  <c:v>2.007594512852092E-9</c:v>
                </c:pt>
                <c:pt idx="786">
                  <c:v>1.9841659842964146E-9</c:v>
                </c:pt>
                <c:pt idx="787">
                  <c:v>1.9841659842964146E-9</c:v>
                </c:pt>
                <c:pt idx="788">
                  <c:v>2.007594512852092E-9</c:v>
                </c:pt>
                <c:pt idx="789">
                  <c:v>2.007594512852092E-9</c:v>
                </c:pt>
                <c:pt idx="790">
                  <c:v>1.9841659842964146E-9</c:v>
                </c:pt>
                <c:pt idx="791">
                  <c:v>2.0312996795290936E-9</c:v>
                </c:pt>
                <c:pt idx="792">
                  <c:v>1.9610153809084635E-9</c:v>
                </c:pt>
                <c:pt idx="793">
                  <c:v>1.9610153809084635E-9</c:v>
                </c:pt>
                <c:pt idx="794">
                  <c:v>1.9841659842964146E-9</c:v>
                </c:pt>
                <c:pt idx="795">
                  <c:v>1.9610153809084635E-9</c:v>
                </c:pt>
                <c:pt idx="796">
                  <c:v>1.9610153809084635E-9</c:v>
                </c:pt>
                <c:pt idx="797">
                  <c:v>1.9381304285161268E-9</c:v>
                </c:pt>
                <c:pt idx="798">
                  <c:v>2.0552847508001655E-9</c:v>
                </c:pt>
                <c:pt idx="799">
                  <c:v>2.0312996795290936E-9</c:v>
                </c:pt>
                <c:pt idx="800">
                  <c:v>2.007594512852092E-9</c:v>
                </c:pt>
                <c:pt idx="801">
                  <c:v>1.7033621787741421E-9</c:v>
                </c:pt>
                <c:pt idx="802">
                  <c:v>2.007594512852092E-9</c:v>
                </c:pt>
                <c:pt idx="803">
                  <c:v>2.1289477360995151E-9</c:v>
                </c:pt>
                <c:pt idx="804">
                  <c:v>1.6834840264925942E-9</c:v>
                </c:pt>
                <c:pt idx="805">
                  <c:v>1.6062679724453795E-9</c:v>
                </c:pt>
                <c:pt idx="806">
                  <c:v>1.7033621787741421E-9</c:v>
                </c:pt>
                <c:pt idx="807">
                  <c:v>1.6252343771506056E-9</c:v>
                </c:pt>
                <c:pt idx="808">
                  <c:v>1.6252343771506056E-9</c:v>
                </c:pt>
                <c:pt idx="809">
                  <c:v>1.6638378512638731E-9</c:v>
                </c:pt>
                <c:pt idx="810">
                  <c:v>1.6444247323507749E-9</c:v>
                </c:pt>
                <c:pt idx="811">
                  <c:v>1.6638378512638731E-9</c:v>
                </c:pt>
                <c:pt idx="812">
                  <c:v>1.6252343771506056E-9</c:v>
                </c:pt>
                <c:pt idx="813">
                  <c:v>1.6638378512638731E-9</c:v>
                </c:pt>
                <c:pt idx="814">
                  <c:v>1.6252343771506056E-9</c:v>
                </c:pt>
                <c:pt idx="815">
                  <c:v>1.6444247323507749E-9</c:v>
                </c:pt>
                <c:pt idx="816">
                  <c:v>1.6252343771506056E-9</c:v>
                </c:pt>
                <c:pt idx="817">
                  <c:v>1.6252343771506056E-9</c:v>
                </c:pt>
                <c:pt idx="818">
                  <c:v>1.6444247323507749E-9</c:v>
                </c:pt>
                <c:pt idx="819">
                  <c:v>1.6444247323507749E-9</c:v>
                </c:pt>
                <c:pt idx="820">
                  <c:v>1.7033621787741421E-9</c:v>
                </c:pt>
                <c:pt idx="821">
                  <c:v>1.6834840264925942E-9</c:v>
                </c:pt>
                <c:pt idx="822">
                  <c:v>1.6638378512638731E-9</c:v>
                </c:pt>
                <c:pt idx="823">
                  <c:v>1.7234750472347021E-9</c:v>
                </c:pt>
                <c:pt idx="824">
                  <c:v>1.7438254033433691E-9</c:v>
                </c:pt>
                <c:pt idx="825">
                  <c:v>1.7234750472347021E-9</c:v>
                </c:pt>
                <c:pt idx="826">
                  <c:v>1.7234750472347021E-9</c:v>
                </c:pt>
                <c:pt idx="827">
                  <c:v>1.8063254462211802E-9</c:v>
                </c:pt>
                <c:pt idx="828">
                  <c:v>1.8492345545049863E-9</c:v>
                </c:pt>
                <c:pt idx="829">
                  <c:v>1.7644119885806218E-9</c:v>
                </c:pt>
                <c:pt idx="830">
                  <c:v>1.8492345545049863E-9</c:v>
                </c:pt>
                <c:pt idx="831">
                  <c:v>1.8931586058651039E-9</c:v>
                </c:pt>
                <c:pt idx="832">
                  <c:v>1.9155125423850209E-9</c:v>
                </c:pt>
                <c:pt idx="833">
                  <c:v>1.9381304285161268E-9</c:v>
                </c:pt>
                <c:pt idx="834">
                  <c:v>1.9610153809084635E-9</c:v>
                </c:pt>
                <c:pt idx="835">
                  <c:v>1.9155125423850209E-9</c:v>
                </c:pt>
                <c:pt idx="836">
                  <c:v>1.9381304285161268E-9</c:v>
                </c:pt>
                <c:pt idx="837">
                  <c:v>2.0312996795290936E-9</c:v>
                </c:pt>
                <c:pt idx="838">
                  <c:v>1.9841659842964146E-9</c:v>
                </c:pt>
                <c:pt idx="839">
                  <c:v>1.9610153809084635E-9</c:v>
                </c:pt>
                <c:pt idx="840">
                  <c:v>2.0312996795290936E-9</c:v>
                </c:pt>
                <c:pt idx="841">
                  <c:v>1.9841659842964146E-9</c:v>
                </c:pt>
                <c:pt idx="842">
                  <c:v>2.0312996795290936E-9</c:v>
                </c:pt>
                <c:pt idx="843">
                  <c:v>2.0312996795290936E-9</c:v>
                </c:pt>
                <c:pt idx="844">
                  <c:v>2.0795482433654488E-9</c:v>
                </c:pt>
                <c:pt idx="845">
                  <c:v>2.0552847508001655E-9</c:v>
                </c:pt>
                <c:pt idx="846">
                  <c:v>2.0795482433654488E-9</c:v>
                </c:pt>
                <c:pt idx="847">
                  <c:v>2.1289477360995151E-9</c:v>
                </c:pt>
                <c:pt idx="848">
                  <c:v>2.0552847508001655E-9</c:v>
                </c:pt>
                <c:pt idx="849">
                  <c:v>2.0552847508001655E-9</c:v>
                </c:pt>
                <c:pt idx="850">
                  <c:v>2.1289477360995151E-9</c:v>
                </c:pt>
                <c:pt idx="851">
                  <c:v>2.1041030214375427E-9</c:v>
                </c:pt>
                <c:pt idx="852">
                  <c:v>2.1540858108490646E-9</c:v>
                </c:pt>
                <c:pt idx="853">
                  <c:v>2.1041030214375427E-9</c:v>
                </c:pt>
                <c:pt idx="854">
                  <c:v>2.1041030214375427E-9</c:v>
                </c:pt>
                <c:pt idx="855">
                  <c:v>2.1289477360995151E-9</c:v>
                </c:pt>
                <c:pt idx="856">
                  <c:v>2.1289477360995151E-9</c:v>
                </c:pt>
                <c:pt idx="857">
                  <c:v>2.2052508594143434E-9</c:v>
                </c:pt>
                <c:pt idx="858">
                  <c:v>2.1795207096076765E-9</c:v>
                </c:pt>
                <c:pt idx="859">
                  <c:v>2.1289477360995151E-9</c:v>
                </c:pt>
                <c:pt idx="860">
                  <c:v>2.2052508594143434E-9</c:v>
                </c:pt>
                <c:pt idx="861">
                  <c:v>2.1540858108490646E-9</c:v>
                </c:pt>
                <c:pt idx="862">
                  <c:v>2.1289477360995151E-9</c:v>
                </c:pt>
                <c:pt idx="863">
                  <c:v>2.1795207096076765E-9</c:v>
                </c:pt>
                <c:pt idx="864">
                  <c:v>2.1041030214375427E-9</c:v>
                </c:pt>
                <c:pt idx="865">
                  <c:v>2.1289477360995151E-9</c:v>
                </c:pt>
                <c:pt idx="866">
                  <c:v>2.1795207096076765E-9</c:v>
                </c:pt>
                <c:pt idx="867">
                  <c:v>2.1540858108490646E-9</c:v>
                </c:pt>
                <c:pt idx="868">
                  <c:v>2.1041030214375427E-9</c:v>
                </c:pt>
                <c:pt idx="869">
                  <c:v>2.1540858108490646E-9</c:v>
                </c:pt>
                <c:pt idx="870">
                  <c:v>2.1289477360995151E-9</c:v>
                </c:pt>
                <c:pt idx="871">
                  <c:v>2.0795482433654488E-9</c:v>
                </c:pt>
                <c:pt idx="872">
                  <c:v>2.0552847508001655E-9</c:v>
                </c:pt>
                <c:pt idx="873">
                  <c:v>2.1540858108490646E-9</c:v>
                </c:pt>
                <c:pt idx="874">
                  <c:v>2.1041030214375427E-9</c:v>
                </c:pt>
                <c:pt idx="875">
                  <c:v>2.0312996795290936E-9</c:v>
                </c:pt>
                <c:pt idx="876">
                  <c:v>2.1289477360995151E-9</c:v>
                </c:pt>
                <c:pt idx="877">
                  <c:v>2.0552847508001655E-9</c:v>
                </c:pt>
                <c:pt idx="878">
                  <c:v>2.0552847508001655E-9</c:v>
                </c:pt>
                <c:pt idx="879">
                  <c:v>2.0312996795290936E-9</c:v>
                </c:pt>
                <c:pt idx="880">
                  <c:v>2.007594512852092E-9</c:v>
                </c:pt>
                <c:pt idx="881">
                  <c:v>2.007594512852092E-9</c:v>
                </c:pt>
                <c:pt idx="882">
                  <c:v>2.007594512852092E-9</c:v>
                </c:pt>
                <c:pt idx="883">
                  <c:v>2.0552847508001655E-9</c:v>
                </c:pt>
                <c:pt idx="884">
                  <c:v>1.9610153809084635E-9</c:v>
                </c:pt>
                <c:pt idx="885">
                  <c:v>2.007594512852092E-9</c:v>
                </c:pt>
                <c:pt idx="886">
                  <c:v>1.9841659842964146E-9</c:v>
                </c:pt>
                <c:pt idx="887">
                  <c:v>1.9841659842964146E-9</c:v>
                </c:pt>
                <c:pt idx="888">
                  <c:v>1.9610153809084635E-9</c:v>
                </c:pt>
                <c:pt idx="889">
                  <c:v>2.0312996795290936E-9</c:v>
                </c:pt>
                <c:pt idx="890">
                  <c:v>1.9155125423850209E-9</c:v>
                </c:pt>
                <c:pt idx="891">
                  <c:v>1.9155125423850209E-9</c:v>
                </c:pt>
                <c:pt idx="892">
                  <c:v>1.9841659842964146E-9</c:v>
                </c:pt>
                <c:pt idx="893">
                  <c:v>1.9610153809084635E-9</c:v>
                </c:pt>
                <c:pt idx="894">
                  <c:v>1.9381304285161268E-9</c:v>
                </c:pt>
                <c:pt idx="895">
                  <c:v>1.9381304285161268E-9</c:v>
                </c:pt>
                <c:pt idx="896">
                  <c:v>1.9381304285161268E-9</c:v>
                </c:pt>
                <c:pt idx="897">
                  <c:v>1.9841659842964146E-9</c:v>
                </c:pt>
                <c:pt idx="898">
                  <c:v>2.007594512852092E-9</c:v>
                </c:pt>
                <c:pt idx="899">
                  <c:v>1.9841659842964146E-9</c:v>
                </c:pt>
                <c:pt idx="900">
                  <c:v>1.9841659842964146E-9</c:v>
                </c:pt>
                <c:pt idx="901">
                  <c:v>2.0312996795290936E-9</c:v>
                </c:pt>
                <c:pt idx="902">
                  <c:v>1.9841659842964146E-9</c:v>
                </c:pt>
                <c:pt idx="903">
                  <c:v>1.9155125423850209E-9</c:v>
                </c:pt>
                <c:pt idx="904">
                  <c:v>2.0552847508001655E-9</c:v>
                </c:pt>
                <c:pt idx="905">
                  <c:v>1.9610153809084635E-9</c:v>
                </c:pt>
                <c:pt idx="906">
                  <c:v>1.9381304285161268E-9</c:v>
                </c:pt>
                <c:pt idx="907">
                  <c:v>1.9381304285161268E-9</c:v>
                </c:pt>
                <c:pt idx="908">
                  <c:v>1.9841659842964146E-9</c:v>
                </c:pt>
                <c:pt idx="909">
                  <c:v>1.9155125423850209E-9</c:v>
                </c:pt>
                <c:pt idx="910">
                  <c:v>1.9155125423850209E-9</c:v>
                </c:pt>
                <c:pt idx="911">
                  <c:v>1.8492345545049863E-9</c:v>
                </c:pt>
                <c:pt idx="912">
                  <c:v>1.9381304285161268E-9</c:v>
                </c:pt>
                <c:pt idx="913">
                  <c:v>2.007594512852092E-9</c:v>
                </c:pt>
                <c:pt idx="914">
                  <c:v>2.0552847508001655E-9</c:v>
                </c:pt>
                <c:pt idx="915">
                  <c:v>1.9610153809084635E-9</c:v>
                </c:pt>
                <c:pt idx="916">
                  <c:v>1.9841659842964146E-9</c:v>
                </c:pt>
                <c:pt idx="917">
                  <c:v>2.0312996795290936E-9</c:v>
                </c:pt>
                <c:pt idx="918">
                  <c:v>2.0312996795290936E-9</c:v>
                </c:pt>
                <c:pt idx="919">
                  <c:v>2.0552847508001655E-9</c:v>
                </c:pt>
                <c:pt idx="920">
                  <c:v>2.0795482433654488E-9</c:v>
                </c:pt>
                <c:pt idx="921">
                  <c:v>2.0312996795290936E-9</c:v>
                </c:pt>
                <c:pt idx="922">
                  <c:v>2.007594512852092E-9</c:v>
                </c:pt>
                <c:pt idx="923">
                  <c:v>2.0312996795290936E-9</c:v>
                </c:pt>
                <c:pt idx="924">
                  <c:v>1.9610153809084635E-9</c:v>
                </c:pt>
                <c:pt idx="925">
                  <c:v>2.007594512852092E-9</c:v>
                </c:pt>
                <c:pt idx="926">
                  <c:v>2.0312996795290936E-9</c:v>
                </c:pt>
                <c:pt idx="927">
                  <c:v>2.0312996795290936E-9</c:v>
                </c:pt>
                <c:pt idx="928">
                  <c:v>1.9841659842964146E-9</c:v>
                </c:pt>
                <c:pt idx="929">
                  <c:v>1.8931586058651039E-9</c:v>
                </c:pt>
                <c:pt idx="930">
                  <c:v>1.8931586058651039E-9</c:v>
                </c:pt>
                <c:pt idx="931">
                  <c:v>1.8710655386774832E-9</c:v>
                </c:pt>
                <c:pt idx="932">
                  <c:v>1.8492345545049863E-9</c:v>
                </c:pt>
                <c:pt idx="933">
                  <c:v>1.8492345545049863E-9</c:v>
                </c:pt>
                <c:pt idx="934">
                  <c:v>1.7033621787741421E-9</c:v>
                </c:pt>
                <c:pt idx="935">
                  <c:v>1.7234750472347021E-9</c:v>
                </c:pt>
                <c:pt idx="936">
                  <c:v>1.7644119885806218E-9</c:v>
                </c:pt>
                <c:pt idx="937">
                  <c:v>1.7033621787741421E-9</c:v>
                </c:pt>
                <c:pt idx="938">
                  <c:v>1.6834840264925942E-9</c:v>
                </c:pt>
                <c:pt idx="939">
                  <c:v>1.6638378512638731E-9</c:v>
                </c:pt>
                <c:pt idx="940">
                  <c:v>1.7033621787741421E-9</c:v>
                </c:pt>
                <c:pt idx="941">
                  <c:v>1.6638378512638731E-9</c:v>
                </c:pt>
                <c:pt idx="942">
                  <c:v>1.6638378512638731E-9</c:v>
                </c:pt>
                <c:pt idx="943">
                  <c:v>1.6638378512638731E-9</c:v>
                </c:pt>
                <c:pt idx="944">
                  <c:v>1.587522904743912E-9</c:v>
                </c:pt>
                <c:pt idx="945">
                  <c:v>1.587522904743912E-9</c:v>
                </c:pt>
                <c:pt idx="946">
                  <c:v>1.6444247323507749E-9</c:v>
                </c:pt>
                <c:pt idx="947">
                  <c:v>1.6252343771506056E-9</c:v>
                </c:pt>
                <c:pt idx="948">
                  <c:v>1.6252343771506056E-9</c:v>
                </c:pt>
                <c:pt idx="949">
                  <c:v>1.5506900491198194E-9</c:v>
                </c:pt>
                <c:pt idx="950">
                  <c:v>1.5147082819231135E-9</c:v>
                </c:pt>
                <c:pt idx="951">
                  <c:v>1.5325935730315288E-9</c:v>
                </c:pt>
                <c:pt idx="952">
                  <c:v>1.5506900491198194E-9</c:v>
                </c:pt>
                <c:pt idx="953">
                  <c:v>1.5506900491198194E-9</c:v>
                </c:pt>
                <c:pt idx="954">
                  <c:v>1.587522904743912E-9</c:v>
                </c:pt>
                <c:pt idx="955">
                  <c:v>1.5506900491198194E-9</c:v>
                </c:pt>
                <c:pt idx="956">
                  <c:v>1.5689965910543285E-9</c:v>
                </c:pt>
                <c:pt idx="957">
                  <c:v>1.5506900491198194E-9</c:v>
                </c:pt>
                <c:pt idx="958">
                  <c:v>1.5506900491198194E-9</c:v>
                </c:pt>
                <c:pt idx="959">
                  <c:v>1.5147082819231135E-9</c:v>
                </c:pt>
                <c:pt idx="960">
                  <c:v>1.4970317112763142E-9</c:v>
                </c:pt>
                <c:pt idx="961">
                  <c:v>1.4970317112763142E-9</c:v>
                </c:pt>
                <c:pt idx="962">
                  <c:v>1.5506900491198194E-9</c:v>
                </c:pt>
                <c:pt idx="963">
                  <c:v>1.479564832153682E-9</c:v>
                </c:pt>
                <c:pt idx="964">
                  <c:v>1.5506900491198194E-9</c:v>
                </c:pt>
                <c:pt idx="965">
                  <c:v>1.5506900491198194E-9</c:v>
                </c:pt>
                <c:pt idx="966">
                  <c:v>1.4970317112763142E-9</c:v>
                </c:pt>
                <c:pt idx="967">
                  <c:v>1.479564832153682E-9</c:v>
                </c:pt>
                <c:pt idx="968">
                  <c:v>1.5147082819231135E-9</c:v>
                </c:pt>
                <c:pt idx="969">
                  <c:v>1.5147082819231135E-9</c:v>
                </c:pt>
                <c:pt idx="970">
                  <c:v>1.5325935730315288E-9</c:v>
                </c:pt>
                <c:pt idx="971">
                  <c:v>1.5325935730315288E-9</c:v>
                </c:pt>
                <c:pt idx="972">
                  <c:v>1.479564832153682E-9</c:v>
                </c:pt>
                <c:pt idx="973">
                  <c:v>1.5506900491198194E-9</c:v>
                </c:pt>
                <c:pt idx="974">
                  <c:v>1.5147082819231135E-9</c:v>
                </c:pt>
                <c:pt idx="975">
                  <c:v>1.5506900491198194E-9</c:v>
                </c:pt>
                <c:pt idx="976">
                  <c:v>1.587522904743912E-9</c:v>
                </c:pt>
                <c:pt idx="977">
                  <c:v>1.5506900491198194E-9</c:v>
                </c:pt>
                <c:pt idx="978">
                  <c:v>1.5325935730315288E-9</c:v>
                </c:pt>
                <c:pt idx="979">
                  <c:v>1.6062679724453795E-9</c:v>
                </c:pt>
                <c:pt idx="980">
                  <c:v>1.6252343771506056E-9</c:v>
                </c:pt>
                <c:pt idx="981">
                  <c:v>1.587522904743912E-9</c:v>
                </c:pt>
                <c:pt idx="982">
                  <c:v>1.6444247323507749E-9</c:v>
                </c:pt>
                <c:pt idx="983">
                  <c:v>1.6444247323507749E-9</c:v>
                </c:pt>
                <c:pt idx="984">
                  <c:v>1.6252343771506056E-9</c:v>
                </c:pt>
                <c:pt idx="985">
                  <c:v>1.5689965910543285E-9</c:v>
                </c:pt>
                <c:pt idx="986">
                  <c:v>1.6062679724453795E-9</c:v>
                </c:pt>
                <c:pt idx="987">
                  <c:v>1.587522904743912E-9</c:v>
                </c:pt>
                <c:pt idx="988">
                  <c:v>1.587522904743912E-9</c:v>
                </c:pt>
                <c:pt idx="989">
                  <c:v>1.5506900491198194E-9</c:v>
                </c:pt>
                <c:pt idx="990">
                  <c:v>1.5506900491198194E-9</c:v>
                </c:pt>
                <c:pt idx="991">
                  <c:v>1.5506900491198194E-9</c:v>
                </c:pt>
                <c:pt idx="992">
                  <c:v>1.6062679724453795E-9</c:v>
                </c:pt>
                <c:pt idx="993">
                  <c:v>1.5325935730315288E-9</c:v>
                </c:pt>
                <c:pt idx="994">
                  <c:v>1.5689965910543285E-9</c:v>
                </c:pt>
                <c:pt idx="995">
                  <c:v>1.587522904743912E-9</c:v>
                </c:pt>
                <c:pt idx="996">
                  <c:v>1.5689965910543285E-9</c:v>
                </c:pt>
                <c:pt idx="997">
                  <c:v>1.5506900491198194E-9</c:v>
                </c:pt>
                <c:pt idx="998">
                  <c:v>1.6062679724453795E-9</c:v>
                </c:pt>
                <c:pt idx="999">
                  <c:v>1.5325935730315288E-9</c:v>
                </c:pt>
                <c:pt idx="1000">
                  <c:v>1.5506900491198194E-9</c:v>
                </c:pt>
                <c:pt idx="1001">
                  <c:v>1.587522904743912E-9</c:v>
                </c:pt>
                <c:pt idx="1002">
                  <c:v>1.5325935730315288E-9</c:v>
                </c:pt>
                <c:pt idx="1003">
                  <c:v>1.6062679724453795E-9</c:v>
                </c:pt>
                <c:pt idx="1004">
                  <c:v>1.5325935730315288E-9</c:v>
                </c:pt>
                <c:pt idx="1005">
                  <c:v>1.4970317112763142E-9</c:v>
                </c:pt>
                <c:pt idx="1006">
                  <c:v>1.5689965910543285E-9</c:v>
                </c:pt>
                <c:pt idx="1007">
                  <c:v>1.5689965910543285E-9</c:v>
                </c:pt>
                <c:pt idx="1008">
                  <c:v>1.5506900491198194E-9</c:v>
                </c:pt>
                <c:pt idx="1009">
                  <c:v>1.4622983838255056E-9</c:v>
                </c:pt>
                <c:pt idx="1010">
                  <c:v>1.5147082819231135E-9</c:v>
                </c:pt>
                <c:pt idx="1011">
                  <c:v>1.7644119885806218E-9</c:v>
                </c:pt>
                <c:pt idx="1012">
                  <c:v>1.7644119885806218E-9</c:v>
                </c:pt>
                <c:pt idx="1013">
                  <c:v>1.7644119885806218E-9</c:v>
                </c:pt>
                <c:pt idx="1014">
                  <c:v>1.827654078821767E-9</c:v>
                </c:pt>
                <c:pt idx="1015">
                  <c:v>1.827654078821767E-9</c:v>
                </c:pt>
                <c:pt idx="1016">
                  <c:v>1.7852457177069205E-9</c:v>
                </c:pt>
                <c:pt idx="1017">
                  <c:v>1.7852457177069205E-9</c:v>
                </c:pt>
                <c:pt idx="1018">
                  <c:v>1.7852457177069205E-9</c:v>
                </c:pt>
                <c:pt idx="1019">
                  <c:v>1.8063254462211802E-9</c:v>
                </c:pt>
                <c:pt idx="1020">
                  <c:v>1.6834840264925942E-9</c:v>
                </c:pt>
                <c:pt idx="1021">
                  <c:v>1.6638378512638731E-9</c:v>
                </c:pt>
                <c:pt idx="1022">
                  <c:v>1.7234750472347021E-9</c:v>
                </c:pt>
                <c:pt idx="1023">
                  <c:v>1.7033621787741421E-9</c:v>
                </c:pt>
                <c:pt idx="1024">
                  <c:v>1.7033621787741421E-9</c:v>
                </c:pt>
                <c:pt idx="1025">
                  <c:v>1.6638378512638731E-9</c:v>
                </c:pt>
                <c:pt idx="1026">
                  <c:v>1.6638378512638731E-9</c:v>
                </c:pt>
                <c:pt idx="1027">
                  <c:v>1.6252343771506056E-9</c:v>
                </c:pt>
                <c:pt idx="1028">
                  <c:v>1.5689965910543285E-9</c:v>
                </c:pt>
                <c:pt idx="1029">
                  <c:v>1.5506900491198194E-9</c:v>
                </c:pt>
                <c:pt idx="1030">
                  <c:v>1.5689965910543285E-9</c:v>
                </c:pt>
                <c:pt idx="1031">
                  <c:v>1.5506900491198194E-9</c:v>
                </c:pt>
                <c:pt idx="1032">
                  <c:v>1.4970317112763142E-9</c:v>
                </c:pt>
                <c:pt idx="1033">
                  <c:v>1.5147082819231135E-9</c:v>
                </c:pt>
                <c:pt idx="1034">
                  <c:v>1.5325935730315288E-9</c:v>
                </c:pt>
                <c:pt idx="1035">
                  <c:v>1.479564832153682E-9</c:v>
                </c:pt>
                <c:pt idx="1036">
                  <c:v>1.5147082819231135E-9</c:v>
                </c:pt>
                <c:pt idx="1037">
                  <c:v>1.479564832153682E-9</c:v>
                </c:pt>
                <c:pt idx="1038">
                  <c:v>1.4283676314815449E-9</c:v>
                </c:pt>
                <c:pt idx="1039">
                  <c:v>1.4970317112763142E-9</c:v>
                </c:pt>
                <c:pt idx="1040">
                  <c:v>1.4283676314815449E-9</c:v>
                </c:pt>
                <c:pt idx="1041">
                  <c:v>1.4283676314815449E-9</c:v>
                </c:pt>
                <c:pt idx="1042">
                  <c:v>1.4452334340943428E-9</c:v>
                </c:pt>
                <c:pt idx="1043">
                  <c:v>1.479564832153682E-9</c:v>
                </c:pt>
                <c:pt idx="1044">
                  <c:v>1.4452334340943428E-9</c:v>
                </c:pt>
                <c:pt idx="1045">
                  <c:v>1.479564832153682E-9</c:v>
                </c:pt>
                <c:pt idx="1046">
                  <c:v>1.4622983838255056E-9</c:v>
                </c:pt>
                <c:pt idx="1047">
                  <c:v>1.479564832153682E-9</c:v>
                </c:pt>
                <c:pt idx="1048">
                  <c:v>1.479564832153682E-9</c:v>
                </c:pt>
                <c:pt idx="1049">
                  <c:v>1.5147082819231135E-9</c:v>
                </c:pt>
                <c:pt idx="1050">
                  <c:v>1.5506900491198194E-9</c:v>
                </c:pt>
                <c:pt idx="1051">
                  <c:v>1.5506900491198194E-9</c:v>
                </c:pt>
                <c:pt idx="1052">
                  <c:v>1.5689965910543285E-9</c:v>
                </c:pt>
                <c:pt idx="1053">
                  <c:v>1.5325935730315288E-9</c:v>
                </c:pt>
                <c:pt idx="1054">
                  <c:v>1.5506900491198194E-9</c:v>
                </c:pt>
                <c:pt idx="1055">
                  <c:v>1.5506900491198194E-9</c:v>
                </c:pt>
                <c:pt idx="1056">
                  <c:v>1.6252343771506056E-9</c:v>
                </c:pt>
                <c:pt idx="1057">
                  <c:v>1.587522904743912E-9</c:v>
                </c:pt>
                <c:pt idx="1058">
                  <c:v>1.587522904743912E-9</c:v>
                </c:pt>
                <c:pt idx="1059">
                  <c:v>1.6444247323507749E-9</c:v>
                </c:pt>
                <c:pt idx="1060">
                  <c:v>1.6444247323507749E-9</c:v>
                </c:pt>
                <c:pt idx="1061">
                  <c:v>1.6252343771506056E-9</c:v>
                </c:pt>
                <c:pt idx="1062">
                  <c:v>1.7033621787741421E-9</c:v>
                </c:pt>
                <c:pt idx="1063">
                  <c:v>1.6834840264925942E-9</c:v>
                </c:pt>
                <c:pt idx="1064">
                  <c:v>1.6062679724453795E-9</c:v>
                </c:pt>
                <c:pt idx="1065">
                  <c:v>1.6444247323507749E-9</c:v>
                </c:pt>
                <c:pt idx="1066">
                  <c:v>1.6444247323507749E-9</c:v>
                </c:pt>
                <c:pt idx="1067">
                  <c:v>1.7234750472347021E-9</c:v>
                </c:pt>
                <c:pt idx="1068">
                  <c:v>1.6638378512638731E-9</c:v>
                </c:pt>
                <c:pt idx="1069">
                  <c:v>1.6834840264925942E-9</c:v>
                </c:pt>
                <c:pt idx="1070">
                  <c:v>1.6834840264925942E-9</c:v>
                </c:pt>
                <c:pt idx="1071">
                  <c:v>1.7033621787741421E-9</c:v>
                </c:pt>
                <c:pt idx="1072">
                  <c:v>1.6638378512638731E-9</c:v>
                </c:pt>
                <c:pt idx="1073">
                  <c:v>1.6638378512638731E-9</c:v>
                </c:pt>
                <c:pt idx="1074">
                  <c:v>1.7234750472347021E-9</c:v>
                </c:pt>
                <c:pt idx="1075">
                  <c:v>1.6834840264925942E-9</c:v>
                </c:pt>
                <c:pt idx="1076">
                  <c:v>1.7033621787741421E-9</c:v>
                </c:pt>
                <c:pt idx="1077">
                  <c:v>1.7234750472347021E-9</c:v>
                </c:pt>
                <c:pt idx="1078">
                  <c:v>1.7644119885806218E-9</c:v>
                </c:pt>
                <c:pt idx="1079">
                  <c:v>1.7234750472347021E-9</c:v>
                </c:pt>
                <c:pt idx="1080">
                  <c:v>1.7234750472347021E-9</c:v>
                </c:pt>
                <c:pt idx="1081">
                  <c:v>1.7438254033433691E-9</c:v>
                </c:pt>
                <c:pt idx="1082">
                  <c:v>1.7852457177069205E-9</c:v>
                </c:pt>
                <c:pt idx="1083">
                  <c:v>1.8063254462211802E-9</c:v>
                </c:pt>
                <c:pt idx="1084">
                  <c:v>1.7852457177069205E-9</c:v>
                </c:pt>
                <c:pt idx="1085">
                  <c:v>1.8063254462211802E-9</c:v>
                </c:pt>
                <c:pt idx="1086">
                  <c:v>1.8710655386774832E-9</c:v>
                </c:pt>
                <c:pt idx="1087">
                  <c:v>1.8492345545049863E-9</c:v>
                </c:pt>
                <c:pt idx="1088">
                  <c:v>1.8710655386774832E-9</c:v>
                </c:pt>
                <c:pt idx="1089">
                  <c:v>1.827654078821767E-9</c:v>
                </c:pt>
                <c:pt idx="1090">
                  <c:v>1.8710655386774832E-9</c:v>
                </c:pt>
                <c:pt idx="1091">
                  <c:v>1.8492345545049863E-9</c:v>
                </c:pt>
                <c:pt idx="1092">
                  <c:v>1.8931586058651039E-9</c:v>
                </c:pt>
                <c:pt idx="1093">
                  <c:v>1.827654078821767E-9</c:v>
                </c:pt>
                <c:pt idx="1094">
                  <c:v>1.8710655386774832E-9</c:v>
                </c:pt>
                <c:pt idx="1095">
                  <c:v>1.8492345545049863E-9</c:v>
                </c:pt>
                <c:pt idx="1096">
                  <c:v>1.8710655386774832E-9</c:v>
                </c:pt>
                <c:pt idx="1097">
                  <c:v>1.8492345545049863E-9</c:v>
                </c:pt>
                <c:pt idx="1098">
                  <c:v>1.8710655386774832E-9</c:v>
                </c:pt>
                <c:pt idx="1099">
                  <c:v>1.8931586058651039E-9</c:v>
                </c:pt>
                <c:pt idx="1100">
                  <c:v>1.8492345545049863E-9</c:v>
                </c:pt>
                <c:pt idx="1101">
                  <c:v>1.9381304285161268E-9</c:v>
                </c:pt>
                <c:pt idx="1102">
                  <c:v>1.8931586058651039E-9</c:v>
                </c:pt>
                <c:pt idx="1103">
                  <c:v>1.9381304285161268E-9</c:v>
                </c:pt>
                <c:pt idx="1104">
                  <c:v>1.8492345545049863E-9</c:v>
                </c:pt>
                <c:pt idx="1105">
                  <c:v>1.8492345545049863E-9</c:v>
                </c:pt>
                <c:pt idx="1106">
                  <c:v>1.9381304285161268E-9</c:v>
                </c:pt>
                <c:pt idx="1107">
                  <c:v>1.9155125423850209E-9</c:v>
                </c:pt>
                <c:pt idx="1108">
                  <c:v>1.9155125423850209E-9</c:v>
                </c:pt>
                <c:pt idx="1109">
                  <c:v>1.8710655386774832E-9</c:v>
                </c:pt>
                <c:pt idx="1110">
                  <c:v>1.8492345545049863E-9</c:v>
                </c:pt>
                <c:pt idx="1111">
                  <c:v>1.8492345545049863E-9</c:v>
                </c:pt>
                <c:pt idx="1112">
                  <c:v>1.9381304285161268E-9</c:v>
                </c:pt>
                <c:pt idx="1113">
                  <c:v>1.8710655386774832E-9</c:v>
                </c:pt>
                <c:pt idx="1114">
                  <c:v>1.827654078821767E-9</c:v>
                </c:pt>
                <c:pt idx="1115">
                  <c:v>1.827654078821767E-9</c:v>
                </c:pt>
                <c:pt idx="1116">
                  <c:v>1.8492345545049863E-9</c:v>
                </c:pt>
                <c:pt idx="1117">
                  <c:v>1.8492345545049863E-9</c:v>
                </c:pt>
                <c:pt idx="1118">
                  <c:v>1.827654078821767E-9</c:v>
                </c:pt>
                <c:pt idx="1119">
                  <c:v>1.8710655386774832E-9</c:v>
                </c:pt>
                <c:pt idx="1120">
                  <c:v>1.7852457177069205E-9</c:v>
                </c:pt>
                <c:pt idx="1121">
                  <c:v>1.7644119885806218E-9</c:v>
                </c:pt>
                <c:pt idx="1122">
                  <c:v>1.827654078821767E-9</c:v>
                </c:pt>
                <c:pt idx="1123">
                  <c:v>1.8492345545049863E-9</c:v>
                </c:pt>
                <c:pt idx="1124">
                  <c:v>1.7644119885806218E-9</c:v>
                </c:pt>
                <c:pt idx="1125">
                  <c:v>1.7234750472347021E-9</c:v>
                </c:pt>
                <c:pt idx="1126">
                  <c:v>1.6834840264925942E-9</c:v>
                </c:pt>
                <c:pt idx="1127">
                  <c:v>1.6638378512638731E-9</c:v>
                </c:pt>
                <c:pt idx="1128">
                  <c:v>1.6444247323507749E-9</c:v>
                </c:pt>
                <c:pt idx="1129">
                  <c:v>1.6638378512638731E-9</c:v>
                </c:pt>
                <c:pt idx="1130">
                  <c:v>1.7033621787741421E-9</c:v>
                </c:pt>
                <c:pt idx="1131">
                  <c:v>1.6252343771506056E-9</c:v>
                </c:pt>
                <c:pt idx="1132">
                  <c:v>1.6834840264925942E-9</c:v>
                </c:pt>
                <c:pt idx="1133">
                  <c:v>1.7033621787741421E-9</c:v>
                </c:pt>
                <c:pt idx="1134">
                  <c:v>1.6834840264925942E-9</c:v>
                </c:pt>
                <c:pt idx="1135">
                  <c:v>1.6834840264925942E-9</c:v>
                </c:pt>
                <c:pt idx="1136">
                  <c:v>1.7234750472347021E-9</c:v>
                </c:pt>
                <c:pt idx="1137">
                  <c:v>1.7234750472347021E-9</c:v>
                </c:pt>
                <c:pt idx="1138">
                  <c:v>1.7438254033433691E-9</c:v>
                </c:pt>
                <c:pt idx="1139">
                  <c:v>1.7234750472347021E-9</c:v>
                </c:pt>
                <c:pt idx="1140">
                  <c:v>1.7438254033433691E-9</c:v>
                </c:pt>
                <c:pt idx="1141">
                  <c:v>1.7438254033433691E-9</c:v>
                </c:pt>
                <c:pt idx="1142">
                  <c:v>1.7852457177069205E-9</c:v>
                </c:pt>
                <c:pt idx="1143">
                  <c:v>1.7644119885806218E-9</c:v>
                </c:pt>
                <c:pt idx="1144">
                  <c:v>1.8492345545049863E-9</c:v>
                </c:pt>
                <c:pt idx="1145">
                  <c:v>1.7644119885806218E-9</c:v>
                </c:pt>
                <c:pt idx="1146">
                  <c:v>1.8063254462211802E-9</c:v>
                </c:pt>
                <c:pt idx="1147">
                  <c:v>1.8492345545049863E-9</c:v>
                </c:pt>
                <c:pt idx="1148">
                  <c:v>1.8063254462211802E-9</c:v>
                </c:pt>
                <c:pt idx="1149">
                  <c:v>1.8063254462211802E-9</c:v>
                </c:pt>
                <c:pt idx="1150">
                  <c:v>1.8063254462211802E-9</c:v>
                </c:pt>
                <c:pt idx="1151">
                  <c:v>1.827654078821767E-9</c:v>
                </c:pt>
                <c:pt idx="1152">
                  <c:v>1.8063254462211802E-9</c:v>
                </c:pt>
                <c:pt idx="1153">
                  <c:v>1.8492345545049863E-9</c:v>
                </c:pt>
                <c:pt idx="1154">
                  <c:v>1.8710655386774832E-9</c:v>
                </c:pt>
                <c:pt idx="1155">
                  <c:v>1.7852457177069205E-9</c:v>
                </c:pt>
                <c:pt idx="1156">
                  <c:v>1.8710655386774832E-9</c:v>
                </c:pt>
                <c:pt idx="1157">
                  <c:v>1.8063254462211802E-9</c:v>
                </c:pt>
                <c:pt idx="1158">
                  <c:v>1.9155125423850209E-9</c:v>
                </c:pt>
                <c:pt idx="1159">
                  <c:v>1.8492345545049863E-9</c:v>
                </c:pt>
                <c:pt idx="1160">
                  <c:v>1.8710655386774832E-9</c:v>
                </c:pt>
                <c:pt idx="1161">
                  <c:v>1.8492345545049863E-9</c:v>
                </c:pt>
                <c:pt idx="1162">
                  <c:v>1.827654078821767E-9</c:v>
                </c:pt>
                <c:pt idx="1163">
                  <c:v>1.8492345545049863E-9</c:v>
                </c:pt>
                <c:pt idx="1164">
                  <c:v>1.8931586058651039E-9</c:v>
                </c:pt>
                <c:pt idx="1165">
                  <c:v>1.827654078821767E-9</c:v>
                </c:pt>
                <c:pt idx="1166">
                  <c:v>1.7852457177069205E-9</c:v>
                </c:pt>
                <c:pt idx="1167">
                  <c:v>1.8931586058651039E-9</c:v>
                </c:pt>
                <c:pt idx="1168">
                  <c:v>1.8710655386774832E-9</c:v>
                </c:pt>
                <c:pt idx="1169">
                  <c:v>1.827654078821767E-9</c:v>
                </c:pt>
                <c:pt idx="1170">
                  <c:v>1.7852457177069205E-9</c:v>
                </c:pt>
                <c:pt idx="1171">
                  <c:v>1.827654078821767E-9</c:v>
                </c:pt>
                <c:pt idx="1172">
                  <c:v>1.7852457177069205E-9</c:v>
                </c:pt>
                <c:pt idx="1173">
                  <c:v>1.8492345545049863E-9</c:v>
                </c:pt>
                <c:pt idx="1174">
                  <c:v>1.827654078821767E-9</c:v>
                </c:pt>
                <c:pt idx="1175">
                  <c:v>1.8710655386774832E-9</c:v>
                </c:pt>
                <c:pt idx="1176">
                  <c:v>1.8492345545049863E-9</c:v>
                </c:pt>
                <c:pt idx="1177">
                  <c:v>1.827654078821767E-9</c:v>
                </c:pt>
                <c:pt idx="1178">
                  <c:v>1.827654078821767E-9</c:v>
                </c:pt>
                <c:pt idx="1179">
                  <c:v>1.7852457177069205E-9</c:v>
                </c:pt>
                <c:pt idx="1180">
                  <c:v>1.7852457177069205E-9</c:v>
                </c:pt>
                <c:pt idx="1181">
                  <c:v>1.7852457177069205E-9</c:v>
                </c:pt>
                <c:pt idx="1182">
                  <c:v>1.7852457177069205E-9</c:v>
                </c:pt>
                <c:pt idx="1183">
                  <c:v>1.7438254033433691E-9</c:v>
                </c:pt>
                <c:pt idx="1184">
                  <c:v>1.7644119885806218E-9</c:v>
                </c:pt>
                <c:pt idx="1185">
                  <c:v>1.8710655386774832E-9</c:v>
                </c:pt>
                <c:pt idx="1186">
                  <c:v>1.7852457177069205E-9</c:v>
                </c:pt>
                <c:pt idx="1187">
                  <c:v>1.7644119885806218E-9</c:v>
                </c:pt>
                <c:pt idx="1188">
                  <c:v>1.6834840264925942E-9</c:v>
                </c:pt>
                <c:pt idx="1189">
                  <c:v>1.6834840264925942E-9</c:v>
                </c:pt>
                <c:pt idx="1190">
                  <c:v>1.7234750472347021E-9</c:v>
                </c:pt>
                <c:pt idx="1191">
                  <c:v>1.6834840264925942E-9</c:v>
                </c:pt>
                <c:pt idx="1192">
                  <c:v>1.7033621787741421E-9</c:v>
                </c:pt>
                <c:pt idx="1193">
                  <c:v>1.6444247323507749E-9</c:v>
                </c:pt>
                <c:pt idx="1194">
                  <c:v>1.7033621787741421E-9</c:v>
                </c:pt>
                <c:pt idx="1195">
                  <c:v>1.7033621787741421E-9</c:v>
                </c:pt>
                <c:pt idx="1196">
                  <c:v>1.7033621787741421E-9</c:v>
                </c:pt>
                <c:pt idx="1197">
                  <c:v>1.6252343771506056E-9</c:v>
                </c:pt>
                <c:pt idx="1198">
                  <c:v>1.6444247323507749E-9</c:v>
                </c:pt>
                <c:pt idx="1199">
                  <c:v>1.6062679724453795E-9</c:v>
                </c:pt>
                <c:pt idx="1200">
                  <c:v>1.6444247323507749E-9</c:v>
                </c:pt>
                <c:pt idx="1201">
                  <c:v>1.5147082819231135E-9</c:v>
                </c:pt>
                <c:pt idx="1202">
                  <c:v>1.5506900491198194E-9</c:v>
                </c:pt>
                <c:pt idx="1203">
                  <c:v>1.4970317112763142E-9</c:v>
                </c:pt>
                <c:pt idx="1204">
                  <c:v>1.5325935730315288E-9</c:v>
                </c:pt>
                <c:pt idx="1205">
                  <c:v>1.5147082819231135E-9</c:v>
                </c:pt>
                <c:pt idx="1206">
                  <c:v>1.4452334340943428E-9</c:v>
                </c:pt>
                <c:pt idx="1207">
                  <c:v>1.479564832153682E-9</c:v>
                </c:pt>
                <c:pt idx="1208">
                  <c:v>1.4283676314815449E-9</c:v>
                </c:pt>
                <c:pt idx="1209">
                  <c:v>1.3952274112105362E-9</c:v>
                </c:pt>
                <c:pt idx="1210">
                  <c:v>1.3952274112105362E-9</c:v>
                </c:pt>
                <c:pt idx="1211">
                  <c:v>1.4116986519501E-9</c:v>
                </c:pt>
                <c:pt idx="1212">
                  <c:v>1.4622983838255056E-9</c:v>
                </c:pt>
                <c:pt idx="1213">
                  <c:v>1.4452334340943428E-9</c:v>
                </c:pt>
                <c:pt idx="1214">
                  <c:v>1.3789451764086607E-9</c:v>
                </c:pt>
                <c:pt idx="1215">
                  <c:v>1.4283676314815449E-9</c:v>
                </c:pt>
                <c:pt idx="1216">
                  <c:v>1.3789451764086607E-9</c:v>
                </c:pt>
                <c:pt idx="1217">
                  <c:v>1.3789451764086607E-9</c:v>
                </c:pt>
                <c:pt idx="1218">
                  <c:v>1.4116986519501E-9</c:v>
                </c:pt>
                <c:pt idx="1219">
                  <c:v>1.3312297053605254E-9</c:v>
                </c:pt>
                <c:pt idx="1220">
                  <c:v>1.4116986519501E-9</c:v>
                </c:pt>
                <c:pt idx="1221">
                  <c:v>1.3469485279857743E-9</c:v>
                </c:pt>
                <c:pt idx="1222">
                  <c:v>1.3952274112105362E-9</c:v>
                </c:pt>
                <c:pt idx="1223">
                  <c:v>1.3952274112105362E-9</c:v>
                </c:pt>
                <c:pt idx="1224">
                  <c:v>1.3952274112105362E-9</c:v>
                </c:pt>
                <c:pt idx="1225">
                  <c:v>1.4283676314815449E-9</c:v>
                </c:pt>
                <c:pt idx="1226">
                  <c:v>1.4116986519501E-9</c:v>
                </c:pt>
                <c:pt idx="1227">
                  <c:v>1.4283676314815449E-9</c:v>
                </c:pt>
                <c:pt idx="1228">
                  <c:v>1.4622983838255056E-9</c:v>
                </c:pt>
                <c:pt idx="1229">
                  <c:v>1.4283676314815449E-9</c:v>
                </c:pt>
                <c:pt idx="1230">
                  <c:v>1.479564832153682E-9</c:v>
                </c:pt>
                <c:pt idx="1231">
                  <c:v>1.587522904743912E-9</c:v>
                </c:pt>
                <c:pt idx="1232">
                  <c:v>1.587522904743912E-9</c:v>
                </c:pt>
                <c:pt idx="1233">
                  <c:v>1.4970317112763142E-9</c:v>
                </c:pt>
                <c:pt idx="1234">
                  <c:v>1.5325935730315288E-9</c:v>
                </c:pt>
                <c:pt idx="1235">
                  <c:v>1.5506900491198194E-9</c:v>
                </c:pt>
                <c:pt idx="1236">
                  <c:v>1.479564832153682E-9</c:v>
                </c:pt>
                <c:pt idx="1237">
                  <c:v>1.479564832153682E-9</c:v>
                </c:pt>
                <c:pt idx="1238">
                  <c:v>1.479564832153682E-9</c:v>
                </c:pt>
                <c:pt idx="1239">
                  <c:v>1.3952274112105362E-9</c:v>
                </c:pt>
                <c:pt idx="1240">
                  <c:v>1.3952274112105362E-9</c:v>
                </c:pt>
                <c:pt idx="1241">
                  <c:v>1.3952274112105362E-9</c:v>
                </c:pt>
                <c:pt idx="1242">
                  <c:v>1.3469485279857743E-9</c:v>
                </c:pt>
                <c:pt idx="1243">
                  <c:v>1.3789451764086607E-9</c:v>
                </c:pt>
                <c:pt idx="1244">
                  <c:v>1.4283676314815449E-9</c:v>
                </c:pt>
                <c:pt idx="1245">
                  <c:v>1.3789451764086607E-9</c:v>
                </c:pt>
                <c:pt idx="1246">
                  <c:v>1.4116986519501E-9</c:v>
                </c:pt>
                <c:pt idx="1247">
                  <c:v>1.3952274112105362E-9</c:v>
                </c:pt>
                <c:pt idx="1248">
                  <c:v>1.3628529544806839E-9</c:v>
                </c:pt>
                <c:pt idx="1249">
                  <c:v>1.4116986519501E-9</c:v>
                </c:pt>
                <c:pt idx="1250">
                  <c:v>1.3789451764086607E-9</c:v>
                </c:pt>
                <c:pt idx="1251">
                  <c:v>1.4116986519501E-9</c:v>
                </c:pt>
                <c:pt idx="1252">
                  <c:v>1.3952274112105362E-9</c:v>
                </c:pt>
                <c:pt idx="1253">
                  <c:v>1.3628529544806839E-9</c:v>
                </c:pt>
                <c:pt idx="1254">
                  <c:v>1.3789451764086607E-9</c:v>
                </c:pt>
                <c:pt idx="1255">
                  <c:v>1.3789451764086607E-9</c:v>
                </c:pt>
                <c:pt idx="1256">
                  <c:v>1.3789451764086607E-9</c:v>
                </c:pt>
                <c:pt idx="1257">
                  <c:v>1.3952274112105362E-9</c:v>
                </c:pt>
                <c:pt idx="1258">
                  <c:v>1.3789451764086607E-9</c:v>
                </c:pt>
                <c:pt idx="1259">
                  <c:v>1.4116986519501E-9</c:v>
                </c:pt>
                <c:pt idx="1260">
                  <c:v>1.3952274112105362E-9</c:v>
                </c:pt>
                <c:pt idx="1261">
                  <c:v>1.3469485279857743E-9</c:v>
                </c:pt>
                <c:pt idx="1262">
                  <c:v>1.3312297053605254E-9</c:v>
                </c:pt>
                <c:pt idx="1263">
                  <c:v>1.3952274112105362E-9</c:v>
                </c:pt>
                <c:pt idx="1264">
                  <c:v>1.3312297053605254E-9</c:v>
                </c:pt>
                <c:pt idx="1265">
                  <c:v>1.3952274112105362E-9</c:v>
                </c:pt>
                <c:pt idx="1266">
                  <c:v>1.3312297053605254E-9</c:v>
                </c:pt>
                <c:pt idx="1267">
                  <c:v>1.3469485279857743E-9</c:v>
                </c:pt>
                <c:pt idx="1268">
                  <c:v>1.3312297053605254E-9</c:v>
                </c:pt>
                <c:pt idx="1269">
                  <c:v>1.3628529544806839E-9</c:v>
                </c:pt>
                <c:pt idx="1270">
                  <c:v>1.4116986519501E-9</c:v>
                </c:pt>
                <c:pt idx="1271">
                  <c:v>1.3469485279857743E-9</c:v>
                </c:pt>
                <c:pt idx="1272">
                  <c:v>1.3312297053605254E-9</c:v>
                </c:pt>
                <c:pt idx="1273">
                  <c:v>1.3952274112105362E-9</c:v>
                </c:pt>
                <c:pt idx="1274">
                  <c:v>1.3789451764086607E-9</c:v>
                </c:pt>
                <c:pt idx="1275">
                  <c:v>1.4116986519501E-9</c:v>
                </c:pt>
                <c:pt idx="1276">
                  <c:v>1.4283676314815449E-9</c:v>
                </c:pt>
                <c:pt idx="1277">
                  <c:v>1.3952274112105362E-9</c:v>
                </c:pt>
                <c:pt idx="1278">
                  <c:v>1.3952274112105362E-9</c:v>
                </c:pt>
                <c:pt idx="1279">
                  <c:v>1.3952274112105362E-9</c:v>
                </c:pt>
                <c:pt idx="1280">
                  <c:v>1.4452334340943428E-9</c:v>
                </c:pt>
                <c:pt idx="1281">
                  <c:v>1.4283676314815449E-9</c:v>
                </c:pt>
                <c:pt idx="1282">
                  <c:v>1.4452334340943428E-9</c:v>
                </c:pt>
                <c:pt idx="1283">
                  <c:v>1.3952274112105362E-9</c:v>
                </c:pt>
                <c:pt idx="1284">
                  <c:v>1.479564832153682E-9</c:v>
                </c:pt>
                <c:pt idx="1285">
                  <c:v>1.4452334340943428E-9</c:v>
                </c:pt>
                <c:pt idx="1286">
                  <c:v>1.4622983838255056E-9</c:v>
                </c:pt>
                <c:pt idx="1287">
                  <c:v>1.479564832153682E-9</c:v>
                </c:pt>
                <c:pt idx="1288">
                  <c:v>1.5325935730315288E-9</c:v>
                </c:pt>
                <c:pt idx="1289">
                  <c:v>1.5325935730315288E-9</c:v>
                </c:pt>
                <c:pt idx="1290">
                  <c:v>1.6062679724453795E-9</c:v>
                </c:pt>
                <c:pt idx="1291">
                  <c:v>1.6252343771506056E-9</c:v>
                </c:pt>
                <c:pt idx="1292">
                  <c:v>1.6062679724453795E-9</c:v>
                </c:pt>
                <c:pt idx="1293">
                  <c:v>1.7033621787741421E-9</c:v>
                </c:pt>
                <c:pt idx="1294">
                  <c:v>1.6444247323507749E-9</c:v>
                </c:pt>
                <c:pt idx="1295">
                  <c:v>1.6834840264925942E-9</c:v>
                </c:pt>
                <c:pt idx="1296">
                  <c:v>1.7644119885806218E-9</c:v>
                </c:pt>
                <c:pt idx="1297">
                  <c:v>1.6834840264925942E-9</c:v>
                </c:pt>
                <c:pt idx="1298">
                  <c:v>1.7033621787741421E-9</c:v>
                </c:pt>
                <c:pt idx="1299">
                  <c:v>1.7234750472347021E-9</c:v>
                </c:pt>
                <c:pt idx="1300">
                  <c:v>1.7852457177069205E-9</c:v>
                </c:pt>
                <c:pt idx="1301">
                  <c:v>1.7852457177069205E-9</c:v>
                </c:pt>
                <c:pt idx="1302">
                  <c:v>1.7234750472347021E-9</c:v>
                </c:pt>
                <c:pt idx="1303">
                  <c:v>1.7852457177069205E-9</c:v>
                </c:pt>
                <c:pt idx="1304">
                  <c:v>1.7438254033433691E-9</c:v>
                </c:pt>
                <c:pt idx="1305">
                  <c:v>1.7852457177069205E-9</c:v>
                </c:pt>
                <c:pt idx="1306">
                  <c:v>1.7852457177069205E-9</c:v>
                </c:pt>
                <c:pt idx="1307">
                  <c:v>1.7438254033433691E-9</c:v>
                </c:pt>
                <c:pt idx="1308">
                  <c:v>1.7234750472347021E-9</c:v>
                </c:pt>
                <c:pt idx="1309">
                  <c:v>1.7033621787741421E-9</c:v>
                </c:pt>
                <c:pt idx="1310">
                  <c:v>1.7438254033433691E-9</c:v>
                </c:pt>
                <c:pt idx="1311">
                  <c:v>1.7852457177069205E-9</c:v>
                </c:pt>
                <c:pt idx="1312">
                  <c:v>1.7644119885806218E-9</c:v>
                </c:pt>
                <c:pt idx="1313">
                  <c:v>1.7438254033433691E-9</c:v>
                </c:pt>
                <c:pt idx="1314">
                  <c:v>1.7644119885806218E-9</c:v>
                </c:pt>
                <c:pt idx="1315">
                  <c:v>1.7033621787741421E-9</c:v>
                </c:pt>
                <c:pt idx="1316">
                  <c:v>1.7234750472347021E-9</c:v>
                </c:pt>
                <c:pt idx="1317">
                  <c:v>1.7033621787741421E-9</c:v>
                </c:pt>
                <c:pt idx="1318">
                  <c:v>1.7033621787741421E-9</c:v>
                </c:pt>
                <c:pt idx="1319">
                  <c:v>1.7033621787741421E-9</c:v>
                </c:pt>
                <c:pt idx="1320">
                  <c:v>1.6444247323507749E-9</c:v>
                </c:pt>
                <c:pt idx="1321">
                  <c:v>1.6638378512638731E-9</c:v>
                </c:pt>
                <c:pt idx="1322">
                  <c:v>1.6062679724453795E-9</c:v>
                </c:pt>
                <c:pt idx="1323">
                  <c:v>1.6062679724453795E-9</c:v>
                </c:pt>
                <c:pt idx="1324">
                  <c:v>1.5325935730315288E-9</c:v>
                </c:pt>
                <c:pt idx="1325">
                  <c:v>1.5689965910543285E-9</c:v>
                </c:pt>
                <c:pt idx="1326">
                  <c:v>1.5506900491198194E-9</c:v>
                </c:pt>
                <c:pt idx="1327">
                  <c:v>1.479564832153682E-9</c:v>
                </c:pt>
                <c:pt idx="1328">
                  <c:v>1.479564832153682E-9</c:v>
                </c:pt>
                <c:pt idx="1329">
                  <c:v>1.4452334340943428E-9</c:v>
                </c:pt>
                <c:pt idx="1330">
                  <c:v>1.4622983838255056E-9</c:v>
                </c:pt>
                <c:pt idx="1331">
                  <c:v>1.4283676314815449E-9</c:v>
                </c:pt>
                <c:pt idx="1332">
                  <c:v>1.4283676314815449E-9</c:v>
                </c:pt>
                <c:pt idx="1333">
                  <c:v>1.4116986519501E-9</c:v>
                </c:pt>
                <c:pt idx="1334">
                  <c:v>1.3952274112105362E-9</c:v>
                </c:pt>
                <c:pt idx="1335">
                  <c:v>1.7033621787741421E-9</c:v>
                </c:pt>
                <c:pt idx="1336">
                  <c:v>1.7438254033433691E-9</c:v>
                </c:pt>
                <c:pt idx="1337">
                  <c:v>1.7852457177069205E-9</c:v>
                </c:pt>
                <c:pt idx="1338">
                  <c:v>1.7234750472347021E-9</c:v>
                </c:pt>
                <c:pt idx="1339">
                  <c:v>1.7852457177069205E-9</c:v>
                </c:pt>
                <c:pt idx="1340">
                  <c:v>1.7438254033433691E-9</c:v>
                </c:pt>
                <c:pt idx="1341">
                  <c:v>1.7644119885806218E-9</c:v>
                </c:pt>
                <c:pt idx="1342">
                  <c:v>1.7234750472347021E-9</c:v>
                </c:pt>
                <c:pt idx="1343">
                  <c:v>1.7234750472347021E-9</c:v>
                </c:pt>
                <c:pt idx="1344">
                  <c:v>1.7033621787741421E-9</c:v>
                </c:pt>
                <c:pt idx="1345">
                  <c:v>1.7438254033433691E-9</c:v>
                </c:pt>
                <c:pt idx="1346">
                  <c:v>1.7438254033433691E-9</c:v>
                </c:pt>
                <c:pt idx="1347">
                  <c:v>1.7033621787741421E-9</c:v>
                </c:pt>
                <c:pt idx="1348">
                  <c:v>1.6444247323507749E-9</c:v>
                </c:pt>
                <c:pt idx="1349">
                  <c:v>1.6834840264925942E-9</c:v>
                </c:pt>
                <c:pt idx="1350">
                  <c:v>1.6444247323507749E-9</c:v>
                </c:pt>
                <c:pt idx="1351">
                  <c:v>1.6252343771506056E-9</c:v>
                </c:pt>
                <c:pt idx="1352">
                  <c:v>1.6062679724453795E-9</c:v>
                </c:pt>
                <c:pt idx="1353">
                  <c:v>1.6444247323507749E-9</c:v>
                </c:pt>
                <c:pt idx="1354">
                  <c:v>1.6252343771506056E-9</c:v>
                </c:pt>
                <c:pt idx="1355">
                  <c:v>1.6062679724453795E-9</c:v>
                </c:pt>
                <c:pt idx="1356">
                  <c:v>1.5689965910543285E-9</c:v>
                </c:pt>
                <c:pt idx="1357">
                  <c:v>1.6252343771506056E-9</c:v>
                </c:pt>
                <c:pt idx="1358">
                  <c:v>1.6062679724453795E-9</c:v>
                </c:pt>
                <c:pt idx="1359">
                  <c:v>1.587522904743912E-9</c:v>
                </c:pt>
                <c:pt idx="1360">
                  <c:v>1.5689965910543285E-9</c:v>
                </c:pt>
                <c:pt idx="1361">
                  <c:v>1.5689965910543285E-9</c:v>
                </c:pt>
                <c:pt idx="1362">
                  <c:v>1.5147082819231135E-9</c:v>
                </c:pt>
                <c:pt idx="1363">
                  <c:v>1.5506900491198194E-9</c:v>
                </c:pt>
                <c:pt idx="1364">
                  <c:v>1.4970317112763142E-9</c:v>
                </c:pt>
                <c:pt idx="1365">
                  <c:v>1.4970317112763142E-9</c:v>
                </c:pt>
                <c:pt idx="1366">
                  <c:v>1.4116986519501E-9</c:v>
                </c:pt>
                <c:pt idx="1367">
                  <c:v>1.479564832153682E-9</c:v>
                </c:pt>
                <c:pt idx="1368">
                  <c:v>1.4283676314815449E-9</c:v>
                </c:pt>
                <c:pt idx="1369">
                  <c:v>1.4622983838255056E-9</c:v>
                </c:pt>
                <c:pt idx="1370">
                  <c:v>1.3952274112105362E-9</c:v>
                </c:pt>
                <c:pt idx="1371">
                  <c:v>1.4283676314815449E-9</c:v>
                </c:pt>
                <c:pt idx="1372">
                  <c:v>1.3469485279857743E-9</c:v>
                </c:pt>
                <c:pt idx="1373">
                  <c:v>1.4283676314815449E-9</c:v>
                </c:pt>
                <c:pt idx="1374">
                  <c:v>1.3469485279857743E-9</c:v>
                </c:pt>
                <c:pt idx="1375">
                  <c:v>1.3952274112105362E-9</c:v>
                </c:pt>
                <c:pt idx="1376">
                  <c:v>1.3789451764086607E-9</c:v>
                </c:pt>
                <c:pt idx="1377">
                  <c:v>1.3312297053605254E-9</c:v>
                </c:pt>
                <c:pt idx="1378">
                  <c:v>1.2851682861188796E-9</c:v>
                </c:pt>
                <c:pt idx="1379">
                  <c:v>1.3469485279857743E-9</c:v>
                </c:pt>
                <c:pt idx="1380">
                  <c:v>1.3003432271915975E-9</c:v>
                </c:pt>
                <c:pt idx="1381">
                  <c:v>1.315697350118588E-9</c:v>
                </c:pt>
                <c:pt idx="1382">
                  <c:v>1.2851682861188796E-9</c:v>
                </c:pt>
                <c:pt idx="1383">
                  <c:v>1.3312297053605254E-9</c:v>
                </c:pt>
                <c:pt idx="1384">
                  <c:v>1.3003432271915975E-9</c:v>
                </c:pt>
                <c:pt idx="1385">
                  <c:v>1.315697350118588E-9</c:v>
                </c:pt>
                <c:pt idx="1386">
                  <c:v>1.3628529544806839E-9</c:v>
                </c:pt>
                <c:pt idx="1387">
                  <c:v>1.315697350118588E-9</c:v>
                </c:pt>
                <c:pt idx="1388">
                  <c:v>1.3789451764086607E-9</c:v>
                </c:pt>
                <c:pt idx="1389">
                  <c:v>1.3789451764086607E-9</c:v>
                </c:pt>
                <c:pt idx="1390">
                  <c:v>1.3789451764086607E-9</c:v>
                </c:pt>
                <c:pt idx="1391">
                  <c:v>1.3469485279857743E-9</c:v>
                </c:pt>
                <c:pt idx="1392">
                  <c:v>1.3789451764086607E-9</c:v>
                </c:pt>
                <c:pt idx="1393">
                  <c:v>1.3952274112105362E-9</c:v>
                </c:pt>
                <c:pt idx="1394">
                  <c:v>1.4116986519501E-9</c:v>
                </c:pt>
                <c:pt idx="1395">
                  <c:v>1.4283676314815449E-9</c:v>
                </c:pt>
                <c:pt idx="1396">
                  <c:v>1.4622983838255056E-9</c:v>
                </c:pt>
                <c:pt idx="1397">
                  <c:v>1.4452334340943428E-9</c:v>
                </c:pt>
                <c:pt idx="1398">
                  <c:v>1.479564832153682E-9</c:v>
                </c:pt>
                <c:pt idx="1399">
                  <c:v>1.5689965910543285E-9</c:v>
                </c:pt>
                <c:pt idx="1400">
                  <c:v>1.5689965910543285E-9</c:v>
                </c:pt>
                <c:pt idx="1401">
                  <c:v>1.5689965910543285E-9</c:v>
                </c:pt>
                <c:pt idx="1402">
                  <c:v>1.5689965910543285E-9</c:v>
                </c:pt>
                <c:pt idx="1403">
                  <c:v>1.587522904743912E-9</c:v>
                </c:pt>
                <c:pt idx="1404">
                  <c:v>1.6062679724453795E-9</c:v>
                </c:pt>
                <c:pt idx="1405">
                  <c:v>1.5506900491198194E-9</c:v>
                </c:pt>
                <c:pt idx="1406">
                  <c:v>1.5689965910543285E-9</c:v>
                </c:pt>
                <c:pt idx="1407">
                  <c:v>1.587522904743912E-9</c:v>
                </c:pt>
                <c:pt idx="1408">
                  <c:v>1.6062679724453795E-9</c:v>
                </c:pt>
                <c:pt idx="1409">
                  <c:v>1.7033621787741421E-9</c:v>
                </c:pt>
                <c:pt idx="1410">
                  <c:v>1.6834840264925942E-9</c:v>
                </c:pt>
                <c:pt idx="1411">
                  <c:v>1.6638378512638731E-9</c:v>
                </c:pt>
                <c:pt idx="1412">
                  <c:v>1.6444247323507749E-9</c:v>
                </c:pt>
                <c:pt idx="1413">
                  <c:v>1.6638378512638731E-9</c:v>
                </c:pt>
                <c:pt idx="1414">
                  <c:v>1.7644119885806218E-9</c:v>
                </c:pt>
                <c:pt idx="1415">
                  <c:v>1.6834840264925942E-9</c:v>
                </c:pt>
                <c:pt idx="1416">
                  <c:v>1.7438254033433691E-9</c:v>
                </c:pt>
                <c:pt idx="1417">
                  <c:v>1.7234750472347021E-9</c:v>
                </c:pt>
                <c:pt idx="1418">
                  <c:v>1.7438254033433691E-9</c:v>
                </c:pt>
                <c:pt idx="1419">
                  <c:v>1.6834840264925942E-9</c:v>
                </c:pt>
                <c:pt idx="1420">
                  <c:v>1.7033621787741421E-9</c:v>
                </c:pt>
                <c:pt idx="1421">
                  <c:v>1.7438254033433691E-9</c:v>
                </c:pt>
                <c:pt idx="1422">
                  <c:v>1.7438254033433691E-9</c:v>
                </c:pt>
                <c:pt idx="1423">
                  <c:v>1.7644119885806218E-9</c:v>
                </c:pt>
                <c:pt idx="1424">
                  <c:v>1.7033621787741421E-9</c:v>
                </c:pt>
                <c:pt idx="1425">
                  <c:v>1.7234750472347021E-9</c:v>
                </c:pt>
                <c:pt idx="1426">
                  <c:v>1.6834840264925942E-9</c:v>
                </c:pt>
                <c:pt idx="1427">
                  <c:v>1.7438254033433691E-9</c:v>
                </c:pt>
                <c:pt idx="1428">
                  <c:v>1.7033621787741421E-9</c:v>
                </c:pt>
                <c:pt idx="1429">
                  <c:v>1.7644119885806218E-9</c:v>
                </c:pt>
                <c:pt idx="1430">
                  <c:v>1.7033621787741421E-9</c:v>
                </c:pt>
                <c:pt idx="1431">
                  <c:v>1.7234750472347021E-9</c:v>
                </c:pt>
                <c:pt idx="1432">
                  <c:v>1.7033621787741421E-9</c:v>
                </c:pt>
                <c:pt idx="1433">
                  <c:v>1.7033621787741421E-9</c:v>
                </c:pt>
                <c:pt idx="1434">
                  <c:v>1.7644119885806218E-9</c:v>
                </c:pt>
                <c:pt idx="1435">
                  <c:v>1.7234750472347021E-9</c:v>
                </c:pt>
                <c:pt idx="1436">
                  <c:v>1.7438254033433691E-9</c:v>
                </c:pt>
                <c:pt idx="1437">
                  <c:v>1.7438254033433691E-9</c:v>
                </c:pt>
                <c:pt idx="1438">
                  <c:v>1.7852457177069205E-9</c:v>
                </c:pt>
                <c:pt idx="1439">
                  <c:v>1.7644119885806218E-9</c:v>
                </c:pt>
                <c:pt idx="1440">
                  <c:v>1.8063254462211802E-9</c:v>
                </c:pt>
                <c:pt idx="1441">
                  <c:v>1.7644119885806218E-9</c:v>
                </c:pt>
                <c:pt idx="1442">
                  <c:v>1.8063254462211802E-9</c:v>
                </c:pt>
                <c:pt idx="1443">
                  <c:v>1.7852457177069205E-9</c:v>
                </c:pt>
                <c:pt idx="1444">
                  <c:v>1.827654078821767E-9</c:v>
                </c:pt>
                <c:pt idx="1445">
                  <c:v>1.7644119885806218E-9</c:v>
                </c:pt>
                <c:pt idx="1446">
                  <c:v>1.827654078821767E-9</c:v>
                </c:pt>
                <c:pt idx="1447">
                  <c:v>1.7438254033433691E-9</c:v>
                </c:pt>
                <c:pt idx="1448">
                  <c:v>1.827654078821767E-9</c:v>
                </c:pt>
                <c:pt idx="1449">
                  <c:v>1.827654078821767E-9</c:v>
                </c:pt>
                <c:pt idx="1450">
                  <c:v>1.7644119885806218E-9</c:v>
                </c:pt>
                <c:pt idx="1451">
                  <c:v>1.8063254462211802E-9</c:v>
                </c:pt>
                <c:pt idx="1452">
                  <c:v>1.479564832153682E-9</c:v>
                </c:pt>
                <c:pt idx="1453">
                  <c:v>1.4970317112763142E-9</c:v>
                </c:pt>
                <c:pt idx="1454">
                  <c:v>1.5147082819231135E-9</c:v>
                </c:pt>
                <c:pt idx="1455">
                  <c:v>1.5506900491198194E-9</c:v>
                </c:pt>
                <c:pt idx="1456">
                  <c:v>1.5689965910543285E-9</c:v>
                </c:pt>
                <c:pt idx="1457">
                  <c:v>1.5689965910543285E-9</c:v>
                </c:pt>
                <c:pt idx="1458">
                  <c:v>1.5689965910543285E-9</c:v>
                </c:pt>
                <c:pt idx="1459">
                  <c:v>1.6062679724453795E-9</c:v>
                </c:pt>
                <c:pt idx="1460">
                  <c:v>1.6638378512638731E-9</c:v>
                </c:pt>
                <c:pt idx="1461">
                  <c:v>1.6252343771506056E-9</c:v>
                </c:pt>
                <c:pt idx="1462">
                  <c:v>1.6444247323507749E-9</c:v>
                </c:pt>
                <c:pt idx="1463">
                  <c:v>1.6638378512638731E-9</c:v>
                </c:pt>
                <c:pt idx="1464">
                  <c:v>1.6834840264925942E-9</c:v>
                </c:pt>
                <c:pt idx="1465">
                  <c:v>1.6444247323507749E-9</c:v>
                </c:pt>
                <c:pt idx="1466">
                  <c:v>1.6834840264925942E-9</c:v>
                </c:pt>
                <c:pt idx="1467">
                  <c:v>1.6252343771506056E-9</c:v>
                </c:pt>
                <c:pt idx="1468">
                  <c:v>1.6638378512638731E-9</c:v>
                </c:pt>
                <c:pt idx="1469">
                  <c:v>1.6638378512638731E-9</c:v>
                </c:pt>
                <c:pt idx="1470">
                  <c:v>1.6834840264925942E-9</c:v>
                </c:pt>
                <c:pt idx="1471">
                  <c:v>1.6638378512638731E-9</c:v>
                </c:pt>
                <c:pt idx="1472">
                  <c:v>1.6444247323507749E-9</c:v>
                </c:pt>
                <c:pt idx="1473">
                  <c:v>1.6834840264925942E-9</c:v>
                </c:pt>
                <c:pt idx="1474">
                  <c:v>1.6638378512638731E-9</c:v>
                </c:pt>
                <c:pt idx="1475">
                  <c:v>1.6638378512638731E-9</c:v>
                </c:pt>
                <c:pt idx="1476">
                  <c:v>1.6834840264925942E-9</c:v>
                </c:pt>
                <c:pt idx="1477">
                  <c:v>1.7033621787741421E-9</c:v>
                </c:pt>
                <c:pt idx="1478">
                  <c:v>1.7438254033433691E-9</c:v>
                </c:pt>
                <c:pt idx="1479">
                  <c:v>1.6638378512638731E-9</c:v>
                </c:pt>
                <c:pt idx="1480">
                  <c:v>1.6638378512638731E-9</c:v>
                </c:pt>
                <c:pt idx="1481">
                  <c:v>1.7234750472347021E-9</c:v>
                </c:pt>
                <c:pt idx="1482">
                  <c:v>1.7438254033433691E-9</c:v>
                </c:pt>
                <c:pt idx="1483">
                  <c:v>1.7234750472347021E-9</c:v>
                </c:pt>
                <c:pt idx="1484">
                  <c:v>1.7234750472347021E-9</c:v>
                </c:pt>
                <c:pt idx="1485">
                  <c:v>1.7234750472347021E-9</c:v>
                </c:pt>
                <c:pt idx="1486">
                  <c:v>1.7644119885806218E-9</c:v>
                </c:pt>
                <c:pt idx="1487">
                  <c:v>1.7644119885806218E-9</c:v>
                </c:pt>
                <c:pt idx="1488">
                  <c:v>1.7852457177069205E-9</c:v>
                </c:pt>
                <c:pt idx="1489">
                  <c:v>1.7438254033433691E-9</c:v>
                </c:pt>
                <c:pt idx="1490">
                  <c:v>1.8063254462211802E-9</c:v>
                </c:pt>
                <c:pt idx="1491">
                  <c:v>1.7644119885806218E-9</c:v>
                </c:pt>
                <c:pt idx="1492">
                  <c:v>1.7644119885806218E-9</c:v>
                </c:pt>
                <c:pt idx="1493">
                  <c:v>1.8063254462211802E-9</c:v>
                </c:pt>
                <c:pt idx="1494">
                  <c:v>1.8063254462211802E-9</c:v>
                </c:pt>
                <c:pt idx="1495">
                  <c:v>1.827654078821767E-9</c:v>
                </c:pt>
                <c:pt idx="1496">
                  <c:v>1.8063254462211802E-9</c:v>
                </c:pt>
                <c:pt idx="1497">
                  <c:v>1.7644119885806218E-9</c:v>
                </c:pt>
                <c:pt idx="1498">
                  <c:v>1.7033621787741421E-9</c:v>
                </c:pt>
                <c:pt idx="1499">
                  <c:v>1.7234750472347021E-9</c:v>
                </c:pt>
                <c:pt idx="1500">
                  <c:v>1.7644119885806218E-9</c:v>
                </c:pt>
                <c:pt idx="1501">
                  <c:v>1.7852457177069205E-9</c:v>
                </c:pt>
                <c:pt idx="1502">
                  <c:v>1.7438254033433691E-9</c:v>
                </c:pt>
                <c:pt idx="1503">
                  <c:v>1.7852457177069205E-9</c:v>
                </c:pt>
                <c:pt idx="1504">
                  <c:v>1.827654078821767E-9</c:v>
                </c:pt>
                <c:pt idx="1505">
                  <c:v>1.7644119885806218E-9</c:v>
                </c:pt>
                <c:pt idx="1506">
                  <c:v>1.7644119885806218E-9</c:v>
                </c:pt>
                <c:pt idx="1507">
                  <c:v>1.7644119885806218E-9</c:v>
                </c:pt>
                <c:pt idx="1508">
                  <c:v>1.7644119885806218E-9</c:v>
                </c:pt>
                <c:pt idx="1509">
                  <c:v>1.7644119885806218E-9</c:v>
                </c:pt>
                <c:pt idx="1510">
                  <c:v>1.7644119885806218E-9</c:v>
                </c:pt>
                <c:pt idx="1511">
                  <c:v>1.7852457177069205E-9</c:v>
                </c:pt>
                <c:pt idx="1512">
                  <c:v>1.7644119885806218E-9</c:v>
                </c:pt>
                <c:pt idx="1513">
                  <c:v>1.7438254033433691E-9</c:v>
                </c:pt>
                <c:pt idx="1514">
                  <c:v>1.7852457177069205E-9</c:v>
                </c:pt>
                <c:pt idx="1515">
                  <c:v>1.7852457177069205E-9</c:v>
                </c:pt>
                <c:pt idx="1516">
                  <c:v>1.8492345545049863E-9</c:v>
                </c:pt>
                <c:pt idx="1517">
                  <c:v>1.7033621787741421E-9</c:v>
                </c:pt>
                <c:pt idx="1518">
                  <c:v>1.827654078821767E-9</c:v>
                </c:pt>
                <c:pt idx="1519">
                  <c:v>1.7438254033433691E-9</c:v>
                </c:pt>
                <c:pt idx="1520">
                  <c:v>1.7852457177069205E-9</c:v>
                </c:pt>
                <c:pt idx="1521">
                  <c:v>1.7644119885806218E-9</c:v>
                </c:pt>
                <c:pt idx="1522">
                  <c:v>1.8063254462211802E-9</c:v>
                </c:pt>
                <c:pt idx="1523">
                  <c:v>1.7852457177069205E-9</c:v>
                </c:pt>
                <c:pt idx="1524">
                  <c:v>1.7852457177069205E-9</c:v>
                </c:pt>
                <c:pt idx="1525">
                  <c:v>1.7438254033433691E-9</c:v>
                </c:pt>
                <c:pt idx="1526">
                  <c:v>1.7438254033433691E-9</c:v>
                </c:pt>
                <c:pt idx="1527">
                  <c:v>1.8063254462211802E-9</c:v>
                </c:pt>
                <c:pt idx="1528">
                  <c:v>1.7852457177069205E-9</c:v>
                </c:pt>
                <c:pt idx="1529">
                  <c:v>1.7033621787741421E-9</c:v>
                </c:pt>
                <c:pt idx="1530">
                  <c:v>1.7033621787741421E-9</c:v>
                </c:pt>
                <c:pt idx="1531">
                  <c:v>1.7644119885806218E-9</c:v>
                </c:pt>
                <c:pt idx="1532">
                  <c:v>1.6834840264925942E-9</c:v>
                </c:pt>
                <c:pt idx="1533">
                  <c:v>1.7234750472347021E-9</c:v>
                </c:pt>
                <c:pt idx="1534">
                  <c:v>1.6252343771506056E-9</c:v>
                </c:pt>
                <c:pt idx="1535">
                  <c:v>1.6638378512638731E-9</c:v>
                </c:pt>
                <c:pt idx="1536">
                  <c:v>1.6252343771506056E-9</c:v>
                </c:pt>
                <c:pt idx="1537">
                  <c:v>1.6638378512638731E-9</c:v>
                </c:pt>
                <c:pt idx="1538">
                  <c:v>1.6638378512638731E-9</c:v>
                </c:pt>
                <c:pt idx="1539">
                  <c:v>1.587522904743912E-9</c:v>
                </c:pt>
                <c:pt idx="1540">
                  <c:v>1.587522904743912E-9</c:v>
                </c:pt>
                <c:pt idx="1541">
                  <c:v>1.587522904743912E-9</c:v>
                </c:pt>
                <c:pt idx="1542">
                  <c:v>1.5325935730315288E-9</c:v>
                </c:pt>
                <c:pt idx="1543">
                  <c:v>1.5506900491198194E-9</c:v>
                </c:pt>
                <c:pt idx="1544">
                  <c:v>1.5147082819231135E-9</c:v>
                </c:pt>
                <c:pt idx="1545">
                  <c:v>1.4970317112763142E-9</c:v>
                </c:pt>
                <c:pt idx="1546">
                  <c:v>1.5147082819231135E-9</c:v>
                </c:pt>
                <c:pt idx="1547">
                  <c:v>1.4622983838255056E-9</c:v>
                </c:pt>
                <c:pt idx="1548">
                  <c:v>1.4970317112763142E-9</c:v>
                </c:pt>
                <c:pt idx="1549">
                  <c:v>1.4452334340943428E-9</c:v>
                </c:pt>
                <c:pt idx="1550">
                  <c:v>1.4622983838255056E-9</c:v>
                </c:pt>
                <c:pt idx="1551">
                  <c:v>1.4116986519501E-9</c:v>
                </c:pt>
                <c:pt idx="1552">
                  <c:v>1.3789451764086607E-9</c:v>
                </c:pt>
                <c:pt idx="1553">
                  <c:v>1.4116986519501E-9</c:v>
                </c:pt>
                <c:pt idx="1554">
                  <c:v>1.3312297053605254E-9</c:v>
                </c:pt>
                <c:pt idx="1555">
                  <c:v>1.3628529544806839E-9</c:v>
                </c:pt>
                <c:pt idx="1556">
                  <c:v>1.3628529544806839E-9</c:v>
                </c:pt>
                <c:pt idx="1557">
                  <c:v>1.3789451764086607E-9</c:v>
                </c:pt>
                <c:pt idx="1558">
                  <c:v>1.3789451764086607E-9</c:v>
                </c:pt>
                <c:pt idx="1559">
                  <c:v>1.3952274112105362E-9</c:v>
                </c:pt>
                <c:pt idx="1560">
                  <c:v>1.3312297053605254E-9</c:v>
                </c:pt>
                <c:pt idx="1561">
                  <c:v>1.7644119885806218E-9</c:v>
                </c:pt>
                <c:pt idx="1562">
                  <c:v>1.7234750472347021E-9</c:v>
                </c:pt>
                <c:pt idx="1563">
                  <c:v>1.7438254033433691E-9</c:v>
                </c:pt>
                <c:pt idx="1564">
                  <c:v>1.7852457177069205E-9</c:v>
                </c:pt>
                <c:pt idx="1565">
                  <c:v>1.7033621787741421E-9</c:v>
                </c:pt>
                <c:pt idx="1566">
                  <c:v>1.7852457177069205E-9</c:v>
                </c:pt>
                <c:pt idx="1567">
                  <c:v>1.7438254033433691E-9</c:v>
                </c:pt>
                <c:pt idx="1568">
                  <c:v>1.7852457177069205E-9</c:v>
                </c:pt>
                <c:pt idx="1569">
                  <c:v>1.7644119885806218E-9</c:v>
                </c:pt>
                <c:pt idx="1570">
                  <c:v>1.7234750472347021E-9</c:v>
                </c:pt>
                <c:pt idx="1571">
                  <c:v>1.7234750472347021E-9</c:v>
                </c:pt>
                <c:pt idx="1572">
                  <c:v>1.7438254033433691E-9</c:v>
                </c:pt>
                <c:pt idx="1573">
                  <c:v>1.7438254033433691E-9</c:v>
                </c:pt>
                <c:pt idx="1574">
                  <c:v>1.6444247323507749E-9</c:v>
                </c:pt>
                <c:pt idx="1575">
                  <c:v>1.7033621787741421E-9</c:v>
                </c:pt>
                <c:pt idx="1576">
                  <c:v>1.6638378512638731E-9</c:v>
                </c:pt>
                <c:pt idx="1577">
                  <c:v>1.6834840264925942E-9</c:v>
                </c:pt>
                <c:pt idx="1578">
                  <c:v>1.6834840264925942E-9</c:v>
                </c:pt>
                <c:pt idx="1579">
                  <c:v>1.6638378512638731E-9</c:v>
                </c:pt>
                <c:pt idx="1580">
                  <c:v>1.7033621787741421E-9</c:v>
                </c:pt>
                <c:pt idx="1581">
                  <c:v>1.7234750472347021E-9</c:v>
                </c:pt>
                <c:pt idx="1582">
                  <c:v>1.6062679724453795E-9</c:v>
                </c:pt>
                <c:pt idx="1583">
                  <c:v>1.587522904743912E-9</c:v>
                </c:pt>
                <c:pt idx="1584">
                  <c:v>1.5506900491198194E-9</c:v>
                </c:pt>
                <c:pt idx="1585">
                  <c:v>1.5506900491198194E-9</c:v>
                </c:pt>
                <c:pt idx="1586">
                  <c:v>1.4970317112763142E-9</c:v>
                </c:pt>
                <c:pt idx="1587">
                  <c:v>1.5325935730315288E-9</c:v>
                </c:pt>
                <c:pt idx="1588">
                  <c:v>1.5147082819231135E-9</c:v>
                </c:pt>
                <c:pt idx="1589">
                  <c:v>1.4970317112763142E-9</c:v>
                </c:pt>
                <c:pt idx="1590">
                  <c:v>1.479564832153682E-9</c:v>
                </c:pt>
                <c:pt idx="1591">
                  <c:v>1.5147082819231135E-9</c:v>
                </c:pt>
                <c:pt idx="1592">
                  <c:v>1.5147082819231135E-9</c:v>
                </c:pt>
                <c:pt idx="1593">
                  <c:v>1.4622983838255056E-9</c:v>
                </c:pt>
                <c:pt idx="1594">
                  <c:v>1.479564832153682E-9</c:v>
                </c:pt>
                <c:pt idx="1595">
                  <c:v>1.5147082819231135E-9</c:v>
                </c:pt>
                <c:pt idx="1596">
                  <c:v>1.5325935730315288E-9</c:v>
                </c:pt>
                <c:pt idx="1597">
                  <c:v>1.4283676314815449E-9</c:v>
                </c:pt>
                <c:pt idx="1598">
                  <c:v>1.479564832153682E-9</c:v>
                </c:pt>
                <c:pt idx="1599">
                  <c:v>1.4970317112763142E-9</c:v>
                </c:pt>
                <c:pt idx="1600">
                  <c:v>1.479564832153682E-9</c:v>
                </c:pt>
                <c:pt idx="1601">
                  <c:v>1.4283676314815449E-9</c:v>
                </c:pt>
                <c:pt idx="1602">
                  <c:v>1.479564832153682E-9</c:v>
                </c:pt>
                <c:pt idx="1603">
                  <c:v>1.4283676314815449E-9</c:v>
                </c:pt>
                <c:pt idx="1604">
                  <c:v>1.479564832153682E-9</c:v>
                </c:pt>
                <c:pt idx="1605">
                  <c:v>1.4116986519501E-9</c:v>
                </c:pt>
                <c:pt idx="1606">
                  <c:v>1.4283676314815449E-9</c:v>
                </c:pt>
                <c:pt idx="1607">
                  <c:v>1.4283676314815449E-9</c:v>
                </c:pt>
                <c:pt idx="1608">
                  <c:v>1.4283676314815449E-9</c:v>
                </c:pt>
                <c:pt idx="1609">
                  <c:v>1.3628529544806839E-9</c:v>
                </c:pt>
                <c:pt idx="1610">
                  <c:v>1.4116986519501E-9</c:v>
                </c:pt>
                <c:pt idx="1611">
                  <c:v>1.3469485279857743E-9</c:v>
                </c:pt>
                <c:pt idx="1612">
                  <c:v>1.3312297053605254E-9</c:v>
                </c:pt>
                <c:pt idx="1613">
                  <c:v>1.3952274112105362E-9</c:v>
                </c:pt>
                <c:pt idx="1614">
                  <c:v>1.3628529544806839E-9</c:v>
                </c:pt>
                <c:pt idx="1615">
                  <c:v>1.315697350118588E-9</c:v>
                </c:pt>
                <c:pt idx="1616">
                  <c:v>1.3003432271915975E-9</c:v>
                </c:pt>
                <c:pt idx="1617">
                  <c:v>1.3789451764086607E-9</c:v>
                </c:pt>
                <c:pt idx="1618">
                  <c:v>1.3469485279857743E-9</c:v>
                </c:pt>
                <c:pt idx="1619">
                  <c:v>1.3003432271915975E-9</c:v>
                </c:pt>
                <c:pt idx="1620">
                  <c:v>1.3312297053605254E-9</c:v>
                </c:pt>
                <c:pt idx="1621">
                  <c:v>1.3469485279857743E-9</c:v>
                </c:pt>
                <c:pt idx="1622">
                  <c:v>1.3312297053605254E-9</c:v>
                </c:pt>
                <c:pt idx="1623">
                  <c:v>1.3312297053605254E-9</c:v>
                </c:pt>
                <c:pt idx="1624">
                  <c:v>1.3469485279857743E-9</c:v>
                </c:pt>
                <c:pt idx="1625">
                  <c:v>1.3469485279857743E-9</c:v>
                </c:pt>
                <c:pt idx="1626">
                  <c:v>1.2701704358570685E-9</c:v>
                </c:pt>
                <c:pt idx="1627">
                  <c:v>1.2701704358570685E-9</c:v>
                </c:pt>
                <c:pt idx="1628">
                  <c:v>1.2851682861188796E-9</c:v>
                </c:pt>
                <c:pt idx="1629">
                  <c:v>1.3003432271915975E-9</c:v>
                </c:pt>
                <c:pt idx="1630">
                  <c:v>1.315697350118588E-9</c:v>
                </c:pt>
                <c:pt idx="1631">
                  <c:v>1.3312297053605254E-9</c:v>
                </c:pt>
                <c:pt idx="1632">
                  <c:v>1.3469485279857743E-9</c:v>
                </c:pt>
                <c:pt idx="1633">
                  <c:v>1.3312297053605254E-9</c:v>
                </c:pt>
                <c:pt idx="1634">
                  <c:v>1.3003432271915975E-9</c:v>
                </c:pt>
                <c:pt idx="1635">
                  <c:v>1.3469485279857743E-9</c:v>
                </c:pt>
                <c:pt idx="1636">
                  <c:v>1.3469485279857743E-9</c:v>
                </c:pt>
                <c:pt idx="1637">
                  <c:v>1.3469485279857743E-9</c:v>
                </c:pt>
                <c:pt idx="1638">
                  <c:v>1.3469485279857743E-9</c:v>
                </c:pt>
                <c:pt idx="1639">
                  <c:v>1.3789451764086607E-9</c:v>
                </c:pt>
                <c:pt idx="1640">
                  <c:v>1.4283676314815449E-9</c:v>
                </c:pt>
                <c:pt idx="1641">
                  <c:v>1.3789451764086607E-9</c:v>
                </c:pt>
                <c:pt idx="1642">
                  <c:v>1.3628529544806839E-9</c:v>
                </c:pt>
                <c:pt idx="1643">
                  <c:v>1.3952274112105362E-9</c:v>
                </c:pt>
                <c:pt idx="1644">
                  <c:v>1.4116986519501E-9</c:v>
                </c:pt>
                <c:pt idx="1645">
                  <c:v>1.4283676314815449E-9</c:v>
                </c:pt>
                <c:pt idx="1646">
                  <c:v>1.4283676314815449E-9</c:v>
                </c:pt>
                <c:pt idx="1647">
                  <c:v>1.3952274112105362E-9</c:v>
                </c:pt>
                <c:pt idx="1648">
                  <c:v>1.4283676314815449E-9</c:v>
                </c:pt>
                <c:pt idx="1649">
                  <c:v>1.4283676314815449E-9</c:v>
                </c:pt>
                <c:pt idx="1650">
                  <c:v>1.479564832153682E-9</c:v>
                </c:pt>
                <c:pt idx="1651">
                  <c:v>1.479564832153682E-9</c:v>
                </c:pt>
                <c:pt idx="1652">
                  <c:v>1.4622983838255056E-9</c:v>
                </c:pt>
                <c:pt idx="1653">
                  <c:v>1.4622983838255056E-9</c:v>
                </c:pt>
                <c:pt idx="1654">
                  <c:v>1.4622983838255056E-9</c:v>
                </c:pt>
                <c:pt idx="1655">
                  <c:v>1.4452334340943428E-9</c:v>
                </c:pt>
                <c:pt idx="1656">
                  <c:v>1.4970317112763142E-9</c:v>
                </c:pt>
                <c:pt idx="1657">
                  <c:v>1.4622983838255056E-9</c:v>
                </c:pt>
                <c:pt idx="1658">
                  <c:v>1.479564832153682E-9</c:v>
                </c:pt>
                <c:pt idx="1659">
                  <c:v>1.479564832153682E-9</c:v>
                </c:pt>
                <c:pt idx="1660">
                  <c:v>1.4970317112763142E-9</c:v>
                </c:pt>
                <c:pt idx="1661">
                  <c:v>1.479564832153682E-9</c:v>
                </c:pt>
                <c:pt idx="1662">
                  <c:v>1.4452334340943428E-9</c:v>
                </c:pt>
                <c:pt idx="1663">
                  <c:v>1.479564832153682E-9</c:v>
                </c:pt>
                <c:pt idx="1664">
                  <c:v>1.5147082819231135E-9</c:v>
                </c:pt>
                <c:pt idx="1665">
                  <c:v>1.5689965910543285E-9</c:v>
                </c:pt>
                <c:pt idx="1666">
                  <c:v>1.5506900491198194E-9</c:v>
                </c:pt>
                <c:pt idx="1667">
                  <c:v>1.6252343771506056E-9</c:v>
                </c:pt>
                <c:pt idx="1668">
                  <c:v>1.6252343771506056E-9</c:v>
                </c:pt>
                <c:pt idx="1669">
                  <c:v>1.6638378512638731E-9</c:v>
                </c:pt>
                <c:pt idx="1670">
                  <c:v>1.6638378512638731E-9</c:v>
                </c:pt>
                <c:pt idx="1671">
                  <c:v>1.7033621787741421E-9</c:v>
                </c:pt>
                <c:pt idx="1672">
                  <c:v>1.6834840264925942E-9</c:v>
                </c:pt>
                <c:pt idx="1673">
                  <c:v>1.7033621787741421E-9</c:v>
                </c:pt>
                <c:pt idx="1674">
                  <c:v>1.6638378512638731E-9</c:v>
                </c:pt>
                <c:pt idx="1675">
                  <c:v>1.7033621787741421E-9</c:v>
                </c:pt>
                <c:pt idx="1676">
                  <c:v>1.7234750472347021E-9</c:v>
                </c:pt>
                <c:pt idx="1677">
                  <c:v>1.7033621787741421E-9</c:v>
                </c:pt>
                <c:pt idx="1678">
                  <c:v>1.7438254033433691E-9</c:v>
                </c:pt>
                <c:pt idx="1679">
                  <c:v>1.7234750472347021E-9</c:v>
                </c:pt>
                <c:pt idx="1680">
                  <c:v>1.7438254033433691E-9</c:v>
                </c:pt>
                <c:pt idx="1681">
                  <c:v>1.7033621787741421E-9</c:v>
                </c:pt>
                <c:pt idx="1682">
                  <c:v>1.2851682861188796E-9</c:v>
                </c:pt>
                <c:pt idx="1683">
                  <c:v>1.2851682861188796E-9</c:v>
                </c:pt>
                <c:pt idx="1684">
                  <c:v>1.315697350118588E-9</c:v>
                </c:pt>
                <c:pt idx="1685">
                  <c:v>1.315697350118588E-9</c:v>
                </c:pt>
                <c:pt idx="1686">
                  <c:v>1.2851682861188796E-9</c:v>
                </c:pt>
                <c:pt idx="1687">
                  <c:v>1.2851682861188796E-9</c:v>
                </c:pt>
                <c:pt idx="1688">
                  <c:v>1.3003432271915975E-9</c:v>
                </c:pt>
                <c:pt idx="1689">
                  <c:v>1.315697350118588E-9</c:v>
                </c:pt>
                <c:pt idx="1690">
                  <c:v>1.2407006221352567E-9</c:v>
                </c:pt>
                <c:pt idx="1691">
                  <c:v>1.2701704358570685E-9</c:v>
                </c:pt>
                <c:pt idx="1692">
                  <c:v>1.2851682861188796E-9</c:v>
                </c:pt>
                <c:pt idx="1693">
                  <c:v>1.315697350118588E-9</c:v>
                </c:pt>
                <c:pt idx="1694">
                  <c:v>1.2701704358570685E-9</c:v>
                </c:pt>
                <c:pt idx="1695">
                  <c:v>1.3312297053605254E-9</c:v>
                </c:pt>
                <c:pt idx="1696">
                  <c:v>1.2851682861188796E-9</c:v>
                </c:pt>
                <c:pt idx="1697">
                  <c:v>1.3312297053605254E-9</c:v>
                </c:pt>
                <c:pt idx="1698">
                  <c:v>1.2851682861188796E-9</c:v>
                </c:pt>
                <c:pt idx="1699">
                  <c:v>1.3003432271915975E-9</c:v>
                </c:pt>
                <c:pt idx="1700">
                  <c:v>1.3003432271915975E-9</c:v>
                </c:pt>
                <c:pt idx="1701">
                  <c:v>1.2553476097651708E-9</c:v>
                </c:pt>
                <c:pt idx="1702">
                  <c:v>1.3003432271915975E-9</c:v>
                </c:pt>
                <c:pt idx="1703">
                  <c:v>1.2701704358570685E-9</c:v>
                </c:pt>
                <c:pt idx="1704">
                  <c:v>1.3312297053605254E-9</c:v>
                </c:pt>
                <c:pt idx="1705">
                  <c:v>1.2851682861188796E-9</c:v>
                </c:pt>
                <c:pt idx="1706">
                  <c:v>1.2553476097651708E-9</c:v>
                </c:pt>
                <c:pt idx="1707">
                  <c:v>1.3312297053605254E-9</c:v>
                </c:pt>
                <c:pt idx="1708">
                  <c:v>1.2553476097651708E-9</c:v>
                </c:pt>
                <c:pt idx="1709">
                  <c:v>1.3003432271915975E-9</c:v>
                </c:pt>
                <c:pt idx="1710">
                  <c:v>1.2851682861188796E-9</c:v>
                </c:pt>
                <c:pt idx="1711">
                  <c:v>1.2701704358570685E-9</c:v>
                </c:pt>
                <c:pt idx="1712">
                  <c:v>1.2553476097651708E-9</c:v>
                </c:pt>
                <c:pt idx="1713">
                  <c:v>1.2851682861188796E-9</c:v>
                </c:pt>
                <c:pt idx="1714">
                  <c:v>1.2553476097651708E-9</c:v>
                </c:pt>
                <c:pt idx="1715">
                  <c:v>1.2701704358570685E-9</c:v>
                </c:pt>
                <c:pt idx="1716">
                  <c:v>1.2701704358570685E-9</c:v>
                </c:pt>
                <c:pt idx="1717">
                  <c:v>1.3003432271915975E-9</c:v>
                </c:pt>
                <c:pt idx="1718">
                  <c:v>1.2851682861188796E-9</c:v>
                </c:pt>
                <c:pt idx="1719">
                  <c:v>1.2553476097651708E-9</c:v>
                </c:pt>
                <c:pt idx="1720">
                  <c:v>1.2701704358570685E-9</c:v>
                </c:pt>
                <c:pt idx="1721">
                  <c:v>1.2701704358570685E-9</c:v>
                </c:pt>
                <c:pt idx="1722">
                  <c:v>1.2553476097651708E-9</c:v>
                </c:pt>
                <c:pt idx="1723">
                  <c:v>1.2553476097651708E-9</c:v>
                </c:pt>
                <c:pt idx="1724">
                  <c:v>1.3003432271915975E-9</c:v>
                </c:pt>
                <c:pt idx="1725">
                  <c:v>1.2851682861188796E-9</c:v>
                </c:pt>
                <c:pt idx="1726">
                  <c:v>1.2407006221352567E-9</c:v>
                </c:pt>
                <c:pt idx="1727">
                  <c:v>1.2701704358570685E-9</c:v>
                </c:pt>
                <c:pt idx="1728">
                  <c:v>1.2553476097651708E-9</c:v>
                </c:pt>
                <c:pt idx="1729">
                  <c:v>1.2851682861188796E-9</c:v>
                </c:pt>
                <c:pt idx="1730">
                  <c:v>1.2851682861188796E-9</c:v>
                </c:pt>
                <c:pt idx="1731">
                  <c:v>1.3003432271915975E-9</c:v>
                </c:pt>
                <c:pt idx="1732">
                  <c:v>1.315697350118588E-9</c:v>
                </c:pt>
                <c:pt idx="1733">
                  <c:v>1.3312297053605254E-9</c:v>
                </c:pt>
                <c:pt idx="1734">
                  <c:v>1.3789451764086607E-9</c:v>
                </c:pt>
                <c:pt idx="1735">
                  <c:v>1.3952274112105362E-9</c:v>
                </c:pt>
                <c:pt idx="1736">
                  <c:v>1.3469485279857743E-9</c:v>
                </c:pt>
                <c:pt idx="1737">
                  <c:v>1.3952274112105362E-9</c:v>
                </c:pt>
                <c:pt idx="1738">
                  <c:v>1.4283676314815449E-9</c:v>
                </c:pt>
                <c:pt idx="1739">
                  <c:v>1.3789451764086607E-9</c:v>
                </c:pt>
                <c:pt idx="1740">
                  <c:v>1.479564832153682E-9</c:v>
                </c:pt>
                <c:pt idx="1741">
                  <c:v>1.4970317112763142E-9</c:v>
                </c:pt>
                <c:pt idx="1742">
                  <c:v>1.5147082819231135E-9</c:v>
                </c:pt>
                <c:pt idx="1743">
                  <c:v>1.4622983838255056E-9</c:v>
                </c:pt>
                <c:pt idx="1744">
                  <c:v>1.5147082819231135E-9</c:v>
                </c:pt>
                <c:pt idx="1745">
                  <c:v>1.5325935730315288E-9</c:v>
                </c:pt>
                <c:pt idx="1746">
                  <c:v>1.4970317112763142E-9</c:v>
                </c:pt>
                <c:pt idx="1747">
                  <c:v>1.5147082819231135E-9</c:v>
                </c:pt>
                <c:pt idx="1748">
                  <c:v>1.4622983838255056E-9</c:v>
                </c:pt>
                <c:pt idx="1749">
                  <c:v>1.479564832153682E-9</c:v>
                </c:pt>
                <c:pt idx="1750">
                  <c:v>1.479564832153682E-9</c:v>
                </c:pt>
                <c:pt idx="1751">
                  <c:v>1.479564832153682E-9</c:v>
                </c:pt>
                <c:pt idx="1752">
                  <c:v>1.479564832153682E-9</c:v>
                </c:pt>
                <c:pt idx="1753">
                  <c:v>1.4970317112763142E-9</c:v>
                </c:pt>
                <c:pt idx="1754">
                  <c:v>1.4622983838255056E-9</c:v>
                </c:pt>
                <c:pt idx="1755">
                  <c:v>1.4970317112763142E-9</c:v>
                </c:pt>
                <c:pt idx="1756">
                  <c:v>1.479564832153682E-9</c:v>
                </c:pt>
                <c:pt idx="1757">
                  <c:v>1.479564832153682E-9</c:v>
                </c:pt>
                <c:pt idx="1758">
                  <c:v>1.479564832153682E-9</c:v>
                </c:pt>
                <c:pt idx="1759">
                  <c:v>1.5506900491198194E-9</c:v>
                </c:pt>
                <c:pt idx="1760">
                  <c:v>1.5506900491198194E-9</c:v>
                </c:pt>
                <c:pt idx="1761">
                  <c:v>1.4970317112763142E-9</c:v>
                </c:pt>
                <c:pt idx="1762">
                  <c:v>1.4970317112763142E-9</c:v>
                </c:pt>
                <c:pt idx="1763">
                  <c:v>1.479564832153682E-9</c:v>
                </c:pt>
                <c:pt idx="1764">
                  <c:v>1.4622983838255056E-9</c:v>
                </c:pt>
                <c:pt idx="1765">
                  <c:v>1.479564832153682E-9</c:v>
                </c:pt>
                <c:pt idx="1766">
                  <c:v>1.5689965910543285E-9</c:v>
                </c:pt>
                <c:pt idx="1767">
                  <c:v>1.5147082819231135E-9</c:v>
                </c:pt>
                <c:pt idx="1768">
                  <c:v>1.5506900491198194E-9</c:v>
                </c:pt>
                <c:pt idx="1769">
                  <c:v>1.479564832153682E-9</c:v>
                </c:pt>
                <c:pt idx="1770">
                  <c:v>1.5325935730315288E-9</c:v>
                </c:pt>
                <c:pt idx="1771">
                  <c:v>1.5147082819231135E-9</c:v>
                </c:pt>
                <c:pt idx="1772">
                  <c:v>1.5506900491198194E-9</c:v>
                </c:pt>
                <c:pt idx="1773">
                  <c:v>1.5689965910543285E-9</c:v>
                </c:pt>
                <c:pt idx="1774">
                  <c:v>1.5506900491198194E-9</c:v>
                </c:pt>
                <c:pt idx="1775">
                  <c:v>1.5506900491198194E-9</c:v>
                </c:pt>
                <c:pt idx="1776">
                  <c:v>1.5506900491198194E-9</c:v>
                </c:pt>
                <c:pt idx="1777">
                  <c:v>1.5147082819231135E-9</c:v>
                </c:pt>
                <c:pt idx="1778">
                  <c:v>1.5506900491198194E-9</c:v>
                </c:pt>
                <c:pt idx="1779">
                  <c:v>1.4970317112763142E-9</c:v>
                </c:pt>
                <c:pt idx="1780">
                  <c:v>1.5325935730315288E-9</c:v>
                </c:pt>
                <c:pt idx="1781">
                  <c:v>1.5506900491198194E-9</c:v>
                </c:pt>
                <c:pt idx="1782">
                  <c:v>1.479564832153682E-9</c:v>
                </c:pt>
                <c:pt idx="1783">
                  <c:v>1.4622983838255056E-9</c:v>
                </c:pt>
                <c:pt idx="1784">
                  <c:v>1.4622983838255056E-9</c:v>
                </c:pt>
                <c:pt idx="1785">
                  <c:v>1.3952274112105362E-9</c:v>
                </c:pt>
                <c:pt idx="1786">
                  <c:v>1.4452334340943428E-9</c:v>
                </c:pt>
                <c:pt idx="1787">
                  <c:v>1.3952274112105362E-9</c:v>
                </c:pt>
                <c:pt idx="1788">
                  <c:v>1.3628529544806839E-9</c:v>
                </c:pt>
                <c:pt idx="1789">
                  <c:v>1.3312297053605254E-9</c:v>
                </c:pt>
                <c:pt idx="1790">
                  <c:v>1.2851682861188796E-9</c:v>
                </c:pt>
                <c:pt idx="1791">
                  <c:v>1.2553476097651708E-9</c:v>
                </c:pt>
                <c:pt idx="1792">
                  <c:v>1.2553476097651708E-9</c:v>
                </c:pt>
                <c:pt idx="1793">
                  <c:v>1.2553476097651708E-9</c:v>
                </c:pt>
                <c:pt idx="1794">
                  <c:v>1.2701704358570685E-9</c:v>
                </c:pt>
                <c:pt idx="1795">
                  <c:v>1.2851682861188796E-9</c:v>
                </c:pt>
                <c:pt idx="1796">
                  <c:v>1.2407006221352567E-9</c:v>
                </c:pt>
                <c:pt idx="1797">
                  <c:v>1.2701704358570685E-9</c:v>
                </c:pt>
                <c:pt idx="1798">
                  <c:v>1.315697350118588E-9</c:v>
                </c:pt>
                <c:pt idx="1799">
                  <c:v>1.2701704358570685E-9</c:v>
                </c:pt>
                <c:pt idx="1800">
                  <c:v>1.3003432271915975E-9</c:v>
                </c:pt>
                <c:pt idx="1801">
                  <c:v>1.4283676314815449E-9</c:v>
                </c:pt>
                <c:pt idx="1802">
                  <c:v>1.3952274112105362E-9</c:v>
                </c:pt>
                <c:pt idx="1803">
                  <c:v>1.3628529544806839E-9</c:v>
                </c:pt>
                <c:pt idx="1804">
                  <c:v>1.3789451764086607E-9</c:v>
                </c:pt>
                <c:pt idx="1805">
                  <c:v>1.3003432271915975E-9</c:v>
                </c:pt>
                <c:pt idx="1806">
                  <c:v>1.315697350118588E-9</c:v>
                </c:pt>
                <c:pt idx="1807">
                  <c:v>1.315697350118588E-9</c:v>
                </c:pt>
                <c:pt idx="1808">
                  <c:v>1.3312297053605254E-9</c:v>
                </c:pt>
                <c:pt idx="1809">
                  <c:v>1.3312297053605254E-9</c:v>
                </c:pt>
                <c:pt idx="1810">
                  <c:v>1.315697350118588E-9</c:v>
                </c:pt>
                <c:pt idx="1811">
                  <c:v>1.3003432271915975E-9</c:v>
                </c:pt>
                <c:pt idx="1812">
                  <c:v>1.315697350118588E-9</c:v>
                </c:pt>
                <c:pt idx="1813">
                  <c:v>1.2701704358570685E-9</c:v>
                </c:pt>
                <c:pt idx="1814">
                  <c:v>1.3003432271915975E-9</c:v>
                </c:pt>
                <c:pt idx="1815">
                  <c:v>1.3312297053605254E-9</c:v>
                </c:pt>
                <c:pt idx="1816">
                  <c:v>1.3469485279857743E-9</c:v>
                </c:pt>
                <c:pt idx="1817">
                  <c:v>1.2851682861188796E-9</c:v>
                </c:pt>
                <c:pt idx="1818">
                  <c:v>1.3312297053605254E-9</c:v>
                </c:pt>
                <c:pt idx="1819">
                  <c:v>1.315697350118588E-9</c:v>
                </c:pt>
                <c:pt idx="1820">
                  <c:v>1.3628529544806839E-9</c:v>
                </c:pt>
                <c:pt idx="1821">
                  <c:v>1.3789451764086607E-9</c:v>
                </c:pt>
                <c:pt idx="1822">
                  <c:v>1.3628529544806839E-9</c:v>
                </c:pt>
                <c:pt idx="1823">
                  <c:v>1.3628529544806839E-9</c:v>
                </c:pt>
                <c:pt idx="1824">
                  <c:v>1.315697350118588E-9</c:v>
                </c:pt>
                <c:pt idx="1825">
                  <c:v>1.3003432271915975E-9</c:v>
                </c:pt>
                <c:pt idx="1826">
                  <c:v>1.2851682861188796E-9</c:v>
                </c:pt>
                <c:pt idx="1827">
                  <c:v>1.2851682861188796E-9</c:v>
                </c:pt>
                <c:pt idx="1828">
                  <c:v>1.2851682861188796E-9</c:v>
                </c:pt>
                <c:pt idx="1829">
                  <c:v>1.2701704358570685E-9</c:v>
                </c:pt>
                <c:pt idx="1830">
                  <c:v>1.2701704358570685E-9</c:v>
                </c:pt>
                <c:pt idx="1831">
                  <c:v>1.2851682861188796E-9</c:v>
                </c:pt>
                <c:pt idx="1832">
                  <c:v>1.2851682861188796E-9</c:v>
                </c:pt>
                <c:pt idx="1833">
                  <c:v>1.2851682861188796E-9</c:v>
                </c:pt>
                <c:pt idx="1834">
                  <c:v>1.2851682861188796E-9</c:v>
                </c:pt>
                <c:pt idx="1835">
                  <c:v>1.2119117607042955E-9</c:v>
                </c:pt>
                <c:pt idx="1836">
                  <c:v>1.2553476097651708E-9</c:v>
                </c:pt>
                <c:pt idx="1837">
                  <c:v>1.2553476097651708E-9</c:v>
                </c:pt>
                <c:pt idx="1838">
                  <c:v>1.2701704358570685E-9</c:v>
                </c:pt>
                <c:pt idx="1839">
                  <c:v>1.2407006221352567E-9</c:v>
                </c:pt>
                <c:pt idx="1840">
                  <c:v>1.2553476097651708E-9</c:v>
                </c:pt>
                <c:pt idx="1841">
                  <c:v>1.2553476097651708E-9</c:v>
                </c:pt>
                <c:pt idx="1842">
                  <c:v>1.2851682861188796E-9</c:v>
                </c:pt>
                <c:pt idx="1843">
                  <c:v>1.2262217073102468E-9</c:v>
                </c:pt>
                <c:pt idx="1844">
                  <c:v>1.2851682861188796E-9</c:v>
                </c:pt>
                <c:pt idx="1845">
                  <c:v>1.2701704358570685E-9</c:v>
                </c:pt>
                <c:pt idx="1846">
                  <c:v>1.2262217073102468E-9</c:v>
                </c:pt>
                <c:pt idx="1847">
                  <c:v>1.2851682861188796E-9</c:v>
                </c:pt>
                <c:pt idx="1848">
                  <c:v>1.2701704358570685E-9</c:v>
                </c:pt>
                <c:pt idx="1849">
                  <c:v>1.315697350118588E-9</c:v>
                </c:pt>
                <c:pt idx="1850">
                  <c:v>1.2851682861188796E-9</c:v>
                </c:pt>
                <c:pt idx="1851">
                  <c:v>1.3628529544806839E-9</c:v>
                </c:pt>
                <c:pt idx="1852">
                  <c:v>1.3952274112105362E-9</c:v>
                </c:pt>
                <c:pt idx="1853">
                  <c:v>1.3789451764086607E-9</c:v>
                </c:pt>
                <c:pt idx="1854">
                  <c:v>1.3628529544806839E-9</c:v>
                </c:pt>
                <c:pt idx="1855">
                  <c:v>1.3789451764086607E-9</c:v>
                </c:pt>
                <c:pt idx="1856">
                  <c:v>1.3952274112105362E-9</c:v>
                </c:pt>
                <c:pt idx="1857">
                  <c:v>1.3312297053605254E-9</c:v>
                </c:pt>
                <c:pt idx="1858">
                  <c:v>1.4116986519501E-9</c:v>
                </c:pt>
                <c:pt idx="1859">
                  <c:v>1.3789451764086607E-9</c:v>
                </c:pt>
                <c:pt idx="1860">
                  <c:v>1.3469485279857743E-9</c:v>
                </c:pt>
                <c:pt idx="1861">
                  <c:v>1.4116986519501E-9</c:v>
                </c:pt>
                <c:pt idx="1862">
                  <c:v>1.479564832153682E-9</c:v>
                </c:pt>
                <c:pt idx="1863">
                  <c:v>1.479564832153682E-9</c:v>
                </c:pt>
                <c:pt idx="1864">
                  <c:v>1.479564832153682E-9</c:v>
                </c:pt>
                <c:pt idx="1865">
                  <c:v>1.4283676314815449E-9</c:v>
                </c:pt>
                <c:pt idx="1866">
                  <c:v>1.4622983838255056E-9</c:v>
                </c:pt>
                <c:pt idx="1867">
                  <c:v>1.479564832153682E-9</c:v>
                </c:pt>
                <c:pt idx="1868">
                  <c:v>1.5147082819231135E-9</c:v>
                </c:pt>
                <c:pt idx="1869">
                  <c:v>1.479564832153682E-9</c:v>
                </c:pt>
                <c:pt idx="1870">
                  <c:v>1.5147082819231135E-9</c:v>
                </c:pt>
                <c:pt idx="1871">
                  <c:v>1.4622983838255056E-9</c:v>
                </c:pt>
                <c:pt idx="1872">
                  <c:v>1.479564832153682E-9</c:v>
                </c:pt>
                <c:pt idx="1873">
                  <c:v>1.5147082819231135E-9</c:v>
                </c:pt>
                <c:pt idx="1874">
                  <c:v>1.5147082819231135E-9</c:v>
                </c:pt>
                <c:pt idx="1875">
                  <c:v>1.479564832153682E-9</c:v>
                </c:pt>
                <c:pt idx="1876">
                  <c:v>1.4452334340943428E-9</c:v>
                </c:pt>
                <c:pt idx="1877">
                  <c:v>1.4622983838255056E-9</c:v>
                </c:pt>
                <c:pt idx="1878">
                  <c:v>1.4452334340943428E-9</c:v>
                </c:pt>
                <c:pt idx="1879">
                  <c:v>1.4283676314815449E-9</c:v>
                </c:pt>
                <c:pt idx="1880">
                  <c:v>1.5147082819231135E-9</c:v>
                </c:pt>
                <c:pt idx="1881">
                  <c:v>1.479564832153682E-9</c:v>
                </c:pt>
                <c:pt idx="1882">
                  <c:v>1.4283676314815449E-9</c:v>
                </c:pt>
                <c:pt idx="1883">
                  <c:v>1.4283676314815449E-9</c:v>
                </c:pt>
                <c:pt idx="1884">
                  <c:v>1.4452334340943428E-9</c:v>
                </c:pt>
                <c:pt idx="1885">
                  <c:v>1.4622983838255056E-9</c:v>
                </c:pt>
                <c:pt idx="1886">
                  <c:v>1.4622983838255056E-9</c:v>
                </c:pt>
                <c:pt idx="1887">
                  <c:v>1.479564832153682E-9</c:v>
                </c:pt>
                <c:pt idx="1888">
                  <c:v>1.4970317112763142E-9</c:v>
                </c:pt>
                <c:pt idx="1889">
                  <c:v>1.479564832153682E-9</c:v>
                </c:pt>
                <c:pt idx="1890">
                  <c:v>1.479564832153682E-9</c:v>
                </c:pt>
                <c:pt idx="1891">
                  <c:v>1.4116986519501E-9</c:v>
                </c:pt>
                <c:pt idx="1892">
                  <c:v>1.4283676314815449E-9</c:v>
                </c:pt>
                <c:pt idx="1893">
                  <c:v>1.4452334340943428E-9</c:v>
                </c:pt>
                <c:pt idx="1894">
                  <c:v>1.4452334340943428E-9</c:v>
                </c:pt>
                <c:pt idx="1895">
                  <c:v>1.4970317112763142E-9</c:v>
                </c:pt>
                <c:pt idx="1896">
                  <c:v>1.4622983838255056E-9</c:v>
                </c:pt>
                <c:pt idx="1897">
                  <c:v>1.479564832153682E-9</c:v>
                </c:pt>
                <c:pt idx="1898">
                  <c:v>1.4970317112763142E-9</c:v>
                </c:pt>
                <c:pt idx="1899">
                  <c:v>1.5506900491198194E-9</c:v>
                </c:pt>
                <c:pt idx="1900">
                  <c:v>1.5147082819231135E-9</c:v>
                </c:pt>
                <c:pt idx="1901">
                  <c:v>1.5325935730315288E-9</c:v>
                </c:pt>
                <c:pt idx="1902">
                  <c:v>1.4970317112763142E-9</c:v>
                </c:pt>
                <c:pt idx="1903">
                  <c:v>1.5506900491198194E-9</c:v>
                </c:pt>
                <c:pt idx="1904">
                  <c:v>1.4970317112763142E-9</c:v>
                </c:pt>
                <c:pt idx="1905">
                  <c:v>1.5689965910543285E-9</c:v>
                </c:pt>
                <c:pt idx="1906">
                  <c:v>1.587522904743912E-9</c:v>
                </c:pt>
                <c:pt idx="1907">
                  <c:v>1.5506900491198194E-9</c:v>
                </c:pt>
                <c:pt idx="1908">
                  <c:v>1.5506900491198194E-9</c:v>
                </c:pt>
                <c:pt idx="1909">
                  <c:v>1.5689965910543285E-9</c:v>
                </c:pt>
                <c:pt idx="1910">
                  <c:v>1.2553476097651708E-9</c:v>
                </c:pt>
                <c:pt idx="1911">
                  <c:v>1.2262217073102468E-9</c:v>
                </c:pt>
                <c:pt idx="1912">
                  <c:v>1.2119117607042955E-9</c:v>
                </c:pt>
                <c:pt idx="1913">
                  <c:v>1.1977688104666578E-9</c:v>
                </c:pt>
                <c:pt idx="1914">
                  <c:v>1.2851682861188796E-9</c:v>
                </c:pt>
                <c:pt idx="1915">
                  <c:v>1.2119117607042955E-9</c:v>
                </c:pt>
                <c:pt idx="1916">
                  <c:v>1.2262217073102468E-9</c:v>
                </c:pt>
                <c:pt idx="1917">
                  <c:v>1.2262217073102468E-9</c:v>
                </c:pt>
                <c:pt idx="1918">
                  <c:v>1.2262217073102468E-9</c:v>
                </c:pt>
                <c:pt idx="1919">
                  <c:v>1.2262217073102468E-9</c:v>
                </c:pt>
                <c:pt idx="1920">
                  <c:v>1.2407006221352567E-9</c:v>
                </c:pt>
                <c:pt idx="1921">
                  <c:v>1.1977688104666578E-9</c:v>
                </c:pt>
                <c:pt idx="1922">
                  <c:v>1.2407006221352567E-9</c:v>
                </c:pt>
                <c:pt idx="1923">
                  <c:v>1.2119117607042955E-9</c:v>
                </c:pt>
                <c:pt idx="1924">
                  <c:v>1.2407006221352567E-9</c:v>
                </c:pt>
                <c:pt idx="1925">
                  <c:v>1.2262217073102468E-9</c:v>
                </c:pt>
                <c:pt idx="1926">
                  <c:v>1.2262217073102468E-9</c:v>
                </c:pt>
                <c:pt idx="1927">
                  <c:v>1.1977688104666578E-9</c:v>
                </c:pt>
                <c:pt idx="1928">
                  <c:v>1.2119117607042955E-9</c:v>
                </c:pt>
                <c:pt idx="1929">
                  <c:v>1.2262217073102468E-9</c:v>
                </c:pt>
                <c:pt idx="1930">
                  <c:v>1.2119117607042955E-9</c:v>
                </c:pt>
                <c:pt idx="1931">
                  <c:v>1.2262217073102468E-9</c:v>
                </c:pt>
                <c:pt idx="1932">
                  <c:v>1.1699788204544665E-9</c:v>
                </c:pt>
                <c:pt idx="1933">
                  <c:v>1.2262217073102468E-9</c:v>
                </c:pt>
                <c:pt idx="1934">
                  <c:v>1.2119117607042955E-9</c:v>
                </c:pt>
                <c:pt idx="1935">
                  <c:v>1.2262217073102468E-9</c:v>
                </c:pt>
                <c:pt idx="1936">
                  <c:v>1.2553476097651708E-9</c:v>
                </c:pt>
                <c:pt idx="1937">
                  <c:v>1.2262217073102468E-9</c:v>
                </c:pt>
                <c:pt idx="1938">
                  <c:v>1.1977688104666578E-9</c:v>
                </c:pt>
                <c:pt idx="1939">
                  <c:v>1.2553476097651708E-9</c:v>
                </c:pt>
                <c:pt idx="1940">
                  <c:v>1.1977688104666578E-9</c:v>
                </c:pt>
                <c:pt idx="1941">
                  <c:v>1.2119117607042955E-9</c:v>
                </c:pt>
                <c:pt idx="1942">
                  <c:v>1.183790907757982E-9</c:v>
                </c:pt>
                <c:pt idx="1943">
                  <c:v>1.2262217073102468E-9</c:v>
                </c:pt>
                <c:pt idx="1944">
                  <c:v>1.2262217073102468E-9</c:v>
                </c:pt>
                <c:pt idx="1945">
                  <c:v>1.2407006221352567E-9</c:v>
                </c:pt>
                <c:pt idx="1946">
                  <c:v>1.2119117607042955E-9</c:v>
                </c:pt>
                <c:pt idx="1947">
                  <c:v>1.183790907757982E-9</c:v>
                </c:pt>
                <c:pt idx="1948">
                  <c:v>1.2119117607042955E-9</c:v>
                </c:pt>
                <c:pt idx="1949">
                  <c:v>1.2553476097651708E-9</c:v>
                </c:pt>
                <c:pt idx="1950">
                  <c:v>1.1977688104666578E-9</c:v>
                </c:pt>
                <c:pt idx="1951">
                  <c:v>1.2262217073102468E-9</c:v>
                </c:pt>
                <c:pt idx="1952">
                  <c:v>1.1977688104666578E-9</c:v>
                </c:pt>
                <c:pt idx="1953">
                  <c:v>1.2262217073102468E-9</c:v>
                </c:pt>
                <c:pt idx="1954">
                  <c:v>1.2262217073102468E-9</c:v>
                </c:pt>
                <c:pt idx="1955">
                  <c:v>1.2262217073102468E-9</c:v>
                </c:pt>
                <c:pt idx="1956">
                  <c:v>1.2553476097651708E-9</c:v>
                </c:pt>
                <c:pt idx="1957">
                  <c:v>1.2407006221352567E-9</c:v>
                </c:pt>
                <c:pt idx="1958">
                  <c:v>1.2553476097651708E-9</c:v>
                </c:pt>
                <c:pt idx="1959">
                  <c:v>1.2262217073102468E-9</c:v>
                </c:pt>
                <c:pt idx="1960">
                  <c:v>1.2553476097651708E-9</c:v>
                </c:pt>
                <c:pt idx="1961">
                  <c:v>1.2407006221352567E-9</c:v>
                </c:pt>
                <c:pt idx="1962">
                  <c:v>1.2701704358570685E-9</c:v>
                </c:pt>
                <c:pt idx="1963">
                  <c:v>1.2851682861188796E-9</c:v>
                </c:pt>
                <c:pt idx="1964">
                  <c:v>1.2851682861188796E-9</c:v>
                </c:pt>
                <c:pt idx="1965">
                  <c:v>1.2553476097651708E-9</c:v>
                </c:pt>
                <c:pt idx="1966">
                  <c:v>1.2851682861188796E-9</c:v>
                </c:pt>
                <c:pt idx="1967">
                  <c:v>1.315697350118588E-9</c:v>
                </c:pt>
                <c:pt idx="1968">
                  <c:v>1.3003432271915975E-9</c:v>
                </c:pt>
                <c:pt idx="1969">
                  <c:v>1.2851682861188796E-9</c:v>
                </c:pt>
                <c:pt idx="1970">
                  <c:v>1.2701704358570685E-9</c:v>
                </c:pt>
                <c:pt idx="1971">
                  <c:v>1.2851682861188796E-9</c:v>
                </c:pt>
                <c:pt idx="1972">
                  <c:v>1.2262217073102468E-9</c:v>
                </c:pt>
                <c:pt idx="1973">
                  <c:v>1.2701704358570685E-9</c:v>
                </c:pt>
                <c:pt idx="1974">
                  <c:v>1.2701704358570685E-9</c:v>
                </c:pt>
                <c:pt idx="1975">
                  <c:v>1.2851682861188796E-9</c:v>
                </c:pt>
                <c:pt idx="1976">
                  <c:v>1.2851682861188796E-9</c:v>
                </c:pt>
                <c:pt idx="1977">
                  <c:v>1.2851682861188796E-9</c:v>
                </c:pt>
                <c:pt idx="1978">
                  <c:v>1.2851682861188796E-9</c:v>
                </c:pt>
                <c:pt idx="1979">
                  <c:v>1.315697350118588E-9</c:v>
                </c:pt>
                <c:pt idx="1980">
                  <c:v>1.2701704358570685E-9</c:v>
                </c:pt>
                <c:pt idx="1981">
                  <c:v>1.315697350118588E-9</c:v>
                </c:pt>
                <c:pt idx="1982">
                  <c:v>1.2701704358570685E-9</c:v>
                </c:pt>
                <c:pt idx="1983">
                  <c:v>1.3312297053605254E-9</c:v>
                </c:pt>
                <c:pt idx="1984">
                  <c:v>1.2851682861188796E-9</c:v>
                </c:pt>
                <c:pt idx="1985">
                  <c:v>1.2553476097651708E-9</c:v>
                </c:pt>
                <c:pt idx="1986">
                  <c:v>1.2851682861188796E-9</c:v>
                </c:pt>
                <c:pt idx="1987">
                  <c:v>1.2701704358570685E-9</c:v>
                </c:pt>
                <c:pt idx="1988">
                  <c:v>1.2851682861188796E-9</c:v>
                </c:pt>
                <c:pt idx="1989">
                  <c:v>1.2701704358570685E-9</c:v>
                </c:pt>
                <c:pt idx="1990">
                  <c:v>1.3003432271915975E-9</c:v>
                </c:pt>
                <c:pt idx="1991">
                  <c:v>1.2553476097651708E-9</c:v>
                </c:pt>
                <c:pt idx="1992">
                  <c:v>1.2553476097651708E-9</c:v>
                </c:pt>
                <c:pt idx="1993">
                  <c:v>1.2553476097651708E-9</c:v>
                </c:pt>
                <c:pt idx="1994">
                  <c:v>1.3003432271915975E-9</c:v>
                </c:pt>
                <c:pt idx="1995">
                  <c:v>1.2851682861188796E-9</c:v>
                </c:pt>
                <c:pt idx="1996">
                  <c:v>1.2851682861188796E-9</c:v>
                </c:pt>
                <c:pt idx="1997">
                  <c:v>1.2407006221352567E-9</c:v>
                </c:pt>
                <c:pt idx="1998">
                  <c:v>1.2851682861188796E-9</c:v>
                </c:pt>
                <c:pt idx="1999">
                  <c:v>1.2407006221352567E-9</c:v>
                </c:pt>
                <c:pt idx="2000">
                  <c:v>1.2407006221352567E-9</c:v>
                </c:pt>
                <c:pt idx="2001">
                  <c:v>1.2701704358570685E-9</c:v>
                </c:pt>
                <c:pt idx="2002">
                  <c:v>1.2553476097651708E-9</c:v>
                </c:pt>
                <c:pt idx="2003">
                  <c:v>1.2851682861188796E-9</c:v>
                </c:pt>
                <c:pt idx="2004">
                  <c:v>1.2407006221352567E-9</c:v>
                </c:pt>
                <c:pt idx="2005">
                  <c:v>1.2701704358570685E-9</c:v>
                </c:pt>
                <c:pt idx="2006">
                  <c:v>1.2262217073102468E-9</c:v>
                </c:pt>
                <c:pt idx="2007">
                  <c:v>1.3003432271915975E-9</c:v>
                </c:pt>
                <c:pt idx="2008">
                  <c:v>1.2407006221352567E-9</c:v>
                </c:pt>
                <c:pt idx="2009">
                  <c:v>1.2701704358570685E-9</c:v>
                </c:pt>
                <c:pt idx="2010">
                  <c:v>1.2553476097651708E-9</c:v>
                </c:pt>
                <c:pt idx="2011">
                  <c:v>1.3003432271915975E-9</c:v>
                </c:pt>
                <c:pt idx="2012">
                  <c:v>1.2553476097651708E-9</c:v>
                </c:pt>
                <c:pt idx="2013">
                  <c:v>1.2851682861188796E-9</c:v>
                </c:pt>
                <c:pt idx="2014">
                  <c:v>1.2851682861188796E-9</c:v>
                </c:pt>
                <c:pt idx="2015">
                  <c:v>1.2851682861188796E-9</c:v>
                </c:pt>
                <c:pt idx="2016">
                  <c:v>1.5689965910543285E-9</c:v>
                </c:pt>
                <c:pt idx="2017">
                  <c:v>1.587522904743912E-9</c:v>
                </c:pt>
                <c:pt idx="2018">
                  <c:v>1.5147082819231135E-9</c:v>
                </c:pt>
                <c:pt idx="2019">
                  <c:v>1.5506900491198194E-9</c:v>
                </c:pt>
                <c:pt idx="2020">
                  <c:v>1.587522904743912E-9</c:v>
                </c:pt>
                <c:pt idx="2021">
                  <c:v>1.5506900491198194E-9</c:v>
                </c:pt>
                <c:pt idx="2022">
                  <c:v>1.5506900491198194E-9</c:v>
                </c:pt>
                <c:pt idx="2023">
                  <c:v>1.5506900491198194E-9</c:v>
                </c:pt>
                <c:pt idx="2024">
                  <c:v>1.587522904743912E-9</c:v>
                </c:pt>
                <c:pt idx="2025">
                  <c:v>1.5325935730315288E-9</c:v>
                </c:pt>
                <c:pt idx="2026">
                  <c:v>1.5506900491198194E-9</c:v>
                </c:pt>
                <c:pt idx="2027">
                  <c:v>1.587522904743912E-9</c:v>
                </c:pt>
                <c:pt idx="2028">
                  <c:v>1.5325935730315288E-9</c:v>
                </c:pt>
                <c:pt idx="2029">
                  <c:v>1.5506900491198194E-9</c:v>
                </c:pt>
                <c:pt idx="2030">
                  <c:v>1.5506900491198194E-9</c:v>
                </c:pt>
                <c:pt idx="2031">
                  <c:v>1.5506900491198194E-9</c:v>
                </c:pt>
                <c:pt idx="2032">
                  <c:v>1.5689965910543285E-9</c:v>
                </c:pt>
                <c:pt idx="2033">
                  <c:v>1.587522904743912E-9</c:v>
                </c:pt>
                <c:pt idx="2034">
                  <c:v>1.5689965910543285E-9</c:v>
                </c:pt>
                <c:pt idx="2035">
                  <c:v>1.5325935730315288E-9</c:v>
                </c:pt>
                <c:pt idx="2036">
                  <c:v>1.587522904743912E-9</c:v>
                </c:pt>
                <c:pt idx="2037">
                  <c:v>1.5506900491198194E-9</c:v>
                </c:pt>
                <c:pt idx="2038">
                  <c:v>1.587522904743912E-9</c:v>
                </c:pt>
                <c:pt idx="2039">
                  <c:v>1.5506900491198194E-9</c:v>
                </c:pt>
                <c:pt idx="2040">
                  <c:v>1.5689965910543285E-9</c:v>
                </c:pt>
                <c:pt idx="2041">
                  <c:v>1.5506900491198194E-9</c:v>
                </c:pt>
                <c:pt idx="2042">
                  <c:v>1.587522904743912E-9</c:v>
                </c:pt>
                <c:pt idx="2043">
                  <c:v>1.6062679724453795E-9</c:v>
                </c:pt>
                <c:pt idx="2044">
                  <c:v>1.5325935730315288E-9</c:v>
                </c:pt>
                <c:pt idx="2045">
                  <c:v>1.6062679724453795E-9</c:v>
                </c:pt>
                <c:pt idx="2046">
                  <c:v>1.5325935730315288E-9</c:v>
                </c:pt>
                <c:pt idx="2047">
                  <c:v>1.587522904743912E-9</c:v>
                </c:pt>
                <c:pt idx="2048">
                  <c:v>1.5147082819231135E-9</c:v>
                </c:pt>
                <c:pt idx="2049">
                  <c:v>1.5506900491198194E-9</c:v>
                </c:pt>
                <c:pt idx="2050">
                  <c:v>1.5506900491198194E-9</c:v>
                </c:pt>
                <c:pt idx="2051">
                  <c:v>1.5325935730315288E-9</c:v>
                </c:pt>
                <c:pt idx="2052">
                  <c:v>1.479564832153682E-9</c:v>
                </c:pt>
                <c:pt idx="2053">
                  <c:v>1.4622983838255056E-9</c:v>
                </c:pt>
                <c:pt idx="2054">
                  <c:v>1.5147082819231135E-9</c:v>
                </c:pt>
                <c:pt idx="2055">
                  <c:v>1.4970317112763142E-9</c:v>
                </c:pt>
                <c:pt idx="2056">
                  <c:v>1.4622983838255056E-9</c:v>
                </c:pt>
                <c:pt idx="2057">
                  <c:v>1.4452334340943428E-9</c:v>
                </c:pt>
                <c:pt idx="2058">
                  <c:v>1.4622983838255056E-9</c:v>
                </c:pt>
                <c:pt idx="2059">
                  <c:v>1.4283676314815449E-9</c:v>
                </c:pt>
                <c:pt idx="2060">
                  <c:v>1.3952274112105362E-9</c:v>
                </c:pt>
                <c:pt idx="2061">
                  <c:v>1.3628529544806839E-9</c:v>
                </c:pt>
                <c:pt idx="2062">
                  <c:v>1.3469485279857743E-9</c:v>
                </c:pt>
                <c:pt idx="2063">
                  <c:v>1.3952274112105362E-9</c:v>
                </c:pt>
                <c:pt idx="2064">
                  <c:v>1.4283676314815449E-9</c:v>
                </c:pt>
                <c:pt idx="2065">
                  <c:v>1.3312297053605254E-9</c:v>
                </c:pt>
                <c:pt idx="2066">
                  <c:v>1.3312297053605254E-9</c:v>
                </c:pt>
                <c:pt idx="2067">
                  <c:v>1.3469485279857743E-9</c:v>
                </c:pt>
                <c:pt idx="2068">
                  <c:v>1.3312297053605254E-9</c:v>
                </c:pt>
                <c:pt idx="2069">
                  <c:v>1.3312297053605254E-9</c:v>
                </c:pt>
                <c:pt idx="2070">
                  <c:v>1.2851682861188796E-9</c:v>
                </c:pt>
                <c:pt idx="2071">
                  <c:v>1.2851682861188796E-9</c:v>
                </c:pt>
                <c:pt idx="2072">
                  <c:v>1.315697350118588E-9</c:v>
                </c:pt>
                <c:pt idx="2073">
                  <c:v>1.3003432271915975E-9</c:v>
                </c:pt>
                <c:pt idx="2074">
                  <c:v>1.2553476097651708E-9</c:v>
                </c:pt>
                <c:pt idx="2075">
                  <c:v>1.2407006221352567E-9</c:v>
                </c:pt>
                <c:pt idx="2076">
                  <c:v>1.2553476097651708E-9</c:v>
                </c:pt>
                <c:pt idx="2077">
                  <c:v>1.2851682861188796E-9</c:v>
                </c:pt>
                <c:pt idx="2078">
                  <c:v>1.2553476097651708E-9</c:v>
                </c:pt>
                <c:pt idx="2079">
                  <c:v>1.2262217073102468E-9</c:v>
                </c:pt>
                <c:pt idx="2080">
                  <c:v>1.2262217073102468E-9</c:v>
                </c:pt>
                <c:pt idx="2081">
                  <c:v>1.2262217073102468E-9</c:v>
                </c:pt>
                <c:pt idx="2082">
                  <c:v>1.2262217073102468E-9</c:v>
                </c:pt>
                <c:pt idx="2083">
                  <c:v>1.2119117607042955E-9</c:v>
                </c:pt>
                <c:pt idx="2084">
                  <c:v>1.2262217073102468E-9</c:v>
                </c:pt>
                <c:pt idx="2085">
                  <c:v>1.183790907757982E-9</c:v>
                </c:pt>
                <c:pt idx="2086">
                  <c:v>1.2119117607042955E-9</c:v>
                </c:pt>
                <c:pt idx="2087">
                  <c:v>1.2553476097651708E-9</c:v>
                </c:pt>
                <c:pt idx="2088">
                  <c:v>1.2262217073102468E-9</c:v>
                </c:pt>
                <c:pt idx="2089">
                  <c:v>1.2553476097651708E-9</c:v>
                </c:pt>
                <c:pt idx="2090">
                  <c:v>1.1977688104666578E-9</c:v>
                </c:pt>
                <c:pt idx="2091">
                  <c:v>1.2119117607042955E-9</c:v>
                </c:pt>
                <c:pt idx="2092">
                  <c:v>1.2119117607042955E-9</c:v>
                </c:pt>
                <c:pt idx="2093">
                  <c:v>1.5325935730315288E-9</c:v>
                </c:pt>
                <c:pt idx="2094">
                  <c:v>1.1977688104666578E-9</c:v>
                </c:pt>
                <c:pt idx="2095">
                  <c:v>1.183790907757982E-9</c:v>
                </c:pt>
                <c:pt idx="2096">
                  <c:v>1.1699788204544665E-9</c:v>
                </c:pt>
                <c:pt idx="2097">
                  <c:v>1.1977688104666578E-9</c:v>
                </c:pt>
                <c:pt idx="2098">
                  <c:v>1.1699788204544665E-9</c:v>
                </c:pt>
                <c:pt idx="2099">
                  <c:v>1.1977688104666578E-9</c:v>
                </c:pt>
                <c:pt idx="2100">
                  <c:v>1.1977688104666578E-9</c:v>
                </c:pt>
                <c:pt idx="2101">
                  <c:v>1.2262217073102468E-9</c:v>
                </c:pt>
                <c:pt idx="2102">
                  <c:v>1.2262217073102468E-9</c:v>
                </c:pt>
                <c:pt idx="2103">
                  <c:v>1.2407006221352567E-9</c:v>
                </c:pt>
                <c:pt idx="2104">
                  <c:v>1.2119117607042955E-9</c:v>
                </c:pt>
                <c:pt idx="2105">
                  <c:v>1.2119117607042955E-9</c:v>
                </c:pt>
                <c:pt idx="2106">
                  <c:v>1.1977688104666578E-9</c:v>
                </c:pt>
                <c:pt idx="2107">
                  <c:v>1.2119117607042955E-9</c:v>
                </c:pt>
                <c:pt idx="2108">
                  <c:v>1.4970317112763142E-9</c:v>
                </c:pt>
                <c:pt idx="2109">
                  <c:v>1.4283676314815449E-9</c:v>
                </c:pt>
                <c:pt idx="2110">
                  <c:v>1.5325935730315288E-9</c:v>
                </c:pt>
                <c:pt idx="2111">
                  <c:v>1.4970317112763142E-9</c:v>
                </c:pt>
                <c:pt idx="2112">
                  <c:v>1.5147082819231135E-9</c:v>
                </c:pt>
                <c:pt idx="2113">
                  <c:v>1.5147082819231135E-9</c:v>
                </c:pt>
                <c:pt idx="2114">
                  <c:v>1.4622983838255056E-9</c:v>
                </c:pt>
                <c:pt idx="2115">
                  <c:v>1.479564832153682E-9</c:v>
                </c:pt>
                <c:pt idx="2116">
                  <c:v>1.5147082819231135E-9</c:v>
                </c:pt>
                <c:pt idx="2117">
                  <c:v>1.4970317112763142E-9</c:v>
                </c:pt>
                <c:pt idx="2118">
                  <c:v>1.479564832153682E-9</c:v>
                </c:pt>
                <c:pt idx="2119">
                  <c:v>1.5147082819231135E-9</c:v>
                </c:pt>
                <c:pt idx="2120">
                  <c:v>1.479564832153682E-9</c:v>
                </c:pt>
                <c:pt idx="2121">
                  <c:v>1.5325935730315288E-9</c:v>
                </c:pt>
                <c:pt idx="2122">
                  <c:v>1.4622983838255056E-9</c:v>
                </c:pt>
                <c:pt idx="2123">
                  <c:v>1.4452334340943428E-9</c:v>
                </c:pt>
                <c:pt idx="2124">
                  <c:v>1.4452334340943428E-9</c:v>
                </c:pt>
                <c:pt idx="2125">
                  <c:v>1.4452334340943428E-9</c:v>
                </c:pt>
                <c:pt idx="2126">
                  <c:v>1.4452334340943428E-9</c:v>
                </c:pt>
                <c:pt idx="2127">
                  <c:v>1.4452334340943428E-9</c:v>
                </c:pt>
                <c:pt idx="2128">
                  <c:v>1.4452334340943428E-9</c:v>
                </c:pt>
                <c:pt idx="2129">
                  <c:v>1.3952274112105362E-9</c:v>
                </c:pt>
                <c:pt idx="2130">
                  <c:v>1.4452334340943428E-9</c:v>
                </c:pt>
                <c:pt idx="2131">
                  <c:v>1.4283676314815449E-9</c:v>
                </c:pt>
                <c:pt idx="2132">
                  <c:v>1.3789451764086607E-9</c:v>
                </c:pt>
                <c:pt idx="2133">
                  <c:v>1.3952274112105362E-9</c:v>
                </c:pt>
                <c:pt idx="2134">
                  <c:v>1.3469485279857743E-9</c:v>
                </c:pt>
                <c:pt idx="2135">
                  <c:v>1.3789451764086607E-9</c:v>
                </c:pt>
                <c:pt idx="2136">
                  <c:v>1.3628529544806839E-9</c:v>
                </c:pt>
                <c:pt idx="2137">
                  <c:v>1.3003432271915975E-9</c:v>
                </c:pt>
                <c:pt idx="2138">
                  <c:v>1.2851682861188796E-9</c:v>
                </c:pt>
                <c:pt idx="2139">
                  <c:v>1.3003432271915975E-9</c:v>
                </c:pt>
                <c:pt idx="2140">
                  <c:v>1.2851682861188796E-9</c:v>
                </c:pt>
                <c:pt idx="2141">
                  <c:v>1.2851682861188796E-9</c:v>
                </c:pt>
                <c:pt idx="2142">
                  <c:v>1.2701704358570685E-9</c:v>
                </c:pt>
                <c:pt idx="2143">
                  <c:v>1.2851682861188796E-9</c:v>
                </c:pt>
                <c:pt idx="2144">
                  <c:v>1.2851682861188796E-9</c:v>
                </c:pt>
                <c:pt idx="2145">
                  <c:v>1.2262217073102468E-9</c:v>
                </c:pt>
                <c:pt idx="2146">
                  <c:v>1.2407006221352567E-9</c:v>
                </c:pt>
                <c:pt idx="2147">
                  <c:v>1.2407006221352567E-9</c:v>
                </c:pt>
                <c:pt idx="2148">
                  <c:v>1.2262217073102468E-9</c:v>
                </c:pt>
                <c:pt idx="2149">
                  <c:v>1.2553476097651708E-9</c:v>
                </c:pt>
                <c:pt idx="2150">
                  <c:v>1.2553476097651708E-9</c:v>
                </c:pt>
                <c:pt idx="2151">
                  <c:v>1.2262217073102468E-9</c:v>
                </c:pt>
                <c:pt idx="2152">
                  <c:v>1.2262217073102468E-9</c:v>
                </c:pt>
                <c:pt idx="2153">
                  <c:v>1.2119117607042955E-9</c:v>
                </c:pt>
                <c:pt idx="2154">
                  <c:v>1.2262217073102468E-9</c:v>
                </c:pt>
                <c:pt idx="2155">
                  <c:v>1.1977688104666578E-9</c:v>
                </c:pt>
                <c:pt idx="2156">
                  <c:v>1.2262217073102468E-9</c:v>
                </c:pt>
                <c:pt idx="2157">
                  <c:v>1.2407006221352567E-9</c:v>
                </c:pt>
                <c:pt idx="2158">
                  <c:v>1.2262217073102468E-9</c:v>
                </c:pt>
                <c:pt idx="2159">
                  <c:v>1.2553476097651708E-9</c:v>
                </c:pt>
                <c:pt idx="2160">
                  <c:v>1.1977688104666578E-9</c:v>
                </c:pt>
                <c:pt idx="2161">
                  <c:v>1.1977688104666578E-9</c:v>
                </c:pt>
                <c:pt idx="2162">
                  <c:v>1.183790907757982E-9</c:v>
                </c:pt>
                <c:pt idx="2163">
                  <c:v>1.1977688104666578E-9</c:v>
                </c:pt>
                <c:pt idx="2164">
                  <c:v>1.2262217073102468E-9</c:v>
                </c:pt>
                <c:pt idx="2165">
                  <c:v>1.2119117607042955E-9</c:v>
                </c:pt>
                <c:pt idx="2166">
                  <c:v>1.1977688104666578E-9</c:v>
                </c:pt>
                <c:pt idx="2167">
                  <c:v>1.2407006221352567E-9</c:v>
                </c:pt>
                <c:pt idx="2168">
                  <c:v>1.2262217073102468E-9</c:v>
                </c:pt>
                <c:pt idx="2169">
                  <c:v>1.2262217073102468E-9</c:v>
                </c:pt>
                <c:pt idx="2170">
                  <c:v>1.2119117607042955E-9</c:v>
                </c:pt>
                <c:pt idx="2171">
                  <c:v>1.2262217073102468E-9</c:v>
                </c:pt>
                <c:pt idx="2172">
                  <c:v>1.2553476097651708E-9</c:v>
                </c:pt>
                <c:pt idx="2173">
                  <c:v>1.2119117607042955E-9</c:v>
                </c:pt>
                <c:pt idx="2174">
                  <c:v>1.183790907757982E-9</c:v>
                </c:pt>
                <c:pt idx="2175">
                  <c:v>1.2119117607042955E-9</c:v>
                </c:pt>
                <c:pt idx="2176">
                  <c:v>1.2553476097651708E-9</c:v>
                </c:pt>
                <c:pt idx="2177">
                  <c:v>1.2119117607042955E-9</c:v>
                </c:pt>
                <c:pt idx="2178">
                  <c:v>1.2262217073102468E-9</c:v>
                </c:pt>
                <c:pt idx="2179">
                  <c:v>1.2262217073102468E-9</c:v>
                </c:pt>
                <c:pt idx="2180">
                  <c:v>1.2553476097651708E-9</c:v>
                </c:pt>
                <c:pt idx="2181">
                  <c:v>1.2851682861188796E-9</c:v>
                </c:pt>
                <c:pt idx="2182">
                  <c:v>1.2262217073102468E-9</c:v>
                </c:pt>
                <c:pt idx="2183">
                  <c:v>1.2262217073102468E-9</c:v>
                </c:pt>
                <c:pt idx="2184">
                  <c:v>1.2119117607042955E-9</c:v>
                </c:pt>
                <c:pt idx="2185">
                  <c:v>1.2553476097651708E-9</c:v>
                </c:pt>
                <c:pt idx="2186">
                  <c:v>1.2701704358570685E-9</c:v>
                </c:pt>
                <c:pt idx="2187">
                  <c:v>1.2262217073102468E-9</c:v>
                </c:pt>
                <c:pt idx="2188">
                  <c:v>1.2851682861188796E-9</c:v>
                </c:pt>
                <c:pt idx="2189">
                  <c:v>1.2701704358570685E-9</c:v>
                </c:pt>
                <c:pt idx="2190">
                  <c:v>1.2553476097651708E-9</c:v>
                </c:pt>
                <c:pt idx="2191">
                  <c:v>1.2701704358570685E-9</c:v>
                </c:pt>
                <c:pt idx="2192">
                  <c:v>1.2553476097651708E-9</c:v>
                </c:pt>
                <c:pt idx="2193">
                  <c:v>1.2407006221352567E-9</c:v>
                </c:pt>
                <c:pt idx="2194">
                  <c:v>1.2553476097651708E-9</c:v>
                </c:pt>
                <c:pt idx="2195">
                  <c:v>1.2701704358570685E-9</c:v>
                </c:pt>
                <c:pt idx="2196">
                  <c:v>1.315697350118588E-9</c:v>
                </c:pt>
                <c:pt idx="2197">
                  <c:v>1.3312297053605254E-9</c:v>
                </c:pt>
                <c:pt idx="2198">
                  <c:v>1.2851682861188796E-9</c:v>
                </c:pt>
                <c:pt idx="2199">
                  <c:v>1.315697350118588E-9</c:v>
                </c:pt>
                <c:pt idx="2200">
                  <c:v>1.315697350118588E-9</c:v>
                </c:pt>
                <c:pt idx="2201">
                  <c:v>1.2851682861188796E-9</c:v>
                </c:pt>
                <c:pt idx="2202">
                  <c:v>1.315697350118588E-9</c:v>
                </c:pt>
                <c:pt idx="2203">
                  <c:v>1.315697350118588E-9</c:v>
                </c:pt>
                <c:pt idx="2204">
                  <c:v>1.3469485279857743E-9</c:v>
                </c:pt>
                <c:pt idx="2205">
                  <c:v>1.315697350118588E-9</c:v>
                </c:pt>
                <c:pt idx="2206">
                  <c:v>1.2851682861188796E-9</c:v>
                </c:pt>
                <c:pt idx="2207">
                  <c:v>1.2851682861188796E-9</c:v>
                </c:pt>
                <c:pt idx="2208">
                  <c:v>1.2851682861188796E-9</c:v>
                </c:pt>
                <c:pt idx="2209">
                  <c:v>1.3312297053605254E-9</c:v>
                </c:pt>
                <c:pt idx="2210">
                  <c:v>1.3312297053605254E-9</c:v>
                </c:pt>
                <c:pt idx="2211">
                  <c:v>1.3003432271915975E-9</c:v>
                </c:pt>
                <c:pt idx="2212">
                  <c:v>1.315697350118588E-9</c:v>
                </c:pt>
                <c:pt idx="2213">
                  <c:v>1.2701704358570685E-9</c:v>
                </c:pt>
                <c:pt idx="2214">
                  <c:v>1.2553476097651708E-9</c:v>
                </c:pt>
                <c:pt idx="2215">
                  <c:v>1.2851682861188796E-9</c:v>
                </c:pt>
                <c:pt idx="2216">
                  <c:v>1.3003432271915975E-9</c:v>
                </c:pt>
                <c:pt idx="2217">
                  <c:v>1.2701704358570685E-9</c:v>
                </c:pt>
                <c:pt idx="2218">
                  <c:v>1.2851682861188796E-9</c:v>
                </c:pt>
                <c:pt idx="2219">
                  <c:v>1.2407006221352567E-9</c:v>
                </c:pt>
                <c:pt idx="2220">
                  <c:v>1.2553476097651708E-9</c:v>
                </c:pt>
                <c:pt idx="2221">
                  <c:v>1.5147082819231135E-9</c:v>
                </c:pt>
                <c:pt idx="2222">
                  <c:v>1.2553476097651708E-9</c:v>
                </c:pt>
                <c:pt idx="2223">
                  <c:v>1.3628529544806839E-9</c:v>
                </c:pt>
                <c:pt idx="2224">
                  <c:v>1.5325935730315288E-9</c:v>
                </c:pt>
                <c:pt idx="2225">
                  <c:v>1.4970317112763142E-9</c:v>
                </c:pt>
                <c:pt idx="2226">
                  <c:v>1.4970317112763142E-9</c:v>
                </c:pt>
                <c:pt idx="2227">
                  <c:v>1.5506900491198194E-9</c:v>
                </c:pt>
                <c:pt idx="2228">
                  <c:v>1.5147082819231135E-9</c:v>
                </c:pt>
                <c:pt idx="2229">
                  <c:v>1.5506900491198194E-9</c:v>
                </c:pt>
                <c:pt idx="2230">
                  <c:v>1.5506900491198194E-9</c:v>
                </c:pt>
                <c:pt idx="2231">
                  <c:v>1.5147082819231135E-9</c:v>
                </c:pt>
                <c:pt idx="2232">
                  <c:v>1.5506900491198194E-9</c:v>
                </c:pt>
                <c:pt idx="2233">
                  <c:v>1.5689965910543285E-9</c:v>
                </c:pt>
                <c:pt idx="2234">
                  <c:v>1.5689965910543285E-9</c:v>
                </c:pt>
                <c:pt idx="2235">
                  <c:v>1.5689965910543285E-9</c:v>
                </c:pt>
                <c:pt idx="2236">
                  <c:v>1.4970317112763142E-9</c:v>
                </c:pt>
                <c:pt idx="2237">
                  <c:v>1.4970317112763142E-9</c:v>
                </c:pt>
                <c:pt idx="2238">
                  <c:v>1.5147082819231135E-9</c:v>
                </c:pt>
                <c:pt idx="2239">
                  <c:v>1.5147082819231135E-9</c:v>
                </c:pt>
                <c:pt idx="2240">
                  <c:v>1.4622983838255056E-9</c:v>
                </c:pt>
                <c:pt idx="2241">
                  <c:v>1.5147082819231135E-9</c:v>
                </c:pt>
                <c:pt idx="2242">
                  <c:v>1.479564832153682E-9</c:v>
                </c:pt>
                <c:pt idx="2243">
                  <c:v>1.4622983838255056E-9</c:v>
                </c:pt>
                <c:pt idx="2244">
                  <c:v>1.4970317112763142E-9</c:v>
                </c:pt>
                <c:pt idx="2245">
                  <c:v>1.4283676314815449E-9</c:v>
                </c:pt>
                <c:pt idx="2246">
                  <c:v>1.4283676314815449E-9</c:v>
                </c:pt>
                <c:pt idx="2247">
                  <c:v>1.3952274112105362E-9</c:v>
                </c:pt>
                <c:pt idx="2248">
                  <c:v>1.3952274112105362E-9</c:v>
                </c:pt>
                <c:pt idx="2249">
                  <c:v>1.4283676314815449E-9</c:v>
                </c:pt>
                <c:pt idx="2250">
                  <c:v>1.4283676314815449E-9</c:v>
                </c:pt>
                <c:pt idx="2251">
                  <c:v>1.3628529544806839E-9</c:v>
                </c:pt>
                <c:pt idx="2252">
                  <c:v>1.3469485279857743E-9</c:v>
                </c:pt>
                <c:pt idx="2253">
                  <c:v>1.4116986519501E-9</c:v>
                </c:pt>
                <c:pt idx="2254">
                  <c:v>1.3469485279857743E-9</c:v>
                </c:pt>
                <c:pt idx="2255">
                  <c:v>1.3469485279857743E-9</c:v>
                </c:pt>
                <c:pt idx="2256">
                  <c:v>1.3469485279857743E-9</c:v>
                </c:pt>
                <c:pt idx="2257">
                  <c:v>1.3628529544806839E-9</c:v>
                </c:pt>
                <c:pt idx="2258">
                  <c:v>1.3312297053605254E-9</c:v>
                </c:pt>
                <c:pt idx="2259">
                  <c:v>1.3312297053605254E-9</c:v>
                </c:pt>
                <c:pt idx="2260">
                  <c:v>1.315697350118588E-9</c:v>
                </c:pt>
                <c:pt idx="2261">
                  <c:v>1.3003432271915975E-9</c:v>
                </c:pt>
                <c:pt idx="2262">
                  <c:v>1.3628529544806839E-9</c:v>
                </c:pt>
                <c:pt idx="2263">
                  <c:v>1.3469485279857743E-9</c:v>
                </c:pt>
                <c:pt idx="2264">
                  <c:v>1.3628529544806839E-9</c:v>
                </c:pt>
                <c:pt idx="2265">
                  <c:v>1.315697350118588E-9</c:v>
                </c:pt>
                <c:pt idx="2266">
                  <c:v>1.3469485279857743E-9</c:v>
                </c:pt>
                <c:pt idx="2267">
                  <c:v>1.3003432271915975E-9</c:v>
                </c:pt>
                <c:pt idx="2268">
                  <c:v>1.2851682861188796E-9</c:v>
                </c:pt>
                <c:pt idx="2269">
                  <c:v>1.2851682861188796E-9</c:v>
                </c:pt>
                <c:pt idx="2270">
                  <c:v>1.2553476097651708E-9</c:v>
                </c:pt>
                <c:pt idx="2271">
                  <c:v>1.2553476097651708E-9</c:v>
                </c:pt>
                <c:pt idx="2272">
                  <c:v>1.2701704358570685E-9</c:v>
                </c:pt>
                <c:pt idx="2273">
                  <c:v>1.2553476097651708E-9</c:v>
                </c:pt>
                <c:pt idx="2274">
                  <c:v>1.3003432271915975E-9</c:v>
                </c:pt>
                <c:pt idx="2275">
                  <c:v>1.2851682861188796E-9</c:v>
                </c:pt>
                <c:pt idx="2276">
                  <c:v>1.2851682861188796E-9</c:v>
                </c:pt>
                <c:pt idx="2277">
                  <c:v>1.2553476097651708E-9</c:v>
                </c:pt>
                <c:pt idx="2278">
                  <c:v>1.2851682861188796E-9</c:v>
                </c:pt>
                <c:pt idx="2279">
                  <c:v>1.3003432271915975E-9</c:v>
                </c:pt>
                <c:pt idx="2280">
                  <c:v>1.2262217073102468E-9</c:v>
                </c:pt>
                <c:pt idx="2281">
                  <c:v>1.2701704358570685E-9</c:v>
                </c:pt>
                <c:pt idx="2282">
                  <c:v>1.2407006221352567E-9</c:v>
                </c:pt>
                <c:pt idx="2283">
                  <c:v>1.2701704358570685E-9</c:v>
                </c:pt>
                <c:pt idx="2284">
                  <c:v>1.2407006221352567E-9</c:v>
                </c:pt>
                <c:pt idx="2285">
                  <c:v>1.2701704358570685E-9</c:v>
                </c:pt>
                <c:pt idx="2286">
                  <c:v>1.2701704358570685E-9</c:v>
                </c:pt>
                <c:pt idx="2287">
                  <c:v>1.2119117607042955E-9</c:v>
                </c:pt>
                <c:pt idx="2288">
                  <c:v>1.2407006221352567E-9</c:v>
                </c:pt>
                <c:pt idx="2289">
                  <c:v>1.2262217073102468E-9</c:v>
                </c:pt>
                <c:pt idx="2290">
                  <c:v>1.2262217073102468E-9</c:v>
                </c:pt>
                <c:pt idx="2291">
                  <c:v>1.2119117607042955E-9</c:v>
                </c:pt>
                <c:pt idx="2292">
                  <c:v>1.183790907757982E-9</c:v>
                </c:pt>
                <c:pt idx="2293">
                  <c:v>1.1977688104666578E-9</c:v>
                </c:pt>
                <c:pt idx="2294">
                  <c:v>1.2119117607042955E-9</c:v>
                </c:pt>
                <c:pt idx="2295">
                  <c:v>1.183790907757982E-9</c:v>
                </c:pt>
                <c:pt idx="2296">
                  <c:v>1.2553476097651708E-9</c:v>
                </c:pt>
                <c:pt idx="2297">
                  <c:v>1.2119117607042955E-9</c:v>
                </c:pt>
                <c:pt idx="2298">
                  <c:v>1.2119117607042955E-9</c:v>
                </c:pt>
                <c:pt idx="2299">
                  <c:v>1.2262217073102468E-9</c:v>
                </c:pt>
                <c:pt idx="2300">
                  <c:v>1.183790907757982E-9</c:v>
                </c:pt>
                <c:pt idx="2301">
                  <c:v>1.2262217073102468E-9</c:v>
                </c:pt>
                <c:pt idx="2302">
                  <c:v>1.1977688104666578E-9</c:v>
                </c:pt>
                <c:pt idx="2303">
                  <c:v>1.2407006221352567E-9</c:v>
                </c:pt>
                <c:pt idx="2304">
                  <c:v>1.1977688104666578E-9</c:v>
                </c:pt>
                <c:pt idx="2305">
                  <c:v>1.2119117607042955E-9</c:v>
                </c:pt>
                <c:pt idx="2306">
                  <c:v>1.183790907757982E-9</c:v>
                </c:pt>
                <c:pt idx="2307">
                  <c:v>1.1977688104666578E-9</c:v>
                </c:pt>
                <c:pt idx="2308">
                  <c:v>1.2262217073102468E-9</c:v>
                </c:pt>
                <c:pt idx="2309">
                  <c:v>1.2407006221352567E-9</c:v>
                </c:pt>
                <c:pt idx="2310">
                  <c:v>1.1977688104666578E-9</c:v>
                </c:pt>
                <c:pt idx="2311">
                  <c:v>1.183790907757982E-9</c:v>
                </c:pt>
                <c:pt idx="2312">
                  <c:v>1.2262217073102468E-9</c:v>
                </c:pt>
                <c:pt idx="2313">
                  <c:v>1.183790907757982E-9</c:v>
                </c:pt>
                <c:pt idx="2314">
                  <c:v>1.2553476097651708E-9</c:v>
                </c:pt>
                <c:pt idx="2315">
                  <c:v>1.1977688104666578E-9</c:v>
                </c:pt>
                <c:pt idx="2316">
                  <c:v>1.2262217073102468E-9</c:v>
                </c:pt>
                <c:pt idx="2317">
                  <c:v>1.1977688104666578E-9</c:v>
                </c:pt>
                <c:pt idx="2318">
                  <c:v>1.183790907757982E-9</c:v>
                </c:pt>
                <c:pt idx="2319">
                  <c:v>1.1699788204544665E-9</c:v>
                </c:pt>
                <c:pt idx="2320">
                  <c:v>1.1977688104666578E-9</c:v>
                </c:pt>
                <c:pt idx="2321">
                  <c:v>1.2119117607042955E-9</c:v>
                </c:pt>
                <c:pt idx="2322">
                  <c:v>1.2262217073102468E-9</c:v>
                </c:pt>
                <c:pt idx="2323">
                  <c:v>1.2262217073102468E-9</c:v>
                </c:pt>
                <c:pt idx="2324">
                  <c:v>1.2262217073102468E-9</c:v>
                </c:pt>
                <c:pt idx="2325">
                  <c:v>1.2262217073102468E-9</c:v>
                </c:pt>
                <c:pt idx="2326">
                  <c:v>1.2262217073102468E-9</c:v>
                </c:pt>
                <c:pt idx="2327">
                  <c:v>1.2262217073102468E-9</c:v>
                </c:pt>
                <c:pt idx="2328">
                  <c:v>1.2262217073102468E-9</c:v>
                </c:pt>
                <c:pt idx="2329">
                  <c:v>1.2119117607042955E-9</c:v>
                </c:pt>
                <c:pt idx="2330">
                  <c:v>1.2119117607042955E-9</c:v>
                </c:pt>
                <c:pt idx="2331">
                  <c:v>1.2262217073102468E-9</c:v>
                </c:pt>
                <c:pt idx="2332">
                  <c:v>1.2119117607042955E-9</c:v>
                </c:pt>
                <c:pt idx="2333">
                  <c:v>1.5506900491198194E-9</c:v>
                </c:pt>
                <c:pt idx="2334">
                  <c:v>1.2407006221352567E-9</c:v>
                </c:pt>
                <c:pt idx="2335">
                  <c:v>1.1699788204544665E-9</c:v>
                </c:pt>
                <c:pt idx="2336">
                  <c:v>1.5325935730315288E-9</c:v>
                </c:pt>
                <c:pt idx="2337">
                  <c:v>1.5147082819231135E-9</c:v>
                </c:pt>
                <c:pt idx="2338">
                  <c:v>1.479564832153682E-9</c:v>
                </c:pt>
                <c:pt idx="2339">
                  <c:v>1.479564832153682E-9</c:v>
                </c:pt>
                <c:pt idx="2340">
                  <c:v>1.5147082819231135E-9</c:v>
                </c:pt>
                <c:pt idx="2341">
                  <c:v>1.5147082819231135E-9</c:v>
                </c:pt>
                <c:pt idx="2342">
                  <c:v>1.5147082819231135E-9</c:v>
                </c:pt>
                <c:pt idx="2343">
                  <c:v>1.479564832153682E-9</c:v>
                </c:pt>
                <c:pt idx="2344">
                  <c:v>1.5147082819231135E-9</c:v>
                </c:pt>
                <c:pt idx="2345">
                  <c:v>1.479564832153682E-9</c:v>
                </c:pt>
                <c:pt idx="2346">
                  <c:v>1.4622983838255056E-9</c:v>
                </c:pt>
                <c:pt idx="2347">
                  <c:v>1.4622983838255056E-9</c:v>
                </c:pt>
                <c:pt idx="2348">
                  <c:v>1.479564832153682E-9</c:v>
                </c:pt>
                <c:pt idx="2349">
                  <c:v>1.479564832153682E-9</c:v>
                </c:pt>
                <c:pt idx="2350">
                  <c:v>1.4283676314815449E-9</c:v>
                </c:pt>
                <c:pt idx="2351">
                  <c:v>1.4452334340943428E-9</c:v>
                </c:pt>
                <c:pt idx="2352">
                  <c:v>1.479564832153682E-9</c:v>
                </c:pt>
                <c:pt idx="2353">
                  <c:v>1.4622983838255056E-9</c:v>
                </c:pt>
                <c:pt idx="2354">
                  <c:v>1.4283676314815449E-9</c:v>
                </c:pt>
                <c:pt idx="2355">
                  <c:v>1.4452334340943428E-9</c:v>
                </c:pt>
                <c:pt idx="2356">
                  <c:v>1.4452334340943428E-9</c:v>
                </c:pt>
                <c:pt idx="2357">
                  <c:v>1.4283676314815449E-9</c:v>
                </c:pt>
                <c:pt idx="2358">
                  <c:v>1.4622983838255056E-9</c:v>
                </c:pt>
                <c:pt idx="2359">
                  <c:v>1.3952274112105362E-9</c:v>
                </c:pt>
                <c:pt idx="2360">
                  <c:v>1.4452334340943428E-9</c:v>
                </c:pt>
                <c:pt idx="2361">
                  <c:v>1.4283676314815449E-9</c:v>
                </c:pt>
                <c:pt idx="2362">
                  <c:v>1.479564832153682E-9</c:v>
                </c:pt>
                <c:pt idx="2363">
                  <c:v>1.4622983838255056E-9</c:v>
                </c:pt>
                <c:pt idx="2364">
                  <c:v>1.479564832153682E-9</c:v>
                </c:pt>
                <c:pt idx="2365">
                  <c:v>1.5147082819231135E-9</c:v>
                </c:pt>
                <c:pt idx="2366">
                  <c:v>1.5147082819231135E-9</c:v>
                </c:pt>
                <c:pt idx="2367">
                  <c:v>1.479564832153682E-9</c:v>
                </c:pt>
                <c:pt idx="2368">
                  <c:v>1.479564832153682E-9</c:v>
                </c:pt>
                <c:pt idx="2369">
                  <c:v>1.4622983838255056E-9</c:v>
                </c:pt>
                <c:pt idx="2370">
                  <c:v>1.479564832153682E-9</c:v>
                </c:pt>
                <c:pt idx="2371">
                  <c:v>1.5147082819231135E-9</c:v>
                </c:pt>
                <c:pt idx="2372">
                  <c:v>1.479564832153682E-9</c:v>
                </c:pt>
                <c:pt idx="2373">
                  <c:v>1.4970317112763142E-9</c:v>
                </c:pt>
                <c:pt idx="2374">
                  <c:v>1.5147082819231135E-9</c:v>
                </c:pt>
                <c:pt idx="2375">
                  <c:v>1.4283676314815449E-9</c:v>
                </c:pt>
                <c:pt idx="2376">
                  <c:v>1.4622983838255056E-9</c:v>
                </c:pt>
                <c:pt idx="2377">
                  <c:v>1.479564832153682E-9</c:v>
                </c:pt>
                <c:pt idx="2378">
                  <c:v>1.4452334340943428E-9</c:v>
                </c:pt>
                <c:pt idx="2379">
                  <c:v>1.479564832153682E-9</c:v>
                </c:pt>
                <c:pt idx="2380">
                  <c:v>1.479564832153682E-9</c:v>
                </c:pt>
                <c:pt idx="2381">
                  <c:v>1.479564832153682E-9</c:v>
                </c:pt>
                <c:pt idx="2382">
                  <c:v>1.4452334340943428E-9</c:v>
                </c:pt>
                <c:pt idx="2383">
                  <c:v>1.4452334340943428E-9</c:v>
                </c:pt>
                <c:pt idx="2384">
                  <c:v>1.4283676314815449E-9</c:v>
                </c:pt>
                <c:pt idx="2385">
                  <c:v>1.4116986519501E-9</c:v>
                </c:pt>
                <c:pt idx="2386">
                  <c:v>1.4622983838255056E-9</c:v>
                </c:pt>
                <c:pt idx="2387">
                  <c:v>1.4116986519501E-9</c:v>
                </c:pt>
                <c:pt idx="2388">
                  <c:v>1.479564832153682E-9</c:v>
                </c:pt>
                <c:pt idx="2389">
                  <c:v>1.479564832153682E-9</c:v>
                </c:pt>
                <c:pt idx="2390">
                  <c:v>1.4283676314815449E-9</c:v>
                </c:pt>
                <c:pt idx="2391">
                  <c:v>1.479564832153682E-9</c:v>
                </c:pt>
                <c:pt idx="2392">
                  <c:v>1.5147082819231135E-9</c:v>
                </c:pt>
                <c:pt idx="2393">
                  <c:v>1.479564832153682E-9</c:v>
                </c:pt>
                <c:pt idx="2394">
                  <c:v>1.5147082819231135E-9</c:v>
                </c:pt>
                <c:pt idx="2395">
                  <c:v>1.5147082819231135E-9</c:v>
                </c:pt>
                <c:pt idx="2396">
                  <c:v>1.479564832153682E-9</c:v>
                </c:pt>
                <c:pt idx="2397">
                  <c:v>1.479564832153682E-9</c:v>
                </c:pt>
                <c:pt idx="2398">
                  <c:v>1.4970317112763142E-9</c:v>
                </c:pt>
                <c:pt idx="2399">
                  <c:v>1.479564832153682E-9</c:v>
                </c:pt>
                <c:pt idx="2400">
                  <c:v>1.5325935730315288E-9</c:v>
                </c:pt>
                <c:pt idx="2401">
                  <c:v>1.4622983838255056E-9</c:v>
                </c:pt>
                <c:pt idx="2402">
                  <c:v>1.4970317112763142E-9</c:v>
                </c:pt>
                <c:pt idx="2403">
                  <c:v>1.5506900491198194E-9</c:v>
                </c:pt>
                <c:pt idx="2404">
                  <c:v>1.4622983838255056E-9</c:v>
                </c:pt>
                <c:pt idx="2405">
                  <c:v>1.479564832153682E-9</c:v>
                </c:pt>
                <c:pt idx="2406">
                  <c:v>1.479564832153682E-9</c:v>
                </c:pt>
                <c:pt idx="2407">
                  <c:v>1.479564832153682E-9</c:v>
                </c:pt>
                <c:pt idx="2408">
                  <c:v>1.4970317112763142E-9</c:v>
                </c:pt>
                <c:pt idx="2409">
                  <c:v>1.5147082819231135E-9</c:v>
                </c:pt>
                <c:pt idx="2410">
                  <c:v>1.4622983838255056E-9</c:v>
                </c:pt>
                <c:pt idx="2411">
                  <c:v>1.479564832153682E-9</c:v>
                </c:pt>
                <c:pt idx="2412">
                  <c:v>1.479564832153682E-9</c:v>
                </c:pt>
                <c:pt idx="2413">
                  <c:v>1.4283676314815449E-9</c:v>
                </c:pt>
                <c:pt idx="2414">
                  <c:v>1.4283676314815449E-9</c:v>
                </c:pt>
                <c:pt idx="2415">
                  <c:v>1.3789451764086607E-9</c:v>
                </c:pt>
                <c:pt idx="2416">
                  <c:v>1.4283676314815449E-9</c:v>
                </c:pt>
                <c:pt idx="2417">
                  <c:v>1.4452334340943428E-9</c:v>
                </c:pt>
                <c:pt idx="2418">
                  <c:v>1.4452334340943428E-9</c:v>
                </c:pt>
                <c:pt idx="2419">
                  <c:v>1.4116986519501E-9</c:v>
                </c:pt>
                <c:pt idx="2420">
                  <c:v>1.3469485279857743E-9</c:v>
                </c:pt>
                <c:pt idx="2421">
                  <c:v>1.3952274112105362E-9</c:v>
                </c:pt>
                <c:pt idx="2422">
                  <c:v>1.3952274112105362E-9</c:v>
                </c:pt>
                <c:pt idx="2423">
                  <c:v>1.3469485279857743E-9</c:v>
                </c:pt>
                <c:pt idx="2424">
                  <c:v>1.3312297053605254E-9</c:v>
                </c:pt>
                <c:pt idx="2425">
                  <c:v>1.3469485279857743E-9</c:v>
                </c:pt>
                <c:pt idx="2426">
                  <c:v>1.2553476097651708E-9</c:v>
                </c:pt>
                <c:pt idx="2427">
                  <c:v>1.2851682861188796E-9</c:v>
                </c:pt>
                <c:pt idx="2428">
                  <c:v>1.3003432271915975E-9</c:v>
                </c:pt>
                <c:pt idx="2429">
                  <c:v>1.2553476097651708E-9</c:v>
                </c:pt>
                <c:pt idx="2430">
                  <c:v>1.2262217073102468E-9</c:v>
                </c:pt>
                <c:pt idx="2431">
                  <c:v>1.2262217073102468E-9</c:v>
                </c:pt>
                <c:pt idx="2432">
                  <c:v>1.3003432271915975E-9</c:v>
                </c:pt>
                <c:pt idx="2433">
                  <c:v>1.3628529544806839E-9</c:v>
                </c:pt>
                <c:pt idx="2434">
                  <c:v>1.3312297053605254E-9</c:v>
                </c:pt>
                <c:pt idx="2435">
                  <c:v>1.3628529544806839E-9</c:v>
                </c:pt>
                <c:pt idx="2436">
                  <c:v>1.3789451764086607E-9</c:v>
                </c:pt>
                <c:pt idx="2437">
                  <c:v>1.3952274112105362E-9</c:v>
                </c:pt>
                <c:pt idx="2438">
                  <c:v>1.4283676314815449E-9</c:v>
                </c:pt>
                <c:pt idx="2439">
                  <c:v>1.3952274112105362E-9</c:v>
                </c:pt>
                <c:pt idx="2440">
                  <c:v>1.4452334340943428E-9</c:v>
                </c:pt>
                <c:pt idx="2441">
                  <c:v>1.4452334340943428E-9</c:v>
                </c:pt>
                <c:pt idx="2442">
                  <c:v>1.4116986519501E-9</c:v>
                </c:pt>
                <c:pt idx="2443">
                  <c:v>1.4622983838255056E-9</c:v>
                </c:pt>
                <c:pt idx="2444">
                  <c:v>1.479564832153682E-9</c:v>
                </c:pt>
                <c:pt idx="2445">
                  <c:v>1.479564832153682E-9</c:v>
                </c:pt>
                <c:pt idx="2446">
                  <c:v>1.4622983838255056E-9</c:v>
                </c:pt>
                <c:pt idx="2447">
                  <c:v>1.479564832153682E-9</c:v>
                </c:pt>
                <c:pt idx="2448">
                  <c:v>1.4622983838255056E-9</c:v>
                </c:pt>
                <c:pt idx="2449">
                  <c:v>1.5147082819231135E-9</c:v>
                </c:pt>
                <c:pt idx="2450">
                  <c:v>1.479564832153682E-9</c:v>
                </c:pt>
                <c:pt idx="2451">
                  <c:v>1.5325935730315288E-9</c:v>
                </c:pt>
                <c:pt idx="2452">
                  <c:v>1.479564832153682E-9</c:v>
                </c:pt>
                <c:pt idx="2453">
                  <c:v>1.5147082819231135E-9</c:v>
                </c:pt>
                <c:pt idx="2454">
                  <c:v>1.479564832153682E-9</c:v>
                </c:pt>
                <c:pt idx="2455">
                  <c:v>1.479564832153682E-9</c:v>
                </c:pt>
                <c:pt idx="2456">
                  <c:v>1.5147082819231135E-9</c:v>
                </c:pt>
                <c:pt idx="2457">
                  <c:v>1.4970317112763142E-9</c:v>
                </c:pt>
                <c:pt idx="2458">
                  <c:v>1.479564832153682E-9</c:v>
                </c:pt>
                <c:pt idx="2459">
                  <c:v>1.5147082819231135E-9</c:v>
                </c:pt>
                <c:pt idx="2460">
                  <c:v>1.5147082819231135E-9</c:v>
                </c:pt>
                <c:pt idx="2461">
                  <c:v>1.4970317112763142E-9</c:v>
                </c:pt>
                <c:pt idx="2462">
                  <c:v>1.5325935730315288E-9</c:v>
                </c:pt>
                <c:pt idx="2463">
                  <c:v>1.4622983838255056E-9</c:v>
                </c:pt>
                <c:pt idx="2464">
                  <c:v>1.4970317112763142E-9</c:v>
                </c:pt>
                <c:pt idx="2465">
                  <c:v>1.4622983838255056E-9</c:v>
                </c:pt>
                <c:pt idx="2466">
                  <c:v>1.4283676314815449E-9</c:v>
                </c:pt>
                <c:pt idx="2467">
                  <c:v>1.4452334340943428E-9</c:v>
                </c:pt>
                <c:pt idx="2468">
                  <c:v>1.4283676314815449E-9</c:v>
                </c:pt>
                <c:pt idx="2469">
                  <c:v>1.4283676314815449E-9</c:v>
                </c:pt>
                <c:pt idx="2470">
                  <c:v>1.4452334340943428E-9</c:v>
                </c:pt>
                <c:pt idx="2471">
                  <c:v>1.4283676314815449E-9</c:v>
                </c:pt>
                <c:pt idx="2472">
                  <c:v>1.479564832153682E-9</c:v>
                </c:pt>
                <c:pt idx="2473">
                  <c:v>1.4283676314815449E-9</c:v>
                </c:pt>
                <c:pt idx="2474">
                  <c:v>1.4452334340943428E-9</c:v>
                </c:pt>
                <c:pt idx="2475">
                  <c:v>1.4970317112763142E-9</c:v>
                </c:pt>
                <c:pt idx="2476">
                  <c:v>1.4283676314815449E-9</c:v>
                </c:pt>
                <c:pt idx="2477">
                  <c:v>1.4283676314815449E-9</c:v>
                </c:pt>
                <c:pt idx="2478">
                  <c:v>1.4452334340943428E-9</c:v>
                </c:pt>
                <c:pt idx="2479">
                  <c:v>1.4622983838255056E-9</c:v>
                </c:pt>
                <c:pt idx="2480">
                  <c:v>1.4970317112763142E-9</c:v>
                </c:pt>
                <c:pt idx="2481">
                  <c:v>1.4116986519501E-9</c:v>
                </c:pt>
                <c:pt idx="2482">
                  <c:v>1.5147082819231135E-9</c:v>
                </c:pt>
                <c:pt idx="2483">
                  <c:v>1.5147082819231135E-9</c:v>
                </c:pt>
                <c:pt idx="2484">
                  <c:v>1.4970317112763142E-9</c:v>
                </c:pt>
                <c:pt idx="2485">
                  <c:v>1.479564832153682E-9</c:v>
                </c:pt>
                <c:pt idx="2486">
                  <c:v>1.4622983838255056E-9</c:v>
                </c:pt>
                <c:pt idx="2487">
                  <c:v>1.4970317112763142E-9</c:v>
                </c:pt>
                <c:pt idx="2488">
                  <c:v>1.5147082819231135E-9</c:v>
                </c:pt>
                <c:pt idx="2489">
                  <c:v>1.5147082819231135E-9</c:v>
                </c:pt>
                <c:pt idx="2490">
                  <c:v>1.479564832153682E-9</c:v>
                </c:pt>
                <c:pt idx="2491">
                  <c:v>1.4970317112763142E-9</c:v>
                </c:pt>
                <c:pt idx="2492">
                  <c:v>1.5147082819231135E-9</c:v>
                </c:pt>
                <c:pt idx="2493">
                  <c:v>1.479564832153682E-9</c:v>
                </c:pt>
                <c:pt idx="2494">
                  <c:v>1.4622983838255056E-9</c:v>
                </c:pt>
                <c:pt idx="2495">
                  <c:v>1.5506900491198194E-9</c:v>
                </c:pt>
                <c:pt idx="2496">
                  <c:v>1.4970317112763142E-9</c:v>
                </c:pt>
                <c:pt idx="2497">
                  <c:v>1.5147082819231135E-9</c:v>
                </c:pt>
                <c:pt idx="2498">
                  <c:v>1.479564832153682E-9</c:v>
                </c:pt>
                <c:pt idx="2499">
                  <c:v>1.479564832153682E-9</c:v>
                </c:pt>
                <c:pt idx="2500">
                  <c:v>1.4970317112763142E-9</c:v>
                </c:pt>
                <c:pt idx="2501">
                  <c:v>1.4970317112763142E-9</c:v>
                </c:pt>
                <c:pt idx="2502">
                  <c:v>1.5147082819231135E-9</c:v>
                </c:pt>
                <c:pt idx="2503">
                  <c:v>1.5147082819231135E-9</c:v>
                </c:pt>
                <c:pt idx="2504">
                  <c:v>1.4970317112763142E-9</c:v>
                </c:pt>
                <c:pt idx="2505">
                  <c:v>1.5147082819231135E-9</c:v>
                </c:pt>
                <c:pt idx="2506">
                  <c:v>1.4970317112763142E-9</c:v>
                </c:pt>
                <c:pt idx="2507">
                  <c:v>1.4970317112763142E-9</c:v>
                </c:pt>
                <c:pt idx="2508">
                  <c:v>1.5325935730315288E-9</c:v>
                </c:pt>
                <c:pt idx="2509">
                  <c:v>1.5147082819231135E-9</c:v>
                </c:pt>
                <c:pt idx="2510">
                  <c:v>1.479564832153682E-9</c:v>
                </c:pt>
                <c:pt idx="2511">
                  <c:v>1.4283676314815449E-9</c:v>
                </c:pt>
                <c:pt idx="2512">
                  <c:v>1.4452334340943428E-9</c:v>
                </c:pt>
                <c:pt idx="2513">
                  <c:v>1.4283676314815449E-9</c:v>
                </c:pt>
                <c:pt idx="2514">
                  <c:v>1.4116986519501E-9</c:v>
                </c:pt>
                <c:pt idx="2515">
                  <c:v>1.4622983838255056E-9</c:v>
                </c:pt>
                <c:pt idx="2516">
                  <c:v>1.479564832153682E-9</c:v>
                </c:pt>
                <c:pt idx="2517">
                  <c:v>1.4622983838255056E-9</c:v>
                </c:pt>
                <c:pt idx="2518">
                  <c:v>1.4452334340943428E-9</c:v>
                </c:pt>
                <c:pt idx="2519">
                  <c:v>1.4622983838255056E-9</c:v>
                </c:pt>
                <c:pt idx="2520">
                  <c:v>1.479564832153682E-9</c:v>
                </c:pt>
                <c:pt idx="2521">
                  <c:v>1.479564832153682E-9</c:v>
                </c:pt>
                <c:pt idx="2522">
                  <c:v>1.4283676314815449E-9</c:v>
                </c:pt>
                <c:pt idx="2523">
                  <c:v>1.4622983838255056E-9</c:v>
                </c:pt>
                <c:pt idx="2524">
                  <c:v>1.479564832153682E-9</c:v>
                </c:pt>
                <c:pt idx="2525">
                  <c:v>1.4452334340943428E-9</c:v>
                </c:pt>
                <c:pt idx="2526">
                  <c:v>1.4116986519501E-9</c:v>
                </c:pt>
                <c:pt idx="2527">
                  <c:v>1.3312297053605254E-9</c:v>
                </c:pt>
                <c:pt idx="2528">
                  <c:v>1.3003432271915975E-9</c:v>
                </c:pt>
                <c:pt idx="2529">
                  <c:v>1.3312297053605254E-9</c:v>
                </c:pt>
                <c:pt idx="2530">
                  <c:v>1.3628529544806839E-9</c:v>
                </c:pt>
                <c:pt idx="2531">
                  <c:v>1.3628529544806839E-9</c:v>
                </c:pt>
                <c:pt idx="2532">
                  <c:v>1.3628529544806839E-9</c:v>
                </c:pt>
                <c:pt idx="2533">
                  <c:v>1.3628529544806839E-9</c:v>
                </c:pt>
                <c:pt idx="2534">
                  <c:v>1.3952274112105362E-9</c:v>
                </c:pt>
                <c:pt idx="2535">
                  <c:v>1.3469485279857743E-9</c:v>
                </c:pt>
                <c:pt idx="2536">
                  <c:v>1.3789451764086607E-9</c:v>
                </c:pt>
                <c:pt idx="2537">
                  <c:v>1.3952274112105362E-9</c:v>
                </c:pt>
                <c:pt idx="2538">
                  <c:v>1.3952274112105362E-9</c:v>
                </c:pt>
                <c:pt idx="2539">
                  <c:v>1.3628529544806839E-9</c:v>
                </c:pt>
                <c:pt idx="2540">
                  <c:v>1.3628529544806839E-9</c:v>
                </c:pt>
                <c:pt idx="2541">
                  <c:v>1.3789451764086607E-9</c:v>
                </c:pt>
                <c:pt idx="2542">
                  <c:v>1.315697350118588E-9</c:v>
                </c:pt>
                <c:pt idx="2543">
                  <c:v>1.3312297053605254E-9</c:v>
                </c:pt>
                <c:pt idx="2544">
                  <c:v>1.3312297053605254E-9</c:v>
                </c:pt>
                <c:pt idx="2545">
                  <c:v>1.3469485279857743E-9</c:v>
                </c:pt>
                <c:pt idx="2546">
                  <c:v>1.3628529544806839E-9</c:v>
                </c:pt>
                <c:pt idx="2547">
                  <c:v>1.3789451764086607E-9</c:v>
                </c:pt>
                <c:pt idx="2548">
                  <c:v>1.3789451764086607E-9</c:v>
                </c:pt>
                <c:pt idx="2549">
                  <c:v>1.3952274112105362E-9</c:v>
                </c:pt>
                <c:pt idx="2550">
                  <c:v>1.3789451764086607E-9</c:v>
                </c:pt>
                <c:pt idx="2551">
                  <c:v>1.4283676314815449E-9</c:v>
                </c:pt>
                <c:pt idx="2552">
                  <c:v>1.4452334340943428E-9</c:v>
                </c:pt>
                <c:pt idx="2553">
                  <c:v>1.3952274112105362E-9</c:v>
                </c:pt>
                <c:pt idx="2554">
                  <c:v>1.3952274112105362E-9</c:v>
                </c:pt>
                <c:pt idx="2555">
                  <c:v>1.3952274112105362E-9</c:v>
                </c:pt>
                <c:pt idx="2556">
                  <c:v>1.4116986519501E-9</c:v>
                </c:pt>
                <c:pt idx="2557">
                  <c:v>1.4452334340943428E-9</c:v>
                </c:pt>
                <c:pt idx="2558">
                  <c:v>1.4116986519501E-9</c:v>
                </c:pt>
                <c:pt idx="2559">
                  <c:v>1.4116986519501E-9</c:v>
                </c:pt>
                <c:pt idx="2560">
                  <c:v>1.3952274112105362E-9</c:v>
                </c:pt>
                <c:pt idx="2561">
                  <c:v>1.4283676314815449E-9</c:v>
                </c:pt>
                <c:pt idx="2562">
                  <c:v>1.4452334340943428E-9</c:v>
                </c:pt>
                <c:pt idx="2563">
                  <c:v>1.4283676314815449E-9</c:v>
                </c:pt>
                <c:pt idx="2564">
                  <c:v>1.3952274112105362E-9</c:v>
                </c:pt>
                <c:pt idx="2565">
                  <c:v>1.3312297053605254E-9</c:v>
                </c:pt>
                <c:pt idx="2566">
                  <c:v>1.3789451764086607E-9</c:v>
                </c:pt>
                <c:pt idx="2567">
                  <c:v>1.3789451764086607E-9</c:v>
                </c:pt>
                <c:pt idx="2568">
                  <c:v>1.3628529544806839E-9</c:v>
                </c:pt>
                <c:pt idx="2569">
                  <c:v>1.3312297053605254E-9</c:v>
                </c:pt>
                <c:pt idx="2570">
                  <c:v>1.3469485279857743E-9</c:v>
                </c:pt>
                <c:pt idx="2571">
                  <c:v>1.3628529544806839E-9</c:v>
                </c:pt>
                <c:pt idx="2572">
                  <c:v>1.3003432271915975E-9</c:v>
                </c:pt>
                <c:pt idx="2573">
                  <c:v>1.2851682861188796E-9</c:v>
                </c:pt>
                <c:pt idx="2574">
                  <c:v>1.315697350118588E-9</c:v>
                </c:pt>
                <c:pt idx="2575">
                  <c:v>1.3312297053605254E-9</c:v>
                </c:pt>
                <c:pt idx="2576">
                  <c:v>1.3628529544806839E-9</c:v>
                </c:pt>
                <c:pt idx="2577">
                  <c:v>1.3312297053605254E-9</c:v>
                </c:pt>
                <c:pt idx="2578">
                  <c:v>1.3312297053605254E-9</c:v>
                </c:pt>
                <c:pt idx="2579">
                  <c:v>1.315697350118588E-9</c:v>
                </c:pt>
                <c:pt idx="2580">
                  <c:v>1.3628529544806839E-9</c:v>
                </c:pt>
                <c:pt idx="2581">
                  <c:v>1.3469485279857743E-9</c:v>
                </c:pt>
                <c:pt idx="2582">
                  <c:v>1.3469485279857743E-9</c:v>
                </c:pt>
                <c:pt idx="2583">
                  <c:v>1.3469485279857743E-9</c:v>
                </c:pt>
                <c:pt idx="2584">
                  <c:v>1.3312297053605254E-9</c:v>
                </c:pt>
                <c:pt idx="2585">
                  <c:v>1.3789451764086607E-9</c:v>
                </c:pt>
                <c:pt idx="2586">
                  <c:v>1.3469485279857743E-9</c:v>
                </c:pt>
                <c:pt idx="2587">
                  <c:v>1.3469485279857743E-9</c:v>
                </c:pt>
                <c:pt idx="2588">
                  <c:v>1.3789451764086607E-9</c:v>
                </c:pt>
                <c:pt idx="2589">
                  <c:v>1.3469485279857743E-9</c:v>
                </c:pt>
                <c:pt idx="2590">
                  <c:v>1.3469485279857743E-9</c:v>
                </c:pt>
                <c:pt idx="2591">
                  <c:v>1.315697350118588E-9</c:v>
                </c:pt>
                <c:pt idx="2592">
                  <c:v>1.3469485279857743E-9</c:v>
                </c:pt>
                <c:pt idx="2593">
                  <c:v>1.3469485279857743E-9</c:v>
                </c:pt>
                <c:pt idx="2594">
                  <c:v>1.3312297053605254E-9</c:v>
                </c:pt>
                <c:pt idx="2595">
                  <c:v>1.315697350118588E-9</c:v>
                </c:pt>
                <c:pt idx="2596">
                  <c:v>1.3003432271915975E-9</c:v>
                </c:pt>
                <c:pt idx="2597">
                  <c:v>1.315697350118588E-9</c:v>
                </c:pt>
                <c:pt idx="2598">
                  <c:v>1.3003432271915975E-9</c:v>
                </c:pt>
                <c:pt idx="2599">
                  <c:v>1.3628529544806839E-9</c:v>
                </c:pt>
                <c:pt idx="2600">
                  <c:v>1.3312297053605254E-9</c:v>
                </c:pt>
                <c:pt idx="2601">
                  <c:v>1.3003432271915975E-9</c:v>
                </c:pt>
                <c:pt idx="2602">
                  <c:v>1.3469485279857743E-9</c:v>
                </c:pt>
                <c:pt idx="2603">
                  <c:v>1.3469485279857743E-9</c:v>
                </c:pt>
                <c:pt idx="2604">
                  <c:v>1.3312297053605254E-9</c:v>
                </c:pt>
                <c:pt idx="2605">
                  <c:v>1.3469485279857743E-9</c:v>
                </c:pt>
                <c:pt idx="2606">
                  <c:v>1.3003432271915975E-9</c:v>
                </c:pt>
                <c:pt idx="2607">
                  <c:v>1.3469485279857743E-9</c:v>
                </c:pt>
                <c:pt idx="2608">
                  <c:v>1.3003432271915975E-9</c:v>
                </c:pt>
                <c:pt idx="2609">
                  <c:v>1.3312297053605254E-9</c:v>
                </c:pt>
                <c:pt idx="2610">
                  <c:v>1.3003432271915975E-9</c:v>
                </c:pt>
                <c:pt idx="2611">
                  <c:v>1.2701704358570685E-9</c:v>
                </c:pt>
                <c:pt idx="2612">
                  <c:v>1.3003432271915975E-9</c:v>
                </c:pt>
                <c:pt idx="2613">
                  <c:v>1.2407006221352567E-9</c:v>
                </c:pt>
                <c:pt idx="2614">
                  <c:v>1.3003432271915975E-9</c:v>
                </c:pt>
                <c:pt idx="2615">
                  <c:v>1.2851682861188796E-9</c:v>
                </c:pt>
                <c:pt idx="2616">
                  <c:v>1.3003432271915975E-9</c:v>
                </c:pt>
                <c:pt idx="2617">
                  <c:v>1.2262217073102468E-9</c:v>
                </c:pt>
                <c:pt idx="2618">
                  <c:v>1.2701704358570685E-9</c:v>
                </c:pt>
                <c:pt idx="2619">
                  <c:v>1.2262217073102468E-9</c:v>
                </c:pt>
                <c:pt idx="2620">
                  <c:v>1.2262217073102468E-9</c:v>
                </c:pt>
                <c:pt idx="2621">
                  <c:v>1.2553476097651708E-9</c:v>
                </c:pt>
                <c:pt idx="2622">
                  <c:v>1.2262217073102468E-9</c:v>
                </c:pt>
                <c:pt idx="2623">
                  <c:v>1.2851682861188796E-9</c:v>
                </c:pt>
                <c:pt idx="2624">
                  <c:v>1.2851682861188796E-9</c:v>
                </c:pt>
                <c:pt idx="2625">
                  <c:v>1.2553476097651708E-9</c:v>
                </c:pt>
                <c:pt idx="2626">
                  <c:v>1.3003432271915975E-9</c:v>
                </c:pt>
                <c:pt idx="2627">
                  <c:v>1.2701704358570685E-9</c:v>
                </c:pt>
                <c:pt idx="2628">
                  <c:v>1.3003432271915975E-9</c:v>
                </c:pt>
                <c:pt idx="2629">
                  <c:v>1.2851682861188796E-9</c:v>
                </c:pt>
                <c:pt idx="2630">
                  <c:v>1.2553476097651708E-9</c:v>
                </c:pt>
                <c:pt idx="2631">
                  <c:v>1.3003432271915975E-9</c:v>
                </c:pt>
                <c:pt idx="2632">
                  <c:v>1.2851682861188796E-9</c:v>
                </c:pt>
                <c:pt idx="2633">
                  <c:v>1.2851682861188796E-9</c:v>
                </c:pt>
                <c:pt idx="2634">
                  <c:v>1.3312297053605254E-9</c:v>
                </c:pt>
                <c:pt idx="2635">
                  <c:v>1.2851682861188796E-9</c:v>
                </c:pt>
                <c:pt idx="2636">
                  <c:v>1.3003432271915975E-9</c:v>
                </c:pt>
                <c:pt idx="2637">
                  <c:v>1.3003432271915975E-9</c:v>
                </c:pt>
                <c:pt idx="2638">
                  <c:v>1.3003432271915975E-9</c:v>
                </c:pt>
                <c:pt idx="2639">
                  <c:v>1.3628529544806839E-9</c:v>
                </c:pt>
                <c:pt idx="2640">
                  <c:v>1.3469485279857743E-9</c:v>
                </c:pt>
                <c:pt idx="2641">
                  <c:v>1.3469485279857743E-9</c:v>
                </c:pt>
                <c:pt idx="2642">
                  <c:v>1.3789451764086607E-9</c:v>
                </c:pt>
                <c:pt idx="2643">
                  <c:v>1.4116986519501E-9</c:v>
                </c:pt>
                <c:pt idx="2644">
                  <c:v>1.4116986519501E-9</c:v>
                </c:pt>
                <c:pt idx="2645">
                  <c:v>1.4116986519501E-9</c:v>
                </c:pt>
                <c:pt idx="2646">
                  <c:v>1.4452334340943428E-9</c:v>
                </c:pt>
                <c:pt idx="2647">
                  <c:v>1.4622983838255056E-9</c:v>
                </c:pt>
                <c:pt idx="2648">
                  <c:v>1.479564832153682E-9</c:v>
                </c:pt>
                <c:pt idx="2649">
                  <c:v>1.479564832153682E-9</c:v>
                </c:pt>
                <c:pt idx="2650">
                  <c:v>1.4283676314815449E-9</c:v>
                </c:pt>
                <c:pt idx="2651">
                  <c:v>1.4116986519501E-9</c:v>
                </c:pt>
                <c:pt idx="2652">
                  <c:v>1.4283676314815449E-9</c:v>
                </c:pt>
                <c:pt idx="2653">
                  <c:v>1.479564832153682E-9</c:v>
                </c:pt>
                <c:pt idx="2654">
                  <c:v>1.4622983838255056E-9</c:v>
                </c:pt>
                <c:pt idx="2655">
                  <c:v>1.4116986519501E-9</c:v>
                </c:pt>
                <c:pt idx="2656">
                  <c:v>1.4283676314815449E-9</c:v>
                </c:pt>
                <c:pt idx="2657">
                  <c:v>1.4116986519501E-9</c:v>
                </c:pt>
                <c:pt idx="2658">
                  <c:v>1.4283676314815449E-9</c:v>
                </c:pt>
                <c:pt idx="2659">
                  <c:v>1.3952274112105362E-9</c:v>
                </c:pt>
                <c:pt idx="2660">
                  <c:v>1.3628529544806839E-9</c:v>
                </c:pt>
                <c:pt idx="2661">
                  <c:v>1.3789451764086607E-9</c:v>
                </c:pt>
                <c:pt idx="2662">
                  <c:v>1.3628529544806839E-9</c:v>
                </c:pt>
                <c:pt idx="2663">
                  <c:v>1.3952274112105362E-9</c:v>
                </c:pt>
                <c:pt idx="2664">
                  <c:v>1.3628529544806839E-9</c:v>
                </c:pt>
                <c:pt idx="2665">
                  <c:v>1.3952274112105362E-9</c:v>
                </c:pt>
                <c:pt idx="2666">
                  <c:v>1.3003432271915975E-9</c:v>
                </c:pt>
                <c:pt idx="2667">
                  <c:v>1.315697350118588E-9</c:v>
                </c:pt>
                <c:pt idx="2668">
                  <c:v>1.315697350118588E-9</c:v>
                </c:pt>
                <c:pt idx="2669">
                  <c:v>1.2701704358570685E-9</c:v>
                </c:pt>
                <c:pt idx="2670">
                  <c:v>1.2553476097651708E-9</c:v>
                </c:pt>
                <c:pt idx="2671">
                  <c:v>1.2851682861188796E-9</c:v>
                </c:pt>
                <c:pt idx="2672">
                  <c:v>1.2701704358570685E-9</c:v>
                </c:pt>
                <c:pt idx="2673">
                  <c:v>1.2851682861188796E-9</c:v>
                </c:pt>
                <c:pt idx="2674">
                  <c:v>1.2262217073102468E-9</c:v>
                </c:pt>
                <c:pt idx="2675">
                  <c:v>1.183790907757982E-9</c:v>
                </c:pt>
                <c:pt idx="2676">
                  <c:v>1.1977688104666578E-9</c:v>
                </c:pt>
                <c:pt idx="2677">
                  <c:v>1.183790907757982E-9</c:v>
                </c:pt>
                <c:pt idx="2678">
                  <c:v>1.1977688104666578E-9</c:v>
                </c:pt>
                <c:pt idx="2679">
                  <c:v>1.1699788204544665E-9</c:v>
                </c:pt>
                <c:pt idx="2680">
                  <c:v>1.183790907757982E-9</c:v>
                </c:pt>
                <c:pt idx="2681">
                  <c:v>1.1563252255531657E-9</c:v>
                </c:pt>
                <c:pt idx="2682">
                  <c:v>1.2119117607042955E-9</c:v>
                </c:pt>
                <c:pt idx="2683">
                  <c:v>1.183790907757982E-9</c:v>
                </c:pt>
                <c:pt idx="2684">
                  <c:v>1.1563252255531657E-9</c:v>
                </c:pt>
                <c:pt idx="2685">
                  <c:v>1.1563252255531657E-9</c:v>
                </c:pt>
                <c:pt idx="2686">
                  <c:v>1.1563252255531657E-9</c:v>
                </c:pt>
                <c:pt idx="2687">
                  <c:v>1.183790907757982E-9</c:v>
                </c:pt>
                <c:pt idx="2688">
                  <c:v>1.1563252255531657E-9</c:v>
                </c:pt>
                <c:pt idx="2689">
                  <c:v>1.183790907757982E-9</c:v>
                </c:pt>
                <c:pt idx="2690">
                  <c:v>1.1563252255531657E-9</c:v>
                </c:pt>
                <c:pt idx="2691">
                  <c:v>1.1428309674282835E-9</c:v>
                </c:pt>
                <c:pt idx="2692">
                  <c:v>1.183790907757982E-9</c:v>
                </c:pt>
                <c:pt idx="2693">
                  <c:v>1.183790907757982E-9</c:v>
                </c:pt>
                <c:pt idx="2694">
                  <c:v>1.129494186627528E-9</c:v>
                </c:pt>
                <c:pt idx="2695">
                  <c:v>1.1977688104666578E-9</c:v>
                </c:pt>
                <c:pt idx="2696">
                  <c:v>1.1699788204544665E-9</c:v>
                </c:pt>
                <c:pt idx="2697">
                  <c:v>1.1563252255531657E-9</c:v>
                </c:pt>
                <c:pt idx="2698">
                  <c:v>1.1699788204544665E-9</c:v>
                </c:pt>
                <c:pt idx="2699">
                  <c:v>1.1977688104666578E-9</c:v>
                </c:pt>
                <c:pt idx="2700">
                  <c:v>1.2119117607042955E-9</c:v>
                </c:pt>
                <c:pt idx="2701">
                  <c:v>1.2119117607042955E-9</c:v>
                </c:pt>
                <c:pt idx="2702">
                  <c:v>1.2262217073102468E-9</c:v>
                </c:pt>
                <c:pt idx="2703">
                  <c:v>1.2262217073102468E-9</c:v>
                </c:pt>
                <c:pt idx="2704">
                  <c:v>1.2553476097651708E-9</c:v>
                </c:pt>
                <c:pt idx="2705">
                  <c:v>1.2407006221352567E-9</c:v>
                </c:pt>
                <c:pt idx="2706">
                  <c:v>1.2553476097651708E-9</c:v>
                </c:pt>
                <c:pt idx="2707">
                  <c:v>1.2553476097651708E-9</c:v>
                </c:pt>
                <c:pt idx="2708">
                  <c:v>1.2851682861188796E-9</c:v>
                </c:pt>
                <c:pt idx="2709">
                  <c:v>1.2851682861188796E-9</c:v>
                </c:pt>
                <c:pt idx="2710">
                  <c:v>1.2701704358570685E-9</c:v>
                </c:pt>
                <c:pt idx="2711">
                  <c:v>1.2701704358570685E-9</c:v>
                </c:pt>
                <c:pt idx="2712">
                  <c:v>1.2851682861188796E-9</c:v>
                </c:pt>
                <c:pt idx="2713">
                  <c:v>1.2851682861188796E-9</c:v>
                </c:pt>
                <c:pt idx="2714">
                  <c:v>1.2851682861188796E-9</c:v>
                </c:pt>
                <c:pt idx="2715">
                  <c:v>1.3312297053605254E-9</c:v>
                </c:pt>
                <c:pt idx="2716">
                  <c:v>1.2119117607042955E-9</c:v>
                </c:pt>
                <c:pt idx="2717">
                  <c:v>1.1699788204544665E-9</c:v>
                </c:pt>
                <c:pt idx="2718">
                  <c:v>1.1977688104666578E-9</c:v>
                </c:pt>
                <c:pt idx="2719">
                  <c:v>1.183790907757982E-9</c:v>
                </c:pt>
                <c:pt idx="2720">
                  <c:v>1.1699788204544665E-9</c:v>
                </c:pt>
                <c:pt idx="2721">
                  <c:v>1.1428309674282835E-9</c:v>
                </c:pt>
                <c:pt idx="2722">
                  <c:v>1.1699788204544665E-9</c:v>
                </c:pt>
                <c:pt idx="2723">
                  <c:v>1.183790907757982E-9</c:v>
                </c:pt>
                <c:pt idx="2724">
                  <c:v>1.1428309674282835E-9</c:v>
                </c:pt>
                <c:pt idx="2725">
                  <c:v>1.1563252255531657E-9</c:v>
                </c:pt>
                <c:pt idx="2726">
                  <c:v>1.183790907757982E-9</c:v>
                </c:pt>
                <c:pt idx="2727">
                  <c:v>1.1563252255531657E-9</c:v>
                </c:pt>
                <c:pt idx="2728">
                  <c:v>1.1563252255531657E-9</c:v>
                </c:pt>
                <c:pt idx="2729">
                  <c:v>1.1699788204544665E-9</c:v>
                </c:pt>
                <c:pt idx="2730">
                  <c:v>1.1699788204544665E-9</c:v>
                </c:pt>
                <c:pt idx="2731">
                  <c:v>1.1563252255531657E-9</c:v>
                </c:pt>
                <c:pt idx="2732">
                  <c:v>1.1977688104666578E-9</c:v>
                </c:pt>
                <c:pt idx="2733">
                  <c:v>1.1563252255531657E-9</c:v>
                </c:pt>
                <c:pt idx="2734">
                  <c:v>1.1563252255531657E-9</c:v>
                </c:pt>
                <c:pt idx="2735">
                  <c:v>1.1428309674282835E-9</c:v>
                </c:pt>
                <c:pt idx="2736">
                  <c:v>1.1699788204544665E-9</c:v>
                </c:pt>
                <c:pt idx="2737">
                  <c:v>1.1699788204544665E-9</c:v>
                </c:pt>
                <c:pt idx="2738">
                  <c:v>1.183790907757982E-9</c:v>
                </c:pt>
                <c:pt idx="2739">
                  <c:v>1.183790907757982E-9</c:v>
                </c:pt>
                <c:pt idx="2740">
                  <c:v>1.1428309674282835E-9</c:v>
                </c:pt>
                <c:pt idx="2741">
                  <c:v>1.1428309674282835E-9</c:v>
                </c:pt>
                <c:pt idx="2742">
                  <c:v>1.1428309674282835E-9</c:v>
                </c:pt>
                <c:pt idx="2743">
                  <c:v>1.1699788204544665E-9</c:v>
                </c:pt>
                <c:pt idx="2744">
                  <c:v>1.1563252255531657E-9</c:v>
                </c:pt>
                <c:pt idx="2745">
                  <c:v>1.129494186627528E-9</c:v>
                </c:pt>
                <c:pt idx="2746">
                  <c:v>1.183790907757982E-9</c:v>
                </c:pt>
                <c:pt idx="2747">
                  <c:v>1.129494186627528E-9</c:v>
                </c:pt>
                <c:pt idx="2748">
                  <c:v>1.1428309674282835E-9</c:v>
                </c:pt>
                <c:pt idx="2749">
                  <c:v>1.183790907757982E-9</c:v>
                </c:pt>
                <c:pt idx="2750">
                  <c:v>1.2119117607042955E-9</c:v>
                </c:pt>
                <c:pt idx="2751">
                  <c:v>1.1699788204544665E-9</c:v>
                </c:pt>
                <c:pt idx="2752">
                  <c:v>1.1563252255531657E-9</c:v>
                </c:pt>
                <c:pt idx="2753">
                  <c:v>1.1699788204544665E-9</c:v>
                </c:pt>
                <c:pt idx="2754">
                  <c:v>1.183790907757982E-9</c:v>
                </c:pt>
                <c:pt idx="2755">
                  <c:v>1.1563252255531657E-9</c:v>
                </c:pt>
                <c:pt idx="2756">
                  <c:v>1.2119117607042955E-9</c:v>
                </c:pt>
                <c:pt idx="2757">
                  <c:v>1.1699788204544665E-9</c:v>
                </c:pt>
                <c:pt idx="2758">
                  <c:v>1.183790907757982E-9</c:v>
                </c:pt>
                <c:pt idx="2759">
                  <c:v>1.183790907757982E-9</c:v>
                </c:pt>
                <c:pt idx="2760">
                  <c:v>1.2119117607042955E-9</c:v>
                </c:pt>
                <c:pt idx="2761">
                  <c:v>1.2119117607042955E-9</c:v>
                </c:pt>
                <c:pt idx="2762">
                  <c:v>1.1563252255531657E-9</c:v>
                </c:pt>
                <c:pt idx="2763">
                  <c:v>1.1699788204544665E-9</c:v>
                </c:pt>
                <c:pt idx="2764">
                  <c:v>1.1699788204544665E-9</c:v>
                </c:pt>
                <c:pt idx="2765">
                  <c:v>1.1699788204544665E-9</c:v>
                </c:pt>
                <c:pt idx="2766">
                  <c:v>1.1699788204544665E-9</c:v>
                </c:pt>
                <c:pt idx="2767">
                  <c:v>1.1699788204544665E-9</c:v>
                </c:pt>
                <c:pt idx="2768">
                  <c:v>1.1563252255531657E-9</c:v>
                </c:pt>
                <c:pt idx="2769">
                  <c:v>1.183790907757982E-9</c:v>
                </c:pt>
                <c:pt idx="2770">
                  <c:v>1.1699788204544665E-9</c:v>
                </c:pt>
                <c:pt idx="2771">
                  <c:v>1.2119117607042955E-9</c:v>
                </c:pt>
                <c:pt idx="2772">
                  <c:v>1.1977688104666578E-9</c:v>
                </c:pt>
                <c:pt idx="2773">
                  <c:v>1.1699788204544665E-9</c:v>
                </c:pt>
                <c:pt idx="2774">
                  <c:v>1.183790907757982E-9</c:v>
                </c:pt>
                <c:pt idx="2775">
                  <c:v>1.1977688104666578E-9</c:v>
                </c:pt>
                <c:pt idx="2776">
                  <c:v>1.183790907757982E-9</c:v>
                </c:pt>
                <c:pt idx="2777">
                  <c:v>1.183790907757982E-9</c:v>
                </c:pt>
                <c:pt idx="2778">
                  <c:v>1.1563252255531657E-9</c:v>
                </c:pt>
                <c:pt idx="2779">
                  <c:v>1.2119117607042955E-9</c:v>
                </c:pt>
                <c:pt idx="2780">
                  <c:v>1.1699788204544665E-9</c:v>
                </c:pt>
                <c:pt idx="2781">
                  <c:v>1.2119117607042955E-9</c:v>
                </c:pt>
                <c:pt idx="2782">
                  <c:v>1.1699788204544665E-9</c:v>
                </c:pt>
                <c:pt idx="2783">
                  <c:v>1.2262217073102468E-9</c:v>
                </c:pt>
                <c:pt idx="2784">
                  <c:v>1.1563252255531657E-9</c:v>
                </c:pt>
                <c:pt idx="2785">
                  <c:v>1.2119117607042955E-9</c:v>
                </c:pt>
                <c:pt idx="2786">
                  <c:v>1.1699788204544665E-9</c:v>
                </c:pt>
                <c:pt idx="2787">
                  <c:v>1.1563252255531657E-9</c:v>
                </c:pt>
                <c:pt idx="2788">
                  <c:v>1.1977688104666578E-9</c:v>
                </c:pt>
                <c:pt idx="2789">
                  <c:v>1.2553476097651708E-9</c:v>
                </c:pt>
                <c:pt idx="2790">
                  <c:v>1.1977688104666578E-9</c:v>
                </c:pt>
                <c:pt idx="2791">
                  <c:v>1.2262217073102468E-9</c:v>
                </c:pt>
                <c:pt idx="2792">
                  <c:v>1.2119117607042955E-9</c:v>
                </c:pt>
                <c:pt idx="2793">
                  <c:v>1.183790907757982E-9</c:v>
                </c:pt>
                <c:pt idx="2794">
                  <c:v>1.2262217073102468E-9</c:v>
                </c:pt>
                <c:pt idx="2795">
                  <c:v>1.2119117607042955E-9</c:v>
                </c:pt>
                <c:pt idx="2796">
                  <c:v>1.1977688104666578E-9</c:v>
                </c:pt>
                <c:pt idx="2797">
                  <c:v>1.1977688104666578E-9</c:v>
                </c:pt>
                <c:pt idx="2798">
                  <c:v>1.2407006221352567E-9</c:v>
                </c:pt>
                <c:pt idx="2799">
                  <c:v>1.2262217073102468E-9</c:v>
                </c:pt>
                <c:pt idx="2800">
                  <c:v>1.183790907757982E-9</c:v>
                </c:pt>
                <c:pt idx="2801">
                  <c:v>1.2119117607042955E-9</c:v>
                </c:pt>
                <c:pt idx="2802">
                  <c:v>1.2262217073102468E-9</c:v>
                </c:pt>
                <c:pt idx="2803">
                  <c:v>1.2407006221352567E-9</c:v>
                </c:pt>
                <c:pt idx="2804">
                  <c:v>1.2262217073102468E-9</c:v>
                </c:pt>
                <c:pt idx="2805">
                  <c:v>1.2553476097651708E-9</c:v>
                </c:pt>
                <c:pt idx="2806">
                  <c:v>1.2851682861188796E-9</c:v>
                </c:pt>
                <c:pt idx="2807">
                  <c:v>1.2553476097651708E-9</c:v>
                </c:pt>
                <c:pt idx="2808">
                  <c:v>1.2701704358570685E-9</c:v>
                </c:pt>
                <c:pt idx="2809">
                  <c:v>1.2851682861188796E-9</c:v>
                </c:pt>
                <c:pt idx="2810">
                  <c:v>1.2851682861188796E-9</c:v>
                </c:pt>
                <c:pt idx="2811">
                  <c:v>1.3469485279857743E-9</c:v>
                </c:pt>
                <c:pt idx="2812">
                  <c:v>1.3469485279857743E-9</c:v>
                </c:pt>
                <c:pt idx="2813">
                  <c:v>1.3789451764086607E-9</c:v>
                </c:pt>
                <c:pt idx="2814">
                  <c:v>1.3469485279857743E-9</c:v>
                </c:pt>
                <c:pt idx="2815">
                  <c:v>1.3312297053605254E-9</c:v>
                </c:pt>
                <c:pt idx="2816">
                  <c:v>1.3952274112105362E-9</c:v>
                </c:pt>
                <c:pt idx="2817">
                  <c:v>1.3952274112105362E-9</c:v>
                </c:pt>
                <c:pt idx="2818">
                  <c:v>1.3789451764086607E-9</c:v>
                </c:pt>
                <c:pt idx="2819">
                  <c:v>1.3789451764086607E-9</c:v>
                </c:pt>
                <c:pt idx="2820">
                  <c:v>1.3628529544806839E-9</c:v>
                </c:pt>
                <c:pt idx="2821">
                  <c:v>1.2851682861188796E-9</c:v>
                </c:pt>
                <c:pt idx="2822">
                  <c:v>1.315697350118588E-9</c:v>
                </c:pt>
                <c:pt idx="2823">
                  <c:v>1.2851682861188796E-9</c:v>
                </c:pt>
                <c:pt idx="2824">
                  <c:v>1.2851682861188796E-9</c:v>
                </c:pt>
                <c:pt idx="2825">
                  <c:v>1.2851682861188796E-9</c:v>
                </c:pt>
                <c:pt idx="2826">
                  <c:v>1.2851682861188796E-9</c:v>
                </c:pt>
                <c:pt idx="2827">
                  <c:v>1.2851682861188796E-9</c:v>
                </c:pt>
                <c:pt idx="2828">
                  <c:v>1.2407006221352567E-9</c:v>
                </c:pt>
                <c:pt idx="2829">
                  <c:v>1.2553476097651708E-9</c:v>
                </c:pt>
                <c:pt idx="2830">
                  <c:v>1.2407006221352567E-9</c:v>
                </c:pt>
                <c:pt idx="2831">
                  <c:v>1.2851682861188796E-9</c:v>
                </c:pt>
                <c:pt idx="2832">
                  <c:v>1.3312297053605254E-9</c:v>
                </c:pt>
                <c:pt idx="2833">
                  <c:v>1.2851682861188796E-9</c:v>
                </c:pt>
                <c:pt idx="2834">
                  <c:v>1.315697350118588E-9</c:v>
                </c:pt>
                <c:pt idx="2835">
                  <c:v>1.3628529544806839E-9</c:v>
                </c:pt>
                <c:pt idx="2836">
                  <c:v>1.3952274112105362E-9</c:v>
                </c:pt>
                <c:pt idx="2837">
                  <c:v>1.3469485279857743E-9</c:v>
                </c:pt>
                <c:pt idx="2838">
                  <c:v>1.3469485279857743E-9</c:v>
                </c:pt>
                <c:pt idx="2839">
                  <c:v>1.3469485279857743E-9</c:v>
                </c:pt>
                <c:pt idx="2840">
                  <c:v>1.3469485279857743E-9</c:v>
                </c:pt>
                <c:pt idx="2841">
                  <c:v>1.3628529544806839E-9</c:v>
                </c:pt>
                <c:pt idx="2842">
                  <c:v>1.3952274112105362E-9</c:v>
                </c:pt>
                <c:pt idx="2843">
                  <c:v>1.3469485279857743E-9</c:v>
                </c:pt>
                <c:pt idx="2844">
                  <c:v>1.3789451764086607E-9</c:v>
                </c:pt>
                <c:pt idx="2845">
                  <c:v>1.3003432271915975E-9</c:v>
                </c:pt>
                <c:pt idx="2846">
                  <c:v>1.3003432271915975E-9</c:v>
                </c:pt>
                <c:pt idx="2847">
                  <c:v>1.3312297053605254E-9</c:v>
                </c:pt>
                <c:pt idx="2848">
                  <c:v>1.315697350118588E-9</c:v>
                </c:pt>
                <c:pt idx="2849">
                  <c:v>1.3469485279857743E-9</c:v>
                </c:pt>
                <c:pt idx="2850">
                  <c:v>1.3628529544806839E-9</c:v>
                </c:pt>
                <c:pt idx="2851">
                  <c:v>1.3312297053605254E-9</c:v>
                </c:pt>
                <c:pt idx="2852">
                  <c:v>1.3469485279857743E-9</c:v>
                </c:pt>
                <c:pt idx="2853">
                  <c:v>1.3312297053605254E-9</c:v>
                </c:pt>
                <c:pt idx="2854">
                  <c:v>1.3952274112105362E-9</c:v>
                </c:pt>
                <c:pt idx="2855">
                  <c:v>1.3312297053605254E-9</c:v>
                </c:pt>
                <c:pt idx="2856">
                  <c:v>1.3469485279857743E-9</c:v>
                </c:pt>
                <c:pt idx="2857">
                  <c:v>1.3312297053605254E-9</c:v>
                </c:pt>
                <c:pt idx="2858">
                  <c:v>1.3469485279857743E-9</c:v>
                </c:pt>
                <c:pt idx="2859">
                  <c:v>1.3469485279857743E-9</c:v>
                </c:pt>
                <c:pt idx="2860">
                  <c:v>1.315697350118588E-9</c:v>
                </c:pt>
                <c:pt idx="2861">
                  <c:v>1.3003432271915975E-9</c:v>
                </c:pt>
                <c:pt idx="2862">
                  <c:v>1.3312297053605254E-9</c:v>
                </c:pt>
                <c:pt idx="2863">
                  <c:v>1.3628529544806839E-9</c:v>
                </c:pt>
                <c:pt idx="2864">
                  <c:v>1.3312297053605254E-9</c:v>
                </c:pt>
                <c:pt idx="2865">
                  <c:v>1.315697350118588E-9</c:v>
                </c:pt>
                <c:pt idx="2866">
                  <c:v>1.3469485279857743E-9</c:v>
                </c:pt>
                <c:pt idx="2867">
                  <c:v>1.315697350118588E-9</c:v>
                </c:pt>
                <c:pt idx="2868">
                  <c:v>1.3469485279857743E-9</c:v>
                </c:pt>
                <c:pt idx="2869">
                  <c:v>1.3312297053605254E-9</c:v>
                </c:pt>
                <c:pt idx="2870">
                  <c:v>1.4116986519501E-9</c:v>
                </c:pt>
                <c:pt idx="2871">
                  <c:v>1.4116986519501E-9</c:v>
                </c:pt>
                <c:pt idx="2872">
                  <c:v>1.4116986519501E-9</c:v>
                </c:pt>
                <c:pt idx="2873">
                  <c:v>1.3789451764086607E-9</c:v>
                </c:pt>
                <c:pt idx="2874">
                  <c:v>1.4116986519501E-9</c:v>
                </c:pt>
                <c:pt idx="2875">
                  <c:v>1.3952274112105362E-9</c:v>
                </c:pt>
                <c:pt idx="2876">
                  <c:v>1.4116986519501E-9</c:v>
                </c:pt>
                <c:pt idx="2877">
                  <c:v>1.4622983838255056E-9</c:v>
                </c:pt>
                <c:pt idx="2878">
                  <c:v>1.4622983838255056E-9</c:v>
                </c:pt>
                <c:pt idx="2879">
                  <c:v>1.4283676314815449E-9</c:v>
                </c:pt>
                <c:pt idx="2880">
                  <c:v>1.3952274112105362E-9</c:v>
                </c:pt>
                <c:pt idx="2881">
                  <c:v>1.3789451764086607E-9</c:v>
                </c:pt>
                <c:pt idx="2882">
                  <c:v>1.3952274112105362E-9</c:v>
                </c:pt>
                <c:pt idx="2883">
                  <c:v>1.4116986519501E-9</c:v>
                </c:pt>
                <c:pt idx="2884">
                  <c:v>1.3952274112105362E-9</c:v>
                </c:pt>
                <c:pt idx="2885">
                  <c:v>1.3789451764086607E-9</c:v>
                </c:pt>
                <c:pt idx="2886">
                  <c:v>1.3789451764086607E-9</c:v>
                </c:pt>
                <c:pt idx="2887">
                  <c:v>1.3789451764086607E-9</c:v>
                </c:pt>
                <c:pt idx="2888">
                  <c:v>1.3952274112105362E-9</c:v>
                </c:pt>
                <c:pt idx="2889">
                  <c:v>1.3952274112105362E-9</c:v>
                </c:pt>
                <c:pt idx="2890">
                  <c:v>1.3312297053605254E-9</c:v>
                </c:pt>
                <c:pt idx="2891">
                  <c:v>1.4116986519501E-9</c:v>
                </c:pt>
                <c:pt idx="2892">
                  <c:v>1.3952274112105362E-9</c:v>
                </c:pt>
                <c:pt idx="2893">
                  <c:v>1.3952274112105362E-9</c:v>
                </c:pt>
                <c:pt idx="2894">
                  <c:v>1.4116986519501E-9</c:v>
                </c:pt>
                <c:pt idx="2895">
                  <c:v>1.3628529544806839E-9</c:v>
                </c:pt>
                <c:pt idx="2896">
                  <c:v>1.4116986519501E-9</c:v>
                </c:pt>
                <c:pt idx="2897">
                  <c:v>1.3789451764086607E-9</c:v>
                </c:pt>
                <c:pt idx="2898">
                  <c:v>1.3469485279857743E-9</c:v>
                </c:pt>
                <c:pt idx="2899">
                  <c:v>1.3789451764086607E-9</c:v>
                </c:pt>
                <c:pt idx="2900">
                  <c:v>1.3952274112105362E-9</c:v>
                </c:pt>
                <c:pt idx="2901">
                  <c:v>1.4116986519501E-9</c:v>
                </c:pt>
                <c:pt idx="2902">
                  <c:v>1.3312297053605254E-9</c:v>
                </c:pt>
                <c:pt idx="2903">
                  <c:v>1.315697350118588E-9</c:v>
                </c:pt>
                <c:pt idx="2904">
                  <c:v>1.315697350118588E-9</c:v>
                </c:pt>
                <c:pt idx="2905">
                  <c:v>1.3003432271915975E-9</c:v>
                </c:pt>
                <c:pt idx="2906">
                  <c:v>1.2701704358570685E-9</c:v>
                </c:pt>
                <c:pt idx="2907">
                  <c:v>1.2701704358570685E-9</c:v>
                </c:pt>
                <c:pt idx="2908">
                  <c:v>1.3003432271915975E-9</c:v>
                </c:pt>
                <c:pt idx="2909">
                  <c:v>1.2553476097651708E-9</c:v>
                </c:pt>
                <c:pt idx="2910">
                  <c:v>1.1977688104666578E-9</c:v>
                </c:pt>
                <c:pt idx="2911">
                  <c:v>1.1699788204544665E-9</c:v>
                </c:pt>
                <c:pt idx="2912">
                  <c:v>1.1699788204544665E-9</c:v>
                </c:pt>
                <c:pt idx="2913">
                  <c:v>1.183790907757982E-9</c:v>
                </c:pt>
                <c:pt idx="2914">
                  <c:v>1.1428309674282835E-9</c:v>
                </c:pt>
                <c:pt idx="2915">
                  <c:v>1.129494186627528E-9</c:v>
                </c:pt>
                <c:pt idx="2916">
                  <c:v>1.1977688104666578E-9</c:v>
                </c:pt>
                <c:pt idx="2917">
                  <c:v>1.1428309674282835E-9</c:v>
                </c:pt>
                <c:pt idx="2918">
                  <c:v>1.1163156158070619E-9</c:v>
                </c:pt>
                <c:pt idx="2919">
                  <c:v>1.1699788204544665E-9</c:v>
                </c:pt>
                <c:pt idx="2920">
                  <c:v>1.1163156158070619E-9</c:v>
                </c:pt>
                <c:pt idx="2921">
                  <c:v>1.1563252255531657E-9</c:v>
                </c:pt>
                <c:pt idx="2922">
                  <c:v>1.1699788204544665E-9</c:v>
                </c:pt>
                <c:pt idx="2923">
                  <c:v>1.1699788204544665E-9</c:v>
                </c:pt>
                <c:pt idx="2924">
                  <c:v>1.183790907757982E-9</c:v>
                </c:pt>
                <c:pt idx="2925">
                  <c:v>1.1428309674282835E-9</c:v>
                </c:pt>
                <c:pt idx="2926">
                  <c:v>1.1977688104666578E-9</c:v>
                </c:pt>
                <c:pt idx="2927">
                  <c:v>1.2119117607042955E-9</c:v>
                </c:pt>
                <c:pt idx="2928">
                  <c:v>1.1699788204544665E-9</c:v>
                </c:pt>
                <c:pt idx="2929">
                  <c:v>1.2119117607042955E-9</c:v>
                </c:pt>
                <c:pt idx="2930">
                  <c:v>1.183790907757982E-9</c:v>
                </c:pt>
                <c:pt idx="2931">
                  <c:v>1.2262217073102468E-9</c:v>
                </c:pt>
                <c:pt idx="2932">
                  <c:v>1.2553476097651708E-9</c:v>
                </c:pt>
                <c:pt idx="2933">
                  <c:v>1.2701704358570685E-9</c:v>
                </c:pt>
                <c:pt idx="2934">
                  <c:v>1.2701704358570685E-9</c:v>
                </c:pt>
                <c:pt idx="2935">
                  <c:v>1.2851682861188796E-9</c:v>
                </c:pt>
                <c:pt idx="2936">
                  <c:v>1.2553476097651708E-9</c:v>
                </c:pt>
                <c:pt idx="2937">
                  <c:v>1.2701704358570685E-9</c:v>
                </c:pt>
                <c:pt idx="2938">
                  <c:v>1.4116986519501E-9</c:v>
                </c:pt>
                <c:pt idx="2939">
                  <c:v>1.3952274112105362E-9</c:v>
                </c:pt>
                <c:pt idx="2940">
                  <c:v>1.4283676314815449E-9</c:v>
                </c:pt>
                <c:pt idx="2941">
                  <c:v>1.4283676314815449E-9</c:v>
                </c:pt>
                <c:pt idx="2942">
                  <c:v>1.4622983838255056E-9</c:v>
                </c:pt>
                <c:pt idx="2943">
                  <c:v>1.4116986519501E-9</c:v>
                </c:pt>
                <c:pt idx="2944">
                  <c:v>1.4452334340943428E-9</c:v>
                </c:pt>
                <c:pt idx="2945">
                  <c:v>1.4452334340943428E-9</c:v>
                </c:pt>
                <c:pt idx="2946">
                  <c:v>1.3789451764086607E-9</c:v>
                </c:pt>
                <c:pt idx="2947">
                  <c:v>1.4116986519501E-9</c:v>
                </c:pt>
                <c:pt idx="2948">
                  <c:v>1.4452334340943428E-9</c:v>
                </c:pt>
                <c:pt idx="2949">
                  <c:v>1.4116986519501E-9</c:v>
                </c:pt>
                <c:pt idx="2950">
                  <c:v>1.3952274112105362E-9</c:v>
                </c:pt>
                <c:pt idx="2951">
                  <c:v>1.4116986519501E-9</c:v>
                </c:pt>
                <c:pt idx="2952">
                  <c:v>1.3789451764086607E-9</c:v>
                </c:pt>
                <c:pt idx="2953">
                  <c:v>1.4116986519501E-9</c:v>
                </c:pt>
                <c:pt idx="2954">
                  <c:v>1.4622983838255056E-9</c:v>
                </c:pt>
                <c:pt idx="2955">
                  <c:v>1.4452334340943428E-9</c:v>
                </c:pt>
                <c:pt idx="2956">
                  <c:v>1.3952274112105362E-9</c:v>
                </c:pt>
                <c:pt idx="2957">
                  <c:v>1.4116986519501E-9</c:v>
                </c:pt>
                <c:pt idx="2958">
                  <c:v>1.4283676314815449E-9</c:v>
                </c:pt>
                <c:pt idx="2959">
                  <c:v>1.4283676314815449E-9</c:v>
                </c:pt>
                <c:pt idx="2960">
                  <c:v>1.3952274112105362E-9</c:v>
                </c:pt>
                <c:pt idx="2961">
                  <c:v>1.4970317112763142E-9</c:v>
                </c:pt>
                <c:pt idx="2962">
                  <c:v>1.4283676314815449E-9</c:v>
                </c:pt>
                <c:pt idx="2963">
                  <c:v>1.4970317112763142E-9</c:v>
                </c:pt>
                <c:pt idx="2964">
                  <c:v>1.479564832153682E-9</c:v>
                </c:pt>
                <c:pt idx="2965">
                  <c:v>1.4622983838255056E-9</c:v>
                </c:pt>
                <c:pt idx="2966">
                  <c:v>1.479564832153682E-9</c:v>
                </c:pt>
                <c:pt idx="2967">
                  <c:v>1.4116986519501E-9</c:v>
                </c:pt>
                <c:pt idx="2968">
                  <c:v>1.4622983838255056E-9</c:v>
                </c:pt>
                <c:pt idx="2969">
                  <c:v>1.479564832153682E-9</c:v>
                </c:pt>
                <c:pt idx="2970">
                  <c:v>1.4622983838255056E-9</c:v>
                </c:pt>
                <c:pt idx="2971">
                  <c:v>1.479564832153682E-9</c:v>
                </c:pt>
                <c:pt idx="2972">
                  <c:v>1.4622983838255056E-9</c:v>
                </c:pt>
                <c:pt idx="2973">
                  <c:v>1.479564832153682E-9</c:v>
                </c:pt>
                <c:pt idx="2974">
                  <c:v>1.4452334340943428E-9</c:v>
                </c:pt>
                <c:pt idx="2975">
                  <c:v>1.4622983838255056E-9</c:v>
                </c:pt>
                <c:pt idx="2976">
                  <c:v>1.4622983838255056E-9</c:v>
                </c:pt>
                <c:pt idx="2977">
                  <c:v>1.4283676314815449E-9</c:v>
                </c:pt>
                <c:pt idx="2978">
                  <c:v>1.4283676314815449E-9</c:v>
                </c:pt>
                <c:pt idx="2979">
                  <c:v>1.479564832153682E-9</c:v>
                </c:pt>
                <c:pt idx="2980">
                  <c:v>1.4116986519501E-9</c:v>
                </c:pt>
                <c:pt idx="2981">
                  <c:v>1.4622983838255056E-9</c:v>
                </c:pt>
                <c:pt idx="2982">
                  <c:v>1.4283676314815449E-9</c:v>
                </c:pt>
                <c:pt idx="2983">
                  <c:v>1.479564832153682E-9</c:v>
                </c:pt>
                <c:pt idx="2984">
                  <c:v>1.479564832153682E-9</c:v>
                </c:pt>
                <c:pt idx="2985">
                  <c:v>1.479564832153682E-9</c:v>
                </c:pt>
                <c:pt idx="2986">
                  <c:v>1.4283676314815449E-9</c:v>
                </c:pt>
                <c:pt idx="2987">
                  <c:v>1.4116986519501E-9</c:v>
                </c:pt>
                <c:pt idx="2988">
                  <c:v>1.4116986519501E-9</c:v>
                </c:pt>
                <c:pt idx="2989">
                  <c:v>1.4622983838255056E-9</c:v>
                </c:pt>
                <c:pt idx="2990">
                  <c:v>1.4452334340943428E-9</c:v>
                </c:pt>
                <c:pt idx="2991">
                  <c:v>1.4116986519501E-9</c:v>
                </c:pt>
                <c:pt idx="2992">
                  <c:v>1.4622983838255056E-9</c:v>
                </c:pt>
                <c:pt idx="2993">
                  <c:v>1.4622983838255056E-9</c:v>
                </c:pt>
                <c:pt idx="2994">
                  <c:v>1.479564832153682E-9</c:v>
                </c:pt>
                <c:pt idx="2995">
                  <c:v>1.4452334340943428E-9</c:v>
                </c:pt>
                <c:pt idx="2996">
                  <c:v>1.4452334340943428E-9</c:v>
                </c:pt>
                <c:pt idx="2997">
                  <c:v>1.4622983838255056E-9</c:v>
                </c:pt>
                <c:pt idx="2998">
                  <c:v>1.4283676314815449E-9</c:v>
                </c:pt>
                <c:pt idx="2999">
                  <c:v>1.4622983838255056E-9</c:v>
                </c:pt>
                <c:pt idx="3000">
                  <c:v>1.4283676314815449E-9</c:v>
                </c:pt>
                <c:pt idx="3001">
                  <c:v>1.4452334340943428E-9</c:v>
                </c:pt>
                <c:pt idx="3002">
                  <c:v>1.4116986519501E-9</c:v>
                </c:pt>
                <c:pt idx="3003">
                  <c:v>1.4622983838255056E-9</c:v>
                </c:pt>
                <c:pt idx="3004">
                  <c:v>1.4283676314815449E-9</c:v>
                </c:pt>
                <c:pt idx="3005">
                  <c:v>1.4283676314815449E-9</c:v>
                </c:pt>
                <c:pt idx="3006">
                  <c:v>1.4116986519501E-9</c:v>
                </c:pt>
                <c:pt idx="3007">
                  <c:v>1.3952274112105362E-9</c:v>
                </c:pt>
                <c:pt idx="3008">
                  <c:v>1.4622983838255056E-9</c:v>
                </c:pt>
                <c:pt idx="3009">
                  <c:v>1.4116986519501E-9</c:v>
                </c:pt>
                <c:pt idx="3010">
                  <c:v>1.4452334340943428E-9</c:v>
                </c:pt>
                <c:pt idx="3011">
                  <c:v>1.3952274112105362E-9</c:v>
                </c:pt>
                <c:pt idx="3012">
                  <c:v>1.4283676314815449E-9</c:v>
                </c:pt>
                <c:pt idx="3013">
                  <c:v>1.3952274112105362E-9</c:v>
                </c:pt>
                <c:pt idx="3014">
                  <c:v>1.4116986519501E-9</c:v>
                </c:pt>
                <c:pt idx="3015">
                  <c:v>1.479564832153682E-9</c:v>
                </c:pt>
                <c:pt idx="3016">
                  <c:v>1.4116986519501E-9</c:v>
                </c:pt>
                <c:pt idx="3017">
                  <c:v>1.4283676314815449E-9</c:v>
                </c:pt>
                <c:pt idx="3018">
                  <c:v>1.479564832153682E-9</c:v>
                </c:pt>
                <c:pt idx="3019">
                  <c:v>1.479564832153682E-9</c:v>
                </c:pt>
                <c:pt idx="3020">
                  <c:v>1.4283676314815449E-9</c:v>
                </c:pt>
                <c:pt idx="3021">
                  <c:v>1.4970317112763142E-9</c:v>
                </c:pt>
                <c:pt idx="3022">
                  <c:v>1.4452334340943428E-9</c:v>
                </c:pt>
                <c:pt idx="3023">
                  <c:v>1.4452334340943428E-9</c:v>
                </c:pt>
                <c:pt idx="3024">
                  <c:v>1.4452334340943428E-9</c:v>
                </c:pt>
                <c:pt idx="3025">
                  <c:v>1.479564832153682E-9</c:v>
                </c:pt>
                <c:pt idx="3026">
                  <c:v>1.4283676314815449E-9</c:v>
                </c:pt>
                <c:pt idx="3027">
                  <c:v>1.4283676314815449E-9</c:v>
                </c:pt>
                <c:pt idx="3028">
                  <c:v>1.4622983838255056E-9</c:v>
                </c:pt>
                <c:pt idx="3029">
                  <c:v>1.4116986519501E-9</c:v>
                </c:pt>
                <c:pt idx="3030">
                  <c:v>1.3952274112105362E-9</c:v>
                </c:pt>
                <c:pt idx="3031">
                  <c:v>1.4283676314815449E-9</c:v>
                </c:pt>
                <c:pt idx="3032">
                  <c:v>1.4622983838255056E-9</c:v>
                </c:pt>
                <c:pt idx="3033">
                  <c:v>1.479564832153682E-9</c:v>
                </c:pt>
                <c:pt idx="3034">
                  <c:v>1.4452334340943428E-9</c:v>
                </c:pt>
                <c:pt idx="3035">
                  <c:v>1.4452334340943428E-9</c:v>
                </c:pt>
                <c:pt idx="3036">
                  <c:v>1.4622983838255056E-9</c:v>
                </c:pt>
                <c:pt idx="3037">
                  <c:v>1.4283676314815449E-9</c:v>
                </c:pt>
                <c:pt idx="3038">
                  <c:v>1.4283676314815449E-9</c:v>
                </c:pt>
                <c:pt idx="3039">
                  <c:v>1.4622983838255056E-9</c:v>
                </c:pt>
                <c:pt idx="3040">
                  <c:v>1.4452334340943428E-9</c:v>
                </c:pt>
                <c:pt idx="3041">
                  <c:v>1.4622983838255056E-9</c:v>
                </c:pt>
                <c:pt idx="3042">
                  <c:v>1.4116986519501E-9</c:v>
                </c:pt>
                <c:pt idx="3043">
                  <c:v>1.4622983838255056E-9</c:v>
                </c:pt>
                <c:pt idx="3044">
                  <c:v>1.4283676314815449E-9</c:v>
                </c:pt>
                <c:pt idx="3045">
                  <c:v>1.4116986519501E-9</c:v>
                </c:pt>
                <c:pt idx="3046">
                  <c:v>1.4970317112763142E-9</c:v>
                </c:pt>
                <c:pt idx="3047">
                  <c:v>1.3952274112105362E-9</c:v>
                </c:pt>
                <c:pt idx="3048">
                  <c:v>1.4622983838255056E-9</c:v>
                </c:pt>
                <c:pt idx="3049">
                  <c:v>1.2119117607042955E-9</c:v>
                </c:pt>
                <c:pt idx="3050">
                  <c:v>1.1699788204544665E-9</c:v>
                </c:pt>
                <c:pt idx="3051">
                  <c:v>1.1563252255531657E-9</c:v>
                </c:pt>
                <c:pt idx="3052">
                  <c:v>1.129494186627528E-9</c:v>
                </c:pt>
                <c:pt idx="3053">
                  <c:v>1.129494186627528E-9</c:v>
                </c:pt>
                <c:pt idx="3054">
                  <c:v>1.1163156158070619E-9</c:v>
                </c:pt>
                <c:pt idx="3055">
                  <c:v>1.1699788204544665E-9</c:v>
                </c:pt>
                <c:pt idx="3056">
                  <c:v>1.129494186627528E-9</c:v>
                </c:pt>
                <c:pt idx="3057">
                  <c:v>1.1163156158070619E-9</c:v>
                </c:pt>
                <c:pt idx="3058">
                  <c:v>1.1563252255531657E-9</c:v>
                </c:pt>
                <c:pt idx="3059">
                  <c:v>1.1032882678467762E-9</c:v>
                </c:pt>
                <c:pt idx="3060">
                  <c:v>1.1563252255531657E-9</c:v>
                </c:pt>
                <c:pt idx="3061">
                  <c:v>1.1163156158070619E-9</c:v>
                </c:pt>
                <c:pt idx="3062">
                  <c:v>1.129494186627528E-9</c:v>
                </c:pt>
                <c:pt idx="3063">
                  <c:v>1.129494186627528E-9</c:v>
                </c:pt>
                <c:pt idx="3064">
                  <c:v>1.1163156158070619E-9</c:v>
                </c:pt>
                <c:pt idx="3065">
                  <c:v>1.1163156158070619E-9</c:v>
                </c:pt>
                <c:pt idx="3066">
                  <c:v>1.1563252255531657E-9</c:v>
                </c:pt>
                <c:pt idx="3067">
                  <c:v>1.1563252255531657E-9</c:v>
                </c:pt>
                <c:pt idx="3068">
                  <c:v>1.1563252255531657E-9</c:v>
                </c:pt>
                <c:pt idx="3069">
                  <c:v>1.1428309674282835E-9</c:v>
                </c:pt>
                <c:pt idx="3070">
                  <c:v>1.1163156158070619E-9</c:v>
                </c:pt>
                <c:pt idx="3071">
                  <c:v>1.1699788204544665E-9</c:v>
                </c:pt>
                <c:pt idx="3072">
                  <c:v>1.1563252255531657E-9</c:v>
                </c:pt>
                <c:pt idx="3073">
                  <c:v>1.1563252255531657E-9</c:v>
                </c:pt>
                <c:pt idx="3074">
                  <c:v>1.1563252255531657E-9</c:v>
                </c:pt>
                <c:pt idx="3075">
                  <c:v>1.1428309674282835E-9</c:v>
                </c:pt>
                <c:pt idx="3076">
                  <c:v>1.1163156158070619E-9</c:v>
                </c:pt>
                <c:pt idx="3077">
                  <c:v>1.129494186627528E-9</c:v>
                </c:pt>
                <c:pt idx="3078">
                  <c:v>1.1163156158070619E-9</c:v>
                </c:pt>
                <c:pt idx="3079">
                  <c:v>1.1428309674282835E-9</c:v>
                </c:pt>
                <c:pt idx="3080">
                  <c:v>1.129494186627528E-9</c:v>
                </c:pt>
                <c:pt idx="3081">
                  <c:v>1.1163156158070619E-9</c:v>
                </c:pt>
                <c:pt idx="3082">
                  <c:v>1.1563252255531657E-9</c:v>
                </c:pt>
                <c:pt idx="3083">
                  <c:v>1.1699788204544665E-9</c:v>
                </c:pt>
                <c:pt idx="3084">
                  <c:v>1.1699788204544665E-9</c:v>
                </c:pt>
                <c:pt idx="3085">
                  <c:v>1.1563252255531657E-9</c:v>
                </c:pt>
                <c:pt idx="3086">
                  <c:v>1.1428309674282835E-9</c:v>
                </c:pt>
                <c:pt idx="3087">
                  <c:v>1.1699788204544665E-9</c:v>
                </c:pt>
                <c:pt idx="3088">
                  <c:v>1.183790907757982E-9</c:v>
                </c:pt>
                <c:pt idx="3089">
                  <c:v>1.1428309674282835E-9</c:v>
                </c:pt>
                <c:pt idx="3090">
                  <c:v>1.1699788204544665E-9</c:v>
                </c:pt>
                <c:pt idx="3091">
                  <c:v>1.1699788204544665E-9</c:v>
                </c:pt>
                <c:pt idx="3092">
                  <c:v>1.1699788204544665E-9</c:v>
                </c:pt>
                <c:pt idx="3093">
                  <c:v>1.2119117607042955E-9</c:v>
                </c:pt>
                <c:pt idx="3094">
                  <c:v>1.2119117607042955E-9</c:v>
                </c:pt>
                <c:pt idx="3095">
                  <c:v>1.1428309674282835E-9</c:v>
                </c:pt>
                <c:pt idx="3096">
                  <c:v>1.1699788204544665E-9</c:v>
                </c:pt>
                <c:pt idx="3097">
                  <c:v>1.1699788204544665E-9</c:v>
                </c:pt>
                <c:pt idx="3098">
                  <c:v>1.1563252255531657E-9</c:v>
                </c:pt>
                <c:pt idx="3099">
                  <c:v>1.1428309674282835E-9</c:v>
                </c:pt>
                <c:pt idx="3100">
                  <c:v>1.1428309674282835E-9</c:v>
                </c:pt>
                <c:pt idx="3101">
                  <c:v>1.1699788204544665E-9</c:v>
                </c:pt>
                <c:pt idx="3102">
                  <c:v>1.1699788204544665E-9</c:v>
                </c:pt>
                <c:pt idx="3103">
                  <c:v>1.183790907757982E-9</c:v>
                </c:pt>
                <c:pt idx="3104">
                  <c:v>1.1977688104666578E-9</c:v>
                </c:pt>
                <c:pt idx="3105">
                  <c:v>1.183790907757982E-9</c:v>
                </c:pt>
                <c:pt idx="3106">
                  <c:v>1.1699788204544665E-9</c:v>
                </c:pt>
                <c:pt idx="3107">
                  <c:v>1.183790907757982E-9</c:v>
                </c:pt>
                <c:pt idx="3108">
                  <c:v>1.1977688104666578E-9</c:v>
                </c:pt>
                <c:pt idx="3109">
                  <c:v>1.183790907757982E-9</c:v>
                </c:pt>
                <c:pt idx="3110">
                  <c:v>1.1563252255531657E-9</c:v>
                </c:pt>
                <c:pt idx="3111">
                  <c:v>1.1699788204544665E-9</c:v>
                </c:pt>
                <c:pt idx="3112">
                  <c:v>1.183790907757982E-9</c:v>
                </c:pt>
                <c:pt idx="3113">
                  <c:v>1.183790907757982E-9</c:v>
                </c:pt>
                <c:pt idx="3114">
                  <c:v>1.1699788204544665E-9</c:v>
                </c:pt>
                <c:pt idx="3115">
                  <c:v>1.183790907757982E-9</c:v>
                </c:pt>
                <c:pt idx="3116">
                  <c:v>1.1699788204544665E-9</c:v>
                </c:pt>
                <c:pt idx="3117">
                  <c:v>1.129494186627528E-9</c:v>
                </c:pt>
                <c:pt idx="3118">
                  <c:v>1.1163156158070619E-9</c:v>
                </c:pt>
                <c:pt idx="3119">
                  <c:v>1.1563252255531657E-9</c:v>
                </c:pt>
                <c:pt idx="3120">
                  <c:v>1.1032882678467762E-9</c:v>
                </c:pt>
                <c:pt idx="3121">
                  <c:v>1.1032882678467762E-9</c:v>
                </c:pt>
                <c:pt idx="3122">
                  <c:v>1.1563252255531657E-9</c:v>
                </c:pt>
                <c:pt idx="3123">
                  <c:v>1.1032882678467762E-9</c:v>
                </c:pt>
                <c:pt idx="3124">
                  <c:v>1.1563252255531657E-9</c:v>
                </c:pt>
                <c:pt idx="3125">
                  <c:v>1.1563252255531657E-9</c:v>
                </c:pt>
                <c:pt idx="3126">
                  <c:v>1.1428309674282835E-9</c:v>
                </c:pt>
                <c:pt idx="3127">
                  <c:v>1.1699788204544665E-9</c:v>
                </c:pt>
                <c:pt idx="3128">
                  <c:v>1.1563252255531657E-9</c:v>
                </c:pt>
                <c:pt idx="3129">
                  <c:v>1.2119117607042955E-9</c:v>
                </c:pt>
                <c:pt idx="3130">
                  <c:v>1.183790907757982E-9</c:v>
                </c:pt>
                <c:pt idx="3131">
                  <c:v>1.1699788204544665E-9</c:v>
                </c:pt>
                <c:pt idx="3132">
                  <c:v>1.2119117607042955E-9</c:v>
                </c:pt>
                <c:pt idx="3133">
                  <c:v>1.1977688104666578E-9</c:v>
                </c:pt>
                <c:pt idx="3134">
                  <c:v>1.2119117607042955E-9</c:v>
                </c:pt>
                <c:pt idx="3135">
                  <c:v>1.1977688104666578E-9</c:v>
                </c:pt>
                <c:pt idx="3136">
                  <c:v>1.2119117607042955E-9</c:v>
                </c:pt>
                <c:pt idx="3137">
                  <c:v>1.1699788204544665E-9</c:v>
                </c:pt>
                <c:pt idx="3138">
                  <c:v>1.2119117607042955E-9</c:v>
                </c:pt>
                <c:pt idx="3139">
                  <c:v>1.1699788204544665E-9</c:v>
                </c:pt>
                <c:pt idx="3140">
                  <c:v>1.1699788204544665E-9</c:v>
                </c:pt>
                <c:pt idx="3141">
                  <c:v>1.1699788204544665E-9</c:v>
                </c:pt>
                <c:pt idx="3142">
                  <c:v>1.1428309674282835E-9</c:v>
                </c:pt>
                <c:pt idx="3143">
                  <c:v>1.1699788204544665E-9</c:v>
                </c:pt>
                <c:pt idx="3144">
                  <c:v>1.1977688104666578E-9</c:v>
                </c:pt>
                <c:pt idx="3145">
                  <c:v>1.4283676314815449E-9</c:v>
                </c:pt>
                <c:pt idx="3146">
                  <c:v>1.4283676314815449E-9</c:v>
                </c:pt>
                <c:pt idx="3147">
                  <c:v>1.3952274112105362E-9</c:v>
                </c:pt>
                <c:pt idx="3148">
                  <c:v>1.3952274112105362E-9</c:v>
                </c:pt>
                <c:pt idx="3149">
                  <c:v>1.4283676314815449E-9</c:v>
                </c:pt>
                <c:pt idx="3150">
                  <c:v>1.3952274112105362E-9</c:v>
                </c:pt>
                <c:pt idx="3151">
                  <c:v>1.3789451764086607E-9</c:v>
                </c:pt>
                <c:pt idx="3152">
                  <c:v>1.4622983838255056E-9</c:v>
                </c:pt>
                <c:pt idx="3153">
                  <c:v>1.4452334340943428E-9</c:v>
                </c:pt>
                <c:pt idx="3154">
                  <c:v>1.3628529544806839E-9</c:v>
                </c:pt>
                <c:pt idx="3155">
                  <c:v>1.3952274112105362E-9</c:v>
                </c:pt>
                <c:pt idx="3156">
                  <c:v>1.3789451764086607E-9</c:v>
                </c:pt>
                <c:pt idx="3157">
                  <c:v>1.4283676314815449E-9</c:v>
                </c:pt>
                <c:pt idx="3158">
                  <c:v>1.3312297053605254E-9</c:v>
                </c:pt>
                <c:pt idx="3159">
                  <c:v>1.3628529544806839E-9</c:v>
                </c:pt>
                <c:pt idx="3160">
                  <c:v>1.3789451764086607E-9</c:v>
                </c:pt>
                <c:pt idx="3161">
                  <c:v>1.3628529544806839E-9</c:v>
                </c:pt>
                <c:pt idx="3162">
                  <c:v>1.4116986519501E-9</c:v>
                </c:pt>
                <c:pt idx="3163">
                  <c:v>1.3952274112105362E-9</c:v>
                </c:pt>
                <c:pt idx="3164">
                  <c:v>1.4116986519501E-9</c:v>
                </c:pt>
                <c:pt idx="3165">
                  <c:v>1.3952274112105362E-9</c:v>
                </c:pt>
                <c:pt idx="3166">
                  <c:v>1.4622983838255056E-9</c:v>
                </c:pt>
                <c:pt idx="3167">
                  <c:v>1.3952274112105362E-9</c:v>
                </c:pt>
                <c:pt idx="3168">
                  <c:v>1.3952274112105362E-9</c:v>
                </c:pt>
                <c:pt idx="3169">
                  <c:v>1.4452334340943428E-9</c:v>
                </c:pt>
                <c:pt idx="3170">
                  <c:v>1.4452334340943428E-9</c:v>
                </c:pt>
                <c:pt idx="3171">
                  <c:v>1.3789451764086607E-9</c:v>
                </c:pt>
                <c:pt idx="3172">
                  <c:v>1.4116986519501E-9</c:v>
                </c:pt>
                <c:pt idx="3173">
                  <c:v>1.4970317112763142E-9</c:v>
                </c:pt>
                <c:pt idx="3174">
                  <c:v>1.4970317112763142E-9</c:v>
                </c:pt>
                <c:pt idx="3175">
                  <c:v>1.4452334340943428E-9</c:v>
                </c:pt>
                <c:pt idx="3176">
                  <c:v>1.4452334340943428E-9</c:v>
                </c:pt>
                <c:pt idx="3177">
                  <c:v>1.4452334340943428E-9</c:v>
                </c:pt>
                <c:pt idx="3178">
                  <c:v>1.4622983838255056E-9</c:v>
                </c:pt>
                <c:pt idx="3179">
                  <c:v>1.4283676314815449E-9</c:v>
                </c:pt>
                <c:pt idx="3180">
                  <c:v>1.4452334340943428E-9</c:v>
                </c:pt>
                <c:pt idx="3181">
                  <c:v>1.4116986519501E-9</c:v>
                </c:pt>
                <c:pt idx="3182">
                  <c:v>1.4283676314815449E-9</c:v>
                </c:pt>
                <c:pt idx="3183">
                  <c:v>1.3952274112105362E-9</c:v>
                </c:pt>
                <c:pt idx="3184">
                  <c:v>1.4452334340943428E-9</c:v>
                </c:pt>
                <c:pt idx="3185">
                  <c:v>1.4622983838255056E-9</c:v>
                </c:pt>
                <c:pt idx="3186">
                  <c:v>1.4452334340943428E-9</c:v>
                </c:pt>
                <c:pt idx="3187">
                  <c:v>1.4116986519501E-9</c:v>
                </c:pt>
                <c:pt idx="3188">
                  <c:v>1.4283676314815449E-9</c:v>
                </c:pt>
                <c:pt idx="3189">
                  <c:v>1.4452334340943428E-9</c:v>
                </c:pt>
                <c:pt idx="3190">
                  <c:v>1.3952274112105362E-9</c:v>
                </c:pt>
                <c:pt idx="3191">
                  <c:v>1.4622983838255056E-9</c:v>
                </c:pt>
                <c:pt idx="3192">
                  <c:v>1.4283676314815449E-9</c:v>
                </c:pt>
                <c:pt idx="3193">
                  <c:v>1.3952274112105362E-9</c:v>
                </c:pt>
                <c:pt idx="3194">
                  <c:v>1.3789451764086607E-9</c:v>
                </c:pt>
                <c:pt idx="3195">
                  <c:v>1.3952274112105362E-9</c:v>
                </c:pt>
                <c:pt idx="3196">
                  <c:v>1.4622983838255056E-9</c:v>
                </c:pt>
                <c:pt idx="3197">
                  <c:v>1.4116986519501E-9</c:v>
                </c:pt>
                <c:pt idx="3198">
                  <c:v>1.4116986519501E-9</c:v>
                </c:pt>
                <c:pt idx="3199">
                  <c:v>1.4622983838255056E-9</c:v>
                </c:pt>
                <c:pt idx="3200">
                  <c:v>1.3952274112105362E-9</c:v>
                </c:pt>
                <c:pt idx="3201">
                  <c:v>1.3952274112105362E-9</c:v>
                </c:pt>
                <c:pt idx="3202">
                  <c:v>1.3952274112105362E-9</c:v>
                </c:pt>
                <c:pt idx="3203">
                  <c:v>1.4116986519501E-9</c:v>
                </c:pt>
                <c:pt idx="3204">
                  <c:v>1.3952274112105362E-9</c:v>
                </c:pt>
                <c:pt idx="3205">
                  <c:v>1.4970317112763142E-9</c:v>
                </c:pt>
                <c:pt idx="3206">
                  <c:v>1.3952274112105362E-9</c:v>
                </c:pt>
                <c:pt idx="3207">
                  <c:v>1.3789451764086607E-9</c:v>
                </c:pt>
                <c:pt idx="3208">
                  <c:v>1.4452334340943428E-9</c:v>
                </c:pt>
                <c:pt idx="3209">
                  <c:v>1.4283676314815449E-9</c:v>
                </c:pt>
                <c:pt idx="3210">
                  <c:v>1.4283676314815449E-9</c:v>
                </c:pt>
                <c:pt idx="3211">
                  <c:v>1.4283676314815449E-9</c:v>
                </c:pt>
                <c:pt idx="3212">
                  <c:v>1.4452334340943428E-9</c:v>
                </c:pt>
                <c:pt idx="3213">
                  <c:v>1.3952274112105362E-9</c:v>
                </c:pt>
                <c:pt idx="3214">
                  <c:v>1.3952274112105362E-9</c:v>
                </c:pt>
                <c:pt idx="3215">
                  <c:v>1.3952274112105362E-9</c:v>
                </c:pt>
                <c:pt idx="3216">
                  <c:v>1.4452334340943428E-9</c:v>
                </c:pt>
                <c:pt idx="3217">
                  <c:v>1.4116986519501E-9</c:v>
                </c:pt>
                <c:pt idx="3218">
                  <c:v>1.4452334340943428E-9</c:v>
                </c:pt>
                <c:pt idx="3219">
                  <c:v>1.3952274112105362E-9</c:v>
                </c:pt>
                <c:pt idx="3220">
                  <c:v>1.3952274112105362E-9</c:v>
                </c:pt>
                <c:pt idx="3221">
                  <c:v>1.4116986519501E-9</c:v>
                </c:pt>
                <c:pt idx="3222">
                  <c:v>1.4452334340943428E-9</c:v>
                </c:pt>
                <c:pt idx="3223">
                  <c:v>1.4283676314815449E-9</c:v>
                </c:pt>
                <c:pt idx="3224">
                  <c:v>1.4452334340943428E-9</c:v>
                </c:pt>
                <c:pt idx="3225">
                  <c:v>1.4452334340943428E-9</c:v>
                </c:pt>
                <c:pt idx="3226">
                  <c:v>1.4116986519501E-9</c:v>
                </c:pt>
                <c:pt idx="3227">
                  <c:v>1.3952274112105362E-9</c:v>
                </c:pt>
                <c:pt idx="3228">
                  <c:v>1.3789451764086607E-9</c:v>
                </c:pt>
                <c:pt idx="3229">
                  <c:v>1.3789451764086607E-9</c:v>
                </c:pt>
                <c:pt idx="3230">
                  <c:v>1.4283676314815449E-9</c:v>
                </c:pt>
                <c:pt idx="3231">
                  <c:v>1.3789451764086607E-9</c:v>
                </c:pt>
                <c:pt idx="3232">
                  <c:v>1.4283676314815449E-9</c:v>
                </c:pt>
                <c:pt idx="3233">
                  <c:v>1.3952274112105362E-9</c:v>
                </c:pt>
                <c:pt idx="3234">
                  <c:v>1.4116986519501E-9</c:v>
                </c:pt>
                <c:pt idx="3235">
                  <c:v>1.3628529544806839E-9</c:v>
                </c:pt>
                <c:pt idx="3236">
                  <c:v>1.3628529544806839E-9</c:v>
                </c:pt>
                <c:pt idx="3237">
                  <c:v>1.3952274112105362E-9</c:v>
                </c:pt>
                <c:pt idx="3238">
                  <c:v>1.3789451764086607E-9</c:v>
                </c:pt>
                <c:pt idx="3239">
                  <c:v>1.3789451764086607E-9</c:v>
                </c:pt>
                <c:pt idx="3240">
                  <c:v>1.3952274112105362E-9</c:v>
                </c:pt>
                <c:pt idx="3241">
                  <c:v>1.3469485279857743E-9</c:v>
                </c:pt>
                <c:pt idx="3242">
                  <c:v>1.3469485279857743E-9</c:v>
                </c:pt>
                <c:pt idx="3243">
                  <c:v>1.3628529544806839E-9</c:v>
                </c:pt>
                <c:pt idx="3244">
                  <c:v>1.3312297053605254E-9</c:v>
                </c:pt>
                <c:pt idx="3245">
                  <c:v>1.3469485279857743E-9</c:v>
                </c:pt>
                <c:pt idx="3246">
                  <c:v>1.1699788204544665E-9</c:v>
                </c:pt>
                <c:pt idx="3247">
                  <c:v>1.1428309674282835E-9</c:v>
                </c:pt>
                <c:pt idx="3248">
                  <c:v>1.1428309674282835E-9</c:v>
                </c:pt>
                <c:pt idx="3249">
                  <c:v>1.1428309674282835E-9</c:v>
                </c:pt>
                <c:pt idx="3250">
                  <c:v>1.1563252255531657E-9</c:v>
                </c:pt>
                <c:pt idx="3251">
                  <c:v>1.1428309674282835E-9</c:v>
                </c:pt>
                <c:pt idx="3252">
                  <c:v>1.1163156158070619E-9</c:v>
                </c:pt>
                <c:pt idx="3253">
                  <c:v>1.1563252255531657E-9</c:v>
                </c:pt>
                <c:pt idx="3254">
                  <c:v>1.183790907757982E-9</c:v>
                </c:pt>
                <c:pt idx="3255">
                  <c:v>1.183790907757982E-9</c:v>
                </c:pt>
                <c:pt idx="3256">
                  <c:v>1.2119117607042955E-9</c:v>
                </c:pt>
                <c:pt idx="3257">
                  <c:v>1.1977688104666578E-9</c:v>
                </c:pt>
                <c:pt idx="3258">
                  <c:v>1.1977688104666578E-9</c:v>
                </c:pt>
                <c:pt idx="3259">
                  <c:v>1.1699788204544665E-9</c:v>
                </c:pt>
                <c:pt idx="3260">
                  <c:v>1.1977688104666578E-9</c:v>
                </c:pt>
                <c:pt idx="3261">
                  <c:v>1.1977688104666578E-9</c:v>
                </c:pt>
                <c:pt idx="3262">
                  <c:v>1.183790907757982E-9</c:v>
                </c:pt>
                <c:pt idx="3263">
                  <c:v>1.2119117607042955E-9</c:v>
                </c:pt>
                <c:pt idx="3264">
                  <c:v>1.1699788204544665E-9</c:v>
                </c:pt>
                <c:pt idx="3265">
                  <c:v>1.1699788204544665E-9</c:v>
                </c:pt>
                <c:pt idx="3266">
                  <c:v>1.1563252255531657E-9</c:v>
                </c:pt>
                <c:pt idx="3267">
                  <c:v>1.129494186627528E-9</c:v>
                </c:pt>
                <c:pt idx="3268">
                  <c:v>1.129494186627528E-9</c:v>
                </c:pt>
                <c:pt idx="3269">
                  <c:v>1.1163156158070619E-9</c:v>
                </c:pt>
                <c:pt idx="3270">
                  <c:v>1.1428309674282835E-9</c:v>
                </c:pt>
                <c:pt idx="3271">
                  <c:v>1.1563252255531657E-9</c:v>
                </c:pt>
                <c:pt idx="3272">
                  <c:v>1.1428309674282835E-9</c:v>
                </c:pt>
                <c:pt idx="3273">
                  <c:v>1.1428309674282835E-9</c:v>
                </c:pt>
                <c:pt idx="3274">
                  <c:v>1.1428309674282835E-9</c:v>
                </c:pt>
                <c:pt idx="3275">
                  <c:v>1.183790907757982E-9</c:v>
                </c:pt>
                <c:pt idx="3276">
                  <c:v>1.183790907757982E-9</c:v>
                </c:pt>
                <c:pt idx="3277">
                  <c:v>1.129494186627528E-9</c:v>
                </c:pt>
                <c:pt idx="3278">
                  <c:v>1.183790907757982E-9</c:v>
                </c:pt>
                <c:pt idx="3279">
                  <c:v>1.1032882678467762E-9</c:v>
                </c:pt>
                <c:pt idx="3280">
                  <c:v>1.1163156158070619E-9</c:v>
                </c:pt>
                <c:pt idx="3281">
                  <c:v>1.1032882678467762E-9</c:v>
                </c:pt>
                <c:pt idx="3282">
                  <c:v>1.1563252255531657E-9</c:v>
                </c:pt>
                <c:pt idx="3283">
                  <c:v>1.1699788204544665E-9</c:v>
                </c:pt>
                <c:pt idx="3284">
                  <c:v>1.1163156158070619E-9</c:v>
                </c:pt>
                <c:pt idx="3285">
                  <c:v>1.1163156158070619E-9</c:v>
                </c:pt>
                <c:pt idx="3286">
                  <c:v>1.1699788204544665E-9</c:v>
                </c:pt>
                <c:pt idx="3287">
                  <c:v>1.1699788204544665E-9</c:v>
                </c:pt>
                <c:pt idx="3288">
                  <c:v>1.1428309674282835E-9</c:v>
                </c:pt>
                <c:pt idx="3289">
                  <c:v>1.1563252255531657E-9</c:v>
                </c:pt>
                <c:pt idx="3290">
                  <c:v>1.183790907757982E-9</c:v>
                </c:pt>
                <c:pt idx="3291">
                  <c:v>1.1699788204544665E-9</c:v>
                </c:pt>
                <c:pt idx="3292">
                  <c:v>1.1699788204544665E-9</c:v>
                </c:pt>
                <c:pt idx="3293">
                  <c:v>1.183790907757982E-9</c:v>
                </c:pt>
                <c:pt idx="3294">
                  <c:v>1.1563252255531657E-9</c:v>
                </c:pt>
                <c:pt idx="3295">
                  <c:v>1.1563252255531657E-9</c:v>
                </c:pt>
                <c:pt idx="3296">
                  <c:v>1.1563252255531657E-9</c:v>
                </c:pt>
                <c:pt idx="3297">
                  <c:v>1.1699788204544665E-9</c:v>
                </c:pt>
                <c:pt idx="3298">
                  <c:v>1.183790907757982E-9</c:v>
                </c:pt>
                <c:pt idx="3299">
                  <c:v>1.129494186627528E-9</c:v>
                </c:pt>
                <c:pt idx="3300">
                  <c:v>1.1032882678467762E-9</c:v>
                </c:pt>
                <c:pt idx="3301">
                  <c:v>1.1428309674282835E-9</c:v>
                </c:pt>
                <c:pt idx="3302">
                  <c:v>1.1428309674282835E-9</c:v>
                </c:pt>
                <c:pt idx="3303">
                  <c:v>1.1428309674282835E-9</c:v>
                </c:pt>
                <c:pt idx="3304">
                  <c:v>1.1428309674282835E-9</c:v>
                </c:pt>
                <c:pt idx="3305">
                  <c:v>1.1428309674282835E-9</c:v>
                </c:pt>
                <c:pt idx="3306">
                  <c:v>1.1428309674282835E-9</c:v>
                </c:pt>
                <c:pt idx="3307">
                  <c:v>1.1163156158070619E-9</c:v>
                </c:pt>
                <c:pt idx="3308">
                  <c:v>1.1428309674282835E-9</c:v>
                </c:pt>
                <c:pt idx="3309">
                  <c:v>1.1977688104666578E-9</c:v>
                </c:pt>
                <c:pt idx="3310">
                  <c:v>1.1428309674282835E-9</c:v>
                </c:pt>
                <c:pt idx="3311">
                  <c:v>1.1428309674282835E-9</c:v>
                </c:pt>
                <c:pt idx="3312">
                  <c:v>1.1428309674282835E-9</c:v>
                </c:pt>
                <c:pt idx="3313">
                  <c:v>1.183790907757982E-9</c:v>
                </c:pt>
                <c:pt idx="3314">
                  <c:v>1.1977688104666578E-9</c:v>
                </c:pt>
                <c:pt idx="3315">
                  <c:v>1.1563252255531657E-9</c:v>
                </c:pt>
                <c:pt idx="3316">
                  <c:v>1.1699788204544665E-9</c:v>
                </c:pt>
                <c:pt idx="3317">
                  <c:v>1.1977688104666578E-9</c:v>
                </c:pt>
                <c:pt idx="3318">
                  <c:v>1.2407006221352567E-9</c:v>
                </c:pt>
                <c:pt idx="3319">
                  <c:v>1.2553476097651708E-9</c:v>
                </c:pt>
                <c:pt idx="3320">
                  <c:v>1.2262217073102468E-9</c:v>
                </c:pt>
                <c:pt idx="3321">
                  <c:v>1.2553476097651708E-9</c:v>
                </c:pt>
                <c:pt idx="3322">
                  <c:v>1.3003432271915975E-9</c:v>
                </c:pt>
                <c:pt idx="3323">
                  <c:v>1.2851682861188796E-9</c:v>
                </c:pt>
                <c:pt idx="3324">
                  <c:v>1.2407006221352567E-9</c:v>
                </c:pt>
                <c:pt idx="3325">
                  <c:v>1.2851682861188796E-9</c:v>
                </c:pt>
                <c:pt idx="3326">
                  <c:v>1.2701704358570685E-9</c:v>
                </c:pt>
                <c:pt idx="3327">
                  <c:v>1.2407006221352567E-9</c:v>
                </c:pt>
                <c:pt idx="3328">
                  <c:v>1.2407006221352567E-9</c:v>
                </c:pt>
                <c:pt idx="3329">
                  <c:v>1.2119117607042955E-9</c:v>
                </c:pt>
                <c:pt idx="3330">
                  <c:v>1.2407006221352567E-9</c:v>
                </c:pt>
                <c:pt idx="3331">
                  <c:v>1.2262217073102468E-9</c:v>
                </c:pt>
                <c:pt idx="3332">
                  <c:v>1.2262217073102468E-9</c:v>
                </c:pt>
                <c:pt idx="3333">
                  <c:v>1.2407006221352567E-9</c:v>
                </c:pt>
                <c:pt idx="3334">
                  <c:v>1.2119117607042955E-9</c:v>
                </c:pt>
                <c:pt idx="3335">
                  <c:v>1.2701704358570685E-9</c:v>
                </c:pt>
                <c:pt idx="3336">
                  <c:v>1.2119117607042955E-9</c:v>
                </c:pt>
                <c:pt idx="3337">
                  <c:v>1.2701704358570685E-9</c:v>
                </c:pt>
                <c:pt idx="3338">
                  <c:v>1.2553476097651708E-9</c:v>
                </c:pt>
                <c:pt idx="3339">
                  <c:v>1.2407006221352567E-9</c:v>
                </c:pt>
                <c:pt idx="3340">
                  <c:v>1.2701704358570685E-9</c:v>
                </c:pt>
                <c:pt idx="3341">
                  <c:v>1.2701704358570685E-9</c:v>
                </c:pt>
                <c:pt idx="3342">
                  <c:v>1.3312297053605254E-9</c:v>
                </c:pt>
                <c:pt idx="3343">
                  <c:v>1.3003432271915975E-9</c:v>
                </c:pt>
                <c:pt idx="3344">
                  <c:v>1.2553476097651708E-9</c:v>
                </c:pt>
                <c:pt idx="3345">
                  <c:v>1.2407006221352567E-9</c:v>
                </c:pt>
                <c:pt idx="3346">
                  <c:v>1.2701704358570685E-9</c:v>
                </c:pt>
                <c:pt idx="3347">
                  <c:v>1.3003432271915975E-9</c:v>
                </c:pt>
                <c:pt idx="3348">
                  <c:v>1.2851682861188796E-9</c:v>
                </c:pt>
                <c:pt idx="3349">
                  <c:v>1.3003432271915975E-9</c:v>
                </c:pt>
                <c:pt idx="3350">
                  <c:v>1.2407006221352567E-9</c:v>
                </c:pt>
                <c:pt idx="3351">
                  <c:v>1.2851682861188796E-9</c:v>
                </c:pt>
                <c:pt idx="3352">
                  <c:v>1.2262217073102468E-9</c:v>
                </c:pt>
                <c:pt idx="3353">
                  <c:v>1.1699788204544665E-9</c:v>
                </c:pt>
                <c:pt idx="3354">
                  <c:v>1.2119117607042955E-9</c:v>
                </c:pt>
                <c:pt idx="3355">
                  <c:v>1.2119117607042955E-9</c:v>
                </c:pt>
                <c:pt idx="3356">
                  <c:v>1.2262217073102468E-9</c:v>
                </c:pt>
                <c:pt idx="3357">
                  <c:v>1.1977688104666578E-9</c:v>
                </c:pt>
                <c:pt idx="3358">
                  <c:v>1.1699788204544665E-9</c:v>
                </c:pt>
                <c:pt idx="3359">
                  <c:v>1.1428309674282835E-9</c:v>
                </c:pt>
                <c:pt idx="3360">
                  <c:v>1.183790907757982E-9</c:v>
                </c:pt>
                <c:pt idx="3361">
                  <c:v>1.1699788204544665E-9</c:v>
                </c:pt>
                <c:pt idx="3362">
                  <c:v>1.129494186627528E-9</c:v>
                </c:pt>
                <c:pt idx="3363">
                  <c:v>1.1032882678467762E-9</c:v>
                </c:pt>
                <c:pt idx="3364">
                  <c:v>1.1563252255531657E-9</c:v>
                </c:pt>
                <c:pt idx="3365">
                  <c:v>1.1699788204544665E-9</c:v>
                </c:pt>
                <c:pt idx="3366">
                  <c:v>1.1699788204544665E-9</c:v>
                </c:pt>
                <c:pt idx="3367">
                  <c:v>1.1428309674282835E-9</c:v>
                </c:pt>
                <c:pt idx="3368">
                  <c:v>1.1563252255531657E-9</c:v>
                </c:pt>
                <c:pt idx="3369">
                  <c:v>1.1563252255531657E-9</c:v>
                </c:pt>
                <c:pt idx="3370">
                  <c:v>1.183790907757982E-9</c:v>
                </c:pt>
                <c:pt idx="3371">
                  <c:v>1.183790907757982E-9</c:v>
                </c:pt>
                <c:pt idx="3372">
                  <c:v>1.1428309674282835E-9</c:v>
                </c:pt>
                <c:pt idx="3373">
                  <c:v>1.1163156158070619E-9</c:v>
                </c:pt>
                <c:pt idx="3374">
                  <c:v>1.1032882678467762E-9</c:v>
                </c:pt>
                <c:pt idx="3375">
                  <c:v>1.1428309674282835E-9</c:v>
                </c:pt>
                <c:pt idx="3376">
                  <c:v>1.1699788204544665E-9</c:v>
                </c:pt>
                <c:pt idx="3377">
                  <c:v>1.1032882678467762E-9</c:v>
                </c:pt>
                <c:pt idx="3378">
                  <c:v>1.1032882678467762E-9</c:v>
                </c:pt>
                <c:pt idx="3379">
                  <c:v>1.1163156158070619E-9</c:v>
                </c:pt>
                <c:pt idx="3380">
                  <c:v>1.1163156158070619E-9</c:v>
                </c:pt>
                <c:pt idx="3381">
                  <c:v>1.129494186627528E-9</c:v>
                </c:pt>
                <c:pt idx="3382">
                  <c:v>1.1563252255531657E-9</c:v>
                </c:pt>
                <c:pt idx="3383">
                  <c:v>1.129494186627528E-9</c:v>
                </c:pt>
                <c:pt idx="3384">
                  <c:v>1.1163156158070619E-9</c:v>
                </c:pt>
                <c:pt idx="3385">
                  <c:v>1.1032882678467762E-9</c:v>
                </c:pt>
                <c:pt idx="3386">
                  <c:v>1.1032882678467762E-9</c:v>
                </c:pt>
                <c:pt idx="3387">
                  <c:v>1.1428309674282835E-9</c:v>
                </c:pt>
                <c:pt idx="3388">
                  <c:v>1.1163156158070619E-9</c:v>
                </c:pt>
                <c:pt idx="3389">
                  <c:v>1.1428309674282835E-9</c:v>
                </c:pt>
                <c:pt idx="3390">
                  <c:v>1.1163156158070619E-9</c:v>
                </c:pt>
                <c:pt idx="3391">
                  <c:v>1.1563252255531657E-9</c:v>
                </c:pt>
                <c:pt idx="3392">
                  <c:v>1.129494186627528E-9</c:v>
                </c:pt>
                <c:pt idx="3393">
                  <c:v>1.1163156158070619E-9</c:v>
                </c:pt>
                <c:pt idx="3394">
                  <c:v>1.1563252255531657E-9</c:v>
                </c:pt>
                <c:pt idx="3395">
                  <c:v>1.1163156158070619E-9</c:v>
                </c:pt>
                <c:pt idx="3396">
                  <c:v>1.1163156158070619E-9</c:v>
                </c:pt>
                <c:pt idx="3397">
                  <c:v>1.1163156158070619E-9</c:v>
                </c:pt>
                <c:pt idx="3398">
                  <c:v>1.1163156158070619E-9</c:v>
                </c:pt>
                <c:pt idx="3399">
                  <c:v>1.1163156158070619E-9</c:v>
                </c:pt>
                <c:pt idx="3400">
                  <c:v>1.1563252255531657E-9</c:v>
                </c:pt>
                <c:pt idx="3401">
                  <c:v>1.1428309674282835E-9</c:v>
                </c:pt>
                <c:pt idx="3402">
                  <c:v>1.129494186627528E-9</c:v>
                </c:pt>
                <c:pt idx="3403">
                  <c:v>1.1428309674282835E-9</c:v>
                </c:pt>
                <c:pt idx="3404">
                  <c:v>1.1428309674282835E-9</c:v>
                </c:pt>
                <c:pt idx="3405">
                  <c:v>1.1563252255531657E-9</c:v>
                </c:pt>
                <c:pt idx="3406">
                  <c:v>1.1163156158070619E-9</c:v>
                </c:pt>
                <c:pt idx="3407">
                  <c:v>1.1428309674282835E-9</c:v>
                </c:pt>
                <c:pt idx="3408">
                  <c:v>1.1563252255531657E-9</c:v>
                </c:pt>
                <c:pt idx="3409">
                  <c:v>1.1163156158070619E-9</c:v>
                </c:pt>
                <c:pt idx="3410">
                  <c:v>1.1032882678467762E-9</c:v>
                </c:pt>
                <c:pt idx="3411">
                  <c:v>1.1563252255531657E-9</c:v>
                </c:pt>
                <c:pt idx="3412">
                  <c:v>1.1428309674282835E-9</c:v>
                </c:pt>
                <c:pt idx="3413">
                  <c:v>1.1977688104666578E-9</c:v>
                </c:pt>
                <c:pt idx="3414">
                  <c:v>1.1977688104666578E-9</c:v>
                </c:pt>
                <c:pt idx="3415">
                  <c:v>1.1699788204544665E-9</c:v>
                </c:pt>
                <c:pt idx="3416">
                  <c:v>1.1699788204544665E-9</c:v>
                </c:pt>
                <c:pt idx="3417">
                  <c:v>1.1977688104666578E-9</c:v>
                </c:pt>
                <c:pt idx="3418">
                  <c:v>1.1977688104666578E-9</c:v>
                </c:pt>
                <c:pt idx="3419">
                  <c:v>1.1977688104666578E-9</c:v>
                </c:pt>
                <c:pt idx="3420">
                  <c:v>1.2262217073102468E-9</c:v>
                </c:pt>
                <c:pt idx="3421">
                  <c:v>1.2119117607042955E-9</c:v>
                </c:pt>
                <c:pt idx="3422">
                  <c:v>1.1977688104666578E-9</c:v>
                </c:pt>
                <c:pt idx="3423">
                  <c:v>1.1699788204544665E-9</c:v>
                </c:pt>
                <c:pt idx="3424">
                  <c:v>1.183790907757982E-9</c:v>
                </c:pt>
                <c:pt idx="3425">
                  <c:v>1.2553476097651708E-9</c:v>
                </c:pt>
                <c:pt idx="3426">
                  <c:v>1.1563252255531657E-9</c:v>
                </c:pt>
                <c:pt idx="3427">
                  <c:v>1.2119117607042955E-9</c:v>
                </c:pt>
                <c:pt idx="3428">
                  <c:v>1.2119117607042955E-9</c:v>
                </c:pt>
                <c:pt idx="3429">
                  <c:v>1.2119117607042955E-9</c:v>
                </c:pt>
                <c:pt idx="3430">
                  <c:v>1.2262217073102468E-9</c:v>
                </c:pt>
                <c:pt idx="3431">
                  <c:v>1.2119117607042955E-9</c:v>
                </c:pt>
                <c:pt idx="3432">
                  <c:v>1.1977688104666578E-9</c:v>
                </c:pt>
                <c:pt idx="3433">
                  <c:v>1.1563252255531657E-9</c:v>
                </c:pt>
                <c:pt idx="3434">
                  <c:v>1.1977688104666578E-9</c:v>
                </c:pt>
                <c:pt idx="3435">
                  <c:v>1.1699788204544665E-9</c:v>
                </c:pt>
                <c:pt idx="3436">
                  <c:v>1.2262217073102468E-9</c:v>
                </c:pt>
                <c:pt idx="3437">
                  <c:v>1.1977688104666578E-9</c:v>
                </c:pt>
                <c:pt idx="3438">
                  <c:v>1.2407006221352567E-9</c:v>
                </c:pt>
                <c:pt idx="3439">
                  <c:v>1.2262217073102468E-9</c:v>
                </c:pt>
                <c:pt idx="3440">
                  <c:v>1.2553476097651708E-9</c:v>
                </c:pt>
                <c:pt idx="3441">
                  <c:v>1.2262217073102468E-9</c:v>
                </c:pt>
                <c:pt idx="3442">
                  <c:v>1.2262217073102468E-9</c:v>
                </c:pt>
                <c:pt idx="3443">
                  <c:v>1.2851682861188796E-9</c:v>
                </c:pt>
                <c:pt idx="3444">
                  <c:v>1.2407006221352567E-9</c:v>
                </c:pt>
                <c:pt idx="3445">
                  <c:v>1.2851682861188796E-9</c:v>
                </c:pt>
                <c:pt idx="3446">
                  <c:v>1.3003432271915975E-9</c:v>
                </c:pt>
                <c:pt idx="3447">
                  <c:v>1.315697350118588E-9</c:v>
                </c:pt>
                <c:pt idx="3448">
                  <c:v>1.3003432271915975E-9</c:v>
                </c:pt>
                <c:pt idx="3449">
                  <c:v>1.3312297053605254E-9</c:v>
                </c:pt>
                <c:pt idx="3450">
                  <c:v>1.2851682861188796E-9</c:v>
                </c:pt>
                <c:pt idx="3451">
                  <c:v>1.315697350118588E-9</c:v>
                </c:pt>
                <c:pt idx="3452">
                  <c:v>1.315697350118588E-9</c:v>
                </c:pt>
                <c:pt idx="3453">
                  <c:v>1.2851682861188796E-9</c:v>
                </c:pt>
                <c:pt idx="3454">
                  <c:v>1.3003432271915975E-9</c:v>
                </c:pt>
                <c:pt idx="3455">
                  <c:v>1.2851682861188796E-9</c:v>
                </c:pt>
                <c:pt idx="3456">
                  <c:v>1.2407006221352567E-9</c:v>
                </c:pt>
                <c:pt idx="3457">
                  <c:v>1.2407006221352567E-9</c:v>
                </c:pt>
                <c:pt idx="3458">
                  <c:v>1.2851682861188796E-9</c:v>
                </c:pt>
                <c:pt idx="3459">
                  <c:v>1.2851682861188796E-9</c:v>
                </c:pt>
                <c:pt idx="3460">
                  <c:v>1.2851682861188796E-9</c:v>
                </c:pt>
                <c:pt idx="3461">
                  <c:v>1.3003432271915975E-9</c:v>
                </c:pt>
                <c:pt idx="3462">
                  <c:v>1.2851682861188796E-9</c:v>
                </c:pt>
                <c:pt idx="3463">
                  <c:v>1.2407006221352567E-9</c:v>
                </c:pt>
                <c:pt idx="3464">
                  <c:v>1.3003432271915975E-9</c:v>
                </c:pt>
                <c:pt idx="3465">
                  <c:v>1.2701704358570685E-9</c:v>
                </c:pt>
                <c:pt idx="3466">
                  <c:v>1.2851682861188796E-9</c:v>
                </c:pt>
                <c:pt idx="3467">
                  <c:v>1.2851682861188796E-9</c:v>
                </c:pt>
                <c:pt idx="3468">
                  <c:v>1.2407006221352567E-9</c:v>
                </c:pt>
                <c:pt idx="3469">
                  <c:v>1.2851682861188796E-9</c:v>
                </c:pt>
                <c:pt idx="3470">
                  <c:v>1.2407006221352567E-9</c:v>
                </c:pt>
                <c:pt idx="3471">
                  <c:v>1.2119117607042955E-9</c:v>
                </c:pt>
                <c:pt idx="3472">
                  <c:v>1.1699788204544665E-9</c:v>
                </c:pt>
                <c:pt idx="3473">
                  <c:v>1.1563252255531657E-9</c:v>
                </c:pt>
                <c:pt idx="3474">
                  <c:v>1.1699788204544665E-9</c:v>
                </c:pt>
                <c:pt idx="3475">
                  <c:v>1.1977688104666578E-9</c:v>
                </c:pt>
                <c:pt idx="3476">
                  <c:v>1.2119117607042955E-9</c:v>
                </c:pt>
                <c:pt idx="3477">
                  <c:v>1.1977688104666578E-9</c:v>
                </c:pt>
                <c:pt idx="3478">
                  <c:v>1.1699788204544665E-9</c:v>
                </c:pt>
                <c:pt idx="3479">
                  <c:v>1.129494186627528E-9</c:v>
                </c:pt>
                <c:pt idx="3480">
                  <c:v>1.1699788204544665E-9</c:v>
                </c:pt>
                <c:pt idx="3481">
                  <c:v>1.1699788204544665E-9</c:v>
                </c:pt>
                <c:pt idx="3482">
                  <c:v>1.183790907757982E-9</c:v>
                </c:pt>
                <c:pt idx="3483">
                  <c:v>1.1428309674282835E-9</c:v>
                </c:pt>
                <c:pt idx="3484">
                  <c:v>1.183790907757982E-9</c:v>
                </c:pt>
                <c:pt idx="3485">
                  <c:v>1.1163156158070619E-9</c:v>
                </c:pt>
                <c:pt idx="3486">
                  <c:v>1.1563252255531657E-9</c:v>
                </c:pt>
                <c:pt idx="3487">
                  <c:v>1.1428309674282835E-9</c:v>
                </c:pt>
                <c:pt idx="3488">
                  <c:v>1.1428309674282835E-9</c:v>
                </c:pt>
                <c:pt idx="3489">
                  <c:v>1.1163156158070619E-9</c:v>
                </c:pt>
                <c:pt idx="3490">
                  <c:v>1.1428309674282835E-9</c:v>
                </c:pt>
                <c:pt idx="3491">
                  <c:v>1.1428309674282835E-9</c:v>
                </c:pt>
                <c:pt idx="3492">
                  <c:v>1.1563252255531657E-9</c:v>
                </c:pt>
                <c:pt idx="3493">
                  <c:v>1.1563252255531657E-9</c:v>
                </c:pt>
                <c:pt idx="3494">
                  <c:v>1.129494186627528E-9</c:v>
                </c:pt>
                <c:pt idx="3495">
                  <c:v>1.183790907757982E-9</c:v>
                </c:pt>
                <c:pt idx="3496">
                  <c:v>1.183790907757982E-9</c:v>
                </c:pt>
                <c:pt idx="3497">
                  <c:v>1.1699788204544665E-9</c:v>
                </c:pt>
                <c:pt idx="3498">
                  <c:v>1.1428309674282835E-9</c:v>
                </c:pt>
                <c:pt idx="3499">
                  <c:v>1.1563252255531657E-9</c:v>
                </c:pt>
                <c:pt idx="3500">
                  <c:v>1.1563252255531657E-9</c:v>
                </c:pt>
                <c:pt idx="3501">
                  <c:v>1.1563252255531657E-9</c:v>
                </c:pt>
                <c:pt idx="3502">
                  <c:v>1.1163156158070619E-9</c:v>
                </c:pt>
                <c:pt idx="3503">
                  <c:v>1.1699788204544665E-9</c:v>
                </c:pt>
                <c:pt idx="3504">
                  <c:v>1.1428309674282835E-9</c:v>
                </c:pt>
                <c:pt idx="3505">
                  <c:v>1.129494186627528E-9</c:v>
                </c:pt>
                <c:pt idx="3506">
                  <c:v>1.1563252255531657E-9</c:v>
                </c:pt>
                <c:pt idx="3507">
                  <c:v>1.129494186627528E-9</c:v>
                </c:pt>
                <c:pt idx="3508">
                  <c:v>1.1428309674282835E-9</c:v>
                </c:pt>
                <c:pt idx="3509">
                  <c:v>1.1699788204544665E-9</c:v>
                </c:pt>
                <c:pt idx="3510">
                  <c:v>1.1563252255531657E-9</c:v>
                </c:pt>
                <c:pt idx="3511">
                  <c:v>1.2119117607042955E-9</c:v>
                </c:pt>
                <c:pt idx="3512">
                  <c:v>1.1563252255531657E-9</c:v>
                </c:pt>
                <c:pt idx="3513">
                  <c:v>1.1699788204544665E-9</c:v>
                </c:pt>
                <c:pt idx="3514">
                  <c:v>1.1699788204544665E-9</c:v>
                </c:pt>
                <c:pt idx="3515">
                  <c:v>1.1563252255531657E-9</c:v>
                </c:pt>
                <c:pt idx="3516">
                  <c:v>1.1977688104666578E-9</c:v>
                </c:pt>
                <c:pt idx="3517">
                  <c:v>1.1977688104666578E-9</c:v>
                </c:pt>
                <c:pt idx="3518">
                  <c:v>1.1699788204544665E-9</c:v>
                </c:pt>
                <c:pt idx="3519">
                  <c:v>1.1699788204544665E-9</c:v>
                </c:pt>
                <c:pt idx="3520">
                  <c:v>1.183790907757982E-9</c:v>
                </c:pt>
                <c:pt idx="3521">
                  <c:v>1.1563252255531657E-9</c:v>
                </c:pt>
                <c:pt idx="3522">
                  <c:v>1.1699788204544665E-9</c:v>
                </c:pt>
                <c:pt idx="3523">
                  <c:v>1.1563252255531657E-9</c:v>
                </c:pt>
                <c:pt idx="3524">
                  <c:v>1.2119117607042955E-9</c:v>
                </c:pt>
                <c:pt idx="3525">
                  <c:v>1.1699788204544665E-9</c:v>
                </c:pt>
                <c:pt idx="3526">
                  <c:v>1.2262217073102468E-9</c:v>
                </c:pt>
                <c:pt idx="3527">
                  <c:v>1.1977688104666578E-9</c:v>
                </c:pt>
                <c:pt idx="3528">
                  <c:v>1.183790907757982E-9</c:v>
                </c:pt>
                <c:pt idx="3529">
                  <c:v>1.2262217073102468E-9</c:v>
                </c:pt>
                <c:pt idx="3530">
                  <c:v>1.183790907757982E-9</c:v>
                </c:pt>
                <c:pt idx="3531">
                  <c:v>1.2262217073102468E-9</c:v>
                </c:pt>
                <c:pt idx="3532">
                  <c:v>1.2407006221352567E-9</c:v>
                </c:pt>
                <c:pt idx="3533">
                  <c:v>1.2119117607042955E-9</c:v>
                </c:pt>
                <c:pt idx="3534">
                  <c:v>1.2262217073102468E-9</c:v>
                </c:pt>
                <c:pt idx="3535">
                  <c:v>1.2119117607042955E-9</c:v>
                </c:pt>
                <c:pt idx="3536">
                  <c:v>1.2701704358570685E-9</c:v>
                </c:pt>
                <c:pt idx="3537">
                  <c:v>1.2701704358570685E-9</c:v>
                </c:pt>
                <c:pt idx="3538">
                  <c:v>1.3003432271915975E-9</c:v>
                </c:pt>
                <c:pt idx="3539">
                  <c:v>1.2851682861188796E-9</c:v>
                </c:pt>
                <c:pt idx="3540">
                  <c:v>1.2553476097651708E-9</c:v>
                </c:pt>
                <c:pt idx="3541">
                  <c:v>1.3003432271915975E-9</c:v>
                </c:pt>
                <c:pt idx="3542">
                  <c:v>1.3003432271915975E-9</c:v>
                </c:pt>
                <c:pt idx="3543">
                  <c:v>1.2701704358570685E-9</c:v>
                </c:pt>
                <c:pt idx="3544">
                  <c:v>1.315697350118588E-9</c:v>
                </c:pt>
                <c:pt idx="3545">
                  <c:v>1.2851682861188796E-9</c:v>
                </c:pt>
                <c:pt idx="3546">
                  <c:v>1.3312297053605254E-9</c:v>
                </c:pt>
                <c:pt idx="3547">
                  <c:v>1.2851682861188796E-9</c:v>
                </c:pt>
                <c:pt idx="3548">
                  <c:v>1.315697350118588E-9</c:v>
                </c:pt>
                <c:pt idx="3549">
                  <c:v>1.315697350118588E-9</c:v>
                </c:pt>
                <c:pt idx="3550">
                  <c:v>1.3003432271915975E-9</c:v>
                </c:pt>
                <c:pt idx="3551">
                  <c:v>1.3312297053605254E-9</c:v>
                </c:pt>
                <c:pt idx="3552">
                  <c:v>1.3469485279857743E-9</c:v>
                </c:pt>
                <c:pt idx="3553">
                  <c:v>1.3312297053605254E-9</c:v>
                </c:pt>
                <c:pt idx="3554">
                  <c:v>1.3469485279857743E-9</c:v>
                </c:pt>
                <c:pt idx="3555">
                  <c:v>1.3469485279857743E-9</c:v>
                </c:pt>
                <c:pt idx="3556">
                  <c:v>1.3789451764086607E-9</c:v>
                </c:pt>
                <c:pt idx="3557">
                  <c:v>1.3469485279857743E-9</c:v>
                </c:pt>
                <c:pt idx="3558">
                  <c:v>1.3789451764086607E-9</c:v>
                </c:pt>
                <c:pt idx="3559">
                  <c:v>1.3789451764086607E-9</c:v>
                </c:pt>
                <c:pt idx="3560">
                  <c:v>1.3628529544806839E-9</c:v>
                </c:pt>
                <c:pt idx="3561">
                  <c:v>1.3469485279857743E-9</c:v>
                </c:pt>
                <c:pt idx="3562">
                  <c:v>1.3789451764086607E-9</c:v>
                </c:pt>
                <c:pt idx="3563">
                  <c:v>1.3952274112105362E-9</c:v>
                </c:pt>
                <c:pt idx="3564">
                  <c:v>1.3789451764086607E-9</c:v>
                </c:pt>
                <c:pt idx="3565">
                  <c:v>1.3312297053605254E-9</c:v>
                </c:pt>
                <c:pt idx="3566">
                  <c:v>1.3312297053605254E-9</c:v>
                </c:pt>
                <c:pt idx="3567">
                  <c:v>1.3628529544806839E-9</c:v>
                </c:pt>
                <c:pt idx="3568">
                  <c:v>1.3789451764086607E-9</c:v>
                </c:pt>
                <c:pt idx="3569">
                  <c:v>1.3789451764086607E-9</c:v>
                </c:pt>
                <c:pt idx="3570">
                  <c:v>1.3469485279857743E-9</c:v>
                </c:pt>
                <c:pt idx="3571">
                  <c:v>1.1163156158070619E-9</c:v>
                </c:pt>
                <c:pt idx="3572">
                  <c:v>1.1163156158070619E-9</c:v>
                </c:pt>
                <c:pt idx="3573">
                  <c:v>1.1563252255531657E-9</c:v>
                </c:pt>
                <c:pt idx="3574">
                  <c:v>1.1428309674282835E-9</c:v>
                </c:pt>
                <c:pt idx="3575">
                  <c:v>1.1428309674282835E-9</c:v>
                </c:pt>
                <c:pt idx="3576">
                  <c:v>1.129494186627528E-9</c:v>
                </c:pt>
                <c:pt idx="3577">
                  <c:v>1.1163156158070619E-9</c:v>
                </c:pt>
                <c:pt idx="3578">
                  <c:v>1.1163156158070619E-9</c:v>
                </c:pt>
                <c:pt idx="3579">
                  <c:v>1.129494186627528E-9</c:v>
                </c:pt>
                <c:pt idx="3580">
                  <c:v>1.1428309674282835E-9</c:v>
                </c:pt>
                <c:pt idx="3581">
                  <c:v>1.1032882678467762E-9</c:v>
                </c:pt>
                <c:pt idx="3582">
                  <c:v>1.1428309674282835E-9</c:v>
                </c:pt>
                <c:pt idx="3583">
                  <c:v>1.1032882678467762E-9</c:v>
                </c:pt>
                <c:pt idx="3584">
                  <c:v>1.129494186627528E-9</c:v>
                </c:pt>
                <c:pt idx="3585">
                  <c:v>1.1563252255531657E-9</c:v>
                </c:pt>
                <c:pt idx="3586">
                  <c:v>1.129494186627528E-9</c:v>
                </c:pt>
                <c:pt idx="3587">
                  <c:v>1.1032882678467762E-9</c:v>
                </c:pt>
                <c:pt idx="3588">
                  <c:v>1.1428309674282835E-9</c:v>
                </c:pt>
                <c:pt idx="3589">
                  <c:v>1.1428309674282835E-9</c:v>
                </c:pt>
                <c:pt idx="3590">
                  <c:v>1.1563252255531657E-9</c:v>
                </c:pt>
                <c:pt idx="3591">
                  <c:v>1.1032882678467762E-9</c:v>
                </c:pt>
                <c:pt idx="3592">
                  <c:v>1.1163156158070619E-9</c:v>
                </c:pt>
                <c:pt idx="3593">
                  <c:v>1.1563252255531657E-9</c:v>
                </c:pt>
                <c:pt idx="3594">
                  <c:v>1.1699788204544665E-9</c:v>
                </c:pt>
                <c:pt idx="3595">
                  <c:v>1.1563252255531657E-9</c:v>
                </c:pt>
                <c:pt idx="3596">
                  <c:v>1.1428309674282835E-9</c:v>
                </c:pt>
                <c:pt idx="3597">
                  <c:v>1.1163156158070619E-9</c:v>
                </c:pt>
                <c:pt idx="3598">
                  <c:v>1.1163156158070619E-9</c:v>
                </c:pt>
                <c:pt idx="3599">
                  <c:v>1.1428309674282835E-9</c:v>
                </c:pt>
                <c:pt idx="3600">
                  <c:v>1.1163156158070619E-9</c:v>
                </c:pt>
                <c:pt idx="3601">
                  <c:v>1.1163156158070619E-9</c:v>
                </c:pt>
                <c:pt idx="3602">
                  <c:v>1.1428309674282835E-9</c:v>
                </c:pt>
                <c:pt idx="3603">
                  <c:v>1.1428309674282835E-9</c:v>
                </c:pt>
                <c:pt idx="3604">
                  <c:v>1.1163156158070619E-9</c:v>
                </c:pt>
                <c:pt idx="3605">
                  <c:v>1.129494186627528E-9</c:v>
                </c:pt>
                <c:pt idx="3606">
                  <c:v>1.1428309674282835E-9</c:v>
                </c:pt>
                <c:pt idx="3607">
                  <c:v>1.1428309674282835E-9</c:v>
                </c:pt>
                <c:pt idx="3608">
                  <c:v>1.183790907757982E-9</c:v>
                </c:pt>
                <c:pt idx="3609">
                  <c:v>1.2262217073102468E-9</c:v>
                </c:pt>
                <c:pt idx="3610">
                  <c:v>1.2119117607042955E-9</c:v>
                </c:pt>
                <c:pt idx="3611">
                  <c:v>1.1563252255531657E-9</c:v>
                </c:pt>
                <c:pt idx="3612">
                  <c:v>1.183790907757982E-9</c:v>
                </c:pt>
                <c:pt idx="3613">
                  <c:v>1.1977688104666578E-9</c:v>
                </c:pt>
                <c:pt idx="3614">
                  <c:v>1.183790907757982E-9</c:v>
                </c:pt>
                <c:pt idx="3615">
                  <c:v>1.183790907757982E-9</c:v>
                </c:pt>
                <c:pt idx="3616">
                  <c:v>1.2119117607042955E-9</c:v>
                </c:pt>
                <c:pt idx="3617">
                  <c:v>1.2119117607042955E-9</c:v>
                </c:pt>
                <c:pt idx="3618">
                  <c:v>1.1699788204544665E-9</c:v>
                </c:pt>
                <c:pt idx="3619">
                  <c:v>1.183790907757982E-9</c:v>
                </c:pt>
                <c:pt idx="3620">
                  <c:v>1.2119117607042955E-9</c:v>
                </c:pt>
                <c:pt idx="3621">
                  <c:v>1.183790907757982E-9</c:v>
                </c:pt>
                <c:pt idx="3622">
                  <c:v>1.1977688104666578E-9</c:v>
                </c:pt>
                <c:pt idx="3623">
                  <c:v>1.2553476097651708E-9</c:v>
                </c:pt>
                <c:pt idx="3624">
                  <c:v>1.2119117607042955E-9</c:v>
                </c:pt>
                <c:pt idx="3625">
                  <c:v>1.2262217073102468E-9</c:v>
                </c:pt>
                <c:pt idx="3626">
                  <c:v>1.2262217073102468E-9</c:v>
                </c:pt>
                <c:pt idx="3627">
                  <c:v>1.2407006221352567E-9</c:v>
                </c:pt>
                <c:pt idx="3628">
                  <c:v>1.183790907757982E-9</c:v>
                </c:pt>
                <c:pt idx="3629">
                  <c:v>1.2119117607042955E-9</c:v>
                </c:pt>
                <c:pt idx="3630">
                  <c:v>1.2119117607042955E-9</c:v>
                </c:pt>
                <c:pt idx="3631">
                  <c:v>1.2407006221352567E-9</c:v>
                </c:pt>
                <c:pt idx="3632">
                  <c:v>1.2262217073102468E-9</c:v>
                </c:pt>
                <c:pt idx="3633">
                  <c:v>1.2262217073102468E-9</c:v>
                </c:pt>
                <c:pt idx="3634">
                  <c:v>1.1977688104666578E-9</c:v>
                </c:pt>
                <c:pt idx="3635">
                  <c:v>1.1977688104666578E-9</c:v>
                </c:pt>
                <c:pt idx="3636">
                  <c:v>1.2553476097651708E-9</c:v>
                </c:pt>
                <c:pt idx="3637">
                  <c:v>1.2407006221352567E-9</c:v>
                </c:pt>
                <c:pt idx="3638">
                  <c:v>1.2701704358570685E-9</c:v>
                </c:pt>
                <c:pt idx="3639">
                  <c:v>1.2701704358570685E-9</c:v>
                </c:pt>
                <c:pt idx="3640">
                  <c:v>1.2407006221352567E-9</c:v>
                </c:pt>
                <c:pt idx="3641">
                  <c:v>1.2851682861188796E-9</c:v>
                </c:pt>
                <c:pt idx="3642">
                  <c:v>1.3003432271915975E-9</c:v>
                </c:pt>
                <c:pt idx="3643">
                  <c:v>1.315697350118588E-9</c:v>
                </c:pt>
                <c:pt idx="3644">
                  <c:v>1.2851682861188796E-9</c:v>
                </c:pt>
                <c:pt idx="3645">
                  <c:v>1.3312297053605254E-9</c:v>
                </c:pt>
                <c:pt idx="3646">
                  <c:v>1.315697350118588E-9</c:v>
                </c:pt>
                <c:pt idx="3647">
                  <c:v>1.2851682861188796E-9</c:v>
                </c:pt>
                <c:pt idx="3648">
                  <c:v>1.315697350118588E-9</c:v>
                </c:pt>
                <c:pt idx="3649">
                  <c:v>1.315697350118588E-9</c:v>
                </c:pt>
                <c:pt idx="3650">
                  <c:v>1.3003432271915975E-9</c:v>
                </c:pt>
                <c:pt idx="3651">
                  <c:v>1.3312297053605254E-9</c:v>
                </c:pt>
                <c:pt idx="3652">
                  <c:v>1.315697350118588E-9</c:v>
                </c:pt>
                <c:pt idx="3653">
                  <c:v>1.3628529544806839E-9</c:v>
                </c:pt>
                <c:pt idx="3654">
                  <c:v>1.3312297053605254E-9</c:v>
                </c:pt>
                <c:pt idx="3655">
                  <c:v>1.3469485279857743E-9</c:v>
                </c:pt>
                <c:pt idx="3656">
                  <c:v>1.3628529544806839E-9</c:v>
                </c:pt>
                <c:pt idx="3657">
                  <c:v>1.3789451764086607E-9</c:v>
                </c:pt>
                <c:pt idx="3658">
                  <c:v>1.3952274112105362E-9</c:v>
                </c:pt>
                <c:pt idx="3659">
                  <c:v>1.3789451764086607E-9</c:v>
                </c:pt>
                <c:pt idx="3660">
                  <c:v>1.4283676314815449E-9</c:v>
                </c:pt>
                <c:pt idx="3661">
                  <c:v>1.4283676314815449E-9</c:v>
                </c:pt>
                <c:pt idx="3662">
                  <c:v>1.3952274112105362E-9</c:v>
                </c:pt>
                <c:pt idx="3663">
                  <c:v>1.4452334340943428E-9</c:v>
                </c:pt>
                <c:pt idx="3664">
                  <c:v>1.4116986519501E-9</c:v>
                </c:pt>
                <c:pt idx="3665">
                  <c:v>1.4116986519501E-9</c:v>
                </c:pt>
                <c:pt idx="3666">
                  <c:v>1.4116986519501E-9</c:v>
                </c:pt>
                <c:pt idx="3667">
                  <c:v>1.4970317112763142E-9</c:v>
                </c:pt>
                <c:pt idx="3668">
                  <c:v>1.4452334340943428E-9</c:v>
                </c:pt>
                <c:pt idx="3669">
                  <c:v>1.479564832153682E-9</c:v>
                </c:pt>
                <c:pt idx="3670">
                  <c:v>1.4116986519501E-9</c:v>
                </c:pt>
                <c:pt idx="3671">
                  <c:v>1.3952274112105362E-9</c:v>
                </c:pt>
                <c:pt idx="3672">
                  <c:v>1.4452334340943428E-9</c:v>
                </c:pt>
                <c:pt idx="3673">
                  <c:v>1.3952274112105362E-9</c:v>
                </c:pt>
                <c:pt idx="3674">
                  <c:v>1.3952274112105362E-9</c:v>
                </c:pt>
                <c:pt idx="3675">
                  <c:v>1.4452334340943428E-9</c:v>
                </c:pt>
                <c:pt idx="3676">
                  <c:v>1.4116986519501E-9</c:v>
                </c:pt>
                <c:pt idx="3677">
                  <c:v>1.4116986519501E-9</c:v>
                </c:pt>
                <c:pt idx="3678">
                  <c:v>1.3952274112105362E-9</c:v>
                </c:pt>
                <c:pt idx="3679">
                  <c:v>1.3952274112105362E-9</c:v>
                </c:pt>
                <c:pt idx="3680">
                  <c:v>1.4116986519501E-9</c:v>
                </c:pt>
                <c:pt idx="3681">
                  <c:v>1.4116986519501E-9</c:v>
                </c:pt>
                <c:pt idx="3682">
                  <c:v>1.4116986519501E-9</c:v>
                </c:pt>
                <c:pt idx="3683">
                  <c:v>1.4116986519501E-9</c:v>
                </c:pt>
                <c:pt idx="3684">
                  <c:v>1.3952274112105362E-9</c:v>
                </c:pt>
                <c:pt idx="3685">
                  <c:v>1.4283676314815449E-9</c:v>
                </c:pt>
                <c:pt idx="3686">
                  <c:v>1.4116986519501E-9</c:v>
                </c:pt>
                <c:pt idx="3687">
                  <c:v>1.4116986519501E-9</c:v>
                </c:pt>
                <c:pt idx="3688">
                  <c:v>1.3952274112105362E-9</c:v>
                </c:pt>
                <c:pt idx="3689">
                  <c:v>1.4116986519501E-9</c:v>
                </c:pt>
                <c:pt idx="3690">
                  <c:v>1.3952274112105362E-9</c:v>
                </c:pt>
                <c:pt idx="3691">
                  <c:v>1.4116986519501E-9</c:v>
                </c:pt>
                <c:pt idx="3692">
                  <c:v>1.4283676314815449E-9</c:v>
                </c:pt>
                <c:pt idx="3693">
                  <c:v>1.3952274112105362E-9</c:v>
                </c:pt>
                <c:pt idx="3694">
                  <c:v>1.3952274112105362E-9</c:v>
                </c:pt>
                <c:pt idx="3695">
                  <c:v>1.3952274112105362E-9</c:v>
                </c:pt>
                <c:pt idx="3696">
                  <c:v>1.3628529544806839E-9</c:v>
                </c:pt>
                <c:pt idx="3697">
                  <c:v>1.129494186627528E-9</c:v>
                </c:pt>
                <c:pt idx="3698">
                  <c:v>1.1032882678467762E-9</c:v>
                </c:pt>
                <c:pt idx="3699">
                  <c:v>1.129494186627528E-9</c:v>
                </c:pt>
                <c:pt idx="3700">
                  <c:v>1.1163156158070619E-9</c:v>
                </c:pt>
                <c:pt idx="3701">
                  <c:v>1.1163156158070619E-9</c:v>
                </c:pt>
                <c:pt idx="3702">
                  <c:v>1.1428309674282835E-9</c:v>
                </c:pt>
                <c:pt idx="3703">
                  <c:v>1.1163156158070619E-9</c:v>
                </c:pt>
                <c:pt idx="3704">
                  <c:v>1.1032882678467762E-9</c:v>
                </c:pt>
                <c:pt idx="3705">
                  <c:v>1.1428309674282835E-9</c:v>
                </c:pt>
                <c:pt idx="3706">
                  <c:v>1.129494186627528E-9</c:v>
                </c:pt>
                <c:pt idx="3707">
                  <c:v>1.129494186627528E-9</c:v>
                </c:pt>
                <c:pt idx="3708">
                  <c:v>1.129494186627528E-9</c:v>
                </c:pt>
                <c:pt idx="3709">
                  <c:v>1.1163156158070619E-9</c:v>
                </c:pt>
                <c:pt idx="3710">
                  <c:v>1.129494186627528E-9</c:v>
                </c:pt>
                <c:pt idx="3711">
                  <c:v>1.1428309674282835E-9</c:v>
                </c:pt>
                <c:pt idx="3712">
                  <c:v>1.129494186627528E-9</c:v>
                </c:pt>
                <c:pt idx="3713">
                  <c:v>1.1428309674282835E-9</c:v>
                </c:pt>
                <c:pt idx="3714">
                  <c:v>1.1428309674282835E-9</c:v>
                </c:pt>
                <c:pt idx="3715">
                  <c:v>1.1163156158070619E-9</c:v>
                </c:pt>
                <c:pt idx="3716">
                  <c:v>1.1428309674282835E-9</c:v>
                </c:pt>
                <c:pt idx="3717">
                  <c:v>1.1163156158070619E-9</c:v>
                </c:pt>
                <c:pt idx="3718">
                  <c:v>1.129494186627528E-9</c:v>
                </c:pt>
                <c:pt idx="3719">
                  <c:v>1.1032882678467762E-9</c:v>
                </c:pt>
                <c:pt idx="3720">
                  <c:v>1.1032882678467762E-9</c:v>
                </c:pt>
                <c:pt idx="3721">
                  <c:v>1.1699788204544665E-9</c:v>
                </c:pt>
                <c:pt idx="3722">
                  <c:v>1.07768788327795E-9</c:v>
                </c:pt>
                <c:pt idx="3723">
                  <c:v>1.1428309674282835E-9</c:v>
                </c:pt>
                <c:pt idx="3724">
                  <c:v>1.1428309674282835E-9</c:v>
                </c:pt>
                <c:pt idx="3725">
                  <c:v>1.1563252255531657E-9</c:v>
                </c:pt>
                <c:pt idx="3726">
                  <c:v>1.129494186627528E-9</c:v>
                </c:pt>
                <c:pt idx="3727">
                  <c:v>1.1032882678467762E-9</c:v>
                </c:pt>
                <c:pt idx="3728">
                  <c:v>1.1699788204544665E-9</c:v>
                </c:pt>
                <c:pt idx="3729">
                  <c:v>1.129494186627528E-9</c:v>
                </c:pt>
                <c:pt idx="3730">
                  <c:v>1.129494186627528E-9</c:v>
                </c:pt>
                <c:pt idx="3731">
                  <c:v>1.1428309674282835E-9</c:v>
                </c:pt>
                <c:pt idx="3732">
                  <c:v>1.1428309674282835E-9</c:v>
                </c:pt>
                <c:pt idx="3733">
                  <c:v>1.1428309674282835E-9</c:v>
                </c:pt>
                <c:pt idx="3734">
                  <c:v>1.1563252255531657E-9</c:v>
                </c:pt>
                <c:pt idx="3735">
                  <c:v>1.1428309674282835E-9</c:v>
                </c:pt>
                <c:pt idx="3736">
                  <c:v>1.1428309674282835E-9</c:v>
                </c:pt>
                <c:pt idx="3737">
                  <c:v>1.129494186627528E-9</c:v>
                </c:pt>
                <c:pt idx="3738">
                  <c:v>1.1163156158070619E-9</c:v>
                </c:pt>
                <c:pt idx="3739">
                  <c:v>1.1428309674282835E-9</c:v>
                </c:pt>
                <c:pt idx="3740">
                  <c:v>1.1428309674282835E-9</c:v>
                </c:pt>
                <c:pt idx="3741">
                  <c:v>1.1163156158070619E-9</c:v>
                </c:pt>
                <c:pt idx="3742">
                  <c:v>1.1563252255531657E-9</c:v>
                </c:pt>
                <c:pt idx="3743">
                  <c:v>1.1428309674282835E-9</c:v>
                </c:pt>
                <c:pt idx="3744">
                  <c:v>1.1032882678467762E-9</c:v>
                </c:pt>
                <c:pt idx="3745">
                  <c:v>1.1428309674282835E-9</c:v>
                </c:pt>
                <c:pt idx="3746">
                  <c:v>1.1428309674282835E-9</c:v>
                </c:pt>
                <c:pt idx="3747">
                  <c:v>1.1563252255531657E-9</c:v>
                </c:pt>
                <c:pt idx="3748">
                  <c:v>1.1699788204544665E-9</c:v>
                </c:pt>
                <c:pt idx="3749">
                  <c:v>1.1163156158070619E-9</c:v>
                </c:pt>
                <c:pt idx="3750">
                  <c:v>1.1428309674282835E-9</c:v>
                </c:pt>
                <c:pt idx="3751">
                  <c:v>1.1428309674282835E-9</c:v>
                </c:pt>
                <c:pt idx="3752">
                  <c:v>1.1563252255531657E-9</c:v>
                </c:pt>
                <c:pt idx="3753">
                  <c:v>1.129494186627528E-9</c:v>
                </c:pt>
                <c:pt idx="3754">
                  <c:v>1.1428309674282835E-9</c:v>
                </c:pt>
                <c:pt idx="3755">
                  <c:v>1.1428309674282835E-9</c:v>
                </c:pt>
                <c:pt idx="3756">
                  <c:v>1.1163156158070619E-9</c:v>
                </c:pt>
                <c:pt idx="3757">
                  <c:v>1.1163156158070619E-9</c:v>
                </c:pt>
                <c:pt idx="3758">
                  <c:v>1.1428309674282835E-9</c:v>
                </c:pt>
                <c:pt idx="3759">
                  <c:v>1.1428309674282835E-9</c:v>
                </c:pt>
                <c:pt idx="3760">
                  <c:v>1.1032882678467762E-9</c:v>
                </c:pt>
                <c:pt idx="3761">
                  <c:v>1.1032882678467762E-9</c:v>
                </c:pt>
                <c:pt idx="3762">
                  <c:v>1.129494186627528E-9</c:v>
                </c:pt>
                <c:pt idx="3763">
                  <c:v>1.1163156158070619E-9</c:v>
                </c:pt>
                <c:pt idx="3764">
                  <c:v>1.1428309674282835E-9</c:v>
                </c:pt>
                <c:pt idx="3765">
                  <c:v>1.1428309674282835E-9</c:v>
                </c:pt>
                <c:pt idx="3766">
                  <c:v>1.1563252255531657E-9</c:v>
                </c:pt>
                <c:pt idx="3767">
                  <c:v>1.1563252255531657E-9</c:v>
                </c:pt>
                <c:pt idx="3768">
                  <c:v>1.1563252255531657E-9</c:v>
                </c:pt>
                <c:pt idx="3769">
                  <c:v>1.1428309674282835E-9</c:v>
                </c:pt>
                <c:pt idx="3770">
                  <c:v>1.1163156158070619E-9</c:v>
                </c:pt>
                <c:pt idx="3771">
                  <c:v>1.1032882678467762E-9</c:v>
                </c:pt>
                <c:pt idx="3772">
                  <c:v>1.129494186627528E-9</c:v>
                </c:pt>
                <c:pt idx="3773">
                  <c:v>1.1032882678467762E-9</c:v>
                </c:pt>
                <c:pt idx="3774">
                  <c:v>1.1163156158070619E-9</c:v>
                </c:pt>
                <c:pt idx="3775">
                  <c:v>1.1163156158070619E-9</c:v>
                </c:pt>
                <c:pt idx="3776">
                  <c:v>1.1163156158070619E-9</c:v>
                </c:pt>
                <c:pt idx="3777">
                  <c:v>1.1563252255531657E-9</c:v>
                </c:pt>
                <c:pt idx="3778">
                  <c:v>1.1428309674282835E-9</c:v>
                </c:pt>
                <c:pt idx="3779">
                  <c:v>1.1428309674282835E-9</c:v>
                </c:pt>
                <c:pt idx="3780">
                  <c:v>1.1032882678467762E-9</c:v>
                </c:pt>
                <c:pt idx="3781">
                  <c:v>1.129494186627528E-9</c:v>
                </c:pt>
                <c:pt idx="3782">
                  <c:v>1.1428309674282835E-9</c:v>
                </c:pt>
                <c:pt idx="3783">
                  <c:v>1.183790907757982E-9</c:v>
                </c:pt>
                <c:pt idx="3784">
                  <c:v>1.1428309674282835E-9</c:v>
                </c:pt>
                <c:pt idx="3785">
                  <c:v>1.129494186627528E-9</c:v>
                </c:pt>
                <c:pt idx="3786">
                  <c:v>1.1977688104666578E-9</c:v>
                </c:pt>
                <c:pt idx="3787">
                  <c:v>1.1699788204544665E-9</c:v>
                </c:pt>
                <c:pt idx="3788">
                  <c:v>1.1699788204544665E-9</c:v>
                </c:pt>
                <c:pt idx="3789">
                  <c:v>1.1699788204544665E-9</c:v>
                </c:pt>
                <c:pt idx="3790">
                  <c:v>1.1563252255531657E-9</c:v>
                </c:pt>
                <c:pt idx="3791">
                  <c:v>1.1699788204544665E-9</c:v>
                </c:pt>
                <c:pt idx="3792">
                  <c:v>1.1563252255531657E-9</c:v>
                </c:pt>
                <c:pt idx="3793">
                  <c:v>1.183790907757982E-9</c:v>
                </c:pt>
                <c:pt idx="3794">
                  <c:v>1.2119117607042955E-9</c:v>
                </c:pt>
                <c:pt idx="3795">
                  <c:v>1.1563252255531657E-9</c:v>
                </c:pt>
                <c:pt idx="3796">
                  <c:v>1.1563252255531657E-9</c:v>
                </c:pt>
                <c:pt idx="3797">
                  <c:v>1.2553476097651708E-9</c:v>
                </c:pt>
                <c:pt idx="3798">
                  <c:v>1.315697350118588E-9</c:v>
                </c:pt>
                <c:pt idx="3799">
                  <c:v>1.2553476097651708E-9</c:v>
                </c:pt>
                <c:pt idx="3800">
                  <c:v>1.2553476097651708E-9</c:v>
                </c:pt>
                <c:pt idx="3801">
                  <c:v>1.2851682861188796E-9</c:v>
                </c:pt>
                <c:pt idx="3802">
                  <c:v>1.2701704358570685E-9</c:v>
                </c:pt>
                <c:pt idx="3803">
                  <c:v>1.2553476097651708E-9</c:v>
                </c:pt>
                <c:pt idx="3804">
                  <c:v>1.2262217073102468E-9</c:v>
                </c:pt>
                <c:pt idx="3805">
                  <c:v>1.2553476097651708E-9</c:v>
                </c:pt>
                <c:pt idx="3806">
                  <c:v>1.2262217073102468E-9</c:v>
                </c:pt>
                <c:pt idx="3807">
                  <c:v>1.2553476097651708E-9</c:v>
                </c:pt>
                <c:pt idx="3808">
                  <c:v>1.2119117607042955E-9</c:v>
                </c:pt>
                <c:pt idx="3809">
                  <c:v>1.2553476097651708E-9</c:v>
                </c:pt>
                <c:pt idx="3810">
                  <c:v>1.2119117607042955E-9</c:v>
                </c:pt>
                <c:pt idx="3811">
                  <c:v>1.2262217073102468E-9</c:v>
                </c:pt>
                <c:pt idx="3812">
                  <c:v>1.2119117607042955E-9</c:v>
                </c:pt>
                <c:pt idx="3813">
                  <c:v>1.2407006221352567E-9</c:v>
                </c:pt>
                <c:pt idx="3814">
                  <c:v>1.1977688104666578E-9</c:v>
                </c:pt>
                <c:pt idx="3815">
                  <c:v>1.1977688104666578E-9</c:v>
                </c:pt>
                <c:pt idx="3816">
                  <c:v>1.1699788204544665E-9</c:v>
                </c:pt>
                <c:pt idx="3817">
                  <c:v>1.1699788204544665E-9</c:v>
                </c:pt>
                <c:pt idx="3818">
                  <c:v>1.183790907757982E-9</c:v>
                </c:pt>
                <c:pt idx="3819">
                  <c:v>1.2119117607042955E-9</c:v>
                </c:pt>
                <c:pt idx="3820">
                  <c:v>1.1563252255531657E-9</c:v>
                </c:pt>
                <c:pt idx="3821">
                  <c:v>1.2119117607042955E-9</c:v>
                </c:pt>
                <c:pt idx="3822">
                  <c:v>1.183790907757982E-9</c:v>
                </c:pt>
                <c:pt idx="3823">
                  <c:v>1.1977688104666578E-9</c:v>
                </c:pt>
                <c:pt idx="3824">
                  <c:v>1.183790907757982E-9</c:v>
                </c:pt>
                <c:pt idx="3825">
                  <c:v>1.183790907757982E-9</c:v>
                </c:pt>
                <c:pt idx="3826">
                  <c:v>1.2262217073102468E-9</c:v>
                </c:pt>
                <c:pt idx="3827">
                  <c:v>1.183790907757982E-9</c:v>
                </c:pt>
                <c:pt idx="3828">
                  <c:v>1.183790907757982E-9</c:v>
                </c:pt>
                <c:pt idx="3829">
                  <c:v>1.2119117607042955E-9</c:v>
                </c:pt>
                <c:pt idx="3830">
                  <c:v>1.2701704358570685E-9</c:v>
                </c:pt>
                <c:pt idx="3831">
                  <c:v>1.2701704358570685E-9</c:v>
                </c:pt>
                <c:pt idx="3832">
                  <c:v>1.2407006221352567E-9</c:v>
                </c:pt>
                <c:pt idx="3833">
                  <c:v>1.2553476097651708E-9</c:v>
                </c:pt>
                <c:pt idx="3834">
                  <c:v>1.315697350118588E-9</c:v>
                </c:pt>
                <c:pt idx="3835">
                  <c:v>1.2851682861188796E-9</c:v>
                </c:pt>
                <c:pt idx="3836">
                  <c:v>1.3312297053605254E-9</c:v>
                </c:pt>
                <c:pt idx="3837">
                  <c:v>1.3003432271915975E-9</c:v>
                </c:pt>
                <c:pt idx="3838">
                  <c:v>1.3469485279857743E-9</c:v>
                </c:pt>
                <c:pt idx="3839">
                  <c:v>1.3003432271915975E-9</c:v>
                </c:pt>
                <c:pt idx="3840">
                  <c:v>1.3952274112105362E-9</c:v>
                </c:pt>
                <c:pt idx="3841">
                  <c:v>1.3003432271915975E-9</c:v>
                </c:pt>
                <c:pt idx="3842">
                  <c:v>1.3952274112105362E-9</c:v>
                </c:pt>
                <c:pt idx="3843">
                  <c:v>1.3789451764086607E-9</c:v>
                </c:pt>
                <c:pt idx="3844">
                  <c:v>1.3312297053605254E-9</c:v>
                </c:pt>
                <c:pt idx="3845">
                  <c:v>1.3628529544806839E-9</c:v>
                </c:pt>
                <c:pt idx="3846">
                  <c:v>1.3312297053605254E-9</c:v>
                </c:pt>
                <c:pt idx="3847">
                  <c:v>1.3628529544806839E-9</c:v>
                </c:pt>
                <c:pt idx="3848">
                  <c:v>1.3312297053605254E-9</c:v>
                </c:pt>
                <c:pt idx="3849">
                  <c:v>1.3952274112105362E-9</c:v>
                </c:pt>
                <c:pt idx="3850">
                  <c:v>1.3312297053605254E-9</c:v>
                </c:pt>
                <c:pt idx="3851">
                  <c:v>1.4116986519501E-9</c:v>
                </c:pt>
                <c:pt idx="3852">
                  <c:v>1.3312297053605254E-9</c:v>
                </c:pt>
                <c:pt idx="3853">
                  <c:v>1.4116986519501E-9</c:v>
                </c:pt>
                <c:pt idx="3854">
                  <c:v>1.3952274112105362E-9</c:v>
                </c:pt>
                <c:pt idx="3855">
                  <c:v>1.3789451764086607E-9</c:v>
                </c:pt>
                <c:pt idx="3856">
                  <c:v>1.4283676314815449E-9</c:v>
                </c:pt>
                <c:pt idx="3857">
                  <c:v>1.3952274112105362E-9</c:v>
                </c:pt>
                <c:pt idx="3858">
                  <c:v>1.4116986519501E-9</c:v>
                </c:pt>
                <c:pt idx="3859">
                  <c:v>1.3952274112105362E-9</c:v>
                </c:pt>
                <c:pt idx="3860">
                  <c:v>1.3628529544806839E-9</c:v>
                </c:pt>
                <c:pt idx="3861">
                  <c:v>1.3789451764086607E-9</c:v>
                </c:pt>
                <c:pt idx="3862">
                  <c:v>1.3628529544806839E-9</c:v>
                </c:pt>
                <c:pt idx="3863">
                  <c:v>1.3628529544806839E-9</c:v>
                </c:pt>
                <c:pt idx="3864">
                  <c:v>1.3952274112105362E-9</c:v>
                </c:pt>
                <c:pt idx="3865">
                  <c:v>1.3952274112105362E-9</c:v>
                </c:pt>
                <c:pt idx="3866">
                  <c:v>1.3312297053605254E-9</c:v>
                </c:pt>
                <c:pt idx="3867">
                  <c:v>1.3628529544806839E-9</c:v>
                </c:pt>
                <c:pt idx="3868">
                  <c:v>1.3628529544806839E-9</c:v>
                </c:pt>
                <c:pt idx="3869">
                  <c:v>1.3952274112105362E-9</c:v>
                </c:pt>
                <c:pt idx="3870">
                  <c:v>1.3312297053605254E-9</c:v>
                </c:pt>
                <c:pt idx="3871">
                  <c:v>1.3312297053605254E-9</c:v>
                </c:pt>
                <c:pt idx="3872">
                  <c:v>1.3312297053605254E-9</c:v>
                </c:pt>
                <c:pt idx="3873">
                  <c:v>1.2851682861188796E-9</c:v>
                </c:pt>
                <c:pt idx="3874">
                  <c:v>1.315697350118588E-9</c:v>
                </c:pt>
                <c:pt idx="3875">
                  <c:v>1.3789451764086607E-9</c:v>
                </c:pt>
                <c:pt idx="3876">
                  <c:v>1.3003432271915975E-9</c:v>
                </c:pt>
                <c:pt idx="3877">
                  <c:v>1.3628529544806839E-9</c:v>
                </c:pt>
                <c:pt idx="3878">
                  <c:v>1.3789451764086607E-9</c:v>
                </c:pt>
                <c:pt idx="3879">
                  <c:v>1.1163156158070619E-9</c:v>
                </c:pt>
                <c:pt idx="3880">
                  <c:v>1.1163156158070619E-9</c:v>
                </c:pt>
                <c:pt idx="3881">
                  <c:v>1.183790907757982E-9</c:v>
                </c:pt>
                <c:pt idx="3882">
                  <c:v>1.1428309674282835E-9</c:v>
                </c:pt>
                <c:pt idx="3883">
                  <c:v>1.1563252255531657E-9</c:v>
                </c:pt>
                <c:pt idx="3884">
                  <c:v>1.129494186627528E-9</c:v>
                </c:pt>
                <c:pt idx="3885">
                  <c:v>1.1428309674282835E-9</c:v>
                </c:pt>
                <c:pt idx="3886">
                  <c:v>1.1428309674282835E-9</c:v>
                </c:pt>
                <c:pt idx="3887">
                  <c:v>1.1428309674282835E-9</c:v>
                </c:pt>
                <c:pt idx="3888">
                  <c:v>1.183790907757982E-9</c:v>
                </c:pt>
                <c:pt idx="3889">
                  <c:v>1.1428309674282835E-9</c:v>
                </c:pt>
                <c:pt idx="3890">
                  <c:v>1.1428309674282835E-9</c:v>
                </c:pt>
                <c:pt idx="3891">
                  <c:v>1.1563252255531657E-9</c:v>
                </c:pt>
                <c:pt idx="3892">
                  <c:v>1.1428309674282835E-9</c:v>
                </c:pt>
                <c:pt idx="3893">
                  <c:v>1.1163156158070619E-9</c:v>
                </c:pt>
                <c:pt idx="3894">
                  <c:v>1.1163156158070619E-9</c:v>
                </c:pt>
                <c:pt idx="3895">
                  <c:v>1.1032882678467762E-9</c:v>
                </c:pt>
                <c:pt idx="3896">
                  <c:v>1.1163156158070619E-9</c:v>
                </c:pt>
                <c:pt idx="3897">
                  <c:v>1.1163156158070619E-9</c:v>
                </c:pt>
                <c:pt idx="3898">
                  <c:v>1.1032882678467762E-9</c:v>
                </c:pt>
                <c:pt idx="3899">
                  <c:v>1.1563252255531657E-9</c:v>
                </c:pt>
                <c:pt idx="3900">
                  <c:v>1.1032882678467762E-9</c:v>
                </c:pt>
                <c:pt idx="3901">
                  <c:v>1.1163156158070619E-9</c:v>
                </c:pt>
                <c:pt idx="3902">
                  <c:v>1.1428309674282835E-9</c:v>
                </c:pt>
                <c:pt idx="3903">
                  <c:v>1.1428309674282835E-9</c:v>
                </c:pt>
                <c:pt idx="3904">
                  <c:v>1.129494186627528E-9</c:v>
                </c:pt>
                <c:pt idx="3905">
                  <c:v>1.1163156158070619E-9</c:v>
                </c:pt>
                <c:pt idx="3906">
                  <c:v>1.1163156158070619E-9</c:v>
                </c:pt>
                <c:pt idx="3907">
                  <c:v>1.1428309674282835E-9</c:v>
                </c:pt>
                <c:pt idx="3908">
                  <c:v>1.1163156158070619E-9</c:v>
                </c:pt>
                <c:pt idx="3909">
                  <c:v>1.1163156158070619E-9</c:v>
                </c:pt>
                <c:pt idx="3910">
                  <c:v>1.1163156158070619E-9</c:v>
                </c:pt>
                <c:pt idx="3911">
                  <c:v>1.1563252255531657E-9</c:v>
                </c:pt>
                <c:pt idx="3912">
                  <c:v>1.0904129483921159E-9</c:v>
                </c:pt>
                <c:pt idx="3913">
                  <c:v>1.129494186627528E-9</c:v>
                </c:pt>
                <c:pt idx="3914">
                  <c:v>1.1428309674282835E-9</c:v>
                </c:pt>
                <c:pt idx="3915">
                  <c:v>1.1163156158070619E-9</c:v>
                </c:pt>
                <c:pt idx="3916">
                  <c:v>1.129494186627528E-9</c:v>
                </c:pt>
                <c:pt idx="3917">
                  <c:v>1.1163156158070619E-9</c:v>
                </c:pt>
                <c:pt idx="3918">
                  <c:v>1.1163156158070619E-9</c:v>
                </c:pt>
                <c:pt idx="3919">
                  <c:v>1.1163156158070619E-9</c:v>
                </c:pt>
                <c:pt idx="3920">
                  <c:v>1.1428309674282835E-9</c:v>
                </c:pt>
                <c:pt idx="3921">
                  <c:v>1.1032882678467762E-9</c:v>
                </c:pt>
                <c:pt idx="3922">
                  <c:v>1.1563252255531657E-9</c:v>
                </c:pt>
                <c:pt idx="3923">
                  <c:v>1.1563252255531657E-9</c:v>
                </c:pt>
                <c:pt idx="3924">
                  <c:v>1.1428309674282835E-9</c:v>
                </c:pt>
                <c:pt idx="3925">
                  <c:v>1.1563252255531657E-9</c:v>
                </c:pt>
                <c:pt idx="3926">
                  <c:v>1.129494186627528E-9</c:v>
                </c:pt>
                <c:pt idx="3927">
                  <c:v>1.183790907757982E-9</c:v>
                </c:pt>
                <c:pt idx="3928">
                  <c:v>1.1428309674282835E-9</c:v>
                </c:pt>
                <c:pt idx="3929">
                  <c:v>1.1563252255531657E-9</c:v>
                </c:pt>
                <c:pt idx="3930">
                  <c:v>1.2119117607042955E-9</c:v>
                </c:pt>
                <c:pt idx="3931">
                  <c:v>1.1977688104666578E-9</c:v>
                </c:pt>
                <c:pt idx="3932">
                  <c:v>1.1563252255531657E-9</c:v>
                </c:pt>
                <c:pt idx="3933">
                  <c:v>1.183790907757982E-9</c:v>
                </c:pt>
                <c:pt idx="3934">
                  <c:v>1.2262217073102468E-9</c:v>
                </c:pt>
                <c:pt idx="3935">
                  <c:v>1.183790907757982E-9</c:v>
                </c:pt>
                <c:pt idx="3936">
                  <c:v>1.183790907757982E-9</c:v>
                </c:pt>
                <c:pt idx="3937">
                  <c:v>1.2407006221352567E-9</c:v>
                </c:pt>
                <c:pt idx="3938">
                  <c:v>1.1699788204544665E-9</c:v>
                </c:pt>
                <c:pt idx="3939">
                  <c:v>1.1563252255531657E-9</c:v>
                </c:pt>
                <c:pt idx="3940">
                  <c:v>1.183790907757982E-9</c:v>
                </c:pt>
                <c:pt idx="3941">
                  <c:v>1.1699788204544665E-9</c:v>
                </c:pt>
                <c:pt idx="3942">
                  <c:v>1.1977688104666578E-9</c:v>
                </c:pt>
                <c:pt idx="3943">
                  <c:v>1.1699788204544665E-9</c:v>
                </c:pt>
                <c:pt idx="3944">
                  <c:v>1.1699788204544665E-9</c:v>
                </c:pt>
                <c:pt idx="3945">
                  <c:v>1.2407006221352567E-9</c:v>
                </c:pt>
                <c:pt idx="3946">
                  <c:v>1.183790907757982E-9</c:v>
                </c:pt>
                <c:pt idx="3947">
                  <c:v>1.1563252255531657E-9</c:v>
                </c:pt>
                <c:pt idx="3948">
                  <c:v>1.2119117607042955E-9</c:v>
                </c:pt>
                <c:pt idx="3949">
                  <c:v>1.1977688104666578E-9</c:v>
                </c:pt>
                <c:pt idx="3950">
                  <c:v>1.2119117607042955E-9</c:v>
                </c:pt>
                <c:pt idx="3951">
                  <c:v>1.1563252255531657E-9</c:v>
                </c:pt>
                <c:pt idx="3952">
                  <c:v>1.1699788204544665E-9</c:v>
                </c:pt>
                <c:pt idx="3953">
                  <c:v>1.1977688104666578E-9</c:v>
                </c:pt>
                <c:pt idx="3954">
                  <c:v>1.2119117607042955E-9</c:v>
                </c:pt>
                <c:pt idx="3955">
                  <c:v>1.183790907757982E-9</c:v>
                </c:pt>
                <c:pt idx="3956">
                  <c:v>1.1699788204544665E-9</c:v>
                </c:pt>
                <c:pt idx="3957">
                  <c:v>1.1563252255531657E-9</c:v>
                </c:pt>
                <c:pt idx="3958">
                  <c:v>1.1563252255531657E-9</c:v>
                </c:pt>
                <c:pt idx="3959">
                  <c:v>1.1699788204544665E-9</c:v>
                </c:pt>
                <c:pt idx="3960">
                  <c:v>1.1563252255531657E-9</c:v>
                </c:pt>
                <c:pt idx="3961">
                  <c:v>1.1699788204544665E-9</c:v>
                </c:pt>
                <c:pt idx="3962">
                  <c:v>1.2851682861188796E-9</c:v>
                </c:pt>
                <c:pt idx="3963">
                  <c:v>1.315697350118588E-9</c:v>
                </c:pt>
                <c:pt idx="3964">
                  <c:v>1.315697350118588E-9</c:v>
                </c:pt>
                <c:pt idx="3965">
                  <c:v>1.2701704358570685E-9</c:v>
                </c:pt>
                <c:pt idx="3966">
                  <c:v>1.3312297053605254E-9</c:v>
                </c:pt>
                <c:pt idx="3967">
                  <c:v>1.2851682861188796E-9</c:v>
                </c:pt>
                <c:pt idx="3968">
                  <c:v>1.3469485279857743E-9</c:v>
                </c:pt>
                <c:pt idx="3969">
                  <c:v>1.3003432271915975E-9</c:v>
                </c:pt>
                <c:pt idx="3970">
                  <c:v>1.3628529544806839E-9</c:v>
                </c:pt>
                <c:pt idx="3971">
                  <c:v>1.3789451764086607E-9</c:v>
                </c:pt>
                <c:pt idx="3972">
                  <c:v>1.3003432271915975E-9</c:v>
                </c:pt>
                <c:pt idx="3973">
                  <c:v>1.3789451764086607E-9</c:v>
                </c:pt>
                <c:pt idx="3974">
                  <c:v>1.3469485279857743E-9</c:v>
                </c:pt>
                <c:pt idx="3975">
                  <c:v>1.3312297053605254E-9</c:v>
                </c:pt>
                <c:pt idx="3976">
                  <c:v>1.3469485279857743E-9</c:v>
                </c:pt>
                <c:pt idx="3977">
                  <c:v>1.3003432271915975E-9</c:v>
                </c:pt>
                <c:pt idx="3978">
                  <c:v>1.3628529544806839E-9</c:v>
                </c:pt>
                <c:pt idx="3979">
                  <c:v>1.3628529544806839E-9</c:v>
                </c:pt>
                <c:pt idx="3980">
                  <c:v>1.3312297053605254E-9</c:v>
                </c:pt>
                <c:pt idx="3981">
                  <c:v>1.3312297053605254E-9</c:v>
                </c:pt>
                <c:pt idx="3982">
                  <c:v>1.3469485279857743E-9</c:v>
                </c:pt>
                <c:pt idx="3983">
                  <c:v>1.3312297053605254E-9</c:v>
                </c:pt>
                <c:pt idx="3984">
                  <c:v>1.3312297053605254E-9</c:v>
                </c:pt>
                <c:pt idx="3985">
                  <c:v>1.315697350118588E-9</c:v>
                </c:pt>
                <c:pt idx="3986">
                  <c:v>1.315697350118588E-9</c:v>
                </c:pt>
                <c:pt idx="3987">
                  <c:v>1.3469485279857743E-9</c:v>
                </c:pt>
                <c:pt idx="3988">
                  <c:v>1.315697350118588E-9</c:v>
                </c:pt>
                <c:pt idx="3989">
                  <c:v>1.3312297053605254E-9</c:v>
                </c:pt>
                <c:pt idx="3990">
                  <c:v>1.3312297053605254E-9</c:v>
                </c:pt>
                <c:pt idx="3991">
                  <c:v>1.3312297053605254E-9</c:v>
                </c:pt>
                <c:pt idx="3992">
                  <c:v>1.2851682861188796E-9</c:v>
                </c:pt>
                <c:pt idx="3993">
                  <c:v>1.3469485279857743E-9</c:v>
                </c:pt>
                <c:pt idx="3994">
                  <c:v>1.3312297053605254E-9</c:v>
                </c:pt>
                <c:pt idx="3995">
                  <c:v>1.3469485279857743E-9</c:v>
                </c:pt>
                <c:pt idx="3996">
                  <c:v>1.3312297053605254E-9</c:v>
                </c:pt>
                <c:pt idx="3997">
                  <c:v>1.3789451764086607E-9</c:v>
                </c:pt>
                <c:pt idx="3998">
                  <c:v>1.3952274112105362E-9</c:v>
                </c:pt>
                <c:pt idx="3999">
                  <c:v>1.3469485279857743E-9</c:v>
                </c:pt>
                <c:pt idx="4000">
                  <c:v>1.3628529544806839E-9</c:v>
                </c:pt>
                <c:pt idx="4001">
                  <c:v>1.3312297053605254E-9</c:v>
                </c:pt>
                <c:pt idx="4002">
                  <c:v>1.3003432271915975E-9</c:v>
                </c:pt>
                <c:pt idx="4003">
                  <c:v>1.3469485279857743E-9</c:v>
                </c:pt>
                <c:pt idx="4004">
                  <c:v>1.3469485279857743E-9</c:v>
                </c:pt>
                <c:pt idx="4005">
                  <c:v>1.3312297053605254E-9</c:v>
                </c:pt>
                <c:pt idx="4006">
                  <c:v>1.2851682861188796E-9</c:v>
                </c:pt>
                <c:pt idx="4007">
                  <c:v>1.2851682861188796E-9</c:v>
                </c:pt>
                <c:pt idx="4008">
                  <c:v>1.2701704358570685E-9</c:v>
                </c:pt>
                <c:pt idx="4009">
                  <c:v>1.2701704358570685E-9</c:v>
                </c:pt>
                <c:pt idx="4010">
                  <c:v>1.315697350118588E-9</c:v>
                </c:pt>
                <c:pt idx="4011">
                  <c:v>1.315697350118588E-9</c:v>
                </c:pt>
                <c:pt idx="4012">
                  <c:v>1.2851682861188796E-9</c:v>
                </c:pt>
                <c:pt idx="4013">
                  <c:v>1.2701704358570685E-9</c:v>
                </c:pt>
                <c:pt idx="4014">
                  <c:v>1.2851682861188796E-9</c:v>
                </c:pt>
                <c:pt idx="4015">
                  <c:v>1.2701704358570685E-9</c:v>
                </c:pt>
                <c:pt idx="4016">
                  <c:v>1.2851682861188796E-9</c:v>
                </c:pt>
                <c:pt idx="4017">
                  <c:v>1.2553476097651708E-9</c:v>
                </c:pt>
                <c:pt idx="4018">
                  <c:v>1.2701704358570685E-9</c:v>
                </c:pt>
                <c:pt idx="4019">
                  <c:v>1.2262217073102468E-9</c:v>
                </c:pt>
                <c:pt idx="4020">
                  <c:v>1.2262217073102468E-9</c:v>
                </c:pt>
                <c:pt idx="4021">
                  <c:v>1.2701704358570685E-9</c:v>
                </c:pt>
                <c:pt idx="4022">
                  <c:v>1.2851682861188796E-9</c:v>
                </c:pt>
                <c:pt idx="4023">
                  <c:v>1.2553476097651708E-9</c:v>
                </c:pt>
                <c:pt idx="4024">
                  <c:v>1.2119117607042955E-9</c:v>
                </c:pt>
                <c:pt idx="4025">
                  <c:v>1.2407006221352567E-9</c:v>
                </c:pt>
                <c:pt idx="4026">
                  <c:v>1.2407006221352567E-9</c:v>
                </c:pt>
                <c:pt idx="4027">
                  <c:v>1.2553476097651708E-9</c:v>
                </c:pt>
                <c:pt idx="4028">
                  <c:v>1.183790907757982E-9</c:v>
                </c:pt>
                <c:pt idx="4029">
                  <c:v>1.2119117607042955E-9</c:v>
                </c:pt>
                <c:pt idx="4030">
                  <c:v>1.1977688104666578E-9</c:v>
                </c:pt>
                <c:pt idx="4031">
                  <c:v>1.1977688104666578E-9</c:v>
                </c:pt>
                <c:pt idx="4032">
                  <c:v>1.2119117607042955E-9</c:v>
                </c:pt>
                <c:pt idx="4033">
                  <c:v>1.183790907757982E-9</c:v>
                </c:pt>
                <c:pt idx="4034">
                  <c:v>1.2262217073102468E-9</c:v>
                </c:pt>
                <c:pt idx="4035">
                  <c:v>1.2262217073102468E-9</c:v>
                </c:pt>
                <c:pt idx="4036">
                  <c:v>1.1977688104666578E-9</c:v>
                </c:pt>
                <c:pt idx="4037">
                  <c:v>1.1699788204544665E-9</c:v>
                </c:pt>
                <c:pt idx="4038">
                  <c:v>1.1163156158070619E-9</c:v>
                </c:pt>
                <c:pt idx="4039">
                  <c:v>1.1428309674282835E-9</c:v>
                </c:pt>
                <c:pt idx="4040">
                  <c:v>1.1032882678467762E-9</c:v>
                </c:pt>
                <c:pt idx="4041">
                  <c:v>1.1563252255531657E-9</c:v>
                </c:pt>
                <c:pt idx="4042">
                  <c:v>1.129494186627528E-9</c:v>
                </c:pt>
                <c:pt idx="4043">
                  <c:v>1.1163156158070619E-9</c:v>
                </c:pt>
                <c:pt idx="4044">
                  <c:v>1.1563252255531657E-9</c:v>
                </c:pt>
                <c:pt idx="4045">
                  <c:v>1.129494186627528E-9</c:v>
                </c:pt>
                <c:pt idx="4046">
                  <c:v>1.1032882678467762E-9</c:v>
                </c:pt>
                <c:pt idx="4047">
                  <c:v>1.1032882678467762E-9</c:v>
                </c:pt>
                <c:pt idx="4048">
                  <c:v>1.1032882678467762E-9</c:v>
                </c:pt>
                <c:pt idx="4049">
                  <c:v>1.1163156158070619E-9</c:v>
                </c:pt>
                <c:pt idx="4050">
                  <c:v>1.0904129483921159E-9</c:v>
                </c:pt>
                <c:pt idx="4051">
                  <c:v>1.0904129483921159E-9</c:v>
                </c:pt>
                <c:pt idx="4052">
                  <c:v>1.1163156158070619E-9</c:v>
                </c:pt>
                <c:pt idx="4053">
                  <c:v>1.07768788327795E-9</c:v>
                </c:pt>
                <c:pt idx="4054">
                  <c:v>1.1032882678467762E-9</c:v>
                </c:pt>
                <c:pt idx="4055">
                  <c:v>1.0904129483921159E-9</c:v>
                </c:pt>
                <c:pt idx="4056">
                  <c:v>1.129494186627528E-9</c:v>
                </c:pt>
                <c:pt idx="4057">
                  <c:v>1.07768788327795E-9</c:v>
                </c:pt>
                <c:pt idx="4058">
                  <c:v>1.129494186627528E-9</c:v>
                </c:pt>
                <c:pt idx="4059">
                  <c:v>1.1163156158070619E-9</c:v>
                </c:pt>
                <c:pt idx="4060">
                  <c:v>1.07768788327795E-9</c:v>
                </c:pt>
                <c:pt idx="4061">
                  <c:v>1.1163156158070619E-9</c:v>
                </c:pt>
                <c:pt idx="4062">
                  <c:v>1.3952274112105362E-9</c:v>
                </c:pt>
                <c:pt idx="4063">
                  <c:v>1.3789451764086607E-9</c:v>
                </c:pt>
                <c:pt idx="4064">
                  <c:v>1.3952274112105362E-9</c:v>
                </c:pt>
                <c:pt idx="4065">
                  <c:v>1.3628529544806839E-9</c:v>
                </c:pt>
                <c:pt idx="4066">
                  <c:v>1.3469485279857743E-9</c:v>
                </c:pt>
                <c:pt idx="4067">
                  <c:v>1.3469485279857743E-9</c:v>
                </c:pt>
                <c:pt idx="4068">
                  <c:v>1.3312297053605254E-9</c:v>
                </c:pt>
                <c:pt idx="4069">
                  <c:v>1.3952274112105362E-9</c:v>
                </c:pt>
                <c:pt idx="4070">
                  <c:v>1.3952274112105362E-9</c:v>
                </c:pt>
                <c:pt idx="4071">
                  <c:v>1.3312297053605254E-9</c:v>
                </c:pt>
                <c:pt idx="4072">
                  <c:v>1.3312297053605254E-9</c:v>
                </c:pt>
                <c:pt idx="4073">
                  <c:v>1.3312297053605254E-9</c:v>
                </c:pt>
                <c:pt idx="4074">
                  <c:v>1.3312297053605254E-9</c:v>
                </c:pt>
                <c:pt idx="4075">
                  <c:v>1.3003432271915975E-9</c:v>
                </c:pt>
                <c:pt idx="4076">
                  <c:v>1.315697350118588E-9</c:v>
                </c:pt>
                <c:pt idx="4077">
                  <c:v>1.3312297053605254E-9</c:v>
                </c:pt>
                <c:pt idx="4078">
                  <c:v>1.3003432271915975E-9</c:v>
                </c:pt>
                <c:pt idx="4079">
                  <c:v>1.3003432271915975E-9</c:v>
                </c:pt>
                <c:pt idx="4080">
                  <c:v>1.2553476097651708E-9</c:v>
                </c:pt>
                <c:pt idx="4081">
                  <c:v>1.2701704358570685E-9</c:v>
                </c:pt>
                <c:pt idx="4082">
                  <c:v>1.2851682861188796E-9</c:v>
                </c:pt>
                <c:pt idx="4083">
                  <c:v>1.3003432271915975E-9</c:v>
                </c:pt>
                <c:pt idx="4084">
                  <c:v>1.2407006221352567E-9</c:v>
                </c:pt>
                <c:pt idx="4085">
                  <c:v>1.2407006221352567E-9</c:v>
                </c:pt>
                <c:pt idx="4086">
                  <c:v>1.2262217073102468E-9</c:v>
                </c:pt>
                <c:pt idx="4087">
                  <c:v>1.2851682861188796E-9</c:v>
                </c:pt>
                <c:pt idx="4088">
                  <c:v>1.2119117607042955E-9</c:v>
                </c:pt>
                <c:pt idx="4089">
                  <c:v>1.1977688104666578E-9</c:v>
                </c:pt>
                <c:pt idx="4090">
                  <c:v>1.183790907757982E-9</c:v>
                </c:pt>
                <c:pt idx="4091">
                  <c:v>1.1977688104666578E-9</c:v>
                </c:pt>
                <c:pt idx="4092">
                  <c:v>1.2119117607042955E-9</c:v>
                </c:pt>
                <c:pt idx="4093">
                  <c:v>1.2262217073102468E-9</c:v>
                </c:pt>
                <c:pt idx="4094">
                  <c:v>1.2262217073102468E-9</c:v>
                </c:pt>
                <c:pt idx="4095">
                  <c:v>1.2553476097651708E-9</c:v>
                </c:pt>
                <c:pt idx="4096">
                  <c:v>1.183790907757982E-9</c:v>
                </c:pt>
                <c:pt idx="4097">
                  <c:v>1.1699788204544665E-9</c:v>
                </c:pt>
                <c:pt idx="4098">
                  <c:v>1.1977688104666578E-9</c:v>
                </c:pt>
                <c:pt idx="4099">
                  <c:v>1.183790907757982E-9</c:v>
                </c:pt>
                <c:pt idx="4100">
                  <c:v>1.2119117607042955E-9</c:v>
                </c:pt>
                <c:pt idx="4101">
                  <c:v>1.2262217073102468E-9</c:v>
                </c:pt>
                <c:pt idx="4102">
                  <c:v>1.183790907757982E-9</c:v>
                </c:pt>
                <c:pt idx="4103">
                  <c:v>1.2407006221352567E-9</c:v>
                </c:pt>
                <c:pt idx="4104">
                  <c:v>1.2701704358570685E-9</c:v>
                </c:pt>
                <c:pt idx="4105">
                  <c:v>1.2701704358570685E-9</c:v>
                </c:pt>
                <c:pt idx="4106">
                  <c:v>1.2553476097651708E-9</c:v>
                </c:pt>
                <c:pt idx="4107">
                  <c:v>1.2407006221352567E-9</c:v>
                </c:pt>
                <c:pt idx="4108">
                  <c:v>1.2701704358570685E-9</c:v>
                </c:pt>
                <c:pt idx="4109">
                  <c:v>1.2553476097651708E-9</c:v>
                </c:pt>
                <c:pt idx="4110">
                  <c:v>1.2701704358570685E-9</c:v>
                </c:pt>
                <c:pt idx="4111">
                  <c:v>1.2119117607042955E-9</c:v>
                </c:pt>
                <c:pt idx="4112">
                  <c:v>1.2407006221352567E-9</c:v>
                </c:pt>
                <c:pt idx="4113">
                  <c:v>1.2553476097651708E-9</c:v>
                </c:pt>
                <c:pt idx="4114">
                  <c:v>1.1699788204544665E-9</c:v>
                </c:pt>
                <c:pt idx="4115">
                  <c:v>1.2262217073102468E-9</c:v>
                </c:pt>
                <c:pt idx="4116">
                  <c:v>1.1977688104666578E-9</c:v>
                </c:pt>
                <c:pt idx="4117">
                  <c:v>1.2262217073102468E-9</c:v>
                </c:pt>
                <c:pt idx="4118">
                  <c:v>1.1699788204544665E-9</c:v>
                </c:pt>
                <c:pt idx="4119">
                  <c:v>1.1699788204544665E-9</c:v>
                </c:pt>
                <c:pt idx="4120">
                  <c:v>1.1699788204544665E-9</c:v>
                </c:pt>
                <c:pt idx="4121">
                  <c:v>1.2262217073102468E-9</c:v>
                </c:pt>
                <c:pt idx="4122">
                  <c:v>1.183790907757982E-9</c:v>
                </c:pt>
                <c:pt idx="4123">
                  <c:v>1.1428309674282835E-9</c:v>
                </c:pt>
                <c:pt idx="4124">
                  <c:v>1.1563252255531657E-9</c:v>
                </c:pt>
                <c:pt idx="4125">
                  <c:v>1.1163156158070619E-9</c:v>
                </c:pt>
                <c:pt idx="4126">
                  <c:v>1.1563252255531657E-9</c:v>
                </c:pt>
                <c:pt idx="4127">
                  <c:v>1.1163156158070619E-9</c:v>
                </c:pt>
                <c:pt idx="4128">
                  <c:v>1.1032882678467762E-9</c:v>
                </c:pt>
                <c:pt idx="4129">
                  <c:v>1.1428309674282835E-9</c:v>
                </c:pt>
                <c:pt idx="4130">
                  <c:v>1.1563252255531657E-9</c:v>
                </c:pt>
                <c:pt idx="4131">
                  <c:v>1.07768788327795E-9</c:v>
                </c:pt>
                <c:pt idx="4132">
                  <c:v>1.07768788327795E-9</c:v>
                </c:pt>
                <c:pt idx="4133">
                  <c:v>1.07768788327795E-9</c:v>
                </c:pt>
                <c:pt idx="4134">
                  <c:v>1.07768788327795E-9</c:v>
                </c:pt>
                <c:pt idx="4135">
                  <c:v>1.1163156158070619E-9</c:v>
                </c:pt>
                <c:pt idx="4136">
                  <c:v>1.129494186627528E-9</c:v>
                </c:pt>
                <c:pt idx="4137">
                  <c:v>1.1163156158070619E-9</c:v>
                </c:pt>
                <c:pt idx="4138">
                  <c:v>1.129494186627528E-9</c:v>
                </c:pt>
                <c:pt idx="4139">
                  <c:v>1.1163156158070619E-9</c:v>
                </c:pt>
                <c:pt idx="4140">
                  <c:v>1.1163156158070619E-9</c:v>
                </c:pt>
                <c:pt idx="4141">
                  <c:v>1.1032882678467762E-9</c:v>
                </c:pt>
                <c:pt idx="4142">
                  <c:v>1.1428309674282835E-9</c:v>
                </c:pt>
                <c:pt idx="4143">
                  <c:v>1.1163156158070619E-9</c:v>
                </c:pt>
                <c:pt idx="4144">
                  <c:v>1.1428309674282835E-9</c:v>
                </c:pt>
                <c:pt idx="4145">
                  <c:v>1.1563252255531657E-9</c:v>
                </c:pt>
                <c:pt idx="4146">
                  <c:v>1.1163156158070619E-9</c:v>
                </c:pt>
                <c:pt idx="4147">
                  <c:v>1.129494186627528E-9</c:v>
                </c:pt>
                <c:pt idx="4148">
                  <c:v>1.1032882678467762E-9</c:v>
                </c:pt>
                <c:pt idx="4149">
                  <c:v>1.0904129483921159E-9</c:v>
                </c:pt>
                <c:pt idx="4150">
                  <c:v>1.1428309674282835E-9</c:v>
                </c:pt>
                <c:pt idx="4151">
                  <c:v>1.1163156158070619E-9</c:v>
                </c:pt>
                <c:pt idx="4152">
                  <c:v>1.1032882678467762E-9</c:v>
                </c:pt>
                <c:pt idx="4153">
                  <c:v>1.1032882678467762E-9</c:v>
                </c:pt>
                <c:pt idx="4154">
                  <c:v>1.1163156158070619E-9</c:v>
                </c:pt>
                <c:pt idx="4155">
                  <c:v>1.129494186627528E-9</c:v>
                </c:pt>
                <c:pt idx="4156">
                  <c:v>1.1032882678467762E-9</c:v>
                </c:pt>
                <c:pt idx="4157">
                  <c:v>1.1428309674282835E-9</c:v>
                </c:pt>
                <c:pt idx="4158">
                  <c:v>1.1163156158070619E-9</c:v>
                </c:pt>
                <c:pt idx="4159">
                  <c:v>1.129494186627528E-9</c:v>
                </c:pt>
                <c:pt idx="4160">
                  <c:v>1.07768788327795E-9</c:v>
                </c:pt>
                <c:pt idx="4161">
                  <c:v>1.0904129483921159E-9</c:v>
                </c:pt>
                <c:pt idx="4162">
                  <c:v>1.0904129483921159E-9</c:v>
                </c:pt>
                <c:pt idx="4163">
                  <c:v>1.1032882678467762E-9</c:v>
                </c:pt>
                <c:pt idx="4164">
                  <c:v>1.07768788327795E-9</c:v>
                </c:pt>
                <c:pt idx="4165">
                  <c:v>1.07768788327795E-9</c:v>
                </c:pt>
                <c:pt idx="4166">
                  <c:v>1.0904129483921159E-9</c:v>
                </c:pt>
                <c:pt idx="4167">
                  <c:v>1.07768788327795E-9</c:v>
                </c:pt>
                <c:pt idx="4168">
                  <c:v>1.0651113190435622E-9</c:v>
                </c:pt>
                <c:pt idx="4169">
                  <c:v>1.0904129483921159E-9</c:v>
                </c:pt>
                <c:pt idx="4170">
                  <c:v>1.1032882678467762E-9</c:v>
                </c:pt>
                <c:pt idx="4171">
                  <c:v>1.0904129483921159E-9</c:v>
                </c:pt>
                <c:pt idx="4172">
                  <c:v>1.0651113190435622E-9</c:v>
                </c:pt>
                <c:pt idx="4173">
                  <c:v>1.0904129483921159E-9</c:v>
                </c:pt>
                <c:pt idx="4174">
                  <c:v>1.2119117607042955E-9</c:v>
                </c:pt>
                <c:pt idx="4175">
                  <c:v>1.3312297053605254E-9</c:v>
                </c:pt>
                <c:pt idx="4176">
                  <c:v>1.3469485279857743E-9</c:v>
                </c:pt>
                <c:pt idx="4177">
                  <c:v>1.3628529544806839E-9</c:v>
                </c:pt>
                <c:pt idx="4178">
                  <c:v>1.3628529544806839E-9</c:v>
                </c:pt>
                <c:pt idx="4179">
                  <c:v>1.3312297053605254E-9</c:v>
                </c:pt>
                <c:pt idx="4180">
                  <c:v>1.3312297053605254E-9</c:v>
                </c:pt>
                <c:pt idx="4181">
                  <c:v>1.3952274112105362E-9</c:v>
                </c:pt>
                <c:pt idx="4182">
                  <c:v>1.3312297053605254E-9</c:v>
                </c:pt>
                <c:pt idx="4183">
                  <c:v>1.3469485279857743E-9</c:v>
                </c:pt>
                <c:pt idx="4184">
                  <c:v>1.3628529544806839E-9</c:v>
                </c:pt>
                <c:pt idx="4185">
                  <c:v>1.3952274112105362E-9</c:v>
                </c:pt>
                <c:pt idx="4186">
                  <c:v>1.3628529544806839E-9</c:v>
                </c:pt>
                <c:pt idx="4187">
                  <c:v>1.3469485279857743E-9</c:v>
                </c:pt>
                <c:pt idx="4188">
                  <c:v>1.3952274112105362E-9</c:v>
                </c:pt>
                <c:pt idx="4189">
                  <c:v>1.3469485279857743E-9</c:v>
                </c:pt>
                <c:pt idx="4190">
                  <c:v>1.3312297053605254E-9</c:v>
                </c:pt>
                <c:pt idx="4191">
                  <c:v>1.3003432271915975E-9</c:v>
                </c:pt>
                <c:pt idx="4192">
                  <c:v>1.3312297053605254E-9</c:v>
                </c:pt>
                <c:pt idx="4193">
                  <c:v>1.3312297053605254E-9</c:v>
                </c:pt>
                <c:pt idx="4194">
                  <c:v>1.3312297053605254E-9</c:v>
                </c:pt>
                <c:pt idx="4195">
                  <c:v>1.3469485279857743E-9</c:v>
                </c:pt>
                <c:pt idx="4196">
                  <c:v>1.315697350118588E-9</c:v>
                </c:pt>
                <c:pt idx="4197">
                  <c:v>1.3469485279857743E-9</c:v>
                </c:pt>
                <c:pt idx="4198">
                  <c:v>1.315697350118588E-9</c:v>
                </c:pt>
                <c:pt idx="4199">
                  <c:v>1.315697350118588E-9</c:v>
                </c:pt>
                <c:pt idx="4200">
                  <c:v>1.3003432271915975E-9</c:v>
                </c:pt>
                <c:pt idx="4201">
                  <c:v>1.315697350118588E-9</c:v>
                </c:pt>
                <c:pt idx="4202">
                  <c:v>1.3312297053605254E-9</c:v>
                </c:pt>
                <c:pt idx="4203">
                  <c:v>1.315697350118588E-9</c:v>
                </c:pt>
                <c:pt idx="4204">
                  <c:v>1.315697350118588E-9</c:v>
                </c:pt>
                <c:pt idx="4205">
                  <c:v>1.2701704358570685E-9</c:v>
                </c:pt>
                <c:pt idx="4206">
                  <c:v>1.2851682861188796E-9</c:v>
                </c:pt>
                <c:pt idx="4207">
                  <c:v>1.315697350118588E-9</c:v>
                </c:pt>
                <c:pt idx="4208">
                  <c:v>1.3312297053605254E-9</c:v>
                </c:pt>
                <c:pt idx="4209">
                  <c:v>1.3003432271915975E-9</c:v>
                </c:pt>
                <c:pt idx="4210">
                  <c:v>1.315697350118588E-9</c:v>
                </c:pt>
                <c:pt idx="4211">
                  <c:v>1.2262217073102468E-9</c:v>
                </c:pt>
                <c:pt idx="4212">
                  <c:v>1.2553476097651708E-9</c:v>
                </c:pt>
                <c:pt idx="4213">
                  <c:v>1.2553476097651708E-9</c:v>
                </c:pt>
                <c:pt idx="4214">
                  <c:v>1.2701704358570685E-9</c:v>
                </c:pt>
                <c:pt idx="4215">
                  <c:v>1.2407006221352567E-9</c:v>
                </c:pt>
                <c:pt idx="4216">
                  <c:v>1.2407006221352567E-9</c:v>
                </c:pt>
                <c:pt idx="4217">
                  <c:v>1.3003432271915975E-9</c:v>
                </c:pt>
                <c:pt idx="4218">
                  <c:v>1.2701704358570685E-9</c:v>
                </c:pt>
                <c:pt idx="4219">
                  <c:v>1.2701704358570685E-9</c:v>
                </c:pt>
                <c:pt idx="4220">
                  <c:v>1.2553476097651708E-9</c:v>
                </c:pt>
                <c:pt idx="4221">
                  <c:v>1.2701704358570685E-9</c:v>
                </c:pt>
                <c:pt idx="4222">
                  <c:v>1.2553476097651708E-9</c:v>
                </c:pt>
                <c:pt idx="4223">
                  <c:v>1.2701704358570685E-9</c:v>
                </c:pt>
                <c:pt idx="4224">
                  <c:v>1.2701704358570685E-9</c:v>
                </c:pt>
                <c:pt idx="4225">
                  <c:v>1.315697350118588E-9</c:v>
                </c:pt>
                <c:pt idx="4226">
                  <c:v>1.3003432271915975E-9</c:v>
                </c:pt>
                <c:pt idx="4227">
                  <c:v>1.3469485279857743E-9</c:v>
                </c:pt>
                <c:pt idx="4228">
                  <c:v>1.3469485279857743E-9</c:v>
                </c:pt>
                <c:pt idx="4229">
                  <c:v>1.3469485279857743E-9</c:v>
                </c:pt>
                <c:pt idx="4230">
                  <c:v>1.3952274112105362E-9</c:v>
                </c:pt>
                <c:pt idx="4231">
                  <c:v>1.3312297053605254E-9</c:v>
                </c:pt>
                <c:pt idx="4232">
                  <c:v>1.3469485279857743E-9</c:v>
                </c:pt>
                <c:pt idx="4233">
                  <c:v>1.3003432271915975E-9</c:v>
                </c:pt>
                <c:pt idx="4234">
                  <c:v>1.2851682861188796E-9</c:v>
                </c:pt>
                <c:pt idx="4235">
                  <c:v>1.315697350118588E-9</c:v>
                </c:pt>
                <c:pt idx="4236">
                  <c:v>1.2701704358570685E-9</c:v>
                </c:pt>
                <c:pt idx="4237">
                  <c:v>1.2407006221352567E-9</c:v>
                </c:pt>
                <c:pt idx="4238">
                  <c:v>1.3003432271915975E-9</c:v>
                </c:pt>
                <c:pt idx="4239">
                  <c:v>1.315697350118588E-9</c:v>
                </c:pt>
                <c:pt idx="4240">
                  <c:v>1.2851682861188796E-9</c:v>
                </c:pt>
                <c:pt idx="4241">
                  <c:v>1.2851682861188796E-9</c:v>
                </c:pt>
                <c:pt idx="4242">
                  <c:v>1.2701704358570685E-9</c:v>
                </c:pt>
                <c:pt idx="4243">
                  <c:v>1.2553476097651708E-9</c:v>
                </c:pt>
                <c:pt idx="4244">
                  <c:v>1.2262217073102468E-9</c:v>
                </c:pt>
                <c:pt idx="4245">
                  <c:v>1.2262217073102468E-9</c:v>
                </c:pt>
                <c:pt idx="4246">
                  <c:v>1.2553476097651708E-9</c:v>
                </c:pt>
                <c:pt idx="4247">
                  <c:v>1.2262217073102468E-9</c:v>
                </c:pt>
                <c:pt idx="4248">
                  <c:v>1.2701704358570685E-9</c:v>
                </c:pt>
                <c:pt idx="4249">
                  <c:v>1.2262217073102468E-9</c:v>
                </c:pt>
                <c:pt idx="4250">
                  <c:v>1.2262217073102468E-9</c:v>
                </c:pt>
                <c:pt idx="4251">
                  <c:v>1.2262217073102468E-9</c:v>
                </c:pt>
                <c:pt idx="4252">
                  <c:v>1.1977688104666578E-9</c:v>
                </c:pt>
                <c:pt idx="4253">
                  <c:v>1.2262217073102468E-9</c:v>
                </c:pt>
                <c:pt idx="4254">
                  <c:v>1.2262217073102468E-9</c:v>
                </c:pt>
                <c:pt idx="4255">
                  <c:v>1.2262217073102468E-9</c:v>
                </c:pt>
                <c:pt idx="4256">
                  <c:v>1.2553476097651708E-9</c:v>
                </c:pt>
                <c:pt idx="4257">
                  <c:v>1.2553476097651708E-9</c:v>
                </c:pt>
                <c:pt idx="4258">
                  <c:v>1.2851682861188796E-9</c:v>
                </c:pt>
                <c:pt idx="4259">
                  <c:v>1.2701704358570685E-9</c:v>
                </c:pt>
                <c:pt idx="4260">
                  <c:v>1.2553476097651708E-9</c:v>
                </c:pt>
                <c:pt idx="4261">
                  <c:v>1.2407006221352567E-9</c:v>
                </c:pt>
                <c:pt idx="4262">
                  <c:v>1.2262217073102468E-9</c:v>
                </c:pt>
                <c:pt idx="4263">
                  <c:v>1.2701704358570685E-9</c:v>
                </c:pt>
                <c:pt idx="4264">
                  <c:v>1.2701704358570685E-9</c:v>
                </c:pt>
                <c:pt idx="4265">
                  <c:v>1.1977688104666578E-9</c:v>
                </c:pt>
                <c:pt idx="4266">
                  <c:v>1.2262217073102468E-9</c:v>
                </c:pt>
                <c:pt idx="4267">
                  <c:v>1.1977688104666578E-9</c:v>
                </c:pt>
                <c:pt idx="4268">
                  <c:v>1.2407006221352567E-9</c:v>
                </c:pt>
                <c:pt idx="4269">
                  <c:v>1.2119117607042955E-9</c:v>
                </c:pt>
                <c:pt idx="4270">
                  <c:v>1.1699788204544665E-9</c:v>
                </c:pt>
                <c:pt idx="4271">
                  <c:v>1.183790907757982E-9</c:v>
                </c:pt>
                <c:pt idx="4272">
                  <c:v>1.1699788204544665E-9</c:v>
                </c:pt>
                <c:pt idx="4273">
                  <c:v>1.1699788204544665E-9</c:v>
                </c:pt>
                <c:pt idx="4274">
                  <c:v>1.1563252255531657E-9</c:v>
                </c:pt>
                <c:pt idx="4275">
                  <c:v>1.2262217073102468E-9</c:v>
                </c:pt>
                <c:pt idx="4276">
                  <c:v>1.1428309674282835E-9</c:v>
                </c:pt>
                <c:pt idx="4277">
                  <c:v>1.1699788204544665E-9</c:v>
                </c:pt>
                <c:pt idx="4278">
                  <c:v>1.1428309674282835E-9</c:v>
                </c:pt>
                <c:pt idx="4279">
                  <c:v>1.1163156158070619E-9</c:v>
                </c:pt>
                <c:pt idx="4280">
                  <c:v>1.1563252255531657E-9</c:v>
                </c:pt>
                <c:pt idx="4281">
                  <c:v>1.1699788204544665E-9</c:v>
                </c:pt>
                <c:pt idx="4282">
                  <c:v>1.1163156158070619E-9</c:v>
                </c:pt>
                <c:pt idx="4283">
                  <c:v>1.1428309674282835E-9</c:v>
                </c:pt>
                <c:pt idx="4284">
                  <c:v>1.129494186627528E-9</c:v>
                </c:pt>
                <c:pt idx="4285">
                  <c:v>1.1163156158070619E-9</c:v>
                </c:pt>
                <c:pt idx="4286">
                  <c:v>1.1428309674282835E-9</c:v>
                </c:pt>
                <c:pt idx="4287">
                  <c:v>1.129494186627528E-9</c:v>
                </c:pt>
                <c:pt idx="4288">
                  <c:v>1.1163156158070619E-9</c:v>
                </c:pt>
                <c:pt idx="4289">
                  <c:v>1.1163156158070619E-9</c:v>
                </c:pt>
                <c:pt idx="4290">
                  <c:v>1.1163156158070619E-9</c:v>
                </c:pt>
                <c:pt idx="4291">
                  <c:v>1.1428309674282835E-9</c:v>
                </c:pt>
                <c:pt idx="4292">
                  <c:v>1.1163156158070619E-9</c:v>
                </c:pt>
                <c:pt idx="4293">
                  <c:v>1.3628529544806839E-9</c:v>
                </c:pt>
                <c:pt idx="4294">
                  <c:v>1.4116986519501E-9</c:v>
                </c:pt>
                <c:pt idx="4295">
                  <c:v>1.4116986519501E-9</c:v>
                </c:pt>
                <c:pt idx="4296">
                  <c:v>1.3952274112105362E-9</c:v>
                </c:pt>
                <c:pt idx="4297">
                  <c:v>1.3789451764086607E-9</c:v>
                </c:pt>
                <c:pt idx="4298">
                  <c:v>1.3628529544806839E-9</c:v>
                </c:pt>
                <c:pt idx="4299">
                  <c:v>1.4283676314815449E-9</c:v>
                </c:pt>
                <c:pt idx="4300">
                  <c:v>1.4116986519501E-9</c:v>
                </c:pt>
                <c:pt idx="4301">
                  <c:v>1.3789451764086607E-9</c:v>
                </c:pt>
                <c:pt idx="4302">
                  <c:v>1.4283676314815449E-9</c:v>
                </c:pt>
                <c:pt idx="4303">
                  <c:v>1.4283676314815449E-9</c:v>
                </c:pt>
                <c:pt idx="4304">
                  <c:v>1.4116986519501E-9</c:v>
                </c:pt>
                <c:pt idx="4305">
                  <c:v>1.4283676314815449E-9</c:v>
                </c:pt>
                <c:pt idx="4306">
                  <c:v>1.3952274112105362E-9</c:v>
                </c:pt>
                <c:pt idx="4307">
                  <c:v>1.3469485279857743E-9</c:v>
                </c:pt>
                <c:pt idx="4308">
                  <c:v>1.3789451764086607E-9</c:v>
                </c:pt>
                <c:pt idx="4309">
                  <c:v>1.4116986519501E-9</c:v>
                </c:pt>
                <c:pt idx="4310">
                  <c:v>1.3789451764086607E-9</c:v>
                </c:pt>
                <c:pt idx="4311">
                  <c:v>1.4116986519501E-9</c:v>
                </c:pt>
                <c:pt idx="4312">
                  <c:v>1.4116986519501E-9</c:v>
                </c:pt>
                <c:pt idx="4313">
                  <c:v>1.3789451764086607E-9</c:v>
                </c:pt>
                <c:pt idx="4314">
                  <c:v>1.4283676314815449E-9</c:v>
                </c:pt>
                <c:pt idx="4315">
                  <c:v>1.3789451764086607E-9</c:v>
                </c:pt>
                <c:pt idx="4316">
                  <c:v>1.3628529544806839E-9</c:v>
                </c:pt>
                <c:pt idx="4317">
                  <c:v>1.3952274112105362E-9</c:v>
                </c:pt>
                <c:pt idx="4318">
                  <c:v>1.4116986519501E-9</c:v>
                </c:pt>
                <c:pt idx="4319">
                  <c:v>1.4283676314815449E-9</c:v>
                </c:pt>
                <c:pt idx="4320">
                  <c:v>1.3789451764086607E-9</c:v>
                </c:pt>
                <c:pt idx="4321">
                  <c:v>1.3628529544806839E-9</c:v>
                </c:pt>
                <c:pt idx="4322">
                  <c:v>1.4116986519501E-9</c:v>
                </c:pt>
                <c:pt idx="4323">
                  <c:v>1.3789451764086607E-9</c:v>
                </c:pt>
                <c:pt idx="4324">
                  <c:v>1.4116986519501E-9</c:v>
                </c:pt>
                <c:pt idx="4325">
                  <c:v>1.3789451764086607E-9</c:v>
                </c:pt>
                <c:pt idx="4326">
                  <c:v>1.3789451764086607E-9</c:v>
                </c:pt>
                <c:pt idx="4327">
                  <c:v>1.4116986519501E-9</c:v>
                </c:pt>
                <c:pt idx="4328">
                  <c:v>1.3469485279857743E-9</c:v>
                </c:pt>
                <c:pt idx="4329">
                  <c:v>1.3628529544806839E-9</c:v>
                </c:pt>
                <c:pt idx="4330">
                  <c:v>1.3789451764086607E-9</c:v>
                </c:pt>
                <c:pt idx="4331">
                  <c:v>1.3952274112105362E-9</c:v>
                </c:pt>
                <c:pt idx="4332">
                  <c:v>1.4452334340943428E-9</c:v>
                </c:pt>
                <c:pt idx="4333">
                  <c:v>1.4452334340943428E-9</c:v>
                </c:pt>
                <c:pt idx="4334">
                  <c:v>1.3952274112105362E-9</c:v>
                </c:pt>
                <c:pt idx="4335">
                  <c:v>1.4116986519501E-9</c:v>
                </c:pt>
                <c:pt idx="4336">
                  <c:v>1.4622983838255056E-9</c:v>
                </c:pt>
                <c:pt idx="4337">
                  <c:v>1.4116986519501E-9</c:v>
                </c:pt>
                <c:pt idx="4338">
                  <c:v>1.479564832153682E-9</c:v>
                </c:pt>
                <c:pt idx="4339">
                  <c:v>1.4452334340943428E-9</c:v>
                </c:pt>
                <c:pt idx="4340">
                  <c:v>1.4283676314815449E-9</c:v>
                </c:pt>
                <c:pt idx="4341">
                  <c:v>1.3952274112105362E-9</c:v>
                </c:pt>
                <c:pt idx="4342">
                  <c:v>1.4283676314815449E-9</c:v>
                </c:pt>
                <c:pt idx="4343">
                  <c:v>1.3952274112105362E-9</c:v>
                </c:pt>
                <c:pt idx="4344">
                  <c:v>1.3628529544806839E-9</c:v>
                </c:pt>
                <c:pt idx="4345">
                  <c:v>1.3789451764086607E-9</c:v>
                </c:pt>
                <c:pt idx="4346">
                  <c:v>1.3952274112105362E-9</c:v>
                </c:pt>
                <c:pt idx="4347">
                  <c:v>1.4116986519501E-9</c:v>
                </c:pt>
                <c:pt idx="4348">
                  <c:v>1.3952274112105362E-9</c:v>
                </c:pt>
                <c:pt idx="4349">
                  <c:v>1.4116986519501E-9</c:v>
                </c:pt>
                <c:pt idx="4350">
                  <c:v>1.4116986519501E-9</c:v>
                </c:pt>
                <c:pt idx="4351">
                  <c:v>1.4452334340943428E-9</c:v>
                </c:pt>
                <c:pt idx="4352">
                  <c:v>1.4116986519501E-9</c:v>
                </c:pt>
                <c:pt idx="4353">
                  <c:v>1.3789451764086607E-9</c:v>
                </c:pt>
                <c:pt idx="4354">
                  <c:v>1.4283676314815449E-9</c:v>
                </c:pt>
                <c:pt idx="4355">
                  <c:v>1.4116986519501E-9</c:v>
                </c:pt>
                <c:pt idx="4356">
                  <c:v>1.3789451764086607E-9</c:v>
                </c:pt>
                <c:pt idx="4357">
                  <c:v>1.3789451764086607E-9</c:v>
                </c:pt>
                <c:pt idx="4358">
                  <c:v>1.4116986519501E-9</c:v>
                </c:pt>
                <c:pt idx="4359">
                  <c:v>1.3789451764086607E-9</c:v>
                </c:pt>
                <c:pt idx="4360">
                  <c:v>1.3789451764086607E-9</c:v>
                </c:pt>
                <c:pt idx="4361">
                  <c:v>1.3628529544806839E-9</c:v>
                </c:pt>
                <c:pt idx="4362">
                  <c:v>1.3789451764086607E-9</c:v>
                </c:pt>
                <c:pt idx="4363">
                  <c:v>1.4116986519501E-9</c:v>
                </c:pt>
                <c:pt idx="4364">
                  <c:v>1.3789451764086607E-9</c:v>
                </c:pt>
                <c:pt idx="4365">
                  <c:v>1.3789451764086607E-9</c:v>
                </c:pt>
                <c:pt idx="4366">
                  <c:v>1.3952274112105362E-9</c:v>
                </c:pt>
                <c:pt idx="4367">
                  <c:v>1.3469485279857743E-9</c:v>
                </c:pt>
                <c:pt idx="4368">
                  <c:v>1.3952274112105362E-9</c:v>
                </c:pt>
                <c:pt idx="4369">
                  <c:v>1.3469485279857743E-9</c:v>
                </c:pt>
                <c:pt idx="4370">
                  <c:v>1.3628529544806839E-9</c:v>
                </c:pt>
                <c:pt idx="4371">
                  <c:v>1.315697350118588E-9</c:v>
                </c:pt>
                <c:pt idx="4372">
                  <c:v>1.2701704358570685E-9</c:v>
                </c:pt>
                <c:pt idx="4373">
                  <c:v>1.315697350118588E-9</c:v>
                </c:pt>
                <c:pt idx="4374">
                  <c:v>1.2701704358570685E-9</c:v>
                </c:pt>
                <c:pt idx="4375">
                  <c:v>1.2851682861188796E-9</c:v>
                </c:pt>
                <c:pt idx="4376">
                  <c:v>1.2407006221352567E-9</c:v>
                </c:pt>
                <c:pt idx="4377">
                  <c:v>1.2553476097651708E-9</c:v>
                </c:pt>
                <c:pt idx="4378">
                  <c:v>1.2553476097651708E-9</c:v>
                </c:pt>
                <c:pt idx="4379">
                  <c:v>1.2119117607042955E-9</c:v>
                </c:pt>
                <c:pt idx="4380">
                  <c:v>1.2553476097651708E-9</c:v>
                </c:pt>
                <c:pt idx="4381">
                  <c:v>1.2407006221352567E-9</c:v>
                </c:pt>
                <c:pt idx="4382">
                  <c:v>1.2701704358570685E-9</c:v>
                </c:pt>
                <c:pt idx="4383">
                  <c:v>1.2262217073102468E-9</c:v>
                </c:pt>
                <c:pt idx="4384">
                  <c:v>1.2262217073102468E-9</c:v>
                </c:pt>
                <c:pt idx="4385">
                  <c:v>1.2119117607042955E-9</c:v>
                </c:pt>
                <c:pt idx="4386">
                  <c:v>1.2119117607042955E-9</c:v>
                </c:pt>
                <c:pt idx="4387">
                  <c:v>1.1977688104666578E-9</c:v>
                </c:pt>
                <c:pt idx="4388">
                  <c:v>1.1977688104666578E-9</c:v>
                </c:pt>
                <c:pt idx="4389">
                  <c:v>1.1699788204544665E-9</c:v>
                </c:pt>
                <c:pt idx="4390">
                  <c:v>1.1699788204544665E-9</c:v>
                </c:pt>
                <c:pt idx="4391">
                  <c:v>1.183790907757982E-9</c:v>
                </c:pt>
                <c:pt idx="4392">
                  <c:v>1.1563252255531657E-9</c:v>
                </c:pt>
                <c:pt idx="4393">
                  <c:v>1.129494186627528E-9</c:v>
                </c:pt>
                <c:pt idx="4394">
                  <c:v>1.1163156158070619E-9</c:v>
                </c:pt>
                <c:pt idx="4395">
                  <c:v>1.1563252255531657E-9</c:v>
                </c:pt>
                <c:pt idx="4396">
                  <c:v>1.1032882678467762E-9</c:v>
                </c:pt>
                <c:pt idx="4397">
                  <c:v>1.1563252255531657E-9</c:v>
                </c:pt>
                <c:pt idx="4398">
                  <c:v>1.1032882678467762E-9</c:v>
                </c:pt>
                <c:pt idx="4399">
                  <c:v>1.1428309674282835E-9</c:v>
                </c:pt>
                <c:pt idx="4400">
                  <c:v>1.1032882678467762E-9</c:v>
                </c:pt>
                <c:pt idx="4401">
                  <c:v>1.1032882678467762E-9</c:v>
                </c:pt>
                <c:pt idx="4402">
                  <c:v>1.1163156158070619E-9</c:v>
                </c:pt>
                <c:pt idx="4403">
                  <c:v>1.07768788327795E-9</c:v>
                </c:pt>
                <c:pt idx="4404">
                  <c:v>1.1163156158070619E-9</c:v>
                </c:pt>
                <c:pt idx="4405">
                  <c:v>1.1699788204544665E-9</c:v>
                </c:pt>
                <c:pt idx="4406">
                  <c:v>1.0904129483921159E-9</c:v>
                </c:pt>
                <c:pt idx="4407">
                  <c:v>1.1032882678467762E-9</c:v>
                </c:pt>
                <c:pt idx="4408">
                  <c:v>1.1163156158070619E-9</c:v>
                </c:pt>
                <c:pt idx="4409">
                  <c:v>1.1032882678467762E-9</c:v>
                </c:pt>
                <c:pt idx="4410">
                  <c:v>1.1032882678467762E-9</c:v>
                </c:pt>
                <c:pt idx="4411">
                  <c:v>1.129494186627528E-9</c:v>
                </c:pt>
                <c:pt idx="4412">
                  <c:v>1.1163156158070619E-9</c:v>
                </c:pt>
                <c:pt idx="4413">
                  <c:v>1.1032882678467762E-9</c:v>
                </c:pt>
                <c:pt idx="4414">
                  <c:v>1.129494186627528E-9</c:v>
                </c:pt>
                <c:pt idx="4415">
                  <c:v>1.1032882678467762E-9</c:v>
                </c:pt>
                <c:pt idx="4416">
                  <c:v>1.1032882678467762E-9</c:v>
                </c:pt>
                <c:pt idx="4417">
                  <c:v>1.3628529544806839E-9</c:v>
                </c:pt>
                <c:pt idx="4418">
                  <c:v>1.3789451764086607E-9</c:v>
                </c:pt>
                <c:pt idx="4419">
                  <c:v>1.3628529544806839E-9</c:v>
                </c:pt>
                <c:pt idx="4420">
                  <c:v>1.3789451764086607E-9</c:v>
                </c:pt>
                <c:pt idx="4421">
                  <c:v>1.3789451764086607E-9</c:v>
                </c:pt>
                <c:pt idx="4422">
                  <c:v>1.4283676314815449E-9</c:v>
                </c:pt>
                <c:pt idx="4423">
                  <c:v>1.3312297053605254E-9</c:v>
                </c:pt>
                <c:pt idx="4424">
                  <c:v>1.3469485279857743E-9</c:v>
                </c:pt>
                <c:pt idx="4425">
                  <c:v>1.3789451764086607E-9</c:v>
                </c:pt>
                <c:pt idx="4426">
                  <c:v>1.3469485279857743E-9</c:v>
                </c:pt>
                <c:pt idx="4427">
                  <c:v>1.3952274112105362E-9</c:v>
                </c:pt>
                <c:pt idx="4428">
                  <c:v>1.3789451764086607E-9</c:v>
                </c:pt>
                <c:pt idx="4429">
                  <c:v>1.3469485279857743E-9</c:v>
                </c:pt>
                <c:pt idx="4430">
                  <c:v>1.315697350118588E-9</c:v>
                </c:pt>
                <c:pt idx="4431">
                  <c:v>1.3469485279857743E-9</c:v>
                </c:pt>
                <c:pt idx="4432">
                  <c:v>1.3312297053605254E-9</c:v>
                </c:pt>
                <c:pt idx="4433">
                  <c:v>1.3312297053605254E-9</c:v>
                </c:pt>
                <c:pt idx="4434">
                  <c:v>1.3312297053605254E-9</c:v>
                </c:pt>
                <c:pt idx="4435">
                  <c:v>1.3789451764086607E-9</c:v>
                </c:pt>
                <c:pt idx="4436">
                  <c:v>1.3312297053605254E-9</c:v>
                </c:pt>
                <c:pt idx="4437">
                  <c:v>1.3952274112105362E-9</c:v>
                </c:pt>
                <c:pt idx="4438">
                  <c:v>1.3789451764086607E-9</c:v>
                </c:pt>
                <c:pt idx="4439">
                  <c:v>1.3628529544806839E-9</c:v>
                </c:pt>
                <c:pt idx="4440">
                  <c:v>1.3789451764086607E-9</c:v>
                </c:pt>
                <c:pt idx="4441">
                  <c:v>1.3952274112105362E-9</c:v>
                </c:pt>
                <c:pt idx="4442">
                  <c:v>1.3469485279857743E-9</c:v>
                </c:pt>
                <c:pt idx="4443">
                  <c:v>1.4116986519501E-9</c:v>
                </c:pt>
                <c:pt idx="4444">
                  <c:v>1.3952274112105362E-9</c:v>
                </c:pt>
                <c:pt idx="4445">
                  <c:v>1.4116986519501E-9</c:v>
                </c:pt>
                <c:pt idx="4446">
                  <c:v>1.4116986519501E-9</c:v>
                </c:pt>
                <c:pt idx="4447">
                  <c:v>1.3469485279857743E-9</c:v>
                </c:pt>
                <c:pt idx="4448">
                  <c:v>1.3469485279857743E-9</c:v>
                </c:pt>
                <c:pt idx="4449">
                  <c:v>1.3469485279857743E-9</c:v>
                </c:pt>
                <c:pt idx="4450">
                  <c:v>1.3789451764086607E-9</c:v>
                </c:pt>
                <c:pt idx="4451">
                  <c:v>1.3469485279857743E-9</c:v>
                </c:pt>
                <c:pt idx="4452">
                  <c:v>1.3469485279857743E-9</c:v>
                </c:pt>
                <c:pt idx="4453">
                  <c:v>1.3312297053605254E-9</c:v>
                </c:pt>
                <c:pt idx="4454">
                  <c:v>1.3469485279857743E-9</c:v>
                </c:pt>
                <c:pt idx="4455">
                  <c:v>1.315697350118588E-9</c:v>
                </c:pt>
                <c:pt idx="4456">
                  <c:v>1.3469485279857743E-9</c:v>
                </c:pt>
                <c:pt idx="4457">
                  <c:v>1.3952274112105362E-9</c:v>
                </c:pt>
                <c:pt idx="4458">
                  <c:v>1.3312297053605254E-9</c:v>
                </c:pt>
                <c:pt idx="4459">
                  <c:v>1.3789451764086607E-9</c:v>
                </c:pt>
                <c:pt idx="4460">
                  <c:v>1.3312297053605254E-9</c:v>
                </c:pt>
                <c:pt idx="4461">
                  <c:v>1.3312297053605254E-9</c:v>
                </c:pt>
                <c:pt idx="4462">
                  <c:v>1.3469485279857743E-9</c:v>
                </c:pt>
                <c:pt idx="4463">
                  <c:v>1.3952274112105362E-9</c:v>
                </c:pt>
                <c:pt idx="4464">
                  <c:v>1.3952274112105362E-9</c:v>
                </c:pt>
                <c:pt idx="4465">
                  <c:v>1.3789451764086607E-9</c:v>
                </c:pt>
                <c:pt idx="4466">
                  <c:v>1.3312297053605254E-9</c:v>
                </c:pt>
                <c:pt idx="4467">
                  <c:v>1.3312297053605254E-9</c:v>
                </c:pt>
                <c:pt idx="4468">
                  <c:v>1.3312297053605254E-9</c:v>
                </c:pt>
                <c:pt idx="4469">
                  <c:v>1.3312297053605254E-9</c:v>
                </c:pt>
                <c:pt idx="4470">
                  <c:v>1.3312297053605254E-9</c:v>
                </c:pt>
                <c:pt idx="4471">
                  <c:v>1.3952274112105362E-9</c:v>
                </c:pt>
                <c:pt idx="4472">
                  <c:v>1.315697350118588E-9</c:v>
                </c:pt>
                <c:pt idx="4473">
                  <c:v>1.3312297053605254E-9</c:v>
                </c:pt>
                <c:pt idx="4474">
                  <c:v>1.315697350118588E-9</c:v>
                </c:pt>
                <c:pt idx="4475">
                  <c:v>1.3312297053605254E-9</c:v>
                </c:pt>
                <c:pt idx="4476">
                  <c:v>1.315697350118588E-9</c:v>
                </c:pt>
                <c:pt idx="4477">
                  <c:v>1.2851682861188796E-9</c:v>
                </c:pt>
                <c:pt idx="4478">
                  <c:v>1.3312297053605254E-9</c:v>
                </c:pt>
                <c:pt idx="4479">
                  <c:v>1.3469485279857743E-9</c:v>
                </c:pt>
                <c:pt idx="4480">
                  <c:v>1.3003432271915975E-9</c:v>
                </c:pt>
                <c:pt idx="4481">
                  <c:v>1.2851682861188796E-9</c:v>
                </c:pt>
                <c:pt idx="4482">
                  <c:v>1.2701704358570685E-9</c:v>
                </c:pt>
                <c:pt idx="4483">
                  <c:v>1.2701704358570685E-9</c:v>
                </c:pt>
                <c:pt idx="4484">
                  <c:v>1.3003432271915975E-9</c:v>
                </c:pt>
                <c:pt idx="4485">
                  <c:v>1.2701704358570685E-9</c:v>
                </c:pt>
                <c:pt idx="4486">
                  <c:v>1.2553476097651708E-9</c:v>
                </c:pt>
                <c:pt idx="4487">
                  <c:v>1.2407006221352567E-9</c:v>
                </c:pt>
                <c:pt idx="4488">
                  <c:v>1.2119117607042955E-9</c:v>
                </c:pt>
                <c:pt idx="4489">
                  <c:v>1.183790907757982E-9</c:v>
                </c:pt>
                <c:pt idx="4490">
                  <c:v>1.2119117607042955E-9</c:v>
                </c:pt>
                <c:pt idx="4491">
                  <c:v>1.183790907757982E-9</c:v>
                </c:pt>
                <c:pt idx="4492">
                  <c:v>1.2119117607042955E-9</c:v>
                </c:pt>
                <c:pt idx="4493">
                  <c:v>1.2262217073102468E-9</c:v>
                </c:pt>
                <c:pt idx="4494">
                  <c:v>1.1977688104666578E-9</c:v>
                </c:pt>
                <c:pt idx="4495">
                  <c:v>1.1977688104666578E-9</c:v>
                </c:pt>
                <c:pt idx="4496">
                  <c:v>1.1699788204544665E-9</c:v>
                </c:pt>
                <c:pt idx="4497">
                  <c:v>1.1977688104666578E-9</c:v>
                </c:pt>
                <c:pt idx="4498">
                  <c:v>1.2119117607042955E-9</c:v>
                </c:pt>
                <c:pt idx="4499">
                  <c:v>1.183790907757982E-9</c:v>
                </c:pt>
                <c:pt idx="4500">
                  <c:v>1.183790907757982E-9</c:v>
                </c:pt>
                <c:pt idx="4501">
                  <c:v>1.1163156158070619E-9</c:v>
                </c:pt>
                <c:pt idx="4502">
                  <c:v>1.1163156158070619E-9</c:v>
                </c:pt>
                <c:pt idx="4503">
                  <c:v>1.1163156158070619E-9</c:v>
                </c:pt>
                <c:pt idx="4504">
                  <c:v>1.1163156158070619E-9</c:v>
                </c:pt>
                <c:pt idx="4505">
                  <c:v>1.1032882678467762E-9</c:v>
                </c:pt>
                <c:pt idx="4506">
                  <c:v>1.1163156158070619E-9</c:v>
                </c:pt>
                <c:pt idx="4507">
                  <c:v>1.129494186627528E-9</c:v>
                </c:pt>
                <c:pt idx="4508">
                  <c:v>1.1163156158070619E-9</c:v>
                </c:pt>
                <c:pt idx="4509">
                  <c:v>1.1163156158070619E-9</c:v>
                </c:pt>
                <c:pt idx="4510">
                  <c:v>1.1428309674282835E-9</c:v>
                </c:pt>
                <c:pt idx="4511">
                  <c:v>1.1428309674282835E-9</c:v>
                </c:pt>
                <c:pt idx="4512">
                  <c:v>1.1428309674282835E-9</c:v>
                </c:pt>
                <c:pt idx="4513">
                  <c:v>1.129494186627528E-9</c:v>
                </c:pt>
                <c:pt idx="4514">
                  <c:v>1.1163156158070619E-9</c:v>
                </c:pt>
                <c:pt idx="4515">
                  <c:v>1.1428309674282835E-9</c:v>
                </c:pt>
                <c:pt idx="4516">
                  <c:v>1.129494186627528E-9</c:v>
                </c:pt>
                <c:pt idx="4517">
                  <c:v>1.129494186627528E-9</c:v>
                </c:pt>
                <c:pt idx="4518">
                  <c:v>1.1032882678467762E-9</c:v>
                </c:pt>
                <c:pt idx="4519">
                  <c:v>1.07768788327795E-9</c:v>
                </c:pt>
                <c:pt idx="4520">
                  <c:v>1.0904129483921159E-9</c:v>
                </c:pt>
                <c:pt idx="4521">
                  <c:v>1.1428309674282835E-9</c:v>
                </c:pt>
                <c:pt idx="4522">
                  <c:v>1.0904129483921159E-9</c:v>
                </c:pt>
                <c:pt idx="4523">
                  <c:v>1.1032882678467762E-9</c:v>
                </c:pt>
                <c:pt idx="4524">
                  <c:v>1.129494186627528E-9</c:v>
                </c:pt>
                <c:pt idx="4525">
                  <c:v>1.1163156158070619E-9</c:v>
                </c:pt>
                <c:pt idx="4526">
                  <c:v>1.0904129483921159E-9</c:v>
                </c:pt>
                <c:pt idx="4527">
                  <c:v>1.1032882678467762E-9</c:v>
                </c:pt>
                <c:pt idx="4528">
                  <c:v>1.1428309674282835E-9</c:v>
                </c:pt>
                <c:pt idx="4529">
                  <c:v>1.0904129483921159E-9</c:v>
                </c:pt>
                <c:pt idx="4530">
                  <c:v>1.129494186627528E-9</c:v>
                </c:pt>
                <c:pt idx="4531">
                  <c:v>1.07768788327795E-9</c:v>
                </c:pt>
                <c:pt idx="4532">
                  <c:v>1.1163156158070619E-9</c:v>
                </c:pt>
                <c:pt idx="4533">
                  <c:v>1.1032882678467762E-9</c:v>
                </c:pt>
                <c:pt idx="4534">
                  <c:v>1.1163156158070619E-9</c:v>
                </c:pt>
                <c:pt idx="4535">
                  <c:v>1.1699788204544665E-9</c:v>
                </c:pt>
                <c:pt idx="4536">
                  <c:v>1.129494186627528E-9</c:v>
                </c:pt>
                <c:pt idx="4537">
                  <c:v>1.1163156158070619E-9</c:v>
                </c:pt>
                <c:pt idx="4538">
                  <c:v>1.1163156158070619E-9</c:v>
                </c:pt>
                <c:pt idx="4539">
                  <c:v>1.1163156158070619E-9</c:v>
                </c:pt>
                <c:pt idx="4540">
                  <c:v>1.1163156158070619E-9</c:v>
                </c:pt>
                <c:pt idx="4541">
                  <c:v>1.1563252255531657E-9</c:v>
                </c:pt>
                <c:pt idx="4542">
                  <c:v>1.129494186627528E-9</c:v>
                </c:pt>
                <c:pt idx="4543">
                  <c:v>1.129494186627528E-9</c:v>
                </c:pt>
                <c:pt idx="4544">
                  <c:v>1.1699788204544665E-9</c:v>
                </c:pt>
                <c:pt idx="4545">
                  <c:v>1.183790907757982E-9</c:v>
                </c:pt>
                <c:pt idx="4546">
                  <c:v>1.2553476097651708E-9</c:v>
                </c:pt>
                <c:pt idx="4547">
                  <c:v>1.3003432271915975E-9</c:v>
                </c:pt>
                <c:pt idx="4548">
                  <c:v>1.3003432271915975E-9</c:v>
                </c:pt>
                <c:pt idx="4549">
                  <c:v>1.315697350118588E-9</c:v>
                </c:pt>
                <c:pt idx="4550">
                  <c:v>1.3003432271915975E-9</c:v>
                </c:pt>
                <c:pt idx="4551">
                  <c:v>1.3469485279857743E-9</c:v>
                </c:pt>
                <c:pt idx="4552">
                  <c:v>1.3469485279857743E-9</c:v>
                </c:pt>
                <c:pt idx="4553">
                  <c:v>1.3789451764086607E-9</c:v>
                </c:pt>
                <c:pt idx="4554">
                  <c:v>1.3312297053605254E-9</c:v>
                </c:pt>
                <c:pt idx="4555">
                  <c:v>1.3312297053605254E-9</c:v>
                </c:pt>
                <c:pt idx="4556">
                  <c:v>1.3952274112105362E-9</c:v>
                </c:pt>
                <c:pt idx="4557">
                  <c:v>1.3312297053605254E-9</c:v>
                </c:pt>
                <c:pt idx="4558">
                  <c:v>1.315697350118588E-9</c:v>
                </c:pt>
                <c:pt idx="4559">
                  <c:v>1.3003432271915975E-9</c:v>
                </c:pt>
                <c:pt idx="4560">
                  <c:v>1.2851682861188796E-9</c:v>
                </c:pt>
                <c:pt idx="4561">
                  <c:v>1.2407006221352567E-9</c:v>
                </c:pt>
                <c:pt idx="4562">
                  <c:v>1.2553476097651708E-9</c:v>
                </c:pt>
                <c:pt idx="4563">
                  <c:v>1.2851682861188796E-9</c:v>
                </c:pt>
                <c:pt idx="4564">
                  <c:v>1.2701704358570685E-9</c:v>
                </c:pt>
                <c:pt idx="4565">
                  <c:v>1.2262217073102468E-9</c:v>
                </c:pt>
                <c:pt idx="4566">
                  <c:v>1.2262217073102468E-9</c:v>
                </c:pt>
                <c:pt idx="4567">
                  <c:v>1.1977688104666578E-9</c:v>
                </c:pt>
                <c:pt idx="4568">
                  <c:v>1.2262217073102468E-9</c:v>
                </c:pt>
                <c:pt idx="4569">
                  <c:v>1.183790907757982E-9</c:v>
                </c:pt>
                <c:pt idx="4570">
                  <c:v>1.1699788204544665E-9</c:v>
                </c:pt>
                <c:pt idx="4571">
                  <c:v>1.183790907757982E-9</c:v>
                </c:pt>
                <c:pt idx="4572">
                  <c:v>1.1699788204544665E-9</c:v>
                </c:pt>
                <c:pt idx="4573">
                  <c:v>1.1977688104666578E-9</c:v>
                </c:pt>
                <c:pt idx="4574">
                  <c:v>1.1977688104666578E-9</c:v>
                </c:pt>
                <c:pt idx="4575">
                  <c:v>1.1563252255531657E-9</c:v>
                </c:pt>
                <c:pt idx="4576">
                  <c:v>1.1563252255531657E-9</c:v>
                </c:pt>
                <c:pt idx="4577">
                  <c:v>1.1428309674282835E-9</c:v>
                </c:pt>
                <c:pt idx="4578">
                  <c:v>1.1699788204544665E-9</c:v>
                </c:pt>
                <c:pt idx="4579">
                  <c:v>1.1563252255531657E-9</c:v>
                </c:pt>
                <c:pt idx="4580">
                  <c:v>1.1699788204544665E-9</c:v>
                </c:pt>
                <c:pt idx="4581">
                  <c:v>1.2119117607042955E-9</c:v>
                </c:pt>
                <c:pt idx="4582">
                  <c:v>1.2262217073102468E-9</c:v>
                </c:pt>
                <c:pt idx="4583">
                  <c:v>1.1699788204544665E-9</c:v>
                </c:pt>
                <c:pt idx="4584">
                  <c:v>1.1699788204544665E-9</c:v>
                </c:pt>
                <c:pt idx="4585">
                  <c:v>1.1699788204544665E-9</c:v>
                </c:pt>
                <c:pt idx="4586">
                  <c:v>1.183790907757982E-9</c:v>
                </c:pt>
                <c:pt idx="4587">
                  <c:v>1.1699788204544665E-9</c:v>
                </c:pt>
                <c:pt idx="4588">
                  <c:v>1.1428309674282835E-9</c:v>
                </c:pt>
                <c:pt idx="4589">
                  <c:v>1.1428309674282835E-9</c:v>
                </c:pt>
                <c:pt idx="4590">
                  <c:v>1.1563252255531657E-9</c:v>
                </c:pt>
                <c:pt idx="4591">
                  <c:v>1.1563252255531657E-9</c:v>
                </c:pt>
                <c:pt idx="4592">
                  <c:v>1.1699788204544665E-9</c:v>
                </c:pt>
                <c:pt idx="4593">
                  <c:v>1.1977688104666578E-9</c:v>
                </c:pt>
                <c:pt idx="4594">
                  <c:v>1.1428309674282835E-9</c:v>
                </c:pt>
                <c:pt idx="4595">
                  <c:v>1.1563252255531657E-9</c:v>
                </c:pt>
                <c:pt idx="4596">
                  <c:v>1.1563252255531657E-9</c:v>
                </c:pt>
                <c:pt idx="4597">
                  <c:v>1.1428309674282835E-9</c:v>
                </c:pt>
                <c:pt idx="4598">
                  <c:v>1.129494186627528E-9</c:v>
                </c:pt>
                <c:pt idx="4599">
                  <c:v>1.1699788204544665E-9</c:v>
                </c:pt>
                <c:pt idx="4600">
                  <c:v>1.129494186627528E-9</c:v>
                </c:pt>
                <c:pt idx="4601">
                  <c:v>1.1428309674282835E-9</c:v>
                </c:pt>
                <c:pt idx="4602">
                  <c:v>1.1032882678467762E-9</c:v>
                </c:pt>
                <c:pt idx="4603">
                  <c:v>1.1032882678467762E-9</c:v>
                </c:pt>
                <c:pt idx="4604">
                  <c:v>1.1163156158070619E-9</c:v>
                </c:pt>
                <c:pt idx="4605">
                  <c:v>1.1032882678467762E-9</c:v>
                </c:pt>
                <c:pt idx="4606">
                  <c:v>1.1163156158070619E-9</c:v>
                </c:pt>
                <c:pt idx="4607">
                  <c:v>1.1163156158070619E-9</c:v>
                </c:pt>
                <c:pt idx="4608">
                  <c:v>1.0904129483921159E-9</c:v>
                </c:pt>
                <c:pt idx="4609">
                  <c:v>1.1032882678467762E-9</c:v>
                </c:pt>
                <c:pt idx="4610">
                  <c:v>1.1163156158070619E-9</c:v>
                </c:pt>
                <c:pt idx="4611">
                  <c:v>1.1428309674282835E-9</c:v>
                </c:pt>
                <c:pt idx="4612">
                  <c:v>1.1428309674282835E-9</c:v>
                </c:pt>
                <c:pt idx="4613">
                  <c:v>1.1163156158070619E-9</c:v>
                </c:pt>
                <c:pt idx="4614">
                  <c:v>1.1563252255531657E-9</c:v>
                </c:pt>
                <c:pt idx="4615">
                  <c:v>1.1699788204544665E-9</c:v>
                </c:pt>
                <c:pt idx="4616">
                  <c:v>1.2262217073102468E-9</c:v>
                </c:pt>
                <c:pt idx="4617">
                  <c:v>1.1563252255531657E-9</c:v>
                </c:pt>
                <c:pt idx="4618">
                  <c:v>1.183790907757982E-9</c:v>
                </c:pt>
                <c:pt idx="4619">
                  <c:v>1.183790907757982E-9</c:v>
                </c:pt>
                <c:pt idx="4620">
                  <c:v>1.1977688104666578E-9</c:v>
                </c:pt>
                <c:pt idx="4621">
                  <c:v>1.1699788204544665E-9</c:v>
                </c:pt>
                <c:pt idx="4622">
                  <c:v>1.2119117607042955E-9</c:v>
                </c:pt>
                <c:pt idx="4623">
                  <c:v>1.1428309674282835E-9</c:v>
                </c:pt>
                <c:pt idx="4624">
                  <c:v>1.1977688104666578E-9</c:v>
                </c:pt>
                <c:pt idx="4625">
                  <c:v>1.1699788204544665E-9</c:v>
                </c:pt>
                <c:pt idx="4626">
                  <c:v>1.1699788204544665E-9</c:v>
                </c:pt>
                <c:pt idx="4627">
                  <c:v>1.183790907757982E-9</c:v>
                </c:pt>
                <c:pt idx="4628">
                  <c:v>1.129494186627528E-9</c:v>
                </c:pt>
                <c:pt idx="4629">
                  <c:v>1.1563252255531657E-9</c:v>
                </c:pt>
                <c:pt idx="4630">
                  <c:v>1.1699788204544665E-9</c:v>
                </c:pt>
                <c:pt idx="4631">
                  <c:v>1.1563252255531657E-9</c:v>
                </c:pt>
                <c:pt idx="4632">
                  <c:v>1.1563252255531657E-9</c:v>
                </c:pt>
                <c:pt idx="4633">
                  <c:v>1.1699788204544665E-9</c:v>
                </c:pt>
                <c:pt idx="4634">
                  <c:v>1.1977688104666578E-9</c:v>
                </c:pt>
                <c:pt idx="4635">
                  <c:v>1.1699788204544665E-9</c:v>
                </c:pt>
                <c:pt idx="4636">
                  <c:v>1.1563252255531657E-9</c:v>
                </c:pt>
                <c:pt idx="4637">
                  <c:v>1.1699788204544665E-9</c:v>
                </c:pt>
                <c:pt idx="4638">
                  <c:v>1.2262217073102468E-9</c:v>
                </c:pt>
                <c:pt idx="4639">
                  <c:v>1.2119117607042955E-9</c:v>
                </c:pt>
                <c:pt idx="4640">
                  <c:v>1.2407006221352567E-9</c:v>
                </c:pt>
                <c:pt idx="4641">
                  <c:v>1.2701704358570685E-9</c:v>
                </c:pt>
                <c:pt idx="4642">
                  <c:v>1.315697350118588E-9</c:v>
                </c:pt>
                <c:pt idx="4643">
                  <c:v>1.2851682861188796E-9</c:v>
                </c:pt>
                <c:pt idx="4644">
                  <c:v>1.315697350118588E-9</c:v>
                </c:pt>
                <c:pt idx="4645">
                  <c:v>1.3003432271915975E-9</c:v>
                </c:pt>
                <c:pt idx="4646">
                  <c:v>1.3003432271915975E-9</c:v>
                </c:pt>
                <c:pt idx="4647">
                  <c:v>1.3469485279857743E-9</c:v>
                </c:pt>
                <c:pt idx="4648">
                  <c:v>1.3003432271915975E-9</c:v>
                </c:pt>
                <c:pt idx="4649">
                  <c:v>1.3003432271915975E-9</c:v>
                </c:pt>
                <c:pt idx="4650">
                  <c:v>1.315697350118588E-9</c:v>
                </c:pt>
                <c:pt idx="4651">
                  <c:v>1.3003432271915975E-9</c:v>
                </c:pt>
                <c:pt idx="4652">
                  <c:v>1.3312297053605254E-9</c:v>
                </c:pt>
                <c:pt idx="4653">
                  <c:v>1.3312297053605254E-9</c:v>
                </c:pt>
                <c:pt idx="4654">
                  <c:v>1.3469485279857743E-9</c:v>
                </c:pt>
                <c:pt idx="4655">
                  <c:v>1.1428309674282835E-9</c:v>
                </c:pt>
                <c:pt idx="4656">
                  <c:v>1.3789451764086607E-9</c:v>
                </c:pt>
                <c:pt idx="4657">
                  <c:v>1.1163156158070619E-9</c:v>
                </c:pt>
                <c:pt idx="4658">
                  <c:v>1.129494186627528E-9</c:v>
                </c:pt>
                <c:pt idx="4659">
                  <c:v>1.129494186627528E-9</c:v>
                </c:pt>
                <c:pt idx="4660">
                  <c:v>1.129494186627528E-9</c:v>
                </c:pt>
                <c:pt idx="4661">
                  <c:v>1.1163156158070619E-9</c:v>
                </c:pt>
                <c:pt idx="4662">
                  <c:v>1.1032882678467762E-9</c:v>
                </c:pt>
                <c:pt idx="4663">
                  <c:v>1.1032882678467762E-9</c:v>
                </c:pt>
                <c:pt idx="4664">
                  <c:v>1.1563252255531657E-9</c:v>
                </c:pt>
                <c:pt idx="4665">
                  <c:v>1.1699788204544665E-9</c:v>
                </c:pt>
                <c:pt idx="4666">
                  <c:v>1.1563252255531657E-9</c:v>
                </c:pt>
                <c:pt idx="4667">
                  <c:v>1.1163156158070619E-9</c:v>
                </c:pt>
                <c:pt idx="4668">
                  <c:v>1.1428309674282835E-9</c:v>
                </c:pt>
                <c:pt idx="4669">
                  <c:v>1.1563252255531657E-9</c:v>
                </c:pt>
                <c:pt idx="4670">
                  <c:v>1.1163156158070619E-9</c:v>
                </c:pt>
                <c:pt idx="4671">
                  <c:v>1.129494186627528E-9</c:v>
                </c:pt>
                <c:pt idx="4672">
                  <c:v>1.1428309674282835E-9</c:v>
                </c:pt>
                <c:pt idx="4673">
                  <c:v>1.129494186627528E-9</c:v>
                </c:pt>
                <c:pt idx="4674">
                  <c:v>1.1699788204544665E-9</c:v>
                </c:pt>
                <c:pt idx="4675">
                  <c:v>1.183790907757982E-9</c:v>
                </c:pt>
                <c:pt idx="4676">
                  <c:v>1.183790907757982E-9</c:v>
                </c:pt>
                <c:pt idx="4677">
                  <c:v>1.183790907757982E-9</c:v>
                </c:pt>
                <c:pt idx="4678">
                  <c:v>1.2119117607042955E-9</c:v>
                </c:pt>
                <c:pt idx="4679">
                  <c:v>1.2553476097651708E-9</c:v>
                </c:pt>
                <c:pt idx="4680">
                  <c:v>1.3003432271915975E-9</c:v>
                </c:pt>
                <c:pt idx="4681">
                  <c:v>1.2851682861188796E-9</c:v>
                </c:pt>
                <c:pt idx="4682">
                  <c:v>1.2851682861188796E-9</c:v>
                </c:pt>
                <c:pt idx="4683">
                  <c:v>1.3312297053605254E-9</c:v>
                </c:pt>
                <c:pt idx="4684">
                  <c:v>1.3003432271915975E-9</c:v>
                </c:pt>
                <c:pt idx="4685">
                  <c:v>1.2851682861188796E-9</c:v>
                </c:pt>
                <c:pt idx="4686">
                  <c:v>1.3312297053605254E-9</c:v>
                </c:pt>
                <c:pt idx="4687">
                  <c:v>1.3003432271915975E-9</c:v>
                </c:pt>
                <c:pt idx="4688">
                  <c:v>1.3628529544806839E-9</c:v>
                </c:pt>
                <c:pt idx="4689">
                  <c:v>1.3003432271915975E-9</c:v>
                </c:pt>
                <c:pt idx="4690">
                  <c:v>1.3628529544806839E-9</c:v>
                </c:pt>
                <c:pt idx="4691">
                  <c:v>1.3469485279857743E-9</c:v>
                </c:pt>
                <c:pt idx="4692">
                  <c:v>1.3312297053605254E-9</c:v>
                </c:pt>
                <c:pt idx="4693">
                  <c:v>1.3312297053605254E-9</c:v>
                </c:pt>
                <c:pt idx="4694">
                  <c:v>1.3469485279857743E-9</c:v>
                </c:pt>
                <c:pt idx="4695">
                  <c:v>1.315697350118588E-9</c:v>
                </c:pt>
                <c:pt idx="4696">
                  <c:v>1.3469485279857743E-9</c:v>
                </c:pt>
                <c:pt idx="4697">
                  <c:v>1.3003432271915975E-9</c:v>
                </c:pt>
                <c:pt idx="4698">
                  <c:v>1.2701704358570685E-9</c:v>
                </c:pt>
                <c:pt idx="4699">
                  <c:v>1.3003432271915975E-9</c:v>
                </c:pt>
                <c:pt idx="4700">
                  <c:v>1.2701704358570685E-9</c:v>
                </c:pt>
                <c:pt idx="4701">
                  <c:v>1.2701704358570685E-9</c:v>
                </c:pt>
                <c:pt idx="4702">
                  <c:v>1.3003432271915975E-9</c:v>
                </c:pt>
                <c:pt idx="4703">
                  <c:v>1.2553476097651708E-9</c:v>
                </c:pt>
                <c:pt idx="4704">
                  <c:v>1.3003432271915975E-9</c:v>
                </c:pt>
                <c:pt idx="4705">
                  <c:v>1.2851682861188796E-9</c:v>
                </c:pt>
                <c:pt idx="4706">
                  <c:v>1.3003432271915975E-9</c:v>
                </c:pt>
                <c:pt idx="4707">
                  <c:v>1.2553476097651708E-9</c:v>
                </c:pt>
                <c:pt idx="4708">
                  <c:v>1.2851682861188796E-9</c:v>
                </c:pt>
                <c:pt idx="4709">
                  <c:v>1.2553476097651708E-9</c:v>
                </c:pt>
                <c:pt idx="4710">
                  <c:v>1.2407006221352567E-9</c:v>
                </c:pt>
                <c:pt idx="4711">
                  <c:v>1.2851682861188796E-9</c:v>
                </c:pt>
                <c:pt idx="4712">
                  <c:v>1.3003432271915975E-9</c:v>
                </c:pt>
                <c:pt idx="4713">
                  <c:v>1.2701704358570685E-9</c:v>
                </c:pt>
                <c:pt idx="4714">
                  <c:v>1.3312297053605254E-9</c:v>
                </c:pt>
                <c:pt idx="4715">
                  <c:v>1.2851682861188796E-9</c:v>
                </c:pt>
                <c:pt idx="4716">
                  <c:v>1.3003432271915975E-9</c:v>
                </c:pt>
                <c:pt idx="4717">
                  <c:v>1.3003432271915975E-9</c:v>
                </c:pt>
                <c:pt idx="4718">
                  <c:v>1.315697350118588E-9</c:v>
                </c:pt>
                <c:pt idx="4719">
                  <c:v>1.315697350118588E-9</c:v>
                </c:pt>
                <c:pt idx="4720">
                  <c:v>1.2701704358570685E-9</c:v>
                </c:pt>
                <c:pt idx="4721">
                  <c:v>1.315697350118588E-9</c:v>
                </c:pt>
                <c:pt idx="4722">
                  <c:v>1.3312297053605254E-9</c:v>
                </c:pt>
                <c:pt idx="4723">
                  <c:v>1.3312297053605254E-9</c:v>
                </c:pt>
                <c:pt idx="4724">
                  <c:v>1.3312297053605254E-9</c:v>
                </c:pt>
                <c:pt idx="4725">
                  <c:v>1.3469485279857743E-9</c:v>
                </c:pt>
                <c:pt idx="4726">
                  <c:v>1.3469485279857743E-9</c:v>
                </c:pt>
                <c:pt idx="4727">
                  <c:v>1.3952274112105362E-9</c:v>
                </c:pt>
                <c:pt idx="4728">
                  <c:v>1.315697350118588E-9</c:v>
                </c:pt>
                <c:pt idx="4729">
                  <c:v>1.129494186627528E-9</c:v>
                </c:pt>
                <c:pt idx="4730">
                  <c:v>1.3628529544806839E-9</c:v>
                </c:pt>
                <c:pt idx="4731">
                  <c:v>1.3312297053605254E-9</c:v>
                </c:pt>
                <c:pt idx="4732">
                  <c:v>1.3952274112105362E-9</c:v>
                </c:pt>
                <c:pt idx="4733">
                  <c:v>1.3469485279857743E-9</c:v>
                </c:pt>
                <c:pt idx="4734">
                  <c:v>1.315697350118588E-9</c:v>
                </c:pt>
                <c:pt idx="4735">
                  <c:v>1.3003432271915975E-9</c:v>
                </c:pt>
                <c:pt idx="4736">
                  <c:v>1.3312297053605254E-9</c:v>
                </c:pt>
                <c:pt idx="4737">
                  <c:v>1.3312297053605254E-9</c:v>
                </c:pt>
                <c:pt idx="4738">
                  <c:v>1.3312297053605254E-9</c:v>
                </c:pt>
                <c:pt idx="4739">
                  <c:v>1.3312297053605254E-9</c:v>
                </c:pt>
                <c:pt idx="4740">
                  <c:v>1.2851682861188796E-9</c:v>
                </c:pt>
                <c:pt idx="4741">
                  <c:v>1.3003432271915975E-9</c:v>
                </c:pt>
                <c:pt idx="4742">
                  <c:v>1.2701704358570685E-9</c:v>
                </c:pt>
                <c:pt idx="4743">
                  <c:v>1.2701704358570685E-9</c:v>
                </c:pt>
                <c:pt idx="4744">
                  <c:v>1.2553476097651708E-9</c:v>
                </c:pt>
                <c:pt idx="4745">
                  <c:v>1.2553476097651708E-9</c:v>
                </c:pt>
                <c:pt idx="4746">
                  <c:v>1.2851682861188796E-9</c:v>
                </c:pt>
                <c:pt idx="4747">
                  <c:v>1.2851682861188796E-9</c:v>
                </c:pt>
                <c:pt idx="4748">
                  <c:v>1.3003432271915975E-9</c:v>
                </c:pt>
                <c:pt idx="4749">
                  <c:v>1.2851682861188796E-9</c:v>
                </c:pt>
                <c:pt idx="4750">
                  <c:v>1.2701704358570685E-9</c:v>
                </c:pt>
                <c:pt idx="4751">
                  <c:v>1.2851682861188796E-9</c:v>
                </c:pt>
                <c:pt idx="4752">
                  <c:v>1.2851682861188796E-9</c:v>
                </c:pt>
                <c:pt idx="4753">
                  <c:v>1.315697350118588E-9</c:v>
                </c:pt>
                <c:pt idx="4754">
                  <c:v>1.3003432271915975E-9</c:v>
                </c:pt>
                <c:pt idx="4755">
                  <c:v>1.3469485279857743E-9</c:v>
                </c:pt>
                <c:pt idx="4756">
                  <c:v>1.3312297053605254E-9</c:v>
                </c:pt>
                <c:pt idx="4757">
                  <c:v>1.3628529544806839E-9</c:v>
                </c:pt>
                <c:pt idx="4758">
                  <c:v>1.3312297053605254E-9</c:v>
                </c:pt>
                <c:pt idx="4759">
                  <c:v>1.3469485279857743E-9</c:v>
                </c:pt>
                <c:pt idx="4760">
                  <c:v>1.3952274112105362E-9</c:v>
                </c:pt>
                <c:pt idx="4761">
                  <c:v>1.3789451764086607E-9</c:v>
                </c:pt>
                <c:pt idx="4762">
                  <c:v>1.3469485279857743E-9</c:v>
                </c:pt>
                <c:pt idx="4763">
                  <c:v>1.3469485279857743E-9</c:v>
                </c:pt>
                <c:pt idx="4764">
                  <c:v>1.3628529544806839E-9</c:v>
                </c:pt>
                <c:pt idx="4765">
                  <c:v>1.3628529544806839E-9</c:v>
                </c:pt>
                <c:pt idx="4766">
                  <c:v>1.3003432271915975E-9</c:v>
                </c:pt>
                <c:pt idx="4767">
                  <c:v>1.3469485279857743E-9</c:v>
                </c:pt>
                <c:pt idx="4768">
                  <c:v>1.315697350118588E-9</c:v>
                </c:pt>
                <c:pt idx="4769">
                  <c:v>1.3789451764086607E-9</c:v>
                </c:pt>
                <c:pt idx="4770">
                  <c:v>1.3789451764086607E-9</c:v>
                </c:pt>
                <c:pt idx="4771">
                  <c:v>1.3312297053605254E-9</c:v>
                </c:pt>
                <c:pt idx="4772">
                  <c:v>1.3469485279857743E-9</c:v>
                </c:pt>
                <c:pt idx="4773">
                  <c:v>1.315697350118588E-9</c:v>
                </c:pt>
                <c:pt idx="4774">
                  <c:v>1.3952274112105362E-9</c:v>
                </c:pt>
                <c:pt idx="4775">
                  <c:v>1.3789451764086607E-9</c:v>
                </c:pt>
                <c:pt idx="4776">
                  <c:v>1.3628529544806839E-9</c:v>
                </c:pt>
                <c:pt idx="4777">
                  <c:v>1.3628529544806839E-9</c:v>
                </c:pt>
                <c:pt idx="4778">
                  <c:v>1.3628529544806839E-9</c:v>
                </c:pt>
                <c:pt idx="4779">
                  <c:v>1.3952274112105362E-9</c:v>
                </c:pt>
                <c:pt idx="4780">
                  <c:v>1.3952274112105362E-9</c:v>
                </c:pt>
                <c:pt idx="4781">
                  <c:v>1.3789451764086607E-9</c:v>
                </c:pt>
                <c:pt idx="4782">
                  <c:v>1.3469485279857743E-9</c:v>
                </c:pt>
                <c:pt idx="4783">
                  <c:v>1.3469485279857743E-9</c:v>
                </c:pt>
                <c:pt idx="4784">
                  <c:v>1.3312297053605254E-9</c:v>
                </c:pt>
                <c:pt idx="4785">
                  <c:v>1.3312297053605254E-9</c:v>
                </c:pt>
                <c:pt idx="4786">
                  <c:v>1.3469485279857743E-9</c:v>
                </c:pt>
                <c:pt idx="4787">
                  <c:v>1.3312297053605254E-9</c:v>
                </c:pt>
                <c:pt idx="4788">
                  <c:v>1.315697350118588E-9</c:v>
                </c:pt>
                <c:pt idx="4789">
                  <c:v>1.3789451764086607E-9</c:v>
                </c:pt>
                <c:pt idx="4790">
                  <c:v>1.3952274112105362E-9</c:v>
                </c:pt>
                <c:pt idx="4791">
                  <c:v>1.3312297053605254E-9</c:v>
                </c:pt>
                <c:pt idx="4792">
                  <c:v>1.3628529544806839E-9</c:v>
                </c:pt>
                <c:pt idx="4793">
                  <c:v>1.3628529544806839E-9</c:v>
                </c:pt>
                <c:pt idx="4794">
                  <c:v>1.3628529544806839E-9</c:v>
                </c:pt>
                <c:pt idx="4795">
                  <c:v>1.3312297053605254E-9</c:v>
                </c:pt>
                <c:pt idx="4796">
                  <c:v>1.315697350118588E-9</c:v>
                </c:pt>
                <c:pt idx="4797">
                  <c:v>1.3469485279857743E-9</c:v>
                </c:pt>
                <c:pt idx="4798">
                  <c:v>1.3003432271915975E-9</c:v>
                </c:pt>
                <c:pt idx="4799">
                  <c:v>1.315697350118588E-9</c:v>
                </c:pt>
                <c:pt idx="4800">
                  <c:v>1.3003432271915975E-9</c:v>
                </c:pt>
                <c:pt idx="4801">
                  <c:v>1.2851682861188796E-9</c:v>
                </c:pt>
                <c:pt idx="4802">
                  <c:v>1.2262217073102468E-9</c:v>
                </c:pt>
                <c:pt idx="4803">
                  <c:v>1.2407006221352567E-9</c:v>
                </c:pt>
                <c:pt idx="4804">
                  <c:v>1.2407006221352567E-9</c:v>
                </c:pt>
                <c:pt idx="4805">
                  <c:v>1.1699788204544665E-9</c:v>
                </c:pt>
                <c:pt idx="4806">
                  <c:v>1.1563252255531657E-9</c:v>
                </c:pt>
                <c:pt idx="4807">
                  <c:v>1.2119117607042955E-9</c:v>
                </c:pt>
                <c:pt idx="4808">
                  <c:v>1.1563252255531657E-9</c:v>
                </c:pt>
                <c:pt idx="4809">
                  <c:v>1.183790907757982E-9</c:v>
                </c:pt>
                <c:pt idx="4810">
                  <c:v>1.1699788204544665E-9</c:v>
                </c:pt>
                <c:pt idx="4811">
                  <c:v>1.1699788204544665E-9</c:v>
                </c:pt>
                <c:pt idx="4812">
                  <c:v>1.1563252255531657E-9</c:v>
                </c:pt>
                <c:pt idx="4813">
                  <c:v>1.2262217073102468E-9</c:v>
                </c:pt>
                <c:pt idx="4814">
                  <c:v>1.2262217073102468E-9</c:v>
                </c:pt>
                <c:pt idx="4815">
                  <c:v>1.1977688104666578E-9</c:v>
                </c:pt>
                <c:pt idx="4816">
                  <c:v>1.183790907757982E-9</c:v>
                </c:pt>
                <c:pt idx="4817">
                  <c:v>1.2701704358570685E-9</c:v>
                </c:pt>
                <c:pt idx="4818">
                  <c:v>1.183790907757982E-9</c:v>
                </c:pt>
                <c:pt idx="4819">
                  <c:v>1.2262217073102468E-9</c:v>
                </c:pt>
                <c:pt idx="4820">
                  <c:v>1.2262217073102468E-9</c:v>
                </c:pt>
                <c:pt idx="4821">
                  <c:v>1.2407006221352567E-9</c:v>
                </c:pt>
                <c:pt idx="4822">
                  <c:v>1.2553476097651708E-9</c:v>
                </c:pt>
                <c:pt idx="4823">
                  <c:v>1.2553476097651708E-9</c:v>
                </c:pt>
                <c:pt idx="4824">
                  <c:v>1.2407006221352567E-9</c:v>
                </c:pt>
                <c:pt idx="4825">
                  <c:v>1.2701704358570685E-9</c:v>
                </c:pt>
                <c:pt idx="4826">
                  <c:v>1.2553476097651708E-9</c:v>
                </c:pt>
                <c:pt idx="4827">
                  <c:v>1.2701704358570685E-9</c:v>
                </c:pt>
                <c:pt idx="4828">
                  <c:v>1.2553476097651708E-9</c:v>
                </c:pt>
                <c:pt idx="4829">
                  <c:v>1.2262217073102468E-9</c:v>
                </c:pt>
                <c:pt idx="4830">
                  <c:v>1.2407006221352567E-9</c:v>
                </c:pt>
                <c:pt idx="4831">
                  <c:v>1.2119117607042955E-9</c:v>
                </c:pt>
                <c:pt idx="4832">
                  <c:v>1.2851682861188796E-9</c:v>
                </c:pt>
                <c:pt idx="4833">
                  <c:v>1.2851682861188796E-9</c:v>
                </c:pt>
                <c:pt idx="4834">
                  <c:v>1.2701704358570685E-9</c:v>
                </c:pt>
                <c:pt idx="4835">
                  <c:v>1.2553476097651708E-9</c:v>
                </c:pt>
                <c:pt idx="4836">
                  <c:v>1.2701704358570685E-9</c:v>
                </c:pt>
                <c:pt idx="4837">
                  <c:v>1.2553476097651708E-9</c:v>
                </c:pt>
                <c:pt idx="4838">
                  <c:v>1.2553476097651708E-9</c:v>
                </c:pt>
                <c:pt idx="4839">
                  <c:v>1.2851682861188796E-9</c:v>
                </c:pt>
                <c:pt idx="4840">
                  <c:v>1.2407006221352567E-9</c:v>
                </c:pt>
                <c:pt idx="4841">
                  <c:v>1.2851682861188796E-9</c:v>
                </c:pt>
                <c:pt idx="4842">
                  <c:v>1.2407006221352567E-9</c:v>
                </c:pt>
                <c:pt idx="4843">
                  <c:v>1.2851682861188796E-9</c:v>
                </c:pt>
                <c:pt idx="4844">
                  <c:v>1.2851682861188796E-9</c:v>
                </c:pt>
                <c:pt idx="4845">
                  <c:v>1.2851682861188796E-9</c:v>
                </c:pt>
                <c:pt idx="4846">
                  <c:v>1.2553476097651708E-9</c:v>
                </c:pt>
                <c:pt idx="4847">
                  <c:v>1.2553476097651708E-9</c:v>
                </c:pt>
                <c:pt idx="4848">
                  <c:v>1.2407006221352567E-9</c:v>
                </c:pt>
                <c:pt idx="4849">
                  <c:v>1.2262217073102468E-9</c:v>
                </c:pt>
                <c:pt idx="4850">
                  <c:v>1.2119117607042955E-9</c:v>
                </c:pt>
                <c:pt idx="4851">
                  <c:v>1.1699788204544665E-9</c:v>
                </c:pt>
                <c:pt idx="4852">
                  <c:v>1.1699788204544665E-9</c:v>
                </c:pt>
                <c:pt idx="4853">
                  <c:v>1.2119117607042955E-9</c:v>
                </c:pt>
                <c:pt idx="4854">
                  <c:v>1.1699788204544665E-9</c:v>
                </c:pt>
                <c:pt idx="4855">
                  <c:v>1.1428309674282835E-9</c:v>
                </c:pt>
                <c:pt idx="4856">
                  <c:v>1.129494186627528E-9</c:v>
                </c:pt>
                <c:pt idx="4857">
                  <c:v>1.1563252255531657E-9</c:v>
                </c:pt>
                <c:pt idx="4858">
                  <c:v>1.1032882678467762E-9</c:v>
                </c:pt>
                <c:pt idx="4859">
                  <c:v>1.1428309674282835E-9</c:v>
                </c:pt>
                <c:pt idx="4860">
                  <c:v>1.1563252255531657E-9</c:v>
                </c:pt>
                <c:pt idx="4861">
                  <c:v>1.3789451764086607E-9</c:v>
                </c:pt>
                <c:pt idx="4862">
                  <c:v>1.4116986519501E-9</c:v>
                </c:pt>
                <c:pt idx="4863">
                  <c:v>1.3789451764086607E-9</c:v>
                </c:pt>
                <c:pt idx="4864">
                  <c:v>1.3312297053605254E-9</c:v>
                </c:pt>
                <c:pt idx="4865">
                  <c:v>1.3312297053605254E-9</c:v>
                </c:pt>
                <c:pt idx="4866">
                  <c:v>1.3469485279857743E-9</c:v>
                </c:pt>
                <c:pt idx="4867">
                  <c:v>1.3312297053605254E-9</c:v>
                </c:pt>
                <c:pt idx="4868">
                  <c:v>1.3952274112105362E-9</c:v>
                </c:pt>
                <c:pt idx="4869">
                  <c:v>1.3312297053605254E-9</c:v>
                </c:pt>
                <c:pt idx="4870">
                  <c:v>1.3312297053605254E-9</c:v>
                </c:pt>
                <c:pt idx="4871">
                  <c:v>1.3789451764086607E-9</c:v>
                </c:pt>
                <c:pt idx="4872">
                  <c:v>1.3952274112105362E-9</c:v>
                </c:pt>
                <c:pt idx="4873">
                  <c:v>1.3312297053605254E-9</c:v>
                </c:pt>
                <c:pt idx="4874">
                  <c:v>1.3469485279857743E-9</c:v>
                </c:pt>
                <c:pt idx="4875">
                  <c:v>1.3312297053605254E-9</c:v>
                </c:pt>
                <c:pt idx="4876">
                  <c:v>1.3789451764086607E-9</c:v>
                </c:pt>
                <c:pt idx="4877">
                  <c:v>1.3469485279857743E-9</c:v>
                </c:pt>
                <c:pt idx="4878">
                  <c:v>1.3628529544806839E-9</c:v>
                </c:pt>
                <c:pt idx="4879">
                  <c:v>1.3003432271915975E-9</c:v>
                </c:pt>
                <c:pt idx="4880">
                  <c:v>1.3469485279857743E-9</c:v>
                </c:pt>
                <c:pt idx="4881">
                  <c:v>1.3628529544806839E-9</c:v>
                </c:pt>
                <c:pt idx="4882">
                  <c:v>1.3628529544806839E-9</c:v>
                </c:pt>
                <c:pt idx="4883">
                  <c:v>1.3628529544806839E-9</c:v>
                </c:pt>
                <c:pt idx="4884">
                  <c:v>1.3312297053605254E-9</c:v>
                </c:pt>
                <c:pt idx="4885">
                  <c:v>1.3469485279857743E-9</c:v>
                </c:pt>
                <c:pt idx="4886">
                  <c:v>1.3469485279857743E-9</c:v>
                </c:pt>
                <c:pt idx="4887">
                  <c:v>1.3312297053605254E-9</c:v>
                </c:pt>
                <c:pt idx="4888">
                  <c:v>1.3003432271915975E-9</c:v>
                </c:pt>
                <c:pt idx="4889">
                  <c:v>1.2851682861188796E-9</c:v>
                </c:pt>
                <c:pt idx="4890">
                  <c:v>1.2701704358570685E-9</c:v>
                </c:pt>
                <c:pt idx="4891">
                  <c:v>1.2701704358570685E-9</c:v>
                </c:pt>
                <c:pt idx="4892">
                  <c:v>1.2851682861188796E-9</c:v>
                </c:pt>
                <c:pt idx="4893">
                  <c:v>1.2851682861188796E-9</c:v>
                </c:pt>
                <c:pt idx="4894">
                  <c:v>1.2553476097651708E-9</c:v>
                </c:pt>
                <c:pt idx="4895">
                  <c:v>1.2701704358570685E-9</c:v>
                </c:pt>
                <c:pt idx="4896">
                  <c:v>1.2851682861188796E-9</c:v>
                </c:pt>
                <c:pt idx="4897">
                  <c:v>1.2553476097651708E-9</c:v>
                </c:pt>
                <c:pt idx="4898">
                  <c:v>1.2701704358570685E-9</c:v>
                </c:pt>
                <c:pt idx="4899">
                  <c:v>1.2851682861188796E-9</c:v>
                </c:pt>
                <c:pt idx="4900">
                  <c:v>1.2407006221352567E-9</c:v>
                </c:pt>
                <c:pt idx="4901">
                  <c:v>1.2553476097651708E-9</c:v>
                </c:pt>
                <c:pt idx="4902">
                  <c:v>1.2553476097651708E-9</c:v>
                </c:pt>
                <c:pt idx="4903">
                  <c:v>1.2407006221352567E-9</c:v>
                </c:pt>
                <c:pt idx="4904">
                  <c:v>1.2262217073102468E-9</c:v>
                </c:pt>
                <c:pt idx="4905">
                  <c:v>1.2262217073102468E-9</c:v>
                </c:pt>
                <c:pt idx="4906">
                  <c:v>1.2262217073102468E-9</c:v>
                </c:pt>
                <c:pt idx="4907">
                  <c:v>1.2553476097651708E-9</c:v>
                </c:pt>
                <c:pt idx="4908">
                  <c:v>1.2553476097651708E-9</c:v>
                </c:pt>
                <c:pt idx="4909">
                  <c:v>1.2553476097651708E-9</c:v>
                </c:pt>
                <c:pt idx="4910">
                  <c:v>1.2119117607042955E-9</c:v>
                </c:pt>
                <c:pt idx="4911">
                  <c:v>1.2407006221352567E-9</c:v>
                </c:pt>
                <c:pt idx="4912">
                  <c:v>1.2701704358570685E-9</c:v>
                </c:pt>
                <c:pt idx="4913">
                  <c:v>1.2701704358570685E-9</c:v>
                </c:pt>
                <c:pt idx="4914">
                  <c:v>1.2262217073102468E-9</c:v>
                </c:pt>
                <c:pt idx="4915">
                  <c:v>1.2701704358570685E-9</c:v>
                </c:pt>
                <c:pt idx="4916">
                  <c:v>1.2553476097651708E-9</c:v>
                </c:pt>
                <c:pt idx="4917">
                  <c:v>1.2262217073102468E-9</c:v>
                </c:pt>
                <c:pt idx="4918">
                  <c:v>1.2701704358570685E-9</c:v>
                </c:pt>
                <c:pt idx="4919">
                  <c:v>1.2553476097651708E-9</c:v>
                </c:pt>
                <c:pt idx="4920">
                  <c:v>1.2262217073102468E-9</c:v>
                </c:pt>
                <c:pt idx="4921">
                  <c:v>1.2407006221352567E-9</c:v>
                </c:pt>
                <c:pt idx="4922">
                  <c:v>1.2262217073102468E-9</c:v>
                </c:pt>
                <c:pt idx="4923">
                  <c:v>1.2701704358570685E-9</c:v>
                </c:pt>
                <c:pt idx="4924">
                  <c:v>1.2553476097651708E-9</c:v>
                </c:pt>
                <c:pt idx="4925">
                  <c:v>1.2262217073102468E-9</c:v>
                </c:pt>
                <c:pt idx="4926">
                  <c:v>1.2262217073102468E-9</c:v>
                </c:pt>
                <c:pt idx="4927">
                  <c:v>1.2262217073102468E-9</c:v>
                </c:pt>
                <c:pt idx="4928">
                  <c:v>1.2407006221352567E-9</c:v>
                </c:pt>
                <c:pt idx="4929">
                  <c:v>1.2119117607042955E-9</c:v>
                </c:pt>
                <c:pt idx="4930">
                  <c:v>1.2262217073102468E-9</c:v>
                </c:pt>
                <c:pt idx="4931">
                  <c:v>1.2553476097651708E-9</c:v>
                </c:pt>
                <c:pt idx="4932">
                  <c:v>1.2553476097651708E-9</c:v>
                </c:pt>
                <c:pt idx="4933">
                  <c:v>1.2262217073102468E-9</c:v>
                </c:pt>
                <c:pt idx="4934">
                  <c:v>1.2119117607042955E-9</c:v>
                </c:pt>
                <c:pt idx="4935">
                  <c:v>1.2701704358570685E-9</c:v>
                </c:pt>
                <c:pt idx="4936">
                  <c:v>1.2407006221352567E-9</c:v>
                </c:pt>
                <c:pt idx="4937">
                  <c:v>1.2407006221352567E-9</c:v>
                </c:pt>
                <c:pt idx="4938">
                  <c:v>1.2553476097651708E-9</c:v>
                </c:pt>
                <c:pt idx="4939">
                  <c:v>1.1977688104666578E-9</c:v>
                </c:pt>
                <c:pt idx="4940">
                  <c:v>1.2407006221352567E-9</c:v>
                </c:pt>
                <c:pt idx="4941">
                  <c:v>1.2262217073102468E-9</c:v>
                </c:pt>
                <c:pt idx="4942">
                  <c:v>1.2701704358570685E-9</c:v>
                </c:pt>
                <c:pt idx="4943">
                  <c:v>1.2407006221352567E-9</c:v>
                </c:pt>
                <c:pt idx="4944">
                  <c:v>1.2407006221352567E-9</c:v>
                </c:pt>
                <c:pt idx="4945">
                  <c:v>1.2262217073102468E-9</c:v>
                </c:pt>
                <c:pt idx="4946">
                  <c:v>1.2262217073102468E-9</c:v>
                </c:pt>
                <c:pt idx="4947">
                  <c:v>1.2262217073102468E-9</c:v>
                </c:pt>
                <c:pt idx="4948">
                  <c:v>1.2262217073102468E-9</c:v>
                </c:pt>
                <c:pt idx="4949">
                  <c:v>1.2262217073102468E-9</c:v>
                </c:pt>
                <c:pt idx="4950">
                  <c:v>1.2407006221352567E-9</c:v>
                </c:pt>
                <c:pt idx="4951">
                  <c:v>1.2553476097651708E-9</c:v>
                </c:pt>
                <c:pt idx="4952">
                  <c:v>1.2851682861188796E-9</c:v>
                </c:pt>
                <c:pt idx="4953">
                  <c:v>1.2553476097651708E-9</c:v>
                </c:pt>
                <c:pt idx="4954">
                  <c:v>1.2701704358570685E-9</c:v>
                </c:pt>
                <c:pt idx="4955">
                  <c:v>1.2553476097651708E-9</c:v>
                </c:pt>
                <c:pt idx="4956">
                  <c:v>1.3003432271915975E-9</c:v>
                </c:pt>
                <c:pt idx="4957">
                  <c:v>1.2553476097651708E-9</c:v>
                </c:pt>
                <c:pt idx="4958">
                  <c:v>1.2701704358570685E-9</c:v>
                </c:pt>
                <c:pt idx="4959">
                  <c:v>1.2851682861188796E-9</c:v>
                </c:pt>
                <c:pt idx="4960">
                  <c:v>1.2553476097651708E-9</c:v>
                </c:pt>
                <c:pt idx="4961">
                  <c:v>1.315697350118588E-9</c:v>
                </c:pt>
                <c:pt idx="4962">
                  <c:v>1.2553476097651708E-9</c:v>
                </c:pt>
                <c:pt idx="4963">
                  <c:v>1.2701704358570685E-9</c:v>
                </c:pt>
                <c:pt idx="4964">
                  <c:v>1.2553476097651708E-9</c:v>
                </c:pt>
                <c:pt idx="4965">
                  <c:v>1.2851682861188796E-9</c:v>
                </c:pt>
                <c:pt idx="4966">
                  <c:v>1.2701704358570685E-9</c:v>
                </c:pt>
                <c:pt idx="4967">
                  <c:v>1.315697350118588E-9</c:v>
                </c:pt>
                <c:pt idx="4968">
                  <c:v>1.3003432271915975E-9</c:v>
                </c:pt>
                <c:pt idx="4969">
                  <c:v>1.315697350118588E-9</c:v>
                </c:pt>
                <c:pt idx="4970">
                  <c:v>1.315697350118588E-9</c:v>
                </c:pt>
                <c:pt idx="4971">
                  <c:v>1.315697350118588E-9</c:v>
                </c:pt>
                <c:pt idx="4972">
                  <c:v>1.3312297053605254E-9</c:v>
                </c:pt>
                <c:pt idx="4973">
                  <c:v>1.3469485279857743E-9</c:v>
                </c:pt>
                <c:pt idx="4974">
                  <c:v>1.3469485279857743E-9</c:v>
                </c:pt>
                <c:pt idx="4975">
                  <c:v>1.3312297053605254E-9</c:v>
                </c:pt>
                <c:pt idx="4976">
                  <c:v>1.3003432271915975E-9</c:v>
                </c:pt>
                <c:pt idx="4977">
                  <c:v>1.1428309674282835E-9</c:v>
                </c:pt>
                <c:pt idx="4978">
                  <c:v>1.1563252255531657E-9</c:v>
                </c:pt>
                <c:pt idx="4979">
                  <c:v>1.1428309674282835E-9</c:v>
                </c:pt>
                <c:pt idx="4980">
                  <c:v>1.1163156158070619E-9</c:v>
                </c:pt>
                <c:pt idx="4981">
                  <c:v>1.1428309674282835E-9</c:v>
                </c:pt>
                <c:pt idx="4982">
                  <c:v>1.1163156158070619E-9</c:v>
                </c:pt>
                <c:pt idx="4983">
                  <c:v>1.1163156158070619E-9</c:v>
                </c:pt>
                <c:pt idx="4984">
                  <c:v>1.0651113190435622E-9</c:v>
                </c:pt>
                <c:pt idx="4985">
                  <c:v>1.129494186627528E-9</c:v>
                </c:pt>
                <c:pt idx="4986">
                  <c:v>1.07768788327795E-9</c:v>
                </c:pt>
                <c:pt idx="4987">
                  <c:v>1.0651113190435622E-9</c:v>
                </c:pt>
                <c:pt idx="4988">
                  <c:v>1.07768788327795E-9</c:v>
                </c:pt>
                <c:pt idx="4989">
                  <c:v>1.0651113190435622E-9</c:v>
                </c:pt>
                <c:pt idx="4990">
                  <c:v>1.0904129483921159E-9</c:v>
                </c:pt>
                <c:pt idx="4991">
                  <c:v>1.07768788327795E-9</c:v>
                </c:pt>
                <c:pt idx="4992">
                  <c:v>1.0904129483921159E-9</c:v>
                </c:pt>
                <c:pt idx="4993">
                  <c:v>1.0904129483921159E-9</c:v>
                </c:pt>
                <c:pt idx="4994">
                  <c:v>1.07768788327795E-9</c:v>
                </c:pt>
                <c:pt idx="4995">
                  <c:v>1.0904129483921159E-9</c:v>
                </c:pt>
                <c:pt idx="4996">
                  <c:v>1.0651113190435622E-9</c:v>
                </c:pt>
                <c:pt idx="4997">
                  <c:v>1.0904129483921159E-9</c:v>
                </c:pt>
                <c:pt idx="4998">
                  <c:v>1.1032882678467762E-9</c:v>
                </c:pt>
                <c:pt idx="4999">
                  <c:v>1.1032882678467762E-9</c:v>
                </c:pt>
                <c:pt idx="5000">
                  <c:v>1.0904129483921159E-9</c:v>
                </c:pt>
                <c:pt idx="5001">
                  <c:v>1.0904129483921159E-9</c:v>
                </c:pt>
                <c:pt idx="5002">
                  <c:v>1.07768788327795E-9</c:v>
                </c:pt>
                <c:pt idx="5003">
                  <c:v>1.1163156158070619E-9</c:v>
                </c:pt>
                <c:pt idx="5004">
                  <c:v>1.0904129483921159E-9</c:v>
                </c:pt>
                <c:pt idx="5005">
                  <c:v>1.1032882678467762E-9</c:v>
                </c:pt>
                <c:pt idx="5006">
                  <c:v>1.1032882678467762E-9</c:v>
                </c:pt>
                <c:pt idx="5007">
                  <c:v>1.1563252255531657E-9</c:v>
                </c:pt>
                <c:pt idx="5008">
                  <c:v>1.183790907757982E-9</c:v>
                </c:pt>
                <c:pt idx="5009">
                  <c:v>1.129494186627528E-9</c:v>
                </c:pt>
                <c:pt idx="5010">
                  <c:v>1.183790907757982E-9</c:v>
                </c:pt>
                <c:pt idx="5011">
                  <c:v>1.1699788204544665E-9</c:v>
                </c:pt>
                <c:pt idx="5012">
                  <c:v>1.2262217073102468E-9</c:v>
                </c:pt>
                <c:pt idx="5013">
                  <c:v>1.2119117607042955E-9</c:v>
                </c:pt>
                <c:pt idx="5014">
                  <c:v>1.2553476097651708E-9</c:v>
                </c:pt>
                <c:pt idx="5015">
                  <c:v>1.2701704358570685E-9</c:v>
                </c:pt>
                <c:pt idx="5016">
                  <c:v>1.2262217073102468E-9</c:v>
                </c:pt>
                <c:pt idx="5017">
                  <c:v>1.2851682861188796E-9</c:v>
                </c:pt>
                <c:pt idx="5018">
                  <c:v>1.2262217073102468E-9</c:v>
                </c:pt>
                <c:pt idx="5019">
                  <c:v>1.1977688104666578E-9</c:v>
                </c:pt>
                <c:pt idx="5020">
                  <c:v>1.2119117607042955E-9</c:v>
                </c:pt>
                <c:pt idx="5021">
                  <c:v>1.2262217073102468E-9</c:v>
                </c:pt>
                <c:pt idx="5022">
                  <c:v>1.2553476097651708E-9</c:v>
                </c:pt>
                <c:pt idx="5023">
                  <c:v>1.2553476097651708E-9</c:v>
                </c:pt>
                <c:pt idx="5024">
                  <c:v>1.2262217073102468E-9</c:v>
                </c:pt>
                <c:pt idx="5025">
                  <c:v>1.2262217073102468E-9</c:v>
                </c:pt>
                <c:pt idx="5026">
                  <c:v>1.2119117607042955E-9</c:v>
                </c:pt>
                <c:pt idx="5027">
                  <c:v>1.1977688104666578E-9</c:v>
                </c:pt>
                <c:pt idx="5028">
                  <c:v>1.2119117607042955E-9</c:v>
                </c:pt>
                <c:pt idx="5029">
                  <c:v>1.2119117607042955E-9</c:v>
                </c:pt>
                <c:pt idx="5030">
                  <c:v>1.183790907757982E-9</c:v>
                </c:pt>
                <c:pt idx="5031">
                  <c:v>1.2262217073102468E-9</c:v>
                </c:pt>
                <c:pt idx="5032">
                  <c:v>1.183790907757982E-9</c:v>
                </c:pt>
                <c:pt idx="5033">
                  <c:v>1.2407006221352567E-9</c:v>
                </c:pt>
                <c:pt idx="5034">
                  <c:v>1.2262217073102468E-9</c:v>
                </c:pt>
                <c:pt idx="5035">
                  <c:v>1.2119117607042955E-9</c:v>
                </c:pt>
                <c:pt idx="5036">
                  <c:v>1.2553476097651708E-9</c:v>
                </c:pt>
                <c:pt idx="5037">
                  <c:v>1.2701704358570685E-9</c:v>
                </c:pt>
                <c:pt idx="5038">
                  <c:v>1.2407006221352567E-9</c:v>
                </c:pt>
                <c:pt idx="5039">
                  <c:v>1.2262217073102468E-9</c:v>
                </c:pt>
                <c:pt idx="5040">
                  <c:v>1.2553476097651708E-9</c:v>
                </c:pt>
                <c:pt idx="5041">
                  <c:v>1.2262217073102468E-9</c:v>
                </c:pt>
                <c:pt idx="5042">
                  <c:v>1.2262217073102468E-9</c:v>
                </c:pt>
                <c:pt idx="5043">
                  <c:v>1.2119117607042955E-9</c:v>
                </c:pt>
                <c:pt idx="5044">
                  <c:v>1.2553476097651708E-9</c:v>
                </c:pt>
                <c:pt idx="5045">
                  <c:v>1.2851682861188796E-9</c:v>
                </c:pt>
                <c:pt idx="5046">
                  <c:v>1.2701704358570685E-9</c:v>
                </c:pt>
                <c:pt idx="5047">
                  <c:v>1.2553476097651708E-9</c:v>
                </c:pt>
                <c:pt idx="5048">
                  <c:v>1.2553476097651708E-9</c:v>
                </c:pt>
                <c:pt idx="5049">
                  <c:v>1.315697350118588E-9</c:v>
                </c:pt>
                <c:pt idx="5050">
                  <c:v>1.2553476097651708E-9</c:v>
                </c:pt>
                <c:pt idx="5051">
                  <c:v>1.2553476097651708E-9</c:v>
                </c:pt>
                <c:pt idx="5052">
                  <c:v>1.2701704358570685E-9</c:v>
                </c:pt>
                <c:pt idx="5053">
                  <c:v>1.2262217073102468E-9</c:v>
                </c:pt>
                <c:pt idx="5054">
                  <c:v>1.2701704358570685E-9</c:v>
                </c:pt>
                <c:pt idx="5055">
                  <c:v>1.2407006221352567E-9</c:v>
                </c:pt>
                <c:pt idx="5056">
                  <c:v>1.2553476097651708E-9</c:v>
                </c:pt>
                <c:pt idx="5057">
                  <c:v>1.2701704358570685E-9</c:v>
                </c:pt>
                <c:pt idx="5058">
                  <c:v>1.2407006221352567E-9</c:v>
                </c:pt>
                <c:pt idx="5059">
                  <c:v>1.2553476097651708E-9</c:v>
                </c:pt>
                <c:pt idx="5060">
                  <c:v>1.2262217073102468E-9</c:v>
                </c:pt>
                <c:pt idx="5061">
                  <c:v>1.2119117607042955E-9</c:v>
                </c:pt>
                <c:pt idx="5062">
                  <c:v>1.2119117607042955E-9</c:v>
                </c:pt>
                <c:pt idx="5063">
                  <c:v>1.1699788204544665E-9</c:v>
                </c:pt>
                <c:pt idx="5064">
                  <c:v>1.183790907757982E-9</c:v>
                </c:pt>
                <c:pt idx="5065">
                  <c:v>1.183790907757982E-9</c:v>
                </c:pt>
                <c:pt idx="5066">
                  <c:v>1.1977688104666578E-9</c:v>
                </c:pt>
                <c:pt idx="5067">
                  <c:v>1.1563252255531657E-9</c:v>
                </c:pt>
                <c:pt idx="5068">
                  <c:v>1.2119117607042955E-9</c:v>
                </c:pt>
                <c:pt idx="5069">
                  <c:v>1.1563252255531657E-9</c:v>
                </c:pt>
                <c:pt idx="5070">
                  <c:v>1.1428309674282835E-9</c:v>
                </c:pt>
                <c:pt idx="5071">
                  <c:v>1.1699788204544665E-9</c:v>
                </c:pt>
                <c:pt idx="5072">
                  <c:v>1.1163156158070619E-9</c:v>
                </c:pt>
                <c:pt idx="5073">
                  <c:v>1.1428309674282835E-9</c:v>
                </c:pt>
                <c:pt idx="5074">
                  <c:v>1.129494186627528E-9</c:v>
                </c:pt>
                <c:pt idx="5075">
                  <c:v>1.1032882678467762E-9</c:v>
                </c:pt>
                <c:pt idx="5076">
                  <c:v>1.1699788204544665E-9</c:v>
                </c:pt>
                <c:pt idx="5077">
                  <c:v>1.129494186627528E-9</c:v>
                </c:pt>
                <c:pt idx="5078">
                  <c:v>1.1428309674282835E-9</c:v>
                </c:pt>
                <c:pt idx="5079">
                  <c:v>1.129494186627528E-9</c:v>
                </c:pt>
                <c:pt idx="5080">
                  <c:v>1.1032882678467762E-9</c:v>
                </c:pt>
                <c:pt idx="5081">
                  <c:v>1.1163156158070619E-9</c:v>
                </c:pt>
                <c:pt idx="5082">
                  <c:v>1.129494186627528E-9</c:v>
                </c:pt>
                <c:pt idx="5083">
                  <c:v>1.129494186627528E-9</c:v>
                </c:pt>
                <c:pt idx="5084">
                  <c:v>1.1563252255531657E-9</c:v>
                </c:pt>
                <c:pt idx="5085">
                  <c:v>1.1163156158070619E-9</c:v>
                </c:pt>
                <c:pt idx="5086">
                  <c:v>1.1163156158070619E-9</c:v>
                </c:pt>
                <c:pt idx="5087">
                  <c:v>1.1163156158070619E-9</c:v>
                </c:pt>
                <c:pt idx="5088">
                  <c:v>1.0904129483921159E-9</c:v>
                </c:pt>
                <c:pt idx="5089">
                  <c:v>1.0904129483921159E-9</c:v>
                </c:pt>
                <c:pt idx="5090">
                  <c:v>1.07768788327795E-9</c:v>
                </c:pt>
                <c:pt idx="5091">
                  <c:v>1.07768788327795E-9</c:v>
                </c:pt>
                <c:pt idx="5092">
                  <c:v>1.2553476097651708E-9</c:v>
                </c:pt>
                <c:pt idx="5093">
                  <c:v>1.2553476097651708E-9</c:v>
                </c:pt>
                <c:pt idx="5094">
                  <c:v>1.2407006221352567E-9</c:v>
                </c:pt>
                <c:pt idx="5095">
                  <c:v>1.2553476097651708E-9</c:v>
                </c:pt>
                <c:pt idx="5096">
                  <c:v>1.2407006221352567E-9</c:v>
                </c:pt>
                <c:pt idx="5097">
                  <c:v>1.2407006221352567E-9</c:v>
                </c:pt>
                <c:pt idx="5098">
                  <c:v>1.2119117607042955E-9</c:v>
                </c:pt>
                <c:pt idx="5099">
                  <c:v>1.1977688104666578E-9</c:v>
                </c:pt>
                <c:pt idx="5100">
                  <c:v>1.1699788204544665E-9</c:v>
                </c:pt>
                <c:pt idx="5101">
                  <c:v>1.1699788204544665E-9</c:v>
                </c:pt>
                <c:pt idx="5102">
                  <c:v>1.2119117607042955E-9</c:v>
                </c:pt>
                <c:pt idx="5103">
                  <c:v>1.1699788204544665E-9</c:v>
                </c:pt>
                <c:pt idx="5104">
                  <c:v>1.1563252255531657E-9</c:v>
                </c:pt>
                <c:pt idx="5105">
                  <c:v>1.1699788204544665E-9</c:v>
                </c:pt>
                <c:pt idx="5106">
                  <c:v>1.1563252255531657E-9</c:v>
                </c:pt>
                <c:pt idx="5107">
                  <c:v>1.129494186627528E-9</c:v>
                </c:pt>
                <c:pt idx="5108">
                  <c:v>1.1032882678467762E-9</c:v>
                </c:pt>
                <c:pt idx="5109">
                  <c:v>1.0904129483921159E-9</c:v>
                </c:pt>
                <c:pt idx="5110">
                  <c:v>1.0651113190435622E-9</c:v>
                </c:pt>
                <c:pt idx="5111">
                  <c:v>1.1032882678467762E-9</c:v>
                </c:pt>
                <c:pt idx="5112">
                  <c:v>1.1032882678467762E-9</c:v>
                </c:pt>
                <c:pt idx="5113">
                  <c:v>1.0526839465826151E-9</c:v>
                </c:pt>
                <c:pt idx="5114">
                  <c:v>1.07768788327795E-9</c:v>
                </c:pt>
                <c:pt idx="5115">
                  <c:v>1.07768788327795E-9</c:v>
                </c:pt>
                <c:pt idx="5116">
                  <c:v>1.0651113190435622E-9</c:v>
                </c:pt>
                <c:pt idx="5117">
                  <c:v>1.0904129483921159E-9</c:v>
                </c:pt>
                <c:pt idx="5118">
                  <c:v>1.0904129483921159E-9</c:v>
                </c:pt>
                <c:pt idx="5119">
                  <c:v>1.0403991770513523E-9</c:v>
                </c:pt>
                <c:pt idx="5120">
                  <c:v>1.07768788327795E-9</c:v>
                </c:pt>
                <c:pt idx="5121">
                  <c:v>1.0651113190435622E-9</c:v>
                </c:pt>
                <c:pt idx="5122">
                  <c:v>1.0282577701722197E-9</c:v>
                </c:pt>
                <c:pt idx="5123">
                  <c:v>1.0403991770513523E-9</c:v>
                </c:pt>
                <c:pt idx="5124">
                  <c:v>1.07768788327795E-9</c:v>
                </c:pt>
                <c:pt idx="5125">
                  <c:v>1.0403991770513523E-9</c:v>
                </c:pt>
                <c:pt idx="5126">
                  <c:v>1.0526839465826151E-9</c:v>
                </c:pt>
                <c:pt idx="5127">
                  <c:v>1.0904129483921159E-9</c:v>
                </c:pt>
                <c:pt idx="5128">
                  <c:v>1.0403991770513523E-9</c:v>
                </c:pt>
                <c:pt idx="5129">
                  <c:v>1.07768788327795E-9</c:v>
                </c:pt>
                <c:pt idx="5130">
                  <c:v>1.0651113190435622E-9</c:v>
                </c:pt>
                <c:pt idx="5131">
                  <c:v>1.0651113190435622E-9</c:v>
                </c:pt>
                <c:pt idx="5132">
                  <c:v>1.0651113190435622E-9</c:v>
                </c:pt>
                <c:pt idx="5133">
                  <c:v>1.0651113190435622E-9</c:v>
                </c:pt>
                <c:pt idx="5134">
                  <c:v>1.07768788327795E-9</c:v>
                </c:pt>
                <c:pt idx="5135">
                  <c:v>1.0651113190435622E-9</c:v>
                </c:pt>
                <c:pt idx="5136">
                  <c:v>1.0651113190435622E-9</c:v>
                </c:pt>
                <c:pt idx="5137">
                  <c:v>1.0526839465826151E-9</c:v>
                </c:pt>
                <c:pt idx="5138">
                  <c:v>1.1032882678467762E-9</c:v>
                </c:pt>
                <c:pt idx="5139">
                  <c:v>1.1032882678467762E-9</c:v>
                </c:pt>
                <c:pt idx="5140">
                  <c:v>1.129494186627528E-9</c:v>
                </c:pt>
                <c:pt idx="5141">
                  <c:v>1.1563252255531657E-9</c:v>
                </c:pt>
                <c:pt idx="5142">
                  <c:v>1.1163156158070619E-9</c:v>
                </c:pt>
                <c:pt idx="5143">
                  <c:v>1.1163156158070619E-9</c:v>
                </c:pt>
                <c:pt idx="5144">
                  <c:v>1.129494186627528E-9</c:v>
                </c:pt>
                <c:pt idx="5145">
                  <c:v>1.1163156158070619E-9</c:v>
                </c:pt>
                <c:pt idx="5146">
                  <c:v>1.1428309674282835E-9</c:v>
                </c:pt>
                <c:pt idx="5147">
                  <c:v>1.129494186627528E-9</c:v>
                </c:pt>
                <c:pt idx="5148">
                  <c:v>1.1163156158070619E-9</c:v>
                </c:pt>
                <c:pt idx="5149">
                  <c:v>1.1563252255531657E-9</c:v>
                </c:pt>
                <c:pt idx="5150">
                  <c:v>1.1163156158070619E-9</c:v>
                </c:pt>
                <c:pt idx="5151">
                  <c:v>1.129494186627528E-9</c:v>
                </c:pt>
                <c:pt idx="5152">
                  <c:v>1.129494186627528E-9</c:v>
                </c:pt>
                <c:pt idx="5153">
                  <c:v>1.1163156158070619E-9</c:v>
                </c:pt>
                <c:pt idx="5154">
                  <c:v>1.1563252255531657E-9</c:v>
                </c:pt>
                <c:pt idx="5155">
                  <c:v>1.1428309674282835E-9</c:v>
                </c:pt>
                <c:pt idx="5156">
                  <c:v>1.1428309674282835E-9</c:v>
                </c:pt>
                <c:pt idx="5157">
                  <c:v>1.1163156158070619E-9</c:v>
                </c:pt>
                <c:pt idx="5158">
                  <c:v>1.1032882678467762E-9</c:v>
                </c:pt>
                <c:pt idx="5159">
                  <c:v>1.1428309674282835E-9</c:v>
                </c:pt>
                <c:pt idx="5160">
                  <c:v>1.1163156158070619E-9</c:v>
                </c:pt>
                <c:pt idx="5161">
                  <c:v>1.1428309674282835E-9</c:v>
                </c:pt>
                <c:pt idx="5162">
                  <c:v>1.1428309674282835E-9</c:v>
                </c:pt>
                <c:pt idx="5163">
                  <c:v>1.129494186627528E-9</c:v>
                </c:pt>
                <c:pt idx="5164">
                  <c:v>1.1563252255531657E-9</c:v>
                </c:pt>
                <c:pt idx="5165">
                  <c:v>1.1699788204544665E-9</c:v>
                </c:pt>
                <c:pt idx="5166">
                  <c:v>1.1163156158070619E-9</c:v>
                </c:pt>
                <c:pt idx="5167">
                  <c:v>1.1563252255531657E-9</c:v>
                </c:pt>
                <c:pt idx="5168">
                  <c:v>1.1563252255531657E-9</c:v>
                </c:pt>
                <c:pt idx="5169">
                  <c:v>1.1977688104666578E-9</c:v>
                </c:pt>
                <c:pt idx="5170">
                  <c:v>1.1563252255531657E-9</c:v>
                </c:pt>
                <c:pt idx="5171">
                  <c:v>1.2119117607042955E-9</c:v>
                </c:pt>
                <c:pt idx="5172">
                  <c:v>1.183790907757982E-9</c:v>
                </c:pt>
                <c:pt idx="5173">
                  <c:v>1.1563252255531657E-9</c:v>
                </c:pt>
                <c:pt idx="5174">
                  <c:v>1.1977688104666578E-9</c:v>
                </c:pt>
                <c:pt idx="5175">
                  <c:v>1.1699788204544665E-9</c:v>
                </c:pt>
                <c:pt idx="5176">
                  <c:v>1.1699788204544665E-9</c:v>
                </c:pt>
                <c:pt idx="5177">
                  <c:v>1.183790907757982E-9</c:v>
                </c:pt>
                <c:pt idx="5178">
                  <c:v>1.1977688104666578E-9</c:v>
                </c:pt>
                <c:pt idx="5179">
                  <c:v>1.2119117607042955E-9</c:v>
                </c:pt>
                <c:pt idx="5180">
                  <c:v>1.1563252255531657E-9</c:v>
                </c:pt>
                <c:pt idx="5181">
                  <c:v>1.2119117607042955E-9</c:v>
                </c:pt>
                <c:pt idx="5182">
                  <c:v>1.183790907757982E-9</c:v>
                </c:pt>
                <c:pt idx="5183">
                  <c:v>1.1699788204544665E-9</c:v>
                </c:pt>
                <c:pt idx="5184">
                  <c:v>1.1563252255531657E-9</c:v>
                </c:pt>
                <c:pt idx="5185">
                  <c:v>1.1699788204544665E-9</c:v>
                </c:pt>
                <c:pt idx="5186">
                  <c:v>1.1563252255531657E-9</c:v>
                </c:pt>
                <c:pt idx="5187">
                  <c:v>1.183790907757982E-9</c:v>
                </c:pt>
                <c:pt idx="5188">
                  <c:v>1.1428309674282835E-9</c:v>
                </c:pt>
                <c:pt idx="5189">
                  <c:v>1.1699788204544665E-9</c:v>
                </c:pt>
                <c:pt idx="5190">
                  <c:v>1.183790907757982E-9</c:v>
                </c:pt>
                <c:pt idx="5191">
                  <c:v>1.183790907757982E-9</c:v>
                </c:pt>
                <c:pt idx="5192">
                  <c:v>1.1428309674282835E-9</c:v>
                </c:pt>
                <c:pt idx="5193">
                  <c:v>1.1699788204544665E-9</c:v>
                </c:pt>
                <c:pt idx="5194">
                  <c:v>1.1428309674282835E-9</c:v>
                </c:pt>
                <c:pt idx="5195">
                  <c:v>1.183790907757982E-9</c:v>
                </c:pt>
                <c:pt idx="5196">
                  <c:v>1.1163156158070619E-9</c:v>
                </c:pt>
                <c:pt idx="5197">
                  <c:v>1.1032882678467762E-9</c:v>
                </c:pt>
                <c:pt idx="5198">
                  <c:v>1.1428309674282835E-9</c:v>
                </c:pt>
                <c:pt idx="5199">
                  <c:v>1.1563252255531657E-9</c:v>
                </c:pt>
                <c:pt idx="5200">
                  <c:v>1.1428309674282835E-9</c:v>
                </c:pt>
                <c:pt idx="5201">
                  <c:v>1.129494186627528E-9</c:v>
                </c:pt>
                <c:pt idx="5202">
                  <c:v>1.1163156158070619E-9</c:v>
                </c:pt>
                <c:pt idx="5203">
                  <c:v>1.2701704358570685E-9</c:v>
                </c:pt>
                <c:pt idx="5204">
                  <c:v>1.07768788327795E-9</c:v>
                </c:pt>
                <c:pt idx="5205">
                  <c:v>1.2553476097651708E-9</c:v>
                </c:pt>
                <c:pt idx="5206">
                  <c:v>1.2553476097651708E-9</c:v>
                </c:pt>
                <c:pt idx="5207">
                  <c:v>1.2553476097651708E-9</c:v>
                </c:pt>
                <c:pt idx="5208">
                  <c:v>1.2851682861188796E-9</c:v>
                </c:pt>
                <c:pt idx="5209">
                  <c:v>1.2851682861188796E-9</c:v>
                </c:pt>
                <c:pt idx="5210">
                  <c:v>1.2262217073102468E-9</c:v>
                </c:pt>
                <c:pt idx="5211">
                  <c:v>1.2851682861188796E-9</c:v>
                </c:pt>
                <c:pt idx="5212">
                  <c:v>1.2851682861188796E-9</c:v>
                </c:pt>
                <c:pt idx="5213">
                  <c:v>1.2262217073102468E-9</c:v>
                </c:pt>
                <c:pt idx="5214">
                  <c:v>1.2701704358570685E-9</c:v>
                </c:pt>
                <c:pt idx="5215">
                  <c:v>1.2262217073102468E-9</c:v>
                </c:pt>
                <c:pt idx="5216">
                  <c:v>1.2553476097651708E-9</c:v>
                </c:pt>
                <c:pt idx="5217">
                  <c:v>1.2262217073102468E-9</c:v>
                </c:pt>
                <c:pt idx="5218">
                  <c:v>1.2262217073102468E-9</c:v>
                </c:pt>
                <c:pt idx="5219">
                  <c:v>1.2407006221352567E-9</c:v>
                </c:pt>
                <c:pt idx="5220">
                  <c:v>1.2851682861188796E-9</c:v>
                </c:pt>
                <c:pt idx="5221">
                  <c:v>1.2407006221352567E-9</c:v>
                </c:pt>
                <c:pt idx="5222">
                  <c:v>1.2701704358570685E-9</c:v>
                </c:pt>
                <c:pt idx="5223">
                  <c:v>1.2553476097651708E-9</c:v>
                </c:pt>
                <c:pt idx="5224">
                  <c:v>1.2262217073102468E-9</c:v>
                </c:pt>
                <c:pt idx="5225">
                  <c:v>1.2262217073102468E-9</c:v>
                </c:pt>
                <c:pt idx="5226">
                  <c:v>1.2701704358570685E-9</c:v>
                </c:pt>
                <c:pt idx="5227">
                  <c:v>1.2119117607042955E-9</c:v>
                </c:pt>
                <c:pt idx="5228">
                  <c:v>1.2262217073102468E-9</c:v>
                </c:pt>
                <c:pt idx="5229">
                  <c:v>1.2262217073102468E-9</c:v>
                </c:pt>
                <c:pt idx="5230">
                  <c:v>1.2553476097651708E-9</c:v>
                </c:pt>
                <c:pt idx="5231">
                  <c:v>1.2407006221352567E-9</c:v>
                </c:pt>
                <c:pt idx="5232">
                  <c:v>1.2262217073102468E-9</c:v>
                </c:pt>
                <c:pt idx="5233">
                  <c:v>1.2701704358570685E-9</c:v>
                </c:pt>
                <c:pt idx="5234">
                  <c:v>1.2701704358570685E-9</c:v>
                </c:pt>
                <c:pt idx="5235">
                  <c:v>1.3003432271915975E-9</c:v>
                </c:pt>
                <c:pt idx="5236">
                  <c:v>1.2553476097651708E-9</c:v>
                </c:pt>
                <c:pt idx="5237">
                  <c:v>1.2701704358570685E-9</c:v>
                </c:pt>
                <c:pt idx="5238">
                  <c:v>1.2553476097651708E-9</c:v>
                </c:pt>
                <c:pt idx="5239">
                  <c:v>1.2851682861188796E-9</c:v>
                </c:pt>
                <c:pt idx="5240">
                  <c:v>1.2701704358570685E-9</c:v>
                </c:pt>
                <c:pt idx="5241">
                  <c:v>1.2407006221352567E-9</c:v>
                </c:pt>
                <c:pt idx="5242">
                  <c:v>1.2553476097651708E-9</c:v>
                </c:pt>
                <c:pt idx="5243">
                  <c:v>1.2262217073102468E-9</c:v>
                </c:pt>
                <c:pt idx="5244">
                  <c:v>1.2119117607042955E-9</c:v>
                </c:pt>
                <c:pt idx="5245">
                  <c:v>1.2262217073102468E-9</c:v>
                </c:pt>
                <c:pt idx="5246">
                  <c:v>1.183790907757982E-9</c:v>
                </c:pt>
                <c:pt idx="5247">
                  <c:v>1.1699788204544665E-9</c:v>
                </c:pt>
                <c:pt idx="5248">
                  <c:v>1.183790907757982E-9</c:v>
                </c:pt>
                <c:pt idx="5249">
                  <c:v>1.1977688104666578E-9</c:v>
                </c:pt>
                <c:pt idx="5250">
                  <c:v>1.1699788204544665E-9</c:v>
                </c:pt>
                <c:pt idx="5251">
                  <c:v>1.2119117607042955E-9</c:v>
                </c:pt>
                <c:pt idx="5252">
                  <c:v>1.1699788204544665E-9</c:v>
                </c:pt>
                <c:pt idx="5253">
                  <c:v>1.1563252255531657E-9</c:v>
                </c:pt>
                <c:pt idx="5254">
                  <c:v>1.2119117607042955E-9</c:v>
                </c:pt>
                <c:pt idx="5255">
                  <c:v>1.129494186627528E-9</c:v>
                </c:pt>
                <c:pt idx="5256">
                  <c:v>1.183790907757982E-9</c:v>
                </c:pt>
                <c:pt idx="5257">
                  <c:v>1.1163156158070619E-9</c:v>
                </c:pt>
                <c:pt idx="5258">
                  <c:v>1.1163156158070619E-9</c:v>
                </c:pt>
                <c:pt idx="5259">
                  <c:v>1.1163156158070619E-9</c:v>
                </c:pt>
                <c:pt idx="5260">
                  <c:v>1.1032882678467762E-9</c:v>
                </c:pt>
                <c:pt idx="5261">
                  <c:v>1.1032882678467762E-9</c:v>
                </c:pt>
                <c:pt idx="5262">
                  <c:v>1.0904129483921159E-9</c:v>
                </c:pt>
                <c:pt idx="5263">
                  <c:v>1.0904129483921159E-9</c:v>
                </c:pt>
                <c:pt idx="5264">
                  <c:v>1.1032882678467762E-9</c:v>
                </c:pt>
                <c:pt idx="5265">
                  <c:v>1.129494186627528E-9</c:v>
                </c:pt>
                <c:pt idx="5266">
                  <c:v>1.1032882678467762E-9</c:v>
                </c:pt>
                <c:pt idx="5267">
                  <c:v>1.0651113190435622E-9</c:v>
                </c:pt>
                <c:pt idx="5268">
                  <c:v>1.0526839465826151E-9</c:v>
                </c:pt>
                <c:pt idx="5269">
                  <c:v>1.07768788327795E-9</c:v>
                </c:pt>
                <c:pt idx="5270">
                  <c:v>1.07768788327795E-9</c:v>
                </c:pt>
                <c:pt idx="5271">
                  <c:v>1.07768788327795E-9</c:v>
                </c:pt>
                <c:pt idx="5272">
                  <c:v>1.0904129483921159E-9</c:v>
                </c:pt>
                <c:pt idx="5273">
                  <c:v>1.0403991770513523E-9</c:v>
                </c:pt>
                <c:pt idx="5274">
                  <c:v>1.1032882678467762E-9</c:v>
                </c:pt>
                <c:pt idx="5275">
                  <c:v>1.07768788327795E-9</c:v>
                </c:pt>
                <c:pt idx="5276">
                  <c:v>1.07768788327795E-9</c:v>
                </c:pt>
                <c:pt idx="5277">
                  <c:v>1.0904129483921159E-9</c:v>
                </c:pt>
                <c:pt idx="5278">
                  <c:v>1.07768788327795E-9</c:v>
                </c:pt>
                <c:pt idx="5279">
                  <c:v>1.0403991770513523E-9</c:v>
                </c:pt>
                <c:pt idx="5280">
                  <c:v>1.0651113190435622E-9</c:v>
                </c:pt>
                <c:pt idx="5281">
                  <c:v>1.07768788327795E-9</c:v>
                </c:pt>
                <c:pt idx="5282">
                  <c:v>1.0282577701722197E-9</c:v>
                </c:pt>
                <c:pt idx="5283">
                  <c:v>1.0651113190435622E-9</c:v>
                </c:pt>
                <c:pt idx="5284">
                  <c:v>1.0403991770513523E-9</c:v>
                </c:pt>
                <c:pt idx="5285">
                  <c:v>1.07768788327795E-9</c:v>
                </c:pt>
                <c:pt idx="5286">
                  <c:v>1.0526839465826151E-9</c:v>
                </c:pt>
                <c:pt idx="5287">
                  <c:v>1.1032882678467762E-9</c:v>
                </c:pt>
                <c:pt idx="5288">
                  <c:v>1.07768788327795E-9</c:v>
                </c:pt>
                <c:pt idx="5289">
                  <c:v>1.0526839465826151E-9</c:v>
                </c:pt>
              </c:numCache>
            </c:numRef>
          </c:yVal>
          <c:smooth val="0"/>
        </c:ser>
        <c:ser>
          <c:idx val="0"/>
          <c:order val="1"/>
          <c:tx>
            <c:v>P(Torr) Run 2</c:v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 w="9525"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c:spPr>
          </c:marker>
          <c:xVal>
            <c:numRef>
              <c:f>'full set 14Oct'!$C$2:$C$4512</c:f>
              <c:numCache>
                <c:formatCode>0.00</c:formatCode>
                <c:ptCount val="4511"/>
                <c:pt idx="0">
                  <c:v>-7.75</c:v>
                </c:pt>
                <c:pt idx="1">
                  <c:v>-7.7458239999832585</c:v>
                </c:pt>
                <c:pt idx="2">
                  <c:v>-7.7416719999746419</c:v>
                </c:pt>
                <c:pt idx="3">
                  <c:v>-7.7374959999579005</c:v>
                </c:pt>
                <c:pt idx="4">
                  <c:v>-7.7333439999492839</c:v>
                </c:pt>
                <c:pt idx="5">
                  <c:v>-7.7291679999325424</c:v>
                </c:pt>
                <c:pt idx="6">
                  <c:v>-7.724991999915801</c:v>
                </c:pt>
                <c:pt idx="7">
                  <c:v>-7.7208159998990595</c:v>
                </c:pt>
                <c:pt idx="8">
                  <c:v>-7.7166399998823181</c:v>
                </c:pt>
                <c:pt idx="9">
                  <c:v>-7.7124639998655766</c:v>
                </c:pt>
                <c:pt idx="10">
                  <c:v>-7.70831199985696</c:v>
                </c:pt>
                <c:pt idx="11">
                  <c:v>-7.7041360000148416</c:v>
                </c:pt>
                <c:pt idx="12">
                  <c:v>-7.6999599999981001</c:v>
                </c:pt>
                <c:pt idx="13">
                  <c:v>-7.6958079999894835</c:v>
                </c:pt>
                <c:pt idx="14">
                  <c:v>-7.6916319999727421</c:v>
                </c:pt>
                <c:pt idx="15">
                  <c:v>-7.6874559999560006</c:v>
                </c:pt>
                <c:pt idx="16">
                  <c:v>-7.683303999947384</c:v>
                </c:pt>
                <c:pt idx="17">
                  <c:v>-7.6791279999306425</c:v>
                </c:pt>
                <c:pt idx="18">
                  <c:v>-7.6749519999139011</c:v>
                </c:pt>
                <c:pt idx="19">
                  <c:v>-7.6707999999052845</c:v>
                </c:pt>
                <c:pt idx="20">
                  <c:v>-7.666623999888543</c:v>
                </c:pt>
                <c:pt idx="21">
                  <c:v>-7.6624479998718016</c:v>
                </c:pt>
                <c:pt idx="22">
                  <c:v>-7.6582719998550601</c:v>
                </c:pt>
                <c:pt idx="23">
                  <c:v>-7.6540960000129417</c:v>
                </c:pt>
                <c:pt idx="24">
                  <c:v>-7.6499199999962002</c:v>
                </c:pt>
                <c:pt idx="25">
                  <c:v>-7.6457439999794587</c:v>
                </c:pt>
                <c:pt idx="26">
                  <c:v>-7.6415919999708422</c:v>
                </c:pt>
                <c:pt idx="27">
                  <c:v>-7.6374159999541007</c:v>
                </c:pt>
                <c:pt idx="28">
                  <c:v>-7.6332399999373592</c:v>
                </c:pt>
                <c:pt idx="29">
                  <c:v>-7.6290879999287426</c:v>
                </c:pt>
                <c:pt idx="30">
                  <c:v>-7.6249119999120012</c:v>
                </c:pt>
                <c:pt idx="31">
                  <c:v>-7.6207359998952597</c:v>
                </c:pt>
                <c:pt idx="32">
                  <c:v>-7.6165839998866431</c:v>
                </c:pt>
                <c:pt idx="33">
                  <c:v>-7.6124079998699017</c:v>
                </c:pt>
                <c:pt idx="34">
                  <c:v>-7.6082559998612851</c:v>
                </c:pt>
                <c:pt idx="35">
                  <c:v>-7.6040799998445436</c:v>
                </c:pt>
                <c:pt idx="36">
                  <c:v>-7.5999040000024252</c:v>
                </c:pt>
                <c:pt idx="37">
                  <c:v>-7.5957519999938086</c:v>
                </c:pt>
                <c:pt idx="38">
                  <c:v>-7.5915759999770671</c:v>
                </c:pt>
                <c:pt idx="39">
                  <c:v>-7.5873999999603257</c:v>
                </c:pt>
                <c:pt idx="40">
                  <c:v>-7.5832479999517091</c:v>
                </c:pt>
                <c:pt idx="41">
                  <c:v>-7.5790719999349676</c:v>
                </c:pt>
                <c:pt idx="42">
                  <c:v>-7.574919999926351</c:v>
                </c:pt>
                <c:pt idx="43">
                  <c:v>-7.5707439999096096</c:v>
                </c:pt>
                <c:pt idx="44">
                  <c:v>-7.5665679998928681</c:v>
                </c:pt>
                <c:pt idx="45">
                  <c:v>-7.5623919998761266</c:v>
                </c:pt>
                <c:pt idx="46">
                  <c:v>-7.5582399998675101</c:v>
                </c:pt>
                <c:pt idx="47">
                  <c:v>-7.5540639998507686</c:v>
                </c:pt>
                <c:pt idx="48">
                  <c:v>-7.5498880000086501</c:v>
                </c:pt>
                <c:pt idx="49">
                  <c:v>-7.5457360000000335</c:v>
                </c:pt>
                <c:pt idx="50">
                  <c:v>-7.5415599999832921</c:v>
                </c:pt>
                <c:pt idx="51">
                  <c:v>-7.5373839999665506</c:v>
                </c:pt>
                <c:pt idx="52">
                  <c:v>-7.533231999957934</c:v>
                </c:pt>
                <c:pt idx="53">
                  <c:v>-7.5290559999411926</c:v>
                </c:pt>
                <c:pt idx="54">
                  <c:v>-7.524903999932576</c:v>
                </c:pt>
                <c:pt idx="55">
                  <c:v>-7.5207279999158345</c:v>
                </c:pt>
                <c:pt idx="56">
                  <c:v>-7.5165519998990931</c:v>
                </c:pt>
                <c:pt idx="57">
                  <c:v>-7.5123999998904765</c:v>
                </c:pt>
                <c:pt idx="58">
                  <c:v>-7.508223999873735</c:v>
                </c:pt>
                <c:pt idx="59">
                  <c:v>-7.5040479998569936</c:v>
                </c:pt>
                <c:pt idx="60">
                  <c:v>-7.499895999848377</c:v>
                </c:pt>
                <c:pt idx="61">
                  <c:v>-7.4957200000062585</c:v>
                </c:pt>
                <c:pt idx="62">
                  <c:v>-7.4915679999976419</c:v>
                </c:pt>
                <c:pt idx="63">
                  <c:v>-7.4873919999809004</c:v>
                </c:pt>
                <c:pt idx="64">
                  <c:v>-7.483215999964159</c:v>
                </c:pt>
                <c:pt idx="65">
                  <c:v>-7.4790399999474175</c:v>
                </c:pt>
                <c:pt idx="66">
                  <c:v>-7.4748879999388009</c:v>
                </c:pt>
                <c:pt idx="67">
                  <c:v>-7.4707119999220595</c:v>
                </c:pt>
                <c:pt idx="68">
                  <c:v>-7.466535999905318</c:v>
                </c:pt>
                <c:pt idx="69">
                  <c:v>-7.4623599998885766</c:v>
                </c:pt>
                <c:pt idx="70">
                  <c:v>-7.45820799987996</c:v>
                </c:pt>
                <c:pt idx="71">
                  <c:v>-7.4540319998632185</c:v>
                </c:pt>
                <c:pt idx="72">
                  <c:v>-7.4498559998464771</c:v>
                </c:pt>
                <c:pt idx="73">
                  <c:v>-7.4457040000124834</c:v>
                </c:pt>
                <c:pt idx="74">
                  <c:v>-7.441527999995742</c:v>
                </c:pt>
                <c:pt idx="75">
                  <c:v>-7.4373519999790005</c:v>
                </c:pt>
                <c:pt idx="76">
                  <c:v>-7.4331999999703839</c:v>
                </c:pt>
                <c:pt idx="77">
                  <c:v>-7.4290239999536425</c:v>
                </c:pt>
                <c:pt idx="78">
                  <c:v>-7.424847999936901</c:v>
                </c:pt>
                <c:pt idx="79">
                  <c:v>-7.4206719999201596</c:v>
                </c:pt>
                <c:pt idx="80">
                  <c:v>-7.416519999911543</c:v>
                </c:pt>
                <c:pt idx="81">
                  <c:v>-7.4123439998948015</c:v>
                </c:pt>
                <c:pt idx="82">
                  <c:v>-7.4081919998861849</c:v>
                </c:pt>
                <c:pt idx="83">
                  <c:v>-7.4040159998694435</c:v>
                </c:pt>
                <c:pt idx="84">
                  <c:v>-7.399839999852702</c:v>
                </c:pt>
                <c:pt idx="85">
                  <c:v>-7.3956640000105835</c:v>
                </c:pt>
                <c:pt idx="86">
                  <c:v>-7.391512000001967</c:v>
                </c:pt>
                <c:pt idx="87">
                  <c:v>-7.3873359999852255</c:v>
                </c:pt>
                <c:pt idx="88">
                  <c:v>-7.383159999968484</c:v>
                </c:pt>
                <c:pt idx="89">
                  <c:v>-7.3789839999517426</c:v>
                </c:pt>
                <c:pt idx="90">
                  <c:v>-7.3748079999350011</c:v>
                </c:pt>
                <c:pt idx="91">
                  <c:v>-7.3706559999263845</c:v>
                </c:pt>
                <c:pt idx="92">
                  <c:v>-7.3664799999096431</c:v>
                </c:pt>
                <c:pt idx="93">
                  <c:v>-7.3623039998929016</c:v>
                </c:pt>
                <c:pt idx="94">
                  <c:v>-7.358151999884285</c:v>
                </c:pt>
                <c:pt idx="95">
                  <c:v>-7.3539759998675436</c:v>
                </c:pt>
                <c:pt idx="96">
                  <c:v>-7.3497999998508021</c:v>
                </c:pt>
                <c:pt idx="97">
                  <c:v>-7.3456480000168085</c:v>
                </c:pt>
                <c:pt idx="98">
                  <c:v>-7.3414720000000671</c:v>
                </c:pt>
                <c:pt idx="99">
                  <c:v>-7.3372959999833256</c:v>
                </c:pt>
                <c:pt idx="100">
                  <c:v>-7.333143999974709</c:v>
                </c:pt>
                <c:pt idx="101">
                  <c:v>-7.3289439999498427</c:v>
                </c:pt>
                <c:pt idx="102">
                  <c:v>-7.3247919999412261</c:v>
                </c:pt>
                <c:pt idx="103">
                  <c:v>-7.3206159999244846</c:v>
                </c:pt>
                <c:pt idx="104">
                  <c:v>-7.3164399999077432</c:v>
                </c:pt>
                <c:pt idx="105">
                  <c:v>-7.3122879998991266</c:v>
                </c:pt>
                <c:pt idx="106">
                  <c:v>-7.3081119998823851</c:v>
                </c:pt>
                <c:pt idx="107">
                  <c:v>-7.3039359998656437</c:v>
                </c:pt>
                <c:pt idx="108">
                  <c:v>-7.2997599998489022</c:v>
                </c:pt>
                <c:pt idx="109">
                  <c:v>-7.2955840000067838</c:v>
                </c:pt>
                <c:pt idx="110">
                  <c:v>-7.2914319999981672</c:v>
                </c:pt>
                <c:pt idx="111">
                  <c:v>-7.2872559999814257</c:v>
                </c:pt>
                <c:pt idx="112">
                  <c:v>-7.2830799999646842</c:v>
                </c:pt>
                <c:pt idx="113">
                  <c:v>-7.2789039999479428</c:v>
                </c:pt>
                <c:pt idx="114">
                  <c:v>-7.2747279999312013</c:v>
                </c:pt>
                <c:pt idx="115">
                  <c:v>-7.2705759999225847</c:v>
                </c:pt>
                <c:pt idx="116">
                  <c:v>-7.2663999999058433</c:v>
                </c:pt>
                <c:pt idx="117">
                  <c:v>-7.2622239998891018</c:v>
                </c:pt>
                <c:pt idx="118">
                  <c:v>-7.2580719998804852</c:v>
                </c:pt>
                <c:pt idx="119">
                  <c:v>-7.2538719998556189</c:v>
                </c:pt>
                <c:pt idx="120">
                  <c:v>-7.2497199998470023</c:v>
                </c:pt>
                <c:pt idx="121">
                  <c:v>-7.2455440000048839</c:v>
                </c:pt>
                <c:pt idx="122">
                  <c:v>-7.2413919999962673</c:v>
                </c:pt>
                <c:pt idx="123">
                  <c:v>-7.2372159999795258</c:v>
                </c:pt>
                <c:pt idx="124">
                  <c:v>-7.2330399999627843</c:v>
                </c:pt>
                <c:pt idx="125">
                  <c:v>-7.2288879999541678</c:v>
                </c:pt>
                <c:pt idx="126">
                  <c:v>-7.2246879999293014</c:v>
                </c:pt>
                <c:pt idx="127">
                  <c:v>-7.2205359999206848</c:v>
                </c:pt>
                <c:pt idx="128">
                  <c:v>-7.2163599999039434</c:v>
                </c:pt>
                <c:pt idx="129">
                  <c:v>-7.2121839998872019</c:v>
                </c:pt>
                <c:pt idx="130">
                  <c:v>-7.2080319998785853</c:v>
                </c:pt>
                <c:pt idx="131">
                  <c:v>-7.2038559998618439</c:v>
                </c:pt>
                <c:pt idx="132">
                  <c:v>-7.1997039998532273</c:v>
                </c:pt>
                <c:pt idx="133">
                  <c:v>-7.1955280000111088</c:v>
                </c:pt>
                <c:pt idx="134">
                  <c:v>-7.1913519999943674</c:v>
                </c:pt>
                <c:pt idx="135">
                  <c:v>-7.1871999999857508</c:v>
                </c:pt>
                <c:pt idx="136">
                  <c:v>-7.1830239999690093</c:v>
                </c:pt>
                <c:pt idx="137">
                  <c:v>-7.1788479999522679</c:v>
                </c:pt>
                <c:pt idx="138">
                  <c:v>-7.1746959999436513</c:v>
                </c:pt>
                <c:pt idx="139">
                  <c:v>-7.1705199999269098</c:v>
                </c:pt>
                <c:pt idx="140">
                  <c:v>-7.1663439999101683</c:v>
                </c:pt>
                <c:pt idx="141">
                  <c:v>-7.1621679998934269</c:v>
                </c:pt>
                <c:pt idx="142">
                  <c:v>-7.1579919998766854</c:v>
                </c:pt>
                <c:pt idx="143">
                  <c:v>-7.1538399998680688</c:v>
                </c:pt>
                <c:pt idx="144">
                  <c:v>-7.1496639998513274</c:v>
                </c:pt>
                <c:pt idx="145">
                  <c:v>-7.1455120000173338</c:v>
                </c:pt>
                <c:pt idx="146">
                  <c:v>-7.1413360000005923</c:v>
                </c:pt>
                <c:pt idx="147">
                  <c:v>-7.1371599999838509</c:v>
                </c:pt>
                <c:pt idx="148">
                  <c:v>-7.1330079999752343</c:v>
                </c:pt>
                <c:pt idx="149">
                  <c:v>-7.1288319999584928</c:v>
                </c:pt>
                <c:pt idx="150">
                  <c:v>-7.1246559999417514</c:v>
                </c:pt>
                <c:pt idx="151">
                  <c:v>-7.1205039999331348</c:v>
                </c:pt>
                <c:pt idx="152">
                  <c:v>-7.1163279999163933</c:v>
                </c:pt>
                <c:pt idx="153">
                  <c:v>-7.1121519998996519</c:v>
                </c:pt>
                <c:pt idx="154">
                  <c:v>-7.1079759998829104</c:v>
                </c:pt>
                <c:pt idx="155">
                  <c:v>-7.1038239998742938</c:v>
                </c:pt>
                <c:pt idx="156">
                  <c:v>-7.0996479998575523</c:v>
                </c:pt>
                <c:pt idx="157">
                  <c:v>-7.0954720000154339</c:v>
                </c:pt>
                <c:pt idx="158">
                  <c:v>-7.0913200000068173</c:v>
                </c:pt>
                <c:pt idx="159">
                  <c:v>-7.0871439999900758</c:v>
                </c:pt>
                <c:pt idx="160">
                  <c:v>-7.0829919999814592</c:v>
                </c:pt>
                <c:pt idx="161">
                  <c:v>-7.0788159999647178</c:v>
                </c:pt>
                <c:pt idx="162">
                  <c:v>-7.0746399999479763</c:v>
                </c:pt>
                <c:pt idx="163">
                  <c:v>-7.0704639999312349</c:v>
                </c:pt>
                <c:pt idx="164">
                  <c:v>-7.0663119999226183</c:v>
                </c:pt>
                <c:pt idx="165">
                  <c:v>-7.0621359999058768</c:v>
                </c:pt>
                <c:pt idx="166">
                  <c:v>-7.0579599998891354</c:v>
                </c:pt>
                <c:pt idx="167">
                  <c:v>-7.0537839998723939</c:v>
                </c:pt>
                <c:pt idx="168">
                  <c:v>-7.0496319998637773</c:v>
                </c:pt>
                <c:pt idx="169">
                  <c:v>-7.0454559998470359</c:v>
                </c:pt>
                <c:pt idx="170">
                  <c:v>-7.0412800000049174</c:v>
                </c:pt>
                <c:pt idx="171">
                  <c:v>-7.0371279999963008</c:v>
                </c:pt>
                <c:pt idx="172">
                  <c:v>-7.0329519999795593</c:v>
                </c:pt>
                <c:pt idx="173">
                  <c:v>-7.0287999999709427</c:v>
                </c:pt>
                <c:pt idx="174">
                  <c:v>-7.0246239999542013</c:v>
                </c:pt>
                <c:pt idx="175">
                  <c:v>-7.0204479999374598</c:v>
                </c:pt>
                <c:pt idx="176">
                  <c:v>-7.0162959999288432</c:v>
                </c:pt>
                <c:pt idx="177">
                  <c:v>-7.0121199999121018</c:v>
                </c:pt>
                <c:pt idx="178">
                  <c:v>-7.0079439998953603</c:v>
                </c:pt>
                <c:pt idx="179">
                  <c:v>-7.0037679998786189</c:v>
                </c:pt>
                <c:pt idx="180">
                  <c:v>-6.9996159998700023</c:v>
                </c:pt>
                <c:pt idx="181">
                  <c:v>-6.9954399998532608</c:v>
                </c:pt>
                <c:pt idx="182">
                  <c:v>-6.9912640000111423</c:v>
                </c:pt>
                <c:pt idx="183">
                  <c:v>-6.9871120000025257</c:v>
                </c:pt>
                <c:pt idx="184">
                  <c:v>-6.9829359999857843</c:v>
                </c:pt>
                <c:pt idx="185">
                  <c:v>-6.9787839999771677</c:v>
                </c:pt>
                <c:pt idx="186">
                  <c:v>-6.9746079999604262</c:v>
                </c:pt>
                <c:pt idx="187">
                  <c:v>-6.9704319999436848</c:v>
                </c:pt>
                <c:pt idx="188">
                  <c:v>-6.9662799999350682</c:v>
                </c:pt>
                <c:pt idx="189">
                  <c:v>-6.9621039999183267</c:v>
                </c:pt>
                <c:pt idx="190">
                  <c:v>-6.9579279999015853</c:v>
                </c:pt>
                <c:pt idx="191">
                  <c:v>-6.9537519998848438</c:v>
                </c:pt>
                <c:pt idx="192">
                  <c:v>-6.9495999998762272</c:v>
                </c:pt>
                <c:pt idx="193">
                  <c:v>-6.9454239998594858</c:v>
                </c:pt>
                <c:pt idx="194">
                  <c:v>-6.9412719998508692</c:v>
                </c:pt>
                <c:pt idx="195">
                  <c:v>-6.9370960000087507</c:v>
                </c:pt>
                <c:pt idx="196">
                  <c:v>-6.9329199999920093</c:v>
                </c:pt>
                <c:pt idx="197">
                  <c:v>-6.9287439999752678</c:v>
                </c:pt>
                <c:pt idx="198">
                  <c:v>-6.9245679999585263</c:v>
                </c:pt>
                <c:pt idx="199">
                  <c:v>-6.9203919999417849</c:v>
                </c:pt>
                <c:pt idx="200">
                  <c:v>-6.9162159999250434</c:v>
                </c:pt>
                <c:pt idx="201">
                  <c:v>-6.9120639999164268</c:v>
                </c:pt>
                <c:pt idx="202">
                  <c:v>-6.9078879998996854</c:v>
                </c:pt>
                <c:pt idx="203">
                  <c:v>-6.9037119998829439</c:v>
                </c:pt>
                <c:pt idx="204">
                  <c:v>-6.8995359998662025</c:v>
                </c:pt>
                <c:pt idx="205">
                  <c:v>-6.895359999849461</c:v>
                </c:pt>
                <c:pt idx="206">
                  <c:v>-6.8912080000154674</c:v>
                </c:pt>
                <c:pt idx="207">
                  <c:v>-6.887031999998726</c:v>
                </c:pt>
                <c:pt idx="208">
                  <c:v>-6.8828559999819845</c:v>
                </c:pt>
                <c:pt idx="209">
                  <c:v>-6.8787039999733679</c:v>
                </c:pt>
                <c:pt idx="210">
                  <c:v>-6.8745279999566264</c:v>
                </c:pt>
                <c:pt idx="211">
                  <c:v>-6.8703759999480098</c:v>
                </c:pt>
                <c:pt idx="212">
                  <c:v>-6.8661999999312684</c:v>
                </c:pt>
                <c:pt idx="213">
                  <c:v>-6.8620239999145269</c:v>
                </c:pt>
                <c:pt idx="214">
                  <c:v>-6.8578719999059103</c:v>
                </c:pt>
                <c:pt idx="215">
                  <c:v>-6.8536959998891689</c:v>
                </c:pt>
                <c:pt idx="216">
                  <c:v>-6.8495199998724274</c:v>
                </c:pt>
                <c:pt idx="217">
                  <c:v>-6.845343999855686</c:v>
                </c:pt>
                <c:pt idx="218">
                  <c:v>-6.8411919998470694</c:v>
                </c:pt>
                <c:pt idx="219">
                  <c:v>-6.8370160000049509</c:v>
                </c:pt>
                <c:pt idx="220">
                  <c:v>-6.8328399999882095</c:v>
                </c:pt>
                <c:pt idx="221">
                  <c:v>-6.8286879999795929</c:v>
                </c:pt>
                <c:pt idx="222">
                  <c:v>-6.8245119999628514</c:v>
                </c:pt>
                <c:pt idx="223">
                  <c:v>-6.82033599994611</c:v>
                </c:pt>
                <c:pt idx="224">
                  <c:v>-6.8161839999374934</c:v>
                </c:pt>
                <c:pt idx="225">
                  <c:v>-6.8120079999207519</c:v>
                </c:pt>
                <c:pt idx="226">
                  <c:v>-6.8078319999040104</c:v>
                </c:pt>
                <c:pt idx="227">
                  <c:v>-6.803655999887269</c:v>
                </c:pt>
                <c:pt idx="228">
                  <c:v>-6.7995039998786524</c:v>
                </c:pt>
                <c:pt idx="229">
                  <c:v>-6.7953279998619109</c:v>
                </c:pt>
                <c:pt idx="230">
                  <c:v>-6.7911519998451695</c:v>
                </c:pt>
                <c:pt idx="231">
                  <c:v>-6.7870000000111759</c:v>
                </c:pt>
                <c:pt idx="232">
                  <c:v>-6.7828239999944344</c:v>
                </c:pt>
                <c:pt idx="233">
                  <c:v>-6.7786719999858178</c:v>
                </c:pt>
                <c:pt idx="234">
                  <c:v>-6.7744959999690764</c:v>
                </c:pt>
                <c:pt idx="235">
                  <c:v>-6.7703199999523349</c:v>
                </c:pt>
                <c:pt idx="236">
                  <c:v>-6.7661679999437183</c:v>
                </c:pt>
                <c:pt idx="237">
                  <c:v>-6.7619919999269769</c:v>
                </c:pt>
                <c:pt idx="238">
                  <c:v>-6.7578399999183603</c:v>
                </c:pt>
                <c:pt idx="239">
                  <c:v>-6.7536639999016188</c:v>
                </c:pt>
                <c:pt idx="240">
                  <c:v>-6.7494879998848774</c:v>
                </c:pt>
                <c:pt idx="241">
                  <c:v>-6.7453359998762608</c:v>
                </c:pt>
                <c:pt idx="242">
                  <c:v>-6.7411599998595193</c:v>
                </c:pt>
                <c:pt idx="243">
                  <c:v>-6.7369840000174008</c:v>
                </c:pt>
                <c:pt idx="244">
                  <c:v>-6.7328080000006594</c:v>
                </c:pt>
                <c:pt idx="245">
                  <c:v>-6.7286559999920428</c:v>
                </c:pt>
                <c:pt idx="246">
                  <c:v>-6.7244799999753013</c:v>
                </c:pt>
                <c:pt idx="247">
                  <c:v>-6.7203039999585599</c:v>
                </c:pt>
                <c:pt idx="248">
                  <c:v>-6.7161279999418184</c:v>
                </c:pt>
                <c:pt idx="249">
                  <c:v>-6.7119759999332018</c:v>
                </c:pt>
                <c:pt idx="250">
                  <c:v>-6.7077999999164604</c:v>
                </c:pt>
                <c:pt idx="251">
                  <c:v>-6.7036239998997189</c:v>
                </c:pt>
                <c:pt idx="252">
                  <c:v>-6.6994479998829775</c:v>
                </c:pt>
                <c:pt idx="253">
                  <c:v>-6.695271999866236</c:v>
                </c:pt>
                <c:pt idx="254">
                  <c:v>-6.6910959998494945</c:v>
                </c:pt>
                <c:pt idx="255">
                  <c:v>-6.6869200000073761</c:v>
                </c:pt>
                <c:pt idx="256">
                  <c:v>-6.6827439999906346</c:v>
                </c:pt>
                <c:pt idx="257">
                  <c:v>-6.678591999982018</c:v>
                </c:pt>
                <c:pt idx="258">
                  <c:v>-6.6744159999652766</c:v>
                </c:pt>
                <c:pt idx="259">
                  <c:v>-6.6702399999485351</c:v>
                </c:pt>
                <c:pt idx="260">
                  <c:v>-6.6660879999399185</c:v>
                </c:pt>
                <c:pt idx="261">
                  <c:v>-6.6619119999231771</c:v>
                </c:pt>
                <c:pt idx="262">
                  <c:v>-6.6577359999064356</c:v>
                </c:pt>
                <c:pt idx="263">
                  <c:v>-6.653583999897819</c:v>
                </c:pt>
                <c:pt idx="264">
                  <c:v>-6.6494079998810776</c:v>
                </c:pt>
                <c:pt idx="265">
                  <c:v>-6.645255999872461</c:v>
                </c:pt>
                <c:pt idx="266">
                  <c:v>-6.6410799998557195</c:v>
                </c:pt>
                <c:pt idx="267">
                  <c:v>-6.636904000013601</c:v>
                </c:pt>
                <c:pt idx="268">
                  <c:v>-6.6327520000049844</c:v>
                </c:pt>
                <c:pt idx="269">
                  <c:v>-6.628575999988243</c:v>
                </c:pt>
                <c:pt idx="270">
                  <c:v>-6.6244239999796264</c:v>
                </c:pt>
                <c:pt idx="271">
                  <c:v>-6.6202239999547601</c:v>
                </c:pt>
                <c:pt idx="272">
                  <c:v>-6.6160719999461435</c:v>
                </c:pt>
                <c:pt idx="273">
                  <c:v>-6.611895999929402</c:v>
                </c:pt>
                <c:pt idx="274">
                  <c:v>-6.6077199999126606</c:v>
                </c:pt>
                <c:pt idx="275">
                  <c:v>-6.603567999904044</c:v>
                </c:pt>
                <c:pt idx="276">
                  <c:v>-6.5993919998873025</c:v>
                </c:pt>
                <c:pt idx="277">
                  <c:v>-6.5952399998786859</c:v>
                </c:pt>
                <c:pt idx="278">
                  <c:v>-6.5910639998619445</c:v>
                </c:pt>
                <c:pt idx="279">
                  <c:v>-6.586887999845203</c:v>
                </c:pt>
                <c:pt idx="280">
                  <c:v>-6.5827120000030845</c:v>
                </c:pt>
                <c:pt idx="281">
                  <c:v>-6.5785359999863431</c:v>
                </c:pt>
                <c:pt idx="282">
                  <c:v>-6.5743839999777265</c:v>
                </c:pt>
                <c:pt idx="283">
                  <c:v>-6.570207999960985</c:v>
                </c:pt>
                <c:pt idx="284">
                  <c:v>-6.5660319999442436</c:v>
                </c:pt>
                <c:pt idx="285">
                  <c:v>-6.561879999935627</c:v>
                </c:pt>
                <c:pt idx="286">
                  <c:v>-6.5577039999188855</c:v>
                </c:pt>
                <c:pt idx="287">
                  <c:v>-6.5535279999021441</c:v>
                </c:pt>
                <c:pt idx="288">
                  <c:v>-6.5493519998854026</c:v>
                </c:pt>
                <c:pt idx="289">
                  <c:v>-6.5451759998686612</c:v>
                </c:pt>
                <c:pt idx="290">
                  <c:v>-6.5410239998600446</c:v>
                </c:pt>
                <c:pt idx="291">
                  <c:v>-6.5368480000179261</c:v>
                </c:pt>
                <c:pt idx="292">
                  <c:v>-6.5326720000011846</c:v>
                </c:pt>
                <c:pt idx="293">
                  <c:v>-6.5284959999844432</c:v>
                </c:pt>
                <c:pt idx="294">
                  <c:v>-6.5243439999758266</c:v>
                </c:pt>
                <c:pt idx="295">
                  <c:v>-6.5201679999590851</c:v>
                </c:pt>
                <c:pt idx="296">
                  <c:v>-6.5159919999423437</c:v>
                </c:pt>
                <c:pt idx="297">
                  <c:v>-6.5118159999256022</c:v>
                </c:pt>
                <c:pt idx="298">
                  <c:v>-6.5076639999169856</c:v>
                </c:pt>
                <c:pt idx="299">
                  <c:v>-6.5034879999002442</c:v>
                </c:pt>
                <c:pt idx="300">
                  <c:v>-6.4993359998916276</c:v>
                </c:pt>
                <c:pt idx="301">
                  <c:v>-6.4951599998748861</c:v>
                </c:pt>
                <c:pt idx="302">
                  <c:v>-6.4909839998581447</c:v>
                </c:pt>
                <c:pt idx="303">
                  <c:v>-6.4868319998495281</c:v>
                </c:pt>
                <c:pt idx="304">
                  <c:v>-6.4826560000074096</c:v>
                </c:pt>
                <c:pt idx="305">
                  <c:v>-6.4784799999906681</c:v>
                </c:pt>
                <c:pt idx="306">
                  <c:v>-6.4743039999739267</c:v>
                </c:pt>
                <c:pt idx="307">
                  <c:v>-6.4701519999653101</c:v>
                </c:pt>
                <c:pt idx="308">
                  <c:v>-6.4659519999404438</c:v>
                </c:pt>
                <c:pt idx="309">
                  <c:v>-6.4617999999318272</c:v>
                </c:pt>
                <c:pt idx="310">
                  <c:v>-6.4576239999150857</c:v>
                </c:pt>
                <c:pt idx="311">
                  <c:v>-6.4534479998983443</c:v>
                </c:pt>
                <c:pt idx="312">
                  <c:v>-6.4492719998816028</c:v>
                </c:pt>
                <c:pt idx="313">
                  <c:v>-6.4451199998729862</c:v>
                </c:pt>
                <c:pt idx="314">
                  <c:v>-6.4409439998562448</c:v>
                </c:pt>
                <c:pt idx="315">
                  <c:v>-6.4367680000141263</c:v>
                </c:pt>
                <c:pt idx="316">
                  <c:v>-6.4325919999973848</c:v>
                </c:pt>
                <c:pt idx="317">
                  <c:v>-6.4284159999806434</c:v>
                </c:pt>
                <c:pt idx="318">
                  <c:v>-6.4242639999720268</c:v>
                </c:pt>
                <c:pt idx="319">
                  <c:v>-6.4200879999552853</c:v>
                </c:pt>
                <c:pt idx="320">
                  <c:v>-6.4159119999385439</c:v>
                </c:pt>
                <c:pt idx="321">
                  <c:v>-6.4117599999299273</c:v>
                </c:pt>
                <c:pt idx="322">
                  <c:v>-6.4075839999131858</c:v>
                </c:pt>
                <c:pt idx="323">
                  <c:v>-6.4034319999045692</c:v>
                </c:pt>
                <c:pt idx="324">
                  <c:v>-6.3992559998878278</c:v>
                </c:pt>
                <c:pt idx="325">
                  <c:v>-6.3950799998710863</c:v>
                </c:pt>
                <c:pt idx="326">
                  <c:v>-6.3909279998624697</c:v>
                </c:pt>
                <c:pt idx="327">
                  <c:v>-6.3867519998457283</c:v>
                </c:pt>
                <c:pt idx="328">
                  <c:v>-6.3826000000117347</c:v>
                </c:pt>
                <c:pt idx="329">
                  <c:v>-6.3784239999949932</c:v>
                </c:pt>
                <c:pt idx="330">
                  <c:v>-6.3742479999782518</c:v>
                </c:pt>
                <c:pt idx="331">
                  <c:v>-6.3700959999696352</c:v>
                </c:pt>
                <c:pt idx="332">
                  <c:v>-6.3659199999528937</c:v>
                </c:pt>
                <c:pt idx="333">
                  <c:v>-6.3617679999442771</c:v>
                </c:pt>
                <c:pt idx="334">
                  <c:v>-6.3575919999275357</c:v>
                </c:pt>
                <c:pt idx="335">
                  <c:v>-6.3534159999107942</c:v>
                </c:pt>
                <c:pt idx="336">
                  <c:v>-6.3492399998940527</c:v>
                </c:pt>
                <c:pt idx="337">
                  <c:v>-6.3450639998773113</c:v>
                </c:pt>
                <c:pt idx="338">
                  <c:v>-6.3409119998686947</c:v>
                </c:pt>
                <c:pt idx="339">
                  <c:v>-6.3367359998519532</c:v>
                </c:pt>
                <c:pt idx="340">
                  <c:v>-6.3325600000098348</c:v>
                </c:pt>
                <c:pt idx="341">
                  <c:v>-6.3284080000012182</c:v>
                </c:pt>
                <c:pt idx="342">
                  <c:v>-6.3242319999844767</c:v>
                </c:pt>
                <c:pt idx="343">
                  <c:v>-6.3200799999758601</c:v>
                </c:pt>
                <c:pt idx="344">
                  <c:v>-6.3159039999591187</c:v>
                </c:pt>
                <c:pt idx="345">
                  <c:v>-6.3117279999423772</c:v>
                </c:pt>
                <c:pt idx="346">
                  <c:v>-6.3075519999256358</c:v>
                </c:pt>
                <c:pt idx="347">
                  <c:v>-6.3033999999170192</c:v>
                </c:pt>
                <c:pt idx="348">
                  <c:v>-6.2992239999002777</c:v>
                </c:pt>
                <c:pt idx="349">
                  <c:v>-6.2950479998835362</c:v>
                </c:pt>
                <c:pt idx="350">
                  <c:v>-6.2908959998749197</c:v>
                </c:pt>
                <c:pt idx="351">
                  <c:v>-6.2867199998581782</c:v>
                </c:pt>
                <c:pt idx="352">
                  <c:v>-6.2825200000079349</c:v>
                </c:pt>
                <c:pt idx="353">
                  <c:v>-6.2783679999993183</c:v>
                </c:pt>
                <c:pt idx="354">
                  <c:v>-6.2741919999825768</c:v>
                </c:pt>
                <c:pt idx="355">
                  <c:v>-6.2700399999739602</c:v>
                </c:pt>
                <c:pt idx="356">
                  <c:v>-6.2658639999572188</c:v>
                </c:pt>
                <c:pt idx="357">
                  <c:v>-6.2616879999404773</c:v>
                </c:pt>
                <c:pt idx="358">
                  <c:v>-6.2575359999318607</c:v>
                </c:pt>
                <c:pt idx="359">
                  <c:v>-6.2533599999151193</c:v>
                </c:pt>
                <c:pt idx="360">
                  <c:v>-6.2491839998983778</c:v>
                </c:pt>
                <c:pt idx="361">
                  <c:v>-6.2450319998897612</c:v>
                </c:pt>
                <c:pt idx="362">
                  <c:v>-6.2408559998730198</c:v>
                </c:pt>
                <c:pt idx="363">
                  <c:v>-6.2366799998562783</c:v>
                </c:pt>
                <c:pt idx="364">
                  <c:v>-6.2325279998476617</c:v>
                </c:pt>
                <c:pt idx="365">
                  <c:v>-6.2283520000055432</c:v>
                </c:pt>
                <c:pt idx="366">
                  <c:v>-6.2241759999888018</c:v>
                </c:pt>
                <c:pt idx="367">
                  <c:v>-6.2200239999801852</c:v>
                </c:pt>
                <c:pt idx="368">
                  <c:v>-6.2158479999634437</c:v>
                </c:pt>
                <c:pt idx="369">
                  <c:v>-6.2116719999467023</c:v>
                </c:pt>
                <c:pt idx="370">
                  <c:v>-6.2075199999380857</c:v>
                </c:pt>
                <c:pt idx="371">
                  <c:v>-6.2033199999132194</c:v>
                </c:pt>
                <c:pt idx="372">
                  <c:v>-6.1991679999046028</c:v>
                </c:pt>
                <c:pt idx="373">
                  <c:v>-6.1949919998878613</c:v>
                </c:pt>
                <c:pt idx="374">
                  <c:v>-6.1908159998711199</c:v>
                </c:pt>
                <c:pt idx="375">
                  <c:v>-6.1866639998625033</c:v>
                </c:pt>
                <c:pt idx="376">
                  <c:v>-6.1824879998457618</c:v>
                </c:pt>
                <c:pt idx="377">
                  <c:v>-6.1783120000036433</c:v>
                </c:pt>
                <c:pt idx="378">
                  <c:v>-6.1741599999950267</c:v>
                </c:pt>
                <c:pt idx="379">
                  <c:v>-6.1699839999782853</c:v>
                </c:pt>
                <c:pt idx="380">
                  <c:v>-6.1658079999615438</c:v>
                </c:pt>
                <c:pt idx="381">
                  <c:v>-6.1616559999529272</c:v>
                </c:pt>
                <c:pt idx="382">
                  <c:v>-6.1574799999361858</c:v>
                </c:pt>
                <c:pt idx="383">
                  <c:v>-6.1533039999194443</c:v>
                </c:pt>
                <c:pt idx="384">
                  <c:v>-6.1491279999027029</c:v>
                </c:pt>
                <c:pt idx="385">
                  <c:v>-6.1449759998940863</c:v>
                </c:pt>
                <c:pt idx="386">
                  <c:v>-6.1407999998773448</c:v>
                </c:pt>
                <c:pt idx="387">
                  <c:v>-6.1366239998606034</c:v>
                </c:pt>
                <c:pt idx="388">
                  <c:v>-6.1324479998438619</c:v>
                </c:pt>
                <c:pt idx="389">
                  <c:v>-6.1282960000098683</c:v>
                </c:pt>
                <c:pt idx="390">
                  <c:v>-6.1241199999931268</c:v>
                </c:pt>
                <c:pt idx="391">
                  <c:v>-6.1199439999763854</c:v>
                </c:pt>
                <c:pt idx="392">
                  <c:v>-6.1157919999677688</c:v>
                </c:pt>
                <c:pt idx="393">
                  <c:v>-6.1116159999510273</c:v>
                </c:pt>
                <c:pt idx="394">
                  <c:v>-6.1074399999342859</c:v>
                </c:pt>
                <c:pt idx="395">
                  <c:v>-6.1032639999175444</c:v>
                </c:pt>
                <c:pt idx="396">
                  <c:v>-6.099087999900803</c:v>
                </c:pt>
                <c:pt idx="397">
                  <c:v>-6.0949359998921864</c:v>
                </c:pt>
                <c:pt idx="398">
                  <c:v>-6.0907599998754449</c:v>
                </c:pt>
                <c:pt idx="399">
                  <c:v>-6.0865839998587035</c:v>
                </c:pt>
                <c:pt idx="400">
                  <c:v>-6.0824319998500869</c:v>
                </c:pt>
                <c:pt idx="401">
                  <c:v>-6.0782560000079684</c:v>
                </c:pt>
                <c:pt idx="402">
                  <c:v>-6.0740799999912269</c:v>
                </c:pt>
                <c:pt idx="403">
                  <c:v>-6.0699279999826103</c:v>
                </c:pt>
                <c:pt idx="404">
                  <c:v>-6.0657519999658689</c:v>
                </c:pt>
                <c:pt idx="405">
                  <c:v>-6.0615759999491274</c:v>
                </c:pt>
                <c:pt idx="406">
                  <c:v>-6.0574239999405108</c:v>
                </c:pt>
                <c:pt idx="407">
                  <c:v>-6.0532479999237694</c:v>
                </c:pt>
                <c:pt idx="408">
                  <c:v>-6.0490719999070279</c:v>
                </c:pt>
                <c:pt idx="409">
                  <c:v>-6.0449199998984113</c:v>
                </c:pt>
                <c:pt idx="410">
                  <c:v>-6.0407439998816699</c:v>
                </c:pt>
                <c:pt idx="411">
                  <c:v>-6.0365679998649284</c:v>
                </c:pt>
                <c:pt idx="412">
                  <c:v>-6.0324159998563118</c:v>
                </c:pt>
                <c:pt idx="413">
                  <c:v>-6.0282400000141934</c:v>
                </c:pt>
                <c:pt idx="414">
                  <c:v>-6.0240639999974519</c:v>
                </c:pt>
                <c:pt idx="415">
                  <c:v>-6.0199119999888353</c:v>
                </c:pt>
                <c:pt idx="416">
                  <c:v>-6.015711999963969</c:v>
                </c:pt>
                <c:pt idx="417">
                  <c:v>-6.0115359999472275</c:v>
                </c:pt>
                <c:pt idx="418">
                  <c:v>-6.0073839999386109</c:v>
                </c:pt>
                <c:pt idx="419">
                  <c:v>-6.0032079999218695</c:v>
                </c:pt>
                <c:pt idx="420">
                  <c:v>-5.999031999905128</c:v>
                </c:pt>
                <c:pt idx="421">
                  <c:v>-5.9948559998883866</c:v>
                </c:pt>
                <c:pt idx="422">
                  <c:v>-5.99070399987977</c:v>
                </c:pt>
                <c:pt idx="423">
                  <c:v>-5.9865279998630285</c:v>
                </c:pt>
                <c:pt idx="424">
                  <c:v>-5.9823519998462871</c:v>
                </c:pt>
                <c:pt idx="425">
                  <c:v>-5.9782000000122935</c:v>
                </c:pt>
                <c:pt idx="426">
                  <c:v>-5.974023999995552</c:v>
                </c:pt>
                <c:pt idx="427">
                  <c:v>-5.9698479999788105</c:v>
                </c:pt>
                <c:pt idx="428">
                  <c:v>-5.965695999970194</c:v>
                </c:pt>
                <c:pt idx="429">
                  <c:v>-5.9615199999534525</c:v>
                </c:pt>
                <c:pt idx="430">
                  <c:v>-5.9573679999448359</c:v>
                </c:pt>
                <c:pt idx="431">
                  <c:v>-5.9531919999280944</c:v>
                </c:pt>
                <c:pt idx="432">
                  <c:v>-5.949015999911353</c:v>
                </c:pt>
                <c:pt idx="433">
                  <c:v>-5.9448639999027364</c:v>
                </c:pt>
                <c:pt idx="434">
                  <c:v>-5.9406639998778701</c:v>
                </c:pt>
                <c:pt idx="435">
                  <c:v>-5.9365119998692535</c:v>
                </c:pt>
                <c:pt idx="436">
                  <c:v>-5.932335999852512</c:v>
                </c:pt>
                <c:pt idx="437">
                  <c:v>-5.9281600000103936</c:v>
                </c:pt>
                <c:pt idx="438">
                  <c:v>-5.924008000001777</c:v>
                </c:pt>
                <c:pt idx="439">
                  <c:v>-5.9198319999850355</c:v>
                </c:pt>
                <c:pt idx="440">
                  <c:v>-5.9156799999764189</c:v>
                </c:pt>
                <c:pt idx="441">
                  <c:v>-5.9115039999596775</c:v>
                </c:pt>
                <c:pt idx="442">
                  <c:v>-5.907327999942936</c:v>
                </c:pt>
                <c:pt idx="443">
                  <c:v>-5.9031519999261945</c:v>
                </c:pt>
                <c:pt idx="444">
                  <c:v>-5.8989759999094531</c:v>
                </c:pt>
                <c:pt idx="445">
                  <c:v>-5.8947999998927116</c:v>
                </c:pt>
                <c:pt idx="446">
                  <c:v>-5.890647999884095</c:v>
                </c:pt>
                <c:pt idx="447">
                  <c:v>-5.8864719998673536</c:v>
                </c:pt>
                <c:pt idx="448">
                  <c:v>-5.882319999858737</c:v>
                </c:pt>
                <c:pt idx="449">
                  <c:v>-5.8781440000166185</c:v>
                </c:pt>
                <c:pt idx="450">
                  <c:v>-5.8739679999998771</c:v>
                </c:pt>
                <c:pt idx="451">
                  <c:v>-5.8697919999831356</c:v>
                </c:pt>
                <c:pt idx="452">
                  <c:v>-5.865639999974519</c:v>
                </c:pt>
                <c:pt idx="453">
                  <c:v>-5.8614639999577776</c:v>
                </c:pt>
                <c:pt idx="454">
                  <c:v>-5.8572879999410361</c:v>
                </c:pt>
                <c:pt idx="455">
                  <c:v>-5.8531119999242947</c:v>
                </c:pt>
                <c:pt idx="456">
                  <c:v>-5.8489359999075532</c:v>
                </c:pt>
                <c:pt idx="457">
                  <c:v>-5.8447839998989366</c:v>
                </c:pt>
                <c:pt idx="458">
                  <c:v>-5.8406079998821951</c:v>
                </c:pt>
                <c:pt idx="459">
                  <c:v>-5.8364559998735785</c:v>
                </c:pt>
                <c:pt idx="460">
                  <c:v>-5.8322559998487122</c:v>
                </c:pt>
                <c:pt idx="461">
                  <c:v>-5.8281040000147186</c:v>
                </c:pt>
                <c:pt idx="462">
                  <c:v>-5.8239279999979772</c:v>
                </c:pt>
                <c:pt idx="463">
                  <c:v>-5.8197759999893606</c:v>
                </c:pt>
                <c:pt idx="464">
                  <c:v>-5.8155999999726191</c:v>
                </c:pt>
                <c:pt idx="465">
                  <c:v>-5.8114239999558777</c:v>
                </c:pt>
                <c:pt idx="466">
                  <c:v>-5.8072719999472611</c:v>
                </c:pt>
                <c:pt idx="467">
                  <c:v>-5.8030959999305196</c:v>
                </c:pt>
                <c:pt idx="468">
                  <c:v>-5.7989199999137782</c:v>
                </c:pt>
                <c:pt idx="469">
                  <c:v>-5.7947439998970367</c:v>
                </c:pt>
                <c:pt idx="470">
                  <c:v>-5.7905919998884201</c:v>
                </c:pt>
                <c:pt idx="471">
                  <c:v>-5.7864159998716787</c:v>
                </c:pt>
                <c:pt idx="472">
                  <c:v>-5.7822399998549372</c:v>
                </c:pt>
                <c:pt idx="473">
                  <c:v>-5.7780640000128187</c:v>
                </c:pt>
                <c:pt idx="474">
                  <c:v>-5.7738879999960773</c:v>
                </c:pt>
                <c:pt idx="475">
                  <c:v>-5.7697119999793358</c:v>
                </c:pt>
                <c:pt idx="476">
                  <c:v>-5.7655599999707192</c:v>
                </c:pt>
                <c:pt idx="477">
                  <c:v>-5.7613839999539778</c:v>
                </c:pt>
                <c:pt idx="478">
                  <c:v>-5.7572319999453612</c:v>
                </c:pt>
                <c:pt idx="479">
                  <c:v>-5.7530559999286197</c:v>
                </c:pt>
                <c:pt idx="480">
                  <c:v>-5.7488799999118783</c:v>
                </c:pt>
                <c:pt idx="481">
                  <c:v>-5.7447279999032617</c:v>
                </c:pt>
                <c:pt idx="482">
                  <c:v>-5.7405519998865202</c:v>
                </c:pt>
                <c:pt idx="483">
                  <c:v>-5.7363759998697788</c:v>
                </c:pt>
                <c:pt idx="484">
                  <c:v>-5.7322239998611622</c:v>
                </c:pt>
                <c:pt idx="485">
                  <c:v>-5.7280479998444207</c:v>
                </c:pt>
                <c:pt idx="486">
                  <c:v>-5.7238720000023022</c:v>
                </c:pt>
                <c:pt idx="487">
                  <c:v>-5.7197199999936856</c:v>
                </c:pt>
                <c:pt idx="488">
                  <c:v>-5.7155439999769442</c:v>
                </c:pt>
                <c:pt idx="489">
                  <c:v>-5.7113679999602027</c:v>
                </c:pt>
                <c:pt idx="490">
                  <c:v>-5.7072159999515861</c:v>
                </c:pt>
                <c:pt idx="491">
                  <c:v>-5.7030399999348447</c:v>
                </c:pt>
                <c:pt idx="492">
                  <c:v>-5.6988639999181032</c:v>
                </c:pt>
                <c:pt idx="493">
                  <c:v>-5.6946879999013618</c:v>
                </c:pt>
                <c:pt idx="494">
                  <c:v>-5.6905359998927452</c:v>
                </c:pt>
                <c:pt idx="495">
                  <c:v>-5.6863599998760037</c:v>
                </c:pt>
                <c:pt idx="496">
                  <c:v>-5.6822079998673871</c:v>
                </c:pt>
                <c:pt idx="497">
                  <c:v>-5.6780319998506457</c:v>
                </c:pt>
                <c:pt idx="498">
                  <c:v>-5.6738560000085272</c:v>
                </c:pt>
                <c:pt idx="499">
                  <c:v>-5.6697039999999106</c:v>
                </c:pt>
                <c:pt idx="500">
                  <c:v>-5.6655279999831691</c:v>
                </c:pt>
                <c:pt idx="501">
                  <c:v>-5.6613759999745525</c:v>
                </c:pt>
                <c:pt idx="502">
                  <c:v>-5.6571999999578111</c:v>
                </c:pt>
                <c:pt idx="503">
                  <c:v>-5.6530239999410696</c:v>
                </c:pt>
                <c:pt idx="504">
                  <c:v>-5.648871999932453</c:v>
                </c:pt>
                <c:pt idx="505">
                  <c:v>-5.6446959999157116</c:v>
                </c:pt>
                <c:pt idx="506">
                  <c:v>-5.640543999907095</c:v>
                </c:pt>
                <c:pt idx="507">
                  <c:v>-5.6363679998903535</c:v>
                </c:pt>
                <c:pt idx="508">
                  <c:v>-5.6321919998736121</c:v>
                </c:pt>
                <c:pt idx="509">
                  <c:v>-5.6280399998649955</c:v>
                </c:pt>
                <c:pt idx="510">
                  <c:v>-5.623863999848254</c:v>
                </c:pt>
                <c:pt idx="511">
                  <c:v>-5.6196880000061356</c:v>
                </c:pt>
                <c:pt idx="512">
                  <c:v>-5.6155119999893941</c:v>
                </c:pt>
                <c:pt idx="513">
                  <c:v>-5.6113599999807775</c:v>
                </c:pt>
                <c:pt idx="514">
                  <c:v>-5.607183999964036</c:v>
                </c:pt>
                <c:pt idx="515">
                  <c:v>-5.6030079999472946</c:v>
                </c:pt>
                <c:pt idx="516">
                  <c:v>-5.5988319999305531</c:v>
                </c:pt>
                <c:pt idx="517">
                  <c:v>-5.5946799999219365</c:v>
                </c:pt>
                <c:pt idx="518">
                  <c:v>-5.5905039999051951</c:v>
                </c:pt>
                <c:pt idx="519">
                  <c:v>-5.5863279998884536</c:v>
                </c:pt>
                <c:pt idx="520">
                  <c:v>-5.582175999879837</c:v>
                </c:pt>
                <c:pt idx="521">
                  <c:v>-5.5779999998630956</c:v>
                </c:pt>
                <c:pt idx="522">
                  <c:v>-5.5738239998463541</c:v>
                </c:pt>
                <c:pt idx="523">
                  <c:v>-5.5696720000123605</c:v>
                </c:pt>
                <c:pt idx="524">
                  <c:v>-5.5654959999956191</c:v>
                </c:pt>
                <c:pt idx="525">
                  <c:v>-5.5613199999788776</c:v>
                </c:pt>
                <c:pt idx="526">
                  <c:v>-5.5571439999621361</c:v>
                </c:pt>
                <c:pt idx="527">
                  <c:v>-5.5529679999453947</c:v>
                </c:pt>
                <c:pt idx="528">
                  <c:v>-5.5488159999367781</c:v>
                </c:pt>
                <c:pt idx="529">
                  <c:v>-5.5446399999200366</c:v>
                </c:pt>
                <c:pt idx="530">
                  <c:v>-5.5404639999032952</c:v>
                </c:pt>
                <c:pt idx="531">
                  <c:v>-5.5362879998865537</c:v>
                </c:pt>
                <c:pt idx="532">
                  <c:v>-5.5321119998698123</c:v>
                </c:pt>
                <c:pt idx="533">
                  <c:v>-5.5279599998611957</c:v>
                </c:pt>
                <c:pt idx="534">
                  <c:v>-5.5237839998444542</c:v>
                </c:pt>
                <c:pt idx="535">
                  <c:v>-5.5196080000023358</c:v>
                </c:pt>
                <c:pt idx="536">
                  <c:v>-5.5154559999937192</c:v>
                </c:pt>
                <c:pt idx="537">
                  <c:v>-5.5112799999769777</c:v>
                </c:pt>
                <c:pt idx="538">
                  <c:v>-5.5071279999683611</c:v>
                </c:pt>
                <c:pt idx="539">
                  <c:v>-5.5029519999516197</c:v>
                </c:pt>
                <c:pt idx="540">
                  <c:v>-5.4987759999348782</c:v>
                </c:pt>
                <c:pt idx="541">
                  <c:v>-5.4946239999262616</c:v>
                </c:pt>
                <c:pt idx="542">
                  <c:v>-5.4904479999095201</c:v>
                </c:pt>
                <c:pt idx="543">
                  <c:v>-5.4862719998927787</c:v>
                </c:pt>
                <c:pt idx="544">
                  <c:v>-5.4821199998841621</c:v>
                </c:pt>
                <c:pt idx="545">
                  <c:v>-5.4779439998674206</c:v>
                </c:pt>
                <c:pt idx="546">
                  <c:v>-5.473791999858804</c:v>
                </c:pt>
                <c:pt idx="547">
                  <c:v>-5.4696160000166856</c:v>
                </c:pt>
                <c:pt idx="548">
                  <c:v>-5.4654399999999441</c:v>
                </c:pt>
                <c:pt idx="549">
                  <c:v>-5.4612879999913275</c:v>
                </c:pt>
                <c:pt idx="550">
                  <c:v>-5.4571119999745861</c:v>
                </c:pt>
                <c:pt idx="551">
                  <c:v>-5.4529599999659695</c:v>
                </c:pt>
                <c:pt idx="552">
                  <c:v>-5.448783999949228</c:v>
                </c:pt>
                <c:pt idx="553">
                  <c:v>-5.4446079999324866</c:v>
                </c:pt>
                <c:pt idx="554">
                  <c:v>-5.4404319999157451</c:v>
                </c:pt>
                <c:pt idx="555">
                  <c:v>-5.4362559998990037</c:v>
                </c:pt>
                <c:pt idx="556">
                  <c:v>-5.4321039998903871</c:v>
                </c:pt>
                <c:pt idx="557">
                  <c:v>-5.4279279998736456</c:v>
                </c:pt>
                <c:pt idx="558">
                  <c:v>-5.4237519998569041</c:v>
                </c:pt>
                <c:pt idx="559">
                  <c:v>-5.4195760000147857</c:v>
                </c:pt>
                <c:pt idx="560">
                  <c:v>-5.4153999999980442</c:v>
                </c:pt>
                <c:pt idx="561">
                  <c:v>-5.4112479999894276</c:v>
                </c:pt>
                <c:pt idx="562">
                  <c:v>-5.4070719999726862</c:v>
                </c:pt>
                <c:pt idx="563">
                  <c:v>-5.4029199999640696</c:v>
                </c:pt>
                <c:pt idx="564">
                  <c:v>-5.3987439999473281</c:v>
                </c:pt>
                <c:pt idx="565">
                  <c:v>-5.3945679999305867</c:v>
                </c:pt>
                <c:pt idx="566">
                  <c:v>-5.3904159999219701</c:v>
                </c:pt>
                <c:pt idx="567">
                  <c:v>-5.3862399999052286</c:v>
                </c:pt>
                <c:pt idx="568">
                  <c:v>-5.382087999896612</c:v>
                </c:pt>
                <c:pt idx="569">
                  <c:v>-5.3778879998717457</c:v>
                </c:pt>
                <c:pt idx="570">
                  <c:v>-5.3737359998631291</c:v>
                </c:pt>
                <c:pt idx="571">
                  <c:v>-5.3695599998463877</c:v>
                </c:pt>
                <c:pt idx="572">
                  <c:v>-5.3653840000042692</c:v>
                </c:pt>
                <c:pt idx="573">
                  <c:v>-5.3612319999956526</c:v>
                </c:pt>
                <c:pt idx="574">
                  <c:v>-5.3570559999789111</c:v>
                </c:pt>
                <c:pt idx="575">
                  <c:v>-5.3528799999621697</c:v>
                </c:pt>
                <c:pt idx="576">
                  <c:v>-5.3487279999535531</c:v>
                </c:pt>
                <c:pt idx="577">
                  <c:v>-5.3445519999368116</c:v>
                </c:pt>
                <c:pt idx="578">
                  <c:v>-5.340399999928195</c:v>
                </c:pt>
                <c:pt idx="579">
                  <c:v>-5.3362239999114536</c:v>
                </c:pt>
                <c:pt idx="580">
                  <c:v>-5.3320479998947121</c:v>
                </c:pt>
                <c:pt idx="581">
                  <c:v>-5.3278959998860955</c:v>
                </c:pt>
                <c:pt idx="582">
                  <c:v>-5.3237199998693541</c:v>
                </c:pt>
                <c:pt idx="583">
                  <c:v>-5.3195679998607375</c:v>
                </c:pt>
                <c:pt idx="584">
                  <c:v>-5.315391999843996</c:v>
                </c:pt>
                <c:pt idx="585">
                  <c:v>-5.3112160000018775</c:v>
                </c:pt>
                <c:pt idx="586">
                  <c:v>-5.3070639999932609</c:v>
                </c:pt>
                <c:pt idx="587">
                  <c:v>-5.3028879999765195</c:v>
                </c:pt>
                <c:pt idx="588">
                  <c:v>-5.298711999959778</c:v>
                </c:pt>
                <c:pt idx="589">
                  <c:v>-5.2945359999430366</c:v>
                </c:pt>
                <c:pt idx="590">
                  <c:v>-5.29038399993442</c:v>
                </c:pt>
                <c:pt idx="591">
                  <c:v>-5.2862079999176785</c:v>
                </c:pt>
                <c:pt idx="592">
                  <c:v>-5.2820319999009371</c:v>
                </c:pt>
                <c:pt idx="593">
                  <c:v>-5.2778799998923205</c:v>
                </c:pt>
                <c:pt idx="594">
                  <c:v>-5.273703999875579</c:v>
                </c:pt>
                <c:pt idx="595">
                  <c:v>-5.2695279998588376</c:v>
                </c:pt>
                <c:pt idx="596">
                  <c:v>-5.2653520000167191</c:v>
                </c:pt>
                <c:pt idx="597">
                  <c:v>-5.2611759999999776</c:v>
                </c:pt>
                <c:pt idx="598">
                  <c:v>-5.2570239999913611</c:v>
                </c:pt>
                <c:pt idx="599">
                  <c:v>-5.2528479999746196</c:v>
                </c:pt>
                <c:pt idx="600">
                  <c:v>-5.2486719999578781</c:v>
                </c:pt>
                <c:pt idx="601">
                  <c:v>-5.2444959999411367</c:v>
                </c:pt>
                <c:pt idx="602">
                  <c:v>-5.2403439999325201</c:v>
                </c:pt>
                <c:pt idx="603">
                  <c:v>-5.2361679999157786</c:v>
                </c:pt>
                <c:pt idx="604">
                  <c:v>-5.2319679998909123</c:v>
                </c:pt>
                <c:pt idx="605">
                  <c:v>-5.2278159998822957</c:v>
                </c:pt>
                <c:pt idx="606">
                  <c:v>-5.2236399998655543</c:v>
                </c:pt>
                <c:pt idx="607">
                  <c:v>-5.2194639998488128</c:v>
                </c:pt>
                <c:pt idx="608">
                  <c:v>-5.2152880000066943</c:v>
                </c:pt>
                <c:pt idx="609">
                  <c:v>-5.2111359999980778</c:v>
                </c:pt>
                <c:pt idx="610">
                  <c:v>-5.2069599999813363</c:v>
                </c:pt>
                <c:pt idx="611">
                  <c:v>-5.2027839999645948</c:v>
                </c:pt>
                <c:pt idx="612">
                  <c:v>-5.1986319999559782</c:v>
                </c:pt>
                <c:pt idx="613">
                  <c:v>-5.1944559999392368</c:v>
                </c:pt>
                <c:pt idx="614">
                  <c:v>-5.1902799999224953</c:v>
                </c:pt>
                <c:pt idx="615">
                  <c:v>-5.1861039999057539</c:v>
                </c:pt>
                <c:pt idx="616">
                  <c:v>-5.1819279998890124</c:v>
                </c:pt>
                <c:pt idx="617">
                  <c:v>-5.177751999872271</c:v>
                </c:pt>
                <c:pt idx="618">
                  <c:v>-5.1735759998555295</c:v>
                </c:pt>
                <c:pt idx="619">
                  <c:v>-5.1694239998469129</c:v>
                </c:pt>
                <c:pt idx="620">
                  <c:v>-5.1652480000047944</c:v>
                </c:pt>
                <c:pt idx="621">
                  <c:v>-5.1610959999961779</c:v>
                </c:pt>
                <c:pt idx="622">
                  <c:v>-5.1569199999794364</c:v>
                </c:pt>
                <c:pt idx="623">
                  <c:v>-5.1527439999626949</c:v>
                </c:pt>
                <c:pt idx="624">
                  <c:v>-5.1485679999459535</c:v>
                </c:pt>
                <c:pt idx="625">
                  <c:v>-5.1444159999373369</c:v>
                </c:pt>
                <c:pt idx="626">
                  <c:v>-5.1402399999205954</c:v>
                </c:pt>
                <c:pt idx="627">
                  <c:v>-5.1360879999119788</c:v>
                </c:pt>
                <c:pt idx="628">
                  <c:v>-5.1319119998952374</c:v>
                </c:pt>
                <c:pt idx="629">
                  <c:v>-5.1277359998784959</c:v>
                </c:pt>
                <c:pt idx="630">
                  <c:v>-5.1235599998617545</c:v>
                </c:pt>
                <c:pt idx="631">
                  <c:v>-5.1194079998531379</c:v>
                </c:pt>
                <c:pt idx="632">
                  <c:v>-5.1152320000110194</c:v>
                </c:pt>
                <c:pt idx="633">
                  <c:v>-5.111055999994278</c:v>
                </c:pt>
                <c:pt idx="634">
                  <c:v>-5.1068799999775365</c:v>
                </c:pt>
                <c:pt idx="635">
                  <c:v>-5.1027279999689199</c:v>
                </c:pt>
                <c:pt idx="636">
                  <c:v>-5.0985519999521784</c:v>
                </c:pt>
                <c:pt idx="637">
                  <c:v>-5.094375999935437</c:v>
                </c:pt>
                <c:pt idx="638">
                  <c:v>-5.0901999999186955</c:v>
                </c:pt>
                <c:pt idx="639">
                  <c:v>-5.0860239999019541</c:v>
                </c:pt>
                <c:pt idx="640">
                  <c:v>-5.0818719998933375</c:v>
                </c:pt>
                <c:pt idx="641">
                  <c:v>-5.077695999876596</c:v>
                </c:pt>
                <c:pt idx="642">
                  <c:v>-5.0735199998598546</c:v>
                </c:pt>
                <c:pt idx="643">
                  <c:v>-5.069367999851238</c:v>
                </c:pt>
                <c:pt idx="644">
                  <c:v>-5.0651920000091195</c:v>
                </c:pt>
                <c:pt idx="645">
                  <c:v>-5.0610159999923781</c:v>
                </c:pt>
                <c:pt idx="646">
                  <c:v>-5.0568399999756366</c:v>
                </c:pt>
                <c:pt idx="647">
                  <c:v>-5.0526639999588951</c:v>
                </c:pt>
                <c:pt idx="648">
                  <c:v>-5.0484879999421537</c:v>
                </c:pt>
                <c:pt idx="649">
                  <c:v>-5.0443359999335371</c:v>
                </c:pt>
                <c:pt idx="650">
                  <c:v>-5.0401599999167956</c:v>
                </c:pt>
                <c:pt idx="651">
                  <c:v>-5.0359839999000542</c:v>
                </c:pt>
                <c:pt idx="652">
                  <c:v>-5.0318079998833127</c:v>
                </c:pt>
                <c:pt idx="653">
                  <c:v>-5.0276559998746961</c:v>
                </c:pt>
                <c:pt idx="654">
                  <c:v>-5.0234799998579547</c:v>
                </c:pt>
                <c:pt idx="655">
                  <c:v>-5.0193279998493381</c:v>
                </c:pt>
                <c:pt idx="656">
                  <c:v>-5.0151520000072196</c:v>
                </c:pt>
                <c:pt idx="657">
                  <c:v>-5.0109759999904782</c:v>
                </c:pt>
                <c:pt idx="658">
                  <c:v>-5.0068239999818616</c:v>
                </c:pt>
                <c:pt idx="659">
                  <c:v>-5.0026479999651201</c:v>
                </c:pt>
                <c:pt idx="660">
                  <c:v>-4.9984959999565035</c:v>
                </c:pt>
                <c:pt idx="661">
                  <c:v>-4.9943199999397621</c:v>
                </c:pt>
                <c:pt idx="662">
                  <c:v>-4.9901439999230206</c:v>
                </c:pt>
                <c:pt idx="663">
                  <c:v>-4.985991999914404</c:v>
                </c:pt>
                <c:pt idx="664">
                  <c:v>-4.9818159998976626</c:v>
                </c:pt>
                <c:pt idx="665">
                  <c:v>-4.977663999889046</c:v>
                </c:pt>
                <c:pt idx="666">
                  <c:v>-4.9734879998723045</c:v>
                </c:pt>
                <c:pt idx="667">
                  <c:v>-4.969311999855563</c:v>
                </c:pt>
                <c:pt idx="668">
                  <c:v>-4.9651599998469464</c:v>
                </c:pt>
                <c:pt idx="669">
                  <c:v>-4.960984000004828</c:v>
                </c:pt>
                <c:pt idx="670">
                  <c:v>-4.9568319999962114</c:v>
                </c:pt>
                <c:pt idx="671">
                  <c:v>-4.9526559999794699</c:v>
                </c:pt>
                <c:pt idx="672">
                  <c:v>-4.9484799999627285</c:v>
                </c:pt>
                <c:pt idx="673">
                  <c:v>-4.9443279999541119</c:v>
                </c:pt>
                <c:pt idx="674">
                  <c:v>-4.9401519999373704</c:v>
                </c:pt>
                <c:pt idx="675">
                  <c:v>-4.935975999920629</c:v>
                </c:pt>
                <c:pt idx="676">
                  <c:v>-4.9318239999120124</c:v>
                </c:pt>
                <c:pt idx="677">
                  <c:v>-4.9276479998952709</c:v>
                </c:pt>
                <c:pt idx="678">
                  <c:v>-4.9234959998866543</c:v>
                </c:pt>
                <c:pt idx="679">
                  <c:v>-4.9193199998699129</c:v>
                </c:pt>
                <c:pt idx="680">
                  <c:v>-4.9151439998531714</c:v>
                </c:pt>
                <c:pt idx="681">
                  <c:v>-4.9109680000110529</c:v>
                </c:pt>
                <c:pt idx="682">
                  <c:v>-4.9068160000024363</c:v>
                </c:pt>
                <c:pt idx="683">
                  <c:v>-4.9026399999856949</c:v>
                </c:pt>
                <c:pt idx="684">
                  <c:v>-4.8984879999770783</c:v>
                </c:pt>
                <c:pt idx="685">
                  <c:v>-4.8943119999603368</c:v>
                </c:pt>
                <c:pt idx="686">
                  <c:v>-4.8901359999435954</c:v>
                </c:pt>
                <c:pt idx="687">
                  <c:v>-4.8859599999268539</c:v>
                </c:pt>
                <c:pt idx="688">
                  <c:v>-4.8818079999182373</c:v>
                </c:pt>
                <c:pt idx="689">
                  <c:v>-4.8776319999014959</c:v>
                </c:pt>
                <c:pt idx="690">
                  <c:v>-4.8734559998847544</c:v>
                </c:pt>
                <c:pt idx="691">
                  <c:v>-4.869279999868013</c:v>
                </c:pt>
                <c:pt idx="692">
                  <c:v>-4.8651039998512715</c:v>
                </c:pt>
                <c:pt idx="693">
                  <c:v>-4.8609520000172779</c:v>
                </c:pt>
                <c:pt idx="694">
                  <c:v>-4.8567760000005364</c:v>
                </c:pt>
                <c:pt idx="695">
                  <c:v>-4.852599999983795</c:v>
                </c:pt>
                <c:pt idx="696">
                  <c:v>-4.8484479999751784</c:v>
                </c:pt>
                <c:pt idx="697">
                  <c:v>-4.8442719999584369</c:v>
                </c:pt>
                <c:pt idx="698">
                  <c:v>-4.8400959999416955</c:v>
                </c:pt>
                <c:pt idx="699">
                  <c:v>-4.8359439999330789</c:v>
                </c:pt>
                <c:pt idx="700">
                  <c:v>-4.8317679999163374</c:v>
                </c:pt>
                <c:pt idx="701">
                  <c:v>-4.827591999899596</c:v>
                </c:pt>
                <c:pt idx="702">
                  <c:v>-4.8234399998909794</c:v>
                </c:pt>
                <c:pt idx="703">
                  <c:v>-4.8192639998742379</c:v>
                </c:pt>
                <c:pt idx="704">
                  <c:v>-4.8151119998656213</c:v>
                </c:pt>
                <c:pt idx="705">
                  <c:v>-4.8109359998488799</c:v>
                </c:pt>
                <c:pt idx="706">
                  <c:v>-4.8067600000067614</c:v>
                </c:pt>
                <c:pt idx="707">
                  <c:v>-4.8026079999981448</c:v>
                </c:pt>
                <c:pt idx="708">
                  <c:v>-4.7984319999814034</c:v>
                </c:pt>
                <c:pt idx="709">
                  <c:v>-4.7942559999646619</c:v>
                </c:pt>
                <c:pt idx="710">
                  <c:v>-4.7900799999479204</c:v>
                </c:pt>
                <c:pt idx="711">
                  <c:v>-4.785903999931179</c:v>
                </c:pt>
                <c:pt idx="712">
                  <c:v>-4.7817519999225624</c:v>
                </c:pt>
                <c:pt idx="713">
                  <c:v>-4.7775759999058209</c:v>
                </c:pt>
                <c:pt idx="714">
                  <c:v>-4.7733999998890795</c:v>
                </c:pt>
                <c:pt idx="715">
                  <c:v>-4.7692479998804629</c:v>
                </c:pt>
                <c:pt idx="716">
                  <c:v>-4.7650719998637214</c:v>
                </c:pt>
                <c:pt idx="717">
                  <c:v>-4.7609199998551048</c:v>
                </c:pt>
                <c:pt idx="718">
                  <c:v>-4.7567440000129864</c:v>
                </c:pt>
                <c:pt idx="719">
                  <c:v>-4.7525679999962449</c:v>
                </c:pt>
                <c:pt idx="720">
                  <c:v>-4.7484159999876283</c:v>
                </c:pt>
                <c:pt idx="721">
                  <c:v>-4.7442399999708869</c:v>
                </c:pt>
                <c:pt idx="722">
                  <c:v>-4.7400639999541454</c:v>
                </c:pt>
                <c:pt idx="723">
                  <c:v>-4.7358879999374039</c:v>
                </c:pt>
                <c:pt idx="724">
                  <c:v>-4.7317119999206625</c:v>
                </c:pt>
                <c:pt idx="725">
                  <c:v>-4.7275599999120459</c:v>
                </c:pt>
                <c:pt idx="726">
                  <c:v>-4.7233839998953044</c:v>
                </c:pt>
                <c:pt idx="727">
                  <c:v>-4.7192319998866878</c:v>
                </c:pt>
                <c:pt idx="728">
                  <c:v>-4.7150559998699464</c:v>
                </c:pt>
                <c:pt idx="729">
                  <c:v>-4.7108799998532049</c:v>
                </c:pt>
                <c:pt idx="730">
                  <c:v>-4.7067040000110865</c:v>
                </c:pt>
                <c:pt idx="731">
                  <c:v>-4.702527999994345</c:v>
                </c:pt>
                <c:pt idx="732">
                  <c:v>-4.6983759999857284</c:v>
                </c:pt>
                <c:pt idx="733">
                  <c:v>-4.694199999968987</c:v>
                </c:pt>
                <c:pt idx="734">
                  <c:v>-4.6900479999603704</c:v>
                </c:pt>
                <c:pt idx="735">
                  <c:v>-4.6858719999436289</c:v>
                </c:pt>
                <c:pt idx="736">
                  <c:v>-4.6816959999268875</c:v>
                </c:pt>
                <c:pt idx="737">
                  <c:v>-4.677519999910146</c:v>
                </c:pt>
                <c:pt idx="738">
                  <c:v>-4.6733439998934045</c:v>
                </c:pt>
                <c:pt idx="739">
                  <c:v>-4.6691679998766631</c:v>
                </c:pt>
                <c:pt idx="740">
                  <c:v>-4.6650159998680465</c:v>
                </c:pt>
                <c:pt idx="741">
                  <c:v>-4.660839999851305</c:v>
                </c:pt>
                <c:pt idx="742">
                  <c:v>-4.6566640000091866</c:v>
                </c:pt>
                <c:pt idx="743">
                  <c:v>-4.6524879999924451</c:v>
                </c:pt>
                <c:pt idx="744">
                  <c:v>-4.6483359999838285</c:v>
                </c:pt>
                <c:pt idx="745">
                  <c:v>-4.6441599999670871</c:v>
                </c:pt>
                <c:pt idx="746">
                  <c:v>-4.6399839999503456</c:v>
                </c:pt>
                <c:pt idx="747">
                  <c:v>-4.6358079999336042</c:v>
                </c:pt>
                <c:pt idx="748">
                  <c:v>-4.6316559999249876</c:v>
                </c:pt>
                <c:pt idx="749">
                  <c:v>-4.6274799999082461</c:v>
                </c:pt>
                <c:pt idx="750">
                  <c:v>-4.6233039998915046</c:v>
                </c:pt>
                <c:pt idx="751">
                  <c:v>-4.6191279998747632</c:v>
                </c:pt>
                <c:pt idx="752">
                  <c:v>-4.6149519998580217</c:v>
                </c:pt>
                <c:pt idx="753">
                  <c:v>-4.6107760000159033</c:v>
                </c:pt>
                <c:pt idx="754">
                  <c:v>-4.6065999999991618</c:v>
                </c:pt>
                <c:pt idx="755">
                  <c:v>-4.6024239999824204</c:v>
                </c:pt>
                <c:pt idx="756">
                  <c:v>-4.5982479999656789</c:v>
                </c:pt>
                <c:pt idx="757">
                  <c:v>-4.5940719999489374</c:v>
                </c:pt>
                <c:pt idx="758">
                  <c:v>-4.5899199999403208</c:v>
                </c:pt>
                <c:pt idx="759">
                  <c:v>-4.5857439999235794</c:v>
                </c:pt>
                <c:pt idx="760">
                  <c:v>-4.5815919999149628</c:v>
                </c:pt>
                <c:pt idx="761">
                  <c:v>-4.5774159998982213</c:v>
                </c:pt>
                <c:pt idx="762">
                  <c:v>-4.5732399998814799</c:v>
                </c:pt>
                <c:pt idx="763">
                  <c:v>-4.5690639998647384</c:v>
                </c:pt>
                <c:pt idx="764">
                  <c:v>-4.5649119998561218</c:v>
                </c:pt>
                <c:pt idx="765">
                  <c:v>-4.5607360000140034</c:v>
                </c:pt>
                <c:pt idx="766">
                  <c:v>-4.5565599999972619</c:v>
                </c:pt>
                <c:pt idx="767">
                  <c:v>-4.5524079999886453</c:v>
                </c:pt>
                <c:pt idx="768">
                  <c:v>-4.5482319999719039</c:v>
                </c:pt>
                <c:pt idx="769">
                  <c:v>-4.5440799999632873</c:v>
                </c:pt>
                <c:pt idx="770">
                  <c:v>-4.5399039999465458</c:v>
                </c:pt>
                <c:pt idx="771">
                  <c:v>-4.5357279999298044</c:v>
                </c:pt>
                <c:pt idx="772">
                  <c:v>-4.5315519999130629</c:v>
                </c:pt>
                <c:pt idx="773">
                  <c:v>-4.5273759998963214</c:v>
                </c:pt>
                <c:pt idx="774">
                  <c:v>-4.5232239998877048</c:v>
                </c:pt>
                <c:pt idx="775">
                  <c:v>-4.5190479998709634</c:v>
                </c:pt>
                <c:pt idx="776">
                  <c:v>-4.5148719998542219</c:v>
                </c:pt>
                <c:pt idx="777">
                  <c:v>-4.5107199998456053</c:v>
                </c:pt>
                <c:pt idx="778">
                  <c:v>-4.5065440000034869</c:v>
                </c:pt>
                <c:pt idx="779">
                  <c:v>-4.5023679999867454</c:v>
                </c:pt>
                <c:pt idx="780">
                  <c:v>-4.498191999970004</c:v>
                </c:pt>
                <c:pt idx="781">
                  <c:v>-4.4940399999613874</c:v>
                </c:pt>
                <c:pt idx="782">
                  <c:v>-4.4898639999446459</c:v>
                </c:pt>
                <c:pt idx="783">
                  <c:v>-4.4857119999360293</c:v>
                </c:pt>
                <c:pt idx="784">
                  <c:v>-4.4815359999192879</c:v>
                </c:pt>
                <c:pt idx="785">
                  <c:v>-4.4773599999025464</c:v>
                </c:pt>
                <c:pt idx="786">
                  <c:v>-4.4732079998939298</c:v>
                </c:pt>
                <c:pt idx="787">
                  <c:v>-4.4690319998771884</c:v>
                </c:pt>
                <c:pt idx="788">
                  <c:v>-4.4648559998604469</c:v>
                </c:pt>
                <c:pt idx="789">
                  <c:v>-4.4607039998518303</c:v>
                </c:pt>
                <c:pt idx="790">
                  <c:v>-4.4565280000097118</c:v>
                </c:pt>
                <c:pt idx="791">
                  <c:v>-4.4523519999929704</c:v>
                </c:pt>
                <c:pt idx="792">
                  <c:v>-4.4481759999762289</c:v>
                </c:pt>
                <c:pt idx="793">
                  <c:v>-4.4440239999676123</c:v>
                </c:pt>
                <c:pt idx="794">
                  <c:v>-4.4398479999508709</c:v>
                </c:pt>
                <c:pt idx="795">
                  <c:v>-4.4356719999341294</c:v>
                </c:pt>
                <c:pt idx="796">
                  <c:v>-4.431495999917388</c:v>
                </c:pt>
                <c:pt idx="797">
                  <c:v>-4.4273439999087714</c:v>
                </c:pt>
                <c:pt idx="798">
                  <c:v>-4.4231679998920299</c:v>
                </c:pt>
                <c:pt idx="799">
                  <c:v>-4.4189919998752885</c:v>
                </c:pt>
                <c:pt idx="800">
                  <c:v>-4.414815999858547</c:v>
                </c:pt>
                <c:pt idx="801">
                  <c:v>-4.4106400000164285</c:v>
                </c:pt>
                <c:pt idx="802">
                  <c:v>-4.4064880000078119</c:v>
                </c:pt>
                <c:pt idx="803">
                  <c:v>-4.4023119999910705</c:v>
                </c:pt>
                <c:pt idx="804">
                  <c:v>-4.398135999974329</c:v>
                </c:pt>
                <c:pt idx="805">
                  <c:v>-4.3939599999575876</c:v>
                </c:pt>
                <c:pt idx="806">
                  <c:v>-4.389807999948971</c:v>
                </c:pt>
                <c:pt idx="807">
                  <c:v>-4.3856319999322295</c:v>
                </c:pt>
                <c:pt idx="808">
                  <c:v>-4.3814559999154881</c:v>
                </c:pt>
                <c:pt idx="809">
                  <c:v>-4.3772799998987466</c:v>
                </c:pt>
                <c:pt idx="810">
                  <c:v>-4.37312799989013</c:v>
                </c:pt>
                <c:pt idx="811">
                  <c:v>-4.3689519998733886</c:v>
                </c:pt>
                <c:pt idx="812">
                  <c:v>-4.3647759998566471</c:v>
                </c:pt>
                <c:pt idx="813">
                  <c:v>-4.3606239998480305</c:v>
                </c:pt>
                <c:pt idx="814">
                  <c:v>-4.356448000005912</c:v>
                </c:pt>
                <c:pt idx="815">
                  <c:v>-4.3522959999972954</c:v>
                </c:pt>
                <c:pt idx="816">
                  <c:v>-4.348119999980554</c:v>
                </c:pt>
                <c:pt idx="817">
                  <c:v>-4.3439439999638125</c:v>
                </c:pt>
                <c:pt idx="818">
                  <c:v>-4.3397919999551959</c:v>
                </c:pt>
                <c:pt idx="819">
                  <c:v>-4.3355919999303296</c:v>
                </c:pt>
                <c:pt idx="820">
                  <c:v>-4.331439999921713</c:v>
                </c:pt>
                <c:pt idx="821">
                  <c:v>-4.3272639999049716</c:v>
                </c:pt>
                <c:pt idx="822">
                  <c:v>-4.3230879998882301</c:v>
                </c:pt>
                <c:pt idx="823">
                  <c:v>-4.3189119998714887</c:v>
                </c:pt>
                <c:pt idx="824">
                  <c:v>-4.3147599998628721</c:v>
                </c:pt>
                <c:pt idx="825">
                  <c:v>-4.3105839998461306</c:v>
                </c:pt>
                <c:pt idx="826">
                  <c:v>-4.306432000012137</c:v>
                </c:pt>
                <c:pt idx="827">
                  <c:v>-4.3022559999953955</c:v>
                </c:pt>
                <c:pt idx="828">
                  <c:v>-4.2980799999786541</c:v>
                </c:pt>
                <c:pt idx="829">
                  <c:v>-4.2939039999619126</c:v>
                </c:pt>
                <c:pt idx="830">
                  <c:v>-4.289751999953296</c:v>
                </c:pt>
                <c:pt idx="831">
                  <c:v>-4.2855759999365546</c:v>
                </c:pt>
                <c:pt idx="832">
                  <c:v>-4.281423999927938</c:v>
                </c:pt>
                <c:pt idx="833">
                  <c:v>-4.2772479999111965</c:v>
                </c:pt>
                <c:pt idx="834">
                  <c:v>-4.2730719998944551</c:v>
                </c:pt>
                <c:pt idx="835">
                  <c:v>-4.2689199998858385</c:v>
                </c:pt>
                <c:pt idx="836">
                  <c:v>-4.264743999869097</c:v>
                </c:pt>
                <c:pt idx="837">
                  <c:v>-4.2605919998604804</c:v>
                </c:pt>
                <c:pt idx="838">
                  <c:v>-4.256415999843739</c:v>
                </c:pt>
                <c:pt idx="839">
                  <c:v>-4.2522400000016205</c:v>
                </c:pt>
                <c:pt idx="840">
                  <c:v>-4.248063999984879</c:v>
                </c:pt>
                <c:pt idx="841">
                  <c:v>-4.2439119999762625</c:v>
                </c:pt>
                <c:pt idx="842">
                  <c:v>-4.239735999959521</c:v>
                </c:pt>
                <c:pt idx="843">
                  <c:v>-4.2355599999427795</c:v>
                </c:pt>
                <c:pt idx="844">
                  <c:v>-4.2314079999341629</c:v>
                </c:pt>
                <c:pt idx="845">
                  <c:v>-4.2272319999174215</c:v>
                </c:pt>
                <c:pt idx="846">
                  <c:v>-4.22305599990068</c:v>
                </c:pt>
                <c:pt idx="847">
                  <c:v>-4.2188799998839386</c:v>
                </c:pt>
                <c:pt idx="848">
                  <c:v>-4.214727999875322</c:v>
                </c:pt>
                <c:pt idx="849">
                  <c:v>-4.2105519998585805</c:v>
                </c:pt>
                <c:pt idx="850">
                  <c:v>-4.2063760000164621</c:v>
                </c:pt>
                <c:pt idx="851">
                  <c:v>-4.2022240000078455</c:v>
                </c:pt>
                <c:pt idx="852">
                  <c:v>-4.198047999991104</c:v>
                </c:pt>
                <c:pt idx="853">
                  <c:v>-4.1938719999743626</c:v>
                </c:pt>
                <c:pt idx="854">
                  <c:v>-4.1896959999576211</c:v>
                </c:pt>
                <c:pt idx="855">
                  <c:v>-4.1855439999490045</c:v>
                </c:pt>
                <c:pt idx="856">
                  <c:v>-4.181367999932263</c:v>
                </c:pt>
                <c:pt idx="857">
                  <c:v>-4.1771919999155216</c:v>
                </c:pt>
                <c:pt idx="858">
                  <c:v>-4.1730159998987801</c:v>
                </c:pt>
                <c:pt idx="859">
                  <c:v>-4.1688399998820387</c:v>
                </c:pt>
                <c:pt idx="860">
                  <c:v>-4.1646639998652972</c:v>
                </c:pt>
                <c:pt idx="861">
                  <c:v>-4.1605119998566806</c:v>
                </c:pt>
                <c:pt idx="862">
                  <c:v>-4.1563360000145622</c:v>
                </c:pt>
                <c:pt idx="863">
                  <c:v>-4.1521599999978207</c:v>
                </c:pt>
                <c:pt idx="864">
                  <c:v>-4.1479839999810793</c:v>
                </c:pt>
                <c:pt idx="865">
                  <c:v>-4.1438079999643378</c:v>
                </c:pt>
                <c:pt idx="866">
                  <c:v>-4.1396559999557212</c:v>
                </c:pt>
                <c:pt idx="867">
                  <c:v>-4.1354799999389797</c:v>
                </c:pt>
                <c:pt idx="868">
                  <c:v>-4.1313039999222383</c:v>
                </c:pt>
                <c:pt idx="869">
                  <c:v>-4.1271279999054968</c:v>
                </c:pt>
                <c:pt idx="870">
                  <c:v>-4.1229759998968802</c:v>
                </c:pt>
                <c:pt idx="871">
                  <c:v>-4.1187999998801388</c:v>
                </c:pt>
                <c:pt idx="872">
                  <c:v>-4.1146239998633973</c:v>
                </c:pt>
                <c:pt idx="873">
                  <c:v>-4.1104479998466559</c:v>
                </c:pt>
                <c:pt idx="874">
                  <c:v>-4.1062960000126623</c:v>
                </c:pt>
                <c:pt idx="875">
                  <c:v>-4.1021199999959208</c:v>
                </c:pt>
                <c:pt idx="876">
                  <c:v>-4.0979679999873042</c:v>
                </c:pt>
                <c:pt idx="877">
                  <c:v>-4.0937919999705628</c:v>
                </c:pt>
                <c:pt idx="878">
                  <c:v>-4.0896159999538213</c:v>
                </c:pt>
                <c:pt idx="879">
                  <c:v>-4.0854639999452047</c:v>
                </c:pt>
                <c:pt idx="880">
                  <c:v>-4.0812879999284633</c:v>
                </c:pt>
                <c:pt idx="881">
                  <c:v>-4.0771359999198467</c:v>
                </c:pt>
                <c:pt idx="882">
                  <c:v>-4.0729599999031052</c:v>
                </c:pt>
                <c:pt idx="883">
                  <c:v>-4.0687839998863637</c:v>
                </c:pt>
                <c:pt idx="884">
                  <c:v>-4.0646079998696223</c:v>
                </c:pt>
                <c:pt idx="885">
                  <c:v>-4.0604559998610057</c:v>
                </c:pt>
                <c:pt idx="886">
                  <c:v>-4.0562799998442642</c:v>
                </c:pt>
                <c:pt idx="887">
                  <c:v>-4.0521040000021458</c:v>
                </c:pt>
                <c:pt idx="888">
                  <c:v>-4.0479519999935292</c:v>
                </c:pt>
                <c:pt idx="889">
                  <c:v>-4.0437759999767877</c:v>
                </c:pt>
                <c:pt idx="890">
                  <c:v>-4.0395999999600463</c:v>
                </c:pt>
                <c:pt idx="891">
                  <c:v>-4.0354479999514297</c:v>
                </c:pt>
                <c:pt idx="892">
                  <c:v>-4.0312719999346882</c:v>
                </c:pt>
                <c:pt idx="893">
                  <c:v>-4.0270959999179468</c:v>
                </c:pt>
                <c:pt idx="894">
                  <c:v>-4.0229439999093302</c:v>
                </c:pt>
                <c:pt idx="895">
                  <c:v>-4.0187679998925887</c:v>
                </c:pt>
                <c:pt idx="896">
                  <c:v>-4.0145919998758473</c:v>
                </c:pt>
                <c:pt idx="897">
                  <c:v>-4.0104159998591058</c:v>
                </c:pt>
                <c:pt idx="898">
                  <c:v>-4.0062400000169873</c:v>
                </c:pt>
                <c:pt idx="899">
                  <c:v>-4.0020880000083707</c:v>
                </c:pt>
                <c:pt idx="900">
                  <c:v>-3.9979119999916293</c:v>
                </c:pt>
                <c:pt idx="901">
                  <c:v>-3.9937359999748878</c:v>
                </c:pt>
                <c:pt idx="902">
                  <c:v>-3.9895599999581464</c:v>
                </c:pt>
                <c:pt idx="903">
                  <c:v>-3.9854079999495298</c:v>
                </c:pt>
                <c:pt idx="904">
                  <c:v>-3.9812319999327883</c:v>
                </c:pt>
                <c:pt idx="905">
                  <c:v>-3.9770559999160469</c:v>
                </c:pt>
                <c:pt idx="906">
                  <c:v>-3.9728799998993054</c:v>
                </c:pt>
                <c:pt idx="907">
                  <c:v>-3.9687279998906888</c:v>
                </c:pt>
                <c:pt idx="908">
                  <c:v>-3.9645279998658225</c:v>
                </c:pt>
                <c:pt idx="909">
                  <c:v>-3.9603759998572059</c:v>
                </c:pt>
                <c:pt idx="910">
                  <c:v>-3.9562000000150874</c:v>
                </c:pt>
                <c:pt idx="911">
                  <c:v>-3.9520480000064708</c:v>
                </c:pt>
                <c:pt idx="912">
                  <c:v>-3.9478719999897294</c:v>
                </c:pt>
                <c:pt idx="913">
                  <c:v>-3.9436959999729879</c:v>
                </c:pt>
                <c:pt idx="914">
                  <c:v>-3.9395439999643713</c:v>
                </c:pt>
                <c:pt idx="915">
                  <c:v>-3.9353679999476299</c:v>
                </c:pt>
                <c:pt idx="916">
                  <c:v>-3.9311919999308884</c:v>
                </c:pt>
                <c:pt idx="917">
                  <c:v>-3.9270399999222718</c:v>
                </c:pt>
                <c:pt idx="918">
                  <c:v>-3.9228639999055304</c:v>
                </c:pt>
                <c:pt idx="919">
                  <c:v>-3.9187119998969138</c:v>
                </c:pt>
                <c:pt idx="920">
                  <c:v>-3.9145359998801723</c:v>
                </c:pt>
                <c:pt idx="921">
                  <c:v>-3.9103599998634309</c:v>
                </c:pt>
                <c:pt idx="922">
                  <c:v>-3.9062079998548143</c:v>
                </c:pt>
                <c:pt idx="923">
                  <c:v>-3.9020320000126958</c:v>
                </c:pt>
                <c:pt idx="924">
                  <c:v>-3.8978800000040792</c:v>
                </c:pt>
                <c:pt idx="925">
                  <c:v>-3.8936799999792129</c:v>
                </c:pt>
                <c:pt idx="926">
                  <c:v>-3.8895279999705963</c:v>
                </c:pt>
                <c:pt idx="927">
                  <c:v>-3.8853519999538548</c:v>
                </c:pt>
                <c:pt idx="928">
                  <c:v>-3.8811759999371134</c:v>
                </c:pt>
                <c:pt idx="929">
                  <c:v>-3.8770239999284968</c:v>
                </c:pt>
                <c:pt idx="930">
                  <c:v>-3.8728479999117553</c:v>
                </c:pt>
                <c:pt idx="931">
                  <c:v>-3.8686959999031387</c:v>
                </c:pt>
                <c:pt idx="932">
                  <c:v>-3.8645199998863973</c:v>
                </c:pt>
                <c:pt idx="933">
                  <c:v>-3.8603439998696558</c:v>
                </c:pt>
                <c:pt idx="934">
                  <c:v>-3.8561919998610392</c:v>
                </c:pt>
                <c:pt idx="935">
                  <c:v>-3.8520159998442978</c:v>
                </c:pt>
                <c:pt idx="936">
                  <c:v>-3.8478400000021793</c:v>
                </c:pt>
                <c:pt idx="937">
                  <c:v>-3.8436879999935627</c:v>
                </c:pt>
                <c:pt idx="938">
                  <c:v>-3.8395119999768212</c:v>
                </c:pt>
                <c:pt idx="939">
                  <c:v>-3.8353359999600798</c:v>
                </c:pt>
                <c:pt idx="940">
                  <c:v>-3.8311839999514632</c:v>
                </c:pt>
                <c:pt idx="941">
                  <c:v>-3.8270079999347217</c:v>
                </c:pt>
                <c:pt idx="942">
                  <c:v>-3.8228559999261051</c:v>
                </c:pt>
                <c:pt idx="943">
                  <c:v>-3.8186799999093637</c:v>
                </c:pt>
                <c:pt idx="944">
                  <c:v>-3.8145039998926222</c:v>
                </c:pt>
                <c:pt idx="945">
                  <c:v>-3.8103519998840056</c:v>
                </c:pt>
                <c:pt idx="946">
                  <c:v>-3.8061759998672642</c:v>
                </c:pt>
                <c:pt idx="947">
                  <c:v>-3.8019999998505227</c:v>
                </c:pt>
                <c:pt idx="948">
                  <c:v>-3.7978240000084043</c:v>
                </c:pt>
                <c:pt idx="949">
                  <c:v>-3.7936479999916628</c:v>
                </c:pt>
                <c:pt idx="950">
                  <c:v>-3.7894959999830462</c:v>
                </c:pt>
                <c:pt idx="951">
                  <c:v>-3.7853199999663047</c:v>
                </c:pt>
                <c:pt idx="952">
                  <c:v>-3.7811439999495633</c:v>
                </c:pt>
                <c:pt idx="953">
                  <c:v>-3.7769919999409467</c:v>
                </c:pt>
                <c:pt idx="954">
                  <c:v>-3.7728159999242052</c:v>
                </c:pt>
                <c:pt idx="955">
                  <c:v>-3.7686399999074638</c:v>
                </c:pt>
                <c:pt idx="956">
                  <c:v>-3.7644879998988472</c:v>
                </c:pt>
                <c:pt idx="957">
                  <c:v>-3.7603119998821057</c:v>
                </c:pt>
                <c:pt idx="958">
                  <c:v>-3.7561359998653643</c:v>
                </c:pt>
                <c:pt idx="959">
                  <c:v>-3.7519599998486228</c:v>
                </c:pt>
                <c:pt idx="960">
                  <c:v>-3.7478080000146292</c:v>
                </c:pt>
                <c:pt idx="961">
                  <c:v>-3.7436319999978878</c:v>
                </c:pt>
                <c:pt idx="962">
                  <c:v>-3.7394559999811463</c:v>
                </c:pt>
                <c:pt idx="963">
                  <c:v>-3.7352799999644049</c:v>
                </c:pt>
                <c:pt idx="964">
                  <c:v>-3.7311039999476634</c:v>
                </c:pt>
                <c:pt idx="965">
                  <c:v>-3.7269519999390468</c:v>
                </c:pt>
                <c:pt idx="966">
                  <c:v>-3.7227759999223053</c:v>
                </c:pt>
                <c:pt idx="967">
                  <c:v>-3.7186239999136887</c:v>
                </c:pt>
                <c:pt idx="968">
                  <c:v>-3.7144479998969473</c:v>
                </c:pt>
                <c:pt idx="969">
                  <c:v>-3.7102719998802058</c:v>
                </c:pt>
                <c:pt idx="970">
                  <c:v>-3.7061199998715892</c:v>
                </c:pt>
                <c:pt idx="971">
                  <c:v>-3.7019439998548478</c:v>
                </c:pt>
                <c:pt idx="972">
                  <c:v>-3.6977680000127293</c:v>
                </c:pt>
                <c:pt idx="973">
                  <c:v>-3.6935919999959879</c:v>
                </c:pt>
                <c:pt idx="974">
                  <c:v>-3.6894399999873713</c:v>
                </c:pt>
                <c:pt idx="975">
                  <c:v>-3.6852639999706298</c:v>
                </c:pt>
                <c:pt idx="976">
                  <c:v>-3.6810879999538884</c:v>
                </c:pt>
                <c:pt idx="977">
                  <c:v>-3.6769119999371469</c:v>
                </c:pt>
                <c:pt idx="978">
                  <c:v>-3.6727359999204054</c:v>
                </c:pt>
                <c:pt idx="979">
                  <c:v>-3.668559999903664</c:v>
                </c:pt>
                <c:pt idx="980">
                  <c:v>-3.6644079998950474</c:v>
                </c:pt>
                <c:pt idx="981">
                  <c:v>-3.6602319998783059</c:v>
                </c:pt>
                <c:pt idx="982">
                  <c:v>-3.6560559998615645</c:v>
                </c:pt>
                <c:pt idx="983">
                  <c:v>-3.651879999844823</c:v>
                </c:pt>
                <c:pt idx="984">
                  <c:v>-3.6477040000027046</c:v>
                </c:pt>
                <c:pt idx="985">
                  <c:v>-3.6435279999859631</c:v>
                </c:pt>
                <c:pt idx="986">
                  <c:v>-3.6393759999773465</c:v>
                </c:pt>
                <c:pt idx="987">
                  <c:v>-3.6351999999606051</c:v>
                </c:pt>
                <c:pt idx="988">
                  <c:v>-3.6310239999438636</c:v>
                </c:pt>
                <c:pt idx="989">
                  <c:v>-3.6268479999271221</c:v>
                </c:pt>
                <c:pt idx="990">
                  <c:v>-3.6226959999185055</c:v>
                </c:pt>
                <c:pt idx="991">
                  <c:v>-3.6185199999017641</c:v>
                </c:pt>
                <c:pt idx="992">
                  <c:v>-3.6143679998931475</c:v>
                </c:pt>
                <c:pt idx="993">
                  <c:v>-3.610191999876406</c:v>
                </c:pt>
                <c:pt idx="994">
                  <c:v>-3.6060159998596646</c:v>
                </c:pt>
                <c:pt idx="995">
                  <c:v>-3.601863999851048</c:v>
                </c:pt>
                <c:pt idx="996">
                  <c:v>-3.5976880000089295</c:v>
                </c:pt>
                <c:pt idx="997">
                  <c:v>-3.5935360000003129</c:v>
                </c:pt>
                <c:pt idx="998">
                  <c:v>-3.5893599999835715</c:v>
                </c:pt>
                <c:pt idx="999">
                  <c:v>-3.58518399996683</c:v>
                </c:pt>
                <c:pt idx="1000">
                  <c:v>-3.5810079999500886</c:v>
                </c:pt>
                <c:pt idx="1001">
                  <c:v>-3.576855999941472</c:v>
                </c:pt>
                <c:pt idx="1002">
                  <c:v>-3.5726799999247305</c:v>
                </c:pt>
                <c:pt idx="1003">
                  <c:v>-3.5685039999079891</c:v>
                </c:pt>
                <c:pt idx="1004">
                  <c:v>-3.5643519998993725</c:v>
                </c:pt>
                <c:pt idx="1005">
                  <c:v>-3.560175999882631</c:v>
                </c:pt>
                <c:pt idx="1006">
                  <c:v>-3.5560239998740144</c:v>
                </c:pt>
                <c:pt idx="1007">
                  <c:v>-3.551847999857273</c:v>
                </c:pt>
                <c:pt idx="1008">
                  <c:v>-3.5476720000151545</c:v>
                </c:pt>
                <c:pt idx="1009">
                  <c:v>-3.5435200000065379</c:v>
                </c:pt>
                <c:pt idx="1010">
                  <c:v>-3.5393439999897964</c:v>
                </c:pt>
                <c:pt idx="1011">
                  <c:v>-3.535167999973055</c:v>
                </c:pt>
                <c:pt idx="1012">
                  <c:v>-3.5310159999644384</c:v>
                </c:pt>
                <c:pt idx="1013">
                  <c:v>-3.5268399999476969</c:v>
                </c:pt>
                <c:pt idx="1014">
                  <c:v>-3.5226879999390803</c:v>
                </c:pt>
                <c:pt idx="1015">
                  <c:v>-3.5185119999223389</c:v>
                </c:pt>
                <c:pt idx="1016">
                  <c:v>-3.5143359999055974</c:v>
                </c:pt>
                <c:pt idx="1017">
                  <c:v>-3.5101839998969808</c:v>
                </c:pt>
                <c:pt idx="1018">
                  <c:v>-3.5060079998802394</c:v>
                </c:pt>
                <c:pt idx="1019">
                  <c:v>-3.5018559998716228</c:v>
                </c:pt>
                <c:pt idx="1020">
                  <c:v>-3.4976799998548813</c:v>
                </c:pt>
                <c:pt idx="1021">
                  <c:v>-3.4935040000127628</c:v>
                </c:pt>
                <c:pt idx="1022">
                  <c:v>-3.4893520000041462</c:v>
                </c:pt>
                <c:pt idx="1023">
                  <c:v>-3.4851759999874048</c:v>
                </c:pt>
                <c:pt idx="1024">
                  <c:v>-3.4809999999706633</c:v>
                </c:pt>
                <c:pt idx="1025">
                  <c:v>-3.4768479999620467</c:v>
                </c:pt>
                <c:pt idx="1026">
                  <c:v>-3.4726719999453053</c:v>
                </c:pt>
                <c:pt idx="1027">
                  <c:v>-3.4684959999285638</c:v>
                </c:pt>
                <c:pt idx="1028">
                  <c:v>-3.4643439999199472</c:v>
                </c:pt>
                <c:pt idx="1029">
                  <c:v>-3.4601679999032058</c:v>
                </c:pt>
                <c:pt idx="1030">
                  <c:v>-3.4559919998864643</c:v>
                </c:pt>
                <c:pt idx="1031">
                  <c:v>-3.4518399998778477</c:v>
                </c:pt>
                <c:pt idx="1032">
                  <c:v>-3.4476639998611063</c:v>
                </c:pt>
                <c:pt idx="1033">
                  <c:v>-3.4434879998443648</c:v>
                </c:pt>
                <c:pt idx="1034">
                  <c:v>-3.4393360000103712</c:v>
                </c:pt>
                <c:pt idx="1035">
                  <c:v>-3.4351599999936298</c:v>
                </c:pt>
                <c:pt idx="1036">
                  <c:v>-3.4309839999768883</c:v>
                </c:pt>
                <c:pt idx="1037">
                  <c:v>-3.4268319999682717</c:v>
                </c:pt>
                <c:pt idx="1038">
                  <c:v>-3.4226559999515302</c:v>
                </c:pt>
                <c:pt idx="1039">
                  <c:v>-3.4184799999347888</c:v>
                </c:pt>
                <c:pt idx="1040">
                  <c:v>-3.4143279999261722</c:v>
                </c:pt>
                <c:pt idx="1041">
                  <c:v>-3.4101519999094307</c:v>
                </c:pt>
                <c:pt idx="1042">
                  <c:v>-3.4059999999008141</c:v>
                </c:pt>
                <c:pt idx="1043">
                  <c:v>-3.4018239998840727</c:v>
                </c:pt>
                <c:pt idx="1044">
                  <c:v>-3.3976479998673312</c:v>
                </c:pt>
                <c:pt idx="1045">
                  <c:v>-3.3934959998587146</c:v>
                </c:pt>
                <c:pt idx="1046">
                  <c:v>-3.3893200000165962</c:v>
                </c:pt>
                <c:pt idx="1047">
                  <c:v>-3.3851439999998547</c:v>
                </c:pt>
                <c:pt idx="1048">
                  <c:v>-3.3809679999831133</c:v>
                </c:pt>
                <c:pt idx="1049">
                  <c:v>-3.3767919999663718</c:v>
                </c:pt>
                <c:pt idx="1050">
                  <c:v>-3.3726399999577552</c:v>
                </c:pt>
                <c:pt idx="1051">
                  <c:v>-3.3684639999410138</c:v>
                </c:pt>
                <c:pt idx="1052">
                  <c:v>-3.3643119999323972</c:v>
                </c:pt>
                <c:pt idx="1053">
                  <c:v>-3.3601119999075308</c:v>
                </c:pt>
                <c:pt idx="1054">
                  <c:v>-3.3559599998989142</c:v>
                </c:pt>
                <c:pt idx="1055">
                  <c:v>-3.3517839998821728</c:v>
                </c:pt>
                <c:pt idx="1056">
                  <c:v>-3.3476079998654313</c:v>
                </c:pt>
                <c:pt idx="1057">
                  <c:v>-3.3434559998568147</c:v>
                </c:pt>
                <c:pt idx="1058">
                  <c:v>-3.3392800000146963</c:v>
                </c:pt>
                <c:pt idx="1059">
                  <c:v>-3.3351039999979548</c:v>
                </c:pt>
                <c:pt idx="1060">
                  <c:v>-3.3309519999893382</c:v>
                </c:pt>
                <c:pt idx="1061">
                  <c:v>-3.3267759999725968</c:v>
                </c:pt>
                <c:pt idx="1062">
                  <c:v>-3.3226239999639802</c:v>
                </c:pt>
                <c:pt idx="1063">
                  <c:v>-3.3184479999472387</c:v>
                </c:pt>
                <c:pt idx="1064">
                  <c:v>-3.3142719999304973</c:v>
                </c:pt>
                <c:pt idx="1065">
                  <c:v>-3.3100959999137558</c:v>
                </c:pt>
                <c:pt idx="1066">
                  <c:v>-3.3059439999051392</c:v>
                </c:pt>
                <c:pt idx="1067">
                  <c:v>-3.3017679998883978</c:v>
                </c:pt>
                <c:pt idx="1068">
                  <c:v>-3.2975919998716563</c:v>
                </c:pt>
                <c:pt idx="1069">
                  <c:v>-3.2934159998549148</c:v>
                </c:pt>
                <c:pt idx="1070">
                  <c:v>-3.2892639998462982</c:v>
                </c:pt>
                <c:pt idx="1071">
                  <c:v>-3.2850880000041798</c:v>
                </c:pt>
                <c:pt idx="1072">
                  <c:v>-3.2809119999874383</c:v>
                </c:pt>
                <c:pt idx="1073">
                  <c:v>-3.2767359999706969</c:v>
                </c:pt>
                <c:pt idx="1074">
                  <c:v>-3.2725839999620803</c:v>
                </c:pt>
                <c:pt idx="1075">
                  <c:v>-3.2684079999453388</c:v>
                </c:pt>
                <c:pt idx="1076">
                  <c:v>-3.2642319999285974</c:v>
                </c:pt>
                <c:pt idx="1077">
                  <c:v>-3.2600799999199808</c:v>
                </c:pt>
                <c:pt idx="1078">
                  <c:v>-3.2559039999032393</c:v>
                </c:pt>
                <c:pt idx="1079">
                  <c:v>-3.2517519998946227</c:v>
                </c:pt>
                <c:pt idx="1080">
                  <c:v>-3.2475759998778813</c:v>
                </c:pt>
                <c:pt idx="1081">
                  <c:v>-3.2433999998611398</c:v>
                </c:pt>
                <c:pt idx="1082">
                  <c:v>-3.2392239998443983</c:v>
                </c:pt>
                <c:pt idx="1083">
                  <c:v>-3.2350720000104047</c:v>
                </c:pt>
                <c:pt idx="1084">
                  <c:v>-3.2308959999936633</c:v>
                </c:pt>
                <c:pt idx="1085">
                  <c:v>-3.2267439999850467</c:v>
                </c:pt>
                <c:pt idx="1086">
                  <c:v>-3.2225679999683052</c:v>
                </c:pt>
                <c:pt idx="1087">
                  <c:v>-3.2183919999515638</c:v>
                </c:pt>
                <c:pt idx="1088">
                  <c:v>-3.2142399999429472</c:v>
                </c:pt>
                <c:pt idx="1089">
                  <c:v>-3.2100639999262057</c:v>
                </c:pt>
                <c:pt idx="1090">
                  <c:v>-3.2059119999175891</c:v>
                </c:pt>
                <c:pt idx="1091">
                  <c:v>-3.2017359999008477</c:v>
                </c:pt>
                <c:pt idx="1092">
                  <c:v>-3.1975599998841062</c:v>
                </c:pt>
                <c:pt idx="1093">
                  <c:v>-3.1933839998673648</c:v>
                </c:pt>
                <c:pt idx="1094">
                  <c:v>-3.1892319998587482</c:v>
                </c:pt>
                <c:pt idx="1095">
                  <c:v>-3.1850560000166297</c:v>
                </c:pt>
                <c:pt idx="1096">
                  <c:v>-3.1808799999998882</c:v>
                </c:pt>
                <c:pt idx="1097">
                  <c:v>-3.1767279999912716</c:v>
                </c:pt>
                <c:pt idx="1098">
                  <c:v>-3.1725519999745302</c:v>
                </c:pt>
                <c:pt idx="1099">
                  <c:v>-3.1683999999659136</c:v>
                </c:pt>
                <c:pt idx="1100">
                  <c:v>-3.1641999999410473</c:v>
                </c:pt>
                <c:pt idx="1101">
                  <c:v>-3.1600479999324307</c:v>
                </c:pt>
                <c:pt idx="1102">
                  <c:v>-3.1558719999156892</c:v>
                </c:pt>
                <c:pt idx="1103">
                  <c:v>-3.1517199999070726</c:v>
                </c:pt>
                <c:pt idx="1104">
                  <c:v>-3.1475199998822063</c:v>
                </c:pt>
                <c:pt idx="1105">
                  <c:v>-3.1433679998735897</c:v>
                </c:pt>
                <c:pt idx="1106">
                  <c:v>-3.1391919998568483</c:v>
                </c:pt>
                <c:pt idx="1107">
                  <c:v>-3.1350160000147298</c:v>
                </c:pt>
                <c:pt idx="1108">
                  <c:v>-3.1308399999979883</c:v>
                </c:pt>
                <c:pt idx="1109">
                  <c:v>-3.1266879999893717</c:v>
                </c:pt>
                <c:pt idx="1110">
                  <c:v>-3.1225119999726303</c:v>
                </c:pt>
                <c:pt idx="1111">
                  <c:v>-3.1183359999558888</c:v>
                </c:pt>
                <c:pt idx="1112">
                  <c:v>-3.1141839999472722</c:v>
                </c:pt>
                <c:pt idx="1113">
                  <c:v>-3.1100079999305308</c:v>
                </c:pt>
                <c:pt idx="1114">
                  <c:v>-3.1058319999137893</c:v>
                </c:pt>
                <c:pt idx="1115">
                  <c:v>-3.1016559998970479</c:v>
                </c:pt>
                <c:pt idx="1116">
                  <c:v>-3.0975039998884313</c:v>
                </c:pt>
                <c:pt idx="1117">
                  <c:v>-3.0933279998716898</c:v>
                </c:pt>
                <c:pt idx="1118">
                  <c:v>-3.0891519998549484</c:v>
                </c:pt>
                <c:pt idx="1119">
                  <c:v>-3.0849999998463318</c:v>
                </c:pt>
                <c:pt idx="1120">
                  <c:v>-3.0808240000042133</c:v>
                </c:pt>
                <c:pt idx="1121">
                  <c:v>-3.0766719999955967</c:v>
                </c:pt>
                <c:pt idx="1122">
                  <c:v>-3.0724959999788553</c:v>
                </c:pt>
                <c:pt idx="1123">
                  <c:v>-3.0683199999621138</c:v>
                </c:pt>
                <c:pt idx="1124">
                  <c:v>-3.0641679999534972</c:v>
                </c:pt>
                <c:pt idx="1125">
                  <c:v>-3.0599679999286309</c:v>
                </c:pt>
                <c:pt idx="1126">
                  <c:v>-3.0558159999200143</c:v>
                </c:pt>
                <c:pt idx="1127">
                  <c:v>-3.0516399999032728</c:v>
                </c:pt>
                <c:pt idx="1128">
                  <c:v>-3.0474879998946562</c:v>
                </c:pt>
                <c:pt idx="1129">
                  <c:v>-3.0433119998779148</c:v>
                </c:pt>
                <c:pt idx="1130">
                  <c:v>-3.0391359998611733</c:v>
                </c:pt>
                <c:pt idx="1131">
                  <c:v>-3.0349839998525567</c:v>
                </c:pt>
                <c:pt idx="1132">
                  <c:v>-3.0308080000104383</c:v>
                </c:pt>
                <c:pt idx="1133">
                  <c:v>-3.0266319999936968</c:v>
                </c:pt>
                <c:pt idx="1134">
                  <c:v>-3.0224799999850802</c:v>
                </c:pt>
                <c:pt idx="1135">
                  <c:v>-3.0183039999683388</c:v>
                </c:pt>
                <c:pt idx="1136">
                  <c:v>-3.0141279999515973</c:v>
                </c:pt>
                <c:pt idx="1137">
                  <c:v>-3.0099759999429807</c:v>
                </c:pt>
                <c:pt idx="1138">
                  <c:v>-3.0057999999262393</c:v>
                </c:pt>
                <c:pt idx="1139">
                  <c:v>-3.0016479999176227</c:v>
                </c:pt>
                <c:pt idx="1140">
                  <c:v>-2.9974719999008812</c:v>
                </c:pt>
                <c:pt idx="1141">
                  <c:v>-2.9932959998841397</c:v>
                </c:pt>
                <c:pt idx="1142">
                  <c:v>-2.9891439998755231</c:v>
                </c:pt>
                <c:pt idx="1143">
                  <c:v>-2.9849679998587817</c:v>
                </c:pt>
                <c:pt idx="1144">
                  <c:v>-2.9807920000166632</c:v>
                </c:pt>
                <c:pt idx="1145">
                  <c:v>-2.9766159999999218</c:v>
                </c:pt>
                <c:pt idx="1146">
                  <c:v>-2.9724639999913052</c:v>
                </c:pt>
                <c:pt idx="1147">
                  <c:v>-2.9682879999745637</c:v>
                </c:pt>
                <c:pt idx="1148">
                  <c:v>-2.9641359999659471</c:v>
                </c:pt>
                <c:pt idx="1149">
                  <c:v>-2.9599599999492057</c:v>
                </c:pt>
                <c:pt idx="1150">
                  <c:v>-2.9557839999324642</c:v>
                </c:pt>
                <c:pt idx="1151">
                  <c:v>-2.9516319999238476</c:v>
                </c:pt>
                <c:pt idx="1152">
                  <c:v>-2.9474559999071062</c:v>
                </c:pt>
                <c:pt idx="1153">
                  <c:v>-2.9433039998984896</c:v>
                </c:pt>
                <c:pt idx="1154">
                  <c:v>-2.9391039998736233</c:v>
                </c:pt>
                <c:pt idx="1155">
                  <c:v>-2.9349519998650067</c:v>
                </c:pt>
                <c:pt idx="1156">
                  <c:v>-2.9307759998482652</c:v>
                </c:pt>
                <c:pt idx="1157">
                  <c:v>-2.9266240000142716</c:v>
                </c:pt>
                <c:pt idx="1158">
                  <c:v>-2.9224479999975301</c:v>
                </c:pt>
                <c:pt idx="1159">
                  <c:v>-2.9182719999807887</c:v>
                </c:pt>
                <c:pt idx="1160">
                  <c:v>-2.9140959999640472</c:v>
                </c:pt>
                <c:pt idx="1161">
                  <c:v>-2.9099439999554306</c:v>
                </c:pt>
                <c:pt idx="1162">
                  <c:v>-2.9057679999386892</c:v>
                </c:pt>
                <c:pt idx="1163">
                  <c:v>-2.9015919999219477</c:v>
                </c:pt>
                <c:pt idx="1164">
                  <c:v>-2.8974159999052063</c:v>
                </c:pt>
                <c:pt idx="1165">
                  <c:v>-2.8932639998965897</c:v>
                </c:pt>
                <c:pt idx="1166">
                  <c:v>-2.8890879998798482</c:v>
                </c:pt>
                <c:pt idx="1167">
                  <c:v>-2.8849359998712316</c:v>
                </c:pt>
                <c:pt idx="1168">
                  <c:v>-2.8807599998544902</c:v>
                </c:pt>
                <c:pt idx="1169">
                  <c:v>-2.8765840000123717</c:v>
                </c:pt>
                <c:pt idx="1170">
                  <c:v>-2.8724320000037551</c:v>
                </c:pt>
                <c:pt idx="1171">
                  <c:v>-2.8682559999870136</c:v>
                </c:pt>
                <c:pt idx="1172">
                  <c:v>-2.8640799999702722</c:v>
                </c:pt>
                <c:pt idx="1173">
                  <c:v>-2.8599039999535307</c:v>
                </c:pt>
                <c:pt idx="1174">
                  <c:v>-2.8557519999449141</c:v>
                </c:pt>
                <c:pt idx="1175">
                  <c:v>-2.8515759999281727</c:v>
                </c:pt>
                <c:pt idx="1176">
                  <c:v>-2.8473999999114312</c:v>
                </c:pt>
                <c:pt idx="1177">
                  <c:v>-2.8432239998946898</c:v>
                </c:pt>
                <c:pt idx="1178">
                  <c:v>-2.8390719998860732</c:v>
                </c:pt>
                <c:pt idx="1179">
                  <c:v>-2.8348959998693317</c:v>
                </c:pt>
                <c:pt idx="1180">
                  <c:v>-2.8307439998607151</c:v>
                </c:pt>
                <c:pt idx="1181">
                  <c:v>-2.8265679998439737</c:v>
                </c:pt>
                <c:pt idx="1182">
                  <c:v>-2.8223920000018552</c:v>
                </c:pt>
                <c:pt idx="1183">
                  <c:v>-2.8182399999932386</c:v>
                </c:pt>
                <c:pt idx="1184">
                  <c:v>-2.8140639999764971</c:v>
                </c:pt>
                <c:pt idx="1185">
                  <c:v>-2.8098879999597557</c:v>
                </c:pt>
                <c:pt idx="1186">
                  <c:v>-2.8057119999430142</c:v>
                </c:pt>
                <c:pt idx="1187">
                  <c:v>-2.8015599999343976</c:v>
                </c:pt>
                <c:pt idx="1188">
                  <c:v>-2.7973839999176562</c:v>
                </c:pt>
                <c:pt idx="1189">
                  <c:v>-2.7932079999009147</c:v>
                </c:pt>
                <c:pt idx="1190">
                  <c:v>-2.7890319998841733</c:v>
                </c:pt>
                <c:pt idx="1191">
                  <c:v>-2.7848799998755567</c:v>
                </c:pt>
                <c:pt idx="1192">
                  <c:v>-2.7807039998588152</c:v>
                </c:pt>
                <c:pt idx="1193">
                  <c:v>-2.7765280000166968</c:v>
                </c:pt>
                <c:pt idx="1194">
                  <c:v>-2.7723760000080802</c:v>
                </c:pt>
                <c:pt idx="1195">
                  <c:v>-2.7681999999913387</c:v>
                </c:pt>
                <c:pt idx="1196">
                  <c:v>-2.7640239999745972</c:v>
                </c:pt>
                <c:pt idx="1197">
                  <c:v>-2.7598479999578558</c:v>
                </c:pt>
                <c:pt idx="1198">
                  <c:v>-2.7556719999411143</c:v>
                </c:pt>
                <c:pt idx="1199">
                  <c:v>-2.7515199999324977</c:v>
                </c:pt>
                <c:pt idx="1200">
                  <c:v>-2.7473439999157563</c:v>
                </c:pt>
                <c:pt idx="1201">
                  <c:v>-2.7431919999071397</c:v>
                </c:pt>
                <c:pt idx="1202">
                  <c:v>-2.7390159998903982</c:v>
                </c:pt>
                <c:pt idx="1203">
                  <c:v>-2.7348399998736568</c:v>
                </c:pt>
                <c:pt idx="1204">
                  <c:v>-2.7306879998650402</c:v>
                </c:pt>
                <c:pt idx="1205">
                  <c:v>-2.7265119998482987</c:v>
                </c:pt>
                <c:pt idx="1206">
                  <c:v>-2.7223600000143051</c:v>
                </c:pt>
                <c:pt idx="1207">
                  <c:v>-2.7181839999975637</c:v>
                </c:pt>
                <c:pt idx="1208">
                  <c:v>-2.7140079999808222</c:v>
                </c:pt>
                <c:pt idx="1209">
                  <c:v>-2.7098559999722056</c:v>
                </c:pt>
                <c:pt idx="1210">
                  <c:v>-2.7056799999554642</c:v>
                </c:pt>
                <c:pt idx="1211">
                  <c:v>-2.7015279999468476</c:v>
                </c:pt>
                <c:pt idx="1212">
                  <c:v>-2.6973279999219812</c:v>
                </c:pt>
                <c:pt idx="1213">
                  <c:v>-2.6931759999133646</c:v>
                </c:pt>
                <c:pt idx="1214">
                  <c:v>-2.6889999998966232</c:v>
                </c:pt>
                <c:pt idx="1215">
                  <c:v>-2.6848479998880066</c:v>
                </c:pt>
                <c:pt idx="1216">
                  <c:v>-2.6806719998712651</c:v>
                </c:pt>
                <c:pt idx="1217">
                  <c:v>-2.6764959998545237</c:v>
                </c:pt>
                <c:pt idx="1218">
                  <c:v>-2.6723200000124052</c:v>
                </c:pt>
                <c:pt idx="1219">
                  <c:v>-2.6681439999956638</c:v>
                </c:pt>
                <c:pt idx="1220">
                  <c:v>-2.6639679999789223</c:v>
                </c:pt>
                <c:pt idx="1221">
                  <c:v>-2.6597919999621809</c:v>
                </c:pt>
                <c:pt idx="1222">
                  <c:v>-2.6556399999535643</c:v>
                </c:pt>
                <c:pt idx="1223">
                  <c:v>-2.6514639999368228</c:v>
                </c:pt>
                <c:pt idx="1224">
                  <c:v>-2.6473119999282062</c:v>
                </c:pt>
                <c:pt idx="1225">
                  <c:v>-2.6431359999114648</c:v>
                </c:pt>
                <c:pt idx="1226">
                  <c:v>-2.6389599998947233</c:v>
                </c:pt>
                <c:pt idx="1227">
                  <c:v>-2.6347839998779818</c:v>
                </c:pt>
                <c:pt idx="1228">
                  <c:v>-2.6306319998693652</c:v>
                </c:pt>
                <c:pt idx="1229">
                  <c:v>-2.6264559998526238</c:v>
                </c:pt>
                <c:pt idx="1230">
                  <c:v>-2.6222800000105053</c:v>
                </c:pt>
                <c:pt idx="1231">
                  <c:v>-2.6181280000018887</c:v>
                </c:pt>
                <c:pt idx="1232">
                  <c:v>-2.6139519999851473</c:v>
                </c:pt>
                <c:pt idx="1233">
                  <c:v>-2.6097999999765307</c:v>
                </c:pt>
                <c:pt idx="1234">
                  <c:v>-2.6056239999597892</c:v>
                </c:pt>
                <c:pt idx="1235">
                  <c:v>-2.6014479999430478</c:v>
                </c:pt>
                <c:pt idx="1236">
                  <c:v>-2.5972959999344312</c:v>
                </c:pt>
                <c:pt idx="1237">
                  <c:v>-2.5930959999095649</c:v>
                </c:pt>
                <c:pt idx="1238">
                  <c:v>-2.5889439999009483</c:v>
                </c:pt>
                <c:pt idx="1239">
                  <c:v>-2.5847679998842068</c:v>
                </c:pt>
                <c:pt idx="1240">
                  <c:v>-2.5805919998674653</c:v>
                </c:pt>
                <c:pt idx="1241">
                  <c:v>-2.5764159998507239</c:v>
                </c:pt>
                <c:pt idx="1242">
                  <c:v>-2.5722640000167303</c:v>
                </c:pt>
                <c:pt idx="1243">
                  <c:v>-2.5680879999999888</c:v>
                </c:pt>
                <c:pt idx="1244">
                  <c:v>-2.5639119999832474</c:v>
                </c:pt>
                <c:pt idx="1245">
                  <c:v>-2.5597599999746308</c:v>
                </c:pt>
                <c:pt idx="1246">
                  <c:v>-2.5555839999578893</c:v>
                </c:pt>
                <c:pt idx="1247">
                  <c:v>-2.5514079999411479</c:v>
                </c:pt>
                <c:pt idx="1248">
                  <c:v>-2.5472319999244064</c:v>
                </c:pt>
                <c:pt idx="1249">
                  <c:v>-2.5430799999157898</c:v>
                </c:pt>
                <c:pt idx="1250">
                  <c:v>-2.5389039998990484</c:v>
                </c:pt>
                <c:pt idx="1251">
                  <c:v>-2.5347519998904318</c:v>
                </c:pt>
                <c:pt idx="1252">
                  <c:v>-2.5305759998736903</c:v>
                </c:pt>
                <c:pt idx="1253">
                  <c:v>-2.5263999998569489</c:v>
                </c:pt>
                <c:pt idx="1254">
                  <c:v>-2.5222479998483323</c:v>
                </c:pt>
                <c:pt idx="1255">
                  <c:v>-2.5180720000062138</c:v>
                </c:pt>
                <c:pt idx="1256">
                  <c:v>-2.5138959999894723</c:v>
                </c:pt>
                <c:pt idx="1257">
                  <c:v>-2.5097199999727309</c:v>
                </c:pt>
                <c:pt idx="1258">
                  <c:v>-2.5055679999641143</c:v>
                </c:pt>
                <c:pt idx="1259">
                  <c:v>-2.5013919999473728</c:v>
                </c:pt>
                <c:pt idx="1260">
                  <c:v>-2.4972159999306314</c:v>
                </c:pt>
                <c:pt idx="1261">
                  <c:v>-2.4930399999138899</c:v>
                </c:pt>
                <c:pt idx="1262">
                  <c:v>-2.4888639998971485</c:v>
                </c:pt>
                <c:pt idx="1263">
                  <c:v>-2.4847119998885319</c:v>
                </c:pt>
                <c:pt idx="1264">
                  <c:v>-2.4805359998717904</c:v>
                </c:pt>
                <c:pt idx="1265">
                  <c:v>-2.476359999855049</c:v>
                </c:pt>
                <c:pt idx="1266">
                  <c:v>-2.4721840000129305</c:v>
                </c:pt>
                <c:pt idx="1267">
                  <c:v>-2.4680320000043139</c:v>
                </c:pt>
                <c:pt idx="1268">
                  <c:v>-2.4638559999875724</c:v>
                </c:pt>
                <c:pt idx="1269">
                  <c:v>-2.459679999970831</c:v>
                </c:pt>
                <c:pt idx="1270">
                  <c:v>-2.4555279999622144</c:v>
                </c:pt>
                <c:pt idx="1271">
                  <c:v>-2.4513519999454729</c:v>
                </c:pt>
                <c:pt idx="1272">
                  <c:v>-2.4471999999368563</c:v>
                </c:pt>
                <c:pt idx="1273">
                  <c:v>-2.4430239999201149</c:v>
                </c:pt>
                <c:pt idx="1274">
                  <c:v>-2.4388479999033734</c:v>
                </c:pt>
                <c:pt idx="1275">
                  <c:v>-2.434671999886632</c:v>
                </c:pt>
                <c:pt idx="1276">
                  <c:v>-2.4305199998780154</c:v>
                </c:pt>
                <c:pt idx="1277">
                  <c:v>-2.4263439998612739</c:v>
                </c:pt>
                <c:pt idx="1278">
                  <c:v>-2.4221919998526573</c:v>
                </c:pt>
                <c:pt idx="1279">
                  <c:v>-2.4180160000105388</c:v>
                </c:pt>
                <c:pt idx="1280">
                  <c:v>-2.4138399999937974</c:v>
                </c:pt>
                <c:pt idx="1281">
                  <c:v>-2.4096639999770559</c:v>
                </c:pt>
                <c:pt idx="1282">
                  <c:v>-2.4054879999603145</c:v>
                </c:pt>
                <c:pt idx="1283">
                  <c:v>-2.401311999943573</c:v>
                </c:pt>
                <c:pt idx="1284">
                  <c:v>-2.3971599999349564</c:v>
                </c:pt>
                <c:pt idx="1285">
                  <c:v>-2.392983999918215</c:v>
                </c:pt>
                <c:pt idx="1286">
                  <c:v>-2.3888319999095984</c:v>
                </c:pt>
                <c:pt idx="1287">
                  <c:v>-2.3846559998928569</c:v>
                </c:pt>
                <c:pt idx="1288">
                  <c:v>-2.3804799998761155</c:v>
                </c:pt>
                <c:pt idx="1289">
                  <c:v>-2.3763279998674989</c:v>
                </c:pt>
                <c:pt idx="1290">
                  <c:v>-2.3721519998507574</c:v>
                </c:pt>
                <c:pt idx="1291">
                  <c:v>-2.3679760000086389</c:v>
                </c:pt>
                <c:pt idx="1292">
                  <c:v>-2.3637999999918975</c:v>
                </c:pt>
                <c:pt idx="1293">
                  <c:v>-2.3596479999832809</c:v>
                </c:pt>
                <c:pt idx="1294">
                  <c:v>-2.3554719999665394</c:v>
                </c:pt>
                <c:pt idx="1295">
                  <c:v>-2.3513199999579228</c:v>
                </c:pt>
                <c:pt idx="1296">
                  <c:v>-2.3471439999411814</c:v>
                </c:pt>
                <c:pt idx="1297">
                  <c:v>-2.3429679999244399</c:v>
                </c:pt>
                <c:pt idx="1298">
                  <c:v>-2.3388159999158233</c:v>
                </c:pt>
                <c:pt idx="1299">
                  <c:v>-2.334615999890957</c:v>
                </c:pt>
                <c:pt idx="1300">
                  <c:v>-2.3304639998823404</c:v>
                </c:pt>
                <c:pt idx="1301">
                  <c:v>-2.326287999865599</c:v>
                </c:pt>
                <c:pt idx="1302">
                  <c:v>-2.3221119998488575</c:v>
                </c:pt>
                <c:pt idx="1303">
                  <c:v>-2.3179600000148639</c:v>
                </c:pt>
                <c:pt idx="1304">
                  <c:v>-2.3137839999981225</c:v>
                </c:pt>
                <c:pt idx="1305">
                  <c:v>-2.309607999981381</c:v>
                </c:pt>
                <c:pt idx="1306">
                  <c:v>-2.3054319999646395</c:v>
                </c:pt>
                <c:pt idx="1307">
                  <c:v>-2.3012799999560229</c:v>
                </c:pt>
                <c:pt idx="1308">
                  <c:v>-2.2971039999392815</c:v>
                </c:pt>
                <c:pt idx="1309">
                  <c:v>-2.29292799992254</c:v>
                </c:pt>
                <c:pt idx="1310">
                  <c:v>-2.2887759999139234</c:v>
                </c:pt>
                <c:pt idx="1311">
                  <c:v>-2.284599999897182</c:v>
                </c:pt>
                <c:pt idx="1312">
                  <c:v>-2.2804239998804405</c:v>
                </c:pt>
                <c:pt idx="1313">
                  <c:v>-2.2762479998636991</c:v>
                </c:pt>
                <c:pt idx="1314">
                  <c:v>-2.2720959998550825</c:v>
                </c:pt>
                <c:pt idx="1315">
                  <c:v>-2.267920000012964</c:v>
                </c:pt>
                <c:pt idx="1316">
                  <c:v>-2.2637439999962226</c:v>
                </c:pt>
                <c:pt idx="1317">
                  <c:v>-2.259591999987606</c:v>
                </c:pt>
                <c:pt idx="1318">
                  <c:v>-2.2554159999708645</c:v>
                </c:pt>
                <c:pt idx="1319">
                  <c:v>-2.251239999954123</c:v>
                </c:pt>
                <c:pt idx="1320">
                  <c:v>-2.2470879999455065</c:v>
                </c:pt>
                <c:pt idx="1321">
                  <c:v>-2.242911999928765</c:v>
                </c:pt>
                <c:pt idx="1322">
                  <c:v>-2.2387359999120235</c:v>
                </c:pt>
                <c:pt idx="1323">
                  <c:v>-2.2345839999034069</c:v>
                </c:pt>
                <c:pt idx="1324">
                  <c:v>-2.2304079998866655</c:v>
                </c:pt>
                <c:pt idx="1325">
                  <c:v>-2.226231999869924</c:v>
                </c:pt>
                <c:pt idx="1326">
                  <c:v>-2.2220799998613074</c:v>
                </c:pt>
                <c:pt idx="1327">
                  <c:v>-2.217903999844566</c:v>
                </c:pt>
                <c:pt idx="1328">
                  <c:v>-2.2137280000024475</c:v>
                </c:pt>
                <c:pt idx="1329">
                  <c:v>-2.2095759999938309</c:v>
                </c:pt>
                <c:pt idx="1330">
                  <c:v>-2.2053999999770895</c:v>
                </c:pt>
                <c:pt idx="1331">
                  <c:v>-2.201223999960348</c:v>
                </c:pt>
                <c:pt idx="1332">
                  <c:v>-2.1970479999436066</c:v>
                </c:pt>
                <c:pt idx="1333">
                  <c:v>-2.1928719999268651</c:v>
                </c:pt>
                <c:pt idx="1334">
                  <c:v>-2.1886959999101236</c:v>
                </c:pt>
                <c:pt idx="1335">
                  <c:v>-2.184543999901507</c:v>
                </c:pt>
                <c:pt idx="1336">
                  <c:v>-2.1803679998847656</c:v>
                </c:pt>
                <c:pt idx="1337">
                  <c:v>-2.1761919998680241</c:v>
                </c:pt>
                <c:pt idx="1338">
                  <c:v>-2.1720399998594075</c:v>
                </c:pt>
                <c:pt idx="1339">
                  <c:v>-2.1678640000172891</c:v>
                </c:pt>
                <c:pt idx="1340">
                  <c:v>-2.1636880000005476</c:v>
                </c:pt>
                <c:pt idx="1341">
                  <c:v>-2.1595119999838062</c:v>
                </c:pt>
                <c:pt idx="1342">
                  <c:v>-2.1553599999751896</c:v>
                </c:pt>
                <c:pt idx="1343">
                  <c:v>-2.1511839999584481</c:v>
                </c:pt>
                <c:pt idx="1344">
                  <c:v>-2.1470079999417067</c:v>
                </c:pt>
                <c:pt idx="1345">
                  <c:v>-2.1428559999330901</c:v>
                </c:pt>
                <c:pt idx="1346">
                  <c:v>-2.1386799999163486</c:v>
                </c:pt>
                <c:pt idx="1347">
                  <c:v>-2.1345039998996072</c:v>
                </c:pt>
                <c:pt idx="1348">
                  <c:v>-2.1303519998909906</c:v>
                </c:pt>
                <c:pt idx="1349">
                  <c:v>-2.1261759998742491</c:v>
                </c:pt>
                <c:pt idx="1350">
                  <c:v>-2.1219999998575076</c:v>
                </c:pt>
                <c:pt idx="1351">
                  <c:v>-2.117847999848891</c:v>
                </c:pt>
                <c:pt idx="1352">
                  <c:v>-2.1136720000067726</c:v>
                </c:pt>
                <c:pt idx="1353">
                  <c:v>-2.109519999998156</c:v>
                </c:pt>
                <c:pt idx="1354">
                  <c:v>-2.1053439999814145</c:v>
                </c:pt>
                <c:pt idx="1355">
                  <c:v>-2.1011679999646731</c:v>
                </c:pt>
                <c:pt idx="1356">
                  <c:v>-2.0970159999560565</c:v>
                </c:pt>
                <c:pt idx="1357">
                  <c:v>-2.092839999939315</c:v>
                </c:pt>
                <c:pt idx="1358">
                  <c:v>-2.0886879999306984</c:v>
                </c:pt>
                <c:pt idx="1359">
                  <c:v>-2.084511999913957</c:v>
                </c:pt>
                <c:pt idx="1360">
                  <c:v>-2.0803359998972155</c:v>
                </c:pt>
                <c:pt idx="1361">
                  <c:v>-2.0761839998885989</c:v>
                </c:pt>
                <c:pt idx="1362">
                  <c:v>-2.0720079998718575</c:v>
                </c:pt>
                <c:pt idx="1363">
                  <c:v>-2.067831999855116</c:v>
                </c:pt>
                <c:pt idx="1364">
                  <c:v>-2.0636560000129975</c:v>
                </c:pt>
                <c:pt idx="1365">
                  <c:v>-2.0595040000043809</c:v>
                </c:pt>
                <c:pt idx="1366">
                  <c:v>-2.0553279999876395</c:v>
                </c:pt>
                <c:pt idx="1367">
                  <c:v>-2.0511759999790229</c:v>
                </c:pt>
                <c:pt idx="1368">
                  <c:v>-2.0469999999622814</c:v>
                </c:pt>
                <c:pt idx="1369">
                  <c:v>-2.04282399994554</c:v>
                </c:pt>
                <c:pt idx="1370">
                  <c:v>-2.0386719999369234</c:v>
                </c:pt>
                <c:pt idx="1371">
                  <c:v>-2.0344959999201819</c:v>
                </c:pt>
                <c:pt idx="1372">
                  <c:v>-2.0303439999115653</c:v>
                </c:pt>
                <c:pt idx="1373">
                  <c:v>-2.0261679998948239</c:v>
                </c:pt>
                <c:pt idx="1374">
                  <c:v>-2.0219919998780824</c:v>
                </c:pt>
                <c:pt idx="1375">
                  <c:v>-2.017815999861341</c:v>
                </c:pt>
                <c:pt idx="1376">
                  <c:v>-2.0136399998445995</c:v>
                </c:pt>
                <c:pt idx="1377">
                  <c:v>-2.009464000002481</c:v>
                </c:pt>
                <c:pt idx="1378">
                  <c:v>-2.0052879999857396</c:v>
                </c:pt>
                <c:pt idx="1379">
                  <c:v>-2.0011119999689981</c:v>
                </c:pt>
                <c:pt idx="1380">
                  <c:v>-1.9969359999522567</c:v>
                </c:pt>
                <c:pt idx="1381">
                  <c:v>-1.9927359999273904</c:v>
                </c:pt>
                <c:pt idx="1382">
                  <c:v>-1.9885599999106489</c:v>
                </c:pt>
                <c:pt idx="1383">
                  <c:v>-1.9843839998939075</c:v>
                </c:pt>
                <c:pt idx="1384">
                  <c:v>-1.980207999877166</c:v>
                </c:pt>
                <c:pt idx="1385">
                  <c:v>-1.9760319998604245</c:v>
                </c:pt>
                <c:pt idx="1386">
                  <c:v>-1.9718560000183061</c:v>
                </c:pt>
                <c:pt idx="1387">
                  <c:v>-1.9676800000015646</c:v>
                </c:pt>
                <c:pt idx="1388">
                  <c:v>-1.9635039999848232</c:v>
                </c:pt>
                <c:pt idx="1389">
                  <c:v>-1.9593039999599569</c:v>
                </c:pt>
                <c:pt idx="1390">
                  <c:v>-1.9551279999432154</c:v>
                </c:pt>
                <c:pt idx="1391">
                  <c:v>-1.9509279999183491</c:v>
                </c:pt>
                <c:pt idx="1392">
                  <c:v>-1.9467519999016076</c:v>
                </c:pt>
                <c:pt idx="1393">
                  <c:v>-1.9425759998848662</c:v>
                </c:pt>
                <c:pt idx="1394">
                  <c:v>-1.9383999998681247</c:v>
                </c:pt>
                <c:pt idx="1395">
                  <c:v>-1.9342479998595081</c:v>
                </c:pt>
                <c:pt idx="1396">
                  <c:v>-1.9300720000173897</c:v>
                </c:pt>
                <c:pt idx="1397">
                  <c:v>-1.9258960000006482</c:v>
                </c:pt>
                <c:pt idx="1398">
                  <c:v>-1.9217199999839067</c:v>
                </c:pt>
                <c:pt idx="1399">
                  <c:v>-1.9175439999671653</c:v>
                </c:pt>
                <c:pt idx="1400">
                  <c:v>-1.9133679999504238</c:v>
                </c:pt>
                <c:pt idx="1401">
                  <c:v>-1.9092159999418072</c:v>
                </c:pt>
                <c:pt idx="1402">
                  <c:v>-1.9050399999250658</c:v>
                </c:pt>
                <c:pt idx="1403">
                  <c:v>-1.9008639999083243</c:v>
                </c:pt>
                <c:pt idx="1404">
                  <c:v>-1.8966879998915829</c:v>
                </c:pt>
                <c:pt idx="1405">
                  <c:v>-1.8925359998829663</c:v>
                </c:pt>
                <c:pt idx="1406">
                  <c:v>-1.8883599998662248</c:v>
                </c:pt>
                <c:pt idx="1407">
                  <c:v>-1.8841839998494834</c:v>
                </c:pt>
                <c:pt idx="1408">
                  <c:v>-1.8800080000073649</c:v>
                </c:pt>
                <c:pt idx="1409">
                  <c:v>-1.8758559999987483</c:v>
                </c:pt>
                <c:pt idx="1410">
                  <c:v>-1.8716799999820068</c:v>
                </c:pt>
                <c:pt idx="1411">
                  <c:v>-1.8675039999652654</c:v>
                </c:pt>
                <c:pt idx="1412">
                  <c:v>-1.8633279999485239</c:v>
                </c:pt>
                <c:pt idx="1413">
                  <c:v>-1.8591519999317825</c:v>
                </c:pt>
                <c:pt idx="1414">
                  <c:v>-1.854975999915041</c:v>
                </c:pt>
                <c:pt idx="1415">
                  <c:v>-1.8507999998982996</c:v>
                </c:pt>
                <c:pt idx="1416">
                  <c:v>-1.8466239998815581</c:v>
                </c:pt>
                <c:pt idx="1417">
                  <c:v>-1.8424479998648167</c:v>
                </c:pt>
                <c:pt idx="1418">
                  <c:v>-1.8382959998562001</c:v>
                </c:pt>
                <c:pt idx="1419">
                  <c:v>-1.8341200000140816</c:v>
                </c:pt>
                <c:pt idx="1420">
                  <c:v>-1.8299439999973401</c:v>
                </c:pt>
                <c:pt idx="1421">
                  <c:v>-1.8257679999805987</c:v>
                </c:pt>
                <c:pt idx="1422">
                  <c:v>-1.8215919999638572</c:v>
                </c:pt>
                <c:pt idx="1423">
                  <c:v>-1.8174399999552406</c:v>
                </c:pt>
                <c:pt idx="1424">
                  <c:v>-1.8132639999384992</c:v>
                </c:pt>
                <c:pt idx="1425">
                  <c:v>-1.8090879999217577</c:v>
                </c:pt>
                <c:pt idx="1426">
                  <c:v>-1.8049359999131411</c:v>
                </c:pt>
                <c:pt idx="1427">
                  <c:v>-1.8007599998963997</c:v>
                </c:pt>
                <c:pt idx="1428">
                  <c:v>-1.7965839998796582</c:v>
                </c:pt>
                <c:pt idx="1429">
                  <c:v>-1.7924319998710416</c:v>
                </c:pt>
                <c:pt idx="1430">
                  <c:v>-1.7882559998543002</c:v>
                </c:pt>
                <c:pt idx="1431">
                  <c:v>-1.7840800000121817</c:v>
                </c:pt>
                <c:pt idx="1432">
                  <c:v>-1.7799280000035651</c:v>
                </c:pt>
                <c:pt idx="1433">
                  <c:v>-1.7757279999786988</c:v>
                </c:pt>
                <c:pt idx="1434">
                  <c:v>-1.7715759999700822</c:v>
                </c:pt>
                <c:pt idx="1435">
                  <c:v>-1.7673999999533407</c:v>
                </c:pt>
                <c:pt idx="1436">
                  <c:v>-1.7632239999365993</c:v>
                </c:pt>
                <c:pt idx="1437">
                  <c:v>-1.7590719999279827</c:v>
                </c:pt>
                <c:pt idx="1438">
                  <c:v>-1.7548959999112412</c:v>
                </c:pt>
                <c:pt idx="1439">
                  <c:v>-1.7507199998944998</c:v>
                </c:pt>
                <c:pt idx="1440">
                  <c:v>-1.7465679998858832</c:v>
                </c:pt>
                <c:pt idx="1441">
                  <c:v>-1.7423919998691417</c:v>
                </c:pt>
                <c:pt idx="1442">
                  <c:v>-1.7382159998524003</c:v>
                </c:pt>
                <c:pt idx="1443">
                  <c:v>-1.7340639998437837</c:v>
                </c:pt>
                <c:pt idx="1444">
                  <c:v>-1.7298880000016652</c:v>
                </c:pt>
                <c:pt idx="1445">
                  <c:v>-1.7257119999849238</c:v>
                </c:pt>
                <c:pt idx="1446">
                  <c:v>-1.7215359999681823</c:v>
                </c:pt>
                <c:pt idx="1447">
                  <c:v>-1.7173839999595657</c:v>
                </c:pt>
                <c:pt idx="1448">
                  <c:v>-1.7131839999346994</c:v>
                </c:pt>
                <c:pt idx="1449">
                  <c:v>-1.7090319999260828</c:v>
                </c:pt>
                <c:pt idx="1450">
                  <c:v>-1.7048559999093413</c:v>
                </c:pt>
                <c:pt idx="1451">
                  <c:v>-1.7006799998925999</c:v>
                </c:pt>
                <c:pt idx="1452">
                  <c:v>-1.6965279998839833</c:v>
                </c:pt>
                <c:pt idx="1453">
                  <c:v>-1.6923519998672418</c:v>
                </c:pt>
                <c:pt idx="1454">
                  <c:v>-1.6881999998586252</c:v>
                </c:pt>
                <c:pt idx="1455">
                  <c:v>-1.6840240000165068</c:v>
                </c:pt>
                <c:pt idx="1456">
                  <c:v>-1.6798479999997653</c:v>
                </c:pt>
                <c:pt idx="1457">
                  <c:v>-1.6756719999830239</c:v>
                </c:pt>
                <c:pt idx="1458">
                  <c:v>-1.6715199999744073</c:v>
                </c:pt>
                <c:pt idx="1459">
                  <c:v>-1.6673439999576658</c:v>
                </c:pt>
                <c:pt idx="1460">
                  <c:v>-1.6631919999490492</c:v>
                </c:pt>
                <c:pt idx="1461">
                  <c:v>-1.6590159999323077</c:v>
                </c:pt>
                <c:pt idx="1462">
                  <c:v>-1.6548399999155663</c:v>
                </c:pt>
                <c:pt idx="1463">
                  <c:v>-1.6506639998988248</c:v>
                </c:pt>
                <c:pt idx="1464">
                  <c:v>-1.6464879998820834</c:v>
                </c:pt>
                <c:pt idx="1465">
                  <c:v>-1.6423119998653419</c:v>
                </c:pt>
                <c:pt idx="1466">
                  <c:v>-1.6381599998567253</c:v>
                </c:pt>
                <c:pt idx="1467">
                  <c:v>-1.6339840000146069</c:v>
                </c:pt>
                <c:pt idx="1468">
                  <c:v>-1.6298079999978654</c:v>
                </c:pt>
                <c:pt idx="1469">
                  <c:v>-1.6256559999892488</c:v>
                </c:pt>
                <c:pt idx="1470">
                  <c:v>-1.6214799999725074</c:v>
                </c:pt>
                <c:pt idx="1471">
                  <c:v>-1.6173039999557659</c:v>
                </c:pt>
                <c:pt idx="1472">
                  <c:v>-1.6131279999390244</c:v>
                </c:pt>
                <c:pt idx="1473">
                  <c:v>-1.6089759999304079</c:v>
                </c:pt>
                <c:pt idx="1474">
                  <c:v>-1.6047999999136664</c:v>
                </c:pt>
                <c:pt idx="1475">
                  <c:v>-1.6006479999050498</c:v>
                </c:pt>
                <c:pt idx="1476">
                  <c:v>-1.5964719998883083</c:v>
                </c:pt>
                <c:pt idx="1477">
                  <c:v>-1.5922959998715669</c:v>
                </c:pt>
                <c:pt idx="1478">
                  <c:v>-1.5881439998629503</c:v>
                </c:pt>
                <c:pt idx="1479">
                  <c:v>-1.5839679998462088</c:v>
                </c:pt>
                <c:pt idx="1480">
                  <c:v>-1.5797920000040904</c:v>
                </c:pt>
                <c:pt idx="1481">
                  <c:v>-1.5756399999954738</c:v>
                </c:pt>
                <c:pt idx="1482">
                  <c:v>-1.5714639999787323</c:v>
                </c:pt>
                <c:pt idx="1483">
                  <c:v>-1.5672879999619909</c:v>
                </c:pt>
                <c:pt idx="1484">
                  <c:v>-1.5631359999533743</c:v>
                </c:pt>
                <c:pt idx="1485">
                  <c:v>-1.5589599999366328</c:v>
                </c:pt>
                <c:pt idx="1486">
                  <c:v>-1.5547839999198914</c:v>
                </c:pt>
                <c:pt idx="1487">
                  <c:v>-1.5506319999112748</c:v>
                </c:pt>
                <c:pt idx="1488">
                  <c:v>-1.5464559998945333</c:v>
                </c:pt>
                <c:pt idx="1489">
                  <c:v>-1.5422799998777919</c:v>
                </c:pt>
                <c:pt idx="1490">
                  <c:v>-1.5381039998610504</c:v>
                </c:pt>
                <c:pt idx="1491">
                  <c:v>-1.5339279998443089</c:v>
                </c:pt>
                <c:pt idx="1492">
                  <c:v>-1.5297760000103153</c:v>
                </c:pt>
                <c:pt idx="1493">
                  <c:v>-1.5255999999935739</c:v>
                </c:pt>
                <c:pt idx="1494">
                  <c:v>-1.5214239999768324</c:v>
                </c:pt>
                <c:pt idx="1495">
                  <c:v>-1.517247999960091</c:v>
                </c:pt>
                <c:pt idx="1496">
                  <c:v>-1.5130959999514744</c:v>
                </c:pt>
                <c:pt idx="1497">
                  <c:v>-1.5089199999347329</c:v>
                </c:pt>
                <c:pt idx="1498">
                  <c:v>-1.5047439999179915</c:v>
                </c:pt>
                <c:pt idx="1499">
                  <c:v>-1.5005919999093749</c:v>
                </c:pt>
                <c:pt idx="1500">
                  <c:v>-1.4964159998926334</c:v>
                </c:pt>
                <c:pt idx="1501">
                  <c:v>-1.492239999875892</c:v>
                </c:pt>
                <c:pt idx="1502">
                  <c:v>-1.4880879998672754</c:v>
                </c:pt>
                <c:pt idx="1503">
                  <c:v>-1.4839119998505339</c:v>
                </c:pt>
                <c:pt idx="1504">
                  <c:v>-1.4797360000084154</c:v>
                </c:pt>
                <c:pt idx="1505">
                  <c:v>-1.4755839999997988</c:v>
                </c:pt>
                <c:pt idx="1506">
                  <c:v>-1.4714079999830574</c:v>
                </c:pt>
                <c:pt idx="1507">
                  <c:v>-1.4672559999744408</c:v>
                </c:pt>
                <c:pt idx="1508">
                  <c:v>-1.4630799999576993</c:v>
                </c:pt>
                <c:pt idx="1509">
                  <c:v>-1.4589039999409579</c:v>
                </c:pt>
                <c:pt idx="1510">
                  <c:v>-1.4547519999323413</c:v>
                </c:pt>
                <c:pt idx="1511">
                  <c:v>-1.4505759999155998</c:v>
                </c:pt>
                <c:pt idx="1512">
                  <c:v>-1.4463999998988584</c:v>
                </c:pt>
                <c:pt idx="1513">
                  <c:v>-1.4422479998902418</c:v>
                </c:pt>
                <c:pt idx="1514">
                  <c:v>-1.4380719998735003</c:v>
                </c:pt>
                <c:pt idx="1515">
                  <c:v>-1.4339199998648837</c:v>
                </c:pt>
                <c:pt idx="1516">
                  <c:v>-1.4297439998481423</c:v>
                </c:pt>
                <c:pt idx="1517">
                  <c:v>-1.4255680000060238</c:v>
                </c:pt>
                <c:pt idx="1518">
                  <c:v>-1.4214159999974072</c:v>
                </c:pt>
                <c:pt idx="1519">
                  <c:v>-1.4172399999806657</c:v>
                </c:pt>
                <c:pt idx="1520">
                  <c:v>-1.4130639999639243</c:v>
                </c:pt>
                <c:pt idx="1521">
                  <c:v>-1.4088879999471828</c:v>
                </c:pt>
                <c:pt idx="1522">
                  <c:v>-1.4047119999304414</c:v>
                </c:pt>
                <c:pt idx="1523">
                  <c:v>-1.4005359999136999</c:v>
                </c:pt>
                <c:pt idx="1524">
                  <c:v>-1.3963839999050833</c:v>
                </c:pt>
                <c:pt idx="1525">
                  <c:v>-1.3922079998883419</c:v>
                </c:pt>
                <c:pt idx="1526">
                  <c:v>-1.3880319998716004</c:v>
                </c:pt>
                <c:pt idx="1527">
                  <c:v>-1.383855999854859</c:v>
                </c:pt>
                <c:pt idx="1528">
                  <c:v>-1.3796800000127405</c:v>
                </c:pt>
                <c:pt idx="1529">
                  <c:v>-1.375503999995999</c:v>
                </c:pt>
                <c:pt idx="1530">
                  <c:v>-1.3713279999792576</c:v>
                </c:pt>
                <c:pt idx="1531">
                  <c:v>-1.367175999970641</c:v>
                </c:pt>
                <c:pt idx="1532">
                  <c:v>-1.3629999999538995</c:v>
                </c:pt>
                <c:pt idx="1533">
                  <c:v>-1.3588239999371581</c:v>
                </c:pt>
                <c:pt idx="1534">
                  <c:v>-1.3546479999204166</c:v>
                </c:pt>
                <c:pt idx="1535">
                  <c:v>-1.3504959999118</c:v>
                </c:pt>
                <c:pt idx="1536">
                  <c:v>-1.3463199998950586</c:v>
                </c:pt>
                <c:pt idx="1537">
                  <c:v>-1.3421439998783171</c:v>
                </c:pt>
                <c:pt idx="1538">
                  <c:v>-1.3379919998697005</c:v>
                </c:pt>
                <c:pt idx="1539">
                  <c:v>-1.3338159998529591</c:v>
                </c:pt>
                <c:pt idx="1540">
                  <c:v>-1.3296639998443425</c:v>
                </c:pt>
                <c:pt idx="1541">
                  <c:v>-1.325488000002224</c:v>
                </c:pt>
                <c:pt idx="1542">
                  <c:v>-1.3213119999854825</c:v>
                </c:pt>
                <c:pt idx="1543">
                  <c:v>-1.3171599999768659</c:v>
                </c:pt>
                <c:pt idx="1544">
                  <c:v>-1.3129839999601245</c:v>
                </c:pt>
                <c:pt idx="1545">
                  <c:v>-1.308807999943383</c:v>
                </c:pt>
                <c:pt idx="1546">
                  <c:v>-1.3046319999266416</c:v>
                </c:pt>
                <c:pt idx="1547">
                  <c:v>-1.300479999918025</c:v>
                </c:pt>
                <c:pt idx="1548">
                  <c:v>-1.2963039999012835</c:v>
                </c:pt>
                <c:pt idx="1549">
                  <c:v>-1.2921279998845421</c:v>
                </c:pt>
                <c:pt idx="1550">
                  <c:v>-1.2879519998678006</c:v>
                </c:pt>
                <c:pt idx="1551">
                  <c:v>-1.283799999859184</c:v>
                </c:pt>
                <c:pt idx="1552">
                  <c:v>-1.2796000000089407</c:v>
                </c:pt>
                <c:pt idx="1553">
                  <c:v>-1.2754480000003241</c:v>
                </c:pt>
                <c:pt idx="1554">
                  <c:v>-1.2712719999835826</c:v>
                </c:pt>
                <c:pt idx="1555">
                  <c:v>-1.2670959999668412</c:v>
                </c:pt>
                <c:pt idx="1556">
                  <c:v>-1.2629439999582246</c:v>
                </c:pt>
                <c:pt idx="1557">
                  <c:v>-1.2587439999333583</c:v>
                </c:pt>
                <c:pt idx="1558">
                  <c:v>-1.2545919999247417</c:v>
                </c:pt>
                <c:pt idx="1559">
                  <c:v>-1.2504159999080002</c:v>
                </c:pt>
                <c:pt idx="1560">
                  <c:v>-1.2462639998993836</c:v>
                </c:pt>
                <c:pt idx="1561">
                  <c:v>-1.2420879998826422</c:v>
                </c:pt>
                <c:pt idx="1562">
                  <c:v>-1.2379119998659007</c:v>
                </c:pt>
                <c:pt idx="1563">
                  <c:v>-1.2337599998572841</c:v>
                </c:pt>
                <c:pt idx="1564">
                  <c:v>-1.2295840000151657</c:v>
                </c:pt>
                <c:pt idx="1565">
                  <c:v>-1.2254079999984242</c:v>
                </c:pt>
                <c:pt idx="1566">
                  <c:v>-1.2212559999898076</c:v>
                </c:pt>
                <c:pt idx="1567">
                  <c:v>-1.2170799999730662</c:v>
                </c:pt>
                <c:pt idx="1568">
                  <c:v>-1.2129039999563247</c:v>
                </c:pt>
                <c:pt idx="1569">
                  <c:v>-1.2087279999395832</c:v>
                </c:pt>
                <c:pt idx="1570">
                  <c:v>-1.2045519999228418</c:v>
                </c:pt>
                <c:pt idx="1571">
                  <c:v>-1.2003999999142252</c:v>
                </c:pt>
                <c:pt idx="1572">
                  <c:v>-1.1961999998893589</c:v>
                </c:pt>
                <c:pt idx="1573">
                  <c:v>-1.1920479998807423</c:v>
                </c:pt>
                <c:pt idx="1574">
                  <c:v>-1.187847999855876</c:v>
                </c:pt>
                <c:pt idx="1575">
                  <c:v>-1.1836720000137575</c:v>
                </c:pt>
                <c:pt idx="1576">
                  <c:v>-1.179495999997016</c:v>
                </c:pt>
                <c:pt idx="1577">
                  <c:v>-1.1753199999802746</c:v>
                </c:pt>
                <c:pt idx="1578">
                  <c:v>-1.171167999971658</c:v>
                </c:pt>
                <c:pt idx="1579">
                  <c:v>-1.1669919999549165</c:v>
                </c:pt>
                <c:pt idx="1580">
                  <c:v>-1.1628159999381751</c:v>
                </c:pt>
                <c:pt idx="1581">
                  <c:v>-1.1586639999295585</c:v>
                </c:pt>
                <c:pt idx="1582">
                  <c:v>-1.154487999912817</c:v>
                </c:pt>
                <c:pt idx="1583">
                  <c:v>-1.1503359999042004</c:v>
                </c:pt>
                <c:pt idx="1584">
                  <c:v>-1.146159999887459</c:v>
                </c:pt>
                <c:pt idx="1585">
                  <c:v>-1.1419599998625927</c:v>
                </c:pt>
                <c:pt idx="1586">
                  <c:v>-1.1377839998458512</c:v>
                </c:pt>
                <c:pt idx="1587">
                  <c:v>-1.1336320000118576</c:v>
                </c:pt>
                <c:pt idx="1588">
                  <c:v>-1.1294559999951161</c:v>
                </c:pt>
                <c:pt idx="1589">
                  <c:v>-1.1252799999783747</c:v>
                </c:pt>
                <c:pt idx="1590">
                  <c:v>-1.1211039999616332</c:v>
                </c:pt>
                <c:pt idx="1591">
                  <c:v>-1.1169519999530166</c:v>
                </c:pt>
                <c:pt idx="1592">
                  <c:v>-1.1127759999362752</c:v>
                </c:pt>
                <c:pt idx="1593">
                  <c:v>-1.1085999999195337</c:v>
                </c:pt>
                <c:pt idx="1594">
                  <c:v>-1.1044239999027923</c:v>
                </c:pt>
                <c:pt idx="1595">
                  <c:v>-1.1002719998941757</c:v>
                </c:pt>
                <c:pt idx="1596">
                  <c:v>-1.0960959998774342</c:v>
                </c:pt>
                <c:pt idx="1597">
                  <c:v>-1.0919439998688176</c:v>
                </c:pt>
                <c:pt idx="1598">
                  <c:v>-1.0877679998520762</c:v>
                </c:pt>
                <c:pt idx="1599">
                  <c:v>-1.0835920000099577</c:v>
                </c:pt>
                <c:pt idx="1600">
                  <c:v>-1.0794159999932162</c:v>
                </c:pt>
                <c:pt idx="1601">
                  <c:v>-1.0752399999764748</c:v>
                </c:pt>
                <c:pt idx="1602">
                  <c:v>-1.0710879999678582</c:v>
                </c:pt>
                <c:pt idx="1603">
                  <c:v>-1.0668879999429919</c:v>
                </c:pt>
                <c:pt idx="1604">
                  <c:v>-1.0627359999343753</c:v>
                </c:pt>
                <c:pt idx="1605">
                  <c:v>-1.0585599999176338</c:v>
                </c:pt>
                <c:pt idx="1606">
                  <c:v>-1.0543839999008924</c:v>
                </c:pt>
                <c:pt idx="1607">
                  <c:v>-1.0502319998922758</c:v>
                </c:pt>
                <c:pt idx="1608">
                  <c:v>-1.0460559998755343</c:v>
                </c:pt>
                <c:pt idx="1609">
                  <c:v>-1.0418799998587929</c:v>
                </c:pt>
                <c:pt idx="1610">
                  <c:v>-1.0377279998501763</c:v>
                </c:pt>
                <c:pt idx="1611">
                  <c:v>-1.0335520000080578</c:v>
                </c:pt>
                <c:pt idx="1612">
                  <c:v>-1.0293759999913163</c:v>
                </c:pt>
                <c:pt idx="1613">
                  <c:v>-1.0252239999826998</c:v>
                </c:pt>
                <c:pt idx="1614">
                  <c:v>-1.0210479999659583</c:v>
                </c:pt>
                <c:pt idx="1615">
                  <c:v>-1.0168719999492168</c:v>
                </c:pt>
                <c:pt idx="1616">
                  <c:v>-1.0127199999406002</c:v>
                </c:pt>
                <c:pt idx="1617">
                  <c:v>-1.0085439999238588</c:v>
                </c:pt>
                <c:pt idx="1618">
                  <c:v>-1.0043679999071173</c:v>
                </c:pt>
                <c:pt idx="1619">
                  <c:v>-1.0001919998903759</c:v>
                </c:pt>
                <c:pt idx="1620">
                  <c:v>-0.99603999988175929</c:v>
                </c:pt>
                <c:pt idx="1621">
                  <c:v>-0.99186399986501783</c:v>
                </c:pt>
                <c:pt idx="1622">
                  <c:v>-0.98768799984827638</c:v>
                </c:pt>
                <c:pt idx="1623">
                  <c:v>-0.98353600001428276</c:v>
                </c:pt>
                <c:pt idx="1624">
                  <c:v>-0.97935999999754131</c:v>
                </c:pt>
                <c:pt idx="1625">
                  <c:v>-0.975159999972675</c:v>
                </c:pt>
                <c:pt idx="1626">
                  <c:v>-0.9710079999640584</c:v>
                </c:pt>
                <c:pt idx="1627">
                  <c:v>-0.96683199994731694</c:v>
                </c:pt>
                <c:pt idx="1628">
                  <c:v>-0.96265599993057549</c:v>
                </c:pt>
                <c:pt idx="1629">
                  <c:v>-0.95850399992195889</c:v>
                </c:pt>
                <c:pt idx="1630">
                  <c:v>-0.95432799990521744</c:v>
                </c:pt>
                <c:pt idx="1631">
                  <c:v>-0.95015199988847598</c:v>
                </c:pt>
                <c:pt idx="1632">
                  <c:v>-0.94599999987985939</c:v>
                </c:pt>
                <c:pt idx="1633">
                  <c:v>-0.94182399986311793</c:v>
                </c:pt>
                <c:pt idx="1634">
                  <c:v>-0.93764799984637648</c:v>
                </c:pt>
                <c:pt idx="1635">
                  <c:v>-0.93347200000425801</c:v>
                </c:pt>
                <c:pt idx="1636">
                  <c:v>-0.92929599998751655</c:v>
                </c:pt>
                <c:pt idx="1637">
                  <c:v>-0.9251199999707751</c:v>
                </c:pt>
                <c:pt idx="1638">
                  <c:v>-0.92094399995403364</c:v>
                </c:pt>
                <c:pt idx="1639">
                  <c:v>-0.91679199994541705</c:v>
                </c:pt>
                <c:pt idx="1640">
                  <c:v>-0.91261599992867559</c:v>
                </c:pt>
                <c:pt idx="1641">
                  <c:v>-0.90843999991193414</c:v>
                </c:pt>
                <c:pt idx="1642">
                  <c:v>-0.90428799990331754</c:v>
                </c:pt>
                <c:pt idx="1643">
                  <c:v>-0.90011199988657609</c:v>
                </c:pt>
                <c:pt idx="1644">
                  <c:v>-0.89593599986983463</c:v>
                </c:pt>
                <c:pt idx="1645">
                  <c:v>-0.89175999985309318</c:v>
                </c:pt>
                <c:pt idx="1646">
                  <c:v>-0.88758400001097471</c:v>
                </c:pt>
                <c:pt idx="1647">
                  <c:v>-0.88343200000235811</c:v>
                </c:pt>
                <c:pt idx="1648">
                  <c:v>-0.87925599998561665</c:v>
                </c:pt>
                <c:pt idx="1649">
                  <c:v>-0.8750799999688752</c:v>
                </c:pt>
                <c:pt idx="1650">
                  <c:v>-0.8709279999602586</c:v>
                </c:pt>
                <c:pt idx="1651">
                  <c:v>-0.86675199994351715</c:v>
                </c:pt>
                <c:pt idx="1652">
                  <c:v>-0.86259999993490055</c:v>
                </c:pt>
                <c:pt idx="1653">
                  <c:v>-0.8584239999181591</c:v>
                </c:pt>
                <c:pt idx="1654">
                  <c:v>-0.85424799990141764</c:v>
                </c:pt>
                <c:pt idx="1655">
                  <c:v>-0.85009599989280105</c:v>
                </c:pt>
                <c:pt idx="1656">
                  <c:v>-0.84591999987605959</c:v>
                </c:pt>
                <c:pt idx="1657">
                  <c:v>-0.84174399985931814</c:v>
                </c:pt>
                <c:pt idx="1658">
                  <c:v>-0.83759199985070154</c:v>
                </c:pt>
                <c:pt idx="1659">
                  <c:v>-0.83341600000858307</c:v>
                </c:pt>
                <c:pt idx="1660">
                  <c:v>-0.82923999999184161</c:v>
                </c:pt>
                <c:pt idx="1661">
                  <c:v>-0.82508799998322502</c:v>
                </c:pt>
                <c:pt idx="1662">
                  <c:v>-0.82091199996648356</c:v>
                </c:pt>
                <c:pt idx="1663">
                  <c:v>-0.81675999995786697</c:v>
                </c:pt>
                <c:pt idx="1664">
                  <c:v>-0.81258399994112551</c:v>
                </c:pt>
                <c:pt idx="1665">
                  <c:v>-0.80840799992438406</c:v>
                </c:pt>
                <c:pt idx="1666">
                  <c:v>-0.80425599991576746</c:v>
                </c:pt>
                <c:pt idx="1667">
                  <c:v>-0.80005599989090115</c:v>
                </c:pt>
                <c:pt idx="1668">
                  <c:v>-0.79590399988228455</c:v>
                </c:pt>
                <c:pt idx="1669">
                  <c:v>-0.7917279998655431</c:v>
                </c:pt>
                <c:pt idx="1670">
                  <c:v>-0.7875759998569265</c:v>
                </c:pt>
                <c:pt idx="1671">
                  <c:v>-0.78340000001480803</c:v>
                </c:pt>
                <c:pt idx="1672">
                  <c:v>-0.77922399999806657</c:v>
                </c:pt>
                <c:pt idx="1673">
                  <c:v>-0.77507199998944998</c:v>
                </c:pt>
                <c:pt idx="1674">
                  <c:v>-0.77087199996458367</c:v>
                </c:pt>
                <c:pt idx="1675">
                  <c:v>-0.76671999995596707</c:v>
                </c:pt>
                <c:pt idx="1676">
                  <c:v>-0.76251999993110076</c:v>
                </c:pt>
                <c:pt idx="1677">
                  <c:v>-0.75836799992248416</c:v>
                </c:pt>
                <c:pt idx="1678">
                  <c:v>-0.7541919999057427</c:v>
                </c:pt>
                <c:pt idx="1679">
                  <c:v>-0.75001599988900125</c:v>
                </c:pt>
                <c:pt idx="1680">
                  <c:v>-0.7458399998722598</c:v>
                </c:pt>
                <c:pt idx="1681">
                  <c:v>-0.7416879998636432</c:v>
                </c:pt>
                <c:pt idx="1682">
                  <c:v>-0.73751199984690174</c:v>
                </c:pt>
                <c:pt idx="1683">
                  <c:v>-0.73333600000478327</c:v>
                </c:pt>
                <c:pt idx="1684">
                  <c:v>-0.72918399999616668</c:v>
                </c:pt>
                <c:pt idx="1685">
                  <c:v>-0.72500799997942522</c:v>
                </c:pt>
                <c:pt idx="1686">
                  <c:v>-0.72080799995455891</c:v>
                </c:pt>
                <c:pt idx="1687">
                  <c:v>-0.71663199993781745</c:v>
                </c:pt>
                <c:pt idx="1688">
                  <c:v>-0.71247999992920086</c:v>
                </c:pt>
                <c:pt idx="1689">
                  <c:v>-0.7083039999124594</c:v>
                </c:pt>
                <c:pt idx="1690">
                  <c:v>-0.70412799989571795</c:v>
                </c:pt>
                <c:pt idx="1691">
                  <c:v>-0.69997599988710135</c:v>
                </c:pt>
                <c:pt idx="1692">
                  <c:v>-0.6957999998703599</c:v>
                </c:pt>
                <c:pt idx="1693">
                  <c:v>-0.69162399985361844</c:v>
                </c:pt>
                <c:pt idx="1694">
                  <c:v>-0.68747199984500185</c:v>
                </c:pt>
                <c:pt idx="1695">
                  <c:v>-0.68329600000288337</c:v>
                </c:pt>
                <c:pt idx="1696">
                  <c:v>-0.67914399999426678</c:v>
                </c:pt>
                <c:pt idx="1697">
                  <c:v>-0.67496799997752532</c:v>
                </c:pt>
                <c:pt idx="1698">
                  <c:v>-0.67079199996078387</c:v>
                </c:pt>
                <c:pt idx="1699">
                  <c:v>-0.66663999995216727</c:v>
                </c:pt>
                <c:pt idx="1700">
                  <c:v>-0.66246399993542582</c:v>
                </c:pt>
                <c:pt idx="1701">
                  <c:v>-0.65828799991868436</c:v>
                </c:pt>
                <c:pt idx="1702">
                  <c:v>-0.65411199990194291</c:v>
                </c:pt>
                <c:pt idx="1703">
                  <c:v>-0.64995999989332631</c:v>
                </c:pt>
                <c:pt idx="1704">
                  <c:v>-0.64578399987658486</c:v>
                </c:pt>
                <c:pt idx="1705">
                  <c:v>-0.6416079998598434</c:v>
                </c:pt>
                <c:pt idx="1706">
                  <c:v>-0.63743200001772493</c:v>
                </c:pt>
                <c:pt idx="1707">
                  <c:v>-0.63328000000910833</c:v>
                </c:pt>
                <c:pt idx="1708">
                  <c:v>-0.62910399999236688</c:v>
                </c:pt>
                <c:pt idx="1709">
                  <c:v>-0.62492799997562543</c:v>
                </c:pt>
                <c:pt idx="1710">
                  <c:v>-0.62075199995888397</c:v>
                </c:pt>
                <c:pt idx="1711">
                  <c:v>-0.61657599994214252</c:v>
                </c:pt>
                <c:pt idx="1712">
                  <c:v>-0.61242399993352592</c:v>
                </c:pt>
                <c:pt idx="1713">
                  <c:v>-0.60824799991678447</c:v>
                </c:pt>
                <c:pt idx="1714">
                  <c:v>-0.60407199990004301</c:v>
                </c:pt>
                <c:pt idx="1715">
                  <c:v>-0.59989599988330156</c:v>
                </c:pt>
                <c:pt idx="1716">
                  <c:v>-0.5957199998665601</c:v>
                </c:pt>
                <c:pt idx="1717">
                  <c:v>-0.59156799985794351</c:v>
                </c:pt>
                <c:pt idx="1718">
                  <c:v>-0.58739200001582503</c:v>
                </c:pt>
                <c:pt idx="1719">
                  <c:v>-0.58321599999908358</c:v>
                </c:pt>
                <c:pt idx="1720">
                  <c:v>-0.57903999998234212</c:v>
                </c:pt>
                <c:pt idx="1721">
                  <c:v>-0.57488799997372553</c:v>
                </c:pt>
                <c:pt idx="1722">
                  <c:v>-0.57071199995698407</c:v>
                </c:pt>
                <c:pt idx="1723">
                  <c:v>-0.56655999994836748</c:v>
                </c:pt>
                <c:pt idx="1724">
                  <c:v>-0.56238399993162602</c:v>
                </c:pt>
                <c:pt idx="1725">
                  <c:v>-0.55818399990675971</c:v>
                </c:pt>
                <c:pt idx="1726">
                  <c:v>-0.55400799989001825</c:v>
                </c:pt>
                <c:pt idx="1727">
                  <c:v>-0.54985599988140166</c:v>
                </c:pt>
                <c:pt idx="1728">
                  <c:v>-0.5456799998646602</c:v>
                </c:pt>
                <c:pt idx="1729">
                  <c:v>-0.54152799985604361</c:v>
                </c:pt>
                <c:pt idx="1730">
                  <c:v>-0.53735200001392514</c:v>
                </c:pt>
                <c:pt idx="1731">
                  <c:v>-0.53317599999718368</c:v>
                </c:pt>
                <c:pt idx="1732">
                  <c:v>-0.52902399998856708</c:v>
                </c:pt>
                <c:pt idx="1733">
                  <c:v>-0.52484799997182563</c:v>
                </c:pt>
                <c:pt idx="1734">
                  <c:v>-0.52067199995508417</c:v>
                </c:pt>
                <c:pt idx="1735">
                  <c:v>-0.51651999994646758</c:v>
                </c:pt>
                <c:pt idx="1736">
                  <c:v>-0.51234399992972612</c:v>
                </c:pt>
                <c:pt idx="1737">
                  <c:v>-0.50819199992110953</c:v>
                </c:pt>
                <c:pt idx="1738">
                  <c:v>-0.50401599990436807</c:v>
                </c:pt>
                <c:pt idx="1739">
                  <c:v>-0.49983999988762662</c:v>
                </c:pt>
                <c:pt idx="1740">
                  <c:v>-0.49566399987088516</c:v>
                </c:pt>
                <c:pt idx="1741">
                  <c:v>-0.49148799985414371</c:v>
                </c:pt>
                <c:pt idx="1742">
                  <c:v>-0.48733599984552711</c:v>
                </c:pt>
                <c:pt idx="1743">
                  <c:v>-0.48316000000340864</c:v>
                </c:pt>
                <c:pt idx="1744">
                  <c:v>-0.47898399998666719</c:v>
                </c:pt>
                <c:pt idx="1745">
                  <c:v>-0.47480799996992573</c:v>
                </c:pt>
                <c:pt idx="1746">
                  <c:v>-0.47063199995318428</c:v>
                </c:pt>
                <c:pt idx="1747">
                  <c:v>-0.46647999994456768</c:v>
                </c:pt>
                <c:pt idx="1748">
                  <c:v>-0.46230399992782623</c:v>
                </c:pt>
                <c:pt idx="1749">
                  <c:v>-0.45812799991108477</c:v>
                </c:pt>
                <c:pt idx="1750">
                  <c:v>-0.45395199989434332</c:v>
                </c:pt>
                <c:pt idx="1751">
                  <c:v>-0.44977599987760186</c:v>
                </c:pt>
                <c:pt idx="1752">
                  <c:v>-0.44562399986898527</c:v>
                </c:pt>
                <c:pt idx="1753">
                  <c:v>-0.44144799985224381</c:v>
                </c:pt>
                <c:pt idx="1754">
                  <c:v>-0.43727200001012534</c:v>
                </c:pt>
                <c:pt idx="1755">
                  <c:v>-0.43312000000150874</c:v>
                </c:pt>
                <c:pt idx="1756">
                  <c:v>-0.42894399998476729</c:v>
                </c:pt>
                <c:pt idx="1757">
                  <c:v>-0.42476799996802583</c:v>
                </c:pt>
                <c:pt idx="1758">
                  <c:v>-0.42059199995128438</c:v>
                </c:pt>
                <c:pt idx="1759">
                  <c:v>-0.41643999994266778</c:v>
                </c:pt>
                <c:pt idx="1760">
                  <c:v>-0.41226399992592633</c:v>
                </c:pt>
                <c:pt idx="1761">
                  <c:v>-0.40808799990918487</c:v>
                </c:pt>
                <c:pt idx="1762">
                  <c:v>-0.40393599990056828</c:v>
                </c:pt>
                <c:pt idx="1763">
                  <c:v>-0.39975999988382682</c:v>
                </c:pt>
                <c:pt idx="1764">
                  <c:v>-0.39558399986708537</c:v>
                </c:pt>
                <c:pt idx="1765">
                  <c:v>-0.39140799985034391</c:v>
                </c:pt>
                <c:pt idx="1766">
                  <c:v>-0.38723200000822544</c:v>
                </c:pt>
                <c:pt idx="1767">
                  <c:v>-0.38305599999148399</c:v>
                </c:pt>
                <c:pt idx="1768">
                  <c:v>-0.37887999997474253</c:v>
                </c:pt>
                <c:pt idx="1769">
                  <c:v>-0.37470399995800108</c:v>
                </c:pt>
                <c:pt idx="1770">
                  <c:v>-0.37052799994125962</c:v>
                </c:pt>
                <c:pt idx="1771">
                  <c:v>-0.36637599993264303</c:v>
                </c:pt>
                <c:pt idx="1772">
                  <c:v>-0.36219999991590157</c:v>
                </c:pt>
                <c:pt idx="1773">
                  <c:v>-0.35804799990728498</c:v>
                </c:pt>
                <c:pt idx="1774">
                  <c:v>-0.35387199989054352</c:v>
                </c:pt>
                <c:pt idx="1775">
                  <c:v>-0.34969599987380207</c:v>
                </c:pt>
                <c:pt idx="1776">
                  <c:v>-0.34551999985706061</c:v>
                </c:pt>
                <c:pt idx="1777">
                  <c:v>-0.34134400001494214</c:v>
                </c:pt>
                <c:pt idx="1778">
                  <c:v>-0.33719200000632554</c:v>
                </c:pt>
                <c:pt idx="1779">
                  <c:v>-0.33301599998958409</c:v>
                </c:pt>
                <c:pt idx="1780">
                  <c:v>-0.32883999997284263</c:v>
                </c:pt>
                <c:pt idx="1781">
                  <c:v>-0.32468799996422604</c:v>
                </c:pt>
                <c:pt idx="1782">
                  <c:v>-0.32048799993935972</c:v>
                </c:pt>
                <c:pt idx="1783">
                  <c:v>-0.31633599993074313</c:v>
                </c:pt>
                <c:pt idx="1784">
                  <c:v>-0.31215999991400167</c:v>
                </c:pt>
                <c:pt idx="1785">
                  <c:v>-0.30798399989726022</c:v>
                </c:pt>
                <c:pt idx="1786">
                  <c:v>-0.30383199988864362</c:v>
                </c:pt>
                <c:pt idx="1787">
                  <c:v>-0.29965599987190217</c:v>
                </c:pt>
                <c:pt idx="1788">
                  <c:v>-0.29547999985516071</c:v>
                </c:pt>
                <c:pt idx="1789">
                  <c:v>-0.29132799984654412</c:v>
                </c:pt>
                <c:pt idx="1790">
                  <c:v>-0.28715200000442564</c:v>
                </c:pt>
                <c:pt idx="1791">
                  <c:v>-0.28297599998768419</c:v>
                </c:pt>
                <c:pt idx="1792">
                  <c:v>-0.27882399997906759</c:v>
                </c:pt>
                <c:pt idx="1793">
                  <c:v>-0.27464799996232614</c:v>
                </c:pt>
                <c:pt idx="1794">
                  <c:v>-0.27047199994558468</c:v>
                </c:pt>
                <c:pt idx="1795">
                  <c:v>-0.26631999993696809</c:v>
                </c:pt>
                <c:pt idx="1796">
                  <c:v>-0.26214399992022663</c:v>
                </c:pt>
                <c:pt idx="1797">
                  <c:v>-0.25799199991161004</c:v>
                </c:pt>
                <c:pt idx="1798">
                  <c:v>-0.25381599989486858</c:v>
                </c:pt>
                <c:pt idx="1799">
                  <c:v>-0.24963999987812713</c:v>
                </c:pt>
                <c:pt idx="1800">
                  <c:v>-0.24548799986951053</c:v>
                </c:pt>
                <c:pt idx="1801">
                  <c:v>-0.24131199985276908</c:v>
                </c:pt>
                <c:pt idx="1802">
                  <c:v>-0.2371360000106506</c:v>
                </c:pt>
                <c:pt idx="1803">
                  <c:v>-0.23298400000203401</c:v>
                </c:pt>
                <c:pt idx="1804">
                  <c:v>-0.22880799998529255</c:v>
                </c:pt>
                <c:pt idx="1805">
                  <c:v>-0.2246319999685511</c:v>
                </c:pt>
                <c:pt idx="1806">
                  <c:v>-0.22045599995180964</c:v>
                </c:pt>
                <c:pt idx="1807">
                  <c:v>-0.21627999993506819</c:v>
                </c:pt>
                <c:pt idx="1808">
                  <c:v>-0.21212799992645159</c:v>
                </c:pt>
                <c:pt idx="1809">
                  <c:v>-0.20795199990971014</c:v>
                </c:pt>
                <c:pt idx="1810">
                  <c:v>-0.20377599989296868</c:v>
                </c:pt>
                <c:pt idx="1811">
                  <c:v>-0.19962399988435209</c:v>
                </c:pt>
                <c:pt idx="1812">
                  <c:v>-0.19544799986761063</c:v>
                </c:pt>
                <c:pt idx="1813">
                  <c:v>-0.19127199985086918</c:v>
                </c:pt>
                <c:pt idx="1814">
                  <c:v>-0.18709600000875071</c:v>
                </c:pt>
                <c:pt idx="1815">
                  <c:v>-0.18294400000013411</c:v>
                </c:pt>
                <c:pt idx="1816">
                  <c:v>-0.17876799998339266</c:v>
                </c:pt>
                <c:pt idx="1817">
                  <c:v>-0.17461599997477606</c:v>
                </c:pt>
                <c:pt idx="1818">
                  <c:v>-0.1704399999580346</c:v>
                </c:pt>
                <c:pt idx="1819">
                  <c:v>-0.16626399994129315</c:v>
                </c:pt>
                <c:pt idx="1820">
                  <c:v>-0.1620879999245517</c:v>
                </c:pt>
                <c:pt idx="1821">
                  <c:v>-0.1579359999159351</c:v>
                </c:pt>
                <c:pt idx="1822">
                  <c:v>-0.15375999989919364</c:v>
                </c:pt>
                <c:pt idx="1823">
                  <c:v>-0.14958399988245219</c:v>
                </c:pt>
                <c:pt idx="1824">
                  <c:v>-0.14540799986571074</c:v>
                </c:pt>
                <c:pt idx="1825">
                  <c:v>-0.14125599985709414</c:v>
                </c:pt>
                <c:pt idx="1826">
                  <c:v>-0.13708000001497567</c:v>
                </c:pt>
                <c:pt idx="1827">
                  <c:v>-0.13290399999823421</c:v>
                </c:pt>
                <c:pt idx="1828">
                  <c:v>-0.12875199998961762</c:v>
                </c:pt>
                <c:pt idx="1829">
                  <c:v>-0.12457599997287616</c:v>
                </c:pt>
                <c:pt idx="1830">
                  <c:v>-0.12039999995613471</c:v>
                </c:pt>
                <c:pt idx="1831">
                  <c:v>-0.11622399993939325</c:v>
                </c:pt>
                <c:pt idx="1832">
                  <c:v>-0.11207199993077666</c:v>
                </c:pt>
                <c:pt idx="1833">
                  <c:v>-0.1078959999140352</c:v>
                </c:pt>
                <c:pt idx="1834">
                  <c:v>-0.10371999989729375</c:v>
                </c:pt>
                <c:pt idx="1835">
                  <c:v>-9.956799988867715E-2</c:v>
                </c:pt>
                <c:pt idx="1836">
                  <c:v>-9.5367999863810837E-2</c:v>
                </c:pt>
                <c:pt idx="1837">
                  <c:v>-9.1215999855194241E-2</c:v>
                </c:pt>
                <c:pt idx="1838">
                  <c:v>-8.7040000013075769E-2</c:v>
                </c:pt>
                <c:pt idx="1839">
                  <c:v>-8.2888000004459172E-2</c:v>
                </c:pt>
                <c:pt idx="1840">
                  <c:v>-7.8711999987717718E-2</c:v>
                </c:pt>
                <c:pt idx="1841">
                  <c:v>-7.4535999970976263E-2</c:v>
                </c:pt>
                <c:pt idx="1842">
                  <c:v>-7.0383999962359667E-2</c:v>
                </c:pt>
                <c:pt idx="1843">
                  <c:v>-6.6207999945618212E-2</c:v>
                </c:pt>
                <c:pt idx="1844">
                  <c:v>-6.2055999937001616E-2</c:v>
                </c:pt>
                <c:pt idx="1845">
                  <c:v>-5.7879999920260161E-2</c:v>
                </c:pt>
                <c:pt idx="1846">
                  <c:v>-5.3703999903518707E-2</c:v>
                </c:pt>
                <c:pt idx="1847">
                  <c:v>-4.955199989490211E-2</c:v>
                </c:pt>
                <c:pt idx="1848">
                  <c:v>-4.5375999878160655E-2</c:v>
                </c:pt>
                <c:pt idx="1849">
                  <c:v>-4.1199999861419201E-2</c:v>
                </c:pt>
                <c:pt idx="1850">
                  <c:v>-3.7023999844677746E-2</c:v>
                </c:pt>
                <c:pt idx="1851">
                  <c:v>-3.2848000002559274E-2</c:v>
                </c:pt>
                <c:pt idx="1852">
                  <c:v>-2.867199998581782E-2</c:v>
                </c:pt>
                <c:pt idx="1853">
                  <c:v>-2.4519999977201223E-2</c:v>
                </c:pt>
                <c:pt idx="1854">
                  <c:v>-2.0343999960459769E-2</c:v>
                </c:pt>
                <c:pt idx="1855">
                  <c:v>-1.6167999943718314E-2</c:v>
                </c:pt>
                <c:pt idx="1856">
                  <c:v>-1.2015999935101718E-2</c:v>
                </c:pt>
                <c:pt idx="1857">
                  <c:v>-7.8399999183602631E-3</c:v>
                </c:pt>
                <c:pt idx="1858">
                  <c:v>-3.6879999097436666E-3</c:v>
                </c:pt>
                <c:pt idx="1859">
                  <c:v>4.8800010699778795E-4</c:v>
                </c:pt>
                <c:pt idx="1860">
                  <c:v>4.6640001237392426E-3</c:v>
                </c:pt>
                <c:pt idx="1861">
                  <c:v>8.816000132355839E-3</c:v>
                </c:pt>
                <c:pt idx="1862">
                  <c:v>1.2992000149097294E-2</c:v>
                </c:pt>
                <c:pt idx="1863">
                  <c:v>1.7167999991215765E-2</c:v>
                </c:pt>
                <c:pt idx="1864">
                  <c:v>2.1319999999832362E-2</c:v>
                </c:pt>
                <c:pt idx="1865">
                  <c:v>2.5496000016573817E-2</c:v>
                </c:pt>
                <c:pt idx="1866">
                  <c:v>2.9672000033315271E-2</c:v>
                </c:pt>
                <c:pt idx="1867">
                  <c:v>3.3848000050056726E-2</c:v>
                </c:pt>
                <c:pt idx="1868">
                  <c:v>3.802400006679818E-2</c:v>
                </c:pt>
                <c:pt idx="1869">
                  <c:v>4.2200000083539635E-2</c:v>
                </c:pt>
                <c:pt idx="1870">
                  <c:v>4.6352000092156231E-2</c:v>
                </c:pt>
                <c:pt idx="1871">
                  <c:v>5.0528000108897686E-2</c:v>
                </c:pt>
                <c:pt idx="1872">
                  <c:v>5.4728000133763999E-2</c:v>
                </c:pt>
                <c:pt idx="1873">
                  <c:v>5.8880000142380595E-2</c:v>
                </c:pt>
                <c:pt idx="1874">
                  <c:v>6.3055999984499067E-2</c:v>
                </c:pt>
                <c:pt idx="1875">
                  <c:v>6.7207999993115664E-2</c:v>
                </c:pt>
                <c:pt idx="1876">
                  <c:v>7.1384000009857118E-2</c:v>
                </c:pt>
                <c:pt idx="1877">
                  <c:v>7.5560000026598573E-2</c:v>
                </c:pt>
                <c:pt idx="1878">
                  <c:v>7.9712000035215169E-2</c:v>
                </c:pt>
                <c:pt idx="1879">
                  <c:v>8.3888000051956624E-2</c:v>
                </c:pt>
                <c:pt idx="1880">
                  <c:v>8.8064000068698078E-2</c:v>
                </c:pt>
                <c:pt idx="1881">
                  <c:v>9.2216000077314675E-2</c:v>
                </c:pt>
                <c:pt idx="1882">
                  <c:v>9.6392000094056129E-2</c:v>
                </c:pt>
                <c:pt idx="1883">
                  <c:v>0.10054400010267273</c:v>
                </c:pt>
                <c:pt idx="1884">
                  <c:v>0.10472000011941418</c:v>
                </c:pt>
                <c:pt idx="1885">
                  <c:v>0.10889600013615564</c:v>
                </c:pt>
                <c:pt idx="1886">
                  <c:v>0.11307200015289709</c:v>
                </c:pt>
                <c:pt idx="1887">
                  <c:v>0.1172239999868907</c:v>
                </c:pt>
                <c:pt idx="1888">
                  <c:v>0.12140000000363216</c:v>
                </c:pt>
                <c:pt idx="1889">
                  <c:v>0.12555200001224875</c:v>
                </c:pt>
                <c:pt idx="1890">
                  <c:v>0.12975200003711507</c:v>
                </c:pt>
                <c:pt idx="1891">
                  <c:v>0.13390400004573166</c:v>
                </c:pt>
                <c:pt idx="1892">
                  <c:v>0.13808000006247312</c:v>
                </c:pt>
                <c:pt idx="1893">
                  <c:v>0.14223200007108971</c:v>
                </c:pt>
                <c:pt idx="1894">
                  <c:v>0.14640800008783117</c:v>
                </c:pt>
                <c:pt idx="1895">
                  <c:v>0.15058400010457262</c:v>
                </c:pt>
                <c:pt idx="1896">
                  <c:v>0.15476000012131408</c:v>
                </c:pt>
                <c:pt idx="1897">
                  <c:v>0.15891200012993068</c:v>
                </c:pt>
                <c:pt idx="1898">
                  <c:v>0.16311200015479699</c:v>
                </c:pt>
                <c:pt idx="1899">
                  <c:v>0.1672639999887906</c:v>
                </c:pt>
                <c:pt idx="1900">
                  <c:v>0.17144000000553206</c:v>
                </c:pt>
                <c:pt idx="1901">
                  <c:v>0.17559200001414865</c:v>
                </c:pt>
                <c:pt idx="1902">
                  <c:v>0.17976800003089011</c:v>
                </c:pt>
                <c:pt idx="1903">
                  <c:v>0.18394400004763156</c:v>
                </c:pt>
                <c:pt idx="1904">
                  <c:v>0.18812000006437302</c:v>
                </c:pt>
                <c:pt idx="1905">
                  <c:v>0.19229600008111447</c:v>
                </c:pt>
                <c:pt idx="1906">
                  <c:v>0.19647200009785593</c:v>
                </c:pt>
                <c:pt idx="1907">
                  <c:v>0.20062400010647252</c:v>
                </c:pt>
                <c:pt idx="1908">
                  <c:v>0.20480000012321398</c:v>
                </c:pt>
                <c:pt idx="1909">
                  <c:v>0.20897600013995543</c:v>
                </c:pt>
                <c:pt idx="1910">
                  <c:v>0.21312800014857203</c:v>
                </c:pt>
                <c:pt idx="1911">
                  <c:v>0.2173039999906905</c:v>
                </c:pt>
                <c:pt idx="1912">
                  <c:v>0.2214559999993071</c:v>
                </c:pt>
                <c:pt idx="1913">
                  <c:v>0.22563200001604855</c:v>
                </c:pt>
                <c:pt idx="1914">
                  <c:v>0.22980800003279001</c:v>
                </c:pt>
                <c:pt idx="1915">
                  <c:v>0.23398400004953146</c:v>
                </c:pt>
                <c:pt idx="1916">
                  <c:v>0.23816000006627291</c:v>
                </c:pt>
                <c:pt idx="1917">
                  <c:v>0.24233600008301437</c:v>
                </c:pt>
                <c:pt idx="1918">
                  <c:v>0.24651200009975582</c:v>
                </c:pt>
                <c:pt idx="1919">
                  <c:v>0.25066400010837242</c:v>
                </c:pt>
                <c:pt idx="1920">
                  <c:v>0.25484000012511387</c:v>
                </c:pt>
                <c:pt idx="1921">
                  <c:v>0.25901600014185533</c:v>
                </c:pt>
                <c:pt idx="1922">
                  <c:v>0.26316800015047193</c:v>
                </c:pt>
                <c:pt idx="1923">
                  <c:v>0.2673439999925904</c:v>
                </c:pt>
                <c:pt idx="1924">
                  <c:v>0.27149600000120699</c:v>
                </c:pt>
                <c:pt idx="1925">
                  <c:v>0.27567200001794845</c:v>
                </c:pt>
                <c:pt idx="1926">
                  <c:v>0.2798480000346899</c:v>
                </c:pt>
                <c:pt idx="1927">
                  <c:v>0.28402400005143136</c:v>
                </c:pt>
                <c:pt idx="1928">
                  <c:v>0.28817600006004795</c:v>
                </c:pt>
                <c:pt idx="1929">
                  <c:v>0.29235200007678941</c:v>
                </c:pt>
                <c:pt idx="1930">
                  <c:v>0.29652800009353086</c:v>
                </c:pt>
                <c:pt idx="1931">
                  <c:v>0.30068000010214746</c:v>
                </c:pt>
                <c:pt idx="1932">
                  <c:v>0.30485600011888891</c:v>
                </c:pt>
                <c:pt idx="1933">
                  <c:v>0.30903200013563037</c:v>
                </c:pt>
                <c:pt idx="1934">
                  <c:v>0.31318400014424697</c:v>
                </c:pt>
                <c:pt idx="1935">
                  <c:v>0.31735999998636544</c:v>
                </c:pt>
                <c:pt idx="1936">
                  <c:v>0.32153600000310689</c:v>
                </c:pt>
                <c:pt idx="1937">
                  <c:v>0.32568800001172349</c:v>
                </c:pt>
                <c:pt idx="1938">
                  <c:v>0.32986400002846494</c:v>
                </c:pt>
                <c:pt idx="1939">
                  <c:v>0.3340400000452064</c:v>
                </c:pt>
                <c:pt idx="1940">
                  <c:v>0.33821600006194785</c:v>
                </c:pt>
                <c:pt idx="1941">
                  <c:v>0.34236800007056445</c:v>
                </c:pt>
                <c:pt idx="1942">
                  <c:v>0.3465440000873059</c:v>
                </c:pt>
                <c:pt idx="1943">
                  <c:v>0.35072000010404736</c:v>
                </c:pt>
                <c:pt idx="1944">
                  <c:v>0.35489600012078881</c:v>
                </c:pt>
                <c:pt idx="1945">
                  <c:v>0.35907200013753027</c:v>
                </c:pt>
                <c:pt idx="1946">
                  <c:v>0.36322400014614686</c:v>
                </c:pt>
                <c:pt idx="1947">
                  <c:v>0.36739999998826534</c:v>
                </c:pt>
                <c:pt idx="1948">
                  <c:v>0.37157600000500679</c:v>
                </c:pt>
                <c:pt idx="1949">
                  <c:v>0.37575200002174824</c:v>
                </c:pt>
                <c:pt idx="1950">
                  <c:v>0.3799280000384897</c:v>
                </c:pt>
                <c:pt idx="1951">
                  <c:v>0.38410400005523115</c:v>
                </c:pt>
                <c:pt idx="1952">
                  <c:v>0.38825600006384775</c:v>
                </c:pt>
                <c:pt idx="1953">
                  <c:v>0.39243200008058921</c:v>
                </c:pt>
                <c:pt idx="1954">
                  <c:v>0.39660800009733066</c:v>
                </c:pt>
                <c:pt idx="1955">
                  <c:v>0.40078400011407211</c:v>
                </c:pt>
                <c:pt idx="1956">
                  <c:v>0.40493600012268871</c:v>
                </c:pt>
                <c:pt idx="1957">
                  <c:v>0.40911200013943017</c:v>
                </c:pt>
                <c:pt idx="1958">
                  <c:v>0.41328800015617162</c:v>
                </c:pt>
                <c:pt idx="1959">
                  <c:v>0.41743999999016523</c:v>
                </c:pt>
                <c:pt idx="1960">
                  <c:v>0.42161600000690669</c:v>
                </c:pt>
                <c:pt idx="1961">
                  <c:v>0.42579200002364814</c:v>
                </c:pt>
                <c:pt idx="1962">
                  <c:v>0.4299680000403896</c:v>
                </c:pt>
                <c:pt idx="1963">
                  <c:v>0.43412000004900619</c:v>
                </c:pt>
                <c:pt idx="1964">
                  <c:v>0.43829600006574765</c:v>
                </c:pt>
                <c:pt idx="1965">
                  <c:v>0.4424720000824891</c:v>
                </c:pt>
                <c:pt idx="1966">
                  <c:v>0.4466240000911057</c:v>
                </c:pt>
                <c:pt idx="1967">
                  <c:v>0.45080000010784715</c:v>
                </c:pt>
                <c:pt idx="1968">
                  <c:v>0.45497600012458861</c:v>
                </c:pt>
                <c:pt idx="1969">
                  <c:v>0.45912800013320521</c:v>
                </c:pt>
                <c:pt idx="1970">
                  <c:v>0.46330400014994666</c:v>
                </c:pt>
                <c:pt idx="1971">
                  <c:v>0.46747999999206513</c:v>
                </c:pt>
                <c:pt idx="1972">
                  <c:v>0.47163200000068173</c:v>
                </c:pt>
                <c:pt idx="1973">
                  <c:v>0.47580800001742318</c:v>
                </c:pt>
                <c:pt idx="1974">
                  <c:v>0.47998400003416464</c:v>
                </c:pt>
                <c:pt idx="1975">
                  <c:v>0.48416000005090609</c:v>
                </c:pt>
                <c:pt idx="1976">
                  <c:v>0.48831200005952269</c:v>
                </c:pt>
                <c:pt idx="1977">
                  <c:v>0.49248800007626414</c:v>
                </c:pt>
                <c:pt idx="1978">
                  <c:v>0.4966640000930056</c:v>
                </c:pt>
                <c:pt idx="1979">
                  <c:v>0.50081600010162219</c:v>
                </c:pt>
                <c:pt idx="1980">
                  <c:v>0.50499200011836365</c:v>
                </c:pt>
                <c:pt idx="1981">
                  <c:v>0.50914400012698025</c:v>
                </c:pt>
                <c:pt idx="1982">
                  <c:v>0.5133200001437217</c:v>
                </c:pt>
                <c:pt idx="1983">
                  <c:v>0.51749599998584017</c:v>
                </c:pt>
                <c:pt idx="1984">
                  <c:v>0.52167200000258163</c:v>
                </c:pt>
                <c:pt idx="1985">
                  <c:v>0.52582400001119822</c:v>
                </c:pt>
                <c:pt idx="1986">
                  <c:v>0.53000000002793968</c:v>
                </c:pt>
                <c:pt idx="1987">
                  <c:v>0.53417600004468113</c:v>
                </c:pt>
                <c:pt idx="1988">
                  <c:v>0.53832800005329773</c:v>
                </c:pt>
                <c:pt idx="1989">
                  <c:v>0.54250400007003918</c:v>
                </c:pt>
                <c:pt idx="1990">
                  <c:v>0.54668000008678064</c:v>
                </c:pt>
                <c:pt idx="1991">
                  <c:v>0.55085600010352209</c:v>
                </c:pt>
                <c:pt idx="1992">
                  <c:v>0.55500800011213869</c:v>
                </c:pt>
                <c:pt idx="1993">
                  <c:v>0.55918400012888014</c:v>
                </c:pt>
                <c:pt idx="1994">
                  <c:v>0.5633600001456216</c:v>
                </c:pt>
                <c:pt idx="1995">
                  <c:v>0.56753599998774007</c:v>
                </c:pt>
                <c:pt idx="1996">
                  <c:v>0.57171200000448152</c:v>
                </c:pt>
                <c:pt idx="1997">
                  <c:v>0.57586400001309812</c:v>
                </c:pt>
                <c:pt idx="1998">
                  <c:v>0.58004000002983958</c:v>
                </c:pt>
                <c:pt idx="1999">
                  <c:v>0.58419200003845617</c:v>
                </c:pt>
                <c:pt idx="2000">
                  <c:v>0.58836800005519763</c:v>
                </c:pt>
                <c:pt idx="2001">
                  <c:v>0.59254400007193908</c:v>
                </c:pt>
                <c:pt idx="2002">
                  <c:v>0.59669600008055568</c:v>
                </c:pt>
                <c:pt idx="2003">
                  <c:v>0.60087200009729713</c:v>
                </c:pt>
                <c:pt idx="2004">
                  <c:v>0.60504800011403859</c:v>
                </c:pt>
                <c:pt idx="2005">
                  <c:v>0.60920000012265518</c:v>
                </c:pt>
                <c:pt idx="2006">
                  <c:v>0.61337600013939664</c:v>
                </c:pt>
                <c:pt idx="2007">
                  <c:v>0.61755200015613809</c:v>
                </c:pt>
                <c:pt idx="2008">
                  <c:v>0.62170399999013171</c:v>
                </c:pt>
                <c:pt idx="2009">
                  <c:v>0.62588000000687316</c:v>
                </c:pt>
                <c:pt idx="2010">
                  <c:v>0.63005600002361462</c:v>
                </c:pt>
                <c:pt idx="2011">
                  <c:v>0.63420800003223121</c:v>
                </c:pt>
                <c:pt idx="2012">
                  <c:v>0.63838400004897267</c:v>
                </c:pt>
                <c:pt idx="2013">
                  <c:v>0.64256000006571412</c:v>
                </c:pt>
                <c:pt idx="2014">
                  <c:v>0.64671200007433072</c:v>
                </c:pt>
                <c:pt idx="2015">
                  <c:v>0.65088800009107217</c:v>
                </c:pt>
                <c:pt idx="2016">
                  <c:v>0.65506400010781363</c:v>
                </c:pt>
                <c:pt idx="2017">
                  <c:v>0.65921600011643022</c:v>
                </c:pt>
                <c:pt idx="2018">
                  <c:v>0.66339200013317168</c:v>
                </c:pt>
                <c:pt idx="2019">
                  <c:v>0.66754400014178827</c:v>
                </c:pt>
                <c:pt idx="2020">
                  <c:v>0.67171999998390675</c:v>
                </c:pt>
                <c:pt idx="2021">
                  <c:v>0.6758960000006482</c:v>
                </c:pt>
                <c:pt idx="2022">
                  <c:v>0.6800480000092648</c:v>
                </c:pt>
                <c:pt idx="2023">
                  <c:v>0.68422400002600625</c:v>
                </c:pt>
                <c:pt idx="2024">
                  <c:v>0.68840000004274771</c:v>
                </c:pt>
                <c:pt idx="2025">
                  <c:v>0.6925520000513643</c:v>
                </c:pt>
                <c:pt idx="2026">
                  <c:v>0.69672800006810576</c:v>
                </c:pt>
                <c:pt idx="2027">
                  <c:v>0.70090400008484721</c:v>
                </c:pt>
                <c:pt idx="2028">
                  <c:v>0.70505600009346381</c:v>
                </c:pt>
                <c:pt idx="2029">
                  <c:v>0.70923200011020526</c:v>
                </c:pt>
                <c:pt idx="2030">
                  <c:v>0.71340800012694672</c:v>
                </c:pt>
                <c:pt idx="2031">
                  <c:v>0.71756000013556331</c:v>
                </c:pt>
                <c:pt idx="2032">
                  <c:v>0.72173600015230477</c:v>
                </c:pt>
                <c:pt idx="2033">
                  <c:v>0.72591199999442324</c:v>
                </c:pt>
                <c:pt idx="2034">
                  <c:v>0.7300880000111647</c:v>
                </c:pt>
                <c:pt idx="2035">
                  <c:v>0.73424000001978129</c:v>
                </c:pt>
                <c:pt idx="2036">
                  <c:v>0.73841600003652275</c:v>
                </c:pt>
                <c:pt idx="2037">
                  <c:v>0.7425920000532642</c:v>
                </c:pt>
                <c:pt idx="2038">
                  <c:v>0.74676800007000566</c:v>
                </c:pt>
                <c:pt idx="2039">
                  <c:v>0.75092000007862225</c:v>
                </c:pt>
                <c:pt idx="2040">
                  <c:v>0.75509600009536371</c:v>
                </c:pt>
                <c:pt idx="2041">
                  <c:v>0.75927200011210516</c:v>
                </c:pt>
                <c:pt idx="2042">
                  <c:v>0.76342400012072176</c:v>
                </c:pt>
                <c:pt idx="2043">
                  <c:v>0.76760000013746321</c:v>
                </c:pt>
                <c:pt idx="2044">
                  <c:v>0.77177600015420467</c:v>
                </c:pt>
                <c:pt idx="2045">
                  <c:v>0.77595199999632314</c:v>
                </c:pt>
                <c:pt idx="2046">
                  <c:v>0.78010400000493973</c:v>
                </c:pt>
                <c:pt idx="2047">
                  <c:v>0.78428000002168119</c:v>
                </c:pt>
                <c:pt idx="2048">
                  <c:v>0.78845600003842264</c:v>
                </c:pt>
                <c:pt idx="2049">
                  <c:v>0.79260800004703924</c:v>
                </c:pt>
                <c:pt idx="2050">
                  <c:v>0.7967840000637807</c:v>
                </c:pt>
                <c:pt idx="2051">
                  <c:v>0.80096000008052215</c:v>
                </c:pt>
                <c:pt idx="2052">
                  <c:v>0.80511200008913875</c:v>
                </c:pt>
                <c:pt idx="2053">
                  <c:v>0.8092880001058802</c:v>
                </c:pt>
                <c:pt idx="2054">
                  <c:v>0.8134400001144968</c:v>
                </c:pt>
                <c:pt idx="2055">
                  <c:v>0.81761600013123825</c:v>
                </c:pt>
                <c:pt idx="2056">
                  <c:v>0.82179200014797971</c:v>
                </c:pt>
                <c:pt idx="2057">
                  <c:v>0.82594399998197332</c:v>
                </c:pt>
                <c:pt idx="2058">
                  <c:v>0.83011999999871477</c:v>
                </c:pt>
                <c:pt idx="2059">
                  <c:v>0.83429600001545623</c:v>
                </c:pt>
                <c:pt idx="2060">
                  <c:v>0.83847200003219768</c:v>
                </c:pt>
                <c:pt idx="2061">
                  <c:v>0.84262400004081428</c:v>
                </c:pt>
                <c:pt idx="2062">
                  <c:v>0.84680000005755574</c:v>
                </c:pt>
                <c:pt idx="2063">
                  <c:v>0.85097600007429719</c:v>
                </c:pt>
                <c:pt idx="2064">
                  <c:v>0.85512800008291379</c:v>
                </c:pt>
                <c:pt idx="2065">
                  <c:v>0.85930400009965524</c:v>
                </c:pt>
                <c:pt idx="2066">
                  <c:v>0.86350400012452155</c:v>
                </c:pt>
                <c:pt idx="2067">
                  <c:v>0.86765600013313815</c:v>
                </c:pt>
                <c:pt idx="2068">
                  <c:v>0.8718320001498796</c:v>
                </c:pt>
                <c:pt idx="2069">
                  <c:v>0.87598399998387322</c:v>
                </c:pt>
                <c:pt idx="2070">
                  <c:v>0.88016000000061467</c:v>
                </c:pt>
                <c:pt idx="2071">
                  <c:v>0.88433600001735613</c:v>
                </c:pt>
                <c:pt idx="2072">
                  <c:v>0.88848800002597272</c:v>
                </c:pt>
                <c:pt idx="2073">
                  <c:v>0.89266400004271418</c:v>
                </c:pt>
                <c:pt idx="2074">
                  <c:v>0.89684000005945563</c:v>
                </c:pt>
                <c:pt idx="2075">
                  <c:v>0.90101600007619709</c:v>
                </c:pt>
                <c:pt idx="2076">
                  <c:v>0.90516800008481368</c:v>
                </c:pt>
                <c:pt idx="2077">
                  <c:v>0.90934400010155514</c:v>
                </c:pt>
                <c:pt idx="2078">
                  <c:v>0.91352000011829659</c:v>
                </c:pt>
                <c:pt idx="2079">
                  <c:v>0.91769600013503805</c:v>
                </c:pt>
                <c:pt idx="2080">
                  <c:v>0.9218720001517795</c:v>
                </c:pt>
                <c:pt idx="2081">
                  <c:v>0.92604799999389797</c:v>
                </c:pt>
                <c:pt idx="2082">
                  <c:v>0.93022400001063943</c:v>
                </c:pt>
                <c:pt idx="2083">
                  <c:v>0.93437600001925603</c:v>
                </c:pt>
                <c:pt idx="2084">
                  <c:v>0.93855200003599748</c:v>
                </c:pt>
                <c:pt idx="2085">
                  <c:v>0.94272800005273893</c:v>
                </c:pt>
                <c:pt idx="2086">
                  <c:v>0.94690400006948039</c:v>
                </c:pt>
                <c:pt idx="2087">
                  <c:v>0.95105600007809699</c:v>
                </c:pt>
                <c:pt idx="2088">
                  <c:v>0.9552560001029633</c:v>
                </c:pt>
                <c:pt idx="2089">
                  <c:v>0.95943200011970475</c:v>
                </c:pt>
                <c:pt idx="2090">
                  <c:v>0.96360800013644621</c:v>
                </c:pt>
                <c:pt idx="2091">
                  <c:v>0.96778400015318766</c:v>
                </c:pt>
                <c:pt idx="2092">
                  <c:v>0.97193599998718128</c:v>
                </c:pt>
                <c:pt idx="2093">
                  <c:v>0.97611200000392273</c:v>
                </c:pt>
                <c:pt idx="2094">
                  <c:v>0.98028800002066419</c:v>
                </c:pt>
                <c:pt idx="2095">
                  <c:v>0.98444000002928078</c:v>
                </c:pt>
                <c:pt idx="2096">
                  <c:v>0.98861600004602224</c:v>
                </c:pt>
                <c:pt idx="2097">
                  <c:v>0.99279200006276369</c:v>
                </c:pt>
                <c:pt idx="2098">
                  <c:v>0.99696800007950515</c:v>
                </c:pt>
                <c:pt idx="2099">
                  <c:v>1.0011200000881217</c:v>
                </c:pt>
                <c:pt idx="2100">
                  <c:v>1.0052960001048632</c:v>
                </c:pt>
                <c:pt idx="2101">
                  <c:v>1.0094720001216047</c:v>
                </c:pt>
                <c:pt idx="2102">
                  <c:v>1.0136480001383461</c:v>
                </c:pt>
                <c:pt idx="2103">
                  <c:v>1.0178000001469627</c:v>
                </c:pt>
                <c:pt idx="2104">
                  <c:v>1.0219759999890812</c:v>
                </c:pt>
                <c:pt idx="2105">
                  <c:v>1.0261520000058226</c:v>
                </c:pt>
                <c:pt idx="2106">
                  <c:v>1.0303280000225641</c:v>
                </c:pt>
                <c:pt idx="2107">
                  <c:v>1.0344800000311807</c:v>
                </c:pt>
                <c:pt idx="2108">
                  <c:v>1.0386560000479221</c:v>
                </c:pt>
                <c:pt idx="2109">
                  <c:v>1.0428080000565387</c:v>
                </c:pt>
                <c:pt idx="2110">
                  <c:v>1.0469840000732802</c:v>
                </c:pt>
                <c:pt idx="2111">
                  <c:v>1.0511600000900216</c:v>
                </c:pt>
                <c:pt idx="2112">
                  <c:v>1.0553360001067631</c:v>
                </c:pt>
                <c:pt idx="2113">
                  <c:v>1.0594880001153797</c:v>
                </c:pt>
                <c:pt idx="2114">
                  <c:v>1.0636640001321211</c:v>
                </c:pt>
                <c:pt idx="2115">
                  <c:v>1.0678400001488626</c:v>
                </c:pt>
                <c:pt idx="2116">
                  <c:v>1.0720159999909811</c:v>
                </c:pt>
                <c:pt idx="2117">
                  <c:v>1.0761920000077225</c:v>
                </c:pt>
                <c:pt idx="2118">
                  <c:v>1.080368000024464</c:v>
                </c:pt>
                <c:pt idx="2119">
                  <c:v>1.0845200000330806</c:v>
                </c:pt>
                <c:pt idx="2120">
                  <c:v>1.088696000049822</c:v>
                </c:pt>
                <c:pt idx="2121">
                  <c:v>1.0928480000584386</c:v>
                </c:pt>
                <c:pt idx="2122">
                  <c:v>1.0970240000751801</c:v>
                </c:pt>
                <c:pt idx="2123">
                  <c:v>1.1012000000919215</c:v>
                </c:pt>
                <c:pt idx="2124">
                  <c:v>1.1053520001005381</c:v>
                </c:pt>
                <c:pt idx="2125">
                  <c:v>1.1095280001172796</c:v>
                </c:pt>
                <c:pt idx="2126">
                  <c:v>1.1136800001258962</c:v>
                </c:pt>
                <c:pt idx="2127">
                  <c:v>1.1178560001426376</c:v>
                </c:pt>
                <c:pt idx="2128">
                  <c:v>1.1220319999847561</c:v>
                </c:pt>
                <c:pt idx="2129">
                  <c:v>1.1262080000014976</c:v>
                </c:pt>
                <c:pt idx="2130">
                  <c:v>1.130384000018239</c:v>
                </c:pt>
                <c:pt idx="2131">
                  <c:v>1.1345360000268556</c:v>
                </c:pt>
                <c:pt idx="2132">
                  <c:v>1.1387120000435971</c:v>
                </c:pt>
                <c:pt idx="2133">
                  <c:v>1.1428880000603385</c:v>
                </c:pt>
                <c:pt idx="2134">
                  <c:v>1.14706400007708</c:v>
                </c:pt>
                <c:pt idx="2135">
                  <c:v>1.1512160000856966</c:v>
                </c:pt>
                <c:pt idx="2136">
                  <c:v>1.155392000102438</c:v>
                </c:pt>
                <c:pt idx="2137">
                  <c:v>1.1595680001191795</c:v>
                </c:pt>
                <c:pt idx="2138">
                  <c:v>1.1637200001277961</c:v>
                </c:pt>
                <c:pt idx="2139">
                  <c:v>1.1678960001445375</c:v>
                </c:pt>
                <c:pt idx="2140">
                  <c:v>1.1720480001531541</c:v>
                </c:pt>
                <c:pt idx="2141">
                  <c:v>1.1762239999952726</c:v>
                </c:pt>
                <c:pt idx="2142">
                  <c:v>1.1804000000120141</c:v>
                </c:pt>
                <c:pt idx="2143">
                  <c:v>1.1845520000206307</c:v>
                </c:pt>
                <c:pt idx="2144">
                  <c:v>1.1887280000373721</c:v>
                </c:pt>
                <c:pt idx="2145">
                  <c:v>1.1929040000541136</c:v>
                </c:pt>
                <c:pt idx="2146">
                  <c:v>1.1970560000627302</c:v>
                </c:pt>
                <c:pt idx="2147">
                  <c:v>1.2012320000794716</c:v>
                </c:pt>
                <c:pt idx="2148">
                  <c:v>1.2054080000962131</c:v>
                </c:pt>
                <c:pt idx="2149">
                  <c:v>1.2095600001048297</c:v>
                </c:pt>
                <c:pt idx="2150">
                  <c:v>1.2137360001215711</c:v>
                </c:pt>
                <c:pt idx="2151">
                  <c:v>1.2178880001301877</c:v>
                </c:pt>
                <c:pt idx="2152">
                  <c:v>1.2220640001469292</c:v>
                </c:pt>
                <c:pt idx="2153">
                  <c:v>1.2262399999890476</c:v>
                </c:pt>
                <c:pt idx="2154">
                  <c:v>1.2303919999976642</c:v>
                </c:pt>
                <c:pt idx="2155">
                  <c:v>1.2345680000144057</c:v>
                </c:pt>
                <c:pt idx="2156">
                  <c:v>1.2387440000311472</c:v>
                </c:pt>
                <c:pt idx="2157">
                  <c:v>1.2428960000397637</c:v>
                </c:pt>
                <c:pt idx="2158">
                  <c:v>1.2470720000565052</c:v>
                </c:pt>
                <c:pt idx="2159">
                  <c:v>1.2512240000651218</c:v>
                </c:pt>
                <c:pt idx="2160">
                  <c:v>1.2554000000818633</c:v>
                </c:pt>
                <c:pt idx="2161">
                  <c:v>1.2595760000986047</c:v>
                </c:pt>
                <c:pt idx="2162">
                  <c:v>1.2637280001072213</c:v>
                </c:pt>
                <c:pt idx="2163">
                  <c:v>1.2679040001239628</c:v>
                </c:pt>
                <c:pt idx="2164">
                  <c:v>1.2720800001407042</c:v>
                </c:pt>
                <c:pt idx="2165">
                  <c:v>1.2762559999828227</c:v>
                </c:pt>
                <c:pt idx="2166">
                  <c:v>1.2804079999914393</c:v>
                </c:pt>
                <c:pt idx="2167">
                  <c:v>1.2845840000081807</c:v>
                </c:pt>
                <c:pt idx="2168">
                  <c:v>1.2887600000249222</c:v>
                </c:pt>
                <c:pt idx="2169">
                  <c:v>1.2929120000335388</c:v>
                </c:pt>
                <c:pt idx="2170">
                  <c:v>1.2970880000502802</c:v>
                </c:pt>
                <c:pt idx="2171">
                  <c:v>1.3012640000670217</c:v>
                </c:pt>
                <c:pt idx="2172">
                  <c:v>1.3054160000756383</c:v>
                </c:pt>
                <c:pt idx="2173">
                  <c:v>1.3095920000923797</c:v>
                </c:pt>
                <c:pt idx="2174">
                  <c:v>1.3137680001091212</c:v>
                </c:pt>
                <c:pt idx="2175">
                  <c:v>1.3179440001258627</c:v>
                </c:pt>
                <c:pt idx="2176">
                  <c:v>1.3221200001426041</c:v>
                </c:pt>
                <c:pt idx="2177">
                  <c:v>1.3262720001512207</c:v>
                </c:pt>
                <c:pt idx="2178">
                  <c:v>1.3304479999933392</c:v>
                </c:pt>
                <c:pt idx="2179">
                  <c:v>1.3346240000100806</c:v>
                </c:pt>
                <c:pt idx="2180">
                  <c:v>1.3387760000186972</c:v>
                </c:pt>
                <c:pt idx="2181">
                  <c:v>1.3429520000354387</c:v>
                </c:pt>
                <c:pt idx="2182">
                  <c:v>1.3471280000521801</c:v>
                </c:pt>
                <c:pt idx="2183">
                  <c:v>1.3512800000607967</c:v>
                </c:pt>
                <c:pt idx="2184">
                  <c:v>1.3554560000775382</c:v>
                </c:pt>
                <c:pt idx="2185">
                  <c:v>1.3596320000942796</c:v>
                </c:pt>
                <c:pt idx="2186">
                  <c:v>1.3637840001028962</c:v>
                </c:pt>
                <c:pt idx="2187">
                  <c:v>1.3679600001196377</c:v>
                </c:pt>
                <c:pt idx="2188">
                  <c:v>1.3721360001363792</c:v>
                </c:pt>
                <c:pt idx="2189">
                  <c:v>1.3762880001449957</c:v>
                </c:pt>
                <c:pt idx="2190">
                  <c:v>1.3804639999871142</c:v>
                </c:pt>
                <c:pt idx="2191">
                  <c:v>1.3846159999957308</c:v>
                </c:pt>
                <c:pt idx="2192">
                  <c:v>1.3887920000124723</c:v>
                </c:pt>
                <c:pt idx="2193">
                  <c:v>1.3929680000292137</c:v>
                </c:pt>
                <c:pt idx="2194">
                  <c:v>1.3971440000459552</c:v>
                </c:pt>
                <c:pt idx="2195">
                  <c:v>1.4012960000545718</c:v>
                </c:pt>
                <c:pt idx="2196">
                  <c:v>1.4054720000713132</c:v>
                </c:pt>
                <c:pt idx="2197">
                  <c:v>1.4096240000799298</c:v>
                </c:pt>
                <c:pt idx="2198">
                  <c:v>1.4138000000966713</c:v>
                </c:pt>
                <c:pt idx="2199">
                  <c:v>1.4179760001134127</c:v>
                </c:pt>
                <c:pt idx="2200">
                  <c:v>1.4221280001220293</c:v>
                </c:pt>
                <c:pt idx="2201">
                  <c:v>1.4263040001387708</c:v>
                </c:pt>
                <c:pt idx="2202">
                  <c:v>1.4304560001473874</c:v>
                </c:pt>
                <c:pt idx="2203">
                  <c:v>1.4346319999895059</c:v>
                </c:pt>
                <c:pt idx="2204">
                  <c:v>1.4388080000062473</c:v>
                </c:pt>
                <c:pt idx="2205">
                  <c:v>1.4429840000229888</c:v>
                </c:pt>
                <c:pt idx="2206">
                  <c:v>1.4471600000397302</c:v>
                </c:pt>
                <c:pt idx="2207">
                  <c:v>1.4513360000564717</c:v>
                </c:pt>
                <c:pt idx="2208">
                  <c:v>1.4554880000650883</c:v>
                </c:pt>
                <c:pt idx="2209">
                  <c:v>1.4596640000818297</c:v>
                </c:pt>
                <c:pt idx="2210">
                  <c:v>1.4638160000904463</c:v>
                </c:pt>
                <c:pt idx="2211">
                  <c:v>1.4679920001071878</c:v>
                </c:pt>
                <c:pt idx="2212">
                  <c:v>1.4721920001320541</c:v>
                </c:pt>
                <c:pt idx="2213">
                  <c:v>1.4763440001406707</c:v>
                </c:pt>
                <c:pt idx="2214">
                  <c:v>1.4805199999827892</c:v>
                </c:pt>
                <c:pt idx="2215">
                  <c:v>1.4846959999995306</c:v>
                </c:pt>
                <c:pt idx="2216">
                  <c:v>1.4888720000162721</c:v>
                </c:pt>
                <c:pt idx="2217">
                  <c:v>1.4930480000330135</c:v>
                </c:pt>
                <c:pt idx="2218">
                  <c:v>1.497224000049755</c:v>
                </c:pt>
                <c:pt idx="2219">
                  <c:v>1.5013760000583716</c:v>
                </c:pt>
                <c:pt idx="2220">
                  <c:v>1.505552000075113</c:v>
                </c:pt>
                <c:pt idx="2221">
                  <c:v>1.5097280000918545</c:v>
                </c:pt>
                <c:pt idx="2222">
                  <c:v>1.5139040001085959</c:v>
                </c:pt>
                <c:pt idx="2223">
                  <c:v>1.5180800001253374</c:v>
                </c:pt>
                <c:pt idx="2224">
                  <c:v>1.522232000133954</c:v>
                </c:pt>
                <c:pt idx="2225">
                  <c:v>1.5264080001506954</c:v>
                </c:pt>
                <c:pt idx="2226">
                  <c:v>1.5305839999928139</c:v>
                </c:pt>
                <c:pt idx="2227">
                  <c:v>1.5347600000095554</c:v>
                </c:pt>
                <c:pt idx="2228">
                  <c:v>1.538912000018172</c:v>
                </c:pt>
                <c:pt idx="2229">
                  <c:v>1.5430880000349134</c:v>
                </c:pt>
                <c:pt idx="2230">
                  <c:v>1.5472640000516549</c:v>
                </c:pt>
                <c:pt idx="2231">
                  <c:v>1.5514400000683963</c:v>
                </c:pt>
                <c:pt idx="2232">
                  <c:v>1.5555920000770129</c:v>
                </c:pt>
                <c:pt idx="2233">
                  <c:v>1.5597680000937544</c:v>
                </c:pt>
                <c:pt idx="2234">
                  <c:v>1.5639440001104958</c:v>
                </c:pt>
                <c:pt idx="2235">
                  <c:v>1.5681440001353621</c:v>
                </c:pt>
                <c:pt idx="2236">
                  <c:v>1.5722960001439787</c:v>
                </c:pt>
                <c:pt idx="2237">
                  <c:v>1.5764719999860972</c:v>
                </c:pt>
                <c:pt idx="2238">
                  <c:v>1.5806480000028387</c:v>
                </c:pt>
                <c:pt idx="2239">
                  <c:v>1.5848000000114553</c:v>
                </c:pt>
                <c:pt idx="2240">
                  <c:v>1.5889760000281967</c:v>
                </c:pt>
                <c:pt idx="2241">
                  <c:v>1.5931520000449382</c:v>
                </c:pt>
                <c:pt idx="2242">
                  <c:v>1.5973280000616796</c:v>
                </c:pt>
                <c:pt idx="2243">
                  <c:v>1.6014800000702962</c:v>
                </c:pt>
                <c:pt idx="2244">
                  <c:v>1.6056560000870377</c:v>
                </c:pt>
                <c:pt idx="2245">
                  <c:v>1.6098320001037791</c:v>
                </c:pt>
                <c:pt idx="2246">
                  <c:v>1.6140080001205206</c:v>
                </c:pt>
                <c:pt idx="2247">
                  <c:v>1.6181600001291372</c:v>
                </c:pt>
                <c:pt idx="2248">
                  <c:v>1.6223600001540035</c:v>
                </c:pt>
                <c:pt idx="2249">
                  <c:v>1.6265119999879971</c:v>
                </c:pt>
                <c:pt idx="2250">
                  <c:v>1.6306880000047386</c:v>
                </c:pt>
                <c:pt idx="2251">
                  <c:v>1.63486400002148</c:v>
                </c:pt>
                <c:pt idx="2252">
                  <c:v>1.6390160000300966</c:v>
                </c:pt>
                <c:pt idx="2253">
                  <c:v>1.6431920000468381</c:v>
                </c:pt>
                <c:pt idx="2254">
                  <c:v>1.6473440000554547</c:v>
                </c:pt>
                <c:pt idx="2255">
                  <c:v>1.6515200000721961</c:v>
                </c:pt>
                <c:pt idx="2256">
                  <c:v>1.6556960000889376</c:v>
                </c:pt>
                <c:pt idx="2257">
                  <c:v>1.6598480000975542</c:v>
                </c:pt>
                <c:pt idx="2258">
                  <c:v>1.6640480001224205</c:v>
                </c:pt>
                <c:pt idx="2259">
                  <c:v>1.6682240001391619</c:v>
                </c:pt>
                <c:pt idx="2260">
                  <c:v>1.6723760001477785</c:v>
                </c:pt>
                <c:pt idx="2261">
                  <c:v>1.676551999989897</c:v>
                </c:pt>
                <c:pt idx="2262">
                  <c:v>1.6807280000066385</c:v>
                </c:pt>
                <c:pt idx="2263">
                  <c:v>1.6848800000152551</c:v>
                </c:pt>
                <c:pt idx="2264">
                  <c:v>1.6890560000319965</c:v>
                </c:pt>
                <c:pt idx="2265">
                  <c:v>1.6932080000406131</c:v>
                </c:pt>
                <c:pt idx="2266">
                  <c:v>1.6973840000573546</c:v>
                </c:pt>
                <c:pt idx="2267">
                  <c:v>1.701560000074096</c:v>
                </c:pt>
                <c:pt idx="2268">
                  <c:v>1.7057120000827126</c:v>
                </c:pt>
                <c:pt idx="2269">
                  <c:v>1.7098880000994541</c:v>
                </c:pt>
                <c:pt idx="2270">
                  <c:v>1.7140400001080707</c:v>
                </c:pt>
                <c:pt idx="2271">
                  <c:v>1.7182160001248121</c:v>
                </c:pt>
                <c:pt idx="2272">
                  <c:v>1.7223920001415536</c:v>
                </c:pt>
                <c:pt idx="2273">
                  <c:v>1.7265440001501702</c:v>
                </c:pt>
                <c:pt idx="2274">
                  <c:v>1.7307199999922886</c:v>
                </c:pt>
                <c:pt idx="2275">
                  <c:v>1.7348960000090301</c:v>
                </c:pt>
                <c:pt idx="2276">
                  <c:v>1.7390480000176467</c:v>
                </c:pt>
                <c:pt idx="2277">
                  <c:v>1.7432240000343882</c:v>
                </c:pt>
                <c:pt idx="2278">
                  <c:v>1.7473760000430048</c:v>
                </c:pt>
                <c:pt idx="2279">
                  <c:v>1.7515520000597462</c:v>
                </c:pt>
                <c:pt idx="2280">
                  <c:v>1.7557280000764877</c:v>
                </c:pt>
                <c:pt idx="2281">
                  <c:v>1.7599040000932291</c:v>
                </c:pt>
                <c:pt idx="2282">
                  <c:v>1.7640800001099706</c:v>
                </c:pt>
                <c:pt idx="2283">
                  <c:v>1.7682320001185872</c:v>
                </c:pt>
                <c:pt idx="2284">
                  <c:v>1.7724080001353286</c:v>
                </c:pt>
                <c:pt idx="2285">
                  <c:v>1.7765840001520701</c:v>
                </c:pt>
                <c:pt idx="2286">
                  <c:v>1.7807599999941885</c:v>
                </c:pt>
                <c:pt idx="2287">
                  <c:v>1.78493600001093</c:v>
                </c:pt>
                <c:pt idx="2288">
                  <c:v>1.7891120000276715</c:v>
                </c:pt>
                <c:pt idx="2289">
                  <c:v>1.7932880000444129</c:v>
                </c:pt>
                <c:pt idx="2290">
                  <c:v>1.7974640000611544</c:v>
                </c:pt>
                <c:pt idx="2291">
                  <c:v>1.8016400000778958</c:v>
                </c:pt>
                <c:pt idx="2292">
                  <c:v>1.8058160000946373</c:v>
                </c:pt>
                <c:pt idx="2293">
                  <c:v>1.8099920001113787</c:v>
                </c:pt>
                <c:pt idx="2294">
                  <c:v>1.8141440001199953</c:v>
                </c:pt>
                <c:pt idx="2295">
                  <c:v>1.8183200001367368</c:v>
                </c:pt>
                <c:pt idx="2296">
                  <c:v>1.8224960001534782</c:v>
                </c:pt>
                <c:pt idx="2297">
                  <c:v>1.8266479999874718</c:v>
                </c:pt>
                <c:pt idx="2298">
                  <c:v>1.8308240000042133</c:v>
                </c:pt>
                <c:pt idx="2299">
                  <c:v>1.8350000000209548</c:v>
                </c:pt>
                <c:pt idx="2300">
                  <c:v>1.8391520000295714</c:v>
                </c:pt>
                <c:pt idx="2301">
                  <c:v>1.8433280000463128</c:v>
                </c:pt>
                <c:pt idx="2302">
                  <c:v>1.8474800000549294</c:v>
                </c:pt>
                <c:pt idx="2303">
                  <c:v>1.8516560000716709</c:v>
                </c:pt>
                <c:pt idx="2304">
                  <c:v>1.8558320000884123</c:v>
                </c:pt>
                <c:pt idx="2305">
                  <c:v>1.8599840000970289</c:v>
                </c:pt>
                <c:pt idx="2306">
                  <c:v>1.8641600001137704</c:v>
                </c:pt>
                <c:pt idx="2307">
                  <c:v>1.8683360001305118</c:v>
                </c:pt>
                <c:pt idx="2308">
                  <c:v>1.8725120001472533</c:v>
                </c:pt>
                <c:pt idx="2309">
                  <c:v>1.8766640001558699</c:v>
                </c:pt>
                <c:pt idx="2310">
                  <c:v>1.8808399999979883</c:v>
                </c:pt>
                <c:pt idx="2311">
                  <c:v>1.8850160000147298</c:v>
                </c:pt>
                <c:pt idx="2312">
                  <c:v>1.8891680000233464</c:v>
                </c:pt>
                <c:pt idx="2313">
                  <c:v>1.8933440000400878</c:v>
                </c:pt>
                <c:pt idx="2314">
                  <c:v>1.8975200000568293</c:v>
                </c:pt>
                <c:pt idx="2315">
                  <c:v>1.9016960000735708</c:v>
                </c:pt>
                <c:pt idx="2316">
                  <c:v>1.9058480000821874</c:v>
                </c:pt>
                <c:pt idx="2317">
                  <c:v>1.9100240000989288</c:v>
                </c:pt>
                <c:pt idx="2318">
                  <c:v>1.9142000001156703</c:v>
                </c:pt>
                <c:pt idx="2319">
                  <c:v>1.9183760001324117</c:v>
                </c:pt>
                <c:pt idx="2320">
                  <c:v>1.9225280001410283</c:v>
                </c:pt>
                <c:pt idx="2321">
                  <c:v>1.9267039999831468</c:v>
                </c:pt>
                <c:pt idx="2322">
                  <c:v>1.9308799999998882</c:v>
                </c:pt>
                <c:pt idx="2323">
                  <c:v>1.9350320000085048</c:v>
                </c:pt>
                <c:pt idx="2324">
                  <c:v>1.9392080000252463</c:v>
                </c:pt>
                <c:pt idx="2325">
                  <c:v>1.9433600000338629</c:v>
                </c:pt>
                <c:pt idx="2326">
                  <c:v>1.9475360000506043</c:v>
                </c:pt>
                <c:pt idx="2327">
                  <c:v>1.9517120000673458</c:v>
                </c:pt>
                <c:pt idx="2328">
                  <c:v>1.9558880000840873</c:v>
                </c:pt>
                <c:pt idx="2329">
                  <c:v>1.9600400000927038</c:v>
                </c:pt>
                <c:pt idx="2330">
                  <c:v>1.9642160001094453</c:v>
                </c:pt>
                <c:pt idx="2331">
                  <c:v>1.9683680001180619</c:v>
                </c:pt>
                <c:pt idx="2332">
                  <c:v>1.9725680001429282</c:v>
                </c:pt>
                <c:pt idx="2333">
                  <c:v>1.9767200001515448</c:v>
                </c:pt>
                <c:pt idx="2334">
                  <c:v>1.9808959999936633</c:v>
                </c:pt>
                <c:pt idx="2335">
                  <c:v>1.9850480000022799</c:v>
                </c:pt>
                <c:pt idx="2336">
                  <c:v>1.9892240000190213</c:v>
                </c:pt>
                <c:pt idx="2337">
                  <c:v>1.9934000000357628</c:v>
                </c:pt>
                <c:pt idx="2338">
                  <c:v>1.9975520000443794</c:v>
                </c:pt>
                <c:pt idx="2339">
                  <c:v>2.0017280000611208</c:v>
                </c:pt>
                <c:pt idx="2340">
                  <c:v>2.0059040000778623</c:v>
                </c:pt>
                <c:pt idx="2341">
                  <c:v>2.0100560000864789</c:v>
                </c:pt>
                <c:pt idx="2342">
                  <c:v>2.0142320001032203</c:v>
                </c:pt>
                <c:pt idx="2343">
                  <c:v>2.0184080001199618</c:v>
                </c:pt>
                <c:pt idx="2344">
                  <c:v>2.0225600001285784</c:v>
                </c:pt>
                <c:pt idx="2345">
                  <c:v>2.0267360001453198</c:v>
                </c:pt>
                <c:pt idx="2346">
                  <c:v>2.0309119999874383</c:v>
                </c:pt>
                <c:pt idx="2347">
                  <c:v>2.0350639999960549</c:v>
                </c:pt>
                <c:pt idx="2348">
                  <c:v>2.0392400000127964</c:v>
                </c:pt>
                <c:pt idx="2349">
                  <c:v>2.0434160000295378</c:v>
                </c:pt>
                <c:pt idx="2350">
                  <c:v>2.0475920000462793</c:v>
                </c:pt>
                <c:pt idx="2351">
                  <c:v>2.0517440000548959</c:v>
                </c:pt>
                <c:pt idx="2352">
                  <c:v>2.0559200000716373</c:v>
                </c:pt>
                <c:pt idx="2353">
                  <c:v>2.0600960000883788</c:v>
                </c:pt>
                <c:pt idx="2354">
                  <c:v>2.0642720001051202</c:v>
                </c:pt>
                <c:pt idx="2355">
                  <c:v>2.0684240001137368</c:v>
                </c:pt>
                <c:pt idx="2356">
                  <c:v>2.0726000001304783</c:v>
                </c:pt>
                <c:pt idx="2357">
                  <c:v>2.0767760001472197</c:v>
                </c:pt>
                <c:pt idx="2358">
                  <c:v>2.0809280001558363</c:v>
                </c:pt>
                <c:pt idx="2359">
                  <c:v>2.0851039999979548</c:v>
                </c:pt>
                <c:pt idx="2360">
                  <c:v>2.0892800000146963</c:v>
                </c:pt>
                <c:pt idx="2361">
                  <c:v>2.0934320000233129</c:v>
                </c:pt>
                <c:pt idx="2362">
                  <c:v>2.0976080000400543</c:v>
                </c:pt>
                <c:pt idx="2363">
                  <c:v>2.1017840000567958</c:v>
                </c:pt>
                <c:pt idx="2364">
                  <c:v>2.1059360000654124</c:v>
                </c:pt>
                <c:pt idx="2365">
                  <c:v>2.1101120000821538</c:v>
                </c:pt>
                <c:pt idx="2366">
                  <c:v>2.1142880000988953</c:v>
                </c:pt>
                <c:pt idx="2367">
                  <c:v>2.1184400001075119</c:v>
                </c:pt>
                <c:pt idx="2368">
                  <c:v>2.1226160001242533</c:v>
                </c:pt>
                <c:pt idx="2369">
                  <c:v>2.1267920001409948</c:v>
                </c:pt>
                <c:pt idx="2370">
                  <c:v>2.1309440001496114</c:v>
                </c:pt>
                <c:pt idx="2371">
                  <c:v>2.1351439999998547</c:v>
                </c:pt>
                <c:pt idx="2372">
                  <c:v>2.1392960000084713</c:v>
                </c:pt>
                <c:pt idx="2373">
                  <c:v>2.1434720000252128</c:v>
                </c:pt>
                <c:pt idx="2374">
                  <c:v>2.1476240000338294</c:v>
                </c:pt>
                <c:pt idx="2375">
                  <c:v>2.1518000000505708</c:v>
                </c:pt>
                <c:pt idx="2376">
                  <c:v>2.1559760000673123</c:v>
                </c:pt>
                <c:pt idx="2377">
                  <c:v>2.1601280000759289</c:v>
                </c:pt>
                <c:pt idx="2378">
                  <c:v>2.1643040000926703</c:v>
                </c:pt>
                <c:pt idx="2379">
                  <c:v>2.1684800001094118</c:v>
                </c:pt>
                <c:pt idx="2380">
                  <c:v>2.1726320001180284</c:v>
                </c:pt>
                <c:pt idx="2381">
                  <c:v>2.1768080001347698</c:v>
                </c:pt>
                <c:pt idx="2382">
                  <c:v>2.1809600001433864</c:v>
                </c:pt>
                <c:pt idx="2383">
                  <c:v>2.1851359999855049</c:v>
                </c:pt>
                <c:pt idx="2384">
                  <c:v>2.1893120000022464</c:v>
                </c:pt>
                <c:pt idx="2385">
                  <c:v>2.1934880000189878</c:v>
                </c:pt>
                <c:pt idx="2386">
                  <c:v>2.1976640000357293</c:v>
                </c:pt>
                <c:pt idx="2387">
                  <c:v>2.2018160000443459</c:v>
                </c:pt>
                <c:pt idx="2388">
                  <c:v>2.2059920000610873</c:v>
                </c:pt>
                <c:pt idx="2389">
                  <c:v>2.2101680000778288</c:v>
                </c:pt>
                <c:pt idx="2390">
                  <c:v>2.2143440000945702</c:v>
                </c:pt>
                <c:pt idx="2391">
                  <c:v>2.2184960001031868</c:v>
                </c:pt>
                <c:pt idx="2392">
                  <c:v>2.2226720001199283</c:v>
                </c:pt>
                <c:pt idx="2393">
                  <c:v>2.2268480001366697</c:v>
                </c:pt>
                <c:pt idx="2394">
                  <c:v>2.2310240001534112</c:v>
                </c:pt>
                <c:pt idx="2395">
                  <c:v>2.2351759999874048</c:v>
                </c:pt>
                <c:pt idx="2396">
                  <c:v>2.2393520000041462</c:v>
                </c:pt>
                <c:pt idx="2397">
                  <c:v>2.2435280000208877</c:v>
                </c:pt>
                <c:pt idx="2398">
                  <c:v>2.2476800000295043</c:v>
                </c:pt>
                <c:pt idx="2399">
                  <c:v>2.2518560000462458</c:v>
                </c:pt>
                <c:pt idx="2400">
                  <c:v>2.2560320000629872</c:v>
                </c:pt>
                <c:pt idx="2401">
                  <c:v>2.2601840000716038</c:v>
                </c:pt>
                <c:pt idx="2402">
                  <c:v>2.2643600000883453</c:v>
                </c:pt>
                <c:pt idx="2403">
                  <c:v>2.2685120000969619</c:v>
                </c:pt>
                <c:pt idx="2404">
                  <c:v>2.2726880001137033</c:v>
                </c:pt>
                <c:pt idx="2405">
                  <c:v>2.2768640001304448</c:v>
                </c:pt>
                <c:pt idx="2406">
                  <c:v>2.2810160001390614</c:v>
                </c:pt>
                <c:pt idx="2407">
                  <c:v>2.2851920001558028</c:v>
                </c:pt>
                <c:pt idx="2408">
                  <c:v>2.2893679999979213</c:v>
                </c:pt>
                <c:pt idx="2409">
                  <c:v>2.2935200000065379</c:v>
                </c:pt>
                <c:pt idx="2410">
                  <c:v>2.2976960000232793</c:v>
                </c:pt>
                <c:pt idx="2411">
                  <c:v>2.3018720000400208</c:v>
                </c:pt>
                <c:pt idx="2412">
                  <c:v>2.3060240000486374</c:v>
                </c:pt>
                <c:pt idx="2413">
                  <c:v>2.3102000000653788</c:v>
                </c:pt>
                <c:pt idx="2414">
                  <c:v>2.3143520000739954</c:v>
                </c:pt>
                <c:pt idx="2415">
                  <c:v>2.3185520000988618</c:v>
                </c:pt>
                <c:pt idx="2416">
                  <c:v>2.3227040001074784</c:v>
                </c:pt>
                <c:pt idx="2417">
                  <c:v>2.3268800001242198</c:v>
                </c:pt>
                <c:pt idx="2418">
                  <c:v>2.3310560001409613</c:v>
                </c:pt>
                <c:pt idx="2419">
                  <c:v>2.3352319999830797</c:v>
                </c:pt>
                <c:pt idx="2420">
                  <c:v>2.3394079999998212</c:v>
                </c:pt>
                <c:pt idx="2421">
                  <c:v>2.3435600000084378</c:v>
                </c:pt>
                <c:pt idx="2422">
                  <c:v>2.3477360000251792</c:v>
                </c:pt>
                <c:pt idx="2423">
                  <c:v>2.3519120000419207</c:v>
                </c:pt>
                <c:pt idx="2424">
                  <c:v>2.3560640000505373</c:v>
                </c:pt>
                <c:pt idx="2425">
                  <c:v>2.3602400000672787</c:v>
                </c:pt>
                <c:pt idx="2426">
                  <c:v>2.3644160000840202</c:v>
                </c:pt>
                <c:pt idx="2427">
                  <c:v>2.3685920001007617</c:v>
                </c:pt>
                <c:pt idx="2428">
                  <c:v>2.3727440001093782</c:v>
                </c:pt>
                <c:pt idx="2429">
                  <c:v>2.3769200001261197</c:v>
                </c:pt>
                <c:pt idx="2430">
                  <c:v>2.3810720001347363</c:v>
                </c:pt>
                <c:pt idx="2431">
                  <c:v>2.3852480001514778</c:v>
                </c:pt>
                <c:pt idx="2432">
                  <c:v>2.3894239999935962</c:v>
                </c:pt>
                <c:pt idx="2433">
                  <c:v>2.3935760000022128</c:v>
                </c:pt>
                <c:pt idx="2434">
                  <c:v>2.3977520000189543</c:v>
                </c:pt>
                <c:pt idx="2435">
                  <c:v>2.4019280000356957</c:v>
                </c:pt>
                <c:pt idx="2436">
                  <c:v>2.4061040000524372</c:v>
                </c:pt>
                <c:pt idx="2437">
                  <c:v>2.4102800000691786</c:v>
                </c:pt>
                <c:pt idx="2438">
                  <c:v>2.4144320000777952</c:v>
                </c:pt>
                <c:pt idx="2439">
                  <c:v>2.4186080000945367</c:v>
                </c:pt>
                <c:pt idx="2440">
                  <c:v>2.4227840001112781</c:v>
                </c:pt>
                <c:pt idx="2441">
                  <c:v>2.4269360001198947</c:v>
                </c:pt>
                <c:pt idx="2442">
                  <c:v>2.4311120001366362</c:v>
                </c:pt>
                <c:pt idx="2443">
                  <c:v>2.4352640001452528</c:v>
                </c:pt>
                <c:pt idx="2444">
                  <c:v>2.4394399999873713</c:v>
                </c:pt>
                <c:pt idx="2445">
                  <c:v>2.4436160000041127</c:v>
                </c:pt>
                <c:pt idx="2446">
                  <c:v>2.4477680000127293</c:v>
                </c:pt>
                <c:pt idx="2447">
                  <c:v>2.4519440000294708</c:v>
                </c:pt>
                <c:pt idx="2448">
                  <c:v>2.4561200000462122</c:v>
                </c:pt>
                <c:pt idx="2449">
                  <c:v>2.4602960000629537</c:v>
                </c:pt>
                <c:pt idx="2450">
                  <c:v>2.4644720000796951</c:v>
                </c:pt>
                <c:pt idx="2451">
                  <c:v>2.4686240000883117</c:v>
                </c:pt>
                <c:pt idx="2452">
                  <c:v>2.4728000001050532</c:v>
                </c:pt>
                <c:pt idx="2453">
                  <c:v>2.4769760001217946</c:v>
                </c:pt>
                <c:pt idx="2454">
                  <c:v>2.4811520001385361</c:v>
                </c:pt>
                <c:pt idx="2455">
                  <c:v>2.4853040001471527</c:v>
                </c:pt>
                <c:pt idx="2456">
                  <c:v>2.4894799999892712</c:v>
                </c:pt>
                <c:pt idx="2457">
                  <c:v>2.4936560000060126</c:v>
                </c:pt>
                <c:pt idx="2458">
                  <c:v>2.4978320000227541</c:v>
                </c:pt>
                <c:pt idx="2459">
                  <c:v>2.5019840000313707</c:v>
                </c:pt>
                <c:pt idx="2460">
                  <c:v>2.5061600000481121</c:v>
                </c:pt>
                <c:pt idx="2461">
                  <c:v>2.5103360000648536</c:v>
                </c:pt>
                <c:pt idx="2462">
                  <c:v>2.5144880000734702</c:v>
                </c:pt>
                <c:pt idx="2463">
                  <c:v>2.5186640000902116</c:v>
                </c:pt>
                <c:pt idx="2464">
                  <c:v>2.5228400001069531</c:v>
                </c:pt>
                <c:pt idx="2465">
                  <c:v>2.5269920001155697</c:v>
                </c:pt>
                <c:pt idx="2466">
                  <c:v>2.5311680001323111</c:v>
                </c:pt>
                <c:pt idx="2467">
                  <c:v>2.5353200001409277</c:v>
                </c:pt>
                <c:pt idx="2468">
                  <c:v>2.5394959999830462</c:v>
                </c:pt>
                <c:pt idx="2469">
                  <c:v>2.5436719999997877</c:v>
                </c:pt>
                <c:pt idx="2470">
                  <c:v>2.5478480000165291</c:v>
                </c:pt>
                <c:pt idx="2471">
                  <c:v>2.5520000000251457</c:v>
                </c:pt>
                <c:pt idx="2472">
                  <c:v>2.5561760000418872</c:v>
                </c:pt>
                <c:pt idx="2473">
                  <c:v>2.5603520000586286</c:v>
                </c:pt>
                <c:pt idx="2474">
                  <c:v>2.5645040000672452</c:v>
                </c:pt>
                <c:pt idx="2475">
                  <c:v>2.5686800000839867</c:v>
                </c:pt>
                <c:pt idx="2476">
                  <c:v>2.5728320000926033</c:v>
                </c:pt>
                <c:pt idx="2477">
                  <c:v>2.5770080001093447</c:v>
                </c:pt>
                <c:pt idx="2478">
                  <c:v>2.5811840001260862</c:v>
                </c:pt>
                <c:pt idx="2479">
                  <c:v>2.5853600001428276</c:v>
                </c:pt>
                <c:pt idx="2480">
                  <c:v>2.5895120001514442</c:v>
                </c:pt>
                <c:pt idx="2481">
                  <c:v>2.5936879999935627</c:v>
                </c:pt>
                <c:pt idx="2482">
                  <c:v>2.5978640000103042</c:v>
                </c:pt>
                <c:pt idx="2483">
                  <c:v>2.6020160000189207</c:v>
                </c:pt>
                <c:pt idx="2484">
                  <c:v>2.6061920000356622</c:v>
                </c:pt>
                <c:pt idx="2485">
                  <c:v>2.6103680000524037</c:v>
                </c:pt>
                <c:pt idx="2486">
                  <c:v>2.6145200000610203</c:v>
                </c:pt>
                <c:pt idx="2487">
                  <c:v>2.6186960000777617</c:v>
                </c:pt>
                <c:pt idx="2488">
                  <c:v>2.6228480000863783</c:v>
                </c:pt>
                <c:pt idx="2489">
                  <c:v>2.6270240001031198</c:v>
                </c:pt>
                <c:pt idx="2490">
                  <c:v>2.6312000001198612</c:v>
                </c:pt>
                <c:pt idx="2491">
                  <c:v>2.6353760001366027</c:v>
                </c:pt>
                <c:pt idx="2492">
                  <c:v>2.6395280001452193</c:v>
                </c:pt>
                <c:pt idx="2493">
                  <c:v>2.6437039999873377</c:v>
                </c:pt>
                <c:pt idx="2494">
                  <c:v>2.6478800000040792</c:v>
                </c:pt>
                <c:pt idx="2495">
                  <c:v>2.6520320000126958</c:v>
                </c:pt>
                <c:pt idx="2496">
                  <c:v>2.6562080000294372</c:v>
                </c:pt>
                <c:pt idx="2497">
                  <c:v>2.6603840000461787</c:v>
                </c:pt>
                <c:pt idx="2498">
                  <c:v>2.6645600000629202</c:v>
                </c:pt>
                <c:pt idx="2499">
                  <c:v>2.6687120000715367</c:v>
                </c:pt>
                <c:pt idx="2500">
                  <c:v>2.6728880000882782</c:v>
                </c:pt>
                <c:pt idx="2501">
                  <c:v>2.6770640001050197</c:v>
                </c:pt>
                <c:pt idx="2502">
                  <c:v>2.6812400001217611</c:v>
                </c:pt>
                <c:pt idx="2503">
                  <c:v>2.6854160001385026</c:v>
                </c:pt>
                <c:pt idx="2504">
                  <c:v>2.6895680001471192</c:v>
                </c:pt>
                <c:pt idx="2505">
                  <c:v>2.6937439999892376</c:v>
                </c:pt>
                <c:pt idx="2506">
                  <c:v>2.6979200000059791</c:v>
                </c:pt>
                <c:pt idx="2507">
                  <c:v>2.7020960000227205</c:v>
                </c:pt>
                <c:pt idx="2508">
                  <c:v>2.7062480000313371</c:v>
                </c:pt>
                <c:pt idx="2509">
                  <c:v>2.7104240000480786</c:v>
                </c:pt>
                <c:pt idx="2510">
                  <c:v>2.7146000000648201</c:v>
                </c:pt>
                <c:pt idx="2511">
                  <c:v>2.7187520000734366</c:v>
                </c:pt>
                <c:pt idx="2512">
                  <c:v>2.7229280000901781</c:v>
                </c:pt>
                <c:pt idx="2513">
                  <c:v>2.7271040001069196</c:v>
                </c:pt>
                <c:pt idx="2514">
                  <c:v>2.7312560001155362</c:v>
                </c:pt>
                <c:pt idx="2515">
                  <c:v>2.7354320001322776</c:v>
                </c:pt>
                <c:pt idx="2516">
                  <c:v>2.7395840001408942</c:v>
                </c:pt>
                <c:pt idx="2517">
                  <c:v>2.7437599999830127</c:v>
                </c:pt>
                <c:pt idx="2518">
                  <c:v>2.7479359999997541</c:v>
                </c:pt>
                <c:pt idx="2519">
                  <c:v>2.7520880000083707</c:v>
                </c:pt>
                <c:pt idx="2520">
                  <c:v>2.7562640000251122</c:v>
                </c:pt>
                <c:pt idx="2521">
                  <c:v>2.7604400000418536</c:v>
                </c:pt>
                <c:pt idx="2522">
                  <c:v>2.7646160000585951</c:v>
                </c:pt>
                <c:pt idx="2523">
                  <c:v>2.7687680000672117</c:v>
                </c:pt>
                <c:pt idx="2524">
                  <c:v>2.7729440000839531</c:v>
                </c:pt>
                <c:pt idx="2525">
                  <c:v>2.7770960000925697</c:v>
                </c:pt>
                <c:pt idx="2526">
                  <c:v>2.7812720001093112</c:v>
                </c:pt>
                <c:pt idx="2527">
                  <c:v>2.7854480001260526</c:v>
                </c:pt>
                <c:pt idx="2528">
                  <c:v>2.7896240001427941</c:v>
                </c:pt>
                <c:pt idx="2529">
                  <c:v>2.7937999999849126</c:v>
                </c:pt>
                <c:pt idx="2530">
                  <c:v>2.7979519999935292</c:v>
                </c:pt>
                <c:pt idx="2531">
                  <c:v>2.8021280000102706</c:v>
                </c:pt>
                <c:pt idx="2532">
                  <c:v>2.8063040000270121</c:v>
                </c:pt>
                <c:pt idx="2533">
                  <c:v>2.8104560000356287</c:v>
                </c:pt>
                <c:pt idx="2534">
                  <c:v>2.8146320000523701</c:v>
                </c:pt>
                <c:pt idx="2535">
                  <c:v>2.8187840000609867</c:v>
                </c:pt>
                <c:pt idx="2536">
                  <c:v>2.822984000085853</c:v>
                </c:pt>
                <c:pt idx="2537">
                  <c:v>2.8271360000944696</c:v>
                </c:pt>
                <c:pt idx="2538">
                  <c:v>2.8313120001112111</c:v>
                </c:pt>
                <c:pt idx="2539">
                  <c:v>2.8354880001279525</c:v>
                </c:pt>
                <c:pt idx="2540">
                  <c:v>2.839664000144694</c:v>
                </c:pt>
                <c:pt idx="2541">
                  <c:v>2.8438399999868125</c:v>
                </c:pt>
                <c:pt idx="2542">
                  <c:v>2.8480160000035539</c:v>
                </c:pt>
                <c:pt idx="2543">
                  <c:v>2.8521680000121705</c:v>
                </c:pt>
                <c:pt idx="2544">
                  <c:v>2.856344000028912</c:v>
                </c:pt>
                <c:pt idx="2545">
                  <c:v>2.8605200000456534</c:v>
                </c:pt>
                <c:pt idx="2546">
                  <c:v>2.86467200005427</c:v>
                </c:pt>
                <c:pt idx="2547">
                  <c:v>2.8688480000710115</c:v>
                </c:pt>
                <c:pt idx="2548">
                  <c:v>2.8730000000796281</c:v>
                </c:pt>
                <c:pt idx="2549">
                  <c:v>2.8771760000963695</c:v>
                </c:pt>
                <c:pt idx="2550">
                  <c:v>2.881352000113111</c:v>
                </c:pt>
                <c:pt idx="2551">
                  <c:v>2.8855040001217276</c:v>
                </c:pt>
                <c:pt idx="2552">
                  <c:v>2.889680000138469</c:v>
                </c:pt>
                <c:pt idx="2553">
                  <c:v>2.8938560001552105</c:v>
                </c:pt>
                <c:pt idx="2554">
                  <c:v>2.898031999997329</c:v>
                </c:pt>
                <c:pt idx="2555">
                  <c:v>2.9021840000059456</c:v>
                </c:pt>
                <c:pt idx="2556">
                  <c:v>2.906360000022687</c:v>
                </c:pt>
                <c:pt idx="2557">
                  <c:v>2.9105120000313036</c:v>
                </c:pt>
                <c:pt idx="2558">
                  <c:v>2.9147120000561699</c:v>
                </c:pt>
                <c:pt idx="2559">
                  <c:v>2.9188640000647865</c:v>
                </c:pt>
                <c:pt idx="2560">
                  <c:v>2.9230640000896528</c:v>
                </c:pt>
                <c:pt idx="2561">
                  <c:v>2.9272160000982694</c:v>
                </c:pt>
                <c:pt idx="2562">
                  <c:v>2.9313920001150109</c:v>
                </c:pt>
                <c:pt idx="2563">
                  <c:v>2.9355440001236275</c:v>
                </c:pt>
                <c:pt idx="2564">
                  <c:v>2.9397200001403689</c:v>
                </c:pt>
                <c:pt idx="2565">
                  <c:v>2.9438959999824874</c:v>
                </c:pt>
                <c:pt idx="2566">
                  <c:v>2.948047999991104</c:v>
                </c:pt>
                <c:pt idx="2567">
                  <c:v>2.9522240000078455</c:v>
                </c:pt>
                <c:pt idx="2568">
                  <c:v>2.9564000000245869</c:v>
                </c:pt>
                <c:pt idx="2569">
                  <c:v>2.9605520000332035</c:v>
                </c:pt>
                <c:pt idx="2570">
                  <c:v>2.964728000049945</c:v>
                </c:pt>
                <c:pt idx="2571">
                  <c:v>2.9689040000666864</c:v>
                </c:pt>
                <c:pt idx="2572">
                  <c:v>2.9730800000834279</c:v>
                </c:pt>
                <c:pt idx="2573">
                  <c:v>2.9772560001001693</c:v>
                </c:pt>
                <c:pt idx="2574">
                  <c:v>2.9814320001169108</c:v>
                </c:pt>
                <c:pt idx="2575">
                  <c:v>2.9856080001336522</c:v>
                </c:pt>
                <c:pt idx="2576">
                  <c:v>2.9897600001422688</c:v>
                </c:pt>
                <c:pt idx="2577">
                  <c:v>2.9939599999925122</c:v>
                </c:pt>
                <c:pt idx="2578">
                  <c:v>2.9981120000011288</c:v>
                </c:pt>
                <c:pt idx="2579">
                  <c:v>3.0022880000178702</c:v>
                </c:pt>
                <c:pt idx="2580">
                  <c:v>3.0064640000346117</c:v>
                </c:pt>
                <c:pt idx="2581">
                  <c:v>3.0106160000432283</c:v>
                </c:pt>
                <c:pt idx="2582">
                  <c:v>3.0147920000599697</c:v>
                </c:pt>
                <c:pt idx="2583">
                  <c:v>3.0189680000767112</c:v>
                </c:pt>
                <c:pt idx="2584">
                  <c:v>3.0231200000853278</c:v>
                </c:pt>
                <c:pt idx="2585">
                  <c:v>3.0272960001020692</c:v>
                </c:pt>
                <c:pt idx="2586">
                  <c:v>3.0314480001106858</c:v>
                </c:pt>
                <c:pt idx="2587">
                  <c:v>3.0356240001274273</c:v>
                </c:pt>
                <c:pt idx="2588">
                  <c:v>3.0398000001441687</c:v>
                </c:pt>
                <c:pt idx="2589">
                  <c:v>3.0439520001527853</c:v>
                </c:pt>
                <c:pt idx="2590">
                  <c:v>3.0481279999949038</c:v>
                </c:pt>
                <c:pt idx="2591">
                  <c:v>3.0523280000197701</c:v>
                </c:pt>
                <c:pt idx="2592">
                  <c:v>3.0565040000365116</c:v>
                </c:pt>
                <c:pt idx="2593">
                  <c:v>3.060680000053253</c:v>
                </c:pt>
                <c:pt idx="2594">
                  <c:v>3.0648320000618696</c:v>
                </c:pt>
                <c:pt idx="2595">
                  <c:v>3.0690080000786111</c:v>
                </c:pt>
                <c:pt idx="2596">
                  <c:v>3.0731840000953525</c:v>
                </c:pt>
                <c:pt idx="2597">
                  <c:v>3.077360000112094</c:v>
                </c:pt>
                <c:pt idx="2598">
                  <c:v>3.0815120001207106</c:v>
                </c:pt>
                <c:pt idx="2599">
                  <c:v>3.085688000137452</c:v>
                </c:pt>
                <c:pt idx="2600">
                  <c:v>3.0898400001460686</c:v>
                </c:pt>
                <c:pt idx="2601">
                  <c:v>3.0940159999881871</c:v>
                </c:pt>
                <c:pt idx="2602">
                  <c:v>3.0981920000049286</c:v>
                </c:pt>
                <c:pt idx="2603">
                  <c:v>3.10236800002167</c:v>
                </c:pt>
                <c:pt idx="2604">
                  <c:v>3.1065200000302866</c:v>
                </c:pt>
                <c:pt idx="2605">
                  <c:v>3.1106960000470281</c:v>
                </c:pt>
                <c:pt idx="2606">
                  <c:v>3.1148720000637695</c:v>
                </c:pt>
                <c:pt idx="2607">
                  <c:v>3.119048000080511</c:v>
                </c:pt>
                <c:pt idx="2608">
                  <c:v>3.1232000000891276</c:v>
                </c:pt>
                <c:pt idx="2609">
                  <c:v>3.127376000105869</c:v>
                </c:pt>
                <c:pt idx="2610">
                  <c:v>3.1315520001226105</c:v>
                </c:pt>
                <c:pt idx="2611">
                  <c:v>3.1357040001312271</c:v>
                </c:pt>
                <c:pt idx="2612">
                  <c:v>3.1399040001560934</c:v>
                </c:pt>
                <c:pt idx="2613">
                  <c:v>3.144055999990087</c:v>
                </c:pt>
                <c:pt idx="2614">
                  <c:v>3.1482320000068285</c:v>
                </c:pt>
                <c:pt idx="2615">
                  <c:v>3.1523840000154451</c:v>
                </c:pt>
                <c:pt idx="2616">
                  <c:v>3.1565840000403114</c:v>
                </c:pt>
                <c:pt idx="2617">
                  <c:v>3.160736000048928</c:v>
                </c:pt>
                <c:pt idx="2618">
                  <c:v>3.1649120000656694</c:v>
                </c:pt>
                <c:pt idx="2619">
                  <c:v>3.1690880000824109</c:v>
                </c:pt>
                <c:pt idx="2620">
                  <c:v>3.1732400000910275</c:v>
                </c:pt>
                <c:pt idx="2621">
                  <c:v>3.1774160001077689</c:v>
                </c:pt>
                <c:pt idx="2622">
                  <c:v>3.1815680001163855</c:v>
                </c:pt>
                <c:pt idx="2623">
                  <c:v>3.185744000133127</c:v>
                </c:pt>
                <c:pt idx="2624">
                  <c:v>3.1899200001498684</c:v>
                </c:pt>
                <c:pt idx="2625">
                  <c:v>3.194071999983862</c:v>
                </c:pt>
                <c:pt idx="2626">
                  <c:v>3.1982480000006035</c:v>
                </c:pt>
                <c:pt idx="2627">
                  <c:v>3.202424000017345</c:v>
                </c:pt>
                <c:pt idx="2628">
                  <c:v>3.2065760000259615</c:v>
                </c:pt>
                <c:pt idx="2629">
                  <c:v>3.210752000042703</c:v>
                </c:pt>
                <c:pt idx="2630">
                  <c:v>3.2149280000594445</c:v>
                </c:pt>
                <c:pt idx="2631">
                  <c:v>3.2191040000761859</c:v>
                </c:pt>
                <c:pt idx="2632">
                  <c:v>3.2232560000848025</c:v>
                </c:pt>
                <c:pt idx="2633">
                  <c:v>3.227432000101544</c:v>
                </c:pt>
                <c:pt idx="2634">
                  <c:v>3.2316080001182854</c:v>
                </c:pt>
                <c:pt idx="2635">
                  <c:v>3.2357840001350269</c:v>
                </c:pt>
                <c:pt idx="2636">
                  <c:v>3.2399360001436435</c:v>
                </c:pt>
                <c:pt idx="2637">
                  <c:v>3.2441119999857619</c:v>
                </c:pt>
                <c:pt idx="2638">
                  <c:v>3.2482639999943785</c:v>
                </c:pt>
                <c:pt idx="2639">
                  <c:v>3.25244000001112</c:v>
                </c:pt>
                <c:pt idx="2640">
                  <c:v>3.2566160000278614</c:v>
                </c:pt>
                <c:pt idx="2641">
                  <c:v>3.260768000036478</c:v>
                </c:pt>
                <c:pt idx="2642">
                  <c:v>3.2649440000532195</c:v>
                </c:pt>
                <c:pt idx="2643">
                  <c:v>3.269120000069961</c:v>
                </c:pt>
                <c:pt idx="2644">
                  <c:v>3.2732720000785775</c:v>
                </c:pt>
                <c:pt idx="2645">
                  <c:v>3.277448000095319</c:v>
                </c:pt>
                <c:pt idx="2646">
                  <c:v>3.2816000001039356</c:v>
                </c:pt>
                <c:pt idx="2647">
                  <c:v>3.2857760001206771</c:v>
                </c:pt>
                <c:pt idx="2648">
                  <c:v>3.2899520001374185</c:v>
                </c:pt>
                <c:pt idx="2649">
                  <c:v>3.2941040001460351</c:v>
                </c:pt>
                <c:pt idx="2650">
                  <c:v>3.2982799999881536</c:v>
                </c:pt>
                <c:pt idx="2651">
                  <c:v>3.302456000004895</c:v>
                </c:pt>
                <c:pt idx="2652">
                  <c:v>3.3066080000135116</c:v>
                </c:pt>
                <c:pt idx="2653">
                  <c:v>3.3107840000302531</c:v>
                </c:pt>
                <c:pt idx="2654">
                  <c:v>3.3149600000469945</c:v>
                </c:pt>
                <c:pt idx="2655">
                  <c:v>3.319136000063736</c:v>
                </c:pt>
                <c:pt idx="2656">
                  <c:v>3.3232880000723526</c:v>
                </c:pt>
                <c:pt idx="2657">
                  <c:v>3.327464000089094</c:v>
                </c:pt>
                <c:pt idx="2658">
                  <c:v>3.3316400001058355</c:v>
                </c:pt>
                <c:pt idx="2659">
                  <c:v>3.3357920001144521</c:v>
                </c:pt>
                <c:pt idx="2660">
                  <c:v>3.3399680001311935</c:v>
                </c:pt>
                <c:pt idx="2661">
                  <c:v>3.344144000147935</c:v>
                </c:pt>
                <c:pt idx="2662">
                  <c:v>3.3483199999900535</c:v>
                </c:pt>
                <c:pt idx="2663">
                  <c:v>3.3524719999986701</c:v>
                </c:pt>
                <c:pt idx="2664">
                  <c:v>3.3566480000154115</c:v>
                </c:pt>
                <c:pt idx="2665">
                  <c:v>3.360824000032153</c:v>
                </c:pt>
                <c:pt idx="2666">
                  <c:v>3.3650000000488944</c:v>
                </c:pt>
                <c:pt idx="2667">
                  <c:v>3.369152000057511</c:v>
                </c:pt>
                <c:pt idx="2668">
                  <c:v>3.3733280000742525</c:v>
                </c:pt>
                <c:pt idx="2669">
                  <c:v>3.3775040000909939</c:v>
                </c:pt>
                <c:pt idx="2670">
                  <c:v>3.3816800001077354</c:v>
                </c:pt>
                <c:pt idx="2671">
                  <c:v>3.3858560001244769</c:v>
                </c:pt>
                <c:pt idx="2672">
                  <c:v>3.3900320001412183</c:v>
                </c:pt>
                <c:pt idx="2673">
                  <c:v>3.3941840001498349</c:v>
                </c:pt>
                <c:pt idx="2674">
                  <c:v>3.3983840000000782</c:v>
                </c:pt>
                <c:pt idx="2675">
                  <c:v>3.4025360000086948</c:v>
                </c:pt>
                <c:pt idx="2676">
                  <c:v>3.4067120000254363</c:v>
                </c:pt>
                <c:pt idx="2677">
                  <c:v>3.4108640000340529</c:v>
                </c:pt>
                <c:pt idx="2678">
                  <c:v>3.4150400000507943</c:v>
                </c:pt>
                <c:pt idx="2679">
                  <c:v>3.4192160000675358</c:v>
                </c:pt>
                <c:pt idx="2680">
                  <c:v>3.4233920000842772</c:v>
                </c:pt>
                <c:pt idx="2681">
                  <c:v>3.4275440000928938</c:v>
                </c:pt>
                <c:pt idx="2682">
                  <c:v>3.4317200001096353</c:v>
                </c:pt>
                <c:pt idx="2683">
                  <c:v>3.4358960001263767</c:v>
                </c:pt>
                <c:pt idx="2684">
                  <c:v>3.4400480001349933</c:v>
                </c:pt>
                <c:pt idx="2685">
                  <c:v>3.4442240001517348</c:v>
                </c:pt>
                <c:pt idx="2686">
                  <c:v>3.4483759999857284</c:v>
                </c:pt>
                <c:pt idx="2687">
                  <c:v>3.4525520000024699</c:v>
                </c:pt>
                <c:pt idx="2688">
                  <c:v>3.4567280000192113</c:v>
                </c:pt>
                <c:pt idx="2689">
                  <c:v>3.4608800000278279</c:v>
                </c:pt>
                <c:pt idx="2690">
                  <c:v>3.4650560000445694</c:v>
                </c:pt>
                <c:pt idx="2691">
                  <c:v>3.4692320000613108</c:v>
                </c:pt>
                <c:pt idx="2692">
                  <c:v>3.4733840000699274</c:v>
                </c:pt>
                <c:pt idx="2693">
                  <c:v>3.4775600000866689</c:v>
                </c:pt>
                <c:pt idx="2694">
                  <c:v>3.4817360001034103</c:v>
                </c:pt>
                <c:pt idx="2695">
                  <c:v>3.4858880001120269</c:v>
                </c:pt>
                <c:pt idx="2696">
                  <c:v>3.4900640001287684</c:v>
                </c:pt>
                <c:pt idx="2697">
                  <c:v>3.4942400001455098</c:v>
                </c:pt>
                <c:pt idx="2698">
                  <c:v>3.4984159999876283</c:v>
                </c:pt>
                <c:pt idx="2699">
                  <c:v>3.5025679999962449</c:v>
                </c:pt>
                <c:pt idx="2700">
                  <c:v>3.5067440000129864</c:v>
                </c:pt>
                <c:pt idx="2701">
                  <c:v>3.5109200000297278</c:v>
                </c:pt>
                <c:pt idx="2702">
                  <c:v>3.5150720000383444</c:v>
                </c:pt>
                <c:pt idx="2703">
                  <c:v>3.5192480000550859</c:v>
                </c:pt>
                <c:pt idx="2704">
                  <c:v>3.5234000000637025</c:v>
                </c:pt>
                <c:pt idx="2705">
                  <c:v>3.5275760000804439</c:v>
                </c:pt>
                <c:pt idx="2706">
                  <c:v>3.5317520000971854</c:v>
                </c:pt>
                <c:pt idx="2707">
                  <c:v>3.5359280001139268</c:v>
                </c:pt>
                <c:pt idx="2708">
                  <c:v>3.5400800001225434</c:v>
                </c:pt>
                <c:pt idx="2709">
                  <c:v>3.5442560001392849</c:v>
                </c:pt>
                <c:pt idx="2710">
                  <c:v>3.5484320001560263</c:v>
                </c:pt>
                <c:pt idx="2711">
                  <c:v>3.5525839999900199</c:v>
                </c:pt>
                <c:pt idx="2712">
                  <c:v>3.5567600000067614</c:v>
                </c:pt>
                <c:pt idx="2713">
                  <c:v>3.5609360000235029</c:v>
                </c:pt>
                <c:pt idx="2714">
                  <c:v>3.5650880000321195</c:v>
                </c:pt>
                <c:pt idx="2715">
                  <c:v>3.5692640000488609</c:v>
                </c:pt>
                <c:pt idx="2716">
                  <c:v>3.5734160000574775</c:v>
                </c:pt>
                <c:pt idx="2717">
                  <c:v>3.5776160000823438</c:v>
                </c:pt>
                <c:pt idx="2718">
                  <c:v>3.5817680000909604</c:v>
                </c:pt>
                <c:pt idx="2719">
                  <c:v>3.5859440001077019</c:v>
                </c:pt>
                <c:pt idx="2720">
                  <c:v>3.5901200001244433</c:v>
                </c:pt>
                <c:pt idx="2721">
                  <c:v>3.5942720001330599</c:v>
                </c:pt>
                <c:pt idx="2722">
                  <c:v>3.5984480001498014</c:v>
                </c:pt>
                <c:pt idx="2723">
                  <c:v>3.6026239999919198</c:v>
                </c:pt>
                <c:pt idx="2724">
                  <c:v>3.6068000000086613</c:v>
                </c:pt>
                <c:pt idx="2725">
                  <c:v>3.6109520000172779</c:v>
                </c:pt>
                <c:pt idx="2726">
                  <c:v>3.6151280000340194</c:v>
                </c:pt>
                <c:pt idx="2727">
                  <c:v>3.6192800000426359</c:v>
                </c:pt>
                <c:pt idx="2728">
                  <c:v>3.6234560000593774</c:v>
                </c:pt>
                <c:pt idx="2729">
                  <c:v>3.6276320000761189</c:v>
                </c:pt>
                <c:pt idx="2730">
                  <c:v>3.6317840000847355</c:v>
                </c:pt>
                <c:pt idx="2731">
                  <c:v>3.6359600001014769</c:v>
                </c:pt>
                <c:pt idx="2732">
                  <c:v>3.6401360001182184</c:v>
                </c:pt>
                <c:pt idx="2733">
                  <c:v>3.644288000126835</c:v>
                </c:pt>
                <c:pt idx="2734">
                  <c:v>3.6484640001435764</c:v>
                </c:pt>
                <c:pt idx="2735">
                  <c:v>3.652616000152193</c:v>
                </c:pt>
                <c:pt idx="2736">
                  <c:v>3.6567919999943115</c:v>
                </c:pt>
                <c:pt idx="2737">
                  <c:v>3.6609680000110529</c:v>
                </c:pt>
                <c:pt idx="2738">
                  <c:v>3.6651200000196695</c:v>
                </c:pt>
                <c:pt idx="2739">
                  <c:v>3.669296000036411</c:v>
                </c:pt>
                <c:pt idx="2740">
                  <c:v>3.6734480000450276</c:v>
                </c:pt>
                <c:pt idx="2741">
                  <c:v>3.677624000061769</c:v>
                </c:pt>
                <c:pt idx="2742">
                  <c:v>3.6818000000785105</c:v>
                </c:pt>
                <c:pt idx="2743">
                  <c:v>3.6859520000871271</c:v>
                </c:pt>
                <c:pt idx="2744">
                  <c:v>3.6901280001038685</c:v>
                </c:pt>
                <c:pt idx="2745">
                  <c:v>3.69430400012061</c:v>
                </c:pt>
                <c:pt idx="2746">
                  <c:v>3.6984800001373515</c:v>
                </c:pt>
                <c:pt idx="2747">
                  <c:v>3.702632000145968</c:v>
                </c:pt>
                <c:pt idx="2748">
                  <c:v>3.7068079999880865</c:v>
                </c:pt>
                <c:pt idx="2749">
                  <c:v>3.710984000004828</c:v>
                </c:pt>
                <c:pt idx="2750">
                  <c:v>3.7151360000134446</c:v>
                </c:pt>
                <c:pt idx="2751">
                  <c:v>3.719312000030186</c:v>
                </c:pt>
                <c:pt idx="2752">
                  <c:v>3.7234880000469275</c:v>
                </c:pt>
                <c:pt idx="2753">
                  <c:v>3.7276400000555441</c:v>
                </c:pt>
                <c:pt idx="2754">
                  <c:v>3.7318160000722855</c:v>
                </c:pt>
                <c:pt idx="2755">
                  <c:v>3.7359680000809021</c:v>
                </c:pt>
                <c:pt idx="2756">
                  <c:v>3.7401440000976436</c:v>
                </c:pt>
                <c:pt idx="2757">
                  <c:v>3.744320000114385</c:v>
                </c:pt>
                <c:pt idx="2758">
                  <c:v>3.7484960001311265</c:v>
                </c:pt>
                <c:pt idx="2759">
                  <c:v>3.7526480001397431</c:v>
                </c:pt>
                <c:pt idx="2760">
                  <c:v>3.7568239999818616</c:v>
                </c:pt>
                <c:pt idx="2761">
                  <c:v>3.760999999998603</c:v>
                </c:pt>
                <c:pt idx="2762">
                  <c:v>3.7651520000072196</c:v>
                </c:pt>
                <c:pt idx="2763">
                  <c:v>3.7693280000239611</c:v>
                </c:pt>
                <c:pt idx="2764">
                  <c:v>3.7735040000407025</c:v>
                </c:pt>
                <c:pt idx="2765">
                  <c:v>3.7776560000493191</c:v>
                </c:pt>
                <c:pt idx="2766">
                  <c:v>3.7818320000660606</c:v>
                </c:pt>
                <c:pt idx="2767">
                  <c:v>3.7859840000746772</c:v>
                </c:pt>
                <c:pt idx="2768">
                  <c:v>3.7901600000914186</c:v>
                </c:pt>
                <c:pt idx="2769">
                  <c:v>3.7943360001081601</c:v>
                </c:pt>
                <c:pt idx="2770">
                  <c:v>3.7984880001167767</c:v>
                </c:pt>
                <c:pt idx="2771">
                  <c:v>3.8026640001335181</c:v>
                </c:pt>
                <c:pt idx="2772">
                  <c:v>3.8068400001502596</c:v>
                </c:pt>
                <c:pt idx="2773">
                  <c:v>3.8109919999842532</c:v>
                </c:pt>
                <c:pt idx="2774">
                  <c:v>3.8151680000009947</c:v>
                </c:pt>
                <c:pt idx="2775">
                  <c:v>3.8193440000177361</c:v>
                </c:pt>
                <c:pt idx="2776">
                  <c:v>3.8234960000263527</c:v>
                </c:pt>
                <c:pt idx="2777">
                  <c:v>3.8276720000430942</c:v>
                </c:pt>
                <c:pt idx="2778">
                  <c:v>3.8318480000598356</c:v>
                </c:pt>
                <c:pt idx="2779">
                  <c:v>3.8360000000684522</c:v>
                </c:pt>
                <c:pt idx="2780">
                  <c:v>3.8401760000851937</c:v>
                </c:pt>
                <c:pt idx="2781">
                  <c:v>3.8443520001019351</c:v>
                </c:pt>
                <c:pt idx="2782">
                  <c:v>3.8485040001105517</c:v>
                </c:pt>
                <c:pt idx="2783">
                  <c:v>3.8526800001272932</c:v>
                </c:pt>
                <c:pt idx="2784">
                  <c:v>3.8568560001440346</c:v>
                </c:pt>
                <c:pt idx="2785">
                  <c:v>3.8610319999861531</c:v>
                </c:pt>
                <c:pt idx="2786">
                  <c:v>3.8652080000028946</c:v>
                </c:pt>
                <c:pt idx="2787">
                  <c:v>3.8693600000115111</c:v>
                </c:pt>
                <c:pt idx="2788">
                  <c:v>3.8735360000282526</c:v>
                </c:pt>
                <c:pt idx="2789">
                  <c:v>3.8777120000449941</c:v>
                </c:pt>
                <c:pt idx="2790">
                  <c:v>3.8818640000536107</c:v>
                </c:pt>
                <c:pt idx="2791">
                  <c:v>3.8860400000703521</c:v>
                </c:pt>
                <c:pt idx="2792">
                  <c:v>3.8901920000789687</c:v>
                </c:pt>
                <c:pt idx="2793">
                  <c:v>3.8943680000957102</c:v>
                </c:pt>
                <c:pt idx="2794">
                  <c:v>3.8985440001124516</c:v>
                </c:pt>
                <c:pt idx="2795">
                  <c:v>3.9026960001210682</c:v>
                </c:pt>
                <c:pt idx="2796">
                  <c:v>3.9068720001378097</c:v>
                </c:pt>
                <c:pt idx="2797">
                  <c:v>3.9110480001545511</c:v>
                </c:pt>
                <c:pt idx="2798">
                  <c:v>3.9152239999966696</c:v>
                </c:pt>
                <c:pt idx="2799">
                  <c:v>3.919400000013411</c:v>
                </c:pt>
                <c:pt idx="2800">
                  <c:v>3.9235520000220276</c:v>
                </c:pt>
                <c:pt idx="2801">
                  <c:v>3.9277280000387691</c:v>
                </c:pt>
                <c:pt idx="2802">
                  <c:v>3.9319040000555106</c:v>
                </c:pt>
                <c:pt idx="2803">
                  <c:v>3.9360560000641271</c:v>
                </c:pt>
                <c:pt idx="2804">
                  <c:v>3.9402320000808686</c:v>
                </c:pt>
                <c:pt idx="2805">
                  <c:v>3.9444080000976101</c:v>
                </c:pt>
                <c:pt idx="2806">
                  <c:v>3.9485840001143515</c:v>
                </c:pt>
                <c:pt idx="2807">
                  <c:v>3.952760000131093</c:v>
                </c:pt>
                <c:pt idx="2808">
                  <c:v>3.9569120001397096</c:v>
                </c:pt>
                <c:pt idx="2809">
                  <c:v>3.961087999981828</c:v>
                </c:pt>
                <c:pt idx="2810">
                  <c:v>3.9652639999985695</c:v>
                </c:pt>
                <c:pt idx="2811">
                  <c:v>3.9694400000153109</c:v>
                </c:pt>
                <c:pt idx="2812">
                  <c:v>3.9736160000320524</c:v>
                </c:pt>
                <c:pt idx="2813">
                  <c:v>3.977768000040669</c:v>
                </c:pt>
                <c:pt idx="2814">
                  <c:v>3.9819440000574104</c:v>
                </c:pt>
                <c:pt idx="2815">
                  <c:v>3.9861200000741519</c:v>
                </c:pt>
                <c:pt idx="2816">
                  <c:v>3.9902960000908934</c:v>
                </c:pt>
                <c:pt idx="2817">
                  <c:v>3.9944720001076348</c:v>
                </c:pt>
                <c:pt idx="2818">
                  <c:v>3.9986240001162514</c:v>
                </c:pt>
                <c:pt idx="2819">
                  <c:v>4.0028240001411177</c:v>
                </c:pt>
                <c:pt idx="2820">
                  <c:v>4.0069760001497343</c:v>
                </c:pt>
                <c:pt idx="2821">
                  <c:v>4.0111519999918528</c:v>
                </c:pt>
                <c:pt idx="2822">
                  <c:v>4.0153280000085942</c:v>
                </c:pt>
                <c:pt idx="2823">
                  <c:v>4.0194800000172108</c:v>
                </c:pt>
                <c:pt idx="2824">
                  <c:v>4.0236560000339523</c:v>
                </c:pt>
                <c:pt idx="2825">
                  <c:v>4.0278320000506938</c:v>
                </c:pt>
                <c:pt idx="2826">
                  <c:v>4.0320080000674352</c:v>
                </c:pt>
                <c:pt idx="2827">
                  <c:v>4.0361600000760518</c:v>
                </c:pt>
                <c:pt idx="2828">
                  <c:v>4.0403360000927933</c:v>
                </c:pt>
                <c:pt idx="2829">
                  <c:v>4.0445120001095347</c:v>
                </c:pt>
                <c:pt idx="2830">
                  <c:v>4.0486880001262762</c:v>
                </c:pt>
                <c:pt idx="2831">
                  <c:v>4.0528640001430176</c:v>
                </c:pt>
                <c:pt idx="2832">
                  <c:v>4.0570399999851361</c:v>
                </c:pt>
                <c:pt idx="2833">
                  <c:v>4.0611919999937527</c:v>
                </c:pt>
                <c:pt idx="2834">
                  <c:v>4.0653680000104941</c:v>
                </c:pt>
                <c:pt idx="2835">
                  <c:v>4.0695440000272356</c:v>
                </c:pt>
                <c:pt idx="2836">
                  <c:v>4.0736960000358522</c:v>
                </c:pt>
                <c:pt idx="2837">
                  <c:v>4.0778720000525936</c:v>
                </c:pt>
                <c:pt idx="2838">
                  <c:v>4.0820240000612102</c:v>
                </c:pt>
                <c:pt idx="2839">
                  <c:v>4.0862000000779517</c:v>
                </c:pt>
                <c:pt idx="2840">
                  <c:v>4.0903760000946932</c:v>
                </c:pt>
                <c:pt idx="2841">
                  <c:v>4.0945280001033098</c:v>
                </c:pt>
                <c:pt idx="2842">
                  <c:v>4.0987040001200512</c:v>
                </c:pt>
                <c:pt idx="2843">
                  <c:v>4.1028560001286678</c:v>
                </c:pt>
                <c:pt idx="2844">
                  <c:v>4.1070320001454093</c:v>
                </c:pt>
                <c:pt idx="2845">
                  <c:v>4.1112079999875277</c:v>
                </c:pt>
                <c:pt idx="2846">
                  <c:v>4.1153599999961443</c:v>
                </c:pt>
                <c:pt idx="2847">
                  <c:v>4.1195360000128858</c:v>
                </c:pt>
                <c:pt idx="2848">
                  <c:v>4.1237120000296272</c:v>
                </c:pt>
                <c:pt idx="2849">
                  <c:v>4.1278640000382438</c:v>
                </c:pt>
                <c:pt idx="2850">
                  <c:v>4.1320400000549853</c:v>
                </c:pt>
                <c:pt idx="2851">
                  <c:v>4.1361920000636019</c:v>
                </c:pt>
                <c:pt idx="2852">
                  <c:v>4.1403680000803433</c:v>
                </c:pt>
                <c:pt idx="2853">
                  <c:v>4.1445440000970848</c:v>
                </c:pt>
                <c:pt idx="2854">
                  <c:v>4.1486960001057014</c:v>
                </c:pt>
                <c:pt idx="2855">
                  <c:v>4.1528720001224428</c:v>
                </c:pt>
                <c:pt idx="2856">
                  <c:v>4.1570480001391843</c:v>
                </c:pt>
                <c:pt idx="2857">
                  <c:v>4.1612000001478009</c:v>
                </c:pt>
                <c:pt idx="2858">
                  <c:v>4.1653759999899194</c:v>
                </c:pt>
                <c:pt idx="2859">
                  <c:v>4.169527999998536</c:v>
                </c:pt>
                <c:pt idx="2860">
                  <c:v>4.1737040000152774</c:v>
                </c:pt>
                <c:pt idx="2861">
                  <c:v>4.1778800000320189</c:v>
                </c:pt>
                <c:pt idx="2862">
                  <c:v>4.1820560000487603</c:v>
                </c:pt>
                <c:pt idx="2863">
                  <c:v>4.1862080000573769</c:v>
                </c:pt>
                <c:pt idx="2864">
                  <c:v>4.1903840000741184</c:v>
                </c:pt>
                <c:pt idx="2865">
                  <c:v>4.194536000082735</c:v>
                </c:pt>
                <c:pt idx="2866">
                  <c:v>4.1987120000994764</c:v>
                </c:pt>
                <c:pt idx="2867">
                  <c:v>4.2028880001162179</c:v>
                </c:pt>
                <c:pt idx="2868">
                  <c:v>4.2070640001329593</c:v>
                </c:pt>
                <c:pt idx="2869">
                  <c:v>4.2112160001415759</c:v>
                </c:pt>
                <c:pt idx="2870">
                  <c:v>4.2153919999836944</c:v>
                </c:pt>
                <c:pt idx="2871">
                  <c:v>4.219543999992311</c:v>
                </c:pt>
                <c:pt idx="2872">
                  <c:v>4.2237440000171773</c:v>
                </c:pt>
                <c:pt idx="2873">
                  <c:v>4.2278960000257939</c:v>
                </c:pt>
                <c:pt idx="2874">
                  <c:v>4.2320720000425354</c:v>
                </c:pt>
                <c:pt idx="2875">
                  <c:v>4.236224000051152</c:v>
                </c:pt>
                <c:pt idx="2876">
                  <c:v>4.2404000000678934</c:v>
                </c:pt>
                <c:pt idx="2877">
                  <c:v>4.2445760000846349</c:v>
                </c:pt>
                <c:pt idx="2878">
                  <c:v>4.2487520001013763</c:v>
                </c:pt>
                <c:pt idx="2879">
                  <c:v>4.2529280001181178</c:v>
                </c:pt>
                <c:pt idx="2880">
                  <c:v>4.2570800001267344</c:v>
                </c:pt>
                <c:pt idx="2881">
                  <c:v>4.2612560001434758</c:v>
                </c:pt>
                <c:pt idx="2882">
                  <c:v>4.2654080001520924</c:v>
                </c:pt>
                <c:pt idx="2883">
                  <c:v>4.2695839999942109</c:v>
                </c:pt>
                <c:pt idx="2884">
                  <c:v>4.2737600000109524</c:v>
                </c:pt>
                <c:pt idx="2885">
                  <c:v>4.2779120000195689</c:v>
                </c:pt>
                <c:pt idx="2886">
                  <c:v>4.2820880000363104</c:v>
                </c:pt>
                <c:pt idx="2887">
                  <c:v>4.2862640000530519</c:v>
                </c:pt>
                <c:pt idx="2888">
                  <c:v>4.2904160000616685</c:v>
                </c:pt>
                <c:pt idx="2889">
                  <c:v>4.2945920000784099</c:v>
                </c:pt>
                <c:pt idx="2890">
                  <c:v>4.2987680000951514</c:v>
                </c:pt>
                <c:pt idx="2891">
                  <c:v>4.302920000103768</c:v>
                </c:pt>
                <c:pt idx="2892">
                  <c:v>4.3070960001205094</c:v>
                </c:pt>
                <c:pt idx="2893">
                  <c:v>4.3112720001372509</c:v>
                </c:pt>
                <c:pt idx="2894">
                  <c:v>4.3154480001539923</c:v>
                </c:pt>
                <c:pt idx="2895">
                  <c:v>4.3195999999879859</c:v>
                </c:pt>
                <c:pt idx="2896">
                  <c:v>4.3237760000047274</c:v>
                </c:pt>
                <c:pt idx="2897">
                  <c:v>4.3279520000214688</c:v>
                </c:pt>
                <c:pt idx="2898">
                  <c:v>4.3321040000300854</c:v>
                </c:pt>
                <c:pt idx="2899">
                  <c:v>4.3363040000549518</c:v>
                </c:pt>
                <c:pt idx="2900">
                  <c:v>4.3404800000716932</c:v>
                </c:pt>
                <c:pt idx="2901">
                  <c:v>4.3446560000884347</c:v>
                </c:pt>
                <c:pt idx="2902">
                  <c:v>4.3488080000970513</c:v>
                </c:pt>
                <c:pt idx="2903">
                  <c:v>4.3529840001137927</c:v>
                </c:pt>
                <c:pt idx="2904">
                  <c:v>4.3571360001224093</c:v>
                </c:pt>
                <c:pt idx="2905">
                  <c:v>4.3613120001391508</c:v>
                </c:pt>
                <c:pt idx="2906">
                  <c:v>4.3654880001558922</c:v>
                </c:pt>
                <c:pt idx="2907">
                  <c:v>4.3696399999898858</c:v>
                </c:pt>
                <c:pt idx="2908">
                  <c:v>4.3738160000066273</c:v>
                </c:pt>
                <c:pt idx="2909">
                  <c:v>4.3779920000233687</c:v>
                </c:pt>
                <c:pt idx="2910">
                  <c:v>4.3821440000319853</c:v>
                </c:pt>
                <c:pt idx="2911">
                  <c:v>4.3863200000487268</c:v>
                </c:pt>
                <c:pt idx="2912">
                  <c:v>4.3904960000654683</c:v>
                </c:pt>
                <c:pt idx="2913">
                  <c:v>4.3946720000822097</c:v>
                </c:pt>
                <c:pt idx="2914">
                  <c:v>4.3988480000989512</c:v>
                </c:pt>
                <c:pt idx="2915">
                  <c:v>4.4030240001156926</c:v>
                </c:pt>
                <c:pt idx="2916">
                  <c:v>4.4072000001324341</c:v>
                </c:pt>
                <c:pt idx="2917">
                  <c:v>4.4113520001410507</c:v>
                </c:pt>
                <c:pt idx="2918">
                  <c:v>4.4155279999831691</c:v>
                </c:pt>
                <c:pt idx="2919">
                  <c:v>4.4197039999999106</c:v>
                </c:pt>
                <c:pt idx="2920">
                  <c:v>4.423880000016652</c:v>
                </c:pt>
                <c:pt idx="2921">
                  <c:v>4.4280320000252686</c:v>
                </c:pt>
                <c:pt idx="2922">
                  <c:v>4.4322080000420101</c:v>
                </c:pt>
                <c:pt idx="2923">
                  <c:v>4.4363840000587516</c:v>
                </c:pt>
                <c:pt idx="2924">
                  <c:v>4.440560000075493</c:v>
                </c:pt>
                <c:pt idx="2925">
                  <c:v>4.4447120000841096</c:v>
                </c:pt>
                <c:pt idx="2926">
                  <c:v>4.4488880001008511</c:v>
                </c:pt>
                <c:pt idx="2927">
                  <c:v>4.4530640001175925</c:v>
                </c:pt>
                <c:pt idx="2928">
                  <c:v>4.457240000134334</c:v>
                </c:pt>
                <c:pt idx="2929">
                  <c:v>4.4614160001510754</c:v>
                </c:pt>
                <c:pt idx="2930">
                  <c:v>4.465567999985069</c:v>
                </c:pt>
                <c:pt idx="2931">
                  <c:v>4.4697680000099353</c:v>
                </c:pt>
                <c:pt idx="2932">
                  <c:v>4.4739200000185519</c:v>
                </c:pt>
                <c:pt idx="2933">
                  <c:v>4.4780960000352934</c:v>
                </c:pt>
                <c:pt idx="2934">
                  <c:v>4.4822720000520349</c:v>
                </c:pt>
                <c:pt idx="2935">
                  <c:v>4.4864480000687763</c:v>
                </c:pt>
                <c:pt idx="2936">
                  <c:v>4.4906000000773929</c:v>
                </c:pt>
                <c:pt idx="2937">
                  <c:v>4.4947760000941344</c:v>
                </c:pt>
                <c:pt idx="2938">
                  <c:v>4.4989520001108758</c:v>
                </c:pt>
                <c:pt idx="2939">
                  <c:v>4.5031280001276173</c:v>
                </c:pt>
                <c:pt idx="2940">
                  <c:v>4.5073040001443587</c:v>
                </c:pt>
                <c:pt idx="2941">
                  <c:v>4.5114560001529753</c:v>
                </c:pt>
                <c:pt idx="2942">
                  <c:v>4.5156319999950938</c:v>
                </c:pt>
                <c:pt idx="2943">
                  <c:v>4.5198080000118352</c:v>
                </c:pt>
                <c:pt idx="2944">
                  <c:v>4.5239840000285767</c:v>
                </c:pt>
                <c:pt idx="2945">
                  <c:v>4.5281600000453182</c:v>
                </c:pt>
                <c:pt idx="2946">
                  <c:v>4.5323120000539348</c:v>
                </c:pt>
                <c:pt idx="2947">
                  <c:v>4.5364880000706762</c:v>
                </c:pt>
                <c:pt idx="2948">
                  <c:v>4.5406640000874177</c:v>
                </c:pt>
                <c:pt idx="2949">
                  <c:v>4.5448160000960343</c:v>
                </c:pt>
                <c:pt idx="2950">
                  <c:v>4.5489920001127757</c:v>
                </c:pt>
                <c:pt idx="2951">
                  <c:v>4.5531680001295172</c:v>
                </c:pt>
                <c:pt idx="2952">
                  <c:v>4.5573200001381338</c:v>
                </c:pt>
                <c:pt idx="2953">
                  <c:v>4.5614960001548752</c:v>
                </c:pt>
                <c:pt idx="2954">
                  <c:v>4.5656719999969937</c:v>
                </c:pt>
                <c:pt idx="2955">
                  <c:v>4.5698240000056103</c:v>
                </c:pt>
                <c:pt idx="2956">
                  <c:v>4.5740000000223517</c:v>
                </c:pt>
                <c:pt idx="2957">
                  <c:v>4.5781760000390932</c:v>
                </c:pt>
                <c:pt idx="2958">
                  <c:v>4.5823280000477098</c:v>
                </c:pt>
                <c:pt idx="2959">
                  <c:v>4.5865040000644512</c:v>
                </c:pt>
                <c:pt idx="2960">
                  <c:v>4.5906800000811927</c:v>
                </c:pt>
                <c:pt idx="2961">
                  <c:v>4.5948320000898093</c:v>
                </c:pt>
                <c:pt idx="2962">
                  <c:v>4.5990080001065508</c:v>
                </c:pt>
                <c:pt idx="2963">
                  <c:v>4.6031840001232922</c:v>
                </c:pt>
                <c:pt idx="2964">
                  <c:v>4.6073360001319088</c:v>
                </c:pt>
                <c:pt idx="2965">
                  <c:v>4.6115120001486503</c:v>
                </c:pt>
                <c:pt idx="2966">
                  <c:v>4.6156879999907687</c:v>
                </c:pt>
                <c:pt idx="2967">
                  <c:v>4.6198399999993853</c:v>
                </c:pt>
                <c:pt idx="2968">
                  <c:v>4.6240160000161268</c:v>
                </c:pt>
                <c:pt idx="2969">
                  <c:v>4.6281680000247434</c:v>
                </c:pt>
                <c:pt idx="2970">
                  <c:v>4.6323440000414848</c:v>
                </c:pt>
                <c:pt idx="2971">
                  <c:v>4.6365200000582263</c:v>
                </c:pt>
                <c:pt idx="2972">
                  <c:v>4.6406960000749677</c:v>
                </c:pt>
                <c:pt idx="2973">
                  <c:v>4.6448720000917092</c:v>
                </c:pt>
                <c:pt idx="2974">
                  <c:v>4.6490240001003258</c:v>
                </c:pt>
                <c:pt idx="2975">
                  <c:v>4.6532000001170672</c:v>
                </c:pt>
                <c:pt idx="2976">
                  <c:v>4.6573760001338087</c:v>
                </c:pt>
                <c:pt idx="2977">
                  <c:v>4.6615280001424253</c:v>
                </c:pt>
                <c:pt idx="2978">
                  <c:v>4.6657039999845438</c:v>
                </c:pt>
                <c:pt idx="2979">
                  <c:v>4.6698800000012852</c:v>
                </c:pt>
                <c:pt idx="2980">
                  <c:v>4.6740560000180267</c:v>
                </c:pt>
                <c:pt idx="2981">
                  <c:v>4.678256000042893</c:v>
                </c:pt>
                <c:pt idx="2982">
                  <c:v>4.6824080000515096</c:v>
                </c:pt>
                <c:pt idx="2983">
                  <c:v>4.686584000068251</c:v>
                </c:pt>
                <c:pt idx="2984">
                  <c:v>4.6907360000768676</c:v>
                </c:pt>
                <c:pt idx="2985">
                  <c:v>4.6949120000936091</c:v>
                </c:pt>
                <c:pt idx="2986">
                  <c:v>4.6990880001103505</c:v>
                </c:pt>
                <c:pt idx="2987">
                  <c:v>4.7032400001189671</c:v>
                </c:pt>
                <c:pt idx="2988">
                  <c:v>4.7074160001357086</c:v>
                </c:pt>
                <c:pt idx="2989">
                  <c:v>4.7115920001524501</c:v>
                </c:pt>
                <c:pt idx="2990">
                  <c:v>4.7157439999864437</c:v>
                </c:pt>
                <c:pt idx="2991">
                  <c:v>4.7199200000031851</c:v>
                </c:pt>
                <c:pt idx="2992">
                  <c:v>4.7240960000199266</c:v>
                </c:pt>
                <c:pt idx="2993">
                  <c:v>4.728272000036668</c:v>
                </c:pt>
                <c:pt idx="2994">
                  <c:v>4.7324480000534095</c:v>
                </c:pt>
                <c:pt idx="2995">
                  <c:v>4.7366240000701509</c:v>
                </c:pt>
                <c:pt idx="2996">
                  <c:v>4.7408000000868924</c:v>
                </c:pt>
                <c:pt idx="2997">
                  <c:v>4.744952000095509</c:v>
                </c:pt>
                <c:pt idx="2998">
                  <c:v>4.7491280001122504</c:v>
                </c:pt>
                <c:pt idx="2999">
                  <c:v>4.7533040001289919</c:v>
                </c:pt>
                <c:pt idx="3000">
                  <c:v>4.7574560001376085</c:v>
                </c:pt>
                <c:pt idx="3001">
                  <c:v>4.76163200015435</c:v>
                </c:pt>
                <c:pt idx="3002">
                  <c:v>4.7657839999883436</c:v>
                </c:pt>
                <c:pt idx="3003">
                  <c:v>4.769960000005085</c:v>
                </c:pt>
                <c:pt idx="3004">
                  <c:v>4.7741360000218265</c:v>
                </c:pt>
                <c:pt idx="3005">
                  <c:v>4.7782880000304431</c:v>
                </c:pt>
                <c:pt idx="3006">
                  <c:v>4.7824640000471845</c:v>
                </c:pt>
                <c:pt idx="3007">
                  <c:v>4.786640000063926</c:v>
                </c:pt>
                <c:pt idx="3008">
                  <c:v>4.7907920000725426</c:v>
                </c:pt>
                <c:pt idx="3009">
                  <c:v>4.794968000089284</c:v>
                </c:pt>
                <c:pt idx="3010">
                  <c:v>4.7991200000979006</c:v>
                </c:pt>
                <c:pt idx="3011">
                  <c:v>4.8032960001146421</c:v>
                </c:pt>
                <c:pt idx="3012">
                  <c:v>4.8074720001313835</c:v>
                </c:pt>
                <c:pt idx="3013">
                  <c:v>4.8116240001400001</c:v>
                </c:pt>
                <c:pt idx="3014">
                  <c:v>4.8157999999821186</c:v>
                </c:pt>
                <c:pt idx="3015">
                  <c:v>4.8199759999988601</c:v>
                </c:pt>
                <c:pt idx="3016">
                  <c:v>4.8241280000074767</c:v>
                </c:pt>
                <c:pt idx="3017">
                  <c:v>4.8283040000242181</c:v>
                </c:pt>
                <c:pt idx="3018">
                  <c:v>4.8324560000328347</c:v>
                </c:pt>
                <c:pt idx="3019">
                  <c:v>4.8366320000495762</c:v>
                </c:pt>
                <c:pt idx="3020">
                  <c:v>4.8408080000663176</c:v>
                </c:pt>
                <c:pt idx="3021">
                  <c:v>4.8449600000749342</c:v>
                </c:pt>
                <c:pt idx="3022">
                  <c:v>4.8491360000916757</c:v>
                </c:pt>
                <c:pt idx="3023">
                  <c:v>4.8532880001002923</c:v>
                </c:pt>
                <c:pt idx="3024">
                  <c:v>4.8574640001170337</c:v>
                </c:pt>
                <c:pt idx="3025">
                  <c:v>4.8616400001337752</c:v>
                </c:pt>
                <c:pt idx="3026">
                  <c:v>4.8657920001423918</c:v>
                </c:pt>
                <c:pt idx="3027">
                  <c:v>4.8699679999845102</c:v>
                </c:pt>
                <c:pt idx="3028">
                  <c:v>4.8741440000012517</c:v>
                </c:pt>
                <c:pt idx="3029">
                  <c:v>4.8782960000098683</c:v>
                </c:pt>
                <c:pt idx="3030">
                  <c:v>4.8824720000266097</c:v>
                </c:pt>
                <c:pt idx="3031">
                  <c:v>4.8866240000352263</c:v>
                </c:pt>
                <c:pt idx="3032">
                  <c:v>4.8908000000519678</c:v>
                </c:pt>
                <c:pt idx="3033">
                  <c:v>4.8949760000687093</c:v>
                </c:pt>
                <c:pt idx="3034">
                  <c:v>4.8991280000773259</c:v>
                </c:pt>
                <c:pt idx="3035">
                  <c:v>4.9033040000940673</c:v>
                </c:pt>
                <c:pt idx="3036">
                  <c:v>4.9074800001108088</c:v>
                </c:pt>
                <c:pt idx="3037">
                  <c:v>4.9116320001194254</c:v>
                </c:pt>
                <c:pt idx="3038">
                  <c:v>4.9158080001361668</c:v>
                </c:pt>
                <c:pt idx="3039">
                  <c:v>4.9199600001447834</c:v>
                </c:pt>
                <c:pt idx="3040">
                  <c:v>4.9241359999869019</c:v>
                </c:pt>
                <c:pt idx="3041">
                  <c:v>4.9283120000036433</c:v>
                </c:pt>
                <c:pt idx="3042">
                  <c:v>4.9324640000122599</c:v>
                </c:pt>
                <c:pt idx="3043">
                  <c:v>4.9366400000290014</c:v>
                </c:pt>
                <c:pt idx="3044">
                  <c:v>4.940792000037618</c:v>
                </c:pt>
                <c:pt idx="3045">
                  <c:v>4.9449680000543594</c:v>
                </c:pt>
                <c:pt idx="3046">
                  <c:v>4.9491440000711009</c:v>
                </c:pt>
                <c:pt idx="3047">
                  <c:v>4.9532960000797175</c:v>
                </c:pt>
                <c:pt idx="3048">
                  <c:v>4.9574720000964589</c:v>
                </c:pt>
                <c:pt idx="3049">
                  <c:v>4.9616480001132004</c:v>
                </c:pt>
                <c:pt idx="3050">
                  <c:v>4.965800000121817</c:v>
                </c:pt>
                <c:pt idx="3051">
                  <c:v>4.9699760001385584</c:v>
                </c:pt>
                <c:pt idx="3052">
                  <c:v>4.974128000147175</c:v>
                </c:pt>
                <c:pt idx="3053">
                  <c:v>4.9783039999892935</c:v>
                </c:pt>
                <c:pt idx="3054">
                  <c:v>4.982480000006035</c:v>
                </c:pt>
                <c:pt idx="3055">
                  <c:v>4.9866320000146516</c:v>
                </c:pt>
                <c:pt idx="3056">
                  <c:v>4.990808000031393</c:v>
                </c:pt>
                <c:pt idx="3057">
                  <c:v>4.9949840000481345</c:v>
                </c:pt>
                <c:pt idx="3058">
                  <c:v>4.9991360000567511</c:v>
                </c:pt>
                <c:pt idx="3059">
                  <c:v>5.0033120000734925</c:v>
                </c:pt>
                <c:pt idx="3060">
                  <c:v>5.0074640000821091</c:v>
                </c:pt>
                <c:pt idx="3061">
                  <c:v>5.0116400000988506</c:v>
                </c:pt>
                <c:pt idx="3062">
                  <c:v>5.015816000115592</c:v>
                </c:pt>
                <c:pt idx="3063">
                  <c:v>5.0199680001242086</c:v>
                </c:pt>
                <c:pt idx="3064">
                  <c:v>5.0241440001409501</c:v>
                </c:pt>
                <c:pt idx="3065">
                  <c:v>5.0282960001495667</c:v>
                </c:pt>
                <c:pt idx="3066">
                  <c:v>5.0324719999916852</c:v>
                </c:pt>
                <c:pt idx="3067">
                  <c:v>5.0366480000084266</c:v>
                </c:pt>
                <c:pt idx="3068">
                  <c:v>5.0408000000170432</c:v>
                </c:pt>
                <c:pt idx="3069">
                  <c:v>5.0449760000337847</c:v>
                </c:pt>
                <c:pt idx="3070">
                  <c:v>5.0491520000505261</c:v>
                </c:pt>
                <c:pt idx="3071">
                  <c:v>5.0533040000591427</c:v>
                </c:pt>
                <c:pt idx="3072">
                  <c:v>5.0574800000758842</c:v>
                </c:pt>
                <c:pt idx="3073">
                  <c:v>5.0616320000845008</c:v>
                </c:pt>
                <c:pt idx="3074">
                  <c:v>5.0658080001012422</c:v>
                </c:pt>
                <c:pt idx="3075">
                  <c:v>5.0699840001179837</c:v>
                </c:pt>
                <c:pt idx="3076">
                  <c:v>5.0741360001266003</c:v>
                </c:pt>
                <c:pt idx="3077">
                  <c:v>5.0783120001433417</c:v>
                </c:pt>
                <c:pt idx="3078">
                  <c:v>5.0824640001519583</c:v>
                </c:pt>
                <c:pt idx="3079">
                  <c:v>5.0866399999940768</c:v>
                </c:pt>
                <c:pt idx="3080">
                  <c:v>5.0908160000108182</c:v>
                </c:pt>
                <c:pt idx="3081">
                  <c:v>5.0949680000194348</c:v>
                </c:pt>
                <c:pt idx="3082">
                  <c:v>5.0991440000361763</c:v>
                </c:pt>
                <c:pt idx="3083">
                  <c:v>5.1033200000529177</c:v>
                </c:pt>
                <c:pt idx="3084">
                  <c:v>5.1074720000615343</c:v>
                </c:pt>
                <c:pt idx="3085">
                  <c:v>5.1116480000782758</c:v>
                </c:pt>
                <c:pt idx="3086">
                  <c:v>5.1158000000868924</c:v>
                </c:pt>
                <c:pt idx="3087">
                  <c:v>5.1199760001036339</c:v>
                </c:pt>
                <c:pt idx="3088">
                  <c:v>5.1241520001203753</c:v>
                </c:pt>
                <c:pt idx="3089">
                  <c:v>5.1283040001289919</c:v>
                </c:pt>
                <c:pt idx="3090">
                  <c:v>5.1324800001457334</c:v>
                </c:pt>
                <c:pt idx="3091">
                  <c:v>5.1366559999878518</c:v>
                </c:pt>
                <c:pt idx="3092">
                  <c:v>5.1408079999964684</c:v>
                </c:pt>
                <c:pt idx="3093">
                  <c:v>5.1449840000132099</c:v>
                </c:pt>
                <c:pt idx="3094">
                  <c:v>5.1491360000218265</c:v>
                </c:pt>
                <c:pt idx="3095">
                  <c:v>5.1533120000385679</c:v>
                </c:pt>
                <c:pt idx="3096">
                  <c:v>5.1574880000553094</c:v>
                </c:pt>
                <c:pt idx="3097">
                  <c:v>5.161640000063926</c:v>
                </c:pt>
                <c:pt idx="3098">
                  <c:v>5.1658160000806674</c:v>
                </c:pt>
                <c:pt idx="3099">
                  <c:v>5.169968000089284</c:v>
                </c:pt>
                <c:pt idx="3100">
                  <c:v>5.1741440001060255</c:v>
                </c:pt>
                <c:pt idx="3101">
                  <c:v>5.1783200001227669</c:v>
                </c:pt>
                <c:pt idx="3102">
                  <c:v>5.1824720001313835</c:v>
                </c:pt>
                <c:pt idx="3103">
                  <c:v>5.186648000148125</c:v>
                </c:pt>
                <c:pt idx="3104">
                  <c:v>5.1908239999902435</c:v>
                </c:pt>
                <c:pt idx="3105">
                  <c:v>5.1949759999988601</c:v>
                </c:pt>
                <c:pt idx="3106">
                  <c:v>5.1991520000156015</c:v>
                </c:pt>
                <c:pt idx="3107">
                  <c:v>5.2033040000242181</c:v>
                </c:pt>
                <c:pt idx="3108">
                  <c:v>5.2074800000409596</c:v>
                </c:pt>
                <c:pt idx="3109">
                  <c:v>5.211656000057701</c:v>
                </c:pt>
                <c:pt idx="3110">
                  <c:v>5.2158080000663176</c:v>
                </c:pt>
                <c:pt idx="3111">
                  <c:v>5.2199840000830591</c:v>
                </c:pt>
                <c:pt idx="3112">
                  <c:v>5.2241600000998005</c:v>
                </c:pt>
                <c:pt idx="3113">
                  <c:v>5.2283120001084171</c:v>
                </c:pt>
                <c:pt idx="3114">
                  <c:v>5.2324880001251586</c:v>
                </c:pt>
                <c:pt idx="3115">
                  <c:v>5.2366400001337752</c:v>
                </c:pt>
                <c:pt idx="3116">
                  <c:v>5.2408160001505166</c:v>
                </c:pt>
                <c:pt idx="3117">
                  <c:v>5.2449919999926351</c:v>
                </c:pt>
                <c:pt idx="3118">
                  <c:v>5.2491440000012517</c:v>
                </c:pt>
                <c:pt idx="3119">
                  <c:v>5.2533200000179932</c:v>
                </c:pt>
                <c:pt idx="3120">
                  <c:v>5.2574720000266097</c:v>
                </c:pt>
                <c:pt idx="3121">
                  <c:v>5.2616480000433512</c:v>
                </c:pt>
                <c:pt idx="3122">
                  <c:v>5.2658240000600927</c:v>
                </c:pt>
                <c:pt idx="3123">
                  <c:v>5.2699760000687093</c:v>
                </c:pt>
                <c:pt idx="3124">
                  <c:v>5.2741520000854507</c:v>
                </c:pt>
                <c:pt idx="3125">
                  <c:v>5.2783280001021922</c:v>
                </c:pt>
                <c:pt idx="3126">
                  <c:v>5.2824800001108088</c:v>
                </c:pt>
                <c:pt idx="3127">
                  <c:v>5.2866560001275502</c:v>
                </c:pt>
                <c:pt idx="3128">
                  <c:v>5.2908080001361668</c:v>
                </c:pt>
                <c:pt idx="3129">
                  <c:v>5.2949840001529083</c:v>
                </c:pt>
                <c:pt idx="3130">
                  <c:v>5.2991599999950267</c:v>
                </c:pt>
                <c:pt idx="3131">
                  <c:v>5.3033120000036433</c:v>
                </c:pt>
                <c:pt idx="3132">
                  <c:v>5.3074880000203848</c:v>
                </c:pt>
                <c:pt idx="3133">
                  <c:v>5.3116640000371262</c:v>
                </c:pt>
                <c:pt idx="3134">
                  <c:v>5.3158160000457428</c:v>
                </c:pt>
                <c:pt idx="3135">
                  <c:v>5.3199920000624843</c:v>
                </c:pt>
                <c:pt idx="3136">
                  <c:v>5.3241440000711009</c:v>
                </c:pt>
                <c:pt idx="3137">
                  <c:v>5.3283200000878423</c:v>
                </c:pt>
                <c:pt idx="3138">
                  <c:v>5.3324960001045838</c:v>
                </c:pt>
                <c:pt idx="3139">
                  <c:v>5.3366480001132004</c:v>
                </c:pt>
                <c:pt idx="3140">
                  <c:v>5.3408240001299419</c:v>
                </c:pt>
                <c:pt idx="3141">
                  <c:v>5.3449760001385584</c:v>
                </c:pt>
                <c:pt idx="3142">
                  <c:v>5.3491520001552999</c:v>
                </c:pt>
                <c:pt idx="3143">
                  <c:v>5.3533279999974184</c:v>
                </c:pt>
                <c:pt idx="3144">
                  <c:v>5.357480000006035</c:v>
                </c:pt>
                <c:pt idx="3145">
                  <c:v>5.3616560000227764</c:v>
                </c:pt>
                <c:pt idx="3146">
                  <c:v>5.3658320000395179</c:v>
                </c:pt>
                <c:pt idx="3147">
                  <c:v>5.3699840000481345</c:v>
                </c:pt>
                <c:pt idx="3148">
                  <c:v>5.3741600000648759</c:v>
                </c:pt>
                <c:pt idx="3149">
                  <c:v>5.3783120000734925</c:v>
                </c:pt>
                <c:pt idx="3150">
                  <c:v>5.382488000090234</c:v>
                </c:pt>
                <c:pt idx="3151">
                  <c:v>5.3866640001069754</c:v>
                </c:pt>
                <c:pt idx="3152">
                  <c:v>5.390816000115592</c:v>
                </c:pt>
                <c:pt idx="3153">
                  <c:v>5.3949920001323335</c:v>
                </c:pt>
                <c:pt idx="3154">
                  <c:v>5.3991680001490749</c:v>
                </c:pt>
                <c:pt idx="3155">
                  <c:v>5.4033199999830686</c:v>
                </c:pt>
                <c:pt idx="3156">
                  <c:v>5.40749599999981</c:v>
                </c:pt>
                <c:pt idx="3157">
                  <c:v>5.4116480000084266</c:v>
                </c:pt>
                <c:pt idx="3158">
                  <c:v>5.4158240000251681</c:v>
                </c:pt>
                <c:pt idx="3159">
                  <c:v>5.4200000000419095</c:v>
                </c:pt>
                <c:pt idx="3160">
                  <c:v>5.4241520000505261</c:v>
                </c:pt>
                <c:pt idx="3161">
                  <c:v>5.4283280000672676</c:v>
                </c:pt>
                <c:pt idx="3162">
                  <c:v>5.4324800000758842</c:v>
                </c:pt>
                <c:pt idx="3163">
                  <c:v>5.4366560000926256</c:v>
                </c:pt>
                <c:pt idx="3164">
                  <c:v>5.4408320001093671</c:v>
                </c:pt>
                <c:pt idx="3165">
                  <c:v>5.4449840001179837</c:v>
                </c:pt>
                <c:pt idx="3166">
                  <c:v>5.4491600001347251</c:v>
                </c:pt>
                <c:pt idx="3167">
                  <c:v>5.4533360001514666</c:v>
                </c:pt>
                <c:pt idx="3168">
                  <c:v>5.4574879999854602</c:v>
                </c:pt>
                <c:pt idx="3169">
                  <c:v>5.4616640000022016</c:v>
                </c:pt>
                <c:pt idx="3170">
                  <c:v>5.4658160000108182</c:v>
                </c:pt>
                <c:pt idx="3171">
                  <c:v>5.4699920000275597</c:v>
                </c:pt>
                <c:pt idx="3172">
                  <c:v>5.4741680000443012</c:v>
                </c:pt>
                <c:pt idx="3173">
                  <c:v>5.4783200000529177</c:v>
                </c:pt>
                <c:pt idx="3174">
                  <c:v>5.4824960000696592</c:v>
                </c:pt>
                <c:pt idx="3175">
                  <c:v>5.4866480000782758</c:v>
                </c:pt>
                <c:pt idx="3176">
                  <c:v>5.4908240000950173</c:v>
                </c:pt>
                <c:pt idx="3177">
                  <c:v>5.4950000001117587</c:v>
                </c:pt>
                <c:pt idx="3178">
                  <c:v>5.4991520001203753</c:v>
                </c:pt>
                <c:pt idx="3179">
                  <c:v>5.5033280001371168</c:v>
                </c:pt>
                <c:pt idx="3180">
                  <c:v>5.5075040001538582</c:v>
                </c:pt>
                <c:pt idx="3181">
                  <c:v>5.5116559999878518</c:v>
                </c:pt>
                <c:pt idx="3182">
                  <c:v>5.5158320000045933</c:v>
                </c:pt>
                <c:pt idx="3183">
                  <c:v>5.5199840000132099</c:v>
                </c:pt>
                <c:pt idx="3184">
                  <c:v>5.5241600000299513</c:v>
                </c:pt>
                <c:pt idx="3185">
                  <c:v>5.5283360000466928</c:v>
                </c:pt>
                <c:pt idx="3186">
                  <c:v>5.5324880000553094</c:v>
                </c:pt>
                <c:pt idx="3187">
                  <c:v>5.5366640000720508</c:v>
                </c:pt>
                <c:pt idx="3188">
                  <c:v>5.5408400000887923</c:v>
                </c:pt>
                <c:pt idx="3189">
                  <c:v>5.5449920000974089</c:v>
                </c:pt>
                <c:pt idx="3190">
                  <c:v>5.5491680001141503</c:v>
                </c:pt>
                <c:pt idx="3191">
                  <c:v>5.5533200001227669</c:v>
                </c:pt>
                <c:pt idx="3192">
                  <c:v>5.5574960001395084</c:v>
                </c:pt>
                <c:pt idx="3193">
                  <c:v>5.5616720001562499</c:v>
                </c:pt>
                <c:pt idx="3194">
                  <c:v>5.5658239999902435</c:v>
                </c:pt>
                <c:pt idx="3195">
                  <c:v>5.5700000000069849</c:v>
                </c:pt>
                <c:pt idx="3196">
                  <c:v>5.5741520000156015</c:v>
                </c:pt>
                <c:pt idx="3197">
                  <c:v>5.578328000032343</c:v>
                </c:pt>
                <c:pt idx="3198">
                  <c:v>5.5825040000490844</c:v>
                </c:pt>
                <c:pt idx="3199">
                  <c:v>5.586656000057701</c:v>
                </c:pt>
                <c:pt idx="3200">
                  <c:v>5.5908320000744425</c:v>
                </c:pt>
                <c:pt idx="3201">
                  <c:v>5.5950080000911839</c:v>
                </c:pt>
                <c:pt idx="3202">
                  <c:v>5.5991600000998005</c:v>
                </c:pt>
                <c:pt idx="3203">
                  <c:v>5.603336000116542</c:v>
                </c:pt>
                <c:pt idx="3204">
                  <c:v>5.6074880001251586</c:v>
                </c:pt>
                <c:pt idx="3205">
                  <c:v>5.6116640001419</c:v>
                </c:pt>
                <c:pt idx="3206">
                  <c:v>5.6158399999840185</c:v>
                </c:pt>
                <c:pt idx="3207">
                  <c:v>5.6199919999926351</c:v>
                </c:pt>
                <c:pt idx="3208">
                  <c:v>5.6241680000093766</c:v>
                </c:pt>
                <c:pt idx="3209">
                  <c:v>5.628344000026118</c:v>
                </c:pt>
                <c:pt idx="3210">
                  <c:v>5.6324960000347346</c:v>
                </c:pt>
                <c:pt idx="3211">
                  <c:v>5.6366720000514761</c:v>
                </c:pt>
                <c:pt idx="3212">
                  <c:v>5.6408240000600927</c:v>
                </c:pt>
                <c:pt idx="3213">
                  <c:v>5.6450000000768341</c:v>
                </c:pt>
                <c:pt idx="3214">
                  <c:v>5.6491760000935756</c:v>
                </c:pt>
                <c:pt idx="3215">
                  <c:v>5.6533280001021922</c:v>
                </c:pt>
                <c:pt idx="3216">
                  <c:v>5.6575040001189336</c:v>
                </c:pt>
                <c:pt idx="3217">
                  <c:v>5.6616560001275502</c:v>
                </c:pt>
                <c:pt idx="3218">
                  <c:v>5.6658320001442917</c:v>
                </c:pt>
                <c:pt idx="3219">
                  <c:v>5.6700079999864101</c:v>
                </c:pt>
                <c:pt idx="3220">
                  <c:v>5.6741599999950267</c:v>
                </c:pt>
                <c:pt idx="3221">
                  <c:v>5.6783360000117682</c:v>
                </c:pt>
                <c:pt idx="3222">
                  <c:v>5.6825120000285096</c:v>
                </c:pt>
                <c:pt idx="3223">
                  <c:v>5.6866640000371262</c:v>
                </c:pt>
                <c:pt idx="3224">
                  <c:v>5.6908400000538677</c:v>
                </c:pt>
                <c:pt idx="3225">
                  <c:v>5.6949920000624843</c:v>
                </c:pt>
                <c:pt idx="3226">
                  <c:v>5.6991680000792257</c:v>
                </c:pt>
                <c:pt idx="3227">
                  <c:v>5.7033440000959672</c:v>
                </c:pt>
                <c:pt idx="3228">
                  <c:v>5.7074960001045838</c:v>
                </c:pt>
                <c:pt idx="3229">
                  <c:v>5.7116720001213253</c:v>
                </c:pt>
                <c:pt idx="3230">
                  <c:v>5.7158480001380667</c:v>
                </c:pt>
                <c:pt idx="3231">
                  <c:v>5.7200000001466833</c:v>
                </c:pt>
                <c:pt idx="3232">
                  <c:v>5.7241759999888018</c:v>
                </c:pt>
                <c:pt idx="3233">
                  <c:v>5.7283279999974184</c:v>
                </c:pt>
                <c:pt idx="3234">
                  <c:v>5.7325040000141598</c:v>
                </c:pt>
                <c:pt idx="3235">
                  <c:v>5.7366800000309013</c:v>
                </c:pt>
                <c:pt idx="3236">
                  <c:v>5.7408320000395179</c:v>
                </c:pt>
                <c:pt idx="3237">
                  <c:v>5.7450080000562593</c:v>
                </c:pt>
                <c:pt idx="3238">
                  <c:v>5.7491600000648759</c:v>
                </c:pt>
                <c:pt idx="3239">
                  <c:v>5.7533360000816174</c:v>
                </c:pt>
                <c:pt idx="3240">
                  <c:v>5.7575120000983588</c:v>
                </c:pt>
                <c:pt idx="3241">
                  <c:v>5.7616640001069754</c:v>
                </c:pt>
                <c:pt idx="3242">
                  <c:v>5.7658400001237169</c:v>
                </c:pt>
                <c:pt idx="3243">
                  <c:v>5.7700160001404583</c:v>
                </c:pt>
                <c:pt idx="3244">
                  <c:v>5.7741680001490749</c:v>
                </c:pt>
                <c:pt idx="3245">
                  <c:v>5.7783439999911934</c:v>
                </c:pt>
                <c:pt idx="3246">
                  <c:v>5.78249599999981</c:v>
                </c:pt>
                <c:pt idx="3247">
                  <c:v>5.7866720000165515</c:v>
                </c:pt>
                <c:pt idx="3248">
                  <c:v>5.7908480000332929</c:v>
                </c:pt>
                <c:pt idx="3249">
                  <c:v>5.7950000000419095</c:v>
                </c:pt>
                <c:pt idx="3250">
                  <c:v>5.799176000058651</c:v>
                </c:pt>
                <c:pt idx="3251">
                  <c:v>5.8033520000753924</c:v>
                </c:pt>
                <c:pt idx="3252">
                  <c:v>5.807504000084009</c:v>
                </c:pt>
                <c:pt idx="3253">
                  <c:v>5.8116800001007505</c:v>
                </c:pt>
                <c:pt idx="3254">
                  <c:v>5.8158320001093671</c:v>
                </c:pt>
                <c:pt idx="3255">
                  <c:v>5.8200080001261085</c:v>
                </c:pt>
                <c:pt idx="3256">
                  <c:v>5.82418400014285</c:v>
                </c:pt>
                <c:pt idx="3257">
                  <c:v>5.8283360001514666</c:v>
                </c:pt>
                <c:pt idx="3258">
                  <c:v>5.8325119999935851</c:v>
                </c:pt>
                <c:pt idx="3259">
                  <c:v>5.8366640000022016</c:v>
                </c:pt>
                <c:pt idx="3260">
                  <c:v>5.8408400000189431</c:v>
                </c:pt>
                <c:pt idx="3261">
                  <c:v>5.8450160000356846</c:v>
                </c:pt>
                <c:pt idx="3262">
                  <c:v>5.8491680000443012</c:v>
                </c:pt>
                <c:pt idx="3263">
                  <c:v>5.8533440000610426</c:v>
                </c:pt>
                <c:pt idx="3264">
                  <c:v>5.8575200000777841</c:v>
                </c:pt>
                <c:pt idx="3265">
                  <c:v>5.8616720000864007</c:v>
                </c:pt>
                <c:pt idx="3266">
                  <c:v>5.8658480001031421</c:v>
                </c:pt>
                <c:pt idx="3267">
                  <c:v>5.8700000001117587</c:v>
                </c:pt>
                <c:pt idx="3268">
                  <c:v>5.8741760001285002</c:v>
                </c:pt>
                <c:pt idx="3269">
                  <c:v>5.8783520001452416</c:v>
                </c:pt>
                <c:pt idx="3270">
                  <c:v>5.8825040001538582</c:v>
                </c:pt>
                <c:pt idx="3271">
                  <c:v>5.8866799999959767</c:v>
                </c:pt>
                <c:pt idx="3272">
                  <c:v>5.8908320000045933</c:v>
                </c:pt>
                <c:pt idx="3273">
                  <c:v>5.8950080000213347</c:v>
                </c:pt>
                <c:pt idx="3274">
                  <c:v>5.8991840000380762</c:v>
                </c:pt>
                <c:pt idx="3275">
                  <c:v>5.9033360000466928</c:v>
                </c:pt>
                <c:pt idx="3276">
                  <c:v>5.9075120000634342</c:v>
                </c:pt>
                <c:pt idx="3277">
                  <c:v>5.9116880000801757</c:v>
                </c:pt>
                <c:pt idx="3278">
                  <c:v>5.9158400000887923</c:v>
                </c:pt>
                <c:pt idx="3279">
                  <c:v>5.9200160001055337</c:v>
                </c:pt>
                <c:pt idx="3280">
                  <c:v>5.9241680001141503</c:v>
                </c:pt>
                <c:pt idx="3281">
                  <c:v>5.9283440001308918</c:v>
                </c:pt>
                <c:pt idx="3282">
                  <c:v>5.9325200001476333</c:v>
                </c:pt>
                <c:pt idx="3283">
                  <c:v>5.9366720001562499</c:v>
                </c:pt>
                <c:pt idx="3284">
                  <c:v>5.9408479999983683</c:v>
                </c:pt>
                <c:pt idx="3285">
                  <c:v>5.9450240000151098</c:v>
                </c:pt>
                <c:pt idx="3286">
                  <c:v>5.9491760000237264</c:v>
                </c:pt>
                <c:pt idx="3287">
                  <c:v>5.9533520000404678</c:v>
                </c:pt>
                <c:pt idx="3288">
                  <c:v>5.9575040000490844</c:v>
                </c:pt>
                <c:pt idx="3289">
                  <c:v>5.9616800000658259</c:v>
                </c:pt>
                <c:pt idx="3290">
                  <c:v>5.9658560000825673</c:v>
                </c:pt>
                <c:pt idx="3291">
                  <c:v>5.9700080000911839</c:v>
                </c:pt>
                <c:pt idx="3292">
                  <c:v>5.9741840001079254</c:v>
                </c:pt>
                <c:pt idx="3293">
                  <c:v>5.978336000116542</c:v>
                </c:pt>
                <c:pt idx="3294">
                  <c:v>5.9825120001332834</c:v>
                </c:pt>
                <c:pt idx="3295">
                  <c:v>5.9866880001500249</c:v>
                </c:pt>
                <c:pt idx="3296">
                  <c:v>5.9908399999840185</c:v>
                </c:pt>
                <c:pt idx="3297">
                  <c:v>5.99501600000076</c:v>
                </c:pt>
                <c:pt idx="3298">
                  <c:v>5.9991920000175014</c:v>
                </c:pt>
                <c:pt idx="3299">
                  <c:v>6.003344000026118</c:v>
                </c:pt>
                <c:pt idx="3300">
                  <c:v>6.0075200000428595</c:v>
                </c:pt>
                <c:pt idx="3301">
                  <c:v>6.0116720000514761</c:v>
                </c:pt>
                <c:pt idx="3302">
                  <c:v>6.0158480000682175</c:v>
                </c:pt>
                <c:pt idx="3303">
                  <c:v>6.020024000084959</c:v>
                </c:pt>
                <c:pt idx="3304">
                  <c:v>6.0241760000935756</c:v>
                </c:pt>
                <c:pt idx="3305">
                  <c:v>6.028352000110317</c:v>
                </c:pt>
                <c:pt idx="3306">
                  <c:v>6.0325280001270585</c:v>
                </c:pt>
                <c:pt idx="3307">
                  <c:v>6.0366800001356751</c:v>
                </c:pt>
                <c:pt idx="3308">
                  <c:v>6.0408560001524165</c:v>
                </c:pt>
                <c:pt idx="3309">
                  <c:v>6.0450079999864101</c:v>
                </c:pt>
                <c:pt idx="3310">
                  <c:v>6.0491840000031516</c:v>
                </c:pt>
                <c:pt idx="3311">
                  <c:v>6.0533600000198931</c:v>
                </c:pt>
                <c:pt idx="3312">
                  <c:v>6.0575120000285096</c:v>
                </c:pt>
                <c:pt idx="3313">
                  <c:v>6.0616880000452511</c:v>
                </c:pt>
                <c:pt idx="3314">
                  <c:v>6.0658400000538677</c:v>
                </c:pt>
                <c:pt idx="3315">
                  <c:v>6.0700160000706092</c:v>
                </c:pt>
                <c:pt idx="3316">
                  <c:v>6.0741920000873506</c:v>
                </c:pt>
                <c:pt idx="3317">
                  <c:v>6.0783440000959672</c:v>
                </c:pt>
                <c:pt idx="3318">
                  <c:v>6.0825200001127087</c:v>
                </c:pt>
                <c:pt idx="3319">
                  <c:v>6.0866960001294501</c:v>
                </c:pt>
                <c:pt idx="3320">
                  <c:v>6.0908480001380667</c:v>
                </c:pt>
                <c:pt idx="3321">
                  <c:v>6.0950240001548082</c:v>
                </c:pt>
                <c:pt idx="3322">
                  <c:v>6.0991759999888018</c:v>
                </c:pt>
                <c:pt idx="3323">
                  <c:v>6.1033520000055432</c:v>
                </c:pt>
                <c:pt idx="3324">
                  <c:v>6.1075280000222847</c:v>
                </c:pt>
                <c:pt idx="3325">
                  <c:v>6.1116800000309013</c:v>
                </c:pt>
                <c:pt idx="3326">
                  <c:v>6.1158560000476427</c:v>
                </c:pt>
                <c:pt idx="3327">
                  <c:v>6.1200320000643842</c:v>
                </c:pt>
                <c:pt idx="3328">
                  <c:v>6.1241840000730008</c:v>
                </c:pt>
                <c:pt idx="3329">
                  <c:v>6.1283600000897422</c:v>
                </c:pt>
                <c:pt idx="3330">
                  <c:v>6.1325120000983588</c:v>
                </c:pt>
                <c:pt idx="3331">
                  <c:v>6.1366880001151003</c:v>
                </c:pt>
                <c:pt idx="3332">
                  <c:v>6.1408640001318417</c:v>
                </c:pt>
                <c:pt idx="3333">
                  <c:v>6.1450160001404583</c:v>
                </c:pt>
                <c:pt idx="3334">
                  <c:v>6.1491919999825768</c:v>
                </c:pt>
                <c:pt idx="3335">
                  <c:v>6.1533439999911934</c:v>
                </c:pt>
                <c:pt idx="3336">
                  <c:v>6.1575200000079349</c:v>
                </c:pt>
                <c:pt idx="3337">
                  <c:v>6.1616960000246763</c:v>
                </c:pt>
                <c:pt idx="3338">
                  <c:v>6.1658480000332929</c:v>
                </c:pt>
                <c:pt idx="3339">
                  <c:v>6.1700240000500344</c:v>
                </c:pt>
                <c:pt idx="3340">
                  <c:v>6.1742000000667758</c:v>
                </c:pt>
                <c:pt idx="3341">
                  <c:v>6.1783520000753924</c:v>
                </c:pt>
                <c:pt idx="3342">
                  <c:v>6.1825280000921339</c:v>
                </c:pt>
                <c:pt idx="3343">
                  <c:v>6.1866800001007505</c:v>
                </c:pt>
                <c:pt idx="3344">
                  <c:v>6.1908560001174919</c:v>
                </c:pt>
                <c:pt idx="3345">
                  <c:v>6.1950320001342334</c:v>
                </c:pt>
                <c:pt idx="3346">
                  <c:v>6.19918400014285</c:v>
                </c:pt>
                <c:pt idx="3347">
                  <c:v>6.2033599999849685</c:v>
                </c:pt>
                <c:pt idx="3348">
                  <c:v>6.2075360000017099</c:v>
                </c:pt>
                <c:pt idx="3349">
                  <c:v>6.2116880000103265</c:v>
                </c:pt>
                <c:pt idx="3350">
                  <c:v>6.215864000027068</c:v>
                </c:pt>
                <c:pt idx="3351">
                  <c:v>6.2200160000356846</c:v>
                </c:pt>
                <c:pt idx="3352">
                  <c:v>6.224192000052426</c:v>
                </c:pt>
                <c:pt idx="3353">
                  <c:v>6.2283680000691675</c:v>
                </c:pt>
                <c:pt idx="3354">
                  <c:v>6.2325200000777841</c:v>
                </c:pt>
                <c:pt idx="3355">
                  <c:v>6.2366960000945255</c:v>
                </c:pt>
                <c:pt idx="3356">
                  <c:v>6.2408480001031421</c:v>
                </c:pt>
                <c:pt idx="3357">
                  <c:v>6.2450240001198836</c:v>
                </c:pt>
                <c:pt idx="3358">
                  <c:v>6.249200000136625</c:v>
                </c:pt>
                <c:pt idx="3359">
                  <c:v>6.2533520001452416</c:v>
                </c:pt>
                <c:pt idx="3360">
                  <c:v>6.2575279999873601</c:v>
                </c:pt>
                <c:pt idx="3361">
                  <c:v>6.2617040000041015</c:v>
                </c:pt>
                <c:pt idx="3362">
                  <c:v>6.2658560000127181</c:v>
                </c:pt>
                <c:pt idx="3363">
                  <c:v>6.2700320000294596</c:v>
                </c:pt>
                <c:pt idx="3364">
                  <c:v>6.2741840000380762</c:v>
                </c:pt>
                <c:pt idx="3365">
                  <c:v>6.2783600000548176</c:v>
                </c:pt>
                <c:pt idx="3366">
                  <c:v>6.2825360000715591</c:v>
                </c:pt>
                <c:pt idx="3367">
                  <c:v>6.2866880000801757</c:v>
                </c:pt>
                <c:pt idx="3368">
                  <c:v>6.2908640000969172</c:v>
                </c:pt>
                <c:pt idx="3369">
                  <c:v>6.2950160001055337</c:v>
                </c:pt>
                <c:pt idx="3370">
                  <c:v>6.2991920001222752</c:v>
                </c:pt>
                <c:pt idx="3371">
                  <c:v>6.3033680001390167</c:v>
                </c:pt>
                <c:pt idx="3372">
                  <c:v>6.3075200001476333</c:v>
                </c:pt>
                <c:pt idx="3373">
                  <c:v>6.3116959999897517</c:v>
                </c:pt>
                <c:pt idx="3374">
                  <c:v>6.3158720000064932</c:v>
                </c:pt>
                <c:pt idx="3375">
                  <c:v>6.3200240000151098</c:v>
                </c:pt>
                <c:pt idx="3376">
                  <c:v>6.3242000000318512</c:v>
                </c:pt>
                <c:pt idx="3377">
                  <c:v>6.3283520000404678</c:v>
                </c:pt>
                <c:pt idx="3378">
                  <c:v>6.3325280000572093</c:v>
                </c:pt>
                <c:pt idx="3379">
                  <c:v>6.3367040000739507</c:v>
                </c:pt>
                <c:pt idx="3380">
                  <c:v>6.3408560000825673</c:v>
                </c:pt>
                <c:pt idx="3381">
                  <c:v>6.3450320000993088</c:v>
                </c:pt>
                <c:pt idx="3382">
                  <c:v>6.3492080001160502</c:v>
                </c:pt>
                <c:pt idx="3383">
                  <c:v>6.3533600001246668</c:v>
                </c:pt>
                <c:pt idx="3384">
                  <c:v>6.3575360001414083</c:v>
                </c:pt>
                <c:pt idx="3385">
                  <c:v>6.3616880001500249</c:v>
                </c:pt>
                <c:pt idx="3386">
                  <c:v>6.3658639999921434</c:v>
                </c:pt>
                <c:pt idx="3387">
                  <c:v>6.3700400000088848</c:v>
                </c:pt>
                <c:pt idx="3388">
                  <c:v>6.3741920000175014</c:v>
                </c:pt>
                <c:pt idx="3389">
                  <c:v>6.3783680000342429</c:v>
                </c:pt>
                <c:pt idx="3390">
                  <c:v>6.3825200000428595</c:v>
                </c:pt>
                <c:pt idx="3391">
                  <c:v>6.3866960000596009</c:v>
                </c:pt>
                <c:pt idx="3392">
                  <c:v>6.3908720000763424</c:v>
                </c:pt>
                <c:pt idx="3393">
                  <c:v>6.395024000084959</c:v>
                </c:pt>
                <c:pt idx="3394">
                  <c:v>6.3992000001017004</c:v>
                </c:pt>
                <c:pt idx="3395">
                  <c:v>6.4033760001184419</c:v>
                </c:pt>
                <c:pt idx="3396">
                  <c:v>6.4075280001270585</c:v>
                </c:pt>
                <c:pt idx="3397">
                  <c:v>6.4117040001437999</c:v>
                </c:pt>
                <c:pt idx="3398">
                  <c:v>6.4158560001524165</c:v>
                </c:pt>
                <c:pt idx="3399">
                  <c:v>6.420031999994535</c:v>
                </c:pt>
                <c:pt idx="3400">
                  <c:v>6.4242080000112765</c:v>
                </c:pt>
                <c:pt idx="3401">
                  <c:v>6.4283600000198931</c:v>
                </c:pt>
                <c:pt idx="3402">
                  <c:v>6.4325360000366345</c:v>
                </c:pt>
                <c:pt idx="3403">
                  <c:v>6.436712000053376</c:v>
                </c:pt>
                <c:pt idx="3404">
                  <c:v>6.4408640000619926</c:v>
                </c:pt>
                <c:pt idx="3405">
                  <c:v>6.445040000078734</c:v>
                </c:pt>
                <c:pt idx="3406">
                  <c:v>6.4491920000873506</c:v>
                </c:pt>
                <c:pt idx="3407">
                  <c:v>6.4533680001040921</c:v>
                </c:pt>
                <c:pt idx="3408">
                  <c:v>6.4575440001208335</c:v>
                </c:pt>
                <c:pt idx="3409">
                  <c:v>6.4616960001294501</c:v>
                </c:pt>
                <c:pt idx="3410">
                  <c:v>6.4658720001461916</c:v>
                </c:pt>
                <c:pt idx="3411">
                  <c:v>6.4700240001548082</c:v>
                </c:pt>
                <c:pt idx="3412">
                  <c:v>6.4741999999969266</c:v>
                </c:pt>
                <c:pt idx="3413">
                  <c:v>6.4783760000136681</c:v>
                </c:pt>
                <c:pt idx="3414">
                  <c:v>6.4825280000222847</c:v>
                </c:pt>
                <c:pt idx="3415">
                  <c:v>6.4867040000390261</c:v>
                </c:pt>
                <c:pt idx="3416">
                  <c:v>6.4908800000557676</c:v>
                </c:pt>
                <c:pt idx="3417">
                  <c:v>6.4950320000643842</c:v>
                </c:pt>
                <c:pt idx="3418">
                  <c:v>6.4992080000811256</c:v>
                </c:pt>
                <c:pt idx="3419">
                  <c:v>6.5033600000897422</c:v>
                </c:pt>
                <c:pt idx="3420">
                  <c:v>6.5075360001064837</c:v>
                </c:pt>
                <c:pt idx="3421">
                  <c:v>6.5117120001232252</c:v>
                </c:pt>
                <c:pt idx="3422">
                  <c:v>6.5158640001318417</c:v>
                </c:pt>
                <c:pt idx="3423">
                  <c:v>6.5200400001485832</c:v>
                </c:pt>
                <c:pt idx="3424">
                  <c:v>6.5242159999907017</c:v>
                </c:pt>
                <c:pt idx="3425">
                  <c:v>6.5283679999993183</c:v>
                </c:pt>
                <c:pt idx="3426">
                  <c:v>6.5325440000160597</c:v>
                </c:pt>
                <c:pt idx="3427">
                  <c:v>6.5366960000246763</c:v>
                </c:pt>
                <c:pt idx="3428">
                  <c:v>6.5408720000414178</c:v>
                </c:pt>
                <c:pt idx="3429">
                  <c:v>6.5450480000581592</c:v>
                </c:pt>
                <c:pt idx="3430">
                  <c:v>6.5492000000667758</c:v>
                </c:pt>
                <c:pt idx="3431">
                  <c:v>6.5533760000835173</c:v>
                </c:pt>
                <c:pt idx="3432">
                  <c:v>6.5575280000921339</c:v>
                </c:pt>
                <c:pt idx="3433">
                  <c:v>6.5617040001088753</c:v>
                </c:pt>
                <c:pt idx="3434">
                  <c:v>6.5658800001256168</c:v>
                </c:pt>
                <c:pt idx="3435">
                  <c:v>6.5700320001342334</c:v>
                </c:pt>
                <c:pt idx="3436">
                  <c:v>6.5742080001509748</c:v>
                </c:pt>
                <c:pt idx="3437">
                  <c:v>6.5783839999930933</c:v>
                </c:pt>
                <c:pt idx="3438">
                  <c:v>6.5825360000017099</c:v>
                </c:pt>
                <c:pt idx="3439">
                  <c:v>6.5867120000184514</c:v>
                </c:pt>
                <c:pt idx="3440">
                  <c:v>6.590864000027068</c:v>
                </c:pt>
                <c:pt idx="3441">
                  <c:v>6.5950400000438094</c:v>
                </c:pt>
                <c:pt idx="3442">
                  <c:v>6.5992160000605509</c:v>
                </c:pt>
                <c:pt idx="3443">
                  <c:v>6.6033680000691675</c:v>
                </c:pt>
                <c:pt idx="3444">
                  <c:v>6.6075440000859089</c:v>
                </c:pt>
                <c:pt idx="3445">
                  <c:v>6.6116960000945255</c:v>
                </c:pt>
                <c:pt idx="3446">
                  <c:v>6.615872000111267</c:v>
                </c:pt>
                <c:pt idx="3447">
                  <c:v>6.6200480001280084</c:v>
                </c:pt>
                <c:pt idx="3448">
                  <c:v>6.624200000136625</c:v>
                </c:pt>
                <c:pt idx="3449">
                  <c:v>6.6283760001533665</c:v>
                </c:pt>
                <c:pt idx="3450">
                  <c:v>6.6325519999954849</c:v>
                </c:pt>
                <c:pt idx="3451">
                  <c:v>6.6367040000041015</c:v>
                </c:pt>
                <c:pt idx="3452">
                  <c:v>6.640880000020843</c:v>
                </c:pt>
                <c:pt idx="3453">
                  <c:v>6.6450320000294596</c:v>
                </c:pt>
                <c:pt idx="3454">
                  <c:v>6.6492080000462011</c:v>
                </c:pt>
                <c:pt idx="3455">
                  <c:v>6.6533840000629425</c:v>
                </c:pt>
                <c:pt idx="3456">
                  <c:v>6.6575360000715591</c:v>
                </c:pt>
                <c:pt idx="3457">
                  <c:v>6.6617120000883006</c:v>
                </c:pt>
                <c:pt idx="3458">
                  <c:v>6.665888000105042</c:v>
                </c:pt>
                <c:pt idx="3459">
                  <c:v>6.6700400001136586</c:v>
                </c:pt>
                <c:pt idx="3460">
                  <c:v>6.6742160001304001</c:v>
                </c:pt>
                <c:pt idx="3461">
                  <c:v>6.6783680001390167</c:v>
                </c:pt>
                <c:pt idx="3462">
                  <c:v>6.6825440001557581</c:v>
                </c:pt>
                <c:pt idx="3463">
                  <c:v>6.6867199999978766</c:v>
                </c:pt>
                <c:pt idx="3464">
                  <c:v>6.6908720000064932</c:v>
                </c:pt>
                <c:pt idx="3465">
                  <c:v>6.6950480000232346</c:v>
                </c:pt>
                <c:pt idx="3466">
                  <c:v>6.6992000000318512</c:v>
                </c:pt>
                <c:pt idx="3467">
                  <c:v>6.7033760000485927</c:v>
                </c:pt>
                <c:pt idx="3468">
                  <c:v>6.7075520000653341</c:v>
                </c:pt>
                <c:pt idx="3469">
                  <c:v>6.7117040000739507</c:v>
                </c:pt>
                <c:pt idx="3470">
                  <c:v>6.7158800000906922</c:v>
                </c:pt>
                <c:pt idx="3471">
                  <c:v>6.7200560001074336</c:v>
                </c:pt>
                <c:pt idx="3472">
                  <c:v>6.7242080001160502</c:v>
                </c:pt>
                <c:pt idx="3473">
                  <c:v>6.7283840001327917</c:v>
                </c:pt>
                <c:pt idx="3474">
                  <c:v>6.7325360001414083</c:v>
                </c:pt>
                <c:pt idx="3475">
                  <c:v>6.7367119999835268</c:v>
                </c:pt>
                <c:pt idx="3476">
                  <c:v>6.7408880000002682</c:v>
                </c:pt>
                <c:pt idx="3477">
                  <c:v>6.7450400000088848</c:v>
                </c:pt>
                <c:pt idx="3478">
                  <c:v>6.7492160000256263</c:v>
                </c:pt>
                <c:pt idx="3479">
                  <c:v>6.7533920000423677</c:v>
                </c:pt>
                <c:pt idx="3480">
                  <c:v>6.7575440000509843</c:v>
                </c:pt>
                <c:pt idx="3481">
                  <c:v>6.7617200000677258</c:v>
                </c:pt>
                <c:pt idx="3482">
                  <c:v>6.7658720000763424</c:v>
                </c:pt>
                <c:pt idx="3483">
                  <c:v>6.7700480000930838</c:v>
                </c:pt>
                <c:pt idx="3484">
                  <c:v>6.7742240001098253</c:v>
                </c:pt>
                <c:pt idx="3485">
                  <c:v>6.7783760001184419</c:v>
                </c:pt>
                <c:pt idx="3486">
                  <c:v>6.7825520001351833</c:v>
                </c:pt>
                <c:pt idx="3487">
                  <c:v>6.7867040001437999</c:v>
                </c:pt>
                <c:pt idx="3488">
                  <c:v>6.7908799999859184</c:v>
                </c:pt>
                <c:pt idx="3489">
                  <c:v>6.7950560000026599</c:v>
                </c:pt>
                <c:pt idx="3490">
                  <c:v>6.7992080000112765</c:v>
                </c:pt>
                <c:pt idx="3491">
                  <c:v>6.8033840000280179</c:v>
                </c:pt>
                <c:pt idx="3492">
                  <c:v>6.8075600000447594</c:v>
                </c:pt>
                <c:pt idx="3493">
                  <c:v>6.811712000053376</c:v>
                </c:pt>
                <c:pt idx="3494">
                  <c:v>6.8158880000701174</c:v>
                </c:pt>
                <c:pt idx="3495">
                  <c:v>6.820040000078734</c:v>
                </c:pt>
                <c:pt idx="3496">
                  <c:v>6.8242160000954755</c:v>
                </c:pt>
                <c:pt idx="3497">
                  <c:v>6.8283920001122169</c:v>
                </c:pt>
                <c:pt idx="3498">
                  <c:v>6.8325440001208335</c:v>
                </c:pt>
                <c:pt idx="3499">
                  <c:v>6.836720000137575</c:v>
                </c:pt>
                <c:pt idx="3500">
                  <c:v>6.8408960001543164</c:v>
                </c:pt>
                <c:pt idx="3501">
                  <c:v>6.84504799998831</c:v>
                </c:pt>
                <c:pt idx="3502">
                  <c:v>6.8492240000050515</c:v>
                </c:pt>
                <c:pt idx="3503">
                  <c:v>6.8533760000136681</c:v>
                </c:pt>
                <c:pt idx="3504">
                  <c:v>6.8575520000304095</c:v>
                </c:pt>
                <c:pt idx="3505">
                  <c:v>6.861728000047151</c:v>
                </c:pt>
                <c:pt idx="3506">
                  <c:v>6.8658800000557676</c:v>
                </c:pt>
                <c:pt idx="3507">
                  <c:v>6.8700560000725091</c:v>
                </c:pt>
                <c:pt idx="3508">
                  <c:v>6.8742080000811256</c:v>
                </c:pt>
                <c:pt idx="3509">
                  <c:v>6.8783840000978671</c:v>
                </c:pt>
                <c:pt idx="3510">
                  <c:v>6.8825600001146086</c:v>
                </c:pt>
                <c:pt idx="3511">
                  <c:v>6.8867120001232252</c:v>
                </c:pt>
                <c:pt idx="3512">
                  <c:v>6.8908880001399666</c:v>
                </c:pt>
                <c:pt idx="3513">
                  <c:v>6.8950639999820851</c:v>
                </c:pt>
                <c:pt idx="3514">
                  <c:v>6.8992159999907017</c:v>
                </c:pt>
                <c:pt idx="3515">
                  <c:v>6.9033920000074431</c:v>
                </c:pt>
                <c:pt idx="3516">
                  <c:v>6.9075440000160597</c:v>
                </c:pt>
                <c:pt idx="3517">
                  <c:v>6.9117200000328012</c:v>
                </c:pt>
                <c:pt idx="3518">
                  <c:v>6.9158960000495426</c:v>
                </c:pt>
                <c:pt idx="3519">
                  <c:v>6.9200480000581592</c:v>
                </c:pt>
                <c:pt idx="3520">
                  <c:v>6.9242240000749007</c:v>
                </c:pt>
                <c:pt idx="3521">
                  <c:v>6.9284000000916421</c:v>
                </c:pt>
                <c:pt idx="3522">
                  <c:v>6.9325520001002587</c:v>
                </c:pt>
                <c:pt idx="3523">
                  <c:v>6.9367280001170002</c:v>
                </c:pt>
                <c:pt idx="3524">
                  <c:v>6.9408800001256168</c:v>
                </c:pt>
                <c:pt idx="3525">
                  <c:v>6.9450560001423582</c:v>
                </c:pt>
                <c:pt idx="3526">
                  <c:v>6.9492319999844767</c:v>
                </c:pt>
                <c:pt idx="3527">
                  <c:v>6.9533839999930933</c:v>
                </c:pt>
                <c:pt idx="3528">
                  <c:v>6.9575600000098348</c:v>
                </c:pt>
                <c:pt idx="3529">
                  <c:v>6.9617120000184514</c:v>
                </c:pt>
                <c:pt idx="3530">
                  <c:v>6.9658880000351928</c:v>
                </c:pt>
                <c:pt idx="3531">
                  <c:v>6.9700640000519343</c:v>
                </c:pt>
                <c:pt idx="3532">
                  <c:v>6.9742160000605509</c:v>
                </c:pt>
                <c:pt idx="3533">
                  <c:v>6.9783920000772923</c:v>
                </c:pt>
                <c:pt idx="3534">
                  <c:v>6.9825680000940338</c:v>
                </c:pt>
                <c:pt idx="3535">
                  <c:v>6.9867200001026504</c:v>
                </c:pt>
                <c:pt idx="3536">
                  <c:v>6.9908960001193918</c:v>
                </c:pt>
                <c:pt idx="3537">
                  <c:v>6.9950480001280084</c:v>
                </c:pt>
                <c:pt idx="3538">
                  <c:v>6.9992240001447499</c:v>
                </c:pt>
                <c:pt idx="3539">
                  <c:v>7.0033999999868684</c:v>
                </c:pt>
                <c:pt idx="3540">
                  <c:v>7.0075519999954849</c:v>
                </c:pt>
                <c:pt idx="3541">
                  <c:v>7.0117280000122264</c:v>
                </c:pt>
                <c:pt idx="3542">
                  <c:v>7.015880000020843</c:v>
                </c:pt>
                <c:pt idx="3543">
                  <c:v>7.0200560000375845</c:v>
                </c:pt>
                <c:pt idx="3544">
                  <c:v>7.0242320000543259</c:v>
                </c:pt>
                <c:pt idx="3545">
                  <c:v>7.0283840000629425</c:v>
                </c:pt>
                <c:pt idx="3546">
                  <c:v>7.032560000079684</c:v>
                </c:pt>
                <c:pt idx="3547">
                  <c:v>7.0367360000964254</c:v>
                </c:pt>
                <c:pt idx="3548">
                  <c:v>7.040888000105042</c:v>
                </c:pt>
                <c:pt idx="3549">
                  <c:v>7.0450640001217835</c:v>
                </c:pt>
                <c:pt idx="3550">
                  <c:v>7.0492160001304001</c:v>
                </c:pt>
                <c:pt idx="3551">
                  <c:v>7.0533920001471415</c:v>
                </c:pt>
                <c:pt idx="3552">
                  <c:v>7.05756799998926</c:v>
                </c:pt>
                <c:pt idx="3553">
                  <c:v>7.0617199999978766</c:v>
                </c:pt>
                <c:pt idx="3554">
                  <c:v>7.065896000014618</c:v>
                </c:pt>
                <c:pt idx="3555">
                  <c:v>7.0700720000313595</c:v>
                </c:pt>
                <c:pt idx="3556">
                  <c:v>7.0742240000399761</c:v>
                </c:pt>
                <c:pt idx="3557">
                  <c:v>7.0783760000485927</c:v>
                </c:pt>
                <c:pt idx="3558">
                  <c:v>7.0825280000572093</c:v>
                </c:pt>
                <c:pt idx="3559">
                  <c:v>7.0866800000658259</c:v>
                </c:pt>
                <c:pt idx="3560">
                  <c:v>7.0908320000744425</c:v>
                </c:pt>
                <c:pt idx="3561">
                  <c:v>7.0949840000830591</c:v>
                </c:pt>
                <c:pt idx="3562">
                  <c:v>7.0991120000835508</c:v>
                </c:pt>
                <c:pt idx="3563">
                  <c:v>7.1032640000921674</c:v>
                </c:pt>
                <c:pt idx="3564">
                  <c:v>7.107416000100784</c:v>
                </c:pt>
                <c:pt idx="3565">
                  <c:v>7.1115680001094006</c:v>
                </c:pt>
                <c:pt idx="3566">
                  <c:v>7.1157200001180172</c:v>
                </c:pt>
                <c:pt idx="3567">
                  <c:v>7.1198720001266338</c:v>
                </c:pt>
                <c:pt idx="3568">
                  <c:v>7.1240240001352504</c:v>
                </c:pt>
                <c:pt idx="3569">
                  <c:v>7.1281520001357421</c:v>
                </c:pt>
                <c:pt idx="3570">
                  <c:v>7.1323040001443587</c:v>
                </c:pt>
                <c:pt idx="3571">
                  <c:v>7.1364560001529753</c:v>
                </c:pt>
                <c:pt idx="3572">
                  <c:v>7.1406079999869689</c:v>
                </c:pt>
                <c:pt idx="3573">
                  <c:v>7.1447599999955855</c:v>
                </c:pt>
                <c:pt idx="3574">
                  <c:v>7.1489120000042021</c:v>
                </c:pt>
                <c:pt idx="3575">
                  <c:v>7.1530640000128187</c:v>
                </c:pt>
                <c:pt idx="3576">
                  <c:v>7.1571920000133105</c:v>
                </c:pt>
                <c:pt idx="3577">
                  <c:v>7.1613680000300519</c:v>
                </c:pt>
                <c:pt idx="3578">
                  <c:v>7.1655200000386685</c:v>
                </c:pt>
                <c:pt idx="3579">
                  <c:v>7.1696720000472851</c:v>
                </c:pt>
                <c:pt idx="3580">
                  <c:v>7.1738480000640266</c:v>
                </c:pt>
                <c:pt idx="3581">
                  <c:v>7.1780000000726432</c:v>
                </c:pt>
                <c:pt idx="3582">
                  <c:v>7.1821520000812598</c:v>
                </c:pt>
                <c:pt idx="3583">
                  <c:v>7.1863280000980012</c:v>
                </c:pt>
                <c:pt idx="3584">
                  <c:v>7.1904800001066178</c:v>
                </c:pt>
                <c:pt idx="3585">
                  <c:v>7.1946320001152344</c:v>
                </c:pt>
                <c:pt idx="3586">
                  <c:v>7.1988080001319759</c:v>
                </c:pt>
                <c:pt idx="3587">
                  <c:v>7.2029600001405925</c:v>
                </c:pt>
                <c:pt idx="3588">
                  <c:v>7.2071120001492091</c:v>
                </c:pt>
                <c:pt idx="3589">
                  <c:v>7.2112879999913275</c:v>
                </c:pt>
                <c:pt idx="3590">
                  <c:v>7.2154399999999441</c:v>
                </c:pt>
                <c:pt idx="3591">
                  <c:v>7.2195920000085607</c:v>
                </c:pt>
                <c:pt idx="3592">
                  <c:v>7.2237680000253022</c:v>
                </c:pt>
                <c:pt idx="3593">
                  <c:v>7.2279200000339188</c:v>
                </c:pt>
                <c:pt idx="3594">
                  <c:v>7.2320720000425354</c:v>
                </c:pt>
                <c:pt idx="3595">
                  <c:v>7.2362480000592768</c:v>
                </c:pt>
                <c:pt idx="3596">
                  <c:v>7.2404000000678934</c:v>
                </c:pt>
                <c:pt idx="3597">
                  <c:v>7.2445760000846349</c:v>
                </c:pt>
                <c:pt idx="3598">
                  <c:v>7.2487280000932515</c:v>
                </c:pt>
                <c:pt idx="3599">
                  <c:v>7.2529040001099929</c:v>
                </c:pt>
                <c:pt idx="3600">
                  <c:v>7.2570560001186095</c:v>
                </c:pt>
                <c:pt idx="3601">
                  <c:v>7.261232000135351</c:v>
                </c:pt>
                <c:pt idx="3602">
                  <c:v>7.2653840001439676</c:v>
                </c:pt>
                <c:pt idx="3603">
                  <c:v>7.269559999986086</c:v>
                </c:pt>
                <c:pt idx="3604">
                  <c:v>7.2737119999947026</c:v>
                </c:pt>
                <c:pt idx="3605">
                  <c:v>7.2778880000114441</c:v>
                </c:pt>
                <c:pt idx="3606">
                  <c:v>7.2820400000200607</c:v>
                </c:pt>
                <c:pt idx="3607">
                  <c:v>7.2862160000368021</c:v>
                </c:pt>
                <c:pt idx="3608">
                  <c:v>7.2903680000454187</c:v>
                </c:pt>
                <c:pt idx="3609">
                  <c:v>7.2945440000621602</c:v>
                </c:pt>
                <c:pt idx="3610">
                  <c:v>7.2986960000707768</c:v>
                </c:pt>
                <c:pt idx="3611">
                  <c:v>7.3028720000875182</c:v>
                </c:pt>
                <c:pt idx="3612">
                  <c:v>7.3070240000961348</c:v>
                </c:pt>
                <c:pt idx="3613">
                  <c:v>7.3112000001128763</c:v>
                </c:pt>
                <c:pt idx="3614">
                  <c:v>7.3153520001214929</c:v>
                </c:pt>
                <c:pt idx="3615">
                  <c:v>7.3195280001382343</c:v>
                </c:pt>
                <c:pt idx="3616">
                  <c:v>7.3236800001468509</c:v>
                </c:pt>
                <c:pt idx="3617">
                  <c:v>7.3278559999889694</c:v>
                </c:pt>
                <c:pt idx="3618">
                  <c:v>7.332007999997586</c:v>
                </c:pt>
                <c:pt idx="3619">
                  <c:v>7.3361840000143275</c:v>
                </c:pt>
                <c:pt idx="3620">
                  <c:v>7.3403600000310689</c:v>
                </c:pt>
                <c:pt idx="3621">
                  <c:v>7.3445120000396855</c:v>
                </c:pt>
                <c:pt idx="3622">
                  <c:v>7.348688000056427</c:v>
                </c:pt>
                <c:pt idx="3623">
                  <c:v>7.3528400000650436</c:v>
                </c:pt>
                <c:pt idx="3624">
                  <c:v>7.357016000081785</c:v>
                </c:pt>
                <c:pt idx="3625">
                  <c:v>7.3611680000904016</c:v>
                </c:pt>
                <c:pt idx="3626">
                  <c:v>7.3653440001071431</c:v>
                </c:pt>
                <c:pt idx="3627">
                  <c:v>7.3695200001238845</c:v>
                </c:pt>
                <c:pt idx="3628">
                  <c:v>7.3736720001325011</c:v>
                </c:pt>
                <c:pt idx="3629">
                  <c:v>7.3778480001492426</c:v>
                </c:pt>
                <c:pt idx="3630">
                  <c:v>7.3819999999832362</c:v>
                </c:pt>
                <c:pt idx="3631">
                  <c:v>7.3861759999999776</c:v>
                </c:pt>
                <c:pt idx="3632">
                  <c:v>7.3903280000085942</c:v>
                </c:pt>
                <c:pt idx="3633">
                  <c:v>7.3945040000253357</c:v>
                </c:pt>
                <c:pt idx="3634">
                  <c:v>7.3986800000420772</c:v>
                </c:pt>
                <c:pt idx="3635">
                  <c:v>7.4028320000506938</c:v>
                </c:pt>
                <c:pt idx="3636">
                  <c:v>7.4070080000674352</c:v>
                </c:pt>
                <c:pt idx="3637">
                  <c:v>7.4111600000760518</c:v>
                </c:pt>
                <c:pt idx="3638">
                  <c:v>7.4153360000927933</c:v>
                </c:pt>
                <c:pt idx="3639">
                  <c:v>7.4194880001014099</c:v>
                </c:pt>
                <c:pt idx="3640">
                  <c:v>7.4236640001181513</c:v>
                </c:pt>
                <c:pt idx="3641">
                  <c:v>7.4278400001348928</c:v>
                </c:pt>
                <c:pt idx="3642">
                  <c:v>7.4319920001435094</c:v>
                </c:pt>
                <c:pt idx="3643">
                  <c:v>7.4361679999856278</c:v>
                </c:pt>
                <c:pt idx="3644">
                  <c:v>7.4403199999942444</c:v>
                </c:pt>
                <c:pt idx="3645">
                  <c:v>7.4444960000109859</c:v>
                </c:pt>
                <c:pt idx="3646">
                  <c:v>7.4486720000277273</c:v>
                </c:pt>
                <c:pt idx="3647">
                  <c:v>7.4528240000363439</c:v>
                </c:pt>
                <c:pt idx="3648">
                  <c:v>7.4570000000530854</c:v>
                </c:pt>
                <c:pt idx="3649">
                  <c:v>7.461152000061702</c:v>
                </c:pt>
                <c:pt idx="3650">
                  <c:v>7.4653280000784434</c:v>
                </c:pt>
                <c:pt idx="3651">
                  <c:v>7.4695040000951849</c:v>
                </c:pt>
                <c:pt idx="3652">
                  <c:v>7.4736560001038015</c:v>
                </c:pt>
                <c:pt idx="3653">
                  <c:v>7.4778320001205429</c:v>
                </c:pt>
                <c:pt idx="3654">
                  <c:v>7.4820080001372844</c:v>
                </c:pt>
                <c:pt idx="3655">
                  <c:v>7.486160000145901</c:v>
                </c:pt>
                <c:pt idx="3656">
                  <c:v>7.4903359999880195</c:v>
                </c:pt>
                <c:pt idx="3657">
                  <c:v>7.4944879999966361</c:v>
                </c:pt>
                <c:pt idx="3658">
                  <c:v>7.4986640000133775</c:v>
                </c:pt>
                <c:pt idx="3659">
                  <c:v>7.502840000030119</c:v>
                </c:pt>
                <c:pt idx="3660">
                  <c:v>7.5069920000387356</c:v>
                </c:pt>
                <c:pt idx="3661">
                  <c:v>7.511168000055477</c:v>
                </c:pt>
                <c:pt idx="3662">
                  <c:v>7.5153200000640936</c:v>
                </c:pt>
                <c:pt idx="3663">
                  <c:v>7.5194960000808351</c:v>
                </c:pt>
                <c:pt idx="3664">
                  <c:v>7.5236720000975765</c:v>
                </c:pt>
                <c:pt idx="3665">
                  <c:v>7.5278240001061931</c:v>
                </c:pt>
                <c:pt idx="3666">
                  <c:v>7.5320000001229346</c:v>
                </c:pt>
                <c:pt idx="3667">
                  <c:v>7.5361520001315512</c:v>
                </c:pt>
                <c:pt idx="3668">
                  <c:v>7.5403280001482926</c:v>
                </c:pt>
                <c:pt idx="3669">
                  <c:v>7.5445039999904111</c:v>
                </c:pt>
                <c:pt idx="3670">
                  <c:v>7.5486559999990277</c:v>
                </c:pt>
                <c:pt idx="3671">
                  <c:v>7.5528320000157692</c:v>
                </c:pt>
                <c:pt idx="3672">
                  <c:v>7.5569840000243858</c:v>
                </c:pt>
                <c:pt idx="3673">
                  <c:v>7.5611600000411272</c:v>
                </c:pt>
                <c:pt idx="3674">
                  <c:v>7.5653360000578687</c:v>
                </c:pt>
                <c:pt idx="3675">
                  <c:v>7.5694880000664853</c:v>
                </c:pt>
                <c:pt idx="3676">
                  <c:v>7.5736640000832267</c:v>
                </c:pt>
                <c:pt idx="3677">
                  <c:v>7.5778160000918433</c:v>
                </c:pt>
                <c:pt idx="3678">
                  <c:v>7.5819920001085848</c:v>
                </c:pt>
                <c:pt idx="3679">
                  <c:v>7.5861680001253262</c:v>
                </c:pt>
                <c:pt idx="3680">
                  <c:v>7.5903200001339428</c:v>
                </c:pt>
                <c:pt idx="3681">
                  <c:v>7.5944960001506843</c:v>
                </c:pt>
                <c:pt idx="3682">
                  <c:v>7.5986479999846779</c:v>
                </c:pt>
                <c:pt idx="3683">
                  <c:v>7.6028240000014193</c:v>
                </c:pt>
                <c:pt idx="3684">
                  <c:v>7.6070000000181608</c:v>
                </c:pt>
                <c:pt idx="3685">
                  <c:v>7.6111520000267774</c:v>
                </c:pt>
                <c:pt idx="3686">
                  <c:v>7.6153280000435188</c:v>
                </c:pt>
                <c:pt idx="3687">
                  <c:v>7.6194800000521354</c:v>
                </c:pt>
                <c:pt idx="3688">
                  <c:v>7.6236560000688769</c:v>
                </c:pt>
                <c:pt idx="3689">
                  <c:v>7.6278320000856183</c:v>
                </c:pt>
                <c:pt idx="3690">
                  <c:v>7.6319840000942349</c:v>
                </c:pt>
                <c:pt idx="3691">
                  <c:v>7.6361600001109764</c:v>
                </c:pt>
                <c:pt idx="3692">
                  <c:v>7.640312000119593</c:v>
                </c:pt>
                <c:pt idx="3693">
                  <c:v>7.6444880001363344</c:v>
                </c:pt>
                <c:pt idx="3694">
                  <c:v>7.6486640001530759</c:v>
                </c:pt>
                <c:pt idx="3695">
                  <c:v>7.6528159999870695</c:v>
                </c:pt>
                <c:pt idx="3696">
                  <c:v>7.656992000003811</c:v>
                </c:pt>
                <c:pt idx="3697">
                  <c:v>7.6611440000124276</c:v>
                </c:pt>
                <c:pt idx="3698">
                  <c:v>7.665320000029169</c:v>
                </c:pt>
                <c:pt idx="3699">
                  <c:v>7.6694960000459105</c:v>
                </c:pt>
                <c:pt idx="3700">
                  <c:v>7.6736480000545271</c:v>
                </c:pt>
                <c:pt idx="3701">
                  <c:v>7.6778240000712685</c:v>
                </c:pt>
                <c:pt idx="3702">
                  <c:v>7.6819760000798851</c:v>
                </c:pt>
                <c:pt idx="3703">
                  <c:v>7.6861520000966266</c:v>
                </c:pt>
                <c:pt idx="3704">
                  <c:v>7.690328000113368</c:v>
                </c:pt>
                <c:pt idx="3705">
                  <c:v>7.6944800001219846</c:v>
                </c:pt>
                <c:pt idx="3706">
                  <c:v>7.6986560001387261</c:v>
                </c:pt>
                <c:pt idx="3707">
                  <c:v>7.7028080001473427</c:v>
                </c:pt>
                <c:pt idx="3708">
                  <c:v>7.7069839999894612</c:v>
                </c:pt>
                <c:pt idx="3709">
                  <c:v>7.7111600000062026</c:v>
                </c:pt>
                <c:pt idx="3710">
                  <c:v>7.7153120000148192</c:v>
                </c:pt>
                <c:pt idx="3711">
                  <c:v>7.7194880000315607</c:v>
                </c:pt>
                <c:pt idx="3712">
                  <c:v>7.7236400000401773</c:v>
                </c:pt>
                <c:pt idx="3713">
                  <c:v>7.7278160000569187</c:v>
                </c:pt>
                <c:pt idx="3714">
                  <c:v>7.7319920000736602</c:v>
                </c:pt>
                <c:pt idx="3715">
                  <c:v>7.7361440000822768</c:v>
                </c:pt>
                <c:pt idx="3716">
                  <c:v>7.7403200000990182</c:v>
                </c:pt>
                <c:pt idx="3717">
                  <c:v>7.7444720001076348</c:v>
                </c:pt>
                <c:pt idx="3718">
                  <c:v>7.7486480001243763</c:v>
                </c:pt>
                <c:pt idx="3719">
                  <c:v>7.7528240001411177</c:v>
                </c:pt>
                <c:pt idx="3720">
                  <c:v>7.7569760001497343</c:v>
                </c:pt>
                <c:pt idx="3721">
                  <c:v>7.7611519999918528</c:v>
                </c:pt>
                <c:pt idx="3722">
                  <c:v>7.7653040000004694</c:v>
                </c:pt>
                <c:pt idx="3723">
                  <c:v>7.7694800000172108</c:v>
                </c:pt>
                <c:pt idx="3724">
                  <c:v>7.7736560000339523</c:v>
                </c:pt>
                <c:pt idx="3725">
                  <c:v>7.7778080000425689</c:v>
                </c:pt>
                <c:pt idx="3726">
                  <c:v>7.7819840000593103</c:v>
                </c:pt>
                <c:pt idx="3727">
                  <c:v>7.7861360000679269</c:v>
                </c:pt>
                <c:pt idx="3728">
                  <c:v>7.7903120000846684</c:v>
                </c:pt>
                <c:pt idx="3729">
                  <c:v>7.7944880001014099</c:v>
                </c:pt>
                <c:pt idx="3730">
                  <c:v>7.7986400001100264</c:v>
                </c:pt>
                <c:pt idx="3731">
                  <c:v>7.8028160001267679</c:v>
                </c:pt>
                <c:pt idx="3732">
                  <c:v>7.8069680001353845</c:v>
                </c:pt>
                <c:pt idx="3733">
                  <c:v>7.811144000152126</c:v>
                </c:pt>
                <c:pt idx="3734">
                  <c:v>7.8153199999942444</c:v>
                </c:pt>
                <c:pt idx="3735">
                  <c:v>7.819472000002861</c:v>
                </c:pt>
                <c:pt idx="3736">
                  <c:v>7.8236480000196025</c:v>
                </c:pt>
                <c:pt idx="3737">
                  <c:v>7.8278000000282191</c:v>
                </c:pt>
                <c:pt idx="3738">
                  <c:v>7.8319760000449605</c:v>
                </c:pt>
                <c:pt idx="3739">
                  <c:v>7.836152000061702</c:v>
                </c:pt>
                <c:pt idx="3740">
                  <c:v>7.8403040000703186</c:v>
                </c:pt>
                <c:pt idx="3741">
                  <c:v>7.84448000008706</c:v>
                </c:pt>
                <c:pt idx="3742">
                  <c:v>7.8486320000956766</c:v>
                </c:pt>
                <c:pt idx="3743">
                  <c:v>7.8528080001124181</c:v>
                </c:pt>
                <c:pt idx="3744">
                  <c:v>7.8569840001291595</c:v>
                </c:pt>
                <c:pt idx="3745">
                  <c:v>7.8611360001377761</c:v>
                </c:pt>
                <c:pt idx="3746">
                  <c:v>7.8653120001545176</c:v>
                </c:pt>
                <c:pt idx="3747">
                  <c:v>7.8694639999885112</c:v>
                </c:pt>
                <c:pt idx="3748">
                  <c:v>7.8736400000052527</c:v>
                </c:pt>
                <c:pt idx="3749">
                  <c:v>7.8778160000219941</c:v>
                </c:pt>
                <c:pt idx="3750">
                  <c:v>7.8819680000306107</c:v>
                </c:pt>
                <c:pt idx="3751">
                  <c:v>7.8861440000473522</c:v>
                </c:pt>
                <c:pt idx="3752">
                  <c:v>7.8902960000559688</c:v>
                </c:pt>
                <c:pt idx="3753">
                  <c:v>7.8944720000727102</c:v>
                </c:pt>
                <c:pt idx="3754">
                  <c:v>7.8986480000894517</c:v>
                </c:pt>
                <c:pt idx="3755">
                  <c:v>7.9028000000980683</c:v>
                </c:pt>
                <c:pt idx="3756">
                  <c:v>7.9069760001148097</c:v>
                </c:pt>
                <c:pt idx="3757">
                  <c:v>7.9111280001234263</c:v>
                </c:pt>
                <c:pt idx="3758">
                  <c:v>7.9153040001401678</c:v>
                </c:pt>
                <c:pt idx="3759">
                  <c:v>7.9194799999822862</c:v>
                </c:pt>
                <c:pt idx="3760">
                  <c:v>7.9236319999909028</c:v>
                </c:pt>
                <c:pt idx="3761">
                  <c:v>7.9278080000076443</c:v>
                </c:pt>
                <c:pt idx="3762">
                  <c:v>7.9319600000162609</c:v>
                </c:pt>
                <c:pt idx="3763">
                  <c:v>7.9361360000330023</c:v>
                </c:pt>
                <c:pt idx="3764">
                  <c:v>7.9403120000497438</c:v>
                </c:pt>
                <c:pt idx="3765">
                  <c:v>7.9444640000583604</c:v>
                </c:pt>
                <c:pt idx="3766">
                  <c:v>7.9486400000751019</c:v>
                </c:pt>
                <c:pt idx="3767">
                  <c:v>7.9527920000837184</c:v>
                </c:pt>
                <c:pt idx="3768">
                  <c:v>7.9569680001004599</c:v>
                </c:pt>
                <c:pt idx="3769">
                  <c:v>7.9611440001172014</c:v>
                </c:pt>
                <c:pt idx="3770">
                  <c:v>7.965296000125818</c:v>
                </c:pt>
                <c:pt idx="3771">
                  <c:v>7.9694720001425594</c:v>
                </c:pt>
                <c:pt idx="3772">
                  <c:v>7.973624000151176</c:v>
                </c:pt>
                <c:pt idx="3773">
                  <c:v>7.9777999999932945</c:v>
                </c:pt>
                <c:pt idx="3774">
                  <c:v>7.9819760000100359</c:v>
                </c:pt>
                <c:pt idx="3775">
                  <c:v>7.9861280000186525</c:v>
                </c:pt>
                <c:pt idx="3776">
                  <c:v>7.990304000035394</c:v>
                </c:pt>
                <c:pt idx="3777">
                  <c:v>7.9944560000440106</c:v>
                </c:pt>
                <c:pt idx="3778">
                  <c:v>7.998632000060752</c:v>
                </c:pt>
                <c:pt idx="3779">
                  <c:v>8.0028080000774935</c:v>
                </c:pt>
                <c:pt idx="3780">
                  <c:v>8.0069600000861101</c:v>
                </c:pt>
                <c:pt idx="3781">
                  <c:v>8.0111360001028515</c:v>
                </c:pt>
                <c:pt idx="3782">
                  <c:v>8.0152880001114681</c:v>
                </c:pt>
                <c:pt idx="3783">
                  <c:v>8.0194640001282096</c:v>
                </c:pt>
                <c:pt idx="3784">
                  <c:v>8.023640000144951</c:v>
                </c:pt>
                <c:pt idx="3785">
                  <c:v>8.0277920001535676</c:v>
                </c:pt>
                <c:pt idx="3786">
                  <c:v>8.0319679999956861</c:v>
                </c:pt>
                <c:pt idx="3787">
                  <c:v>8.0361200000043027</c:v>
                </c:pt>
                <c:pt idx="3788">
                  <c:v>8.0402960000210442</c:v>
                </c:pt>
                <c:pt idx="3789">
                  <c:v>8.0444720000377856</c:v>
                </c:pt>
                <c:pt idx="3790">
                  <c:v>8.0486240000464022</c:v>
                </c:pt>
                <c:pt idx="3791">
                  <c:v>8.0528000000631437</c:v>
                </c:pt>
                <c:pt idx="3792">
                  <c:v>8.0569520000717603</c:v>
                </c:pt>
                <c:pt idx="3793">
                  <c:v>8.0611280000885017</c:v>
                </c:pt>
                <c:pt idx="3794">
                  <c:v>8.0653040001052432</c:v>
                </c:pt>
                <c:pt idx="3795">
                  <c:v>8.0694560001138598</c:v>
                </c:pt>
                <c:pt idx="3796">
                  <c:v>8.0736320001306012</c:v>
                </c:pt>
                <c:pt idx="3797">
                  <c:v>8.0777840001392178</c:v>
                </c:pt>
                <c:pt idx="3798">
                  <c:v>8.0819600001559593</c:v>
                </c:pt>
                <c:pt idx="3799">
                  <c:v>8.0861359999980778</c:v>
                </c:pt>
                <c:pt idx="3800">
                  <c:v>8.0902880000066943</c:v>
                </c:pt>
                <c:pt idx="3801">
                  <c:v>8.0944640000234358</c:v>
                </c:pt>
                <c:pt idx="3802">
                  <c:v>8.0986160000320524</c:v>
                </c:pt>
                <c:pt idx="3803">
                  <c:v>8.1027920000487939</c:v>
                </c:pt>
                <c:pt idx="3804">
                  <c:v>8.1069680000655353</c:v>
                </c:pt>
                <c:pt idx="3805">
                  <c:v>8.1111200000741519</c:v>
                </c:pt>
                <c:pt idx="3806">
                  <c:v>8.1152960000908934</c:v>
                </c:pt>
                <c:pt idx="3807">
                  <c:v>8.11944800009951</c:v>
                </c:pt>
                <c:pt idx="3808">
                  <c:v>8.1236240001162514</c:v>
                </c:pt>
                <c:pt idx="3809">
                  <c:v>8.1278000001329929</c:v>
                </c:pt>
                <c:pt idx="3810">
                  <c:v>8.1319520001416095</c:v>
                </c:pt>
                <c:pt idx="3811">
                  <c:v>8.1361279999837279</c:v>
                </c:pt>
                <c:pt idx="3812">
                  <c:v>8.1402799999923445</c:v>
                </c:pt>
                <c:pt idx="3813">
                  <c:v>8.144456000009086</c:v>
                </c:pt>
                <c:pt idx="3814">
                  <c:v>8.1486320000258274</c:v>
                </c:pt>
                <c:pt idx="3815">
                  <c:v>8.152784000034444</c:v>
                </c:pt>
                <c:pt idx="3816">
                  <c:v>8.1569600000511855</c:v>
                </c:pt>
                <c:pt idx="3817">
                  <c:v>8.1611120000598021</c:v>
                </c:pt>
                <c:pt idx="3818">
                  <c:v>8.1652880000765435</c:v>
                </c:pt>
                <c:pt idx="3819">
                  <c:v>8.169464000093285</c:v>
                </c:pt>
                <c:pt idx="3820">
                  <c:v>8.1736160001019016</c:v>
                </c:pt>
                <c:pt idx="3821">
                  <c:v>8.177792000118643</c:v>
                </c:pt>
                <c:pt idx="3822">
                  <c:v>8.1819680001353845</c:v>
                </c:pt>
                <c:pt idx="3823">
                  <c:v>8.1861200001440011</c:v>
                </c:pt>
                <c:pt idx="3824">
                  <c:v>8.1902959999861196</c:v>
                </c:pt>
                <c:pt idx="3825">
                  <c:v>8.1944479999947362</c:v>
                </c:pt>
                <c:pt idx="3826">
                  <c:v>8.1986240000114776</c:v>
                </c:pt>
                <c:pt idx="3827">
                  <c:v>8.2028000000282191</c:v>
                </c:pt>
                <c:pt idx="3828">
                  <c:v>8.2069520000368357</c:v>
                </c:pt>
                <c:pt idx="3829">
                  <c:v>8.2111280000535771</c:v>
                </c:pt>
                <c:pt idx="3830">
                  <c:v>8.2152800000621937</c:v>
                </c:pt>
                <c:pt idx="3831">
                  <c:v>8.2194560000789352</c:v>
                </c:pt>
                <c:pt idx="3832">
                  <c:v>8.2236320000956766</c:v>
                </c:pt>
                <c:pt idx="3833">
                  <c:v>8.2277840001042932</c:v>
                </c:pt>
                <c:pt idx="3834">
                  <c:v>8.2319600001210347</c:v>
                </c:pt>
                <c:pt idx="3835">
                  <c:v>8.2361120001296513</c:v>
                </c:pt>
                <c:pt idx="3836">
                  <c:v>8.2402880001463927</c:v>
                </c:pt>
                <c:pt idx="3837">
                  <c:v>8.2444639999885112</c:v>
                </c:pt>
                <c:pt idx="3838">
                  <c:v>8.2486159999971278</c:v>
                </c:pt>
                <c:pt idx="3839">
                  <c:v>8.2527920000138693</c:v>
                </c:pt>
                <c:pt idx="3840">
                  <c:v>8.2569440000224859</c:v>
                </c:pt>
                <c:pt idx="3841">
                  <c:v>8.2611200000392273</c:v>
                </c:pt>
                <c:pt idx="3842">
                  <c:v>8.2652960000559688</c:v>
                </c:pt>
                <c:pt idx="3843">
                  <c:v>8.2694480000645854</c:v>
                </c:pt>
                <c:pt idx="3844">
                  <c:v>8.2736240000813268</c:v>
                </c:pt>
                <c:pt idx="3845">
                  <c:v>8.2777760000899434</c:v>
                </c:pt>
                <c:pt idx="3846">
                  <c:v>8.2819520001066849</c:v>
                </c:pt>
                <c:pt idx="3847">
                  <c:v>8.2861280001234263</c:v>
                </c:pt>
                <c:pt idx="3848">
                  <c:v>8.2902800001320429</c:v>
                </c:pt>
                <c:pt idx="3849">
                  <c:v>8.2944560001487844</c:v>
                </c:pt>
                <c:pt idx="3850">
                  <c:v>8.298607999982778</c:v>
                </c:pt>
                <c:pt idx="3851">
                  <c:v>8.3027839999995194</c:v>
                </c:pt>
                <c:pt idx="3852">
                  <c:v>8.3069600000162609</c:v>
                </c:pt>
                <c:pt idx="3853">
                  <c:v>8.3111120000248775</c:v>
                </c:pt>
                <c:pt idx="3854">
                  <c:v>8.3152880000416189</c:v>
                </c:pt>
                <c:pt idx="3855">
                  <c:v>8.3194400000502355</c:v>
                </c:pt>
                <c:pt idx="3856">
                  <c:v>8.323616000066977</c:v>
                </c:pt>
                <c:pt idx="3857">
                  <c:v>8.3277920000837184</c:v>
                </c:pt>
                <c:pt idx="3858">
                  <c:v>8.331944000092335</c:v>
                </c:pt>
                <c:pt idx="3859">
                  <c:v>8.3361200001090765</c:v>
                </c:pt>
                <c:pt idx="3860">
                  <c:v>8.3402720001176931</c:v>
                </c:pt>
                <c:pt idx="3861">
                  <c:v>8.3444480001344346</c:v>
                </c:pt>
                <c:pt idx="3862">
                  <c:v>8.348624000151176</c:v>
                </c:pt>
                <c:pt idx="3863">
                  <c:v>8.3527759999851696</c:v>
                </c:pt>
                <c:pt idx="3864">
                  <c:v>8.3569520000019111</c:v>
                </c:pt>
                <c:pt idx="3865">
                  <c:v>8.3611040000105277</c:v>
                </c:pt>
                <c:pt idx="3866">
                  <c:v>8.3652800000272691</c:v>
                </c:pt>
                <c:pt idx="3867">
                  <c:v>8.3694560000440106</c:v>
                </c:pt>
                <c:pt idx="3868">
                  <c:v>8.3736080000526272</c:v>
                </c:pt>
                <c:pt idx="3869">
                  <c:v>8.3777840000693686</c:v>
                </c:pt>
                <c:pt idx="3870">
                  <c:v>8.3819360000779852</c:v>
                </c:pt>
                <c:pt idx="3871">
                  <c:v>8.3861120000947267</c:v>
                </c:pt>
                <c:pt idx="3872">
                  <c:v>8.3902880001114681</c:v>
                </c:pt>
                <c:pt idx="3873">
                  <c:v>8.3944400001200847</c:v>
                </c:pt>
                <c:pt idx="3874">
                  <c:v>8.3986160001368262</c:v>
                </c:pt>
                <c:pt idx="3875">
                  <c:v>8.4027680001454428</c:v>
                </c:pt>
                <c:pt idx="3876">
                  <c:v>8.4069439999875613</c:v>
                </c:pt>
                <c:pt idx="3877">
                  <c:v>8.4111200000043027</c:v>
                </c:pt>
                <c:pt idx="3878">
                  <c:v>8.4152720000129193</c:v>
                </c:pt>
                <c:pt idx="3879">
                  <c:v>8.4194480000296608</c:v>
                </c:pt>
                <c:pt idx="3880">
                  <c:v>8.4236000000382774</c:v>
                </c:pt>
                <c:pt idx="3881">
                  <c:v>8.4277760000550188</c:v>
                </c:pt>
                <c:pt idx="3882">
                  <c:v>8.4319520000717603</c:v>
                </c:pt>
                <c:pt idx="3883">
                  <c:v>8.4361040000803769</c:v>
                </c:pt>
                <c:pt idx="3884">
                  <c:v>8.4402800000971183</c:v>
                </c:pt>
                <c:pt idx="3885">
                  <c:v>8.4444320001057349</c:v>
                </c:pt>
                <c:pt idx="3886">
                  <c:v>8.4486080001224764</c:v>
                </c:pt>
                <c:pt idx="3887">
                  <c:v>8.4527840001392178</c:v>
                </c:pt>
                <c:pt idx="3888">
                  <c:v>8.4569360001478344</c:v>
                </c:pt>
                <c:pt idx="3889">
                  <c:v>8.4611119999899529</c:v>
                </c:pt>
                <c:pt idx="3890">
                  <c:v>8.4652639999985695</c:v>
                </c:pt>
                <c:pt idx="3891">
                  <c:v>8.4694400000153109</c:v>
                </c:pt>
                <c:pt idx="3892">
                  <c:v>8.4736160000320524</c:v>
                </c:pt>
                <c:pt idx="3893">
                  <c:v>8.477768000040669</c:v>
                </c:pt>
                <c:pt idx="3894">
                  <c:v>8.4819440000574104</c:v>
                </c:pt>
                <c:pt idx="3895">
                  <c:v>8.486096000066027</c:v>
                </c:pt>
                <c:pt idx="3896">
                  <c:v>8.4902720000827685</c:v>
                </c:pt>
                <c:pt idx="3897">
                  <c:v>8.49444800009951</c:v>
                </c:pt>
                <c:pt idx="3898">
                  <c:v>8.4986000001081266</c:v>
                </c:pt>
                <c:pt idx="3899">
                  <c:v>8.502776000124868</c:v>
                </c:pt>
                <c:pt idx="3900">
                  <c:v>8.5069280001334846</c:v>
                </c:pt>
                <c:pt idx="3901">
                  <c:v>8.5111040001502261</c:v>
                </c:pt>
                <c:pt idx="3902">
                  <c:v>8.5152799999923445</c:v>
                </c:pt>
                <c:pt idx="3903">
                  <c:v>8.5194320000009611</c:v>
                </c:pt>
                <c:pt idx="3904">
                  <c:v>8.5236080000177026</c:v>
                </c:pt>
                <c:pt idx="3905">
                  <c:v>8.5277600000263192</c:v>
                </c:pt>
                <c:pt idx="3906">
                  <c:v>8.5319360000430606</c:v>
                </c:pt>
                <c:pt idx="3907">
                  <c:v>8.5361120000598021</c:v>
                </c:pt>
                <c:pt idx="3908">
                  <c:v>8.5402640000684187</c:v>
                </c:pt>
                <c:pt idx="3909">
                  <c:v>8.5444400000851601</c:v>
                </c:pt>
                <c:pt idx="3910">
                  <c:v>8.5485920000937767</c:v>
                </c:pt>
                <c:pt idx="3911">
                  <c:v>8.5527680001105182</c:v>
                </c:pt>
                <c:pt idx="3912">
                  <c:v>8.5569440001272596</c:v>
                </c:pt>
                <c:pt idx="3913">
                  <c:v>8.5610960001358762</c:v>
                </c:pt>
                <c:pt idx="3914">
                  <c:v>8.5652720001526177</c:v>
                </c:pt>
                <c:pt idx="3915">
                  <c:v>8.5694239999866113</c:v>
                </c:pt>
                <c:pt idx="3916">
                  <c:v>8.5736000000033528</c:v>
                </c:pt>
                <c:pt idx="3917">
                  <c:v>8.5777760000200942</c:v>
                </c:pt>
                <c:pt idx="3918">
                  <c:v>8.5819280000287108</c:v>
                </c:pt>
                <c:pt idx="3919">
                  <c:v>8.5861040000454523</c:v>
                </c:pt>
                <c:pt idx="3920">
                  <c:v>8.5902800000621937</c:v>
                </c:pt>
                <c:pt idx="3921">
                  <c:v>8.5944320000708103</c:v>
                </c:pt>
                <c:pt idx="3922">
                  <c:v>8.5986080000875518</c:v>
                </c:pt>
                <c:pt idx="3923">
                  <c:v>8.6027600000961684</c:v>
                </c:pt>
                <c:pt idx="3924">
                  <c:v>8.6069360001129098</c:v>
                </c:pt>
                <c:pt idx="3925">
                  <c:v>8.6111120001296513</c:v>
                </c:pt>
                <c:pt idx="3926">
                  <c:v>8.6152640001382679</c:v>
                </c:pt>
                <c:pt idx="3927">
                  <c:v>8.6194400001550093</c:v>
                </c:pt>
                <c:pt idx="3928">
                  <c:v>8.6235919999890029</c:v>
                </c:pt>
                <c:pt idx="3929">
                  <c:v>8.6277680000057444</c:v>
                </c:pt>
                <c:pt idx="3930">
                  <c:v>8.6319440000224859</c:v>
                </c:pt>
                <c:pt idx="3931">
                  <c:v>8.6360960000311024</c:v>
                </c:pt>
                <c:pt idx="3932">
                  <c:v>8.6402720000478439</c:v>
                </c:pt>
                <c:pt idx="3933">
                  <c:v>8.6444240000564605</c:v>
                </c:pt>
                <c:pt idx="3934">
                  <c:v>8.648600000073202</c:v>
                </c:pt>
                <c:pt idx="3935">
                  <c:v>8.6527760000899434</c:v>
                </c:pt>
                <c:pt idx="3936">
                  <c:v>8.65692800009856</c:v>
                </c:pt>
                <c:pt idx="3937">
                  <c:v>8.6611040001153015</c:v>
                </c:pt>
                <c:pt idx="3938">
                  <c:v>8.6652560001239181</c:v>
                </c:pt>
                <c:pt idx="3939">
                  <c:v>8.6694320001406595</c:v>
                </c:pt>
                <c:pt idx="3940">
                  <c:v>8.673607999982778</c:v>
                </c:pt>
                <c:pt idx="3941">
                  <c:v>8.6777599999913946</c:v>
                </c:pt>
                <c:pt idx="3942">
                  <c:v>8.681936000008136</c:v>
                </c:pt>
                <c:pt idx="3943">
                  <c:v>8.6860880000167526</c:v>
                </c:pt>
                <c:pt idx="3944">
                  <c:v>8.6902640000334941</c:v>
                </c:pt>
                <c:pt idx="3945">
                  <c:v>8.6944400000502355</c:v>
                </c:pt>
                <c:pt idx="3946">
                  <c:v>8.6985920000588521</c:v>
                </c:pt>
                <c:pt idx="3947">
                  <c:v>8.7027680000755936</c:v>
                </c:pt>
                <c:pt idx="3948">
                  <c:v>8.7069200000842102</c:v>
                </c:pt>
                <c:pt idx="3949">
                  <c:v>8.7110960001009516</c:v>
                </c:pt>
                <c:pt idx="3950">
                  <c:v>8.7152720001176931</c:v>
                </c:pt>
                <c:pt idx="3951">
                  <c:v>8.7194240001263097</c:v>
                </c:pt>
                <c:pt idx="3952">
                  <c:v>8.7236000001430511</c:v>
                </c:pt>
                <c:pt idx="3953">
                  <c:v>8.7277520001516677</c:v>
                </c:pt>
                <c:pt idx="3954">
                  <c:v>8.7319279999937862</c:v>
                </c:pt>
                <c:pt idx="3955">
                  <c:v>8.7361040000105277</c:v>
                </c:pt>
                <c:pt idx="3956">
                  <c:v>8.7402560000191443</c:v>
                </c:pt>
                <c:pt idx="3957">
                  <c:v>8.7444320000358857</c:v>
                </c:pt>
                <c:pt idx="3958">
                  <c:v>8.7485840000445023</c:v>
                </c:pt>
                <c:pt idx="3959">
                  <c:v>8.7527600000612438</c:v>
                </c:pt>
                <c:pt idx="3960">
                  <c:v>8.7569360000779852</c:v>
                </c:pt>
                <c:pt idx="3961">
                  <c:v>8.7610880000866018</c:v>
                </c:pt>
                <c:pt idx="3962">
                  <c:v>8.7652640001033433</c:v>
                </c:pt>
                <c:pt idx="3963">
                  <c:v>8.7694160001119599</c:v>
                </c:pt>
                <c:pt idx="3964">
                  <c:v>8.7735920001287013</c:v>
                </c:pt>
                <c:pt idx="3965">
                  <c:v>8.7777680001454428</c:v>
                </c:pt>
                <c:pt idx="3966">
                  <c:v>8.7819200001540594</c:v>
                </c:pt>
                <c:pt idx="3967">
                  <c:v>8.7860959999961779</c:v>
                </c:pt>
                <c:pt idx="3968">
                  <c:v>8.7902480000047944</c:v>
                </c:pt>
                <c:pt idx="3969">
                  <c:v>8.7944240000215359</c:v>
                </c:pt>
                <c:pt idx="3970">
                  <c:v>8.7986000000382774</c:v>
                </c:pt>
                <c:pt idx="3971">
                  <c:v>8.802752000046894</c:v>
                </c:pt>
                <c:pt idx="3972">
                  <c:v>8.8069280000636354</c:v>
                </c:pt>
                <c:pt idx="3973">
                  <c:v>8.811080000072252</c:v>
                </c:pt>
                <c:pt idx="3974">
                  <c:v>8.8152560000889935</c:v>
                </c:pt>
                <c:pt idx="3975">
                  <c:v>8.8194320001057349</c:v>
                </c:pt>
                <c:pt idx="3976">
                  <c:v>8.8235840001143515</c:v>
                </c:pt>
                <c:pt idx="3977">
                  <c:v>8.827760000131093</c:v>
                </c:pt>
                <c:pt idx="3978">
                  <c:v>8.8319120001397096</c:v>
                </c:pt>
                <c:pt idx="3979">
                  <c:v>8.836087999981828</c:v>
                </c:pt>
                <c:pt idx="3980">
                  <c:v>8.8402639999985695</c:v>
                </c:pt>
                <c:pt idx="3981">
                  <c:v>8.8444160000071861</c:v>
                </c:pt>
                <c:pt idx="3982">
                  <c:v>8.8485920000239275</c:v>
                </c:pt>
                <c:pt idx="3983">
                  <c:v>8.8527440000325441</c:v>
                </c:pt>
                <c:pt idx="3984">
                  <c:v>8.8569200000492856</c:v>
                </c:pt>
                <c:pt idx="3985">
                  <c:v>8.861096000066027</c:v>
                </c:pt>
                <c:pt idx="3986">
                  <c:v>8.8652480000746436</c:v>
                </c:pt>
                <c:pt idx="3987">
                  <c:v>8.8694240000913851</c:v>
                </c:pt>
                <c:pt idx="3988">
                  <c:v>8.8735760001000017</c:v>
                </c:pt>
                <c:pt idx="3989">
                  <c:v>8.8777520001167431</c:v>
                </c:pt>
                <c:pt idx="3990">
                  <c:v>8.8819280001334846</c:v>
                </c:pt>
                <c:pt idx="3991">
                  <c:v>8.8860800001421012</c:v>
                </c:pt>
                <c:pt idx="3992">
                  <c:v>8.8902559999842197</c:v>
                </c:pt>
                <c:pt idx="3993">
                  <c:v>8.8944079999928363</c:v>
                </c:pt>
                <c:pt idx="3994">
                  <c:v>8.8985840000095777</c:v>
                </c:pt>
                <c:pt idx="3995">
                  <c:v>8.9027600000263192</c:v>
                </c:pt>
                <c:pt idx="3996">
                  <c:v>8.9069120000349358</c:v>
                </c:pt>
                <c:pt idx="3997">
                  <c:v>8.9110880000516772</c:v>
                </c:pt>
                <c:pt idx="3998">
                  <c:v>8.9152400000602938</c:v>
                </c:pt>
                <c:pt idx="3999">
                  <c:v>8.9194160000770353</c:v>
                </c:pt>
                <c:pt idx="4000">
                  <c:v>8.9235920000937767</c:v>
                </c:pt>
                <c:pt idx="4001">
                  <c:v>8.9277440001023933</c:v>
                </c:pt>
                <c:pt idx="4002">
                  <c:v>8.9319200001191348</c:v>
                </c:pt>
                <c:pt idx="4003">
                  <c:v>8.9360720001277514</c:v>
                </c:pt>
                <c:pt idx="4004">
                  <c:v>8.9402480001444928</c:v>
                </c:pt>
                <c:pt idx="4005">
                  <c:v>8.9444239999866113</c:v>
                </c:pt>
                <c:pt idx="4006">
                  <c:v>8.9485759999952279</c:v>
                </c:pt>
                <c:pt idx="4007">
                  <c:v>8.9527520000119694</c:v>
                </c:pt>
                <c:pt idx="4008">
                  <c:v>8.956904000020586</c:v>
                </c:pt>
                <c:pt idx="4009">
                  <c:v>8.9610800000373274</c:v>
                </c:pt>
                <c:pt idx="4010">
                  <c:v>8.9652560000540689</c:v>
                </c:pt>
                <c:pt idx="4011">
                  <c:v>8.9694080000626855</c:v>
                </c:pt>
                <c:pt idx="4012">
                  <c:v>8.9735840000794269</c:v>
                </c:pt>
                <c:pt idx="4013">
                  <c:v>8.9777360000880435</c:v>
                </c:pt>
                <c:pt idx="4014">
                  <c:v>8.981912000104785</c:v>
                </c:pt>
                <c:pt idx="4015">
                  <c:v>8.9860880001215264</c:v>
                </c:pt>
                <c:pt idx="4016">
                  <c:v>8.990240000130143</c:v>
                </c:pt>
                <c:pt idx="4017">
                  <c:v>8.9944160001468845</c:v>
                </c:pt>
                <c:pt idx="4018">
                  <c:v>8.9985680001555011</c:v>
                </c:pt>
                <c:pt idx="4019">
                  <c:v>9.0027439999976195</c:v>
                </c:pt>
                <c:pt idx="4020">
                  <c:v>9.006920000014361</c:v>
                </c:pt>
                <c:pt idx="4021">
                  <c:v>9.0110720000229776</c:v>
                </c:pt>
                <c:pt idx="4022">
                  <c:v>9.015248000039719</c:v>
                </c:pt>
                <c:pt idx="4023">
                  <c:v>9.0194000000483356</c:v>
                </c:pt>
                <c:pt idx="4024">
                  <c:v>9.0235760000650771</c:v>
                </c:pt>
                <c:pt idx="4025">
                  <c:v>9.0277520000818186</c:v>
                </c:pt>
                <c:pt idx="4026">
                  <c:v>9.0319040000904351</c:v>
                </c:pt>
                <c:pt idx="4027">
                  <c:v>9.0360800001071766</c:v>
                </c:pt>
                <c:pt idx="4028">
                  <c:v>9.0402320001157932</c:v>
                </c:pt>
                <c:pt idx="4029">
                  <c:v>9.0444080001325347</c:v>
                </c:pt>
                <c:pt idx="4030">
                  <c:v>9.0485840001492761</c:v>
                </c:pt>
                <c:pt idx="4031">
                  <c:v>9.0527359999832697</c:v>
                </c:pt>
                <c:pt idx="4032">
                  <c:v>9.0569120000000112</c:v>
                </c:pt>
                <c:pt idx="4033">
                  <c:v>9.0610640000086278</c:v>
                </c:pt>
                <c:pt idx="4034">
                  <c:v>9.0652400000253692</c:v>
                </c:pt>
                <c:pt idx="4035">
                  <c:v>9.0694160000421107</c:v>
                </c:pt>
                <c:pt idx="4036">
                  <c:v>9.0735680000507273</c:v>
                </c:pt>
                <c:pt idx="4037">
                  <c:v>9.0777440000674687</c:v>
                </c:pt>
                <c:pt idx="4038">
                  <c:v>9.0818960000760853</c:v>
                </c:pt>
                <c:pt idx="4039">
                  <c:v>9.0860720000928268</c:v>
                </c:pt>
                <c:pt idx="4040">
                  <c:v>9.0902480001095682</c:v>
                </c:pt>
                <c:pt idx="4041">
                  <c:v>9.0944000001181848</c:v>
                </c:pt>
                <c:pt idx="4042">
                  <c:v>9.0985760001349263</c:v>
                </c:pt>
                <c:pt idx="4043">
                  <c:v>9.1027280001435429</c:v>
                </c:pt>
                <c:pt idx="4044">
                  <c:v>9.1069039999856614</c:v>
                </c:pt>
                <c:pt idx="4045">
                  <c:v>9.1110800000024028</c:v>
                </c:pt>
                <c:pt idx="4046">
                  <c:v>9.1152320000110194</c:v>
                </c:pt>
                <c:pt idx="4047">
                  <c:v>9.1194080000277609</c:v>
                </c:pt>
                <c:pt idx="4048">
                  <c:v>9.1235600000363775</c:v>
                </c:pt>
                <c:pt idx="4049">
                  <c:v>9.1277360000531189</c:v>
                </c:pt>
                <c:pt idx="4050">
                  <c:v>9.1319120000698604</c:v>
                </c:pt>
                <c:pt idx="4051">
                  <c:v>9.136064000078477</c:v>
                </c:pt>
                <c:pt idx="4052">
                  <c:v>9.1402400000952184</c:v>
                </c:pt>
                <c:pt idx="4053">
                  <c:v>9.144392000103835</c:v>
                </c:pt>
                <c:pt idx="4054">
                  <c:v>9.1485680001205765</c:v>
                </c:pt>
                <c:pt idx="4055">
                  <c:v>9.1527440001373179</c:v>
                </c:pt>
                <c:pt idx="4056">
                  <c:v>9.1568960001459345</c:v>
                </c:pt>
                <c:pt idx="4057">
                  <c:v>9.161071999988053</c:v>
                </c:pt>
                <c:pt idx="4058">
                  <c:v>9.1652239999966696</c:v>
                </c:pt>
                <c:pt idx="4059">
                  <c:v>9.169400000013411</c:v>
                </c:pt>
                <c:pt idx="4060">
                  <c:v>9.1735760000301525</c:v>
                </c:pt>
                <c:pt idx="4061">
                  <c:v>9.1777280000387691</c:v>
                </c:pt>
                <c:pt idx="4062">
                  <c:v>9.1819040000555106</c:v>
                </c:pt>
                <c:pt idx="4063">
                  <c:v>9.1860560000641271</c:v>
                </c:pt>
                <c:pt idx="4064">
                  <c:v>9.1902320000808686</c:v>
                </c:pt>
                <c:pt idx="4065">
                  <c:v>9.1944080000976101</c:v>
                </c:pt>
                <c:pt idx="4066">
                  <c:v>9.1985600001062267</c:v>
                </c:pt>
                <c:pt idx="4067">
                  <c:v>9.2027360001229681</c:v>
                </c:pt>
                <c:pt idx="4068">
                  <c:v>9.2068880001315847</c:v>
                </c:pt>
                <c:pt idx="4069">
                  <c:v>9.2110640001483262</c:v>
                </c:pt>
                <c:pt idx="4070">
                  <c:v>9.2152399999904446</c:v>
                </c:pt>
                <c:pt idx="4071">
                  <c:v>9.2193919999990612</c:v>
                </c:pt>
                <c:pt idx="4072">
                  <c:v>9.2235680000158027</c:v>
                </c:pt>
                <c:pt idx="4073">
                  <c:v>9.2277200000244193</c:v>
                </c:pt>
                <c:pt idx="4074">
                  <c:v>9.2318960000411607</c:v>
                </c:pt>
                <c:pt idx="4075">
                  <c:v>9.2360720000579022</c:v>
                </c:pt>
                <c:pt idx="4076">
                  <c:v>9.2402240000665188</c:v>
                </c:pt>
                <c:pt idx="4077">
                  <c:v>9.2444000000832602</c:v>
                </c:pt>
                <c:pt idx="4078">
                  <c:v>9.2485520000918768</c:v>
                </c:pt>
                <c:pt idx="4079">
                  <c:v>9.2527280001086183</c:v>
                </c:pt>
                <c:pt idx="4080">
                  <c:v>9.2569040001253597</c:v>
                </c:pt>
                <c:pt idx="4081">
                  <c:v>9.2610560001339763</c:v>
                </c:pt>
                <c:pt idx="4082">
                  <c:v>9.2652320001507178</c:v>
                </c:pt>
                <c:pt idx="4083">
                  <c:v>9.2693839999847114</c:v>
                </c:pt>
                <c:pt idx="4084">
                  <c:v>9.2735600000014529</c:v>
                </c:pt>
                <c:pt idx="4085">
                  <c:v>9.2777360000181943</c:v>
                </c:pt>
                <c:pt idx="4086">
                  <c:v>9.2818880000268109</c:v>
                </c:pt>
                <c:pt idx="4087">
                  <c:v>9.2860640000435524</c:v>
                </c:pt>
                <c:pt idx="4088">
                  <c:v>9.2902400000602938</c:v>
                </c:pt>
                <c:pt idx="4089">
                  <c:v>9.2943920000689104</c:v>
                </c:pt>
                <c:pt idx="4090">
                  <c:v>9.2985680000856519</c:v>
                </c:pt>
                <c:pt idx="4091">
                  <c:v>9.3027200000942685</c:v>
                </c:pt>
                <c:pt idx="4092">
                  <c:v>9.3068960001110099</c:v>
                </c:pt>
                <c:pt idx="4093">
                  <c:v>9.3110720001277514</c:v>
                </c:pt>
                <c:pt idx="4094">
                  <c:v>9.315224000136368</c:v>
                </c:pt>
                <c:pt idx="4095">
                  <c:v>9.3194000001531094</c:v>
                </c:pt>
                <c:pt idx="4096">
                  <c:v>9.323551999987103</c:v>
                </c:pt>
                <c:pt idx="4097">
                  <c:v>9.3277280000038445</c:v>
                </c:pt>
                <c:pt idx="4098">
                  <c:v>9.331904000020586</c:v>
                </c:pt>
                <c:pt idx="4099">
                  <c:v>9.3360560000292026</c:v>
                </c:pt>
                <c:pt idx="4100">
                  <c:v>9.340232000045944</c:v>
                </c:pt>
                <c:pt idx="4101">
                  <c:v>9.3443840000545606</c:v>
                </c:pt>
                <c:pt idx="4102">
                  <c:v>9.3485600000713021</c:v>
                </c:pt>
                <c:pt idx="4103">
                  <c:v>9.3527360000880435</c:v>
                </c:pt>
                <c:pt idx="4104">
                  <c:v>9.3568880000966601</c:v>
                </c:pt>
                <c:pt idx="4105">
                  <c:v>9.3610640001134016</c:v>
                </c:pt>
                <c:pt idx="4106">
                  <c:v>9.3652160001220182</c:v>
                </c:pt>
                <c:pt idx="4107">
                  <c:v>9.3693920001387596</c:v>
                </c:pt>
                <c:pt idx="4108">
                  <c:v>9.3735680001555011</c:v>
                </c:pt>
                <c:pt idx="4109">
                  <c:v>9.3777199999894947</c:v>
                </c:pt>
                <c:pt idx="4110">
                  <c:v>9.3818960000062361</c:v>
                </c:pt>
                <c:pt idx="4111">
                  <c:v>9.3860480000148527</c:v>
                </c:pt>
                <c:pt idx="4112">
                  <c:v>9.3902240000315942</c:v>
                </c:pt>
                <c:pt idx="4113">
                  <c:v>9.3944000000483356</c:v>
                </c:pt>
                <c:pt idx="4114">
                  <c:v>9.3985520000569522</c:v>
                </c:pt>
                <c:pt idx="4115">
                  <c:v>9.4027280000736937</c:v>
                </c:pt>
                <c:pt idx="4116">
                  <c:v>9.4068800000823103</c:v>
                </c:pt>
                <c:pt idx="4117">
                  <c:v>9.4110560000990517</c:v>
                </c:pt>
                <c:pt idx="4118">
                  <c:v>9.4152320001157932</c:v>
                </c:pt>
                <c:pt idx="4119">
                  <c:v>9.4193840001244098</c:v>
                </c:pt>
                <c:pt idx="4120">
                  <c:v>9.4235600001411512</c:v>
                </c:pt>
                <c:pt idx="4121">
                  <c:v>9.4277120001497678</c:v>
                </c:pt>
                <c:pt idx="4122">
                  <c:v>9.4318879999918863</c:v>
                </c:pt>
                <c:pt idx="4123">
                  <c:v>9.4360640000086278</c:v>
                </c:pt>
                <c:pt idx="4124">
                  <c:v>9.4402160000172444</c:v>
                </c:pt>
                <c:pt idx="4125">
                  <c:v>9.4443920000339858</c:v>
                </c:pt>
                <c:pt idx="4126">
                  <c:v>9.4485440000426024</c:v>
                </c:pt>
                <c:pt idx="4127">
                  <c:v>9.4527200000593439</c:v>
                </c:pt>
                <c:pt idx="4128">
                  <c:v>9.4568960000760853</c:v>
                </c:pt>
                <c:pt idx="4129">
                  <c:v>9.4610480000847019</c:v>
                </c:pt>
                <c:pt idx="4130">
                  <c:v>9.4652240001014434</c:v>
                </c:pt>
                <c:pt idx="4131">
                  <c:v>9.46937600011006</c:v>
                </c:pt>
                <c:pt idx="4132">
                  <c:v>9.4735520001268014</c:v>
                </c:pt>
                <c:pt idx="4133">
                  <c:v>9.4777280001435429</c:v>
                </c:pt>
                <c:pt idx="4134">
                  <c:v>9.4818800001521595</c:v>
                </c:pt>
                <c:pt idx="4135">
                  <c:v>9.486055999994278</c:v>
                </c:pt>
                <c:pt idx="4136">
                  <c:v>9.4902080000028946</c:v>
                </c:pt>
                <c:pt idx="4137">
                  <c:v>9.494384000019636</c:v>
                </c:pt>
                <c:pt idx="4138">
                  <c:v>9.4985600000363775</c:v>
                </c:pt>
                <c:pt idx="4139">
                  <c:v>9.5027120000449941</c:v>
                </c:pt>
                <c:pt idx="4140">
                  <c:v>9.5068880000617355</c:v>
                </c:pt>
                <c:pt idx="4141">
                  <c:v>9.5110400000703521</c:v>
                </c:pt>
                <c:pt idx="4142">
                  <c:v>9.5152160000870936</c:v>
                </c:pt>
                <c:pt idx="4143">
                  <c:v>9.519392000103835</c:v>
                </c:pt>
                <c:pt idx="4144">
                  <c:v>9.5235440001124516</c:v>
                </c:pt>
                <c:pt idx="4145">
                  <c:v>9.5277200001291931</c:v>
                </c:pt>
                <c:pt idx="4146">
                  <c:v>9.5318720001378097</c:v>
                </c:pt>
                <c:pt idx="4147">
                  <c:v>9.5360480001545511</c:v>
                </c:pt>
                <c:pt idx="4148">
                  <c:v>9.5402239999966696</c:v>
                </c:pt>
                <c:pt idx="4149">
                  <c:v>9.5443760000052862</c:v>
                </c:pt>
                <c:pt idx="4150">
                  <c:v>9.5485520000220276</c:v>
                </c:pt>
                <c:pt idx="4151">
                  <c:v>9.5527040000306442</c:v>
                </c:pt>
                <c:pt idx="4152">
                  <c:v>9.5568800000473857</c:v>
                </c:pt>
                <c:pt idx="4153">
                  <c:v>9.5610560000641271</c:v>
                </c:pt>
                <c:pt idx="4154">
                  <c:v>9.5652080000727437</c:v>
                </c:pt>
                <c:pt idx="4155">
                  <c:v>9.5693840000894852</c:v>
                </c:pt>
                <c:pt idx="4156">
                  <c:v>9.5735360000981018</c:v>
                </c:pt>
                <c:pt idx="4157">
                  <c:v>9.5777120001148432</c:v>
                </c:pt>
                <c:pt idx="4158">
                  <c:v>9.5818880001315847</c:v>
                </c:pt>
                <c:pt idx="4159">
                  <c:v>9.5860400001402013</c:v>
                </c:pt>
                <c:pt idx="4160">
                  <c:v>9.5902159999823198</c:v>
                </c:pt>
                <c:pt idx="4161">
                  <c:v>9.5943679999909364</c:v>
                </c:pt>
                <c:pt idx="4162">
                  <c:v>9.5985440000076778</c:v>
                </c:pt>
                <c:pt idx="4163">
                  <c:v>9.6027200000244193</c:v>
                </c:pt>
                <c:pt idx="4164">
                  <c:v>9.6068720000330359</c:v>
                </c:pt>
                <c:pt idx="4165">
                  <c:v>9.6110480000497773</c:v>
                </c:pt>
                <c:pt idx="4166">
                  <c:v>9.6152000000583939</c:v>
                </c:pt>
                <c:pt idx="4167">
                  <c:v>9.6193760000751354</c:v>
                </c:pt>
                <c:pt idx="4168">
                  <c:v>9.6235520000918768</c:v>
                </c:pt>
                <c:pt idx="4169">
                  <c:v>9.6277040001004934</c:v>
                </c:pt>
                <c:pt idx="4170">
                  <c:v>9.6318800001172349</c:v>
                </c:pt>
                <c:pt idx="4171">
                  <c:v>9.6360320001258515</c:v>
                </c:pt>
                <c:pt idx="4172">
                  <c:v>9.6402080001425929</c:v>
                </c:pt>
                <c:pt idx="4173">
                  <c:v>9.6443839999847114</c:v>
                </c:pt>
                <c:pt idx="4174">
                  <c:v>9.648535999993328</c:v>
                </c:pt>
                <c:pt idx="4175">
                  <c:v>9.6527120000100695</c:v>
                </c:pt>
                <c:pt idx="4176">
                  <c:v>9.6568640000186861</c:v>
                </c:pt>
                <c:pt idx="4177">
                  <c:v>9.6610400000354275</c:v>
                </c:pt>
                <c:pt idx="4178">
                  <c:v>9.665216000052169</c:v>
                </c:pt>
                <c:pt idx="4179">
                  <c:v>9.6693680000607856</c:v>
                </c:pt>
                <c:pt idx="4180">
                  <c:v>9.673544000077527</c:v>
                </c:pt>
                <c:pt idx="4181">
                  <c:v>9.6776960000861436</c:v>
                </c:pt>
                <c:pt idx="4182">
                  <c:v>9.6818720001028851</c:v>
                </c:pt>
                <c:pt idx="4183">
                  <c:v>9.6860480001196265</c:v>
                </c:pt>
                <c:pt idx="4184">
                  <c:v>9.6902000001282431</c:v>
                </c:pt>
                <c:pt idx="4185">
                  <c:v>9.6943760001449846</c:v>
                </c:pt>
                <c:pt idx="4186">
                  <c:v>9.6985280001536012</c:v>
                </c:pt>
                <c:pt idx="4187">
                  <c:v>9.7027039999957196</c:v>
                </c:pt>
                <c:pt idx="4188">
                  <c:v>9.7068800000124611</c:v>
                </c:pt>
                <c:pt idx="4189">
                  <c:v>9.7110320000210777</c:v>
                </c:pt>
                <c:pt idx="4190">
                  <c:v>9.7152080000378191</c:v>
                </c:pt>
                <c:pt idx="4191">
                  <c:v>9.7193600000464357</c:v>
                </c:pt>
                <c:pt idx="4192">
                  <c:v>9.7235360000631772</c:v>
                </c:pt>
                <c:pt idx="4193">
                  <c:v>9.7277120000799187</c:v>
                </c:pt>
                <c:pt idx="4194">
                  <c:v>9.7318640000885352</c:v>
                </c:pt>
                <c:pt idx="4195">
                  <c:v>9.7360400001052767</c:v>
                </c:pt>
                <c:pt idx="4196">
                  <c:v>9.7401920001138933</c:v>
                </c:pt>
                <c:pt idx="4197">
                  <c:v>9.7443680001306348</c:v>
                </c:pt>
                <c:pt idx="4198">
                  <c:v>9.7485440001473762</c:v>
                </c:pt>
                <c:pt idx="4199">
                  <c:v>9.7526960001559928</c:v>
                </c:pt>
                <c:pt idx="4200">
                  <c:v>9.7568719999981113</c:v>
                </c:pt>
                <c:pt idx="4201">
                  <c:v>9.7610240000067279</c:v>
                </c:pt>
                <c:pt idx="4202">
                  <c:v>9.7652000000234693</c:v>
                </c:pt>
                <c:pt idx="4203">
                  <c:v>9.7693760000402108</c:v>
                </c:pt>
                <c:pt idx="4204">
                  <c:v>9.7735280000488274</c:v>
                </c:pt>
                <c:pt idx="4205">
                  <c:v>9.7777040000655688</c:v>
                </c:pt>
                <c:pt idx="4206">
                  <c:v>9.7818560000741854</c:v>
                </c:pt>
                <c:pt idx="4207">
                  <c:v>9.7860320000909269</c:v>
                </c:pt>
                <c:pt idx="4208">
                  <c:v>9.7902080001076683</c:v>
                </c:pt>
                <c:pt idx="4209">
                  <c:v>9.7943600001162849</c:v>
                </c:pt>
                <c:pt idx="4210">
                  <c:v>9.7985360001330264</c:v>
                </c:pt>
                <c:pt idx="4211">
                  <c:v>9.802688000141643</c:v>
                </c:pt>
                <c:pt idx="4212">
                  <c:v>9.8068639999837615</c:v>
                </c:pt>
                <c:pt idx="4213">
                  <c:v>9.8110400000005029</c:v>
                </c:pt>
                <c:pt idx="4214">
                  <c:v>9.8151920000091195</c:v>
                </c:pt>
                <c:pt idx="4215">
                  <c:v>9.819368000025861</c:v>
                </c:pt>
                <c:pt idx="4216">
                  <c:v>9.8235200000344776</c:v>
                </c:pt>
                <c:pt idx="4217">
                  <c:v>9.827696000051219</c:v>
                </c:pt>
                <c:pt idx="4218">
                  <c:v>9.8318720000679605</c:v>
                </c:pt>
                <c:pt idx="4219">
                  <c:v>9.8360240000765771</c:v>
                </c:pt>
                <c:pt idx="4220">
                  <c:v>9.8402000000933185</c:v>
                </c:pt>
                <c:pt idx="4221">
                  <c:v>9.8443520001019351</c:v>
                </c:pt>
                <c:pt idx="4222">
                  <c:v>9.8485280001186766</c:v>
                </c:pt>
                <c:pt idx="4223">
                  <c:v>9.852704000135418</c:v>
                </c:pt>
                <c:pt idx="4224">
                  <c:v>9.8568560001440346</c:v>
                </c:pt>
                <c:pt idx="4225">
                  <c:v>9.8610319999861531</c:v>
                </c:pt>
                <c:pt idx="4226">
                  <c:v>9.8651839999947697</c:v>
                </c:pt>
                <c:pt idx="4227">
                  <c:v>9.8693600000115111</c:v>
                </c:pt>
                <c:pt idx="4228">
                  <c:v>9.8735360000282526</c:v>
                </c:pt>
                <c:pt idx="4229">
                  <c:v>9.8776880000368692</c:v>
                </c:pt>
                <c:pt idx="4230">
                  <c:v>9.8818640000536107</c:v>
                </c:pt>
                <c:pt idx="4231">
                  <c:v>9.8860400000703521</c:v>
                </c:pt>
                <c:pt idx="4232">
                  <c:v>9.8901920000789687</c:v>
                </c:pt>
                <c:pt idx="4233">
                  <c:v>9.8943680000957102</c:v>
                </c:pt>
                <c:pt idx="4234">
                  <c:v>9.8985200001043268</c:v>
                </c:pt>
                <c:pt idx="4235">
                  <c:v>9.9026960001210682</c:v>
                </c:pt>
                <c:pt idx="4236">
                  <c:v>9.9068720001378097</c:v>
                </c:pt>
                <c:pt idx="4237">
                  <c:v>9.9110240001464263</c:v>
                </c:pt>
                <c:pt idx="4238">
                  <c:v>9.9151999999885447</c:v>
                </c:pt>
                <c:pt idx="4239">
                  <c:v>9.9193519999971613</c:v>
                </c:pt>
                <c:pt idx="4240">
                  <c:v>9.9235280000139028</c:v>
                </c:pt>
                <c:pt idx="4241">
                  <c:v>9.9277040000306442</c:v>
                </c:pt>
                <c:pt idx="4242">
                  <c:v>9.9318560000392608</c:v>
                </c:pt>
                <c:pt idx="4243">
                  <c:v>9.9360320000560023</c:v>
                </c:pt>
                <c:pt idx="4244">
                  <c:v>9.9401840000646189</c:v>
                </c:pt>
                <c:pt idx="4245">
                  <c:v>9.9443600000813603</c:v>
                </c:pt>
                <c:pt idx="4246">
                  <c:v>9.9485360000981018</c:v>
                </c:pt>
                <c:pt idx="4247">
                  <c:v>9.9526880001067184</c:v>
                </c:pt>
                <c:pt idx="4248">
                  <c:v>9.9568640001234598</c:v>
                </c:pt>
                <c:pt idx="4249">
                  <c:v>9.9610160001320764</c:v>
                </c:pt>
                <c:pt idx="4250">
                  <c:v>9.9651920001488179</c:v>
                </c:pt>
                <c:pt idx="4251">
                  <c:v>9.9693679999909364</c:v>
                </c:pt>
                <c:pt idx="4252">
                  <c:v>9.973519999999553</c:v>
                </c:pt>
                <c:pt idx="4253">
                  <c:v>9.9776960000162944</c:v>
                </c:pt>
                <c:pt idx="4254">
                  <c:v>9.981848000024911</c:v>
                </c:pt>
                <c:pt idx="4255">
                  <c:v>9.9860240000416525</c:v>
                </c:pt>
                <c:pt idx="4256">
                  <c:v>9.9902000000583939</c:v>
                </c:pt>
                <c:pt idx="4257">
                  <c:v>9.9943520000670105</c:v>
                </c:pt>
                <c:pt idx="4258">
                  <c:v>9.998528000083752</c:v>
                </c:pt>
                <c:pt idx="4259">
                  <c:v>10.002680000092369</c:v>
                </c:pt>
                <c:pt idx="4260">
                  <c:v>10.00685600010911</c:v>
                </c:pt>
                <c:pt idx="4261">
                  <c:v>10.011032000125851</c:v>
                </c:pt>
                <c:pt idx="4262">
                  <c:v>10.015184000134468</c:v>
                </c:pt>
                <c:pt idx="4263">
                  <c:v>10.01936000015121</c:v>
                </c:pt>
                <c:pt idx="4264">
                  <c:v>10.023511999985203</c:v>
                </c:pt>
                <c:pt idx="4265">
                  <c:v>10.027688000001945</c:v>
                </c:pt>
                <c:pt idx="4266">
                  <c:v>10.031864000018686</c:v>
                </c:pt>
                <c:pt idx="4267">
                  <c:v>10.036016000027303</c:v>
                </c:pt>
                <c:pt idx="4268">
                  <c:v>10.040192000044044</c:v>
                </c:pt>
                <c:pt idx="4269">
                  <c:v>10.044344000052661</c:v>
                </c:pt>
                <c:pt idx="4270">
                  <c:v>10.048520000069402</c:v>
                </c:pt>
                <c:pt idx="4271">
                  <c:v>10.052696000086144</c:v>
                </c:pt>
                <c:pt idx="4272">
                  <c:v>10.05684800009476</c:v>
                </c:pt>
                <c:pt idx="4273">
                  <c:v>10.061024000111502</c:v>
                </c:pt>
                <c:pt idx="4274">
                  <c:v>10.065176000120118</c:v>
                </c:pt>
                <c:pt idx="4275">
                  <c:v>10.06935200013686</c:v>
                </c:pt>
                <c:pt idx="4276">
                  <c:v>10.073528000153601</c:v>
                </c:pt>
                <c:pt idx="4277">
                  <c:v>10.077679999987595</c:v>
                </c:pt>
                <c:pt idx="4278">
                  <c:v>10.081856000004336</c:v>
                </c:pt>
                <c:pt idx="4279">
                  <c:v>10.086008000012953</c:v>
                </c:pt>
                <c:pt idx="4280">
                  <c:v>10.090184000029694</c:v>
                </c:pt>
                <c:pt idx="4281">
                  <c:v>10.094360000046436</c:v>
                </c:pt>
                <c:pt idx="4282">
                  <c:v>10.098512000055052</c:v>
                </c:pt>
                <c:pt idx="4283">
                  <c:v>10.102688000071794</c:v>
                </c:pt>
                <c:pt idx="4284">
                  <c:v>10.10684000008041</c:v>
                </c:pt>
                <c:pt idx="4285">
                  <c:v>10.111016000097152</c:v>
                </c:pt>
                <c:pt idx="4286">
                  <c:v>10.115192000113893</c:v>
                </c:pt>
                <c:pt idx="4287">
                  <c:v>10.11934400012251</c:v>
                </c:pt>
                <c:pt idx="4288">
                  <c:v>10.123520000139251</c:v>
                </c:pt>
                <c:pt idx="4289">
                  <c:v>10.127672000147868</c:v>
                </c:pt>
                <c:pt idx="4290">
                  <c:v>10.131847999989986</c:v>
                </c:pt>
                <c:pt idx="4291">
                  <c:v>10.136024000006728</c:v>
                </c:pt>
                <c:pt idx="4292">
                  <c:v>10.140176000015344</c:v>
                </c:pt>
                <c:pt idx="4293">
                  <c:v>10.144352000032086</c:v>
                </c:pt>
                <c:pt idx="4294">
                  <c:v>10.148504000040703</c:v>
                </c:pt>
                <c:pt idx="4295">
                  <c:v>10.152680000057444</c:v>
                </c:pt>
                <c:pt idx="4296">
                  <c:v>10.156856000074185</c:v>
                </c:pt>
                <c:pt idx="4297">
                  <c:v>10.161008000082802</c:v>
                </c:pt>
                <c:pt idx="4298">
                  <c:v>10.165184000099543</c:v>
                </c:pt>
                <c:pt idx="4299">
                  <c:v>10.16933600010816</c:v>
                </c:pt>
                <c:pt idx="4300">
                  <c:v>10.173512000124902</c:v>
                </c:pt>
                <c:pt idx="4301">
                  <c:v>10.177688000141643</c:v>
                </c:pt>
                <c:pt idx="4302">
                  <c:v>10.18184000015026</c:v>
                </c:pt>
                <c:pt idx="4303">
                  <c:v>10.186015999992378</c:v>
                </c:pt>
                <c:pt idx="4304">
                  <c:v>10.190168000000995</c:v>
                </c:pt>
                <c:pt idx="4305">
                  <c:v>10.194344000017736</c:v>
                </c:pt>
                <c:pt idx="4306">
                  <c:v>10.198520000034478</c:v>
                </c:pt>
                <c:pt idx="4307">
                  <c:v>10.202672000043094</c:v>
                </c:pt>
                <c:pt idx="4308">
                  <c:v>10.206848000059836</c:v>
                </c:pt>
                <c:pt idx="4309">
                  <c:v>10.211000000068452</c:v>
                </c:pt>
                <c:pt idx="4310">
                  <c:v>10.215176000085194</c:v>
                </c:pt>
                <c:pt idx="4311">
                  <c:v>10.219352000101935</c:v>
                </c:pt>
                <c:pt idx="4312">
                  <c:v>10.223504000110552</c:v>
                </c:pt>
                <c:pt idx="4313">
                  <c:v>10.227680000127293</c:v>
                </c:pt>
                <c:pt idx="4314">
                  <c:v>10.23183200013591</c:v>
                </c:pt>
                <c:pt idx="4315">
                  <c:v>10.236008000152651</c:v>
                </c:pt>
                <c:pt idx="4316">
                  <c:v>10.24018399999477</c:v>
                </c:pt>
                <c:pt idx="4317">
                  <c:v>10.244336000003386</c:v>
                </c:pt>
                <c:pt idx="4318">
                  <c:v>10.248512000020128</c:v>
                </c:pt>
                <c:pt idx="4319">
                  <c:v>10.252664000028744</c:v>
                </c:pt>
                <c:pt idx="4320">
                  <c:v>10.256840000045486</c:v>
                </c:pt>
                <c:pt idx="4321">
                  <c:v>10.261016000062227</c:v>
                </c:pt>
                <c:pt idx="4322">
                  <c:v>10.265168000070844</c:v>
                </c:pt>
                <c:pt idx="4323">
                  <c:v>10.269344000087585</c:v>
                </c:pt>
                <c:pt idx="4324">
                  <c:v>10.273496000096202</c:v>
                </c:pt>
                <c:pt idx="4325">
                  <c:v>10.277672000112943</c:v>
                </c:pt>
                <c:pt idx="4326">
                  <c:v>10.281848000129685</c:v>
                </c:pt>
                <c:pt idx="4327">
                  <c:v>10.286000000138301</c:v>
                </c:pt>
                <c:pt idx="4328">
                  <c:v>10.290176000155043</c:v>
                </c:pt>
                <c:pt idx="4329">
                  <c:v>10.294327999989036</c:v>
                </c:pt>
                <c:pt idx="4330">
                  <c:v>10.298504000005778</c:v>
                </c:pt>
                <c:pt idx="4331">
                  <c:v>10.302680000022519</c:v>
                </c:pt>
                <c:pt idx="4332">
                  <c:v>10.306832000031136</c:v>
                </c:pt>
                <c:pt idx="4333">
                  <c:v>10.311008000047877</c:v>
                </c:pt>
                <c:pt idx="4334">
                  <c:v>10.315160000056494</c:v>
                </c:pt>
                <c:pt idx="4335">
                  <c:v>10.319336000073235</c:v>
                </c:pt>
                <c:pt idx="4336">
                  <c:v>10.323512000089977</c:v>
                </c:pt>
                <c:pt idx="4337">
                  <c:v>10.327664000098594</c:v>
                </c:pt>
                <c:pt idx="4338">
                  <c:v>10.331840000115335</c:v>
                </c:pt>
                <c:pt idx="4339">
                  <c:v>10.335992000123952</c:v>
                </c:pt>
                <c:pt idx="4340">
                  <c:v>10.340168000140693</c:v>
                </c:pt>
                <c:pt idx="4341">
                  <c:v>10.344343999982812</c:v>
                </c:pt>
                <c:pt idx="4342">
                  <c:v>10.348495999991428</c:v>
                </c:pt>
                <c:pt idx="4343">
                  <c:v>10.35267200000817</c:v>
                </c:pt>
                <c:pt idx="4344">
                  <c:v>10.356824000016786</c:v>
                </c:pt>
                <c:pt idx="4345">
                  <c:v>10.361000000033528</c:v>
                </c:pt>
                <c:pt idx="4346">
                  <c:v>10.365176000050269</c:v>
                </c:pt>
                <c:pt idx="4347">
                  <c:v>10.369328000058886</c:v>
                </c:pt>
                <c:pt idx="4348">
                  <c:v>10.373504000075627</c:v>
                </c:pt>
                <c:pt idx="4349">
                  <c:v>10.377656000084244</c:v>
                </c:pt>
                <c:pt idx="4350">
                  <c:v>10.381832000100985</c:v>
                </c:pt>
                <c:pt idx="4351">
                  <c:v>10.386008000117727</c:v>
                </c:pt>
                <c:pt idx="4352">
                  <c:v>10.390160000126343</c:v>
                </c:pt>
                <c:pt idx="4353">
                  <c:v>10.394336000143085</c:v>
                </c:pt>
                <c:pt idx="4354">
                  <c:v>10.398488000151701</c:v>
                </c:pt>
                <c:pt idx="4355">
                  <c:v>10.40266399999382</c:v>
                </c:pt>
                <c:pt idx="4356">
                  <c:v>10.406840000010561</c:v>
                </c:pt>
                <c:pt idx="4357">
                  <c:v>10.410992000019178</c:v>
                </c:pt>
                <c:pt idx="4358">
                  <c:v>10.415168000035919</c:v>
                </c:pt>
                <c:pt idx="4359">
                  <c:v>10.419320000044536</c:v>
                </c:pt>
                <c:pt idx="4360">
                  <c:v>10.423496000061277</c:v>
                </c:pt>
                <c:pt idx="4361">
                  <c:v>10.427672000078019</c:v>
                </c:pt>
                <c:pt idx="4362">
                  <c:v>10.431824000086635</c:v>
                </c:pt>
                <c:pt idx="4363">
                  <c:v>10.436000000103377</c:v>
                </c:pt>
                <c:pt idx="4364">
                  <c:v>10.440152000111993</c:v>
                </c:pt>
                <c:pt idx="4365">
                  <c:v>10.444328000128735</c:v>
                </c:pt>
                <c:pt idx="4366">
                  <c:v>10.448504000145476</c:v>
                </c:pt>
                <c:pt idx="4367">
                  <c:v>10.452656000154093</c:v>
                </c:pt>
                <c:pt idx="4368">
                  <c:v>10.456831999996211</c:v>
                </c:pt>
                <c:pt idx="4369">
                  <c:v>10.460984000004828</c:v>
                </c:pt>
                <c:pt idx="4370">
                  <c:v>10.465160000021569</c:v>
                </c:pt>
                <c:pt idx="4371">
                  <c:v>10.469336000038311</c:v>
                </c:pt>
                <c:pt idx="4372">
                  <c:v>10.473488000046927</c:v>
                </c:pt>
                <c:pt idx="4373">
                  <c:v>10.477664000063669</c:v>
                </c:pt>
                <c:pt idx="4374">
                  <c:v>10.481816000072286</c:v>
                </c:pt>
                <c:pt idx="4375">
                  <c:v>10.485992000089027</c:v>
                </c:pt>
                <c:pt idx="4376">
                  <c:v>10.490168000105768</c:v>
                </c:pt>
                <c:pt idx="4377">
                  <c:v>10.494320000114385</c:v>
                </c:pt>
                <c:pt idx="4378">
                  <c:v>10.498496000131126</c:v>
                </c:pt>
                <c:pt idx="4379">
                  <c:v>10.502648000139743</c:v>
                </c:pt>
                <c:pt idx="4380">
                  <c:v>10.506823999981862</c:v>
                </c:pt>
                <c:pt idx="4381">
                  <c:v>10.510999999998603</c:v>
                </c:pt>
                <c:pt idx="4382">
                  <c:v>10.51515200000722</c:v>
                </c:pt>
                <c:pt idx="4383">
                  <c:v>10.519328000023961</c:v>
                </c:pt>
                <c:pt idx="4384">
                  <c:v>10.523480000032578</c:v>
                </c:pt>
                <c:pt idx="4385">
                  <c:v>10.527656000049319</c:v>
                </c:pt>
                <c:pt idx="4386">
                  <c:v>10.531832000066061</c:v>
                </c:pt>
                <c:pt idx="4387">
                  <c:v>10.535984000074677</c:v>
                </c:pt>
                <c:pt idx="4388">
                  <c:v>10.540160000091419</c:v>
                </c:pt>
                <c:pt idx="4389">
                  <c:v>10.544312000100035</c:v>
                </c:pt>
                <c:pt idx="4390">
                  <c:v>10.548488000116777</c:v>
                </c:pt>
                <c:pt idx="4391">
                  <c:v>10.552664000133518</c:v>
                </c:pt>
                <c:pt idx="4392">
                  <c:v>10.556816000142135</c:v>
                </c:pt>
                <c:pt idx="4393">
                  <c:v>10.560991999984253</c:v>
                </c:pt>
                <c:pt idx="4394">
                  <c:v>10.56514399999287</c:v>
                </c:pt>
                <c:pt idx="4395">
                  <c:v>10.569320000009611</c:v>
                </c:pt>
                <c:pt idx="4396">
                  <c:v>10.573496000026353</c:v>
                </c:pt>
                <c:pt idx="4397">
                  <c:v>10.577648000034969</c:v>
                </c:pt>
                <c:pt idx="4398">
                  <c:v>10.581824000051711</c:v>
                </c:pt>
                <c:pt idx="4399">
                  <c:v>10.586000000068452</c:v>
                </c:pt>
                <c:pt idx="4400">
                  <c:v>10.590152000077069</c:v>
                </c:pt>
                <c:pt idx="4401">
                  <c:v>10.59432800009381</c:v>
                </c:pt>
                <c:pt idx="4402">
                  <c:v>10.598480000102427</c:v>
                </c:pt>
                <c:pt idx="4403">
                  <c:v>10.602656000119168</c:v>
                </c:pt>
                <c:pt idx="4404">
                  <c:v>10.60683200013591</c:v>
                </c:pt>
                <c:pt idx="4405">
                  <c:v>10.610984000144526</c:v>
                </c:pt>
                <c:pt idx="4406">
                  <c:v>10.615159999986645</c:v>
                </c:pt>
                <c:pt idx="4407">
                  <c:v>10.619311999995261</c:v>
                </c:pt>
                <c:pt idx="4408">
                  <c:v>10.623488000012003</c:v>
                </c:pt>
                <c:pt idx="4409">
                  <c:v>10.627664000028744</c:v>
                </c:pt>
                <c:pt idx="4410">
                  <c:v>10.631816000037361</c:v>
                </c:pt>
                <c:pt idx="4411">
                  <c:v>10.635992000054102</c:v>
                </c:pt>
                <c:pt idx="4412">
                  <c:v>10.640144000062719</c:v>
                </c:pt>
                <c:pt idx="4413">
                  <c:v>10.64432000007946</c:v>
                </c:pt>
                <c:pt idx="4414">
                  <c:v>10.648496000096202</c:v>
                </c:pt>
                <c:pt idx="4415">
                  <c:v>10.652648000104818</c:v>
                </c:pt>
                <c:pt idx="4416">
                  <c:v>10.65682400012156</c:v>
                </c:pt>
                <c:pt idx="4417">
                  <c:v>10.660976000130177</c:v>
                </c:pt>
                <c:pt idx="4418">
                  <c:v>10.665152000146918</c:v>
                </c:pt>
                <c:pt idx="4419">
                  <c:v>10.669327999989036</c:v>
                </c:pt>
                <c:pt idx="4420">
                  <c:v>10.673479999997653</c:v>
                </c:pt>
                <c:pt idx="4421">
                  <c:v>10.677656000014395</c:v>
                </c:pt>
                <c:pt idx="4422">
                  <c:v>10.681808000023011</c:v>
                </c:pt>
                <c:pt idx="4423">
                  <c:v>10.685984000039753</c:v>
                </c:pt>
                <c:pt idx="4424">
                  <c:v>10.690160000056494</c:v>
                </c:pt>
                <c:pt idx="4425">
                  <c:v>10.694312000065111</c:v>
                </c:pt>
                <c:pt idx="4426">
                  <c:v>10.698488000081852</c:v>
                </c:pt>
                <c:pt idx="4427">
                  <c:v>10.702640000090469</c:v>
                </c:pt>
                <c:pt idx="4428">
                  <c:v>10.70681600010721</c:v>
                </c:pt>
                <c:pt idx="4429">
                  <c:v>10.710992000123952</c:v>
                </c:pt>
                <c:pt idx="4430">
                  <c:v>10.715144000132568</c:v>
                </c:pt>
                <c:pt idx="4431">
                  <c:v>10.71932000014931</c:v>
                </c:pt>
                <c:pt idx="4432">
                  <c:v>10.723471999983303</c:v>
                </c:pt>
                <c:pt idx="4433">
                  <c:v>10.727648000000045</c:v>
                </c:pt>
                <c:pt idx="4434">
                  <c:v>10.731824000016786</c:v>
                </c:pt>
                <c:pt idx="4435">
                  <c:v>10.735976000025403</c:v>
                </c:pt>
                <c:pt idx="4436">
                  <c:v>10.740152000042144</c:v>
                </c:pt>
                <c:pt idx="4437">
                  <c:v>10.744304000050761</c:v>
                </c:pt>
                <c:pt idx="4438">
                  <c:v>10.748480000067502</c:v>
                </c:pt>
                <c:pt idx="4439">
                  <c:v>10.752656000084244</c:v>
                </c:pt>
                <c:pt idx="4440">
                  <c:v>10.75680800009286</c:v>
                </c:pt>
                <c:pt idx="4441">
                  <c:v>10.760984000109602</c:v>
                </c:pt>
                <c:pt idx="4442">
                  <c:v>10.765136000118218</c:v>
                </c:pt>
                <c:pt idx="4443">
                  <c:v>10.76931200013496</c:v>
                </c:pt>
                <c:pt idx="4444">
                  <c:v>10.773488000151701</c:v>
                </c:pt>
                <c:pt idx="4445">
                  <c:v>10.777639999985695</c:v>
                </c:pt>
                <c:pt idx="4446">
                  <c:v>10.781816000002436</c:v>
                </c:pt>
                <c:pt idx="4447">
                  <c:v>10.785968000011053</c:v>
                </c:pt>
                <c:pt idx="4448">
                  <c:v>10.790144000027794</c:v>
                </c:pt>
                <c:pt idx="4449">
                  <c:v>10.794320000044536</c:v>
                </c:pt>
                <c:pt idx="4450">
                  <c:v>10.798472000053152</c:v>
                </c:pt>
                <c:pt idx="4451">
                  <c:v>10.802648000069894</c:v>
                </c:pt>
                <c:pt idx="4452">
                  <c:v>10.80680000007851</c:v>
                </c:pt>
                <c:pt idx="4453">
                  <c:v>10.810976000095252</c:v>
                </c:pt>
                <c:pt idx="4454">
                  <c:v>10.815152000111993</c:v>
                </c:pt>
                <c:pt idx="4455">
                  <c:v>10.81930400012061</c:v>
                </c:pt>
                <c:pt idx="4456">
                  <c:v>10.823480000137351</c:v>
                </c:pt>
                <c:pt idx="4457">
                  <c:v>10.827632000145968</c:v>
                </c:pt>
                <c:pt idx="4458">
                  <c:v>10.831807999988087</c:v>
                </c:pt>
                <c:pt idx="4459">
                  <c:v>10.835984000004828</c:v>
                </c:pt>
                <c:pt idx="4460">
                  <c:v>10.840136000013445</c:v>
                </c:pt>
                <c:pt idx="4461">
                  <c:v>10.844312000030186</c:v>
                </c:pt>
                <c:pt idx="4462">
                  <c:v>10.848464000038803</c:v>
                </c:pt>
                <c:pt idx="4463">
                  <c:v>10.852640000055544</c:v>
                </c:pt>
                <c:pt idx="4464">
                  <c:v>10.856816000072286</c:v>
                </c:pt>
                <c:pt idx="4465">
                  <c:v>10.860968000080902</c:v>
                </c:pt>
                <c:pt idx="4466">
                  <c:v>10.865144000097644</c:v>
                </c:pt>
                <c:pt idx="4467">
                  <c:v>10.86929600010626</c:v>
                </c:pt>
                <c:pt idx="4468">
                  <c:v>10.873472000123002</c:v>
                </c:pt>
                <c:pt idx="4469">
                  <c:v>10.877648000139743</c:v>
                </c:pt>
                <c:pt idx="4470">
                  <c:v>10.88180000014836</c:v>
                </c:pt>
                <c:pt idx="4471">
                  <c:v>10.885975999990478</c:v>
                </c:pt>
                <c:pt idx="4472">
                  <c:v>10.890127999999095</c:v>
                </c:pt>
                <c:pt idx="4473">
                  <c:v>10.894304000015836</c:v>
                </c:pt>
                <c:pt idx="4474">
                  <c:v>10.898480000032578</c:v>
                </c:pt>
                <c:pt idx="4475">
                  <c:v>10.902632000041194</c:v>
                </c:pt>
                <c:pt idx="4476">
                  <c:v>10.906808000057936</c:v>
                </c:pt>
                <c:pt idx="4477">
                  <c:v>10.910960000066552</c:v>
                </c:pt>
                <c:pt idx="4478">
                  <c:v>10.915136000083294</c:v>
                </c:pt>
                <c:pt idx="4479">
                  <c:v>10.919312000100035</c:v>
                </c:pt>
                <c:pt idx="4480">
                  <c:v>10.923464000108652</c:v>
                </c:pt>
                <c:pt idx="4481">
                  <c:v>10.927640000125393</c:v>
                </c:pt>
                <c:pt idx="4482">
                  <c:v>10.93179200013401</c:v>
                </c:pt>
                <c:pt idx="4483">
                  <c:v>10.935968000150751</c:v>
                </c:pt>
                <c:pt idx="4484">
                  <c:v>10.94014399999287</c:v>
                </c:pt>
                <c:pt idx="4485">
                  <c:v>10.944296000001486</c:v>
                </c:pt>
                <c:pt idx="4486">
                  <c:v>10.948472000018228</c:v>
                </c:pt>
                <c:pt idx="4487">
                  <c:v>10.952624000026844</c:v>
                </c:pt>
                <c:pt idx="4488">
                  <c:v>10.956800000043586</c:v>
                </c:pt>
                <c:pt idx="4489">
                  <c:v>10.960976000060327</c:v>
                </c:pt>
                <c:pt idx="4490">
                  <c:v>10.965128000068944</c:v>
                </c:pt>
                <c:pt idx="4491">
                  <c:v>10.969304000085685</c:v>
                </c:pt>
                <c:pt idx="4492">
                  <c:v>10.973456000094302</c:v>
                </c:pt>
                <c:pt idx="4493">
                  <c:v>10.977632000111043</c:v>
                </c:pt>
                <c:pt idx="4494">
                  <c:v>10.981808000127785</c:v>
                </c:pt>
                <c:pt idx="4495">
                  <c:v>10.985960000136402</c:v>
                </c:pt>
                <c:pt idx="4496">
                  <c:v>10.990136000153143</c:v>
                </c:pt>
                <c:pt idx="4497">
                  <c:v>10.994287999987137</c:v>
                </c:pt>
                <c:pt idx="4498">
                  <c:v>10.998464000003878</c:v>
                </c:pt>
                <c:pt idx="4499">
                  <c:v>11.002640000020619</c:v>
                </c:pt>
                <c:pt idx="4500">
                  <c:v>11.006792000029236</c:v>
                </c:pt>
                <c:pt idx="4501">
                  <c:v>11.010968000045978</c:v>
                </c:pt>
                <c:pt idx="4502">
                  <c:v>11.015120000054594</c:v>
                </c:pt>
                <c:pt idx="4503">
                  <c:v>11.019296000071336</c:v>
                </c:pt>
                <c:pt idx="4504">
                  <c:v>11.023472000088077</c:v>
                </c:pt>
                <c:pt idx="4505">
                  <c:v>11.027624000096694</c:v>
                </c:pt>
                <c:pt idx="4506">
                  <c:v>11.031800000113435</c:v>
                </c:pt>
                <c:pt idx="4507">
                  <c:v>11.035952000122052</c:v>
                </c:pt>
                <c:pt idx="4508">
                  <c:v>11.040128000138793</c:v>
                </c:pt>
                <c:pt idx="4509">
                  <c:v>11.044304000155535</c:v>
                </c:pt>
                <c:pt idx="4510">
                  <c:v>11.048455999989528</c:v>
                </c:pt>
              </c:numCache>
            </c:numRef>
          </c:xVal>
          <c:yVal>
            <c:numRef>
              <c:f>'full set 14Oct'!$J$2:$J$4512</c:f>
              <c:numCache>
                <c:formatCode>General</c:formatCode>
                <c:ptCount val="4511"/>
                <c:pt idx="0">
                  <c:v>7.9576164003630322E-11</c:v>
                </c:pt>
                <c:pt idx="1">
                  <c:v>7.9576164003630322E-11</c:v>
                </c:pt>
                <c:pt idx="2">
                  <c:v>7.9576164003630322E-11</c:v>
                </c:pt>
                <c:pt idx="3">
                  <c:v>8.1466489052853804E-11</c:v>
                </c:pt>
                <c:pt idx="4">
                  <c:v>8.1466489052853804E-11</c:v>
                </c:pt>
                <c:pt idx="5">
                  <c:v>8.3401526574496936E-11</c:v>
                </c:pt>
                <c:pt idx="6">
                  <c:v>8.0515779159552668E-11</c:v>
                </c:pt>
                <c:pt idx="7">
                  <c:v>8.0515779159552668E-11</c:v>
                </c:pt>
                <c:pt idx="8">
                  <c:v>7.9576164003630322E-11</c:v>
                </c:pt>
                <c:pt idx="9">
                  <c:v>8.3401526574496936E-11</c:v>
                </c:pt>
                <c:pt idx="10">
                  <c:v>7.9576164003630322E-11</c:v>
                </c:pt>
                <c:pt idx="11">
                  <c:v>8.0515779159552668E-11</c:v>
                </c:pt>
                <c:pt idx="12">
                  <c:v>8.0515779159552668E-11</c:v>
                </c:pt>
                <c:pt idx="13">
                  <c:v>8.0515779159552668E-11</c:v>
                </c:pt>
                <c:pt idx="14">
                  <c:v>8.3401526574496936E-11</c:v>
                </c:pt>
                <c:pt idx="15">
                  <c:v>8.2428424687378108E-11</c:v>
                </c:pt>
                <c:pt idx="16">
                  <c:v>8.3401526574496936E-11</c:v>
                </c:pt>
                <c:pt idx="17">
                  <c:v>7.8647695202853122E-11</c:v>
                </c:pt>
                <c:pt idx="18">
                  <c:v>8.1466489052853804E-11</c:v>
                </c:pt>
                <c:pt idx="19">
                  <c:v>8.1466489052853804E-11</c:v>
                </c:pt>
                <c:pt idx="20">
                  <c:v>8.2428424687378108E-11</c:v>
                </c:pt>
                <c:pt idx="21">
                  <c:v>8.0515779159552668E-11</c:v>
                </c:pt>
                <c:pt idx="22">
                  <c:v>7.9576164003630322E-11</c:v>
                </c:pt>
                <c:pt idx="23">
                  <c:v>8.2428424687378108E-11</c:v>
                </c:pt>
                <c:pt idx="24">
                  <c:v>8.1466489052853804E-11</c:v>
                </c:pt>
                <c:pt idx="25">
                  <c:v>8.3401526574496936E-11</c:v>
                </c:pt>
                <c:pt idx="26">
                  <c:v>8.0515779159552668E-11</c:v>
                </c:pt>
                <c:pt idx="27">
                  <c:v>8.3401526574496936E-11</c:v>
                </c:pt>
                <c:pt idx="28">
                  <c:v>8.3401526574496936E-11</c:v>
                </c:pt>
                <c:pt idx="29">
                  <c:v>8.1466489052853804E-11</c:v>
                </c:pt>
                <c:pt idx="30">
                  <c:v>8.3401526574496936E-11</c:v>
                </c:pt>
                <c:pt idx="31">
                  <c:v>8.2428424687378108E-11</c:v>
                </c:pt>
                <c:pt idx="32">
                  <c:v>8.3401526574496936E-11</c:v>
                </c:pt>
                <c:pt idx="33">
                  <c:v>7.9576164003630322E-11</c:v>
                </c:pt>
                <c:pt idx="34">
                  <c:v>7.9576164003630322E-11</c:v>
                </c:pt>
                <c:pt idx="35">
                  <c:v>8.2428424687378108E-11</c:v>
                </c:pt>
                <c:pt idx="36">
                  <c:v>7.9576164003630322E-11</c:v>
                </c:pt>
                <c:pt idx="37">
                  <c:v>8.0515779159552668E-11</c:v>
                </c:pt>
                <c:pt idx="38">
                  <c:v>8.2428424687378108E-11</c:v>
                </c:pt>
                <c:pt idx="39">
                  <c:v>7.9576164003630322E-11</c:v>
                </c:pt>
                <c:pt idx="40">
                  <c:v>7.9576164003630322E-11</c:v>
                </c:pt>
                <c:pt idx="41">
                  <c:v>7.9576164003630322E-11</c:v>
                </c:pt>
                <c:pt idx="42">
                  <c:v>8.0515779159552668E-11</c:v>
                </c:pt>
                <c:pt idx="43">
                  <c:v>8.0515779159552668E-11</c:v>
                </c:pt>
                <c:pt idx="44">
                  <c:v>8.0515779159552668E-11</c:v>
                </c:pt>
                <c:pt idx="45">
                  <c:v>8.0515779159552668E-11</c:v>
                </c:pt>
                <c:pt idx="46">
                  <c:v>7.9576164003630322E-11</c:v>
                </c:pt>
                <c:pt idx="47">
                  <c:v>8.1466489052853804E-11</c:v>
                </c:pt>
                <c:pt idx="48">
                  <c:v>7.9576164003630322E-11</c:v>
                </c:pt>
                <c:pt idx="49">
                  <c:v>8.1466489052853804E-11</c:v>
                </c:pt>
                <c:pt idx="50">
                  <c:v>8.1466489052853804E-11</c:v>
                </c:pt>
                <c:pt idx="51">
                  <c:v>8.2428424687378108E-11</c:v>
                </c:pt>
                <c:pt idx="52">
                  <c:v>8.0515779159552668E-11</c:v>
                </c:pt>
                <c:pt idx="53">
                  <c:v>8.1466489052853804E-11</c:v>
                </c:pt>
                <c:pt idx="54">
                  <c:v>8.3401526574496936E-11</c:v>
                </c:pt>
                <c:pt idx="55">
                  <c:v>7.9576164003630322E-11</c:v>
                </c:pt>
                <c:pt idx="56">
                  <c:v>8.4386310641153892E-11</c:v>
                </c:pt>
                <c:pt idx="57">
                  <c:v>7.9576164003630322E-11</c:v>
                </c:pt>
                <c:pt idx="58">
                  <c:v>7.9576164003630322E-11</c:v>
                </c:pt>
                <c:pt idx="59">
                  <c:v>8.0515779159552668E-11</c:v>
                </c:pt>
                <c:pt idx="60">
                  <c:v>8.0515779159552668E-11</c:v>
                </c:pt>
                <c:pt idx="61">
                  <c:v>8.2428424687378108E-11</c:v>
                </c:pt>
                <c:pt idx="62">
                  <c:v>8.3401526574496936E-11</c:v>
                </c:pt>
                <c:pt idx="63">
                  <c:v>8.2428424687378108E-11</c:v>
                </c:pt>
                <c:pt idx="64">
                  <c:v>8.2428424687378108E-11</c:v>
                </c:pt>
                <c:pt idx="65">
                  <c:v>8.3401526574496936E-11</c:v>
                </c:pt>
                <c:pt idx="66">
                  <c:v>8.0515779159552668E-11</c:v>
                </c:pt>
                <c:pt idx="67">
                  <c:v>8.2428424687378108E-11</c:v>
                </c:pt>
                <c:pt idx="68">
                  <c:v>8.3401526574496936E-11</c:v>
                </c:pt>
                <c:pt idx="69">
                  <c:v>8.0515779159552668E-11</c:v>
                </c:pt>
                <c:pt idx="70">
                  <c:v>8.1466489052853804E-11</c:v>
                </c:pt>
                <c:pt idx="71">
                  <c:v>7.9576164003630322E-11</c:v>
                </c:pt>
                <c:pt idx="72">
                  <c:v>7.9576164003630322E-11</c:v>
                </c:pt>
                <c:pt idx="73">
                  <c:v>8.1466489052853804E-11</c:v>
                </c:pt>
                <c:pt idx="74">
                  <c:v>7.9576164003630322E-11</c:v>
                </c:pt>
                <c:pt idx="75">
                  <c:v>8.2428424687378108E-11</c:v>
                </c:pt>
                <c:pt idx="76">
                  <c:v>8.2428424687378108E-11</c:v>
                </c:pt>
                <c:pt idx="77">
                  <c:v>8.1466489052853804E-11</c:v>
                </c:pt>
                <c:pt idx="78">
                  <c:v>7.9576164003630322E-11</c:v>
                </c:pt>
                <c:pt idx="79">
                  <c:v>8.0515779159552668E-11</c:v>
                </c:pt>
                <c:pt idx="80">
                  <c:v>8.1466489052853804E-11</c:v>
                </c:pt>
                <c:pt idx="81">
                  <c:v>8.2428424687378108E-11</c:v>
                </c:pt>
                <c:pt idx="82">
                  <c:v>7.9576164003630322E-11</c:v>
                </c:pt>
                <c:pt idx="83">
                  <c:v>8.0515779159552668E-11</c:v>
                </c:pt>
                <c:pt idx="84">
                  <c:v>8.2428424687378108E-11</c:v>
                </c:pt>
                <c:pt idx="85">
                  <c:v>8.3401526574496936E-11</c:v>
                </c:pt>
                <c:pt idx="86">
                  <c:v>8.3401526574496936E-11</c:v>
                </c:pt>
                <c:pt idx="87">
                  <c:v>7.9576164003630322E-11</c:v>
                </c:pt>
                <c:pt idx="88">
                  <c:v>8.0515779159552668E-11</c:v>
                </c:pt>
                <c:pt idx="89">
                  <c:v>8.2428424687378108E-11</c:v>
                </c:pt>
                <c:pt idx="90">
                  <c:v>8.2428424687378108E-11</c:v>
                </c:pt>
                <c:pt idx="91">
                  <c:v>7.9576164003630322E-11</c:v>
                </c:pt>
                <c:pt idx="92">
                  <c:v>8.0515779159552668E-11</c:v>
                </c:pt>
                <c:pt idx="93">
                  <c:v>8.0515779159552668E-11</c:v>
                </c:pt>
                <c:pt idx="94">
                  <c:v>8.0515779159552668E-11</c:v>
                </c:pt>
                <c:pt idx="95">
                  <c:v>8.1466489052853804E-11</c:v>
                </c:pt>
                <c:pt idx="96">
                  <c:v>7.9576164003630322E-11</c:v>
                </c:pt>
                <c:pt idx="97">
                  <c:v>8.2428424687378108E-11</c:v>
                </c:pt>
                <c:pt idx="98">
                  <c:v>8.2428424687378108E-11</c:v>
                </c:pt>
                <c:pt idx="99">
                  <c:v>7.9576164003630322E-11</c:v>
                </c:pt>
                <c:pt idx="100">
                  <c:v>8.2428424687378108E-11</c:v>
                </c:pt>
                <c:pt idx="101">
                  <c:v>8.1466489052853804E-11</c:v>
                </c:pt>
                <c:pt idx="102">
                  <c:v>7.9576164003630322E-11</c:v>
                </c:pt>
                <c:pt idx="103">
                  <c:v>8.2428424687378108E-11</c:v>
                </c:pt>
                <c:pt idx="104">
                  <c:v>8.3401526574496936E-11</c:v>
                </c:pt>
                <c:pt idx="105">
                  <c:v>8.1466489052853804E-11</c:v>
                </c:pt>
                <c:pt idx="106">
                  <c:v>7.8647695202853122E-11</c:v>
                </c:pt>
                <c:pt idx="107">
                  <c:v>8.1466489052853804E-11</c:v>
                </c:pt>
                <c:pt idx="108">
                  <c:v>8.0515779159552668E-11</c:v>
                </c:pt>
                <c:pt idx="109">
                  <c:v>7.9576164003630322E-11</c:v>
                </c:pt>
                <c:pt idx="110">
                  <c:v>7.7729880494204338E-11</c:v>
                </c:pt>
                <c:pt idx="111">
                  <c:v>8.3401526574496936E-11</c:v>
                </c:pt>
                <c:pt idx="112">
                  <c:v>8.2428424687378108E-11</c:v>
                </c:pt>
                <c:pt idx="113">
                  <c:v>8.2428424687378108E-11</c:v>
                </c:pt>
                <c:pt idx="114">
                  <c:v>8.2428424687378108E-11</c:v>
                </c:pt>
                <c:pt idx="115">
                  <c:v>8.0515779159552668E-11</c:v>
                </c:pt>
                <c:pt idx="116">
                  <c:v>8.0515779159552668E-11</c:v>
                </c:pt>
                <c:pt idx="117">
                  <c:v>8.2428424687378108E-11</c:v>
                </c:pt>
                <c:pt idx="118">
                  <c:v>8.2428424687378108E-11</c:v>
                </c:pt>
                <c:pt idx="119">
                  <c:v>8.0515779159552668E-11</c:v>
                </c:pt>
                <c:pt idx="120">
                  <c:v>8.0515779159552668E-11</c:v>
                </c:pt>
                <c:pt idx="121">
                  <c:v>8.3401526574496936E-11</c:v>
                </c:pt>
                <c:pt idx="122">
                  <c:v>8.0515779159552668E-11</c:v>
                </c:pt>
                <c:pt idx="123">
                  <c:v>8.0515779159552668E-11</c:v>
                </c:pt>
                <c:pt idx="124">
                  <c:v>7.9576164003630322E-11</c:v>
                </c:pt>
                <c:pt idx="125">
                  <c:v>8.0515779159552668E-11</c:v>
                </c:pt>
                <c:pt idx="126">
                  <c:v>7.7729880494204338E-11</c:v>
                </c:pt>
                <c:pt idx="127">
                  <c:v>7.9576164003630322E-11</c:v>
                </c:pt>
                <c:pt idx="128">
                  <c:v>8.2428424687378108E-11</c:v>
                </c:pt>
                <c:pt idx="129">
                  <c:v>8.2428424687378108E-11</c:v>
                </c:pt>
                <c:pt idx="130">
                  <c:v>7.9576164003630322E-11</c:v>
                </c:pt>
                <c:pt idx="131">
                  <c:v>8.0515779159552668E-11</c:v>
                </c:pt>
                <c:pt idx="132">
                  <c:v>8.1466489052853804E-11</c:v>
                </c:pt>
                <c:pt idx="133">
                  <c:v>8.1466489052853804E-11</c:v>
                </c:pt>
                <c:pt idx="134">
                  <c:v>8.0515779159552668E-11</c:v>
                </c:pt>
                <c:pt idx="135">
                  <c:v>7.9576164003630322E-11</c:v>
                </c:pt>
                <c:pt idx="136">
                  <c:v>8.0515779159552668E-11</c:v>
                </c:pt>
                <c:pt idx="137">
                  <c:v>7.7729880494204338E-11</c:v>
                </c:pt>
                <c:pt idx="138">
                  <c:v>8.0515779159552668E-11</c:v>
                </c:pt>
                <c:pt idx="139">
                  <c:v>8.0515779159552668E-11</c:v>
                </c:pt>
                <c:pt idx="140">
                  <c:v>7.9576164003630322E-11</c:v>
                </c:pt>
                <c:pt idx="141">
                  <c:v>8.1466489052853804E-11</c:v>
                </c:pt>
                <c:pt idx="142">
                  <c:v>7.9576164003630322E-11</c:v>
                </c:pt>
                <c:pt idx="143">
                  <c:v>8.0515779159552668E-11</c:v>
                </c:pt>
                <c:pt idx="144">
                  <c:v>7.9576164003630322E-11</c:v>
                </c:pt>
                <c:pt idx="145">
                  <c:v>8.0515779159552668E-11</c:v>
                </c:pt>
                <c:pt idx="146">
                  <c:v>7.8647695202853122E-11</c:v>
                </c:pt>
                <c:pt idx="147">
                  <c:v>8.0515779159552668E-11</c:v>
                </c:pt>
                <c:pt idx="148">
                  <c:v>7.9576164003630322E-11</c:v>
                </c:pt>
                <c:pt idx="149">
                  <c:v>7.8647695202853122E-11</c:v>
                </c:pt>
                <c:pt idx="150">
                  <c:v>7.7729880494204338E-11</c:v>
                </c:pt>
                <c:pt idx="151">
                  <c:v>8.0515779159552668E-11</c:v>
                </c:pt>
                <c:pt idx="152">
                  <c:v>7.7729880494204338E-11</c:v>
                </c:pt>
                <c:pt idx="153">
                  <c:v>7.7729880494204338E-11</c:v>
                </c:pt>
                <c:pt idx="154">
                  <c:v>7.9576164003630322E-11</c:v>
                </c:pt>
                <c:pt idx="155">
                  <c:v>7.6822776637758397E-11</c:v>
                </c:pt>
                <c:pt idx="156">
                  <c:v>8.4386310641153892E-11</c:v>
                </c:pt>
                <c:pt idx="157">
                  <c:v>7.9576164003630322E-11</c:v>
                </c:pt>
                <c:pt idx="158">
                  <c:v>8.1466489052853804E-11</c:v>
                </c:pt>
                <c:pt idx="159">
                  <c:v>7.7729880494204338E-11</c:v>
                </c:pt>
                <c:pt idx="160">
                  <c:v>8.0515779159552668E-11</c:v>
                </c:pt>
                <c:pt idx="161">
                  <c:v>7.8647695202853122E-11</c:v>
                </c:pt>
                <c:pt idx="162">
                  <c:v>8.1466489052853804E-11</c:v>
                </c:pt>
                <c:pt idx="163">
                  <c:v>7.8647695202853122E-11</c:v>
                </c:pt>
                <c:pt idx="164">
                  <c:v>8.1466489052853804E-11</c:v>
                </c:pt>
                <c:pt idx="165">
                  <c:v>8.0515779159552668E-11</c:v>
                </c:pt>
                <c:pt idx="166">
                  <c:v>8.1466489052853804E-11</c:v>
                </c:pt>
                <c:pt idx="167">
                  <c:v>7.9576164003630322E-11</c:v>
                </c:pt>
                <c:pt idx="168">
                  <c:v>8.0515779159552668E-11</c:v>
                </c:pt>
                <c:pt idx="169">
                  <c:v>8.0515779159552668E-11</c:v>
                </c:pt>
                <c:pt idx="170">
                  <c:v>7.7729880494204338E-11</c:v>
                </c:pt>
                <c:pt idx="171">
                  <c:v>7.8647695202853122E-11</c:v>
                </c:pt>
                <c:pt idx="172">
                  <c:v>8.0515779159552668E-11</c:v>
                </c:pt>
                <c:pt idx="173">
                  <c:v>8.1466489052853804E-11</c:v>
                </c:pt>
                <c:pt idx="174">
                  <c:v>7.7729880494204338E-11</c:v>
                </c:pt>
                <c:pt idx="175">
                  <c:v>8.0515779159552668E-11</c:v>
                </c:pt>
                <c:pt idx="176">
                  <c:v>8.0515779159552668E-11</c:v>
                </c:pt>
                <c:pt idx="177">
                  <c:v>8.0515779159552668E-11</c:v>
                </c:pt>
                <c:pt idx="178">
                  <c:v>7.9576164003630322E-11</c:v>
                </c:pt>
                <c:pt idx="179">
                  <c:v>8.0515779159552668E-11</c:v>
                </c:pt>
                <c:pt idx="180">
                  <c:v>8.1466489052853804E-11</c:v>
                </c:pt>
                <c:pt idx="181">
                  <c:v>8.1466489052853804E-11</c:v>
                </c:pt>
                <c:pt idx="182">
                  <c:v>7.8647695202853122E-11</c:v>
                </c:pt>
                <c:pt idx="183">
                  <c:v>7.7729880494204338E-11</c:v>
                </c:pt>
                <c:pt idx="184">
                  <c:v>7.7729880494204338E-11</c:v>
                </c:pt>
                <c:pt idx="185">
                  <c:v>7.9576164003630322E-11</c:v>
                </c:pt>
                <c:pt idx="186">
                  <c:v>8.1466489052853804E-11</c:v>
                </c:pt>
                <c:pt idx="187">
                  <c:v>7.7729880494204338E-11</c:v>
                </c:pt>
                <c:pt idx="188">
                  <c:v>7.7729880494204338E-11</c:v>
                </c:pt>
                <c:pt idx="189">
                  <c:v>7.9576164003630322E-11</c:v>
                </c:pt>
                <c:pt idx="190">
                  <c:v>7.9576164003630322E-11</c:v>
                </c:pt>
                <c:pt idx="191">
                  <c:v>7.7729880494204338E-11</c:v>
                </c:pt>
                <c:pt idx="192">
                  <c:v>7.7729880494204338E-11</c:v>
                </c:pt>
                <c:pt idx="193">
                  <c:v>7.9576164003630322E-11</c:v>
                </c:pt>
                <c:pt idx="194">
                  <c:v>7.8647695202853122E-11</c:v>
                </c:pt>
                <c:pt idx="195">
                  <c:v>7.9576164003630322E-11</c:v>
                </c:pt>
                <c:pt idx="196">
                  <c:v>8.0515779159552668E-11</c:v>
                </c:pt>
                <c:pt idx="197">
                  <c:v>7.8647695202853122E-11</c:v>
                </c:pt>
                <c:pt idx="198">
                  <c:v>7.7729880494204338E-11</c:v>
                </c:pt>
                <c:pt idx="199">
                  <c:v>7.7729880494204338E-11</c:v>
                </c:pt>
                <c:pt idx="200">
                  <c:v>7.8647695202853122E-11</c:v>
                </c:pt>
                <c:pt idx="201">
                  <c:v>8.2428424687378108E-11</c:v>
                </c:pt>
                <c:pt idx="202">
                  <c:v>7.8647695202853122E-11</c:v>
                </c:pt>
                <c:pt idx="203">
                  <c:v>7.7729880494204338E-11</c:v>
                </c:pt>
                <c:pt idx="204">
                  <c:v>8.2428424687378108E-11</c:v>
                </c:pt>
                <c:pt idx="205">
                  <c:v>7.9576164003630322E-11</c:v>
                </c:pt>
                <c:pt idx="206">
                  <c:v>7.7729880494204338E-11</c:v>
                </c:pt>
                <c:pt idx="207">
                  <c:v>8.0515779159552668E-11</c:v>
                </c:pt>
                <c:pt idx="208">
                  <c:v>7.7729880494204338E-11</c:v>
                </c:pt>
                <c:pt idx="209">
                  <c:v>7.9576164003630322E-11</c:v>
                </c:pt>
                <c:pt idx="210">
                  <c:v>7.9576164003630322E-11</c:v>
                </c:pt>
                <c:pt idx="211">
                  <c:v>8.0515779159552668E-11</c:v>
                </c:pt>
                <c:pt idx="212">
                  <c:v>7.6822776637758397E-11</c:v>
                </c:pt>
                <c:pt idx="213">
                  <c:v>7.8647695202853122E-11</c:v>
                </c:pt>
                <c:pt idx="214">
                  <c:v>7.9576164003630322E-11</c:v>
                </c:pt>
                <c:pt idx="215">
                  <c:v>7.8647695202853122E-11</c:v>
                </c:pt>
                <c:pt idx="216">
                  <c:v>7.7729880494204338E-11</c:v>
                </c:pt>
                <c:pt idx="217">
                  <c:v>7.6822776637758397E-11</c:v>
                </c:pt>
                <c:pt idx="218">
                  <c:v>8.0515779159552668E-11</c:v>
                </c:pt>
                <c:pt idx="219">
                  <c:v>8.0515779159552668E-11</c:v>
                </c:pt>
                <c:pt idx="220">
                  <c:v>8.0515779159552668E-11</c:v>
                </c:pt>
                <c:pt idx="221">
                  <c:v>7.8647695202853122E-11</c:v>
                </c:pt>
                <c:pt idx="222">
                  <c:v>7.8647695202853122E-11</c:v>
                </c:pt>
                <c:pt idx="223">
                  <c:v>7.7729880494204338E-11</c:v>
                </c:pt>
                <c:pt idx="224">
                  <c:v>7.9576164003630322E-11</c:v>
                </c:pt>
                <c:pt idx="225">
                  <c:v>7.9576164003630322E-11</c:v>
                </c:pt>
                <c:pt idx="226">
                  <c:v>7.7729880494204338E-11</c:v>
                </c:pt>
                <c:pt idx="227">
                  <c:v>7.9576164003630322E-11</c:v>
                </c:pt>
                <c:pt idx="228">
                  <c:v>7.7729880494204338E-11</c:v>
                </c:pt>
                <c:pt idx="229">
                  <c:v>8.2428424687378108E-11</c:v>
                </c:pt>
                <c:pt idx="230">
                  <c:v>7.9576164003630322E-11</c:v>
                </c:pt>
                <c:pt idx="231">
                  <c:v>7.6822776637758397E-11</c:v>
                </c:pt>
                <c:pt idx="232">
                  <c:v>7.9576164003630322E-11</c:v>
                </c:pt>
                <c:pt idx="233">
                  <c:v>8.1466489052853804E-11</c:v>
                </c:pt>
                <c:pt idx="234">
                  <c:v>7.8647695202853122E-11</c:v>
                </c:pt>
                <c:pt idx="235">
                  <c:v>8.1466489052853804E-11</c:v>
                </c:pt>
                <c:pt idx="236">
                  <c:v>7.8647695202853122E-11</c:v>
                </c:pt>
                <c:pt idx="237">
                  <c:v>7.9576164003630322E-11</c:v>
                </c:pt>
                <c:pt idx="238">
                  <c:v>7.8647695202853122E-11</c:v>
                </c:pt>
                <c:pt idx="239">
                  <c:v>7.6822776637758397E-11</c:v>
                </c:pt>
                <c:pt idx="240">
                  <c:v>7.7729880494204338E-11</c:v>
                </c:pt>
                <c:pt idx="241">
                  <c:v>8.0515779159552668E-11</c:v>
                </c:pt>
                <c:pt idx="242">
                  <c:v>7.9576164003630322E-11</c:v>
                </c:pt>
                <c:pt idx="243">
                  <c:v>7.9576164003630322E-11</c:v>
                </c:pt>
                <c:pt idx="244">
                  <c:v>8.1466489052853804E-11</c:v>
                </c:pt>
                <c:pt idx="245">
                  <c:v>7.8647695202853122E-11</c:v>
                </c:pt>
                <c:pt idx="246">
                  <c:v>7.9576164003630322E-11</c:v>
                </c:pt>
                <c:pt idx="247">
                  <c:v>7.8647695202853122E-11</c:v>
                </c:pt>
                <c:pt idx="248">
                  <c:v>7.9576164003630322E-11</c:v>
                </c:pt>
                <c:pt idx="249">
                  <c:v>7.7729880494204338E-11</c:v>
                </c:pt>
                <c:pt idx="250">
                  <c:v>7.7729880494204338E-11</c:v>
                </c:pt>
                <c:pt idx="251">
                  <c:v>8.0515779159552668E-11</c:v>
                </c:pt>
                <c:pt idx="252">
                  <c:v>7.6822776637758397E-11</c:v>
                </c:pt>
                <c:pt idx="253">
                  <c:v>8.0515779159552668E-11</c:v>
                </c:pt>
                <c:pt idx="254">
                  <c:v>8.0515779159552668E-11</c:v>
                </c:pt>
                <c:pt idx="255">
                  <c:v>7.9576164003630322E-11</c:v>
                </c:pt>
                <c:pt idx="256">
                  <c:v>8.0515779159552668E-11</c:v>
                </c:pt>
                <c:pt idx="257">
                  <c:v>7.9576164003630322E-11</c:v>
                </c:pt>
                <c:pt idx="258">
                  <c:v>7.9576164003630322E-11</c:v>
                </c:pt>
                <c:pt idx="259">
                  <c:v>7.8647695202853122E-11</c:v>
                </c:pt>
                <c:pt idx="260">
                  <c:v>8.1466489052853804E-11</c:v>
                </c:pt>
                <c:pt idx="261">
                  <c:v>7.9576164003630322E-11</c:v>
                </c:pt>
                <c:pt idx="262">
                  <c:v>8.2428424687378108E-11</c:v>
                </c:pt>
                <c:pt idx="263">
                  <c:v>8.0515779159552668E-11</c:v>
                </c:pt>
                <c:pt idx="264">
                  <c:v>8.1466489052853804E-11</c:v>
                </c:pt>
                <c:pt idx="265">
                  <c:v>7.9576164003630322E-11</c:v>
                </c:pt>
                <c:pt idx="266">
                  <c:v>7.7729880494204338E-11</c:v>
                </c:pt>
                <c:pt idx="267">
                  <c:v>7.7729880494204338E-11</c:v>
                </c:pt>
                <c:pt idx="268">
                  <c:v>7.9576164003630322E-11</c:v>
                </c:pt>
                <c:pt idx="269">
                  <c:v>7.8647695202853122E-11</c:v>
                </c:pt>
                <c:pt idx="270">
                  <c:v>7.7729880494204338E-11</c:v>
                </c:pt>
                <c:pt idx="271">
                  <c:v>7.9576164003630322E-11</c:v>
                </c:pt>
                <c:pt idx="272">
                  <c:v>7.7729880494204338E-11</c:v>
                </c:pt>
                <c:pt idx="273">
                  <c:v>8.1466489052853804E-11</c:v>
                </c:pt>
                <c:pt idx="274">
                  <c:v>7.9576164003630322E-11</c:v>
                </c:pt>
                <c:pt idx="275">
                  <c:v>7.8647695202853122E-11</c:v>
                </c:pt>
                <c:pt idx="276">
                  <c:v>7.9576164003630322E-11</c:v>
                </c:pt>
                <c:pt idx="277">
                  <c:v>7.6822776637758397E-11</c:v>
                </c:pt>
                <c:pt idx="278">
                  <c:v>7.8647695202853122E-11</c:v>
                </c:pt>
                <c:pt idx="279">
                  <c:v>8.0515779159552668E-11</c:v>
                </c:pt>
                <c:pt idx="280">
                  <c:v>7.9576164003630322E-11</c:v>
                </c:pt>
                <c:pt idx="281">
                  <c:v>8.1466489052853804E-11</c:v>
                </c:pt>
                <c:pt idx="282">
                  <c:v>7.9576164003630322E-11</c:v>
                </c:pt>
                <c:pt idx="283">
                  <c:v>7.7729880494204338E-11</c:v>
                </c:pt>
                <c:pt idx="284">
                  <c:v>7.9576164003630322E-11</c:v>
                </c:pt>
                <c:pt idx="285">
                  <c:v>7.9576164003630322E-11</c:v>
                </c:pt>
                <c:pt idx="286">
                  <c:v>8.0515779159552668E-11</c:v>
                </c:pt>
                <c:pt idx="287">
                  <c:v>8.0515779159552668E-11</c:v>
                </c:pt>
                <c:pt idx="288">
                  <c:v>7.8647695202853122E-11</c:v>
                </c:pt>
                <c:pt idx="289">
                  <c:v>7.7729880494204338E-11</c:v>
                </c:pt>
                <c:pt idx="290">
                  <c:v>7.9576164003630322E-11</c:v>
                </c:pt>
                <c:pt idx="291">
                  <c:v>7.9576164003630322E-11</c:v>
                </c:pt>
                <c:pt idx="292">
                  <c:v>7.6822776637758397E-11</c:v>
                </c:pt>
                <c:pt idx="293">
                  <c:v>8.0515779159552668E-11</c:v>
                </c:pt>
                <c:pt idx="294">
                  <c:v>7.9576164003630322E-11</c:v>
                </c:pt>
                <c:pt idx="295">
                  <c:v>7.8647695202853122E-11</c:v>
                </c:pt>
                <c:pt idx="296">
                  <c:v>8.2428424687378108E-11</c:v>
                </c:pt>
                <c:pt idx="297">
                  <c:v>7.9576164003630322E-11</c:v>
                </c:pt>
                <c:pt idx="298">
                  <c:v>8.0515779159552668E-11</c:v>
                </c:pt>
                <c:pt idx="299">
                  <c:v>8.0515779159552668E-11</c:v>
                </c:pt>
                <c:pt idx="300">
                  <c:v>7.7729880494204338E-11</c:v>
                </c:pt>
                <c:pt idx="301">
                  <c:v>7.8647695202853122E-11</c:v>
                </c:pt>
                <c:pt idx="302">
                  <c:v>7.9576164003630322E-11</c:v>
                </c:pt>
                <c:pt idx="303">
                  <c:v>8.2428424687378108E-11</c:v>
                </c:pt>
                <c:pt idx="304">
                  <c:v>8.0515779159552668E-11</c:v>
                </c:pt>
                <c:pt idx="305">
                  <c:v>8.1466489052853804E-11</c:v>
                </c:pt>
                <c:pt idx="306">
                  <c:v>7.9576164003630322E-11</c:v>
                </c:pt>
                <c:pt idx="307">
                  <c:v>7.7729880494204338E-11</c:v>
                </c:pt>
                <c:pt idx="308">
                  <c:v>7.9576164003630322E-11</c:v>
                </c:pt>
                <c:pt idx="309">
                  <c:v>8.1466489052853804E-11</c:v>
                </c:pt>
                <c:pt idx="310">
                  <c:v>7.9576164003630322E-11</c:v>
                </c:pt>
                <c:pt idx="311">
                  <c:v>7.8647695202853122E-11</c:v>
                </c:pt>
                <c:pt idx="312">
                  <c:v>7.9576164003630322E-11</c:v>
                </c:pt>
                <c:pt idx="313">
                  <c:v>8.0515779159552668E-11</c:v>
                </c:pt>
                <c:pt idx="314">
                  <c:v>7.9576164003630322E-11</c:v>
                </c:pt>
                <c:pt idx="315">
                  <c:v>8.1466489052853804E-11</c:v>
                </c:pt>
                <c:pt idx="316">
                  <c:v>7.8647695202853122E-11</c:v>
                </c:pt>
                <c:pt idx="317">
                  <c:v>7.9576164003630322E-11</c:v>
                </c:pt>
                <c:pt idx="318">
                  <c:v>7.9576164003630322E-11</c:v>
                </c:pt>
                <c:pt idx="319">
                  <c:v>7.9576164003630322E-11</c:v>
                </c:pt>
                <c:pt idx="320">
                  <c:v>8.1466489052853804E-11</c:v>
                </c:pt>
                <c:pt idx="321">
                  <c:v>7.9576164003630322E-11</c:v>
                </c:pt>
                <c:pt idx="322">
                  <c:v>7.6822776637758397E-11</c:v>
                </c:pt>
                <c:pt idx="323">
                  <c:v>7.8647695202853122E-11</c:v>
                </c:pt>
                <c:pt idx="324">
                  <c:v>7.7729880494204338E-11</c:v>
                </c:pt>
                <c:pt idx="325">
                  <c:v>7.8647695202853122E-11</c:v>
                </c:pt>
                <c:pt idx="326">
                  <c:v>7.9576164003630322E-11</c:v>
                </c:pt>
                <c:pt idx="327">
                  <c:v>7.8647695202853122E-11</c:v>
                </c:pt>
                <c:pt idx="328">
                  <c:v>8.1466489052853804E-11</c:v>
                </c:pt>
                <c:pt idx="329">
                  <c:v>7.8647695202853122E-11</c:v>
                </c:pt>
                <c:pt idx="330">
                  <c:v>7.8647695202853122E-11</c:v>
                </c:pt>
                <c:pt idx="331">
                  <c:v>8.0515779159552668E-11</c:v>
                </c:pt>
                <c:pt idx="332">
                  <c:v>7.8647695202853122E-11</c:v>
                </c:pt>
                <c:pt idx="333">
                  <c:v>7.8647695202853122E-11</c:v>
                </c:pt>
                <c:pt idx="334">
                  <c:v>7.8647695202853122E-11</c:v>
                </c:pt>
                <c:pt idx="335">
                  <c:v>8.0515779159552668E-11</c:v>
                </c:pt>
                <c:pt idx="336">
                  <c:v>7.6822776637758397E-11</c:v>
                </c:pt>
                <c:pt idx="337">
                  <c:v>7.8647695202853122E-11</c:v>
                </c:pt>
                <c:pt idx="338">
                  <c:v>8.0515779159552668E-11</c:v>
                </c:pt>
                <c:pt idx="339">
                  <c:v>7.8647695202853122E-11</c:v>
                </c:pt>
                <c:pt idx="340">
                  <c:v>7.9576164003630322E-11</c:v>
                </c:pt>
                <c:pt idx="341">
                  <c:v>7.8647695202853122E-11</c:v>
                </c:pt>
                <c:pt idx="342">
                  <c:v>7.9576164003630322E-11</c:v>
                </c:pt>
                <c:pt idx="343">
                  <c:v>7.9576164003630322E-11</c:v>
                </c:pt>
                <c:pt idx="344">
                  <c:v>8.1466489052853804E-11</c:v>
                </c:pt>
                <c:pt idx="345">
                  <c:v>7.8647695202853122E-11</c:v>
                </c:pt>
                <c:pt idx="346">
                  <c:v>7.9576164003630322E-11</c:v>
                </c:pt>
                <c:pt idx="347">
                  <c:v>7.7729880494204338E-11</c:v>
                </c:pt>
                <c:pt idx="348">
                  <c:v>7.9576164003630322E-11</c:v>
                </c:pt>
                <c:pt idx="349">
                  <c:v>8.0515779159552668E-11</c:v>
                </c:pt>
                <c:pt idx="350">
                  <c:v>7.8647695202853122E-11</c:v>
                </c:pt>
                <c:pt idx="351">
                  <c:v>7.7729880494204338E-11</c:v>
                </c:pt>
                <c:pt idx="352">
                  <c:v>7.8647695202853122E-11</c:v>
                </c:pt>
                <c:pt idx="353">
                  <c:v>7.8647695202853122E-11</c:v>
                </c:pt>
                <c:pt idx="354">
                  <c:v>8.2428424687378108E-11</c:v>
                </c:pt>
                <c:pt idx="355">
                  <c:v>7.7729880494204338E-11</c:v>
                </c:pt>
                <c:pt idx="356">
                  <c:v>7.8647695202853122E-11</c:v>
                </c:pt>
                <c:pt idx="357">
                  <c:v>7.9576164003630322E-11</c:v>
                </c:pt>
                <c:pt idx="358">
                  <c:v>7.9576164003630322E-11</c:v>
                </c:pt>
                <c:pt idx="359">
                  <c:v>7.9576164003630322E-11</c:v>
                </c:pt>
                <c:pt idx="360">
                  <c:v>8.0515779159552668E-11</c:v>
                </c:pt>
                <c:pt idx="361">
                  <c:v>7.7729880494204338E-11</c:v>
                </c:pt>
                <c:pt idx="362">
                  <c:v>7.8647695202853122E-11</c:v>
                </c:pt>
                <c:pt idx="363">
                  <c:v>7.9576164003630322E-11</c:v>
                </c:pt>
                <c:pt idx="364">
                  <c:v>8.0515779159552668E-11</c:v>
                </c:pt>
                <c:pt idx="365">
                  <c:v>8.0515779159552668E-11</c:v>
                </c:pt>
                <c:pt idx="366">
                  <c:v>7.9576164003630322E-11</c:v>
                </c:pt>
                <c:pt idx="367">
                  <c:v>7.8647695202853122E-11</c:v>
                </c:pt>
                <c:pt idx="368">
                  <c:v>7.9576164003630322E-11</c:v>
                </c:pt>
                <c:pt idx="369">
                  <c:v>7.7729880494204338E-11</c:v>
                </c:pt>
                <c:pt idx="370">
                  <c:v>7.8647695202853122E-11</c:v>
                </c:pt>
                <c:pt idx="371">
                  <c:v>7.7729880494204338E-11</c:v>
                </c:pt>
                <c:pt idx="372">
                  <c:v>7.7729880494204338E-11</c:v>
                </c:pt>
                <c:pt idx="373">
                  <c:v>8.2428424687378108E-11</c:v>
                </c:pt>
                <c:pt idx="374">
                  <c:v>8.0515779159552668E-11</c:v>
                </c:pt>
                <c:pt idx="375">
                  <c:v>8.1466489052853804E-11</c:v>
                </c:pt>
                <c:pt idx="376">
                  <c:v>7.7729880494204338E-11</c:v>
                </c:pt>
                <c:pt idx="377">
                  <c:v>7.7729880494204338E-11</c:v>
                </c:pt>
                <c:pt idx="378">
                  <c:v>8.0515779159552668E-11</c:v>
                </c:pt>
                <c:pt idx="379">
                  <c:v>7.8647695202853122E-11</c:v>
                </c:pt>
                <c:pt idx="380">
                  <c:v>7.9576164003630322E-11</c:v>
                </c:pt>
                <c:pt idx="381">
                  <c:v>7.7729880494204338E-11</c:v>
                </c:pt>
                <c:pt idx="382">
                  <c:v>8.1466489052853804E-11</c:v>
                </c:pt>
                <c:pt idx="383">
                  <c:v>7.9576164003630322E-11</c:v>
                </c:pt>
                <c:pt idx="384">
                  <c:v>7.9576164003630322E-11</c:v>
                </c:pt>
                <c:pt idx="385">
                  <c:v>7.9576164003630322E-11</c:v>
                </c:pt>
                <c:pt idx="386">
                  <c:v>8.1466489052853804E-11</c:v>
                </c:pt>
                <c:pt idx="387">
                  <c:v>7.9576164003630322E-11</c:v>
                </c:pt>
                <c:pt idx="388">
                  <c:v>7.8647695202853122E-11</c:v>
                </c:pt>
                <c:pt idx="389">
                  <c:v>8.0515779159552668E-11</c:v>
                </c:pt>
                <c:pt idx="390">
                  <c:v>8.0515779159552668E-11</c:v>
                </c:pt>
                <c:pt idx="391">
                  <c:v>7.8647695202853122E-11</c:v>
                </c:pt>
                <c:pt idx="392">
                  <c:v>7.9576164003630322E-11</c:v>
                </c:pt>
                <c:pt idx="393">
                  <c:v>7.9576164003630322E-11</c:v>
                </c:pt>
                <c:pt idx="394">
                  <c:v>7.9576164003630322E-11</c:v>
                </c:pt>
                <c:pt idx="395">
                  <c:v>7.7729880494204338E-11</c:v>
                </c:pt>
                <c:pt idx="396">
                  <c:v>7.9576164003630322E-11</c:v>
                </c:pt>
                <c:pt idx="397">
                  <c:v>8.1466489052853804E-11</c:v>
                </c:pt>
                <c:pt idx="398">
                  <c:v>8.1466489052853804E-11</c:v>
                </c:pt>
                <c:pt idx="399">
                  <c:v>7.6822776637758397E-11</c:v>
                </c:pt>
                <c:pt idx="400">
                  <c:v>8.2428424687378108E-11</c:v>
                </c:pt>
                <c:pt idx="401">
                  <c:v>8.1466489052853804E-11</c:v>
                </c:pt>
                <c:pt idx="402">
                  <c:v>7.9576164003630322E-11</c:v>
                </c:pt>
                <c:pt idx="403">
                  <c:v>8.1466489052853804E-11</c:v>
                </c:pt>
                <c:pt idx="404">
                  <c:v>7.8647695202853122E-11</c:v>
                </c:pt>
                <c:pt idx="405">
                  <c:v>7.9576164003630322E-11</c:v>
                </c:pt>
                <c:pt idx="406">
                  <c:v>7.7729880494204338E-11</c:v>
                </c:pt>
                <c:pt idx="407">
                  <c:v>7.9576164003630322E-11</c:v>
                </c:pt>
                <c:pt idx="408">
                  <c:v>7.9576164003630322E-11</c:v>
                </c:pt>
                <c:pt idx="409">
                  <c:v>7.8647695202853122E-11</c:v>
                </c:pt>
                <c:pt idx="410">
                  <c:v>7.8647695202853122E-11</c:v>
                </c:pt>
                <c:pt idx="411">
                  <c:v>7.7729880494204338E-11</c:v>
                </c:pt>
                <c:pt idx="412">
                  <c:v>8.0515779159552668E-11</c:v>
                </c:pt>
                <c:pt idx="413">
                  <c:v>8.0515779159552668E-11</c:v>
                </c:pt>
                <c:pt idx="414">
                  <c:v>7.9576164003630322E-11</c:v>
                </c:pt>
                <c:pt idx="415">
                  <c:v>7.7729880494204338E-11</c:v>
                </c:pt>
                <c:pt idx="416">
                  <c:v>8.1466489052853804E-11</c:v>
                </c:pt>
                <c:pt idx="417">
                  <c:v>7.9576164003630322E-11</c:v>
                </c:pt>
                <c:pt idx="418">
                  <c:v>7.8647695202853122E-11</c:v>
                </c:pt>
                <c:pt idx="419">
                  <c:v>8.0515779159552668E-11</c:v>
                </c:pt>
                <c:pt idx="420">
                  <c:v>7.8647695202853122E-11</c:v>
                </c:pt>
                <c:pt idx="421">
                  <c:v>7.9576164003630322E-11</c:v>
                </c:pt>
                <c:pt idx="422">
                  <c:v>8.0515779159552668E-11</c:v>
                </c:pt>
                <c:pt idx="423">
                  <c:v>7.9576164003630322E-11</c:v>
                </c:pt>
                <c:pt idx="424">
                  <c:v>7.9576164003630322E-11</c:v>
                </c:pt>
                <c:pt idx="425">
                  <c:v>8.0515779159552668E-11</c:v>
                </c:pt>
                <c:pt idx="426">
                  <c:v>7.7729880494204338E-11</c:v>
                </c:pt>
                <c:pt idx="427">
                  <c:v>7.9576164003630322E-11</c:v>
                </c:pt>
                <c:pt idx="428">
                  <c:v>7.9576164003630322E-11</c:v>
                </c:pt>
                <c:pt idx="429">
                  <c:v>8.1466489052853804E-11</c:v>
                </c:pt>
                <c:pt idx="430">
                  <c:v>7.7729880494204338E-11</c:v>
                </c:pt>
                <c:pt idx="431">
                  <c:v>7.9576164003630322E-11</c:v>
                </c:pt>
                <c:pt idx="432">
                  <c:v>7.8647695202853122E-11</c:v>
                </c:pt>
                <c:pt idx="433">
                  <c:v>7.8647695202853122E-11</c:v>
                </c:pt>
                <c:pt idx="434">
                  <c:v>7.9576164003630322E-11</c:v>
                </c:pt>
                <c:pt idx="435">
                  <c:v>7.8647695202853122E-11</c:v>
                </c:pt>
                <c:pt idx="436">
                  <c:v>8.0515779159552668E-11</c:v>
                </c:pt>
                <c:pt idx="437">
                  <c:v>7.9576164003630322E-11</c:v>
                </c:pt>
                <c:pt idx="438">
                  <c:v>7.8647695202853122E-11</c:v>
                </c:pt>
                <c:pt idx="439">
                  <c:v>7.9576164003630322E-11</c:v>
                </c:pt>
                <c:pt idx="440">
                  <c:v>7.9576164003630322E-11</c:v>
                </c:pt>
                <c:pt idx="441">
                  <c:v>8.1466489052853804E-11</c:v>
                </c:pt>
                <c:pt idx="442">
                  <c:v>8.0515779159552668E-11</c:v>
                </c:pt>
                <c:pt idx="443">
                  <c:v>8.2428424687378108E-11</c:v>
                </c:pt>
                <c:pt idx="444">
                  <c:v>7.9576164003630322E-11</c:v>
                </c:pt>
                <c:pt idx="445">
                  <c:v>7.9576164003630322E-11</c:v>
                </c:pt>
                <c:pt idx="446">
                  <c:v>7.8647695202853122E-11</c:v>
                </c:pt>
                <c:pt idx="447">
                  <c:v>7.6822776637758397E-11</c:v>
                </c:pt>
                <c:pt idx="448">
                  <c:v>7.7729880494204338E-11</c:v>
                </c:pt>
                <c:pt idx="449">
                  <c:v>7.9576164003630322E-11</c:v>
                </c:pt>
                <c:pt idx="450">
                  <c:v>7.9576164003630322E-11</c:v>
                </c:pt>
                <c:pt idx="451">
                  <c:v>8.0515779159552668E-11</c:v>
                </c:pt>
                <c:pt idx="452">
                  <c:v>7.8647695202853122E-11</c:v>
                </c:pt>
                <c:pt idx="453">
                  <c:v>7.7729880494204338E-11</c:v>
                </c:pt>
                <c:pt idx="454">
                  <c:v>7.7729880494204338E-11</c:v>
                </c:pt>
                <c:pt idx="455">
                  <c:v>7.9576164003630322E-11</c:v>
                </c:pt>
                <c:pt idx="456">
                  <c:v>8.0515779159552668E-11</c:v>
                </c:pt>
                <c:pt idx="457">
                  <c:v>8.2428424687378108E-11</c:v>
                </c:pt>
                <c:pt idx="458">
                  <c:v>8.0515779159552668E-11</c:v>
                </c:pt>
                <c:pt idx="459">
                  <c:v>8.0515779159552668E-11</c:v>
                </c:pt>
                <c:pt idx="460">
                  <c:v>8.0515779159552668E-11</c:v>
                </c:pt>
                <c:pt idx="461">
                  <c:v>8.0515779159552668E-11</c:v>
                </c:pt>
                <c:pt idx="462">
                  <c:v>7.9576164003630322E-11</c:v>
                </c:pt>
                <c:pt idx="463">
                  <c:v>7.9576164003630322E-11</c:v>
                </c:pt>
                <c:pt idx="464">
                  <c:v>8.0515779159552668E-11</c:v>
                </c:pt>
                <c:pt idx="465">
                  <c:v>7.9576164003630322E-11</c:v>
                </c:pt>
                <c:pt idx="466">
                  <c:v>8.0515779159552668E-11</c:v>
                </c:pt>
                <c:pt idx="467">
                  <c:v>7.8647695202853122E-11</c:v>
                </c:pt>
                <c:pt idx="468">
                  <c:v>7.8647695202853122E-11</c:v>
                </c:pt>
                <c:pt idx="469">
                  <c:v>7.9576164003630322E-11</c:v>
                </c:pt>
                <c:pt idx="470">
                  <c:v>7.8647695202853122E-11</c:v>
                </c:pt>
                <c:pt idx="471">
                  <c:v>7.7729880494204338E-11</c:v>
                </c:pt>
                <c:pt idx="472">
                  <c:v>7.7729880494204338E-11</c:v>
                </c:pt>
                <c:pt idx="473">
                  <c:v>7.8647695202853122E-11</c:v>
                </c:pt>
                <c:pt idx="474">
                  <c:v>7.8647695202853122E-11</c:v>
                </c:pt>
                <c:pt idx="475">
                  <c:v>7.8647695202853122E-11</c:v>
                </c:pt>
                <c:pt idx="476">
                  <c:v>7.8647695202853122E-11</c:v>
                </c:pt>
                <c:pt idx="477">
                  <c:v>7.9576164003630322E-11</c:v>
                </c:pt>
                <c:pt idx="478">
                  <c:v>8.0515779159552668E-11</c:v>
                </c:pt>
                <c:pt idx="479">
                  <c:v>7.9576164003630322E-11</c:v>
                </c:pt>
                <c:pt idx="480">
                  <c:v>7.9576164003630322E-11</c:v>
                </c:pt>
                <c:pt idx="481">
                  <c:v>7.9576164003630322E-11</c:v>
                </c:pt>
                <c:pt idx="482">
                  <c:v>8.0515779159552668E-11</c:v>
                </c:pt>
                <c:pt idx="483">
                  <c:v>7.9576164003630322E-11</c:v>
                </c:pt>
                <c:pt idx="484">
                  <c:v>8.0515779159552668E-11</c:v>
                </c:pt>
                <c:pt idx="485">
                  <c:v>8.0515779159552668E-11</c:v>
                </c:pt>
                <c:pt idx="486">
                  <c:v>7.9576164003630322E-11</c:v>
                </c:pt>
                <c:pt idx="487">
                  <c:v>7.8647695202853122E-11</c:v>
                </c:pt>
                <c:pt idx="488">
                  <c:v>7.7729880494204338E-11</c:v>
                </c:pt>
                <c:pt idx="489">
                  <c:v>7.6822776637758397E-11</c:v>
                </c:pt>
                <c:pt idx="490">
                  <c:v>7.7729880494204338E-11</c:v>
                </c:pt>
                <c:pt idx="491">
                  <c:v>7.7729880494204338E-11</c:v>
                </c:pt>
                <c:pt idx="492">
                  <c:v>7.8647695202853122E-11</c:v>
                </c:pt>
                <c:pt idx="493">
                  <c:v>7.9576164003630322E-11</c:v>
                </c:pt>
                <c:pt idx="494">
                  <c:v>7.9576164003630322E-11</c:v>
                </c:pt>
                <c:pt idx="495">
                  <c:v>7.9576164003630322E-11</c:v>
                </c:pt>
                <c:pt idx="496">
                  <c:v>7.8647695202853122E-11</c:v>
                </c:pt>
                <c:pt idx="497">
                  <c:v>8.0515779159552668E-11</c:v>
                </c:pt>
                <c:pt idx="498">
                  <c:v>7.7729880494204338E-11</c:v>
                </c:pt>
                <c:pt idx="499">
                  <c:v>7.7729880494204338E-11</c:v>
                </c:pt>
                <c:pt idx="500">
                  <c:v>7.9576164003630322E-11</c:v>
                </c:pt>
                <c:pt idx="501">
                  <c:v>8.1466489052853804E-11</c:v>
                </c:pt>
                <c:pt idx="502">
                  <c:v>7.9576164003630322E-11</c:v>
                </c:pt>
                <c:pt idx="503">
                  <c:v>8.0515779159552668E-11</c:v>
                </c:pt>
                <c:pt idx="504">
                  <c:v>8.1466489052853804E-11</c:v>
                </c:pt>
                <c:pt idx="505">
                  <c:v>7.8647695202853122E-11</c:v>
                </c:pt>
                <c:pt idx="506">
                  <c:v>7.8647695202853122E-11</c:v>
                </c:pt>
                <c:pt idx="507">
                  <c:v>7.7729880494204338E-11</c:v>
                </c:pt>
                <c:pt idx="508">
                  <c:v>7.8647695202853122E-11</c:v>
                </c:pt>
                <c:pt idx="509">
                  <c:v>7.8647695202853122E-11</c:v>
                </c:pt>
                <c:pt idx="510">
                  <c:v>7.9576164003630322E-11</c:v>
                </c:pt>
                <c:pt idx="511">
                  <c:v>7.7729880494204338E-11</c:v>
                </c:pt>
                <c:pt idx="512">
                  <c:v>8.0515779159552668E-11</c:v>
                </c:pt>
                <c:pt idx="513">
                  <c:v>8.1466489052853804E-11</c:v>
                </c:pt>
                <c:pt idx="514">
                  <c:v>8.0515779159552668E-11</c:v>
                </c:pt>
                <c:pt idx="515">
                  <c:v>7.9576164003630322E-11</c:v>
                </c:pt>
                <c:pt idx="516">
                  <c:v>8.0515779159552668E-11</c:v>
                </c:pt>
                <c:pt idx="517">
                  <c:v>8.0515779159552668E-11</c:v>
                </c:pt>
                <c:pt idx="518">
                  <c:v>7.8647695202853122E-11</c:v>
                </c:pt>
                <c:pt idx="519">
                  <c:v>8.0515779159552668E-11</c:v>
                </c:pt>
                <c:pt idx="520">
                  <c:v>8.1466489052853804E-11</c:v>
                </c:pt>
                <c:pt idx="521">
                  <c:v>8.0515779159552668E-11</c:v>
                </c:pt>
                <c:pt idx="522">
                  <c:v>8.0515779159552668E-11</c:v>
                </c:pt>
                <c:pt idx="523">
                  <c:v>7.9576164003630322E-11</c:v>
                </c:pt>
                <c:pt idx="524">
                  <c:v>8.0515779159552668E-11</c:v>
                </c:pt>
                <c:pt idx="525">
                  <c:v>7.9576164003630322E-11</c:v>
                </c:pt>
                <c:pt idx="526">
                  <c:v>7.8647695202853122E-11</c:v>
                </c:pt>
                <c:pt idx="527">
                  <c:v>7.9576164003630322E-11</c:v>
                </c:pt>
                <c:pt idx="528">
                  <c:v>8.1466489052853804E-11</c:v>
                </c:pt>
                <c:pt idx="529">
                  <c:v>8.0515779159552668E-11</c:v>
                </c:pt>
                <c:pt idx="530">
                  <c:v>7.8647695202853122E-11</c:v>
                </c:pt>
                <c:pt idx="531">
                  <c:v>7.7729880494204338E-11</c:v>
                </c:pt>
                <c:pt idx="532">
                  <c:v>7.7729880494204338E-11</c:v>
                </c:pt>
                <c:pt idx="533">
                  <c:v>8.0515779159552668E-11</c:v>
                </c:pt>
                <c:pt idx="534">
                  <c:v>7.8647695202853122E-11</c:v>
                </c:pt>
                <c:pt idx="535">
                  <c:v>7.7729880494204338E-11</c:v>
                </c:pt>
                <c:pt idx="536">
                  <c:v>7.9576164003630322E-11</c:v>
                </c:pt>
                <c:pt idx="537">
                  <c:v>7.8647695202853122E-11</c:v>
                </c:pt>
                <c:pt idx="538">
                  <c:v>7.6822776637758397E-11</c:v>
                </c:pt>
                <c:pt idx="539">
                  <c:v>7.8647695202853122E-11</c:v>
                </c:pt>
                <c:pt idx="540">
                  <c:v>7.8647695202853122E-11</c:v>
                </c:pt>
                <c:pt idx="541">
                  <c:v>8.0515779159552668E-11</c:v>
                </c:pt>
                <c:pt idx="542">
                  <c:v>7.9576164003630322E-11</c:v>
                </c:pt>
                <c:pt idx="543">
                  <c:v>8.0515779159552668E-11</c:v>
                </c:pt>
                <c:pt idx="544">
                  <c:v>8.1466489052853804E-11</c:v>
                </c:pt>
                <c:pt idx="545">
                  <c:v>8.1466489052853804E-11</c:v>
                </c:pt>
                <c:pt idx="546">
                  <c:v>7.9576164003630322E-11</c:v>
                </c:pt>
                <c:pt idx="547">
                  <c:v>8.2428424687378108E-11</c:v>
                </c:pt>
                <c:pt idx="548">
                  <c:v>7.8647695202853122E-11</c:v>
                </c:pt>
                <c:pt idx="549">
                  <c:v>7.7729880494204338E-11</c:v>
                </c:pt>
                <c:pt idx="550">
                  <c:v>7.8647695202853122E-11</c:v>
                </c:pt>
                <c:pt idx="551">
                  <c:v>7.7729880494204338E-11</c:v>
                </c:pt>
                <c:pt idx="552">
                  <c:v>7.9576164003630322E-11</c:v>
                </c:pt>
                <c:pt idx="553">
                  <c:v>7.6822776637758397E-11</c:v>
                </c:pt>
                <c:pt idx="554">
                  <c:v>7.7729880494204338E-11</c:v>
                </c:pt>
                <c:pt idx="555">
                  <c:v>7.8647695202853122E-11</c:v>
                </c:pt>
                <c:pt idx="556">
                  <c:v>7.7729880494204338E-11</c:v>
                </c:pt>
                <c:pt idx="557">
                  <c:v>7.9576164003630322E-11</c:v>
                </c:pt>
                <c:pt idx="558">
                  <c:v>8.0515779159552668E-11</c:v>
                </c:pt>
                <c:pt idx="559">
                  <c:v>8.0515779159552668E-11</c:v>
                </c:pt>
                <c:pt idx="560">
                  <c:v>8.0515779159552668E-11</c:v>
                </c:pt>
                <c:pt idx="561">
                  <c:v>7.7729880494204338E-11</c:v>
                </c:pt>
                <c:pt idx="562">
                  <c:v>7.9576164003630322E-11</c:v>
                </c:pt>
                <c:pt idx="563">
                  <c:v>8.0515779159552668E-11</c:v>
                </c:pt>
                <c:pt idx="564">
                  <c:v>8.0515779159552668E-11</c:v>
                </c:pt>
                <c:pt idx="565">
                  <c:v>7.8647695202853122E-11</c:v>
                </c:pt>
                <c:pt idx="566">
                  <c:v>7.8647695202853122E-11</c:v>
                </c:pt>
                <c:pt idx="567">
                  <c:v>7.8647695202853122E-11</c:v>
                </c:pt>
                <c:pt idx="568">
                  <c:v>7.9576164003630322E-11</c:v>
                </c:pt>
                <c:pt idx="569">
                  <c:v>7.8647695202853122E-11</c:v>
                </c:pt>
                <c:pt idx="570">
                  <c:v>7.9576164003630322E-11</c:v>
                </c:pt>
                <c:pt idx="571">
                  <c:v>7.9576164003630322E-11</c:v>
                </c:pt>
                <c:pt idx="572">
                  <c:v>7.6822776637758397E-11</c:v>
                </c:pt>
                <c:pt idx="573">
                  <c:v>8.0515779159552668E-11</c:v>
                </c:pt>
                <c:pt idx="574">
                  <c:v>8.0515779159552668E-11</c:v>
                </c:pt>
                <c:pt idx="575">
                  <c:v>7.8647695202853122E-11</c:v>
                </c:pt>
                <c:pt idx="576">
                  <c:v>8.0515779159552668E-11</c:v>
                </c:pt>
                <c:pt idx="577">
                  <c:v>7.7729880494204338E-11</c:v>
                </c:pt>
                <c:pt idx="578">
                  <c:v>7.8647695202853122E-11</c:v>
                </c:pt>
                <c:pt idx="579">
                  <c:v>7.9576164003630322E-11</c:v>
                </c:pt>
                <c:pt idx="580">
                  <c:v>7.9576164003630322E-11</c:v>
                </c:pt>
                <c:pt idx="581">
                  <c:v>7.7729880494204338E-11</c:v>
                </c:pt>
                <c:pt idx="582">
                  <c:v>7.8647695202853122E-11</c:v>
                </c:pt>
                <c:pt idx="583">
                  <c:v>8.1466489052853804E-11</c:v>
                </c:pt>
                <c:pt idx="584">
                  <c:v>7.9576164003630322E-11</c:v>
                </c:pt>
                <c:pt idx="585">
                  <c:v>7.7729880494204338E-11</c:v>
                </c:pt>
                <c:pt idx="586">
                  <c:v>7.8647695202853122E-11</c:v>
                </c:pt>
                <c:pt idx="587">
                  <c:v>7.7729880494204338E-11</c:v>
                </c:pt>
                <c:pt idx="588">
                  <c:v>7.9576164003630322E-11</c:v>
                </c:pt>
                <c:pt idx="589">
                  <c:v>8.0515779159552668E-11</c:v>
                </c:pt>
                <c:pt idx="590">
                  <c:v>7.7729880494204338E-11</c:v>
                </c:pt>
                <c:pt idx="591">
                  <c:v>7.8647695202853122E-11</c:v>
                </c:pt>
                <c:pt idx="592">
                  <c:v>7.9576164003630322E-11</c:v>
                </c:pt>
                <c:pt idx="593">
                  <c:v>8.0515779159552668E-11</c:v>
                </c:pt>
                <c:pt idx="594">
                  <c:v>8.0515779159552668E-11</c:v>
                </c:pt>
                <c:pt idx="595">
                  <c:v>7.7729880494204338E-11</c:v>
                </c:pt>
                <c:pt idx="596">
                  <c:v>7.9576164003630322E-11</c:v>
                </c:pt>
                <c:pt idx="597">
                  <c:v>7.7729880494204338E-11</c:v>
                </c:pt>
                <c:pt idx="598">
                  <c:v>7.9576164003630322E-11</c:v>
                </c:pt>
                <c:pt idx="599">
                  <c:v>7.7729880494204338E-11</c:v>
                </c:pt>
                <c:pt idx="600">
                  <c:v>8.1466489052853804E-11</c:v>
                </c:pt>
                <c:pt idx="601">
                  <c:v>7.8647695202853122E-11</c:v>
                </c:pt>
                <c:pt idx="602">
                  <c:v>7.9576164003630322E-11</c:v>
                </c:pt>
                <c:pt idx="603">
                  <c:v>8.1466489052853804E-11</c:v>
                </c:pt>
                <c:pt idx="604">
                  <c:v>7.8647695202853122E-11</c:v>
                </c:pt>
                <c:pt idx="605">
                  <c:v>8.0515779159552668E-11</c:v>
                </c:pt>
                <c:pt idx="606">
                  <c:v>7.9576164003630322E-11</c:v>
                </c:pt>
                <c:pt idx="607">
                  <c:v>7.9576164003630322E-11</c:v>
                </c:pt>
                <c:pt idx="608">
                  <c:v>7.8647695202853122E-11</c:v>
                </c:pt>
                <c:pt idx="609">
                  <c:v>7.6822776637758397E-11</c:v>
                </c:pt>
                <c:pt idx="610">
                  <c:v>7.9576164003630322E-11</c:v>
                </c:pt>
                <c:pt idx="611">
                  <c:v>8.0515779159552668E-11</c:v>
                </c:pt>
                <c:pt idx="612">
                  <c:v>7.8647695202853122E-11</c:v>
                </c:pt>
                <c:pt idx="613">
                  <c:v>7.8647695202853122E-11</c:v>
                </c:pt>
                <c:pt idx="614">
                  <c:v>8.0515779159552668E-11</c:v>
                </c:pt>
                <c:pt idx="615">
                  <c:v>7.9576164003630322E-11</c:v>
                </c:pt>
                <c:pt idx="616">
                  <c:v>7.8647695202853122E-11</c:v>
                </c:pt>
                <c:pt idx="617">
                  <c:v>7.8647695202853122E-11</c:v>
                </c:pt>
                <c:pt idx="618">
                  <c:v>7.9576164003630322E-11</c:v>
                </c:pt>
                <c:pt idx="619">
                  <c:v>7.9576164003630322E-11</c:v>
                </c:pt>
                <c:pt idx="620">
                  <c:v>8.0515779159552668E-11</c:v>
                </c:pt>
                <c:pt idx="621">
                  <c:v>7.9576164003630322E-11</c:v>
                </c:pt>
                <c:pt idx="622">
                  <c:v>7.7729880494204338E-11</c:v>
                </c:pt>
                <c:pt idx="623">
                  <c:v>7.9576164003630322E-11</c:v>
                </c:pt>
                <c:pt idx="624">
                  <c:v>7.7729880494204338E-11</c:v>
                </c:pt>
                <c:pt idx="625">
                  <c:v>7.9576164003630322E-11</c:v>
                </c:pt>
                <c:pt idx="626">
                  <c:v>7.6822776637758397E-11</c:v>
                </c:pt>
                <c:pt idx="627">
                  <c:v>7.9576164003630322E-11</c:v>
                </c:pt>
                <c:pt idx="628">
                  <c:v>8.0515779159552668E-11</c:v>
                </c:pt>
                <c:pt idx="629">
                  <c:v>7.9576164003630322E-11</c:v>
                </c:pt>
                <c:pt idx="630">
                  <c:v>7.9576164003630322E-11</c:v>
                </c:pt>
                <c:pt idx="631">
                  <c:v>7.9576164003630322E-11</c:v>
                </c:pt>
                <c:pt idx="632">
                  <c:v>7.7729880494204338E-11</c:v>
                </c:pt>
                <c:pt idx="633">
                  <c:v>8.1466489052853804E-11</c:v>
                </c:pt>
                <c:pt idx="634">
                  <c:v>7.8647695202853122E-11</c:v>
                </c:pt>
                <c:pt idx="635">
                  <c:v>8.0515779159552668E-11</c:v>
                </c:pt>
                <c:pt idx="636">
                  <c:v>8.0515779159552668E-11</c:v>
                </c:pt>
                <c:pt idx="637">
                  <c:v>7.8647695202853122E-11</c:v>
                </c:pt>
                <c:pt idx="638">
                  <c:v>7.9576164003630322E-11</c:v>
                </c:pt>
                <c:pt idx="639">
                  <c:v>7.7729880494204338E-11</c:v>
                </c:pt>
                <c:pt idx="640">
                  <c:v>8.0515779159552668E-11</c:v>
                </c:pt>
                <c:pt idx="641">
                  <c:v>8.1466489052853804E-11</c:v>
                </c:pt>
                <c:pt idx="642">
                  <c:v>7.9576164003630322E-11</c:v>
                </c:pt>
                <c:pt idx="643">
                  <c:v>7.9576164003630322E-11</c:v>
                </c:pt>
                <c:pt idx="644">
                  <c:v>7.7729880494204338E-11</c:v>
                </c:pt>
                <c:pt idx="645">
                  <c:v>7.8647695202853122E-11</c:v>
                </c:pt>
                <c:pt idx="646">
                  <c:v>7.9576164003630322E-11</c:v>
                </c:pt>
                <c:pt idx="647">
                  <c:v>7.9576164003630322E-11</c:v>
                </c:pt>
                <c:pt idx="648">
                  <c:v>7.7729880494204338E-11</c:v>
                </c:pt>
                <c:pt idx="649">
                  <c:v>8.2428424687378108E-11</c:v>
                </c:pt>
                <c:pt idx="650">
                  <c:v>7.7729880494204338E-11</c:v>
                </c:pt>
                <c:pt idx="651">
                  <c:v>7.7729880494204338E-11</c:v>
                </c:pt>
                <c:pt idx="652">
                  <c:v>8.1466489052853804E-11</c:v>
                </c:pt>
                <c:pt idx="653">
                  <c:v>8.0515779159552668E-11</c:v>
                </c:pt>
                <c:pt idx="654">
                  <c:v>8.0515779159552668E-11</c:v>
                </c:pt>
                <c:pt idx="655">
                  <c:v>8.0515779159552668E-11</c:v>
                </c:pt>
                <c:pt idx="656">
                  <c:v>7.8647695202853122E-11</c:v>
                </c:pt>
                <c:pt idx="657">
                  <c:v>7.8647695202853122E-11</c:v>
                </c:pt>
                <c:pt idx="658">
                  <c:v>8.1466489052853804E-11</c:v>
                </c:pt>
                <c:pt idx="659">
                  <c:v>7.9576164003630322E-11</c:v>
                </c:pt>
                <c:pt idx="660">
                  <c:v>7.9576164003630322E-11</c:v>
                </c:pt>
                <c:pt idx="661">
                  <c:v>8.0515779159552668E-11</c:v>
                </c:pt>
                <c:pt idx="662">
                  <c:v>7.9576164003630322E-11</c:v>
                </c:pt>
                <c:pt idx="663">
                  <c:v>8.1466489052853804E-11</c:v>
                </c:pt>
                <c:pt idx="664">
                  <c:v>7.9576164003630322E-11</c:v>
                </c:pt>
                <c:pt idx="665">
                  <c:v>8.2428424687378108E-11</c:v>
                </c:pt>
                <c:pt idx="666">
                  <c:v>8.0515779159552668E-11</c:v>
                </c:pt>
                <c:pt idx="667">
                  <c:v>8.1466489052853804E-11</c:v>
                </c:pt>
                <c:pt idx="668">
                  <c:v>8.2428424687378108E-11</c:v>
                </c:pt>
                <c:pt idx="669">
                  <c:v>7.9576164003630322E-11</c:v>
                </c:pt>
                <c:pt idx="670">
                  <c:v>8.0515779159552668E-11</c:v>
                </c:pt>
                <c:pt idx="671">
                  <c:v>7.8647695202853122E-11</c:v>
                </c:pt>
                <c:pt idx="672">
                  <c:v>7.7729880494204338E-11</c:v>
                </c:pt>
                <c:pt idx="673">
                  <c:v>8.0515779159552668E-11</c:v>
                </c:pt>
                <c:pt idx="674">
                  <c:v>8.0515779159552668E-11</c:v>
                </c:pt>
                <c:pt idx="675">
                  <c:v>7.6822776637758397E-11</c:v>
                </c:pt>
                <c:pt idx="676">
                  <c:v>7.7729880494204338E-11</c:v>
                </c:pt>
                <c:pt idx="677">
                  <c:v>7.8647695202853122E-11</c:v>
                </c:pt>
                <c:pt idx="678">
                  <c:v>7.7729880494204338E-11</c:v>
                </c:pt>
                <c:pt idx="679">
                  <c:v>8.0515779159552668E-11</c:v>
                </c:pt>
                <c:pt idx="680">
                  <c:v>8.0515779159552668E-11</c:v>
                </c:pt>
                <c:pt idx="681">
                  <c:v>7.9576164003630322E-11</c:v>
                </c:pt>
                <c:pt idx="682">
                  <c:v>8.2428424687378108E-11</c:v>
                </c:pt>
                <c:pt idx="683">
                  <c:v>7.9576164003630322E-11</c:v>
                </c:pt>
                <c:pt idx="684">
                  <c:v>7.7729880494204338E-11</c:v>
                </c:pt>
                <c:pt idx="685">
                  <c:v>7.7729880494204338E-11</c:v>
                </c:pt>
                <c:pt idx="686">
                  <c:v>8.0515779159552668E-11</c:v>
                </c:pt>
                <c:pt idx="687">
                  <c:v>7.9576164003630322E-11</c:v>
                </c:pt>
                <c:pt idx="688">
                  <c:v>7.8647695202853122E-11</c:v>
                </c:pt>
                <c:pt idx="689">
                  <c:v>8.1466489052853804E-11</c:v>
                </c:pt>
                <c:pt idx="690">
                  <c:v>7.8647695202853122E-11</c:v>
                </c:pt>
                <c:pt idx="691">
                  <c:v>8.0515779159552668E-11</c:v>
                </c:pt>
                <c:pt idx="692">
                  <c:v>7.7729880494204338E-11</c:v>
                </c:pt>
                <c:pt idx="693">
                  <c:v>8.0515779159552668E-11</c:v>
                </c:pt>
                <c:pt idx="694">
                  <c:v>7.8647695202853122E-11</c:v>
                </c:pt>
                <c:pt idx="695">
                  <c:v>7.9576164003630322E-11</c:v>
                </c:pt>
                <c:pt idx="696">
                  <c:v>7.8647695202853122E-11</c:v>
                </c:pt>
                <c:pt idx="697">
                  <c:v>8.2428424687378108E-11</c:v>
                </c:pt>
                <c:pt idx="698">
                  <c:v>7.8647695202853122E-11</c:v>
                </c:pt>
                <c:pt idx="699">
                  <c:v>7.8647695202853122E-11</c:v>
                </c:pt>
                <c:pt idx="700">
                  <c:v>7.7729880494204338E-11</c:v>
                </c:pt>
                <c:pt idx="701">
                  <c:v>8.1466489052853804E-11</c:v>
                </c:pt>
                <c:pt idx="702">
                  <c:v>8.0515779159552668E-11</c:v>
                </c:pt>
                <c:pt idx="703">
                  <c:v>8.0515779159552668E-11</c:v>
                </c:pt>
                <c:pt idx="704">
                  <c:v>7.6822776637758397E-11</c:v>
                </c:pt>
                <c:pt idx="705">
                  <c:v>7.8647695202853122E-11</c:v>
                </c:pt>
                <c:pt idx="706">
                  <c:v>7.6822776637758397E-11</c:v>
                </c:pt>
                <c:pt idx="707">
                  <c:v>7.8647695202853122E-11</c:v>
                </c:pt>
                <c:pt idx="708">
                  <c:v>7.8647695202853122E-11</c:v>
                </c:pt>
                <c:pt idx="709">
                  <c:v>7.6822776637758397E-11</c:v>
                </c:pt>
                <c:pt idx="710">
                  <c:v>7.8647695202853122E-11</c:v>
                </c:pt>
                <c:pt idx="711">
                  <c:v>7.9576164003630322E-11</c:v>
                </c:pt>
                <c:pt idx="712">
                  <c:v>7.9576164003630322E-11</c:v>
                </c:pt>
                <c:pt idx="713">
                  <c:v>7.8647695202853122E-11</c:v>
                </c:pt>
                <c:pt idx="714">
                  <c:v>8.0515779159552668E-11</c:v>
                </c:pt>
                <c:pt idx="715">
                  <c:v>7.7729880494204338E-11</c:v>
                </c:pt>
                <c:pt idx="716">
                  <c:v>7.8647695202853122E-11</c:v>
                </c:pt>
                <c:pt idx="717">
                  <c:v>8.1466489052853804E-11</c:v>
                </c:pt>
                <c:pt idx="718">
                  <c:v>7.7729880494204338E-11</c:v>
                </c:pt>
                <c:pt idx="719">
                  <c:v>7.9576164003630322E-11</c:v>
                </c:pt>
                <c:pt idx="720">
                  <c:v>7.9576164003630322E-11</c:v>
                </c:pt>
                <c:pt idx="721">
                  <c:v>7.8647695202853122E-11</c:v>
                </c:pt>
                <c:pt idx="722">
                  <c:v>7.7729880494204338E-11</c:v>
                </c:pt>
                <c:pt idx="723">
                  <c:v>7.9576164003630322E-11</c:v>
                </c:pt>
                <c:pt idx="724">
                  <c:v>8.0515779159552668E-11</c:v>
                </c:pt>
                <c:pt idx="725">
                  <c:v>7.8647695202853122E-11</c:v>
                </c:pt>
                <c:pt idx="726">
                  <c:v>7.9576164003630322E-11</c:v>
                </c:pt>
                <c:pt idx="727">
                  <c:v>7.7729880494204338E-11</c:v>
                </c:pt>
                <c:pt idx="728">
                  <c:v>8.0515779159552668E-11</c:v>
                </c:pt>
                <c:pt idx="729">
                  <c:v>7.9576164003630322E-11</c:v>
                </c:pt>
                <c:pt idx="730">
                  <c:v>7.6822776637758397E-11</c:v>
                </c:pt>
                <c:pt idx="731">
                  <c:v>7.9576164003630322E-11</c:v>
                </c:pt>
                <c:pt idx="732">
                  <c:v>8.1466489052853804E-11</c:v>
                </c:pt>
                <c:pt idx="733">
                  <c:v>8.0515779159552668E-11</c:v>
                </c:pt>
                <c:pt idx="734">
                  <c:v>7.8647695202853122E-11</c:v>
                </c:pt>
                <c:pt idx="735">
                  <c:v>7.9576164003630322E-11</c:v>
                </c:pt>
                <c:pt idx="736">
                  <c:v>7.7729880494204338E-11</c:v>
                </c:pt>
                <c:pt idx="737">
                  <c:v>7.6822776637758397E-11</c:v>
                </c:pt>
                <c:pt idx="738">
                  <c:v>7.7729880494204338E-11</c:v>
                </c:pt>
                <c:pt idx="739">
                  <c:v>7.8647695202853122E-11</c:v>
                </c:pt>
                <c:pt idx="740">
                  <c:v>7.6822776637758397E-11</c:v>
                </c:pt>
                <c:pt idx="741">
                  <c:v>7.9576164003630322E-11</c:v>
                </c:pt>
                <c:pt idx="742">
                  <c:v>7.9576164003630322E-11</c:v>
                </c:pt>
                <c:pt idx="743">
                  <c:v>7.6822776637758397E-11</c:v>
                </c:pt>
                <c:pt idx="744">
                  <c:v>7.6822776637758397E-11</c:v>
                </c:pt>
                <c:pt idx="745">
                  <c:v>7.5040202959702308E-11</c:v>
                </c:pt>
                <c:pt idx="746">
                  <c:v>7.6822776637758397E-11</c:v>
                </c:pt>
                <c:pt idx="747">
                  <c:v>7.6822776637758397E-11</c:v>
                </c:pt>
                <c:pt idx="748">
                  <c:v>8.1466489052853804E-11</c:v>
                </c:pt>
                <c:pt idx="749">
                  <c:v>7.5926258638400369E-11</c:v>
                </c:pt>
                <c:pt idx="750">
                  <c:v>7.9576164003630322E-11</c:v>
                </c:pt>
                <c:pt idx="751">
                  <c:v>7.6822776637758397E-11</c:v>
                </c:pt>
                <c:pt idx="752">
                  <c:v>7.9576164003630322E-11</c:v>
                </c:pt>
                <c:pt idx="753">
                  <c:v>7.6822776637758397E-11</c:v>
                </c:pt>
                <c:pt idx="754">
                  <c:v>7.5926258638400369E-11</c:v>
                </c:pt>
                <c:pt idx="755">
                  <c:v>8.1466489052853804E-11</c:v>
                </c:pt>
                <c:pt idx="756">
                  <c:v>7.8647695202853122E-11</c:v>
                </c:pt>
                <c:pt idx="757">
                  <c:v>8.1466489052853804E-11</c:v>
                </c:pt>
                <c:pt idx="758">
                  <c:v>7.9576164003630322E-11</c:v>
                </c:pt>
                <c:pt idx="759">
                  <c:v>7.7729880494204338E-11</c:v>
                </c:pt>
                <c:pt idx="760">
                  <c:v>7.9576164003630322E-11</c:v>
                </c:pt>
                <c:pt idx="761">
                  <c:v>7.6822776637758397E-11</c:v>
                </c:pt>
                <c:pt idx="762">
                  <c:v>7.7729880494204338E-11</c:v>
                </c:pt>
                <c:pt idx="763">
                  <c:v>7.6822776637758397E-11</c:v>
                </c:pt>
                <c:pt idx="764">
                  <c:v>7.8647695202853122E-11</c:v>
                </c:pt>
                <c:pt idx="765">
                  <c:v>7.5926258638400369E-11</c:v>
                </c:pt>
                <c:pt idx="766">
                  <c:v>7.6822776637758397E-11</c:v>
                </c:pt>
                <c:pt idx="767">
                  <c:v>7.6822776637758397E-11</c:v>
                </c:pt>
                <c:pt idx="768">
                  <c:v>7.6822776637758397E-11</c:v>
                </c:pt>
                <c:pt idx="769">
                  <c:v>7.6822776637758397E-11</c:v>
                </c:pt>
                <c:pt idx="770">
                  <c:v>7.7729880494204338E-11</c:v>
                </c:pt>
                <c:pt idx="771">
                  <c:v>7.6822776637758397E-11</c:v>
                </c:pt>
                <c:pt idx="772">
                  <c:v>7.6822776637758397E-11</c:v>
                </c:pt>
                <c:pt idx="773">
                  <c:v>7.6822776637758397E-11</c:v>
                </c:pt>
                <c:pt idx="774">
                  <c:v>7.5926258638400369E-11</c:v>
                </c:pt>
                <c:pt idx="775">
                  <c:v>7.8647695202853122E-11</c:v>
                </c:pt>
                <c:pt idx="776">
                  <c:v>7.8647695202853122E-11</c:v>
                </c:pt>
                <c:pt idx="777">
                  <c:v>7.9576164003630322E-11</c:v>
                </c:pt>
                <c:pt idx="778">
                  <c:v>7.5926258638400369E-11</c:v>
                </c:pt>
                <c:pt idx="779">
                  <c:v>7.8647695202853122E-11</c:v>
                </c:pt>
                <c:pt idx="780">
                  <c:v>7.6822776637758397E-11</c:v>
                </c:pt>
                <c:pt idx="781">
                  <c:v>7.6822776637758397E-11</c:v>
                </c:pt>
                <c:pt idx="782">
                  <c:v>7.6822776637758397E-11</c:v>
                </c:pt>
                <c:pt idx="783">
                  <c:v>7.5926258638400369E-11</c:v>
                </c:pt>
                <c:pt idx="784">
                  <c:v>7.8647695202853122E-11</c:v>
                </c:pt>
                <c:pt idx="785">
                  <c:v>7.8647695202853122E-11</c:v>
                </c:pt>
                <c:pt idx="786">
                  <c:v>7.6822776637758397E-11</c:v>
                </c:pt>
                <c:pt idx="787">
                  <c:v>7.6822776637758397E-11</c:v>
                </c:pt>
                <c:pt idx="788">
                  <c:v>7.8647695202853122E-11</c:v>
                </c:pt>
                <c:pt idx="789">
                  <c:v>7.6822776637758397E-11</c:v>
                </c:pt>
                <c:pt idx="790">
                  <c:v>7.6822776637758397E-11</c:v>
                </c:pt>
                <c:pt idx="791">
                  <c:v>7.7729880494204338E-11</c:v>
                </c:pt>
                <c:pt idx="792">
                  <c:v>7.8647695202853122E-11</c:v>
                </c:pt>
                <c:pt idx="793">
                  <c:v>7.6822776637758397E-11</c:v>
                </c:pt>
                <c:pt idx="794">
                  <c:v>7.7729880494204338E-11</c:v>
                </c:pt>
                <c:pt idx="795">
                  <c:v>7.6822776637758397E-11</c:v>
                </c:pt>
                <c:pt idx="796">
                  <c:v>7.8647695202853122E-11</c:v>
                </c:pt>
                <c:pt idx="797">
                  <c:v>7.6822776637758397E-11</c:v>
                </c:pt>
                <c:pt idx="798">
                  <c:v>7.9576164003630322E-11</c:v>
                </c:pt>
                <c:pt idx="799">
                  <c:v>7.9576164003630322E-11</c:v>
                </c:pt>
                <c:pt idx="800">
                  <c:v>7.8647695202853122E-11</c:v>
                </c:pt>
                <c:pt idx="801">
                  <c:v>7.7729880494204338E-11</c:v>
                </c:pt>
                <c:pt idx="802">
                  <c:v>7.9576164003630322E-11</c:v>
                </c:pt>
                <c:pt idx="803">
                  <c:v>7.7729880494204338E-11</c:v>
                </c:pt>
                <c:pt idx="804">
                  <c:v>7.6822776637758397E-11</c:v>
                </c:pt>
                <c:pt idx="805">
                  <c:v>7.6822776637758397E-11</c:v>
                </c:pt>
                <c:pt idx="806">
                  <c:v>7.9576164003630322E-11</c:v>
                </c:pt>
                <c:pt idx="807">
                  <c:v>7.8647695202853122E-11</c:v>
                </c:pt>
                <c:pt idx="808">
                  <c:v>7.8647695202853122E-11</c:v>
                </c:pt>
                <c:pt idx="809">
                  <c:v>7.8647695202853122E-11</c:v>
                </c:pt>
                <c:pt idx="810">
                  <c:v>7.6822776637758397E-11</c:v>
                </c:pt>
                <c:pt idx="811">
                  <c:v>7.6822776637758397E-11</c:v>
                </c:pt>
                <c:pt idx="812">
                  <c:v>7.8647695202853122E-11</c:v>
                </c:pt>
                <c:pt idx="813">
                  <c:v>7.5926258638400369E-11</c:v>
                </c:pt>
                <c:pt idx="814">
                  <c:v>7.6822776637758397E-11</c:v>
                </c:pt>
                <c:pt idx="815">
                  <c:v>7.5926258638400369E-11</c:v>
                </c:pt>
                <c:pt idx="816">
                  <c:v>7.9576164003630322E-11</c:v>
                </c:pt>
                <c:pt idx="817">
                  <c:v>7.7729880494204338E-11</c:v>
                </c:pt>
                <c:pt idx="818">
                  <c:v>7.6822776637758397E-11</c:v>
                </c:pt>
                <c:pt idx="819">
                  <c:v>7.7729880494204338E-11</c:v>
                </c:pt>
                <c:pt idx="820">
                  <c:v>7.5926258638400369E-11</c:v>
                </c:pt>
                <c:pt idx="821">
                  <c:v>7.5926258638400369E-11</c:v>
                </c:pt>
                <c:pt idx="822">
                  <c:v>7.9576164003630322E-11</c:v>
                </c:pt>
                <c:pt idx="823">
                  <c:v>7.6822776637758397E-11</c:v>
                </c:pt>
                <c:pt idx="824">
                  <c:v>7.6822776637758397E-11</c:v>
                </c:pt>
                <c:pt idx="825">
                  <c:v>7.7729880494204338E-11</c:v>
                </c:pt>
                <c:pt idx="826">
                  <c:v>7.6822776637758397E-11</c:v>
                </c:pt>
                <c:pt idx="827">
                  <c:v>7.6822776637758397E-11</c:v>
                </c:pt>
                <c:pt idx="828">
                  <c:v>7.7729880494204338E-11</c:v>
                </c:pt>
                <c:pt idx="829">
                  <c:v>7.9576164003630322E-11</c:v>
                </c:pt>
                <c:pt idx="830">
                  <c:v>7.6822776637758397E-11</c:v>
                </c:pt>
                <c:pt idx="831">
                  <c:v>7.5926258638400369E-11</c:v>
                </c:pt>
                <c:pt idx="832">
                  <c:v>7.6822776637758397E-11</c:v>
                </c:pt>
                <c:pt idx="833">
                  <c:v>7.6822776637758397E-11</c:v>
                </c:pt>
                <c:pt idx="834">
                  <c:v>7.8647695202853122E-11</c:v>
                </c:pt>
                <c:pt idx="835">
                  <c:v>7.9576164003630322E-11</c:v>
                </c:pt>
                <c:pt idx="836">
                  <c:v>7.9576164003630322E-11</c:v>
                </c:pt>
                <c:pt idx="837">
                  <c:v>7.7729880494204338E-11</c:v>
                </c:pt>
                <c:pt idx="838">
                  <c:v>7.8647695202853122E-11</c:v>
                </c:pt>
                <c:pt idx="839">
                  <c:v>7.9576164003630322E-11</c:v>
                </c:pt>
                <c:pt idx="840">
                  <c:v>7.9576164003630322E-11</c:v>
                </c:pt>
                <c:pt idx="841">
                  <c:v>7.5926258638400369E-11</c:v>
                </c:pt>
                <c:pt idx="842">
                  <c:v>7.9576164003630322E-11</c:v>
                </c:pt>
                <c:pt idx="843">
                  <c:v>7.5040202959702308E-11</c:v>
                </c:pt>
                <c:pt idx="844">
                  <c:v>7.8647695202853122E-11</c:v>
                </c:pt>
                <c:pt idx="845">
                  <c:v>7.7729880494204338E-11</c:v>
                </c:pt>
                <c:pt idx="846">
                  <c:v>7.6822776637758397E-11</c:v>
                </c:pt>
                <c:pt idx="847">
                  <c:v>7.7729880494204338E-11</c:v>
                </c:pt>
                <c:pt idx="848">
                  <c:v>7.8647695202853122E-11</c:v>
                </c:pt>
                <c:pt idx="849">
                  <c:v>7.7729880494204338E-11</c:v>
                </c:pt>
                <c:pt idx="850">
                  <c:v>7.8647695202853122E-11</c:v>
                </c:pt>
                <c:pt idx="851">
                  <c:v>7.7729880494204338E-11</c:v>
                </c:pt>
                <c:pt idx="852">
                  <c:v>7.6822776637758397E-11</c:v>
                </c:pt>
                <c:pt idx="853">
                  <c:v>7.6822776637758397E-11</c:v>
                </c:pt>
                <c:pt idx="854">
                  <c:v>7.7729880494204338E-11</c:v>
                </c:pt>
                <c:pt idx="855">
                  <c:v>8.0515779159552668E-11</c:v>
                </c:pt>
                <c:pt idx="856">
                  <c:v>7.7729880494204338E-11</c:v>
                </c:pt>
                <c:pt idx="857">
                  <c:v>7.7729880494204338E-11</c:v>
                </c:pt>
                <c:pt idx="858">
                  <c:v>7.7729880494204338E-11</c:v>
                </c:pt>
                <c:pt idx="859">
                  <c:v>7.5926258638400369E-11</c:v>
                </c:pt>
                <c:pt idx="860">
                  <c:v>7.7729880494204338E-11</c:v>
                </c:pt>
                <c:pt idx="861">
                  <c:v>7.7729880494204338E-11</c:v>
                </c:pt>
                <c:pt idx="862">
                  <c:v>7.5926258638400369E-11</c:v>
                </c:pt>
                <c:pt idx="863">
                  <c:v>7.8647695202853122E-11</c:v>
                </c:pt>
                <c:pt idx="864">
                  <c:v>7.9576164003630322E-11</c:v>
                </c:pt>
                <c:pt idx="865">
                  <c:v>7.5926258638400369E-11</c:v>
                </c:pt>
                <c:pt idx="866">
                  <c:v>7.9576164003630322E-11</c:v>
                </c:pt>
                <c:pt idx="867">
                  <c:v>7.9576164003630322E-11</c:v>
                </c:pt>
                <c:pt idx="868">
                  <c:v>7.9576164003630322E-11</c:v>
                </c:pt>
                <c:pt idx="869">
                  <c:v>7.6822776637758397E-11</c:v>
                </c:pt>
                <c:pt idx="870">
                  <c:v>7.6822776637758397E-11</c:v>
                </c:pt>
                <c:pt idx="871">
                  <c:v>7.9576164003630322E-11</c:v>
                </c:pt>
                <c:pt idx="872">
                  <c:v>7.9576164003630322E-11</c:v>
                </c:pt>
                <c:pt idx="873">
                  <c:v>7.6822776637758397E-11</c:v>
                </c:pt>
                <c:pt idx="874">
                  <c:v>7.5926258638400369E-11</c:v>
                </c:pt>
                <c:pt idx="875">
                  <c:v>7.9576164003630322E-11</c:v>
                </c:pt>
                <c:pt idx="876">
                  <c:v>7.9576164003630322E-11</c:v>
                </c:pt>
                <c:pt idx="877">
                  <c:v>7.9576164003630322E-11</c:v>
                </c:pt>
                <c:pt idx="878">
                  <c:v>7.9576164003630322E-11</c:v>
                </c:pt>
                <c:pt idx="879">
                  <c:v>7.8647695202853122E-11</c:v>
                </c:pt>
                <c:pt idx="880">
                  <c:v>7.6822776637758397E-11</c:v>
                </c:pt>
                <c:pt idx="881">
                  <c:v>7.7729880494204338E-11</c:v>
                </c:pt>
                <c:pt idx="882">
                  <c:v>7.5926258638400369E-11</c:v>
                </c:pt>
                <c:pt idx="883">
                  <c:v>7.7729880494204338E-11</c:v>
                </c:pt>
                <c:pt idx="884">
                  <c:v>7.8647695202853122E-11</c:v>
                </c:pt>
                <c:pt idx="885">
                  <c:v>7.5040202959702308E-11</c:v>
                </c:pt>
                <c:pt idx="886">
                  <c:v>7.9576164003630322E-11</c:v>
                </c:pt>
                <c:pt idx="887">
                  <c:v>7.8647695202853122E-11</c:v>
                </c:pt>
                <c:pt idx="888">
                  <c:v>7.7729880494204338E-11</c:v>
                </c:pt>
                <c:pt idx="889">
                  <c:v>7.5926258638400369E-11</c:v>
                </c:pt>
                <c:pt idx="890">
                  <c:v>7.8647695202853122E-11</c:v>
                </c:pt>
                <c:pt idx="891">
                  <c:v>7.9576164003630322E-11</c:v>
                </c:pt>
                <c:pt idx="892">
                  <c:v>7.7729880494204338E-11</c:v>
                </c:pt>
                <c:pt idx="893">
                  <c:v>7.7729880494204338E-11</c:v>
                </c:pt>
                <c:pt idx="894">
                  <c:v>7.9576164003630322E-11</c:v>
                </c:pt>
                <c:pt idx="895">
                  <c:v>7.6822776637758397E-11</c:v>
                </c:pt>
                <c:pt idx="896">
                  <c:v>7.6822776637758397E-11</c:v>
                </c:pt>
                <c:pt idx="897">
                  <c:v>7.6822776637758397E-11</c:v>
                </c:pt>
                <c:pt idx="898">
                  <c:v>7.8647695202853122E-11</c:v>
                </c:pt>
                <c:pt idx="899">
                  <c:v>7.5926258638400369E-11</c:v>
                </c:pt>
                <c:pt idx="900">
                  <c:v>7.5040202959702308E-11</c:v>
                </c:pt>
                <c:pt idx="901">
                  <c:v>7.5926258638400369E-11</c:v>
                </c:pt>
                <c:pt idx="902">
                  <c:v>7.9576164003630322E-11</c:v>
                </c:pt>
                <c:pt idx="903">
                  <c:v>7.6822776637758397E-11</c:v>
                </c:pt>
                <c:pt idx="904">
                  <c:v>7.8647695202853122E-11</c:v>
                </c:pt>
                <c:pt idx="905">
                  <c:v>7.6822776637758397E-11</c:v>
                </c:pt>
                <c:pt idx="906">
                  <c:v>7.9576164003630322E-11</c:v>
                </c:pt>
                <c:pt idx="907">
                  <c:v>7.6822776637758397E-11</c:v>
                </c:pt>
                <c:pt idx="908">
                  <c:v>7.6822776637758397E-11</c:v>
                </c:pt>
                <c:pt idx="909">
                  <c:v>7.9576164003630322E-11</c:v>
                </c:pt>
                <c:pt idx="910">
                  <c:v>7.9576164003630322E-11</c:v>
                </c:pt>
                <c:pt idx="911">
                  <c:v>7.5926258638400369E-11</c:v>
                </c:pt>
                <c:pt idx="912">
                  <c:v>7.7729880494204338E-11</c:v>
                </c:pt>
                <c:pt idx="913">
                  <c:v>7.6822776637758397E-11</c:v>
                </c:pt>
                <c:pt idx="914">
                  <c:v>7.8647695202853122E-11</c:v>
                </c:pt>
                <c:pt idx="915">
                  <c:v>7.6822776637758397E-11</c:v>
                </c:pt>
                <c:pt idx="916">
                  <c:v>7.8647695202853122E-11</c:v>
                </c:pt>
                <c:pt idx="917">
                  <c:v>7.9576164003630322E-11</c:v>
                </c:pt>
                <c:pt idx="918">
                  <c:v>7.8647695202853122E-11</c:v>
                </c:pt>
                <c:pt idx="919">
                  <c:v>7.8647695202853122E-11</c:v>
                </c:pt>
                <c:pt idx="920">
                  <c:v>7.8647695202853122E-11</c:v>
                </c:pt>
                <c:pt idx="921">
                  <c:v>7.6822776637758397E-11</c:v>
                </c:pt>
                <c:pt idx="922">
                  <c:v>7.5926258638400369E-11</c:v>
                </c:pt>
                <c:pt idx="923">
                  <c:v>7.9576164003630322E-11</c:v>
                </c:pt>
                <c:pt idx="924">
                  <c:v>7.8647695202853122E-11</c:v>
                </c:pt>
                <c:pt idx="925">
                  <c:v>7.6822776637758397E-11</c:v>
                </c:pt>
                <c:pt idx="926">
                  <c:v>7.6822776637758397E-11</c:v>
                </c:pt>
                <c:pt idx="927">
                  <c:v>7.7729880494204338E-11</c:v>
                </c:pt>
                <c:pt idx="928">
                  <c:v>7.7729880494204338E-11</c:v>
                </c:pt>
                <c:pt idx="929">
                  <c:v>7.7729880494204338E-11</c:v>
                </c:pt>
                <c:pt idx="930">
                  <c:v>7.9576164003630322E-11</c:v>
                </c:pt>
                <c:pt idx="931">
                  <c:v>7.8647695202853122E-11</c:v>
                </c:pt>
                <c:pt idx="932">
                  <c:v>7.9576164003630322E-11</c:v>
                </c:pt>
                <c:pt idx="933">
                  <c:v>7.9576164003630322E-11</c:v>
                </c:pt>
                <c:pt idx="934">
                  <c:v>7.9576164003630322E-11</c:v>
                </c:pt>
                <c:pt idx="935">
                  <c:v>7.5926258638400369E-11</c:v>
                </c:pt>
                <c:pt idx="936">
                  <c:v>7.9576164003630322E-11</c:v>
                </c:pt>
                <c:pt idx="937">
                  <c:v>7.9576164003630322E-11</c:v>
                </c:pt>
                <c:pt idx="938">
                  <c:v>7.8647695202853122E-11</c:v>
                </c:pt>
                <c:pt idx="939">
                  <c:v>7.7729880494204338E-11</c:v>
                </c:pt>
                <c:pt idx="940">
                  <c:v>7.8647695202853122E-11</c:v>
                </c:pt>
                <c:pt idx="941">
                  <c:v>7.8647695202853122E-11</c:v>
                </c:pt>
                <c:pt idx="942">
                  <c:v>7.7729880494204338E-11</c:v>
                </c:pt>
                <c:pt idx="943">
                  <c:v>7.8647695202853122E-11</c:v>
                </c:pt>
                <c:pt idx="944">
                  <c:v>7.9576164003630322E-11</c:v>
                </c:pt>
                <c:pt idx="945">
                  <c:v>7.5926258638400369E-11</c:v>
                </c:pt>
                <c:pt idx="946">
                  <c:v>7.5926258638400369E-11</c:v>
                </c:pt>
                <c:pt idx="947">
                  <c:v>7.7729880494204338E-11</c:v>
                </c:pt>
                <c:pt idx="948">
                  <c:v>7.7729880494204338E-11</c:v>
                </c:pt>
                <c:pt idx="949">
                  <c:v>7.7729880494204338E-11</c:v>
                </c:pt>
                <c:pt idx="950">
                  <c:v>7.7729880494204338E-11</c:v>
                </c:pt>
                <c:pt idx="951">
                  <c:v>7.6822776637758397E-11</c:v>
                </c:pt>
                <c:pt idx="952">
                  <c:v>7.6822776637758397E-11</c:v>
                </c:pt>
                <c:pt idx="953">
                  <c:v>7.7729880494204338E-11</c:v>
                </c:pt>
                <c:pt idx="954">
                  <c:v>7.9576164003630322E-11</c:v>
                </c:pt>
                <c:pt idx="955">
                  <c:v>7.5040202959702308E-11</c:v>
                </c:pt>
                <c:pt idx="956">
                  <c:v>7.5926258638400369E-11</c:v>
                </c:pt>
                <c:pt idx="957">
                  <c:v>7.6822776637758397E-11</c:v>
                </c:pt>
                <c:pt idx="958">
                  <c:v>7.5926258638400369E-11</c:v>
                </c:pt>
                <c:pt idx="959">
                  <c:v>7.7729880494204338E-11</c:v>
                </c:pt>
                <c:pt idx="960">
                  <c:v>7.6822776637758397E-11</c:v>
                </c:pt>
                <c:pt idx="961">
                  <c:v>7.6822776637758397E-11</c:v>
                </c:pt>
                <c:pt idx="962">
                  <c:v>7.7729880494204338E-11</c:v>
                </c:pt>
                <c:pt idx="963">
                  <c:v>7.6822776637758397E-11</c:v>
                </c:pt>
                <c:pt idx="964">
                  <c:v>7.7729880494204338E-11</c:v>
                </c:pt>
                <c:pt idx="965">
                  <c:v>7.6822776637758397E-11</c:v>
                </c:pt>
                <c:pt idx="966">
                  <c:v>7.6822776637758397E-11</c:v>
                </c:pt>
                <c:pt idx="967">
                  <c:v>7.7729880494204338E-11</c:v>
                </c:pt>
                <c:pt idx="968">
                  <c:v>7.9576164003630322E-11</c:v>
                </c:pt>
                <c:pt idx="969">
                  <c:v>7.9576164003630322E-11</c:v>
                </c:pt>
                <c:pt idx="970">
                  <c:v>7.7729880494204338E-11</c:v>
                </c:pt>
                <c:pt idx="971">
                  <c:v>7.8647695202853122E-11</c:v>
                </c:pt>
                <c:pt idx="972">
                  <c:v>7.7729880494204338E-11</c:v>
                </c:pt>
                <c:pt idx="973">
                  <c:v>7.8647695202853122E-11</c:v>
                </c:pt>
                <c:pt idx="974">
                  <c:v>7.7729880494204338E-11</c:v>
                </c:pt>
                <c:pt idx="975">
                  <c:v>7.8647695202853122E-11</c:v>
                </c:pt>
                <c:pt idx="976">
                  <c:v>7.9576164003630322E-11</c:v>
                </c:pt>
                <c:pt idx="977">
                  <c:v>7.5040202959702308E-11</c:v>
                </c:pt>
                <c:pt idx="978">
                  <c:v>7.6822776637758397E-11</c:v>
                </c:pt>
                <c:pt idx="979">
                  <c:v>7.6822776637758397E-11</c:v>
                </c:pt>
                <c:pt idx="980">
                  <c:v>7.8647695202853122E-11</c:v>
                </c:pt>
                <c:pt idx="981">
                  <c:v>7.8647695202853122E-11</c:v>
                </c:pt>
                <c:pt idx="982">
                  <c:v>7.9576164003630322E-11</c:v>
                </c:pt>
                <c:pt idx="983">
                  <c:v>7.8647695202853122E-11</c:v>
                </c:pt>
                <c:pt idx="984">
                  <c:v>7.7729880494204338E-11</c:v>
                </c:pt>
                <c:pt idx="985">
                  <c:v>7.7729880494204338E-11</c:v>
                </c:pt>
                <c:pt idx="986">
                  <c:v>7.8647695202853122E-11</c:v>
                </c:pt>
                <c:pt idx="987">
                  <c:v>7.7729880494204338E-11</c:v>
                </c:pt>
                <c:pt idx="988">
                  <c:v>7.9576164003630322E-11</c:v>
                </c:pt>
                <c:pt idx="989">
                  <c:v>7.9576164003630322E-11</c:v>
                </c:pt>
                <c:pt idx="990">
                  <c:v>7.6822776637758397E-11</c:v>
                </c:pt>
                <c:pt idx="991">
                  <c:v>7.5926258638400369E-11</c:v>
                </c:pt>
                <c:pt idx="992">
                  <c:v>7.6822776637758397E-11</c:v>
                </c:pt>
                <c:pt idx="993">
                  <c:v>7.7729880494204338E-11</c:v>
                </c:pt>
                <c:pt idx="994">
                  <c:v>7.5926258638400369E-11</c:v>
                </c:pt>
                <c:pt idx="995">
                  <c:v>7.6822776637758397E-11</c:v>
                </c:pt>
                <c:pt idx="996">
                  <c:v>7.9576164003630322E-11</c:v>
                </c:pt>
                <c:pt idx="997">
                  <c:v>7.9576164003630322E-11</c:v>
                </c:pt>
                <c:pt idx="998">
                  <c:v>7.6822776637758397E-11</c:v>
                </c:pt>
                <c:pt idx="999">
                  <c:v>7.7729880494204338E-11</c:v>
                </c:pt>
                <c:pt idx="1000">
                  <c:v>8.0515779159552668E-11</c:v>
                </c:pt>
                <c:pt idx="1001">
                  <c:v>7.6822776637758397E-11</c:v>
                </c:pt>
                <c:pt idx="1002">
                  <c:v>7.6822776637758397E-11</c:v>
                </c:pt>
                <c:pt idx="1003">
                  <c:v>7.8647695202853122E-11</c:v>
                </c:pt>
                <c:pt idx="1004">
                  <c:v>7.5926258638400369E-11</c:v>
                </c:pt>
                <c:pt idx="1005">
                  <c:v>7.6822776637758397E-11</c:v>
                </c:pt>
                <c:pt idx="1006">
                  <c:v>7.6822776637758397E-11</c:v>
                </c:pt>
                <c:pt idx="1007">
                  <c:v>7.6822776637758397E-11</c:v>
                </c:pt>
                <c:pt idx="1008">
                  <c:v>7.7729880494204338E-11</c:v>
                </c:pt>
                <c:pt idx="1009">
                  <c:v>7.8647695202853122E-11</c:v>
                </c:pt>
                <c:pt idx="1010">
                  <c:v>7.6822776637758397E-11</c:v>
                </c:pt>
                <c:pt idx="1011">
                  <c:v>7.6822776637758397E-11</c:v>
                </c:pt>
                <c:pt idx="1012">
                  <c:v>7.9576164003630322E-11</c:v>
                </c:pt>
                <c:pt idx="1013">
                  <c:v>7.5926258638400369E-11</c:v>
                </c:pt>
                <c:pt idx="1014">
                  <c:v>7.6822776637758397E-11</c:v>
                </c:pt>
                <c:pt idx="1015">
                  <c:v>7.9576164003630322E-11</c:v>
                </c:pt>
                <c:pt idx="1016">
                  <c:v>7.5926258638400369E-11</c:v>
                </c:pt>
                <c:pt idx="1017">
                  <c:v>7.6822776637758397E-11</c:v>
                </c:pt>
                <c:pt idx="1018">
                  <c:v>7.7729880494204338E-11</c:v>
                </c:pt>
                <c:pt idx="1019">
                  <c:v>7.8647695202853122E-11</c:v>
                </c:pt>
                <c:pt idx="1020">
                  <c:v>7.6822776637758397E-11</c:v>
                </c:pt>
                <c:pt idx="1021">
                  <c:v>7.7729880494204338E-11</c:v>
                </c:pt>
                <c:pt idx="1022">
                  <c:v>7.5926258638400369E-11</c:v>
                </c:pt>
                <c:pt idx="1023">
                  <c:v>7.5926258638400369E-11</c:v>
                </c:pt>
                <c:pt idx="1024">
                  <c:v>7.5926258638400369E-11</c:v>
                </c:pt>
                <c:pt idx="1025">
                  <c:v>7.6822776637758397E-11</c:v>
                </c:pt>
                <c:pt idx="1026">
                  <c:v>7.6822776637758397E-11</c:v>
                </c:pt>
                <c:pt idx="1027">
                  <c:v>7.7729880494204338E-11</c:v>
                </c:pt>
                <c:pt idx="1028">
                  <c:v>7.9576164003630322E-11</c:v>
                </c:pt>
                <c:pt idx="1029">
                  <c:v>7.7729880494204338E-11</c:v>
                </c:pt>
                <c:pt idx="1030">
                  <c:v>7.7729880494204338E-11</c:v>
                </c:pt>
                <c:pt idx="1031">
                  <c:v>7.5926258638400369E-11</c:v>
                </c:pt>
                <c:pt idx="1032">
                  <c:v>7.8647695202853122E-11</c:v>
                </c:pt>
                <c:pt idx="1033">
                  <c:v>7.7729880494204338E-11</c:v>
                </c:pt>
                <c:pt idx="1034">
                  <c:v>7.5926258638400369E-11</c:v>
                </c:pt>
                <c:pt idx="1035">
                  <c:v>7.8647695202853122E-11</c:v>
                </c:pt>
                <c:pt idx="1036">
                  <c:v>7.7729880494204338E-11</c:v>
                </c:pt>
                <c:pt idx="1037">
                  <c:v>7.9576164003630322E-11</c:v>
                </c:pt>
                <c:pt idx="1038">
                  <c:v>7.6822776637758397E-11</c:v>
                </c:pt>
                <c:pt idx="1039">
                  <c:v>7.9576164003630322E-11</c:v>
                </c:pt>
                <c:pt idx="1040">
                  <c:v>7.7729880494204338E-11</c:v>
                </c:pt>
                <c:pt idx="1041">
                  <c:v>7.6822776637758397E-11</c:v>
                </c:pt>
                <c:pt idx="1042">
                  <c:v>7.8647695202853122E-11</c:v>
                </c:pt>
                <c:pt idx="1043">
                  <c:v>7.6822776637758397E-11</c:v>
                </c:pt>
                <c:pt idx="1044">
                  <c:v>7.6822776637758397E-11</c:v>
                </c:pt>
                <c:pt idx="1045">
                  <c:v>7.6822776637758397E-11</c:v>
                </c:pt>
                <c:pt idx="1046">
                  <c:v>7.8647695202853122E-11</c:v>
                </c:pt>
                <c:pt idx="1047">
                  <c:v>7.6822776637758397E-11</c:v>
                </c:pt>
                <c:pt idx="1048">
                  <c:v>7.7729880494204338E-11</c:v>
                </c:pt>
                <c:pt idx="1049">
                  <c:v>7.6822776637758397E-11</c:v>
                </c:pt>
                <c:pt idx="1050">
                  <c:v>7.7729880494204338E-11</c:v>
                </c:pt>
                <c:pt idx="1051">
                  <c:v>7.9576164003630322E-11</c:v>
                </c:pt>
                <c:pt idx="1052">
                  <c:v>7.7729880494204338E-11</c:v>
                </c:pt>
                <c:pt idx="1053">
                  <c:v>7.5926258638400369E-11</c:v>
                </c:pt>
                <c:pt idx="1054">
                  <c:v>7.6822776637758397E-11</c:v>
                </c:pt>
                <c:pt idx="1055">
                  <c:v>7.7729880494204338E-11</c:v>
                </c:pt>
                <c:pt idx="1056">
                  <c:v>7.6822776637758397E-11</c:v>
                </c:pt>
                <c:pt idx="1057">
                  <c:v>7.8647695202853122E-11</c:v>
                </c:pt>
                <c:pt idx="1058">
                  <c:v>7.8647695202853122E-11</c:v>
                </c:pt>
                <c:pt idx="1059">
                  <c:v>7.8647695202853122E-11</c:v>
                </c:pt>
                <c:pt idx="1060">
                  <c:v>7.6822776637758397E-11</c:v>
                </c:pt>
                <c:pt idx="1061">
                  <c:v>7.7729880494204338E-11</c:v>
                </c:pt>
                <c:pt idx="1062">
                  <c:v>7.5926258638400369E-11</c:v>
                </c:pt>
                <c:pt idx="1063">
                  <c:v>7.7729880494204338E-11</c:v>
                </c:pt>
                <c:pt idx="1064">
                  <c:v>7.6822776637758397E-11</c:v>
                </c:pt>
                <c:pt idx="1065">
                  <c:v>7.7729880494204338E-11</c:v>
                </c:pt>
                <c:pt idx="1066">
                  <c:v>7.6822776637758397E-11</c:v>
                </c:pt>
                <c:pt idx="1067">
                  <c:v>7.6822776637758397E-11</c:v>
                </c:pt>
                <c:pt idx="1068">
                  <c:v>7.6822776637758397E-11</c:v>
                </c:pt>
                <c:pt idx="1069">
                  <c:v>7.8647695202853122E-11</c:v>
                </c:pt>
                <c:pt idx="1070">
                  <c:v>7.5040202959702308E-11</c:v>
                </c:pt>
                <c:pt idx="1071">
                  <c:v>7.9576164003630322E-11</c:v>
                </c:pt>
                <c:pt idx="1072">
                  <c:v>7.9576164003630322E-11</c:v>
                </c:pt>
                <c:pt idx="1073">
                  <c:v>7.6822776637758397E-11</c:v>
                </c:pt>
                <c:pt idx="1074">
                  <c:v>7.9576164003630322E-11</c:v>
                </c:pt>
                <c:pt idx="1075">
                  <c:v>7.6822776637758397E-11</c:v>
                </c:pt>
                <c:pt idx="1076">
                  <c:v>7.6822776637758397E-11</c:v>
                </c:pt>
                <c:pt idx="1077">
                  <c:v>7.8647695202853122E-11</c:v>
                </c:pt>
                <c:pt idx="1078">
                  <c:v>7.5926258638400369E-11</c:v>
                </c:pt>
                <c:pt idx="1079">
                  <c:v>7.8647695202853122E-11</c:v>
                </c:pt>
                <c:pt idx="1080">
                  <c:v>7.6822776637758397E-11</c:v>
                </c:pt>
                <c:pt idx="1081">
                  <c:v>7.6822776637758397E-11</c:v>
                </c:pt>
                <c:pt idx="1082">
                  <c:v>7.6822776637758397E-11</c:v>
                </c:pt>
                <c:pt idx="1083">
                  <c:v>7.5926258638400369E-11</c:v>
                </c:pt>
                <c:pt idx="1084">
                  <c:v>7.7729880494204338E-11</c:v>
                </c:pt>
                <c:pt idx="1085">
                  <c:v>7.7729880494204338E-11</c:v>
                </c:pt>
                <c:pt idx="1086">
                  <c:v>7.5926258638400369E-11</c:v>
                </c:pt>
                <c:pt idx="1087">
                  <c:v>7.7729880494204338E-11</c:v>
                </c:pt>
                <c:pt idx="1088">
                  <c:v>7.8647695202853122E-11</c:v>
                </c:pt>
                <c:pt idx="1089">
                  <c:v>7.9576164003630322E-11</c:v>
                </c:pt>
                <c:pt idx="1090">
                  <c:v>7.9576164003630322E-11</c:v>
                </c:pt>
                <c:pt idx="1091">
                  <c:v>7.5926258638400369E-11</c:v>
                </c:pt>
                <c:pt idx="1092">
                  <c:v>7.6822776637758397E-11</c:v>
                </c:pt>
                <c:pt idx="1093">
                  <c:v>7.7729880494204338E-11</c:v>
                </c:pt>
                <c:pt idx="1094">
                  <c:v>7.8647695202853122E-11</c:v>
                </c:pt>
                <c:pt idx="1095">
                  <c:v>7.6822776637758397E-11</c:v>
                </c:pt>
                <c:pt idx="1096">
                  <c:v>7.7729880494204338E-11</c:v>
                </c:pt>
                <c:pt idx="1097">
                  <c:v>7.8647695202853122E-11</c:v>
                </c:pt>
                <c:pt idx="1098">
                  <c:v>7.9576164003630322E-11</c:v>
                </c:pt>
                <c:pt idx="1099">
                  <c:v>7.7729880494204338E-11</c:v>
                </c:pt>
                <c:pt idx="1100">
                  <c:v>7.9576164003630322E-11</c:v>
                </c:pt>
                <c:pt idx="1101">
                  <c:v>7.6822776637758397E-11</c:v>
                </c:pt>
                <c:pt idx="1102">
                  <c:v>7.7729880494204338E-11</c:v>
                </c:pt>
                <c:pt idx="1103">
                  <c:v>7.7729880494204338E-11</c:v>
                </c:pt>
                <c:pt idx="1104">
                  <c:v>7.7729880494204338E-11</c:v>
                </c:pt>
                <c:pt idx="1105">
                  <c:v>7.8647695202853122E-11</c:v>
                </c:pt>
                <c:pt idx="1106">
                  <c:v>7.6822776637758397E-11</c:v>
                </c:pt>
                <c:pt idx="1107">
                  <c:v>7.8647695202853122E-11</c:v>
                </c:pt>
                <c:pt idx="1108">
                  <c:v>7.5926258638400369E-11</c:v>
                </c:pt>
                <c:pt idx="1109">
                  <c:v>7.8647695202853122E-11</c:v>
                </c:pt>
                <c:pt idx="1110">
                  <c:v>7.7729880494204338E-11</c:v>
                </c:pt>
                <c:pt idx="1111">
                  <c:v>7.6822776637758397E-11</c:v>
                </c:pt>
                <c:pt idx="1112">
                  <c:v>7.8647695202853122E-11</c:v>
                </c:pt>
                <c:pt idx="1113">
                  <c:v>7.6822776637758397E-11</c:v>
                </c:pt>
                <c:pt idx="1114">
                  <c:v>7.7729880494204338E-11</c:v>
                </c:pt>
                <c:pt idx="1115">
                  <c:v>7.6822776637758397E-11</c:v>
                </c:pt>
                <c:pt idx="1116">
                  <c:v>7.6822776637758397E-11</c:v>
                </c:pt>
                <c:pt idx="1117">
                  <c:v>7.5926258638400369E-11</c:v>
                </c:pt>
                <c:pt idx="1118">
                  <c:v>7.5926258638400369E-11</c:v>
                </c:pt>
                <c:pt idx="1119">
                  <c:v>7.8647695202853122E-11</c:v>
                </c:pt>
                <c:pt idx="1120">
                  <c:v>7.7729880494204338E-11</c:v>
                </c:pt>
                <c:pt idx="1121">
                  <c:v>7.5926258638400369E-11</c:v>
                </c:pt>
                <c:pt idx="1122">
                  <c:v>7.6822776637758397E-11</c:v>
                </c:pt>
                <c:pt idx="1123">
                  <c:v>7.8647695202853122E-11</c:v>
                </c:pt>
                <c:pt idx="1124">
                  <c:v>7.6822776637758397E-11</c:v>
                </c:pt>
                <c:pt idx="1125">
                  <c:v>7.5926258638400369E-11</c:v>
                </c:pt>
                <c:pt idx="1126">
                  <c:v>7.8647695202853122E-11</c:v>
                </c:pt>
                <c:pt idx="1127">
                  <c:v>7.7729880494204338E-11</c:v>
                </c:pt>
                <c:pt idx="1128">
                  <c:v>7.7729880494204338E-11</c:v>
                </c:pt>
                <c:pt idx="1129">
                  <c:v>7.9576164003630322E-11</c:v>
                </c:pt>
                <c:pt idx="1130">
                  <c:v>7.8647695202853122E-11</c:v>
                </c:pt>
                <c:pt idx="1131">
                  <c:v>7.5926258638400369E-11</c:v>
                </c:pt>
                <c:pt idx="1132">
                  <c:v>7.6822776637758397E-11</c:v>
                </c:pt>
                <c:pt idx="1133">
                  <c:v>7.6822776637758397E-11</c:v>
                </c:pt>
                <c:pt idx="1134">
                  <c:v>7.6822776637758397E-11</c:v>
                </c:pt>
                <c:pt idx="1135">
                  <c:v>7.9576164003630322E-11</c:v>
                </c:pt>
                <c:pt idx="1136">
                  <c:v>7.8647695202853122E-11</c:v>
                </c:pt>
                <c:pt idx="1137">
                  <c:v>7.6822776637758397E-11</c:v>
                </c:pt>
                <c:pt idx="1138">
                  <c:v>7.9576164003630322E-11</c:v>
                </c:pt>
                <c:pt idx="1139">
                  <c:v>7.5926258638400369E-11</c:v>
                </c:pt>
                <c:pt idx="1140">
                  <c:v>7.5926258638400369E-11</c:v>
                </c:pt>
                <c:pt idx="1141">
                  <c:v>7.8647695202853122E-11</c:v>
                </c:pt>
                <c:pt idx="1142">
                  <c:v>7.9576164003630322E-11</c:v>
                </c:pt>
                <c:pt idx="1143">
                  <c:v>7.8647695202853122E-11</c:v>
                </c:pt>
                <c:pt idx="1144">
                  <c:v>7.6822776637758397E-11</c:v>
                </c:pt>
                <c:pt idx="1145">
                  <c:v>7.6822776637758397E-11</c:v>
                </c:pt>
                <c:pt idx="1146">
                  <c:v>7.7729880494204338E-11</c:v>
                </c:pt>
                <c:pt idx="1147">
                  <c:v>7.8647695202853122E-11</c:v>
                </c:pt>
                <c:pt idx="1148">
                  <c:v>7.8647695202853122E-11</c:v>
                </c:pt>
                <c:pt idx="1149">
                  <c:v>7.6822776637758397E-11</c:v>
                </c:pt>
                <c:pt idx="1150">
                  <c:v>7.6822776637758397E-11</c:v>
                </c:pt>
                <c:pt idx="1151">
                  <c:v>7.7729880494204338E-11</c:v>
                </c:pt>
                <c:pt idx="1152">
                  <c:v>7.7729880494204338E-11</c:v>
                </c:pt>
                <c:pt idx="1153">
                  <c:v>8.0515779159552668E-11</c:v>
                </c:pt>
                <c:pt idx="1154">
                  <c:v>7.7729880494204338E-11</c:v>
                </c:pt>
                <c:pt idx="1155">
                  <c:v>7.8647695202853122E-11</c:v>
                </c:pt>
                <c:pt idx="1156">
                  <c:v>7.6822776637758397E-11</c:v>
                </c:pt>
                <c:pt idx="1157">
                  <c:v>7.5926258638400369E-11</c:v>
                </c:pt>
                <c:pt idx="1158">
                  <c:v>7.6822776637758397E-11</c:v>
                </c:pt>
                <c:pt idx="1159">
                  <c:v>7.7729880494204338E-11</c:v>
                </c:pt>
                <c:pt idx="1160">
                  <c:v>7.8647695202853122E-11</c:v>
                </c:pt>
                <c:pt idx="1161">
                  <c:v>7.6822776637758397E-11</c:v>
                </c:pt>
                <c:pt idx="1162">
                  <c:v>7.8647695202853122E-11</c:v>
                </c:pt>
                <c:pt idx="1163">
                  <c:v>7.9576164003630322E-11</c:v>
                </c:pt>
                <c:pt idx="1164">
                  <c:v>7.5926258638400369E-11</c:v>
                </c:pt>
                <c:pt idx="1165">
                  <c:v>7.8647695202853122E-11</c:v>
                </c:pt>
                <c:pt idx="1166">
                  <c:v>7.6822776637758397E-11</c:v>
                </c:pt>
                <c:pt idx="1167">
                  <c:v>7.6822776637758397E-11</c:v>
                </c:pt>
                <c:pt idx="1168">
                  <c:v>7.8647695202853122E-11</c:v>
                </c:pt>
                <c:pt idx="1169">
                  <c:v>7.7729880494204338E-11</c:v>
                </c:pt>
                <c:pt idx="1170">
                  <c:v>7.7729880494204338E-11</c:v>
                </c:pt>
                <c:pt idx="1171">
                  <c:v>7.9576164003630322E-11</c:v>
                </c:pt>
                <c:pt idx="1172">
                  <c:v>7.7729880494204338E-11</c:v>
                </c:pt>
                <c:pt idx="1173">
                  <c:v>7.5926258638400369E-11</c:v>
                </c:pt>
                <c:pt idx="1174">
                  <c:v>7.6822776637758397E-11</c:v>
                </c:pt>
                <c:pt idx="1175">
                  <c:v>7.6822776637758397E-11</c:v>
                </c:pt>
                <c:pt idx="1176">
                  <c:v>7.6822776637758397E-11</c:v>
                </c:pt>
                <c:pt idx="1177">
                  <c:v>7.6822776637758397E-11</c:v>
                </c:pt>
                <c:pt idx="1178">
                  <c:v>7.6822776637758397E-11</c:v>
                </c:pt>
                <c:pt idx="1179">
                  <c:v>7.8647695202853122E-11</c:v>
                </c:pt>
                <c:pt idx="1180">
                  <c:v>7.8647695202853122E-11</c:v>
                </c:pt>
                <c:pt idx="1181">
                  <c:v>7.6822776637758397E-11</c:v>
                </c:pt>
                <c:pt idx="1182">
                  <c:v>7.7729880494204338E-11</c:v>
                </c:pt>
                <c:pt idx="1183">
                  <c:v>7.6822776637758397E-11</c:v>
                </c:pt>
                <c:pt idx="1184">
                  <c:v>7.6822776637758397E-11</c:v>
                </c:pt>
                <c:pt idx="1185">
                  <c:v>7.9576164003630322E-11</c:v>
                </c:pt>
                <c:pt idx="1186">
                  <c:v>7.6822776637758397E-11</c:v>
                </c:pt>
                <c:pt idx="1187">
                  <c:v>7.5926258638400369E-11</c:v>
                </c:pt>
                <c:pt idx="1188">
                  <c:v>7.6822776637758397E-11</c:v>
                </c:pt>
                <c:pt idx="1189">
                  <c:v>7.8647695202853122E-11</c:v>
                </c:pt>
                <c:pt idx="1190">
                  <c:v>7.5926258638400369E-11</c:v>
                </c:pt>
                <c:pt idx="1191">
                  <c:v>7.6822776637758397E-11</c:v>
                </c:pt>
                <c:pt idx="1192">
                  <c:v>7.9576164003630322E-11</c:v>
                </c:pt>
                <c:pt idx="1193">
                  <c:v>7.8647695202853122E-11</c:v>
                </c:pt>
                <c:pt idx="1194">
                  <c:v>7.6822776637758397E-11</c:v>
                </c:pt>
                <c:pt idx="1195">
                  <c:v>7.9576164003630322E-11</c:v>
                </c:pt>
                <c:pt idx="1196">
                  <c:v>7.7729880494204338E-11</c:v>
                </c:pt>
                <c:pt idx="1197">
                  <c:v>7.7729880494204338E-11</c:v>
                </c:pt>
                <c:pt idx="1198">
                  <c:v>7.5926258638400369E-11</c:v>
                </c:pt>
                <c:pt idx="1199">
                  <c:v>7.6822776637758397E-11</c:v>
                </c:pt>
                <c:pt idx="1200">
                  <c:v>7.5926258638400369E-11</c:v>
                </c:pt>
                <c:pt idx="1201">
                  <c:v>7.5926258638400369E-11</c:v>
                </c:pt>
                <c:pt idx="1202">
                  <c:v>7.7729880494204338E-11</c:v>
                </c:pt>
                <c:pt idx="1203">
                  <c:v>7.8647695202853122E-11</c:v>
                </c:pt>
                <c:pt idx="1204">
                  <c:v>7.9576164003630322E-11</c:v>
                </c:pt>
                <c:pt idx="1205">
                  <c:v>7.8647695202853122E-11</c:v>
                </c:pt>
                <c:pt idx="1206">
                  <c:v>7.6822776637758397E-11</c:v>
                </c:pt>
                <c:pt idx="1207">
                  <c:v>7.8647695202853122E-11</c:v>
                </c:pt>
                <c:pt idx="1208">
                  <c:v>7.8647695202853122E-11</c:v>
                </c:pt>
                <c:pt idx="1209">
                  <c:v>7.5926258638400369E-11</c:v>
                </c:pt>
                <c:pt idx="1210">
                  <c:v>7.9576164003630322E-11</c:v>
                </c:pt>
                <c:pt idx="1211">
                  <c:v>7.8647695202853122E-11</c:v>
                </c:pt>
                <c:pt idx="1212">
                  <c:v>7.5926258638400369E-11</c:v>
                </c:pt>
                <c:pt idx="1213">
                  <c:v>7.9576164003630322E-11</c:v>
                </c:pt>
                <c:pt idx="1214">
                  <c:v>7.5926258638400369E-11</c:v>
                </c:pt>
                <c:pt idx="1215">
                  <c:v>7.6822776637758397E-11</c:v>
                </c:pt>
                <c:pt idx="1216">
                  <c:v>7.6822776637758397E-11</c:v>
                </c:pt>
                <c:pt idx="1217">
                  <c:v>7.8647695202853122E-11</c:v>
                </c:pt>
                <c:pt idx="1218">
                  <c:v>7.8647695202853122E-11</c:v>
                </c:pt>
                <c:pt idx="1219">
                  <c:v>7.5040202959702308E-11</c:v>
                </c:pt>
                <c:pt idx="1220">
                  <c:v>7.8647695202853122E-11</c:v>
                </c:pt>
                <c:pt idx="1221">
                  <c:v>7.7729880494204338E-11</c:v>
                </c:pt>
                <c:pt idx="1222">
                  <c:v>7.8647695202853122E-11</c:v>
                </c:pt>
                <c:pt idx="1223">
                  <c:v>7.9576164003630322E-11</c:v>
                </c:pt>
                <c:pt idx="1224">
                  <c:v>7.5926258638400369E-11</c:v>
                </c:pt>
                <c:pt idx="1225">
                  <c:v>7.6822776637758397E-11</c:v>
                </c:pt>
                <c:pt idx="1226">
                  <c:v>7.9576164003630322E-11</c:v>
                </c:pt>
                <c:pt idx="1227">
                  <c:v>7.6822776637758397E-11</c:v>
                </c:pt>
                <c:pt idx="1228">
                  <c:v>7.9576164003630322E-11</c:v>
                </c:pt>
                <c:pt idx="1229">
                  <c:v>7.9576164003630322E-11</c:v>
                </c:pt>
                <c:pt idx="1230">
                  <c:v>7.7729880494204338E-11</c:v>
                </c:pt>
                <c:pt idx="1231">
                  <c:v>7.8647695202853122E-11</c:v>
                </c:pt>
                <c:pt idx="1232">
                  <c:v>7.6822776637758397E-11</c:v>
                </c:pt>
                <c:pt idx="1233">
                  <c:v>7.6822776637758397E-11</c:v>
                </c:pt>
                <c:pt idx="1234">
                  <c:v>7.7729880494204338E-11</c:v>
                </c:pt>
                <c:pt idx="1235">
                  <c:v>7.7729880494204338E-11</c:v>
                </c:pt>
                <c:pt idx="1236">
                  <c:v>7.6822776637758397E-11</c:v>
                </c:pt>
                <c:pt idx="1237">
                  <c:v>7.6822776637758397E-11</c:v>
                </c:pt>
                <c:pt idx="1238">
                  <c:v>7.6822776637758397E-11</c:v>
                </c:pt>
                <c:pt idx="1239">
                  <c:v>7.8647695202853122E-11</c:v>
                </c:pt>
                <c:pt idx="1240">
                  <c:v>7.5926258638400369E-11</c:v>
                </c:pt>
                <c:pt idx="1241">
                  <c:v>7.6822776637758397E-11</c:v>
                </c:pt>
                <c:pt idx="1242">
                  <c:v>7.7729880494204338E-11</c:v>
                </c:pt>
                <c:pt idx="1243">
                  <c:v>7.6822776637758397E-11</c:v>
                </c:pt>
                <c:pt idx="1244">
                  <c:v>7.7729880494204338E-11</c:v>
                </c:pt>
                <c:pt idx="1245">
                  <c:v>7.6822776637758397E-11</c:v>
                </c:pt>
                <c:pt idx="1246">
                  <c:v>7.9576164003630322E-11</c:v>
                </c:pt>
                <c:pt idx="1247">
                  <c:v>7.9576164003630322E-11</c:v>
                </c:pt>
                <c:pt idx="1248">
                  <c:v>7.5926258638400369E-11</c:v>
                </c:pt>
                <c:pt idx="1249">
                  <c:v>7.6822776637758397E-11</c:v>
                </c:pt>
                <c:pt idx="1250">
                  <c:v>7.8647695202853122E-11</c:v>
                </c:pt>
                <c:pt idx="1251">
                  <c:v>7.7729880494204338E-11</c:v>
                </c:pt>
                <c:pt idx="1252">
                  <c:v>7.9576164003630322E-11</c:v>
                </c:pt>
                <c:pt idx="1253">
                  <c:v>7.6822776637758397E-11</c:v>
                </c:pt>
                <c:pt idx="1254">
                  <c:v>7.7729880494204338E-11</c:v>
                </c:pt>
                <c:pt idx="1255">
                  <c:v>7.9576164003630322E-11</c:v>
                </c:pt>
                <c:pt idx="1256">
                  <c:v>7.6822776637758397E-11</c:v>
                </c:pt>
                <c:pt idx="1257">
                  <c:v>7.8647695202853122E-11</c:v>
                </c:pt>
                <c:pt idx="1258">
                  <c:v>7.9576164003630322E-11</c:v>
                </c:pt>
                <c:pt idx="1259">
                  <c:v>7.5926258638400369E-11</c:v>
                </c:pt>
                <c:pt idx="1260">
                  <c:v>7.6822776637758397E-11</c:v>
                </c:pt>
                <c:pt idx="1261">
                  <c:v>7.5926258638400369E-11</c:v>
                </c:pt>
                <c:pt idx="1262">
                  <c:v>7.6822776637758397E-11</c:v>
                </c:pt>
                <c:pt idx="1263">
                  <c:v>7.6822776637758397E-11</c:v>
                </c:pt>
                <c:pt idx="1264">
                  <c:v>7.9576164003630322E-11</c:v>
                </c:pt>
                <c:pt idx="1265">
                  <c:v>7.7729880494204338E-11</c:v>
                </c:pt>
                <c:pt idx="1266">
                  <c:v>7.5926258638400369E-11</c:v>
                </c:pt>
                <c:pt idx="1267">
                  <c:v>7.5926258638400369E-11</c:v>
                </c:pt>
                <c:pt idx="1268">
                  <c:v>7.9576164003630322E-11</c:v>
                </c:pt>
                <c:pt idx="1269">
                  <c:v>7.8647695202853122E-11</c:v>
                </c:pt>
                <c:pt idx="1270">
                  <c:v>7.8647695202853122E-11</c:v>
                </c:pt>
                <c:pt idx="1271">
                  <c:v>7.8647695202853122E-11</c:v>
                </c:pt>
                <c:pt idx="1272">
                  <c:v>7.8647695202853122E-11</c:v>
                </c:pt>
                <c:pt idx="1273">
                  <c:v>7.8647695202853122E-11</c:v>
                </c:pt>
                <c:pt idx="1274">
                  <c:v>7.8647695202853122E-11</c:v>
                </c:pt>
                <c:pt idx="1275">
                  <c:v>7.9576164003630322E-11</c:v>
                </c:pt>
                <c:pt idx="1276">
                  <c:v>7.8647695202853122E-11</c:v>
                </c:pt>
                <c:pt idx="1277">
                  <c:v>7.6822776637758397E-11</c:v>
                </c:pt>
                <c:pt idx="1278">
                  <c:v>7.5040202959702308E-11</c:v>
                </c:pt>
                <c:pt idx="1279">
                  <c:v>7.9576164003630322E-11</c:v>
                </c:pt>
                <c:pt idx="1280">
                  <c:v>7.9576164003630322E-11</c:v>
                </c:pt>
                <c:pt idx="1281">
                  <c:v>7.7729880494204338E-11</c:v>
                </c:pt>
                <c:pt idx="1282">
                  <c:v>7.9576164003630322E-11</c:v>
                </c:pt>
                <c:pt idx="1283">
                  <c:v>7.9576164003630322E-11</c:v>
                </c:pt>
                <c:pt idx="1284">
                  <c:v>7.7729880494204338E-11</c:v>
                </c:pt>
                <c:pt idx="1285">
                  <c:v>7.9576164003630322E-11</c:v>
                </c:pt>
                <c:pt idx="1286">
                  <c:v>7.6822776637758397E-11</c:v>
                </c:pt>
                <c:pt idx="1287">
                  <c:v>7.7729880494204338E-11</c:v>
                </c:pt>
                <c:pt idx="1288">
                  <c:v>7.8647695202853122E-11</c:v>
                </c:pt>
                <c:pt idx="1289">
                  <c:v>7.7729880494204338E-11</c:v>
                </c:pt>
                <c:pt idx="1290">
                  <c:v>7.9576164003630322E-11</c:v>
                </c:pt>
                <c:pt idx="1291">
                  <c:v>7.6822776637758397E-11</c:v>
                </c:pt>
                <c:pt idx="1292">
                  <c:v>7.6822776637758397E-11</c:v>
                </c:pt>
                <c:pt idx="1293">
                  <c:v>7.8647695202853122E-11</c:v>
                </c:pt>
                <c:pt idx="1294">
                  <c:v>7.7729880494204338E-11</c:v>
                </c:pt>
                <c:pt idx="1295">
                  <c:v>7.8647695202853122E-11</c:v>
                </c:pt>
                <c:pt idx="1296">
                  <c:v>7.8647695202853122E-11</c:v>
                </c:pt>
                <c:pt idx="1297">
                  <c:v>7.7729880494204338E-11</c:v>
                </c:pt>
                <c:pt idx="1298">
                  <c:v>7.6822776637758397E-11</c:v>
                </c:pt>
                <c:pt idx="1299">
                  <c:v>7.6822776637758397E-11</c:v>
                </c:pt>
                <c:pt idx="1300">
                  <c:v>7.7729880494204338E-11</c:v>
                </c:pt>
                <c:pt idx="1301">
                  <c:v>7.5926258638400369E-11</c:v>
                </c:pt>
                <c:pt idx="1302">
                  <c:v>7.7729880494204338E-11</c:v>
                </c:pt>
                <c:pt idx="1303">
                  <c:v>7.9576164003630322E-11</c:v>
                </c:pt>
                <c:pt idx="1304">
                  <c:v>7.8647695202853122E-11</c:v>
                </c:pt>
                <c:pt idx="1305">
                  <c:v>7.9576164003630322E-11</c:v>
                </c:pt>
                <c:pt idx="1306">
                  <c:v>7.6822776637758397E-11</c:v>
                </c:pt>
                <c:pt idx="1307">
                  <c:v>7.8647695202853122E-11</c:v>
                </c:pt>
                <c:pt idx="1308">
                  <c:v>7.9576164003630322E-11</c:v>
                </c:pt>
                <c:pt idx="1309">
                  <c:v>7.9576164003630322E-11</c:v>
                </c:pt>
                <c:pt idx="1310">
                  <c:v>7.7729880494204338E-11</c:v>
                </c:pt>
                <c:pt idx="1311">
                  <c:v>7.5926258638400369E-11</c:v>
                </c:pt>
                <c:pt idx="1312">
                  <c:v>7.5926258638400369E-11</c:v>
                </c:pt>
                <c:pt idx="1313">
                  <c:v>7.6822776637758397E-11</c:v>
                </c:pt>
                <c:pt idx="1314">
                  <c:v>7.7729880494204338E-11</c:v>
                </c:pt>
                <c:pt idx="1315">
                  <c:v>7.6822776637758397E-11</c:v>
                </c:pt>
                <c:pt idx="1316">
                  <c:v>7.9576164003630322E-11</c:v>
                </c:pt>
                <c:pt idx="1317">
                  <c:v>7.6822776637758397E-11</c:v>
                </c:pt>
                <c:pt idx="1318">
                  <c:v>7.5926258638400369E-11</c:v>
                </c:pt>
                <c:pt idx="1319">
                  <c:v>7.5926258638400369E-11</c:v>
                </c:pt>
                <c:pt idx="1320">
                  <c:v>7.9576164003630322E-11</c:v>
                </c:pt>
                <c:pt idx="1321">
                  <c:v>7.9576164003630322E-11</c:v>
                </c:pt>
                <c:pt idx="1322">
                  <c:v>7.5926258638400369E-11</c:v>
                </c:pt>
                <c:pt idx="1323">
                  <c:v>7.9576164003630322E-11</c:v>
                </c:pt>
                <c:pt idx="1324">
                  <c:v>7.6822776637758397E-11</c:v>
                </c:pt>
                <c:pt idx="1325">
                  <c:v>7.8647695202853122E-11</c:v>
                </c:pt>
                <c:pt idx="1326">
                  <c:v>7.6822776637758397E-11</c:v>
                </c:pt>
                <c:pt idx="1327">
                  <c:v>7.6822776637758397E-11</c:v>
                </c:pt>
                <c:pt idx="1328">
                  <c:v>7.9576164003630322E-11</c:v>
                </c:pt>
                <c:pt idx="1329">
                  <c:v>7.7729880494204338E-11</c:v>
                </c:pt>
                <c:pt idx="1330">
                  <c:v>8.0515779159552668E-11</c:v>
                </c:pt>
                <c:pt idx="1331">
                  <c:v>7.9576164003630322E-11</c:v>
                </c:pt>
                <c:pt idx="1332">
                  <c:v>7.6822776637758397E-11</c:v>
                </c:pt>
                <c:pt idx="1333">
                  <c:v>7.5926258638400369E-11</c:v>
                </c:pt>
                <c:pt idx="1334">
                  <c:v>7.6822776637758397E-11</c:v>
                </c:pt>
                <c:pt idx="1335">
                  <c:v>7.5926258638400369E-11</c:v>
                </c:pt>
                <c:pt idx="1336">
                  <c:v>7.7729880494204338E-11</c:v>
                </c:pt>
                <c:pt idx="1337">
                  <c:v>7.6822776637758397E-11</c:v>
                </c:pt>
                <c:pt idx="1338">
                  <c:v>7.5926258638400369E-11</c:v>
                </c:pt>
                <c:pt idx="1339">
                  <c:v>7.9576164003630322E-11</c:v>
                </c:pt>
                <c:pt idx="1340">
                  <c:v>7.8647695202853122E-11</c:v>
                </c:pt>
                <c:pt idx="1341">
                  <c:v>7.5926258638400369E-11</c:v>
                </c:pt>
                <c:pt idx="1342">
                  <c:v>7.6822776637758397E-11</c:v>
                </c:pt>
                <c:pt idx="1343">
                  <c:v>7.5926258638400369E-11</c:v>
                </c:pt>
                <c:pt idx="1344">
                  <c:v>7.8647695202853122E-11</c:v>
                </c:pt>
                <c:pt idx="1345">
                  <c:v>7.7729880494204338E-11</c:v>
                </c:pt>
                <c:pt idx="1346">
                  <c:v>7.7729880494204338E-11</c:v>
                </c:pt>
                <c:pt idx="1347">
                  <c:v>7.5926258638400369E-11</c:v>
                </c:pt>
                <c:pt idx="1348">
                  <c:v>7.9576164003630322E-11</c:v>
                </c:pt>
                <c:pt idx="1349">
                  <c:v>7.8647695202853122E-11</c:v>
                </c:pt>
                <c:pt idx="1350">
                  <c:v>7.8647695202853122E-11</c:v>
                </c:pt>
                <c:pt idx="1351">
                  <c:v>7.5926258638400369E-11</c:v>
                </c:pt>
                <c:pt idx="1352">
                  <c:v>7.5926258638400369E-11</c:v>
                </c:pt>
                <c:pt idx="1353">
                  <c:v>7.6822776637758397E-11</c:v>
                </c:pt>
                <c:pt idx="1354">
                  <c:v>7.8647695202853122E-11</c:v>
                </c:pt>
                <c:pt idx="1355">
                  <c:v>7.8647695202853122E-11</c:v>
                </c:pt>
                <c:pt idx="1356">
                  <c:v>7.6822776637758397E-11</c:v>
                </c:pt>
                <c:pt idx="1357">
                  <c:v>7.8647695202853122E-11</c:v>
                </c:pt>
                <c:pt idx="1358">
                  <c:v>7.6822776637758397E-11</c:v>
                </c:pt>
                <c:pt idx="1359">
                  <c:v>7.6822776637758397E-11</c:v>
                </c:pt>
                <c:pt idx="1360">
                  <c:v>7.7729880494204338E-11</c:v>
                </c:pt>
                <c:pt idx="1361">
                  <c:v>7.7729880494204338E-11</c:v>
                </c:pt>
                <c:pt idx="1362">
                  <c:v>7.6822776637758397E-11</c:v>
                </c:pt>
                <c:pt idx="1363">
                  <c:v>7.8647695202853122E-11</c:v>
                </c:pt>
                <c:pt idx="1364">
                  <c:v>7.7729880494204338E-11</c:v>
                </c:pt>
                <c:pt idx="1365">
                  <c:v>7.9576164003630322E-11</c:v>
                </c:pt>
                <c:pt idx="1366">
                  <c:v>7.9576164003630322E-11</c:v>
                </c:pt>
                <c:pt idx="1367">
                  <c:v>7.8647695202853122E-11</c:v>
                </c:pt>
                <c:pt idx="1368">
                  <c:v>7.8647695202853122E-11</c:v>
                </c:pt>
                <c:pt idx="1369">
                  <c:v>7.7729880494204338E-11</c:v>
                </c:pt>
                <c:pt idx="1370">
                  <c:v>7.7729880494204338E-11</c:v>
                </c:pt>
                <c:pt idx="1371">
                  <c:v>7.6822776637758397E-11</c:v>
                </c:pt>
                <c:pt idx="1372">
                  <c:v>7.7729880494204338E-11</c:v>
                </c:pt>
                <c:pt idx="1373">
                  <c:v>7.6822776637758397E-11</c:v>
                </c:pt>
                <c:pt idx="1374">
                  <c:v>7.6822776637758397E-11</c:v>
                </c:pt>
                <c:pt idx="1375">
                  <c:v>7.7729880494204338E-11</c:v>
                </c:pt>
                <c:pt idx="1376">
                  <c:v>7.5926258638400369E-11</c:v>
                </c:pt>
                <c:pt idx="1377">
                  <c:v>7.6822776637758397E-11</c:v>
                </c:pt>
                <c:pt idx="1378">
                  <c:v>7.8647695202853122E-11</c:v>
                </c:pt>
                <c:pt idx="1379">
                  <c:v>7.5926258638400369E-11</c:v>
                </c:pt>
                <c:pt idx="1380">
                  <c:v>7.6822776637758397E-11</c:v>
                </c:pt>
                <c:pt idx="1381">
                  <c:v>7.7729880494204338E-11</c:v>
                </c:pt>
                <c:pt idx="1382">
                  <c:v>7.6822776637758397E-11</c:v>
                </c:pt>
                <c:pt idx="1383">
                  <c:v>7.5926258638400369E-11</c:v>
                </c:pt>
                <c:pt idx="1384">
                  <c:v>7.7729880494204338E-11</c:v>
                </c:pt>
                <c:pt idx="1385">
                  <c:v>7.8647695202853122E-11</c:v>
                </c:pt>
                <c:pt idx="1386">
                  <c:v>7.7729880494204338E-11</c:v>
                </c:pt>
                <c:pt idx="1387">
                  <c:v>7.6822776637758397E-11</c:v>
                </c:pt>
                <c:pt idx="1388">
                  <c:v>7.7729880494204338E-11</c:v>
                </c:pt>
                <c:pt idx="1389">
                  <c:v>7.8647695202853122E-11</c:v>
                </c:pt>
                <c:pt idx="1390">
                  <c:v>7.9576164003630322E-11</c:v>
                </c:pt>
                <c:pt idx="1391">
                  <c:v>7.5926258638400369E-11</c:v>
                </c:pt>
                <c:pt idx="1392">
                  <c:v>7.5926258638400369E-11</c:v>
                </c:pt>
                <c:pt idx="1393">
                  <c:v>7.5926258638400369E-11</c:v>
                </c:pt>
                <c:pt idx="1394">
                  <c:v>7.5040202959702308E-11</c:v>
                </c:pt>
                <c:pt idx="1395">
                  <c:v>7.8647695202853122E-11</c:v>
                </c:pt>
                <c:pt idx="1396">
                  <c:v>7.8647695202853122E-11</c:v>
                </c:pt>
                <c:pt idx="1397">
                  <c:v>7.9576164003630322E-11</c:v>
                </c:pt>
                <c:pt idx="1398">
                  <c:v>7.5926258638400369E-11</c:v>
                </c:pt>
                <c:pt idx="1399">
                  <c:v>7.5926258638400369E-11</c:v>
                </c:pt>
                <c:pt idx="1400">
                  <c:v>7.6822776637758397E-11</c:v>
                </c:pt>
                <c:pt idx="1401">
                  <c:v>7.6822776637758397E-11</c:v>
                </c:pt>
                <c:pt idx="1402">
                  <c:v>7.8647695202853122E-11</c:v>
                </c:pt>
                <c:pt idx="1403">
                  <c:v>7.8647695202853122E-11</c:v>
                </c:pt>
                <c:pt idx="1404">
                  <c:v>7.8647695202853122E-11</c:v>
                </c:pt>
                <c:pt idx="1405">
                  <c:v>7.6822776637758397E-11</c:v>
                </c:pt>
                <c:pt idx="1406">
                  <c:v>7.6822776637758397E-11</c:v>
                </c:pt>
                <c:pt idx="1407">
                  <c:v>7.6822776637758397E-11</c:v>
                </c:pt>
                <c:pt idx="1408">
                  <c:v>7.7729880494204338E-11</c:v>
                </c:pt>
                <c:pt idx="1409">
                  <c:v>7.7729880494204338E-11</c:v>
                </c:pt>
                <c:pt idx="1410">
                  <c:v>7.8647695202853122E-11</c:v>
                </c:pt>
                <c:pt idx="1411">
                  <c:v>7.9576164003630322E-11</c:v>
                </c:pt>
                <c:pt idx="1412">
                  <c:v>7.8647695202853122E-11</c:v>
                </c:pt>
                <c:pt idx="1413">
                  <c:v>7.7729880494204338E-11</c:v>
                </c:pt>
                <c:pt idx="1414">
                  <c:v>7.7729880494204338E-11</c:v>
                </c:pt>
                <c:pt idx="1415">
                  <c:v>7.6822776637758397E-11</c:v>
                </c:pt>
                <c:pt idx="1416">
                  <c:v>7.7729880494204338E-11</c:v>
                </c:pt>
                <c:pt idx="1417">
                  <c:v>7.9576164003630322E-11</c:v>
                </c:pt>
                <c:pt idx="1418">
                  <c:v>7.8647695202853122E-11</c:v>
                </c:pt>
                <c:pt idx="1419">
                  <c:v>7.6822776637758397E-11</c:v>
                </c:pt>
                <c:pt idx="1420">
                  <c:v>7.6822776637758397E-11</c:v>
                </c:pt>
                <c:pt idx="1421">
                  <c:v>7.9576164003630322E-11</c:v>
                </c:pt>
                <c:pt idx="1422">
                  <c:v>7.6822776637758397E-11</c:v>
                </c:pt>
                <c:pt idx="1423">
                  <c:v>7.6822776637758397E-11</c:v>
                </c:pt>
                <c:pt idx="1424">
                  <c:v>7.5926258638400369E-11</c:v>
                </c:pt>
                <c:pt idx="1425">
                  <c:v>7.9576164003630322E-11</c:v>
                </c:pt>
                <c:pt idx="1426">
                  <c:v>7.8647695202853122E-11</c:v>
                </c:pt>
                <c:pt idx="1427">
                  <c:v>7.6822776637758397E-11</c:v>
                </c:pt>
                <c:pt idx="1428">
                  <c:v>7.9576164003630322E-11</c:v>
                </c:pt>
                <c:pt idx="1429">
                  <c:v>7.6822776637758397E-11</c:v>
                </c:pt>
                <c:pt idx="1430">
                  <c:v>7.7729880494204338E-11</c:v>
                </c:pt>
                <c:pt idx="1431">
                  <c:v>7.6822776637758397E-11</c:v>
                </c:pt>
                <c:pt idx="1432">
                  <c:v>7.8647695202853122E-11</c:v>
                </c:pt>
                <c:pt idx="1433">
                  <c:v>7.5926258638400369E-11</c:v>
                </c:pt>
                <c:pt idx="1434">
                  <c:v>7.8647695202853122E-11</c:v>
                </c:pt>
                <c:pt idx="1435">
                  <c:v>7.8647695202853122E-11</c:v>
                </c:pt>
                <c:pt idx="1436">
                  <c:v>7.6822776637758397E-11</c:v>
                </c:pt>
                <c:pt idx="1437">
                  <c:v>7.9576164003630322E-11</c:v>
                </c:pt>
                <c:pt idx="1438">
                  <c:v>7.9576164003630322E-11</c:v>
                </c:pt>
                <c:pt idx="1439">
                  <c:v>7.7729880494204338E-11</c:v>
                </c:pt>
                <c:pt idx="1440">
                  <c:v>7.7729880494204338E-11</c:v>
                </c:pt>
                <c:pt idx="1441">
                  <c:v>7.6822776637758397E-11</c:v>
                </c:pt>
                <c:pt idx="1442">
                  <c:v>7.6822776637758397E-11</c:v>
                </c:pt>
                <c:pt idx="1443">
                  <c:v>7.7729880494204338E-11</c:v>
                </c:pt>
                <c:pt idx="1444">
                  <c:v>7.8647695202853122E-11</c:v>
                </c:pt>
                <c:pt idx="1445">
                  <c:v>7.7729880494204338E-11</c:v>
                </c:pt>
                <c:pt idx="1446">
                  <c:v>7.8647695202853122E-11</c:v>
                </c:pt>
                <c:pt idx="1447">
                  <c:v>7.7729880494204338E-11</c:v>
                </c:pt>
                <c:pt idx="1448">
                  <c:v>7.5926258638400369E-11</c:v>
                </c:pt>
                <c:pt idx="1449">
                  <c:v>7.5926258638400369E-11</c:v>
                </c:pt>
                <c:pt idx="1450">
                  <c:v>7.6822776637758397E-11</c:v>
                </c:pt>
                <c:pt idx="1451">
                  <c:v>7.7729880494204338E-11</c:v>
                </c:pt>
                <c:pt idx="1452">
                  <c:v>7.5926258638400369E-11</c:v>
                </c:pt>
                <c:pt idx="1453">
                  <c:v>7.6822776637758397E-11</c:v>
                </c:pt>
                <c:pt idx="1454">
                  <c:v>7.6822776637758397E-11</c:v>
                </c:pt>
                <c:pt idx="1455">
                  <c:v>7.6822776637758397E-11</c:v>
                </c:pt>
                <c:pt idx="1456">
                  <c:v>7.6822776637758397E-11</c:v>
                </c:pt>
                <c:pt idx="1457">
                  <c:v>7.5926258638400369E-11</c:v>
                </c:pt>
                <c:pt idx="1458">
                  <c:v>7.9576164003630322E-11</c:v>
                </c:pt>
                <c:pt idx="1459">
                  <c:v>7.6822776637758397E-11</c:v>
                </c:pt>
                <c:pt idx="1460">
                  <c:v>7.5926258638400369E-11</c:v>
                </c:pt>
                <c:pt idx="1461">
                  <c:v>7.7729880494204338E-11</c:v>
                </c:pt>
                <c:pt idx="1462">
                  <c:v>7.7729880494204338E-11</c:v>
                </c:pt>
                <c:pt idx="1463">
                  <c:v>7.7729880494204338E-11</c:v>
                </c:pt>
                <c:pt idx="1464">
                  <c:v>7.5926258638400369E-11</c:v>
                </c:pt>
                <c:pt idx="1465">
                  <c:v>7.9576164003630322E-11</c:v>
                </c:pt>
                <c:pt idx="1466">
                  <c:v>7.9576164003630322E-11</c:v>
                </c:pt>
                <c:pt idx="1467">
                  <c:v>7.7729880494204338E-11</c:v>
                </c:pt>
                <c:pt idx="1468">
                  <c:v>7.8647695202853122E-11</c:v>
                </c:pt>
                <c:pt idx="1469">
                  <c:v>7.9576164003630322E-11</c:v>
                </c:pt>
                <c:pt idx="1470">
                  <c:v>7.6822776637758397E-11</c:v>
                </c:pt>
                <c:pt idx="1471">
                  <c:v>7.7729880494204338E-11</c:v>
                </c:pt>
                <c:pt idx="1472">
                  <c:v>7.7729880494204338E-11</c:v>
                </c:pt>
                <c:pt idx="1473">
                  <c:v>7.8647695202853122E-11</c:v>
                </c:pt>
                <c:pt idx="1474">
                  <c:v>7.7729880494204338E-11</c:v>
                </c:pt>
                <c:pt idx="1475">
                  <c:v>7.5926258638400369E-11</c:v>
                </c:pt>
                <c:pt idx="1476">
                  <c:v>7.6822776637758397E-11</c:v>
                </c:pt>
                <c:pt idx="1477">
                  <c:v>7.6822776637758397E-11</c:v>
                </c:pt>
                <c:pt idx="1478">
                  <c:v>7.8647695202853122E-11</c:v>
                </c:pt>
                <c:pt idx="1479">
                  <c:v>7.6822776637758397E-11</c:v>
                </c:pt>
                <c:pt idx="1480">
                  <c:v>7.6822776637758397E-11</c:v>
                </c:pt>
                <c:pt idx="1481">
                  <c:v>7.6822776637758397E-11</c:v>
                </c:pt>
                <c:pt idx="1482">
                  <c:v>7.5926258638400369E-11</c:v>
                </c:pt>
                <c:pt idx="1483">
                  <c:v>7.8647695202853122E-11</c:v>
                </c:pt>
                <c:pt idx="1484">
                  <c:v>7.6822776637758397E-11</c:v>
                </c:pt>
                <c:pt idx="1485">
                  <c:v>7.8647695202853122E-11</c:v>
                </c:pt>
                <c:pt idx="1486">
                  <c:v>7.8647695202853122E-11</c:v>
                </c:pt>
                <c:pt idx="1487">
                  <c:v>7.9576164003630322E-11</c:v>
                </c:pt>
                <c:pt idx="1488">
                  <c:v>7.6822776637758397E-11</c:v>
                </c:pt>
                <c:pt idx="1489">
                  <c:v>7.9576164003630322E-11</c:v>
                </c:pt>
                <c:pt idx="1490">
                  <c:v>7.7729880494204338E-11</c:v>
                </c:pt>
                <c:pt idx="1491">
                  <c:v>7.6822776637758397E-11</c:v>
                </c:pt>
                <c:pt idx="1492">
                  <c:v>7.6822776637758397E-11</c:v>
                </c:pt>
                <c:pt idx="1493">
                  <c:v>7.8647695202853122E-11</c:v>
                </c:pt>
                <c:pt idx="1494">
                  <c:v>7.6822776637758397E-11</c:v>
                </c:pt>
                <c:pt idx="1495">
                  <c:v>7.6822776637758397E-11</c:v>
                </c:pt>
                <c:pt idx="1496">
                  <c:v>7.6822776637758397E-11</c:v>
                </c:pt>
                <c:pt idx="1497">
                  <c:v>7.5926258638400369E-11</c:v>
                </c:pt>
                <c:pt idx="1498">
                  <c:v>7.6822776637758397E-11</c:v>
                </c:pt>
                <c:pt idx="1499">
                  <c:v>7.6822776637758397E-11</c:v>
                </c:pt>
                <c:pt idx="1500">
                  <c:v>7.5926258638400369E-11</c:v>
                </c:pt>
                <c:pt idx="1501">
                  <c:v>7.6822776637758397E-11</c:v>
                </c:pt>
                <c:pt idx="1502">
                  <c:v>7.6822776637758397E-11</c:v>
                </c:pt>
                <c:pt idx="1503">
                  <c:v>7.5926258638400369E-11</c:v>
                </c:pt>
                <c:pt idx="1504">
                  <c:v>7.6822776637758397E-11</c:v>
                </c:pt>
                <c:pt idx="1505">
                  <c:v>7.6822776637758397E-11</c:v>
                </c:pt>
                <c:pt idx="1506">
                  <c:v>7.5926258638400369E-11</c:v>
                </c:pt>
                <c:pt idx="1507">
                  <c:v>7.6822776637758397E-11</c:v>
                </c:pt>
                <c:pt idx="1508">
                  <c:v>7.6822776637758397E-11</c:v>
                </c:pt>
                <c:pt idx="1509">
                  <c:v>7.6822776637758397E-11</c:v>
                </c:pt>
                <c:pt idx="1510">
                  <c:v>7.6822776637758397E-11</c:v>
                </c:pt>
                <c:pt idx="1511">
                  <c:v>7.8647695202853122E-11</c:v>
                </c:pt>
                <c:pt idx="1512">
                  <c:v>7.9576164003630322E-11</c:v>
                </c:pt>
                <c:pt idx="1513">
                  <c:v>7.8647695202853122E-11</c:v>
                </c:pt>
                <c:pt idx="1514">
                  <c:v>7.5926258638400369E-11</c:v>
                </c:pt>
                <c:pt idx="1515">
                  <c:v>8.0515779159552668E-11</c:v>
                </c:pt>
                <c:pt idx="1516">
                  <c:v>7.5926258638400369E-11</c:v>
                </c:pt>
                <c:pt idx="1517">
                  <c:v>9.8297845718318321E-11</c:v>
                </c:pt>
                <c:pt idx="1518">
                  <c:v>1.0671562198993359E-10</c:v>
                </c:pt>
                <c:pt idx="1519">
                  <c:v>1.1184562481425192E-10</c:v>
                </c:pt>
                <c:pt idx="1520">
                  <c:v>1.13166269576599E-10</c:v>
                </c:pt>
                <c:pt idx="1521">
                  <c:v>1.2142385028506582E-10</c:v>
                </c:pt>
                <c:pt idx="1522">
                  <c:v>1.2142385028506582E-10</c:v>
                </c:pt>
                <c:pt idx="1523">
                  <c:v>1.2577577441385501E-10</c:v>
                </c:pt>
                <c:pt idx="1524">
                  <c:v>1.2285759230375735E-10</c:v>
                </c:pt>
                <c:pt idx="1525">
                  <c:v>1.2726090284856729E-10</c:v>
                </c:pt>
                <c:pt idx="1526">
                  <c:v>1.2726090284856729E-10</c:v>
                </c:pt>
                <c:pt idx="1527">
                  <c:v>1.2876356730305657E-10</c:v>
                </c:pt>
                <c:pt idx="1528">
                  <c:v>1.2876356730305657E-10</c:v>
                </c:pt>
                <c:pt idx="1529">
                  <c:v>1.2726090284856729E-10</c:v>
                </c:pt>
                <c:pt idx="1530">
                  <c:v>1.2876356730305657E-10</c:v>
                </c:pt>
                <c:pt idx="1531">
                  <c:v>1.2726090284856729E-10</c:v>
                </c:pt>
                <c:pt idx="1532">
                  <c:v>1.3028397483819558E-10</c:v>
                </c:pt>
                <c:pt idx="1533">
                  <c:v>1.3028397483819558E-10</c:v>
                </c:pt>
                <c:pt idx="1534">
                  <c:v>1.3337855253157276E-10</c:v>
                </c:pt>
                <c:pt idx="1535">
                  <c:v>1.3028397483819558E-10</c:v>
                </c:pt>
                <c:pt idx="1536">
                  <c:v>1.3815926050115555E-10</c:v>
                </c:pt>
                <c:pt idx="1537">
                  <c:v>1.3495345264145896E-10</c:v>
                </c:pt>
                <c:pt idx="1538">
                  <c:v>1.3337855253157276E-10</c:v>
                </c:pt>
                <c:pt idx="1539">
                  <c:v>1.3337855253157276E-10</c:v>
                </c:pt>
                <c:pt idx="1540">
                  <c:v>1.3654694877228749E-10</c:v>
                </c:pt>
                <c:pt idx="1541">
                  <c:v>1.3654694877228749E-10</c:v>
                </c:pt>
                <c:pt idx="1542">
                  <c:v>1.4311099459605604E-10</c:v>
                </c:pt>
                <c:pt idx="1543">
                  <c:v>1.3815926050115555E-10</c:v>
                </c:pt>
                <c:pt idx="1544">
                  <c:v>1.3654694877228749E-10</c:v>
                </c:pt>
                <c:pt idx="1545">
                  <c:v>1.3495345264145896E-10</c:v>
                </c:pt>
                <c:pt idx="1546">
                  <c:v>1.3495345264145896E-10</c:v>
                </c:pt>
                <c:pt idx="1547">
                  <c:v>1.414408963754934E-10</c:v>
                </c:pt>
                <c:pt idx="1548">
                  <c:v>1.3815926050115555E-10</c:v>
                </c:pt>
                <c:pt idx="1549">
                  <c:v>1.3495345264145896E-10</c:v>
                </c:pt>
                <c:pt idx="1550">
                  <c:v>1.3815926050115555E-10</c:v>
                </c:pt>
                <c:pt idx="1551">
                  <c:v>1.4311099459605604E-10</c:v>
                </c:pt>
                <c:pt idx="1552">
                  <c:v>1.4311099459605604E-10</c:v>
                </c:pt>
                <c:pt idx="1553">
                  <c:v>1.3654694877228749E-10</c:v>
                </c:pt>
                <c:pt idx="1554">
                  <c:v>1.4311099459605604E-10</c:v>
                </c:pt>
                <c:pt idx="1555">
                  <c:v>1.3654694877228749E-10</c:v>
                </c:pt>
                <c:pt idx="1556">
                  <c:v>1.3979028811846733E-10</c:v>
                </c:pt>
                <c:pt idx="1557">
                  <c:v>1.414408963754934E-10</c:v>
                </c:pt>
                <c:pt idx="1558">
                  <c:v>1.4480081291269954E-10</c:v>
                </c:pt>
                <c:pt idx="1559">
                  <c:v>1.4651024682261708E-10</c:v>
                </c:pt>
                <c:pt idx="1560">
                  <c:v>1.4824020264715475E-10</c:v>
                </c:pt>
                <c:pt idx="1561">
                  <c:v>1.3979028811846733E-10</c:v>
                </c:pt>
                <c:pt idx="1562">
                  <c:v>1.4651024682261708E-10</c:v>
                </c:pt>
                <c:pt idx="1563">
                  <c:v>1.4480081291269954E-10</c:v>
                </c:pt>
                <c:pt idx="1564">
                  <c:v>1.3979028811846733E-10</c:v>
                </c:pt>
                <c:pt idx="1565">
                  <c:v>1.4651024682261708E-10</c:v>
                </c:pt>
                <c:pt idx="1566">
                  <c:v>1.4480081291269954E-10</c:v>
                </c:pt>
                <c:pt idx="1567">
                  <c:v>1.3979028811846733E-10</c:v>
                </c:pt>
                <c:pt idx="1568">
                  <c:v>1.4480081291269954E-10</c:v>
                </c:pt>
                <c:pt idx="1569">
                  <c:v>1.4824020264715475E-10</c:v>
                </c:pt>
                <c:pt idx="1570">
                  <c:v>1.4824020264715475E-10</c:v>
                </c:pt>
                <c:pt idx="1571">
                  <c:v>1.4824020264715475E-10</c:v>
                </c:pt>
                <c:pt idx="1572">
                  <c:v>1.4999058535117538E-10</c:v>
                </c:pt>
                <c:pt idx="1573">
                  <c:v>1.4824020264715475E-10</c:v>
                </c:pt>
                <c:pt idx="1574">
                  <c:v>1.4999058535117538E-10</c:v>
                </c:pt>
                <c:pt idx="1575">
                  <c:v>1.4651024682261708E-10</c:v>
                </c:pt>
                <c:pt idx="1576">
                  <c:v>1.4651024682261708E-10</c:v>
                </c:pt>
                <c:pt idx="1577">
                  <c:v>1.4651024682261708E-10</c:v>
                </c:pt>
                <c:pt idx="1578">
                  <c:v>1.4311099459605604E-10</c:v>
                </c:pt>
                <c:pt idx="1579">
                  <c:v>1.4651024682261708E-10</c:v>
                </c:pt>
                <c:pt idx="1580">
                  <c:v>1.4651024682261708E-10</c:v>
                </c:pt>
                <c:pt idx="1581">
                  <c:v>1.4999058535117538E-10</c:v>
                </c:pt>
                <c:pt idx="1582">
                  <c:v>1.4480081291269954E-10</c:v>
                </c:pt>
                <c:pt idx="1583">
                  <c:v>1.4824020264715475E-10</c:v>
                </c:pt>
                <c:pt idx="1584">
                  <c:v>1.4824020264715475E-10</c:v>
                </c:pt>
                <c:pt idx="1585">
                  <c:v>1.517616361300895E-10</c:v>
                </c:pt>
                <c:pt idx="1586">
                  <c:v>1.5536636322305579E-10</c:v>
                </c:pt>
                <c:pt idx="1587">
                  <c:v>1.5355359902728175E-10</c:v>
                </c:pt>
                <c:pt idx="1588">
                  <c:v>1.4999058535117538E-10</c:v>
                </c:pt>
                <c:pt idx="1589">
                  <c:v>1.5355359902728175E-10</c:v>
                </c:pt>
                <c:pt idx="1590">
                  <c:v>1.4999058535117538E-10</c:v>
                </c:pt>
                <c:pt idx="1591">
                  <c:v>1.4999058535117538E-10</c:v>
                </c:pt>
                <c:pt idx="1592">
                  <c:v>1.4999058535117538E-10</c:v>
                </c:pt>
                <c:pt idx="1593">
                  <c:v>1.4999058535117538E-10</c:v>
                </c:pt>
                <c:pt idx="1594">
                  <c:v>1.4824020264715475E-10</c:v>
                </c:pt>
                <c:pt idx="1595">
                  <c:v>1.5355359902728175E-10</c:v>
                </c:pt>
                <c:pt idx="1596">
                  <c:v>1.5355359902728175E-10</c:v>
                </c:pt>
                <c:pt idx="1597">
                  <c:v>1.4651024682261708E-10</c:v>
                </c:pt>
                <c:pt idx="1598">
                  <c:v>1.5720088982323532E-10</c:v>
                </c:pt>
                <c:pt idx="1599">
                  <c:v>1.5536636322305579E-10</c:v>
                </c:pt>
                <c:pt idx="1600">
                  <c:v>1.5536636322305579E-10</c:v>
                </c:pt>
                <c:pt idx="1601">
                  <c:v>1.517616361300895E-10</c:v>
                </c:pt>
                <c:pt idx="1602">
                  <c:v>1.590570780480868E-10</c:v>
                </c:pt>
                <c:pt idx="1603">
                  <c:v>1.5720088982323532E-10</c:v>
                </c:pt>
                <c:pt idx="1604">
                  <c:v>1.5720088982323532E-10</c:v>
                </c:pt>
                <c:pt idx="1605">
                  <c:v>1.5536636322305579E-10</c:v>
                </c:pt>
                <c:pt idx="1606">
                  <c:v>1.5355359902728175E-10</c:v>
                </c:pt>
                <c:pt idx="1607">
                  <c:v>1.5536636322305579E-10</c:v>
                </c:pt>
                <c:pt idx="1608">
                  <c:v>1.5536636322305579E-10</c:v>
                </c:pt>
                <c:pt idx="1609">
                  <c:v>1.517616361300895E-10</c:v>
                </c:pt>
                <c:pt idx="1610">
                  <c:v>1.4999058535117538E-10</c:v>
                </c:pt>
                <c:pt idx="1611">
                  <c:v>1.590570780480868E-10</c:v>
                </c:pt>
                <c:pt idx="1612">
                  <c:v>1.517616361300895E-10</c:v>
                </c:pt>
                <c:pt idx="1613">
                  <c:v>1.5355359902728175E-10</c:v>
                </c:pt>
                <c:pt idx="1614">
                  <c:v>1.5536636322305579E-10</c:v>
                </c:pt>
                <c:pt idx="1615">
                  <c:v>1.590570780480868E-10</c:v>
                </c:pt>
                <c:pt idx="1616">
                  <c:v>1.517616361300895E-10</c:v>
                </c:pt>
                <c:pt idx="1617">
                  <c:v>1.5355359902728175E-10</c:v>
                </c:pt>
                <c:pt idx="1618">
                  <c:v>1.517616361300895E-10</c:v>
                </c:pt>
                <c:pt idx="1619">
                  <c:v>1.6283546549180532E-10</c:v>
                </c:pt>
                <c:pt idx="1620">
                  <c:v>1.5720088982323532E-10</c:v>
                </c:pt>
                <c:pt idx="1621">
                  <c:v>1.5536636322305579E-10</c:v>
                </c:pt>
                <c:pt idx="1622">
                  <c:v>1.5720088982323532E-10</c:v>
                </c:pt>
                <c:pt idx="1623">
                  <c:v>1.6283546549180532E-10</c:v>
                </c:pt>
                <c:pt idx="1624">
                  <c:v>1.5355359902728175E-10</c:v>
                </c:pt>
                <c:pt idx="1625">
                  <c:v>1.5720088982323532E-10</c:v>
                </c:pt>
                <c:pt idx="1626">
                  <c:v>1.5536636322305579E-10</c:v>
                </c:pt>
                <c:pt idx="1627">
                  <c:v>1.5536636322305579E-10</c:v>
                </c:pt>
                <c:pt idx="1628">
                  <c:v>1.6093518367257849E-10</c:v>
                </c:pt>
                <c:pt idx="1629">
                  <c:v>1.6093518367257849E-10</c:v>
                </c:pt>
                <c:pt idx="1630">
                  <c:v>1.5355359902728175E-10</c:v>
                </c:pt>
                <c:pt idx="1631">
                  <c:v>1.590570780480868E-10</c:v>
                </c:pt>
                <c:pt idx="1632">
                  <c:v>1.590570780480868E-10</c:v>
                </c:pt>
                <c:pt idx="1633">
                  <c:v>1.5536636322305579E-10</c:v>
                </c:pt>
                <c:pt idx="1634">
                  <c:v>1.590570780480868E-10</c:v>
                </c:pt>
                <c:pt idx="1635">
                  <c:v>1.6093518367257849E-10</c:v>
                </c:pt>
                <c:pt idx="1636">
                  <c:v>1.6283546549180532E-10</c:v>
                </c:pt>
                <c:pt idx="1637">
                  <c:v>1.5536636322305579E-10</c:v>
                </c:pt>
                <c:pt idx="1638">
                  <c:v>1.590570780480868E-10</c:v>
                </c:pt>
                <c:pt idx="1639">
                  <c:v>1.590570780480868E-10</c:v>
                </c:pt>
                <c:pt idx="1640">
                  <c:v>1.590570780480868E-10</c:v>
                </c:pt>
                <c:pt idx="1641">
                  <c:v>1.6093518367257849E-10</c:v>
                </c:pt>
                <c:pt idx="1642">
                  <c:v>1.5720088982323532E-10</c:v>
                </c:pt>
                <c:pt idx="1643">
                  <c:v>1.5720088982323532E-10</c:v>
                </c:pt>
                <c:pt idx="1644">
                  <c:v>1.5536636322305579E-10</c:v>
                </c:pt>
                <c:pt idx="1645">
                  <c:v>1.6283546549180532E-10</c:v>
                </c:pt>
                <c:pt idx="1646">
                  <c:v>1.667032243610556E-10</c:v>
                </c:pt>
                <c:pt idx="1647">
                  <c:v>1.6283546549180532E-10</c:v>
                </c:pt>
                <c:pt idx="1648">
                  <c:v>1.6475780598734315E-10</c:v>
                </c:pt>
                <c:pt idx="1649">
                  <c:v>1.6093518367257849E-10</c:v>
                </c:pt>
                <c:pt idx="1650">
                  <c:v>1.6283546549180532E-10</c:v>
                </c:pt>
                <c:pt idx="1651">
                  <c:v>1.590570780480868E-10</c:v>
                </c:pt>
                <c:pt idx="1652">
                  <c:v>1.590570780480868E-10</c:v>
                </c:pt>
                <c:pt idx="1653">
                  <c:v>1.6475780598734315E-10</c:v>
                </c:pt>
                <c:pt idx="1654">
                  <c:v>1.667032243610556E-10</c:v>
                </c:pt>
                <c:pt idx="1655">
                  <c:v>1.6475780598734315E-10</c:v>
                </c:pt>
                <c:pt idx="1656">
                  <c:v>1.6283546549180532E-10</c:v>
                </c:pt>
                <c:pt idx="1657">
                  <c:v>1.667032243610556E-10</c:v>
                </c:pt>
                <c:pt idx="1658">
                  <c:v>1.590570780480868E-10</c:v>
                </c:pt>
                <c:pt idx="1659">
                  <c:v>1.6475780598734315E-10</c:v>
                </c:pt>
                <c:pt idx="1660">
                  <c:v>1.6475780598734315E-10</c:v>
                </c:pt>
                <c:pt idx="1661">
                  <c:v>1.6475780598734315E-10</c:v>
                </c:pt>
                <c:pt idx="1662">
                  <c:v>1.6093518367257849E-10</c:v>
                </c:pt>
                <c:pt idx="1663">
                  <c:v>1.590570780480868E-10</c:v>
                </c:pt>
                <c:pt idx="1664">
                  <c:v>1.6475780598734315E-10</c:v>
                </c:pt>
                <c:pt idx="1665">
                  <c:v>1.5720088982323532E-10</c:v>
                </c:pt>
                <c:pt idx="1666">
                  <c:v>1.6283546549180532E-10</c:v>
                </c:pt>
                <c:pt idx="1667">
                  <c:v>1.5720088982323532E-10</c:v>
                </c:pt>
                <c:pt idx="1668">
                  <c:v>1.6283546549180532E-10</c:v>
                </c:pt>
                <c:pt idx="1669">
                  <c:v>1.6283546549180532E-10</c:v>
                </c:pt>
                <c:pt idx="1670">
                  <c:v>1.590570780480868E-10</c:v>
                </c:pt>
                <c:pt idx="1671">
                  <c:v>1.6867161374136819E-10</c:v>
                </c:pt>
                <c:pt idx="1672">
                  <c:v>1.590570780480868E-10</c:v>
                </c:pt>
                <c:pt idx="1673">
                  <c:v>1.6283546549180532E-10</c:v>
                </c:pt>
                <c:pt idx="1674">
                  <c:v>1.6093518367257849E-10</c:v>
                </c:pt>
                <c:pt idx="1675">
                  <c:v>1.6283546549180532E-10</c:v>
                </c:pt>
                <c:pt idx="1676">
                  <c:v>1.6475780598734315E-10</c:v>
                </c:pt>
                <c:pt idx="1677">
                  <c:v>1.667032243610556E-10</c:v>
                </c:pt>
                <c:pt idx="1678">
                  <c:v>1.667032243610556E-10</c:v>
                </c:pt>
                <c:pt idx="1679">
                  <c:v>1.667032243610556E-10</c:v>
                </c:pt>
                <c:pt idx="1680">
                  <c:v>1.6867161374136819E-10</c:v>
                </c:pt>
                <c:pt idx="1681">
                  <c:v>1.6283546549180532E-10</c:v>
                </c:pt>
                <c:pt idx="1682">
                  <c:v>1.6475780598734315E-10</c:v>
                </c:pt>
                <c:pt idx="1683">
                  <c:v>1.6475780598734315E-10</c:v>
                </c:pt>
                <c:pt idx="1684">
                  <c:v>1.6283546549180532E-10</c:v>
                </c:pt>
                <c:pt idx="1685">
                  <c:v>1.6867161374136819E-10</c:v>
                </c:pt>
                <c:pt idx="1686">
                  <c:v>1.6283546549180532E-10</c:v>
                </c:pt>
                <c:pt idx="1687">
                  <c:v>1.6283546549180532E-10</c:v>
                </c:pt>
                <c:pt idx="1688">
                  <c:v>1.667032243610556E-10</c:v>
                </c:pt>
                <c:pt idx="1689">
                  <c:v>1.6093518367257849E-10</c:v>
                </c:pt>
                <c:pt idx="1690">
                  <c:v>1.6867161374136819E-10</c:v>
                </c:pt>
                <c:pt idx="1691">
                  <c:v>1.667032243610556E-10</c:v>
                </c:pt>
                <c:pt idx="1692">
                  <c:v>1.6475780598734315E-10</c:v>
                </c:pt>
                <c:pt idx="1693">
                  <c:v>1.6475780598734315E-10</c:v>
                </c:pt>
                <c:pt idx="1694">
                  <c:v>1.667032243610556E-10</c:v>
                </c:pt>
                <c:pt idx="1695">
                  <c:v>1.6283546549180532E-10</c:v>
                </c:pt>
                <c:pt idx="1696">
                  <c:v>1.667032243610556E-10</c:v>
                </c:pt>
                <c:pt idx="1697">
                  <c:v>1.7066324536409915E-10</c:v>
                </c:pt>
                <c:pt idx="1698">
                  <c:v>1.6475780598734315E-10</c:v>
                </c:pt>
                <c:pt idx="1699">
                  <c:v>1.6867161374136819E-10</c:v>
                </c:pt>
                <c:pt idx="1700">
                  <c:v>1.667032243610556E-10</c:v>
                </c:pt>
                <c:pt idx="1701">
                  <c:v>1.6283546549180532E-10</c:v>
                </c:pt>
                <c:pt idx="1702">
                  <c:v>1.6093518367257849E-10</c:v>
                </c:pt>
                <c:pt idx="1703">
                  <c:v>1.6475780598734315E-10</c:v>
                </c:pt>
                <c:pt idx="1704">
                  <c:v>1.6867161374136819E-10</c:v>
                </c:pt>
                <c:pt idx="1705">
                  <c:v>1.667032243610556E-10</c:v>
                </c:pt>
                <c:pt idx="1706">
                  <c:v>1.6475780598734315E-10</c:v>
                </c:pt>
                <c:pt idx="1707">
                  <c:v>1.6475780598734315E-10</c:v>
                </c:pt>
                <c:pt idx="1708">
                  <c:v>1.6867161374136819E-10</c:v>
                </c:pt>
                <c:pt idx="1709">
                  <c:v>1.667032243610556E-10</c:v>
                </c:pt>
                <c:pt idx="1710">
                  <c:v>1.7267839366775066E-10</c:v>
                </c:pt>
                <c:pt idx="1711">
                  <c:v>1.6867161374136819E-10</c:v>
                </c:pt>
                <c:pt idx="1712">
                  <c:v>1.6475780598734315E-10</c:v>
                </c:pt>
                <c:pt idx="1713">
                  <c:v>1.667032243610556E-10</c:v>
                </c:pt>
                <c:pt idx="1714">
                  <c:v>1.7066324536409915E-10</c:v>
                </c:pt>
                <c:pt idx="1715">
                  <c:v>1.7066324536409915E-10</c:v>
                </c:pt>
                <c:pt idx="1716">
                  <c:v>1.6475780598734315E-10</c:v>
                </c:pt>
                <c:pt idx="1717">
                  <c:v>1.667032243610556E-10</c:v>
                </c:pt>
                <c:pt idx="1718">
                  <c:v>1.7066324536409915E-10</c:v>
                </c:pt>
                <c:pt idx="1719">
                  <c:v>1.747169340302534E-10</c:v>
                </c:pt>
                <c:pt idx="1720">
                  <c:v>1.7066324536409915E-10</c:v>
                </c:pt>
                <c:pt idx="1721">
                  <c:v>1.667032243610556E-10</c:v>
                </c:pt>
                <c:pt idx="1722">
                  <c:v>1.667032243610556E-10</c:v>
                </c:pt>
                <c:pt idx="1723">
                  <c:v>1.6475780598734315E-10</c:v>
                </c:pt>
                <c:pt idx="1724">
                  <c:v>1.6475780598734315E-10</c:v>
                </c:pt>
                <c:pt idx="1725">
                  <c:v>1.7066324536409915E-10</c:v>
                </c:pt>
                <c:pt idx="1726">
                  <c:v>1.6475780598734315E-10</c:v>
                </c:pt>
                <c:pt idx="1727">
                  <c:v>1.667032243610556E-10</c:v>
                </c:pt>
                <c:pt idx="1728">
                  <c:v>1.6867161374136819E-10</c:v>
                </c:pt>
                <c:pt idx="1729">
                  <c:v>1.7066324536409915E-10</c:v>
                </c:pt>
                <c:pt idx="1730">
                  <c:v>1.6867161374136819E-10</c:v>
                </c:pt>
                <c:pt idx="1731">
                  <c:v>1.667032243610556E-10</c:v>
                </c:pt>
                <c:pt idx="1732">
                  <c:v>1.7267839366775066E-10</c:v>
                </c:pt>
                <c:pt idx="1733">
                  <c:v>1.667032243610556E-10</c:v>
                </c:pt>
                <c:pt idx="1734">
                  <c:v>1.6867161374136819E-10</c:v>
                </c:pt>
                <c:pt idx="1735">
                  <c:v>1.7267839366775066E-10</c:v>
                </c:pt>
                <c:pt idx="1736">
                  <c:v>1.6867161374136819E-10</c:v>
                </c:pt>
                <c:pt idx="1737">
                  <c:v>1.6475780598734315E-10</c:v>
                </c:pt>
                <c:pt idx="1738">
                  <c:v>1.667032243610556E-10</c:v>
                </c:pt>
                <c:pt idx="1739">
                  <c:v>1.6475780598734315E-10</c:v>
                </c:pt>
                <c:pt idx="1740">
                  <c:v>1.747169340302534E-10</c:v>
                </c:pt>
                <c:pt idx="1741">
                  <c:v>1.7267839366775066E-10</c:v>
                </c:pt>
                <c:pt idx="1742">
                  <c:v>1.6867161374136819E-10</c:v>
                </c:pt>
                <c:pt idx="1743">
                  <c:v>1.6867161374136819E-10</c:v>
                </c:pt>
                <c:pt idx="1744">
                  <c:v>1.6475780598734315E-10</c:v>
                </c:pt>
                <c:pt idx="1745">
                  <c:v>1.6475780598734315E-10</c:v>
                </c:pt>
                <c:pt idx="1746">
                  <c:v>1.6867161374136819E-10</c:v>
                </c:pt>
                <c:pt idx="1747">
                  <c:v>1.667032243610556E-10</c:v>
                </c:pt>
                <c:pt idx="1748">
                  <c:v>1.6475780598734315E-10</c:v>
                </c:pt>
                <c:pt idx="1749">
                  <c:v>1.667032243610556E-10</c:v>
                </c:pt>
                <c:pt idx="1750">
                  <c:v>1.667032243610556E-10</c:v>
                </c:pt>
                <c:pt idx="1751">
                  <c:v>1.7066324536409915E-10</c:v>
                </c:pt>
                <c:pt idx="1752">
                  <c:v>1.7066324536409915E-10</c:v>
                </c:pt>
                <c:pt idx="1753">
                  <c:v>1.6867161374136819E-10</c:v>
                </c:pt>
                <c:pt idx="1754">
                  <c:v>1.7267839366775066E-10</c:v>
                </c:pt>
                <c:pt idx="1755">
                  <c:v>1.7267839366775066E-10</c:v>
                </c:pt>
                <c:pt idx="1756">
                  <c:v>1.667032243610556E-10</c:v>
                </c:pt>
                <c:pt idx="1757">
                  <c:v>1.7267839366775066E-10</c:v>
                </c:pt>
                <c:pt idx="1758">
                  <c:v>1.6867161374136819E-10</c:v>
                </c:pt>
                <c:pt idx="1759">
                  <c:v>1.7066324536409915E-10</c:v>
                </c:pt>
                <c:pt idx="1760">
                  <c:v>1.667032243610556E-10</c:v>
                </c:pt>
                <c:pt idx="1761">
                  <c:v>1.6475780598734315E-10</c:v>
                </c:pt>
                <c:pt idx="1762">
                  <c:v>1.7066324536409915E-10</c:v>
                </c:pt>
                <c:pt idx="1763">
                  <c:v>1.7066324536409915E-10</c:v>
                </c:pt>
                <c:pt idx="1764">
                  <c:v>1.6475780598734315E-10</c:v>
                </c:pt>
                <c:pt idx="1765">
                  <c:v>1.6475780598734315E-10</c:v>
                </c:pt>
                <c:pt idx="1766">
                  <c:v>1.667032243610556E-10</c:v>
                </c:pt>
                <c:pt idx="1767">
                  <c:v>1.667032243610556E-10</c:v>
                </c:pt>
                <c:pt idx="1768">
                  <c:v>1.6475780598734315E-10</c:v>
                </c:pt>
                <c:pt idx="1769">
                  <c:v>1.747169340302534E-10</c:v>
                </c:pt>
                <c:pt idx="1770">
                  <c:v>1.7267839366775066E-10</c:v>
                </c:pt>
                <c:pt idx="1771">
                  <c:v>1.6867161374136819E-10</c:v>
                </c:pt>
                <c:pt idx="1772">
                  <c:v>1.6867161374136819E-10</c:v>
                </c:pt>
                <c:pt idx="1773">
                  <c:v>1.747169340302534E-10</c:v>
                </c:pt>
                <c:pt idx="1774">
                  <c:v>1.7267839366775066E-10</c:v>
                </c:pt>
                <c:pt idx="1775">
                  <c:v>1.7066324536409915E-10</c:v>
                </c:pt>
                <c:pt idx="1776">
                  <c:v>1.6867161374136819E-10</c:v>
                </c:pt>
                <c:pt idx="1777">
                  <c:v>1.747169340302534E-10</c:v>
                </c:pt>
                <c:pt idx="1778">
                  <c:v>1.747169340302534E-10</c:v>
                </c:pt>
                <c:pt idx="1779">
                  <c:v>1.7066324536409915E-10</c:v>
                </c:pt>
                <c:pt idx="1780">
                  <c:v>1.7267839366775066E-10</c:v>
                </c:pt>
                <c:pt idx="1781">
                  <c:v>1.7066324536409915E-10</c:v>
                </c:pt>
                <c:pt idx="1782">
                  <c:v>1.6867161374136819E-10</c:v>
                </c:pt>
                <c:pt idx="1783">
                  <c:v>1.747169340302534E-10</c:v>
                </c:pt>
                <c:pt idx="1784">
                  <c:v>1.7066324536409915E-10</c:v>
                </c:pt>
                <c:pt idx="1785">
                  <c:v>1.6867161374136819E-10</c:v>
                </c:pt>
                <c:pt idx="1786">
                  <c:v>1.747169340302534E-10</c:v>
                </c:pt>
                <c:pt idx="1787">
                  <c:v>1.747169340302534E-10</c:v>
                </c:pt>
                <c:pt idx="1788">
                  <c:v>1.6867161374136819E-10</c:v>
                </c:pt>
                <c:pt idx="1789">
                  <c:v>1.7066324536409915E-10</c:v>
                </c:pt>
                <c:pt idx="1790">
                  <c:v>1.7677994726124565E-10</c:v>
                </c:pt>
                <c:pt idx="1791">
                  <c:v>1.7886732002907879E-10</c:v>
                </c:pt>
                <c:pt idx="1792">
                  <c:v>1.7677994726124565E-10</c:v>
                </c:pt>
                <c:pt idx="1793">
                  <c:v>1.747169340302534E-10</c:v>
                </c:pt>
                <c:pt idx="1794">
                  <c:v>1.7066324536409915E-10</c:v>
                </c:pt>
                <c:pt idx="1795">
                  <c:v>1.7066324536409915E-10</c:v>
                </c:pt>
                <c:pt idx="1796">
                  <c:v>1.7267839366775066E-10</c:v>
                </c:pt>
                <c:pt idx="1797">
                  <c:v>1.7267839366775066E-10</c:v>
                </c:pt>
                <c:pt idx="1798">
                  <c:v>1.747169340302534E-10</c:v>
                </c:pt>
                <c:pt idx="1799">
                  <c:v>1.7066324536409915E-10</c:v>
                </c:pt>
                <c:pt idx="1800">
                  <c:v>1.7066324536409915E-10</c:v>
                </c:pt>
                <c:pt idx="1801">
                  <c:v>1.7677994726124565E-10</c:v>
                </c:pt>
                <c:pt idx="1802">
                  <c:v>1.6867161374136819E-10</c:v>
                </c:pt>
                <c:pt idx="1803">
                  <c:v>1.6867161374136819E-10</c:v>
                </c:pt>
                <c:pt idx="1804">
                  <c:v>1.6867161374136819E-10</c:v>
                </c:pt>
                <c:pt idx="1805">
                  <c:v>1.7066324536409915E-10</c:v>
                </c:pt>
                <c:pt idx="1806">
                  <c:v>1.747169340302534E-10</c:v>
                </c:pt>
                <c:pt idx="1807">
                  <c:v>1.747169340302534E-10</c:v>
                </c:pt>
                <c:pt idx="1808">
                  <c:v>1.7886732002907879E-10</c:v>
                </c:pt>
                <c:pt idx="1809">
                  <c:v>1.7677994726124565E-10</c:v>
                </c:pt>
                <c:pt idx="1810">
                  <c:v>1.7066324536409915E-10</c:v>
                </c:pt>
                <c:pt idx="1811">
                  <c:v>1.747169340302534E-10</c:v>
                </c:pt>
                <c:pt idx="1812">
                  <c:v>1.7677994726124565E-10</c:v>
                </c:pt>
                <c:pt idx="1813">
                  <c:v>1.7677994726124565E-10</c:v>
                </c:pt>
                <c:pt idx="1814">
                  <c:v>1.6867161374136819E-10</c:v>
                </c:pt>
                <c:pt idx="1815">
                  <c:v>1.7677994726124565E-10</c:v>
                </c:pt>
                <c:pt idx="1816">
                  <c:v>1.7267839366775066E-10</c:v>
                </c:pt>
                <c:pt idx="1817">
                  <c:v>1.7267839366775066E-10</c:v>
                </c:pt>
                <c:pt idx="1818">
                  <c:v>1.747169340302534E-10</c:v>
                </c:pt>
                <c:pt idx="1819">
                  <c:v>1.7066324536409915E-10</c:v>
                </c:pt>
                <c:pt idx="1820">
                  <c:v>1.7066324536409915E-10</c:v>
                </c:pt>
                <c:pt idx="1821">
                  <c:v>1.7267839366775066E-10</c:v>
                </c:pt>
                <c:pt idx="1822">
                  <c:v>1.7066324536409915E-10</c:v>
                </c:pt>
                <c:pt idx="1823">
                  <c:v>1.747169340302534E-10</c:v>
                </c:pt>
                <c:pt idx="1824">
                  <c:v>1.747169340302534E-10</c:v>
                </c:pt>
                <c:pt idx="1825">
                  <c:v>1.7066324536409915E-10</c:v>
                </c:pt>
                <c:pt idx="1826">
                  <c:v>1.7066324536409915E-10</c:v>
                </c:pt>
                <c:pt idx="1827">
                  <c:v>1.7677994726124565E-10</c:v>
                </c:pt>
                <c:pt idx="1828">
                  <c:v>1.7066324536409915E-10</c:v>
                </c:pt>
                <c:pt idx="1829">
                  <c:v>1.7886732002907879E-10</c:v>
                </c:pt>
                <c:pt idx="1830">
                  <c:v>1.7066324536409915E-10</c:v>
                </c:pt>
                <c:pt idx="1831">
                  <c:v>1.7066324536409915E-10</c:v>
                </c:pt>
                <c:pt idx="1832">
                  <c:v>1.7886732002907879E-10</c:v>
                </c:pt>
                <c:pt idx="1833">
                  <c:v>1.7066324536409915E-10</c:v>
                </c:pt>
                <c:pt idx="1834">
                  <c:v>1.747169340302534E-10</c:v>
                </c:pt>
                <c:pt idx="1835">
                  <c:v>1.747169340302534E-10</c:v>
                </c:pt>
                <c:pt idx="1836">
                  <c:v>1.7677994726124565E-10</c:v>
                </c:pt>
                <c:pt idx="1837">
                  <c:v>1.7267839366775066E-10</c:v>
                </c:pt>
                <c:pt idx="1838">
                  <c:v>1.7677994726124565E-10</c:v>
                </c:pt>
                <c:pt idx="1839">
                  <c:v>1.7066324536409915E-10</c:v>
                </c:pt>
                <c:pt idx="1840">
                  <c:v>1.7677994726124565E-10</c:v>
                </c:pt>
                <c:pt idx="1841">
                  <c:v>1.7066324536409915E-10</c:v>
                </c:pt>
                <c:pt idx="1842">
                  <c:v>1.7066324536409915E-10</c:v>
                </c:pt>
                <c:pt idx="1843">
                  <c:v>1.747169340302534E-10</c:v>
                </c:pt>
                <c:pt idx="1844">
                  <c:v>1.747169340302534E-10</c:v>
                </c:pt>
                <c:pt idx="1845">
                  <c:v>1.747169340302534E-10</c:v>
                </c:pt>
                <c:pt idx="1846">
                  <c:v>1.7066324536409915E-10</c:v>
                </c:pt>
                <c:pt idx="1847">
                  <c:v>1.7066324536409915E-10</c:v>
                </c:pt>
                <c:pt idx="1848">
                  <c:v>1.8097933996498406E-10</c:v>
                </c:pt>
                <c:pt idx="1849">
                  <c:v>1.747169340302534E-10</c:v>
                </c:pt>
                <c:pt idx="1850">
                  <c:v>1.7677994726124565E-10</c:v>
                </c:pt>
                <c:pt idx="1851">
                  <c:v>1.7677994726124565E-10</c:v>
                </c:pt>
                <c:pt idx="1852">
                  <c:v>1.7677994726124565E-10</c:v>
                </c:pt>
                <c:pt idx="1853">
                  <c:v>1.8097933996498406E-10</c:v>
                </c:pt>
                <c:pt idx="1854">
                  <c:v>1.7267839366775066E-10</c:v>
                </c:pt>
                <c:pt idx="1855">
                  <c:v>1.7886732002907879E-10</c:v>
                </c:pt>
                <c:pt idx="1856">
                  <c:v>1.7886732002907879E-10</c:v>
                </c:pt>
                <c:pt idx="1857">
                  <c:v>1.7267839366775066E-10</c:v>
                </c:pt>
                <c:pt idx="1858">
                  <c:v>1.747169340302534E-10</c:v>
                </c:pt>
                <c:pt idx="1859">
                  <c:v>1.7886732002907879E-10</c:v>
                </c:pt>
                <c:pt idx="1860">
                  <c:v>1.7677994726124565E-10</c:v>
                </c:pt>
                <c:pt idx="1861">
                  <c:v>1.7886732002907879E-10</c:v>
                </c:pt>
                <c:pt idx="1862">
                  <c:v>1.7267839366775066E-10</c:v>
                </c:pt>
                <c:pt idx="1863">
                  <c:v>1.7677994726124565E-10</c:v>
                </c:pt>
                <c:pt idx="1864">
                  <c:v>1.8097933996498406E-10</c:v>
                </c:pt>
                <c:pt idx="1865">
                  <c:v>1.7886732002907879E-10</c:v>
                </c:pt>
                <c:pt idx="1866">
                  <c:v>1.8097933996498406E-10</c:v>
                </c:pt>
                <c:pt idx="1867">
                  <c:v>1.747169340302534E-10</c:v>
                </c:pt>
                <c:pt idx="1868">
                  <c:v>1.7886732002907879E-10</c:v>
                </c:pt>
                <c:pt idx="1869">
                  <c:v>1.8311629809646863E-10</c:v>
                </c:pt>
                <c:pt idx="1870">
                  <c:v>2.6974537059454183E-10</c:v>
                </c:pt>
                <c:pt idx="1871">
                  <c:v>3.0692269290776722E-10</c:v>
                </c:pt>
                <c:pt idx="1872">
                  <c:v>3.2167773340927446E-10</c:v>
                </c:pt>
                <c:pt idx="1873">
                  <c:v>3.142136155331932E-10</c:v>
                </c:pt>
                <c:pt idx="1874">
                  <c:v>3.105467581987189E-10</c:v>
                </c:pt>
                <c:pt idx="1875">
                  <c:v>3.2167773340927446E-10</c:v>
                </c:pt>
                <c:pt idx="1876">
                  <c:v>3.1792377018878419E-10</c:v>
                </c:pt>
                <c:pt idx="1877">
                  <c:v>3.105467581987189E-10</c:v>
                </c:pt>
                <c:pt idx="1878">
                  <c:v>3.142136155331932E-10</c:v>
                </c:pt>
                <c:pt idx="1879">
                  <c:v>3.142136155331932E-10</c:v>
                </c:pt>
                <c:pt idx="1880">
                  <c:v>3.105467581987189E-10</c:v>
                </c:pt>
                <c:pt idx="1881">
                  <c:v>3.105467581987189E-10</c:v>
                </c:pt>
                <c:pt idx="1882">
                  <c:v>3.142136155331932E-10</c:v>
                </c:pt>
                <c:pt idx="1883">
                  <c:v>3.0334161874839486E-10</c:v>
                </c:pt>
                <c:pt idx="1884">
                  <c:v>3.1792377018878419E-10</c:v>
                </c:pt>
                <c:pt idx="1885">
                  <c:v>3.0334161874839486E-10</c:v>
                </c:pt>
                <c:pt idx="1886">
                  <c:v>3.2167773340927446E-10</c:v>
                </c:pt>
                <c:pt idx="1887">
                  <c:v>3.142136155331932E-10</c:v>
                </c:pt>
                <c:pt idx="1888">
                  <c:v>3.142136155331932E-10</c:v>
                </c:pt>
                <c:pt idx="1889">
                  <c:v>3.2547527303970979E-10</c:v>
                </c:pt>
                <c:pt idx="1890">
                  <c:v>3.2547527303970979E-10</c:v>
                </c:pt>
                <c:pt idx="1891">
                  <c:v>3.105467581987189E-10</c:v>
                </c:pt>
                <c:pt idx="1892">
                  <c:v>3.1792377018878419E-10</c:v>
                </c:pt>
                <c:pt idx="1893">
                  <c:v>3.105467581987189E-10</c:v>
                </c:pt>
                <c:pt idx="1894">
                  <c:v>3.142136155331932E-10</c:v>
                </c:pt>
                <c:pt idx="1895">
                  <c:v>3.1792377018878419E-10</c:v>
                </c:pt>
                <c:pt idx="1896">
                  <c:v>3.2167773340927446E-10</c:v>
                </c:pt>
                <c:pt idx="1897">
                  <c:v>3.105467581987189E-10</c:v>
                </c:pt>
                <c:pt idx="1898">
                  <c:v>3.2167773340927446E-10</c:v>
                </c:pt>
                <c:pt idx="1899">
                  <c:v>3.2547527303970979E-10</c:v>
                </c:pt>
                <c:pt idx="1900">
                  <c:v>3.2167773340927446E-10</c:v>
                </c:pt>
                <c:pt idx="1901">
                  <c:v>3.1792377018878419E-10</c:v>
                </c:pt>
                <c:pt idx="1902">
                  <c:v>3.1792377018878419E-10</c:v>
                </c:pt>
                <c:pt idx="1903">
                  <c:v>3.2167773340927446E-10</c:v>
                </c:pt>
                <c:pt idx="1904">
                  <c:v>3.2167773340927446E-10</c:v>
                </c:pt>
                <c:pt idx="1905">
                  <c:v>3.2547527303970979E-10</c:v>
                </c:pt>
                <c:pt idx="1906">
                  <c:v>3.3714133330344516E-10</c:v>
                </c:pt>
                <c:pt idx="1907">
                  <c:v>3.2547527303970979E-10</c:v>
                </c:pt>
                <c:pt idx="1908">
                  <c:v>3.2167773340927446E-10</c:v>
                </c:pt>
                <c:pt idx="1909">
                  <c:v>3.3714133330344516E-10</c:v>
                </c:pt>
                <c:pt idx="1910">
                  <c:v>3.3714133330344516E-10</c:v>
                </c:pt>
                <c:pt idx="1911">
                  <c:v>3.2167773340927446E-10</c:v>
                </c:pt>
                <c:pt idx="1912">
                  <c:v>3.2167773340927446E-10</c:v>
                </c:pt>
                <c:pt idx="1913">
                  <c:v>3.2547527303970979E-10</c:v>
                </c:pt>
                <c:pt idx="1914">
                  <c:v>3.2547527303970979E-10</c:v>
                </c:pt>
                <c:pt idx="1915">
                  <c:v>3.2547527303970979E-10</c:v>
                </c:pt>
                <c:pt idx="1916">
                  <c:v>3.2931840249003234E-10</c:v>
                </c:pt>
                <c:pt idx="1917">
                  <c:v>3.2931840249003234E-10</c:v>
                </c:pt>
                <c:pt idx="1918">
                  <c:v>3.3714133330344516E-10</c:v>
                </c:pt>
                <c:pt idx="1919">
                  <c:v>3.3320691063789524E-10</c:v>
                </c:pt>
                <c:pt idx="1920">
                  <c:v>3.4112221263365924E-10</c:v>
                </c:pt>
                <c:pt idx="1921">
                  <c:v>3.3714133330344516E-10</c:v>
                </c:pt>
                <c:pt idx="1922">
                  <c:v>3.4514930244049344E-10</c:v>
                </c:pt>
                <c:pt idx="1923">
                  <c:v>3.3714133330344516E-10</c:v>
                </c:pt>
                <c:pt idx="1924">
                  <c:v>3.4112221263365924E-10</c:v>
                </c:pt>
                <c:pt idx="1925">
                  <c:v>3.3320691063789524E-10</c:v>
                </c:pt>
                <c:pt idx="1926">
                  <c:v>3.3320691063789524E-10</c:v>
                </c:pt>
                <c:pt idx="1927">
                  <c:v>3.2931840249003234E-10</c:v>
                </c:pt>
                <c:pt idx="1928">
                  <c:v>3.2931840249003234E-10</c:v>
                </c:pt>
                <c:pt idx="1929">
                  <c:v>3.2931840249003234E-10</c:v>
                </c:pt>
                <c:pt idx="1930">
                  <c:v>3.4514930244049344E-10</c:v>
                </c:pt>
                <c:pt idx="1931">
                  <c:v>3.2931840249003234E-10</c:v>
                </c:pt>
                <c:pt idx="1932">
                  <c:v>3.4514930244049344E-10</c:v>
                </c:pt>
                <c:pt idx="1933">
                  <c:v>3.3714133330344516E-10</c:v>
                </c:pt>
                <c:pt idx="1934">
                  <c:v>3.3714133330344516E-10</c:v>
                </c:pt>
                <c:pt idx="1935">
                  <c:v>3.5334829494402167E-10</c:v>
                </c:pt>
                <c:pt idx="1936">
                  <c:v>3.3714133330344516E-10</c:v>
                </c:pt>
                <c:pt idx="1937">
                  <c:v>3.4922473783864001E-10</c:v>
                </c:pt>
                <c:pt idx="1938">
                  <c:v>3.5334829494402167E-10</c:v>
                </c:pt>
                <c:pt idx="1939">
                  <c:v>3.4922473783864001E-10</c:v>
                </c:pt>
                <c:pt idx="1940">
                  <c:v>3.4922473783864001E-10</c:v>
                </c:pt>
                <c:pt idx="1941">
                  <c:v>3.3714133330344516E-10</c:v>
                </c:pt>
                <c:pt idx="1942">
                  <c:v>3.3714133330344516E-10</c:v>
                </c:pt>
                <c:pt idx="1943">
                  <c:v>3.4514930244049344E-10</c:v>
                </c:pt>
                <c:pt idx="1944">
                  <c:v>3.6174122088049705E-10</c:v>
                </c:pt>
                <c:pt idx="1945">
                  <c:v>3.4922473783864001E-10</c:v>
                </c:pt>
                <c:pt idx="1946">
                  <c:v>3.4514930244049344E-10</c:v>
                </c:pt>
                <c:pt idx="1947">
                  <c:v>3.4112221263365924E-10</c:v>
                </c:pt>
                <c:pt idx="1948">
                  <c:v>3.5334829494402167E-10</c:v>
                </c:pt>
                <c:pt idx="1949">
                  <c:v>3.5334829494402167E-10</c:v>
                </c:pt>
                <c:pt idx="1950">
                  <c:v>3.5752054196554869E-10</c:v>
                </c:pt>
                <c:pt idx="1951">
                  <c:v>3.5334829494402167E-10</c:v>
                </c:pt>
                <c:pt idx="1952">
                  <c:v>3.4922473783864001E-10</c:v>
                </c:pt>
                <c:pt idx="1953">
                  <c:v>3.4514930244049344E-10</c:v>
                </c:pt>
                <c:pt idx="1954">
                  <c:v>3.4112221263365924E-10</c:v>
                </c:pt>
                <c:pt idx="1955">
                  <c:v>3.5752054196554869E-10</c:v>
                </c:pt>
                <c:pt idx="1956">
                  <c:v>3.6174122088049705E-10</c:v>
                </c:pt>
                <c:pt idx="1957">
                  <c:v>3.4514930244049344E-10</c:v>
                </c:pt>
                <c:pt idx="1958">
                  <c:v>3.4514930244049344E-10</c:v>
                </c:pt>
                <c:pt idx="1959">
                  <c:v>3.5752054196554869E-10</c:v>
                </c:pt>
                <c:pt idx="1960">
                  <c:v>3.4514930244049344E-10</c:v>
                </c:pt>
                <c:pt idx="1961">
                  <c:v>3.5334829494402167E-10</c:v>
                </c:pt>
                <c:pt idx="1962">
                  <c:v>3.5752054196554869E-10</c:v>
                </c:pt>
                <c:pt idx="1963">
                  <c:v>3.5752054196554869E-10</c:v>
                </c:pt>
                <c:pt idx="1964">
                  <c:v>3.6174122088049705E-10</c:v>
                </c:pt>
                <c:pt idx="1965">
                  <c:v>3.5752054196554869E-10</c:v>
                </c:pt>
                <c:pt idx="1966">
                  <c:v>3.5752054196554869E-10</c:v>
                </c:pt>
                <c:pt idx="1967">
                  <c:v>3.5752054196554869E-10</c:v>
                </c:pt>
                <c:pt idx="1968">
                  <c:v>3.5752054196554869E-10</c:v>
                </c:pt>
                <c:pt idx="1969">
                  <c:v>3.4922473783864001E-10</c:v>
                </c:pt>
                <c:pt idx="1970">
                  <c:v>3.5334829494402167E-10</c:v>
                </c:pt>
                <c:pt idx="1971">
                  <c:v>3.5334829494402167E-10</c:v>
                </c:pt>
                <c:pt idx="1972">
                  <c:v>3.5752054196554869E-10</c:v>
                </c:pt>
                <c:pt idx="1973">
                  <c:v>3.5752054196554869E-10</c:v>
                </c:pt>
                <c:pt idx="1974">
                  <c:v>3.5752054196554869E-10</c:v>
                </c:pt>
                <c:pt idx="1975">
                  <c:v>3.6601256944218014E-10</c:v>
                </c:pt>
                <c:pt idx="1976">
                  <c:v>3.5334829494402167E-10</c:v>
                </c:pt>
                <c:pt idx="1977">
                  <c:v>3.7033435300402953E-10</c:v>
                </c:pt>
                <c:pt idx="1978">
                  <c:v>3.5752054196554869E-10</c:v>
                </c:pt>
                <c:pt idx="1979">
                  <c:v>3.5752054196554869E-10</c:v>
                </c:pt>
                <c:pt idx="1980">
                  <c:v>3.5752054196554869E-10</c:v>
                </c:pt>
                <c:pt idx="1981">
                  <c:v>3.5752054196554869E-10</c:v>
                </c:pt>
                <c:pt idx="1982">
                  <c:v>3.6601256944218014E-10</c:v>
                </c:pt>
                <c:pt idx="1983">
                  <c:v>3.5752054196554869E-10</c:v>
                </c:pt>
                <c:pt idx="1984">
                  <c:v>3.5752054196554869E-10</c:v>
                </c:pt>
                <c:pt idx="1985">
                  <c:v>3.6601256944218014E-10</c:v>
                </c:pt>
                <c:pt idx="1986">
                  <c:v>3.6601256944218014E-10</c:v>
                </c:pt>
                <c:pt idx="1987">
                  <c:v>3.6174122088049705E-10</c:v>
                </c:pt>
                <c:pt idx="1988">
                  <c:v>3.6174122088049705E-10</c:v>
                </c:pt>
                <c:pt idx="1989">
                  <c:v>3.7033435300402953E-10</c:v>
                </c:pt>
                <c:pt idx="1990">
                  <c:v>3.5752054196554869E-10</c:v>
                </c:pt>
                <c:pt idx="1991">
                  <c:v>3.7033435300402953E-10</c:v>
                </c:pt>
                <c:pt idx="1992">
                  <c:v>3.5752054196554869E-10</c:v>
                </c:pt>
                <c:pt idx="1993">
                  <c:v>3.7470716708973216E-10</c:v>
                </c:pt>
                <c:pt idx="1994">
                  <c:v>3.7470716708973216E-10</c:v>
                </c:pt>
                <c:pt idx="1995">
                  <c:v>3.7913161425476762E-10</c:v>
                </c:pt>
                <c:pt idx="1996">
                  <c:v>3.7470716708973216E-10</c:v>
                </c:pt>
                <c:pt idx="1997">
                  <c:v>3.8813695998346483E-10</c:v>
                </c:pt>
                <c:pt idx="1998">
                  <c:v>3.8360742087969016E-10</c:v>
                </c:pt>
                <c:pt idx="1999">
                  <c:v>3.7033435300402953E-10</c:v>
                </c:pt>
                <c:pt idx="2000">
                  <c:v>3.7913161425476762E-10</c:v>
                </c:pt>
                <c:pt idx="2001">
                  <c:v>3.8813695998346483E-10</c:v>
                </c:pt>
                <c:pt idx="2002">
                  <c:v>3.8360742087969016E-10</c:v>
                </c:pt>
                <c:pt idx="2003">
                  <c:v>3.7033435300402953E-10</c:v>
                </c:pt>
                <c:pt idx="2004">
                  <c:v>3.8813695998346483E-10</c:v>
                </c:pt>
                <c:pt idx="2005">
                  <c:v>3.7913161425476762E-10</c:v>
                </c:pt>
                <c:pt idx="2006">
                  <c:v>3.973571206581202E-10</c:v>
                </c:pt>
                <c:pt idx="2007">
                  <c:v>3.7913161425476762E-10</c:v>
                </c:pt>
                <c:pt idx="2008">
                  <c:v>3.9271998273582344E-10</c:v>
                </c:pt>
                <c:pt idx="2009">
                  <c:v>3.7470716708973216E-10</c:v>
                </c:pt>
                <c:pt idx="2010">
                  <c:v>3.7913161425476762E-10</c:v>
                </c:pt>
                <c:pt idx="2011">
                  <c:v>3.8813695998346483E-10</c:v>
                </c:pt>
                <c:pt idx="2012">
                  <c:v>3.8360742087969016E-10</c:v>
                </c:pt>
                <c:pt idx="2013">
                  <c:v>3.7470716708973216E-10</c:v>
                </c:pt>
                <c:pt idx="2014">
                  <c:v>3.7913161425476762E-10</c:v>
                </c:pt>
                <c:pt idx="2015">
                  <c:v>3.8360742087969016E-10</c:v>
                </c:pt>
                <c:pt idx="2016">
                  <c:v>3.8360742087969016E-10</c:v>
                </c:pt>
                <c:pt idx="2017">
                  <c:v>3.7913161425476762E-10</c:v>
                </c:pt>
                <c:pt idx="2018">
                  <c:v>3.973571206581202E-10</c:v>
                </c:pt>
                <c:pt idx="2019">
                  <c:v>3.973571206581202E-10</c:v>
                </c:pt>
                <c:pt idx="2020">
                  <c:v>3.8813695998346483E-10</c:v>
                </c:pt>
                <c:pt idx="2021">
                  <c:v>3.8813695998346483E-10</c:v>
                </c:pt>
                <c:pt idx="2022">
                  <c:v>3.9271998273582344E-10</c:v>
                </c:pt>
                <c:pt idx="2023">
                  <c:v>3.7913161425476762E-10</c:v>
                </c:pt>
                <c:pt idx="2024">
                  <c:v>3.9271998273582344E-10</c:v>
                </c:pt>
                <c:pt idx="2025">
                  <c:v>3.7913161425476762E-10</c:v>
                </c:pt>
                <c:pt idx="2026">
                  <c:v>3.8360742087969016E-10</c:v>
                </c:pt>
                <c:pt idx="2027">
                  <c:v>3.9271998273582344E-10</c:v>
                </c:pt>
                <c:pt idx="2028">
                  <c:v>3.9271998273582344E-10</c:v>
                </c:pt>
                <c:pt idx="2029">
                  <c:v>3.7470716708973216E-10</c:v>
                </c:pt>
                <c:pt idx="2030">
                  <c:v>3.8813695998346483E-10</c:v>
                </c:pt>
                <c:pt idx="2031">
                  <c:v>3.7913161425476762E-10</c:v>
                </c:pt>
                <c:pt idx="2032">
                  <c:v>3.973571206581202E-10</c:v>
                </c:pt>
                <c:pt idx="2033">
                  <c:v>3.9271998273582344E-10</c:v>
                </c:pt>
                <c:pt idx="2034">
                  <c:v>3.7913161425476762E-10</c:v>
                </c:pt>
                <c:pt idx="2035">
                  <c:v>3.973571206581202E-10</c:v>
                </c:pt>
                <c:pt idx="2036">
                  <c:v>3.9271998273582344E-10</c:v>
                </c:pt>
                <c:pt idx="2037">
                  <c:v>3.973571206581202E-10</c:v>
                </c:pt>
                <c:pt idx="2038">
                  <c:v>3.8813695998346483E-10</c:v>
                </c:pt>
                <c:pt idx="2039">
                  <c:v>3.8360742087969016E-10</c:v>
                </c:pt>
                <c:pt idx="2040">
                  <c:v>3.8360742087969016E-10</c:v>
                </c:pt>
                <c:pt idx="2041">
                  <c:v>3.8813695998346483E-10</c:v>
                </c:pt>
                <c:pt idx="2042">
                  <c:v>3.973571206581202E-10</c:v>
                </c:pt>
                <c:pt idx="2043">
                  <c:v>3.8360742087969016E-10</c:v>
                </c:pt>
                <c:pt idx="2044">
                  <c:v>3.8813695998346483E-10</c:v>
                </c:pt>
                <c:pt idx="2045">
                  <c:v>3.9271998273582344E-10</c:v>
                </c:pt>
                <c:pt idx="2046">
                  <c:v>4.0204901272855219E-10</c:v>
                </c:pt>
                <c:pt idx="2047">
                  <c:v>4.0204901272855219E-10</c:v>
                </c:pt>
                <c:pt idx="2048">
                  <c:v>3.973571206581202E-10</c:v>
                </c:pt>
                <c:pt idx="2049">
                  <c:v>4.0204901272855219E-10</c:v>
                </c:pt>
                <c:pt idx="2050">
                  <c:v>3.973571206581202E-10</c:v>
                </c:pt>
                <c:pt idx="2051">
                  <c:v>4.0204901272855219E-10</c:v>
                </c:pt>
                <c:pt idx="2052">
                  <c:v>4.0679536878817884E-10</c:v>
                </c:pt>
                <c:pt idx="2053">
                  <c:v>3.973571206581202E-10</c:v>
                </c:pt>
                <c:pt idx="2054">
                  <c:v>4.0679536878817884E-10</c:v>
                </c:pt>
                <c:pt idx="2055">
                  <c:v>3.973571206581202E-10</c:v>
                </c:pt>
                <c:pt idx="2056">
                  <c:v>4.1159870529802772E-10</c:v>
                </c:pt>
                <c:pt idx="2057">
                  <c:v>4.0204901272855219E-10</c:v>
                </c:pt>
                <c:pt idx="2058">
                  <c:v>4.0204901272855219E-10</c:v>
                </c:pt>
                <c:pt idx="2059">
                  <c:v>4.0679536878817884E-10</c:v>
                </c:pt>
                <c:pt idx="2060">
                  <c:v>3.973571206581202E-10</c:v>
                </c:pt>
                <c:pt idx="2061">
                  <c:v>3.9271998273582344E-10</c:v>
                </c:pt>
                <c:pt idx="2062">
                  <c:v>4.0679536878817884E-10</c:v>
                </c:pt>
                <c:pt idx="2063">
                  <c:v>4.1159870529802772E-10</c:v>
                </c:pt>
                <c:pt idx="2064">
                  <c:v>4.0204901272855219E-10</c:v>
                </c:pt>
                <c:pt idx="2065">
                  <c:v>4.0679536878817884E-10</c:v>
                </c:pt>
                <c:pt idx="2066">
                  <c:v>3.973571206581202E-10</c:v>
                </c:pt>
                <c:pt idx="2067">
                  <c:v>4.0204901272855219E-10</c:v>
                </c:pt>
                <c:pt idx="2068">
                  <c:v>4.0204901272855219E-10</c:v>
                </c:pt>
                <c:pt idx="2069">
                  <c:v>4.1159870529802772E-10</c:v>
                </c:pt>
                <c:pt idx="2070">
                  <c:v>3.9271998273582344E-10</c:v>
                </c:pt>
                <c:pt idx="2071">
                  <c:v>3.973571206581202E-10</c:v>
                </c:pt>
                <c:pt idx="2072">
                  <c:v>4.1159870529802772E-10</c:v>
                </c:pt>
                <c:pt idx="2073">
                  <c:v>4.1159870529802772E-10</c:v>
                </c:pt>
                <c:pt idx="2074">
                  <c:v>4.0204901272855219E-10</c:v>
                </c:pt>
                <c:pt idx="2075">
                  <c:v>4.1159870529802772E-10</c:v>
                </c:pt>
                <c:pt idx="2076">
                  <c:v>4.0204901272855219E-10</c:v>
                </c:pt>
                <c:pt idx="2077">
                  <c:v>4.0679536878817884E-10</c:v>
                </c:pt>
                <c:pt idx="2078">
                  <c:v>4.0679536878817884E-10</c:v>
                </c:pt>
                <c:pt idx="2079">
                  <c:v>4.1159870529802772E-10</c:v>
                </c:pt>
                <c:pt idx="2080">
                  <c:v>4.1645875838676876E-10</c:v>
                </c:pt>
                <c:pt idx="2081">
                  <c:v>4.0679536878817884E-10</c:v>
                </c:pt>
                <c:pt idx="2082">
                  <c:v>4.1159870529802772E-10</c:v>
                </c:pt>
                <c:pt idx="2083">
                  <c:v>4.1159870529802772E-10</c:v>
                </c:pt>
                <c:pt idx="2084">
                  <c:v>4.0204901272855219E-10</c:v>
                </c:pt>
                <c:pt idx="2085">
                  <c:v>4.1159870529802772E-10</c:v>
                </c:pt>
                <c:pt idx="2086">
                  <c:v>3.973571206581202E-10</c:v>
                </c:pt>
                <c:pt idx="2087">
                  <c:v>3.9271998273582344E-10</c:v>
                </c:pt>
                <c:pt idx="2088">
                  <c:v>4.0204901272855219E-10</c:v>
                </c:pt>
                <c:pt idx="2089">
                  <c:v>4.1159870529802772E-10</c:v>
                </c:pt>
                <c:pt idx="2090">
                  <c:v>4.0679536878817884E-10</c:v>
                </c:pt>
                <c:pt idx="2091">
                  <c:v>4.2137619774937682E-10</c:v>
                </c:pt>
                <c:pt idx="2092">
                  <c:v>4.0679536878817884E-10</c:v>
                </c:pt>
                <c:pt idx="2093">
                  <c:v>4.1159870529802772E-10</c:v>
                </c:pt>
                <c:pt idx="2094">
                  <c:v>4.0204901272855219E-10</c:v>
                </c:pt>
                <c:pt idx="2095">
                  <c:v>4.2137619774937682E-10</c:v>
                </c:pt>
                <c:pt idx="2096">
                  <c:v>4.2137619774937682E-10</c:v>
                </c:pt>
                <c:pt idx="2097">
                  <c:v>4.0204901272855219E-10</c:v>
                </c:pt>
                <c:pt idx="2098">
                  <c:v>4.2137619774937682E-10</c:v>
                </c:pt>
                <c:pt idx="2099">
                  <c:v>4.1159870529802772E-10</c:v>
                </c:pt>
                <c:pt idx="2100">
                  <c:v>4.1159870529802772E-10</c:v>
                </c:pt>
                <c:pt idx="2101">
                  <c:v>4.1645875838676876E-10</c:v>
                </c:pt>
                <c:pt idx="2102">
                  <c:v>4.1645875838676876E-10</c:v>
                </c:pt>
                <c:pt idx="2103">
                  <c:v>4.0679536878817884E-10</c:v>
                </c:pt>
                <c:pt idx="2104">
                  <c:v>4.0204901272855219E-10</c:v>
                </c:pt>
                <c:pt idx="2105">
                  <c:v>4.2137619774937682E-10</c:v>
                </c:pt>
                <c:pt idx="2106">
                  <c:v>4.1645875838676876E-10</c:v>
                </c:pt>
                <c:pt idx="2107">
                  <c:v>4.0679536878817884E-10</c:v>
                </c:pt>
                <c:pt idx="2108">
                  <c:v>4.2137619774937682E-10</c:v>
                </c:pt>
                <c:pt idx="2109">
                  <c:v>4.1645875838676876E-10</c:v>
                </c:pt>
                <c:pt idx="2110">
                  <c:v>4.1159870529802772E-10</c:v>
                </c:pt>
                <c:pt idx="2111">
                  <c:v>4.1645875838676876E-10</c:v>
                </c:pt>
                <c:pt idx="2112">
                  <c:v>4.1645875838676876E-10</c:v>
                </c:pt>
                <c:pt idx="2113">
                  <c:v>4.1645875838676876E-10</c:v>
                </c:pt>
                <c:pt idx="2114">
                  <c:v>4.1645875838676876E-10</c:v>
                </c:pt>
                <c:pt idx="2115">
                  <c:v>4.1159870529802772E-10</c:v>
                </c:pt>
                <c:pt idx="2116">
                  <c:v>4.1645875838676876E-10</c:v>
                </c:pt>
                <c:pt idx="2117">
                  <c:v>4.0679536878817884E-10</c:v>
                </c:pt>
                <c:pt idx="2118">
                  <c:v>4.1645875838676876E-10</c:v>
                </c:pt>
                <c:pt idx="2119">
                  <c:v>4.0204901272855219E-10</c:v>
                </c:pt>
                <c:pt idx="2120">
                  <c:v>4.1159870529802772E-10</c:v>
                </c:pt>
                <c:pt idx="2121">
                  <c:v>4.1645875838676876E-10</c:v>
                </c:pt>
                <c:pt idx="2122">
                  <c:v>4.1159870529802772E-10</c:v>
                </c:pt>
                <c:pt idx="2123">
                  <c:v>4.2635170098841394E-10</c:v>
                </c:pt>
                <c:pt idx="2124">
                  <c:v>4.1645875838676876E-10</c:v>
                </c:pt>
                <c:pt idx="2125">
                  <c:v>4.1645875838676876E-10</c:v>
                </c:pt>
                <c:pt idx="2126">
                  <c:v>4.2137619774937682E-10</c:v>
                </c:pt>
                <c:pt idx="2127">
                  <c:v>4.3647864457491988E-10</c:v>
                </c:pt>
                <c:pt idx="2128">
                  <c:v>4.2635170098841394E-10</c:v>
                </c:pt>
                <c:pt idx="2129">
                  <c:v>4.4163247367455233E-10</c:v>
                </c:pt>
                <c:pt idx="2130">
                  <c:v>4.3138496040568032E-10</c:v>
                </c:pt>
                <c:pt idx="2131">
                  <c:v>4.2635170098841394E-10</c:v>
                </c:pt>
                <c:pt idx="2132">
                  <c:v>4.3138496040568032E-10</c:v>
                </c:pt>
                <c:pt idx="2133">
                  <c:v>4.3647864457491988E-10</c:v>
                </c:pt>
                <c:pt idx="2134">
                  <c:v>4.2635170098841394E-10</c:v>
                </c:pt>
                <c:pt idx="2135">
                  <c:v>4.2635170098841394E-10</c:v>
                </c:pt>
                <c:pt idx="2136">
                  <c:v>4.4163247367455233E-10</c:v>
                </c:pt>
                <c:pt idx="2137">
                  <c:v>4.3138496040568032E-10</c:v>
                </c:pt>
                <c:pt idx="2138">
                  <c:v>4.3138496040568032E-10</c:v>
                </c:pt>
                <c:pt idx="2139">
                  <c:v>4.2635170098841394E-10</c:v>
                </c:pt>
                <c:pt idx="2140">
                  <c:v>4.2137619774937682E-10</c:v>
                </c:pt>
                <c:pt idx="2141">
                  <c:v>4.2137619774937682E-10</c:v>
                </c:pt>
                <c:pt idx="2142">
                  <c:v>4.2635170098841394E-10</c:v>
                </c:pt>
                <c:pt idx="2143">
                  <c:v>4.2137619774937682E-10</c:v>
                </c:pt>
                <c:pt idx="2144">
                  <c:v>4.3138496040568032E-10</c:v>
                </c:pt>
                <c:pt idx="2145">
                  <c:v>4.2137619774937682E-10</c:v>
                </c:pt>
                <c:pt idx="2146">
                  <c:v>4.2137619774937682E-10</c:v>
                </c:pt>
                <c:pt idx="2147">
                  <c:v>4.3138496040568032E-10</c:v>
                </c:pt>
                <c:pt idx="2148">
                  <c:v>4.1645875838676876E-10</c:v>
                </c:pt>
                <c:pt idx="2149">
                  <c:v>4.3647864457491988E-10</c:v>
                </c:pt>
                <c:pt idx="2150">
                  <c:v>4.3647864457491988E-10</c:v>
                </c:pt>
                <c:pt idx="2151">
                  <c:v>4.2635170098841394E-10</c:v>
                </c:pt>
                <c:pt idx="2152">
                  <c:v>4.3647864457491988E-10</c:v>
                </c:pt>
                <c:pt idx="2153">
                  <c:v>4.4684715788065602E-10</c:v>
                </c:pt>
                <c:pt idx="2154">
                  <c:v>4.5212341575488994E-10</c:v>
                </c:pt>
                <c:pt idx="2155">
                  <c:v>4.3647864457491988E-10</c:v>
                </c:pt>
                <c:pt idx="2156">
                  <c:v>4.3138496040568032E-10</c:v>
                </c:pt>
                <c:pt idx="2157">
                  <c:v>4.1159870529802772E-10</c:v>
                </c:pt>
                <c:pt idx="2158">
                  <c:v>4.5212341575488994E-10</c:v>
                </c:pt>
                <c:pt idx="2159">
                  <c:v>4.3647864457491988E-10</c:v>
                </c:pt>
                <c:pt idx="2160">
                  <c:v>4.4163247367455233E-10</c:v>
                </c:pt>
                <c:pt idx="2161">
                  <c:v>4.4684715788065602E-10</c:v>
                </c:pt>
                <c:pt idx="2162">
                  <c:v>4.3138496040568032E-10</c:v>
                </c:pt>
                <c:pt idx="2163">
                  <c:v>4.3138496040568032E-10</c:v>
                </c:pt>
                <c:pt idx="2164">
                  <c:v>4.3138496040568032E-10</c:v>
                </c:pt>
                <c:pt idx="2165">
                  <c:v>4.2137619774937682E-10</c:v>
                </c:pt>
                <c:pt idx="2166">
                  <c:v>4.3647864457491988E-10</c:v>
                </c:pt>
                <c:pt idx="2167">
                  <c:v>4.4163247367455233E-10</c:v>
                </c:pt>
                <c:pt idx="2168">
                  <c:v>4.3138496040568032E-10</c:v>
                </c:pt>
                <c:pt idx="2169">
                  <c:v>4.3138496040568032E-10</c:v>
                </c:pt>
                <c:pt idx="2170">
                  <c:v>4.2635170098841394E-10</c:v>
                </c:pt>
                <c:pt idx="2171">
                  <c:v>4.2137619774937682E-10</c:v>
                </c:pt>
                <c:pt idx="2172">
                  <c:v>4.3647864457491988E-10</c:v>
                </c:pt>
                <c:pt idx="2173">
                  <c:v>4.2635170098841394E-10</c:v>
                </c:pt>
                <c:pt idx="2174">
                  <c:v>4.4684715788065602E-10</c:v>
                </c:pt>
                <c:pt idx="2175">
                  <c:v>4.3647864457491988E-10</c:v>
                </c:pt>
                <c:pt idx="2176">
                  <c:v>4.3647864457491988E-10</c:v>
                </c:pt>
                <c:pt idx="2177">
                  <c:v>4.3138496040568032E-10</c:v>
                </c:pt>
                <c:pt idx="2178">
                  <c:v>4.4684715788065602E-10</c:v>
                </c:pt>
                <c:pt idx="2179">
                  <c:v>4.5212341575488994E-10</c:v>
                </c:pt>
                <c:pt idx="2180">
                  <c:v>4.3138496040568032E-10</c:v>
                </c:pt>
                <c:pt idx="2181">
                  <c:v>4.3647864457491988E-10</c:v>
                </c:pt>
                <c:pt idx="2182">
                  <c:v>4.4684715788065602E-10</c:v>
                </c:pt>
                <c:pt idx="2183">
                  <c:v>4.5212341575488994E-10</c:v>
                </c:pt>
                <c:pt idx="2184">
                  <c:v>4.4684715788065602E-10</c:v>
                </c:pt>
                <c:pt idx="2185">
                  <c:v>4.4163247367455233E-10</c:v>
                </c:pt>
                <c:pt idx="2186">
                  <c:v>4.4684715788065602E-10</c:v>
                </c:pt>
                <c:pt idx="2187">
                  <c:v>4.5212341575488994E-10</c:v>
                </c:pt>
                <c:pt idx="2188">
                  <c:v>4.4684715788065602E-10</c:v>
                </c:pt>
                <c:pt idx="2189">
                  <c:v>4.3647864457491988E-10</c:v>
                </c:pt>
                <c:pt idx="2190">
                  <c:v>4.3138496040568032E-10</c:v>
                </c:pt>
                <c:pt idx="2191">
                  <c:v>4.4684715788065602E-10</c:v>
                </c:pt>
                <c:pt idx="2192">
                  <c:v>4.5212341575488994E-10</c:v>
                </c:pt>
                <c:pt idx="2193">
                  <c:v>4.3647864457491988E-10</c:v>
                </c:pt>
                <c:pt idx="2194">
                  <c:v>4.3647864457491988E-10</c:v>
                </c:pt>
                <c:pt idx="2195">
                  <c:v>4.4684715788065602E-10</c:v>
                </c:pt>
                <c:pt idx="2196">
                  <c:v>4.4684715788065602E-10</c:v>
                </c:pt>
                <c:pt idx="2197">
                  <c:v>4.5212341575488994E-10</c:v>
                </c:pt>
                <c:pt idx="2198">
                  <c:v>4.5212341575488994E-10</c:v>
                </c:pt>
                <c:pt idx="2199">
                  <c:v>4.5212341575488994E-10</c:v>
                </c:pt>
                <c:pt idx="2200">
                  <c:v>4.5212341575488994E-10</c:v>
                </c:pt>
                <c:pt idx="2201">
                  <c:v>4.4163247367455233E-10</c:v>
                </c:pt>
                <c:pt idx="2202">
                  <c:v>4.4684715788065602E-10</c:v>
                </c:pt>
                <c:pt idx="2203">
                  <c:v>4.4684715788065602E-10</c:v>
                </c:pt>
                <c:pt idx="2204">
                  <c:v>4.5212341575488994E-10</c:v>
                </c:pt>
                <c:pt idx="2205">
                  <c:v>4.5212341575488994E-10</c:v>
                </c:pt>
                <c:pt idx="2206">
                  <c:v>4.6832786650813904E-10</c:v>
                </c:pt>
                <c:pt idx="2207">
                  <c:v>4.6286250349600489E-10</c:v>
                </c:pt>
                <c:pt idx="2208">
                  <c:v>4.5212341575488994E-10</c:v>
                </c:pt>
                <c:pt idx="2209">
                  <c:v>4.5746092099959509E-10</c:v>
                </c:pt>
                <c:pt idx="2210">
                  <c:v>4.5746092099959509E-10</c:v>
                </c:pt>
                <c:pt idx="2211">
                  <c:v>4.5212341575488994E-10</c:v>
                </c:pt>
                <c:pt idx="2212">
                  <c:v>4.5212341575488994E-10</c:v>
                </c:pt>
                <c:pt idx="2213">
                  <c:v>4.5212341575488994E-10</c:v>
                </c:pt>
                <c:pt idx="2214">
                  <c:v>4.5212341575488994E-10</c:v>
                </c:pt>
                <c:pt idx="2215">
                  <c:v>4.5746092099959509E-10</c:v>
                </c:pt>
                <c:pt idx="2216">
                  <c:v>4.5212341575488994E-10</c:v>
                </c:pt>
                <c:pt idx="2217">
                  <c:v>4.4684715788065602E-10</c:v>
                </c:pt>
                <c:pt idx="2218">
                  <c:v>4.5746092099959509E-10</c:v>
                </c:pt>
                <c:pt idx="2219">
                  <c:v>4.5746092099959509E-10</c:v>
                </c:pt>
                <c:pt idx="2220">
                  <c:v>4.4684715788065602E-10</c:v>
                </c:pt>
                <c:pt idx="2221">
                  <c:v>4.6286250349600489E-10</c:v>
                </c:pt>
                <c:pt idx="2222">
                  <c:v>4.5212341575488994E-10</c:v>
                </c:pt>
                <c:pt idx="2223">
                  <c:v>4.4684715788065602E-10</c:v>
                </c:pt>
                <c:pt idx="2224">
                  <c:v>4.5212341575488994E-10</c:v>
                </c:pt>
                <c:pt idx="2225">
                  <c:v>4.4684715788065602E-10</c:v>
                </c:pt>
                <c:pt idx="2226">
                  <c:v>4.6286250349600489E-10</c:v>
                </c:pt>
                <c:pt idx="2227">
                  <c:v>4.4684715788065602E-10</c:v>
                </c:pt>
                <c:pt idx="2228">
                  <c:v>4.5746092099959509E-10</c:v>
                </c:pt>
                <c:pt idx="2229">
                  <c:v>4.4684715788065602E-10</c:v>
                </c:pt>
                <c:pt idx="2230">
                  <c:v>4.6286250349600489E-10</c:v>
                </c:pt>
                <c:pt idx="2231">
                  <c:v>4.6286250349600489E-10</c:v>
                </c:pt>
                <c:pt idx="2232">
                  <c:v>4.5746092099959509E-10</c:v>
                </c:pt>
                <c:pt idx="2233">
                  <c:v>4.5212341575488994E-10</c:v>
                </c:pt>
                <c:pt idx="2234">
                  <c:v>4.4684715788065602E-10</c:v>
                </c:pt>
                <c:pt idx="2235">
                  <c:v>4.7945185140868321E-10</c:v>
                </c:pt>
                <c:pt idx="2236">
                  <c:v>4.7945185140868321E-10</c:v>
                </c:pt>
                <c:pt idx="2237">
                  <c:v>4.6832786650813904E-10</c:v>
                </c:pt>
                <c:pt idx="2238">
                  <c:v>4.8511309723221991E-10</c:v>
                </c:pt>
                <c:pt idx="2239">
                  <c:v>4.6286250349600489E-10</c:v>
                </c:pt>
                <c:pt idx="2240">
                  <c:v>4.6832786650813904E-10</c:v>
                </c:pt>
                <c:pt idx="2241">
                  <c:v>4.7385776314014698E-10</c:v>
                </c:pt>
                <c:pt idx="2242">
                  <c:v>4.7945185140868321E-10</c:v>
                </c:pt>
                <c:pt idx="2243">
                  <c:v>4.8511309723221991E-10</c:v>
                </c:pt>
                <c:pt idx="2244">
                  <c:v>4.6286250349600489E-10</c:v>
                </c:pt>
                <c:pt idx="2245">
                  <c:v>4.6286250349600489E-10</c:v>
                </c:pt>
                <c:pt idx="2246">
                  <c:v>4.6286250349600489E-10</c:v>
                </c:pt>
                <c:pt idx="2247">
                  <c:v>4.7945185140868321E-10</c:v>
                </c:pt>
                <c:pt idx="2248">
                  <c:v>4.7385776314014698E-10</c:v>
                </c:pt>
                <c:pt idx="2249">
                  <c:v>4.7385776314014698E-10</c:v>
                </c:pt>
                <c:pt idx="2250">
                  <c:v>4.7385776314014698E-10</c:v>
                </c:pt>
                <c:pt idx="2251">
                  <c:v>4.7945185140868321E-10</c:v>
                </c:pt>
                <c:pt idx="2252">
                  <c:v>4.4684715788065602E-10</c:v>
                </c:pt>
                <c:pt idx="2253">
                  <c:v>4.7385776314014698E-10</c:v>
                </c:pt>
                <c:pt idx="2254">
                  <c:v>4.7945185140868321E-10</c:v>
                </c:pt>
                <c:pt idx="2255">
                  <c:v>4.8511309723221991E-10</c:v>
                </c:pt>
                <c:pt idx="2256">
                  <c:v>4.6286250349600489E-10</c:v>
                </c:pt>
                <c:pt idx="2257">
                  <c:v>4.6286250349600489E-10</c:v>
                </c:pt>
                <c:pt idx="2258">
                  <c:v>4.6832786650813904E-10</c:v>
                </c:pt>
                <c:pt idx="2259">
                  <c:v>4.6286250349600489E-10</c:v>
                </c:pt>
                <c:pt idx="2260">
                  <c:v>4.7945185140868321E-10</c:v>
                </c:pt>
                <c:pt idx="2261">
                  <c:v>4.5746092099959509E-10</c:v>
                </c:pt>
                <c:pt idx="2262">
                  <c:v>4.6286250349600489E-10</c:v>
                </c:pt>
                <c:pt idx="2263">
                  <c:v>4.7945185140868321E-10</c:v>
                </c:pt>
                <c:pt idx="2264">
                  <c:v>4.6832786650813904E-10</c:v>
                </c:pt>
                <c:pt idx="2265">
                  <c:v>4.7945185140868321E-10</c:v>
                </c:pt>
                <c:pt idx="2266">
                  <c:v>4.9084118961017155E-10</c:v>
                </c:pt>
                <c:pt idx="2267">
                  <c:v>4.7945185140868321E-10</c:v>
                </c:pt>
                <c:pt idx="2268">
                  <c:v>4.6832786650813904E-10</c:v>
                </c:pt>
                <c:pt idx="2269">
                  <c:v>4.7945185140868321E-10</c:v>
                </c:pt>
                <c:pt idx="2270">
                  <c:v>4.7385776314014698E-10</c:v>
                </c:pt>
                <c:pt idx="2271">
                  <c:v>4.7945185140868321E-10</c:v>
                </c:pt>
                <c:pt idx="2272">
                  <c:v>4.7945185140868321E-10</c:v>
                </c:pt>
                <c:pt idx="2273">
                  <c:v>4.7945185140868321E-10</c:v>
                </c:pt>
                <c:pt idx="2274">
                  <c:v>4.8511309723221991E-10</c:v>
                </c:pt>
                <c:pt idx="2275">
                  <c:v>4.7945185140868321E-10</c:v>
                </c:pt>
                <c:pt idx="2276">
                  <c:v>4.6832786650813904E-10</c:v>
                </c:pt>
                <c:pt idx="2277">
                  <c:v>4.6286250349600489E-10</c:v>
                </c:pt>
                <c:pt idx="2278">
                  <c:v>4.7945185140868321E-10</c:v>
                </c:pt>
                <c:pt idx="2279">
                  <c:v>4.6832786650813904E-10</c:v>
                </c:pt>
                <c:pt idx="2280">
                  <c:v>4.7385776314014698E-10</c:v>
                </c:pt>
                <c:pt idx="2281">
                  <c:v>4.7945185140868321E-10</c:v>
                </c:pt>
                <c:pt idx="2282">
                  <c:v>4.7945185140868321E-10</c:v>
                </c:pt>
                <c:pt idx="2283">
                  <c:v>4.7945185140868321E-10</c:v>
                </c:pt>
                <c:pt idx="2284">
                  <c:v>4.6286250349600489E-10</c:v>
                </c:pt>
                <c:pt idx="2285">
                  <c:v>4.7945185140868321E-10</c:v>
                </c:pt>
                <c:pt idx="2286">
                  <c:v>4.966369178496929E-10</c:v>
                </c:pt>
                <c:pt idx="2287">
                  <c:v>4.7945185140868321E-10</c:v>
                </c:pt>
                <c:pt idx="2288">
                  <c:v>5.0250108057787926E-10</c:v>
                </c:pt>
                <c:pt idx="2289">
                  <c:v>5.0843331513948938E-10</c:v>
                </c:pt>
                <c:pt idx="2290">
                  <c:v>4.9084118961017155E-10</c:v>
                </c:pt>
                <c:pt idx="2291">
                  <c:v>4.966369178496929E-10</c:v>
                </c:pt>
                <c:pt idx="2292">
                  <c:v>4.7945185140868321E-10</c:v>
                </c:pt>
                <c:pt idx="2293">
                  <c:v>4.7945185140868321E-10</c:v>
                </c:pt>
                <c:pt idx="2294">
                  <c:v>4.7945185140868321E-10</c:v>
                </c:pt>
                <c:pt idx="2295">
                  <c:v>4.9084118961017155E-10</c:v>
                </c:pt>
                <c:pt idx="2296">
                  <c:v>4.7385776314014698E-10</c:v>
                </c:pt>
                <c:pt idx="2297">
                  <c:v>4.8511309723221991E-10</c:v>
                </c:pt>
                <c:pt idx="2298">
                  <c:v>4.9084118961017155E-10</c:v>
                </c:pt>
                <c:pt idx="2299">
                  <c:v>4.9084118961017155E-10</c:v>
                </c:pt>
                <c:pt idx="2300">
                  <c:v>4.9084118961017155E-10</c:v>
                </c:pt>
                <c:pt idx="2301">
                  <c:v>4.6832786650813904E-10</c:v>
                </c:pt>
                <c:pt idx="2302">
                  <c:v>4.9084118961017155E-10</c:v>
                </c:pt>
                <c:pt idx="2303">
                  <c:v>4.966369178496929E-10</c:v>
                </c:pt>
                <c:pt idx="2304">
                  <c:v>4.9084118961017155E-10</c:v>
                </c:pt>
                <c:pt idx="2305">
                  <c:v>4.9084118961017155E-10</c:v>
                </c:pt>
                <c:pt idx="2306">
                  <c:v>4.9084118961017155E-10</c:v>
                </c:pt>
                <c:pt idx="2307">
                  <c:v>4.9084118961017155E-10</c:v>
                </c:pt>
                <c:pt idx="2308">
                  <c:v>5.0250108057787926E-10</c:v>
                </c:pt>
                <c:pt idx="2309">
                  <c:v>4.966369178496929E-10</c:v>
                </c:pt>
                <c:pt idx="2310">
                  <c:v>5.0843331513948938E-10</c:v>
                </c:pt>
                <c:pt idx="2311">
                  <c:v>5.0250108057787926E-10</c:v>
                </c:pt>
                <c:pt idx="2312">
                  <c:v>4.8511309723221991E-10</c:v>
                </c:pt>
                <c:pt idx="2313">
                  <c:v>4.8511309723221991E-10</c:v>
                </c:pt>
                <c:pt idx="2314">
                  <c:v>4.966369178496929E-10</c:v>
                </c:pt>
                <c:pt idx="2315">
                  <c:v>4.966369178496929E-10</c:v>
                </c:pt>
                <c:pt idx="2316">
                  <c:v>4.9084118961017155E-10</c:v>
                </c:pt>
                <c:pt idx="2317">
                  <c:v>5.0250108057787926E-10</c:v>
                </c:pt>
                <c:pt idx="2318">
                  <c:v>4.8511309723221991E-10</c:v>
                </c:pt>
                <c:pt idx="2319">
                  <c:v>4.966369178496929E-10</c:v>
                </c:pt>
                <c:pt idx="2320">
                  <c:v>4.966369178496929E-10</c:v>
                </c:pt>
                <c:pt idx="2321">
                  <c:v>5.2051110556205946E-10</c:v>
                </c:pt>
                <c:pt idx="2322">
                  <c:v>5.0843331513948938E-10</c:v>
                </c:pt>
                <c:pt idx="2323">
                  <c:v>5.1443676673410391E-10</c:v>
                </c:pt>
                <c:pt idx="2324">
                  <c:v>4.966369178496929E-10</c:v>
                </c:pt>
                <c:pt idx="2325">
                  <c:v>5.0250108057787926E-10</c:v>
                </c:pt>
                <c:pt idx="2326">
                  <c:v>4.966369178496929E-10</c:v>
                </c:pt>
                <c:pt idx="2327">
                  <c:v>5.0250108057787926E-10</c:v>
                </c:pt>
                <c:pt idx="2328">
                  <c:v>5.2051110556205946E-10</c:v>
                </c:pt>
                <c:pt idx="2329">
                  <c:v>4.966369178496929E-10</c:v>
                </c:pt>
                <c:pt idx="2330">
                  <c:v>5.2051110556205946E-10</c:v>
                </c:pt>
                <c:pt idx="2331">
                  <c:v>5.0250108057787926E-10</c:v>
                </c:pt>
                <c:pt idx="2332">
                  <c:v>5.3916662368539522E-10</c:v>
                </c:pt>
                <c:pt idx="2333">
                  <c:v>5.3916662368539522E-10</c:v>
                </c:pt>
                <c:pt idx="2334">
                  <c:v>5.2665716864182447E-10</c:v>
                </c:pt>
                <c:pt idx="2335">
                  <c:v>5.2051110556205946E-10</c:v>
                </c:pt>
                <c:pt idx="2336">
                  <c:v>5.32875802875166E-10</c:v>
                </c:pt>
                <c:pt idx="2337">
                  <c:v>5.3916662368539522E-10</c:v>
                </c:pt>
                <c:pt idx="2338">
                  <c:v>5.32875802875166E-10</c:v>
                </c:pt>
                <c:pt idx="2339">
                  <c:v>5.5197448125454442E-10</c:v>
                </c:pt>
                <c:pt idx="2340">
                  <c:v>5.5849205589216429E-10</c:v>
                </c:pt>
                <c:pt idx="2341">
                  <c:v>5.5197448125454442E-10</c:v>
                </c:pt>
                <c:pt idx="2342">
                  <c:v>5.3916662368539522E-10</c:v>
                </c:pt>
                <c:pt idx="2343">
                  <c:v>5.5197448125454442E-10</c:v>
                </c:pt>
                <c:pt idx="2344">
                  <c:v>5.4553296639021728E-10</c:v>
                </c:pt>
                <c:pt idx="2345">
                  <c:v>5.4553296639021728E-10</c:v>
                </c:pt>
                <c:pt idx="2346">
                  <c:v>5.5197448125454442E-10</c:v>
                </c:pt>
                <c:pt idx="2347">
                  <c:v>5.4553296639021728E-10</c:v>
                </c:pt>
                <c:pt idx="2348">
                  <c:v>5.32875802875166E-10</c:v>
                </c:pt>
                <c:pt idx="2349">
                  <c:v>5.3916662368539522E-10</c:v>
                </c:pt>
                <c:pt idx="2350">
                  <c:v>5.3916662368539522E-10</c:v>
                </c:pt>
                <c:pt idx="2351">
                  <c:v>5.5197448125454442E-10</c:v>
                </c:pt>
                <c:pt idx="2352">
                  <c:v>5.5197448125454442E-10</c:v>
                </c:pt>
                <c:pt idx="2353">
                  <c:v>5.0843331513948938E-10</c:v>
                </c:pt>
                <c:pt idx="2354">
                  <c:v>5.2665716864182447E-10</c:v>
                </c:pt>
                <c:pt idx="2355">
                  <c:v>5.1443676673410391E-10</c:v>
                </c:pt>
                <c:pt idx="2356">
                  <c:v>5.2665716864182447E-10</c:v>
                </c:pt>
                <c:pt idx="2357">
                  <c:v>5.0250108057787926E-10</c:v>
                </c:pt>
                <c:pt idx="2358">
                  <c:v>5.2051110556205946E-10</c:v>
                </c:pt>
                <c:pt idx="2359">
                  <c:v>5.2665716864182447E-10</c:v>
                </c:pt>
                <c:pt idx="2360">
                  <c:v>5.32875802875166E-10</c:v>
                </c:pt>
                <c:pt idx="2361">
                  <c:v>5.3916662368539522E-10</c:v>
                </c:pt>
                <c:pt idx="2362">
                  <c:v>5.3916662368539522E-10</c:v>
                </c:pt>
                <c:pt idx="2363">
                  <c:v>5.2665716864182447E-10</c:v>
                </c:pt>
                <c:pt idx="2364">
                  <c:v>5.2051110556205946E-10</c:v>
                </c:pt>
                <c:pt idx="2365">
                  <c:v>5.2051110556205946E-10</c:v>
                </c:pt>
                <c:pt idx="2366">
                  <c:v>5.2665716864182447E-10</c:v>
                </c:pt>
                <c:pt idx="2367">
                  <c:v>5.3916662368539522E-10</c:v>
                </c:pt>
                <c:pt idx="2368">
                  <c:v>5.2665716864182447E-10</c:v>
                </c:pt>
                <c:pt idx="2369">
                  <c:v>5.2051110556205946E-10</c:v>
                </c:pt>
                <c:pt idx="2370">
                  <c:v>5.32875802875166E-10</c:v>
                </c:pt>
                <c:pt idx="2371">
                  <c:v>5.3916662368539522E-10</c:v>
                </c:pt>
                <c:pt idx="2372">
                  <c:v>5.2051110556205946E-10</c:v>
                </c:pt>
                <c:pt idx="2373">
                  <c:v>5.32875802875166E-10</c:v>
                </c:pt>
                <c:pt idx="2374">
                  <c:v>5.2665716864182447E-10</c:v>
                </c:pt>
                <c:pt idx="2375">
                  <c:v>5.5197448125454442E-10</c:v>
                </c:pt>
                <c:pt idx="2376">
                  <c:v>5.2051110556205946E-10</c:v>
                </c:pt>
                <c:pt idx="2377">
                  <c:v>5.5197448125454442E-10</c:v>
                </c:pt>
                <c:pt idx="2378">
                  <c:v>5.3916662368539522E-10</c:v>
                </c:pt>
                <c:pt idx="2379">
                  <c:v>5.32875802875166E-10</c:v>
                </c:pt>
                <c:pt idx="2380">
                  <c:v>5.2051110556205946E-10</c:v>
                </c:pt>
                <c:pt idx="2381">
                  <c:v>5.1443676673410391E-10</c:v>
                </c:pt>
                <c:pt idx="2382">
                  <c:v>5.4553296639021728E-10</c:v>
                </c:pt>
                <c:pt idx="2383">
                  <c:v>5.32875802875166E-10</c:v>
                </c:pt>
                <c:pt idx="2384">
                  <c:v>5.3916662368539522E-10</c:v>
                </c:pt>
                <c:pt idx="2385">
                  <c:v>5.2051110556205946E-10</c:v>
                </c:pt>
                <c:pt idx="2386">
                  <c:v>5.32875802875166E-10</c:v>
                </c:pt>
                <c:pt idx="2387">
                  <c:v>5.2665716864182447E-10</c:v>
                </c:pt>
                <c:pt idx="2388">
                  <c:v>5.3916662368539522E-10</c:v>
                </c:pt>
                <c:pt idx="2389">
                  <c:v>5.32875802875166E-10</c:v>
                </c:pt>
                <c:pt idx="2390">
                  <c:v>5.2051110556205946E-10</c:v>
                </c:pt>
                <c:pt idx="2391">
                  <c:v>5.4553296639021728E-10</c:v>
                </c:pt>
                <c:pt idx="2392">
                  <c:v>5.7175767094757402E-10</c:v>
                </c:pt>
                <c:pt idx="2393">
                  <c:v>5.5849205589216429E-10</c:v>
                </c:pt>
                <c:pt idx="2394">
                  <c:v>5.7850884047005376E-10</c:v>
                </c:pt>
                <c:pt idx="2395">
                  <c:v>5.7850884047005376E-10</c:v>
                </c:pt>
                <c:pt idx="2396">
                  <c:v>5.7175767094757402E-10</c:v>
                </c:pt>
                <c:pt idx="2397">
                  <c:v>5.6508658839758289E-10</c:v>
                </c:pt>
                <c:pt idx="2398">
                  <c:v>5.5849205589216429E-10</c:v>
                </c:pt>
                <c:pt idx="2399">
                  <c:v>5.5849205589216429E-10</c:v>
                </c:pt>
                <c:pt idx="2400">
                  <c:v>5.5849205589216429E-10</c:v>
                </c:pt>
                <c:pt idx="2401">
                  <c:v>5.7175767094757402E-10</c:v>
                </c:pt>
                <c:pt idx="2402">
                  <c:v>5.7850884047005376E-10</c:v>
                </c:pt>
                <c:pt idx="2403">
                  <c:v>5.7175767094757402E-10</c:v>
                </c:pt>
                <c:pt idx="2404">
                  <c:v>5.6508658839758289E-10</c:v>
                </c:pt>
                <c:pt idx="2405">
                  <c:v>5.8533972608947016E-10</c:v>
                </c:pt>
                <c:pt idx="2406">
                  <c:v>5.7850884047005376E-10</c:v>
                </c:pt>
                <c:pt idx="2407">
                  <c:v>5.6508658839758289E-10</c:v>
                </c:pt>
                <c:pt idx="2408">
                  <c:v>5.6508658839758289E-10</c:v>
                </c:pt>
                <c:pt idx="2409">
                  <c:v>5.5197448125454442E-10</c:v>
                </c:pt>
                <c:pt idx="2410">
                  <c:v>5.7175767094757402E-10</c:v>
                </c:pt>
                <c:pt idx="2411">
                  <c:v>5.7175767094757402E-10</c:v>
                </c:pt>
                <c:pt idx="2412">
                  <c:v>5.7850884047005376E-10</c:v>
                </c:pt>
                <c:pt idx="2413">
                  <c:v>5.5849205589216429E-10</c:v>
                </c:pt>
                <c:pt idx="2414">
                  <c:v>5.5849205589216429E-10</c:v>
                </c:pt>
                <c:pt idx="2415">
                  <c:v>5.6508658839758289E-10</c:v>
                </c:pt>
                <c:pt idx="2416">
                  <c:v>5.7175767094757402E-10</c:v>
                </c:pt>
                <c:pt idx="2417">
                  <c:v>5.7850884047005376E-10</c:v>
                </c:pt>
                <c:pt idx="2418">
                  <c:v>5.7175767094757402E-10</c:v>
                </c:pt>
                <c:pt idx="2419">
                  <c:v>5.9225126907327065E-10</c:v>
                </c:pt>
                <c:pt idx="2420">
                  <c:v>5.8533972608947016E-10</c:v>
                </c:pt>
                <c:pt idx="2421">
                  <c:v>5.7850884047005376E-10</c:v>
                </c:pt>
                <c:pt idx="2422">
                  <c:v>5.7850884047005376E-10</c:v>
                </c:pt>
                <c:pt idx="2423">
                  <c:v>5.7850884047005376E-10</c:v>
                </c:pt>
                <c:pt idx="2424">
                  <c:v>5.7850884047005376E-10</c:v>
                </c:pt>
                <c:pt idx="2425">
                  <c:v>5.7850884047005376E-10</c:v>
                </c:pt>
                <c:pt idx="2426">
                  <c:v>5.9225126907327065E-10</c:v>
                </c:pt>
                <c:pt idx="2427">
                  <c:v>5.9225126907327065E-10</c:v>
                </c:pt>
                <c:pt idx="2428">
                  <c:v>5.7850884047005376E-10</c:v>
                </c:pt>
                <c:pt idx="2429">
                  <c:v>5.7850884047005376E-10</c:v>
                </c:pt>
                <c:pt idx="2430">
                  <c:v>5.9225126907327065E-10</c:v>
                </c:pt>
                <c:pt idx="2431">
                  <c:v>5.7850884047005376E-10</c:v>
                </c:pt>
                <c:pt idx="2432">
                  <c:v>5.7850884047005376E-10</c:v>
                </c:pt>
                <c:pt idx="2433">
                  <c:v>5.7850884047005376E-10</c:v>
                </c:pt>
                <c:pt idx="2434">
                  <c:v>5.9225126907327065E-10</c:v>
                </c:pt>
                <c:pt idx="2435">
                  <c:v>5.9924442180315265E-10</c:v>
                </c:pt>
                <c:pt idx="2436">
                  <c:v>5.7850884047005376E-10</c:v>
                </c:pt>
                <c:pt idx="2437">
                  <c:v>5.7850884047005376E-10</c:v>
                </c:pt>
                <c:pt idx="2438">
                  <c:v>5.7850884047005376E-10</c:v>
                </c:pt>
                <c:pt idx="2439">
                  <c:v>5.7850884047005376E-10</c:v>
                </c:pt>
                <c:pt idx="2440">
                  <c:v>5.5849205589216429E-10</c:v>
                </c:pt>
                <c:pt idx="2441">
                  <c:v>5.7175767094757402E-10</c:v>
                </c:pt>
                <c:pt idx="2442">
                  <c:v>5.6508658839758289E-10</c:v>
                </c:pt>
                <c:pt idx="2443">
                  <c:v>5.7850884047005376E-10</c:v>
                </c:pt>
                <c:pt idx="2444">
                  <c:v>5.7850884047005376E-10</c:v>
                </c:pt>
                <c:pt idx="2445">
                  <c:v>5.7850884047005376E-10</c:v>
                </c:pt>
                <c:pt idx="2446">
                  <c:v>5.7175767094757402E-10</c:v>
                </c:pt>
                <c:pt idx="2447">
                  <c:v>5.5197448125454442E-10</c:v>
                </c:pt>
                <c:pt idx="2448">
                  <c:v>5.7175767094757402E-10</c:v>
                </c:pt>
                <c:pt idx="2449">
                  <c:v>5.7175767094757402E-10</c:v>
                </c:pt>
                <c:pt idx="2450">
                  <c:v>5.5197448125454442E-10</c:v>
                </c:pt>
                <c:pt idx="2451">
                  <c:v>5.5197448125454442E-10</c:v>
                </c:pt>
                <c:pt idx="2452">
                  <c:v>5.6508658839758289E-10</c:v>
                </c:pt>
                <c:pt idx="2453">
                  <c:v>5.7850884047005376E-10</c:v>
                </c:pt>
                <c:pt idx="2454">
                  <c:v>5.9225126907327065E-10</c:v>
                </c:pt>
                <c:pt idx="2455">
                  <c:v>5.7850884047005376E-10</c:v>
                </c:pt>
                <c:pt idx="2456">
                  <c:v>5.7850884047005376E-10</c:v>
                </c:pt>
                <c:pt idx="2457">
                  <c:v>5.9225126907327065E-10</c:v>
                </c:pt>
                <c:pt idx="2458">
                  <c:v>6.063187518041642E-10</c:v>
                </c:pt>
                <c:pt idx="2459">
                  <c:v>5.9924442180315265E-10</c:v>
                </c:pt>
                <c:pt idx="2460">
                  <c:v>5.7850884047005376E-10</c:v>
                </c:pt>
                <c:pt idx="2461">
                  <c:v>5.9225126907327065E-10</c:v>
                </c:pt>
                <c:pt idx="2462">
                  <c:v>5.9924442180315265E-10</c:v>
                </c:pt>
                <c:pt idx="2463">
                  <c:v>5.9924442180315265E-10</c:v>
                </c:pt>
                <c:pt idx="2464">
                  <c:v>5.9225126907327065E-10</c:v>
                </c:pt>
                <c:pt idx="2465">
                  <c:v>5.9924442180315265E-10</c:v>
                </c:pt>
                <c:pt idx="2466">
                  <c:v>5.9924442180315265E-10</c:v>
                </c:pt>
                <c:pt idx="2467">
                  <c:v>5.8533972608947016E-10</c:v>
                </c:pt>
                <c:pt idx="2468">
                  <c:v>5.9225126907327065E-10</c:v>
                </c:pt>
                <c:pt idx="2469">
                  <c:v>5.8533972608947016E-10</c:v>
                </c:pt>
                <c:pt idx="2470">
                  <c:v>5.9924442180315265E-10</c:v>
                </c:pt>
                <c:pt idx="2471">
                  <c:v>6.063187518041642E-10</c:v>
                </c:pt>
                <c:pt idx="2472">
                  <c:v>5.7850884047005376E-10</c:v>
                </c:pt>
                <c:pt idx="2473">
                  <c:v>5.7850884047005376E-10</c:v>
                </c:pt>
                <c:pt idx="2474">
                  <c:v>5.9225126907327065E-10</c:v>
                </c:pt>
                <c:pt idx="2475">
                  <c:v>5.8533972608947016E-10</c:v>
                </c:pt>
                <c:pt idx="2476">
                  <c:v>5.7850884047005376E-10</c:v>
                </c:pt>
                <c:pt idx="2477">
                  <c:v>5.8533972608947016E-10</c:v>
                </c:pt>
                <c:pt idx="2478">
                  <c:v>5.9924442180315265E-10</c:v>
                </c:pt>
                <c:pt idx="2479">
                  <c:v>6.5056096325826579E-10</c:v>
                </c:pt>
                <c:pt idx="2480">
                  <c:v>6.5824262206379658E-10</c:v>
                </c:pt>
                <c:pt idx="2481">
                  <c:v>6.280511280658687E-10</c:v>
                </c:pt>
                <c:pt idx="2482">
                  <c:v>6.5056096325826579E-10</c:v>
                </c:pt>
                <c:pt idx="2483">
                  <c:v>6.5056096325826579E-10</c:v>
                </c:pt>
                <c:pt idx="2484">
                  <c:v>6.3546553323309056E-10</c:v>
                </c:pt>
                <c:pt idx="2485">
                  <c:v>6.3546553323309056E-10</c:v>
                </c:pt>
                <c:pt idx="2486">
                  <c:v>6.3546553323309056E-10</c:v>
                </c:pt>
                <c:pt idx="2487">
                  <c:v>6.3546553323309056E-10</c:v>
                </c:pt>
                <c:pt idx="2488">
                  <c:v>6.3546553323309056E-10</c:v>
                </c:pt>
                <c:pt idx="2489">
                  <c:v>6.5824262206379658E-10</c:v>
                </c:pt>
                <c:pt idx="2490">
                  <c:v>6.280511280658687E-10</c:v>
                </c:pt>
                <c:pt idx="2491">
                  <c:v>6.4296894903062568E-10</c:v>
                </c:pt>
                <c:pt idx="2492">
                  <c:v>6.4296894903062568E-10</c:v>
                </c:pt>
                <c:pt idx="2493">
                  <c:v>6.3546553323309056E-10</c:v>
                </c:pt>
                <c:pt idx="2494">
                  <c:v>6.5056096325826579E-10</c:v>
                </c:pt>
                <c:pt idx="2495">
                  <c:v>6.280511280658687E-10</c:v>
                </c:pt>
                <c:pt idx="2496">
                  <c:v>6.5056096325826579E-10</c:v>
                </c:pt>
                <c:pt idx="2497">
                  <c:v>6.5056096325826579E-10</c:v>
                </c:pt>
                <c:pt idx="2498">
                  <c:v>6.4296894903062568E-10</c:v>
                </c:pt>
                <c:pt idx="2499">
                  <c:v>6.5056096325826579E-10</c:v>
                </c:pt>
                <c:pt idx="2500">
                  <c:v>6.207218025003128E-10</c:v>
                </c:pt>
                <c:pt idx="2501">
                  <c:v>6.5056096325826579E-10</c:v>
                </c:pt>
                <c:pt idx="2502">
                  <c:v>5.9924442180315265E-10</c:v>
                </c:pt>
                <c:pt idx="2503">
                  <c:v>5.9225126907327065E-10</c:v>
                </c:pt>
                <c:pt idx="2504">
                  <c:v>5.9924442180315265E-10</c:v>
                </c:pt>
                <c:pt idx="2505">
                  <c:v>5.9924442180315265E-10</c:v>
                </c:pt>
                <c:pt idx="2506">
                  <c:v>5.9225126907327065E-10</c:v>
                </c:pt>
                <c:pt idx="2507">
                  <c:v>5.7850884047005376E-10</c:v>
                </c:pt>
                <c:pt idx="2508">
                  <c:v>5.9225126907327065E-10</c:v>
                </c:pt>
                <c:pt idx="2509">
                  <c:v>5.7850884047005376E-10</c:v>
                </c:pt>
                <c:pt idx="2510">
                  <c:v>5.9924442180315265E-10</c:v>
                </c:pt>
                <c:pt idx="2511">
                  <c:v>5.9225126907327065E-10</c:v>
                </c:pt>
                <c:pt idx="2512">
                  <c:v>5.8533972608947016E-10</c:v>
                </c:pt>
                <c:pt idx="2513">
                  <c:v>5.9225126907327065E-10</c:v>
                </c:pt>
                <c:pt idx="2514">
                  <c:v>6.280511280658687E-10</c:v>
                </c:pt>
                <c:pt idx="2515">
                  <c:v>6.1347800980118348E-10</c:v>
                </c:pt>
                <c:pt idx="2516">
                  <c:v>6.1347800980118348E-10</c:v>
                </c:pt>
                <c:pt idx="2517">
                  <c:v>5.9924442180315265E-10</c:v>
                </c:pt>
                <c:pt idx="2518">
                  <c:v>6.063187518041642E-10</c:v>
                </c:pt>
                <c:pt idx="2519">
                  <c:v>6.1347800980118348E-10</c:v>
                </c:pt>
                <c:pt idx="2520">
                  <c:v>5.9924442180315265E-10</c:v>
                </c:pt>
                <c:pt idx="2521">
                  <c:v>6.207218025003128E-10</c:v>
                </c:pt>
                <c:pt idx="2522">
                  <c:v>6.3546553323309056E-10</c:v>
                </c:pt>
                <c:pt idx="2523">
                  <c:v>6.6601498394765156E-10</c:v>
                </c:pt>
                <c:pt idx="2524">
                  <c:v>6.5824262206379658E-10</c:v>
                </c:pt>
                <c:pt idx="2525">
                  <c:v>6.5824262206379658E-10</c:v>
                </c:pt>
                <c:pt idx="2526">
                  <c:v>6.5824262206379658E-10</c:v>
                </c:pt>
                <c:pt idx="2527">
                  <c:v>6.4296894903062568E-10</c:v>
                </c:pt>
                <c:pt idx="2528">
                  <c:v>6.5824262206379658E-10</c:v>
                </c:pt>
                <c:pt idx="2529">
                  <c:v>6.4296894903062568E-10</c:v>
                </c:pt>
                <c:pt idx="2530">
                  <c:v>6.4296894903062568E-10</c:v>
                </c:pt>
                <c:pt idx="2531">
                  <c:v>6.5056096325826579E-10</c:v>
                </c:pt>
                <c:pt idx="2532">
                  <c:v>6.5824262206379658E-10</c:v>
                </c:pt>
                <c:pt idx="2533">
                  <c:v>6.5824262206379658E-10</c:v>
                </c:pt>
                <c:pt idx="2534">
                  <c:v>6.6601498394765156E-10</c:v>
                </c:pt>
                <c:pt idx="2535">
                  <c:v>6.5056096325826579E-10</c:v>
                </c:pt>
                <c:pt idx="2536">
                  <c:v>6.5824262206379658E-10</c:v>
                </c:pt>
                <c:pt idx="2537">
                  <c:v>6.4296894903062568E-10</c:v>
                </c:pt>
                <c:pt idx="2538">
                  <c:v>6.5056096325826579E-10</c:v>
                </c:pt>
                <c:pt idx="2539">
                  <c:v>6.5824262206379658E-10</c:v>
                </c:pt>
                <c:pt idx="2540">
                  <c:v>7.1461149855832918E-10</c:v>
                </c:pt>
                <c:pt idx="2541">
                  <c:v>6.898854729164348E-10</c:v>
                </c:pt>
                <c:pt idx="2542">
                  <c:v>7.0627364400859528E-10</c:v>
                </c:pt>
                <c:pt idx="2543">
                  <c:v>6.8183454360830077E-10</c:v>
                </c:pt>
                <c:pt idx="2544">
                  <c:v>6.898854729164348E-10</c:v>
                </c:pt>
                <c:pt idx="2545">
                  <c:v>6.9803146555530282E-10</c:v>
                </c:pt>
                <c:pt idx="2546">
                  <c:v>6.8183454360830077E-10</c:v>
                </c:pt>
                <c:pt idx="2547">
                  <c:v>7.1461149855832918E-10</c:v>
                </c:pt>
                <c:pt idx="2548">
                  <c:v>7.1461149855832918E-10</c:v>
                </c:pt>
                <c:pt idx="2549">
                  <c:v>6.9803146555530282E-10</c:v>
                </c:pt>
                <c:pt idx="2550">
                  <c:v>6.8183454360830077E-10</c:v>
                </c:pt>
                <c:pt idx="2551">
                  <c:v>6.9803146555530282E-10</c:v>
                </c:pt>
                <c:pt idx="2552">
                  <c:v>7.0627364400859528E-10</c:v>
                </c:pt>
                <c:pt idx="2553">
                  <c:v>6.5056096325826579E-10</c:v>
                </c:pt>
                <c:pt idx="2554">
                  <c:v>6.4296894903062568E-10</c:v>
                </c:pt>
                <c:pt idx="2555">
                  <c:v>6.4296894903062568E-10</c:v>
                </c:pt>
                <c:pt idx="2556">
                  <c:v>6.4296894903062568E-10</c:v>
                </c:pt>
                <c:pt idx="2557">
                  <c:v>6.5824262206379658E-10</c:v>
                </c:pt>
                <c:pt idx="2558">
                  <c:v>6.5824262206379658E-10</c:v>
                </c:pt>
                <c:pt idx="2559">
                  <c:v>6.5824262206379658E-10</c:v>
                </c:pt>
                <c:pt idx="2560">
                  <c:v>6.7387756824653683E-10</c:v>
                </c:pt>
                <c:pt idx="2561">
                  <c:v>6.7387756824653683E-10</c:v>
                </c:pt>
                <c:pt idx="2562">
                  <c:v>6.7387756824653683E-10</c:v>
                </c:pt>
                <c:pt idx="2563">
                  <c:v>6.5824262206379658E-10</c:v>
                </c:pt>
                <c:pt idx="2564">
                  <c:v>6.5824262206379658E-10</c:v>
                </c:pt>
                <c:pt idx="2565">
                  <c:v>6.7387756824653683E-10</c:v>
                </c:pt>
                <c:pt idx="2566">
                  <c:v>6.6601498394765156E-10</c:v>
                </c:pt>
                <c:pt idx="2567">
                  <c:v>6.5824262206379658E-10</c:v>
                </c:pt>
                <c:pt idx="2568">
                  <c:v>6.7387756824653683E-10</c:v>
                </c:pt>
                <c:pt idx="2569">
                  <c:v>6.5824262206379658E-10</c:v>
                </c:pt>
                <c:pt idx="2570">
                  <c:v>6.5824262206379658E-10</c:v>
                </c:pt>
                <c:pt idx="2571">
                  <c:v>6.898854729164348E-10</c:v>
                </c:pt>
                <c:pt idx="2572">
                  <c:v>6.8183454360830077E-10</c:v>
                </c:pt>
                <c:pt idx="2573">
                  <c:v>6.8183454360830077E-10</c:v>
                </c:pt>
                <c:pt idx="2574">
                  <c:v>6.898854729164348E-10</c:v>
                </c:pt>
                <c:pt idx="2575">
                  <c:v>6.898854729164348E-10</c:v>
                </c:pt>
                <c:pt idx="2576">
                  <c:v>7.0627364400859528E-10</c:v>
                </c:pt>
                <c:pt idx="2577">
                  <c:v>6.9803146555530282E-10</c:v>
                </c:pt>
                <c:pt idx="2578">
                  <c:v>7.3158703429948864E-10</c:v>
                </c:pt>
                <c:pt idx="2579">
                  <c:v>7.3158703429948864E-10</c:v>
                </c:pt>
                <c:pt idx="2580">
                  <c:v>7.0627364400859528E-10</c:v>
                </c:pt>
                <c:pt idx="2581">
                  <c:v>7.2304944983493438E-10</c:v>
                </c:pt>
                <c:pt idx="2582">
                  <c:v>7.4022542839539736E-10</c:v>
                </c:pt>
                <c:pt idx="2583">
                  <c:v>7.2304944983493438E-10</c:v>
                </c:pt>
                <c:pt idx="2584">
                  <c:v>7.4896582245721253E-10</c:v>
                </c:pt>
                <c:pt idx="2585">
                  <c:v>7.1461149855832918E-10</c:v>
                </c:pt>
                <c:pt idx="2586">
                  <c:v>7.578076759559877E-10</c:v>
                </c:pt>
                <c:pt idx="2587">
                  <c:v>7.1461149855832918E-10</c:v>
                </c:pt>
                <c:pt idx="2588">
                  <c:v>7.3158703429948864E-10</c:v>
                </c:pt>
                <c:pt idx="2589">
                  <c:v>7.4022542839539736E-10</c:v>
                </c:pt>
                <c:pt idx="2590">
                  <c:v>7.2304944983493438E-10</c:v>
                </c:pt>
                <c:pt idx="2591">
                  <c:v>7.2304944983493438E-10</c:v>
                </c:pt>
                <c:pt idx="2592">
                  <c:v>6.7387756824653683E-10</c:v>
                </c:pt>
                <c:pt idx="2593">
                  <c:v>6.8183454360830077E-10</c:v>
                </c:pt>
                <c:pt idx="2594">
                  <c:v>6.898854729164348E-10</c:v>
                </c:pt>
                <c:pt idx="2595">
                  <c:v>7.0627364400859528E-10</c:v>
                </c:pt>
                <c:pt idx="2596">
                  <c:v>7.1461149855832918E-10</c:v>
                </c:pt>
                <c:pt idx="2597">
                  <c:v>7.1461149855832918E-10</c:v>
                </c:pt>
                <c:pt idx="2598">
                  <c:v>7.1461149855832918E-10</c:v>
                </c:pt>
                <c:pt idx="2599">
                  <c:v>6.8183454360830077E-10</c:v>
                </c:pt>
                <c:pt idx="2600">
                  <c:v>6.898854729164348E-10</c:v>
                </c:pt>
                <c:pt idx="2601">
                  <c:v>6.9803146555530282E-10</c:v>
                </c:pt>
                <c:pt idx="2602">
                  <c:v>6.8183454360830077E-10</c:v>
                </c:pt>
                <c:pt idx="2603">
                  <c:v>6.9803146555530282E-10</c:v>
                </c:pt>
                <c:pt idx="2604">
                  <c:v>7.2304944983493438E-10</c:v>
                </c:pt>
                <c:pt idx="2605">
                  <c:v>7.0627364400859528E-10</c:v>
                </c:pt>
                <c:pt idx="2606">
                  <c:v>7.8496989302230584E-10</c:v>
                </c:pt>
                <c:pt idx="2607">
                  <c:v>7.8496989302230584E-10</c:v>
                </c:pt>
                <c:pt idx="2608">
                  <c:v>7.4896582245721253E-10</c:v>
                </c:pt>
                <c:pt idx="2609">
                  <c:v>7.8496989302230584E-10</c:v>
                </c:pt>
                <c:pt idx="2610">
                  <c:v>7.578076759559877E-10</c:v>
                </c:pt>
                <c:pt idx="2611">
                  <c:v>7.7580933323979612E-10</c:v>
                </c:pt>
                <c:pt idx="2612">
                  <c:v>7.578076759559877E-10</c:v>
                </c:pt>
                <c:pt idx="2613">
                  <c:v>7.6675567673634694E-10</c:v>
                </c:pt>
                <c:pt idx="2614">
                  <c:v>7.3158703429948864E-10</c:v>
                </c:pt>
                <c:pt idx="2615">
                  <c:v>7.4896582245721253E-10</c:v>
                </c:pt>
                <c:pt idx="2616">
                  <c:v>7.9423861837067587E-10</c:v>
                </c:pt>
                <c:pt idx="2617">
                  <c:v>7.9423861837067587E-10</c:v>
                </c:pt>
                <c:pt idx="2618">
                  <c:v>7.7580933323979612E-10</c:v>
                </c:pt>
                <c:pt idx="2619">
                  <c:v>7.6675567673634694E-10</c:v>
                </c:pt>
                <c:pt idx="2620">
                  <c:v>7.8496989302230584E-10</c:v>
                </c:pt>
                <c:pt idx="2621">
                  <c:v>7.6675567673634694E-10</c:v>
                </c:pt>
                <c:pt idx="2622">
                  <c:v>7.7580933323979612E-10</c:v>
                </c:pt>
                <c:pt idx="2623">
                  <c:v>7.7580933323979612E-10</c:v>
                </c:pt>
                <c:pt idx="2624">
                  <c:v>7.9423861837067587E-10</c:v>
                </c:pt>
                <c:pt idx="2625">
                  <c:v>7.6675567673634694E-10</c:v>
                </c:pt>
                <c:pt idx="2626">
                  <c:v>8.324190298179202E-10</c:v>
                </c:pt>
                <c:pt idx="2627">
                  <c:v>8.0361493608256161E-10</c:v>
                </c:pt>
                <c:pt idx="2628">
                  <c:v>7.9423861837067587E-10</c:v>
                </c:pt>
                <c:pt idx="2629">
                  <c:v>7.9423861837067587E-10</c:v>
                </c:pt>
                <c:pt idx="2630">
                  <c:v>7.9423861837067587E-10</c:v>
                </c:pt>
                <c:pt idx="2631">
                  <c:v>8.0361493608256161E-10</c:v>
                </c:pt>
                <c:pt idx="2632">
                  <c:v>8.1310381736910209E-10</c:v>
                </c:pt>
                <c:pt idx="2633">
                  <c:v>8.0361493608256161E-10</c:v>
                </c:pt>
                <c:pt idx="2634">
                  <c:v>8.0361493608256161E-10</c:v>
                </c:pt>
                <c:pt idx="2635">
                  <c:v>8.2270474095852602E-10</c:v>
                </c:pt>
                <c:pt idx="2636">
                  <c:v>8.324190298179202E-10</c:v>
                </c:pt>
                <c:pt idx="2637">
                  <c:v>8.324190298179202E-10</c:v>
                </c:pt>
                <c:pt idx="2638">
                  <c:v>8.5219111126090906E-10</c:v>
                </c:pt>
                <c:pt idx="2639">
                  <c:v>8.4224608319012199E-10</c:v>
                </c:pt>
                <c:pt idx="2640">
                  <c:v>8.324190298179202E-10</c:v>
                </c:pt>
                <c:pt idx="2641">
                  <c:v>8.324190298179202E-10</c:v>
                </c:pt>
                <c:pt idx="2642">
                  <c:v>8.4224608319012199E-10</c:v>
                </c:pt>
                <c:pt idx="2643">
                  <c:v>8.5219111126090906E-10</c:v>
                </c:pt>
                <c:pt idx="2644">
                  <c:v>8.324190298179202E-10</c:v>
                </c:pt>
                <c:pt idx="2645">
                  <c:v>7.578076759559877E-10</c:v>
                </c:pt>
                <c:pt idx="2646">
                  <c:v>8.324190298179202E-10</c:v>
                </c:pt>
                <c:pt idx="2647">
                  <c:v>8.2270474095852602E-10</c:v>
                </c:pt>
                <c:pt idx="2648">
                  <c:v>7.6675567673634694E-10</c:v>
                </c:pt>
                <c:pt idx="2649">
                  <c:v>8.324190298179202E-10</c:v>
                </c:pt>
                <c:pt idx="2650">
                  <c:v>7.8496989302230584E-10</c:v>
                </c:pt>
                <c:pt idx="2651">
                  <c:v>8.7243483907202268E-10</c:v>
                </c:pt>
                <c:pt idx="2652">
                  <c:v>7.578076759559877E-10</c:v>
                </c:pt>
                <c:pt idx="2653">
                  <c:v>7.9423861837067587E-10</c:v>
                </c:pt>
                <c:pt idx="2654">
                  <c:v>7.6675567673634694E-10</c:v>
                </c:pt>
                <c:pt idx="2655">
                  <c:v>8.0361493608256161E-10</c:v>
                </c:pt>
                <c:pt idx="2656">
                  <c:v>7.9423861837067587E-10</c:v>
                </c:pt>
                <c:pt idx="2657">
                  <c:v>8.0361493608256161E-10</c:v>
                </c:pt>
                <c:pt idx="2658">
                  <c:v>7.6675567673634694E-10</c:v>
                </c:pt>
                <c:pt idx="2659">
                  <c:v>8.8273632831331605E-10</c:v>
                </c:pt>
                <c:pt idx="2660">
                  <c:v>7.9423861837067587E-10</c:v>
                </c:pt>
                <c:pt idx="2661">
                  <c:v>8.0361493608256161E-10</c:v>
                </c:pt>
                <c:pt idx="2662">
                  <c:v>7.8496989302230584E-10</c:v>
                </c:pt>
                <c:pt idx="2663">
                  <c:v>8.2270474095852602E-10</c:v>
                </c:pt>
                <c:pt idx="2664">
                  <c:v>8.1310381736910209E-10</c:v>
                </c:pt>
                <c:pt idx="2665">
                  <c:v>7.9423861837067587E-10</c:v>
                </c:pt>
                <c:pt idx="2666">
                  <c:v>7.9423861837067587E-10</c:v>
                </c:pt>
                <c:pt idx="2667">
                  <c:v>8.1310381736910209E-10</c:v>
                </c:pt>
                <c:pt idx="2668">
                  <c:v>8.6225356770008167E-10</c:v>
                </c:pt>
                <c:pt idx="2669">
                  <c:v>8.6225356770008167E-10</c:v>
                </c:pt>
                <c:pt idx="2670">
                  <c:v>8.6225356770008167E-10</c:v>
                </c:pt>
                <c:pt idx="2671">
                  <c:v>8.4224608319012199E-10</c:v>
                </c:pt>
                <c:pt idx="2672">
                  <c:v>8.5219111126090906E-10</c:v>
                </c:pt>
                <c:pt idx="2673">
                  <c:v>8.4224608319012199E-10</c:v>
                </c:pt>
                <c:pt idx="2674">
                  <c:v>8.7243483907202268E-10</c:v>
                </c:pt>
                <c:pt idx="2675">
                  <c:v>8.7243483907202268E-10</c:v>
                </c:pt>
                <c:pt idx="2676">
                  <c:v>8.6225356770008167E-10</c:v>
                </c:pt>
                <c:pt idx="2677">
                  <c:v>8.7243483907202268E-10</c:v>
                </c:pt>
                <c:pt idx="2678">
                  <c:v>8.4224608319012199E-10</c:v>
                </c:pt>
                <c:pt idx="2679">
                  <c:v>8.8273632831331605E-10</c:v>
                </c:pt>
                <c:pt idx="2680">
                  <c:v>8.324190298179202E-10</c:v>
                </c:pt>
                <c:pt idx="2681">
                  <c:v>8.7243483907202268E-10</c:v>
                </c:pt>
                <c:pt idx="2682">
                  <c:v>8.5219111126090906E-10</c:v>
                </c:pt>
                <c:pt idx="2683">
                  <c:v>8.324190298179202E-10</c:v>
                </c:pt>
                <c:pt idx="2684">
                  <c:v>8.7243483907202268E-10</c:v>
                </c:pt>
                <c:pt idx="2685">
                  <c:v>8.7243483907202268E-10</c:v>
                </c:pt>
                <c:pt idx="2686">
                  <c:v>9.0370357431670641E-10</c:v>
                </c:pt>
                <c:pt idx="2687">
                  <c:v>8.7243483907202268E-10</c:v>
                </c:pt>
                <c:pt idx="2688">
                  <c:v>8.9315739835278225E-10</c:v>
                </c:pt>
                <c:pt idx="2689">
                  <c:v>8.6225356770008167E-10</c:v>
                </c:pt>
                <c:pt idx="2690">
                  <c:v>8.6225356770008167E-10</c:v>
                </c:pt>
                <c:pt idx="2691">
                  <c:v>8.9315739835278225E-10</c:v>
                </c:pt>
                <c:pt idx="2692">
                  <c:v>9.0370357431670641E-10</c:v>
                </c:pt>
                <c:pt idx="2693">
                  <c:v>8.7243483907202268E-10</c:v>
                </c:pt>
                <c:pt idx="2694">
                  <c:v>8.6225356770008167E-10</c:v>
                </c:pt>
                <c:pt idx="2695">
                  <c:v>8.5219111126090906E-10</c:v>
                </c:pt>
                <c:pt idx="2696">
                  <c:v>8.8273632831331605E-10</c:v>
                </c:pt>
                <c:pt idx="2697">
                  <c:v>8.8273632831331605E-10</c:v>
                </c:pt>
                <c:pt idx="2698">
                  <c:v>9.1437427685082658E-10</c:v>
                </c:pt>
                <c:pt idx="2699">
                  <c:v>9.0370357431670641E-10</c:v>
                </c:pt>
                <c:pt idx="2700">
                  <c:v>9.1437427685082658E-10</c:v>
                </c:pt>
                <c:pt idx="2701">
                  <c:v>9.2517097633329182E-10</c:v>
                </c:pt>
                <c:pt idx="2702">
                  <c:v>9.0370357431670641E-10</c:v>
                </c:pt>
                <c:pt idx="2703">
                  <c:v>9.2517097633329182E-10</c:v>
                </c:pt>
                <c:pt idx="2704">
                  <c:v>9.583298152739757E-10</c:v>
                </c:pt>
                <c:pt idx="2705">
                  <c:v>8.7243483907202268E-10</c:v>
                </c:pt>
                <c:pt idx="2706">
                  <c:v>8.5219111126090906E-10</c:v>
                </c:pt>
                <c:pt idx="2707">
                  <c:v>8.6225356770008167E-10</c:v>
                </c:pt>
                <c:pt idx="2708">
                  <c:v>8.7243483907202268E-10</c:v>
                </c:pt>
                <c:pt idx="2709">
                  <c:v>8.7243483907202268E-10</c:v>
                </c:pt>
                <c:pt idx="2710">
                  <c:v>8.7243483907202268E-10</c:v>
                </c:pt>
                <c:pt idx="2711">
                  <c:v>8.8273632831331605E-10</c:v>
                </c:pt>
                <c:pt idx="2712">
                  <c:v>8.9315739835278225E-10</c:v>
                </c:pt>
                <c:pt idx="2713">
                  <c:v>8.8273632831331605E-10</c:v>
                </c:pt>
                <c:pt idx="2714">
                  <c:v>9.2517097633329182E-10</c:v>
                </c:pt>
                <c:pt idx="2715">
                  <c:v>9.1437427685082658E-10</c:v>
                </c:pt>
                <c:pt idx="2716">
                  <c:v>8.7243483907202268E-10</c:v>
                </c:pt>
                <c:pt idx="2717">
                  <c:v>8.9315739835278225E-10</c:v>
                </c:pt>
                <c:pt idx="2718">
                  <c:v>8.7243483907202268E-10</c:v>
                </c:pt>
                <c:pt idx="2719">
                  <c:v>8.6225356770008167E-10</c:v>
                </c:pt>
                <c:pt idx="2720">
                  <c:v>8.9315739835278225E-10</c:v>
                </c:pt>
                <c:pt idx="2721">
                  <c:v>8.9315739835278225E-10</c:v>
                </c:pt>
                <c:pt idx="2722">
                  <c:v>8.6225356770008167E-10</c:v>
                </c:pt>
                <c:pt idx="2723">
                  <c:v>9.583298152739757E-10</c:v>
                </c:pt>
                <c:pt idx="2724">
                  <c:v>8.8273632831331605E-10</c:v>
                </c:pt>
                <c:pt idx="2725">
                  <c:v>9.6964553060253304E-10</c:v>
                </c:pt>
                <c:pt idx="2726">
                  <c:v>1.0162580529101645E-9</c:v>
                </c:pt>
                <c:pt idx="2727">
                  <c:v>9.6964553060253304E-10</c:v>
                </c:pt>
                <c:pt idx="2728">
                  <c:v>9.6964553060253304E-10</c:v>
                </c:pt>
                <c:pt idx="2729">
                  <c:v>1.0043983717543727E-9</c:v>
                </c:pt>
                <c:pt idx="2730">
                  <c:v>9.6964553060253304E-10</c:v>
                </c:pt>
                <c:pt idx="2731">
                  <c:v>9.583298152739757E-10</c:v>
                </c:pt>
                <c:pt idx="2732">
                  <c:v>1.0162580529101645E-9</c:v>
                </c:pt>
                <c:pt idx="2733">
                  <c:v>1.0162580529101645E-9</c:v>
                </c:pt>
                <c:pt idx="2734">
                  <c:v>9.9267937821652277E-10</c:v>
                </c:pt>
                <c:pt idx="2735">
                  <c:v>9.9267937821652277E-10</c:v>
                </c:pt>
                <c:pt idx="2736">
                  <c:v>1.0043983717543727E-9</c:v>
                </c:pt>
                <c:pt idx="2737">
                  <c:v>1.0162580529101645E-9</c:v>
                </c:pt>
                <c:pt idx="2738">
                  <c:v>1.0043983717543727E-9</c:v>
                </c:pt>
                <c:pt idx="2739">
                  <c:v>9.8109485902686948E-10</c:v>
                </c:pt>
                <c:pt idx="2740">
                  <c:v>9.8109485902686948E-10</c:v>
                </c:pt>
                <c:pt idx="2741">
                  <c:v>1.0403991770513523E-9</c:v>
                </c:pt>
                <c:pt idx="2742">
                  <c:v>9.8109485902686948E-10</c:v>
                </c:pt>
                <c:pt idx="2743">
                  <c:v>1.0162580529101645E-9</c:v>
                </c:pt>
                <c:pt idx="2744">
                  <c:v>1.0526839465826151E-9</c:v>
                </c:pt>
                <c:pt idx="2745">
                  <c:v>1.0403991770513523E-9</c:v>
                </c:pt>
                <c:pt idx="2746">
                  <c:v>1.0282577701722197E-9</c:v>
                </c:pt>
                <c:pt idx="2747">
                  <c:v>1.0162580529101645E-9</c:v>
                </c:pt>
                <c:pt idx="2748">
                  <c:v>1.0162580529101645E-9</c:v>
                </c:pt>
                <c:pt idx="2749">
                  <c:v>1.0651113190435622E-9</c:v>
                </c:pt>
                <c:pt idx="2750">
                  <c:v>1.0526839465826151E-9</c:v>
                </c:pt>
                <c:pt idx="2751">
                  <c:v>1.0403991770513523E-9</c:v>
                </c:pt>
                <c:pt idx="2752">
                  <c:v>1.0282577701722197E-9</c:v>
                </c:pt>
                <c:pt idx="2753">
                  <c:v>1.0162580529101645E-9</c:v>
                </c:pt>
                <c:pt idx="2754">
                  <c:v>1.0526839465826151E-9</c:v>
                </c:pt>
                <c:pt idx="2755">
                  <c:v>1.0526839465826151E-9</c:v>
                </c:pt>
                <c:pt idx="2756">
                  <c:v>1.0162580529101645E-9</c:v>
                </c:pt>
                <c:pt idx="2757">
                  <c:v>9.9267937821652277E-10</c:v>
                </c:pt>
                <c:pt idx="2758">
                  <c:v>1.0403991770513523E-9</c:v>
                </c:pt>
                <c:pt idx="2759">
                  <c:v>1.0162580529101645E-9</c:v>
                </c:pt>
                <c:pt idx="2760">
                  <c:v>9.9267937821652277E-10</c:v>
                </c:pt>
                <c:pt idx="2761">
                  <c:v>9.9267937821652277E-10</c:v>
                </c:pt>
                <c:pt idx="2762">
                  <c:v>1.0162580529101645E-9</c:v>
                </c:pt>
                <c:pt idx="2763">
                  <c:v>1.0043983717543727E-9</c:v>
                </c:pt>
                <c:pt idx="2764">
                  <c:v>1.0162580529101645E-9</c:v>
                </c:pt>
                <c:pt idx="2765">
                  <c:v>1.0043983717543727E-9</c:v>
                </c:pt>
                <c:pt idx="2766">
                  <c:v>1.0043983717543727E-9</c:v>
                </c:pt>
                <c:pt idx="2767">
                  <c:v>1.0162580529101645E-9</c:v>
                </c:pt>
                <c:pt idx="2768">
                  <c:v>1.0162580529101645E-9</c:v>
                </c:pt>
                <c:pt idx="2769">
                  <c:v>1.0043983717543727E-9</c:v>
                </c:pt>
                <c:pt idx="2770">
                  <c:v>1.0403991770513523E-9</c:v>
                </c:pt>
                <c:pt idx="2771">
                  <c:v>1.0162580529101645E-9</c:v>
                </c:pt>
                <c:pt idx="2772">
                  <c:v>1.0526839465826151E-9</c:v>
                </c:pt>
                <c:pt idx="2773">
                  <c:v>1.0526839465826151E-9</c:v>
                </c:pt>
                <c:pt idx="2774">
                  <c:v>1.0526839465826151E-9</c:v>
                </c:pt>
                <c:pt idx="2775">
                  <c:v>1.07768788327795E-9</c:v>
                </c:pt>
                <c:pt idx="2776">
                  <c:v>1.1163156158070619E-9</c:v>
                </c:pt>
                <c:pt idx="2777">
                  <c:v>1.1032882678467762E-9</c:v>
                </c:pt>
                <c:pt idx="2778">
                  <c:v>1.07768788327795E-9</c:v>
                </c:pt>
                <c:pt idx="2779">
                  <c:v>1.1032882678467762E-9</c:v>
                </c:pt>
                <c:pt idx="2780">
                  <c:v>1.1032882678467762E-9</c:v>
                </c:pt>
                <c:pt idx="2781">
                  <c:v>1.1163156158070619E-9</c:v>
                </c:pt>
                <c:pt idx="2782">
                  <c:v>1.0651113190435622E-9</c:v>
                </c:pt>
                <c:pt idx="2783">
                  <c:v>1.07768788327795E-9</c:v>
                </c:pt>
                <c:pt idx="2784">
                  <c:v>1.1428309674282835E-9</c:v>
                </c:pt>
                <c:pt idx="2785">
                  <c:v>1.07768788327795E-9</c:v>
                </c:pt>
                <c:pt idx="2786">
                  <c:v>1.1163156158070619E-9</c:v>
                </c:pt>
                <c:pt idx="2787">
                  <c:v>1.0904129483921159E-9</c:v>
                </c:pt>
                <c:pt idx="2788">
                  <c:v>1.1032882678467762E-9</c:v>
                </c:pt>
                <c:pt idx="2789">
                  <c:v>1.1163156158070619E-9</c:v>
                </c:pt>
                <c:pt idx="2790">
                  <c:v>1.1032882678467762E-9</c:v>
                </c:pt>
                <c:pt idx="2791">
                  <c:v>1.1428309674282835E-9</c:v>
                </c:pt>
                <c:pt idx="2792">
                  <c:v>1.0904129483921159E-9</c:v>
                </c:pt>
                <c:pt idx="2793">
                  <c:v>1.1163156158070619E-9</c:v>
                </c:pt>
                <c:pt idx="2794">
                  <c:v>1.1032882678467762E-9</c:v>
                </c:pt>
                <c:pt idx="2795">
                  <c:v>1.0162580529101645E-9</c:v>
                </c:pt>
                <c:pt idx="2796">
                  <c:v>1.0162580529101645E-9</c:v>
                </c:pt>
                <c:pt idx="2797">
                  <c:v>1.0162580529101645E-9</c:v>
                </c:pt>
                <c:pt idx="2798">
                  <c:v>1.0651113190435622E-9</c:v>
                </c:pt>
                <c:pt idx="2799">
                  <c:v>1.0526839465826151E-9</c:v>
                </c:pt>
                <c:pt idx="2800">
                  <c:v>1.1032882678467762E-9</c:v>
                </c:pt>
                <c:pt idx="2801">
                  <c:v>1.1032882678467762E-9</c:v>
                </c:pt>
                <c:pt idx="2802">
                  <c:v>1.0904129483921159E-9</c:v>
                </c:pt>
                <c:pt idx="2803">
                  <c:v>1.129494186627528E-9</c:v>
                </c:pt>
                <c:pt idx="2804">
                  <c:v>1.1699788204544665E-9</c:v>
                </c:pt>
                <c:pt idx="2805">
                  <c:v>1.1163156158070619E-9</c:v>
                </c:pt>
                <c:pt idx="2806">
                  <c:v>1.1428309674282835E-9</c:v>
                </c:pt>
                <c:pt idx="2807">
                  <c:v>9.583298152739757E-10</c:v>
                </c:pt>
                <c:pt idx="2808">
                  <c:v>9.6964553060253304E-10</c:v>
                </c:pt>
                <c:pt idx="2809">
                  <c:v>9.6964553060253304E-10</c:v>
                </c:pt>
                <c:pt idx="2810">
                  <c:v>9.6964553060253304E-10</c:v>
                </c:pt>
                <c:pt idx="2811">
                  <c:v>9.9267937821652277E-10</c:v>
                </c:pt>
                <c:pt idx="2812">
                  <c:v>9.8109485902686948E-10</c:v>
                </c:pt>
                <c:pt idx="2813">
                  <c:v>1.0043983717543727E-9</c:v>
                </c:pt>
                <c:pt idx="2814">
                  <c:v>9.583298152739757E-10</c:v>
                </c:pt>
                <c:pt idx="2815">
                  <c:v>9.6964553060253304E-10</c:v>
                </c:pt>
                <c:pt idx="2816">
                  <c:v>1.2262217073102468E-9</c:v>
                </c:pt>
                <c:pt idx="2817">
                  <c:v>1.1977688104666578E-9</c:v>
                </c:pt>
                <c:pt idx="2818">
                  <c:v>1.1699788204544665E-9</c:v>
                </c:pt>
                <c:pt idx="2819">
                  <c:v>1.1977688104666578E-9</c:v>
                </c:pt>
                <c:pt idx="2820">
                  <c:v>1.2262217073102468E-9</c:v>
                </c:pt>
                <c:pt idx="2821">
                  <c:v>1.2407006221352567E-9</c:v>
                </c:pt>
                <c:pt idx="2822">
                  <c:v>1.183790907757982E-9</c:v>
                </c:pt>
                <c:pt idx="2823">
                  <c:v>1.1977688104666578E-9</c:v>
                </c:pt>
                <c:pt idx="2824">
                  <c:v>1.2262217073102468E-9</c:v>
                </c:pt>
                <c:pt idx="2825">
                  <c:v>1.1977688104666578E-9</c:v>
                </c:pt>
                <c:pt idx="2826">
                  <c:v>1.0282577701722197E-9</c:v>
                </c:pt>
                <c:pt idx="2827">
                  <c:v>1.0162580529101645E-9</c:v>
                </c:pt>
                <c:pt idx="2828">
                  <c:v>1.0526839465826151E-9</c:v>
                </c:pt>
                <c:pt idx="2829">
                  <c:v>1.0162580529101645E-9</c:v>
                </c:pt>
                <c:pt idx="2830">
                  <c:v>1.0526839465826151E-9</c:v>
                </c:pt>
                <c:pt idx="2831">
                  <c:v>1.0526839465826151E-9</c:v>
                </c:pt>
                <c:pt idx="2832">
                  <c:v>1.0526839465826151E-9</c:v>
                </c:pt>
                <c:pt idx="2833">
                  <c:v>1.0043983717543727E-9</c:v>
                </c:pt>
                <c:pt idx="2834">
                  <c:v>1.0904129483921159E-9</c:v>
                </c:pt>
                <c:pt idx="2835">
                  <c:v>1.0162580529101645E-9</c:v>
                </c:pt>
                <c:pt idx="2836">
                  <c:v>1.0403991770513523E-9</c:v>
                </c:pt>
                <c:pt idx="2837">
                  <c:v>1.07768788327795E-9</c:v>
                </c:pt>
                <c:pt idx="2838">
                  <c:v>1.07768788327795E-9</c:v>
                </c:pt>
                <c:pt idx="2839">
                  <c:v>1.1563252255531657E-9</c:v>
                </c:pt>
                <c:pt idx="2840">
                  <c:v>1.0651113190435622E-9</c:v>
                </c:pt>
                <c:pt idx="2841">
                  <c:v>1.0651113190435622E-9</c:v>
                </c:pt>
                <c:pt idx="2842">
                  <c:v>1.07768788327795E-9</c:v>
                </c:pt>
                <c:pt idx="2843">
                  <c:v>1.07768788327795E-9</c:v>
                </c:pt>
                <c:pt idx="2844">
                  <c:v>1.1032882678467762E-9</c:v>
                </c:pt>
                <c:pt idx="2845">
                  <c:v>1.07768788327795E-9</c:v>
                </c:pt>
                <c:pt idx="2846">
                  <c:v>1.1163156158070619E-9</c:v>
                </c:pt>
                <c:pt idx="2847">
                  <c:v>1.1163156158070619E-9</c:v>
                </c:pt>
                <c:pt idx="2848">
                  <c:v>1.1032882678467762E-9</c:v>
                </c:pt>
                <c:pt idx="2849">
                  <c:v>1.1428309674282835E-9</c:v>
                </c:pt>
                <c:pt idx="2850">
                  <c:v>1.1699788204544665E-9</c:v>
                </c:pt>
                <c:pt idx="2851">
                  <c:v>1.1699788204544665E-9</c:v>
                </c:pt>
                <c:pt idx="2852">
                  <c:v>1.1563252255531657E-9</c:v>
                </c:pt>
                <c:pt idx="2853">
                  <c:v>1.1977688104666578E-9</c:v>
                </c:pt>
                <c:pt idx="2854">
                  <c:v>1.2262217073102468E-9</c:v>
                </c:pt>
                <c:pt idx="2855">
                  <c:v>1.2262217073102468E-9</c:v>
                </c:pt>
                <c:pt idx="2856">
                  <c:v>1.2119117607042955E-9</c:v>
                </c:pt>
                <c:pt idx="2857">
                  <c:v>1.2262217073102468E-9</c:v>
                </c:pt>
                <c:pt idx="2858">
                  <c:v>1.3003432271915975E-9</c:v>
                </c:pt>
                <c:pt idx="2859">
                  <c:v>1.2553476097651708E-9</c:v>
                </c:pt>
                <c:pt idx="2860">
                  <c:v>1.2407006221352567E-9</c:v>
                </c:pt>
                <c:pt idx="2861">
                  <c:v>1.0403991770513523E-9</c:v>
                </c:pt>
                <c:pt idx="2862">
                  <c:v>1.0403991770513523E-9</c:v>
                </c:pt>
                <c:pt idx="2863">
                  <c:v>1.0526839465826151E-9</c:v>
                </c:pt>
                <c:pt idx="2864">
                  <c:v>1.0651113190435622E-9</c:v>
                </c:pt>
                <c:pt idx="2865">
                  <c:v>1.0403991770513523E-9</c:v>
                </c:pt>
                <c:pt idx="2866">
                  <c:v>1.0282577701722197E-9</c:v>
                </c:pt>
                <c:pt idx="2867">
                  <c:v>1.07768788327795E-9</c:v>
                </c:pt>
                <c:pt idx="2868">
                  <c:v>1.0904129483921159E-9</c:v>
                </c:pt>
                <c:pt idx="2869">
                  <c:v>1.1163156158070619E-9</c:v>
                </c:pt>
                <c:pt idx="2870">
                  <c:v>1.1032882678467762E-9</c:v>
                </c:pt>
                <c:pt idx="2871">
                  <c:v>1.07768788327795E-9</c:v>
                </c:pt>
                <c:pt idx="2872">
                  <c:v>1.0651113190435622E-9</c:v>
                </c:pt>
                <c:pt idx="2873">
                  <c:v>1.0904129483921159E-9</c:v>
                </c:pt>
                <c:pt idx="2874">
                  <c:v>1.0651113190435622E-9</c:v>
                </c:pt>
                <c:pt idx="2875">
                  <c:v>1.1032882678467762E-9</c:v>
                </c:pt>
                <c:pt idx="2876">
                  <c:v>1.0904129483921159E-9</c:v>
                </c:pt>
                <c:pt idx="2877">
                  <c:v>1.1163156158070619E-9</c:v>
                </c:pt>
                <c:pt idx="2878">
                  <c:v>1.1032882678467762E-9</c:v>
                </c:pt>
                <c:pt idx="2879">
                  <c:v>1.0526839465826151E-9</c:v>
                </c:pt>
                <c:pt idx="2880">
                  <c:v>1.0526839465826151E-9</c:v>
                </c:pt>
                <c:pt idx="2881">
                  <c:v>1.07768788327795E-9</c:v>
                </c:pt>
                <c:pt idx="2882">
                  <c:v>1.1032882678467762E-9</c:v>
                </c:pt>
                <c:pt idx="2883">
                  <c:v>1.0904129483921159E-9</c:v>
                </c:pt>
                <c:pt idx="2884">
                  <c:v>1.1032882678467762E-9</c:v>
                </c:pt>
                <c:pt idx="2885">
                  <c:v>1.3312297053605254E-9</c:v>
                </c:pt>
                <c:pt idx="2886">
                  <c:v>1.3789451764086607E-9</c:v>
                </c:pt>
                <c:pt idx="2887">
                  <c:v>1.3789451764086607E-9</c:v>
                </c:pt>
                <c:pt idx="2888">
                  <c:v>1.3469485279857743E-9</c:v>
                </c:pt>
                <c:pt idx="2889">
                  <c:v>1.3628529544806839E-9</c:v>
                </c:pt>
                <c:pt idx="2890">
                  <c:v>1.4622983838255056E-9</c:v>
                </c:pt>
                <c:pt idx="2891">
                  <c:v>1.4116986519501E-9</c:v>
                </c:pt>
                <c:pt idx="2892">
                  <c:v>1.4622983838255056E-9</c:v>
                </c:pt>
                <c:pt idx="2893">
                  <c:v>1.4116986519501E-9</c:v>
                </c:pt>
                <c:pt idx="2894">
                  <c:v>1.4116986519501E-9</c:v>
                </c:pt>
                <c:pt idx="2895">
                  <c:v>1.4116986519501E-9</c:v>
                </c:pt>
                <c:pt idx="2896">
                  <c:v>1.4452334340943428E-9</c:v>
                </c:pt>
                <c:pt idx="2897">
                  <c:v>1.3952274112105362E-9</c:v>
                </c:pt>
                <c:pt idx="2898">
                  <c:v>1.4283676314815449E-9</c:v>
                </c:pt>
                <c:pt idx="2899">
                  <c:v>1.3789451764086607E-9</c:v>
                </c:pt>
                <c:pt idx="2900">
                  <c:v>1.2851682861188796E-9</c:v>
                </c:pt>
                <c:pt idx="2901">
                  <c:v>1.3003432271915975E-9</c:v>
                </c:pt>
                <c:pt idx="2902">
                  <c:v>1.3003432271915975E-9</c:v>
                </c:pt>
                <c:pt idx="2903">
                  <c:v>1.2701704358570685E-9</c:v>
                </c:pt>
                <c:pt idx="2904">
                  <c:v>1.2851682861188796E-9</c:v>
                </c:pt>
                <c:pt idx="2905">
                  <c:v>1.2851682861188796E-9</c:v>
                </c:pt>
                <c:pt idx="2906">
                  <c:v>1.2851682861188796E-9</c:v>
                </c:pt>
                <c:pt idx="2907">
                  <c:v>1.2407006221352567E-9</c:v>
                </c:pt>
                <c:pt idx="2908">
                  <c:v>1.2701704358570685E-9</c:v>
                </c:pt>
                <c:pt idx="2909">
                  <c:v>1.2553476097651708E-9</c:v>
                </c:pt>
                <c:pt idx="2910">
                  <c:v>1.2119117607042955E-9</c:v>
                </c:pt>
                <c:pt idx="2911">
                  <c:v>1.2553476097651708E-9</c:v>
                </c:pt>
                <c:pt idx="2912">
                  <c:v>1.2701704358570685E-9</c:v>
                </c:pt>
                <c:pt idx="2913">
                  <c:v>1.2262217073102468E-9</c:v>
                </c:pt>
                <c:pt idx="2914">
                  <c:v>1.3312297053605254E-9</c:v>
                </c:pt>
                <c:pt idx="2915">
                  <c:v>1.3469485279857743E-9</c:v>
                </c:pt>
                <c:pt idx="2916">
                  <c:v>1.3312297053605254E-9</c:v>
                </c:pt>
                <c:pt idx="2917">
                  <c:v>1.2701704358570685E-9</c:v>
                </c:pt>
                <c:pt idx="2918">
                  <c:v>1.2701704358570685E-9</c:v>
                </c:pt>
                <c:pt idx="2919">
                  <c:v>1.2553476097651708E-9</c:v>
                </c:pt>
                <c:pt idx="2920">
                  <c:v>1.3003432271915975E-9</c:v>
                </c:pt>
                <c:pt idx="2921">
                  <c:v>1.2553476097651708E-9</c:v>
                </c:pt>
                <c:pt idx="2922">
                  <c:v>1.5147082819231135E-9</c:v>
                </c:pt>
                <c:pt idx="2923">
                  <c:v>1.4970317112763142E-9</c:v>
                </c:pt>
                <c:pt idx="2924">
                  <c:v>1.479564832153682E-9</c:v>
                </c:pt>
                <c:pt idx="2925">
                  <c:v>1.5689965910543285E-9</c:v>
                </c:pt>
                <c:pt idx="2926">
                  <c:v>1.5325935730315288E-9</c:v>
                </c:pt>
                <c:pt idx="2927">
                  <c:v>1.5689965910543285E-9</c:v>
                </c:pt>
                <c:pt idx="2928">
                  <c:v>1.5506900491198194E-9</c:v>
                </c:pt>
                <c:pt idx="2929">
                  <c:v>1.5689965910543285E-9</c:v>
                </c:pt>
                <c:pt idx="2930">
                  <c:v>1.5325935730315288E-9</c:v>
                </c:pt>
                <c:pt idx="2931">
                  <c:v>1.587522904743912E-9</c:v>
                </c:pt>
                <c:pt idx="2932">
                  <c:v>1.587522904743912E-9</c:v>
                </c:pt>
                <c:pt idx="2933">
                  <c:v>1.2553476097651708E-9</c:v>
                </c:pt>
                <c:pt idx="2934">
                  <c:v>1.2553476097651708E-9</c:v>
                </c:pt>
                <c:pt idx="2935">
                  <c:v>1.2851682861188796E-9</c:v>
                </c:pt>
                <c:pt idx="2936">
                  <c:v>1.3003432271915975E-9</c:v>
                </c:pt>
                <c:pt idx="2937">
                  <c:v>1.315697350118588E-9</c:v>
                </c:pt>
                <c:pt idx="2938">
                  <c:v>1.3312297053605254E-9</c:v>
                </c:pt>
                <c:pt idx="2939">
                  <c:v>1.3312297053605254E-9</c:v>
                </c:pt>
                <c:pt idx="2940">
                  <c:v>1.2851682861188796E-9</c:v>
                </c:pt>
                <c:pt idx="2941">
                  <c:v>1.3469485279857743E-9</c:v>
                </c:pt>
                <c:pt idx="2942">
                  <c:v>1.4116986519501E-9</c:v>
                </c:pt>
                <c:pt idx="2943">
                  <c:v>1.2851682861188796E-9</c:v>
                </c:pt>
                <c:pt idx="2944">
                  <c:v>1.315697350118588E-9</c:v>
                </c:pt>
                <c:pt idx="2945">
                  <c:v>1.315697350118588E-9</c:v>
                </c:pt>
                <c:pt idx="2946">
                  <c:v>1.315697350118588E-9</c:v>
                </c:pt>
                <c:pt idx="2947">
                  <c:v>1.2851682861188796E-9</c:v>
                </c:pt>
                <c:pt idx="2948">
                  <c:v>1.2851682861188796E-9</c:v>
                </c:pt>
                <c:pt idx="2949">
                  <c:v>1.2851682861188796E-9</c:v>
                </c:pt>
                <c:pt idx="2950">
                  <c:v>1.3003432271915975E-9</c:v>
                </c:pt>
                <c:pt idx="2951">
                  <c:v>1.2701704358570685E-9</c:v>
                </c:pt>
                <c:pt idx="2952">
                  <c:v>1.3003432271915975E-9</c:v>
                </c:pt>
                <c:pt idx="2953">
                  <c:v>1.315697350118588E-9</c:v>
                </c:pt>
                <c:pt idx="2954">
                  <c:v>1.3003432271915975E-9</c:v>
                </c:pt>
                <c:pt idx="2955">
                  <c:v>1.2701704358570685E-9</c:v>
                </c:pt>
                <c:pt idx="2956">
                  <c:v>1.2851682861188796E-9</c:v>
                </c:pt>
                <c:pt idx="2957">
                  <c:v>1.2851682861188796E-9</c:v>
                </c:pt>
                <c:pt idx="2958">
                  <c:v>1.2407006221352567E-9</c:v>
                </c:pt>
                <c:pt idx="2959">
                  <c:v>1.2701704358570685E-9</c:v>
                </c:pt>
                <c:pt idx="2960">
                  <c:v>1.2851682861188796E-9</c:v>
                </c:pt>
                <c:pt idx="2961">
                  <c:v>1.3003432271915975E-9</c:v>
                </c:pt>
                <c:pt idx="2962">
                  <c:v>1.3003432271915975E-9</c:v>
                </c:pt>
                <c:pt idx="2963">
                  <c:v>1.2851682861188796E-9</c:v>
                </c:pt>
                <c:pt idx="2964">
                  <c:v>1.2553476097651708E-9</c:v>
                </c:pt>
                <c:pt idx="2965">
                  <c:v>1.3003432271915975E-9</c:v>
                </c:pt>
                <c:pt idx="2966">
                  <c:v>1.2553476097651708E-9</c:v>
                </c:pt>
                <c:pt idx="2967">
                  <c:v>1.2851682861188796E-9</c:v>
                </c:pt>
                <c:pt idx="2968">
                  <c:v>1.2851682861188796E-9</c:v>
                </c:pt>
                <c:pt idx="2969">
                  <c:v>1.3003432271915975E-9</c:v>
                </c:pt>
                <c:pt idx="2970">
                  <c:v>1.2851682861188796E-9</c:v>
                </c:pt>
                <c:pt idx="2971">
                  <c:v>1.6444247323507749E-9</c:v>
                </c:pt>
                <c:pt idx="2972">
                  <c:v>1.6834840264925942E-9</c:v>
                </c:pt>
                <c:pt idx="2973">
                  <c:v>1.6834840264925942E-9</c:v>
                </c:pt>
                <c:pt idx="2974">
                  <c:v>1.6638378512638731E-9</c:v>
                </c:pt>
                <c:pt idx="2975">
                  <c:v>1.6252343771506056E-9</c:v>
                </c:pt>
                <c:pt idx="2976">
                  <c:v>1.6062679724453795E-9</c:v>
                </c:pt>
                <c:pt idx="2977">
                  <c:v>1.6252343771506056E-9</c:v>
                </c:pt>
                <c:pt idx="2978">
                  <c:v>1.6252343771506056E-9</c:v>
                </c:pt>
                <c:pt idx="2979">
                  <c:v>1.587522904743912E-9</c:v>
                </c:pt>
                <c:pt idx="2980">
                  <c:v>1.5325935730315288E-9</c:v>
                </c:pt>
                <c:pt idx="2981">
                  <c:v>1.5506900491198194E-9</c:v>
                </c:pt>
                <c:pt idx="2982">
                  <c:v>1.5325935730315288E-9</c:v>
                </c:pt>
                <c:pt idx="2983">
                  <c:v>1.5506900491198194E-9</c:v>
                </c:pt>
                <c:pt idx="2984">
                  <c:v>1.5506900491198194E-9</c:v>
                </c:pt>
                <c:pt idx="2985">
                  <c:v>1.6062679724453795E-9</c:v>
                </c:pt>
                <c:pt idx="2986">
                  <c:v>1.6444247323507749E-9</c:v>
                </c:pt>
                <c:pt idx="2987">
                  <c:v>1.7033621787741421E-9</c:v>
                </c:pt>
                <c:pt idx="2988">
                  <c:v>1.6444247323507749E-9</c:v>
                </c:pt>
                <c:pt idx="2989">
                  <c:v>1.6638378512638731E-9</c:v>
                </c:pt>
                <c:pt idx="2990">
                  <c:v>1.6638378512638731E-9</c:v>
                </c:pt>
                <c:pt idx="2991">
                  <c:v>1.6834840264925942E-9</c:v>
                </c:pt>
                <c:pt idx="2992">
                  <c:v>1.7033621787741421E-9</c:v>
                </c:pt>
                <c:pt idx="2993">
                  <c:v>1.3469485279857743E-9</c:v>
                </c:pt>
                <c:pt idx="2994">
                  <c:v>1.3312297053605254E-9</c:v>
                </c:pt>
                <c:pt idx="2995">
                  <c:v>1.3312297053605254E-9</c:v>
                </c:pt>
                <c:pt idx="2996">
                  <c:v>1.3469485279857743E-9</c:v>
                </c:pt>
                <c:pt idx="2997">
                  <c:v>1.2851682861188796E-9</c:v>
                </c:pt>
                <c:pt idx="2998">
                  <c:v>1.2701704358570685E-9</c:v>
                </c:pt>
                <c:pt idx="2999">
                  <c:v>1.3003432271915975E-9</c:v>
                </c:pt>
                <c:pt idx="3000">
                  <c:v>1.315697350118588E-9</c:v>
                </c:pt>
                <c:pt idx="3001">
                  <c:v>1.2701704358570685E-9</c:v>
                </c:pt>
                <c:pt idx="3002">
                  <c:v>1.2553476097651708E-9</c:v>
                </c:pt>
                <c:pt idx="3003">
                  <c:v>1.2262217073102468E-9</c:v>
                </c:pt>
                <c:pt idx="3004">
                  <c:v>1.2407006221352567E-9</c:v>
                </c:pt>
                <c:pt idx="3005">
                  <c:v>1.2851682861188796E-9</c:v>
                </c:pt>
                <c:pt idx="3006">
                  <c:v>1.2701704358570685E-9</c:v>
                </c:pt>
                <c:pt idx="3007">
                  <c:v>1.2851682861188796E-9</c:v>
                </c:pt>
                <c:pt idx="3008">
                  <c:v>1.2262217073102468E-9</c:v>
                </c:pt>
                <c:pt idx="3009">
                  <c:v>1.2701704358570685E-9</c:v>
                </c:pt>
                <c:pt idx="3010">
                  <c:v>1.2701704358570685E-9</c:v>
                </c:pt>
                <c:pt idx="3011">
                  <c:v>1.2701704358570685E-9</c:v>
                </c:pt>
                <c:pt idx="3012">
                  <c:v>1.2407006221352567E-9</c:v>
                </c:pt>
                <c:pt idx="3013">
                  <c:v>1.2262217073102468E-9</c:v>
                </c:pt>
                <c:pt idx="3014">
                  <c:v>1.2407006221352567E-9</c:v>
                </c:pt>
                <c:pt idx="3015">
                  <c:v>1.3003432271915975E-9</c:v>
                </c:pt>
                <c:pt idx="3016">
                  <c:v>1.2851682861188796E-9</c:v>
                </c:pt>
                <c:pt idx="3017">
                  <c:v>1.2851682861188796E-9</c:v>
                </c:pt>
                <c:pt idx="3018">
                  <c:v>1.2701704358570685E-9</c:v>
                </c:pt>
                <c:pt idx="3019">
                  <c:v>1.2701704358570685E-9</c:v>
                </c:pt>
                <c:pt idx="3020">
                  <c:v>1.3003432271915975E-9</c:v>
                </c:pt>
                <c:pt idx="3021">
                  <c:v>1.2851682861188796E-9</c:v>
                </c:pt>
                <c:pt idx="3022">
                  <c:v>1.3003432271915975E-9</c:v>
                </c:pt>
                <c:pt idx="3023">
                  <c:v>1.3003432271915975E-9</c:v>
                </c:pt>
                <c:pt idx="3024">
                  <c:v>1.2407006221352567E-9</c:v>
                </c:pt>
                <c:pt idx="3025">
                  <c:v>1.2553476097651708E-9</c:v>
                </c:pt>
                <c:pt idx="3026">
                  <c:v>1.2407006221352567E-9</c:v>
                </c:pt>
                <c:pt idx="3027">
                  <c:v>1.3003432271915975E-9</c:v>
                </c:pt>
                <c:pt idx="3028">
                  <c:v>1.2701704358570685E-9</c:v>
                </c:pt>
                <c:pt idx="3029">
                  <c:v>1.2851682861188796E-9</c:v>
                </c:pt>
                <c:pt idx="3030">
                  <c:v>1.2407006221352567E-9</c:v>
                </c:pt>
                <c:pt idx="3031">
                  <c:v>1.2851682861188796E-9</c:v>
                </c:pt>
                <c:pt idx="3032">
                  <c:v>1.2701704358570685E-9</c:v>
                </c:pt>
                <c:pt idx="3033">
                  <c:v>1.2701704358570685E-9</c:v>
                </c:pt>
                <c:pt idx="3034">
                  <c:v>1.2553476097651708E-9</c:v>
                </c:pt>
                <c:pt idx="3035">
                  <c:v>1.2851682861188796E-9</c:v>
                </c:pt>
                <c:pt idx="3036">
                  <c:v>1.2701704358570685E-9</c:v>
                </c:pt>
                <c:pt idx="3037">
                  <c:v>1.2701704358570685E-9</c:v>
                </c:pt>
                <c:pt idx="3038">
                  <c:v>1.3003432271915975E-9</c:v>
                </c:pt>
                <c:pt idx="3039">
                  <c:v>1.2851682861188796E-9</c:v>
                </c:pt>
                <c:pt idx="3040">
                  <c:v>1.2701704358570685E-9</c:v>
                </c:pt>
                <c:pt idx="3041">
                  <c:v>1.2851682861188796E-9</c:v>
                </c:pt>
                <c:pt idx="3042">
                  <c:v>1.315697350118588E-9</c:v>
                </c:pt>
                <c:pt idx="3043">
                  <c:v>1.2851682861188796E-9</c:v>
                </c:pt>
                <c:pt idx="3044">
                  <c:v>1.3003432271915975E-9</c:v>
                </c:pt>
                <c:pt idx="3045">
                  <c:v>1.3952274112105362E-9</c:v>
                </c:pt>
                <c:pt idx="3046">
                  <c:v>1.3312297053605254E-9</c:v>
                </c:pt>
                <c:pt idx="3047">
                  <c:v>1.3789451764086607E-9</c:v>
                </c:pt>
                <c:pt idx="3048">
                  <c:v>1.3952274112105362E-9</c:v>
                </c:pt>
                <c:pt idx="3049">
                  <c:v>1.479564832153682E-9</c:v>
                </c:pt>
                <c:pt idx="3050">
                  <c:v>1.479564832153682E-9</c:v>
                </c:pt>
                <c:pt idx="3051">
                  <c:v>1.479564832153682E-9</c:v>
                </c:pt>
                <c:pt idx="3052">
                  <c:v>1.5325935730315288E-9</c:v>
                </c:pt>
                <c:pt idx="3053">
                  <c:v>1.5689965910543285E-9</c:v>
                </c:pt>
                <c:pt idx="3054">
                  <c:v>1.5689965910543285E-9</c:v>
                </c:pt>
                <c:pt idx="3055">
                  <c:v>1.6062679724453795E-9</c:v>
                </c:pt>
                <c:pt idx="3056">
                  <c:v>1.587522904743912E-9</c:v>
                </c:pt>
                <c:pt idx="3057">
                  <c:v>1.479564832153682E-9</c:v>
                </c:pt>
                <c:pt idx="3058">
                  <c:v>1.3312297053605254E-9</c:v>
                </c:pt>
                <c:pt idx="3059">
                  <c:v>1.3628529544806839E-9</c:v>
                </c:pt>
                <c:pt idx="3060">
                  <c:v>1.3469485279857743E-9</c:v>
                </c:pt>
                <c:pt idx="3061">
                  <c:v>1.3628529544806839E-9</c:v>
                </c:pt>
                <c:pt idx="3062">
                  <c:v>1.3003432271915975E-9</c:v>
                </c:pt>
                <c:pt idx="3063">
                  <c:v>1.3469485279857743E-9</c:v>
                </c:pt>
                <c:pt idx="3064">
                  <c:v>1.3003432271915975E-9</c:v>
                </c:pt>
                <c:pt idx="3065">
                  <c:v>1.3789451764086607E-9</c:v>
                </c:pt>
                <c:pt idx="3066">
                  <c:v>1.315697350118588E-9</c:v>
                </c:pt>
                <c:pt idx="3067">
                  <c:v>1.3469485279857743E-9</c:v>
                </c:pt>
                <c:pt idx="3068">
                  <c:v>1.3312297053605254E-9</c:v>
                </c:pt>
                <c:pt idx="3069">
                  <c:v>1.3312297053605254E-9</c:v>
                </c:pt>
                <c:pt idx="3070">
                  <c:v>1.3312297053605254E-9</c:v>
                </c:pt>
                <c:pt idx="3071">
                  <c:v>1.3003432271915975E-9</c:v>
                </c:pt>
                <c:pt idx="3072">
                  <c:v>1.3469485279857743E-9</c:v>
                </c:pt>
                <c:pt idx="3073">
                  <c:v>1.3469485279857743E-9</c:v>
                </c:pt>
                <c:pt idx="3074">
                  <c:v>1.3469485279857743E-9</c:v>
                </c:pt>
                <c:pt idx="3075">
                  <c:v>1.3312297053605254E-9</c:v>
                </c:pt>
                <c:pt idx="3076">
                  <c:v>1.3628529544806839E-9</c:v>
                </c:pt>
                <c:pt idx="3077">
                  <c:v>1.3469485279857743E-9</c:v>
                </c:pt>
                <c:pt idx="3078">
                  <c:v>1.3312297053605254E-9</c:v>
                </c:pt>
                <c:pt idx="3079">
                  <c:v>1.315697350118588E-9</c:v>
                </c:pt>
                <c:pt idx="3080">
                  <c:v>1.3469485279857743E-9</c:v>
                </c:pt>
                <c:pt idx="3081">
                  <c:v>1.3469485279857743E-9</c:v>
                </c:pt>
                <c:pt idx="3082">
                  <c:v>1.3469485279857743E-9</c:v>
                </c:pt>
                <c:pt idx="3083">
                  <c:v>1.3789451764086607E-9</c:v>
                </c:pt>
                <c:pt idx="3084">
                  <c:v>1.3312297053605254E-9</c:v>
                </c:pt>
                <c:pt idx="3085">
                  <c:v>1.3312297053605254E-9</c:v>
                </c:pt>
                <c:pt idx="3086">
                  <c:v>1.3469485279857743E-9</c:v>
                </c:pt>
                <c:pt idx="3087">
                  <c:v>1.3312297053605254E-9</c:v>
                </c:pt>
                <c:pt idx="3088">
                  <c:v>1.3469485279857743E-9</c:v>
                </c:pt>
                <c:pt idx="3089">
                  <c:v>1.3952274112105362E-9</c:v>
                </c:pt>
                <c:pt idx="3090">
                  <c:v>1.3789451764086607E-9</c:v>
                </c:pt>
                <c:pt idx="3091">
                  <c:v>1.3469485279857743E-9</c:v>
                </c:pt>
                <c:pt idx="3092">
                  <c:v>1.3312297053605254E-9</c:v>
                </c:pt>
                <c:pt idx="3093">
                  <c:v>1.3952274112105362E-9</c:v>
                </c:pt>
                <c:pt idx="3094">
                  <c:v>1.3789451764086607E-9</c:v>
                </c:pt>
                <c:pt idx="3095">
                  <c:v>1.3789451764086607E-9</c:v>
                </c:pt>
                <c:pt idx="3096">
                  <c:v>1.3952274112105362E-9</c:v>
                </c:pt>
                <c:pt idx="3097">
                  <c:v>1.3952274112105362E-9</c:v>
                </c:pt>
                <c:pt idx="3098">
                  <c:v>1.3789451764086607E-9</c:v>
                </c:pt>
                <c:pt idx="3099">
                  <c:v>1.3789451764086607E-9</c:v>
                </c:pt>
                <c:pt idx="3100">
                  <c:v>1.4116986519501E-9</c:v>
                </c:pt>
                <c:pt idx="3101">
                  <c:v>1.4116986519501E-9</c:v>
                </c:pt>
                <c:pt idx="3102">
                  <c:v>1.4283676314815449E-9</c:v>
                </c:pt>
                <c:pt idx="3103">
                  <c:v>1.4452334340943428E-9</c:v>
                </c:pt>
                <c:pt idx="3104">
                  <c:v>1.4283676314815449E-9</c:v>
                </c:pt>
                <c:pt idx="3105">
                  <c:v>1.4970317112763142E-9</c:v>
                </c:pt>
                <c:pt idx="3106">
                  <c:v>1.5325935730315288E-9</c:v>
                </c:pt>
                <c:pt idx="3107">
                  <c:v>1.5325935730315288E-9</c:v>
                </c:pt>
                <c:pt idx="3108">
                  <c:v>1.587522904743912E-9</c:v>
                </c:pt>
                <c:pt idx="3109">
                  <c:v>1.5506900491198194E-9</c:v>
                </c:pt>
                <c:pt idx="3110">
                  <c:v>1.5147082819231135E-9</c:v>
                </c:pt>
                <c:pt idx="3111">
                  <c:v>1.5506900491198194E-9</c:v>
                </c:pt>
                <c:pt idx="3112">
                  <c:v>1.5506900491198194E-9</c:v>
                </c:pt>
                <c:pt idx="3113">
                  <c:v>1.6252343771506056E-9</c:v>
                </c:pt>
                <c:pt idx="3114">
                  <c:v>1.587522904743912E-9</c:v>
                </c:pt>
                <c:pt idx="3115">
                  <c:v>1.6638378512638731E-9</c:v>
                </c:pt>
                <c:pt idx="3116">
                  <c:v>1.6444247323507749E-9</c:v>
                </c:pt>
                <c:pt idx="3117">
                  <c:v>1.7033621787741421E-9</c:v>
                </c:pt>
                <c:pt idx="3118">
                  <c:v>1.7033621787741421E-9</c:v>
                </c:pt>
                <c:pt idx="3119">
                  <c:v>1.6834840264925942E-9</c:v>
                </c:pt>
                <c:pt idx="3120">
                  <c:v>1.7033621787741421E-9</c:v>
                </c:pt>
                <c:pt idx="3121">
                  <c:v>1.7033621787741421E-9</c:v>
                </c:pt>
                <c:pt idx="3122">
                  <c:v>1.7438254033433691E-9</c:v>
                </c:pt>
                <c:pt idx="3123">
                  <c:v>1.7234750472347021E-9</c:v>
                </c:pt>
                <c:pt idx="3124">
                  <c:v>1.7033621787741421E-9</c:v>
                </c:pt>
                <c:pt idx="3125">
                  <c:v>1.6834840264925942E-9</c:v>
                </c:pt>
                <c:pt idx="3126">
                  <c:v>1.6834840264925942E-9</c:v>
                </c:pt>
                <c:pt idx="3127">
                  <c:v>1.7234750472347021E-9</c:v>
                </c:pt>
                <c:pt idx="3128">
                  <c:v>1.7438254033433691E-9</c:v>
                </c:pt>
                <c:pt idx="3129">
                  <c:v>1.7234750472347021E-9</c:v>
                </c:pt>
                <c:pt idx="3130">
                  <c:v>1.7438254033433691E-9</c:v>
                </c:pt>
                <c:pt idx="3131">
                  <c:v>1.7852457177069205E-9</c:v>
                </c:pt>
                <c:pt idx="3132">
                  <c:v>1.7852457177069205E-9</c:v>
                </c:pt>
                <c:pt idx="3133">
                  <c:v>1.7644119885806218E-9</c:v>
                </c:pt>
                <c:pt idx="3134">
                  <c:v>1.8710655386774832E-9</c:v>
                </c:pt>
                <c:pt idx="3135">
                  <c:v>1.8063254462211802E-9</c:v>
                </c:pt>
                <c:pt idx="3136">
                  <c:v>1.8492345545049863E-9</c:v>
                </c:pt>
                <c:pt idx="3137">
                  <c:v>1.9155125423850209E-9</c:v>
                </c:pt>
                <c:pt idx="3138">
                  <c:v>1.9381304285161268E-9</c:v>
                </c:pt>
                <c:pt idx="3139">
                  <c:v>1.9381304285161268E-9</c:v>
                </c:pt>
                <c:pt idx="3140">
                  <c:v>2.0552847508001655E-9</c:v>
                </c:pt>
                <c:pt idx="3141">
                  <c:v>2.0552847508001655E-9</c:v>
                </c:pt>
                <c:pt idx="3142">
                  <c:v>2.0312996795290936E-9</c:v>
                </c:pt>
                <c:pt idx="3143">
                  <c:v>2.007594512852092E-9</c:v>
                </c:pt>
                <c:pt idx="3144">
                  <c:v>2.0312996795290936E-9</c:v>
                </c:pt>
                <c:pt idx="3145">
                  <c:v>2.0552847508001655E-9</c:v>
                </c:pt>
                <c:pt idx="3146">
                  <c:v>2.0312996795290936E-9</c:v>
                </c:pt>
                <c:pt idx="3147">
                  <c:v>2.1041030214375427E-9</c:v>
                </c:pt>
                <c:pt idx="3148">
                  <c:v>2.0312996795290936E-9</c:v>
                </c:pt>
                <c:pt idx="3149">
                  <c:v>2.0552847508001655E-9</c:v>
                </c:pt>
                <c:pt idx="3150">
                  <c:v>2.0795482433654488E-9</c:v>
                </c:pt>
                <c:pt idx="3151">
                  <c:v>2.1289477360995151E-9</c:v>
                </c:pt>
                <c:pt idx="3152">
                  <c:v>2.0552847508001655E-9</c:v>
                </c:pt>
                <c:pt idx="3153">
                  <c:v>2.0795482433654488E-9</c:v>
                </c:pt>
                <c:pt idx="3154">
                  <c:v>2.1041030214375427E-9</c:v>
                </c:pt>
                <c:pt idx="3155">
                  <c:v>2.1540858108490646E-9</c:v>
                </c:pt>
                <c:pt idx="3156">
                  <c:v>2.1540858108490646E-9</c:v>
                </c:pt>
                <c:pt idx="3157">
                  <c:v>2.1289477360995151E-9</c:v>
                </c:pt>
                <c:pt idx="3158">
                  <c:v>2.2052508594143434E-9</c:v>
                </c:pt>
                <c:pt idx="3159">
                  <c:v>2.1540858108490646E-9</c:v>
                </c:pt>
                <c:pt idx="3160">
                  <c:v>2.1041030214375427E-9</c:v>
                </c:pt>
                <c:pt idx="3161">
                  <c:v>2.1289477360995151E-9</c:v>
                </c:pt>
                <c:pt idx="3162">
                  <c:v>2.1540858108490646E-9</c:v>
                </c:pt>
                <c:pt idx="3163">
                  <c:v>2.1795207096076765E-9</c:v>
                </c:pt>
                <c:pt idx="3164">
                  <c:v>2.2052508594143434E-9</c:v>
                </c:pt>
                <c:pt idx="3165">
                  <c:v>2.1041030214375427E-9</c:v>
                </c:pt>
                <c:pt idx="3166">
                  <c:v>2.0795482433654488E-9</c:v>
                </c:pt>
                <c:pt idx="3167">
                  <c:v>2.1540858108490646E-9</c:v>
                </c:pt>
                <c:pt idx="3168">
                  <c:v>2.2052508594143434E-9</c:v>
                </c:pt>
                <c:pt idx="3169">
                  <c:v>2.1540858108490646E-9</c:v>
                </c:pt>
                <c:pt idx="3170">
                  <c:v>2.2052508594143434E-9</c:v>
                </c:pt>
                <c:pt idx="3171">
                  <c:v>2.2576364071668382E-9</c:v>
                </c:pt>
                <c:pt idx="3172">
                  <c:v>2.1540858108490646E-9</c:v>
                </c:pt>
                <c:pt idx="3173">
                  <c:v>2.1795207096076765E-9</c:v>
                </c:pt>
                <c:pt idx="3174">
                  <c:v>2.2312899020857368E-9</c:v>
                </c:pt>
                <c:pt idx="3175">
                  <c:v>2.1795207096076765E-9</c:v>
                </c:pt>
                <c:pt idx="3176">
                  <c:v>2.1540858108490646E-9</c:v>
                </c:pt>
                <c:pt idx="3177">
                  <c:v>2.2576364071668382E-9</c:v>
                </c:pt>
                <c:pt idx="3178">
                  <c:v>2.2052508594143434E-9</c:v>
                </c:pt>
                <c:pt idx="3179">
                  <c:v>2.2052508594143434E-9</c:v>
                </c:pt>
                <c:pt idx="3180">
                  <c:v>2.1540858108490646E-9</c:v>
                </c:pt>
                <c:pt idx="3181">
                  <c:v>2.2576364071668382E-9</c:v>
                </c:pt>
                <c:pt idx="3182">
                  <c:v>2.2052508594143434E-9</c:v>
                </c:pt>
                <c:pt idx="3183">
                  <c:v>2.2576364071668382E-9</c:v>
                </c:pt>
                <c:pt idx="3184">
                  <c:v>2.2576364071668382E-9</c:v>
                </c:pt>
                <c:pt idx="3185">
                  <c:v>2.284294005095774E-9</c:v>
                </c:pt>
                <c:pt idx="3186">
                  <c:v>2.2052508594143434E-9</c:v>
                </c:pt>
                <c:pt idx="3187">
                  <c:v>2.2052508594143434E-9</c:v>
                </c:pt>
                <c:pt idx="3188">
                  <c:v>2.2052508594143434E-9</c:v>
                </c:pt>
                <c:pt idx="3189">
                  <c:v>2.2052508594143434E-9</c:v>
                </c:pt>
                <c:pt idx="3190">
                  <c:v>2.284294005095774E-9</c:v>
                </c:pt>
                <c:pt idx="3191">
                  <c:v>1.9610153809084635E-9</c:v>
                </c:pt>
                <c:pt idx="3192">
                  <c:v>1.9841659842964146E-9</c:v>
                </c:pt>
                <c:pt idx="3193">
                  <c:v>1.9841659842964146E-9</c:v>
                </c:pt>
                <c:pt idx="3194">
                  <c:v>1.9610153809084635E-9</c:v>
                </c:pt>
                <c:pt idx="3195">
                  <c:v>2.0312996795290936E-9</c:v>
                </c:pt>
                <c:pt idx="3196">
                  <c:v>2.1540858108490646E-9</c:v>
                </c:pt>
                <c:pt idx="3197">
                  <c:v>2.1041030214375427E-9</c:v>
                </c:pt>
                <c:pt idx="3198">
                  <c:v>2.1289477360995151E-9</c:v>
                </c:pt>
                <c:pt idx="3199">
                  <c:v>2.1795207096076765E-9</c:v>
                </c:pt>
                <c:pt idx="3200">
                  <c:v>2.2312899020857368E-9</c:v>
                </c:pt>
                <c:pt idx="3201">
                  <c:v>2.2052508594143434E-9</c:v>
                </c:pt>
                <c:pt idx="3202">
                  <c:v>2.2576364071668382E-9</c:v>
                </c:pt>
                <c:pt idx="3203">
                  <c:v>2.2576364071668382E-9</c:v>
                </c:pt>
                <c:pt idx="3204">
                  <c:v>2.2312899020857368E-9</c:v>
                </c:pt>
                <c:pt idx="3205">
                  <c:v>2.3385518313715213E-9</c:v>
                </c:pt>
                <c:pt idx="3206">
                  <c:v>2.3385518313715213E-9</c:v>
                </c:pt>
                <c:pt idx="3207">
                  <c:v>2.3941039324447441E-9</c:v>
                </c:pt>
                <c:pt idx="3208">
                  <c:v>2.3661648581010627E-9</c:v>
                </c:pt>
                <c:pt idx="3209">
                  <c:v>2.3385518313715213E-9</c:v>
                </c:pt>
                <c:pt idx="3210">
                  <c:v>2.3385518313715213E-9</c:v>
                </c:pt>
                <c:pt idx="3211">
                  <c:v>2.4223729042900762E-9</c:v>
                </c:pt>
                <c:pt idx="3212">
                  <c:v>2.3112663691779688E-9</c:v>
                </c:pt>
                <c:pt idx="3213">
                  <c:v>2.3385518313715213E-9</c:v>
                </c:pt>
                <c:pt idx="3214">
                  <c:v>2.284294005095774E-9</c:v>
                </c:pt>
                <c:pt idx="3215">
                  <c:v>2.3941039324447441E-9</c:v>
                </c:pt>
                <c:pt idx="3216">
                  <c:v>2.3385518313715213E-9</c:v>
                </c:pt>
                <c:pt idx="3217">
                  <c:v>2.3385518313715213E-9</c:v>
                </c:pt>
                <c:pt idx="3218">
                  <c:v>2.3385518313715213E-9</c:v>
                </c:pt>
                <c:pt idx="3219">
                  <c:v>2.3112663691779688E-9</c:v>
                </c:pt>
                <c:pt idx="3220">
                  <c:v>2.3112663691779688E-9</c:v>
                </c:pt>
                <c:pt idx="3221">
                  <c:v>2.284294005095774E-9</c:v>
                </c:pt>
                <c:pt idx="3222">
                  <c:v>2.3385518313715213E-9</c:v>
                </c:pt>
                <c:pt idx="3223">
                  <c:v>2.3112663691779688E-9</c:v>
                </c:pt>
                <c:pt idx="3224">
                  <c:v>2.3661648581010627E-9</c:v>
                </c:pt>
                <c:pt idx="3225">
                  <c:v>2.3112663691779688E-9</c:v>
                </c:pt>
                <c:pt idx="3226">
                  <c:v>2.3112663691779688E-9</c:v>
                </c:pt>
                <c:pt idx="3227">
                  <c:v>2.4223729042900762E-9</c:v>
                </c:pt>
                <c:pt idx="3228">
                  <c:v>2.3661648581010627E-9</c:v>
                </c:pt>
                <c:pt idx="3229">
                  <c:v>2.4799104576535425E-9</c:v>
                </c:pt>
                <c:pt idx="3230">
                  <c:v>2.4509756689830655E-9</c:v>
                </c:pt>
                <c:pt idx="3231">
                  <c:v>2.4799104576535425E-9</c:v>
                </c:pt>
                <c:pt idx="3232">
                  <c:v>2.5388205209448574E-9</c:v>
                </c:pt>
                <c:pt idx="3233">
                  <c:v>2.5388205209448574E-9</c:v>
                </c:pt>
                <c:pt idx="3234">
                  <c:v>2.6298137999244457E-9</c:v>
                </c:pt>
                <c:pt idx="3235">
                  <c:v>2.5687982695523121E-9</c:v>
                </c:pt>
                <c:pt idx="3236">
                  <c:v>2.5991299878099066E-9</c:v>
                </c:pt>
                <c:pt idx="3237">
                  <c:v>2.5687982695523121E-9</c:v>
                </c:pt>
                <c:pt idx="3238">
                  <c:v>2.5687982695523121E-9</c:v>
                </c:pt>
                <c:pt idx="3239">
                  <c:v>2.5091926111792567E-9</c:v>
                </c:pt>
                <c:pt idx="3240">
                  <c:v>2.5388205209448574E-9</c:v>
                </c:pt>
                <c:pt idx="3241">
                  <c:v>2.5991299878099066E-9</c:v>
                </c:pt>
                <c:pt idx="3242">
                  <c:v>2.6608659740849138E-9</c:v>
                </c:pt>
                <c:pt idx="3243">
                  <c:v>2.5687982695523121E-9</c:v>
                </c:pt>
                <c:pt idx="3244">
                  <c:v>2.5388205209448574E-9</c:v>
                </c:pt>
                <c:pt idx="3245">
                  <c:v>2.5991299878099066E-9</c:v>
                </c:pt>
                <c:pt idx="3246">
                  <c:v>2.6298137999244457E-9</c:v>
                </c:pt>
                <c:pt idx="3247">
                  <c:v>2.5991299878099066E-9</c:v>
                </c:pt>
                <c:pt idx="3248">
                  <c:v>2.7240746203726349E-9</c:v>
                </c:pt>
                <c:pt idx="3249">
                  <c:v>2.6608659740849138E-9</c:v>
                </c:pt>
                <c:pt idx="3250">
                  <c:v>2.5991299878099066E-9</c:v>
                </c:pt>
                <c:pt idx="3251">
                  <c:v>2.6608659740849138E-9</c:v>
                </c:pt>
                <c:pt idx="3252">
                  <c:v>2.5388205209448574E-9</c:v>
                </c:pt>
                <c:pt idx="3253">
                  <c:v>2.6298137999244457E-9</c:v>
                </c:pt>
                <c:pt idx="3254">
                  <c:v>2.5991299878099066E-9</c:v>
                </c:pt>
                <c:pt idx="3255">
                  <c:v>2.5991299878099066E-9</c:v>
                </c:pt>
                <c:pt idx="3256">
                  <c:v>2.6298137999244457E-9</c:v>
                </c:pt>
                <c:pt idx="3257">
                  <c:v>2.5991299878099066E-9</c:v>
                </c:pt>
                <c:pt idx="3258">
                  <c:v>2.69228480443987E-9</c:v>
                </c:pt>
                <c:pt idx="3259">
                  <c:v>2.69228480443987E-9</c:v>
                </c:pt>
                <c:pt idx="3260">
                  <c:v>2.6608659740849138E-9</c:v>
                </c:pt>
                <c:pt idx="3261">
                  <c:v>2.6298137999244457E-9</c:v>
                </c:pt>
                <c:pt idx="3262">
                  <c:v>2.5991299878099066E-9</c:v>
                </c:pt>
                <c:pt idx="3263">
                  <c:v>2.6608659740849138E-9</c:v>
                </c:pt>
                <c:pt idx="3264">
                  <c:v>2.5991299878099066E-9</c:v>
                </c:pt>
                <c:pt idx="3265">
                  <c:v>2.5991299878099066E-9</c:v>
                </c:pt>
                <c:pt idx="3266">
                  <c:v>2.5991299878099066E-9</c:v>
                </c:pt>
                <c:pt idx="3267">
                  <c:v>2.69228480443987E-9</c:v>
                </c:pt>
                <c:pt idx="3268">
                  <c:v>2.6298137999244457E-9</c:v>
                </c:pt>
                <c:pt idx="3269">
                  <c:v>2.6608659740849138E-9</c:v>
                </c:pt>
                <c:pt idx="3270">
                  <c:v>2.5091926111792567E-9</c:v>
                </c:pt>
                <c:pt idx="3271">
                  <c:v>2.5991299878099066E-9</c:v>
                </c:pt>
                <c:pt idx="3272">
                  <c:v>2.5991299878099066E-9</c:v>
                </c:pt>
                <c:pt idx="3273">
                  <c:v>2.4799104576535425E-9</c:v>
                </c:pt>
                <c:pt idx="3274">
                  <c:v>2.5388205209448574E-9</c:v>
                </c:pt>
                <c:pt idx="3275">
                  <c:v>2.4509756689830655E-9</c:v>
                </c:pt>
                <c:pt idx="3276">
                  <c:v>2.4509756689830655E-9</c:v>
                </c:pt>
                <c:pt idx="3277">
                  <c:v>2.3941039324447441E-9</c:v>
                </c:pt>
                <c:pt idx="3278">
                  <c:v>2.3661648581010627E-9</c:v>
                </c:pt>
                <c:pt idx="3279">
                  <c:v>2.3661648581010627E-9</c:v>
                </c:pt>
                <c:pt idx="3280">
                  <c:v>2.3112663691779688E-9</c:v>
                </c:pt>
                <c:pt idx="3281">
                  <c:v>2.3385518313715213E-9</c:v>
                </c:pt>
                <c:pt idx="3282">
                  <c:v>2.3661648581010627E-9</c:v>
                </c:pt>
                <c:pt idx="3283">
                  <c:v>2.3661648581010627E-9</c:v>
                </c:pt>
                <c:pt idx="3284">
                  <c:v>2.4509756689830655E-9</c:v>
                </c:pt>
                <c:pt idx="3285">
                  <c:v>2.4799104576535425E-9</c:v>
                </c:pt>
                <c:pt idx="3286">
                  <c:v>2.4223729042900762E-9</c:v>
                </c:pt>
                <c:pt idx="3287">
                  <c:v>2.4509756689830655E-9</c:v>
                </c:pt>
                <c:pt idx="3288">
                  <c:v>2.4509756689830655E-9</c:v>
                </c:pt>
                <c:pt idx="3289">
                  <c:v>2.3941039324447441E-9</c:v>
                </c:pt>
                <c:pt idx="3290">
                  <c:v>2.3385518313715213E-9</c:v>
                </c:pt>
                <c:pt idx="3291">
                  <c:v>2.3112663691779688E-9</c:v>
                </c:pt>
                <c:pt idx="3292">
                  <c:v>2.4223729042900762E-9</c:v>
                </c:pt>
                <c:pt idx="3293">
                  <c:v>2.3661648581010627E-9</c:v>
                </c:pt>
                <c:pt idx="3294">
                  <c:v>2.3661648581010627E-9</c:v>
                </c:pt>
                <c:pt idx="3295">
                  <c:v>2.3941039324447441E-9</c:v>
                </c:pt>
                <c:pt idx="3296">
                  <c:v>2.2576364071668382E-9</c:v>
                </c:pt>
                <c:pt idx="3297">
                  <c:v>2.284294005095774E-9</c:v>
                </c:pt>
                <c:pt idx="3298">
                  <c:v>2.284294005095774E-9</c:v>
                </c:pt>
                <c:pt idx="3299">
                  <c:v>2.2052508594143434E-9</c:v>
                </c:pt>
                <c:pt idx="3300">
                  <c:v>2.2052508594143434E-9</c:v>
                </c:pt>
                <c:pt idx="3301">
                  <c:v>2.2312899020857368E-9</c:v>
                </c:pt>
                <c:pt idx="3302">
                  <c:v>2.3385518313715213E-9</c:v>
                </c:pt>
                <c:pt idx="3303">
                  <c:v>2.3385518313715213E-9</c:v>
                </c:pt>
                <c:pt idx="3304">
                  <c:v>2.3661648581010627E-9</c:v>
                </c:pt>
                <c:pt idx="3305">
                  <c:v>2.3661648581010627E-9</c:v>
                </c:pt>
                <c:pt idx="3306">
                  <c:v>2.3112663691779688E-9</c:v>
                </c:pt>
                <c:pt idx="3307">
                  <c:v>2.3661648581010627E-9</c:v>
                </c:pt>
                <c:pt idx="3308">
                  <c:v>2.3941039324447441E-9</c:v>
                </c:pt>
                <c:pt idx="3309">
                  <c:v>2.3112663691779688E-9</c:v>
                </c:pt>
                <c:pt idx="3310">
                  <c:v>2.3661648581010627E-9</c:v>
                </c:pt>
                <c:pt idx="3311">
                  <c:v>2.4223729042900762E-9</c:v>
                </c:pt>
                <c:pt idx="3312">
                  <c:v>2.3385518313715213E-9</c:v>
                </c:pt>
                <c:pt idx="3313">
                  <c:v>2.3385518313715213E-9</c:v>
                </c:pt>
                <c:pt idx="3314">
                  <c:v>2.3661648581010627E-9</c:v>
                </c:pt>
                <c:pt idx="3315">
                  <c:v>2.2576364071668382E-9</c:v>
                </c:pt>
                <c:pt idx="3316">
                  <c:v>2.3112663691779688E-9</c:v>
                </c:pt>
                <c:pt idx="3317">
                  <c:v>2.2312899020857368E-9</c:v>
                </c:pt>
                <c:pt idx="3318">
                  <c:v>2.284294005095774E-9</c:v>
                </c:pt>
                <c:pt idx="3319">
                  <c:v>2.2576364071668382E-9</c:v>
                </c:pt>
                <c:pt idx="3320">
                  <c:v>2.284294005095774E-9</c:v>
                </c:pt>
                <c:pt idx="3321">
                  <c:v>2.2576364071668382E-9</c:v>
                </c:pt>
                <c:pt idx="3322">
                  <c:v>2.3112663691779688E-9</c:v>
                </c:pt>
                <c:pt idx="3323">
                  <c:v>2.284294005095774E-9</c:v>
                </c:pt>
                <c:pt idx="3324">
                  <c:v>3.0995168381339741E-9</c:v>
                </c:pt>
                <c:pt idx="3325">
                  <c:v>3.1731455986174216E-9</c:v>
                </c:pt>
                <c:pt idx="3326">
                  <c:v>3.0276035096003989E-9</c:v>
                </c:pt>
                <c:pt idx="3327">
                  <c:v>3.1731455986174216E-9</c:v>
                </c:pt>
                <c:pt idx="3328">
                  <c:v>3.2106132968124857E-9</c:v>
                </c:pt>
                <c:pt idx="3329">
                  <c:v>3.0633526837326704E-9</c:v>
                </c:pt>
                <c:pt idx="3330">
                  <c:v>3.2868735759658915E-9</c:v>
                </c:pt>
                <c:pt idx="3331">
                  <c:v>3.2485234040822125E-9</c:v>
                </c:pt>
                <c:pt idx="3332">
                  <c:v>3.1731455986174216E-9</c:v>
                </c:pt>
                <c:pt idx="3333">
                  <c:v>3.1361151466050194E-9</c:v>
                </c:pt>
                <c:pt idx="3334">
                  <c:v>3.0995168381339741E-9</c:v>
                </c:pt>
                <c:pt idx="3335">
                  <c:v>3.1731455986174216E-9</c:v>
                </c:pt>
                <c:pt idx="3336">
                  <c:v>3.1361151466050194E-9</c:v>
                </c:pt>
                <c:pt idx="3337">
                  <c:v>3.0633526837326704E-9</c:v>
                </c:pt>
                <c:pt idx="3338">
                  <c:v>3.0995168381339741E-9</c:v>
                </c:pt>
                <c:pt idx="3339">
                  <c:v>2.9922715265600727E-9</c:v>
                </c:pt>
                <c:pt idx="3340">
                  <c:v>2.957351866012301E-9</c:v>
                </c:pt>
                <c:pt idx="3341">
                  <c:v>2.7887783613029303E-9</c:v>
                </c:pt>
                <c:pt idx="3342">
                  <c:v>2.8887369729704652E-9</c:v>
                </c:pt>
                <c:pt idx="3343">
                  <c:v>2.8217075486745252E-9</c:v>
                </c:pt>
                <c:pt idx="3344">
                  <c:v>2.8217075486745252E-9</c:v>
                </c:pt>
                <c:pt idx="3345">
                  <c:v>2.7562334559174205E-9</c:v>
                </c:pt>
                <c:pt idx="3346">
                  <c:v>2.7240746203726349E-9</c:v>
                </c:pt>
                <c:pt idx="3347">
                  <c:v>2.69228480443987E-9</c:v>
                </c:pt>
                <c:pt idx="3348">
                  <c:v>2.7562334559174205E-9</c:v>
                </c:pt>
                <c:pt idx="3349">
                  <c:v>2.7240746203726349E-9</c:v>
                </c:pt>
                <c:pt idx="3350">
                  <c:v>2.7887783613029303E-9</c:v>
                </c:pt>
                <c:pt idx="3351">
                  <c:v>2.6608659740849138E-9</c:v>
                </c:pt>
                <c:pt idx="3352">
                  <c:v>2.6608659740849138E-9</c:v>
                </c:pt>
                <c:pt idx="3353">
                  <c:v>2.7240746203726349E-9</c:v>
                </c:pt>
                <c:pt idx="3354">
                  <c:v>2.5991299878099066E-9</c:v>
                </c:pt>
                <c:pt idx="3355">
                  <c:v>2.69228480443987E-9</c:v>
                </c:pt>
                <c:pt idx="3356">
                  <c:v>2.69228480443987E-9</c:v>
                </c:pt>
                <c:pt idx="3357">
                  <c:v>2.7562334559174205E-9</c:v>
                </c:pt>
                <c:pt idx="3358">
                  <c:v>2.7240746203726349E-9</c:v>
                </c:pt>
                <c:pt idx="3359">
                  <c:v>2.69228480443987E-9</c:v>
                </c:pt>
                <c:pt idx="3360">
                  <c:v>2.6298137999244457E-9</c:v>
                </c:pt>
                <c:pt idx="3361">
                  <c:v>2.6608659740849138E-9</c:v>
                </c:pt>
                <c:pt idx="3362">
                  <c:v>2.5991299878099066E-9</c:v>
                </c:pt>
                <c:pt idx="3363">
                  <c:v>2.7240746203726349E-9</c:v>
                </c:pt>
                <c:pt idx="3364">
                  <c:v>2.69228480443987E-9</c:v>
                </c:pt>
                <c:pt idx="3365">
                  <c:v>2.7562334559174205E-9</c:v>
                </c:pt>
                <c:pt idx="3366">
                  <c:v>2.6608659740849138E-9</c:v>
                </c:pt>
                <c:pt idx="3367">
                  <c:v>2.6608659740849138E-9</c:v>
                </c:pt>
                <c:pt idx="3368">
                  <c:v>2.6298137999244457E-9</c:v>
                </c:pt>
                <c:pt idx="3369">
                  <c:v>2.6298137999244457E-9</c:v>
                </c:pt>
                <c:pt idx="3370">
                  <c:v>2.7240746203726349E-9</c:v>
                </c:pt>
                <c:pt idx="3371">
                  <c:v>2.6608659740849138E-9</c:v>
                </c:pt>
                <c:pt idx="3372">
                  <c:v>2.6608659740849138E-9</c:v>
                </c:pt>
                <c:pt idx="3373">
                  <c:v>2.7240746203726349E-9</c:v>
                </c:pt>
                <c:pt idx="3374">
                  <c:v>2.6298137999244457E-9</c:v>
                </c:pt>
                <c:pt idx="3375">
                  <c:v>2.5991299878099066E-9</c:v>
                </c:pt>
                <c:pt idx="3376">
                  <c:v>2.5091926111792567E-9</c:v>
                </c:pt>
                <c:pt idx="3377">
                  <c:v>2.5687982695523121E-9</c:v>
                </c:pt>
                <c:pt idx="3378">
                  <c:v>2.5687982695523121E-9</c:v>
                </c:pt>
                <c:pt idx="3379">
                  <c:v>2.6608659740849138E-9</c:v>
                </c:pt>
                <c:pt idx="3380">
                  <c:v>2.6608659740849138E-9</c:v>
                </c:pt>
                <c:pt idx="3381">
                  <c:v>2.6298137999244457E-9</c:v>
                </c:pt>
                <c:pt idx="3382">
                  <c:v>2.6608659740849138E-9</c:v>
                </c:pt>
                <c:pt idx="3383">
                  <c:v>2.5687982695523121E-9</c:v>
                </c:pt>
                <c:pt idx="3384">
                  <c:v>2.5091926111792567E-9</c:v>
                </c:pt>
                <c:pt idx="3385">
                  <c:v>2.6608659740849138E-9</c:v>
                </c:pt>
                <c:pt idx="3386">
                  <c:v>2.6298137999244457E-9</c:v>
                </c:pt>
                <c:pt idx="3387">
                  <c:v>2.5388205209448574E-9</c:v>
                </c:pt>
                <c:pt idx="3388">
                  <c:v>2.69228480443987E-9</c:v>
                </c:pt>
                <c:pt idx="3389">
                  <c:v>2.7240746203726349E-9</c:v>
                </c:pt>
                <c:pt idx="3390">
                  <c:v>2.69228480443987E-9</c:v>
                </c:pt>
                <c:pt idx="3391">
                  <c:v>2.6298137999244457E-9</c:v>
                </c:pt>
                <c:pt idx="3392">
                  <c:v>2.5687982695523121E-9</c:v>
                </c:pt>
                <c:pt idx="3393">
                  <c:v>2.6608659740849138E-9</c:v>
                </c:pt>
                <c:pt idx="3394">
                  <c:v>2.5687982695523121E-9</c:v>
                </c:pt>
                <c:pt idx="3395">
                  <c:v>2.7240746203726349E-9</c:v>
                </c:pt>
                <c:pt idx="3396">
                  <c:v>2.5991299878099066E-9</c:v>
                </c:pt>
                <c:pt idx="3397">
                  <c:v>2.6608659740849138E-9</c:v>
                </c:pt>
                <c:pt idx="3398">
                  <c:v>2.7240746203726349E-9</c:v>
                </c:pt>
                <c:pt idx="3399">
                  <c:v>2.69228480443987E-9</c:v>
                </c:pt>
                <c:pt idx="3400">
                  <c:v>2.69228480443987E-9</c:v>
                </c:pt>
                <c:pt idx="3401">
                  <c:v>2.6298137999244457E-9</c:v>
                </c:pt>
                <c:pt idx="3402">
                  <c:v>2.6608659740849138E-9</c:v>
                </c:pt>
                <c:pt idx="3403">
                  <c:v>2.6298137999244457E-9</c:v>
                </c:pt>
                <c:pt idx="3404">
                  <c:v>2.5991299878099066E-9</c:v>
                </c:pt>
                <c:pt idx="3405">
                  <c:v>2.5687982695523121E-9</c:v>
                </c:pt>
                <c:pt idx="3406">
                  <c:v>2.6608659740849138E-9</c:v>
                </c:pt>
                <c:pt idx="3407">
                  <c:v>2.69228480443987E-9</c:v>
                </c:pt>
                <c:pt idx="3408">
                  <c:v>2.5991299878099066E-9</c:v>
                </c:pt>
                <c:pt idx="3409">
                  <c:v>2.5991299878099066E-9</c:v>
                </c:pt>
                <c:pt idx="3410">
                  <c:v>2.6608659740849138E-9</c:v>
                </c:pt>
                <c:pt idx="3411">
                  <c:v>2.69228480443987E-9</c:v>
                </c:pt>
                <c:pt idx="3412">
                  <c:v>2.5991299878099066E-9</c:v>
                </c:pt>
                <c:pt idx="3413">
                  <c:v>2.69228480443987E-9</c:v>
                </c:pt>
                <c:pt idx="3414">
                  <c:v>2.6608659740849138E-9</c:v>
                </c:pt>
                <c:pt idx="3415">
                  <c:v>2.5991299878099066E-9</c:v>
                </c:pt>
                <c:pt idx="3416">
                  <c:v>2.69228480443987E-9</c:v>
                </c:pt>
                <c:pt idx="3417">
                  <c:v>2.5991299878099066E-9</c:v>
                </c:pt>
                <c:pt idx="3418">
                  <c:v>2.5991299878099066E-9</c:v>
                </c:pt>
                <c:pt idx="3419">
                  <c:v>2.6608659740849138E-9</c:v>
                </c:pt>
                <c:pt idx="3420">
                  <c:v>2.69228480443987E-9</c:v>
                </c:pt>
                <c:pt idx="3421">
                  <c:v>2.6608659740849138E-9</c:v>
                </c:pt>
                <c:pt idx="3422">
                  <c:v>2.6298137999244457E-9</c:v>
                </c:pt>
                <c:pt idx="3423">
                  <c:v>2.6608659740849138E-9</c:v>
                </c:pt>
                <c:pt idx="3424">
                  <c:v>2.69228480443987E-9</c:v>
                </c:pt>
                <c:pt idx="3425">
                  <c:v>2.7240746203726349E-9</c:v>
                </c:pt>
                <c:pt idx="3426">
                  <c:v>2.7240746203726349E-9</c:v>
                </c:pt>
                <c:pt idx="3427">
                  <c:v>2.6608659740849138E-9</c:v>
                </c:pt>
                <c:pt idx="3428">
                  <c:v>2.69228480443987E-9</c:v>
                </c:pt>
                <c:pt idx="3429">
                  <c:v>2.6298137999244457E-9</c:v>
                </c:pt>
                <c:pt idx="3430">
                  <c:v>2.7562334559174205E-9</c:v>
                </c:pt>
                <c:pt idx="3431">
                  <c:v>2.69228480443987E-9</c:v>
                </c:pt>
                <c:pt idx="3432">
                  <c:v>2.6298137999244457E-9</c:v>
                </c:pt>
                <c:pt idx="3433">
                  <c:v>2.7240746203726349E-9</c:v>
                </c:pt>
                <c:pt idx="3434">
                  <c:v>2.8217075486745252E-9</c:v>
                </c:pt>
                <c:pt idx="3435">
                  <c:v>2.7240746203726349E-9</c:v>
                </c:pt>
                <c:pt idx="3436">
                  <c:v>2.7240746203726349E-9</c:v>
                </c:pt>
                <c:pt idx="3437">
                  <c:v>2.855025555536408E-9</c:v>
                </c:pt>
                <c:pt idx="3438">
                  <c:v>2.855025555536408E-9</c:v>
                </c:pt>
                <c:pt idx="3439">
                  <c:v>2.8217075486745252E-9</c:v>
                </c:pt>
                <c:pt idx="3440">
                  <c:v>2.8217075486745252E-9</c:v>
                </c:pt>
                <c:pt idx="3441">
                  <c:v>2.8217075486745252E-9</c:v>
                </c:pt>
                <c:pt idx="3442">
                  <c:v>2.7887783613029303E-9</c:v>
                </c:pt>
                <c:pt idx="3443">
                  <c:v>2.7887783613029303E-9</c:v>
                </c:pt>
                <c:pt idx="3444">
                  <c:v>2.8217075486745252E-9</c:v>
                </c:pt>
                <c:pt idx="3445">
                  <c:v>2.8887369729704652E-9</c:v>
                </c:pt>
                <c:pt idx="3446">
                  <c:v>2.855025555536408E-9</c:v>
                </c:pt>
                <c:pt idx="3447">
                  <c:v>2.855025555536408E-9</c:v>
                </c:pt>
                <c:pt idx="3448">
                  <c:v>2.8217075486745252E-9</c:v>
                </c:pt>
                <c:pt idx="3449">
                  <c:v>2.855025555536408E-9</c:v>
                </c:pt>
                <c:pt idx="3450">
                  <c:v>2.855025555536408E-9</c:v>
                </c:pt>
                <c:pt idx="3451">
                  <c:v>2.8887369729704652E-9</c:v>
                </c:pt>
                <c:pt idx="3452">
                  <c:v>2.8217075486745252E-9</c:v>
                </c:pt>
                <c:pt idx="3453">
                  <c:v>2.7562334559174205E-9</c:v>
                </c:pt>
                <c:pt idx="3454">
                  <c:v>2.8887369729704652E-9</c:v>
                </c:pt>
                <c:pt idx="3455">
                  <c:v>2.7887783613029303E-9</c:v>
                </c:pt>
                <c:pt idx="3456">
                  <c:v>2.855025555536408E-9</c:v>
                </c:pt>
                <c:pt idx="3457">
                  <c:v>4.0601679624965676E-9</c:v>
                </c:pt>
                <c:pt idx="3458">
                  <c:v>4.0601679624965676E-9</c:v>
                </c:pt>
                <c:pt idx="3459">
                  <c:v>3.9196744677735679E-9</c:v>
                </c:pt>
                <c:pt idx="3460">
                  <c:v>3.9659569894597554E-9</c:v>
                </c:pt>
                <c:pt idx="3461">
                  <c:v>4.0127860034200433E-9</c:v>
                </c:pt>
                <c:pt idx="3462">
                  <c:v>3.873932060823705E-9</c:v>
                </c:pt>
                <c:pt idx="3463">
                  <c:v>3.7840511653308107E-9</c:v>
                </c:pt>
                <c:pt idx="3464">
                  <c:v>3.873932060823705E-9</c:v>
                </c:pt>
                <c:pt idx="3465">
                  <c:v>4.0127860034200433E-9</c:v>
                </c:pt>
                <c:pt idx="3466">
                  <c:v>3.873932060823705E-9</c:v>
                </c:pt>
                <c:pt idx="3467">
                  <c:v>3.8287322814696577E-9</c:v>
                </c:pt>
                <c:pt idx="3468">
                  <c:v>3.9196744677735679E-9</c:v>
                </c:pt>
                <c:pt idx="3469">
                  <c:v>3.873932060823705E-9</c:v>
                </c:pt>
                <c:pt idx="3470">
                  <c:v>3.7840511653308107E-9</c:v>
                </c:pt>
                <c:pt idx="3471">
                  <c:v>3.7840511653308107E-9</c:v>
                </c:pt>
                <c:pt idx="3472">
                  <c:v>3.7840511653308107E-9</c:v>
                </c:pt>
                <c:pt idx="3473">
                  <c:v>3.7398914756048399E-9</c:v>
                </c:pt>
                <c:pt idx="3474">
                  <c:v>3.7840511653308107E-9</c:v>
                </c:pt>
                <c:pt idx="3475">
                  <c:v>3.7840511653308107E-9</c:v>
                </c:pt>
                <c:pt idx="3476">
                  <c:v>3.6104887823788568E-9</c:v>
                </c:pt>
                <c:pt idx="3477">
                  <c:v>3.8287322814696577E-9</c:v>
                </c:pt>
                <c:pt idx="3478">
                  <c:v>3.873932060823705E-9</c:v>
                </c:pt>
                <c:pt idx="3479">
                  <c:v>3.873932060823705E-9</c:v>
                </c:pt>
                <c:pt idx="3480">
                  <c:v>3.7398914756048399E-9</c:v>
                </c:pt>
                <c:pt idx="3481">
                  <c:v>3.7840511653308107E-9</c:v>
                </c:pt>
                <c:pt idx="3482">
                  <c:v>3.9659569894597554E-9</c:v>
                </c:pt>
                <c:pt idx="3483">
                  <c:v>3.9196744677735679E-9</c:v>
                </c:pt>
                <c:pt idx="3484">
                  <c:v>4.0127860034200433E-9</c:v>
                </c:pt>
                <c:pt idx="3485">
                  <c:v>4.108099936464396E-9</c:v>
                </c:pt>
                <c:pt idx="3486">
                  <c:v>4.0127860034200433E-9</c:v>
                </c:pt>
                <c:pt idx="3487">
                  <c:v>4.108099936464396E-9</c:v>
                </c:pt>
                <c:pt idx="3488">
                  <c:v>4.0601679624965676E-9</c:v>
                </c:pt>
                <c:pt idx="3489">
                  <c:v>3.873932060823705E-9</c:v>
                </c:pt>
                <c:pt idx="3490">
                  <c:v>3.7840511653308107E-9</c:v>
                </c:pt>
                <c:pt idx="3491">
                  <c:v>3.6962471272713381E-9</c:v>
                </c:pt>
                <c:pt idx="3492">
                  <c:v>3.7840511653308107E-9</c:v>
                </c:pt>
                <c:pt idx="3493">
                  <c:v>3.7840511653308107E-9</c:v>
                </c:pt>
                <c:pt idx="3494">
                  <c:v>3.7398914756048399E-9</c:v>
                </c:pt>
                <c:pt idx="3495">
                  <c:v>3.653120517932932E-9</c:v>
                </c:pt>
                <c:pt idx="3496">
                  <c:v>3.6104887823788568E-9</c:v>
                </c:pt>
                <c:pt idx="3497">
                  <c:v>3.5267120360796086E-9</c:v>
                </c:pt>
                <c:pt idx="3498">
                  <c:v>3.568354557067718E-9</c:v>
                </c:pt>
                <c:pt idx="3499">
                  <c:v>3.5267120360796086E-9</c:v>
                </c:pt>
                <c:pt idx="3500">
                  <c:v>3.568354557067718E-9</c:v>
                </c:pt>
                <c:pt idx="3501">
                  <c:v>3.568354557067718E-9</c:v>
                </c:pt>
                <c:pt idx="3502">
                  <c:v>3.5267120360796086E-9</c:v>
                </c:pt>
                <c:pt idx="3503">
                  <c:v>3.653120517932932E-9</c:v>
                </c:pt>
                <c:pt idx="3504">
                  <c:v>3.568354557067718E-9</c:v>
                </c:pt>
                <c:pt idx="3505">
                  <c:v>3.568354557067718E-9</c:v>
                </c:pt>
                <c:pt idx="3506">
                  <c:v>3.653120517932932E-9</c:v>
                </c:pt>
                <c:pt idx="3507">
                  <c:v>3.568354557067718E-9</c:v>
                </c:pt>
                <c:pt idx="3508">
                  <c:v>3.568354557067718E-9</c:v>
                </c:pt>
                <c:pt idx="3509">
                  <c:v>3.4046854910105688E-9</c:v>
                </c:pt>
                <c:pt idx="3510">
                  <c:v>3.4855554812494404E-9</c:v>
                </c:pt>
                <c:pt idx="3511">
                  <c:v>3.4448871535128756E-9</c:v>
                </c:pt>
                <c:pt idx="3512">
                  <c:v>3.5267120360796086E-9</c:v>
                </c:pt>
                <c:pt idx="3513">
                  <c:v>3.2868735759658915E-9</c:v>
                </c:pt>
                <c:pt idx="3514">
                  <c:v>3.3649529799190129E-9</c:v>
                </c:pt>
                <c:pt idx="3515">
                  <c:v>3.4046854910105688E-9</c:v>
                </c:pt>
                <c:pt idx="3516">
                  <c:v>3.2868735759658915E-9</c:v>
                </c:pt>
                <c:pt idx="3517">
                  <c:v>3.2868735759658915E-9</c:v>
                </c:pt>
                <c:pt idx="3518">
                  <c:v>3.2868735759658915E-9</c:v>
                </c:pt>
                <c:pt idx="3519">
                  <c:v>3.4046854910105688E-9</c:v>
                </c:pt>
                <c:pt idx="3520">
                  <c:v>3.2485234040822125E-9</c:v>
                </c:pt>
                <c:pt idx="3521">
                  <c:v>3.2868735759658915E-9</c:v>
                </c:pt>
                <c:pt idx="3522">
                  <c:v>3.2106132968124857E-9</c:v>
                </c:pt>
                <c:pt idx="3523">
                  <c:v>3.2868735759658915E-9</c:v>
                </c:pt>
                <c:pt idx="3524">
                  <c:v>3.2868735759658915E-9</c:v>
                </c:pt>
                <c:pt idx="3525">
                  <c:v>3.3256841452644763E-9</c:v>
                </c:pt>
                <c:pt idx="3526">
                  <c:v>3.3649529799190129E-9</c:v>
                </c:pt>
                <c:pt idx="3527">
                  <c:v>3.3256841452644763E-9</c:v>
                </c:pt>
                <c:pt idx="3528">
                  <c:v>3.2868735759658915E-9</c:v>
                </c:pt>
                <c:pt idx="3529">
                  <c:v>3.2868735759658915E-9</c:v>
                </c:pt>
                <c:pt idx="3530">
                  <c:v>3.3649529799190129E-9</c:v>
                </c:pt>
                <c:pt idx="3531">
                  <c:v>3.4046854910105688E-9</c:v>
                </c:pt>
                <c:pt idx="3532">
                  <c:v>3.4448871535128756E-9</c:v>
                </c:pt>
                <c:pt idx="3533">
                  <c:v>3.2868735759658915E-9</c:v>
                </c:pt>
                <c:pt idx="3534">
                  <c:v>3.5267120360796086E-9</c:v>
                </c:pt>
                <c:pt idx="3535">
                  <c:v>3.5267120360796086E-9</c:v>
                </c:pt>
                <c:pt idx="3536">
                  <c:v>3.4855554812494404E-9</c:v>
                </c:pt>
                <c:pt idx="3537">
                  <c:v>3.6104887823788568E-9</c:v>
                </c:pt>
                <c:pt idx="3538">
                  <c:v>3.7840511653308107E-9</c:v>
                </c:pt>
                <c:pt idx="3539">
                  <c:v>3.9659569894597554E-9</c:v>
                </c:pt>
                <c:pt idx="3540">
                  <c:v>3.9659569894597554E-9</c:v>
                </c:pt>
                <c:pt idx="3541">
                  <c:v>3.9659569894597554E-9</c:v>
                </c:pt>
                <c:pt idx="3542">
                  <c:v>4.0127860034200433E-9</c:v>
                </c:pt>
                <c:pt idx="3543">
                  <c:v>4.1566073382809718E-9</c:v>
                </c:pt>
                <c:pt idx="3544">
                  <c:v>4.3055932543175313E-9</c:v>
                </c:pt>
                <c:pt idx="3545">
                  <c:v>4.4078621086268423E-9</c:v>
                </c:pt>
                <c:pt idx="3546">
                  <c:v>4.3564225760816252E-9</c:v>
                </c:pt>
                <c:pt idx="3547">
                  <c:v>4.5125705004146202E-9</c:v>
                </c:pt>
                <c:pt idx="3548">
                  <c:v>4.6197555938055621E-9</c:v>
                </c:pt>
                <c:pt idx="3549">
                  <c:v>4.7294974974221051E-9</c:v>
                </c:pt>
                <c:pt idx="3550">
                  <c:v>4.6743044958159472E-9</c:v>
                </c:pt>
                <c:pt idx="3551">
                  <c:v>4.7294974974221051E-9</c:v>
                </c:pt>
                <c:pt idx="3552">
                  <c:v>4.9568525469168351E-9</c:v>
                </c:pt>
                <c:pt idx="3553">
                  <c:v>5.0153818042273841E-9</c:v>
                </c:pt>
                <c:pt idx="3554">
                  <c:v>4.8990063231409204E-9</c:v>
                </c:pt>
                <c:pt idx="3555">
                  <c:v>5.0153818042273841E-9</c:v>
                </c:pt>
                <c:pt idx="3556">
                  <c:v>5.1345099523699803E-9</c:v>
                </c:pt>
                <c:pt idx="3557">
                  <c:v>5.0746021601592665E-9</c:v>
                </c:pt>
                <c:pt idx="3558">
                  <c:v>5.3185469821869549E-9</c:v>
                </c:pt>
                <c:pt idx="3559">
                  <c:v>5.0746021601592665E-9</c:v>
                </c:pt>
                <c:pt idx="3560">
                  <c:v>5.0153818042273841E-9</c:v>
                </c:pt>
                <c:pt idx="3561">
                  <c:v>5.1951369432520791E-9</c:v>
                </c:pt>
                <c:pt idx="3562">
                  <c:v>5.0746021601592665E-9</c:v>
                </c:pt>
                <c:pt idx="3563">
                  <c:v>5.1951369432520791E-9</c:v>
                </c:pt>
                <c:pt idx="3564">
                  <c:v>5.1345099523699803E-9</c:v>
                </c:pt>
                <c:pt idx="3565">
                  <c:v>5.0153818042273841E-9</c:v>
                </c:pt>
                <c:pt idx="3566">
                  <c:v>5.0746021601592665E-9</c:v>
                </c:pt>
                <c:pt idx="3567">
                  <c:v>5.1345099523699803E-9</c:v>
                </c:pt>
                <c:pt idx="3568">
                  <c:v>5.1345099523699803E-9</c:v>
                </c:pt>
                <c:pt idx="3569">
                  <c:v>5.3813470356265789E-9</c:v>
                </c:pt>
                <c:pt idx="3570">
                  <c:v>5.3185469821869549E-9</c:v>
                </c:pt>
                <c:pt idx="3571">
                  <c:v>5.1345099523699803E-9</c:v>
                </c:pt>
                <c:pt idx="3572">
                  <c:v>5.2564798022613339E-9</c:v>
                </c:pt>
                <c:pt idx="3573">
                  <c:v>5.3185469821869549E-9</c:v>
                </c:pt>
                <c:pt idx="3574">
                  <c:v>5.1951369432520791E-9</c:v>
                </c:pt>
                <c:pt idx="3575">
                  <c:v>5.1951369432520791E-9</c:v>
                </c:pt>
                <c:pt idx="3576">
                  <c:v>5.3185469821869549E-9</c:v>
                </c:pt>
                <c:pt idx="3577">
                  <c:v>5.4448760788597802E-9</c:v>
                </c:pt>
                <c:pt idx="3578">
                  <c:v>5.3813470356265789E-9</c:v>
                </c:pt>
                <c:pt idx="3579">
                  <c:v>5.3813470356265789E-9</c:v>
                </c:pt>
                <c:pt idx="3580">
                  <c:v>5.509167794222962E-9</c:v>
                </c:pt>
                <c:pt idx="3581">
                  <c:v>5.1951369432520791E-9</c:v>
                </c:pt>
                <c:pt idx="3582">
                  <c:v>5.4448760788597802E-9</c:v>
                </c:pt>
                <c:pt idx="3583">
                  <c:v>5.1951369432520791E-9</c:v>
                </c:pt>
                <c:pt idx="3584">
                  <c:v>5.3813470356265789E-9</c:v>
                </c:pt>
                <c:pt idx="3585">
                  <c:v>5.2564798022613339E-9</c:v>
                </c:pt>
                <c:pt idx="3586">
                  <c:v>5.1951369432520791E-9</c:v>
                </c:pt>
                <c:pt idx="3587">
                  <c:v>5.3185469821869549E-9</c:v>
                </c:pt>
                <c:pt idx="3588">
                  <c:v>5.2564798022613339E-9</c:v>
                </c:pt>
                <c:pt idx="3589">
                  <c:v>5.0746021601592665E-9</c:v>
                </c:pt>
                <c:pt idx="3590">
                  <c:v>4.3055932543175313E-9</c:v>
                </c:pt>
                <c:pt idx="3591">
                  <c:v>4.3055932543175313E-9</c:v>
                </c:pt>
                <c:pt idx="3592">
                  <c:v>4.3564225760816252E-9</c:v>
                </c:pt>
                <c:pt idx="3593">
                  <c:v>4.3564225760816252E-9</c:v>
                </c:pt>
                <c:pt idx="3594">
                  <c:v>4.1566073382809718E-9</c:v>
                </c:pt>
                <c:pt idx="3595">
                  <c:v>4.108099936464396E-9</c:v>
                </c:pt>
                <c:pt idx="3596">
                  <c:v>4.1566073382809718E-9</c:v>
                </c:pt>
                <c:pt idx="3597">
                  <c:v>4.1566073382809718E-9</c:v>
                </c:pt>
                <c:pt idx="3598">
                  <c:v>4.108099936464396E-9</c:v>
                </c:pt>
                <c:pt idx="3599">
                  <c:v>4.2056875031917651E-9</c:v>
                </c:pt>
                <c:pt idx="3600">
                  <c:v>4.2553471942380887E-9</c:v>
                </c:pt>
                <c:pt idx="3601">
                  <c:v>4.2553471942380887E-9</c:v>
                </c:pt>
                <c:pt idx="3602">
                  <c:v>4.2553471942380887E-9</c:v>
                </c:pt>
                <c:pt idx="3603">
                  <c:v>4.2056875031917651E-9</c:v>
                </c:pt>
                <c:pt idx="3604">
                  <c:v>4.3564225760816252E-9</c:v>
                </c:pt>
                <c:pt idx="3605">
                  <c:v>4.3564225760816252E-9</c:v>
                </c:pt>
                <c:pt idx="3606">
                  <c:v>4.4599090261220385E-9</c:v>
                </c:pt>
                <c:pt idx="3607">
                  <c:v>4.5125705004146202E-9</c:v>
                </c:pt>
                <c:pt idx="3608">
                  <c:v>4.6197555938055621E-9</c:v>
                </c:pt>
                <c:pt idx="3609">
                  <c:v>4.8990063231409204E-9</c:v>
                </c:pt>
                <c:pt idx="3610">
                  <c:v>4.8418463106824241E-9</c:v>
                </c:pt>
                <c:pt idx="3611">
                  <c:v>4.8990063231409204E-9</c:v>
                </c:pt>
                <c:pt idx="3612">
                  <c:v>5.1951369432520791E-9</c:v>
                </c:pt>
                <c:pt idx="3613">
                  <c:v>5.2564798022613339E-9</c:v>
                </c:pt>
                <c:pt idx="3614">
                  <c:v>5.1951369432520791E-9</c:v>
                </c:pt>
                <c:pt idx="3615">
                  <c:v>5.2564798022613339E-9</c:v>
                </c:pt>
                <c:pt idx="3616">
                  <c:v>5.4448760788597802E-9</c:v>
                </c:pt>
                <c:pt idx="3617">
                  <c:v>5.6400376094771902E-9</c:v>
                </c:pt>
                <c:pt idx="3618">
                  <c:v>5.509167794222962E-9</c:v>
                </c:pt>
                <c:pt idx="3619">
                  <c:v>5.5742186498502143E-9</c:v>
                </c:pt>
                <c:pt idx="3620">
                  <c:v>5.509167794222962E-9</c:v>
                </c:pt>
                <c:pt idx="3621">
                  <c:v>5.7740029309817936E-9</c:v>
                </c:pt>
                <c:pt idx="3622">
                  <c:v>5.509167794222962E-9</c:v>
                </c:pt>
                <c:pt idx="3623">
                  <c:v>5.7066337426810291E-9</c:v>
                </c:pt>
                <c:pt idx="3624">
                  <c:v>5.7066337426810291E-9</c:v>
                </c:pt>
                <c:pt idx="3625">
                  <c:v>5.7066337426810291E-9</c:v>
                </c:pt>
                <c:pt idx="3626">
                  <c:v>5.7066337426810291E-9</c:v>
                </c:pt>
                <c:pt idx="3627">
                  <c:v>5.509167794222962E-9</c:v>
                </c:pt>
                <c:pt idx="3628">
                  <c:v>5.5742186498502143E-9</c:v>
                </c:pt>
                <c:pt idx="3629">
                  <c:v>5.6400376094771902E-9</c:v>
                </c:pt>
                <c:pt idx="3630">
                  <c:v>5.509167794222962E-9</c:v>
                </c:pt>
                <c:pt idx="3631">
                  <c:v>5.7066337426810291E-9</c:v>
                </c:pt>
                <c:pt idx="3632">
                  <c:v>5.5742186498502143E-9</c:v>
                </c:pt>
                <c:pt idx="3633">
                  <c:v>5.5742186498502143E-9</c:v>
                </c:pt>
                <c:pt idx="3634">
                  <c:v>5.6400376094771902E-9</c:v>
                </c:pt>
                <c:pt idx="3635">
                  <c:v>5.7740029309817936E-9</c:v>
                </c:pt>
                <c:pt idx="3636">
                  <c:v>5.9809614059735328E-9</c:v>
                </c:pt>
                <c:pt idx="3637">
                  <c:v>5.7740029309817936E-9</c:v>
                </c:pt>
                <c:pt idx="3638">
                  <c:v>5.9111638825228392E-9</c:v>
                </c:pt>
                <c:pt idx="3639">
                  <c:v>5.7740029309817936E-9</c:v>
                </c:pt>
                <c:pt idx="3640">
                  <c:v>5.9809614059735328E-9</c:v>
                </c:pt>
                <c:pt idx="3641">
                  <c:v>5.9111638825228392E-9</c:v>
                </c:pt>
                <c:pt idx="3642">
                  <c:v>6.0515830808733488E-9</c:v>
                </c:pt>
                <c:pt idx="3643">
                  <c:v>5.9809614059735328E-9</c:v>
                </c:pt>
                <c:pt idx="3644">
                  <c:v>5.9809614059735328E-9</c:v>
                </c:pt>
                <c:pt idx="3645">
                  <c:v>5.9111638825228392E-9</c:v>
                </c:pt>
                <c:pt idx="3646">
                  <c:v>5.9809614059735328E-9</c:v>
                </c:pt>
                <c:pt idx="3647">
                  <c:v>6.1230245397922587E-9</c:v>
                </c:pt>
                <c:pt idx="3648">
                  <c:v>6.0515830808733488E-9</c:v>
                </c:pt>
                <c:pt idx="3649">
                  <c:v>5.9809614059735328E-9</c:v>
                </c:pt>
                <c:pt idx="3650">
                  <c:v>5.9809614059735328E-9</c:v>
                </c:pt>
                <c:pt idx="3651">
                  <c:v>6.1230245397922587E-9</c:v>
                </c:pt>
                <c:pt idx="3652">
                  <c:v>6.1953236601345052E-9</c:v>
                </c:pt>
                <c:pt idx="3653">
                  <c:v>5.9809614059735328E-9</c:v>
                </c:pt>
                <c:pt idx="3654">
                  <c:v>6.1230245397922587E-9</c:v>
                </c:pt>
                <c:pt idx="3655">
                  <c:v>5.9111638825228392E-9</c:v>
                </c:pt>
                <c:pt idx="3656">
                  <c:v>6.2684764701473312E-9</c:v>
                </c:pt>
                <c:pt idx="3657">
                  <c:v>6.0515830808733488E-9</c:v>
                </c:pt>
                <c:pt idx="3658">
                  <c:v>6.0515830808733488E-9</c:v>
                </c:pt>
                <c:pt idx="3659">
                  <c:v>6.2684764701473312E-9</c:v>
                </c:pt>
                <c:pt idx="3660">
                  <c:v>6.2684764701473312E-9</c:v>
                </c:pt>
                <c:pt idx="3661">
                  <c:v>6.1953236601345052E-9</c:v>
                </c:pt>
                <c:pt idx="3662">
                  <c:v>6.0515830808733488E-9</c:v>
                </c:pt>
                <c:pt idx="3663">
                  <c:v>6.2684764701473312E-9</c:v>
                </c:pt>
                <c:pt idx="3664">
                  <c:v>6.2684764701473312E-9</c:v>
                </c:pt>
                <c:pt idx="3665">
                  <c:v>6.2684764701473312E-9</c:v>
                </c:pt>
                <c:pt idx="3666">
                  <c:v>6.2684764701473312E-9</c:v>
                </c:pt>
                <c:pt idx="3667">
                  <c:v>6.0515830808733488E-9</c:v>
                </c:pt>
                <c:pt idx="3668">
                  <c:v>5.9111638825228392E-9</c:v>
                </c:pt>
                <c:pt idx="3669">
                  <c:v>5.9111638825228392E-9</c:v>
                </c:pt>
                <c:pt idx="3670">
                  <c:v>6.1953236601345052E-9</c:v>
                </c:pt>
                <c:pt idx="3671">
                  <c:v>6.1230245397922587E-9</c:v>
                </c:pt>
                <c:pt idx="3672">
                  <c:v>5.8421808927146887E-9</c:v>
                </c:pt>
                <c:pt idx="3673">
                  <c:v>5.9809614059735328E-9</c:v>
                </c:pt>
                <c:pt idx="3674">
                  <c:v>5.8421808927146887E-9</c:v>
                </c:pt>
                <c:pt idx="3675">
                  <c:v>5.8421808927146887E-9</c:v>
                </c:pt>
                <c:pt idx="3676">
                  <c:v>5.7740029309817936E-9</c:v>
                </c:pt>
                <c:pt idx="3677">
                  <c:v>6.0515830808733488E-9</c:v>
                </c:pt>
                <c:pt idx="3678">
                  <c:v>5.8421808927146887E-9</c:v>
                </c:pt>
                <c:pt idx="3679">
                  <c:v>5.7740029309817936E-9</c:v>
                </c:pt>
                <c:pt idx="3680">
                  <c:v>5.7740029309817936E-9</c:v>
                </c:pt>
                <c:pt idx="3681">
                  <c:v>5.9809614059735328E-9</c:v>
                </c:pt>
                <c:pt idx="3682">
                  <c:v>5.9111638825228392E-9</c:v>
                </c:pt>
                <c:pt idx="3683">
                  <c:v>6.0515830808733488E-9</c:v>
                </c:pt>
                <c:pt idx="3684">
                  <c:v>6.0515830808733488E-9</c:v>
                </c:pt>
                <c:pt idx="3685">
                  <c:v>5.9809614059735328E-9</c:v>
                </c:pt>
                <c:pt idx="3686">
                  <c:v>5.9809614059735328E-9</c:v>
                </c:pt>
                <c:pt idx="3687">
                  <c:v>5.8421808927146887E-9</c:v>
                </c:pt>
                <c:pt idx="3688">
                  <c:v>5.7066337426810291E-9</c:v>
                </c:pt>
                <c:pt idx="3689">
                  <c:v>5.5742186498502143E-9</c:v>
                </c:pt>
                <c:pt idx="3690">
                  <c:v>5.3813470356265789E-9</c:v>
                </c:pt>
                <c:pt idx="3691">
                  <c:v>5.3185469821869549E-9</c:v>
                </c:pt>
                <c:pt idx="3692">
                  <c:v>5.1345099523699803E-9</c:v>
                </c:pt>
                <c:pt idx="3693">
                  <c:v>5.0746021601592665E-9</c:v>
                </c:pt>
                <c:pt idx="3694">
                  <c:v>5.1345099523699803E-9</c:v>
                </c:pt>
                <c:pt idx="3695">
                  <c:v>4.7853422039886527E-9</c:v>
                </c:pt>
                <c:pt idx="3696">
                  <c:v>4.8990063231409204E-9</c:v>
                </c:pt>
                <c:pt idx="3697">
                  <c:v>4.6743044958159472E-9</c:v>
                </c:pt>
                <c:pt idx="3698">
                  <c:v>4.8418463106824241E-9</c:v>
                </c:pt>
                <c:pt idx="3699">
                  <c:v>4.5658537880353187E-9</c:v>
                </c:pt>
                <c:pt idx="3700">
                  <c:v>4.5658537880353187E-9</c:v>
                </c:pt>
                <c:pt idx="3701">
                  <c:v>4.9568525469168351E-9</c:v>
                </c:pt>
                <c:pt idx="3702">
                  <c:v>4.9568525469168351E-9</c:v>
                </c:pt>
                <c:pt idx="3703">
                  <c:v>4.9568525469168351E-9</c:v>
                </c:pt>
                <c:pt idx="3704">
                  <c:v>4.9568525469168351E-9</c:v>
                </c:pt>
                <c:pt idx="3705">
                  <c:v>4.7853422039886527E-9</c:v>
                </c:pt>
                <c:pt idx="3706">
                  <c:v>4.7853422039886527E-9</c:v>
                </c:pt>
                <c:pt idx="3707">
                  <c:v>4.6197555938055621E-9</c:v>
                </c:pt>
                <c:pt idx="3708">
                  <c:v>4.6743044958159472E-9</c:v>
                </c:pt>
                <c:pt idx="3709">
                  <c:v>4.6743044958159472E-9</c:v>
                </c:pt>
                <c:pt idx="3710">
                  <c:v>4.5658537880353187E-9</c:v>
                </c:pt>
                <c:pt idx="3711">
                  <c:v>4.5125705004146202E-9</c:v>
                </c:pt>
                <c:pt idx="3712">
                  <c:v>4.5658537880353187E-9</c:v>
                </c:pt>
                <c:pt idx="3713">
                  <c:v>4.5658537880353187E-9</c:v>
                </c:pt>
                <c:pt idx="3714">
                  <c:v>4.3564225760816252E-9</c:v>
                </c:pt>
                <c:pt idx="3715">
                  <c:v>4.3564225760816252E-9</c:v>
                </c:pt>
                <c:pt idx="3716">
                  <c:v>4.3564225760816252E-9</c:v>
                </c:pt>
                <c:pt idx="3717">
                  <c:v>4.5125705004146202E-9</c:v>
                </c:pt>
                <c:pt idx="3718">
                  <c:v>4.3564225760816252E-9</c:v>
                </c:pt>
                <c:pt idx="3719">
                  <c:v>4.4078621086268423E-9</c:v>
                </c:pt>
                <c:pt idx="3720">
                  <c:v>4.5125705004146202E-9</c:v>
                </c:pt>
                <c:pt idx="3721">
                  <c:v>4.5125705004146202E-9</c:v>
                </c:pt>
                <c:pt idx="3722">
                  <c:v>4.5658537880353187E-9</c:v>
                </c:pt>
                <c:pt idx="3723">
                  <c:v>4.6743044958159472E-9</c:v>
                </c:pt>
                <c:pt idx="3724">
                  <c:v>5.6400376094771902E-9</c:v>
                </c:pt>
                <c:pt idx="3725">
                  <c:v>5.9111638825228392E-9</c:v>
                </c:pt>
                <c:pt idx="3726">
                  <c:v>5.7740029309817936E-9</c:v>
                </c:pt>
                <c:pt idx="3727">
                  <c:v>5.8421808927146887E-9</c:v>
                </c:pt>
                <c:pt idx="3728">
                  <c:v>5.8421808927146887E-9</c:v>
                </c:pt>
                <c:pt idx="3729">
                  <c:v>5.6400376094771902E-9</c:v>
                </c:pt>
                <c:pt idx="3730">
                  <c:v>5.509167794222962E-9</c:v>
                </c:pt>
                <c:pt idx="3731">
                  <c:v>5.5742186498502143E-9</c:v>
                </c:pt>
                <c:pt idx="3732">
                  <c:v>5.4448760788597802E-9</c:v>
                </c:pt>
                <c:pt idx="3733">
                  <c:v>5.6400376094771902E-9</c:v>
                </c:pt>
                <c:pt idx="3734">
                  <c:v>5.2564798022613339E-9</c:v>
                </c:pt>
                <c:pt idx="3735">
                  <c:v>5.509167794222962E-9</c:v>
                </c:pt>
                <c:pt idx="3736">
                  <c:v>5.3185469821869549E-9</c:v>
                </c:pt>
                <c:pt idx="3737">
                  <c:v>5.3813470356265789E-9</c:v>
                </c:pt>
                <c:pt idx="3738">
                  <c:v>5.2564798022613339E-9</c:v>
                </c:pt>
                <c:pt idx="3739">
                  <c:v>5.3185469821869549E-9</c:v>
                </c:pt>
                <c:pt idx="3740">
                  <c:v>5.2564798022613339E-9</c:v>
                </c:pt>
                <c:pt idx="3741">
                  <c:v>5.1951369432520791E-9</c:v>
                </c:pt>
                <c:pt idx="3742">
                  <c:v>5.1345099523699803E-9</c:v>
                </c:pt>
                <c:pt idx="3743">
                  <c:v>5.0746021601592665E-9</c:v>
                </c:pt>
                <c:pt idx="3744">
                  <c:v>5.1345099523699803E-9</c:v>
                </c:pt>
                <c:pt idx="3745">
                  <c:v>5.1345099523699803E-9</c:v>
                </c:pt>
                <c:pt idx="3746">
                  <c:v>5.1345099523699803E-9</c:v>
                </c:pt>
                <c:pt idx="3747">
                  <c:v>5.1951369432520791E-9</c:v>
                </c:pt>
                <c:pt idx="3748">
                  <c:v>5.1345099523699803E-9</c:v>
                </c:pt>
                <c:pt idx="3749">
                  <c:v>5.2564798022613339E-9</c:v>
                </c:pt>
                <c:pt idx="3750">
                  <c:v>5.1951369432520791E-9</c:v>
                </c:pt>
                <c:pt idx="3751">
                  <c:v>5.1345099523699803E-9</c:v>
                </c:pt>
                <c:pt idx="3752">
                  <c:v>4.8990063231409204E-9</c:v>
                </c:pt>
                <c:pt idx="3753">
                  <c:v>5.1345099523699803E-9</c:v>
                </c:pt>
                <c:pt idx="3754">
                  <c:v>5.0153818042273841E-9</c:v>
                </c:pt>
                <c:pt idx="3755">
                  <c:v>5.1345099523699803E-9</c:v>
                </c:pt>
                <c:pt idx="3756">
                  <c:v>4.8990063231409204E-9</c:v>
                </c:pt>
                <c:pt idx="3757">
                  <c:v>5.0746021601592665E-9</c:v>
                </c:pt>
                <c:pt idx="3758">
                  <c:v>5.0153818042273841E-9</c:v>
                </c:pt>
                <c:pt idx="3759">
                  <c:v>5.0746021601592665E-9</c:v>
                </c:pt>
                <c:pt idx="3760">
                  <c:v>4.9568525469168351E-9</c:v>
                </c:pt>
                <c:pt idx="3761">
                  <c:v>4.9568525469168351E-9</c:v>
                </c:pt>
                <c:pt idx="3762">
                  <c:v>4.9568525469168351E-9</c:v>
                </c:pt>
                <c:pt idx="3763">
                  <c:v>5.0153818042273841E-9</c:v>
                </c:pt>
                <c:pt idx="3764">
                  <c:v>4.8990063231409204E-9</c:v>
                </c:pt>
                <c:pt idx="3765">
                  <c:v>5.1345099523699803E-9</c:v>
                </c:pt>
                <c:pt idx="3766">
                  <c:v>5.0746021601592665E-9</c:v>
                </c:pt>
                <c:pt idx="3767">
                  <c:v>5.2564798022613339E-9</c:v>
                </c:pt>
                <c:pt idx="3768">
                  <c:v>5.509167794222962E-9</c:v>
                </c:pt>
                <c:pt idx="3769">
                  <c:v>5.7740029309817936E-9</c:v>
                </c:pt>
                <c:pt idx="3770">
                  <c:v>5.5742186498502143E-9</c:v>
                </c:pt>
                <c:pt idx="3771">
                  <c:v>5.8421808927146887E-9</c:v>
                </c:pt>
                <c:pt idx="3772">
                  <c:v>6.0515830808733488E-9</c:v>
                </c:pt>
                <c:pt idx="3773">
                  <c:v>5.7740029309817936E-9</c:v>
                </c:pt>
                <c:pt idx="3774">
                  <c:v>5.9111638825228392E-9</c:v>
                </c:pt>
                <c:pt idx="3775">
                  <c:v>6.1953236601345052E-9</c:v>
                </c:pt>
                <c:pt idx="3776">
                  <c:v>6.4931434852117999E-9</c:v>
                </c:pt>
                <c:pt idx="3777">
                  <c:v>6.417383598812724E-9</c:v>
                </c:pt>
                <c:pt idx="3778">
                  <c:v>6.5698128761616401E-9</c:v>
                </c:pt>
                <c:pt idx="3779">
                  <c:v>6.417383598812724E-9</c:v>
                </c:pt>
                <c:pt idx="3780">
                  <c:v>6.4931434852117999E-9</c:v>
                </c:pt>
                <c:pt idx="3781">
                  <c:v>6.5698128761616401E-9</c:v>
                </c:pt>
                <c:pt idx="3782">
                  <c:v>6.5698128761616401E-9</c:v>
                </c:pt>
                <c:pt idx="3783">
                  <c:v>6.6473875598286372E-9</c:v>
                </c:pt>
                <c:pt idx="3784">
                  <c:v>6.7258782256795212E-9</c:v>
                </c:pt>
                <c:pt idx="3785">
                  <c:v>6.8856350396039394E-9</c:v>
                </c:pt>
                <c:pt idx="3786">
                  <c:v>6.9669388712521592E-9</c:v>
                </c:pt>
                <c:pt idx="3787">
                  <c:v>7.1324379152138081E-9</c:v>
                </c:pt>
                <c:pt idx="3788">
                  <c:v>7.0492027179175229E-9</c:v>
                </c:pt>
                <c:pt idx="3789">
                  <c:v>7.2166393156575887E-9</c:v>
                </c:pt>
                <c:pt idx="3790">
                  <c:v>7.2166393156575887E-9</c:v>
                </c:pt>
                <c:pt idx="3791">
                  <c:v>7.2166393156575887E-9</c:v>
                </c:pt>
                <c:pt idx="3792">
                  <c:v>7.0492027179175229E-9</c:v>
                </c:pt>
                <c:pt idx="3793">
                  <c:v>7.1324379152138081E-9</c:v>
                </c:pt>
                <c:pt idx="3794">
                  <c:v>7.2166393156575887E-9</c:v>
                </c:pt>
                <c:pt idx="3795">
                  <c:v>7.1324379152138081E-9</c:v>
                </c:pt>
                <c:pt idx="3796">
                  <c:v>7.3018515618210004E-9</c:v>
                </c:pt>
                <c:pt idx="3797">
                  <c:v>7.4753064284364933E-9</c:v>
                </c:pt>
                <c:pt idx="3798">
                  <c:v>7.7432271568570616E-9</c:v>
                </c:pt>
                <c:pt idx="3799">
                  <c:v>7.4753064284364933E-9</c:v>
                </c:pt>
                <c:pt idx="3800">
                  <c:v>7.5635729502432187E-9</c:v>
                </c:pt>
                <c:pt idx="3801">
                  <c:v>7.6528640793550084E-9</c:v>
                </c:pt>
                <c:pt idx="3802">
                  <c:v>7.5635729502432187E-9</c:v>
                </c:pt>
                <c:pt idx="3803">
                  <c:v>7.3018515618210004E-9</c:v>
                </c:pt>
                <c:pt idx="3804">
                  <c:v>7.1324379152138081E-9</c:v>
                </c:pt>
                <c:pt idx="3805">
                  <c:v>7.4753064284364933E-9</c:v>
                </c:pt>
                <c:pt idx="3806">
                  <c:v>7.5635729502432187E-9</c:v>
                </c:pt>
                <c:pt idx="3807">
                  <c:v>7.4753064284364933E-9</c:v>
                </c:pt>
                <c:pt idx="3808">
                  <c:v>7.4753064284364933E-9</c:v>
                </c:pt>
                <c:pt idx="3809">
                  <c:v>7.7432271568570616E-9</c:v>
                </c:pt>
                <c:pt idx="3810">
                  <c:v>7.5635729502432187E-9</c:v>
                </c:pt>
                <c:pt idx="3811">
                  <c:v>7.6528640793550084E-9</c:v>
                </c:pt>
                <c:pt idx="3812">
                  <c:v>7.7432271568570616E-9</c:v>
                </c:pt>
                <c:pt idx="3813">
                  <c:v>7.9271668634225356E-9</c:v>
                </c:pt>
                <c:pt idx="3814">
                  <c:v>8.0207688386076776E-9</c:v>
                </c:pt>
                <c:pt idx="3815">
                  <c:v>7.8346572186529512E-9</c:v>
                </c:pt>
                <c:pt idx="3816">
                  <c:v>7.9271668634225356E-9</c:v>
                </c:pt>
                <c:pt idx="3817">
                  <c:v>7.8346572186529512E-9</c:v>
                </c:pt>
                <c:pt idx="3818">
                  <c:v>8.1154573556161655E-9</c:v>
                </c:pt>
                <c:pt idx="3819">
                  <c:v>8.3082393590880448E-9</c:v>
                </c:pt>
                <c:pt idx="3820">
                  <c:v>8.1154573556161655E-9</c:v>
                </c:pt>
                <c:pt idx="3821">
                  <c:v>8.0207688386076776E-9</c:v>
                </c:pt>
                <c:pt idx="3822">
                  <c:v>8.2112826171634524E-9</c:v>
                </c:pt>
                <c:pt idx="3823">
                  <c:v>8.2112826171634524E-9</c:v>
                </c:pt>
                <c:pt idx="3824">
                  <c:v>8.2112826171634524E-9</c:v>
                </c:pt>
                <c:pt idx="3825">
                  <c:v>8.2112826171634524E-9</c:v>
                </c:pt>
                <c:pt idx="3826">
                  <c:v>8.3082393590880448E-9</c:v>
                </c:pt>
                <c:pt idx="3827">
                  <c:v>8.6060130439916573E-9</c:v>
                </c:pt>
                <c:pt idx="3828">
                  <c:v>8.2112826171634524E-9</c:v>
                </c:pt>
                <c:pt idx="3829">
                  <c:v>8.1154573556161655E-9</c:v>
                </c:pt>
                <c:pt idx="3830">
                  <c:v>8.3082393590880448E-9</c:v>
                </c:pt>
                <c:pt idx="3831">
                  <c:v>7.9271668634225356E-9</c:v>
                </c:pt>
                <c:pt idx="3832">
                  <c:v>8.0207688386076776E-9</c:v>
                </c:pt>
                <c:pt idx="3833">
                  <c:v>7.5635729502432187E-9</c:v>
                </c:pt>
                <c:pt idx="3834">
                  <c:v>7.6528640793550084E-9</c:v>
                </c:pt>
                <c:pt idx="3835">
                  <c:v>7.2166393156575887E-9</c:v>
                </c:pt>
                <c:pt idx="3836">
                  <c:v>7.3880699725685788E-9</c:v>
                </c:pt>
                <c:pt idx="3837">
                  <c:v>7.1324379152138081E-9</c:v>
                </c:pt>
                <c:pt idx="3838">
                  <c:v>7.0492027179175229E-9</c:v>
                </c:pt>
                <c:pt idx="3839">
                  <c:v>6.9669388712521592E-9</c:v>
                </c:pt>
                <c:pt idx="3840">
                  <c:v>6.9669388712521592E-9</c:v>
                </c:pt>
                <c:pt idx="3841">
                  <c:v>6.9669388712521592E-9</c:v>
                </c:pt>
                <c:pt idx="3842">
                  <c:v>6.6473875598286372E-9</c:v>
                </c:pt>
                <c:pt idx="3843">
                  <c:v>6.7258782256795212E-9</c:v>
                </c:pt>
                <c:pt idx="3844">
                  <c:v>6.5698128761616401E-9</c:v>
                </c:pt>
                <c:pt idx="3845">
                  <c:v>6.8052800196451759E-9</c:v>
                </c:pt>
                <c:pt idx="3846">
                  <c:v>6.8052800196451759E-9</c:v>
                </c:pt>
                <c:pt idx="3847">
                  <c:v>7.0492027179175229E-9</c:v>
                </c:pt>
                <c:pt idx="3848">
                  <c:v>6.8052800196451759E-9</c:v>
                </c:pt>
                <c:pt idx="3849">
                  <c:v>6.8856350396039394E-9</c:v>
                </c:pt>
                <c:pt idx="3850">
                  <c:v>7.0492027179175229E-9</c:v>
                </c:pt>
                <c:pt idx="3851">
                  <c:v>7.4753064284364933E-9</c:v>
                </c:pt>
                <c:pt idx="3852">
                  <c:v>7.4753064284364933E-9</c:v>
                </c:pt>
                <c:pt idx="3853">
                  <c:v>7.3880699725685788E-9</c:v>
                </c:pt>
                <c:pt idx="3854">
                  <c:v>7.2166393156575887E-9</c:v>
                </c:pt>
                <c:pt idx="3855">
                  <c:v>7.5635729502432187E-9</c:v>
                </c:pt>
                <c:pt idx="3856">
                  <c:v>8.1154573556161655E-9</c:v>
                </c:pt>
                <c:pt idx="3857">
                  <c:v>8.1154573556161655E-9</c:v>
                </c:pt>
                <c:pt idx="3858">
                  <c:v>8.3082393590880448E-9</c:v>
                </c:pt>
                <c:pt idx="3859">
                  <c:v>8.4063409416231482E-9</c:v>
                </c:pt>
                <c:pt idx="3860">
                  <c:v>8.5056008827562558E-9</c:v>
                </c:pt>
                <c:pt idx="3861">
                  <c:v>8.4063409416231482E-9</c:v>
                </c:pt>
                <c:pt idx="3862">
                  <c:v>8.8104481563735496E-9</c:v>
                </c:pt>
                <c:pt idx="3863">
                  <c:v>9.0197188388748356E-9</c:v>
                </c:pt>
                <c:pt idx="3864">
                  <c:v>8.914479692975619E-9</c:v>
                </c:pt>
                <c:pt idx="3865">
                  <c:v>8.5056008827562558E-9</c:v>
                </c:pt>
                <c:pt idx="3866">
                  <c:v>8.6060130439916573E-9</c:v>
                </c:pt>
                <c:pt idx="3867">
                  <c:v>9.1262213906034875E-9</c:v>
                </c:pt>
                <c:pt idx="3868">
                  <c:v>8.8104481563735496E-9</c:v>
                </c:pt>
                <c:pt idx="3869">
                  <c:v>8.7076306626523345E-9</c:v>
                </c:pt>
                <c:pt idx="3870">
                  <c:v>8.8104481563735496E-9</c:v>
                </c:pt>
                <c:pt idx="3871">
                  <c:v>9.1262213906034875E-9</c:v>
                </c:pt>
                <c:pt idx="3872">
                  <c:v>9.1262213906034875E-9</c:v>
                </c:pt>
                <c:pt idx="3873">
                  <c:v>9.1262213906034875E-9</c:v>
                </c:pt>
                <c:pt idx="3874">
                  <c:v>8.8104481563735496E-9</c:v>
                </c:pt>
                <c:pt idx="3875">
                  <c:v>9.3430140082852007E-9</c:v>
                </c:pt>
                <c:pt idx="3876">
                  <c:v>9.2339814974430433E-9</c:v>
                </c:pt>
                <c:pt idx="3877">
                  <c:v>9.677874812013755E-9</c:v>
                </c:pt>
                <c:pt idx="3878">
                  <c:v>9.2339814974430433E-9</c:v>
                </c:pt>
                <c:pt idx="3879">
                  <c:v>9.1262213906034875E-9</c:v>
                </c:pt>
                <c:pt idx="3880">
                  <c:v>9.3430140082852007E-9</c:v>
                </c:pt>
                <c:pt idx="3881">
                  <c:v>9.2339814974430433E-9</c:v>
                </c:pt>
                <c:pt idx="3882">
                  <c:v>9.677874812013755E-9</c:v>
                </c:pt>
                <c:pt idx="3883">
                  <c:v>9.2339814974430433E-9</c:v>
                </c:pt>
                <c:pt idx="3884">
                  <c:v>9.2339814974430433E-9</c:v>
                </c:pt>
                <c:pt idx="3885">
                  <c:v>9.2339814974430433E-9</c:v>
                </c:pt>
                <c:pt idx="3886">
                  <c:v>9.3430140082852007E-9</c:v>
                </c:pt>
                <c:pt idx="3887">
                  <c:v>9.1262213906034875E-9</c:v>
                </c:pt>
                <c:pt idx="3888">
                  <c:v>9.0197188388748356E-9</c:v>
                </c:pt>
                <c:pt idx="3889">
                  <c:v>8.914479692975619E-9</c:v>
                </c:pt>
                <c:pt idx="3890">
                  <c:v>9.0197188388748356E-9</c:v>
                </c:pt>
                <c:pt idx="3891">
                  <c:v>9.1262213906034875E-9</c:v>
                </c:pt>
                <c:pt idx="3892">
                  <c:v>8.914479692975619E-9</c:v>
                </c:pt>
                <c:pt idx="3893">
                  <c:v>9.0197188388748356E-9</c:v>
                </c:pt>
                <c:pt idx="3894">
                  <c:v>9.1262213906034875E-9</c:v>
                </c:pt>
                <c:pt idx="3895">
                  <c:v>9.3430140082852007E-9</c:v>
                </c:pt>
                <c:pt idx="3896">
                  <c:v>9.2339814974430433E-9</c:v>
                </c:pt>
                <c:pt idx="3897">
                  <c:v>9.5649344921732441E-9</c:v>
                </c:pt>
                <c:pt idx="3898">
                  <c:v>9.4533339473536342E-9</c:v>
                </c:pt>
                <c:pt idx="3899">
                  <c:v>9.1262213906034875E-9</c:v>
                </c:pt>
                <c:pt idx="3900">
                  <c:v>9.3430140082852007E-9</c:v>
                </c:pt>
                <c:pt idx="3901">
                  <c:v>9.1262213906034875E-9</c:v>
                </c:pt>
                <c:pt idx="3902">
                  <c:v>9.4533339473536342E-9</c:v>
                </c:pt>
                <c:pt idx="3903">
                  <c:v>9.1262213906034875E-9</c:v>
                </c:pt>
                <c:pt idx="3904">
                  <c:v>9.2339814974430433E-9</c:v>
                </c:pt>
                <c:pt idx="3905">
                  <c:v>9.5649344921732441E-9</c:v>
                </c:pt>
                <c:pt idx="3906">
                  <c:v>9.9077719100890444E-9</c:v>
                </c:pt>
                <c:pt idx="3907">
                  <c:v>9.1262213906034875E-9</c:v>
                </c:pt>
                <c:pt idx="3908">
                  <c:v>9.4533339473536342E-9</c:v>
                </c:pt>
                <c:pt idx="3909">
                  <c:v>9.677874812013755E-9</c:v>
                </c:pt>
                <c:pt idx="3910">
                  <c:v>9.3430140082852007E-9</c:v>
                </c:pt>
                <c:pt idx="3911">
                  <c:v>9.4533339473536342E-9</c:v>
                </c:pt>
                <c:pt idx="3912">
                  <c:v>9.4533339473536342E-9</c:v>
                </c:pt>
                <c:pt idx="3913">
                  <c:v>9.2339814974430433E-9</c:v>
                </c:pt>
                <c:pt idx="3914">
                  <c:v>9.1262213906034875E-9</c:v>
                </c:pt>
                <c:pt idx="3915">
                  <c:v>9.1262213906034875E-9</c:v>
                </c:pt>
                <c:pt idx="3916">
                  <c:v>9.2339814974430433E-9</c:v>
                </c:pt>
                <c:pt idx="3917">
                  <c:v>9.1262213906034875E-9</c:v>
                </c:pt>
                <c:pt idx="3918">
                  <c:v>9.1262213906034875E-9</c:v>
                </c:pt>
                <c:pt idx="3919">
                  <c:v>9.4533339473536342E-9</c:v>
                </c:pt>
                <c:pt idx="3920">
                  <c:v>9.3430140082852007E-9</c:v>
                </c:pt>
                <c:pt idx="3921">
                  <c:v>9.677874812013755E-9</c:v>
                </c:pt>
                <c:pt idx="3922">
                  <c:v>1.0024760367181765E-8</c:v>
                </c:pt>
                <c:pt idx="3923">
                  <c:v>6.2684764701473312E-9</c:v>
                </c:pt>
                <c:pt idx="3924">
                  <c:v>9.5649344921732441E-9</c:v>
                </c:pt>
                <c:pt idx="3925">
                  <c:v>9.5649344921732441E-9</c:v>
                </c:pt>
                <c:pt idx="3926">
                  <c:v>6.2684764701473312E-9</c:v>
                </c:pt>
                <c:pt idx="3927">
                  <c:v>6.1953236601345052E-9</c:v>
                </c:pt>
                <c:pt idx="3928">
                  <c:v>6.6473875598286372E-9</c:v>
                </c:pt>
                <c:pt idx="3929">
                  <c:v>6.417383598812724E-9</c:v>
                </c:pt>
                <c:pt idx="3930">
                  <c:v>6.2684764701473312E-9</c:v>
                </c:pt>
                <c:pt idx="3931">
                  <c:v>6.2684764701473312E-9</c:v>
                </c:pt>
                <c:pt idx="3932">
                  <c:v>6.417383598812724E-9</c:v>
                </c:pt>
                <c:pt idx="3933">
                  <c:v>9.677874812013755E-9</c:v>
                </c:pt>
                <c:pt idx="3934">
                  <c:v>6.417383598812724E-9</c:v>
                </c:pt>
                <c:pt idx="3935">
                  <c:v>9.5649344921732441E-9</c:v>
                </c:pt>
                <c:pt idx="3936">
                  <c:v>6.342493049981763E-9</c:v>
                </c:pt>
                <c:pt idx="3937">
                  <c:v>6.1953236601345052E-9</c:v>
                </c:pt>
                <c:pt idx="3938">
                  <c:v>6.342493049981763E-9</c:v>
                </c:pt>
                <c:pt idx="3939">
                  <c:v>6.417383598812724E-9</c:v>
                </c:pt>
                <c:pt idx="3940">
                  <c:v>6.1953236601345052E-9</c:v>
                </c:pt>
                <c:pt idx="3941">
                  <c:v>6.342493049981763E-9</c:v>
                </c:pt>
                <c:pt idx="3942">
                  <c:v>6.6473875598286372E-9</c:v>
                </c:pt>
                <c:pt idx="3943">
                  <c:v>6.4931434852117999E-9</c:v>
                </c:pt>
                <c:pt idx="3944">
                  <c:v>6.8052800196451759E-9</c:v>
                </c:pt>
                <c:pt idx="3945">
                  <c:v>6.7258782256795212E-9</c:v>
                </c:pt>
                <c:pt idx="3946">
                  <c:v>6.6473875598286372E-9</c:v>
                </c:pt>
                <c:pt idx="3947">
                  <c:v>6.7258782256795212E-9</c:v>
                </c:pt>
                <c:pt idx="3948">
                  <c:v>6.6473875598286372E-9</c:v>
                </c:pt>
                <c:pt idx="3949">
                  <c:v>6.6473875598286372E-9</c:v>
                </c:pt>
                <c:pt idx="3950">
                  <c:v>6.7258782256795212E-9</c:v>
                </c:pt>
                <c:pt idx="3951">
                  <c:v>6.7258782256795212E-9</c:v>
                </c:pt>
                <c:pt idx="3952">
                  <c:v>1.1677368893795496E-8</c:v>
                </c:pt>
                <c:pt idx="3953">
                  <c:v>1.2095894770963548E-8</c:v>
                </c:pt>
                <c:pt idx="3954">
                  <c:v>1.2095894770963548E-8</c:v>
                </c:pt>
                <c:pt idx="3955">
                  <c:v>1.1677368893795496E-8</c:v>
                </c:pt>
                <c:pt idx="3956">
                  <c:v>1.1954763804763517E-8</c:v>
                </c:pt>
                <c:pt idx="3957">
                  <c:v>1.1677368893795496E-8</c:v>
                </c:pt>
                <c:pt idx="3958">
                  <c:v>1.1273324285948627E-8</c:v>
                </c:pt>
                <c:pt idx="3959">
                  <c:v>1.1541094577028808E-8</c:v>
                </c:pt>
                <c:pt idx="3960">
                  <c:v>1.1541094577028808E-8</c:v>
                </c:pt>
                <c:pt idx="3961">
                  <c:v>1.1815252303121495E-8</c:v>
                </c:pt>
                <c:pt idx="3962">
                  <c:v>1.1815252303121495E-8</c:v>
                </c:pt>
                <c:pt idx="3963">
                  <c:v>1.1677368893795496E-8</c:v>
                </c:pt>
                <c:pt idx="3964">
                  <c:v>1.1677368893795496E-8</c:v>
                </c:pt>
                <c:pt idx="3965">
                  <c:v>1.1541094577028808E-8</c:v>
                </c:pt>
                <c:pt idx="3966">
                  <c:v>1.1677368893795496E-8</c:v>
                </c:pt>
                <c:pt idx="3967">
                  <c:v>1.1677368893795496E-8</c:v>
                </c:pt>
                <c:pt idx="3968">
                  <c:v>1.1954763804763517E-8</c:v>
                </c:pt>
                <c:pt idx="3969">
                  <c:v>1.1815252303121495E-8</c:v>
                </c:pt>
                <c:pt idx="3970">
                  <c:v>1.1815252303121495E-8</c:v>
                </c:pt>
                <c:pt idx="3971">
                  <c:v>1.1273324285948627E-8</c:v>
                </c:pt>
                <c:pt idx="3972">
                  <c:v>1.1273324285948627E-8</c:v>
                </c:pt>
                <c:pt idx="3973">
                  <c:v>1.1815252303121495E-8</c:v>
                </c:pt>
                <c:pt idx="3974">
                  <c:v>1.2095894770963548E-8</c:v>
                </c:pt>
                <c:pt idx="3975">
                  <c:v>1.1815252303121495E-8</c:v>
                </c:pt>
                <c:pt idx="3976">
                  <c:v>1.1677368893795496E-8</c:v>
                </c:pt>
                <c:pt idx="3977">
                  <c:v>1.1677368893795496E-8</c:v>
                </c:pt>
                <c:pt idx="3978">
                  <c:v>1.1406410574790925E-8</c:v>
                </c:pt>
                <c:pt idx="3979">
                  <c:v>1.0883234826421779E-8</c:v>
                </c:pt>
                <c:pt idx="3980">
                  <c:v>1.1406410574790925E-8</c:v>
                </c:pt>
                <c:pt idx="3981">
                  <c:v>1.1141765149748607E-8</c:v>
                </c:pt>
                <c:pt idx="3982">
                  <c:v>1.1141765149748607E-8</c:v>
                </c:pt>
                <c:pt idx="3983">
                  <c:v>1.0756228014898486E-8</c:v>
                </c:pt>
                <c:pt idx="3984">
                  <c:v>1.0756228014898486E-8</c:v>
                </c:pt>
                <c:pt idx="3985">
                  <c:v>1.1273324285948627E-8</c:v>
                </c:pt>
                <c:pt idx="3986">
                  <c:v>1.1273324285948627E-8</c:v>
                </c:pt>
                <c:pt idx="3987">
                  <c:v>1.1273324285948627E-8</c:v>
                </c:pt>
                <c:pt idx="3988">
                  <c:v>1.1141765149748607E-8</c:v>
                </c:pt>
                <c:pt idx="3989">
                  <c:v>1.1677368893795496E-8</c:v>
                </c:pt>
                <c:pt idx="3990">
                  <c:v>1.2095894770963548E-8</c:v>
                </c:pt>
                <c:pt idx="3991">
                  <c:v>1.2095894770963548E-8</c:v>
                </c:pt>
                <c:pt idx="3992">
                  <c:v>1.1541094577028808E-8</c:v>
                </c:pt>
                <c:pt idx="3993">
                  <c:v>1.2095894770963548E-8</c:v>
                </c:pt>
                <c:pt idx="3994">
                  <c:v>1.1954763804763517E-8</c:v>
                </c:pt>
                <c:pt idx="3995">
                  <c:v>1.2238720027666271E-8</c:v>
                </c:pt>
                <c:pt idx="3996">
                  <c:v>1.2095894770963548E-8</c:v>
                </c:pt>
                <c:pt idx="3997">
                  <c:v>1.238323172876513E-8</c:v>
                </c:pt>
                <c:pt idx="3998">
                  <c:v>1.2095894770963548E-8</c:v>
                </c:pt>
                <c:pt idx="3999">
                  <c:v>1.2095894770963548E-8</c:v>
                </c:pt>
                <c:pt idx="4000">
                  <c:v>1.2238720027666271E-8</c:v>
                </c:pt>
                <c:pt idx="4001">
                  <c:v>1.2238720027666271E-8</c:v>
                </c:pt>
                <c:pt idx="4002">
                  <c:v>1.2677365160964671E-8</c:v>
                </c:pt>
                <c:pt idx="4003">
                  <c:v>1.2095894770963548E-8</c:v>
                </c:pt>
                <c:pt idx="4004">
                  <c:v>1.2529449787367654E-8</c:v>
                </c:pt>
                <c:pt idx="4005">
                  <c:v>1.2529449787367654E-8</c:v>
                </c:pt>
                <c:pt idx="4006">
                  <c:v>1.2677365160964671E-8</c:v>
                </c:pt>
                <c:pt idx="4007">
                  <c:v>1.2238720027666271E-8</c:v>
                </c:pt>
                <c:pt idx="4008">
                  <c:v>1.2529449787367654E-8</c:v>
                </c:pt>
                <c:pt idx="4009">
                  <c:v>1.2095894770963548E-8</c:v>
                </c:pt>
                <c:pt idx="4010">
                  <c:v>1.2677365160964671E-8</c:v>
                </c:pt>
                <c:pt idx="4011">
                  <c:v>1.2095894770963548E-8</c:v>
                </c:pt>
                <c:pt idx="4012">
                  <c:v>1.2095894770963548E-8</c:v>
                </c:pt>
                <c:pt idx="4013">
                  <c:v>1.238323172876513E-8</c:v>
                </c:pt>
                <c:pt idx="4014">
                  <c:v>1.2238720027666271E-8</c:v>
                </c:pt>
                <c:pt idx="4015">
                  <c:v>1.238323172876513E-8</c:v>
                </c:pt>
                <c:pt idx="4016">
                  <c:v>1.2827056272512343E-8</c:v>
                </c:pt>
                <c:pt idx="4017">
                  <c:v>1.2238720027666271E-8</c:v>
                </c:pt>
                <c:pt idx="4018">
                  <c:v>1.2827056272512343E-8</c:v>
                </c:pt>
                <c:pt idx="4019">
                  <c:v>1.2238720027666271E-8</c:v>
                </c:pt>
                <c:pt idx="4020">
                  <c:v>1.2529449787367654E-8</c:v>
                </c:pt>
                <c:pt idx="4021">
                  <c:v>1.2827056272512343E-8</c:v>
                </c:pt>
                <c:pt idx="4022">
                  <c:v>1.2827056272512343E-8</c:v>
                </c:pt>
                <c:pt idx="4023">
                  <c:v>1.2238720027666271E-8</c:v>
                </c:pt>
                <c:pt idx="4024">
                  <c:v>1.2827056272512343E-8</c:v>
                </c:pt>
                <c:pt idx="4025">
                  <c:v>1.2827056272512343E-8</c:v>
                </c:pt>
                <c:pt idx="4026">
                  <c:v>1.2827056272512343E-8</c:v>
                </c:pt>
                <c:pt idx="4027">
                  <c:v>1.2827056272512343E-8</c:v>
                </c:pt>
                <c:pt idx="4028">
                  <c:v>1.2238720027666271E-8</c:v>
                </c:pt>
                <c:pt idx="4029">
                  <c:v>1.2677365160964671E-8</c:v>
                </c:pt>
                <c:pt idx="4030">
                  <c:v>1.2827056272512343E-8</c:v>
                </c:pt>
                <c:pt idx="4031">
                  <c:v>1.2978514898728235E-8</c:v>
                </c:pt>
                <c:pt idx="4032">
                  <c:v>1.2827056272512343E-8</c:v>
                </c:pt>
                <c:pt idx="4033">
                  <c:v>1.2677365160964671E-8</c:v>
                </c:pt>
                <c:pt idx="4034">
                  <c:v>1.2827056272512343E-8</c:v>
                </c:pt>
                <c:pt idx="4035">
                  <c:v>1.2095894770963548E-8</c:v>
                </c:pt>
                <c:pt idx="4036">
                  <c:v>1.2529449787367654E-8</c:v>
                </c:pt>
                <c:pt idx="4037">
                  <c:v>1.2238720027666271E-8</c:v>
                </c:pt>
                <c:pt idx="4038">
                  <c:v>1.2529449787367654E-8</c:v>
                </c:pt>
                <c:pt idx="4039">
                  <c:v>1.238323172876513E-8</c:v>
                </c:pt>
                <c:pt idx="4040">
                  <c:v>1.2978514898728235E-8</c:v>
                </c:pt>
                <c:pt idx="4041">
                  <c:v>1.2677365160964671E-8</c:v>
                </c:pt>
                <c:pt idx="4042">
                  <c:v>1.3131761909977151E-8</c:v>
                </c:pt>
                <c:pt idx="4043">
                  <c:v>1.2978514898728235E-8</c:v>
                </c:pt>
                <c:pt idx="4044">
                  <c:v>1.3131761909977151E-8</c:v>
                </c:pt>
                <c:pt idx="4045">
                  <c:v>1.2978514898728235E-8</c:v>
                </c:pt>
                <c:pt idx="4046">
                  <c:v>1.3443674848861777E-8</c:v>
                </c:pt>
                <c:pt idx="4047">
                  <c:v>1.3602414350789857E-8</c:v>
                </c:pt>
                <c:pt idx="4048">
                  <c:v>1.2978514898728235E-8</c:v>
                </c:pt>
                <c:pt idx="4049">
                  <c:v>1.3131761909977151E-8</c:v>
                </c:pt>
                <c:pt idx="4050">
                  <c:v>1.2827056272512343E-8</c:v>
                </c:pt>
                <c:pt idx="4051">
                  <c:v>1.2827056272512343E-8</c:v>
                </c:pt>
                <c:pt idx="4052">
                  <c:v>1.2827056272512343E-8</c:v>
                </c:pt>
                <c:pt idx="4053">
                  <c:v>1.3131761909977151E-8</c:v>
                </c:pt>
                <c:pt idx="4054">
                  <c:v>1.3131761909977151E-8</c:v>
                </c:pt>
                <c:pt idx="4055">
                  <c:v>1.2827056272512343E-8</c:v>
                </c:pt>
                <c:pt idx="4056">
                  <c:v>1.3286818423055794E-8</c:v>
                </c:pt>
                <c:pt idx="4057">
                  <c:v>1.3131761909977151E-8</c:v>
                </c:pt>
                <c:pt idx="4058">
                  <c:v>1.2677365160964671E-8</c:v>
                </c:pt>
                <c:pt idx="4059">
                  <c:v>1.2677365160964671E-8</c:v>
                </c:pt>
                <c:pt idx="4060">
                  <c:v>1.238323172876513E-8</c:v>
                </c:pt>
                <c:pt idx="4061">
                  <c:v>1.2529449787367654E-8</c:v>
                </c:pt>
                <c:pt idx="4062">
                  <c:v>1.2529449787367654E-8</c:v>
                </c:pt>
                <c:pt idx="4063">
                  <c:v>1.2677365160964671E-8</c:v>
                </c:pt>
                <c:pt idx="4064">
                  <c:v>1.2677365160964671E-8</c:v>
                </c:pt>
                <c:pt idx="4065">
                  <c:v>1.2238720027666271E-8</c:v>
                </c:pt>
                <c:pt idx="4066">
                  <c:v>1.2238720027666271E-8</c:v>
                </c:pt>
                <c:pt idx="4067">
                  <c:v>1.2978514898728235E-8</c:v>
                </c:pt>
                <c:pt idx="4068">
                  <c:v>1.2978514898728235E-8</c:v>
                </c:pt>
                <c:pt idx="4069">
                  <c:v>1.3286818423055794E-8</c:v>
                </c:pt>
                <c:pt idx="4070">
                  <c:v>1.3131761909977151E-8</c:v>
                </c:pt>
                <c:pt idx="4071">
                  <c:v>1.2677365160964671E-8</c:v>
                </c:pt>
                <c:pt idx="4072">
                  <c:v>1.2827056272512343E-8</c:v>
                </c:pt>
                <c:pt idx="4073">
                  <c:v>1.2529449787367654E-8</c:v>
                </c:pt>
                <c:pt idx="4074">
                  <c:v>1.2529449787367654E-8</c:v>
                </c:pt>
                <c:pt idx="4075">
                  <c:v>1.2677365160964671E-8</c:v>
                </c:pt>
                <c:pt idx="4076">
                  <c:v>1.2677365160964671E-8</c:v>
                </c:pt>
                <c:pt idx="4077">
                  <c:v>1.2529449787367654E-8</c:v>
                </c:pt>
                <c:pt idx="4078">
                  <c:v>1.2238720027666271E-8</c:v>
                </c:pt>
                <c:pt idx="4079">
                  <c:v>1.2095894770963548E-8</c:v>
                </c:pt>
                <c:pt idx="4080">
                  <c:v>1.2529449787367654E-8</c:v>
                </c:pt>
                <c:pt idx="4081">
                  <c:v>1.2095894770963548E-8</c:v>
                </c:pt>
                <c:pt idx="4082">
                  <c:v>1.1954763804763517E-8</c:v>
                </c:pt>
                <c:pt idx="4083">
                  <c:v>1.1677368893795496E-8</c:v>
                </c:pt>
                <c:pt idx="4084">
                  <c:v>1.1815252303121495E-8</c:v>
                </c:pt>
                <c:pt idx="4085">
                  <c:v>1.1677368893795496E-8</c:v>
                </c:pt>
                <c:pt idx="4086">
                  <c:v>1.2095894770963548E-8</c:v>
                </c:pt>
                <c:pt idx="4087">
                  <c:v>1.1541094577028808E-8</c:v>
                </c:pt>
                <c:pt idx="4088">
                  <c:v>1.1677368893795496E-8</c:v>
                </c:pt>
                <c:pt idx="4089">
                  <c:v>1.1273324285948627E-8</c:v>
                </c:pt>
                <c:pt idx="4090">
                  <c:v>1.1141765149748607E-8</c:v>
                </c:pt>
                <c:pt idx="4091">
                  <c:v>1.1011741302153639E-8</c:v>
                </c:pt>
                <c:pt idx="4092">
                  <c:v>1.1141765149748607E-8</c:v>
                </c:pt>
                <c:pt idx="4093">
                  <c:v>1.0756228014898486E-8</c:v>
                </c:pt>
                <c:pt idx="4094">
                  <c:v>1.0883234826421779E-8</c:v>
                </c:pt>
                <c:pt idx="4095">
                  <c:v>1.1011741302153639E-8</c:v>
                </c:pt>
                <c:pt idx="4096">
                  <c:v>1.0630727844704042E-8</c:v>
                </c:pt>
                <c:pt idx="4097">
                  <c:v>1.0506667777154101E-8</c:v>
                </c:pt>
                <c:pt idx="4098">
                  <c:v>1.0756228014898486E-8</c:v>
                </c:pt>
                <c:pt idx="4099">
                  <c:v>1.0630727844704042E-8</c:v>
                </c:pt>
                <c:pt idx="4100">
                  <c:v>1.0630727844704042E-8</c:v>
                </c:pt>
                <c:pt idx="4101">
                  <c:v>1.0024760367181765E-8</c:v>
                </c:pt>
                <c:pt idx="4102">
                  <c:v>1.0384055484449433E-8</c:v>
                </c:pt>
                <c:pt idx="4103">
                  <c:v>1.0262874071129316E-8</c:v>
                </c:pt>
                <c:pt idx="4104">
                  <c:v>1.0262874071129316E-8</c:v>
                </c:pt>
                <c:pt idx="4105">
                  <c:v>9.9077719100890444E-9</c:v>
                </c:pt>
                <c:pt idx="4106">
                  <c:v>1.0024760367181765E-8</c:v>
                </c:pt>
                <c:pt idx="4107">
                  <c:v>1.0024760367181765E-8</c:v>
                </c:pt>
                <c:pt idx="4108">
                  <c:v>1.0262874071129316E-8</c:v>
                </c:pt>
                <c:pt idx="4109">
                  <c:v>9.677874812013755E-9</c:v>
                </c:pt>
                <c:pt idx="4110">
                  <c:v>9.9077719100890444E-9</c:v>
                </c:pt>
                <c:pt idx="4111">
                  <c:v>9.9077719100890444E-9</c:v>
                </c:pt>
                <c:pt idx="4112">
                  <c:v>9.5649344921732441E-9</c:v>
                </c:pt>
                <c:pt idx="4113">
                  <c:v>9.677874812013755E-9</c:v>
                </c:pt>
                <c:pt idx="4114">
                  <c:v>9.677874812013755E-9</c:v>
                </c:pt>
                <c:pt idx="4115">
                  <c:v>9.677874812013755E-9</c:v>
                </c:pt>
                <c:pt idx="4116">
                  <c:v>1.3925538553862036E-8</c:v>
                </c:pt>
                <c:pt idx="4117">
                  <c:v>1.3925538553862036E-8</c:v>
                </c:pt>
                <c:pt idx="4118">
                  <c:v>1.3925538553862036E-8</c:v>
                </c:pt>
                <c:pt idx="4119">
                  <c:v>1.3763028208484146E-8</c:v>
                </c:pt>
                <c:pt idx="4120">
                  <c:v>1.3763028208484146E-8</c:v>
                </c:pt>
                <c:pt idx="4121">
                  <c:v>1.3286818423055794E-8</c:v>
                </c:pt>
                <c:pt idx="4122">
                  <c:v>1.3286818423055794E-8</c:v>
                </c:pt>
                <c:pt idx="4123">
                  <c:v>1.3443674848861777E-8</c:v>
                </c:pt>
                <c:pt idx="4124">
                  <c:v>1.3443674848861777E-8</c:v>
                </c:pt>
                <c:pt idx="4125">
                  <c:v>1.3443674848861777E-8</c:v>
                </c:pt>
                <c:pt idx="4126">
                  <c:v>1.4089967780168969E-8</c:v>
                </c:pt>
                <c:pt idx="4127">
                  <c:v>1.3602414350789857E-8</c:v>
                </c:pt>
                <c:pt idx="4128">
                  <c:v>1.3443674848861777E-8</c:v>
                </c:pt>
                <c:pt idx="4129">
                  <c:v>1.3443674848861777E-8</c:v>
                </c:pt>
                <c:pt idx="4130">
                  <c:v>1.3763028208484146E-8</c:v>
                </c:pt>
                <c:pt idx="4131">
                  <c:v>1.3286818423055794E-8</c:v>
                </c:pt>
                <c:pt idx="4132">
                  <c:v>1.3443674848861777E-8</c:v>
                </c:pt>
                <c:pt idx="4133">
                  <c:v>1.3443674848861777E-8</c:v>
                </c:pt>
                <c:pt idx="4134">
                  <c:v>1.3763028208484146E-8</c:v>
                </c:pt>
                <c:pt idx="4135">
                  <c:v>1.3763028208484146E-8</c:v>
                </c:pt>
                <c:pt idx="4136">
                  <c:v>1.3602414350789857E-8</c:v>
                </c:pt>
                <c:pt idx="4137">
                  <c:v>1.2978514898728235E-8</c:v>
                </c:pt>
                <c:pt idx="4138">
                  <c:v>1.3286818423055794E-8</c:v>
                </c:pt>
                <c:pt idx="4139">
                  <c:v>1.2827056272512343E-8</c:v>
                </c:pt>
                <c:pt idx="4140">
                  <c:v>1.3131761909977151E-8</c:v>
                </c:pt>
                <c:pt idx="4141">
                  <c:v>1.2529449787367654E-8</c:v>
                </c:pt>
                <c:pt idx="4142">
                  <c:v>1.2529449787367654E-8</c:v>
                </c:pt>
                <c:pt idx="4143">
                  <c:v>1.3131761909977151E-8</c:v>
                </c:pt>
                <c:pt idx="4144">
                  <c:v>1.2677365160964671E-8</c:v>
                </c:pt>
                <c:pt idx="4145">
                  <c:v>1.2677365160964671E-8</c:v>
                </c:pt>
                <c:pt idx="4146">
                  <c:v>1.238323172876513E-8</c:v>
                </c:pt>
                <c:pt idx="4147">
                  <c:v>1.238323172876513E-8</c:v>
                </c:pt>
                <c:pt idx="4148">
                  <c:v>1.2238720027666271E-8</c:v>
                </c:pt>
                <c:pt idx="4149">
                  <c:v>1.2095894770963548E-8</c:v>
                </c:pt>
                <c:pt idx="4150">
                  <c:v>1.2677365160964671E-8</c:v>
                </c:pt>
                <c:pt idx="4151">
                  <c:v>1.2529449787367654E-8</c:v>
                </c:pt>
                <c:pt idx="4152">
                  <c:v>1.238323172876513E-8</c:v>
                </c:pt>
                <c:pt idx="4153">
                  <c:v>1.2978514898728235E-8</c:v>
                </c:pt>
                <c:pt idx="4154">
                  <c:v>1.238323172876513E-8</c:v>
                </c:pt>
                <c:pt idx="4155">
                  <c:v>1.2238720027666271E-8</c:v>
                </c:pt>
                <c:pt idx="4156">
                  <c:v>1.2677365160964671E-8</c:v>
                </c:pt>
                <c:pt idx="4157">
                  <c:v>1.2827056272512343E-8</c:v>
                </c:pt>
                <c:pt idx="4158">
                  <c:v>1.238323172876513E-8</c:v>
                </c:pt>
                <c:pt idx="4159">
                  <c:v>1.2978514898728235E-8</c:v>
                </c:pt>
                <c:pt idx="4160">
                  <c:v>1.238323172876513E-8</c:v>
                </c:pt>
                <c:pt idx="4161">
                  <c:v>1.2677365160964671E-8</c:v>
                </c:pt>
                <c:pt idx="4162">
                  <c:v>1.2677365160964671E-8</c:v>
                </c:pt>
                <c:pt idx="4163">
                  <c:v>1.2529449787367654E-8</c:v>
                </c:pt>
                <c:pt idx="4164">
                  <c:v>1.2677365160964671E-8</c:v>
                </c:pt>
                <c:pt idx="4165">
                  <c:v>1.2529449787367654E-8</c:v>
                </c:pt>
                <c:pt idx="4166">
                  <c:v>1.2827056272512343E-8</c:v>
                </c:pt>
                <c:pt idx="4167">
                  <c:v>1.2677365160964671E-8</c:v>
                </c:pt>
                <c:pt idx="4168">
                  <c:v>1.2978514898728235E-8</c:v>
                </c:pt>
                <c:pt idx="4169">
                  <c:v>1.3131761909977151E-8</c:v>
                </c:pt>
                <c:pt idx="4170">
                  <c:v>1.3131761909977151E-8</c:v>
                </c:pt>
                <c:pt idx="4171">
                  <c:v>1.3286818423055794E-8</c:v>
                </c:pt>
                <c:pt idx="4172">
                  <c:v>1.3763028208484146E-8</c:v>
                </c:pt>
                <c:pt idx="4173">
                  <c:v>1.3925538553862036E-8</c:v>
                </c:pt>
                <c:pt idx="4174">
                  <c:v>1.4089967780168969E-8</c:v>
                </c:pt>
                <c:pt idx="4175">
                  <c:v>1.4767296676903861E-8</c:v>
                </c:pt>
                <c:pt idx="4176">
                  <c:v>1.4424640559741942E-8</c:v>
                </c:pt>
                <c:pt idx="4177">
                  <c:v>1.4424640559741942E-8</c:v>
                </c:pt>
                <c:pt idx="4178">
                  <c:v>1.4424640559741942E-8</c:v>
                </c:pt>
                <c:pt idx="4179">
                  <c:v>1.5296567940945709E-8</c:v>
                </c:pt>
                <c:pt idx="4180">
                  <c:v>1.4941665169571948E-8</c:v>
                </c:pt>
                <c:pt idx="4181">
                  <c:v>1.5296567940945709E-8</c:v>
                </c:pt>
                <c:pt idx="4182">
                  <c:v>1.5296567940945709E-8</c:v>
                </c:pt>
                <c:pt idx="4183">
                  <c:v>1.5118057750509303E-8</c:v>
                </c:pt>
                <c:pt idx="4184">
                  <c:v>1.5296567940945709E-8</c:v>
                </c:pt>
                <c:pt idx="4185">
                  <c:v>1.5844845177986733E-8</c:v>
                </c:pt>
                <c:pt idx="4186">
                  <c:v>1.5296567940945709E-8</c:v>
                </c:pt>
                <c:pt idx="4187">
                  <c:v>1.5118057750509303E-8</c:v>
                </c:pt>
                <c:pt idx="4188">
                  <c:v>1.5844845177986733E-8</c:v>
                </c:pt>
                <c:pt idx="4189">
                  <c:v>1.6412736608583976E-8</c:v>
                </c:pt>
                <c:pt idx="4190">
                  <c:v>1.5477185934422392E-8</c:v>
                </c:pt>
                <c:pt idx="4191">
                  <c:v>1.6031900175122532E-8</c:v>
                </c:pt>
                <c:pt idx="4192">
                  <c:v>1.6031900175122532E-8</c:v>
                </c:pt>
                <c:pt idx="4193">
                  <c:v>1.6031900175122532E-8</c:v>
                </c:pt>
                <c:pt idx="4194">
                  <c:v>1.5477185934422392E-8</c:v>
                </c:pt>
                <c:pt idx="4195">
                  <c:v>1.5844845177986733E-8</c:v>
                </c:pt>
                <c:pt idx="4196">
                  <c:v>1.5477185934422392E-8</c:v>
                </c:pt>
                <c:pt idx="4197">
                  <c:v>1.5296567940945709E-8</c:v>
                </c:pt>
                <c:pt idx="4198">
                  <c:v>1.5844845177986733E-8</c:v>
                </c:pt>
                <c:pt idx="4199">
                  <c:v>1.6031900175122532E-8</c:v>
                </c:pt>
                <c:pt idx="4200">
                  <c:v>1.5659936619342926E-8</c:v>
                </c:pt>
                <c:pt idx="4201">
                  <c:v>1.5296567940945709E-8</c:v>
                </c:pt>
                <c:pt idx="4202">
                  <c:v>1.5659936619342926E-8</c:v>
                </c:pt>
                <c:pt idx="4203">
                  <c:v>1.622120078506514E-8</c:v>
                </c:pt>
                <c:pt idx="4204">
                  <c:v>1.622120078506514E-8</c:v>
                </c:pt>
                <c:pt idx="4205">
                  <c:v>1.622120078506514E-8</c:v>
                </c:pt>
                <c:pt idx="4206">
                  <c:v>1.6031900175122532E-8</c:v>
                </c:pt>
                <c:pt idx="4207">
                  <c:v>1.622120078506514E-8</c:v>
                </c:pt>
                <c:pt idx="4208">
                  <c:v>1.5844845177986733E-8</c:v>
                </c:pt>
                <c:pt idx="4209">
                  <c:v>1.5844845177986733E-8</c:v>
                </c:pt>
                <c:pt idx="4210">
                  <c:v>1.6031900175122532E-8</c:v>
                </c:pt>
                <c:pt idx="4211">
                  <c:v>1.622120078506514E-8</c:v>
                </c:pt>
                <c:pt idx="4212">
                  <c:v>1.5844845177986733E-8</c:v>
                </c:pt>
                <c:pt idx="4213">
                  <c:v>1.6412736608583976E-8</c:v>
                </c:pt>
                <c:pt idx="4214">
                  <c:v>1.6031900175122532E-8</c:v>
                </c:pt>
                <c:pt idx="4215">
                  <c:v>1.6606534038513898E-8</c:v>
                </c:pt>
                <c:pt idx="4216">
                  <c:v>1.6606534038513898E-8</c:v>
                </c:pt>
                <c:pt idx="4217">
                  <c:v>1.5844845177986733E-8</c:v>
                </c:pt>
                <c:pt idx="4218">
                  <c:v>1.5844845177986733E-8</c:v>
                </c:pt>
                <c:pt idx="4219">
                  <c:v>1.622120078506514E-8</c:v>
                </c:pt>
                <c:pt idx="4220">
                  <c:v>1.6031900175122532E-8</c:v>
                </c:pt>
                <c:pt idx="4221">
                  <c:v>1.5477185934422392E-8</c:v>
                </c:pt>
                <c:pt idx="4222">
                  <c:v>1.5844845177986733E-8</c:v>
                </c:pt>
                <c:pt idx="4223">
                  <c:v>1.6031900175122532E-8</c:v>
                </c:pt>
                <c:pt idx="4224">
                  <c:v>1.6031900175122532E-8</c:v>
                </c:pt>
                <c:pt idx="4225">
                  <c:v>1.6031900175122532E-8</c:v>
                </c:pt>
                <c:pt idx="4226">
                  <c:v>1.5477185934422392E-8</c:v>
                </c:pt>
                <c:pt idx="4227">
                  <c:v>1.5844845177986733E-8</c:v>
                </c:pt>
                <c:pt idx="4228">
                  <c:v>1.5659936619342926E-8</c:v>
                </c:pt>
                <c:pt idx="4229">
                  <c:v>1.622120078506514E-8</c:v>
                </c:pt>
                <c:pt idx="4230">
                  <c:v>1.5296567940945709E-8</c:v>
                </c:pt>
                <c:pt idx="4231">
                  <c:v>1.6031900175122532E-8</c:v>
                </c:pt>
                <c:pt idx="4232">
                  <c:v>1.5844845177986733E-8</c:v>
                </c:pt>
                <c:pt idx="4233">
                  <c:v>1.5659936619342926E-8</c:v>
                </c:pt>
                <c:pt idx="4234">
                  <c:v>1.5844845177986733E-8</c:v>
                </c:pt>
                <c:pt idx="4235">
                  <c:v>1.4767296676903861E-8</c:v>
                </c:pt>
                <c:pt idx="4236">
                  <c:v>1.4941665169571948E-8</c:v>
                </c:pt>
                <c:pt idx="4237">
                  <c:v>1.4256305718669258E-8</c:v>
                </c:pt>
                <c:pt idx="4238">
                  <c:v>1.4424640559741942E-8</c:v>
                </c:pt>
                <c:pt idx="4239">
                  <c:v>1.4424640559741942E-8</c:v>
                </c:pt>
                <c:pt idx="4240">
                  <c:v>1.4089967780168969E-8</c:v>
                </c:pt>
                <c:pt idx="4241">
                  <c:v>1.4089967780168969E-8</c:v>
                </c:pt>
                <c:pt idx="4242">
                  <c:v>1.4089967780168969E-8</c:v>
                </c:pt>
                <c:pt idx="4243">
                  <c:v>1.4424640559741942E-8</c:v>
                </c:pt>
                <c:pt idx="4244">
                  <c:v>1.4256305718669258E-8</c:v>
                </c:pt>
                <c:pt idx="4245">
                  <c:v>1.3925538553862036E-8</c:v>
                </c:pt>
                <c:pt idx="4246">
                  <c:v>1.238323172876513E-8</c:v>
                </c:pt>
                <c:pt idx="4247">
                  <c:v>1.2529449787367654E-8</c:v>
                </c:pt>
                <c:pt idx="4248">
                  <c:v>1.2978514898728235E-8</c:v>
                </c:pt>
                <c:pt idx="4249">
                  <c:v>1.3131761909977151E-8</c:v>
                </c:pt>
                <c:pt idx="4250">
                  <c:v>1.2827056272512343E-8</c:v>
                </c:pt>
                <c:pt idx="4251">
                  <c:v>1.3131761909977151E-8</c:v>
                </c:pt>
                <c:pt idx="4252">
                  <c:v>1.3131761909977151E-8</c:v>
                </c:pt>
                <c:pt idx="4253">
                  <c:v>1.2978514898728235E-8</c:v>
                </c:pt>
                <c:pt idx="4254">
                  <c:v>1.2677365160964671E-8</c:v>
                </c:pt>
                <c:pt idx="4255">
                  <c:v>1.2827056272512343E-8</c:v>
                </c:pt>
                <c:pt idx="4256">
                  <c:v>1.238323172876513E-8</c:v>
                </c:pt>
                <c:pt idx="4257">
                  <c:v>1.2238720027666271E-8</c:v>
                </c:pt>
                <c:pt idx="4258">
                  <c:v>1.2827056272512343E-8</c:v>
                </c:pt>
                <c:pt idx="4259">
                  <c:v>1.2827056272512343E-8</c:v>
                </c:pt>
                <c:pt idx="4260">
                  <c:v>1.2238720027666271E-8</c:v>
                </c:pt>
                <c:pt idx="4261">
                  <c:v>1.2238720027666271E-8</c:v>
                </c:pt>
                <c:pt idx="4262">
                  <c:v>1.2095894770963548E-8</c:v>
                </c:pt>
                <c:pt idx="4263">
                  <c:v>1.1954763804763517E-8</c:v>
                </c:pt>
                <c:pt idx="4264">
                  <c:v>1.1677368893795496E-8</c:v>
                </c:pt>
                <c:pt idx="4265">
                  <c:v>1.1677368893795496E-8</c:v>
                </c:pt>
                <c:pt idx="4266">
                  <c:v>1.1677368893795496E-8</c:v>
                </c:pt>
                <c:pt idx="4267">
                  <c:v>1.1406410574790925E-8</c:v>
                </c:pt>
                <c:pt idx="4268">
                  <c:v>1.2095894770963548E-8</c:v>
                </c:pt>
                <c:pt idx="4269">
                  <c:v>1.1541094577028808E-8</c:v>
                </c:pt>
                <c:pt idx="4270">
                  <c:v>1.1541094577028808E-8</c:v>
                </c:pt>
                <c:pt idx="4271">
                  <c:v>1.1815252303121495E-8</c:v>
                </c:pt>
                <c:pt idx="4272">
                  <c:v>1.1677368893795496E-8</c:v>
                </c:pt>
                <c:pt idx="4273">
                  <c:v>1.1815252303121495E-8</c:v>
                </c:pt>
                <c:pt idx="4274">
                  <c:v>1.1954763804763517E-8</c:v>
                </c:pt>
                <c:pt idx="4275">
                  <c:v>1.1677368893795496E-8</c:v>
                </c:pt>
                <c:pt idx="4276">
                  <c:v>1.1677368893795496E-8</c:v>
                </c:pt>
                <c:pt idx="4277">
                  <c:v>1.1541094577028808E-8</c:v>
                </c:pt>
                <c:pt idx="4278">
                  <c:v>1.1815252303121495E-8</c:v>
                </c:pt>
                <c:pt idx="4279">
                  <c:v>1.1954763804763517E-8</c:v>
                </c:pt>
                <c:pt idx="4280">
                  <c:v>1.1815252303121495E-8</c:v>
                </c:pt>
                <c:pt idx="4281">
                  <c:v>1.2238720027666271E-8</c:v>
                </c:pt>
                <c:pt idx="4282">
                  <c:v>1.238323172876513E-8</c:v>
                </c:pt>
                <c:pt idx="4283">
                  <c:v>1.2529449787367654E-8</c:v>
                </c:pt>
                <c:pt idx="4284">
                  <c:v>1.2827056272512343E-8</c:v>
                </c:pt>
                <c:pt idx="4285">
                  <c:v>1.2827056272512343E-8</c:v>
                </c:pt>
                <c:pt idx="4286">
                  <c:v>1.2529449787367654E-8</c:v>
                </c:pt>
                <c:pt idx="4287">
                  <c:v>1.3131761909977151E-8</c:v>
                </c:pt>
                <c:pt idx="4288">
                  <c:v>1.2827056272512343E-8</c:v>
                </c:pt>
                <c:pt idx="4289">
                  <c:v>1.3131761909977151E-8</c:v>
                </c:pt>
                <c:pt idx="4290">
                  <c:v>1.3286818423055794E-8</c:v>
                </c:pt>
                <c:pt idx="4291">
                  <c:v>1.3131761909977151E-8</c:v>
                </c:pt>
                <c:pt idx="4292">
                  <c:v>1.3602414350789857E-8</c:v>
                </c:pt>
                <c:pt idx="4293">
                  <c:v>1.3443674848861777E-8</c:v>
                </c:pt>
                <c:pt idx="4294">
                  <c:v>1.3925538553862036E-8</c:v>
                </c:pt>
                <c:pt idx="4295">
                  <c:v>1.3925538553862036E-8</c:v>
                </c:pt>
                <c:pt idx="4296">
                  <c:v>1.4424640559741942E-8</c:v>
                </c:pt>
                <c:pt idx="4297">
                  <c:v>1.4424640559741942E-8</c:v>
                </c:pt>
                <c:pt idx="4298">
                  <c:v>1.3763028208484146E-8</c:v>
                </c:pt>
                <c:pt idx="4299">
                  <c:v>1.4424640559741942E-8</c:v>
                </c:pt>
                <c:pt idx="4300">
                  <c:v>1.4089967780168969E-8</c:v>
                </c:pt>
                <c:pt idx="4301">
                  <c:v>1.4089967780168969E-8</c:v>
                </c:pt>
                <c:pt idx="4302">
                  <c:v>1.4089967780168969E-8</c:v>
                </c:pt>
                <c:pt idx="4303">
                  <c:v>1.5296567940945709E-8</c:v>
                </c:pt>
                <c:pt idx="4304">
                  <c:v>1.5296567940945709E-8</c:v>
                </c:pt>
                <c:pt idx="4305">
                  <c:v>1.5659936619342926E-8</c:v>
                </c:pt>
                <c:pt idx="4306">
                  <c:v>1.5844845177986733E-8</c:v>
                </c:pt>
                <c:pt idx="4307">
                  <c:v>1.5477185934422392E-8</c:v>
                </c:pt>
                <c:pt idx="4308">
                  <c:v>1.6606534038513898E-8</c:v>
                </c:pt>
                <c:pt idx="4309">
                  <c:v>1.622120078506514E-8</c:v>
                </c:pt>
                <c:pt idx="4310">
                  <c:v>1.6412736608583976E-8</c:v>
                </c:pt>
                <c:pt idx="4311">
                  <c:v>1.6802581089912349E-8</c:v>
                </c:pt>
                <c:pt idx="4312">
                  <c:v>1.6802581089912349E-8</c:v>
                </c:pt>
                <c:pt idx="4313">
                  <c:v>1.7000981704573498E-8</c:v>
                </c:pt>
                <c:pt idx="4314">
                  <c:v>1.7404838587849227E-8</c:v>
                </c:pt>
                <c:pt idx="4315">
                  <c:v>1.7000981704573498E-8</c:v>
                </c:pt>
                <c:pt idx="4316">
                  <c:v>1.7818248029169082E-8</c:v>
                </c:pt>
                <c:pt idx="4317">
                  <c:v>1.7404838587849227E-8</c:v>
                </c:pt>
                <c:pt idx="4318">
                  <c:v>1.824151900490096E-8</c:v>
                </c:pt>
                <c:pt idx="4319">
                  <c:v>1.7201724983357936E-8</c:v>
                </c:pt>
                <c:pt idx="4320">
                  <c:v>1.8674844746881671E-8</c:v>
                </c:pt>
                <c:pt idx="4321">
                  <c:v>1.8456910233400831E-8</c:v>
                </c:pt>
                <c:pt idx="4322">
                  <c:v>1.8674844746881671E-8</c:v>
                </c:pt>
                <c:pt idx="4323">
                  <c:v>1.802864138137224E-8</c:v>
                </c:pt>
                <c:pt idx="4324">
                  <c:v>1.824151900490096E-8</c:v>
                </c:pt>
                <c:pt idx="4325">
                  <c:v>1.8456910233400831E-8</c:v>
                </c:pt>
                <c:pt idx="4326">
                  <c:v>1.7818248029169082E-8</c:v>
                </c:pt>
                <c:pt idx="4327">
                  <c:v>1.824151900490096E-8</c:v>
                </c:pt>
                <c:pt idx="4328">
                  <c:v>1.7818248029169082E-8</c:v>
                </c:pt>
                <c:pt idx="4329">
                  <c:v>1.824151900490096E-8</c:v>
                </c:pt>
                <c:pt idx="4330">
                  <c:v>1.7818248029169082E-8</c:v>
                </c:pt>
                <c:pt idx="4331">
                  <c:v>1.802864138137224E-8</c:v>
                </c:pt>
                <c:pt idx="4332">
                  <c:v>1.7000981704573498E-8</c:v>
                </c:pt>
                <c:pt idx="4333">
                  <c:v>1.7201724983357936E-8</c:v>
                </c:pt>
                <c:pt idx="4334">
                  <c:v>1.7404838587849227E-8</c:v>
                </c:pt>
                <c:pt idx="4335">
                  <c:v>1.6606534038513898E-8</c:v>
                </c:pt>
                <c:pt idx="4336">
                  <c:v>1.6412736608583976E-8</c:v>
                </c:pt>
                <c:pt idx="4337">
                  <c:v>1.622120078506514E-8</c:v>
                </c:pt>
                <c:pt idx="4338">
                  <c:v>1.6606534038513898E-8</c:v>
                </c:pt>
                <c:pt idx="4339">
                  <c:v>1.5659936619342926E-8</c:v>
                </c:pt>
                <c:pt idx="4340">
                  <c:v>1.5118057750509303E-8</c:v>
                </c:pt>
                <c:pt idx="4341">
                  <c:v>1.5844845177986733E-8</c:v>
                </c:pt>
                <c:pt idx="4342">
                  <c:v>1.5659936619342926E-8</c:v>
                </c:pt>
                <c:pt idx="4343">
                  <c:v>1.4941665169571948E-8</c:v>
                </c:pt>
                <c:pt idx="4344">
                  <c:v>1.5296567940945709E-8</c:v>
                </c:pt>
                <c:pt idx="4345">
                  <c:v>1.5118057750509303E-8</c:v>
                </c:pt>
                <c:pt idx="4346">
                  <c:v>1.5118057750509303E-8</c:v>
                </c:pt>
                <c:pt idx="4347">
                  <c:v>1.5659936619342926E-8</c:v>
                </c:pt>
                <c:pt idx="4348">
                  <c:v>1.5296567940945709E-8</c:v>
                </c:pt>
                <c:pt idx="4349">
                  <c:v>1.5296567940945709E-8</c:v>
                </c:pt>
                <c:pt idx="4350">
                  <c:v>1.6031900175122532E-8</c:v>
                </c:pt>
                <c:pt idx="4351">
                  <c:v>1.5477185934422392E-8</c:v>
                </c:pt>
                <c:pt idx="4352">
                  <c:v>1.5659936619342926E-8</c:v>
                </c:pt>
                <c:pt idx="4353">
                  <c:v>1.6031900175122532E-8</c:v>
                </c:pt>
                <c:pt idx="4354">
                  <c:v>1.6031900175122532E-8</c:v>
                </c:pt>
                <c:pt idx="4355">
                  <c:v>1.5296567940945709E-8</c:v>
                </c:pt>
                <c:pt idx="4356">
                  <c:v>1.5118057750509303E-8</c:v>
                </c:pt>
                <c:pt idx="4357">
                  <c:v>1.5118057750509303E-8</c:v>
                </c:pt>
                <c:pt idx="4358">
                  <c:v>1.5477185934422392E-8</c:v>
                </c:pt>
                <c:pt idx="4359">
                  <c:v>1.4941665169571948E-8</c:v>
                </c:pt>
                <c:pt idx="4360">
                  <c:v>1.4941665169571948E-8</c:v>
                </c:pt>
                <c:pt idx="4361">
                  <c:v>1.4256305718669258E-8</c:v>
                </c:pt>
                <c:pt idx="4362">
                  <c:v>1.4767296676903861E-8</c:v>
                </c:pt>
                <c:pt idx="4363">
                  <c:v>1.4594963055911072E-8</c:v>
                </c:pt>
                <c:pt idx="4364">
                  <c:v>1.4594963055911072E-8</c:v>
                </c:pt>
                <c:pt idx="4365">
                  <c:v>1.4089967780168969E-8</c:v>
                </c:pt>
                <c:pt idx="4366">
                  <c:v>1.4089967780168969E-8</c:v>
                </c:pt>
                <c:pt idx="4367">
                  <c:v>1.3763028208484146E-8</c:v>
                </c:pt>
                <c:pt idx="4368">
                  <c:v>1.4089967780168969E-8</c:v>
                </c:pt>
                <c:pt idx="4369">
                  <c:v>1.3602414350789857E-8</c:v>
                </c:pt>
                <c:pt idx="4370">
                  <c:v>1.3602414350789857E-8</c:v>
                </c:pt>
                <c:pt idx="4371">
                  <c:v>1.3925538553862036E-8</c:v>
                </c:pt>
                <c:pt idx="4372">
                  <c:v>1.3286818423055794E-8</c:v>
                </c:pt>
                <c:pt idx="4373">
                  <c:v>1.3602414350789857E-8</c:v>
                </c:pt>
                <c:pt idx="4374">
                  <c:v>1.3443674848861777E-8</c:v>
                </c:pt>
                <c:pt idx="4375">
                  <c:v>1.2677365160964671E-8</c:v>
                </c:pt>
                <c:pt idx="4376">
                  <c:v>1.3131761909977151E-8</c:v>
                </c:pt>
                <c:pt idx="4377">
                  <c:v>1.2677365160964671E-8</c:v>
                </c:pt>
                <c:pt idx="4378">
                  <c:v>1.3131761909977151E-8</c:v>
                </c:pt>
                <c:pt idx="4379">
                  <c:v>1.7818248029169082E-8</c:v>
                </c:pt>
                <c:pt idx="4380">
                  <c:v>2.0037475299447857E-8</c:v>
                </c:pt>
                <c:pt idx="4381">
                  <c:v>1.9803684554507818E-8</c:v>
                </c:pt>
                <c:pt idx="4382">
                  <c:v>1.9803684554507818E-8</c:v>
                </c:pt>
                <c:pt idx="4383">
                  <c:v>1.9344165537356882E-8</c:v>
                </c:pt>
                <c:pt idx="4384">
                  <c:v>1.8674844746881671E-8</c:v>
                </c:pt>
                <c:pt idx="4385">
                  <c:v>1.8895309067700151E-8</c:v>
                </c:pt>
                <c:pt idx="4386">
                  <c:v>1.9118420083393703E-8</c:v>
                </c:pt>
                <c:pt idx="4387">
                  <c:v>1.8895309067700151E-8</c:v>
                </c:pt>
                <c:pt idx="4388">
                  <c:v>1.9118420083393703E-8</c:v>
                </c:pt>
                <c:pt idx="4389">
                  <c:v>1.9118420083393703E-8</c:v>
                </c:pt>
                <c:pt idx="4390">
                  <c:v>1.802864138137224E-8</c:v>
                </c:pt>
                <c:pt idx="4391">
                  <c:v>1.7818248029169082E-8</c:v>
                </c:pt>
                <c:pt idx="4392">
                  <c:v>1.7818248029169082E-8</c:v>
                </c:pt>
                <c:pt idx="4393">
                  <c:v>1.802864138137224E-8</c:v>
                </c:pt>
                <c:pt idx="4394">
                  <c:v>1.7818248029169082E-8</c:v>
                </c:pt>
                <c:pt idx="4395">
                  <c:v>1.7818248029169082E-8</c:v>
                </c:pt>
                <c:pt idx="4396">
                  <c:v>1.8674844746881671E-8</c:v>
                </c:pt>
                <c:pt idx="4397">
                  <c:v>1.8895309067700151E-8</c:v>
                </c:pt>
                <c:pt idx="4398">
                  <c:v>1.8456910233400831E-8</c:v>
                </c:pt>
                <c:pt idx="4399">
                  <c:v>1.8674844746881671E-8</c:v>
                </c:pt>
                <c:pt idx="4400">
                  <c:v>1.7404838587849227E-8</c:v>
                </c:pt>
                <c:pt idx="4401">
                  <c:v>1.8456910233400831E-8</c:v>
                </c:pt>
                <c:pt idx="4402">
                  <c:v>1.802864138137224E-8</c:v>
                </c:pt>
                <c:pt idx="4403">
                  <c:v>1.7818248029169082E-8</c:v>
                </c:pt>
                <c:pt idx="4404">
                  <c:v>1.761035050625208E-8</c:v>
                </c:pt>
                <c:pt idx="4405">
                  <c:v>1.761035050625208E-8</c:v>
                </c:pt>
                <c:pt idx="4406">
                  <c:v>1.7000981704573498E-8</c:v>
                </c:pt>
                <c:pt idx="4407">
                  <c:v>1.7201724983357936E-8</c:v>
                </c:pt>
                <c:pt idx="4408">
                  <c:v>1.7404838587849227E-8</c:v>
                </c:pt>
                <c:pt idx="4409">
                  <c:v>1.6802581089912349E-8</c:v>
                </c:pt>
                <c:pt idx="4410">
                  <c:v>1.6606534038513898E-8</c:v>
                </c:pt>
                <c:pt idx="4411">
                  <c:v>1.7000981704573498E-8</c:v>
                </c:pt>
                <c:pt idx="4412">
                  <c:v>1.6802581089912349E-8</c:v>
                </c:pt>
                <c:pt idx="4413">
                  <c:v>1.6412736608583976E-8</c:v>
                </c:pt>
                <c:pt idx="4414">
                  <c:v>1.622120078506514E-8</c:v>
                </c:pt>
                <c:pt idx="4415">
                  <c:v>1.6031900175122532E-8</c:v>
                </c:pt>
                <c:pt idx="4416">
                  <c:v>1.6031900175122532E-8</c:v>
                </c:pt>
                <c:pt idx="4417">
                  <c:v>1.5659936619342926E-8</c:v>
                </c:pt>
                <c:pt idx="4418">
                  <c:v>1.6031900175122532E-8</c:v>
                </c:pt>
                <c:pt idx="4419">
                  <c:v>1.5844845177986733E-8</c:v>
                </c:pt>
                <c:pt idx="4420">
                  <c:v>1.5659936619342926E-8</c:v>
                </c:pt>
                <c:pt idx="4421">
                  <c:v>1.4941665169571948E-8</c:v>
                </c:pt>
                <c:pt idx="4422">
                  <c:v>1.4767296676903861E-8</c:v>
                </c:pt>
                <c:pt idx="4423">
                  <c:v>1.4767296676903861E-8</c:v>
                </c:pt>
                <c:pt idx="4424">
                  <c:v>1.4424640559741942E-8</c:v>
                </c:pt>
                <c:pt idx="4425">
                  <c:v>1.4256305718669258E-8</c:v>
                </c:pt>
                <c:pt idx="4426">
                  <c:v>1.3602414350789857E-8</c:v>
                </c:pt>
                <c:pt idx="4427">
                  <c:v>1.3925538553862036E-8</c:v>
                </c:pt>
                <c:pt idx="4428">
                  <c:v>1.4256305718669258E-8</c:v>
                </c:pt>
                <c:pt idx="4429">
                  <c:v>1.4256305718669258E-8</c:v>
                </c:pt>
                <c:pt idx="4430">
                  <c:v>1.4256305718669258E-8</c:v>
                </c:pt>
                <c:pt idx="4431">
                  <c:v>1.4594963055911072E-8</c:v>
                </c:pt>
                <c:pt idx="4432">
                  <c:v>1.4767296676903861E-8</c:v>
                </c:pt>
                <c:pt idx="4433">
                  <c:v>1.4594963055911072E-8</c:v>
                </c:pt>
                <c:pt idx="4434">
                  <c:v>1.5118057750509303E-8</c:v>
                </c:pt>
                <c:pt idx="4435">
                  <c:v>1.5477185934422392E-8</c:v>
                </c:pt>
                <c:pt idx="4436">
                  <c:v>1.5477185934422392E-8</c:v>
                </c:pt>
                <c:pt idx="4437">
                  <c:v>1.622120078506514E-8</c:v>
                </c:pt>
                <c:pt idx="4438">
                  <c:v>1.6606534038513898E-8</c:v>
                </c:pt>
                <c:pt idx="4439">
                  <c:v>1.6412736608583976E-8</c:v>
                </c:pt>
                <c:pt idx="4440">
                  <c:v>1.6412736608583976E-8</c:v>
                </c:pt>
                <c:pt idx="4441">
                  <c:v>1.7201724983357936E-8</c:v>
                </c:pt>
                <c:pt idx="4442">
                  <c:v>1.7000981704573498E-8</c:v>
                </c:pt>
                <c:pt idx="4443">
                  <c:v>1.7000981704573498E-8</c:v>
                </c:pt>
                <c:pt idx="4444">
                  <c:v>1.7404838587849227E-8</c:v>
                </c:pt>
                <c:pt idx="4445">
                  <c:v>1.6606534038513898E-8</c:v>
                </c:pt>
                <c:pt idx="4446">
                  <c:v>1.6606534038513898E-8</c:v>
                </c:pt>
                <c:pt idx="4447">
                  <c:v>1.7000981704573498E-8</c:v>
                </c:pt>
                <c:pt idx="4448">
                  <c:v>1.7000981704573498E-8</c:v>
                </c:pt>
                <c:pt idx="4449">
                  <c:v>1.622120078506514E-8</c:v>
                </c:pt>
                <c:pt idx="4450">
                  <c:v>1.6412736608583976E-8</c:v>
                </c:pt>
                <c:pt idx="4451">
                  <c:v>1.5844845177986733E-8</c:v>
                </c:pt>
                <c:pt idx="4452">
                  <c:v>1.6031900175122532E-8</c:v>
                </c:pt>
                <c:pt idx="4453">
                  <c:v>1.622120078506514E-8</c:v>
                </c:pt>
                <c:pt idx="4454">
                  <c:v>1.5844845177986733E-8</c:v>
                </c:pt>
                <c:pt idx="4455">
                  <c:v>1.5844845177986733E-8</c:v>
                </c:pt>
                <c:pt idx="4456">
                  <c:v>1.5844845177986733E-8</c:v>
                </c:pt>
                <c:pt idx="4457">
                  <c:v>1.5477185934422392E-8</c:v>
                </c:pt>
                <c:pt idx="4458">
                  <c:v>1.6031900175122532E-8</c:v>
                </c:pt>
                <c:pt idx="4459">
                  <c:v>1.6031900175122532E-8</c:v>
                </c:pt>
                <c:pt idx="4460">
                  <c:v>1.622120078506514E-8</c:v>
                </c:pt>
                <c:pt idx="4461">
                  <c:v>1.5659936619342926E-8</c:v>
                </c:pt>
                <c:pt idx="4462">
                  <c:v>1.622120078506514E-8</c:v>
                </c:pt>
                <c:pt idx="4463">
                  <c:v>1.6031900175122532E-8</c:v>
                </c:pt>
                <c:pt idx="4464">
                  <c:v>1.5296567940945709E-8</c:v>
                </c:pt>
                <c:pt idx="4465">
                  <c:v>1.5844845177986733E-8</c:v>
                </c:pt>
                <c:pt idx="4466">
                  <c:v>1.5659936619342926E-8</c:v>
                </c:pt>
                <c:pt idx="4467">
                  <c:v>1.622120078506514E-8</c:v>
                </c:pt>
                <c:pt idx="4468">
                  <c:v>1.6412736608583976E-8</c:v>
                </c:pt>
                <c:pt idx="4469">
                  <c:v>1.622120078506514E-8</c:v>
                </c:pt>
                <c:pt idx="4470">
                  <c:v>1.622120078506514E-8</c:v>
                </c:pt>
                <c:pt idx="4471">
                  <c:v>1.5844845177986733E-8</c:v>
                </c:pt>
                <c:pt idx="4472">
                  <c:v>1.5844845177986733E-8</c:v>
                </c:pt>
                <c:pt idx="4473">
                  <c:v>1.5844845177986733E-8</c:v>
                </c:pt>
                <c:pt idx="4474">
                  <c:v>1.5477185934422392E-8</c:v>
                </c:pt>
                <c:pt idx="4475">
                  <c:v>1.4767296676903861E-8</c:v>
                </c:pt>
                <c:pt idx="4476">
                  <c:v>1.4767296676903861E-8</c:v>
                </c:pt>
                <c:pt idx="4477">
                  <c:v>1.4941665169571948E-8</c:v>
                </c:pt>
                <c:pt idx="4478">
                  <c:v>1.4594963055911072E-8</c:v>
                </c:pt>
                <c:pt idx="4479">
                  <c:v>1.4767296676903861E-8</c:v>
                </c:pt>
                <c:pt idx="4480">
                  <c:v>1.4424640559741942E-8</c:v>
                </c:pt>
                <c:pt idx="4481">
                  <c:v>1.4941665169571948E-8</c:v>
                </c:pt>
                <c:pt idx="4482">
                  <c:v>1.4767296676903861E-8</c:v>
                </c:pt>
                <c:pt idx="4483">
                  <c:v>1.5296567940945709E-8</c:v>
                </c:pt>
                <c:pt idx="4484">
                  <c:v>1.5477185934422392E-8</c:v>
                </c:pt>
                <c:pt idx="4485">
                  <c:v>1.5296567940945709E-8</c:v>
                </c:pt>
                <c:pt idx="4486">
                  <c:v>1.5477185934422392E-8</c:v>
                </c:pt>
                <c:pt idx="4487">
                  <c:v>1.5844845177986733E-8</c:v>
                </c:pt>
                <c:pt idx="4488">
                  <c:v>1.5477185934422392E-8</c:v>
                </c:pt>
                <c:pt idx="4489">
                  <c:v>1.6412736608583976E-8</c:v>
                </c:pt>
                <c:pt idx="4490">
                  <c:v>1.5659936619342926E-8</c:v>
                </c:pt>
                <c:pt idx="4491">
                  <c:v>1.5659936619342926E-8</c:v>
                </c:pt>
                <c:pt idx="4492">
                  <c:v>1.5477185934422392E-8</c:v>
                </c:pt>
                <c:pt idx="4493">
                  <c:v>1.5118057750509303E-8</c:v>
                </c:pt>
                <c:pt idx="4494">
                  <c:v>1.5296567940945709E-8</c:v>
                </c:pt>
                <c:pt idx="4495">
                  <c:v>1.4594963055911072E-8</c:v>
                </c:pt>
                <c:pt idx="4496">
                  <c:v>1.4256305718669258E-8</c:v>
                </c:pt>
                <c:pt idx="4497">
                  <c:v>1.4089967780168969E-8</c:v>
                </c:pt>
                <c:pt idx="4498">
                  <c:v>1.3925538553862036E-8</c:v>
                </c:pt>
                <c:pt idx="4499">
                  <c:v>1.3443674848861777E-8</c:v>
                </c:pt>
                <c:pt idx="4500">
                  <c:v>1.3443674848861777E-8</c:v>
                </c:pt>
                <c:pt idx="4501">
                  <c:v>1.3443674848861777E-8</c:v>
                </c:pt>
                <c:pt idx="4502">
                  <c:v>1.3925538553862036E-8</c:v>
                </c:pt>
                <c:pt idx="4503">
                  <c:v>1.3131761909977151E-8</c:v>
                </c:pt>
                <c:pt idx="4504">
                  <c:v>1.3763028208484146E-8</c:v>
                </c:pt>
                <c:pt idx="4505">
                  <c:v>1.3602414350789857E-8</c:v>
                </c:pt>
                <c:pt idx="4506">
                  <c:v>1.2978514898728235E-8</c:v>
                </c:pt>
                <c:pt idx="4507">
                  <c:v>1.3286818423055794E-8</c:v>
                </c:pt>
                <c:pt idx="4508">
                  <c:v>1.3286818423055794E-8</c:v>
                </c:pt>
                <c:pt idx="4509">
                  <c:v>1.3602414350789857E-8</c:v>
                </c:pt>
                <c:pt idx="4510">
                  <c:v>1.3925538553862036E-8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829312"/>
        <c:axId val="156829704"/>
        <c:extLst/>
      </c:scatterChart>
      <c:scatterChart>
        <c:scatterStyle val="lineMarker"/>
        <c:varyColors val="0"/>
        <c:ser>
          <c:idx val="12"/>
          <c:order val="2"/>
          <c:tx>
            <c:v>Speed (L/s) Run 1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FF33CC"/>
              </a:solidFill>
              <a:ln w="9525">
                <a:solidFill>
                  <a:srgbClr val="FF33CC"/>
                </a:solidFill>
              </a:ln>
              <a:effectLst/>
            </c:spPr>
          </c:marker>
          <c:xVal>
            <c:numRef>
              <c:f>Sumitomo13Oct2015a_Bleedin!$C$2:$C$5291</c:f>
              <c:numCache>
                <c:formatCode>0.00</c:formatCode>
                <c:ptCount val="5290"/>
                <c:pt idx="0">
                  <c:v>0</c:v>
                </c:pt>
                <c:pt idx="1">
                  <c:v>4.1760000167414546E-3</c:v>
                </c:pt>
                <c:pt idx="2">
                  <c:v>8.3280000253580511E-3</c:v>
                </c:pt>
                <c:pt idx="3">
                  <c:v>1.2504000042099506E-2</c:v>
                </c:pt>
                <c:pt idx="4">
                  <c:v>1.6656000050716102E-2</c:v>
                </c:pt>
                <c:pt idx="5">
                  <c:v>2.0832000067457557E-2</c:v>
                </c:pt>
                <c:pt idx="6">
                  <c:v>2.5007999909576029E-2</c:v>
                </c:pt>
                <c:pt idx="7">
                  <c:v>2.9159999918192625E-2</c:v>
                </c:pt>
                <c:pt idx="8">
                  <c:v>3.333599993493408E-2</c:v>
                </c:pt>
                <c:pt idx="9">
                  <c:v>3.7511999951675534E-2</c:v>
                </c:pt>
                <c:pt idx="10">
                  <c:v>4.1663999960292131E-2</c:v>
                </c:pt>
                <c:pt idx="11">
                  <c:v>4.5839999977033585E-2</c:v>
                </c:pt>
                <c:pt idx="12">
                  <c:v>4.9991999985650182E-2</c:v>
                </c:pt>
                <c:pt idx="13">
                  <c:v>5.4192000010516495E-2</c:v>
                </c:pt>
                <c:pt idx="14">
                  <c:v>5.8344000019133091E-2</c:v>
                </c:pt>
                <c:pt idx="15">
                  <c:v>6.2520000035874546E-2</c:v>
                </c:pt>
                <c:pt idx="16">
                  <c:v>6.6672000044491142E-2</c:v>
                </c:pt>
                <c:pt idx="17">
                  <c:v>7.0848000061232597E-2</c:v>
                </c:pt>
                <c:pt idx="18">
                  <c:v>7.5024000077974051E-2</c:v>
                </c:pt>
                <c:pt idx="19">
                  <c:v>7.9199999920092523E-2</c:v>
                </c:pt>
                <c:pt idx="20">
                  <c:v>8.335199992870912E-2</c:v>
                </c:pt>
                <c:pt idx="21">
                  <c:v>8.7527999945450574E-2</c:v>
                </c:pt>
                <c:pt idx="22">
                  <c:v>9.1679999954067171E-2</c:v>
                </c:pt>
                <c:pt idx="23">
                  <c:v>9.5855999970808625E-2</c:v>
                </c:pt>
                <c:pt idx="24">
                  <c:v>0.10003199998755008</c:v>
                </c:pt>
                <c:pt idx="25">
                  <c:v>0.10418399999616668</c:v>
                </c:pt>
                <c:pt idx="26">
                  <c:v>0.10836000001290813</c:v>
                </c:pt>
                <c:pt idx="27">
                  <c:v>0.11253600002964959</c:v>
                </c:pt>
                <c:pt idx="28">
                  <c:v>0.11668800003826618</c:v>
                </c:pt>
                <c:pt idx="29">
                  <c:v>0.12086400005500764</c:v>
                </c:pt>
                <c:pt idx="30">
                  <c:v>0.12501600006362423</c:v>
                </c:pt>
                <c:pt idx="31">
                  <c:v>0.12919200008036569</c:v>
                </c:pt>
                <c:pt idx="32">
                  <c:v>0.13336799992248416</c:v>
                </c:pt>
                <c:pt idx="33">
                  <c:v>0.13751999993110076</c:v>
                </c:pt>
                <c:pt idx="34">
                  <c:v>0.14169599994784221</c:v>
                </c:pt>
                <c:pt idx="35">
                  <c:v>0.14587199996458367</c:v>
                </c:pt>
                <c:pt idx="36">
                  <c:v>0.15004799998132512</c:v>
                </c:pt>
                <c:pt idx="37">
                  <c:v>0.15422399999806657</c:v>
                </c:pt>
                <c:pt idx="38">
                  <c:v>0.15837600000668317</c:v>
                </c:pt>
                <c:pt idx="39">
                  <c:v>0.16255200002342463</c:v>
                </c:pt>
                <c:pt idx="40">
                  <c:v>0.16670400003204122</c:v>
                </c:pt>
                <c:pt idx="41">
                  <c:v>0.17088000004878268</c:v>
                </c:pt>
                <c:pt idx="42">
                  <c:v>0.17505600006552413</c:v>
                </c:pt>
                <c:pt idx="43">
                  <c:v>0.17920800007414073</c:v>
                </c:pt>
                <c:pt idx="44">
                  <c:v>0.1833839999162592</c:v>
                </c:pt>
                <c:pt idx="45">
                  <c:v>0.1875359999248758</c:v>
                </c:pt>
                <c:pt idx="46">
                  <c:v>0.19171199994161725</c:v>
                </c:pt>
                <c:pt idx="47">
                  <c:v>0.19588799995835871</c:v>
                </c:pt>
                <c:pt idx="48">
                  <c:v>0.2000399999669753</c:v>
                </c:pt>
                <c:pt idx="49">
                  <c:v>0.20421599998371676</c:v>
                </c:pt>
                <c:pt idx="50">
                  <c:v>0.20839200000045821</c:v>
                </c:pt>
                <c:pt idx="51">
                  <c:v>0.21254400000907481</c:v>
                </c:pt>
                <c:pt idx="52">
                  <c:v>0.21672000002581626</c:v>
                </c:pt>
                <c:pt idx="53">
                  <c:v>0.22089600004255772</c:v>
                </c:pt>
                <c:pt idx="54">
                  <c:v>0.22504800005117431</c:v>
                </c:pt>
                <c:pt idx="55">
                  <c:v>0.22922400006791577</c:v>
                </c:pt>
                <c:pt idx="56">
                  <c:v>0.23339999991003424</c:v>
                </c:pt>
                <c:pt idx="57">
                  <c:v>0.23755199991865084</c:v>
                </c:pt>
                <c:pt idx="58">
                  <c:v>0.24175199994351715</c:v>
                </c:pt>
                <c:pt idx="59">
                  <c:v>0.2459279999602586</c:v>
                </c:pt>
                <c:pt idx="60">
                  <c:v>0.2500799999688752</c:v>
                </c:pt>
                <c:pt idx="61">
                  <c:v>0.25425599998561665</c:v>
                </c:pt>
                <c:pt idx="62">
                  <c:v>0.25843200000235811</c:v>
                </c:pt>
                <c:pt idx="63">
                  <c:v>0.26258400001097471</c:v>
                </c:pt>
                <c:pt idx="64">
                  <c:v>0.26676000002771616</c:v>
                </c:pt>
                <c:pt idx="65">
                  <c:v>0.27093600004445761</c:v>
                </c:pt>
                <c:pt idx="66">
                  <c:v>0.27508800005307421</c:v>
                </c:pt>
                <c:pt idx="67">
                  <c:v>0.27926400006981567</c:v>
                </c:pt>
                <c:pt idx="68">
                  <c:v>0.28343999991193414</c:v>
                </c:pt>
                <c:pt idx="69">
                  <c:v>0.28759199992055073</c:v>
                </c:pt>
                <c:pt idx="70">
                  <c:v>0.29179199994541705</c:v>
                </c:pt>
                <c:pt idx="71">
                  <c:v>0.29594399995403364</c:v>
                </c:pt>
                <c:pt idx="72">
                  <c:v>0.3001199999707751</c:v>
                </c:pt>
                <c:pt idx="73">
                  <c:v>0.30429599998751655</c:v>
                </c:pt>
                <c:pt idx="74">
                  <c:v>0.30847200000425801</c:v>
                </c:pt>
                <c:pt idx="75">
                  <c:v>0.31264800002099946</c:v>
                </c:pt>
                <c:pt idx="76">
                  <c:v>0.31680000002961606</c:v>
                </c:pt>
                <c:pt idx="77">
                  <c:v>0.32097600004635751</c:v>
                </c:pt>
                <c:pt idx="78">
                  <c:v>0.32512800005497411</c:v>
                </c:pt>
                <c:pt idx="79">
                  <c:v>0.32930400007171556</c:v>
                </c:pt>
                <c:pt idx="80">
                  <c:v>0.33347999991383404</c:v>
                </c:pt>
                <c:pt idx="81">
                  <c:v>0.33763199992245063</c:v>
                </c:pt>
                <c:pt idx="82">
                  <c:v>0.34180799993919209</c:v>
                </c:pt>
                <c:pt idx="83">
                  <c:v>0.34595999994780868</c:v>
                </c:pt>
                <c:pt idx="84">
                  <c:v>0.35013599996455014</c:v>
                </c:pt>
                <c:pt idx="85">
                  <c:v>0.35431199998129159</c:v>
                </c:pt>
                <c:pt idx="86">
                  <c:v>0.35848799999803305</c:v>
                </c:pt>
                <c:pt idx="87">
                  <c:v>0.3626640000147745</c:v>
                </c:pt>
                <c:pt idx="88">
                  <c:v>0.36684000003151596</c:v>
                </c:pt>
                <c:pt idx="89">
                  <c:v>0.37099200004013255</c:v>
                </c:pt>
                <c:pt idx="90">
                  <c:v>0.37516800005687401</c:v>
                </c:pt>
                <c:pt idx="91">
                  <c:v>0.37934400007361546</c:v>
                </c:pt>
                <c:pt idx="92">
                  <c:v>0.38351999991573393</c:v>
                </c:pt>
                <c:pt idx="93">
                  <c:v>0.38767199992435053</c:v>
                </c:pt>
                <c:pt idx="94">
                  <c:v>0.39184799994109198</c:v>
                </c:pt>
                <c:pt idx="95">
                  <c:v>0.39602399995783344</c:v>
                </c:pt>
                <c:pt idx="96">
                  <c:v>0.40017599996645004</c:v>
                </c:pt>
                <c:pt idx="97">
                  <c:v>0.40435199998319149</c:v>
                </c:pt>
                <c:pt idx="98">
                  <c:v>0.40850399999180809</c:v>
                </c:pt>
                <c:pt idx="99">
                  <c:v>0.41268000000854954</c:v>
                </c:pt>
                <c:pt idx="100">
                  <c:v>0.416856000025291</c:v>
                </c:pt>
                <c:pt idx="101">
                  <c:v>0.42100800003390759</c:v>
                </c:pt>
                <c:pt idx="102">
                  <c:v>0.42518400005064905</c:v>
                </c:pt>
                <c:pt idx="103">
                  <c:v>0.42933600005926564</c:v>
                </c:pt>
                <c:pt idx="104">
                  <c:v>0.4335120000760071</c:v>
                </c:pt>
                <c:pt idx="105">
                  <c:v>0.43768799991812557</c:v>
                </c:pt>
                <c:pt idx="106">
                  <c:v>0.44186399993486702</c:v>
                </c:pt>
                <c:pt idx="107">
                  <c:v>0.44603999995160848</c:v>
                </c:pt>
                <c:pt idx="108">
                  <c:v>0.45019199996022508</c:v>
                </c:pt>
                <c:pt idx="109">
                  <c:v>0.45436799997696653</c:v>
                </c:pt>
                <c:pt idx="110">
                  <c:v>0.45854399999370798</c:v>
                </c:pt>
                <c:pt idx="111">
                  <c:v>0.46269600000232458</c:v>
                </c:pt>
                <c:pt idx="112">
                  <c:v>0.46687200001906604</c:v>
                </c:pt>
                <c:pt idx="113">
                  <c:v>0.47104800003580749</c:v>
                </c:pt>
                <c:pt idx="114">
                  <c:v>0.47522400005254894</c:v>
                </c:pt>
                <c:pt idx="115">
                  <c:v>0.47937600006116554</c:v>
                </c:pt>
                <c:pt idx="116">
                  <c:v>0.483552000077907</c:v>
                </c:pt>
                <c:pt idx="117">
                  <c:v>0.48772799992002547</c:v>
                </c:pt>
                <c:pt idx="118">
                  <c:v>0.49187999992864206</c:v>
                </c:pt>
                <c:pt idx="119">
                  <c:v>0.49605599994538352</c:v>
                </c:pt>
                <c:pt idx="120">
                  <c:v>0.50020799995400012</c:v>
                </c:pt>
                <c:pt idx="121">
                  <c:v>0.50440799997886643</c:v>
                </c:pt>
                <c:pt idx="122">
                  <c:v>0.50855999998748302</c:v>
                </c:pt>
                <c:pt idx="123">
                  <c:v>0.51273600000422448</c:v>
                </c:pt>
                <c:pt idx="124">
                  <c:v>0.51688800001284108</c:v>
                </c:pt>
                <c:pt idx="125">
                  <c:v>0.52106400002958253</c:v>
                </c:pt>
                <c:pt idx="126">
                  <c:v>0.52524000004632398</c:v>
                </c:pt>
                <c:pt idx="127">
                  <c:v>0.52941600006306544</c:v>
                </c:pt>
                <c:pt idx="128">
                  <c:v>0.53359200007980689</c:v>
                </c:pt>
                <c:pt idx="129">
                  <c:v>0.53774399991380051</c:v>
                </c:pt>
                <c:pt idx="130">
                  <c:v>0.54191999993054196</c:v>
                </c:pt>
                <c:pt idx="131">
                  <c:v>0.54609599994728342</c:v>
                </c:pt>
                <c:pt idx="132">
                  <c:v>0.55024799995590001</c:v>
                </c:pt>
                <c:pt idx="133">
                  <c:v>0.55442399997264147</c:v>
                </c:pt>
                <c:pt idx="134">
                  <c:v>0.55857599998125806</c:v>
                </c:pt>
                <c:pt idx="135">
                  <c:v>0.56275199999799952</c:v>
                </c:pt>
                <c:pt idx="136">
                  <c:v>0.56692800001474097</c:v>
                </c:pt>
                <c:pt idx="137">
                  <c:v>0.57108000002335757</c:v>
                </c:pt>
                <c:pt idx="138">
                  <c:v>0.57525600004009902</c:v>
                </c:pt>
                <c:pt idx="139">
                  <c:v>0.57943200005684048</c:v>
                </c:pt>
                <c:pt idx="140">
                  <c:v>0.58358400006545708</c:v>
                </c:pt>
                <c:pt idx="141">
                  <c:v>0.58776000008219853</c:v>
                </c:pt>
                <c:pt idx="142">
                  <c:v>0.59191199991619214</c:v>
                </c:pt>
                <c:pt idx="143">
                  <c:v>0.5960879999329336</c:v>
                </c:pt>
                <c:pt idx="144">
                  <c:v>0.60026399994967505</c:v>
                </c:pt>
                <c:pt idx="145">
                  <c:v>0.60441599995829165</c:v>
                </c:pt>
                <c:pt idx="146">
                  <c:v>0.6085919999750331</c:v>
                </c:pt>
                <c:pt idx="147">
                  <c:v>0.6127439999836497</c:v>
                </c:pt>
                <c:pt idx="148">
                  <c:v>0.61692000000039116</c:v>
                </c:pt>
                <c:pt idx="149">
                  <c:v>0.62109600001713261</c:v>
                </c:pt>
                <c:pt idx="150">
                  <c:v>0.62524800002574921</c:v>
                </c:pt>
                <c:pt idx="151">
                  <c:v>0.62942400004249066</c:v>
                </c:pt>
                <c:pt idx="152">
                  <c:v>0.63357600005110726</c:v>
                </c:pt>
                <c:pt idx="153">
                  <c:v>0.63775200006784871</c:v>
                </c:pt>
                <c:pt idx="154">
                  <c:v>0.64192799990996718</c:v>
                </c:pt>
                <c:pt idx="155">
                  <c:v>0.64607999991858378</c:v>
                </c:pt>
                <c:pt idx="156">
                  <c:v>0.65025599993532524</c:v>
                </c:pt>
                <c:pt idx="157">
                  <c:v>0.65440799994394183</c:v>
                </c:pt>
                <c:pt idx="158">
                  <c:v>0.65858399996068329</c:v>
                </c:pt>
                <c:pt idx="159">
                  <c:v>0.66275999997742474</c:v>
                </c:pt>
                <c:pt idx="160">
                  <c:v>0.66691199998604134</c:v>
                </c:pt>
                <c:pt idx="161">
                  <c:v>0.67108800000278279</c:v>
                </c:pt>
                <c:pt idx="162">
                  <c:v>0.67526400001952425</c:v>
                </c:pt>
                <c:pt idx="163">
                  <c:v>0.67941600002814084</c:v>
                </c:pt>
                <c:pt idx="164">
                  <c:v>0.6835920000448823</c:v>
                </c:pt>
                <c:pt idx="165">
                  <c:v>0.68774400005349889</c:v>
                </c:pt>
                <c:pt idx="166">
                  <c:v>0.69192000007024035</c:v>
                </c:pt>
                <c:pt idx="167">
                  <c:v>0.69609599991235882</c:v>
                </c:pt>
                <c:pt idx="168">
                  <c:v>0.70024799992097542</c:v>
                </c:pt>
                <c:pt idx="169">
                  <c:v>0.70442399993771687</c:v>
                </c:pt>
                <c:pt idx="170">
                  <c:v>0.70859999995445833</c:v>
                </c:pt>
                <c:pt idx="171">
                  <c:v>0.71277599997119978</c:v>
                </c:pt>
                <c:pt idx="172">
                  <c:v>0.71692799997981638</c:v>
                </c:pt>
                <c:pt idx="173">
                  <c:v>0.72110399999655783</c:v>
                </c:pt>
                <c:pt idx="174">
                  <c:v>0.72525600000517443</c:v>
                </c:pt>
                <c:pt idx="175">
                  <c:v>0.72943200002191588</c:v>
                </c:pt>
                <c:pt idx="176">
                  <c:v>0.73360800003865734</c:v>
                </c:pt>
                <c:pt idx="177">
                  <c:v>0.73778400005539879</c:v>
                </c:pt>
                <c:pt idx="178">
                  <c:v>0.74193600006401539</c:v>
                </c:pt>
                <c:pt idx="179">
                  <c:v>0.74613599991425872</c:v>
                </c:pt>
                <c:pt idx="180">
                  <c:v>0.75031199993100017</c:v>
                </c:pt>
                <c:pt idx="181">
                  <c:v>0.75446399993961677</c:v>
                </c:pt>
                <c:pt idx="182">
                  <c:v>0.75863999995635822</c:v>
                </c:pt>
                <c:pt idx="183">
                  <c:v>0.76281599997309968</c:v>
                </c:pt>
                <c:pt idx="184">
                  <c:v>0.76699199998984113</c:v>
                </c:pt>
                <c:pt idx="185">
                  <c:v>0.77114399999845773</c:v>
                </c:pt>
                <c:pt idx="186">
                  <c:v>0.77532000001519918</c:v>
                </c:pt>
                <c:pt idx="187">
                  <c:v>0.77949600003194064</c:v>
                </c:pt>
                <c:pt idx="188">
                  <c:v>0.78364800004055724</c:v>
                </c:pt>
                <c:pt idx="189">
                  <c:v>0.78782400005729869</c:v>
                </c:pt>
                <c:pt idx="190">
                  <c:v>0.79200000007404014</c:v>
                </c:pt>
                <c:pt idx="191">
                  <c:v>0.79617599991615862</c:v>
                </c:pt>
                <c:pt idx="192">
                  <c:v>0.80035199993290007</c:v>
                </c:pt>
                <c:pt idx="193">
                  <c:v>0.80452799994964153</c:v>
                </c:pt>
                <c:pt idx="194">
                  <c:v>0.80867999995825812</c:v>
                </c:pt>
                <c:pt idx="195">
                  <c:v>0.81285599997499958</c:v>
                </c:pt>
                <c:pt idx="196">
                  <c:v>0.81703199999174103</c:v>
                </c:pt>
                <c:pt idx="197">
                  <c:v>0.82120800000848249</c:v>
                </c:pt>
                <c:pt idx="198">
                  <c:v>0.82536000001709908</c:v>
                </c:pt>
                <c:pt idx="199">
                  <c:v>0.82953600003384054</c:v>
                </c:pt>
                <c:pt idx="200">
                  <c:v>0.83371200005058199</c:v>
                </c:pt>
                <c:pt idx="201">
                  <c:v>0.83788800006732345</c:v>
                </c:pt>
                <c:pt idx="202">
                  <c:v>0.84204000007594004</c:v>
                </c:pt>
                <c:pt idx="203">
                  <c:v>0.84621599991805851</c:v>
                </c:pt>
                <c:pt idx="204">
                  <c:v>0.85036799992667511</c:v>
                </c:pt>
                <c:pt idx="205">
                  <c:v>0.85454399994341657</c:v>
                </c:pt>
                <c:pt idx="206">
                  <c:v>0.85871999996015802</c:v>
                </c:pt>
                <c:pt idx="207">
                  <c:v>0.86289599997689947</c:v>
                </c:pt>
                <c:pt idx="208">
                  <c:v>0.86707199999364093</c:v>
                </c:pt>
                <c:pt idx="209">
                  <c:v>0.87124800001038238</c:v>
                </c:pt>
                <c:pt idx="210">
                  <c:v>0.87540000001899898</c:v>
                </c:pt>
                <c:pt idx="211">
                  <c:v>0.87957600003574044</c:v>
                </c:pt>
                <c:pt idx="212">
                  <c:v>0.88372800004435703</c:v>
                </c:pt>
                <c:pt idx="213">
                  <c:v>0.88790400006109849</c:v>
                </c:pt>
                <c:pt idx="214">
                  <c:v>0.89208000007783994</c:v>
                </c:pt>
                <c:pt idx="215">
                  <c:v>0.89625599991995841</c:v>
                </c:pt>
                <c:pt idx="216">
                  <c:v>0.90040799992857501</c:v>
                </c:pt>
                <c:pt idx="217">
                  <c:v>0.90458399994531646</c:v>
                </c:pt>
                <c:pt idx="218">
                  <c:v>0.90875999996205792</c:v>
                </c:pt>
                <c:pt idx="219">
                  <c:v>0.91293599997879937</c:v>
                </c:pt>
                <c:pt idx="220">
                  <c:v>0.91708799998741597</c:v>
                </c:pt>
                <c:pt idx="221">
                  <c:v>0.92126400000415742</c:v>
                </c:pt>
                <c:pt idx="222">
                  <c:v>0.92541600001277402</c:v>
                </c:pt>
                <c:pt idx="223">
                  <c:v>0.92959200002951548</c:v>
                </c:pt>
                <c:pt idx="224">
                  <c:v>0.93376800004625693</c:v>
                </c:pt>
                <c:pt idx="225">
                  <c:v>0.93792000005487353</c:v>
                </c:pt>
                <c:pt idx="226">
                  <c:v>0.94209600007161498</c:v>
                </c:pt>
                <c:pt idx="227">
                  <c:v>0.94624800008023158</c:v>
                </c:pt>
                <c:pt idx="228">
                  <c:v>0.95042399992235005</c:v>
                </c:pt>
                <c:pt idx="229">
                  <c:v>0.9545999999390915</c:v>
                </c:pt>
                <c:pt idx="230">
                  <c:v>0.95877599995583296</c:v>
                </c:pt>
                <c:pt idx="231">
                  <c:v>0.96292799996444955</c:v>
                </c:pt>
                <c:pt idx="232">
                  <c:v>0.96710399998119101</c:v>
                </c:pt>
                <c:pt idx="233">
                  <c:v>0.97125599998980761</c:v>
                </c:pt>
                <c:pt idx="234">
                  <c:v>0.97543200000654906</c:v>
                </c:pt>
                <c:pt idx="235">
                  <c:v>0.97960800002329051</c:v>
                </c:pt>
                <c:pt idx="236">
                  <c:v>0.98376000003190711</c:v>
                </c:pt>
                <c:pt idx="237">
                  <c:v>0.98793600004864857</c:v>
                </c:pt>
                <c:pt idx="238">
                  <c:v>0.99208800005726516</c:v>
                </c:pt>
                <c:pt idx="239">
                  <c:v>0.99628800008213148</c:v>
                </c:pt>
                <c:pt idx="240">
                  <c:v>1.0004399999161251</c:v>
                </c:pt>
                <c:pt idx="241">
                  <c:v>1.0046399999409914</c:v>
                </c:pt>
                <c:pt idx="242">
                  <c:v>1.008791999949608</c:v>
                </c:pt>
                <c:pt idx="243">
                  <c:v>1.0129679999663495</c:v>
                </c:pt>
                <c:pt idx="244">
                  <c:v>1.0171439999830909</c:v>
                </c:pt>
                <c:pt idx="245">
                  <c:v>1.0212959999917075</c:v>
                </c:pt>
                <c:pt idx="246">
                  <c:v>1.025472000008449</c:v>
                </c:pt>
                <c:pt idx="247">
                  <c:v>1.0296240000170656</c:v>
                </c:pt>
                <c:pt idx="248">
                  <c:v>1.033800000033807</c:v>
                </c:pt>
                <c:pt idx="249">
                  <c:v>1.0379760000505485</c:v>
                </c:pt>
                <c:pt idx="250">
                  <c:v>1.0421280000591651</c:v>
                </c:pt>
                <c:pt idx="251">
                  <c:v>1.0463040000759065</c:v>
                </c:pt>
                <c:pt idx="252">
                  <c:v>1.0505039999261498</c:v>
                </c:pt>
                <c:pt idx="253">
                  <c:v>1.0546559999347664</c:v>
                </c:pt>
                <c:pt idx="254">
                  <c:v>1.0588319999515079</c:v>
                </c:pt>
                <c:pt idx="255">
                  <c:v>1.0630079999682494</c:v>
                </c:pt>
                <c:pt idx="256">
                  <c:v>1.0671839999849908</c:v>
                </c:pt>
                <c:pt idx="257">
                  <c:v>1.0713359999936074</c:v>
                </c:pt>
                <c:pt idx="258">
                  <c:v>1.0755120000103489</c:v>
                </c:pt>
                <c:pt idx="259">
                  <c:v>1.0796880000270903</c:v>
                </c:pt>
                <c:pt idx="260">
                  <c:v>1.0838640000438318</c:v>
                </c:pt>
                <c:pt idx="261">
                  <c:v>1.0880400000605732</c:v>
                </c:pt>
                <c:pt idx="262">
                  <c:v>1.0922160000773147</c:v>
                </c:pt>
                <c:pt idx="263">
                  <c:v>1.0963919999194331</c:v>
                </c:pt>
                <c:pt idx="264">
                  <c:v>1.1005679999361746</c:v>
                </c:pt>
                <c:pt idx="265">
                  <c:v>1.1047439999529161</c:v>
                </c:pt>
                <c:pt idx="266">
                  <c:v>1.1088959999615327</c:v>
                </c:pt>
                <c:pt idx="267">
                  <c:v>1.1130719999782741</c:v>
                </c:pt>
                <c:pt idx="268">
                  <c:v>1.1172479999950156</c:v>
                </c:pt>
                <c:pt idx="269">
                  <c:v>1.1214000000036322</c:v>
                </c:pt>
                <c:pt idx="270">
                  <c:v>1.1255760000203736</c:v>
                </c:pt>
                <c:pt idx="271">
                  <c:v>1.1297280000289902</c:v>
                </c:pt>
                <c:pt idx="272">
                  <c:v>1.1339040000457317</c:v>
                </c:pt>
                <c:pt idx="273">
                  <c:v>1.1380800000624731</c:v>
                </c:pt>
                <c:pt idx="274">
                  <c:v>1.1422320000710897</c:v>
                </c:pt>
                <c:pt idx="275">
                  <c:v>1.1464079999132082</c:v>
                </c:pt>
                <c:pt idx="276">
                  <c:v>1.1505839999299496</c:v>
                </c:pt>
                <c:pt idx="277">
                  <c:v>1.1547359999385662</c:v>
                </c:pt>
                <c:pt idx="278">
                  <c:v>1.1589119999553077</c:v>
                </c:pt>
                <c:pt idx="279">
                  <c:v>1.1630639999639243</c:v>
                </c:pt>
                <c:pt idx="280">
                  <c:v>1.1672399999806657</c:v>
                </c:pt>
                <c:pt idx="281">
                  <c:v>1.1714159999974072</c:v>
                </c:pt>
                <c:pt idx="282">
                  <c:v>1.1755680000060238</c:v>
                </c:pt>
                <c:pt idx="283">
                  <c:v>1.1797440000227652</c:v>
                </c:pt>
                <c:pt idx="284">
                  <c:v>1.1839440000476316</c:v>
                </c:pt>
                <c:pt idx="285">
                  <c:v>1.188120000064373</c:v>
                </c:pt>
                <c:pt idx="286">
                  <c:v>1.1922720000729896</c:v>
                </c:pt>
                <c:pt idx="287">
                  <c:v>1.1964479999151081</c:v>
                </c:pt>
                <c:pt idx="288">
                  <c:v>1.2006239999318495</c:v>
                </c:pt>
                <c:pt idx="289">
                  <c:v>1.204799999948591</c:v>
                </c:pt>
                <c:pt idx="290">
                  <c:v>1.2089759999653324</c:v>
                </c:pt>
                <c:pt idx="291">
                  <c:v>1.213127999973949</c:v>
                </c:pt>
                <c:pt idx="292">
                  <c:v>1.2173039999906905</c:v>
                </c:pt>
                <c:pt idx="293">
                  <c:v>1.221480000007432</c:v>
                </c:pt>
                <c:pt idx="294">
                  <c:v>1.2256320000160486</c:v>
                </c:pt>
                <c:pt idx="295">
                  <c:v>1.22980800003279</c:v>
                </c:pt>
                <c:pt idx="296">
                  <c:v>1.2339840000495315</c:v>
                </c:pt>
                <c:pt idx="297">
                  <c:v>1.2381600000662729</c:v>
                </c:pt>
                <c:pt idx="298">
                  <c:v>1.2423359999083914</c:v>
                </c:pt>
                <c:pt idx="299">
                  <c:v>1.2465119999251328</c:v>
                </c:pt>
                <c:pt idx="300">
                  <c:v>1.2506879999418743</c:v>
                </c:pt>
                <c:pt idx="301">
                  <c:v>1.2548639999586158</c:v>
                </c:pt>
                <c:pt idx="302">
                  <c:v>1.2590399999753572</c:v>
                </c:pt>
                <c:pt idx="303">
                  <c:v>1.2632159999920987</c:v>
                </c:pt>
                <c:pt idx="304">
                  <c:v>1.2673680000007153</c:v>
                </c:pt>
                <c:pt idx="305">
                  <c:v>1.2715680000255816</c:v>
                </c:pt>
                <c:pt idx="306">
                  <c:v>1.2757200000341982</c:v>
                </c:pt>
                <c:pt idx="307">
                  <c:v>1.2798960000509396</c:v>
                </c:pt>
                <c:pt idx="308">
                  <c:v>1.2840720000676811</c:v>
                </c:pt>
                <c:pt idx="309">
                  <c:v>1.2882719999179244</c:v>
                </c:pt>
                <c:pt idx="310">
                  <c:v>1.292423999926541</c:v>
                </c:pt>
                <c:pt idx="311">
                  <c:v>1.2965999999432825</c:v>
                </c:pt>
                <c:pt idx="312">
                  <c:v>1.3007759999600239</c:v>
                </c:pt>
                <c:pt idx="313">
                  <c:v>1.3049279999686405</c:v>
                </c:pt>
                <c:pt idx="314">
                  <c:v>1.309103999985382</c:v>
                </c:pt>
                <c:pt idx="315">
                  <c:v>1.3132559999939986</c:v>
                </c:pt>
                <c:pt idx="316">
                  <c:v>1.31743200001074</c:v>
                </c:pt>
                <c:pt idx="317">
                  <c:v>1.3216080000274815</c:v>
                </c:pt>
                <c:pt idx="318">
                  <c:v>1.3257840000442229</c:v>
                </c:pt>
                <c:pt idx="319">
                  <c:v>1.3299600000609644</c:v>
                </c:pt>
                <c:pt idx="320">
                  <c:v>1.334112000069581</c:v>
                </c:pt>
                <c:pt idx="321">
                  <c:v>1.3382879999116994</c:v>
                </c:pt>
                <c:pt idx="322">
                  <c:v>1.342439999920316</c:v>
                </c:pt>
                <c:pt idx="323">
                  <c:v>1.3466159999370575</c:v>
                </c:pt>
                <c:pt idx="324">
                  <c:v>1.3507919999537989</c:v>
                </c:pt>
                <c:pt idx="325">
                  <c:v>1.3549439999624155</c:v>
                </c:pt>
                <c:pt idx="326">
                  <c:v>1.359119999979157</c:v>
                </c:pt>
                <c:pt idx="327">
                  <c:v>1.3632959999958985</c:v>
                </c:pt>
                <c:pt idx="328">
                  <c:v>1.3674480000045151</c:v>
                </c:pt>
                <c:pt idx="329">
                  <c:v>1.3716240000212565</c:v>
                </c:pt>
                <c:pt idx="330">
                  <c:v>1.375800000037998</c:v>
                </c:pt>
                <c:pt idx="331">
                  <c:v>1.3799760000547394</c:v>
                </c:pt>
                <c:pt idx="332">
                  <c:v>1.3841520000714809</c:v>
                </c:pt>
                <c:pt idx="333">
                  <c:v>1.3883040000800975</c:v>
                </c:pt>
                <c:pt idx="334">
                  <c:v>1.3925039999303408</c:v>
                </c:pt>
                <c:pt idx="335">
                  <c:v>1.3966799999470823</c:v>
                </c:pt>
                <c:pt idx="336">
                  <c:v>1.4008319999556988</c:v>
                </c:pt>
                <c:pt idx="337">
                  <c:v>1.4050079999724403</c:v>
                </c:pt>
                <c:pt idx="338">
                  <c:v>1.4091839999891818</c:v>
                </c:pt>
                <c:pt idx="339">
                  <c:v>1.4133359999977984</c:v>
                </c:pt>
                <c:pt idx="340">
                  <c:v>1.4175120000145398</c:v>
                </c:pt>
                <c:pt idx="341">
                  <c:v>1.4216640000231564</c:v>
                </c:pt>
                <c:pt idx="342">
                  <c:v>1.4258400000398979</c:v>
                </c:pt>
                <c:pt idx="343">
                  <c:v>1.4300160000566393</c:v>
                </c:pt>
                <c:pt idx="344">
                  <c:v>1.4341680000652559</c:v>
                </c:pt>
                <c:pt idx="345">
                  <c:v>1.4383440000819974</c:v>
                </c:pt>
                <c:pt idx="346">
                  <c:v>1.442495999915991</c:v>
                </c:pt>
                <c:pt idx="347">
                  <c:v>1.4466719999327324</c:v>
                </c:pt>
                <c:pt idx="348">
                  <c:v>1.4508479999494739</c:v>
                </c:pt>
                <c:pt idx="349">
                  <c:v>1.4549999999580905</c:v>
                </c:pt>
                <c:pt idx="350">
                  <c:v>1.4591759999748319</c:v>
                </c:pt>
                <c:pt idx="351">
                  <c:v>1.4633519999915734</c:v>
                </c:pt>
                <c:pt idx="352">
                  <c:v>1.4675280000083148</c:v>
                </c:pt>
                <c:pt idx="353">
                  <c:v>1.4716800000169314</c:v>
                </c:pt>
                <c:pt idx="354">
                  <c:v>1.4758800000417978</c:v>
                </c:pt>
                <c:pt idx="355">
                  <c:v>1.4800320000504144</c:v>
                </c:pt>
                <c:pt idx="356">
                  <c:v>1.4842080000671558</c:v>
                </c:pt>
                <c:pt idx="357">
                  <c:v>1.4883839999092743</c:v>
                </c:pt>
                <c:pt idx="358">
                  <c:v>1.4925599999260157</c:v>
                </c:pt>
                <c:pt idx="359">
                  <c:v>1.4967359999427572</c:v>
                </c:pt>
                <c:pt idx="360">
                  <c:v>1.5009119999594986</c:v>
                </c:pt>
                <c:pt idx="361">
                  <c:v>1.5050879999762401</c:v>
                </c:pt>
                <c:pt idx="362">
                  <c:v>1.5092399999848567</c:v>
                </c:pt>
                <c:pt idx="363">
                  <c:v>1.5134160000015981</c:v>
                </c:pt>
                <c:pt idx="364">
                  <c:v>1.5175680000102147</c:v>
                </c:pt>
                <c:pt idx="365">
                  <c:v>1.5217440000269562</c:v>
                </c:pt>
                <c:pt idx="366">
                  <c:v>1.5259200000436977</c:v>
                </c:pt>
                <c:pt idx="367">
                  <c:v>1.5300720000523143</c:v>
                </c:pt>
                <c:pt idx="368">
                  <c:v>1.5342480000690557</c:v>
                </c:pt>
                <c:pt idx="369">
                  <c:v>1.5384239999111742</c:v>
                </c:pt>
                <c:pt idx="370">
                  <c:v>1.5425999999279156</c:v>
                </c:pt>
                <c:pt idx="371">
                  <c:v>1.5467759999446571</c:v>
                </c:pt>
                <c:pt idx="372">
                  <c:v>1.5509279999532737</c:v>
                </c:pt>
                <c:pt idx="373">
                  <c:v>1.5551039999700151</c:v>
                </c:pt>
                <c:pt idx="374">
                  <c:v>1.5592559999786317</c:v>
                </c:pt>
                <c:pt idx="375">
                  <c:v>1.5634319999953732</c:v>
                </c:pt>
                <c:pt idx="376">
                  <c:v>1.5676080000121146</c:v>
                </c:pt>
                <c:pt idx="377">
                  <c:v>1.5717840000288561</c:v>
                </c:pt>
                <c:pt idx="378">
                  <c:v>1.5759600000455976</c:v>
                </c:pt>
                <c:pt idx="379">
                  <c:v>1.580136000062339</c:v>
                </c:pt>
                <c:pt idx="380">
                  <c:v>1.5842880000709556</c:v>
                </c:pt>
                <c:pt idx="381">
                  <c:v>1.5884639999130741</c:v>
                </c:pt>
                <c:pt idx="382">
                  <c:v>1.5926159999216907</c:v>
                </c:pt>
                <c:pt idx="383">
                  <c:v>1.5967919999384321</c:v>
                </c:pt>
                <c:pt idx="384">
                  <c:v>1.6009679999551736</c:v>
                </c:pt>
                <c:pt idx="385">
                  <c:v>1.605143999971915</c:v>
                </c:pt>
                <c:pt idx="386">
                  <c:v>1.6092959999805316</c:v>
                </c:pt>
                <c:pt idx="387">
                  <c:v>1.6134719999972731</c:v>
                </c:pt>
                <c:pt idx="388">
                  <c:v>1.6176480000140145</c:v>
                </c:pt>
                <c:pt idx="389">
                  <c:v>1.6218000000226311</c:v>
                </c:pt>
                <c:pt idx="390">
                  <c:v>1.6259760000393726</c:v>
                </c:pt>
                <c:pt idx="391">
                  <c:v>1.630152000056114</c:v>
                </c:pt>
                <c:pt idx="392">
                  <c:v>1.6343040000647306</c:v>
                </c:pt>
                <c:pt idx="393">
                  <c:v>1.6384800000814721</c:v>
                </c:pt>
                <c:pt idx="394">
                  <c:v>1.6426319999154657</c:v>
                </c:pt>
                <c:pt idx="395">
                  <c:v>1.6468079999322072</c:v>
                </c:pt>
                <c:pt idx="396">
                  <c:v>1.6509839999489486</c:v>
                </c:pt>
                <c:pt idx="397">
                  <c:v>1.6551359999575652</c:v>
                </c:pt>
                <c:pt idx="398">
                  <c:v>1.6593119999743067</c:v>
                </c:pt>
                <c:pt idx="399">
                  <c:v>1.6634879999910481</c:v>
                </c:pt>
                <c:pt idx="400">
                  <c:v>1.6676640000077896</c:v>
                </c:pt>
                <c:pt idx="401">
                  <c:v>1.6718160000164062</c:v>
                </c:pt>
                <c:pt idx="402">
                  <c:v>1.6759920000331476</c:v>
                </c:pt>
                <c:pt idx="403">
                  <c:v>1.6801440000417642</c:v>
                </c:pt>
                <c:pt idx="404">
                  <c:v>1.6843200000585057</c:v>
                </c:pt>
                <c:pt idx="405">
                  <c:v>1.6884960000752471</c:v>
                </c:pt>
                <c:pt idx="406">
                  <c:v>1.6926479999092408</c:v>
                </c:pt>
                <c:pt idx="407">
                  <c:v>1.6968239999259822</c:v>
                </c:pt>
                <c:pt idx="408">
                  <c:v>1.7009999999427237</c:v>
                </c:pt>
                <c:pt idx="409">
                  <c:v>1.7051519999513403</c:v>
                </c:pt>
                <c:pt idx="410">
                  <c:v>1.7093279999680817</c:v>
                </c:pt>
                <c:pt idx="411">
                  <c:v>1.7135039999848232</c:v>
                </c:pt>
                <c:pt idx="412">
                  <c:v>1.7176559999934398</c:v>
                </c:pt>
                <c:pt idx="413">
                  <c:v>1.7218320000101812</c:v>
                </c:pt>
                <c:pt idx="414">
                  <c:v>1.7260080000269227</c:v>
                </c:pt>
                <c:pt idx="415">
                  <c:v>1.7301600000355393</c:v>
                </c:pt>
                <c:pt idx="416">
                  <c:v>1.7343360000522807</c:v>
                </c:pt>
                <c:pt idx="417">
                  <c:v>1.7384880000608973</c:v>
                </c:pt>
                <c:pt idx="418">
                  <c:v>1.7426879999111407</c:v>
                </c:pt>
                <c:pt idx="419">
                  <c:v>1.7468399999197572</c:v>
                </c:pt>
                <c:pt idx="420">
                  <c:v>1.7510399999446236</c:v>
                </c:pt>
                <c:pt idx="421">
                  <c:v>1.7551919999532402</c:v>
                </c:pt>
                <c:pt idx="422">
                  <c:v>1.7593679999699816</c:v>
                </c:pt>
                <c:pt idx="423">
                  <c:v>1.7635439999867231</c:v>
                </c:pt>
                <c:pt idx="424">
                  <c:v>1.7676959999953397</c:v>
                </c:pt>
                <c:pt idx="425">
                  <c:v>1.7718720000120811</c:v>
                </c:pt>
                <c:pt idx="426">
                  <c:v>1.7760480000288226</c:v>
                </c:pt>
                <c:pt idx="427">
                  <c:v>1.780224000045564</c:v>
                </c:pt>
                <c:pt idx="428">
                  <c:v>1.7844000000623055</c:v>
                </c:pt>
                <c:pt idx="429">
                  <c:v>1.7885520000709221</c:v>
                </c:pt>
                <c:pt idx="430">
                  <c:v>1.7927279999130405</c:v>
                </c:pt>
                <c:pt idx="431">
                  <c:v>1.796903999929782</c:v>
                </c:pt>
                <c:pt idx="432">
                  <c:v>1.8010799999465235</c:v>
                </c:pt>
                <c:pt idx="433">
                  <c:v>1.8052319999551401</c:v>
                </c:pt>
                <c:pt idx="434">
                  <c:v>1.8094079999718815</c:v>
                </c:pt>
                <c:pt idx="435">
                  <c:v>1.813583999988623</c:v>
                </c:pt>
                <c:pt idx="436">
                  <c:v>1.8177600000053644</c:v>
                </c:pt>
                <c:pt idx="437">
                  <c:v>1.821912000013981</c:v>
                </c:pt>
                <c:pt idx="438">
                  <c:v>1.8260880000307225</c:v>
                </c:pt>
                <c:pt idx="439">
                  <c:v>1.8302400000393391</c:v>
                </c:pt>
                <c:pt idx="440">
                  <c:v>1.8344160000560805</c:v>
                </c:pt>
                <c:pt idx="441">
                  <c:v>1.838592000072822</c:v>
                </c:pt>
                <c:pt idx="442">
                  <c:v>1.8427440000814386</c:v>
                </c:pt>
                <c:pt idx="443">
                  <c:v>1.846919999923557</c:v>
                </c:pt>
                <c:pt idx="444">
                  <c:v>1.8510959999402985</c:v>
                </c:pt>
                <c:pt idx="445">
                  <c:v>1.85527199995704</c:v>
                </c:pt>
                <c:pt idx="446">
                  <c:v>1.8594479999737814</c:v>
                </c:pt>
                <c:pt idx="447">
                  <c:v>1.8636239999905229</c:v>
                </c:pt>
                <c:pt idx="448">
                  <c:v>1.8677759999991395</c:v>
                </c:pt>
                <c:pt idx="449">
                  <c:v>1.8719520000158809</c:v>
                </c:pt>
                <c:pt idx="450">
                  <c:v>1.8761280000326224</c:v>
                </c:pt>
                <c:pt idx="451">
                  <c:v>1.8803040000493638</c:v>
                </c:pt>
                <c:pt idx="452">
                  <c:v>1.8844560000579804</c:v>
                </c:pt>
                <c:pt idx="453">
                  <c:v>1.8886320000747219</c:v>
                </c:pt>
                <c:pt idx="454">
                  <c:v>1.8928079999168403</c:v>
                </c:pt>
                <c:pt idx="455">
                  <c:v>1.8969599999254569</c:v>
                </c:pt>
                <c:pt idx="456">
                  <c:v>1.9011359999421984</c:v>
                </c:pt>
                <c:pt idx="457">
                  <c:v>1.905287999950815</c:v>
                </c:pt>
                <c:pt idx="458">
                  <c:v>1.9094639999675564</c:v>
                </c:pt>
                <c:pt idx="459">
                  <c:v>1.9136399999842979</c:v>
                </c:pt>
                <c:pt idx="460">
                  <c:v>1.9177919999929145</c:v>
                </c:pt>
                <c:pt idx="461">
                  <c:v>1.921968000009656</c:v>
                </c:pt>
                <c:pt idx="462">
                  <c:v>1.9261440000263974</c:v>
                </c:pt>
                <c:pt idx="463">
                  <c:v>1.930296000035014</c:v>
                </c:pt>
                <c:pt idx="464">
                  <c:v>1.9344960000598803</c:v>
                </c:pt>
                <c:pt idx="465">
                  <c:v>1.9386480000684969</c:v>
                </c:pt>
                <c:pt idx="466">
                  <c:v>1.9428239999106154</c:v>
                </c:pt>
                <c:pt idx="467">
                  <c:v>1.946975999919232</c:v>
                </c:pt>
                <c:pt idx="468">
                  <c:v>1.9511759999440983</c:v>
                </c:pt>
                <c:pt idx="469">
                  <c:v>1.9553519999608397</c:v>
                </c:pt>
                <c:pt idx="470">
                  <c:v>1.9595039999694563</c:v>
                </c:pt>
                <c:pt idx="471">
                  <c:v>1.9636799999861978</c:v>
                </c:pt>
                <c:pt idx="472">
                  <c:v>1.9678319999948144</c:v>
                </c:pt>
                <c:pt idx="473">
                  <c:v>1.9720080000115559</c:v>
                </c:pt>
                <c:pt idx="474">
                  <c:v>1.9761840000282973</c:v>
                </c:pt>
                <c:pt idx="475">
                  <c:v>1.9803600000450388</c:v>
                </c:pt>
                <c:pt idx="476">
                  <c:v>1.9845120000536554</c:v>
                </c:pt>
                <c:pt idx="477">
                  <c:v>1.9886880000703968</c:v>
                </c:pt>
                <c:pt idx="478">
                  <c:v>1.9928639999125153</c:v>
                </c:pt>
                <c:pt idx="479">
                  <c:v>1.9970159999211319</c:v>
                </c:pt>
                <c:pt idx="480">
                  <c:v>2.0011919999378733</c:v>
                </c:pt>
                <c:pt idx="481">
                  <c:v>2.0053679999546148</c:v>
                </c:pt>
                <c:pt idx="482">
                  <c:v>2.0095439999713562</c:v>
                </c:pt>
                <c:pt idx="483">
                  <c:v>2.0136959999799728</c:v>
                </c:pt>
                <c:pt idx="484">
                  <c:v>2.0178719999967143</c:v>
                </c:pt>
                <c:pt idx="485">
                  <c:v>2.0220240000053309</c:v>
                </c:pt>
                <c:pt idx="486">
                  <c:v>2.0262000000220723</c:v>
                </c:pt>
                <c:pt idx="487">
                  <c:v>2.0303760000388138</c:v>
                </c:pt>
                <c:pt idx="488">
                  <c:v>2.0345520000555553</c:v>
                </c:pt>
                <c:pt idx="489">
                  <c:v>2.0387040000641719</c:v>
                </c:pt>
                <c:pt idx="490">
                  <c:v>2.0428800000809133</c:v>
                </c:pt>
                <c:pt idx="491">
                  <c:v>2.0470559999230318</c:v>
                </c:pt>
                <c:pt idx="492">
                  <c:v>2.0512079999316484</c:v>
                </c:pt>
                <c:pt idx="493">
                  <c:v>2.0553839999483898</c:v>
                </c:pt>
                <c:pt idx="494">
                  <c:v>2.0595359999570064</c:v>
                </c:pt>
                <c:pt idx="495">
                  <c:v>2.0637119999737479</c:v>
                </c:pt>
                <c:pt idx="496">
                  <c:v>2.0678879999904893</c:v>
                </c:pt>
                <c:pt idx="497">
                  <c:v>2.0720399999991059</c:v>
                </c:pt>
                <c:pt idx="498">
                  <c:v>2.0762160000158474</c:v>
                </c:pt>
                <c:pt idx="499">
                  <c:v>2.080368000024464</c:v>
                </c:pt>
                <c:pt idx="500">
                  <c:v>2.0845440000412054</c:v>
                </c:pt>
                <c:pt idx="501">
                  <c:v>2.0887200000579469</c:v>
                </c:pt>
                <c:pt idx="502">
                  <c:v>2.0928720000665635</c:v>
                </c:pt>
                <c:pt idx="503">
                  <c:v>2.097047999908682</c:v>
                </c:pt>
                <c:pt idx="504">
                  <c:v>2.1012239999254234</c:v>
                </c:pt>
                <c:pt idx="505">
                  <c:v>2.10537599993404</c:v>
                </c:pt>
                <c:pt idx="506">
                  <c:v>2.1095519999507815</c:v>
                </c:pt>
                <c:pt idx="507">
                  <c:v>2.1137279999675229</c:v>
                </c:pt>
                <c:pt idx="508">
                  <c:v>2.1179039999842644</c:v>
                </c:pt>
                <c:pt idx="509">
                  <c:v>2.1220800000010058</c:v>
                </c:pt>
                <c:pt idx="510">
                  <c:v>2.1262320000096224</c:v>
                </c:pt>
                <c:pt idx="511">
                  <c:v>2.1304080000263639</c:v>
                </c:pt>
                <c:pt idx="512">
                  <c:v>2.1345600000349805</c:v>
                </c:pt>
                <c:pt idx="513">
                  <c:v>2.1387360000517219</c:v>
                </c:pt>
                <c:pt idx="514">
                  <c:v>2.1429120000684634</c:v>
                </c:pt>
                <c:pt idx="515">
                  <c:v>2.14706400007708</c:v>
                </c:pt>
                <c:pt idx="516">
                  <c:v>2.1512399999191985</c:v>
                </c:pt>
                <c:pt idx="517">
                  <c:v>2.155391999927815</c:v>
                </c:pt>
                <c:pt idx="518">
                  <c:v>2.1595679999445565</c:v>
                </c:pt>
                <c:pt idx="519">
                  <c:v>2.163743999961298</c:v>
                </c:pt>
                <c:pt idx="520">
                  <c:v>2.1678959999699146</c:v>
                </c:pt>
                <c:pt idx="521">
                  <c:v>2.172071999986656</c:v>
                </c:pt>
                <c:pt idx="522">
                  <c:v>2.1762239999952726</c:v>
                </c:pt>
                <c:pt idx="523">
                  <c:v>2.1804000000120141</c:v>
                </c:pt>
                <c:pt idx="524">
                  <c:v>2.1845760000287555</c:v>
                </c:pt>
                <c:pt idx="525">
                  <c:v>2.1887280000373721</c:v>
                </c:pt>
                <c:pt idx="526">
                  <c:v>2.1929280000622384</c:v>
                </c:pt>
                <c:pt idx="527">
                  <c:v>2.1971040000789799</c:v>
                </c:pt>
                <c:pt idx="528">
                  <c:v>2.2012559999129735</c:v>
                </c:pt>
                <c:pt idx="529">
                  <c:v>2.2054319999297149</c:v>
                </c:pt>
                <c:pt idx="530">
                  <c:v>2.2096079999464564</c:v>
                </c:pt>
                <c:pt idx="531">
                  <c:v>2.213759999955073</c:v>
                </c:pt>
                <c:pt idx="532">
                  <c:v>2.2179359999718145</c:v>
                </c:pt>
                <c:pt idx="533">
                  <c:v>2.2221119999885559</c:v>
                </c:pt>
                <c:pt idx="534">
                  <c:v>2.2262639999971725</c:v>
                </c:pt>
                <c:pt idx="535">
                  <c:v>2.230440000013914</c:v>
                </c:pt>
                <c:pt idx="536">
                  <c:v>2.2345920000225306</c:v>
                </c:pt>
                <c:pt idx="537">
                  <c:v>2.238768000039272</c:v>
                </c:pt>
                <c:pt idx="538">
                  <c:v>2.2429440000560135</c:v>
                </c:pt>
                <c:pt idx="539">
                  <c:v>2.2470960000646301</c:v>
                </c:pt>
                <c:pt idx="540">
                  <c:v>2.2512720000813715</c:v>
                </c:pt>
                <c:pt idx="541">
                  <c:v>2.2554239999153651</c:v>
                </c:pt>
                <c:pt idx="542">
                  <c:v>2.2595999999321066</c:v>
                </c:pt>
                <c:pt idx="543">
                  <c:v>2.263775999948848</c:v>
                </c:pt>
                <c:pt idx="544">
                  <c:v>2.2679519999655895</c:v>
                </c:pt>
                <c:pt idx="545">
                  <c:v>2.2721279999823309</c:v>
                </c:pt>
                <c:pt idx="546">
                  <c:v>2.2763039999990724</c:v>
                </c:pt>
                <c:pt idx="547">
                  <c:v>2.280456000007689</c:v>
                </c:pt>
                <c:pt idx="548">
                  <c:v>2.2846320000244305</c:v>
                </c:pt>
                <c:pt idx="549">
                  <c:v>2.2888080000411719</c:v>
                </c:pt>
                <c:pt idx="550">
                  <c:v>2.2929600000497885</c:v>
                </c:pt>
                <c:pt idx="551">
                  <c:v>2.29713600006653</c:v>
                </c:pt>
                <c:pt idx="552">
                  <c:v>2.3013119999086484</c:v>
                </c:pt>
                <c:pt idx="553">
                  <c:v>2.305463999917265</c:v>
                </c:pt>
                <c:pt idx="554">
                  <c:v>2.3096399999340065</c:v>
                </c:pt>
                <c:pt idx="555">
                  <c:v>2.3137919999426231</c:v>
                </c:pt>
                <c:pt idx="556">
                  <c:v>2.3179919999674894</c:v>
                </c:pt>
                <c:pt idx="557">
                  <c:v>2.322143999976106</c:v>
                </c:pt>
                <c:pt idx="558">
                  <c:v>2.3263199999928474</c:v>
                </c:pt>
                <c:pt idx="559">
                  <c:v>2.330472000001464</c:v>
                </c:pt>
                <c:pt idx="560">
                  <c:v>2.3346480000182055</c:v>
                </c:pt>
                <c:pt idx="561">
                  <c:v>2.3388240000349469</c:v>
                </c:pt>
                <c:pt idx="562">
                  <c:v>2.3429760000435635</c:v>
                </c:pt>
                <c:pt idx="563">
                  <c:v>2.347152000060305</c:v>
                </c:pt>
                <c:pt idx="564">
                  <c:v>2.3513280000770465</c:v>
                </c:pt>
                <c:pt idx="565">
                  <c:v>2.3554799999110401</c:v>
                </c:pt>
                <c:pt idx="566">
                  <c:v>2.3596559999277815</c:v>
                </c:pt>
                <c:pt idx="567">
                  <c:v>2.363831999944523</c:v>
                </c:pt>
                <c:pt idx="568">
                  <c:v>2.3679839999531396</c:v>
                </c:pt>
                <c:pt idx="569">
                  <c:v>2.3721839999780059</c:v>
                </c:pt>
                <c:pt idx="570">
                  <c:v>2.3763359999866225</c:v>
                </c:pt>
                <c:pt idx="571">
                  <c:v>2.3805120000033639</c:v>
                </c:pt>
                <c:pt idx="572">
                  <c:v>2.3846880000201054</c:v>
                </c:pt>
                <c:pt idx="573">
                  <c:v>2.388840000028722</c:v>
                </c:pt>
                <c:pt idx="574">
                  <c:v>2.3930160000454634</c:v>
                </c:pt>
                <c:pt idx="575">
                  <c:v>2.39716800005408</c:v>
                </c:pt>
                <c:pt idx="576">
                  <c:v>2.4013440000708215</c:v>
                </c:pt>
                <c:pt idx="577">
                  <c:v>2.40551999991294</c:v>
                </c:pt>
                <c:pt idx="578">
                  <c:v>2.4096959999296814</c:v>
                </c:pt>
                <c:pt idx="579">
                  <c:v>2.413847999938298</c:v>
                </c:pt>
                <c:pt idx="580">
                  <c:v>2.4180239999550395</c:v>
                </c:pt>
                <c:pt idx="581">
                  <c:v>2.4221999999717809</c:v>
                </c:pt>
                <c:pt idx="582">
                  <c:v>2.4263759999885224</c:v>
                </c:pt>
                <c:pt idx="583">
                  <c:v>2.430527999997139</c:v>
                </c:pt>
                <c:pt idx="584">
                  <c:v>2.4347040000138804</c:v>
                </c:pt>
                <c:pt idx="585">
                  <c:v>2.438856000022497</c:v>
                </c:pt>
                <c:pt idx="586">
                  <c:v>2.4430320000392385</c:v>
                </c:pt>
                <c:pt idx="587">
                  <c:v>2.4472080000559799</c:v>
                </c:pt>
                <c:pt idx="588">
                  <c:v>2.4513600000645965</c:v>
                </c:pt>
                <c:pt idx="589">
                  <c:v>2.455536000081338</c:v>
                </c:pt>
                <c:pt idx="590">
                  <c:v>2.4597119999234565</c:v>
                </c:pt>
                <c:pt idx="591">
                  <c:v>2.4638639999320731</c:v>
                </c:pt>
                <c:pt idx="592">
                  <c:v>2.4680399999488145</c:v>
                </c:pt>
                <c:pt idx="593">
                  <c:v>2.472215999965556</c:v>
                </c:pt>
                <c:pt idx="594">
                  <c:v>2.4763679999741726</c:v>
                </c:pt>
                <c:pt idx="595">
                  <c:v>2.480543999990914</c:v>
                </c:pt>
                <c:pt idx="596">
                  <c:v>2.4847200000076555</c:v>
                </c:pt>
                <c:pt idx="597">
                  <c:v>2.4888960000243969</c:v>
                </c:pt>
                <c:pt idx="598">
                  <c:v>2.4930720000411384</c:v>
                </c:pt>
                <c:pt idx="599">
                  <c:v>2.497224000049755</c:v>
                </c:pt>
                <c:pt idx="600">
                  <c:v>2.5014000000664964</c:v>
                </c:pt>
                <c:pt idx="601">
                  <c:v>2.5055759999086149</c:v>
                </c:pt>
                <c:pt idx="602">
                  <c:v>2.5097519999253564</c:v>
                </c:pt>
                <c:pt idx="603">
                  <c:v>2.513903999933973</c:v>
                </c:pt>
                <c:pt idx="604">
                  <c:v>2.5180799999507144</c:v>
                </c:pt>
                <c:pt idx="605">
                  <c:v>2.5222559999674559</c:v>
                </c:pt>
                <c:pt idx="606">
                  <c:v>2.5264079999760725</c:v>
                </c:pt>
                <c:pt idx="607">
                  <c:v>2.5305839999928139</c:v>
                </c:pt>
                <c:pt idx="608">
                  <c:v>2.5347600000095554</c:v>
                </c:pt>
                <c:pt idx="609">
                  <c:v>2.5389360000262968</c:v>
                </c:pt>
                <c:pt idx="610">
                  <c:v>2.5431120000430383</c:v>
                </c:pt>
                <c:pt idx="611">
                  <c:v>2.5472880000597797</c:v>
                </c:pt>
                <c:pt idx="612">
                  <c:v>2.5514640000765212</c:v>
                </c:pt>
                <c:pt idx="613">
                  <c:v>2.5556159999105148</c:v>
                </c:pt>
                <c:pt idx="614">
                  <c:v>2.5597919999272563</c:v>
                </c:pt>
                <c:pt idx="615">
                  <c:v>2.5639439999358729</c:v>
                </c:pt>
                <c:pt idx="616">
                  <c:v>2.5681199999526143</c:v>
                </c:pt>
                <c:pt idx="617">
                  <c:v>2.5722959999693558</c:v>
                </c:pt>
                <c:pt idx="618">
                  <c:v>2.5764719999860972</c:v>
                </c:pt>
                <c:pt idx="619">
                  <c:v>2.5806239999947138</c:v>
                </c:pt>
                <c:pt idx="620">
                  <c:v>2.5848000000114553</c:v>
                </c:pt>
                <c:pt idx="621">
                  <c:v>2.5889760000281967</c:v>
                </c:pt>
                <c:pt idx="622">
                  <c:v>2.5931280000368133</c:v>
                </c:pt>
                <c:pt idx="623">
                  <c:v>2.5973040000535548</c:v>
                </c:pt>
                <c:pt idx="624">
                  <c:v>2.6014800000702962</c:v>
                </c:pt>
                <c:pt idx="625">
                  <c:v>2.6056320000789128</c:v>
                </c:pt>
                <c:pt idx="626">
                  <c:v>2.6098079999210313</c:v>
                </c:pt>
                <c:pt idx="627">
                  <c:v>2.6139839999377728</c:v>
                </c:pt>
                <c:pt idx="628">
                  <c:v>2.6181599999545142</c:v>
                </c:pt>
                <c:pt idx="629">
                  <c:v>2.6223359999712557</c:v>
                </c:pt>
                <c:pt idx="630">
                  <c:v>2.6264879999798723</c:v>
                </c:pt>
                <c:pt idx="631">
                  <c:v>2.6306639999966137</c:v>
                </c:pt>
                <c:pt idx="632">
                  <c:v>2.6348400000133552</c:v>
                </c:pt>
                <c:pt idx="633">
                  <c:v>2.6390160000300966</c:v>
                </c:pt>
                <c:pt idx="634">
                  <c:v>2.6431680000387132</c:v>
                </c:pt>
                <c:pt idx="635">
                  <c:v>2.6473440000554547</c:v>
                </c:pt>
                <c:pt idx="636">
                  <c:v>2.6515200000721961</c:v>
                </c:pt>
                <c:pt idx="637">
                  <c:v>2.6556959999143146</c:v>
                </c:pt>
                <c:pt idx="638">
                  <c:v>2.6598719999310561</c:v>
                </c:pt>
                <c:pt idx="639">
                  <c:v>2.6640239999396726</c:v>
                </c:pt>
                <c:pt idx="640">
                  <c:v>2.6681999999564141</c:v>
                </c:pt>
                <c:pt idx="641">
                  <c:v>2.6723759999731556</c:v>
                </c:pt>
                <c:pt idx="642">
                  <c:v>2.6765279999817722</c:v>
                </c:pt>
                <c:pt idx="643">
                  <c:v>2.6807039999985136</c:v>
                </c:pt>
                <c:pt idx="644">
                  <c:v>2.6848560000071302</c:v>
                </c:pt>
                <c:pt idx="645">
                  <c:v>2.6890560000319965</c:v>
                </c:pt>
                <c:pt idx="646">
                  <c:v>2.693232000048738</c:v>
                </c:pt>
                <c:pt idx="647">
                  <c:v>2.6973840000573546</c:v>
                </c:pt>
                <c:pt idx="648">
                  <c:v>2.701560000074096</c:v>
                </c:pt>
                <c:pt idx="649">
                  <c:v>2.7057119999080896</c:v>
                </c:pt>
                <c:pt idx="650">
                  <c:v>2.7098879999248311</c:v>
                </c:pt>
                <c:pt idx="651">
                  <c:v>2.7140639999415725</c:v>
                </c:pt>
                <c:pt idx="652">
                  <c:v>2.718239999958314</c:v>
                </c:pt>
                <c:pt idx="653">
                  <c:v>2.7224159999750555</c:v>
                </c:pt>
                <c:pt idx="654">
                  <c:v>2.7265679999836721</c:v>
                </c:pt>
                <c:pt idx="655">
                  <c:v>2.7307440000004135</c:v>
                </c:pt>
                <c:pt idx="656">
                  <c:v>2.7348960000090301</c:v>
                </c:pt>
                <c:pt idx="657">
                  <c:v>2.7390960000338964</c:v>
                </c:pt>
                <c:pt idx="658">
                  <c:v>2.7432720000506379</c:v>
                </c:pt>
                <c:pt idx="659">
                  <c:v>2.7474240000592545</c:v>
                </c:pt>
                <c:pt idx="660">
                  <c:v>2.7516000000759959</c:v>
                </c:pt>
                <c:pt idx="661">
                  <c:v>2.7557759999181144</c:v>
                </c:pt>
                <c:pt idx="662">
                  <c:v>2.7599519999348558</c:v>
                </c:pt>
                <c:pt idx="663">
                  <c:v>2.7641039999434724</c:v>
                </c:pt>
                <c:pt idx="664">
                  <c:v>2.7682799999602139</c:v>
                </c:pt>
                <c:pt idx="665">
                  <c:v>2.7724319999688305</c:v>
                </c:pt>
                <c:pt idx="666">
                  <c:v>2.776607999985572</c:v>
                </c:pt>
                <c:pt idx="667">
                  <c:v>2.7807840000023134</c:v>
                </c:pt>
                <c:pt idx="668">
                  <c:v>2.78493600001093</c:v>
                </c:pt>
                <c:pt idx="669">
                  <c:v>2.7891120000276715</c:v>
                </c:pt>
                <c:pt idx="670">
                  <c:v>2.7932640000362881</c:v>
                </c:pt>
                <c:pt idx="671">
                  <c:v>2.7974400000530295</c:v>
                </c:pt>
                <c:pt idx="672">
                  <c:v>2.801616000069771</c:v>
                </c:pt>
                <c:pt idx="673">
                  <c:v>2.8057680000783876</c:v>
                </c:pt>
                <c:pt idx="674">
                  <c:v>2.809943999920506</c:v>
                </c:pt>
                <c:pt idx="675">
                  <c:v>2.8140959999291226</c:v>
                </c:pt>
                <c:pt idx="676">
                  <c:v>2.8182719999458641</c:v>
                </c:pt>
                <c:pt idx="677">
                  <c:v>2.8224479999626055</c:v>
                </c:pt>
                <c:pt idx="678">
                  <c:v>2.8265999999712221</c:v>
                </c:pt>
                <c:pt idx="679">
                  <c:v>2.8307759999879636</c:v>
                </c:pt>
                <c:pt idx="680">
                  <c:v>2.8349279999965802</c:v>
                </c:pt>
                <c:pt idx="681">
                  <c:v>2.8391280000214465</c:v>
                </c:pt>
                <c:pt idx="682">
                  <c:v>2.8432800000300631</c:v>
                </c:pt>
                <c:pt idx="683">
                  <c:v>2.8474560000468045</c:v>
                </c:pt>
                <c:pt idx="684">
                  <c:v>2.851632000063546</c:v>
                </c:pt>
                <c:pt idx="685">
                  <c:v>2.8557840000721626</c:v>
                </c:pt>
                <c:pt idx="686">
                  <c:v>2.8599599999142811</c:v>
                </c:pt>
                <c:pt idx="687">
                  <c:v>2.8641119999228977</c:v>
                </c:pt>
                <c:pt idx="688">
                  <c:v>2.8682879999396391</c:v>
                </c:pt>
                <c:pt idx="689">
                  <c:v>2.8724639999563806</c:v>
                </c:pt>
                <c:pt idx="690">
                  <c:v>2.8766159999649972</c:v>
                </c:pt>
                <c:pt idx="691">
                  <c:v>2.8807919999817386</c:v>
                </c:pt>
                <c:pt idx="692">
                  <c:v>2.8849679999984801</c:v>
                </c:pt>
                <c:pt idx="693">
                  <c:v>2.8891200000070967</c:v>
                </c:pt>
                <c:pt idx="694">
                  <c:v>2.8932960000238381</c:v>
                </c:pt>
                <c:pt idx="695">
                  <c:v>2.8974720000405796</c:v>
                </c:pt>
                <c:pt idx="696">
                  <c:v>2.9016240000491962</c:v>
                </c:pt>
                <c:pt idx="697">
                  <c:v>2.9058000000659376</c:v>
                </c:pt>
                <c:pt idx="698">
                  <c:v>2.9099759999080561</c:v>
                </c:pt>
                <c:pt idx="699">
                  <c:v>2.9141519999247976</c:v>
                </c:pt>
                <c:pt idx="700">
                  <c:v>2.9183039999334142</c:v>
                </c:pt>
                <c:pt idx="701">
                  <c:v>2.9224799999501556</c:v>
                </c:pt>
                <c:pt idx="702">
                  <c:v>2.9266559999668971</c:v>
                </c:pt>
                <c:pt idx="703">
                  <c:v>2.9308079999755137</c:v>
                </c:pt>
                <c:pt idx="704">
                  <c:v>2.9349839999922551</c:v>
                </c:pt>
                <c:pt idx="705">
                  <c:v>2.9391600000089966</c:v>
                </c:pt>
                <c:pt idx="706">
                  <c:v>2.943336000025738</c:v>
                </c:pt>
                <c:pt idx="707">
                  <c:v>2.9474880000343546</c:v>
                </c:pt>
                <c:pt idx="708">
                  <c:v>2.9516640000510961</c:v>
                </c:pt>
                <c:pt idx="709">
                  <c:v>2.9558400000678375</c:v>
                </c:pt>
                <c:pt idx="710">
                  <c:v>2.9599920000764541</c:v>
                </c:pt>
                <c:pt idx="711">
                  <c:v>2.9641679999185726</c:v>
                </c:pt>
                <c:pt idx="712">
                  <c:v>2.9683439999353141</c:v>
                </c:pt>
                <c:pt idx="713">
                  <c:v>2.9724959999439307</c:v>
                </c:pt>
                <c:pt idx="714">
                  <c:v>2.9766719999606721</c:v>
                </c:pt>
                <c:pt idx="715">
                  <c:v>2.9808239999692887</c:v>
                </c:pt>
                <c:pt idx="716">
                  <c:v>2.9849999999860302</c:v>
                </c:pt>
                <c:pt idx="717">
                  <c:v>2.9891760000027716</c:v>
                </c:pt>
                <c:pt idx="718">
                  <c:v>2.9933520000195131</c:v>
                </c:pt>
                <c:pt idx="719">
                  <c:v>2.9975280000362545</c:v>
                </c:pt>
                <c:pt idx="720">
                  <c:v>3.001704000052996</c:v>
                </c:pt>
                <c:pt idx="721">
                  <c:v>3.0058560000616126</c:v>
                </c:pt>
                <c:pt idx="722">
                  <c:v>3.010032000078354</c:v>
                </c:pt>
                <c:pt idx="723">
                  <c:v>3.0141839999123476</c:v>
                </c:pt>
                <c:pt idx="724">
                  <c:v>3.0183599999290891</c:v>
                </c:pt>
                <c:pt idx="725">
                  <c:v>3.0225359999458306</c:v>
                </c:pt>
                <c:pt idx="726">
                  <c:v>3.0266879999544472</c:v>
                </c:pt>
                <c:pt idx="727">
                  <c:v>3.0308639999711886</c:v>
                </c:pt>
                <c:pt idx="728">
                  <c:v>3.0350159999798052</c:v>
                </c:pt>
                <c:pt idx="729">
                  <c:v>3.0391919999965467</c:v>
                </c:pt>
                <c:pt idx="730">
                  <c:v>3.0433680000132881</c:v>
                </c:pt>
                <c:pt idx="731">
                  <c:v>3.0475200000219047</c:v>
                </c:pt>
                <c:pt idx="732">
                  <c:v>3.0516960000386462</c:v>
                </c:pt>
                <c:pt idx="733">
                  <c:v>3.0558480000472628</c:v>
                </c:pt>
                <c:pt idx="734">
                  <c:v>3.0600240000640042</c:v>
                </c:pt>
                <c:pt idx="735">
                  <c:v>3.0642000000807457</c:v>
                </c:pt>
                <c:pt idx="736">
                  <c:v>3.0683519999147393</c:v>
                </c:pt>
                <c:pt idx="737">
                  <c:v>3.0725279999314807</c:v>
                </c:pt>
                <c:pt idx="738">
                  <c:v>3.0766799999400973</c:v>
                </c:pt>
                <c:pt idx="739">
                  <c:v>3.0808559999568388</c:v>
                </c:pt>
                <c:pt idx="740">
                  <c:v>3.0850319999735802</c:v>
                </c:pt>
                <c:pt idx="741">
                  <c:v>3.0891839999821968</c:v>
                </c:pt>
                <c:pt idx="742">
                  <c:v>3.0933599999989383</c:v>
                </c:pt>
                <c:pt idx="743">
                  <c:v>3.0975120000075549</c:v>
                </c:pt>
                <c:pt idx="744">
                  <c:v>3.1016880000242963</c:v>
                </c:pt>
                <c:pt idx="745">
                  <c:v>3.1058640000410378</c:v>
                </c:pt>
                <c:pt idx="746">
                  <c:v>3.1100160000496544</c:v>
                </c:pt>
                <c:pt idx="747">
                  <c:v>3.1141920000663958</c:v>
                </c:pt>
                <c:pt idx="748">
                  <c:v>3.1183440000750124</c:v>
                </c:pt>
                <c:pt idx="749">
                  <c:v>3.1225199999171309</c:v>
                </c:pt>
                <c:pt idx="750">
                  <c:v>3.1266959999338724</c:v>
                </c:pt>
                <c:pt idx="751">
                  <c:v>3.130847999942489</c:v>
                </c:pt>
                <c:pt idx="752">
                  <c:v>3.1350239999592304</c:v>
                </c:pt>
                <c:pt idx="753">
                  <c:v>3.139175999967847</c:v>
                </c:pt>
                <c:pt idx="754">
                  <c:v>3.1433519999845885</c:v>
                </c:pt>
                <c:pt idx="755">
                  <c:v>3.1475280000013299</c:v>
                </c:pt>
                <c:pt idx="756">
                  <c:v>3.1516800000099465</c:v>
                </c:pt>
                <c:pt idx="757">
                  <c:v>3.155856000026688</c:v>
                </c:pt>
                <c:pt idx="758">
                  <c:v>3.1600320000434294</c:v>
                </c:pt>
                <c:pt idx="759">
                  <c:v>3.164184000052046</c:v>
                </c:pt>
                <c:pt idx="760">
                  <c:v>3.1683600000687875</c:v>
                </c:pt>
                <c:pt idx="761">
                  <c:v>3.1725120000774041</c:v>
                </c:pt>
                <c:pt idx="762">
                  <c:v>3.1766879999195226</c:v>
                </c:pt>
                <c:pt idx="763">
                  <c:v>3.180863999936264</c:v>
                </c:pt>
                <c:pt idx="764">
                  <c:v>3.1850159999448806</c:v>
                </c:pt>
                <c:pt idx="765">
                  <c:v>3.1891919999616221</c:v>
                </c:pt>
                <c:pt idx="766">
                  <c:v>3.1933439999702387</c:v>
                </c:pt>
                <c:pt idx="767">
                  <c:v>3.1975199999869801</c:v>
                </c:pt>
                <c:pt idx="768">
                  <c:v>3.2016960000037216</c:v>
                </c:pt>
                <c:pt idx="769">
                  <c:v>3.2058480000123382</c:v>
                </c:pt>
                <c:pt idx="770">
                  <c:v>3.2100240000290796</c:v>
                </c:pt>
                <c:pt idx="771">
                  <c:v>3.2141760000376962</c:v>
                </c:pt>
                <c:pt idx="772">
                  <c:v>3.2183520000544377</c:v>
                </c:pt>
                <c:pt idx="773">
                  <c:v>3.2225280000711791</c:v>
                </c:pt>
                <c:pt idx="774">
                  <c:v>3.2266800000797957</c:v>
                </c:pt>
                <c:pt idx="775">
                  <c:v>3.2308559999219142</c:v>
                </c:pt>
                <c:pt idx="776">
                  <c:v>3.2350079999305308</c:v>
                </c:pt>
                <c:pt idx="777">
                  <c:v>3.2391839999472722</c:v>
                </c:pt>
                <c:pt idx="778">
                  <c:v>3.2433599999640137</c:v>
                </c:pt>
                <c:pt idx="779">
                  <c:v>3.2475119999726303</c:v>
                </c:pt>
                <c:pt idx="780">
                  <c:v>3.2516879999893717</c:v>
                </c:pt>
                <c:pt idx="781">
                  <c:v>3.2558399999979883</c:v>
                </c:pt>
                <c:pt idx="782">
                  <c:v>3.2600160000147298</c:v>
                </c:pt>
                <c:pt idx="783">
                  <c:v>3.2641920000314713</c:v>
                </c:pt>
                <c:pt idx="784">
                  <c:v>3.2683440000400878</c:v>
                </c:pt>
                <c:pt idx="785">
                  <c:v>3.2725200000568293</c:v>
                </c:pt>
                <c:pt idx="786">
                  <c:v>3.2766720000654459</c:v>
                </c:pt>
                <c:pt idx="787">
                  <c:v>3.2808480000821874</c:v>
                </c:pt>
                <c:pt idx="788">
                  <c:v>3.2850239999243058</c:v>
                </c:pt>
                <c:pt idx="789">
                  <c:v>3.2891759999329224</c:v>
                </c:pt>
                <c:pt idx="790">
                  <c:v>3.2933519999496639</c:v>
                </c:pt>
                <c:pt idx="791">
                  <c:v>3.2975039999582805</c:v>
                </c:pt>
                <c:pt idx="792">
                  <c:v>3.3016799999750219</c:v>
                </c:pt>
                <c:pt idx="793">
                  <c:v>3.3058559999917634</c:v>
                </c:pt>
                <c:pt idx="794">
                  <c:v>3.31000800000038</c:v>
                </c:pt>
                <c:pt idx="795">
                  <c:v>3.3141840000171214</c:v>
                </c:pt>
                <c:pt idx="796">
                  <c:v>3.318336000025738</c:v>
                </c:pt>
                <c:pt idx="797">
                  <c:v>3.3225120000424795</c:v>
                </c:pt>
                <c:pt idx="798">
                  <c:v>3.3266880000592209</c:v>
                </c:pt>
                <c:pt idx="799">
                  <c:v>3.3308400000678375</c:v>
                </c:pt>
                <c:pt idx="800">
                  <c:v>3.335015999909956</c:v>
                </c:pt>
                <c:pt idx="801">
                  <c:v>3.3391679999185726</c:v>
                </c:pt>
                <c:pt idx="802">
                  <c:v>3.3433439999353141</c:v>
                </c:pt>
                <c:pt idx="803">
                  <c:v>3.3475199999520555</c:v>
                </c:pt>
                <c:pt idx="804">
                  <c:v>3.3516719999606721</c:v>
                </c:pt>
                <c:pt idx="805">
                  <c:v>3.3558479999774136</c:v>
                </c:pt>
                <c:pt idx="806">
                  <c:v>3.360023999994155</c:v>
                </c:pt>
                <c:pt idx="807">
                  <c:v>3.3641760000027716</c:v>
                </c:pt>
                <c:pt idx="808">
                  <c:v>3.3683520000195131</c:v>
                </c:pt>
                <c:pt idx="809">
                  <c:v>3.3725040000281297</c:v>
                </c:pt>
                <c:pt idx="810">
                  <c:v>3.3766800000448711</c:v>
                </c:pt>
                <c:pt idx="811">
                  <c:v>3.3808560000616126</c:v>
                </c:pt>
                <c:pt idx="812">
                  <c:v>3.3850080000702292</c:v>
                </c:pt>
                <c:pt idx="813">
                  <c:v>3.3891839999123476</c:v>
                </c:pt>
                <c:pt idx="814">
                  <c:v>3.3933359999209642</c:v>
                </c:pt>
                <c:pt idx="815">
                  <c:v>3.3975119999377057</c:v>
                </c:pt>
                <c:pt idx="816">
                  <c:v>3.4016879999544472</c:v>
                </c:pt>
                <c:pt idx="817">
                  <c:v>3.4058399999630637</c:v>
                </c:pt>
                <c:pt idx="818">
                  <c:v>3.4100159999798052</c:v>
                </c:pt>
                <c:pt idx="819">
                  <c:v>3.4141679999884218</c:v>
                </c:pt>
                <c:pt idx="820">
                  <c:v>3.4183440000051633</c:v>
                </c:pt>
                <c:pt idx="821">
                  <c:v>3.4225200000219047</c:v>
                </c:pt>
                <c:pt idx="822">
                  <c:v>3.4266720000305213</c:v>
                </c:pt>
                <c:pt idx="823">
                  <c:v>3.4308480000472628</c:v>
                </c:pt>
                <c:pt idx="824">
                  <c:v>3.4350000000558794</c:v>
                </c:pt>
                <c:pt idx="825">
                  <c:v>3.4391760000726208</c:v>
                </c:pt>
                <c:pt idx="826">
                  <c:v>3.4433519999147393</c:v>
                </c:pt>
                <c:pt idx="827">
                  <c:v>3.4475039999233559</c:v>
                </c:pt>
                <c:pt idx="828">
                  <c:v>3.4516799999400973</c:v>
                </c:pt>
                <c:pt idx="829">
                  <c:v>3.4558319999487139</c:v>
                </c:pt>
                <c:pt idx="830">
                  <c:v>3.4600079999654554</c:v>
                </c:pt>
                <c:pt idx="831">
                  <c:v>3.4641839999821968</c:v>
                </c:pt>
                <c:pt idx="832">
                  <c:v>3.4683359999908134</c:v>
                </c:pt>
                <c:pt idx="833">
                  <c:v>3.4725120000075549</c:v>
                </c:pt>
                <c:pt idx="834">
                  <c:v>3.4766640000161715</c:v>
                </c:pt>
                <c:pt idx="835">
                  <c:v>3.4808400000329129</c:v>
                </c:pt>
                <c:pt idx="836">
                  <c:v>3.4850160000496544</c:v>
                </c:pt>
                <c:pt idx="837">
                  <c:v>3.489168000058271</c:v>
                </c:pt>
                <c:pt idx="838">
                  <c:v>3.4933440000750124</c:v>
                </c:pt>
                <c:pt idx="839">
                  <c:v>3.4974959999090061</c:v>
                </c:pt>
                <c:pt idx="840">
                  <c:v>3.5016719999257475</c:v>
                </c:pt>
                <c:pt idx="841">
                  <c:v>3.505847999942489</c:v>
                </c:pt>
                <c:pt idx="842">
                  <c:v>3.5099999999511056</c:v>
                </c:pt>
                <c:pt idx="843">
                  <c:v>3.514175999967847</c:v>
                </c:pt>
                <c:pt idx="844">
                  <c:v>3.5183279999764636</c:v>
                </c:pt>
                <c:pt idx="845">
                  <c:v>3.5225039999932051</c:v>
                </c:pt>
                <c:pt idx="846">
                  <c:v>3.5266800000099465</c:v>
                </c:pt>
                <c:pt idx="847">
                  <c:v>3.5308320000185631</c:v>
                </c:pt>
                <c:pt idx="848">
                  <c:v>3.5350080000353046</c:v>
                </c:pt>
                <c:pt idx="849">
                  <c:v>3.5391600000439212</c:v>
                </c:pt>
                <c:pt idx="850">
                  <c:v>3.5433360000606626</c:v>
                </c:pt>
                <c:pt idx="851">
                  <c:v>3.5475120000774041</c:v>
                </c:pt>
                <c:pt idx="852">
                  <c:v>3.5516639999113977</c:v>
                </c:pt>
                <c:pt idx="853">
                  <c:v>3.5558399999281392</c:v>
                </c:pt>
                <c:pt idx="854">
                  <c:v>3.5599919999367557</c:v>
                </c:pt>
                <c:pt idx="855">
                  <c:v>3.5641679999534972</c:v>
                </c:pt>
                <c:pt idx="856">
                  <c:v>3.5683439999702387</c:v>
                </c:pt>
                <c:pt idx="857">
                  <c:v>3.5724959999788553</c:v>
                </c:pt>
                <c:pt idx="858">
                  <c:v>3.5766719999955967</c:v>
                </c:pt>
                <c:pt idx="859">
                  <c:v>3.5808240000042133</c:v>
                </c:pt>
                <c:pt idx="860">
                  <c:v>3.5850000000209548</c:v>
                </c:pt>
                <c:pt idx="861">
                  <c:v>3.5891760000376962</c:v>
                </c:pt>
                <c:pt idx="862">
                  <c:v>3.5933280000463128</c:v>
                </c:pt>
                <c:pt idx="863">
                  <c:v>3.5975040000630543</c:v>
                </c:pt>
                <c:pt idx="864">
                  <c:v>3.6016560000716709</c:v>
                </c:pt>
                <c:pt idx="865">
                  <c:v>3.6058319999137893</c:v>
                </c:pt>
                <c:pt idx="866">
                  <c:v>3.6100079999305308</c:v>
                </c:pt>
                <c:pt idx="867">
                  <c:v>3.6141599999391474</c:v>
                </c:pt>
                <c:pt idx="868">
                  <c:v>3.6183359999558888</c:v>
                </c:pt>
                <c:pt idx="869">
                  <c:v>3.6225119999726303</c:v>
                </c:pt>
                <c:pt idx="870">
                  <c:v>3.6266639999812469</c:v>
                </c:pt>
                <c:pt idx="871">
                  <c:v>3.6308399999979883</c:v>
                </c:pt>
                <c:pt idx="872">
                  <c:v>3.6349920000066049</c:v>
                </c:pt>
                <c:pt idx="873">
                  <c:v>3.6391680000233464</c:v>
                </c:pt>
                <c:pt idx="874">
                  <c:v>3.6433440000400878</c:v>
                </c:pt>
                <c:pt idx="875">
                  <c:v>3.6474960000487044</c:v>
                </c:pt>
                <c:pt idx="876">
                  <c:v>3.6516720000654459</c:v>
                </c:pt>
                <c:pt idx="877">
                  <c:v>3.6558240000740625</c:v>
                </c:pt>
                <c:pt idx="878">
                  <c:v>3.659999999916181</c:v>
                </c:pt>
                <c:pt idx="879">
                  <c:v>3.6641759999329224</c:v>
                </c:pt>
                <c:pt idx="880">
                  <c:v>3.668327999941539</c:v>
                </c:pt>
                <c:pt idx="881">
                  <c:v>3.6725039999582805</c:v>
                </c:pt>
                <c:pt idx="882">
                  <c:v>3.6766559999668971</c:v>
                </c:pt>
                <c:pt idx="883">
                  <c:v>3.6808319999836385</c:v>
                </c:pt>
                <c:pt idx="884">
                  <c:v>3.68500800000038</c:v>
                </c:pt>
                <c:pt idx="885">
                  <c:v>3.6891600000089966</c:v>
                </c:pt>
                <c:pt idx="886">
                  <c:v>3.693336000025738</c:v>
                </c:pt>
                <c:pt idx="887">
                  <c:v>3.6974880000343546</c:v>
                </c:pt>
                <c:pt idx="888">
                  <c:v>3.7016640000510961</c:v>
                </c:pt>
                <c:pt idx="889">
                  <c:v>3.7058400000678375</c:v>
                </c:pt>
                <c:pt idx="890">
                  <c:v>3.7099920000764541</c:v>
                </c:pt>
                <c:pt idx="891">
                  <c:v>3.7141679999185726</c:v>
                </c:pt>
                <c:pt idx="892">
                  <c:v>3.7183199999271892</c:v>
                </c:pt>
                <c:pt idx="893">
                  <c:v>3.7224959999439307</c:v>
                </c:pt>
                <c:pt idx="894">
                  <c:v>3.7266719999606721</c:v>
                </c:pt>
                <c:pt idx="895">
                  <c:v>3.7308239999692887</c:v>
                </c:pt>
                <c:pt idx="896">
                  <c:v>3.7349999999860302</c:v>
                </c:pt>
                <c:pt idx="897">
                  <c:v>3.7391760000027716</c:v>
                </c:pt>
                <c:pt idx="898">
                  <c:v>3.7433280000113882</c:v>
                </c:pt>
                <c:pt idx="899">
                  <c:v>3.7475040000281297</c:v>
                </c:pt>
                <c:pt idx="900">
                  <c:v>3.7516560000367463</c:v>
                </c:pt>
                <c:pt idx="901">
                  <c:v>3.7558320000534877</c:v>
                </c:pt>
                <c:pt idx="902">
                  <c:v>3.7600080000702292</c:v>
                </c:pt>
                <c:pt idx="903">
                  <c:v>3.7641600000788458</c:v>
                </c:pt>
                <c:pt idx="904">
                  <c:v>3.7683359999209642</c:v>
                </c:pt>
                <c:pt idx="905">
                  <c:v>3.7724879999295808</c:v>
                </c:pt>
                <c:pt idx="906">
                  <c:v>3.7766639999463223</c:v>
                </c:pt>
                <c:pt idx="907">
                  <c:v>3.7808399999630637</c:v>
                </c:pt>
                <c:pt idx="908">
                  <c:v>3.7849919999716803</c:v>
                </c:pt>
                <c:pt idx="909">
                  <c:v>3.7891679999884218</c:v>
                </c:pt>
                <c:pt idx="910">
                  <c:v>3.7933199999970384</c:v>
                </c:pt>
                <c:pt idx="911">
                  <c:v>3.7974960000137798</c:v>
                </c:pt>
                <c:pt idx="912">
                  <c:v>3.8016720000305213</c:v>
                </c:pt>
                <c:pt idx="913">
                  <c:v>3.8058240000391379</c:v>
                </c:pt>
                <c:pt idx="914">
                  <c:v>3.8100000000558794</c:v>
                </c:pt>
                <c:pt idx="915">
                  <c:v>3.814152000064496</c:v>
                </c:pt>
                <c:pt idx="916">
                  <c:v>3.8183280000812374</c:v>
                </c:pt>
                <c:pt idx="917">
                  <c:v>3.8225039999233559</c:v>
                </c:pt>
                <c:pt idx="918">
                  <c:v>3.8266559999319725</c:v>
                </c:pt>
                <c:pt idx="919">
                  <c:v>3.8308319999487139</c:v>
                </c:pt>
                <c:pt idx="920">
                  <c:v>3.8349839999573305</c:v>
                </c:pt>
                <c:pt idx="921">
                  <c:v>3.839159999974072</c:v>
                </c:pt>
                <c:pt idx="922">
                  <c:v>3.8433359999908134</c:v>
                </c:pt>
                <c:pt idx="923">
                  <c:v>3.84748799999943</c:v>
                </c:pt>
                <c:pt idx="924">
                  <c:v>3.8516640000161715</c:v>
                </c:pt>
                <c:pt idx="925">
                  <c:v>3.8558160000247881</c:v>
                </c:pt>
                <c:pt idx="926">
                  <c:v>3.8599920000415295</c:v>
                </c:pt>
                <c:pt idx="927">
                  <c:v>3.864168000058271</c:v>
                </c:pt>
                <c:pt idx="928">
                  <c:v>3.8683200000668876</c:v>
                </c:pt>
                <c:pt idx="929">
                  <c:v>3.8724959999090061</c:v>
                </c:pt>
                <c:pt idx="930">
                  <c:v>3.8766479999176227</c:v>
                </c:pt>
                <c:pt idx="931">
                  <c:v>3.8808239999343641</c:v>
                </c:pt>
                <c:pt idx="932">
                  <c:v>3.8849999999511056</c:v>
                </c:pt>
                <c:pt idx="933">
                  <c:v>3.8891519999597222</c:v>
                </c:pt>
                <c:pt idx="934">
                  <c:v>3.8933279999764636</c:v>
                </c:pt>
                <c:pt idx="935">
                  <c:v>3.8974799999850802</c:v>
                </c:pt>
                <c:pt idx="936">
                  <c:v>3.9016560000018217</c:v>
                </c:pt>
                <c:pt idx="937">
                  <c:v>3.9058320000185631</c:v>
                </c:pt>
                <c:pt idx="938">
                  <c:v>3.9099840000271797</c:v>
                </c:pt>
                <c:pt idx="939">
                  <c:v>3.9141600000439212</c:v>
                </c:pt>
                <c:pt idx="940">
                  <c:v>3.9183120000525378</c:v>
                </c:pt>
                <c:pt idx="941">
                  <c:v>3.9224880000692792</c:v>
                </c:pt>
                <c:pt idx="942">
                  <c:v>3.9266639999113977</c:v>
                </c:pt>
                <c:pt idx="943">
                  <c:v>3.9308159999200143</c:v>
                </c:pt>
                <c:pt idx="944">
                  <c:v>3.9349919999367557</c:v>
                </c:pt>
                <c:pt idx="945">
                  <c:v>3.9391679999534972</c:v>
                </c:pt>
                <c:pt idx="946">
                  <c:v>3.9433199999621138</c:v>
                </c:pt>
                <c:pt idx="947">
                  <c:v>3.9474959999788553</c:v>
                </c:pt>
                <c:pt idx="948">
                  <c:v>3.9516479999874718</c:v>
                </c:pt>
                <c:pt idx="949">
                  <c:v>3.9558240000042133</c:v>
                </c:pt>
                <c:pt idx="950">
                  <c:v>3.9600000000209548</c:v>
                </c:pt>
                <c:pt idx="951">
                  <c:v>3.9641520000295714</c:v>
                </c:pt>
                <c:pt idx="952">
                  <c:v>3.9683280000463128</c:v>
                </c:pt>
                <c:pt idx="953">
                  <c:v>3.9724800000549294</c:v>
                </c:pt>
                <c:pt idx="954">
                  <c:v>3.9766560000716709</c:v>
                </c:pt>
                <c:pt idx="955">
                  <c:v>3.9808319999137893</c:v>
                </c:pt>
                <c:pt idx="956">
                  <c:v>3.9849839999224059</c:v>
                </c:pt>
                <c:pt idx="957">
                  <c:v>3.9891599999391474</c:v>
                </c:pt>
                <c:pt idx="958">
                  <c:v>3.993311999947764</c:v>
                </c:pt>
                <c:pt idx="959">
                  <c:v>3.9974879999645054</c:v>
                </c:pt>
                <c:pt idx="960">
                  <c:v>4.0016639999812469</c:v>
                </c:pt>
                <c:pt idx="961">
                  <c:v>4.0058159999898635</c:v>
                </c:pt>
                <c:pt idx="962">
                  <c:v>4.0099920000066049</c:v>
                </c:pt>
                <c:pt idx="963">
                  <c:v>4.0141440000152215</c:v>
                </c:pt>
                <c:pt idx="964">
                  <c:v>4.018320000031963</c:v>
                </c:pt>
                <c:pt idx="965">
                  <c:v>4.0224960000487044</c:v>
                </c:pt>
                <c:pt idx="966">
                  <c:v>4.026648000057321</c:v>
                </c:pt>
                <c:pt idx="967">
                  <c:v>4.0308240000740625</c:v>
                </c:pt>
                <c:pt idx="968">
                  <c:v>4.0349759999080561</c:v>
                </c:pt>
                <c:pt idx="969">
                  <c:v>4.0391519999247976</c:v>
                </c:pt>
                <c:pt idx="970">
                  <c:v>4.043327999941539</c:v>
                </c:pt>
                <c:pt idx="971">
                  <c:v>4.0474799999501556</c:v>
                </c:pt>
                <c:pt idx="972">
                  <c:v>4.0516559999668971</c:v>
                </c:pt>
                <c:pt idx="973">
                  <c:v>4.0558079999755137</c:v>
                </c:pt>
                <c:pt idx="974">
                  <c:v>4.0599839999922551</c:v>
                </c:pt>
                <c:pt idx="975">
                  <c:v>4.0641600000089966</c:v>
                </c:pt>
                <c:pt idx="976">
                  <c:v>4.0683120000176132</c:v>
                </c:pt>
                <c:pt idx="977">
                  <c:v>4.0724880000343546</c:v>
                </c:pt>
                <c:pt idx="978">
                  <c:v>4.0766400000429712</c:v>
                </c:pt>
                <c:pt idx="979">
                  <c:v>4.0808160000597127</c:v>
                </c:pt>
                <c:pt idx="980">
                  <c:v>4.0849920000764541</c:v>
                </c:pt>
                <c:pt idx="981">
                  <c:v>4.0891439999104477</c:v>
                </c:pt>
                <c:pt idx="982">
                  <c:v>4.0933199999271892</c:v>
                </c:pt>
                <c:pt idx="983">
                  <c:v>4.0974719999358058</c:v>
                </c:pt>
                <c:pt idx="984">
                  <c:v>4.1016479999525473</c:v>
                </c:pt>
                <c:pt idx="985">
                  <c:v>4.1058239999692887</c:v>
                </c:pt>
                <c:pt idx="986">
                  <c:v>4.1099759999779053</c:v>
                </c:pt>
                <c:pt idx="987">
                  <c:v>4.1141519999946468</c:v>
                </c:pt>
                <c:pt idx="988">
                  <c:v>4.1183040000032634</c:v>
                </c:pt>
                <c:pt idx="989">
                  <c:v>4.1224800000200048</c:v>
                </c:pt>
                <c:pt idx="990">
                  <c:v>4.1266560000367463</c:v>
                </c:pt>
                <c:pt idx="991">
                  <c:v>4.1308080000453629</c:v>
                </c:pt>
                <c:pt idx="992">
                  <c:v>4.1349840000621043</c:v>
                </c:pt>
                <c:pt idx="993">
                  <c:v>4.1391360000707209</c:v>
                </c:pt>
                <c:pt idx="994">
                  <c:v>4.1433119999128394</c:v>
                </c:pt>
                <c:pt idx="995">
                  <c:v>4.1474879999295808</c:v>
                </c:pt>
                <c:pt idx="996">
                  <c:v>4.1516399999381974</c:v>
                </c:pt>
                <c:pt idx="997">
                  <c:v>4.1558159999549389</c:v>
                </c:pt>
                <c:pt idx="998">
                  <c:v>4.1599679999635555</c:v>
                </c:pt>
                <c:pt idx="999">
                  <c:v>4.1641439999802969</c:v>
                </c:pt>
                <c:pt idx="1000">
                  <c:v>4.1683199999970384</c:v>
                </c:pt>
                <c:pt idx="1001">
                  <c:v>4.172472000005655</c:v>
                </c:pt>
                <c:pt idx="1002">
                  <c:v>4.1766480000223964</c:v>
                </c:pt>
                <c:pt idx="1003">
                  <c:v>4.180800000031013</c:v>
                </c:pt>
                <c:pt idx="1004">
                  <c:v>4.1849760000477545</c:v>
                </c:pt>
                <c:pt idx="1005">
                  <c:v>4.189152000064496</c:v>
                </c:pt>
                <c:pt idx="1006">
                  <c:v>4.1933040000731125</c:v>
                </c:pt>
                <c:pt idx="1007">
                  <c:v>4.197479999915231</c:v>
                </c:pt>
                <c:pt idx="1008">
                  <c:v>4.2016319999238476</c:v>
                </c:pt>
                <c:pt idx="1009">
                  <c:v>4.2058079999405891</c:v>
                </c:pt>
                <c:pt idx="1010">
                  <c:v>4.2099839999573305</c:v>
                </c:pt>
                <c:pt idx="1011">
                  <c:v>4.214159999974072</c:v>
                </c:pt>
                <c:pt idx="1012">
                  <c:v>4.2183119999826886</c:v>
                </c:pt>
                <c:pt idx="1013">
                  <c:v>4.22248799999943</c:v>
                </c:pt>
                <c:pt idx="1014">
                  <c:v>4.2266400000080466</c:v>
                </c:pt>
                <c:pt idx="1015">
                  <c:v>4.2308160000247881</c:v>
                </c:pt>
                <c:pt idx="1016">
                  <c:v>4.2349920000415295</c:v>
                </c:pt>
                <c:pt idx="1017">
                  <c:v>4.2391440000501461</c:v>
                </c:pt>
                <c:pt idx="1018">
                  <c:v>4.2433200000668876</c:v>
                </c:pt>
                <c:pt idx="1019">
                  <c:v>4.2474720000755042</c:v>
                </c:pt>
                <c:pt idx="1020">
                  <c:v>4.2516479999176227</c:v>
                </c:pt>
                <c:pt idx="1021">
                  <c:v>4.2558239999343641</c:v>
                </c:pt>
                <c:pt idx="1022">
                  <c:v>4.2599759999429807</c:v>
                </c:pt>
                <c:pt idx="1023">
                  <c:v>4.2641519999597222</c:v>
                </c:pt>
                <c:pt idx="1024">
                  <c:v>4.2683279999764636</c:v>
                </c:pt>
                <c:pt idx="1025">
                  <c:v>4.2724799999850802</c:v>
                </c:pt>
                <c:pt idx="1026">
                  <c:v>4.2766560000018217</c:v>
                </c:pt>
                <c:pt idx="1027">
                  <c:v>4.2808080000104383</c:v>
                </c:pt>
                <c:pt idx="1028">
                  <c:v>4.2849840000271797</c:v>
                </c:pt>
                <c:pt idx="1029">
                  <c:v>4.2891600000439212</c:v>
                </c:pt>
                <c:pt idx="1030">
                  <c:v>4.2933120000525378</c:v>
                </c:pt>
                <c:pt idx="1031">
                  <c:v>4.2974880000692792</c:v>
                </c:pt>
                <c:pt idx="1032">
                  <c:v>4.3016400000778958</c:v>
                </c:pt>
                <c:pt idx="1033">
                  <c:v>4.3058159999200143</c:v>
                </c:pt>
                <c:pt idx="1034">
                  <c:v>4.3099919999367557</c:v>
                </c:pt>
                <c:pt idx="1035">
                  <c:v>4.3141439999453723</c:v>
                </c:pt>
                <c:pt idx="1036">
                  <c:v>4.3183199999621138</c:v>
                </c:pt>
                <c:pt idx="1037">
                  <c:v>4.3224719999707304</c:v>
                </c:pt>
                <c:pt idx="1038">
                  <c:v>4.3266479999874718</c:v>
                </c:pt>
                <c:pt idx="1039">
                  <c:v>4.3308240000042133</c:v>
                </c:pt>
                <c:pt idx="1040">
                  <c:v>4.3349760000128299</c:v>
                </c:pt>
                <c:pt idx="1041">
                  <c:v>4.3391520000295714</c:v>
                </c:pt>
                <c:pt idx="1042">
                  <c:v>4.343304000038188</c:v>
                </c:pt>
                <c:pt idx="1043">
                  <c:v>4.3474800000549294</c:v>
                </c:pt>
                <c:pt idx="1044">
                  <c:v>4.3516560000716709</c:v>
                </c:pt>
                <c:pt idx="1045">
                  <c:v>4.3558080000802875</c:v>
                </c:pt>
                <c:pt idx="1046">
                  <c:v>4.3599839999224059</c:v>
                </c:pt>
                <c:pt idx="1047">
                  <c:v>4.3641359999310225</c:v>
                </c:pt>
                <c:pt idx="1048">
                  <c:v>4.368311999947764</c:v>
                </c:pt>
                <c:pt idx="1049">
                  <c:v>4.3724879999645054</c:v>
                </c:pt>
                <c:pt idx="1050">
                  <c:v>4.376639999973122</c:v>
                </c:pt>
                <c:pt idx="1051">
                  <c:v>4.3808159999898635</c:v>
                </c:pt>
                <c:pt idx="1052">
                  <c:v>4.3849679999984801</c:v>
                </c:pt>
                <c:pt idx="1053">
                  <c:v>4.3891440000152215</c:v>
                </c:pt>
                <c:pt idx="1054">
                  <c:v>4.393320000031963</c:v>
                </c:pt>
                <c:pt idx="1055">
                  <c:v>4.3974720000405796</c:v>
                </c:pt>
                <c:pt idx="1056">
                  <c:v>4.401648000057321</c:v>
                </c:pt>
                <c:pt idx="1057">
                  <c:v>4.4058000000659376</c:v>
                </c:pt>
                <c:pt idx="1058">
                  <c:v>4.4099759999080561</c:v>
                </c:pt>
                <c:pt idx="1059">
                  <c:v>4.4141519999247976</c:v>
                </c:pt>
                <c:pt idx="1060">
                  <c:v>4.4183039999334142</c:v>
                </c:pt>
                <c:pt idx="1061">
                  <c:v>4.4224799999501556</c:v>
                </c:pt>
                <c:pt idx="1062">
                  <c:v>4.4266319999587722</c:v>
                </c:pt>
                <c:pt idx="1063">
                  <c:v>4.4308079999755137</c:v>
                </c:pt>
                <c:pt idx="1064">
                  <c:v>4.4349839999922551</c:v>
                </c:pt>
                <c:pt idx="1065">
                  <c:v>4.4391360000008717</c:v>
                </c:pt>
                <c:pt idx="1066">
                  <c:v>4.4433120000176132</c:v>
                </c:pt>
                <c:pt idx="1067">
                  <c:v>4.4474640000262298</c:v>
                </c:pt>
                <c:pt idx="1068">
                  <c:v>4.4516400000429712</c:v>
                </c:pt>
                <c:pt idx="1069">
                  <c:v>4.4558160000597127</c:v>
                </c:pt>
                <c:pt idx="1070">
                  <c:v>4.4599680000683293</c:v>
                </c:pt>
                <c:pt idx="1071">
                  <c:v>4.4641439999104477</c:v>
                </c:pt>
                <c:pt idx="1072">
                  <c:v>4.4682959999190643</c:v>
                </c:pt>
                <c:pt idx="1073">
                  <c:v>4.4724719999358058</c:v>
                </c:pt>
                <c:pt idx="1074">
                  <c:v>4.4766479999525473</c:v>
                </c:pt>
                <c:pt idx="1075">
                  <c:v>4.4807999999611638</c:v>
                </c:pt>
                <c:pt idx="1076">
                  <c:v>4.4849759999779053</c:v>
                </c:pt>
                <c:pt idx="1077">
                  <c:v>4.4891279999865219</c:v>
                </c:pt>
                <c:pt idx="1078">
                  <c:v>4.4933040000032634</c:v>
                </c:pt>
                <c:pt idx="1079">
                  <c:v>4.4974800000200048</c:v>
                </c:pt>
                <c:pt idx="1080">
                  <c:v>4.5016320000286214</c:v>
                </c:pt>
                <c:pt idx="1081">
                  <c:v>4.5058080000453629</c:v>
                </c:pt>
                <c:pt idx="1082">
                  <c:v>4.5099600000539795</c:v>
                </c:pt>
                <c:pt idx="1083">
                  <c:v>4.5141360000707209</c:v>
                </c:pt>
                <c:pt idx="1084">
                  <c:v>4.5183119999128394</c:v>
                </c:pt>
                <c:pt idx="1085">
                  <c:v>4.522463999921456</c:v>
                </c:pt>
                <c:pt idx="1086">
                  <c:v>4.5266399999381974</c:v>
                </c:pt>
                <c:pt idx="1087">
                  <c:v>4.530791999946814</c:v>
                </c:pt>
                <c:pt idx="1088">
                  <c:v>4.5349679999635555</c:v>
                </c:pt>
                <c:pt idx="1089">
                  <c:v>4.5391439999802969</c:v>
                </c:pt>
                <c:pt idx="1090">
                  <c:v>4.5432959999889135</c:v>
                </c:pt>
                <c:pt idx="1091">
                  <c:v>4.547472000005655</c:v>
                </c:pt>
                <c:pt idx="1092">
                  <c:v>4.5516240000142716</c:v>
                </c:pt>
                <c:pt idx="1093">
                  <c:v>4.555800000031013</c:v>
                </c:pt>
                <c:pt idx="1094">
                  <c:v>4.5599760000477545</c:v>
                </c:pt>
                <c:pt idx="1095">
                  <c:v>4.5641280000563711</c:v>
                </c:pt>
                <c:pt idx="1096">
                  <c:v>4.5683040000731125</c:v>
                </c:pt>
                <c:pt idx="1097">
                  <c:v>4.5724560000817291</c:v>
                </c:pt>
                <c:pt idx="1098">
                  <c:v>4.5766319999238476</c:v>
                </c:pt>
                <c:pt idx="1099">
                  <c:v>4.5808079999405891</c:v>
                </c:pt>
                <c:pt idx="1100">
                  <c:v>4.5849599999492057</c:v>
                </c:pt>
                <c:pt idx="1101">
                  <c:v>4.5891359999659471</c:v>
                </c:pt>
                <c:pt idx="1102">
                  <c:v>4.5932879999745637</c:v>
                </c:pt>
                <c:pt idx="1103">
                  <c:v>4.5974639999913052</c:v>
                </c:pt>
                <c:pt idx="1104">
                  <c:v>4.6016400000080466</c:v>
                </c:pt>
                <c:pt idx="1105">
                  <c:v>4.6057920000166632</c:v>
                </c:pt>
                <c:pt idx="1106">
                  <c:v>4.6099680000334047</c:v>
                </c:pt>
                <c:pt idx="1107">
                  <c:v>4.6141200000420213</c:v>
                </c:pt>
                <c:pt idx="1108">
                  <c:v>4.6182960000587627</c:v>
                </c:pt>
                <c:pt idx="1109">
                  <c:v>4.6224720000755042</c:v>
                </c:pt>
                <c:pt idx="1110">
                  <c:v>4.6266239999094978</c:v>
                </c:pt>
                <c:pt idx="1111">
                  <c:v>4.6307999999262393</c:v>
                </c:pt>
                <c:pt idx="1112">
                  <c:v>4.6349759999429807</c:v>
                </c:pt>
                <c:pt idx="1113">
                  <c:v>4.6391279999515973</c:v>
                </c:pt>
                <c:pt idx="1114">
                  <c:v>4.6433039999683388</c:v>
                </c:pt>
                <c:pt idx="1115">
                  <c:v>4.6474559999769554</c:v>
                </c:pt>
                <c:pt idx="1116">
                  <c:v>4.6516319999936968</c:v>
                </c:pt>
                <c:pt idx="1117">
                  <c:v>4.6558080000104383</c:v>
                </c:pt>
                <c:pt idx="1118">
                  <c:v>4.6599600000190549</c:v>
                </c:pt>
                <c:pt idx="1119">
                  <c:v>4.6641360000357963</c:v>
                </c:pt>
                <c:pt idx="1120">
                  <c:v>4.6682880000444129</c:v>
                </c:pt>
                <c:pt idx="1121">
                  <c:v>4.6724640000611544</c:v>
                </c:pt>
                <c:pt idx="1122">
                  <c:v>4.6766400000778958</c:v>
                </c:pt>
                <c:pt idx="1123">
                  <c:v>4.6807919999118894</c:v>
                </c:pt>
                <c:pt idx="1124">
                  <c:v>4.6849679999286309</c:v>
                </c:pt>
                <c:pt idx="1125">
                  <c:v>4.6891199999372475</c:v>
                </c:pt>
                <c:pt idx="1126">
                  <c:v>4.6932959999539889</c:v>
                </c:pt>
                <c:pt idx="1127">
                  <c:v>4.6974719999707304</c:v>
                </c:pt>
                <c:pt idx="1128">
                  <c:v>4.701623999979347</c:v>
                </c:pt>
                <c:pt idx="1129">
                  <c:v>4.7057999999960884</c:v>
                </c:pt>
                <c:pt idx="1130">
                  <c:v>4.709952000004705</c:v>
                </c:pt>
                <c:pt idx="1131">
                  <c:v>4.7141280000214465</c:v>
                </c:pt>
                <c:pt idx="1132">
                  <c:v>4.718304000038188</c:v>
                </c:pt>
                <c:pt idx="1133">
                  <c:v>4.7224560000468045</c:v>
                </c:pt>
                <c:pt idx="1134">
                  <c:v>4.726632000063546</c:v>
                </c:pt>
                <c:pt idx="1135">
                  <c:v>4.7307840000721626</c:v>
                </c:pt>
                <c:pt idx="1136">
                  <c:v>4.7349599999142811</c:v>
                </c:pt>
                <c:pt idx="1137">
                  <c:v>4.7391359999310225</c:v>
                </c:pt>
                <c:pt idx="1138">
                  <c:v>4.7432879999396391</c:v>
                </c:pt>
                <c:pt idx="1139">
                  <c:v>4.7474639999563806</c:v>
                </c:pt>
                <c:pt idx="1140">
                  <c:v>4.7516159999649972</c:v>
                </c:pt>
                <c:pt idx="1141">
                  <c:v>4.7557919999817386</c:v>
                </c:pt>
                <c:pt idx="1142">
                  <c:v>4.7599679999984801</c:v>
                </c:pt>
                <c:pt idx="1143">
                  <c:v>4.7641200000070967</c:v>
                </c:pt>
                <c:pt idx="1144">
                  <c:v>4.7682960000238381</c:v>
                </c:pt>
                <c:pt idx="1145">
                  <c:v>4.7724480000324547</c:v>
                </c:pt>
                <c:pt idx="1146">
                  <c:v>4.7766240000491962</c:v>
                </c:pt>
                <c:pt idx="1147">
                  <c:v>4.7808000000659376</c:v>
                </c:pt>
                <c:pt idx="1148">
                  <c:v>4.7849520000745542</c:v>
                </c:pt>
                <c:pt idx="1149">
                  <c:v>4.7891279999166727</c:v>
                </c:pt>
                <c:pt idx="1150">
                  <c:v>4.7932799999252893</c:v>
                </c:pt>
                <c:pt idx="1151">
                  <c:v>4.7974559999420308</c:v>
                </c:pt>
                <c:pt idx="1152">
                  <c:v>4.8016319999587722</c:v>
                </c:pt>
                <c:pt idx="1153">
                  <c:v>4.8057839999673888</c:v>
                </c:pt>
                <c:pt idx="1154">
                  <c:v>4.8099599999841303</c:v>
                </c:pt>
                <c:pt idx="1155">
                  <c:v>4.8141119999927469</c:v>
                </c:pt>
                <c:pt idx="1156">
                  <c:v>4.8182880000094883</c:v>
                </c:pt>
                <c:pt idx="1157">
                  <c:v>4.8224640000262298</c:v>
                </c:pt>
                <c:pt idx="1158">
                  <c:v>4.8266160000348464</c:v>
                </c:pt>
                <c:pt idx="1159">
                  <c:v>4.8307920000515878</c:v>
                </c:pt>
                <c:pt idx="1160">
                  <c:v>4.8349440000602044</c:v>
                </c:pt>
                <c:pt idx="1161">
                  <c:v>4.8391200000769459</c:v>
                </c:pt>
                <c:pt idx="1162">
                  <c:v>4.8432959999190643</c:v>
                </c:pt>
                <c:pt idx="1163">
                  <c:v>4.8474479999276809</c:v>
                </c:pt>
                <c:pt idx="1164">
                  <c:v>4.8516239999444224</c:v>
                </c:pt>
                <c:pt idx="1165">
                  <c:v>4.8557999999611638</c:v>
                </c:pt>
                <c:pt idx="1166">
                  <c:v>4.8599519999697804</c:v>
                </c:pt>
                <c:pt idx="1167">
                  <c:v>4.8641279999865219</c:v>
                </c:pt>
                <c:pt idx="1168">
                  <c:v>4.8682799999951385</c:v>
                </c:pt>
                <c:pt idx="1169">
                  <c:v>4.87245600001188</c:v>
                </c:pt>
                <c:pt idx="1170">
                  <c:v>4.8766320000286214</c:v>
                </c:pt>
                <c:pt idx="1171">
                  <c:v>4.880784000037238</c:v>
                </c:pt>
                <c:pt idx="1172">
                  <c:v>4.8849600000539795</c:v>
                </c:pt>
                <c:pt idx="1173">
                  <c:v>4.8891120000625961</c:v>
                </c:pt>
                <c:pt idx="1174">
                  <c:v>4.8932880000793375</c:v>
                </c:pt>
                <c:pt idx="1175">
                  <c:v>4.897463999921456</c:v>
                </c:pt>
                <c:pt idx="1176">
                  <c:v>4.9016159999300726</c:v>
                </c:pt>
                <c:pt idx="1177">
                  <c:v>4.905791999946814</c:v>
                </c:pt>
                <c:pt idx="1178">
                  <c:v>4.9099439999554306</c:v>
                </c:pt>
                <c:pt idx="1179">
                  <c:v>4.9141199999721721</c:v>
                </c:pt>
                <c:pt idx="1180">
                  <c:v>4.9182959999889135</c:v>
                </c:pt>
                <c:pt idx="1181">
                  <c:v>4.9224479999975301</c:v>
                </c:pt>
                <c:pt idx="1182">
                  <c:v>4.9266240000142716</c:v>
                </c:pt>
                <c:pt idx="1183">
                  <c:v>4.9307760000228882</c:v>
                </c:pt>
                <c:pt idx="1184">
                  <c:v>4.9349520000396296</c:v>
                </c:pt>
                <c:pt idx="1185">
                  <c:v>4.9391280000563711</c:v>
                </c:pt>
                <c:pt idx="1186">
                  <c:v>4.9432800000649877</c:v>
                </c:pt>
                <c:pt idx="1187">
                  <c:v>4.9474560000817291</c:v>
                </c:pt>
                <c:pt idx="1188">
                  <c:v>4.9516079999157228</c:v>
                </c:pt>
                <c:pt idx="1189">
                  <c:v>4.9557839999324642</c:v>
                </c:pt>
                <c:pt idx="1190">
                  <c:v>4.9599599999492057</c:v>
                </c:pt>
                <c:pt idx="1191">
                  <c:v>4.9641119999578223</c:v>
                </c:pt>
                <c:pt idx="1192">
                  <c:v>4.9682879999745637</c:v>
                </c:pt>
                <c:pt idx="1193">
                  <c:v>4.9724399999831803</c:v>
                </c:pt>
                <c:pt idx="1194">
                  <c:v>4.9766159999999218</c:v>
                </c:pt>
                <c:pt idx="1195">
                  <c:v>4.9807920000166632</c:v>
                </c:pt>
                <c:pt idx="1196">
                  <c:v>4.9849440000252798</c:v>
                </c:pt>
                <c:pt idx="1197">
                  <c:v>4.9891200000420213</c:v>
                </c:pt>
                <c:pt idx="1198">
                  <c:v>4.9932720000506379</c:v>
                </c:pt>
                <c:pt idx="1199">
                  <c:v>4.9974480000673793</c:v>
                </c:pt>
                <c:pt idx="1200">
                  <c:v>5.0016239999094978</c:v>
                </c:pt>
                <c:pt idx="1201">
                  <c:v>5.0057759999181144</c:v>
                </c:pt>
                <c:pt idx="1202">
                  <c:v>5.0099519999348558</c:v>
                </c:pt>
                <c:pt idx="1203">
                  <c:v>5.0141039999434724</c:v>
                </c:pt>
                <c:pt idx="1204">
                  <c:v>5.0182799999602139</c:v>
                </c:pt>
                <c:pt idx="1205">
                  <c:v>5.0224559999769554</c:v>
                </c:pt>
                <c:pt idx="1206">
                  <c:v>5.026607999985572</c:v>
                </c:pt>
                <c:pt idx="1207">
                  <c:v>5.0307840000023134</c:v>
                </c:pt>
                <c:pt idx="1208">
                  <c:v>5.03493600001093</c:v>
                </c:pt>
                <c:pt idx="1209">
                  <c:v>5.0391120000276715</c:v>
                </c:pt>
                <c:pt idx="1210">
                  <c:v>5.0432880000444129</c:v>
                </c:pt>
                <c:pt idx="1211">
                  <c:v>5.0474400000530295</c:v>
                </c:pt>
                <c:pt idx="1212">
                  <c:v>5.051616000069771</c:v>
                </c:pt>
                <c:pt idx="1213">
                  <c:v>5.0557680000783876</c:v>
                </c:pt>
                <c:pt idx="1214">
                  <c:v>5.059943999920506</c:v>
                </c:pt>
                <c:pt idx="1215">
                  <c:v>5.0641199999372475</c:v>
                </c:pt>
                <c:pt idx="1216">
                  <c:v>5.0682719999458641</c:v>
                </c:pt>
                <c:pt idx="1217">
                  <c:v>5.0724479999626055</c:v>
                </c:pt>
                <c:pt idx="1218">
                  <c:v>5.0765999999712221</c:v>
                </c:pt>
                <c:pt idx="1219">
                  <c:v>5.0807759999879636</c:v>
                </c:pt>
                <c:pt idx="1220">
                  <c:v>5.084952000004705</c:v>
                </c:pt>
                <c:pt idx="1221">
                  <c:v>5.0891040000133216</c:v>
                </c:pt>
                <c:pt idx="1222">
                  <c:v>5.0932800000300631</c:v>
                </c:pt>
                <c:pt idx="1223">
                  <c:v>5.0974320000386797</c:v>
                </c:pt>
                <c:pt idx="1224">
                  <c:v>5.1016080000554211</c:v>
                </c:pt>
                <c:pt idx="1225">
                  <c:v>5.1057840000721626</c:v>
                </c:pt>
                <c:pt idx="1226">
                  <c:v>5.1099360000807792</c:v>
                </c:pt>
                <c:pt idx="1227">
                  <c:v>5.1141119999228977</c:v>
                </c:pt>
                <c:pt idx="1228">
                  <c:v>5.1182879999396391</c:v>
                </c:pt>
                <c:pt idx="1229">
                  <c:v>5.1224399999482557</c:v>
                </c:pt>
                <c:pt idx="1230">
                  <c:v>5.1266159999649972</c:v>
                </c:pt>
                <c:pt idx="1231">
                  <c:v>5.1307919999817386</c:v>
                </c:pt>
                <c:pt idx="1232">
                  <c:v>5.1349439999903552</c:v>
                </c:pt>
                <c:pt idx="1233">
                  <c:v>5.1391200000070967</c:v>
                </c:pt>
                <c:pt idx="1234">
                  <c:v>5.1432720000157133</c:v>
                </c:pt>
                <c:pt idx="1235">
                  <c:v>5.1474480000324547</c:v>
                </c:pt>
                <c:pt idx="1236">
                  <c:v>5.1516240000491962</c:v>
                </c:pt>
                <c:pt idx="1237">
                  <c:v>5.1557760000578128</c:v>
                </c:pt>
                <c:pt idx="1238">
                  <c:v>5.1599520000745542</c:v>
                </c:pt>
                <c:pt idx="1239">
                  <c:v>5.1641039999085478</c:v>
                </c:pt>
                <c:pt idx="1240">
                  <c:v>5.1682799999252893</c:v>
                </c:pt>
                <c:pt idx="1241">
                  <c:v>5.1724559999420308</c:v>
                </c:pt>
                <c:pt idx="1242">
                  <c:v>5.1766079999506474</c:v>
                </c:pt>
                <c:pt idx="1243">
                  <c:v>5.1807839999673888</c:v>
                </c:pt>
                <c:pt idx="1244">
                  <c:v>5.1849359999760054</c:v>
                </c:pt>
                <c:pt idx="1245">
                  <c:v>5.1891119999927469</c:v>
                </c:pt>
                <c:pt idx="1246">
                  <c:v>5.1932880000094883</c:v>
                </c:pt>
                <c:pt idx="1247">
                  <c:v>5.1974400000181049</c:v>
                </c:pt>
                <c:pt idx="1248">
                  <c:v>5.2016160000348464</c:v>
                </c:pt>
                <c:pt idx="1249">
                  <c:v>5.205768000043463</c:v>
                </c:pt>
                <c:pt idx="1250">
                  <c:v>5.2099440000602044</c:v>
                </c:pt>
                <c:pt idx="1251">
                  <c:v>5.2141200000769459</c:v>
                </c:pt>
                <c:pt idx="1252">
                  <c:v>5.2182719999109395</c:v>
                </c:pt>
                <c:pt idx="1253">
                  <c:v>5.2224479999276809</c:v>
                </c:pt>
                <c:pt idx="1254">
                  <c:v>5.2265999999362975</c:v>
                </c:pt>
                <c:pt idx="1255">
                  <c:v>5.230775999953039</c:v>
                </c:pt>
                <c:pt idx="1256">
                  <c:v>5.2349519999697804</c:v>
                </c:pt>
                <c:pt idx="1257">
                  <c:v>5.239103999978397</c:v>
                </c:pt>
                <c:pt idx="1258">
                  <c:v>5.2432799999951385</c:v>
                </c:pt>
                <c:pt idx="1259">
                  <c:v>5.2474320000037551</c:v>
                </c:pt>
                <c:pt idx="1260">
                  <c:v>5.2516080000204965</c:v>
                </c:pt>
                <c:pt idx="1261">
                  <c:v>5.255784000037238</c:v>
                </c:pt>
                <c:pt idx="1262">
                  <c:v>5.2599360000458546</c:v>
                </c:pt>
                <c:pt idx="1263">
                  <c:v>5.2641120000625961</c:v>
                </c:pt>
                <c:pt idx="1264">
                  <c:v>5.2682640000712126</c:v>
                </c:pt>
                <c:pt idx="1265">
                  <c:v>5.2724399999133311</c:v>
                </c:pt>
                <c:pt idx="1266">
                  <c:v>5.2766159999300726</c:v>
                </c:pt>
                <c:pt idx="1267">
                  <c:v>5.2807679999386892</c:v>
                </c:pt>
                <c:pt idx="1268">
                  <c:v>5.2849439999554306</c:v>
                </c:pt>
                <c:pt idx="1269">
                  <c:v>5.2890959999640472</c:v>
                </c:pt>
                <c:pt idx="1270">
                  <c:v>5.2932719999807887</c:v>
                </c:pt>
                <c:pt idx="1271">
                  <c:v>5.2974479999975301</c:v>
                </c:pt>
                <c:pt idx="1272">
                  <c:v>5.3016000000061467</c:v>
                </c:pt>
                <c:pt idx="1273">
                  <c:v>5.3057760000228882</c:v>
                </c:pt>
                <c:pt idx="1274">
                  <c:v>5.3099280000315048</c:v>
                </c:pt>
                <c:pt idx="1275">
                  <c:v>5.3141040000482462</c:v>
                </c:pt>
                <c:pt idx="1276">
                  <c:v>5.3182800000649877</c:v>
                </c:pt>
                <c:pt idx="1277">
                  <c:v>5.3224320000736043</c:v>
                </c:pt>
                <c:pt idx="1278">
                  <c:v>5.3266079999157228</c:v>
                </c:pt>
                <c:pt idx="1279">
                  <c:v>5.3307599999243394</c:v>
                </c:pt>
                <c:pt idx="1280">
                  <c:v>5.3349359999410808</c:v>
                </c:pt>
                <c:pt idx="1281">
                  <c:v>5.3391119999578223</c:v>
                </c:pt>
                <c:pt idx="1282">
                  <c:v>5.3432639999664389</c:v>
                </c:pt>
                <c:pt idx="1283">
                  <c:v>5.3474399999831803</c:v>
                </c:pt>
                <c:pt idx="1284">
                  <c:v>5.3515919999917969</c:v>
                </c:pt>
                <c:pt idx="1285">
                  <c:v>5.3557680000085384</c:v>
                </c:pt>
                <c:pt idx="1286">
                  <c:v>5.3599440000252798</c:v>
                </c:pt>
                <c:pt idx="1287">
                  <c:v>5.3640960000338964</c:v>
                </c:pt>
                <c:pt idx="1288">
                  <c:v>5.3682720000506379</c:v>
                </c:pt>
                <c:pt idx="1289">
                  <c:v>5.3724240000592545</c:v>
                </c:pt>
                <c:pt idx="1290">
                  <c:v>5.3766000000759959</c:v>
                </c:pt>
                <c:pt idx="1291">
                  <c:v>5.3807759999181144</c:v>
                </c:pt>
                <c:pt idx="1292">
                  <c:v>5.384927999926731</c:v>
                </c:pt>
                <c:pt idx="1293">
                  <c:v>5.3891039999434724</c:v>
                </c:pt>
                <c:pt idx="1294">
                  <c:v>5.3932799999602139</c:v>
                </c:pt>
                <c:pt idx="1295">
                  <c:v>5.3974319999688305</c:v>
                </c:pt>
                <c:pt idx="1296">
                  <c:v>5.401607999985572</c:v>
                </c:pt>
                <c:pt idx="1297">
                  <c:v>5.4057599999941885</c:v>
                </c:pt>
                <c:pt idx="1298">
                  <c:v>5.40993600001093</c:v>
                </c:pt>
                <c:pt idx="1299">
                  <c:v>5.4141120000276715</c:v>
                </c:pt>
                <c:pt idx="1300">
                  <c:v>5.4182640000362881</c:v>
                </c:pt>
                <c:pt idx="1301">
                  <c:v>5.4224400000530295</c:v>
                </c:pt>
                <c:pt idx="1302">
                  <c:v>5.4265920000616461</c:v>
                </c:pt>
                <c:pt idx="1303">
                  <c:v>5.4307680000783876</c:v>
                </c:pt>
                <c:pt idx="1304">
                  <c:v>5.434943999920506</c:v>
                </c:pt>
                <c:pt idx="1305">
                  <c:v>5.4390959999291226</c:v>
                </c:pt>
                <c:pt idx="1306">
                  <c:v>5.4432719999458641</c:v>
                </c:pt>
                <c:pt idx="1307">
                  <c:v>5.4474479999626055</c:v>
                </c:pt>
                <c:pt idx="1308">
                  <c:v>5.451623999979347</c:v>
                </c:pt>
                <c:pt idx="1309">
                  <c:v>5.4557999999960884</c:v>
                </c:pt>
                <c:pt idx="1310">
                  <c:v>5.4599760000128299</c:v>
                </c:pt>
                <c:pt idx="1311">
                  <c:v>5.4641520000295714</c:v>
                </c:pt>
                <c:pt idx="1312">
                  <c:v>5.4683280000463128</c:v>
                </c:pt>
                <c:pt idx="1313">
                  <c:v>5.4725040000630543</c:v>
                </c:pt>
                <c:pt idx="1314">
                  <c:v>5.4766800000797957</c:v>
                </c:pt>
                <c:pt idx="1315">
                  <c:v>5.4808559999219142</c:v>
                </c:pt>
                <c:pt idx="1316">
                  <c:v>5.4850319999386556</c:v>
                </c:pt>
                <c:pt idx="1317">
                  <c:v>5.4892079999553971</c:v>
                </c:pt>
                <c:pt idx="1318">
                  <c:v>5.4933839999721386</c:v>
                </c:pt>
                <c:pt idx="1319">
                  <c:v>5.49755999998888</c:v>
                </c:pt>
                <c:pt idx="1320">
                  <c:v>5.5017360000056215</c:v>
                </c:pt>
                <c:pt idx="1321">
                  <c:v>5.5059120000223629</c:v>
                </c:pt>
                <c:pt idx="1322">
                  <c:v>5.5100880000391044</c:v>
                </c:pt>
                <c:pt idx="1323">
                  <c:v>5.5142640000558458</c:v>
                </c:pt>
                <c:pt idx="1324">
                  <c:v>5.5184400000725873</c:v>
                </c:pt>
                <c:pt idx="1325">
                  <c:v>5.5226159999147058</c:v>
                </c:pt>
                <c:pt idx="1326">
                  <c:v>5.5267919999314472</c:v>
                </c:pt>
                <c:pt idx="1327">
                  <c:v>5.5309679999481887</c:v>
                </c:pt>
                <c:pt idx="1328">
                  <c:v>5.5351439999649301</c:v>
                </c:pt>
                <c:pt idx="1329">
                  <c:v>5.5392959999735467</c:v>
                </c:pt>
                <c:pt idx="1330">
                  <c:v>5.5434719999902882</c:v>
                </c:pt>
                <c:pt idx="1331">
                  <c:v>5.5476480000070296</c:v>
                </c:pt>
                <c:pt idx="1332">
                  <c:v>5.5518240000237711</c:v>
                </c:pt>
                <c:pt idx="1333">
                  <c:v>5.5559760000323877</c:v>
                </c:pt>
                <c:pt idx="1334">
                  <c:v>5.5601520000491291</c:v>
                </c:pt>
                <c:pt idx="1335">
                  <c:v>5.5643280000658706</c:v>
                </c:pt>
                <c:pt idx="1336">
                  <c:v>5.5685039999079891</c:v>
                </c:pt>
                <c:pt idx="1337">
                  <c:v>5.5726799999247305</c:v>
                </c:pt>
                <c:pt idx="1338">
                  <c:v>5.5768319999333471</c:v>
                </c:pt>
                <c:pt idx="1339">
                  <c:v>5.5810079999500886</c:v>
                </c:pt>
                <c:pt idx="1340">
                  <c:v>5.58518399996683</c:v>
                </c:pt>
                <c:pt idx="1341">
                  <c:v>5.5893599999835715</c:v>
                </c:pt>
                <c:pt idx="1342">
                  <c:v>5.5935119999921881</c:v>
                </c:pt>
                <c:pt idx="1343">
                  <c:v>5.5976880000089295</c:v>
                </c:pt>
                <c:pt idx="1344">
                  <c:v>5.601864000025671</c:v>
                </c:pt>
                <c:pt idx="1345">
                  <c:v>5.6060400000424124</c:v>
                </c:pt>
                <c:pt idx="1346">
                  <c:v>5.610192000051029</c:v>
                </c:pt>
                <c:pt idx="1347">
                  <c:v>5.6143680000677705</c:v>
                </c:pt>
                <c:pt idx="1348">
                  <c:v>5.618543999909889</c:v>
                </c:pt>
                <c:pt idx="1349">
                  <c:v>5.6226959999185055</c:v>
                </c:pt>
                <c:pt idx="1350">
                  <c:v>5.626871999935247</c:v>
                </c:pt>
                <c:pt idx="1351">
                  <c:v>5.6310479999519885</c:v>
                </c:pt>
                <c:pt idx="1352">
                  <c:v>5.6351999999606051</c:v>
                </c:pt>
                <c:pt idx="1353">
                  <c:v>5.6393759999773465</c:v>
                </c:pt>
                <c:pt idx="1354">
                  <c:v>5.643551999994088</c:v>
                </c:pt>
                <c:pt idx="1355">
                  <c:v>5.6477280000108294</c:v>
                </c:pt>
                <c:pt idx="1356">
                  <c:v>5.651880000019446</c:v>
                </c:pt>
                <c:pt idx="1357">
                  <c:v>5.6560560000361875</c:v>
                </c:pt>
                <c:pt idx="1358">
                  <c:v>5.6602320000529289</c:v>
                </c:pt>
                <c:pt idx="1359">
                  <c:v>5.6643840000615455</c:v>
                </c:pt>
                <c:pt idx="1360">
                  <c:v>5.668560000078287</c:v>
                </c:pt>
                <c:pt idx="1361">
                  <c:v>5.6727359999204054</c:v>
                </c:pt>
                <c:pt idx="1362">
                  <c:v>5.676887999929022</c:v>
                </c:pt>
                <c:pt idx="1363">
                  <c:v>5.6810639999457635</c:v>
                </c:pt>
                <c:pt idx="1364">
                  <c:v>5.685239999962505</c:v>
                </c:pt>
                <c:pt idx="1365">
                  <c:v>5.6893919999711215</c:v>
                </c:pt>
                <c:pt idx="1366">
                  <c:v>5.693567999987863</c:v>
                </c:pt>
                <c:pt idx="1367">
                  <c:v>5.6977440000046045</c:v>
                </c:pt>
                <c:pt idx="1368">
                  <c:v>5.7018960000132211</c:v>
                </c:pt>
                <c:pt idx="1369">
                  <c:v>5.7060720000299625</c:v>
                </c:pt>
                <c:pt idx="1370">
                  <c:v>5.7102240000385791</c:v>
                </c:pt>
                <c:pt idx="1371">
                  <c:v>5.7144000000553206</c:v>
                </c:pt>
                <c:pt idx="1372">
                  <c:v>5.718576000072062</c:v>
                </c:pt>
                <c:pt idx="1373">
                  <c:v>5.7227280000806786</c:v>
                </c:pt>
                <c:pt idx="1374">
                  <c:v>5.7269039999227971</c:v>
                </c:pt>
                <c:pt idx="1375">
                  <c:v>5.7310799999395385</c:v>
                </c:pt>
                <c:pt idx="1376">
                  <c:v>5.7352319999481551</c:v>
                </c:pt>
                <c:pt idx="1377">
                  <c:v>5.7394079999648966</c:v>
                </c:pt>
                <c:pt idx="1378">
                  <c:v>5.743583999981638</c:v>
                </c:pt>
                <c:pt idx="1379">
                  <c:v>5.7477359999902546</c:v>
                </c:pt>
                <c:pt idx="1380">
                  <c:v>5.7519120000069961</c:v>
                </c:pt>
                <c:pt idx="1381">
                  <c:v>5.7560640000156127</c:v>
                </c:pt>
                <c:pt idx="1382">
                  <c:v>5.7602400000323541</c:v>
                </c:pt>
                <c:pt idx="1383">
                  <c:v>5.7644160000490956</c:v>
                </c:pt>
                <c:pt idx="1384">
                  <c:v>5.7685680000577122</c:v>
                </c:pt>
                <c:pt idx="1385">
                  <c:v>5.7727440000744537</c:v>
                </c:pt>
                <c:pt idx="1386">
                  <c:v>5.7769199999165721</c:v>
                </c:pt>
                <c:pt idx="1387">
                  <c:v>5.7810719999251887</c:v>
                </c:pt>
                <c:pt idx="1388">
                  <c:v>5.7852479999419302</c:v>
                </c:pt>
                <c:pt idx="1389">
                  <c:v>5.7893999999505468</c:v>
                </c:pt>
                <c:pt idx="1390">
                  <c:v>5.7935759999672882</c:v>
                </c:pt>
                <c:pt idx="1391">
                  <c:v>5.7977519999840297</c:v>
                </c:pt>
                <c:pt idx="1392">
                  <c:v>5.8019039999926463</c:v>
                </c:pt>
                <c:pt idx="1393">
                  <c:v>5.8060800000093877</c:v>
                </c:pt>
                <c:pt idx="1394">
                  <c:v>5.8102560000261292</c:v>
                </c:pt>
                <c:pt idx="1395">
                  <c:v>5.8144080000347458</c:v>
                </c:pt>
                <c:pt idx="1396">
                  <c:v>5.8185840000514872</c:v>
                </c:pt>
                <c:pt idx="1397">
                  <c:v>5.8227360000601038</c:v>
                </c:pt>
                <c:pt idx="1398">
                  <c:v>5.8269120000768453</c:v>
                </c:pt>
                <c:pt idx="1399">
                  <c:v>5.8310879999189638</c:v>
                </c:pt>
                <c:pt idx="1400">
                  <c:v>5.8352399999275804</c:v>
                </c:pt>
                <c:pt idx="1401">
                  <c:v>5.8394159999443218</c:v>
                </c:pt>
                <c:pt idx="1402">
                  <c:v>5.8435919999610633</c:v>
                </c:pt>
                <c:pt idx="1403">
                  <c:v>5.8477439999696799</c:v>
                </c:pt>
                <c:pt idx="1404">
                  <c:v>5.8519199999864213</c:v>
                </c:pt>
                <c:pt idx="1405">
                  <c:v>5.8560719999950379</c:v>
                </c:pt>
                <c:pt idx="1406">
                  <c:v>5.8602480000117794</c:v>
                </c:pt>
                <c:pt idx="1407">
                  <c:v>5.8644240000285208</c:v>
                </c:pt>
                <c:pt idx="1408">
                  <c:v>5.8685760000371374</c:v>
                </c:pt>
                <c:pt idx="1409">
                  <c:v>5.8727520000538789</c:v>
                </c:pt>
                <c:pt idx="1410">
                  <c:v>5.8769040000624955</c:v>
                </c:pt>
                <c:pt idx="1411">
                  <c:v>5.8810800000792369</c:v>
                </c:pt>
                <c:pt idx="1412">
                  <c:v>5.8852559999213554</c:v>
                </c:pt>
                <c:pt idx="1413">
                  <c:v>5.889407999929972</c:v>
                </c:pt>
                <c:pt idx="1414">
                  <c:v>5.8935839999467134</c:v>
                </c:pt>
                <c:pt idx="1415">
                  <c:v>5.8977599999634549</c:v>
                </c:pt>
                <c:pt idx="1416">
                  <c:v>5.9019119999720715</c:v>
                </c:pt>
                <c:pt idx="1417">
                  <c:v>5.906087999988813</c:v>
                </c:pt>
                <c:pt idx="1418">
                  <c:v>5.9102399999974295</c:v>
                </c:pt>
                <c:pt idx="1419">
                  <c:v>5.914416000014171</c:v>
                </c:pt>
                <c:pt idx="1420">
                  <c:v>5.9185920000309125</c:v>
                </c:pt>
                <c:pt idx="1421">
                  <c:v>5.9227440000395291</c:v>
                </c:pt>
                <c:pt idx="1422">
                  <c:v>5.9269200000562705</c:v>
                </c:pt>
                <c:pt idx="1423">
                  <c:v>5.931096000073012</c:v>
                </c:pt>
                <c:pt idx="1424">
                  <c:v>5.9352480000816286</c:v>
                </c:pt>
                <c:pt idx="1425">
                  <c:v>5.939423999923747</c:v>
                </c:pt>
                <c:pt idx="1426">
                  <c:v>5.9435759999323636</c:v>
                </c:pt>
                <c:pt idx="1427">
                  <c:v>5.9477519999491051</c:v>
                </c:pt>
                <c:pt idx="1428">
                  <c:v>5.9519279999658465</c:v>
                </c:pt>
                <c:pt idx="1429">
                  <c:v>5.9560799999744631</c:v>
                </c:pt>
                <c:pt idx="1430">
                  <c:v>5.9602559999912046</c:v>
                </c:pt>
                <c:pt idx="1431">
                  <c:v>5.9644079999998212</c:v>
                </c:pt>
                <c:pt idx="1432">
                  <c:v>5.9685840000165626</c:v>
                </c:pt>
                <c:pt idx="1433">
                  <c:v>5.9727600000333041</c:v>
                </c:pt>
                <c:pt idx="1434">
                  <c:v>5.9769120000419207</c:v>
                </c:pt>
                <c:pt idx="1435">
                  <c:v>5.9810880000586621</c:v>
                </c:pt>
                <c:pt idx="1436">
                  <c:v>5.9852640000754036</c:v>
                </c:pt>
                <c:pt idx="1437">
                  <c:v>5.9894159999093972</c:v>
                </c:pt>
                <c:pt idx="1438">
                  <c:v>5.9935919999261387</c:v>
                </c:pt>
                <c:pt idx="1439">
                  <c:v>5.9977439999347553</c:v>
                </c:pt>
                <c:pt idx="1440">
                  <c:v>6.0019199999514967</c:v>
                </c:pt>
                <c:pt idx="1441">
                  <c:v>6.0060959999682382</c:v>
                </c:pt>
                <c:pt idx="1442">
                  <c:v>6.0102479999768548</c:v>
                </c:pt>
                <c:pt idx="1443">
                  <c:v>6.0144239999935962</c:v>
                </c:pt>
                <c:pt idx="1444">
                  <c:v>6.0186000000103377</c:v>
                </c:pt>
                <c:pt idx="1445">
                  <c:v>6.0227520000189543</c:v>
                </c:pt>
                <c:pt idx="1446">
                  <c:v>6.0269280000356957</c:v>
                </c:pt>
                <c:pt idx="1447">
                  <c:v>6.0310800000443123</c:v>
                </c:pt>
                <c:pt idx="1448">
                  <c:v>6.0352560000610538</c:v>
                </c:pt>
                <c:pt idx="1449">
                  <c:v>6.0394320000777952</c:v>
                </c:pt>
                <c:pt idx="1450">
                  <c:v>6.0435839999117889</c:v>
                </c:pt>
                <c:pt idx="1451">
                  <c:v>6.0477599999285303</c:v>
                </c:pt>
                <c:pt idx="1452">
                  <c:v>6.0519359999452718</c:v>
                </c:pt>
                <c:pt idx="1453">
                  <c:v>6.0560879999538884</c:v>
                </c:pt>
                <c:pt idx="1454">
                  <c:v>6.0602639999706298</c:v>
                </c:pt>
                <c:pt idx="1455">
                  <c:v>6.0644159999792464</c:v>
                </c:pt>
                <c:pt idx="1456">
                  <c:v>6.0685919999959879</c:v>
                </c:pt>
                <c:pt idx="1457">
                  <c:v>6.0727680000127293</c:v>
                </c:pt>
                <c:pt idx="1458">
                  <c:v>6.0769200000213459</c:v>
                </c:pt>
                <c:pt idx="1459">
                  <c:v>6.0810960000380874</c:v>
                </c:pt>
                <c:pt idx="1460">
                  <c:v>6.085248000046704</c:v>
                </c:pt>
                <c:pt idx="1461">
                  <c:v>6.0894240000634454</c:v>
                </c:pt>
                <c:pt idx="1462">
                  <c:v>6.0936000000801869</c:v>
                </c:pt>
                <c:pt idx="1463">
                  <c:v>6.0977519999141805</c:v>
                </c:pt>
                <c:pt idx="1464">
                  <c:v>6.1019279999309219</c:v>
                </c:pt>
                <c:pt idx="1465">
                  <c:v>6.1061039999476634</c:v>
                </c:pt>
                <c:pt idx="1466">
                  <c:v>6.11025599995628</c:v>
                </c:pt>
                <c:pt idx="1467">
                  <c:v>6.1144319999730214</c:v>
                </c:pt>
                <c:pt idx="1468">
                  <c:v>6.118583999981638</c:v>
                </c:pt>
                <c:pt idx="1469">
                  <c:v>6.1227599999983795</c:v>
                </c:pt>
                <c:pt idx="1470">
                  <c:v>6.126936000015121</c:v>
                </c:pt>
                <c:pt idx="1471">
                  <c:v>6.1310880000237375</c:v>
                </c:pt>
                <c:pt idx="1472">
                  <c:v>6.135264000040479</c:v>
                </c:pt>
                <c:pt idx="1473">
                  <c:v>6.1394160000490956</c:v>
                </c:pt>
                <c:pt idx="1474">
                  <c:v>6.1435920000658371</c:v>
                </c:pt>
                <c:pt idx="1475">
                  <c:v>6.1477680000825785</c:v>
                </c:pt>
                <c:pt idx="1476">
                  <c:v>6.1519199999165721</c:v>
                </c:pt>
                <c:pt idx="1477">
                  <c:v>6.1560959999333136</c:v>
                </c:pt>
                <c:pt idx="1478">
                  <c:v>6.1602479999419302</c:v>
                </c:pt>
                <c:pt idx="1479">
                  <c:v>6.1644239999586716</c:v>
                </c:pt>
                <c:pt idx="1480">
                  <c:v>6.1685999999754131</c:v>
                </c:pt>
                <c:pt idx="1481">
                  <c:v>6.1727519999840297</c:v>
                </c:pt>
                <c:pt idx="1482">
                  <c:v>6.1769280000007711</c:v>
                </c:pt>
                <c:pt idx="1483">
                  <c:v>6.1810800000093877</c:v>
                </c:pt>
                <c:pt idx="1484">
                  <c:v>6.1852560000261292</c:v>
                </c:pt>
                <c:pt idx="1485">
                  <c:v>6.1894320000428706</c:v>
                </c:pt>
                <c:pt idx="1486">
                  <c:v>6.1935840000514872</c:v>
                </c:pt>
                <c:pt idx="1487">
                  <c:v>6.1977600000682287</c:v>
                </c:pt>
                <c:pt idx="1488">
                  <c:v>6.2019120000768453</c:v>
                </c:pt>
                <c:pt idx="1489">
                  <c:v>6.2060879999189638</c:v>
                </c:pt>
                <c:pt idx="1490">
                  <c:v>6.2102639999357052</c:v>
                </c:pt>
                <c:pt idx="1491">
                  <c:v>6.2144159999443218</c:v>
                </c:pt>
                <c:pt idx="1492">
                  <c:v>6.2185919999610633</c:v>
                </c:pt>
                <c:pt idx="1493">
                  <c:v>6.2227439999696799</c:v>
                </c:pt>
                <c:pt idx="1494">
                  <c:v>6.2269199999864213</c:v>
                </c:pt>
                <c:pt idx="1495">
                  <c:v>6.2310960000031628</c:v>
                </c:pt>
                <c:pt idx="1496">
                  <c:v>6.2352480000117794</c:v>
                </c:pt>
                <c:pt idx="1497">
                  <c:v>6.2394240000285208</c:v>
                </c:pt>
                <c:pt idx="1498">
                  <c:v>6.2435760000371374</c:v>
                </c:pt>
                <c:pt idx="1499">
                  <c:v>6.2477520000538789</c:v>
                </c:pt>
                <c:pt idx="1500">
                  <c:v>6.2519280000706203</c:v>
                </c:pt>
                <c:pt idx="1501">
                  <c:v>6.2560800000792369</c:v>
                </c:pt>
                <c:pt idx="1502">
                  <c:v>6.2602559999213554</c:v>
                </c:pt>
                <c:pt idx="1503">
                  <c:v>6.264407999929972</c:v>
                </c:pt>
                <c:pt idx="1504">
                  <c:v>6.2685839999467134</c:v>
                </c:pt>
                <c:pt idx="1505">
                  <c:v>6.2727599999634549</c:v>
                </c:pt>
                <c:pt idx="1506">
                  <c:v>6.2769119999720715</c:v>
                </c:pt>
                <c:pt idx="1507">
                  <c:v>6.281087999988813</c:v>
                </c:pt>
                <c:pt idx="1508">
                  <c:v>6.2852399999974295</c:v>
                </c:pt>
                <c:pt idx="1509">
                  <c:v>6.289416000014171</c:v>
                </c:pt>
                <c:pt idx="1510">
                  <c:v>6.2935920000309125</c:v>
                </c:pt>
                <c:pt idx="1511">
                  <c:v>6.2977440000395291</c:v>
                </c:pt>
                <c:pt idx="1512">
                  <c:v>6.3019200000562705</c:v>
                </c:pt>
                <c:pt idx="1513">
                  <c:v>6.3060720000648871</c:v>
                </c:pt>
                <c:pt idx="1514">
                  <c:v>6.3102480000816286</c:v>
                </c:pt>
                <c:pt idx="1515">
                  <c:v>6.314423999923747</c:v>
                </c:pt>
                <c:pt idx="1516">
                  <c:v>6.3185759999323636</c:v>
                </c:pt>
                <c:pt idx="1517">
                  <c:v>6.3227519999491051</c:v>
                </c:pt>
                <c:pt idx="1518">
                  <c:v>6.3269039999577217</c:v>
                </c:pt>
                <c:pt idx="1519">
                  <c:v>6.3310799999744631</c:v>
                </c:pt>
                <c:pt idx="1520">
                  <c:v>6.3352559999912046</c:v>
                </c:pt>
                <c:pt idx="1521">
                  <c:v>6.3394079999998212</c:v>
                </c:pt>
                <c:pt idx="1522">
                  <c:v>6.3435840000165626</c:v>
                </c:pt>
                <c:pt idx="1523">
                  <c:v>6.3477360000251792</c:v>
                </c:pt>
                <c:pt idx="1524">
                  <c:v>6.3519120000419207</c:v>
                </c:pt>
                <c:pt idx="1525">
                  <c:v>6.3560880000586621</c:v>
                </c:pt>
                <c:pt idx="1526">
                  <c:v>6.3602400000672787</c:v>
                </c:pt>
                <c:pt idx="1527">
                  <c:v>6.3644159999093972</c:v>
                </c:pt>
                <c:pt idx="1528">
                  <c:v>6.3685679999180138</c:v>
                </c:pt>
                <c:pt idx="1529">
                  <c:v>6.3727439999347553</c:v>
                </c:pt>
                <c:pt idx="1530">
                  <c:v>6.3769199999514967</c:v>
                </c:pt>
                <c:pt idx="1531">
                  <c:v>6.3810719999601133</c:v>
                </c:pt>
                <c:pt idx="1532">
                  <c:v>6.3852479999768548</c:v>
                </c:pt>
                <c:pt idx="1533">
                  <c:v>6.3893999999854714</c:v>
                </c:pt>
                <c:pt idx="1534">
                  <c:v>6.3935760000022128</c:v>
                </c:pt>
                <c:pt idx="1535">
                  <c:v>6.3977520000189543</c:v>
                </c:pt>
                <c:pt idx="1536">
                  <c:v>6.4019040000275709</c:v>
                </c:pt>
                <c:pt idx="1537">
                  <c:v>6.4060800000443123</c:v>
                </c:pt>
                <c:pt idx="1538">
                  <c:v>6.4102320000529289</c:v>
                </c:pt>
                <c:pt idx="1539">
                  <c:v>6.4144080000696704</c:v>
                </c:pt>
                <c:pt idx="1540">
                  <c:v>6.4185839999117889</c:v>
                </c:pt>
                <c:pt idx="1541">
                  <c:v>6.4227359999204054</c:v>
                </c:pt>
                <c:pt idx="1542">
                  <c:v>6.4269119999371469</c:v>
                </c:pt>
                <c:pt idx="1543">
                  <c:v>6.4310639999457635</c:v>
                </c:pt>
                <c:pt idx="1544">
                  <c:v>6.435239999962505</c:v>
                </c:pt>
                <c:pt idx="1545">
                  <c:v>6.4394159999792464</c:v>
                </c:pt>
                <c:pt idx="1546">
                  <c:v>6.443567999987863</c:v>
                </c:pt>
                <c:pt idx="1547">
                  <c:v>6.4477440000046045</c:v>
                </c:pt>
                <c:pt idx="1548">
                  <c:v>6.4518960000132211</c:v>
                </c:pt>
                <c:pt idx="1549">
                  <c:v>6.4560720000299625</c:v>
                </c:pt>
                <c:pt idx="1550">
                  <c:v>6.460248000046704</c:v>
                </c:pt>
                <c:pt idx="1551">
                  <c:v>6.4644000000553206</c:v>
                </c:pt>
                <c:pt idx="1552">
                  <c:v>6.468576000072062</c:v>
                </c:pt>
                <c:pt idx="1553">
                  <c:v>6.4727519999141805</c:v>
                </c:pt>
                <c:pt idx="1554">
                  <c:v>6.4769039999227971</c:v>
                </c:pt>
                <c:pt idx="1555">
                  <c:v>6.4810799999395385</c:v>
                </c:pt>
                <c:pt idx="1556">
                  <c:v>6.4852319999481551</c:v>
                </c:pt>
                <c:pt idx="1557">
                  <c:v>6.4894079999648966</c:v>
                </c:pt>
                <c:pt idx="1558">
                  <c:v>6.493583999981638</c:v>
                </c:pt>
                <c:pt idx="1559">
                  <c:v>6.4977359999902546</c:v>
                </c:pt>
                <c:pt idx="1560">
                  <c:v>6.5019120000069961</c:v>
                </c:pt>
                <c:pt idx="1561">
                  <c:v>6.5060640000156127</c:v>
                </c:pt>
                <c:pt idx="1562">
                  <c:v>6.5102400000323541</c:v>
                </c:pt>
                <c:pt idx="1563">
                  <c:v>6.5144160000490956</c:v>
                </c:pt>
                <c:pt idx="1564">
                  <c:v>6.5185680000577122</c:v>
                </c:pt>
                <c:pt idx="1565">
                  <c:v>6.5227440000744537</c:v>
                </c:pt>
                <c:pt idx="1566">
                  <c:v>6.5268959999084473</c:v>
                </c:pt>
                <c:pt idx="1567">
                  <c:v>6.5310719999251887</c:v>
                </c:pt>
                <c:pt idx="1568">
                  <c:v>6.5352479999419302</c:v>
                </c:pt>
                <c:pt idx="1569">
                  <c:v>6.5393999999505468</c:v>
                </c:pt>
                <c:pt idx="1570">
                  <c:v>6.5435759999672882</c:v>
                </c:pt>
                <c:pt idx="1571">
                  <c:v>6.5477279999759048</c:v>
                </c:pt>
                <c:pt idx="1572">
                  <c:v>6.5519039999926463</c:v>
                </c:pt>
                <c:pt idx="1573">
                  <c:v>6.5560800000093877</c:v>
                </c:pt>
                <c:pt idx="1574">
                  <c:v>6.5602320000180043</c:v>
                </c:pt>
                <c:pt idx="1575">
                  <c:v>6.5644080000347458</c:v>
                </c:pt>
                <c:pt idx="1576">
                  <c:v>6.5685600000433624</c:v>
                </c:pt>
                <c:pt idx="1577">
                  <c:v>6.5727360000601038</c:v>
                </c:pt>
                <c:pt idx="1578">
                  <c:v>6.5769120000768453</c:v>
                </c:pt>
                <c:pt idx="1579">
                  <c:v>6.5810639999108389</c:v>
                </c:pt>
                <c:pt idx="1580">
                  <c:v>6.5852399999275804</c:v>
                </c:pt>
                <c:pt idx="1581">
                  <c:v>6.589391999936197</c:v>
                </c:pt>
                <c:pt idx="1582">
                  <c:v>6.5935679999529384</c:v>
                </c:pt>
                <c:pt idx="1583">
                  <c:v>6.5977439999696799</c:v>
                </c:pt>
                <c:pt idx="1584">
                  <c:v>6.6018959999782965</c:v>
                </c:pt>
                <c:pt idx="1585">
                  <c:v>6.6060719999950379</c:v>
                </c:pt>
                <c:pt idx="1586">
                  <c:v>6.6102240000036545</c:v>
                </c:pt>
                <c:pt idx="1587">
                  <c:v>6.614400000020396</c:v>
                </c:pt>
                <c:pt idx="1588">
                  <c:v>6.6185760000371374</c:v>
                </c:pt>
                <c:pt idx="1589">
                  <c:v>6.622728000045754</c:v>
                </c:pt>
                <c:pt idx="1590">
                  <c:v>6.6269040000624955</c:v>
                </c:pt>
                <c:pt idx="1591">
                  <c:v>6.6310560000711121</c:v>
                </c:pt>
                <c:pt idx="1592">
                  <c:v>6.6352319999132305</c:v>
                </c:pt>
                <c:pt idx="1593">
                  <c:v>6.639407999929972</c:v>
                </c:pt>
                <c:pt idx="1594">
                  <c:v>6.6435599999385886</c:v>
                </c:pt>
                <c:pt idx="1595">
                  <c:v>6.64773599995533</c:v>
                </c:pt>
                <c:pt idx="1596">
                  <c:v>6.6518879999639466</c:v>
                </c:pt>
                <c:pt idx="1597">
                  <c:v>6.6560639999806881</c:v>
                </c:pt>
                <c:pt idx="1598">
                  <c:v>6.6602399999974295</c:v>
                </c:pt>
                <c:pt idx="1599">
                  <c:v>6.6643920000060461</c:v>
                </c:pt>
                <c:pt idx="1600">
                  <c:v>6.6685680000227876</c:v>
                </c:pt>
                <c:pt idx="1601">
                  <c:v>6.6727200000314042</c:v>
                </c:pt>
                <c:pt idx="1602">
                  <c:v>6.6768960000481457</c:v>
                </c:pt>
                <c:pt idx="1603">
                  <c:v>6.6810720000648871</c:v>
                </c:pt>
                <c:pt idx="1604">
                  <c:v>6.6852240000735037</c:v>
                </c:pt>
                <c:pt idx="1605">
                  <c:v>6.6893999999156222</c:v>
                </c:pt>
                <c:pt idx="1606">
                  <c:v>6.6935519999242388</c:v>
                </c:pt>
                <c:pt idx="1607">
                  <c:v>6.6977279999409802</c:v>
                </c:pt>
                <c:pt idx="1608">
                  <c:v>6.7019039999577217</c:v>
                </c:pt>
                <c:pt idx="1609">
                  <c:v>6.7060559999663383</c:v>
                </c:pt>
                <c:pt idx="1610">
                  <c:v>6.7102319999830797</c:v>
                </c:pt>
                <c:pt idx="1611">
                  <c:v>6.7143839999916963</c:v>
                </c:pt>
                <c:pt idx="1612">
                  <c:v>6.7185600000084378</c:v>
                </c:pt>
                <c:pt idx="1613">
                  <c:v>6.7227360000251792</c:v>
                </c:pt>
                <c:pt idx="1614">
                  <c:v>6.7268880000337958</c:v>
                </c:pt>
                <c:pt idx="1615">
                  <c:v>6.7310640000505373</c:v>
                </c:pt>
                <c:pt idx="1616">
                  <c:v>6.7352160000591539</c:v>
                </c:pt>
                <c:pt idx="1617">
                  <c:v>6.7393920000758953</c:v>
                </c:pt>
                <c:pt idx="1618">
                  <c:v>6.7435679999180138</c:v>
                </c:pt>
                <c:pt idx="1619">
                  <c:v>6.7477199999266304</c:v>
                </c:pt>
                <c:pt idx="1620">
                  <c:v>6.7518959999433719</c:v>
                </c:pt>
                <c:pt idx="1621">
                  <c:v>6.7560479999519885</c:v>
                </c:pt>
                <c:pt idx="1622">
                  <c:v>6.7602239999687299</c:v>
                </c:pt>
                <c:pt idx="1623">
                  <c:v>6.7643999999854714</c:v>
                </c:pt>
                <c:pt idx="1624">
                  <c:v>6.768551999994088</c:v>
                </c:pt>
                <c:pt idx="1625">
                  <c:v>6.7727280000108294</c:v>
                </c:pt>
                <c:pt idx="1626">
                  <c:v>6.776880000019446</c:v>
                </c:pt>
                <c:pt idx="1627">
                  <c:v>6.7810560000361875</c:v>
                </c:pt>
                <c:pt idx="1628">
                  <c:v>6.7852320000529289</c:v>
                </c:pt>
                <c:pt idx="1629">
                  <c:v>6.7893840000615455</c:v>
                </c:pt>
                <c:pt idx="1630">
                  <c:v>6.793560000078287</c:v>
                </c:pt>
                <c:pt idx="1631">
                  <c:v>6.7977119999122806</c:v>
                </c:pt>
                <c:pt idx="1632">
                  <c:v>6.801887999929022</c:v>
                </c:pt>
                <c:pt idx="1633">
                  <c:v>6.8060639999457635</c:v>
                </c:pt>
                <c:pt idx="1634">
                  <c:v>6.8102159999543801</c:v>
                </c:pt>
                <c:pt idx="1635">
                  <c:v>6.8143919999711215</c:v>
                </c:pt>
                <c:pt idx="1636">
                  <c:v>6.818567999987863</c:v>
                </c:pt>
                <c:pt idx="1637">
                  <c:v>6.8227199999964796</c:v>
                </c:pt>
                <c:pt idx="1638">
                  <c:v>6.8268960000132211</c:v>
                </c:pt>
                <c:pt idx="1639">
                  <c:v>6.8310480000218377</c:v>
                </c:pt>
                <c:pt idx="1640">
                  <c:v>6.8352240000385791</c:v>
                </c:pt>
                <c:pt idx="1641">
                  <c:v>6.8394000000553206</c:v>
                </c:pt>
                <c:pt idx="1642">
                  <c:v>6.8435520000639372</c:v>
                </c:pt>
                <c:pt idx="1643">
                  <c:v>6.8477280000806786</c:v>
                </c:pt>
                <c:pt idx="1644">
                  <c:v>6.8518799999146722</c:v>
                </c:pt>
                <c:pt idx="1645">
                  <c:v>6.8560559999314137</c:v>
                </c:pt>
                <c:pt idx="1646">
                  <c:v>6.8602319999481551</c:v>
                </c:pt>
                <c:pt idx="1647">
                  <c:v>6.8643839999567717</c:v>
                </c:pt>
                <c:pt idx="1648">
                  <c:v>6.8685599999735132</c:v>
                </c:pt>
                <c:pt idx="1649">
                  <c:v>6.8727119999821298</c:v>
                </c:pt>
                <c:pt idx="1650">
                  <c:v>6.8768879999988712</c:v>
                </c:pt>
                <c:pt idx="1651">
                  <c:v>6.8810640000156127</c:v>
                </c:pt>
                <c:pt idx="1652">
                  <c:v>6.8852160000242293</c:v>
                </c:pt>
                <c:pt idx="1653">
                  <c:v>6.8893920000409707</c:v>
                </c:pt>
                <c:pt idx="1654">
                  <c:v>6.8935440000495873</c:v>
                </c:pt>
                <c:pt idx="1655">
                  <c:v>6.8977200000663288</c:v>
                </c:pt>
                <c:pt idx="1656">
                  <c:v>6.9018959999084473</c:v>
                </c:pt>
                <c:pt idx="1657">
                  <c:v>6.9060479999170639</c:v>
                </c:pt>
                <c:pt idx="1658">
                  <c:v>6.9102239999338053</c:v>
                </c:pt>
                <c:pt idx="1659">
                  <c:v>6.9143759999424219</c:v>
                </c:pt>
                <c:pt idx="1660">
                  <c:v>6.9185519999591634</c:v>
                </c:pt>
                <c:pt idx="1661">
                  <c:v>6.9227279999759048</c:v>
                </c:pt>
                <c:pt idx="1662">
                  <c:v>6.9268799999845214</c:v>
                </c:pt>
                <c:pt idx="1663">
                  <c:v>6.9310560000012629</c:v>
                </c:pt>
                <c:pt idx="1664">
                  <c:v>6.9352080000098795</c:v>
                </c:pt>
                <c:pt idx="1665">
                  <c:v>6.9393840000266209</c:v>
                </c:pt>
                <c:pt idx="1666">
                  <c:v>6.9435600000433624</c:v>
                </c:pt>
                <c:pt idx="1667">
                  <c:v>6.947712000051979</c:v>
                </c:pt>
                <c:pt idx="1668">
                  <c:v>6.9518880000687204</c:v>
                </c:pt>
                <c:pt idx="1669">
                  <c:v>6.956040000077337</c:v>
                </c:pt>
                <c:pt idx="1670">
                  <c:v>6.9602159999194555</c:v>
                </c:pt>
                <c:pt idx="1671">
                  <c:v>6.964391999936197</c:v>
                </c:pt>
                <c:pt idx="1672">
                  <c:v>6.9685439999448135</c:v>
                </c:pt>
                <c:pt idx="1673">
                  <c:v>6.972719999961555</c:v>
                </c:pt>
                <c:pt idx="1674">
                  <c:v>6.9768719999701716</c:v>
                </c:pt>
                <c:pt idx="1675">
                  <c:v>6.9810479999869131</c:v>
                </c:pt>
                <c:pt idx="1676">
                  <c:v>6.9852240000036545</c:v>
                </c:pt>
                <c:pt idx="1677">
                  <c:v>6.9893760000122711</c:v>
                </c:pt>
                <c:pt idx="1678">
                  <c:v>6.9935520000290126</c:v>
                </c:pt>
                <c:pt idx="1679">
                  <c:v>6.9977040000376292</c:v>
                </c:pt>
                <c:pt idx="1680">
                  <c:v>7.0018800000543706</c:v>
                </c:pt>
                <c:pt idx="1681">
                  <c:v>7.0060560000711121</c:v>
                </c:pt>
                <c:pt idx="1682">
                  <c:v>7.0102080000797287</c:v>
                </c:pt>
                <c:pt idx="1683">
                  <c:v>7.0143839999218471</c:v>
                </c:pt>
                <c:pt idx="1684">
                  <c:v>7.0185359999304637</c:v>
                </c:pt>
                <c:pt idx="1685">
                  <c:v>7.0227119999472052</c:v>
                </c:pt>
                <c:pt idx="1686">
                  <c:v>7.0268879999639466</c:v>
                </c:pt>
                <c:pt idx="1687">
                  <c:v>7.0310399999725632</c:v>
                </c:pt>
                <c:pt idx="1688">
                  <c:v>7.0352159999893047</c:v>
                </c:pt>
                <c:pt idx="1689">
                  <c:v>7.0393679999979213</c:v>
                </c:pt>
                <c:pt idx="1690">
                  <c:v>7.0435440000146627</c:v>
                </c:pt>
                <c:pt idx="1691">
                  <c:v>7.0477200000314042</c:v>
                </c:pt>
                <c:pt idx="1692">
                  <c:v>7.0518720000400208</c:v>
                </c:pt>
                <c:pt idx="1693">
                  <c:v>7.0560480000567622</c:v>
                </c:pt>
                <c:pt idx="1694">
                  <c:v>7.0602000000653788</c:v>
                </c:pt>
                <c:pt idx="1695">
                  <c:v>7.0643760000821203</c:v>
                </c:pt>
                <c:pt idx="1696">
                  <c:v>7.0685519999242388</c:v>
                </c:pt>
                <c:pt idx="1697">
                  <c:v>7.0727039999328554</c:v>
                </c:pt>
                <c:pt idx="1698">
                  <c:v>7.0768799999495968</c:v>
                </c:pt>
                <c:pt idx="1699">
                  <c:v>7.0810319999582134</c:v>
                </c:pt>
                <c:pt idx="1700">
                  <c:v>7.0852079999749549</c:v>
                </c:pt>
                <c:pt idx="1701">
                  <c:v>7.0893839999916963</c:v>
                </c:pt>
                <c:pt idx="1702">
                  <c:v>7.0935360000003129</c:v>
                </c:pt>
                <c:pt idx="1703">
                  <c:v>7.0977120000170544</c:v>
                </c:pt>
                <c:pt idx="1704">
                  <c:v>7.101864000025671</c:v>
                </c:pt>
                <c:pt idx="1705">
                  <c:v>7.1060400000424124</c:v>
                </c:pt>
                <c:pt idx="1706">
                  <c:v>7.1102160000591539</c:v>
                </c:pt>
                <c:pt idx="1707">
                  <c:v>7.1143680000677705</c:v>
                </c:pt>
                <c:pt idx="1708">
                  <c:v>7.118543999909889</c:v>
                </c:pt>
                <c:pt idx="1709">
                  <c:v>7.1226959999185055</c:v>
                </c:pt>
                <c:pt idx="1710">
                  <c:v>7.126871999935247</c:v>
                </c:pt>
                <c:pt idx="1711">
                  <c:v>7.1310479999519885</c:v>
                </c:pt>
                <c:pt idx="1712">
                  <c:v>7.1351999999606051</c:v>
                </c:pt>
                <c:pt idx="1713">
                  <c:v>7.1393759999773465</c:v>
                </c:pt>
                <c:pt idx="1714">
                  <c:v>7.143551999994088</c:v>
                </c:pt>
                <c:pt idx="1715">
                  <c:v>7.1477040000027046</c:v>
                </c:pt>
                <c:pt idx="1716">
                  <c:v>7.151880000019446</c:v>
                </c:pt>
                <c:pt idx="1717">
                  <c:v>7.1560320000280626</c:v>
                </c:pt>
                <c:pt idx="1718">
                  <c:v>7.1602080000448041</c:v>
                </c:pt>
                <c:pt idx="1719">
                  <c:v>7.1643840000615455</c:v>
                </c:pt>
                <c:pt idx="1720">
                  <c:v>7.1685360000701621</c:v>
                </c:pt>
                <c:pt idx="1721">
                  <c:v>7.1727119999122806</c:v>
                </c:pt>
                <c:pt idx="1722">
                  <c:v>7.1768639999208972</c:v>
                </c:pt>
                <c:pt idx="1723">
                  <c:v>7.1810399999376386</c:v>
                </c:pt>
                <c:pt idx="1724">
                  <c:v>7.1852159999543801</c:v>
                </c:pt>
                <c:pt idx="1725">
                  <c:v>7.1893679999629967</c:v>
                </c:pt>
                <c:pt idx="1726">
                  <c:v>7.1935439999797381</c:v>
                </c:pt>
                <c:pt idx="1727">
                  <c:v>7.1976959999883547</c:v>
                </c:pt>
                <c:pt idx="1728">
                  <c:v>7.2018720000050962</c:v>
                </c:pt>
                <c:pt idx="1729">
                  <c:v>7.2060480000218377</c:v>
                </c:pt>
                <c:pt idx="1730">
                  <c:v>7.2102000000304542</c:v>
                </c:pt>
                <c:pt idx="1731">
                  <c:v>7.2143760000471957</c:v>
                </c:pt>
                <c:pt idx="1732">
                  <c:v>7.2185280000558123</c:v>
                </c:pt>
                <c:pt idx="1733">
                  <c:v>7.2227040000725538</c:v>
                </c:pt>
                <c:pt idx="1734">
                  <c:v>7.2268799999146722</c:v>
                </c:pt>
                <c:pt idx="1735">
                  <c:v>7.2310319999232888</c:v>
                </c:pt>
                <c:pt idx="1736">
                  <c:v>7.2352079999400303</c:v>
                </c:pt>
                <c:pt idx="1737">
                  <c:v>7.2393599999486469</c:v>
                </c:pt>
                <c:pt idx="1738">
                  <c:v>7.2435359999653883</c:v>
                </c:pt>
                <c:pt idx="1739">
                  <c:v>7.2477119999821298</c:v>
                </c:pt>
                <c:pt idx="1740">
                  <c:v>7.2518639999907464</c:v>
                </c:pt>
                <c:pt idx="1741">
                  <c:v>7.2560400000074878</c:v>
                </c:pt>
                <c:pt idx="1742">
                  <c:v>7.2601920000161044</c:v>
                </c:pt>
                <c:pt idx="1743">
                  <c:v>7.2643680000328459</c:v>
                </c:pt>
                <c:pt idx="1744">
                  <c:v>7.2685440000495873</c:v>
                </c:pt>
                <c:pt idx="1745">
                  <c:v>7.2726960000582039</c:v>
                </c:pt>
                <c:pt idx="1746">
                  <c:v>7.2768720000749454</c:v>
                </c:pt>
                <c:pt idx="1747">
                  <c:v>7.281023999908939</c:v>
                </c:pt>
                <c:pt idx="1748">
                  <c:v>7.2851999999256805</c:v>
                </c:pt>
                <c:pt idx="1749">
                  <c:v>7.2893759999424219</c:v>
                </c:pt>
                <c:pt idx="1750">
                  <c:v>7.2935279999510385</c:v>
                </c:pt>
                <c:pt idx="1751">
                  <c:v>7.29770399996778</c:v>
                </c:pt>
                <c:pt idx="1752">
                  <c:v>7.3018559999763966</c:v>
                </c:pt>
                <c:pt idx="1753">
                  <c:v>7.306031999993138</c:v>
                </c:pt>
                <c:pt idx="1754">
                  <c:v>7.3102080000098795</c:v>
                </c:pt>
                <c:pt idx="1755">
                  <c:v>7.3143600000184961</c:v>
                </c:pt>
                <c:pt idx="1756">
                  <c:v>7.3185360000352375</c:v>
                </c:pt>
                <c:pt idx="1757">
                  <c:v>7.3226880000438541</c:v>
                </c:pt>
                <c:pt idx="1758">
                  <c:v>7.3268640000605956</c:v>
                </c:pt>
                <c:pt idx="1759">
                  <c:v>7.331040000077337</c:v>
                </c:pt>
                <c:pt idx="1760">
                  <c:v>7.3351919999113306</c:v>
                </c:pt>
                <c:pt idx="1761">
                  <c:v>7.3393679999280721</c:v>
                </c:pt>
                <c:pt idx="1762">
                  <c:v>7.3435199999366887</c:v>
                </c:pt>
                <c:pt idx="1763">
                  <c:v>7.3476959999534301</c:v>
                </c:pt>
                <c:pt idx="1764">
                  <c:v>7.3518719999701716</c:v>
                </c:pt>
                <c:pt idx="1765">
                  <c:v>7.3560239999787882</c:v>
                </c:pt>
                <c:pt idx="1766">
                  <c:v>7.3601999999955297</c:v>
                </c:pt>
                <c:pt idx="1767">
                  <c:v>7.3643520000041462</c:v>
                </c:pt>
                <c:pt idx="1768">
                  <c:v>7.3685280000208877</c:v>
                </c:pt>
                <c:pt idx="1769">
                  <c:v>7.3727040000376292</c:v>
                </c:pt>
                <c:pt idx="1770">
                  <c:v>7.3768560000462458</c:v>
                </c:pt>
                <c:pt idx="1771">
                  <c:v>7.3810320000629872</c:v>
                </c:pt>
                <c:pt idx="1772">
                  <c:v>7.3851840000716038</c:v>
                </c:pt>
                <c:pt idx="1773">
                  <c:v>7.3893599999137223</c:v>
                </c:pt>
                <c:pt idx="1774">
                  <c:v>7.3935359999304637</c:v>
                </c:pt>
                <c:pt idx="1775">
                  <c:v>7.3976879999390803</c:v>
                </c:pt>
                <c:pt idx="1776">
                  <c:v>7.4018639999558218</c:v>
                </c:pt>
                <c:pt idx="1777">
                  <c:v>7.4060159999644384</c:v>
                </c:pt>
                <c:pt idx="1778">
                  <c:v>7.4101919999811798</c:v>
                </c:pt>
                <c:pt idx="1779">
                  <c:v>7.4143679999979213</c:v>
                </c:pt>
                <c:pt idx="1780">
                  <c:v>7.4185200000065379</c:v>
                </c:pt>
                <c:pt idx="1781">
                  <c:v>7.4226960000232793</c:v>
                </c:pt>
                <c:pt idx="1782">
                  <c:v>7.4268480000318959</c:v>
                </c:pt>
                <c:pt idx="1783">
                  <c:v>7.4310240000486374</c:v>
                </c:pt>
                <c:pt idx="1784">
                  <c:v>7.4352000000653788</c:v>
                </c:pt>
                <c:pt idx="1785">
                  <c:v>7.4393520000739954</c:v>
                </c:pt>
                <c:pt idx="1786">
                  <c:v>7.4435279999161139</c:v>
                </c:pt>
                <c:pt idx="1787">
                  <c:v>7.4477039999328554</c:v>
                </c:pt>
                <c:pt idx="1788">
                  <c:v>7.451855999941472</c:v>
                </c:pt>
                <c:pt idx="1789">
                  <c:v>7.4560319999582134</c:v>
                </c:pt>
                <c:pt idx="1790">
                  <c:v>7.46018399996683</c:v>
                </c:pt>
                <c:pt idx="1791">
                  <c:v>7.4643599999835715</c:v>
                </c:pt>
                <c:pt idx="1792">
                  <c:v>7.4685360000003129</c:v>
                </c:pt>
                <c:pt idx="1793">
                  <c:v>7.4726880000089295</c:v>
                </c:pt>
                <c:pt idx="1794">
                  <c:v>7.476864000025671</c:v>
                </c:pt>
                <c:pt idx="1795">
                  <c:v>7.4810160000342876</c:v>
                </c:pt>
                <c:pt idx="1796">
                  <c:v>7.485192000051029</c:v>
                </c:pt>
                <c:pt idx="1797">
                  <c:v>7.4893680000677705</c:v>
                </c:pt>
                <c:pt idx="1798">
                  <c:v>7.4935200000763871</c:v>
                </c:pt>
                <c:pt idx="1799">
                  <c:v>7.4976959999185055</c:v>
                </c:pt>
                <c:pt idx="1800">
                  <c:v>7.5018479999271221</c:v>
                </c:pt>
                <c:pt idx="1801">
                  <c:v>7.5060239999438636</c:v>
                </c:pt>
                <c:pt idx="1802">
                  <c:v>7.5101999999606051</c:v>
                </c:pt>
                <c:pt idx="1803">
                  <c:v>7.5143519999692217</c:v>
                </c:pt>
                <c:pt idx="1804">
                  <c:v>7.5185279999859631</c:v>
                </c:pt>
                <c:pt idx="1805">
                  <c:v>7.5226799999945797</c:v>
                </c:pt>
                <c:pt idx="1806">
                  <c:v>7.5268560000113212</c:v>
                </c:pt>
                <c:pt idx="1807">
                  <c:v>7.5310320000280626</c:v>
                </c:pt>
                <c:pt idx="1808">
                  <c:v>7.5351840000366792</c:v>
                </c:pt>
                <c:pt idx="1809">
                  <c:v>7.5393600000534207</c:v>
                </c:pt>
                <c:pt idx="1810">
                  <c:v>7.5435120000620373</c:v>
                </c:pt>
                <c:pt idx="1811">
                  <c:v>7.5476880000787787</c:v>
                </c:pt>
                <c:pt idx="1812">
                  <c:v>7.5518639999208972</c:v>
                </c:pt>
                <c:pt idx="1813">
                  <c:v>7.5560159999295138</c:v>
                </c:pt>
                <c:pt idx="1814">
                  <c:v>7.5601919999462552</c:v>
                </c:pt>
                <c:pt idx="1815">
                  <c:v>7.5643439999548718</c:v>
                </c:pt>
                <c:pt idx="1816">
                  <c:v>7.5685199999716133</c:v>
                </c:pt>
                <c:pt idx="1817">
                  <c:v>7.5726959999883547</c:v>
                </c:pt>
                <c:pt idx="1818">
                  <c:v>7.5768479999969713</c:v>
                </c:pt>
                <c:pt idx="1819">
                  <c:v>7.5810240000137128</c:v>
                </c:pt>
                <c:pt idx="1820">
                  <c:v>7.5851760000223294</c:v>
                </c:pt>
                <c:pt idx="1821">
                  <c:v>7.5893520000390708</c:v>
                </c:pt>
                <c:pt idx="1822">
                  <c:v>7.5935280000558123</c:v>
                </c:pt>
                <c:pt idx="1823">
                  <c:v>7.5976800000644289</c:v>
                </c:pt>
                <c:pt idx="1824">
                  <c:v>7.6018560000811704</c:v>
                </c:pt>
                <c:pt idx="1825">
                  <c:v>7.606007999915164</c:v>
                </c:pt>
                <c:pt idx="1826">
                  <c:v>7.6101839999319054</c:v>
                </c:pt>
                <c:pt idx="1827">
                  <c:v>7.6143599999486469</c:v>
                </c:pt>
                <c:pt idx="1828">
                  <c:v>7.6185119999572635</c:v>
                </c:pt>
                <c:pt idx="1829">
                  <c:v>7.6226879999740049</c:v>
                </c:pt>
                <c:pt idx="1830">
                  <c:v>7.6268399999826215</c:v>
                </c:pt>
                <c:pt idx="1831">
                  <c:v>7.631015999999363</c:v>
                </c:pt>
                <c:pt idx="1832">
                  <c:v>7.6351920000161044</c:v>
                </c:pt>
                <c:pt idx="1833">
                  <c:v>7.639344000024721</c:v>
                </c:pt>
                <c:pt idx="1834">
                  <c:v>7.6435200000414625</c:v>
                </c:pt>
                <c:pt idx="1835">
                  <c:v>7.6476720000500791</c:v>
                </c:pt>
                <c:pt idx="1836">
                  <c:v>7.6518480000668205</c:v>
                </c:pt>
                <c:pt idx="1837">
                  <c:v>7.656023999908939</c:v>
                </c:pt>
                <c:pt idx="1838">
                  <c:v>7.6601759999175556</c:v>
                </c:pt>
                <c:pt idx="1839">
                  <c:v>7.6643519999342971</c:v>
                </c:pt>
                <c:pt idx="1840">
                  <c:v>7.6685279999510385</c:v>
                </c:pt>
                <c:pt idx="1841">
                  <c:v>7.6726799999596551</c:v>
                </c:pt>
                <c:pt idx="1842">
                  <c:v>7.6768559999763966</c:v>
                </c:pt>
                <c:pt idx="1843">
                  <c:v>7.6810079999850132</c:v>
                </c:pt>
                <c:pt idx="1844">
                  <c:v>7.6851840000017546</c:v>
                </c:pt>
                <c:pt idx="1845">
                  <c:v>7.6893600000184961</c:v>
                </c:pt>
                <c:pt idx="1846">
                  <c:v>7.6935120000271127</c:v>
                </c:pt>
                <c:pt idx="1847">
                  <c:v>7.6976880000438541</c:v>
                </c:pt>
                <c:pt idx="1848">
                  <c:v>7.7018400000524707</c:v>
                </c:pt>
                <c:pt idx="1849">
                  <c:v>7.7060160000692122</c:v>
                </c:pt>
                <c:pt idx="1850">
                  <c:v>7.7101919999113306</c:v>
                </c:pt>
                <c:pt idx="1851">
                  <c:v>7.7143439999199472</c:v>
                </c:pt>
                <c:pt idx="1852">
                  <c:v>7.7185199999366887</c:v>
                </c:pt>
                <c:pt idx="1853">
                  <c:v>7.7226719999453053</c:v>
                </c:pt>
                <c:pt idx="1854">
                  <c:v>7.7268479999620467</c:v>
                </c:pt>
                <c:pt idx="1855">
                  <c:v>7.7310239999787882</c:v>
                </c:pt>
                <c:pt idx="1856">
                  <c:v>7.7351759999874048</c:v>
                </c:pt>
                <c:pt idx="1857">
                  <c:v>7.7393520000041462</c:v>
                </c:pt>
                <c:pt idx="1858">
                  <c:v>7.7435040000127628</c:v>
                </c:pt>
                <c:pt idx="1859">
                  <c:v>7.7476800000295043</c:v>
                </c:pt>
                <c:pt idx="1860">
                  <c:v>7.7518560000462458</c:v>
                </c:pt>
                <c:pt idx="1861">
                  <c:v>7.7560080000548624</c:v>
                </c:pt>
                <c:pt idx="1862">
                  <c:v>7.7601840000716038</c:v>
                </c:pt>
                <c:pt idx="1863">
                  <c:v>7.7643360000802204</c:v>
                </c:pt>
                <c:pt idx="1864">
                  <c:v>7.7685119999223389</c:v>
                </c:pt>
                <c:pt idx="1865">
                  <c:v>7.7726879999390803</c:v>
                </c:pt>
                <c:pt idx="1866">
                  <c:v>7.7768399999476969</c:v>
                </c:pt>
                <c:pt idx="1867">
                  <c:v>7.7810159999644384</c:v>
                </c:pt>
                <c:pt idx="1868">
                  <c:v>7.785167999973055</c:v>
                </c:pt>
                <c:pt idx="1869">
                  <c:v>7.7893439999897964</c:v>
                </c:pt>
                <c:pt idx="1870">
                  <c:v>7.7935200000065379</c:v>
                </c:pt>
                <c:pt idx="1871">
                  <c:v>7.7976720000151545</c:v>
                </c:pt>
                <c:pt idx="1872">
                  <c:v>7.8018480000318959</c:v>
                </c:pt>
                <c:pt idx="1873">
                  <c:v>7.8060000000405125</c:v>
                </c:pt>
                <c:pt idx="1874">
                  <c:v>7.810176000057254</c:v>
                </c:pt>
                <c:pt idx="1875">
                  <c:v>7.8143520000739954</c:v>
                </c:pt>
                <c:pt idx="1876">
                  <c:v>7.8185039999079891</c:v>
                </c:pt>
                <c:pt idx="1877">
                  <c:v>7.8226799999247305</c:v>
                </c:pt>
                <c:pt idx="1878">
                  <c:v>7.8268319999333471</c:v>
                </c:pt>
                <c:pt idx="1879">
                  <c:v>7.8310079999500886</c:v>
                </c:pt>
                <c:pt idx="1880">
                  <c:v>7.83518399996683</c:v>
                </c:pt>
                <c:pt idx="1881">
                  <c:v>7.8393359999754466</c:v>
                </c:pt>
                <c:pt idx="1882">
                  <c:v>7.8435119999921881</c:v>
                </c:pt>
                <c:pt idx="1883">
                  <c:v>7.8476640000008047</c:v>
                </c:pt>
                <c:pt idx="1884">
                  <c:v>7.8518400000175461</c:v>
                </c:pt>
                <c:pt idx="1885">
                  <c:v>7.8560160000342876</c:v>
                </c:pt>
                <c:pt idx="1886">
                  <c:v>7.8601680000429042</c:v>
                </c:pt>
                <c:pt idx="1887">
                  <c:v>7.8643440000596456</c:v>
                </c:pt>
                <c:pt idx="1888">
                  <c:v>7.8684960000682622</c:v>
                </c:pt>
                <c:pt idx="1889">
                  <c:v>7.8726719999103807</c:v>
                </c:pt>
                <c:pt idx="1890">
                  <c:v>7.8768479999271221</c:v>
                </c:pt>
                <c:pt idx="1891">
                  <c:v>7.8809999999357387</c:v>
                </c:pt>
                <c:pt idx="1892">
                  <c:v>7.8851759999524802</c:v>
                </c:pt>
                <c:pt idx="1893">
                  <c:v>7.8893519999692217</c:v>
                </c:pt>
                <c:pt idx="1894">
                  <c:v>7.8935039999778382</c:v>
                </c:pt>
                <c:pt idx="1895">
                  <c:v>7.8976799999945797</c:v>
                </c:pt>
                <c:pt idx="1896">
                  <c:v>7.9018320000031963</c:v>
                </c:pt>
                <c:pt idx="1897">
                  <c:v>7.9060080000199378</c:v>
                </c:pt>
                <c:pt idx="1898">
                  <c:v>7.9101840000366792</c:v>
                </c:pt>
                <c:pt idx="1899">
                  <c:v>7.9143360000452958</c:v>
                </c:pt>
                <c:pt idx="1900">
                  <c:v>7.9185120000620373</c:v>
                </c:pt>
                <c:pt idx="1901">
                  <c:v>7.9226640000706539</c:v>
                </c:pt>
                <c:pt idx="1902">
                  <c:v>7.9268399999127723</c:v>
                </c:pt>
                <c:pt idx="1903">
                  <c:v>7.9310159999295138</c:v>
                </c:pt>
                <c:pt idx="1904">
                  <c:v>7.9351679999381304</c:v>
                </c:pt>
                <c:pt idx="1905">
                  <c:v>7.9393439999548718</c:v>
                </c:pt>
                <c:pt idx="1906">
                  <c:v>7.9434959999634884</c:v>
                </c:pt>
                <c:pt idx="1907">
                  <c:v>7.9476719999802299</c:v>
                </c:pt>
                <c:pt idx="1908">
                  <c:v>7.9518479999969713</c:v>
                </c:pt>
                <c:pt idx="1909">
                  <c:v>7.9560000000055879</c:v>
                </c:pt>
                <c:pt idx="1910">
                  <c:v>7.9601760000223294</c:v>
                </c:pt>
                <c:pt idx="1911">
                  <c:v>7.964328000030946</c:v>
                </c:pt>
                <c:pt idx="1912">
                  <c:v>7.9685040000476874</c:v>
                </c:pt>
                <c:pt idx="1913">
                  <c:v>7.9726800000644289</c:v>
                </c:pt>
                <c:pt idx="1914">
                  <c:v>7.9768320000730455</c:v>
                </c:pt>
                <c:pt idx="1915">
                  <c:v>7.981007999915164</c:v>
                </c:pt>
                <c:pt idx="1916">
                  <c:v>7.9851599999237806</c:v>
                </c:pt>
                <c:pt idx="1917">
                  <c:v>7.989335999940522</c:v>
                </c:pt>
                <c:pt idx="1918">
                  <c:v>7.9935119999572635</c:v>
                </c:pt>
                <c:pt idx="1919">
                  <c:v>7.9976639999658801</c:v>
                </c:pt>
                <c:pt idx="1920">
                  <c:v>8.0018399999826215</c:v>
                </c:pt>
                <c:pt idx="1921">
                  <c:v>8.006015999999363</c:v>
                </c:pt>
                <c:pt idx="1922">
                  <c:v>8.0101680000079796</c:v>
                </c:pt>
                <c:pt idx="1923">
                  <c:v>8.014344000024721</c:v>
                </c:pt>
                <c:pt idx="1924">
                  <c:v>8.0184960000333376</c:v>
                </c:pt>
                <c:pt idx="1925">
                  <c:v>8.0226720000500791</c:v>
                </c:pt>
                <c:pt idx="1926">
                  <c:v>8.0268480000668205</c:v>
                </c:pt>
                <c:pt idx="1927">
                  <c:v>8.0310000000754371</c:v>
                </c:pt>
                <c:pt idx="1928">
                  <c:v>8.0351759999175556</c:v>
                </c:pt>
                <c:pt idx="1929">
                  <c:v>8.0393279999261722</c:v>
                </c:pt>
                <c:pt idx="1930">
                  <c:v>8.0435039999429137</c:v>
                </c:pt>
                <c:pt idx="1931">
                  <c:v>8.0476799999596551</c:v>
                </c:pt>
                <c:pt idx="1932">
                  <c:v>8.0518319999682717</c:v>
                </c:pt>
                <c:pt idx="1933">
                  <c:v>8.0560079999850132</c:v>
                </c:pt>
                <c:pt idx="1934">
                  <c:v>8.0601599999936298</c:v>
                </c:pt>
                <c:pt idx="1935">
                  <c:v>8.0643360000103712</c:v>
                </c:pt>
                <c:pt idx="1936">
                  <c:v>8.0685120000271127</c:v>
                </c:pt>
                <c:pt idx="1937">
                  <c:v>8.0726640000357293</c:v>
                </c:pt>
                <c:pt idx="1938">
                  <c:v>8.0768400000524707</c:v>
                </c:pt>
                <c:pt idx="1939">
                  <c:v>8.0809920000610873</c:v>
                </c:pt>
                <c:pt idx="1940">
                  <c:v>8.0851680000778288</c:v>
                </c:pt>
                <c:pt idx="1941">
                  <c:v>8.0893439999199472</c:v>
                </c:pt>
                <c:pt idx="1942">
                  <c:v>8.0934959999285638</c:v>
                </c:pt>
                <c:pt idx="1943">
                  <c:v>8.0976719999453053</c:v>
                </c:pt>
                <c:pt idx="1944">
                  <c:v>8.1018239999539219</c:v>
                </c:pt>
                <c:pt idx="1945">
                  <c:v>8.1059999999706633</c:v>
                </c:pt>
                <c:pt idx="1946">
                  <c:v>8.1101759999874048</c:v>
                </c:pt>
                <c:pt idx="1947">
                  <c:v>8.1143279999960214</c:v>
                </c:pt>
                <c:pt idx="1948">
                  <c:v>8.1185040000127628</c:v>
                </c:pt>
                <c:pt idx="1949">
                  <c:v>8.1226560000213794</c:v>
                </c:pt>
                <c:pt idx="1950">
                  <c:v>8.1268320000381209</c:v>
                </c:pt>
                <c:pt idx="1951">
                  <c:v>8.1310080000548624</c:v>
                </c:pt>
                <c:pt idx="1952">
                  <c:v>8.1351600000634789</c:v>
                </c:pt>
                <c:pt idx="1953">
                  <c:v>8.1393360000802204</c:v>
                </c:pt>
                <c:pt idx="1954">
                  <c:v>8.143487999914214</c:v>
                </c:pt>
                <c:pt idx="1955">
                  <c:v>8.1476639999309555</c:v>
                </c:pt>
                <c:pt idx="1956">
                  <c:v>8.1518399999476969</c:v>
                </c:pt>
                <c:pt idx="1957">
                  <c:v>8.1559919999563135</c:v>
                </c:pt>
                <c:pt idx="1958">
                  <c:v>8.160167999973055</c:v>
                </c:pt>
                <c:pt idx="1959">
                  <c:v>8.1643199999816716</c:v>
                </c:pt>
                <c:pt idx="1960">
                  <c:v>8.168495999998413</c:v>
                </c:pt>
                <c:pt idx="1961">
                  <c:v>8.1726720000151545</c:v>
                </c:pt>
                <c:pt idx="1962">
                  <c:v>8.1768240000237711</c:v>
                </c:pt>
                <c:pt idx="1963">
                  <c:v>8.1810000000405125</c:v>
                </c:pt>
                <c:pt idx="1964">
                  <c:v>8.1851520000491291</c:v>
                </c:pt>
                <c:pt idx="1965">
                  <c:v>8.1893280000658706</c:v>
                </c:pt>
                <c:pt idx="1966">
                  <c:v>8.1935039999079891</c:v>
                </c:pt>
                <c:pt idx="1967">
                  <c:v>8.1976559999166057</c:v>
                </c:pt>
                <c:pt idx="1968">
                  <c:v>8.2018319999333471</c:v>
                </c:pt>
                <c:pt idx="1969">
                  <c:v>8.2059839999419637</c:v>
                </c:pt>
                <c:pt idx="1970">
                  <c:v>8.2101599999587052</c:v>
                </c:pt>
                <c:pt idx="1971">
                  <c:v>8.2143359999754466</c:v>
                </c:pt>
                <c:pt idx="1972">
                  <c:v>8.2184879999840632</c:v>
                </c:pt>
                <c:pt idx="1973">
                  <c:v>8.2226640000008047</c:v>
                </c:pt>
                <c:pt idx="1974">
                  <c:v>8.2268160000094213</c:v>
                </c:pt>
                <c:pt idx="1975">
                  <c:v>8.2309920000261627</c:v>
                </c:pt>
                <c:pt idx="1976">
                  <c:v>8.2351680000429042</c:v>
                </c:pt>
                <c:pt idx="1977">
                  <c:v>8.2393200000515208</c:v>
                </c:pt>
                <c:pt idx="1978">
                  <c:v>8.2434960000682622</c:v>
                </c:pt>
                <c:pt idx="1979">
                  <c:v>8.2476480000768788</c:v>
                </c:pt>
                <c:pt idx="1980">
                  <c:v>8.2518239999189973</c:v>
                </c:pt>
                <c:pt idx="1981">
                  <c:v>8.2559999999357387</c:v>
                </c:pt>
                <c:pt idx="1982">
                  <c:v>8.2601519999443553</c:v>
                </c:pt>
                <c:pt idx="1983">
                  <c:v>8.2643279999610968</c:v>
                </c:pt>
                <c:pt idx="1984">
                  <c:v>8.2684799999697134</c:v>
                </c:pt>
                <c:pt idx="1985">
                  <c:v>8.2726559999864548</c:v>
                </c:pt>
                <c:pt idx="1986">
                  <c:v>8.2768320000031963</c:v>
                </c:pt>
                <c:pt idx="1987">
                  <c:v>8.2809840000118129</c:v>
                </c:pt>
                <c:pt idx="1988">
                  <c:v>8.2851600000285544</c:v>
                </c:pt>
                <c:pt idx="1989">
                  <c:v>8.2893120000371709</c:v>
                </c:pt>
                <c:pt idx="1990">
                  <c:v>8.2934880000539124</c:v>
                </c:pt>
                <c:pt idx="1991">
                  <c:v>8.2976640000706539</c:v>
                </c:pt>
                <c:pt idx="1992">
                  <c:v>8.3018160000792705</c:v>
                </c:pt>
                <c:pt idx="1993">
                  <c:v>8.3059919999213889</c:v>
                </c:pt>
                <c:pt idx="1994">
                  <c:v>8.3101439999300055</c:v>
                </c:pt>
                <c:pt idx="1995">
                  <c:v>8.314319999946747</c:v>
                </c:pt>
                <c:pt idx="1996">
                  <c:v>8.3184959999634884</c:v>
                </c:pt>
                <c:pt idx="1997">
                  <c:v>8.322647999972105</c:v>
                </c:pt>
                <c:pt idx="1998">
                  <c:v>8.3268239999888465</c:v>
                </c:pt>
                <c:pt idx="1999">
                  <c:v>8.3309759999974631</c:v>
                </c:pt>
                <c:pt idx="2000">
                  <c:v>8.3351520000142045</c:v>
                </c:pt>
                <c:pt idx="2001">
                  <c:v>8.339328000030946</c:v>
                </c:pt>
                <c:pt idx="2002">
                  <c:v>8.3434800000395626</c:v>
                </c:pt>
                <c:pt idx="2003">
                  <c:v>8.347656000056304</c:v>
                </c:pt>
                <c:pt idx="2004">
                  <c:v>8.3518080000649206</c:v>
                </c:pt>
                <c:pt idx="2005">
                  <c:v>8.3559840000816621</c:v>
                </c:pt>
                <c:pt idx="2006">
                  <c:v>8.3601599999237806</c:v>
                </c:pt>
                <c:pt idx="2007">
                  <c:v>8.3643119999323972</c:v>
                </c:pt>
                <c:pt idx="2008">
                  <c:v>8.3684879999491386</c:v>
                </c:pt>
                <c:pt idx="2009">
                  <c:v>8.3726399999577552</c:v>
                </c:pt>
                <c:pt idx="2010">
                  <c:v>8.3768159999744967</c:v>
                </c:pt>
                <c:pt idx="2011">
                  <c:v>8.3809919999912381</c:v>
                </c:pt>
                <c:pt idx="2012">
                  <c:v>8.3851439999998547</c:v>
                </c:pt>
                <c:pt idx="2013">
                  <c:v>8.3893200000165962</c:v>
                </c:pt>
                <c:pt idx="2014">
                  <c:v>8.3934960000333376</c:v>
                </c:pt>
                <c:pt idx="2015">
                  <c:v>8.3976480000419542</c:v>
                </c:pt>
                <c:pt idx="2016">
                  <c:v>8.4018240000586957</c:v>
                </c:pt>
                <c:pt idx="2017">
                  <c:v>8.4060000000754371</c:v>
                </c:pt>
                <c:pt idx="2018">
                  <c:v>8.4101519999094307</c:v>
                </c:pt>
                <c:pt idx="2019">
                  <c:v>8.4143279999261722</c:v>
                </c:pt>
                <c:pt idx="2020">
                  <c:v>8.4184799999347888</c:v>
                </c:pt>
                <c:pt idx="2021">
                  <c:v>8.4226559999515302</c:v>
                </c:pt>
                <c:pt idx="2022">
                  <c:v>8.4268319999682717</c:v>
                </c:pt>
                <c:pt idx="2023">
                  <c:v>8.4309839999768883</c:v>
                </c:pt>
                <c:pt idx="2024">
                  <c:v>8.4351599999936298</c:v>
                </c:pt>
                <c:pt idx="2025">
                  <c:v>8.4393120000022464</c:v>
                </c:pt>
                <c:pt idx="2026">
                  <c:v>8.4434880000189878</c:v>
                </c:pt>
                <c:pt idx="2027">
                  <c:v>8.4476640000357293</c:v>
                </c:pt>
                <c:pt idx="2028">
                  <c:v>8.4518160000443459</c:v>
                </c:pt>
                <c:pt idx="2029">
                  <c:v>8.4559920000610873</c:v>
                </c:pt>
                <c:pt idx="2030">
                  <c:v>8.4601440000697039</c:v>
                </c:pt>
                <c:pt idx="2031">
                  <c:v>8.4643199999118224</c:v>
                </c:pt>
                <c:pt idx="2032">
                  <c:v>8.4684959999285638</c:v>
                </c:pt>
                <c:pt idx="2033">
                  <c:v>8.4726479999371804</c:v>
                </c:pt>
                <c:pt idx="2034">
                  <c:v>8.4768239999539219</c:v>
                </c:pt>
                <c:pt idx="2035">
                  <c:v>8.4809759999625385</c:v>
                </c:pt>
                <c:pt idx="2036">
                  <c:v>8.4851519999792799</c:v>
                </c:pt>
                <c:pt idx="2037">
                  <c:v>8.4893279999960214</c:v>
                </c:pt>
                <c:pt idx="2038">
                  <c:v>8.493480000004638</c:v>
                </c:pt>
                <c:pt idx="2039">
                  <c:v>8.4976560000213794</c:v>
                </c:pt>
                <c:pt idx="2040">
                  <c:v>8.501808000029996</c:v>
                </c:pt>
                <c:pt idx="2041">
                  <c:v>8.5059840000467375</c:v>
                </c:pt>
                <c:pt idx="2042">
                  <c:v>8.5101600000634789</c:v>
                </c:pt>
                <c:pt idx="2043">
                  <c:v>8.5143120000720955</c:v>
                </c:pt>
                <c:pt idx="2044">
                  <c:v>8.518487999914214</c:v>
                </c:pt>
                <c:pt idx="2045">
                  <c:v>8.5226639999309555</c:v>
                </c:pt>
                <c:pt idx="2046">
                  <c:v>8.5268159999395721</c:v>
                </c:pt>
                <c:pt idx="2047">
                  <c:v>8.5309919999563135</c:v>
                </c:pt>
                <c:pt idx="2048">
                  <c:v>8.5351439999649301</c:v>
                </c:pt>
                <c:pt idx="2049">
                  <c:v>8.5393199999816716</c:v>
                </c:pt>
                <c:pt idx="2050">
                  <c:v>8.543495999998413</c:v>
                </c:pt>
                <c:pt idx="2051">
                  <c:v>8.5476480000070296</c:v>
                </c:pt>
                <c:pt idx="2052">
                  <c:v>8.5518240000237711</c:v>
                </c:pt>
                <c:pt idx="2053">
                  <c:v>8.5559760000323877</c:v>
                </c:pt>
                <c:pt idx="2054">
                  <c:v>8.5601520000491291</c:v>
                </c:pt>
                <c:pt idx="2055">
                  <c:v>8.5643280000658706</c:v>
                </c:pt>
                <c:pt idx="2056">
                  <c:v>8.5684800000744872</c:v>
                </c:pt>
                <c:pt idx="2057">
                  <c:v>8.5726559999166057</c:v>
                </c:pt>
                <c:pt idx="2058">
                  <c:v>8.5768319999333471</c:v>
                </c:pt>
                <c:pt idx="2059">
                  <c:v>8.5809839999419637</c:v>
                </c:pt>
                <c:pt idx="2060">
                  <c:v>8.5851599999587052</c:v>
                </c:pt>
                <c:pt idx="2061">
                  <c:v>8.5893119999673218</c:v>
                </c:pt>
                <c:pt idx="2062">
                  <c:v>8.5934879999840632</c:v>
                </c:pt>
                <c:pt idx="2063">
                  <c:v>8.5976640000008047</c:v>
                </c:pt>
                <c:pt idx="2064">
                  <c:v>8.6018160000094213</c:v>
                </c:pt>
                <c:pt idx="2065">
                  <c:v>8.6059920000261627</c:v>
                </c:pt>
                <c:pt idx="2066">
                  <c:v>8.6101440000347793</c:v>
                </c:pt>
                <c:pt idx="2067">
                  <c:v>8.6143200000515208</c:v>
                </c:pt>
                <c:pt idx="2068">
                  <c:v>8.6184960000682622</c:v>
                </c:pt>
                <c:pt idx="2069">
                  <c:v>8.6226480000768788</c:v>
                </c:pt>
                <c:pt idx="2070">
                  <c:v>8.6268239999189973</c:v>
                </c:pt>
                <c:pt idx="2071">
                  <c:v>8.6309759999276139</c:v>
                </c:pt>
                <c:pt idx="2072">
                  <c:v>8.6351519999443553</c:v>
                </c:pt>
                <c:pt idx="2073">
                  <c:v>8.6393279999610968</c:v>
                </c:pt>
                <c:pt idx="2074">
                  <c:v>8.6434799999697134</c:v>
                </c:pt>
                <c:pt idx="2075">
                  <c:v>8.6476559999864548</c:v>
                </c:pt>
                <c:pt idx="2076">
                  <c:v>8.6518079999950714</c:v>
                </c:pt>
                <c:pt idx="2077">
                  <c:v>8.6559840000118129</c:v>
                </c:pt>
                <c:pt idx="2078">
                  <c:v>8.6601600000285544</c:v>
                </c:pt>
                <c:pt idx="2079">
                  <c:v>8.6643120000371709</c:v>
                </c:pt>
                <c:pt idx="2080">
                  <c:v>8.6684880000539124</c:v>
                </c:pt>
                <c:pt idx="2081">
                  <c:v>8.672640000062529</c:v>
                </c:pt>
                <c:pt idx="2082">
                  <c:v>8.6768160000792705</c:v>
                </c:pt>
                <c:pt idx="2083">
                  <c:v>8.6809919999213889</c:v>
                </c:pt>
                <c:pt idx="2084">
                  <c:v>8.6851439999300055</c:v>
                </c:pt>
                <c:pt idx="2085">
                  <c:v>8.689319999946747</c:v>
                </c:pt>
                <c:pt idx="2086">
                  <c:v>8.6934719999553636</c:v>
                </c:pt>
                <c:pt idx="2087">
                  <c:v>8.697647999972105</c:v>
                </c:pt>
                <c:pt idx="2088">
                  <c:v>8.7018239999888465</c:v>
                </c:pt>
                <c:pt idx="2089">
                  <c:v>8.7059759999974631</c:v>
                </c:pt>
                <c:pt idx="2090">
                  <c:v>8.7101520000142045</c:v>
                </c:pt>
                <c:pt idx="2091">
                  <c:v>8.7143040000228211</c:v>
                </c:pt>
                <c:pt idx="2092">
                  <c:v>8.7184800000395626</c:v>
                </c:pt>
                <c:pt idx="2093">
                  <c:v>8.722656000056304</c:v>
                </c:pt>
                <c:pt idx="2094">
                  <c:v>8.7268080000649206</c:v>
                </c:pt>
                <c:pt idx="2095">
                  <c:v>8.7309840000816621</c:v>
                </c:pt>
                <c:pt idx="2096">
                  <c:v>8.7351599999237806</c:v>
                </c:pt>
                <c:pt idx="2097">
                  <c:v>8.7393119999323972</c:v>
                </c:pt>
                <c:pt idx="2098">
                  <c:v>8.7434879999491386</c:v>
                </c:pt>
                <c:pt idx="2099">
                  <c:v>8.7476399999577552</c:v>
                </c:pt>
                <c:pt idx="2100">
                  <c:v>8.7518159999744967</c:v>
                </c:pt>
                <c:pt idx="2101">
                  <c:v>8.7559919999912381</c:v>
                </c:pt>
                <c:pt idx="2102">
                  <c:v>8.7601439999998547</c:v>
                </c:pt>
                <c:pt idx="2103">
                  <c:v>8.7643200000165962</c:v>
                </c:pt>
                <c:pt idx="2104">
                  <c:v>8.7684720000252128</c:v>
                </c:pt>
                <c:pt idx="2105">
                  <c:v>8.7726480000419542</c:v>
                </c:pt>
                <c:pt idx="2106">
                  <c:v>8.7768240000586957</c:v>
                </c:pt>
                <c:pt idx="2107">
                  <c:v>8.7809760000673123</c:v>
                </c:pt>
                <c:pt idx="2108">
                  <c:v>8.7851519999094307</c:v>
                </c:pt>
                <c:pt idx="2109">
                  <c:v>8.7893039999180473</c:v>
                </c:pt>
                <c:pt idx="2110">
                  <c:v>8.7934799999347888</c:v>
                </c:pt>
                <c:pt idx="2111">
                  <c:v>8.7976559999515302</c:v>
                </c:pt>
                <c:pt idx="2112">
                  <c:v>8.8018079999601468</c:v>
                </c:pt>
                <c:pt idx="2113">
                  <c:v>8.8059839999768883</c:v>
                </c:pt>
                <c:pt idx="2114">
                  <c:v>8.8101599999936298</c:v>
                </c:pt>
                <c:pt idx="2115">
                  <c:v>8.8143120000022464</c:v>
                </c:pt>
                <c:pt idx="2116">
                  <c:v>8.8184880000189878</c:v>
                </c:pt>
                <c:pt idx="2117">
                  <c:v>8.8226400000276044</c:v>
                </c:pt>
                <c:pt idx="2118">
                  <c:v>8.8268160000443459</c:v>
                </c:pt>
                <c:pt idx="2119">
                  <c:v>8.8309920000610873</c:v>
                </c:pt>
                <c:pt idx="2120">
                  <c:v>8.8351440000697039</c:v>
                </c:pt>
                <c:pt idx="2121">
                  <c:v>8.8393199999118224</c:v>
                </c:pt>
                <c:pt idx="2122">
                  <c:v>8.843471999920439</c:v>
                </c:pt>
                <c:pt idx="2123">
                  <c:v>8.8476479999371804</c:v>
                </c:pt>
                <c:pt idx="2124">
                  <c:v>8.8518239999539219</c:v>
                </c:pt>
                <c:pt idx="2125">
                  <c:v>8.8559759999625385</c:v>
                </c:pt>
                <c:pt idx="2126">
                  <c:v>8.8601519999792799</c:v>
                </c:pt>
                <c:pt idx="2127">
                  <c:v>8.8643039999878965</c:v>
                </c:pt>
                <c:pt idx="2128">
                  <c:v>8.868480000004638</c:v>
                </c:pt>
                <c:pt idx="2129">
                  <c:v>8.8726560000213794</c:v>
                </c:pt>
                <c:pt idx="2130">
                  <c:v>8.876808000029996</c:v>
                </c:pt>
                <c:pt idx="2131">
                  <c:v>8.8809840000467375</c:v>
                </c:pt>
                <c:pt idx="2132">
                  <c:v>8.8851360000553541</c:v>
                </c:pt>
                <c:pt idx="2133">
                  <c:v>8.8893120000720955</c:v>
                </c:pt>
                <c:pt idx="2134">
                  <c:v>8.893487999914214</c:v>
                </c:pt>
                <c:pt idx="2135">
                  <c:v>8.8976399999228306</c:v>
                </c:pt>
                <c:pt idx="2136">
                  <c:v>8.9018159999395721</c:v>
                </c:pt>
                <c:pt idx="2137">
                  <c:v>8.9059679999481887</c:v>
                </c:pt>
                <c:pt idx="2138">
                  <c:v>8.9101439999649301</c:v>
                </c:pt>
                <c:pt idx="2139">
                  <c:v>8.9143199999816716</c:v>
                </c:pt>
                <c:pt idx="2140">
                  <c:v>8.9184719999902882</c:v>
                </c:pt>
                <c:pt idx="2141">
                  <c:v>8.9226480000070296</c:v>
                </c:pt>
                <c:pt idx="2142">
                  <c:v>8.9268000000156462</c:v>
                </c:pt>
                <c:pt idx="2143">
                  <c:v>8.9309760000323877</c:v>
                </c:pt>
                <c:pt idx="2144">
                  <c:v>8.9351520000491291</c:v>
                </c:pt>
                <c:pt idx="2145">
                  <c:v>8.9393040000577457</c:v>
                </c:pt>
                <c:pt idx="2146">
                  <c:v>8.9434800000744872</c:v>
                </c:pt>
                <c:pt idx="2147">
                  <c:v>8.9476319999084808</c:v>
                </c:pt>
                <c:pt idx="2148">
                  <c:v>8.9518079999252222</c:v>
                </c:pt>
                <c:pt idx="2149">
                  <c:v>8.9559839999419637</c:v>
                </c:pt>
                <c:pt idx="2150">
                  <c:v>8.9601359999505803</c:v>
                </c:pt>
                <c:pt idx="2151">
                  <c:v>8.9643119999673218</c:v>
                </c:pt>
                <c:pt idx="2152">
                  <c:v>8.9684639999759383</c:v>
                </c:pt>
                <c:pt idx="2153">
                  <c:v>8.9726399999926798</c:v>
                </c:pt>
                <c:pt idx="2154">
                  <c:v>8.9768160000094213</c:v>
                </c:pt>
                <c:pt idx="2155">
                  <c:v>8.9809680000180379</c:v>
                </c:pt>
                <c:pt idx="2156">
                  <c:v>8.9851440000347793</c:v>
                </c:pt>
                <c:pt idx="2157">
                  <c:v>8.9892960000433959</c:v>
                </c:pt>
                <c:pt idx="2158">
                  <c:v>8.9934720000601374</c:v>
                </c:pt>
                <c:pt idx="2159">
                  <c:v>8.9976480000768788</c:v>
                </c:pt>
                <c:pt idx="2160">
                  <c:v>9.0017999999108724</c:v>
                </c:pt>
                <c:pt idx="2161">
                  <c:v>9.0059759999276139</c:v>
                </c:pt>
                <c:pt idx="2162">
                  <c:v>9.0101279999362305</c:v>
                </c:pt>
                <c:pt idx="2163">
                  <c:v>9.0143039999529719</c:v>
                </c:pt>
                <c:pt idx="2164">
                  <c:v>9.0184799999697134</c:v>
                </c:pt>
                <c:pt idx="2165">
                  <c:v>9.02263199997833</c:v>
                </c:pt>
                <c:pt idx="2166">
                  <c:v>9.0268079999950714</c:v>
                </c:pt>
                <c:pt idx="2167">
                  <c:v>9.030960000003688</c:v>
                </c:pt>
                <c:pt idx="2168">
                  <c:v>9.0351360000204295</c:v>
                </c:pt>
                <c:pt idx="2169">
                  <c:v>9.0393120000371709</c:v>
                </c:pt>
                <c:pt idx="2170">
                  <c:v>9.0434640000457875</c:v>
                </c:pt>
                <c:pt idx="2171">
                  <c:v>9.047640000062529</c:v>
                </c:pt>
                <c:pt idx="2172">
                  <c:v>9.0517920000711456</c:v>
                </c:pt>
                <c:pt idx="2173">
                  <c:v>9.0559679999132641</c:v>
                </c:pt>
                <c:pt idx="2174">
                  <c:v>9.0601439999300055</c:v>
                </c:pt>
                <c:pt idx="2175">
                  <c:v>9.0642959999386221</c:v>
                </c:pt>
                <c:pt idx="2176">
                  <c:v>9.0684719999553636</c:v>
                </c:pt>
                <c:pt idx="2177">
                  <c:v>9.0726239999639802</c:v>
                </c:pt>
                <c:pt idx="2178">
                  <c:v>9.0767999999807216</c:v>
                </c:pt>
                <c:pt idx="2179">
                  <c:v>9.0809759999974631</c:v>
                </c:pt>
                <c:pt idx="2180">
                  <c:v>9.0851280000060797</c:v>
                </c:pt>
                <c:pt idx="2181">
                  <c:v>9.0893040000228211</c:v>
                </c:pt>
                <c:pt idx="2182">
                  <c:v>9.0934560000314377</c:v>
                </c:pt>
                <c:pt idx="2183">
                  <c:v>9.0976320000481792</c:v>
                </c:pt>
                <c:pt idx="2184">
                  <c:v>9.1018080000649206</c:v>
                </c:pt>
                <c:pt idx="2185">
                  <c:v>9.1059600000735372</c:v>
                </c:pt>
                <c:pt idx="2186">
                  <c:v>9.1101359999156557</c:v>
                </c:pt>
                <c:pt idx="2187">
                  <c:v>9.1142879999242723</c:v>
                </c:pt>
                <c:pt idx="2188">
                  <c:v>9.1184639999410138</c:v>
                </c:pt>
                <c:pt idx="2189">
                  <c:v>9.1226399999577552</c:v>
                </c:pt>
                <c:pt idx="2190">
                  <c:v>9.1267919999663718</c:v>
                </c:pt>
                <c:pt idx="2191">
                  <c:v>9.1309679999831133</c:v>
                </c:pt>
                <c:pt idx="2192">
                  <c:v>9.1351439999998547</c:v>
                </c:pt>
                <c:pt idx="2193">
                  <c:v>9.1392960000084713</c:v>
                </c:pt>
                <c:pt idx="2194">
                  <c:v>9.1434720000252128</c:v>
                </c:pt>
                <c:pt idx="2195">
                  <c:v>9.1476240000338294</c:v>
                </c:pt>
                <c:pt idx="2196">
                  <c:v>9.1518000000505708</c:v>
                </c:pt>
                <c:pt idx="2197">
                  <c:v>9.1559520000591874</c:v>
                </c:pt>
                <c:pt idx="2198">
                  <c:v>9.1601280000759289</c:v>
                </c:pt>
                <c:pt idx="2199">
                  <c:v>9.1643039999180473</c:v>
                </c:pt>
                <c:pt idx="2200">
                  <c:v>9.1684559999266639</c:v>
                </c:pt>
                <c:pt idx="2201">
                  <c:v>9.1726319999434054</c:v>
                </c:pt>
                <c:pt idx="2202">
                  <c:v>9.1768079999601468</c:v>
                </c:pt>
                <c:pt idx="2203">
                  <c:v>9.1809599999687634</c:v>
                </c:pt>
                <c:pt idx="2204">
                  <c:v>9.1851359999855049</c:v>
                </c:pt>
                <c:pt idx="2205">
                  <c:v>9.1892879999941215</c:v>
                </c:pt>
                <c:pt idx="2206">
                  <c:v>9.1934640000108629</c:v>
                </c:pt>
                <c:pt idx="2207">
                  <c:v>9.1976400000276044</c:v>
                </c:pt>
                <c:pt idx="2208">
                  <c:v>9.201792000036221</c:v>
                </c:pt>
                <c:pt idx="2209">
                  <c:v>9.2059680000529625</c:v>
                </c:pt>
                <c:pt idx="2210">
                  <c:v>9.210120000061579</c:v>
                </c:pt>
                <c:pt idx="2211">
                  <c:v>9.2142960000783205</c:v>
                </c:pt>
                <c:pt idx="2212">
                  <c:v>9.218471999920439</c:v>
                </c:pt>
                <c:pt idx="2213">
                  <c:v>9.2226239999290556</c:v>
                </c:pt>
                <c:pt idx="2214">
                  <c:v>9.226799999945797</c:v>
                </c:pt>
                <c:pt idx="2215">
                  <c:v>9.2309519999544136</c:v>
                </c:pt>
                <c:pt idx="2216">
                  <c:v>9.2351279999711551</c:v>
                </c:pt>
                <c:pt idx="2217">
                  <c:v>9.2393039999878965</c:v>
                </c:pt>
                <c:pt idx="2218">
                  <c:v>9.2434559999965131</c:v>
                </c:pt>
                <c:pt idx="2219">
                  <c:v>9.2476320000132546</c:v>
                </c:pt>
                <c:pt idx="2220">
                  <c:v>9.2517840000218712</c:v>
                </c:pt>
                <c:pt idx="2221">
                  <c:v>9.2559600000386126</c:v>
                </c:pt>
                <c:pt idx="2222">
                  <c:v>9.2601360000553541</c:v>
                </c:pt>
                <c:pt idx="2223">
                  <c:v>9.2642880000639707</c:v>
                </c:pt>
                <c:pt idx="2224">
                  <c:v>9.2684640000807121</c:v>
                </c:pt>
                <c:pt idx="2225">
                  <c:v>9.2726159999147058</c:v>
                </c:pt>
                <c:pt idx="2226">
                  <c:v>9.2767919999314472</c:v>
                </c:pt>
                <c:pt idx="2227">
                  <c:v>9.2809679999481887</c:v>
                </c:pt>
                <c:pt idx="2228">
                  <c:v>9.2851199999568053</c:v>
                </c:pt>
                <c:pt idx="2229">
                  <c:v>9.2892959999735467</c:v>
                </c:pt>
                <c:pt idx="2230">
                  <c:v>9.2934479999821633</c:v>
                </c:pt>
                <c:pt idx="2231">
                  <c:v>9.2976239999989048</c:v>
                </c:pt>
                <c:pt idx="2232">
                  <c:v>9.3018000000156462</c:v>
                </c:pt>
                <c:pt idx="2233">
                  <c:v>9.3059520000242628</c:v>
                </c:pt>
                <c:pt idx="2234">
                  <c:v>9.3101280000410043</c:v>
                </c:pt>
                <c:pt idx="2235">
                  <c:v>9.3142800000496209</c:v>
                </c:pt>
                <c:pt idx="2236">
                  <c:v>9.3184560000663623</c:v>
                </c:pt>
                <c:pt idx="2237">
                  <c:v>9.3226319999084808</c:v>
                </c:pt>
                <c:pt idx="2238">
                  <c:v>9.3267839999170974</c:v>
                </c:pt>
                <c:pt idx="2239">
                  <c:v>9.3309599999338388</c:v>
                </c:pt>
                <c:pt idx="2240">
                  <c:v>9.3351119999424554</c:v>
                </c:pt>
                <c:pt idx="2241">
                  <c:v>9.3392879999591969</c:v>
                </c:pt>
                <c:pt idx="2242">
                  <c:v>9.3434639999759383</c:v>
                </c:pt>
                <c:pt idx="2243">
                  <c:v>9.3476159999845549</c:v>
                </c:pt>
                <c:pt idx="2244">
                  <c:v>9.3517920000012964</c:v>
                </c:pt>
                <c:pt idx="2245">
                  <c:v>9.355944000009913</c:v>
                </c:pt>
                <c:pt idx="2246">
                  <c:v>9.3601200000266545</c:v>
                </c:pt>
                <c:pt idx="2247">
                  <c:v>9.3642960000433959</c:v>
                </c:pt>
                <c:pt idx="2248">
                  <c:v>9.3684480000520125</c:v>
                </c:pt>
                <c:pt idx="2249">
                  <c:v>9.372624000068754</c:v>
                </c:pt>
                <c:pt idx="2250">
                  <c:v>9.3767760000773706</c:v>
                </c:pt>
                <c:pt idx="2251">
                  <c:v>9.380951999919489</c:v>
                </c:pt>
                <c:pt idx="2252">
                  <c:v>9.3851279999362305</c:v>
                </c:pt>
                <c:pt idx="2253">
                  <c:v>9.3892799999448471</c:v>
                </c:pt>
                <c:pt idx="2254">
                  <c:v>9.3934559999615885</c:v>
                </c:pt>
                <c:pt idx="2255">
                  <c:v>9.3976079999702051</c:v>
                </c:pt>
                <c:pt idx="2256">
                  <c:v>9.4017839999869466</c:v>
                </c:pt>
                <c:pt idx="2257">
                  <c:v>9.405960000003688</c:v>
                </c:pt>
                <c:pt idx="2258">
                  <c:v>9.4101120000123046</c:v>
                </c:pt>
                <c:pt idx="2259">
                  <c:v>9.4142880000290461</c:v>
                </c:pt>
                <c:pt idx="2260">
                  <c:v>9.4184400000376627</c:v>
                </c:pt>
                <c:pt idx="2261">
                  <c:v>9.4226160000544041</c:v>
                </c:pt>
                <c:pt idx="2262">
                  <c:v>9.4267920000711456</c:v>
                </c:pt>
                <c:pt idx="2263">
                  <c:v>9.4309440000797622</c:v>
                </c:pt>
                <c:pt idx="2264">
                  <c:v>9.4351199999218807</c:v>
                </c:pt>
                <c:pt idx="2265">
                  <c:v>9.4392719999304973</c:v>
                </c:pt>
                <c:pt idx="2266">
                  <c:v>9.4434479999472387</c:v>
                </c:pt>
                <c:pt idx="2267">
                  <c:v>9.4476239999639802</c:v>
                </c:pt>
                <c:pt idx="2268">
                  <c:v>9.4517759999725968</c:v>
                </c:pt>
                <c:pt idx="2269">
                  <c:v>9.4559519999893382</c:v>
                </c:pt>
                <c:pt idx="2270">
                  <c:v>9.4601039999979548</c:v>
                </c:pt>
                <c:pt idx="2271">
                  <c:v>9.4642800000146963</c:v>
                </c:pt>
                <c:pt idx="2272">
                  <c:v>9.4684560000314377</c:v>
                </c:pt>
                <c:pt idx="2273">
                  <c:v>9.4726080000400543</c:v>
                </c:pt>
                <c:pt idx="2274">
                  <c:v>9.4767840000567958</c:v>
                </c:pt>
                <c:pt idx="2275">
                  <c:v>9.4809360000654124</c:v>
                </c:pt>
                <c:pt idx="2276">
                  <c:v>9.4851120000821538</c:v>
                </c:pt>
                <c:pt idx="2277">
                  <c:v>9.4892879999242723</c:v>
                </c:pt>
                <c:pt idx="2278">
                  <c:v>9.4934399999328889</c:v>
                </c:pt>
                <c:pt idx="2279">
                  <c:v>9.4976159999496303</c:v>
                </c:pt>
                <c:pt idx="2280">
                  <c:v>9.5017679999582469</c:v>
                </c:pt>
                <c:pt idx="2281">
                  <c:v>9.5059439999749884</c:v>
                </c:pt>
                <c:pt idx="2282">
                  <c:v>9.5101199999917299</c:v>
                </c:pt>
                <c:pt idx="2283">
                  <c:v>9.5142720000003465</c:v>
                </c:pt>
                <c:pt idx="2284">
                  <c:v>9.5184480000170879</c:v>
                </c:pt>
                <c:pt idx="2285">
                  <c:v>9.5226000000257045</c:v>
                </c:pt>
                <c:pt idx="2286">
                  <c:v>9.526776000042446</c:v>
                </c:pt>
                <c:pt idx="2287">
                  <c:v>9.5309520000591874</c:v>
                </c:pt>
                <c:pt idx="2288">
                  <c:v>9.535104000067804</c:v>
                </c:pt>
                <c:pt idx="2289">
                  <c:v>9.5392799999099225</c:v>
                </c:pt>
                <c:pt idx="2290">
                  <c:v>9.5434559999266639</c:v>
                </c:pt>
                <c:pt idx="2291">
                  <c:v>9.5476079999352805</c:v>
                </c:pt>
                <c:pt idx="2292">
                  <c:v>9.551783999952022</c:v>
                </c:pt>
                <c:pt idx="2293">
                  <c:v>9.5559359999606386</c:v>
                </c:pt>
                <c:pt idx="2294">
                  <c:v>9.56011199997738</c:v>
                </c:pt>
                <c:pt idx="2295">
                  <c:v>9.5642879999941215</c:v>
                </c:pt>
                <c:pt idx="2296">
                  <c:v>9.5684400000027381</c:v>
                </c:pt>
                <c:pt idx="2297">
                  <c:v>9.5726160000194795</c:v>
                </c:pt>
                <c:pt idx="2298">
                  <c:v>9.5767680000280961</c:v>
                </c:pt>
                <c:pt idx="2299">
                  <c:v>9.5809440000448376</c:v>
                </c:pt>
                <c:pt idx="2300">
                  <c:v>9.585120000061579</c:v>
                </c:pt>
                <c:pt idx="2301">
                  <c:v>9.5892720000701956</c:v>
                </c:pt>
                <c:pt idx="2302">
                  <c:v>9.5934479999123141</c:v>
                </c:pt>
                <c:pt idx="2303">
                  <c:v>9.5976239999290556</c:v>
                </c:pt>
                <c:pt idx="2304">
                  <c:v>9.6017759999376722</c:v>
                </c:pt>
                <c:pt idx="2305">
                  <c:v>9.6059519999544136</c:v>
                </c:pt>
                <c:pt idx="2306">
                  <c:v>9.6101039999630302</c:v>
                </c:pt>
                <c:pt idx="2307">
                  <c:v>9.6142799999797717</c:v>
                </c:pt>
                <c:pt idx="2308">
                  <c:v>9.6184559999965131</c:v>
                </c:pt>
                <c:pt idx="2309">
                  <c:v>9.6226080000051297</c:v>
                </c:pt>
                <c:pt idx="2310">
                  <c:v>9.6267840000218712</c:v>
                </c:pt>
                <c:pt idx="2311">
                  <c:v>9.6309360000304878</c:v>
                </c:pt>
                <c:pt idx="2312">
                  <c:v>9.6351120000472292</c:v>
                </c:pt>
                <c:pt idx="2313">
                  <c:v>9.6392880000639707</c:v>
                </c:pt>
                <c:pt idx="2314">
                  <c:v>9.6434400000725873</c:v>
                </c:pt>
                <c:pt idx="2315">
                  <c:v>9.6476159999147058</c:v>
                </c:pt>
                <c:pt idx="2316">
                  <c:v>9.6517679999233223</c:v>
                </c:pt>
                <c:pt idx="2317">
                  <c:v>9.6559439999400638</c:v>
                </c:pt>
                <c:pt idx="2318">
                  <c:v>9.6601199999568053</c:v>
                </c:pt>
                <c:pt idx="2319">
                  <c:v>9.6642719999654219</c:v>
                </c:pt>
                <c:pt idx="2320">
                  <c:v>9.6684479999821633</c:v>
                </c:pt>
                <c:pt idx="2321">
                  <c:v>9.6725999999907799</c:v>
                </c:pt>
                <c:pt idx="2322">
                  <c:v>9.6767760000075214</c:v>
                </c:pt>
                <c:pt idx="2323">
                  <c:v>9.6809520000242628</c:v>
                </c:pt>
                <c:pt idx="2324">
                  <c:v>9.6851040000328794</c:v>
                </c:pt>
                <c:pt idx="2325">
                  <c:v>9.6892800000496209</c:v>
                </c:pt>
                <c:pt idx="2326">
                  <c:v>9.6934320000582375</c:v>
                </c:pt>
                <c:pt idx="2327">
                  <c:v>9.6976080000749789</c:v>
                </c:pt>
                <c:pt idx="2328">
                  <c:v>9.7017839999170974</c:v>
                </c:pt>
                <c:pt idx="2329">
                  <c:v>9.705935999925714</c:v>
                </c:pt>
                <c:pt idx="2330">
                  <c:v>9.7101119999424554</c:v>
                </c:pt>
                <c:pt idx="2331">
                  <c:v>9.714263999951072</c:v>
                </c:pt>
                <c:pt idx="2332">
                  <c:v>9.7184399999678135</c:v>
                </c:pt>
                <c:pt idx="2333">
                  <c:v>9.7226159999845549</c:v>
                </c:pt>
                <c:pt idx="2334">
                  <c:v>9.7267679999931715</c:v>
                </c:pt>
                <c:pt idx="2335">
                  <c:v>9.730944000009913</c:v>
                </c:pt>
                <c:pt idx="2336">
                  <c:v>9.7350960000185296</c:v>
                </c:pt>
                <c:pt idx="2337">
                  <c:v>9.739272000035271</c:v>
                </c:pt>
                <c:pt idx="2338">
                  <c:v>9.7434480000520125</c:v>
                </c:pt>
                <c:pt idx="2339">
                  <c:v>9.7476000000606291</c:v>
                </c:pt>
                <c:pt idx="2340">
                  <c:v>9.7517760000773706</c:v>
                </c:pt>
                <c:pt idx="2341">
                  <c:v>9.7559279999113642</c:v>
                </c:pt>
                <c:pt idx="2342">
                  <c:v>9.7601039999281056</c:v>
                </c:pt>
                <c:pt idx="2343">
                  <c:v>9.7642799999448471</c:v>
                </c:pt>
                <c:pt idx="2344">
                  <c:v>9.7684319999534637</c:v>
                </c:pt>
                <c:pt idx="2345">
                  <c:v>9.7726079999702051</c:v>
                </c:pt>
                <c:pt idx="2346">
                  <c:v>9.7767599999788217</c:v>
                </c:pt>
                <c:pt idx="2347">
                  <c:v>9.7809359999955632</c:v>
                </c:pt>
                <c:pt idx="2348">
                  <c:v>9.7851120000123046</c:v>
                </c:pt>
                <c:pt idx="2349">
                  <c:v>9.7892640000209212</c:v>
                </c:pt>
                <c:pt idx="2350">
                  <c:v>9.7934400000376627</c:v>
                </c:pt>
                <c:pt idx="2351">
                  <c:v>9.7975920000462793</c:v>
                </c:pt>
                <c:pt idx="2352">
                  <c:v>9.8017680000630207</c:v>
                </c:pt>
                <c:pt idx="2353">
                  <c:v>9.8059440000797622</c:v>
                </c:pt>
                <c:pt idx="2354">
                  <c:v>9.8100959999137558</c:v>
                </c:pt>
                <c:pt idx="2355">
                  <c:v>9.8142719999304973</c:v>
                </c:pt>
                <c:pt idx="2356">
                  <c:v>9.8184239999391139</c:v>
                </c:pt>
                <c:pt idx="2357">
                  <c:v>9.8225999999558553</c:v>
                </c:pt>
                <c:pt idx="2358">
                  <c:v>9.8267759999725968</c:v>
                </c:pt>
                <c:pt idx="2359">
                  <c:v>9.8309279999812134</c:v>
                </c:pt>
                <c:pt idx="2360">
                  <c:v>9.8351039999979548</c:v>
                </c:pt>
                <c:pt idx="2361">
                  <c:v>9.8392560000065714</c:v>
                </c:pt>
                <c:pt idx="2362">
                  <c:v>9.8434320000233129</c:v>
                </c:pt>
                <c:pt idx="2363">
                  <c:v>9.8476080000400543</c:v>
                </c:pt>
                <c:pt idx="2364">
                  <c:v>9.8517600000486709</c:v>
                </c:pt>
                <c:pt idx="2365">
                  <c:v>9.8559360000654124</c:v>
                </c:pt>
                <c:pt idx="2366">
                  <c:v>9.8601120000821538</c:v>
                </c:pt>
                <c:pt idx="2367">
                  <c:v>9.8642639999161474</c:v>
                </c:pt>
                <c:pt idx="2368">
                  <c:v>9.8684399999328889</c:v>
                </c:pt>
                <c:pt idx="2369">
                  <c:v>9.8725919999415055</c:v>
                </c:pt>
                <c:pt idx="2370">
                  <c:v>9.8767679999582469</c:v>
                </c:pt>
                <c:pt idx="2371">
                  <c:v>9.8809439999749884</c:v>
                </c:pt>
                <c:pt idx="2372">
                  <c:v>9.885095999983605</c:v>
                </c:pt>
                <c:pt idx="2373">
                  <c:v>9.8892720000003465</c:v>
                </c:pt>
                <c:pt idx="2374">
                  <c:v>9.893424000008963</c:v>
                </c:pt>
                <c:pt idx="2375">
                  <c:v>9.8976000000257045</c:v>
                </c:pt>
                <c:pt idx="2376">
                  <c:v>9.901776000042446</c:v>
                </c:pt>
                <c:pt idx="2377">
                  <c:v>9.9059280000510626</c:v>
                </c:pt>
                <c:pt idx="2378">
                  <c:v>9.910104000067804</c:v>
                </c:pt>
                <c:pt idx="2379">
                  <c:v>9.9142560000764206</c:v>
                </c:pt>
                <c:pt idx="2380">
                  <c:v>9.9184319999185391</c:v>
                </c:pt>
                <c:pt idx="2381">
                  <c:v>9.9226079999352805</c:v>
                </c:pt>
                <c:pt idx="2382">
                  <c:v>9.9267599999438971</c:v>
                </c:pt>
                <c:pt idx="2383">
                  <c:v>9.9309359999606386</c:v>
                </c:pt>
                <c:pt idx="2384">
                  <c:v>9.93511199997738</c:v>
                </c:pt>
                <c:pt idx="2385">
                  <c:v>9.9392639999859966</c:v>
                </c:pt>
                <c:pt idx="2386">
                  <c:v>9.9434400000027381</c:v>
                </c:pt>
                <c:pt idx="2387">
                  <c:v>9.9476160000194795</c:v>
                </c:pt>
                <c:pt idx="2388">
                  <c:v>9.9517680000280961</c:v>
                </c:pt>
                <c:pt idx="2389">
                  <c:v>9.9559440000448376</c:v>
                </c:pt>
                <c:pt idx="2390">
                  <c:v>9.9600960000534542</c:v>
                </c:pt>
                <c:pt idx="2391">
                  <c:v>9.9642720000701956</c:v>
                </c:pt>
                <c:pt idx="2392">
                  <c:v>9.9684479999123141</c:v>
                </c:pt>
                <c:pt idx="2393">
                  <c:v>9.9725999999209307</c:v>
                </c:pt>
                <c:pt idx="2394">
                  <c:v>9.9767759999376722</c:v>
                </c:pt>
                <c:pt idx="2395">
                  <c:v>9.9809279999462888</c:v>
                </c:pt>
                <c:pt idx="2396">
                  <c:v>9.9851039999630302</c:v>
                </c:pt>
                <c:pt idx="2397">
                  <c:v>9.9892799999797717</c:v>
                </c:pt>
                <c:pt idx="2398">
                  <c:v>9.9934319999883883</c:v>
                </c:pt>
                <c:pt idx="2399">
                  <c:v>9.9976080000051297</c:v>
                </c:pt>
                <c:pt idx="2400">
                  <c:v>10.001760000013746</c:v>
                </c:pt>
                <c:pt idx="2401">
                  <c:v>10.005936000030488</c:v>
                </c:pt>
                <c:pt idx="2402">
                  <c:v>10.010112000047229</c:v>
                </c:pt>
                <c:pt idx="2403">
                  <c:v>10.014264000055846</c:v>
                </c:pt>
                <c:pt idx="2404">
                  <c:v>10.018440000072587</c:v>
                </c:pt>
                <c:pt idx="2405">
                  <c:v>10.022592000081204</c:v>
                </c:pt>
                <c:pt idx="2406">
                  <c:v>10.026767999923322</c:v>
                </c:pt>
                <c:pt idx="2407">
                  <c:v>10.030943999940064</c:v>
                </c:pt>
                <c:pt idx="2408">
                  <c:v>10.03509599994868</c:v>
                </c:pt>
                <c:pt idx="2409">
                  <c:v>10.039271999965422</c:v>
                </c:pt>
                <c:pt idx="2410">
                  <c:v>10.043423999974038</c:v>
                </c:pt>
                <c:pt idx="2411">
                  <c:v>10.04759999999078</c:v>
                </c:pt>
                <c:pt idx="2412">
                  <c:v>10.051776000007521</c:v>
                </c:pt>
                <c:pt idx="2413">
                  <c:v>10.055928000016138</c:v>
                </c:pt>
                <c:pt idx="2414">
                  <c:v>10.060104000032879</c:v>
                </c:pt>
                <c:pt idx="2415">
                  <c:v>10.064256000041496</c:v>
                </c:pt>
                <c:pt idx="2416">
                  <c:v>10.068432000058237</c:v>
                </c:pt>
                <c:pt idx="2417">
                  <c:v>10.072608000074979</c:v>
                </c:pt>
                <c:pt idx="2418">
                  <c:v>10.076759999908973</c:v>
                </c:pt>
                <c:pt idx="2419">
                  <c:v>10.080935999925714</c:v>
                </c:pt>
                <c:pt idx="2420">
                  <c:v>10.085087999934331</c:v>
                </c:pt>
                <c:pt idx="2421">
                  <c:v>10.089263999951072</c:v>
                </c:pt>
                <c:pt idx="2422">
                  <c:v>10.093439999967813</c:v>
                </c:pt>
                <c:pt idx="2423">
                  <c:v>10.09759199997643</c:v>
                </c:pt>
                <c:pt idx="2424">
                  <c:v>10.101767999993172</c:v>
                </c:pt>
                <c:pt idx="2425">
                  <c:v>10.105920000001788</c:v>
                </c:pt>
                <c:pt idx="2426">
                  <c:v>10.11009600001853</c:v>
                </c:pt>
                <c:pt idx="2427">
                  <c:v>10.114272000035271</c:v>
                </c:pt>
                <c:pt idx="2428">
                  <c:v>10.118424000043888</c:v>
                </c:pt>
                <c:pt idx="2429">
                  <c:v>10.122600000060629</c:v>
                </c:pt>
                <c:pt idx="2430">
                  <c:v>10.126752000069246</c:v>
                </c:pt>
                <c:pt idx="2431">
                  <c:v>10.130927999911364</c:v>
                </c:pt>
                <c:pt idx="2432">
                  <c:v>10.135103999928106</c:v>
                </c:pt>
                <c:pt idx="2433">
                  <c:v>10.139255999936722</c:v>
                </c:pt>
                <c:pt idx="2434">
                  <c:v>10.143431999953464</c:v>
                </c:pt>
                <c:pt idx="2435">
                  <c:v>10.14758399996208</c:v>
                </c:pt>
                <c:pt idx="2436">
                  <c:v>10.151759999978822</c:v>
                </c:pt>
                <c:pt idx="2437">
                  <c:v>10.155935999995563</c:v>
                </c:pt>
                <c:pt idx="2438">
                  <c:v>10.16008800000418</c:v>
                </c:pt>
                <c:pt idx="2439">
                  <c:v>10.164264000020921</c:v>
                </c:pt>
                <c:pt idx="2440">
                  <c:v>10.168440000037663</c:v>
                </c:pt>
                <c:pt idx="2441">
                  <c:v>10.172592000046279</c:v>
                </c:pt>
                <c:pt idx="2442">
                  <c:v>10.176768000063021</c:v>
                </c:pt>
                <c:pt idx="2443">
                  <c:v>10.180920000071637</c:v>
                </c:pt>
                <c:pt idx="2444">
                  <c:v>10.185095999913756</c:v>
                </c:pt>
                <c:pt idx="2445">
                  <c:v>10.189271999930497</c:v>
                </c:pt>
                <c:pt idx="2446">
                  <c:v>10.193423999939114</c:v>
                </c:pt>
                <c:pt idx="2447">
                  <c:v>10.197599999955855</c:v>
                </c:pt>
                <c:pt idx="2448">
                  <c:v>10.201751999964472</c:v>
                </c:pt>
                <c:pt idx="2449">
                  <c:v>10.205927999981213</c:v>
                </c:pt>
                <c:pt idx="2450">
                  <c:v>10.210103999997955</c:v>
                </c:pt>
                <c:pt idx="2451">
                  <c:v>10.214256000006571</c:v>
                </c:pt>
                <c:pt idx="2452">
                  <c:v>10.218432000023313</c:v>
                </c:pt>
                <c:pt idx="2453">
                  <c:v>10.222584000031929</c:v>
                </c:pt>
                <c:pt idx="2454">
                  <c:v>10.226760000048671</c:v>
                </c:pt>
                <c:pt idx="2455">
                  <c:v>10.230936000065412</c:v>
                </c:pt>
                <c:pt idx="2456">
                  <c:v>10.235088000074029</c:v>
                </c:pt>
                <c:pt idx="2457">
                  <c:v>10.239263999916147</c:v>
                </c:pt>
                <c:pt idx="2458">
                  <c:v>10.243415999924764</c:v>
                </c:pt>
                <c:pt idx="2459">
                  <c:v>10.247591999941505</c:v>
                </c:pt>
                <c:pt idx="2460">
                  <c:v>10.251767999958247</c:v>
                </c:pt>
                <c:pt idx="2461">
                  <c:v>10.255919999966864</c:v>
                </c:pt>
                <c:pt idx="2462">
                  <c:v>10.260095999983605</c:v>
                </c:pt>
                <c:pt idx="2463">
                  <c:v>10.264247999992222</c:v>
                </c:pt>
                <c:pt idx="2464">
                  <c:v>10.268424000008963</c:v>
                </c:pt>
                <c:pt idx="2465">
                  <c:v>10.272600000025705</c:v>
                </c:pt>
                <c:pt idx="2466">
                  <c:v>10.276752000034321</c:v>
                </c:pt>
                <c:pt idx="2467">
                  <c:v>10.280928000051063</c:v>
                </c:pt>
                <c:pt idx="2468">
                  <c:v>10.285104000067804</c:v>
                </c:pt>
                <c:pt idx="2469">
                  <c:v>10.289256000076421</c:v>
                </c:pt>
                <c:pt idx="2470">
                  <c:v>10.293431999918539</c:v>
                </c:pt>
                <c:pt idx="2471">
                  <c:v>10.297583999927156</c:v>
                </c:pt>
                <c:pt idx="2472">
                  <c:v>10.301759999943897</c:v>
                </c:pt>
                <c:pt idx="2473">
                  <c:v>10.305935999960639</c:v>
                </c:pt>
                <c:pt idx="2474">
                  <c:v>10.310087999969255</c:v>
                </c:pt>
                <c:pt idx="2475">
                  <c:v>10.314263999985997</c:v>
                </c:pt>
                <c:pt idx="2476">
                  <c:v>10.318415999994613</c:v>
                </c:pt>
                <c:pt idx="2477">
                  <c:v>10.322592000011355</c:v>
                </c:pt>
                <c:pt idx="2478">
                  <c:v>10.326768000028096</c:v>
                </c:pt>
                <c:pt idx="2479">
                  <c:v>10.330920000036713</c:v>
                </c:pt>
                <c:pt idx="2480">
                  <c:v>10.335096000053454</c:v>
                </c:pt>
                <c:pt idx="2481">
                  <c:v>10.339248000062071</c:v>
                </c:pt>
                <c:pt idx="2482">
                  <c:v>10.343424000078812</c:v>
                </c:pt>
                <c:pt idx="2483">
                  <c:v>10.347599999920931</c:v>
                </c:pt>
                <c:pt idx="2484">
                  <c:v>10.351751999929547</c:v>
                </c:pt>
                <c:pt idx="2485">
                  <c:v>10.355927999946289</c:v>
                </c:pt>
                <c:pt idx="2486">
                  <c:v>10.360079999954905</c:v>
                </c:pt>
                <c:pt idx="2487">
                  <c:v>10.364255999971647</c:v>
                </c:pt>
                <c:pt idx="2488">
                  <c:v>10.368431999988388</c:v>
                </c:pt>
                <c:pt idx="2489">
                  <c:v>10.372583999997005</c:v>
                </c:pt>
                <c:pt idx="2490">
                  <c:v>10.376760000013746</c:v>
                </c:pt>
                <c:pt idx="2491">
                  <c:v>10.380912000022363</c:v>
                </c:pt>
                <c:pt idx="2492">
                  <c:v>10.385088000039104</c:v>
                </c:pt>
                <c:pt idx="2493">
                  <c:v>10.389264000055846</c:v>
                </c:pt>
                <c:pt idx="2494">
                  <c:v>10.393416000064462</c:v>
                </c:pt>
                <c:pt idx="2495">
                  <c:v>10.397592000081204</c:v>
                </c:pt>
                <c:pt idx="2496">
                  <c:v>10.401743999915197</c:v>
                </c:pt>
                <c:pt idx="2497">
                  <c:v>10.405919999931939</c:v>
                </c:pt>
                <c:pt idx="2498">
                  <c:v>10.41009599994868</c:v>
                </c:pt>
                <c:pt idx="2499">
                  <c:v>10.414247999957297</c:v>
                </c:pt>
                <c:pt idx="2500">
                  <c:v>10.418423999974038</c:v>
                </c:pt>
                <c:pt idx="2501">
                  <c:v>10.422575999982655</c:v>
                </c:pt>
                <c:pt idx="2502">
                  <c:v>10.426751999999397</c:v>
                </c:pt>
                <c:pt idx="2503">
                  <c:v>10.430928000016138</c:v>
                </c:pt>
                <c:pt idx="2504">
                  <c:v>10.435080000024755</c:v>
                </c:pt>
                <c:pt idx="2505">
                  <c:v>10.439256000041496</c:v>
                </c:pt>
                <c:pt idx="2506">
                  <c:v>10.443408000050113</c:v>
                </c:pt>
                <c:pt idx="2507">
                  <c:v>10.447584000066854</c:v>
                </c:pt>
                <c:pt idx="2508">
                  <c:v>10.451759999908973</c:v>
                </c:pt>
                <c:pt idx="2509">
                  <c:v>10.455911999917589</c:v>
                </c:pt>
                <c:pt idx="2510">
                  <c:v>10.460087999934331</c:v>
                </c:pt>
                <c:pt idx="2511">
                  <c:v>10.464239999942947</c:v>
                </c:pt>
                <c:pt idx="2512">
                  <c:v>10.468415999959689</c:v>
                </c:pt>
                <c:pt idx="2513">
                  <c:v>10.47259199997643</c:v>
                </c:pt>
                <c:pt idx="2514">
                  <c:v>10.476743999985047</c:v>
                </c:pt>
                <c:pt idx="2515">
                  <c:v>10.480920000001788</c:v>
                </c:pt>
                <c:pt idx="2516">
                  <c:v>10.485072000010405</c:v>
                </c:pt>
                <c:pt idx="2517">
                  <c:v>10.489248000027146</c:v>
                </c:pt>
                <c:pt idx="2518">
                  <c:v>10.493424000043888</c:v>
                </c:pt>
                <c:pt idx="2519">
                  <c:v>10.497576000052504</c:v>
                </c:pt>
                <c:pt idx="2520">
                  <c:v>10.501752000069246</c:v>
                </c:pt>
                <c:pt idx="2521">
                  <c:v>10.505904000077862</c:v>
                </c:pt>
                <c:pt idx="2522">
                  <c:v>10.510079999919981</c:v>
                </c:pt>
                <c:pt idx="2523">
                  <c:v>10.514255999936722</c:v>
                </c:pt>
                <c:pt idx="2524">
                  <c:v>10.518407999945339</c:v>
                </c:pt>
                <c:pt idx="2525">
                  <c:v>10.52258399996208</c:v>
                </c:pt>
                <c:pt idx="2526">
                  <c:v>10.526759999978822</c:v>
                </c:pt>
                <c:pt idx="2527">
                  <c:v>10.530911999987438</c:v>
                </c:pt>
                <c:pt idx="2528">
                  <c:v>10.53508800000418</c:v>
                </c:pt>
                <c:pt idx="2529">
                  <c:v>10.539264000020921</c:v>
                </c:pt>
                <c:pt idx="2530">
                  <c:v>10.543416000029538</c:v>
                </c:pt>
                <c:pt idx="2531">
                  <c:v>10.547592000046279</c:v>
                </c:pt>
                <c:pt idx="2532">
                  <c:v>10.551744000054896</c:v>
                </c:pt>
                <c:pt idx="2533">
                  <c:v>10.555920000071637</c:v>
                </c:pt>
                <c:pt idx="2534">
                  <c:v>10.560095999913756</c:v>
                </c:pt>
                <c:pt idx="2535">
                  <c:v>10.564247999922372</c:v>
                </c:pt>
                <c:pt idx="2536">
                  <c:v>10.568423999939114</c:v>
                </c:pt>
                <c:pt idx="2537">
                  <c:v>10.57257599994773</c:v>
                </c:pt>
                <c:pt idx="2538">
                  <c:v>10.576751999964472</c:v>
                </c:pt>
                <c:pt idx="2539">
                  <c:v>10.580927999981213</c:v>
                </c:pt>
                <c:pt idx="2540">
                  <c:v>10.58507999998983</c:v>
                </c:pt>
                <c:pt idx="2541">
                  <c:v>10.589256000006571</c:v>
                </c:pt>
                <c:pt idx="2542">
                  <c:v>10.593408000015188</c:v>
                </c:pt>
                <c:pt idx="2543">
                  <c:v>10.597584000031929</c:v>
                </c:pt>
                <c:pt idx="2544">
                  <c:v>10.601760000048671</c:v>
                </c:pt>
                <c:pt idx="2545">
                  <c:v>10.605912000057288</c:v>
                </c:pt>
                <c:pt idx="2546">
                  <c:v>10.610088000074029</c:v>
                </c:pt>
                <c:pt idx="2547">
                  <c:v>10.614239999908023</c:v>
                </c:pt>
                <c:pt idx="2548">
                  <c:v>10.618415999924764</c:v>
                </c:pt>
                <c:pt idx="2549">
                  <c:v>10.622591999941505</c:v>
                </c:pt>
                <c:pt idx="2550">
                  <c:v>10.626743999950122</c:v>
                </c:pt>
                <c:pt idx="2551">
                  <c:v>10.630919999966864</c:v>
                </c:pt>
                <c:pt idx="2552">
                  <c:v>10.63507199997548</c:v>
                </c:pt>
                <c:pt idx="2553">
                  <c:v>10.639247999992222</c:v>
                </c:pt>
                <c:pt idx="2554">
                  <c:v>10.643424000008963</c:v>
                </c:pt>
                <c:pt idx="2555">
                  <c:v>10.64757600001758</c:v>
                </c:pt>
                <c:pt idx="2556">
                  <c:v>10.651752000034321</c:v>
                </c:pt>
                <c:pt idx="2557">
                  <c:v>10.655904000042938</c:v>
                </c:pt>
                <c:pt idx="2558">
                  <c:v>10.660080000059679</c:v>
                </c:pt>
                <c:pt idx="2559">
                  <c:v>10.664256000076421</c:v>
                </c:pt>
                <c:pt idx="2560">
                  <c:v>10.668407999910414</c:v>
                </c:pt>
                <c:pt idx="2561">
                  <c:v>10.672583999927156</c:v>
                </c:pt>
                <c:pt idx="2562">
                  <c:v>10.676735999935772</c:v>
                </c:pt>
                <c:pt idx="2563">
                  <c:v>10.680911999952514</c:v>
                </c:pt>
                <c:pt idx="2564">
                  <c:v>10.685087999969255</c:v>
                </c:pt>
                <c:pt idx="2565">
                  <c:v>10.689239999977872</c:v>
                </c:pt>
                <c:pt idx="2566">
                  <c:v>10.693415999994613</c:v>
                </c:pt>
                <c:pt idx="2567">
                  <c:v>10.69756800000323</c:v>
                </c:pt>
                <c:pt idx="2568">
                  <c:v>10.701744000019971</c:v>
                </c:pt>
                <c:pt idx="2569">
                  <c:v>10.705920000036713</c:v>
                </c:pt>
                <c:pt idx="2570">
                  <c:v>10.710072000045329</c:v>
                </c:pt>
                <c:pt idx="2571">
                  <c:v>10.714248000062071</c:v>
                </c:pt>
                <c:pt idx="2572">
                  <c:v>10.718400000070687</c:v>
                </c:pt>
                <c:pt idx="2573">
                  <c:v>10.722575999912806</c:v>
                </c:pt>
                <c:pt idx="2574">
                  <c:v>10.726751999929547</c:v>
                </c:pt>
                <c:pt idx="2575">
                  <c:v>10.730903999938164</c:v>
                </c:pt>
                <c:pt idx="2576">
                  <c:v>10.735079999954905</c:v>
                </c:pt>
                <c:pt idx="2577">
                  <c:v>10.739231999963522</c:v>
                </c:pt>
                <c:pt idx="2578">
                  <c:v>10.743407999980263</c:v>
                </c:pt>
                <c:pt idx="2579">
                  <c:v>10.747583999997005</c:v>
                </c:pt>
                <c:pt idx="2580">
                  <c:v>10.751736000005621</c:v>
                </c:pt>
                <c:pt idx="2581">
                  <c:v>10.755912000022363</c:v>
                </c:pt>
                <c:pt idx="2582">
                  <c:v>10.76006400003098</c:v>
                </c:pt>
                <c:pt idx="2583">
                  <c:v>10.764240000047721</c:v>
                </c:pt>
                <c:pt idx="2584">
                  <c:v>10.768416000064462</c:v>
                </c:pt>
                <c:pt idx="2585">
                  <c:v>10.772568000073079</c:v>
                </c:pt>
                <c:pt idx="2586">
                  <c:v>10.776743999915197</c:v>
                </c:pt>
                <c:pt idx="2587">
                  <c:v>10.780895999923814</c:v>
                </c:pt>
                <c:pt idx="2588">
                  <c:v>10.785071999940556</c:v>
                </c:pt>
                <c:pt idx="2589">
                  <c:v>10.789247999957297</c:v>
                </c:pt>
                <c:pt idx="2590">
                  <c:v>10.793399999965914</c:v>
                </c:pt>
                <c:pt idx="2591">
                  <c:v>10.797575999982655</c:v>
                </c:pt>
                <c:pt idx="2592">
                  <c:v>10.801727999991272</c:v>
                </c:pt>
                <c:pt idx="2593">
                  <c:v>10.805904000008013</c:v>
                </c:pt>
                <c:pt idx="2594">
                  <c:v>10.810080000024755</c:v>
                </c:pt>
                <c:pt idx="2595">
                  <c:v>10.814232000033371</c:v>
                </c:pt>
                <c:pt idx="2596">
                  <c:v>10.818408000050113</c:v>
                </c:pt>
                <c:pt idx="2597">
                  <c:v>10.822560000058729</c:v>
                </c:pt>
                <c:pt idx="2598">
                  <c:v>10.826736000075471</c:v>
                </c:pt>
                <c:pt idx="2599">
                  <c:v>10.830911999917589</c:v>
                </c:pt>
                <c:pt idx="2600">
                  <c:v>10.835063999926206</c:v>
                </c:pt>
                <c:pt idx="2601">
                  <c:v>10.839239999942947</c:v>
                </c:pt>
                <c:pt idx="2602">
                  <c:v>10.843391999951564</c:v>
                </c:pt>
                <c:pt idx="2603">
                  <c:v>10.847567999968305</c:v>
                </c:pt>
                <c:pt idx="2604">
                  <c:v>10.851743999985047</c:v>
                </c:pt>
                <c:pt idx="2605">
                  <c:v>10.855895999993663</c:v>
                </c:pt>
                <c:pt idx="2606">
                  <c:v>10.860072000010405</c:v>
                </c:pt>
                <c:pt idx="2607">
                  <c:v>10.864248000027146</c:v>
                </c:pt>
                <c:pt idx="2608">
                  <c:v>10.868400000035763</c:v>
                </c:pt>
                <c:pt idx="2609">
                  <c:v>10.872576000052504</c:v>
                </c:pt>
                <c:pt idx="2610">
                  <c:v>10.876728000061121</c:v>
                </c:pt>
                <c:pt idx="2611">
                  <c:v>10.880904000077862</c:v>
                </c:pt>
                <c:pt idx="2612">
                  <c:v>10.885079999919981</c:v>
                </c:pt>
                <c:pt idx="2613">
                  <c:v>10.889231999928597</c:v>
                </c:pt>
                <c:pt idx="2614">
                  <c:v>10.893407999945339</c:v>
                </c:pt>
                <c:pt idx="2615">
                  <c:v>10.897559999953955</c:v>
                </c:pt>
                <c:pt idx="2616">
                  <c:v>10.901735999970697</c:v>
                </c:pt>
                <c:pt idx="2617">
                  <c:v>10.905911999987438</c:v>
                </c:pt>
                <c:pt idx="2618">
                  <c:v>10.910063999996055</c:v>
                </c:pt>
                <c:pt idx="2619">
                  <c:v>10.914240000012796</c:v>
                </c:pt>
                <c:pt idx="2620">
                  <c:v>10.918392000021413</c:v>
                </c:pt>
                <c:pt idx="2621">
                  <c:v>10.922568000038154</c:v>
                </c:pt>
                <c:pt idx="2622">
                  <c:v>10.926744000054896</c:v>
                </c:pt>
                <c:pt idx="2623">
                  <c:v>10.930920000071637</c:v>
                </c:pt>
                <c:pt idx="2624">
                  <c:v>10.935072000080254</c:v>
                </c:pt>
                <c:pt idx="2625">
                  <c:v>10.939247999922372</c:v>
                </c:pt>
                <c:pt idx="2626">
                  <c:v>10.943399999930989</c:v>
                </c:pt>
                <c:pt idx="2627">
                  <c:v>10.94757599994773</c:v>
                </c:pt>
                <c:pt idx="2628">
                  <c:v>10.951751999964472</c:v>
                </c:pt>
                <c:pt idx="2629">
                  <c:v>10.955903999973089</c:v>
                </c:pt>
                <c:pt idx="2630">
                  <c:v>10.96007999998983</c:v>
                </c:pt>
                <c:pt idx="2631">
                  <c:v>10.964231999998447</c:v>
                </c:pt>
                <c:pt idx="2632">
                  <c:v>10.968408000015188</c:v>
                </c:pt>
                <c:pt idx="2633">
                  <c:v>10.972584000031929</c:v>
                </c:pt>
                <c:pt idx="2634">
                  <c:v>10.976736000040546</c:v>
                </c:pt>
                <c:pt idx="2635">
                  <c:v>10.980912000057288</c:v>
                </c:pt>
                <c:pt idx="2636">
                  <c:v>10.985088000074029</c:v>
                </c:pt>
                <c:pt idx="2637">
                  <c:v>10.989239999908023</c:v>
                </c:pt>
                <c:pt idx="2638">
                  <c:v>10.993415999924764</c:v>
                </c:pt>
                <c:pt idx="2639">
                  <c:v>10.997567999933381</c:v>
                </c:pt>
                <c:pt idx="2640">
                  <c:v>11.001743999950122</c:v>
                </c:pt>
                <c:pt idx="2641">
                  <c:v>11.005919999966864</c:v>
                </c:pt>
                <c:pt idx="2642">
                  <c:v>11.01007199997548</c:v>
                </c:pt>
                <c:pt idx="2643">
                  <c:v>11.014247999992222</c:v>
                </c:pt>
                <c:pt idx="2644">
                  <c:v>11.018400000000838</c:v>
                </c:pt>
                <c:pt idx="2645">
                  <c:v>11.02257600001758</c:v>
                </c:pt>
                <c:pt idx="2646">
                  <c:v>11.026752000034321</c:v>
                </c:pt>
                <c:pt idx="2647">
                  <c:v>11.030904000042938</c:v>
                </c:pt>
                <c:pt idx="2648">
                  <c:v>11.035080000059679</c:v>
                </c:pt>
                <c:pt idx="2649">
                  <c:v>11.039232000068296</c:v>
                </c:pt>
                <c:pt idx="2650">
                  <c:v>11.043407999910414</c:v>
                </c:pt>
                <c:pt idx="2651">
                  <c:v>11.047583999927156</c:v>
                </c:pt>
                <c:pt idx="2652">
                  <c:v>11.051735999935772</c:v>
                </c:pt>
                <c:pt idx="2653">
                  <c:v>11.055911999952514</c:v>
                </c:pt>
                <c:pt idx="2654">
                  <c:v>11.060087999969255</c:v>
                </c:pt>
                <c:pt idx="2655">
                  <c:v>11.064239999977872</c:v>
                </c:pt>
                <c:pt idx="2656">
                  <c:v>11.068415999994613</c:v>
                </c:pt>
                <c:pt idx="2657">
                  <c:v>11.07256800000323</c:v>
                </c:pt>
                <c:pt idx="2658">
                  <c:v>11.076744000019971</c:v>
                </c:pt>
                <c:pt idx="2659">
                  <c:v>11.080920000036713</c:v>
                </c:pt>
                <c:pt idx="2660">
                  <c:v>11.085072000045329</c:v>
                </c:pt>
                <c:pt idx="2661">
                  <c:v>11.089248000062071</c:v>
                </c:pt>
                <c:pt idx="2662">
                  <c:v>11.093400000070687</c:v>
                </c:pt>
                <c:pt idx="2663">
                  <c:v>11.097575999912806</c:v>
                </c:pt>
                <c:pt idx="2664">
                  <c:v>11.101751999929547</c:v>
                </c:pt>
                <c:pt idx="2665">
                  <c:v>11.105903999938164</c:v>
                </c:pt>
                <c:pt idx="2666">
                  <c:v>11.110079999954905</c:v>
                </c:pt>
                <c:pt idx="2667">
                  <c:v>11.114231999963522</c:v>
                </c:pt>
                <c:pt idx="2668">
                  <c:v>11.118407999980263</c:v>
                </c:pt>
                <c:pt idx="2669">
                  <c:v>11.122583999997005</c:v>
                </c:pt>
                <c:pt idx="2670">
                  <c:v>11.126736000005621</c:v>
                </c:pt>
                <c:pt idx="2671">
                  <c:v>11.130912000022363</c:v>
                </c:pt>
                <c:pt idx="2672">
                  <c:v>11.135088000039104</c:v>
                </c:pt>
                <c:pt idx="2673">
                  <c:v>11.139240000047721</c:v>
                </c:pt>
                <c:pt idx="2674">
                  <c:v>11.143416000064462</c:v>
                </c:pt>
                <c:pt idx="2675">
                  <c:v>11.147568000073079</c:v>
                </c:pt>
                <c:pt idx="2676">
                  <c:v>11.151743999915197</c:v>
                </c:pt>
                <c:pt idx="2677">
                  <c:v>11.155919999931939</c:v>
                </c:pt>
                <c:pt idx="2678">
                  <c:v>11.160071999940556</c:v>
                </c:pt>
                <c:pt idx="2679">
                  <c:v>11.164247999957297</c:v>
                </c:pt>
                <c:pt idx="2680">
                  <c:v>11.168399999965914</c:v>
                </c:pt>
                <c:pt idx="2681">
                  <c:v>11.172575999982655</c:v>
                </c:pt>
                <c:pt idx="2682">
                  <c:v>11.176751999999397</c:v>
                </c:pt>
                <c:pt idx="2683">
                  <c:v>11.180904000008013</c:v>
                </c:pt>
                <c:pt idx="2684">
                  <c:v>11.185080000024755</c:v>
                </c:pt>
                <c:pt idx="2685">
                  <c:v>11.189232000033371</c:v>
                </c:pt>
                <c:pt idx="2686">
                  <c:v>11.193408000050113</c:v>
                </c:pt>
                <c:pt idx="2687">
                  <c:v>11.197584000066854</c:v>
                </c:pt>
                <c:pt idx="2688">
                  <c:v>11.201736000075471</c:v>
                </c:pt>
                <c:pt idx="2689">
                  <c:v>11.205911999917589</c:v>
                </c:pt>
                <c:pt idx="2690">
                  <c:v>11.210063999926206</c:v>
                </c:pt>
                <c:pt idx="2691">
                  <c:v>11.214239999942947</c:v>
                </c:pt>
                <c:pt idx="2692">
                  <c:v>11.218415999959689</c:v>
                </c:pt>
                <c:pt idx="2693">
                  <c:v>11.222567999968305</c:v>
                </c:pt>
                <c:pt idx="2694">
                  <c:v>11.226743999985047</c:v>
                </c:pt>
                <c:pt idx="2695">
                  <c:v>11.230895999993663</c:v>
                </c:pt>
                <c:pt idx="2696">
                  <c:v>11.235072000010405</c:v>
                </c:pt>
                <c:pt idx="2697">
                  <c:v>11.239248000027146</c:v>
                </c:pt>
                <c:pt idx="2698">
                  <c:v>11.243400000035763</c:v>
                </c:pt>
                <c:pt idx="2699">
                  <c:v>11.247576000052504</c:v>
                </c:pt>
                <c:pt idx="2700">
                  <c:v>11.251728000061121</c:v>
                </c:pt>
                <c:pt idx="2701">
                  <c:v>11.255904000077862</c:v>
                </c:pt>
                <c:pt idx="2702">
                  <c:v>11.260079999919981</c:v>
                </c:pt>
                <c:pt idx="2703">
                  <c:v>11.264231999928597</c:v>
                </c:pt>
                <c:pt idx="2704">
                  <c:v>11.268407999945339</c:v>
                </c:pt>
                <c:pt idx="2705">
                  <c:v>11.272559999953955</c:v>
                </c:pt>
                <c:pt idx="2706">
                  <c:v>11.276735999970697</c:v>
                </c:pt>
                <c:pt idx="2707">
                  <c:v>11.280911999987438</c:v>
                </c:pt>
                <c:pt idx="2708">
                  <c:v>11.285063999996055</c:v>
                </c:pt>
                <c:pt idx="2709">
                  <c:v>11.289240000012796</c:v>
                </c:pt>
                <c:pt idx="2710">
                  <c:v>11.293392000021413</c:v>
                </c:pt>
                <c:pt idx="2711">
                  <c:v>11.297568000038154</c:v>
                </c:pt>
                <c:pt idx="2712">
                  <c:v>11.301744000054896</c:v>
                </c:pt>
                <c:pt idx="2713">
                  <c:v>11.305896000063512</c:v>
                </c:pt>
                <c:pt idx="2714">
                  <c:v>11.310072000080254</c:v>
                </c:pt>
                <c:pt idx="2715">
                  <c:v>11.314223999914248</c:v>
                </c:pt>
                <c:pt idx="2716">
                  <c:v>11.318399999930989</c:v>
                </c:pt>
                <c:pt idx="2717">
                  <c:v>11.32257599994773</c:v>
                </c:pt>
                <c:pt idx="2718">
                  <c:v>11.326727999956347</c:v>
                </c:pt>
                <c:pt idx="2719">
                  <c:v>11.330903999973089</c:v>
                </c:pt>
                <c:pt idx="2720">
                  <c:v>11.335055999981705</c:v>
                </c:pt>
                <c:pt idx="2721">
                  <c:v>11.339231999998447</c:v>
                </c:pt>
                <c:pt idx="2722">
                  <c:v>11.343408000015188</c:v>
                </c:pt>
                <c:pt idx="2723">
                  <c:v>11.347560000023805</c:v>
                </c:pt>
                <c:pt idx="2724">
                  <c:v>11.351736000040546</c:v>
                </c:pt>
                <c:pt idx="2725">
                  <c:v>11.355888000049163</c:v>
                </c:pt>
                <c:pt idx="2726">
                  <c:v>11.360064000065904</c:v>
                </c:pt>
                <c:pt idx="2727">
                  <c:v>11.364239999908023</c:v>
                </c:pt>
                <c:pt idx="2728">
                  <c:v>11.368391999916639</c:v>
                </c:pt>
                <c:pt idx="2729">
                  <c:v>11.372567999933381</c:v>
                </c:pt>
                <c:pt idx="2730">
                  <c:v>11.376719999941997</c:v>
                </c:pt>
                <c:pt idx="2731">
                  <c:v>11.380895999958739</c:v>
                </c:pt>
                <c:pt idx="2732">
                  <c:v>11.38507199997548</c:v>
                </c:pt>
                <c:pt idx="2733">
                  <c:v>11.389223999984097</c:v>
                </c:pt>
                <c:pt idx="2734">
                  <c:v>11.393400000000838</c:v>
                </c:pt>
                <c:pt idx="2735">
                  <c:v>11.39757600001758</c:v>
                </c:pt>
                <c:pt idx="2736">
                  <c:v>11.401728000026196</c:v>
                </c:pt>
                <c:pt idx="2737">
                  <c:v>11.405904000042938</c:v>
                </c:pt>
                <c:pt idx="2738">
                  <c:v>11.410056000051554</c:v>
                </c:pt>
                <c:pt idx="2739">
                  <c:v>11.414232000068296</c:v>
                </c:pt>
                <c:pt idx="2740">
                  <c:v>11.418407999910414</c:v>
                </c:pt>
                <c:pt idx="2741">
                  <c:v>11.422559999919031</c:v>
                </c:pt>
                <c:pt idx="2742">
                  <c:v>11.426735999935772</c:v>
                </c:pt>
                <c:pt idx="2743">
                  <c:v>11.430887999944389</c:v>
                </c:pt>
                <c:pt idx="2744">
                  <c:v>11.43506399996113</c:v>
                </c:pt>
                <c:pt idx="2745">
                  <c:v>11.439239999977872</c:v>
                </c:pt>
                <c:pt idx="2746">
                  <c:v>11.443391999986488</c:v>
                </c:pt>
                <c:pt idx="2747">
                  <c:v>11.44756800000323</c:v>
                </c:pt>
                <c:pt idx="2748">
                  <c:v>11.451720000011846</c:v>
                </c:pt>
                <c:pt idx="2749">
                  <c:v>11.455896000028588</c:v>
                </c:pt>
                <c:pt idx="2750">
                  <c:v>11.460072000045329</c:v>
                </c:pt>
                <c:pt idx="2751">
                  <c:v>11.464224000053946</c:v>
                </c:pt>
                <c:pt idx="2752">
                  <c:v>11.468400000070687</c:v>
                </c:pt>
                <c:pt idx="2753">
                  <c:v>11.472575999912806</c:v>
                </c:pt>
                <c:pt idx="2754">
                  <c:v>11.476727999921422</c:v>
                </c:pt>
                <c:pt idx="2755">
                  <c:v>11.480903999938164</c:v>
                </c:pt>
                <c:pt idx="2756">
                  <c:v>11.485055999946781</c:v>
                </c:pt>
                <c:pt idx="2757">
                  <c:v>11.489231999963522</c:v>
                </c:pt>
                <c:pt idx="2758">
                  <c:v>11.493407999980263</c:v>
                </c:pt>
                <c:pt idx="2759">
                  <c:v>11.49755999998888</c:v>
                </c:pt>
                <c:pt idx="2760">
                  <c:v>11.501736000005621</c:v>
                </c:pt>
                <c:pt idx="2761">
                  <c:v>11.505888000014238</c:v>
                </c:pt>
                <c:pt idx="2762">
                  <c:v>11.51006400003098</c:v>
                </c:pt>
                <c:pt idx="2763">
                  <c:v>11.514240000047721</c:v>
                </c:pt>
                <c:pt idx="2764">
                  <c:v>11.518392000056338</c:v>
                </c:pt>
                <c:pt idx="2765">
                  <c:v>11.522568000073079</c:v>
                </c:pt>
                <c:pt idx="2766">
                  <c:v>11.526720000081696</c:v>
                </c:pt>
                <c:pt idx="2767">
                  <c:v>11.530895999923814</c:v>
                </c:pt>
                <c:pt idx="2768">
                  <c:v>11.535071999940556</c:v>
                </c:pt>
                <c:pt idx="2769">
                  <c:v>11.539223999949172</c:v>
                </c:pt>
                <c:pt idx="2770">
                  <c:v>11.543399999965914</c:v>
                </c:pt>
                <c:pt idx="2771">
                  <c:v>11.54755199997453</c:v>
                </c:pt>
                <c:pt idx="2772">
                  <c:v>11.551727999991272</c:v>
                </c:pt>
                <c:pt idx="2773">
                  <c:v>11.555904000008013</c:v>
                </c:pt>
                <c:pt idx="2774">
                  <c:v>11.56005600001663</c:v>
                </c:pt>
                <c:pt idx="2775">
                  <c:v>11.564232000033371</c:v>
                </c:pt>
                <c:pt idx="2776">
                  <c:v>11.568384000041988</c:v>
                </c:pt>
                <c:pt idx="2777">
                  <c:v>11.572560000058729</c:v>
                </c:pt>
                <c:pt idx="2778">
                  <c:v>11.576736000075471</c:v>
                </c:pt>
                <c:pt idx="2779">
                  <c:v>11.580887999909464</c:v>
                </c:pt>
                <c:pt idx="2780">
                  <c:v>11.585063999926206</c:v>
                </c:pt>
                <c:pt idx="2781">
                  <c:v>11.589215999934822</c:v>
                </c:pt>
                <c:pt idx="2782">
                  <c:v>11.593391999951564</c:v>
                </c:pt>
                <c:pt idx="2783">
                  <c:v>11.597567999968305</c:v>
                </c:pt>
                <c:pt idx="2784">
                  <c:v>11.601719999976922</c:v>
                </c:pt>
                <c:pt idx="2785">
                  <c:v>11.605895999993663</c:v>
                </c:pt>
                <c:pt idx="2786">
                  <c:v>11.61004800000228</c:v>
                </c:pt>
                <c:pt idx="2787">
                  <c:v>11.614224000019021</c:v>
                </c:pt>
                <c:pt idx="2788">
                  <c:v>11.618400000035763</c:v>
                </c:pt>
                <c:pt idx="2789">
                  <c:v>11.622552000044379</c:v>
                </c:pt>
                <c:pt idx="2790">
                  <c:v>11.626728000061121</c:v>
                </c:pt>
                <c:pt idx="2791">
                  <c:v>11.630880000069737</c:v>
                </c:pt>
                <c:pt idx="2792">
                  <c:v>11.635055999911856</c:v>
                </c:pt>
                <c:pt idx="2793">
                  <c:v>11.639231999928597</c:v>
                </c:pt>
                <c:pt idx="2794">
                  <c:v>11.643383999937214</c:v>
                </c:pt>
                <c:pt idx="2795">
                  <c:v>11.647559999953955</c:v>
                </c:pt>
                <c:pt idx="2796">
                  <c:v>11.651711999962572</c:v>
                </c:pt>
                <c:pt idx="2797">
                  <c:v>11.655887999979313</c:v>
                </c:pt>
                <c:pt idx="2798">
                  <c:v>11.660063999996055</c:v>
                </c:pt>
                <c:pt idx="2799">
                  <c:v>11.664216000004672</c:v>
                </c:pt>
                <c:pt idx="2800">
                  <c:v>11.668392000021413</c:v>
                </c:pt>
                <c:pt idx="2801">
                  <c:v>11.67254400003003</c:v>
                </c:pt>
                <c:pt idx="2802">
                  <c:v>11.676720000046771</c:v>
                </c:pt>
                <c:pt idx="2803">
                  <c:v>11.680896000063512</c:v>
                </c:pt>
                <c:pt idx="2804">
                  <c:v>11.685048000072129</c:v>
                </c:pt>
                <c:pt idx="2805">
                  <c:v>11.689223999914248</c:v>
                </c:pt>
                <c:pt idx="2806">
                  <c:v>11.693375999922864</c:v>
                </c:pt>
                <c:pt idx="2807">
                  <c:v>11.697551999939606</c:v>
                </c:pt>
                <c:pt idx="2808">
                  <c:v>11.701727999956347</c:v>
                </c:pt>
                <c:pt idx="2809">
                  <c:v>11.705879999964964</c:v>
                </c:pt>
                <c:pt idx="2810">
                  <c:v>11.710055999981705</c:v>
                </c:pt>
                <c:pt idx="2811">
                  <c:v>11.714207999990322</c:v>
                </c:pt>
                <c:pt idx="2812">
                  <c:v>11.718384000007063</c:v>
                </c:pt>
                <c:pt idx="2813">
                  <c:v>11.722560000023805</c:v>
                </c:pt>
                <c:pt idx="2814">
                  <c:v>11.726712000032421</c:v>
                </c:pt>
                <c:pt idx="2815">
                  <c:v>11.730888000049163</c:v>
                </c:pt>
                <c:pt idx="2816">
                  <c:v>11.735064000065904</c:v>
                </c:pt>
                <c:pt idx="2817">
                  <c:v>11.739216000074521</c:v>
                </c:pt>
                <c:pt idx="2818">
                  <c:v>11.743391999916639</c:v>
                </c:pt>
                <c:pt idx="2819">
                  <c:v>11.747543999925256</c:v>
                </c:pt>
                <c:pt idx="2820">
                  <c:v>11.751719999941997</c:v>
                </c:pt>
                <c:pt idx="2821">
                  <c:v>11.755895999958739</c:v>
                </c:pt>
                <c:pt idx="2822">
                  <c:v>11.760047999967355</c:v>
                </c:pt>
                <c:pt idx="2823">
                  <c:v>11.764223999984097</c:v>
                </c:pt>
                <c:pt idx="2824">
                  <c:v>11.768375999992713</c:v>
                </c:pt>
                <c:pt idx="2825">
                  <c:v>11.772552000009455</c:v>
                </c:pt>
                <c:pt idx="2826">
                  <c:v>11.776728000026196</c:v>
                </c:pt>
                <c:pt idx="2827">
                  <c:v>11.780880000034813</c:v>
                </c:pt>
                <c:pt idx="2828">
                  <c:v>11.785056000051554</c:v>
                </c:pt>
                <c:pt idx="2829">
                  <c:v>11.789208000060171</c:v>
                </c:pt>
                <c:pt idx="2830">
                  <c:v>11.793384000076912</c:v>
                </c:pt>
                <c:pt idx="2831">
                  <c:v>11.797559999919031</c:v>
                </c:pt>
                <c:pt idx="2832">
                  <c:v>11.801711999927647</c:v>
                </c:pt>
                <c:pt idx="2833">
                  <c:v>11.805887999944389</c:v>
                </c:pt>
                <c:pt idx="2834">
                  <c:v>11.810039999953005</c:v>
                </c:pt>
                <c:pt idx="2835">
                  <c:v>11.814215999969747</c:v>
                </c:pt>
                <c:pt idx="2836">
                  <c:v>11.818391999986488</c:v>
                </c:pt>
                <c:pt idx="2837">
                  <c:v>11.822543999995105</c:v>
                </c:pt>
                <c:pt idx="2838">
                  <c:v>11.826720000011846</c:v>
                </c:pt>
                <c:pt idx="2839">
                  <c:v>11.830872000020463</c:v>
                </c:pt>
                <c:pt idx="2840">
                  <c:v>11.835048000037204</c:v>
                </c:pt>
                <c:pt idx="2841">
                  <c:v>11.839224000053946</c:v>
                </c:pt>
                <c:pt idx="2842">
                  <c:v>11.843376000062563</c:v>
                </c:pt>
                <c:pt idx="2843">
                  <c:v>11.847552000079304</c:v>
                </c:pt>
                <c:pt idx="2844">
                  <c:v>11.851727999921422</c:v>
                </c:pt>
                <c:pt idx="2845">
                  <c:v>11.855879999930039</c:v>
                </c:pt>
                <c:pt idx="2846">
                  <c:v>11.860055999946781</c:v>
                </c:pt>
                <c:pt idx="2847">
                  <c:v>11.864207999955397</c:v>
                </c:pt>
                <c:pt idx="2848">
                  <c:v>11.868383999972139</c:v>
                </c:pt>
                <c:pt idx="2849">
                  <c:v>11.87255999998888</c:v>
                </c:pt>
                <c:pt idx="2850">
                  <c:v>11.876711999997497</c:v>
                </c:pt>
                <c:pt idx="2851">
                  <c:v>11.880888000014238</c:v>
                </c:pt>
                <c:pt idx="2852">
                  <c:v>11.885040000022855</c:v>
                </c:pt>
                <c:pt idx="2853">
                  <c:v>11.889216000039596</c:v>
                </c:pt>
                <c:pt idx="2854">
                  <c:v>11.893392000056338</c:v>
                </c:pt>
                <c:pt idx="2855">
                  <c:v>11.897544000064954</c:v>
                </c:pt>
                <c:pt idx="2856">
                  <c:v>11.901720000081696</c:v>
                </c:pt>
                <c:pt idx="2857">
                  <c:v>11.905871999915689</c:v>
                </c:pt>
                <c:pt idx="2858">
                  <c:v>11.910047999932431</c:v>
                </c:pt>
                <c:pt idx="2859">
                  <c:v>11.914223999949172</c:v>
                </c:pt>
                <c:pt idx="2860">
                  <c:v>11.918375999957789</c:v>
                </c:pt>
                <c:pt idx="2861">
                  <c:v>11.92255199997453</c:v>
                </c:pt>
                <c:pt idx="2862">
                  <c:v>11.926703999983147</c:v>
                </c:pt>
                <c:pt idx="2863">
                  <c:v>11.930879999999888</c:v>
                </c:pt>
                <c:pt idx="2864">
                  <c:v>11.93505600001663</c:v>
                </c:pt>
                <c:pt idx="2865">
                  <c:v>11.939208000025246</c:v>
                </c:pt>
                <c:pt idx="2866">
                  <c:v>11.943384000041988</c:v>
                </c:pt>
                <c:pt idx="2867">
                  <c:v>11.947536000050604</c:v>
                </c:pt>
                <c:pt idx="2868">
                  <c:v>11.951712000067346</c:v>
                </c:pt>
                <c:pt idx="2869">
                  <c:v>11.955887999909464</c:v>
                </c:pt>
                <c:pt idx="2870">
                  <c:v>11.960039999918081</c:v>
                </c:pt>
                <c:pt idx="2871">
                  <c:v>11.964215999934822</c:v>
                </c:pt>
                <c:pt idx="2872">
                  <c:v>11.968367999943439</c:v>
                </c:pt>
                <c:pt idx="2873">
                  <c:v>11.97254399996018</c:v>
                </c:pt>
                <c:pt idx="2874">
                  <c:v>11.976719999976922</c:v>
                </c:pt>
                <c:pt idx="2875">
                  <c:v>11.980871999985538</c:v>
                </c:pt>
                <c:pt idx="2876">
                  <c:v>11.98504800000228</c:v>
                </c:pt>
                <c:pt idx="2877">
                  <c:v>11.989200000010896</c:v>
                </c:pt>
                <c:pt idx="2878">
                  <c:v>11.993376000027638</c:v>
                </c:pt>
                <c:pt idx="2879">
                  <c:v>11.997552000044379</c:v>
                </c:pt>
                <c:pt idx="2880">
                  <c:v>12.001704000052996</c:v>
                </c:pt>
                <c:pt idx="2881">
                  <c:v>12.005880000069737</c:v>
                </c:pt>
                <c:pt idx="2882">
                  <c:v>12.010032000078354</c:v>
                </c:pt>
                <c:pt idx="2883">
                  <c:v>12.014207999920473</c:v>
                </c:pt>
                <c:pt idx="2884">
                  <c:v>12.018383999937214</c:v>
                </c:pt>
                <c:pt idx="2885">
                  <c:v>12.022535999945831</c:v>
                </c:pt>
                <c:pt idx="2886">
                  <c:v>12.026711999962572</c:v>
                </c:pt>
                <c:pt idx="2887">
                  <c:v>12.030863999971189</c:v>
                </c:pt>
                <c:pt idx="2888">
                  <c:v>12.03503999998793</c:v>
                </c:pt>
                <c:pt idx="2889">
                  <c:v>12.039216000004672</c:v>
                </c:pt>
                <c:pt idx="2890">
                  <c:v>12.043368000013288</c:v>
                </c:pt>
                <c:pt idx="2891">
                  <c:v>12.04754400003003</c:v>
                </c:pt>
                <c:pt idx="2892">
                  <c:v>12.051696000038646</c:v>
                </c:pt>
                <c:pt idx="2893">
                  <c:v>12.055872000055388</c:v>
                </c:pt>
                <c:pt idx="2894">
                  <c:v>12.060048000072129</c:v>
                </c:pt>
                <c:pt idx="2895">
                  <c:v>12.064200000080746</c:v>
                </c:pt>
                <c:pt idx="2896">
                  <c:v>12.068375999922864</c:v>
                </c:pt>
                <c:pt idx="2897">
                  <c:v>12.072527999931481</c:v>
                </c:pt>
                <c:pt idx="2898">
                  <c:v>12.076703999948222</c:v>
                </c:pt>
                <c:pt idx="2899">
                  <c:v>12.080879999964964</c:v>
                </c:pt>
                <c:pt idx="2900">
                  <c:v>12.08503199997358</c:v>
                </c:pt>
                <c:pt idx="2901">
                  <c:v>12.089207999990322</c:v>
                </c:pt>
                <c:pt idx="2902">
                  <c:v>12.093359999998938</c:v>
                </c:pt>
                <c:pt idx="2903">
                  <c:v>12.09753600001568</c:v>
                </c:pt>
                <c:pt idx="2904">
                  <c:v>12.101712000032421</c:v>
                </c:pt>
                <c:pt idx="2905">
                  <c:v>12.105864000041038</c:v>
                </c:pt>
                <c:pt idx="2906">
                  <c:v>12.110040000057779</c:v>
                </c:pt>
                <c:pt idx="2907">
                  <c:v>12.114192000066396</c:v>
                </c:pt>
                <c:pt idx="2908">
                  <c:v>12.118367999908514</c:v>
                </c:pt>
                <c:pt idx="2909">
                  <c:v>12.122543999925256</c:v>
                </c:pt>
                <c:pt idx="2910">
                  <c:v>12.126695999933872</c:v>
                </c:pt>
                <c:pt idx="2911">
                  <c:v>12.130871999950614</c:v>
                </c:pt>
                <c:pt idx="2912">
                  <c:v>12.13502399995923</c:v>
                </c:pt>
                <c:pt idx="2913">
                  <c:v>12.139199999975972</c:v>
                </c:pt>
                <c:pt idx="2914">
                  <c:v>12.143375999992713</c:v>
                </c:pt>
                <c:pt idx="2915">
                  <c:v>12.14752800000133</c:v>
                </c:pt>
                <c:pt idx="2916">
                  <c:v>12.151704000018071</c:v>
                </c:pt>
                <c:pt idx="2917">
                  <c:v>12.155856000026688</c:v>
                </c:pt>
                <c:pt idx="2918">
                  <c:v>12.160032000043429</c:v>
                </c:pt>
                <c:pt idx="2919">
                  <c:v>12.164208000060171</c:v>
                </c:pt>
                <c:pt idx="2920">
                  <c:v>12.168360000068787</c:v>
                </c:pt>
                <c:pt idx="2921">
                  <c:v>12.172535999910906</c:v>
                </c:pt>
                <c:pt idx="2922">
                  <c:v>12.176687999919523</c:v>
                </c:pt>
                <c:pt idx="2923">
                  <c:v>12.180863999936264</c:v>
                </c:pt>
                <c:pt idx="2924">
                  <c:v>12.185039999953005</c:v>
                </c:pt>
                <c:pt idx="2925">
                  <c:v>12.189191999961622</c:v>
                </c:pt>
                <c:pt idx="2926">
                  <c:v>12.193367999978364</c:v>
                </c:pt>
                <c:pt idx="2927">
                  <c:v>12.19751999998698</c:v>
                </c:pt>
                <c:pt idx="2928">
                  <c:v>12.201696000003722</c:v>
                </c:pt>
                <c:pt idx="2929">
                  <c:v>12.205872000020463</c:v>
                </c:pt>
                <c:pt idx="2930">
                  <c:v>12.21002400002908</c:v>
                </c:pt>
                <c:pt idx="2931">
                  <c:v>12.214200000045821</c:v>
                </c:pt>
                <c:pt idx="2932">
                  <c:v>12.218352000054438</c:v>
                </c:pt>
                <c:pt idx="2933">
                  <c:v>12.222528000071179</c:v>
                </c:pt>
                <c:pt idx="2934">
                  <c:v>12.226703999913298</c:v>
                </c:pt>
                <c:pt idx="2935">
                  <c:v>12.230855999921914</c:v>
                </c:pt>
                <c:pt idx="2936">
                  <c:v>12.235031999938656</c:v>
                </c:pt>
                <c:pt idx="2937">
                  <c:v>12.239183999947272</c:v>
                </c:pt>
                <c:pt idx="2938">
                  <c:v>12.243359999964014</c:v>
                </c:pt>
                <c:pt idx="2939">
                  <c:v>12.247535999980755</c:v>
                </c:pt>
                <c:pt idx="2940">
                  <c:v>12.251687999989372</c:v>
                </c:pt>
                <c:pt idx="2941">
                  <c:v>12.255864000006113</c:v>
                </c:pt>
                <c:pt idx="2942">
                  <c:v>12.260040000022855</c:v>
                </c:pt>
                <c:pt idx="2943">
                  <c:v>12.264192000031471</c:v>
                </c:pt>
                <c:pt idx="2944">
                  <c:v>12.268368000048213</c:v>
                </c:pt>
                <c:pt idx="2945">
                  <c:v>12.272520000056829</c:v>
                </c:pt>
                <c:pt idx="2946">
                  <c:v>12.276696000073571</c:v>
                </c:pt>
                <c:pt idx="2947">
                  <c:v>12.280871999915689</c:v>
                </c:pt>
                <c:pt idx="2948">
                  <c:v>12.285023999924306</c:v>
                </c:pt>
                <c:pt idx="2949">
                  <c:v>12.289199999941047</c:v>
                </c:pt>
                <c:pt idx="2950">
                  <c:v>12.293351999949664</c:v>
                </c:pt>
                <c:pt idx="2951">
                  <c:v>12.297527999966405</c:v>
                </c:pt>
                <c:pt idx="2952">
                  <c:v>12.301703999983147</c:v>
                </c:pt>
                <c:pt idx="2953">
                  <c:v>12.305855999991763</c:v>
                </c:pt>
                <c:pt idx="2954">
                  <c:v>12.310032000008505</c:v>
                </c:pt>
                <c:pt idx="2955">
                  <c:v>12.314184000017121</c:v>
                </c:pt>
                <c:pt idx="2956">
                  <c:v>12.318360000033863</c:v>
                </c:pt>
                <c:pt idx="2957">
                  <c:v>12.322536000050604</c:v>
                </c:pt>
                <c:pt idx="2958">
                  <c:v>12.326688000059221</c:v>
                </c:pt>
                <c:pt idx="2959">
                  <c:v>12.330864000075962</c:v>
                </c:pt>
                <c:pt idx="2960">
                  <c:v>12.335015999909956</c:v>
                </c:pt>
                <c:pt idx="2961">
                  <c:v>12.339191999926697</c:v>
                </c:pt>
                <c:pt idx="2962">
                  <c:v>12.343367999943439</c:v>
                </c:pt>
                <c:pt idx="2963">
                  <c:v>12.347519999952056</c:v>
                </c:pt>
                <c:pt idx="2964">
                  <c:v>12.351695999968797</c:v>
                </c:pt>
                <c:pt idx="2965">
                  <c:v>12.355847999977414</c:v>
                </c:pt>
                <c:pt idx="2966">
                  <c:v>12.360023999994155</c:v>
                </c:pt>
                <c:pt idx="2967">
                  <c:v>12.364200000010896</c:v>
                </c:pt>
                <c:pt idx="2968">
                  <c:v>12.368352000019513</c:v>
                </c:pt>
                <c:pt idx="2969">
                  <c:v>12.372528000036255</c:v>
                </c:pt>
                <c:pt idx="2970">
                  <c:v>12.376680000044871</c:v>
                </c:pt>
                <c:pt idx="2971">
                  <c:v>12.380856000061613</c:v>
                </c:pt>
                <c:pt idx="2972">
                  <c:v>12.385032000078354</c:v>
                </c:pt>
                <c:pt idx="2973">
                  <c:v>12.389183999912348</c:v>
                </c:pt>
                <c:pt idx="2974">
                  <c:v>12.393359999929089</c:v>
                </c:pt>
                <c:pt idx="2975">
                  <c:v>12.397511999937706</c:v>
                </c:pt>
                <c:pt idx="2976">
                  <c:v>12.401687999954447</c:v>
                </c:pt>
                <c:pt idx="2977">
                  <c:v>12.405863999971189</c:v>
                </c:pt>
                <c:pt idx="2978">
                  <c:v>12.410015999979805</c:v>
                </c:pt>
                <c:pt idx="2979">
                  <c:v>12.414191999996547</c:v>
                </c:pt>
                <c:pt idx="2980">
                  <c:v>12.418368000013288</c:v>
                </c:pt>
                <c:pt idx="2981">
                  <c:v>12.422520000021905</c:v>
                </c:pt>
                <c:pt idx="2982">
                  <c:v>12.426696000038646</c:v>
                </c:pt>
                <c:pt idx="2983">
                  <c:v>12.430848000047263</c:v>
                </c:pt>
                <c:pt idx="2984">
                  <c:v>12.435024000064004</c:v>
                </c:pt>
                <c:pt idx="2985">
                  <c:v>12.439200000080746</c:v>
                </c:pt>
                <c:pt idx="2986">
                  <c:v>12.443351999914739</c:v>
                </c:pt>
                <c:pt idx="2987">
                  <c:v>12.447527999931481</c:v>
                </c:pt>
                <c:pt idx="2988">
                  <c:v>12.451679999940097</c:v>
                </c:pt>
                <c:pt idx="2989">
                  <c:v>12.455855999956839</c:v>
                </c:pt>
                <c:pt idx="2990">
                  <c:v>12.46003199997358</c:v>
                </c:pt>
                <c:pt idx="2991">
                  <c:v>12.464183999982197</c:v>
                </c:pt>
                <c:pt idx="2992">
                  <c:v>12.468359999998938</c:v>
                </c:pt>
                <c:pt idx="2993">
                  <c:v>12.472512000007555</c:v>
                </c:pt>
                <c:pt idx="2994">
                  <c:v>12.476688000024296</c:v>
                </c:pt>
                <c:pt idx="2995">
                  <c:v>12.480864000041038</c:v>
                </c:pt>
                <c:pt idx="2996">
                  <c:v>12.485016000049654</c:v>
                </c:pt>
                <c:pt idx="2997">
                  <c:v>12.489192000066396</c:v>
                </c:pt>
                <c:pt idx="2998">
                  <c:v>12.493344000075012</c:v>
                </c:pt>
                <c:pt idx="2999">
                  <c:v>12.497519999917131</c:v>
                </c:pt>
                <c:pt idx="3000">
                  <c:v>12.501695999933872</c:v>
                </c:pt>
                <c:pt idx="3001">
                  <c:v>12.505847999942489</c:v>
                </c:pt>
                <c:pt idx="3002">
                  <c:v>12.51002399995923</c:v>
                </c:pt>
                <c:pt idx="3003">
                  <c:v>12.514175999967847</c:v>
                </c:pt>
                <c:pt idx="3004">
                  <c:v>12.518351999984588</c:v>
                </c:pt>
                <c:pt idx="3005">
                  <c:v>12.52252800000133</c:v>
                </c:pt>
                <c:pt idx="3006">
                  <c:v>12.526680000009947</c:v>
                </c:pt>
                <c:pt idx="3007">
                  <c:v>12.530856000026688</c:v>
                </c:pt>
                <c:pt idx="3008">
                  <c:v>12.535008000035305</c:v>
                </c:pt>
                <c:pt idx="3009">
                  <c:v>12.539184000052046</c:v>
                </c:pt>
                <c:pt idx="3010">
                  <c:v>12.543360000068787</c:v>
                </c:pt>
                <c:pt idx="3011">
                  <c:v>12.547512000077404</c:v>
                </c:pt>
                <c:pt idx="3012">
                  <c:v>12.551687999919523</c:v>
                </c:pt>
                <c:pt idx="3013">
                  <c:v>12.555839999928139</c:v>
                </c:pt>
                <c:pt idx="3014">
                  <c:v>12.560015999944881</c:v>
                </c:pt>
                <c:pt idx="3015">
                  <c:v>12.564191999961622</c:v>
                </c:pt>
                <c:pt idx="3016">
                  <c:v>12.568343999970239</c:v>
                </c:pt>
                <c:pt idx="3017">
                  <c:v>12.57251999998698</c:v>
                </c:pt>
                <c:pt idx="3018">
                  <c:v>12.576671999995597</c:v>
                </c:pt>
                <c:pt idx="3019">
                  <c:v>12.580848000012338</c:v>
                </c:pt>
                <c:pt idx="3020">
                  <c:v>12.58502400002908</c:v>
                </c:pt>
                <c:pt idx="3021">
                  <c:v>12.589176000037696</c:v>
                </c:pt>
                <c:pt idx="3022">
                  <c:v>12.593352000054438</c:v>
                </c:pt>
                <c:pt idx="3023">
                  <c:v>12.597504000063054</c:v>
                </c:pt>
                <c:pt idx="3024">
                  <c:v>12.601680000079796</c:v>
                </c:pt>
                <c:pt idx="3025">
                  <c:v>12.605855999921914</c:v>
                </c:pt>
                <c:pt idx="3026">
                  <c:v>12.610007999930531</c:v>
                </c:pt>
                <c:pt idx="3027">
                  <c:v>12.614183999947272</c:v>
                </c:pt>
                <c:pt idx="3028">
                  <c:v>12.618335999955889</c:v>
                </c:pt>
                <c:pt idx="3029">
                  <c:v>12.62251199997263</c:v>
                </c:pt>
                <c:pt idx="3030">
                  <c:v>12.626687999989372</c:v>
                </c:pt>
                <c:pt idx="3031">
                  <c:v>12.630839999997988</c:v>
                </c:pt>
                <c:pt idx="3032">
                  <c:v>12.63501600001473</c:v>
                </c:pt>
                <c:pt idx="3033">
                  <c:v>12.639168000023346</c:v>
                </c:pt>
                <c:pt idx="3034">
                  <c:v>12.643344000040088</c:v>
                </c:pt>
                <c:pt idx="3035">
                  <c:v>12.647520000056829</c:v>
                </c:pt>
                <c:pt idx="3036">
                  <c:v>12.651672000065446</c:v>
                </c:pt>
                <c:pt idx="3037">
                  <c:v>12.655848000082187</c:v>
                </c:pt>
                <c:pt idx="3038">
                  <c:v>12.659999999916181</c:v>
                </c:pt>
                <c:pt idx="3039">
                  <c:v>12.664175999932922</c:v>
                </c:pt>
                <c:pt idx="3040">
                  <c:v>12.668351999949664</c:v>
                </c:pt>
                <c:pt idx="3041">
                  <c:v>12.67250399995828</c:v>
                </c:pt>
                <c:pt idx="3042">
                  <c:v>12.676679999975022</c:v>
                </c:pt>
                <c:pt idx="3043">
                  <c:v>12.680831999983639</c:v>
                </c:pt>
                <c:pt idx="3044">
                  <c:v>12.68500800000038</c:v>
                </c:pt>
                <c:pt idx="3045">
                  <c:v>12.689184000017121</c:v>
                </c:pt>
                <c:pt idx="3046">
                  <c:v>12.693336000025738</c:v>
                </c:pt>
                <c:pt idx="3047">
                  <c:v>12.697512000042479</c:v>
                </c:pt>
                <c:pt idx="3048">
                  <c:v>12.701664000051096</c:v>
                </c:pt>
                <c:pt idx="3049">
                  <c:v>12.705840000067838</c:v>
                </c:pt>
                <c:pt idx="3050">
                  <c:v>12.710015999909956</c:v>
                </c:pt>
                <c:pt idx="3051">
                  <c:v>12.714167999918573</c:v>
                </c:pt>
                <c:pt idx="3052">
                  <c:v>12.718343999935314</c:v>
                </c:pt>
                <c:pt idx="3053">
                  <c:v>12.722519999952056</c:v>
                </c:pt>
                <c:pt idx="3054">
                  <c:v>12.726671999960672</c:v>
                </c:pt>
                <c:pt idx="3055">
                  <c:v>12.730847999977414</c:v>
                </c:pt>
                <c:pt idx="3056">
                  <c:v>12.73499999998603</c:v>
                </c:pt>
                <c:pt idx="3057">
                  <c:v>12.739176000002772</c:v>
                </c:pt>
                <c:pt idx="3058">
                  <c:v>12.743352000019513</c:v>
                </c:pt>
                <c:pt idx="3059">
                  <c:v>12.74750400002813</c:v>
                </c:pt>
                <c:pt idx="3060">
                  <c:v>12.751680000044871</c:v>
                </c:pt>
                <c:pt idx="3061">
                  <c:v>12.755832000053488</c:v>
                </c:pt>
                <c:pt idx="3062">
                  <c:v>12.760008000070229</c:v>
                </c:pt>
                <c:pt idx="3063">
                  <c:v>12.764183999912348</c:v>
                </c:pt>
                <c:pt idx="3064">
                  <c:v>12.768335999920964</c:v>
                </c:pt>
                <c:pt idx="3065">
                  <c:v>12.772511999937706</c:v>
                </c:pt>
                <c:pt idx="3066">
                  <c:v>12.776663999946322</c:v>
                </c:pt>
                <c:pt idx="3067">
                  <c:v>12.780839999963064</c:v>
                </c:pt>
                <c:pt idx="3068">
                  <c:v>12.785015999979805</c:v>
                </c:pt>
                <c:pt idx="3069">
                  <c:v>12.789167999988422</c:v>
                </c:pt>
                <c:pt idx="3070">
                  <c:v>12.793344000005163</c:v>
                </c:pt>
                <c:pt idx="3071">
                  <c:v>12.79749600001378</c:v>
                </c:pt>
                <c:pt idx="3072">
                  <c:v>12.801672000030521</c:v>
                </c:pt>
                <c:pt idx="3073">
                  <c:v>12.805848000047263</c:v>
                </c:pt>
                <c:pt idx="3074">
                  <c:v>12.810000000055879</c:v>
                </c:pt>
                <c:pt idx="3075">
                  <c:v>12.814176000072621</c:v>
                </c:pt>
                <c:pt idx="3076">
                  <c:v>12.818328000081237</c:v>
                </c:pt>
                <c:pt idx="3077">
                  <c:v>12.822503999923356</c:v>
                </c:pt>
                <c:pt idx="3078">
                  <c:v>12.826679999940097</c:v>
                </c:pt>
                <c:pt idx="3079">
                  <c:v>12.830831999948714</c:v>
                </c:pt>
                <c:pt idx="3080">
                  <c:v>12.835007999965455</c:v>
                </c:pt>
                <c:pt idx="3081">
                  <c:v>12.839159999974072</c:v>
                </c:pt>
                <c:pt idx="3082">
                  <c:v>12.843335999990813</c:v>
                </c:pt>
                <c:pt idx="3083">
                  <c:v>12.847512000007555</c:v>
                </c:pt>
                <c:pt idx="3084">
                  <c:v>12.851664000016171</c:v>
                </c:pt>
                <c:pt idx="3085">
                  <c:v>12.855840000032913</c:v>
                </c:pt>
                <c:pt idx="3086">
                  <c:v>12.85999200004153</c:v>
                </c:pt>
                <c:pt idx="3087">
                  <c:v>12.864168000058271</c:v>
                </c:pt>
                <c:pt idx="3088">
                  <c:v>12.868344000075012</c:v>
                </c:pt>
                <c:pt idx="3089">
                  <c:v>12.872495999909006</c:v>
                </c:pt>
                <c:pt idx="3090">
                  <c:v>12.876671999925748</c:v>
                </c:pt>
                <c:pt idx="3091">
                  <c:v>12.880823999934364</c:v>
                </c:pt>
                <c:pt idx="3092">
                  <c:v>12.884999999951106</c:v>
                </c:pt>
                <c:pt idx="3093">
                  <c:v>12.889175999967847</c:v>
                </c:pt>
                <c:pt idx="3094">
                  <c:v>12.893327999976464</c:v>
                </c:pt>
                <c:pt idx="3095">
                  <c:v>12.897503999993205</c:v>
                </c:pt>
                <c:pt idx="3096">
                  <c:v>12.901680000009947</c:v>
                </c:pt>
                <c:pt idx="3097">
                  <c:v>12.905832000018563</c:v>
                </c:pt>
                <c:pt idx="3098">
                  <c:v>12.910008000035305</c:v>
                </c:pt>
                <c:pt idx="3099">
                  <c:v>12.914160000043921</c:v>
                </c:pt>
                <c:pt idx="3100">
                  <c:v>12.918336000060663</c:v>
                </c:pt>
                <c:pt idx="3101">
                  <c:v>12.922512000077404</c:v>
                </c:pt>
                <c:pt idx="3102">
                  <c:v>12.926663999911398</c:v>
                </c:pt>
                <c:pt idx="3103">
                  <c:v>12.930839999928139</c:v>
                </c:pt>
                <c:pt idx="3104">
                  <c:v>12.934991999936756</c:v>
                </c:pt>
                <c:pt idx="3105">
                  <c:v>12.939167999953497</c:v>
                </c:pt>
                <c:pt idx="3106">
                  <c:v>12.943343999970239</c:v>
                </c:pt>
                <c:pt idx="3107">
                  <c:v>12.947495999978855</c:v>
                </c:pt>
                <c:pt idx="3108">
                  <c:v>12.951671999995597</c:v>
                </c:pt>
                <c:pt idx="3109">
                  <c:v>12.955824000004213</c:v>
                </c:pt>
                <c:pt idx="3110">
                  <c:v>12.960000000020955</c:v>
                </c:pt>
                <c:pt idx="3111">
                  <c:v>12.964176000037696</c:v>
                </c:pt>
                <c:pt idx="3112">
                  <c:v>12.968328000046313</c:v>
                </c:pt>
                <c:pt idx="3113">
                  <c:v>12.972504000063054</c:v>
                </c:pt>
                <c:pt idx="3114">
                  <c:v>12.976680000079796</c:v>
                </c:pt>
                <c:pt idx="3115">
                  <c:v>12.980831999913789</c:v>
                </c:pt>
                <c:pt idx="3116">
                  <c:v>12.985007999930531</c:v>
                </c:pt>
                <c:pt idx="3117">
                  <c:v>12.989159999939147</c:v>
                </c:pt>
                <c:pt idx="3118">
                  <c:v>12.993335999955889</c:v>
                </c:pt>
                <c:pt idx="3119">
                  <c:v>12.99751199997263</c:v>
                </c:pt>
                <c:pt idx="3120">
                  <c:v>13.001663999981247</c:v>
                </c:pt>
                <c:pt idx="3121">
                  <c:v>13.005839999997988</c:v>
                </c:pt>
                <c:pt idx="3122">
                  <c:v>13.009992000006605</c:v>
                </c:pt>
                <c:pt idx="3123">
                  <c:v>13.014168000023346</c:v>
                </c:pt>
                <c:pt idx="3124">
                  <c:v>13.018344000040088</c:v>
                </c:pt>
                <c:pt idx="3125">
                  <c:v>13.022496000048704</c:v>
                </c:pt>
                <c:pt idx="3126">
                  <c:v>13.026672000065446</c:v>
                </c:pt>
                <c:pt idx="3127">
                  <c:v>13.030824000074062</c:v>
                </c:pt>
                <c:pt idx="3128">
                  <c:v>13.034999999916181</c:v>
                </c:pt>
                <c:pt idx="3129">
                  <c:v>13.039175999932922</c:v>
                </c:pt>
                <c:pt idx="3130">
                  <c:v>13.043327999941539</c:v>
                </c:pt>
                <c:pt idx="3131">
                  <c:v>13.04750399995828</c:v>
                </c:pt>
                <c:pt idx="3132">
                  <c:v>13.051655999966897</c:v>
                </c:pt>
                <c:pt idx="3133">
                  <c:v>13.055831999983639</c:v>
                </c:pt>
                <c:pt idx="3134">
                  <c:v>13.06000800000038</c:v>
                </c:pt>
                <c:pt idx="3135">
                  <c:v>13.064160000008997</c:v>
                </c:pt>
                <c:pt idx="3136">
                  <c:v>13.068336000025738</c:v>
                </c:pt>
                <c:pt idx="3137">
                  <c:v>13.072488000034355</c:v>
                </c:pt>
                <c:pt idx="3138">
                  <c:v>13.076664000051096</c:v>
                </c:pt>
                <c:pt idx="3139">
                  <c:v>13.080840000067838</c:v>
                </c:pt>
                <c:pt idx="3140">
                  <c:v>13.084992000076454</c:v>
                </c:pt>
                <c:pt idx="3141">
                  <c:v>13.089167999918573</c:v>
                </c:pt>
                <c:pt idx="3142">
                  <c:v>13.093319999927189</c:v>
                </c:pt>
                <c:pt idx="3143">
                  <c:v>13.097495999943931</c:v>
                </c:pt>
                <c:pt idx="3144">
                  <c:v>13.101671999960672</c:v>
                </c:pt>
                <c:pt idx="3145">
                  <c:v>13.105823999969289</c:v>
                </c:pt>
                <c:pt idx="3146">
                  <c:v>13.10999999998603</c:v>
                </c:pt>
                <c:pt idx="3147">
                  <c:v>13.114176000002772</c:v>
                </c:pt>
                <c:pt idx="3148">
                  <c:v>13.118328000011388</c:v>
                </c:pt>
                <c:pt idx="3149">
                  <c:v>13.12250400002813</c:v>
                </c:pt>
                <c:pt idx="3150">
                  <c:v>13.126656000036746</c:v>
                </c:pt>
                <c:pt idx="3151">
                  <c:v>13.130832000053488</c:v>
                </c:pt>
                <c:pt idx="3152">
                  <c:v>13.135008000070229</c:v>
                </c:pt>
                <c:pt idx="3153">
                  <c:v>13.139160000078846</c:v>
                </c:pt>
                <c:pt idx="3154">
                  <c:v>13.143335999920964</c:v>
                </c:pt>
                <c:pt idx="3155">
                  <c:v>13.147487999929581</c:v>
                </c:pt>
                <c:pt idx="3156">
                  <c:v>13.151663999946322</c:v>
                </c:pt>
                <c:pt idx="3157">
                  <c:v>13.155839999963064</c:v>
                </c:pt>
                <c:pt idx="3158">
                  <c:v>13.15999199997168</c:v>
                </c:pt>
                <c:pt idx="3159">
                  <c:v>13.164167999988422</c:v>
                </c:pt>
                <c:pt idx="3160">
                  <c:v>13.168319999997038</c:v>
                </c:pt>
                <c:pt idx="3161">
                  <c:v>13.17249600001378</c:v>
                </c:pt>
                <c:pt idx="3162">
                  <c:v>13.176672000030521</c:v>
                </c:pt>
                <c:pt idx="3163">
                  <c:v>13.180824000039138</c:v>
                </c:pt>
                <c:pt idx="3164">
                  <c:v>13.185000000055879</c:v>
                </c:pt>
                <c:pt idx="3165">
                  <c:v>13.189152000064496</c:v>
                </c:pt>
                <c:pt idx="3166">
                  <c:v>13.193328000081237</c:v>
                </c:pt>
                <c:pt idx="3167">
                  <c:v>13.197503999923356</c:v>
                </c:pt>
                <c:pt idx="3168">
                  <c:v>13.201655999931972</c:v>
                </c:pt>
                <c:pt idx="3169">
                  <c:v>13.205831999948714</c:v>
                </c:pt>
                <c:pt idx="3170">
                  <c:v>13.209983999957331</c:v>
                </c:pt>
                <c:pt idx="3171">
                  <c:v>13.214159999974072</c:v>
                </c:pt>
                <c:pt idx="3172">
                  <c:v>13.218335999990813</c:v>
                </c:pt>
                <c:pt idx="3173">
                  <c:v>13.22248799999943</c:v>
                </c:pt>
                <c:pt idx="3174">
                  <c:v>13.226664000016171</c:v>
                </c:pt>
                <c:pt idx="3175">
                  <c:v>13.230816000024788</c:v>
                </c:pt>
                <c:pt idx="3176">
                  <c:v>13.23499200004153</c:v>
                </c:pt>
                <c:pt idx="3177">
                  <c:v>13.239168000058271</c:v>
                </c:pt>
                <c:pt idx="3178">
                  <c:v>13.243320000066888</c:v>
                </c:pt>
                <c:pt idx="3179">
                  <c:v>13.247495999909006</c:v>
                </c:pt>
                <c:pt idx="3180">
                  <c:v>13.251671999925748</c:v>
                </c:pt>
                <c:pt idx="3181">
                  <c:v>13.255823999934364</c:v>
                </c:pt>
                <c:pt idx="3182">
                  <c:v>13.259999999951106</c:v>
                </c:pt>
                <c:pt idx="3183">
                  <c:v>13.264151999959722</c:v>
                </c:pt>
                <c:pt idx="3184">
                  <c:v>13.268327999976464</c:v>
                </c:pt>
                <c:pt idx="3185">
                  <c:v>13.272503999993205</c:v>
                </c:pt>
                <c:pt idx="3186">
                  <c:v>13.276656000001822</c:v>
                </c:pt>
                <c:pt idx="3187">
                  <c:v>13.280832000018563</c:v>
                </c:pt>
                <c:pt idx="3188">
                  <c:v>13.28498400002718</c:v>
                </c:pt>
                <c:pt idx="3189">
                  <c:v>13.289160000043921</c:v>
                </c:pt>
                <c:pt idx="3190">
                  <c:v>13.293336000060663</c:v>
                </c:pt>
                <c:pt idx="3191">
                  <c:v>13.297488000069279</c:v>
                </c:pt>
                <c:pt idx="3192">
                  <c:v>13.301663999911398</c:v>
                </c:pt>
                <c:pt idx="3193">
                  <c:v>13.305815999920014</c:v>
                </c:pt>
                <c:pt idx="3194">
                  <c:v>13.309991999936756</c:v>
                </c:pt>
                <c:pt idx="3195">
                  <c:v>13.314167999953497</c:v>
                </c:pt>
                <c:pt idx="3196">
                  <c:v>13.318319999962114</c:v>
                </c:pt>
                <c:pt idx="3197">
                  <c:v>13.322495999978855</c:v>
                </c:pt>
                <c:pt idx="3198">
                  <c:v>13.326671999995597</c:v>
                </c:pt>
                <c:pt idx="3199">
                  <c:v>13.330824000004213</c:v>
                </c:pt>
                <c:pt idx="3200">
                  <c:v>13.335000000020955</c:v>
                </c:pt>
                <c:pt idx="3201">
                  <c:v>13.339152000029571</c:v>
                </c:pt>
                <c:pt idx="3202">
                  <c:v>13.343328000046313</c:v>
                </c:pt>
                <c:pt idx="3203">
                  <c:v>13.347504000063054</c:v>
                </c:pt>
                <c:pt idx="3204">
                  <c:v>13.351656000071671</c:v>
                </c:pt>
                <c:pt idx="3205">
                  <c:v>13.355831999913789</c:v>
                </c:pt>
                <c:pt idx="3206">
                  <c:v>13.359983999922406</c:v>
                </c:pt>
                <c:pt idx="3207">
                  <c:v>13.364159999939147</c:v>
                </c:pt>
                <c:pt idx="3208">
                  <c:v>13.368335999955889</c:v>
                </c:pt>
                <c:pt idx="3209">
                  <c:v>13.372487999964505</c:v>
                </c:pt>
                <c:pt idx="3210">
                  <c:v>13.376663999981247</c:v>
                </c:pt>
                <c:pt idx="3211">
                  <c:v>13.380815999989863</c:v>
                </c:pt>
                <c:pt idx="3212">
                  <c:v>13.384992000006605</c:v>
                </c:pt>
                <c:pt idx="3213">
                  <c:v>13.389168000023346</c:v>
                </c:pt>
                <c:pt idx="3214">
                  <c:v>13.393320000031963</c:v>
                </c:pt>
                <c:pt idx="3215">
                  <c:v>13.397496000048704</c:v>
                </c:pt>
                <c:pt idx="3216">
                  <c:v>13.401648000057321</c:v>
                </c:pt>
                <c:pt idx="3217">
                  <c:v>13.405824000074062</c:v>
                </c:pt>
                <c:pt idx="3218">
                  <c:v>13.409999999916181</c:v>
                </c:pt>
                <c:pt idx="3219">
                  <c:v>13.414151999924798</c:v>
                </c:pt>
                <c:pt idx="3220">
                  <c:v>13.418327999941539</c:v>
                </c:pt>
                <c:pt idx="3221">
                  <c:v>13.422479999950156</c:v>
                </c:pt>
                <c:pt idx="3222">
                  <c:v>13.426655999966897</c:v>
                </c:pt>
                <c:pt idx="3223">
                  <c:v>13.430831999983639</c:v>
                </c:pt>
                <c:pt idx="3224">
                  <c:v>13.434983999992255</c:v>
                </c:pt>
                <c:pt idx="3225">
                  <c:v>13.439160000008997</c:v>
                </c:pt>
                <c:pt idx="3226">
                  <c:v>13.443312000017613</c:v>
                </c:pt>
                <c:pt idx="3227">
                  <c:v>13.447488000034355</c:v>
                </c:pt>
                <c:pt idx="3228">
                  <c:v>13.451664000051096</c:v>
                </c:pt>
                <c:pt idx="3229">
                  <c:v>13.455816000059713</c:v>
                </c:pt>
                <c:pt idx="3230">
                  <c:v>13.459992000076454</c:v>
                </c:pt>
                <c:pt idx="3231">
                  <c:v>13.464143999910448</c:v>
                </c:pt>
                <c:pt idx="3232">
                  <c:v>13.468319999927189</c:v>
                </c:pt>
                <c:pt idx="3233">
                  <c:v>13.472495999943931</c:v>
                </c:pt>
                <c:pt idx="3234">
                  <c:v>13.476647999952547</c:v>
                </c:pt>
                <c:pt idx="3235">
                  <c:v>13.480823999969289</c:v>
                </c:pt>
                <c:pt idx="3236">
                  <c:v>13.484975999977905</c:v>
                </c:pt>
                <c:pt idx="3237">
                  <c:v>13.489151999994647</c:v>
                </c:pt>
                <c:pt idx="3238">
                  <c:v>13.493328000011388</c:v>
                </c:pt>
                <c:pt idx="3239">
                  <c:v>13.497480000020005</c:v>
                </c:pt>
                <c:pt idx="3240">
                  <c:v>13.501656000036746</c:v>
                </c:pt>
                <c:pt idx="3241">
                  <c:v>13.505808000045363</c:v>
                </c:pt>
                <c:pt idx="3242">
                  <c:v>13.509984000062104</c:v>
                </c:pt>
                <c:pt idx="3243">
                  <c:v>13.514160000078846</c:v>
                </c:pt>
                <c:pt idx="3244">
                  <c:v>13.518311999912839</c:v>
                </c:pt>
                <c:pt idx="3245">
                  <c:v>13.522487999929581</c:v>
                </c:pt>
                <c:pt idx="3246">
                  <c:v>13.526639999938197</c:v>
                </c:pt>
                <c:pt idx="3247">
                  <c:v>13.530815999954939</c:v>
                </c:pt>
                <c:pt idx="3248">
                  <c:v>13.53499199997168</c:v>
                </c:pt>
                <c:pt idx="3249">
                  <c:v>13.539143999980297</c:v>
                </c:pt>
                <c:pt idx="3250">
                  <c:v>13.543319999997038</c:v>
                </c:pt>
                <c:pt idx="3251">
                  <c:v>13.547472000005655</c:v>
                </c:pt>
                <c:pt idx="3252">
                  <c:v>13.551648000022396</c:v>
                </c:pt>
                <c:pt idx="3253">
                  <c:v>13.555824000039138</c:v>
                </c:pt>
                <c:pt idx="3254">
                  <c:v>13.559976000047754</c:v>
                </c:pt>
                <c:pt idx="3255">
                  <c:v>13.564152000064496</c:v>
                </c:pt>
                <c:pt idx="3256">
                  <c:v>13.568328000081237</c:v>
                </c:pt>
                <c:pt idx="3257">
                  <c:v>13.572479999915231</c:v>
                </c:pt>
                <c:pt idx="3258">
                  <c:v>13.576655999931972</c:v>
                </c:pt>
                <c:pt idx="3259">
                  <c:v>13.580807999940589</c:v>
                </c:pt>
                <c:pt idx="3260">
                  <c:v>13.584983999957331</c:v>
                </c:pt>
                <c:pt idx="3261">
                  <c:v>13.589159999974072</c:v>
                </c:pt>
                <c:pt idx="3262">
                  <c:v>13.593311999982689</c:v>
                </c:pt>
                <c:pt idx="3263">
                  <c:v>13.59748799999943</c:v>
                </c:pt>
                <c:pt idx="3264">
                  <c:v>13.601640000008047</c:v>
                </c:pt>
                <c:pt idx="3265">
                  <c:v>13.605816000024788</c:v>
                </c:pt>
                <c:pt idx="3266">
                  <c:v>13.60999200004153</c:v>
                </c:pt>
                <c:pt idx="3267">
                  <c:v>13.614144000050146</c:v>
                </c:pt>
                <c:pt idx="3268">
                  <c:v>13.618320000066888</c:v>
                </c:pt>
                <c:pt idx="3269">
                  <c:v>13.622472000075504</c:v>
                </c:pt>
                <c:pt idx="3270">
                  <c:v>13.626647999917623</c:v>
                </c:pt>
                <c:pt idx="3271">
                  <c:v>13.630823999934364</c:v>
                </c:pt>
                <c:pt idx="3272">
                  <c:v>13.634975999942981</c:v>
                </c:pt>
                <c:pt idx="3273">
                  <c:v>13.639151999959722</c:v>
                </c:pt>
                <c:pt idx="3274">
                  <c:v>13.643303999968339</c:v>
                </c:pt>
                <c:pt idx="3275">
                  <c:v>13.64747999998508</c:v>
                </c:pt>
                <c:pt idx="3276">
                  <c:v>13.651656000001822</c:v>
                </c:pt>
                <c:pt idx="3277">
                  <c:v>13.655808000010438</c:v>
                </c:pt>
                <c:pt idx="3278">
                  <c:v>13.65998400002718</c:v>
                </c:pt>
                <c:pt idx="3279">
                  <c:v>13.664136000035796</c:v>
                </c:pt>
                <c:pt idx="3280">
                  <c:v>13.668312000052538</c:v>
                </c:pt>
                <c:pt idx="3281">
                  <c:v>13.672488000069279</c:v>
                </c:pt>
                <c:pt idx="3282">
                  <c:v>13.676640000077896</c:v>
                </c:pt>
                <c:pt idx="3283">
                  <c:v>13.680815999920014</c:v>
                </c:pt>
                <c:pt idx="3284">
                  <c:v>13.684967999928631</c:v>
                </c:pt>
                <c:pt idx="3285">
                  <c:v>13.689143999945372</c:v>
                </c:pt>
                <c:pt idx="3286">
                  <c:v>13.693319999962114</c:v>
                </c:pt>
                <c:pt idx="3287">
                  <c:v>13.69747199997073</c:v>
                </c:pt>
                <c:pt idx="3288">
                  <c:v>13.701647999987472</c:v>
                </c:pt>
                <c:pt idx="3289">
                  <c:v>13.705799999996088</c:v>
                </c:pt>
                <c:pt idx="3290">
                  <c:v>13.70997600001283</c:v>
                </c:pt>
                <c:pt idx="3291">
                  <c:v>13.714152000029571</c:v>
                </c:pt>
                <c:pt idx="3292">
                  <c:v>13.718304000038188</c:v>
                </c:pt>
                <c:pt idx="3293">
                  <c:v>13.722480000054929</c:v>
                </c:pt>
                <c:pt idx="3294">
                  <c:v>13.726632000063546</c:v>
                </c:pt>
                <c:pt idx="3295">
                  <c:v>13.730808000080287</c:v>
                </c:pt>
                <c:pt idx="3296">
                  <c:v>13.734983999922406</c:v>
                </c:pt>
                <c:pt idx="3297">
                  <c:v>13.739135999931023</c:v>
                </c:pt>
                <c:pt idx="3298">
                  <c:v>13.743311999947764</c:v>
                </c:pt>
                <c:pt idx="3299">
                  <c:v>13.747463999956381</c:v>
                </c:pt>
                <c:pt idx="3300">
                  <c:v>13.751639999973122</c:v>
                </c:pt>
                <c:pt idx="3301">
                  <c:v>13.755815999989863</c:v>
                </c:pt>
                <c:pt idx="3302">
                  <c:v>13.75996799999848</c:v>
                </c:pt>
                <c:pt idx="3303">
                  <c:v>13.764144000015222</c:v>
                </c:pt>
                <c:pt idx="3304">
                  <c:v>13.768296000023838</c:v>
                </c:pt>
                <c:pt idx="3305">
                  <c:v>13.77247200004058</c:v>
                </c:pt>
                <c:pt idx="3306">
                  <c:v>13.776648000057321</c:v>
                </c:pt>
                <c:pt idx="3307">
                  <c:v>13.780800000065938</c:v>
                </c:pt>
                <c:pt idx="3308">
                  <c:v>13.784975999908056</c:v>
                </c:pt>
                <c:pt idx="3309">
                  <c:v>13.789127999916673</c:v>
                </c:pt>
                <c:pt idx="3310">
                  <c:v>13.793303999933414</c:v>
                </c:pt>
                <c:pt idx="3311">
                  <c:v>13.797479999950156</c:v>
                </c:pt>
                <c:pt idx="3312">
                  <c:v>13.801631999958772</c:v>
                </c:pt>
                <c:pt idx="3313">
                  <c:v>13.805807999975514</c:v>
                </c:pt>
                <c:pt idx="3314">
                  <c:v>13.80995999998413</c:v>
                </c:pt>
                <c:pt idx="3315">
                  <c:v>13.814136000000872</c:v>
                </c:pt>
                <c:pt idx="3316">
                  <c:v>13.818312000017613</c:v>
                </c:pt>
                <c:pt idx="3317">
                  <c:v>13.82246400002623</c:v>
                </c:pt>
                <c:pt idx="3318">
                  <c:v>13.826640000042971</c:v>
                </c:pt>
                <c:pt idx="3319">
                  <c:v>13.830816000059713</c:v>
                </c:pt>
                <c:pt idx="3320">
                  <c:v>13.834968000068329</c:v>
                </c:pt>
                <c:pt idx="3321">
                  <c:v>13.839143999910448</c:v>
                </c:pt>
                <c:pt idx="3322">
                  <c:v>13.843295999919064</c:v>
                </c:pt>
                <c:pt idx="3323">
                  <c:v>13.847471999935806</c:v>
                </c:pt>
                <c:pt idx="3324">
                  <c:v>13.851647999952547</c:v>
                </c:pt>
                <c:pt idx="3325">
                  <c:v>13.855799999961164</c:v>
                </c:pt>
                <c:pt idx="3326">
                  <c:v>13.859975999977905</c:v>
                </c:pt>
                <c:pt idx="3327">
                  <c:v>13.864127999986522</c:v>
                </c:pt>
                <c:pt idx="3328">
                  <c:v>13.868304000003263</c:v>
                </c:pt>
                <c:pt idx="3329">
                  <c:v>13.872480000020005</c:v>
                </c:pt>
                <c:pt idx="3330">
                  <c:v>13.876632000028621</c:v>
                </c:pt>
                <c:pt idx="3331">
                  <c:v>13.880808000045363</c:v>
                </c:pt>
                <c:pt idx="3332">
                  <c:v>13.884960000053979</c:v>
                </c:pt>
                <c:pt idx="3333">
                  <c:v>13.889136000070721</c:v>
                </c:pt>
                <c:pt idx="3334">
                  <c:v>13.893311999912839</c:v>
                </c:pt>
                <c:pt idx="3335">
                  <c:v>13.897463999921456</c:v>
                </c:pt>
                <c:pt idx="3336">
                  <c:v>13.901639999938197</c:v>
                </c:pt>
                <c:pt idx="3337">
                  <c:v>13.905791999946814</c:v>
                </c:pt>
                <c:pt idx="3338">
                  <c:v>13.909967999963555</c:v>
                </c:pt>
                <c:pt idx="3339">
                  <c:v>13.914143999980297</c:v>
                </c:pt>
                <c:pt idx="3340">
                  <c:v>13.918295999988914</c:v>
                </c:pt>
                <c:pt idx="3341">
                  <c:v>13.922472000005655</c:v>
                </c:pt>
                <c:pt idx="3342">
                  <c:v>13.926624000014272</c:v>
                </c:pt>
                <c:pt idx="3343">
                  <c:v>13.930800000031013</c:v>
                </c:pt>
                <c:pt idx="3344">
                  <c:v>13.934976000047754</c:v>
                </c:pt>
                <c:pt idx="3345">
                  <c:v>13.939128000056371</c:v>
                </c:pt>
                <c:pt idx="3346">
                  <c:v>13.943304000073113</c:v>
                </c:pt>
                <c:pt idx="3347">
                  <c:v>13.947456000081729</c:v>
                </c:pt>
                <c:pt idx="3348">
                  <c:v>13.951631999923848</c:v>
                </c:pt>
                <c:pt idx="3349">
                  <c:v>13.955807999940589</c:v>
                </c:pt>
                <c:pt idx="3350">
                  <c:v>13.959959999949206</c:v>
                </c:pt>
                <c:pt idx="3351">
                  <c:v>13.964135999965947</c:v>
                </c:pt>
                <c:pt idx="3352">
                  <c:v>13.968311999982689</c:v>
                </c:pt>
                <c:pt idx="3353">
                  <c:v>13.972463999991305</c:v>
                </c:pt>
                <c:pt idx="3354">
                  <c:v>13.976640000008047</c:v>
                </c:pt>
                <c:pt idx="3355">
                  <c:v>13.980792000016663</c:v>
                </c:pt>
                <c:pt idx="3356">
                  <c:v>13.984968000033405</c:v>
                </c:pt>
                <c:pt idx="3357">
                  <c:v>13.989144000050146</c:v>
                </c:pt>
                <c:pt idx="3358">
                  <c:v>13.993296000058763</c:v>
                </c:pt>
                <c:pt idx="3359">
                  <c:v>13.997472000075504</c:v>
                </c:pt>
                <c:pt idx="3360">
                  <c:v>14.001623999909498</c:v>
                </c:pt>
                <c:pt idx="3361">
                  <c:v>14.005799999926239</c:v>
                </c:pt>
                <c:pt idx="3362">
                  <c:v>14.009975999942981</c:v>
                </c:pt>
                <c:pt idx="3363">
                  <c:v>14.014127999951597</c:v>
                </c:pt>
                <c:pt idx="3364">
                  <c:v>14.018303999968339</c:v>
                </c:pt>
                <c:pt idx="3365">
                  <c:v>14.022455999976955</c:v>
                </c:pt>
                <c:pt idx="3366">
                  <c:v>14.026631999993697</c:v>
                </c:pt>
                <c:pt idx="3367">
                  <c:v>14.030808000010438</c:v>
                </c:pt>
                <c:pt idx="3368">
                  <c:v>14.034960000019055</c:v>
                </c:pt>
                <c:pt idx="3369">
                  <c:v>14.039136000035796</c:v>
                </c:pt>
                <c:pt idx="3370">
                  <c:v>14.043288000044413</c:v>
                </c:pt>
                <c:pt idx="3371">
                  <c:v>14.047464000061154</c:v>
                </c:pt>
                <c:pt idx="3372">
                  <c:v>14.051640000077896</c:v>
                </c:pt>
                <c:pt idx="3373">
                  <c:v>14.055791999911889</c:v>
                </c:pt>
                <c:pt idx="3374">
                  <c:v>14.059967999928631</c:v>
                </c:pt>
                <c:pt idx="3375">
                  <c:v>14.064119999937247</c:v>
                </c:pt>
                <c:pt idx="3376">
                  <c:v>14.068295999953989</c:v>
                </c:pt>
                <c:pt idx="3377">
                  <c:v>14.07247199997073</c:v>
                </c:pt>
                <c:pt idx="3378">
                  <c:v>14.076623999979347</c:v>
                </c:pt>
                <c:pt idx="3379">
                  <c:v>14.080799999996088</c:v>
                </c:pt>
                <c:pt idx="3380">
                  <c:v>14.084952000004705</c:v>
                </c:pt>
                <c:pt idx="3381">
                  <c:v>14.089128000021446</c:v>
                </c:pt>
                <c:pt idx="3382">
                  <c:v>14.093304000038188</c:v>
                </c:pt>
                <c:pt idx="3383">
                  <c:v>14.097456000046805</c:v>
                </c:pt>
                <c:pt idx="3384">
                  <c:v>14.101632000063546</c:v>
                </c:pt>
                <c:pt idx="3385">
                  <c:v>14.105784000072163</c:v>
                </c:pt>
                <c:pt idx="3386">
                  <c:v>14.109959999914281</c:v>
                </c:pt>
                <c:pt idx="3387">
                  <c:v>14.114135999931023</c:v>
                </c:pt>
                <c:pt idx="3388">
                  <c:v>14.118287999939639</c:v>
                </c:pt>
                <c:pt idx="3389">
                  <c:v>14.122463999956381</c:v>
                </c:pt>
                <c:pt idx="3390">
                  <c:v>14.126615999964997</c:v>
                </c:pt>
                <c:pt idx="3391">
                  <c:v>14.130791999981739</c:v>
                </c:pt>
                <c:pt idx="3392">
                  <c:v>14.13496799999848</c:v>
                </c:pt>
                <c:pt idx="3393">
                  <c:v>14.139120000007097</c:v>
                </c:pt>
                <c:pt idx="3394">
                  <c:v>14.143296000023838</c:v>
                </c:pt>
                <c:pt idx="3395">
                  <c:v>14.147448000032455</c:v>
                </c:pt>
                <c:pt idx="3396">
                  <c:v>14.151624000049196</c:v>
                </c:pt>
                <c:pt idx="3397">
                  <c:v>14.155800000065938</c:v>
                </c:pt>
                <c:pt idx="3398">
                  <c:v>14.159952000074554</c:v>
                </c:pt>
                <c:pt idx="3399">
                  <c:v>14.164127999916673</c:v>
                </c:pt>
                <c:pt idx="3400">
                  <c:v>14.168279999925289</c:v>
                </c:pt>
                <c:pt idx="3401">
                  <c:v>14.172455999942031</c:v>
                </c:pt>
                <c:pt idx="3402">
                  <c:v>14.176631999958772</c:v>
                </c:pt>
                <c:pt idx="3403">
                  <c:v>14.180783999967389</c:v>
                </c:pt>
                <c:pt idx="3404">
                  <c:v>14.18495999998413</c:v>
                </c:pt>
                <c:pt idx="3405">
                  <c:v>14.189111999992747</c:v>
                </c:pt>
                <c:pt idx="3406">
                  <c:v>14.193288000009488</c:v>
                </c:pt>
                <c:pt idx="3407">
                  <c:v>14.19746400002623</c:v>
                </c:pt>
                <c:pt idx="3408">
                  <c:v>14.201616000034846</c:v>
                </c:pt>
                <c:pt idx="3409">
                  <c:v>14.205792000051588</c:v>
                </c:pt>
                <c:pt idx="3410">
                  <c:v>14.209944000060204</c:v>
                </c:pt>
                <c:pt idx="3411">
                  <c:v>14.214120000076946</c:v>
                </c:pt>
                <c:pt idx="3412">
                  <c:v>14.218295999919064</c:v>
                </c:pt>
                <c:pt idx="3413">
                  <c:v>14.222447999927681</c:v>
                </c:pt>
                <c:pt idx="3414">
                  <c:v>14.226623999944422</c:v>
                </c:pt>
                <c:pt idx="3415">
                  <c:v>14.230775999953039</c:v>
                </c:pt>
                <c:pt idx="3416">
                  <c:v>14.23495199996978</c:v>
                </c:pt>
                <c:pt idx="3417">
                  <c:v>14.239127999986522</c:v>
                </c:pt>
                <c:pt idx="3418">
                  <c:v>14.243279999995138</c:v>
                </c:pt>
                <c:pt idx="3419">
                  <c:v>14.24745600001188</c:v>
                </c:pt>
                <c:pt idx="3420">
                  <c:v>14.251632000028621</c:v>
                </c:pt>
                <c:pt idx="3421">
                  <c:v>14.255784000037238</c:v>
                </c:pt>
                <c:pt idx="3422">
                  <c:v>14.259960000053979</c:v>
                </c:pt>
                <c:pt idx="3423">
                  <c:v>14.264112000062596</c:v>
                </c:pt>
                <c:pt idx="3424">
                  <c:v>14.268288000079338</c:v>
                </c:pt>
                <c:pt idx="3425">
                  <c:v>14.272463999921456</c:v>
                </c:pt>
                <c:pt idx="3426">
                  <c:v>14.276615999930073</c:v>
                </c:pt>
                <c:pt idx="3427">
                  <c:v>14.280791999946814</c:v>
                </c:pt>
                <c:pt idx="3428">
                  <c:v>14.284943999955431</c:v>
                </c:pt>
                <c:pt idx="3429">
                  <c:v>14.289119999972172</c:v>
                </c:pt>
                <c:pt idx="3430">
                  <c:v>14.293295999988914</c:v>
                </c:pt>
                <c:pt idx="3431">
                  <c:v>14.29744799999753</c:v>
                </c:pt>
                <c:pt idx="3432">
                  <c:v>14.301624000014272</c:v>
                </c:pt>
                <c:pt idx="3433">
                  <c:v>14.305776000022888</c:v>
                </c:pt>
                <c:pt idx="3434">
                  <c:v>14.30995200003963</c:v>
                </c:pt>
                <c:pt idx="3435">
                  <c:v>14.314128000056371</c:v>
                </c:pt>
                <c:pt idx="3436">
                  <c:v>14.318280000064988</c:v>
                </c:pt>
                <c:pt idx="3437">
                  <c:v>14.322456000081729</c:v>
                </c:pt>
                <c:pt idx="3438">
                  <c:v>14.326607999915723</c:v>
                </c:pt>
                <c:pt idx="3439">
                  <c:v>14.330783999932464</c:v>
                </c:pt>
                <c:pt idx="3440">
                  <c:v>14.334959999949206</c:v>
                </c:pt>
                <c:pt idx="3441">
                  <c:v>14.339111999957822</c:v>
                </c:pt>
                <c:pt idx="3442">
                  <c:v>14.343287999974564</c:v>
                </c:pt>
                <c:pt idx="3443">
                  <c:v>14.34743999998318</c:v>
                </c:pt>
                <c:pt idx="3444">
                  <c:v>14.351615999999922</c:v>
                </c:pt>
                <c:pt idx="3445">
                  <c:v>14.355792000016663</c:v>
                </c:pt>
                <c:pt idx="3446">
                  <c:v>14.35994400002528</c:v>
                </c:pt>
                <c:pt idx="3447">
                  <c:v>14.364120000042021</c:v>
                </c:pt>
                <c:pt idx="3448">
                  <c:v>14.368272000050638</c:v>
                </c:pt>
                <c:pt idx="3449">
                  <c:v>14.372448000067379</c:v>
                </c:pt>
                <c:pt idx="3450">
                  <c:v>14.376623999909498</c:v>
                </c:pt>
                <c:pt idx="3451">
                  <c:v>14.380775999918114</c:v>
                </c:pt>
                <c:pt idx="3452">
                  <c:v>14.384951999934856</c:v>
                </c:pt>
                <c:pt idx="3453">
                  <c:v>14.389103999943472</c:v>
                </c:pt>
                <c:pt idx="3454">
                  <c:v>14.393279999960214</c:v>
                </c:pt>
                <c:pt idx="3455">
                  <c:v>14.397455999976955</c:v>
                </c:pt>
                <c:pt idx="3456">
                  <c:v>14.401607999985572</c:v>
                </c:pt>
                <c:pt idx="3457">
                  <c:v>14.405784000002313</c:v>
                </c:pt>
                <c:pt idx="3458">
                  <c:v>14.40993600001093</c:v>
                </c:pt>
                <c:pt idx="3459">
                  <c:v>14.414112000027671</c:v>
                </c:pt>
                <c:pt idx="3460">
                  <c:v>14.418288000044413</c:v>
                </c:pt>
                <c:pt idx="3461">
                  <c:v>14.42244000005303</c:v>
                </c:pt>
                <c:pt idx="3462">
                  <c:v>14.426616000069771</c:v>
                </c:pt>
                <c:pt idx="3463">
                  <c:v>14.430791999911889</c:v>
                </c:pt>
                <c:pt idx="3464">
                  <c:v>14.434943999920506</c:v>
                </c:pt>
                <c:pt idx="3465">
                  <c:v>14.439119999937247</c:v>
                </c:pt>
                <c:pt idx="3466">
                  <c:v>14.443271999945864</c:v>
                </c:pt>
                <c:pt idx="3467">
                  <c:v>14.447447999962606</c:v>
                </c:pt>
                <c:pt idx="3468">
                  <c:v>14.451623999979347</c:v>
                </c:pt>
                <c:pt idx="3469">
                  <c:v>14.455775999987964</c:v>
                </c:pt>
                <c:pt idx="3470">
                  <c:v>14.459952000004705</c:v>
                </c:pt>
                <c:pt idx="3471">
                  <c:v>14.464104000013322</c:v>
                </c:pt>
                <c:pt idx="3472">
                  <c:v>14.468280000030063</c:v>
                </c:pt>
                <c:pt idx="3473">
                  <c:v>14.472456000046805</c:v>
                </c:pt>
                <c:pt idx="3474">
                  <c:v>14.476608000055421</c:v>
                </c:pt>
                <c:pt idx="3475">
                  <c:v>14.480784000072163</c:v>
                </c:pt>
                <c:pt idx="3476">
                  <c:v>14.484936000080779</c:v>
                </c:pt>
                <c:pt idx="3477">
                  <c:v>14.489111999922898</c:v>
                </c:pt>
                <c:pt idx="3478">
                  <c:v>14.493287999939639</c:v>
                </c:pt>
                <c:pt idx="3479">
                  <c:v>14.497439999948256</c:v>
                </c:pt>
                <c:pt idx="3480">
                  <c:v>14.501615999964997</c:v>
                </c:pt>
                <c:pt idx="3481">
                  <c:v>14.505767999973614</c:v>
                </c:pt>
                <c:pt idx="3482">
                  <c:v>14.509943999990355</c:v>
                </c:pt>
                <c:pt idx="3483">
                  <c:v>14.514120000007097</c:v>
                </c:pt>
                <c:pt idx="3484">
                  <c:v>14.518272000015713</c:v>
                </c:pt>
                <c:pt idx="3485">
                  <c:v>14.522448000032455</c:v>
                </c:pt>
                <c:pt idx="3486">
                  <c:v>14.526600000041071</c:v>
                </c:pt>
                <c:pt idx="3487">
                  <c:v>14.530776000057813</c:v>
                </c:pt>
                <c:pt idx="3488">
                  <c:v>14.534952000074554</c:v>
                </c:pt>
                <c:pt idx="3489">
                  <c:v>14.539103999908548</c:v>
                </c:pt>
                <c:pt idx="3490">
                  <c:v>14.543279999925289</c:v>
                </c:pt>
                <c:pt idx="3491">
                  <c:v>14.547455999942031</c:v>
                </c:pt>
                <c:pt idx="3492">
                  <c:v>14.551631999958772</c:v>
                </c:pt>
                <c:pt idx="3493">
                  <c:v>14.555807999975514</c:v>
                </c:pt>
                <c:pt idx="3494">
                  <c:v>14.55995999998413</c:v>
                </c:pt>
                <c:pt idx="3495">
                  <c:v>14.564136000000872</c:v>
                </c:pt>
                <c:pt idx="3496">
                  <c:v>14.568312000017613</c:v>
                </c:pt>
                <c:pt idx="3497">
                  <c:v>14.572488000034355</c:v>
                </c:pt>
                <c:pt idx="3498">
                  <c:v>14.576664000051096</c:v>
                </c:pt>
                <c:pt idx="3499">
                  <c:v>14.580840000067838</c:v>
                </c:pt>
                <c:pt idx="3500">
                  <c:v>14.585015999909956</c:v>
                </c:pt>
                <c:pt idx="3501">
                  <c:v>14.589191999926697</c:v>
                </c:pt>
                <c:pt idx="3502">
                  <c:v>14.593367999943439</c:v>
                </c:pt>
                <c:pt idx="3503">
                  <c:v>14.59754399996018</c:v>
                </c:pt>
                <c:pt idx="3504">
                  <c:v>14.601719999976922</c:v>
                </c:pt>
                <c:pt idx="3505">
                  <c:v>14.605895999993663</c:v>
                </c:pt>
                <c:pt idx="3506">
                  <c:v>14.610072000010405</c:v>
                </c:pt>
                <c:pt idx="3507">
                  <c:v>14.614248000027146</c:v>
                </c:pt>
                <c:pt idx="3508">
                  <c:v>14.618424000043888</c:v>
                </c:pt>
                <c:pt idx="3509">
                  <c:v>14.622600000060629</c:v>
                </c:pt>
                <c:pt idx="3510">
                  <c:v>14.626776000077371</c:v>
                </c:pt>
                <c:pt idx="3511">
                  <c:v>14.630951999919489</c:v>
                </c:pt>
                <c:pt idx="3512">
                  <c:v>14.63512799993623</c:v>
                </c:pt>
                <c:pt idx="3513">
                  <c:v>14.639303999952972</c:v>
                </c:pt>
                <c:pt idx="3514">
                  <c:v>14.643479999969713</c:v>
                </c:pt>
                <c:pt idx="3515">
                  <c:v>14.64763199997833</c:v>
                </c:pt>
                <c:pt idx="3516">
                  <c:v>14.651807999995071</c:v>
                </c:pt>
                <c:pt idx="3517">
                  <c:v>14.655984000011813</c:v>
                </c:pt>
                <c:pt idx="3518">
                  <c:v>14.660160000028554</c:v>
                </c:pt>
                <c:pt idx="3519">
                  <c:v>14.664312000037171</c:v>
                </c:pt>
                <c:pt idx="3520">
                  <c:v>14.668488000053912</c:v>
                </c:pt>
                <c:pt idx="3521">
                  <c:v>14.672664000070654</c:v>
                </c:pt>
                <c:pt idx="3522">
                  <c:v>14.67681600007927</c:v>
                </c:pt>
                <c:pt idx="3523">
                  <c:v>14.680991999921389</c:v>
                </c:pt>
                <c:pt idx="3524">
                  <c:v>14.68516799993813</c:v>
                </c:pt>
                <c:pt idx="3525">
                  <c:v>14.689343999954872</c:v>
                </c:pt>
                <c:pt idx="3526">
                  <c:v>14.693519999971613</c:v>
                </c:pt>
                <c:pt idx="3527">
                  <c:v>14.69767199998023</c:v>
                </c:pt>
                <c:pt idx="3528">
                  <c:v>14.701847999996971</c:v>
                </c:pt>
                <c:pt idx="3529">
                  <c:v>14.706024000013713</c:v>
                </c:pt>
                <c:pt idx="3530">
                  <c:v>14.710200000030454</c:v>
                </c:pt>
                <c:pt idx="3531">
                  <c:v>14.714352000039071</c:v>
                </c:pt>
                <c:pt idx="3532">
                  <c:v>14.718528000055812</c:v>
                </c:pt>
                <c:pt idx="3533">
                  <c:v>14.722704000072554</c:v>
                </c:pt>
                <c:pt idx="3534">
                  <c:v>14.72685600008117</c:v>
                </c:pt>
                <c:pt idx="3535">
                  <c:v>14.731031999923289</c:v>
                </c:pt>
                <c:pt idx="3536">
                  <c:v>14.73520799994003</c:v>
                </c:pt>
                <c:pt idx="3537">
                  <c:v>14.739359999948647</c:v>
                </c:pt>
                <c:pt idx="3538">
                  <c:v>14.743535999965388</c:v>
                </c:pt>
                <c:pt idx="3539">
                  <c:v>14.74771199998213</c:v>
                </c:pt>
                <c:pt idx="3540">
                  <c:v>14.751863999990746</c:v>
                </c:pt>
                <c:pt idx="3541">
                  <c:v>14.756040000007488</c:v>
                </c:pt>
                <c:pt idx="3542">
                  <c:v>14.760192000016104</c:v>
                </c:pt>
                <c:pt idx="3543">
                  <c:v>14.764368000032846</c:v>
                </c:pt>
                <c:pt idx="3544">
                  <c:v>14.768544000049587</c:v>
                </c:pt>
                <c:pt idx="3545">
                  <c:v>14.772696000058204</c:v>
                </c:pt>
                <c:pt idx="3546">
                  <c:v>14.776872000074945</c:v>
                </c:pt>
                <c:pt idx="3547">
                  <c:v>14.781047999917064</c:v>
                </c:pt>
                <c:pt idx="3548">
                  <c:v>14.78519999992568</c:v>
                </c:pt>
                <c:pt idx="3549">
                  <c:v>14.789375999942422</c:v>
                </c:pt>
                <c:pt idx="3550">
                  <c:v>14.793551999959163</c:v>
                </c:pt>
                <c:pt idx="3551">
                  <c:v>14.79770399996778</c:v>
                </c:pt>
                <c:pt idx="3552">
                  <c:v>14.801879999984521</c:v>
                </c:pt>
                <c:pt idx="3553">
                  <c:v>14.806056000001263</c:v>
                </c:pt>
                <c:pt idx="3554">
                  <c:v>14.810208000009879</c:v>
                </c:pt>
                <c:pt idx="3555">
                  <c:v>14.814384000026621</c:v>
                </c:pt>
                <c:pt idx="3556">
                  <c:v>14.818560000043362</c:v>
                </c:pt>
                <c:pt idx="3557">
                  <c:v>14.822712000051979</c:v>
                </c:pt>
                <c:pt idx="3558">
                  <c:v>14.82688800006872</c:v>
                </c:pt>
                <c:pt idx="3559">
                  <c:v>14.831040000077337</c:v>
                </c:pt>
                <c:pt idx="3560">
                  <c:v>14.835215999919455</c:v>
                </c:pt>
                <c:pt idx="3561">
                  <c:v>14.839391999936197</c:v>
                </c:pt>
                <c:pt idx="3562">
                  <c:v>14.843543999944814</c:v>
                </c:pt>
                <c:pt idx="3563">
                  <c:v>14.847719999961555</c:v>
                </c:pt>
                <c:pt idx="3564">
                  <c:v>14.851895999978296</c:v>
                </c:pt>
                <c:pt idx="3565">
                  <c:v>14.856047999986913</c:v>
                </c:pt>
                <c:pt idx="3566">
                  <c:v>14.860224000003655</c:v>
                </c:pt>
                <c:pt idx="3567">
                  <c:v>14.864400000020396</c:v>
                </c:pt>
                <c:pt idx="3568">
                  <c:v>14.868552000029013</c:v>
                </c:pt>
                <c:pt idx="3569">
                  <c:v>14.872728000045754</c:v>
                </c:pt>
                <c:pt idx="3570">
                  <c:v>14.876880000054371</c:v>
                </c:pt>
                <c:pt idx="3571">
                  <c:v>14.881056000071112</c:v>
                </c:pt>
                <c:pt idx="3572">
                  <c:v>14.885231999913231</c:v>
                </c:pt>
                <c:pt idx="3573">
                  <c:v>14.889383999921847</c:v>
                </c:pt>
                <c:pt idx="3574">
                  <c:v>14.893559999938589</c:v>
                </c:pt>
                <c:pt idx="3575">
                  <c:v>14.89773599995533</c:v>
                </c:pt>
                <c:pt idx="3576">
                  <c:v>14.901887999963947</c:v>
                </c:pt>
                <c:pt idx="3577">
                  <c:v>14.906063999980688</c:v>
                </c:pt>
                <c:pt idx="3578">
                  <c:v>14.910215999989305</c:v>
                </c:pt>
                <c:pt idx="3579">
                  <c:v>14.914392000006046</c:v>
                </c:pt>
                <c:pt idx="3580">
                  <c:v>14.918568000022788</c:v>
                </c:pt>
                <c:pt idx="3581">
                  <c:v>14.922720000031404</c:v>
                </c:pt>
                <c:pt idx="3582">
                  <c:v>14.926896000048146</c:v>
                </c:pt>
                <c:pt idx="3583">
                  <c:v>14.931048000056762</c:v>
                </c:pt>
                <c:pt idx="3584">
                  <c:v>14.935224000073504</c:v>
                </c:pt>
                <c:pt idx="3585">
                  <c:v>14.939399999915622</c:v>
                </c:pt>
                <c:pt idx="3586">
                  <c:v>14.943551999924239</c:v>
                </c:pt>
                <c:pt idx="3587">
                  <c:v>14.94772799994098</c:v>
                </c:pt>
                <c:pt idx="3588">
                  <c:v>14.951903999957722</c:v>
                </c:pt>
                <c:pt idx="3589">
                  <c:v>14.956055999966338</c:v>
                </c:pt>
                <c:pt idx="3590">
                  <c:v>14.96023199998308</c:v>
                </c:pt>
                <c:pt idx="3591">
                  <c:v>14.964383999991696</c:v>
                </c:pt>
                <c:pt idx="3592">
                  <c:v>14.968560000008438</c:v>
                </c:pt>
                <c:pt idx="3593">
                  <c:v>14.972736000025179</c:v>
                </c:pt>
                <c:pt idx="3594">
                  <c:v>14.976888000033796</c:v>
                </c:pt>
                <c:pt idx="3595">
                  <c:v>14.981064000050537</c:v>
                </c:pt>
                <c:pt idx="3596">
                  <c:v>14.985240000067279</c:v>
                </c:pt>
                <c:pt idx="3597">
                  <c:v>14.989392000075895</c:v>
                </c:pt>
                <c:pt idx="3598">
                  <c:v>14.993567999918014</c:v>
                </c:pt>
                <c:pt idx="3599">
                  <c:v>14.99771999992663</c:v>
                </c:pt>
                <c:pt idx="3600">
                  <c:v>15.001895999943372</c:v>
                </c:pt>
                <c:pt idx="3601">
                  <c:v>15.006071999960113</c:v>
                </c:pt>
                <c:pt idx="3602">
                  <c:v>15.01022399996873</c:v>
                </c:pt>
                <c:pt idx="3603">
                  <c:v>15.014399999985471</c:v>
                </c:pt>
                <c:pt idx="3604">
                  <c:v>15.018576000002213</c:v>
                </c:pt>
                <c:pt idx="3605">
                  <c:v>15.022728000010829</c:v>
                </c:pt>
                <c:pt idx="3606">
                  <c:v>15.026904000027571</c:v>
                </c:pt>
                <c:pt idx="3607">
                  <c:v>15.031056000036187</c:v>
                </c:pt>
                <c:pt idx="3608">
                  <c:v>15.035232000052929</c:v>
                </c:pt>
                <c:pt idx="3609">
                  <c:v>15.03940800006967</c:v>
                </c:pt>
                <c:pt idx="3610">
                  <c:v>15.043560000078287</c:v>
                </c:pt>
                <c:pt idx="3611">
                  <c:v>15.047735999920405</c:v>
                </c:pt>
                <c:pt idx="3612">
                  <c:v>15.051887999929022</c:v>
                </c:pt>
                <c:pt idx="3613">
                  <c:v>15.056063999945763</c:v>
                </c:pt>
                <c:pt idx="3614">
                  <c:v>15.060239999962505</c:v>
                </c:pt>
                <c:pt idx="3615">
                  <c:v>15.064391999971122</c:v>
                </c:pt>
                <c:pt idx="3616">
                  <c:v>15.068567999987863</c:v>
                </c:pt>
                <c:pt idx="3617">
                  <c:v>15.072744000004604</c:v>
                </c:pt>
                <c:pt idx="3618">
                  <c:v>15.076896000013221</c:v>
                </c:pt>
                <c:pt idx="3619">
                  <c:v>15.081072000029963</c:v>
                </c:pt>
                <c:pt idx="3620">
                  <c:v>15.085224000038579</c:v>
                </c:pt>
                <c:pt idx="3621">
                  <c:v>15.089400000055321</c:v>
                </c:pt>
                <c:pt idx="3622">
                  <c:v>15.093576000072062</c:v>
                </c:pt>
                <c:pt idx="3623">
                  <c:v>15.097728000080679</c:v>
                </c:pt>
                <c:pt idx="3624">
                  <c:v>15.101903999922797</c:v>
                </c:pt>
                <c:pt idx="3625">
                  <c:v>15.106055999931414</c:v>
                </c:pt>
                <c:pt idx="3626">
                  <c:v>15.110231999948155</c:v>
                </c:pt>
                <c:pt idx="3627">
                  <c:v>15.114407999964897</c:v>
                </c:pt>
                <c:pt idx="3628">
                  <c:v>15.118559999973513</c:v>
                </c:pt>
                <c:pt idx="3629">
                  <c:v>15.122735999990255</c:v>
                </c:pt>
                <c:pt idx="3630">
                  <c:v>15.126912000006996</c:v>
                </c:pt>
                <c:pt idx="3631">
                  <c:v>15.131064000015613</c:v>
                </c:pt>
                <c:pt idx="3632">
                  <c:v>15.135240000032354</c:v>
                </c:pt>
                <c:pt idx="3633">
                  <c:v>15.139392000040971</c:v>
                </c:pt>
                <c:pt idx="3634">
                  <c:v>15.143568000057712</c:v>
                </c:pt>
                <c:pt idx="3635">
                  <c:v>15.147744000074454</c:v>
                </c:pt>
                <c:pt idx="3636">
                  <c:v>15.151895999908447</c:v>
                </c:pt>
                <c:pt idx="3637">
                  <c:v>15.156071999925189</c:v>
                </c:pt>
                <c:pt idx="3638">
                  <c:v>15.16024799994193</c:v>
                </c:pt>
                <c:pt idx="3639">
                  <c:v>15.164399999950547</c:v>
                </c:pt>
                <c:pt idx="3640">
                  <c:v>15.168575999967288</c:v>
                </c:pt>
                <c:pt idx="3641">
                  <c:v>15.172727999975905</c:v>
                </c:pt>
                <c:pt idx="3642">
                  <c:v>15.176903999992646</c:v>
                </c:pt>
                <c:pt idx="3643">
                  <c:v>15.181080000009388</c:v>
                </c:pt>
                <c:pt idx="3644">
                  <c:v>15.185232000018004</c:v>
                </c:pt>
                <c:pt idx="3645">
                  <c:v>15.189408000034746</c:v>
                </c:pt>
                <c:pt idx="3646">
                  <c:v>15.193560000043362</c:v>
                </c:pt>
                <c:pt idx="3647">
                  <c:v>15.197736000060104</c:v>
                </c:pt>
                <c:pt idx="3648">
                  <c:v>15.201912000076845</c:v>
                </c:pt>
                <c:pt idx="3649">
                  <c:v>15.206063999910839</c:v>
                </c:pt>
                <c:pt idx="3650">
                  <c:v>15.21023999992758</c:v>
                </c:pt>
                <c:pt idx="3651">
                  <c:v>15.214415999944322</c:v>
                </c:pt>
                <c:pt idx="3652">
                  <c:v>15.218567999952938</c:v>
                </c:pt>
                <c:pt idx="3653">
                  <c:v>15.22274399996968</c:v>
                </c:pt>
                <c:pt idx="3654">
                  <c:v>15.226895999978296</c:v>
                </c:pt>
                <c:pt idx="3655">
                  <c:v>15.231071999995038</c:v>
                </c:pt>
                <c:pt idx="3656">
                  <c:v>15.235248000011779</c:v>
                </c:pt>
                <c:pt idx="3657">
                  <c:v>15.239400000020396</c:v>
                </c:pt>
                <c:pt idx="3658">
                  <c:v>15.243576000037137</c:v>
                </c:pt>
                <c:pt idx="3659">
                  <c:v>15.247752000053879</c:v>
                </c:pt>
                <c:pt idx="3660">
                  <c:v>15.251904000062495</c:v>
                </c:pt>
                <c:pt idx="3661">
                  <c:v>15.256080000079237</c:v>
                </c:pt>
                <c:pt idx="3662">
                  <c:v>15.260231999913231</c:v>
                </c:pt>
                <c:pt idx="3663">
                  <c:v>15.264407999929972</c:v>
                </c:pt>
                <c:pt idx="3664">
                  <c:v>15.268583999946713</c:v>
                </c:pt>
                <c:pt idx="3665">
                  <c:v>15.27273599995533</c:v>
                </c:pt>
                <c:pt idx="3666">
                  <c:v>15.276911999972071</c:v>
                </c:pt>
                <c:pt idx="3667">
                  <c:v>15.281063999980688</c:v>
                </c:pt>
                <c:pt idx="3668">
                  <c:v>15.28523999999743</c:v>
                </c:pt>
                <c:pt idx="3669">
                  <c:v>15.289416000014171</c:v>
                </c:pt>
                <c:pt idx="3670">
                  <c:v>15.293568000022788</c:v>
                </c:pt>
                <c:pt idx="3671">
                  <c:v>15.297744000039529</c:v>
                </c:pt>
                <c:pt idx="3672">
                  <c:v>15.301920000056271</c:v>
                </c:pt>
                <c:pt idx="3673">
                  <c:v>15.306072000064887</c:v>
                </c:pt>
                <c:pt idx="3674">
                  <c:v>15.310248000081629</c:v>
                </c:pt>
                <c:pt idx="3675">
                  <c:v>15.314399999915622</c:v>
                </c:pt>
                <c:pt idx="3676">
                  <c:v>15.318575999932364</c:v>
                </c:pt>
                <c:pt idx="3677">
                  <c:v>15.322751999949105</c:v>
                </c:pt>
                <c:pt idx="3678">
                  <c:v>15.326903999957722</c:v>
                </c:pt>
                <c:pt idx="3679">
                  <c:v>15.331079999974463</c:v>
                </c:pt>
                <c:pt idx="3680">
                  <c:v>15.335255999991205</c:v>
                </c:pt>
                <c:pt idx="3681">
                  <c:v>15.339407999999821</c:v>
                </c:pt>
                <c:pt idx="3682">
                  <c:v>15.343584000016563</c:v>
                </c:pt>
                <c:pt idx="3683">
                  <c:v>15.347736000025179</c:v>
                </c:pt>
                <c:pt idx="3684">
                  <c:v>15.351912000041921</c:v>
                </c:pt>
                <c:pt idx="3685">
                  <c:v>15.356088000058662</c:v>
                </c:pt>
                <c:pt idx="3686">
                  <c:v>15.360240000067279</c:v>
                </c:pt>
                <c:pt idx="3687">
                  <c:v>15.364415999909397</c:v>
                </c:pt>
                <c:pt idx="3688">
                  <c:v>15.368567999918014</c:v>
                </c:pt>
                <c:pt idx="3689">
                  <c:v>15.372743999934755</c:v>
                </c:pt>
                <c:pt idx="3690">
                  <c:v>15.376919999951497</c:v>
                </c:pt>
                <c:pt idx="3691">
                  <c:v>15.381071999960113</c:v>
                </c:pt>
                <c:pt idx="3692">
                  <c:v>15.385247999976855</c:v>
                </c:pt>
                <c:pt idx="3693">
                  <c:v>15.389423999993596</c:v>
                </c:pt>
                <c:pt idx="3694">
                  <c:v>15.393576000002213</c:v>
                </c:pt>
                <c:pt idx="3695">
                  <c:v>15.397752000018954</c:v>
                </c:pt>
                <c:pt idx="3696">
                  <c:v>15.401904000027571</c:v>
                </c:pt>
                <c:pt idx="3697">
                  <c:v>15.406080000044312</c:v>
                </c:pt>
                <c:pt idx="3698">
                  <c:v>15.410256000061054</c:v>
                </c:pt>
                <c:pt idx="3699">
                  <c:v>15.41440800006967</c:v>
                </c:pt>
                <c:pt idx="3700">
                  <c:v>15.418583999911789</c:v>
                </c:pt>
                <c:pt idx="3701">
                  <c:v>15.42275999992853</c:v>
                </c:pt>
                <c:pt idx="3702">
                  <c:v>15.426911999937147</c:v>
                </c:pt>
                <c:pt idx="3703">
                  <c:v>15.431087999953888</c:v>
                </c:pt>
                <c:pt idx="3704">
                  <c:v>15.435239999962505</c:v>
                </c:pt>
                <c:pt idx="3705">
                  <c:v>15.439415999979246</c:v>
                </c:pt>
                <c:pt idx="3706">
                  <c:v>15.443591999995988</c:v>
                </c:pt>
                <c:pt idx="3707">
                  <c:v>15.447744000004604</c:v>
                </c:pt>
                <c:pt idx="3708">
                  <c:v>15.451920000021346</c:v>
                </c:pt>
                <c:pt idx="3709">
                  <c:v>15.456096000038087</c:v>
                </c:pt>
                <c:pt idx="3710">
                  <c:v>15.460248000046704</c:v>
                </c:pt>
                <c:pt idx="3711">
                  <c:v>15.464424000063445</c:v>
                </c:pt>
                <c:pt idx="3712">
                  <c:v>15.468576000072062</c:v>
                </c:pt>
                <c:pt idx="3713">
                  <c:v>15.47275199991418</c:v>
                </c:pt>
                <c:pt idx="3714">
                  <c:v>15.476927999930922</c:v>
                </c:pt>
                <c:pt idx="3715">
                  <c:v>15.481079999939539</c:v>
                </c:pt>
                <c:pt idx="3716">
                  <c:v>15.48525599995628</c:v>
                </c:pt>
                <c:pt idx="3717">
                  <c:v>15.489407999964897</c:v>
                </c:pt>
                <c:pt idx="3718">
                  <c:v>15.493583999981638</c:v>
                </c:pt>
                <c:pt idx="3719">
                  <c:v>15.497759999998379</c:v>
                </c:pt>
                <c:pt idx="3720">
                  <c:v>15.501912000006996</c:v>
                </c:pt>
                <c:pt idx="3721">
                  <c:v>15.506088000023738</c:v>
                </c:pt>
                <c:pt idx="3722">
                  <c:v>15.510264000040479</c:v>
                </c:pt>
                <c:pt idx="3723">
                  <c:v>15.514416000049096</c:v>
                </c:pt>
                <c:pt idx="3724">
                  <c:v>15.518592000065837</c:v>
                </c:pt>
                <c:pt idx="3725">
                  <c:v>15.522744000074454</c:v>
                </c:pt>
                <c:pt idx="3726">
                  <c:v>15.526919999916572</c:v>
                </c:pt>
                <c:pt idx="3727">
                  <c:v>15.531095999933314</c:v>
                </c:pt>
                <c:pt idx="3728">
                  <c:v>15.53524799994193</c:v>
                </c:pt>
                <c:pt idx="3729">
                  <c:v>15.539423999958672</c:v>
                </c:pt>
                <c:pt idx="3730">
                  <c:v>15.543575999967288</c:v>
                </c:pt>
                <c:pt idx="3731">
                  <c:v>15.54775199998403</c:v>
                </c:pt>
                <c:pt idx="3732">
                  <c:v>15.551928000000771</c:v>
                </c:pt>
                <c:pt idx="3733">
                  <c:v>15.556080000009388</c:v>
                </c:pt>
                <c:pt idx="3734">
                  <c:v>15.560256000026129</c:v>
                </c:pt>
                <c:pt idx="3735">
                  <c:v>15.564432000042871</c:v>
                </c:pt>
                <c:pt idx="3736">
                  <c:v>15.568584000051487</c:v>
                </c:pt>
                <c:pt idx="3737">
                  <c:v>15.572760000068229</c:v>
                </c:pt>
                <c:pt idx="3738">
                  <c:v>15.576912000076845</c:v>
                </c:pt>
                <c:pt idx="3739">
                  <c:v>15.581087999918964</c:v>
                </c:pt>
                <c:pt idx="3740">
                  <c:v>15.585263999935705</c:v>
                </c:pt>
                <c:pt idx="3741">
                  <c:v>15.589415999944322</c:v>
                </c:pt>
                <c:pt idx="3742">
                  <c:v>15.593591999961063</c:v>
                </c:pt>
                <c:pt idx="3743">
                  <c:v>15.597767999977805</c:v>
                </c:pt>
                <c:pt idx="3744">
                  <c:v>15.601919999986421</c:v>
                </c:pt>
                <c:pt idx="3745">
                  <c:v>15.606096000003163</c:v>
                </c:pt>
                <c:pt idx="3746">
                  <c:v>15.610248000011779</c:v>
                </c:pt>
                <c:pt idx="3747">
                  <c:v>15.614424000028521</c:v>
                </c:pt>
                <c:pt idx="3748">
                  <c:v>15.618600000045262</c:v>
                </c:pt>
                <c:pt idx="3749">
                  <c:v>15.622752000053879</c:v>
                </c:pt>
                <c:pt idx="3750">
                  <c:v>15.62692800007062</c:v>
                </c:pt>
                <c:pt idx="3751">
                  <c:v>15.631103999912739</c:v>
                </c:pt>
                <c:pt idx="3752">
                  <c:v>15.635255999921355</c:v>
                </c:pt>
                <c:pt idx="3753">
                  <c:v>15.639431999938097</c:v>
                </c:pt>
                <c:pt idx="3754">
                  <c:v>15.643607999954838</c:v>
                </c:pt>
                <c:pt idx="3755">
                  <c:v>15.647759999963455</c:v>
                </c:pt>
                <c:pt idx="3756">
                  <c:v>15.651935999980196</c:v>
                </c:pt>
                <c:pt idx="3757">
                  <c:v>15.656111999996938</c:v>
                </c:pt>
                <c:pt idx="3758">
                  <c:v>15.660264000005554</c:v>
                </c:pt>
                <c:pt idx="3759">
                  <c:v>15.664440000022296</c:v>
                </c:pt>
                <c:pt idx="3760">
                  <c:v>15.668592000030912</c:v>
                </c:pt>
                <c:pt idx="3761">
                  <c:v>15.672768000047654</c:v>
                </c:pt>
                <c:pt idx="3762">
                  <c:v>15.676944000064395</c:v>
                </c:pt>
                <c:pt idx="3763">
                  <c:v>15.681096000073012</c:v>
                </c:pt>
                <c:pt idx="3764">
                  <c:v>15.68527199991513</c:v>
                </c:pt>
                <c:pt idx="3765">
                  <c:v>15.689447999931872</c:v>
                </c:pt>
                <c:pt idx="3766">
                  <c:v>15.693599999940488</c:v>
                </c:pt>
                <c:pt idx="3767">
                  <c:v>15.69777599995723</c:v>
                </c:pt>
                <c:pt idx="3768">
                  <c:v>15.701927999965847</c:v>
                </c:pt>
                <c:pt idx="3769">
                  <c:v>15.706103999982588</c:v>
                </c:pt>
                <c:pt idx="3770">
                  <c:v>15.710279999999329</c:v>
                </c:pt>
                <c:pt idx="3771">
                  <c:v>15.714432000007946</c:v>
                </c:pt>
                <c:pt idx="3772">
                  <c:v>15.718608000024687</c:v>
                </c:pt>
                <c:pt idx="3773">
                  <c:v>15.722784000041429</c:v>
                </c:pt>
                <c:pt idx="3774">
                  <c:v>15.726936000050046</c:v>
                </c:pt>
                <c:pt idx="3775">
                  <c:v>15.731112000066787</c:v>
                </c:pt>
                <c:pt idx="3776">
                  <c:v>15.735264000075404</c:v>
                </c:pt>
                <c:pt idx="3777">
                  <c:v>15.739439999917522</c:v>
                </c:pt>
                <c:pt idx="3778">
                  <c:v>15.743615999934264</c:v>
                </c:pt>
                <c:pt idx="3779">
                  <c:v>15.74776799994288</c:v>
                </c:pt>
                <c:pt idx="3780">
                  <c:v>15.751943999959622</c:v>
                </c:pt>
                <c:pt idx="3781">
                  <c:v>15.756095999968238</c:v>
                </c:pt>
                <c:pt idx="3782">
                  <c:v>15.76027199998498</c:v>
                </c:pt>
                <c:pt idx="3783">
                  <c:v>15.764448000001721</c:v>
                </c:pt>
                <c:pt idx="3784">
                  <c:v>15.768600000010338</c:v>
                </c:pt>
                <c:pt idx="3785">
                  <c:v>15.772776000027079</c:v>
                </c:pt>
                <c:pt idx="3786">
                  <c:v>15.776952000043821</c:v>
                </c:pt>
                <c:pt idx="3787">
                  <c:v>15.781104000052437</c:v>
                </c:pt>
                <c:pt idx="3788">
                  <c:v>15.785280000069179</c:v>
                </c:pt>
                <c:pt idx="3789">
                  <c:v>15.789432000077795</c:v>
                </c:pt>
                <c:pt idx="3790">
                  <c:v>15.793607999919914</c:v>
                </c:pt>
                <c:pt idx="3791">
                  <c:v>15.797783999936655</c:v>
                </c:pt>
                <c:pt idx="3792">
                  <c:v>15.801935999945272</c:v>
                </c:pt>
                <c:pt idx="3793">
                  <c:v>15.806111999962013</c:v>
                </c:pt>
                <c:pt idx="3794">
                  <c:v>15.810287999978755</c:v>
                </c:pt>
                <c:pt idx="3795">
                  <c:v>15.814439999987371</c:v>
                </c:pt>
                <c:pt idx="3796">
                  <c:v>15.818616000004113</c:v>
                </c:pt>
                <c:pt idx="3797">
                  <c:v>15.822768000012729</c:v>
                </c:pt>
                <c:pt idx="3798">
                  <c:v>15.826944000029471</c:v>
                </c:pt>
                <c:pt idx="3799">
                  <c:v>15.831120000046212</c:v>
                </c:pt>
                <c:pt idx="3800">
                  <c:v>15.835272000054829</c:v>
                </c:pt>
                <c:pt idx="3801">
                  <c:v>15.83944800007157</c:v>
                </c:pt>
                <c:pt idx="3802">
                  <c:v>15.843600000080187</c:v>
                </c:pt>
                <c:pt idx="3803">
                  <c:v>15.847775999922305</c:v>
                </c:pt>
                <c:pt idx="3804">
                  <c:v>15.851951999939047</c:v>
                </c:pt>
                <c:pt idx="3805">
                  <c:v>15.856103999947663</c:v>
                </c:pt>
                <c:pt idx="3806">
                  <c:v>15.860279999964405</c:v>
                </c:pt>
                <c:pt idx="3807">
                  <c:v>15.864455999981146</c:v>
                </c:pt>
                <c:pt idx="3808">
                  <c:v>15.868607999989763</c:v>
                </c:pt>
                <c:pt idx="3809">
                  <c:v>15.872784000006504</c:v>
                </c:pt>
                <c:pt idx="3810">
                  <c:v>15.876936000015121</c:v>
                </c:pt>
                <c:pt idx="3811">
                  <c:v>15.881112000031862</c:v>
                </c:pt>
                <c:pt idx="3812">
                  <c:v>15.885288000048604</c:v>
                </c:pt>
                <c:pt idx="3813">
                  <c:v>15.88944000005722</c:v>
                </c:pt>
                <c:pt idx="3814">
                  <c:v>15.893616000073962</c:v>
                </c:pt>
                <c:pt idx="3815">
                  <c:v>15.89779199991608</c:v>
                </c:pt>
                <c:pt idx="3816">
                  <c:v>15.901943999924697</c:v>
                </c:pt>
                <c:pt idx="3817">
                  <c:v>15.906119999941438</c:v>
                </c:pt>
                <c:pt idx="3818">
                  <c:v>15.910271999950055</c:v>
                </c:pt>
                <c:pt idx="3819">
                  <c:v>15.914447999966796</c:v>
                </c:pt>
                <c:pt idx="3820">
                  <c:v>15.918623999983538</c:v>
                </c:pt>
                <c:pt idx="3821">
                  <c:v>15.922775999992155</c:v>
                </c:pt>
                <c:pt idx="3822">
                  <c:v>15.926952000008896</c:v>
                </c:pt>
                <c:pt idx="3823">
                  <c:v>15.931104000017513</c:v>
                </c:pt>
                <c:pt idx="3824">
                  <c:v>15.935280000034254</c:v>
                </c:pt>
                <c:pt idx="3825">
                  <c:v>15.939456000050995</c:v>
                </c:pt>
                <c:pt idx="3826">
                  <c:v>15.943608000059612</c:v>
                </c:pt>
                <c:pt idx="3827">
                  <c:v>15.947784000076354</c:v>
                </c:pt>
                <c:pt idx="3828">
                  <c:v>15.951959999918472</c:v>
                </c:pt>
                <c:pt idx="3829">
                  <c:v>15.956111999927089</c:v>
                </c:pt>
                <c:pt idx="3830">
                  <c:v>15.96028799994383</c:v>
                </c:pt>
                <c:pt idx="3831">
                  <c:v>15.964439999952447</c:v>
                </c:pt>
                <c:pt idx="3832">
                  <c:v>15.968615999969188</c:v>
                </c:pt>
                <c:pt idx="3833">
                  <c:v>15.97279199998593</c:v>
                </c:pt>
                <c:pt idx="3834">
                  <c:v>15.976943999994546</c:v>
                </c:pt>
                <c:pt idx="3835">
                  <c:v>15.981120000011288</c:v>
                </c:pt>
                <c:pt idx="3836">
                  <c:v>15.985296000028029</c:v>
                </c:pt>
                <c:pt idx="3837">
                  <c:v>15.989448000036646</c:v>
                </c:pt>
                <c:pt idx="3838">
                  <c:v>15.993624000053387</c:v>
                </c:pt>
                <c:pt idx="3839">
                  <c:v>15.997776000062004</c:v>
                </c:pt>
                <c:pt idx="3840">
                  <c:v>16.001952000078745</c:v>
                </c:pt>
                <c:pt idx="3841">
                  <c:v>16.006127999920864</c:v>
                </c:pt>
                <c:pt idx="3842">
                  <c:v>16.01027999992948</c:v>
                </c:pt>
                <c:pt idx="3843">
                  <c:v>16.014455999946222</c:v>
                </c:pt>
                <c:pt idx="3844">
                  <c:v>16.018607999954838</c:v>
                </c:pt>
                <c:pt idx="3845">
                  <c:v>16.02278399997158</c:v>
                </c:pt>
                <c:pt idx="3846">
                  <c:v>16.026959999988321</c:v>
                </c:pt>
                <c:pt idx="3847">
                  <c:v>16.031111999996938</c:v>
                </c:pt>
                <c:pt idx="3848">
                  <c:v>16.035288000013679</c:v>
                </c:pt>
                <c:pt idx="3849">
                  <c:v>16.039464000030421</c:v>
                </c:pt>
                <c:pt idx="3850">
                  <c:v>16.043616000039037</c:v>
                </c:pt>
                <c:pt idx="3851">
                  <c:v>16.047792000055779</c:v>
                </c:pt>
                <c:pt idx="3852">
                  <c:v>16.051944000064395</c:v>
                </c:pt>
                <c:pt idx="3853">
                  <c:v>16.056120000081137</c:v>
                </c:pt>
                <c:pt idx="3854">
                  <c:v>16.060295999923255</c:v>
                </c:pt>
                <c:pt idx="3855">
                  <c:v>16.064447999931872</c:v>
                </c:pt>
                <c:pt idx="3856">
                  <c:v>16.068623999948613</c:v>
                </c:pt>
                <c:pt idx="3857">
                  <c:v>16.072799999965355</c:v>
                </c:pt>
                <c:pt idx="3858">
                  <c:v>16.076951999973971</c:v>
                </c:pt>
                <c:pt idx="3859">
                  <c:v>16.081127999990713</c:v>
                </c:pt>
                <c:pt idx="3860">
                  <c:v>16.085304000007454</c:v>
                </c:pt>
                <c:pt idx="3861">
                  <c:v>16.089456000016071</c:v>
                </c:pt>
                <c:pt idx="3862">
                  <c:v>16.093632000032812</c:v>
                </c:pt>
                <c:pt idx="3863">
                  <c:v>16.097784000041429</c:v>
                </c:pt>
                <c:pt idx="3864">
                  <c:v>16.10196000005817</c:v>
                </c:pt>
                <c:pt idx="3865">
                  <c:v>16.106136000074912</c:v>
                </c:pt>
                <c:pt idx="3866">
                  <c:v>16.110287999908905</c:v>
                </c:pt>
                <c:pt idx="3867">
                  <c:v>16.114463999925647</c:v>
                </c:pt>
                <c:pt idx="3868">
                  <c:v>16.118639999942388</c:v>
                </c:pt>
                <c:pt idx="3869">
                  <c:v>16.122791999951005</c:v>
                </c:pt>
                <c:pt idx="3870">
                  <c:v>16.126967999967746</c:v>
                </c:pt>
                <c:pt idx="3871">
                  <c:v>16.131143999984488</c:v>
                </c:pt>
                <c:pt idx="3872">
                  <c:v>16.135295999993104</c:v>
                </c:pt>
                <c:pt idx="3873">
                  <c:v>16.139472000009846</c:v>
                </c:pt>
                <c:pt idx="3874">
                  <c:v>16.143648000026587</c:v>
                </c:pt>
                <c:pt idx="3875">
                  <c:v>16.147824000043329</c:v>
                </c:pt>
                <c:pt idx="3876">
                  <c:v>16.15200000006007</c:v>
                </c:pt>
                <c:pt idx="3877">
                  <c:v>16.156176000076812</c:v>
                </c:pt>
                <c:pt idx="3878">
                  <c:v>16.160327999910805</c:v>
                </c:pt>
                <c:pt idx="3879">
                  <c:v>16.164527999935672</c:v>
                </c:pt>
                <c:pt idx="3880">
                  <c:v>16.168679999944288</c:v>
                </c:pt>
                <c:pt idx="3881">
                  <c:v>16.17285599996103</c:v>
                </c:pt>
                <c:pt idx="3882">
                  <c:v>16.177031999977771</c:v>
                </c:pt>
                <c:pt idx="3883">
                  <c:v>16.181183999986388</c:v>
                </c:pt>
                <c:pt idx="3884">
                  <c:v>16.185360000003129</c:v>
                </c:pt>
                <c:pt idx="3885">
                  <c:v>16.189536000019871</c:v>
                </c:pt>
                <c:pt idx="3886">
                  <c:v>16.193688000028487</c:v>
                </c:pt>
                <c:pt idx="3887">
                  <c:v>16.197864000045229</c:v>
                </c:pt>
                <c:pt idx="3888">
                  <c:v>16.202016000053845</c:v>
                </c:pt>
                <c:pt idx="3889">
                  <c:v>16.206192000070587</c:v>
                </c:pt>
                <c:pt idx="3890">
                  <c:v>16.210367999912705</c:v>
                </c:pt>
                <c:pt idx="3891">
                  <c:v>16.214519999921322</c:v>
                </c:pt>
                <c:pt idx="3892">
                  <c:v>16.218695999938063</c:v>
                </c:pt>
                <c:pt idx="3893">
                  <c:v>16.222871999954805</c:v>
                </c:pt>
                <c:pt idx="3894">
                  <c:v>16.227023999963421</c:v>
                </c:pt>
                <c:pt idx="3895">
                  <c:v>16.231199999980163</c:v>
                </c:pt>
                <c:pt idx="3896">
                  <c:v>16.235351999988779</c:v>
                </c:pt>
                <c:pt idx="3897">
                  <c:v>16.239528000005521</c:v>
                </c:pt>
                <c:pt idx="3898">
                  <c:v>16.243704000022262</c:v>
                </c:pt>
                <c:pt idx="3899">
                  <c:v>16.247856000030879</c:v>
                </c:pt>
                <c:pt idx="3900">
                  <c:v>16.25203200004762</c:v>
                </c:pt>
                <c:pt idx="3901">
                  <c:v>16.256208000064362</c:v>
                </c:pt>
                <c:pt idx="3902">
                  <c:v>16.260360000072978</c:v>
                </c:pt>
                <c:pt idx="3903">
                  <c:v>16.264535999915097</c:v>
                </c:pt>
                <c:pt idx="3904">
                  <c:v>16.268687999923714</c:v>
                </c:pt>
                <c:pt idx="3905">
                  <c:v>16.272863999940455</c:v>
                </c:pt>
                <c:pt idx="3906">
                  <c:v>16.277039999957196</c:v>
                </c:pt>
                <c:pt idx="3907">
                  <c:v>16.281191999965813</c:v>
                </c:pt>
                <c:pt idx="3908">
                  <c:v>16.285367999982554</c:v>
                </c:pt>
                <c:pt idx="3909">
                  <c:v>16.289543999999296</c:v>
                </c:pt>
                <c:pt idx="3910">
                  <c:v>16.293696000007913</c:v>
                </c:pt>
                <c:pt idx="3911">
                  <c:v>16.297872000024654</c:v>
                </c:pt>
                <c:pt idx="3912">
                  <c:v>16.302024000033271</c:v>
                </c:pt>
                <c:pt idx="3913">
                  <c:v>16.306200000050012</c:v>
                </c:pt>
                <c:pt idx="3914">
                  <c:v>16.310376000066753</c:v>
                </c:pt>
                <c:pt idx="3915">
                  <c:v>16.31452800007537</c:v>
                </c:pt>
                <c:pt idx="3916">
                  <c:v>16.318703999917489</c:v>
                </c:pt>
                <c:pt idx="3917">
                  <c:v>16.32287999993423</c:v>
                </c:pt>
                <c:pt idx="3918">
                  <c:v>16.327031999942847</c:v>
                </c:pt>
                <c:pt idx="3919">
                  <c:v>16.331207999959588</c:v>
                </c:pt>
                <c:pt idx="3920">
                  <c:v>16.335359999968205</c:v>
                </c:pt>
                <c:pt idx="3921">
                  <c:v>16.339535999984946</c:v>
                </c:pt>
                <c:pt idx="3922">
                  <c:v>16.343712000001688</c:v>
                </c:pt>
                <c:pt idx="3923">
                  <c:v>16.347864000010304</c:v>
                </c:pt>
                <c:pt idx="3924">
                  <c:v>16.352040000027046</c:v>
                </c:pt>
                <c:pt idx="3925">
                  <c:v>16.356216000043787</c:v>
                </c:pt>
                <c:pt idx="3926">
                  <c:v>16.360368000052404</c:v>
                </c:pt>
                <c:pt idx="3927">
                  <c:v>16.364544000069145</c:v>
                </c:pt>
                <c:pt idx="3928">
                  <c:v>16.368696000077762</c:v>
                </c:pt>
                <c:pt idx="3929">
                  <c:v>16.37287199991988</c:v>
                </c:pt>
                <c:pt idx="3930">
                  <c:v>16.377047999936622</c:v>
                </c:pt>
                <c:pt idx="3931">
                  <c:v>16.381199999945238</c:v>
                </c:pt>
                <c:pt idx="3932">
                  <c:v>16.38537599996198</c:v>
                </c:pt>
                <c:pt idx="3933">
                  <c:v>16.389551999978721</c:v>
                </c:pt>
                <c:pt idx="3934">
                  <c:v>16.393703999987338</c:v>
                </c:pt>
                <c:pt idx="3935">
                  <c:v>16.397880000004079</c:v>
                </c:pt>
                <c:pt idx="3936">
                  <c:v>16.402032000012696</c:v>
                </c:pt>
                <c:pt idx="3937">
                  <c:v>16.406208000029437</c:v>
                </c:pt>
                <c:pt idx="3938">
                  <c:v>16.410384000046179</c:v>
                </c:pt>
                <c:pt idx="3939">
                  <c:v>16.414536000054795</c:v>
                </c:pt>
                <c:pt idx="3940">
                  <c:v>16.418712000071537</c:v>
                </c:pt>
                <c:pt idx="3941">
                  <c:v>16.422887999913655</c:v>
                </c:pt>
                <c:pt idx="3942">
                  <c:v>16.427039999922272</c:v>
                </c:pt>
                <c:pt idx="3943">
                  <c:v>16.431215999939013</c:v>
                </c:pt>
                <c:pt idx="3944">
                  <c:v>16.43536799994763</c:v>
                </c:pt>
                <c:pt idx="3945">
                  <c:v>16.439543999964371</c:v>
                </c:pt>
                <c:pt idx="3946">
                  <c:v>16.443719999981113</c:v>
                </c:pt>
                <c:pt idx="3947">
                  <c:v>16.447871999989729</c:v>
                </c:pt>
                <c:pt idx="3948">
                  <c:v>16.452048000006471</c:v>
                </c:pt>
                <c:pt idx="3949">
                  <c:v>16.456224000023212</c:v>
                </c:pt>
                <c:pt idx="3950">
                  <c:v>16.460376000031829</c:v>
                </c:pt>
                <c:pt idx="3951">
                  <c:v>16.46455200004857</c:v>
                </c:pt>
                <c:pt idx="3952">
                  <c:v>16.468728000065312</c:v>
                </c:pt>
                <c:pt idx="3953">
                  <c:v>16.472880000073928</c:v>
                </c:pt>
                <c:pt idx="3954">
                  <c:v>16.477055999916047</c:v>
                </c:pt>
                <c:pt idx="3955">
                  <c:v>16.481231999932788</c:v>
                </c:pt>
                <c:pt idx="3956">
                  <c:v>16.485383999941405</c:v>
                </c:pt>
                <c:pt idx="3957">
                  <c:v>16.489559999958146</c:v>
                </c:pt>
                <c:pt idx="3958">
                  <c:v>16.493711999966763</c:v>
                </c:pt>
                <c:pt idx="3959">
                  <c:v>16.497887999983504</c:v>
                </c:pt>
                <c:pt idx="3960">
                  <c:v>16.502064000000246</c:v>
                </c:pt>
                <c:pt idx="3961">
                  <c:v>16.506216000008862</c:v>
                </c:pt>
                <c:pt idx="3962">
                  <c:v>16.510392000025604</c:v>
                </c:pt>
                <c:pt idx="3963">
                  <c:v>16.514544000034221</c:v>
                </c:pt>
                <c:pt idx="3964">
                  <c:v>16.518720000050962</c:v>
                </c:pt>
                <c:pt idx="3965">
                  <c:v>16.522896000067703</c:v>
                </c:pt>
                <c:pt idx="3966">
                  <c:v>16.52704800007632</c:v>
                </c:pt>
                <c:pt idx="3967">
                  <c:v>16.531223999918438</c:v>
                </c:pt>
                <c:pt idx="3968">
                  <c:v>16.53539999993518</c:v>
                </c:pt>
                <c:pt idx="3969">
                  <c:v>16.539551999943797</c:v>
                </c:pt>
                <c:pt idx="3970">
                  <c:v>16.543727999960538</c:v>
                </c:pt>
                <c:pt idx="3971">
                  <c:v>16.547879999969155</c:v>
                </c:pt>
                <c:pt idx="3972">
                  <c:v>16.552055999985896</c:v>
                </c:pt>
                <c:pt idx="3973">
                  <c:v>16.556232000002638</c:v>
                </c:pt>
                <c:pt idx="3974">
                  <c:v>16.560384000011254</c:v>
                </c:pt>
                <c:pt idx="3975">
                  <c:v>16.564560000027996</c:v>
                </c:pt>
                <c:pt idx="3976">
                  <c:v>16.568712000036612</c:v>
                </c:pt>
                <c:pt idx="3977">
                  <c:v>16.572888000053354</c:v>
                </c:pt>
                <c:pt idx="3978">
                  <c:v>16.577064000070095</c:v>
                </c:pt>
                <c:pt idx="3979">
                  <c:v>16.581216000078712</c:v>
                </c:pt>
                <c:pt idx="3980">
                  <c:v>16.58539199992083</c:v>
                </c:pt>
                <c:pt idx="3981">
                  <c:v>16.589567999937572</c:v>
                </c:pt>
                <c:pt idx="3982">
                  <c:v>16.593719999946188</c:v>
                </c:pt>
                <c:pt idx="3983">
                  <c:v>16.59789599996293</c:v>
                </c:pt>
                <c:pt idx="3984">
                  <c:v>16.602047999971546</c:v>
                </c:pt>
                <c:pt idx="3985">
                  <c:v>16.606223999988288</c:v>
                </c:pt>
                <c:pt idx="3986">
                  <c:v>16.610400000005029</c:v>
                </c:pt>
                <c:pt idx="3987">
                  <c:v>16.614552000013646</c:v>
                </c:pt>
                <c:pt idx="3988">
                  <c:v>16.618728000030387</c:v>
                </c:pt>
                <c:pt idx="3989">
                  <c:v>16.622904000047129</c:v>
                </c:pt>
                <c:pt idx="3990">
                  <c:v>16.627056000055745</c:v>
                </c:pt>
                <c:pt idx="3991">
                  <c:v>16.631232000072487</c:v>
                </c:pt>
                <c:pt idx="3992">
                  <c:v>16.635384000081103</c:v>
                </c:pt>
                <c:pt idx="3993">
                  <c:v>16.639559999923222</c:v>
                </c:pt>
                <c:pt idx="3994">
                  <c:v>16.643735999939963</c:v>
                </c:pt>
                <c:pt idx="3995">
                  <c:v>16.64788799994858</c:v>
                </c:pt>
                <c:pt idx="3996">
                  <c:v>16.652063999965321</c:v>
                </c:pt>
                <c:pt idx="3997">
                  <c:v>16.656239999982063</c:v>
                </c:pt>
                <c:pt idx="3998">
                  <c:v>16.660391999990679</c:v>
                </c:pt>
                <c:pt idx="3999">
                  <c:v>16.664568000007421</c:v>
                </c:pt>
                <c:pt idx="4000">
                  <c:v>16.668744000024162</c:v>
                </c:pt>
                <c:pt idx="4001">
                  <c:v>16.672896000032779</c:v>
                </c:pt>
                <c:pt idx="4002">
                  <c:v>16.67707200004952</c:v>
                </c:pt>
                <c:pt idx="4003">
                  <c:v>16.681224000058137</c:v>
                </c:pt>
                <c:pt idx="4004">
                  <c:v>16.685400000074878</c:v>
                </c:pt>
                <c:pt idx="4005">
                  <c:v>16.689575999916997</c:v>
                </c:pt>
                <c:pt idx="4006">
                  <c:v>16.693727999925613</c:v>
                </c:pt>
                <c:pt idx="4007">
                  <c:v>16.697903999942355</c:v>
                </c:pt>
                <c:pt idx="4008">
                  <c:v>16.702079999959096</c:v>
                </c:pt>
                <c:pt idx="4009">
                  <c:v>16.706231999967713</c:v>
                </c:pt>
                <c:pt idx="4010">
                  <c:v>16.710407999984454</c:v>
                </c:pt>
                <c:pt idx="4011">
                  <c:v>16.714559999993071</c:v>
                </c:pt>
                <c:pt idx="4012">
                  <c:v>16.718736000009812</c:v>
                </c:pt>
                <c:pt idx="4013">
                  <c:v>16.722912000026554</c:v>
                </c:pt>
                <c:pt idx="4014">
                  <c:v>16.72706400003517</c:v>
                </c:pt>
                <c:pt idx="4015">
                  <c:v>16.731240000051912</c:v>
                </c:pt>
                <c:pt idx="4016">
                  <c:v>16.735416000068653</c:v>
                </c:pt>
                <c:pt idx="4017">
                  <c:v>16.73956800007727</c:v>
                </c:pt>
                <c:pt idx="4018">
                  <c:v>16.743743999919388</c:v>
                </c:pt>
                <c:pt idx="4019">
                  <c:v>16.747895999928005</c:v>
                </c:pt>
                <c:pt idx="4020">
                  <c:v>16.752071999944746</c:v>
                </c:pt>
                <c:pt idx="4021">
                  <c:v>16.756247999961488</c:v>
                </c:pt>
                <c:pt idx="4022">
                  <c:v>16.760399999970105</c:v>
                </c:pt>
                <c:pt idx="4023">
                  <c:v>16.764575999986846</c:v>
                </c:pt>
                <c:pt idx="4024">
                  <c:v>16.768727999995463</c:v>
                </c:pt>
                <c:pt idx="4025">
                  <c:v>16.772904000012204</c:v>
                </c:pt>
                <c:pt idx="4026">
                  <c:v>16.777080000028946</c:v>
                </c:pt>
                <c:pt idx="4027">
                  <c:v>16.781232000037562</c:v>
                </c:pt>
                <c:pt idx="4028">
                  <c:v>16.785408000054304</c:v>
                </c:pt>
                <c:pt idx="4029">
                  <c:v>16.789584000071045</c:v>
                </c:pt>
                <c:pt idx="4030">
                  <c:v>16.793736000079662</c:v>
                </c:pt>
                <c:pt idx="4031">
                  <c:v>16.79791199992178</c:v>
                </c:pt>
                <c:pt idx="4032">
                  <c:v>16.802063999930397</c:v>
                </c:pt>
                <c:pt idx="4033">
                  <c:v>16.806239999947138</c:v>
                </c:pt>
                <c:pt idx="4034">
                  <c:v>16.81041599996388</c:v>
                </c:pt>
                <c:pt idx="4035">
                  <c:v>16.814567999972496</c:v>
                </c:pt>
                <c:pt idx="4036">
                  <c:v>16.818743999989238</c:v>
                </c:pt>
                <c:pt idx="4037">
                  <c:v>16.822920000005979</c:v>
                </c:pt>
                <c:pt idx="4038">
                  <c:v>16.827072000014596</c:v>
                </c:pt>
                <c:pt idx="4039">
                  <c:v>16.831248000031337</c:v>
                </c:pt>
                <c:pt idx="4040">
                  <c:v>16.835400000039954</c:v>
                </c:pt>
                <c:pt idx="4041">
                  <c:v>16.839576000056695</c:v>
                </c:pt>
                <c:pt idx="4042">
                  <c:v>16.843752000073437</c:v>
                </c:pt>
                <c:pt idx="4043">
                  <c:v>16.847904000082053</c:v>
                </c:pt>
                <c:pt idx="4044">
                  <c:v>16.852079999924172</c:v>
                </c:pt>
                <c:pt idx="4045">
                  <c:v>16.856255999940913</c:v>
                </c:pt>
                <c:pt idx="4046">
                  <c:v>16.86040799994953</c:v>
                </c:pt>
                <c:pt idx="4047">
                  <c:v>16.864583999966271</c:v>
                </c:pt>
                <c:pt idx="4048">
                  <c:v>16.868735999974888</c:v>
                </c:pt>
                <c:pt idx="4049">
                  <c:v>16.872911999991629</c:v>
                </c:pt>
                <c:pt idx="4050">
                  <c:v>16.877088000008371</c:v>
                </c:pt>
                <c:pt idx="4051">
                  <c:v>16.881240000016987</c:v>
                </c:pt>
                <c:pt idx="4052">
                  <c:v>16.885416000033729</c:v>
                </c:pt>
                <c:pt idx="4053">
                  <c:v>16.88959200005047</c:v>
                </c:pt>
                <c:pt idx="4054">
                  <c:v>16.893744000059087</c:v>
                </c:pt>
                <c:pt idx="4055">
                  <c:v>16.897920000075828</c:v>
                </c:pt>
                <c:pt idx="4056">
                  <c:v>16.902071999909822</c:v>
                </c:pt>
                <c:pt idx="4057">
                  <c:v>16.906247999926563</c:v>
                </c:pt>
                <c:pt idx="4058">
                  <c:v>16.910423999943305</c:v>
                </c:pt>
                <c:pt idx="4059">
                  <c:v>16.914575999951921</c:v>
                </c:pt>
                <c:pt idx="4060">
                  <c:v>16.918751999968663</c:v>
                </c:pt>
                <c:pt idx="4061">
                  <c:v>16.922927999985404</c:v>
                </c:pt>
                <c:pt idx="4062">
                  <c:v>16.927079999994021</c:v>
                </c:pt>
                <c:pt idx="4063">
                  <c:v>16.931256000010762</c:v>
                </c:pt>
                <c:pt idx="4064">
                  <c:v>16.935408000019379</c:v>
                </c:pt>
                <c:pt idx="4065">
                  <c:v>16.93958400003612</c:v>
                </c:pt>
                <c:pt idx="4066">
                  <c:v>16.943760000052862</c:v>
                </c:pt>
                <c:pt idx="4067">
                  <c:v>16.947912000061478</c:v>
                </c:pt>
                <c:pt idx="4068">
                  <c:v>16.95208800007822</c:v>
                </c:pt>
                <c:pt idx="4069">
                  <c:v>16.956239999912214</c:v>
                </c:pt>
                <c:pt idx="4070">
                  <c:v>16.960415999928955</c:v>
                </c:pt>
                <c:pt idx="4071">
                  <c:v>16.964591999945696</c:v>
                </c:pt>
                <c:pt idx="4072">
                  <c:v>16.968743999954313</c:v>
                </c:pt>
                <c:pt idx="4073">
                  <c:v>16.972919999971054</c:v>
                </c:pt>
                <c:pt idx="4074">
                  <c:v>16.977095999987796</c:v>
                </c:pt>
                <c:pt idx="4075">
                  <c:v>16.981247999996413</c:v>
                </c:pt>
                <c:pt idx="4076">
                  <c:v>16.985424000013154</c:v>
                </c:pt>
                <c:pt idx="4077">
                  <c:v>16.989576000021771</c:v>
                </c:pt>
                <c:pt idx="4078">
                  <c:v>16.993752000038512</c:v>
                </c:pt>
                <c:pt idx="4079">
                  <c:v>16.997928000055254</c:v>
                </c:pt>
                <c:pt idx="4080">
                  <c:v>17.00208000006387</c:v>
                </c:pt>
                <c:pt idx="4081">
                  <c:v>17.006256000080612</c:v>
                </c:pt>
                <c:pt idx="4082">
                  <c:v>17.01043199992273</c:v>
                </c:pt>
                <c:pt idx="4083">
                  <c:v>17.014583999931347</c:v>
                </c:pt>
                <c:pt idx="4084">
                  <c:v>17.018759999948088</c:v>
                </c:pt>
                <c:pt idx="4085">
                  <c:v>17.022911999956705</c:v>
                </c:pt>
                <c:pt idx="4086">
                  <c:v>17.027087999973446</c:v>
                </c:pt>
                <c:pt idx="4087">
                  <c:v>17.031263999990188</c:v>
                </c:pt>
                <c:pt idx="4088">
                  <c:v>17.035415999998804</c:v>
                </c:pt>
                <c:pt idx="4089">
                  <c:v>17.039592000015546</c:v>
                </c:pt>
                <c:pt idx="4090">
                  <c:v>17.043744000024162</c:v>
                </c:pt>
                <c:pt idx="4091">
                  <c:v>17.047920000040904</c:v>
                </c:pt>
                <c:pt idx="4092">
                  <c:v>17.052096000057645</c:v>
                </c:pt>
                <c:pt idx="4093">
                  <c:v>17.056248000066262</c:v>
                </c:pt>
                <c:pt idx="4094">
                  <c:v>17.06042399990838</c:v>
                </c:pt>
                <c:pt idx="4095">
                  <c:v>17.064599999925122</c:v>
                </c:pt>
                <c:pt idx="4096">
                  <c:v>17.068751999933738</c:v>
                </c:pt>
                <c:pt idx="4097">
                  <c:v>17.07292799995048</c:v>
                </c:pt>
                <c:pt idx="4098">
                  <c:v>17.077103999967221</c:v>
                </c:pt>
                <c:pt idx="4099">
                  <c:v>17.081255999975838</c:v>
                </c:pt>
                <c:pt idx="4100">
                  <c:v>17.085431999992579</c:v>
                </c:pt>
                <c:pt idx="4101">
                  <c:v>17.089584000001196</c:v>
                </c:pt>
                <c:pt idx="4102">
                  <c:v>17.093760000017937</c:v>
                </c:pt>
                <c:pt idx="4103">
                  <c:v>17.097936000034679</c:v>
                </c:pt>
                <c:pt idx="4104">
                  <c:v>17.102088000043295</c:v>
                </c:pt>
                <c:pt idx="4105">
                  <c:v>17.106264000060037</c:v>
                </c:pt>
                <c:pt idx="4106">
                  <c:v>17.110440000076778</c:v>
                </c:pt>
                <c:pt idx="4107">
                  <c:v>17.114591999910772</c:v>
                </c:pt>
                <c:pt idx="4108">
                  <c:v>17.118767999927513</c:v>
                </c:pt>
                <c:pt idx="4109">
                  <c:v>17.12291999993613</c:v>
                </c:pt>
                <c:pt idx="4110">
                  <c:v>17.127095999952871</c:v>
                </c:pt>
                <c:pt idx="4111">
                  <c:v>17.131271999969613</c:v>
                </c:pt>
                <c:pt idx="4112">
                  <c:v>17.135423999978229</c:v>
                </c:pt>
                <c:pt idx="4113">
                  <c:v>17.139599999994971</c:v>
                </c:pt>
                <c:pt idx="4114">
                  <c:v>17.143776000011712</c:v>
                </c:pt>
                <c:pt idx="4115">
                  <c:v>17.147928000020329</c:v>
                </c:pt>
                <c:pt idx="4116">
                  <c:v>17.15210400003707</c:v>
                </c:pt>
                <c:pt idx="4117">
                  <c:v>17.156256000045687</c:v>
                </c:pt>
                <c:pt idx="4118">
                  <c:v>17.160432000062428</c:v>
                </c:pt>
                <c:pt idx="4119">
                  <c:v>17.16460800007917</c:v>
                </c:pt>
                <c:pt idx="4120">
                  <c:v>17.168759999913163</c:v>
                </c:pt>
                <c:pt idx="4121">
                  <c:v>17.172935999929905</c:v>
                </c:pt>
                <c:pt idx="4122">
                  <c:v>17.177111999946646</c:v>
                </c:pt>
                <c:pt idx="4123">
                  <c:v>17.181263999955263</c:v>
                </c:pt>
                <c:pt idx="4124">
                  <c:v>17.185439999972004</c:v>
                </c:pt>
                <c:pt idx="4125">
                  <c:v>17.189591999980621</c:v>
                </c:pt>
                <c:pt idx="4126">
                  <c:v>17.193767999997362</c:v>
                </c:pt>
                <c:pt idx="4127">
                  <c:v>17.197944000014104</c:v>
                </c:pt>
                <c:pt idx="4128">
                  <c:v>17.202096000022721</c:v>
                </c:pt>
                <c:pt idx="4129">
                  <c:v>17.206272000039462</c:v>
                </c:pt>
                <c:pt idx="4130">
                  <c:v>17.210424000048079</c:v>
                </c:pt>
                <c:pt idx="4131">
                  <c:v>17.21460000006482</c:v>
                </c:pt>
                <c:pt idx="4132">
                  <c:v>17.218776000081562</c:v>
                </c:pt>
                <c:pt idx="4133">
                  <c:v>17.222927999915555</c:v>
                </c:pt>
                <c:pt idx="4134">
                  <c:v>17.227103999932297</c:v>
                </c:pt>
                <c:pt idx="4135">
                  <c:v>17.231279999949038</c:v>
                </c:pt>
                <c:pt idx="4136">
                  <c:v>17.235431999957655</c:v>
                </c:pt>
                <c:pt idx="4137">
                  <c:v>17.239607999974396</c:v>
                </c:pt>
                <c:pt idx="4138">
                  <c:v>17.243759999983013</c:v>
                </c:pt>
                <c:pt idx="4139">
                  <c:v>17.247935999999754</c:v>
                </c:pt>
                <c:pt idx="4140">
                  <c:v>17.252112000016496</c:v>
                </c:pt>
                <c:pt idx="4141">
                  <c:v>17.256264000025112</c:v>
                </c:pt>
                <c:pt idx="4142">
                  <c:v>17.260440000041854</c:v>
                </c:pt>
                <c:pt idx="4143">
                  <c:v>17.264616000058595</c:v>
                </c:pt>
                <c:pt idx="4144">
                  <c:v>17.268768000067212</c:v>
                </c:pt>
                <c:pt idx="4145">
                  <c:v>17.27294399990933</c:v>
                </c:pt>
                <c:pt idx="4146">
                  <c:v>17.277095999917947</c:v>
                </c:pt>
                <c:pt idx="4147">
                  <c:v>17.281271999934688</c:v>
                </c:pt>
                <c:pt idx="4148">
                  <c:v>17.28544799995143</c:v>
                </c:pt>
                <c:pt idx="4149">
                  <c:v>17.289599999960046</c:v>
                </c:pt>
                <c:pt idx="4150">
                  <c:v>17.293775999976788</c:v>
                </c:pt>
                <c:pt idx="4151">
                  <c:v>17.297927999985404</c:v>
                </c:pt>
                <c:pt idx="4152">
                  <c:v>17.302104000002146</c:v>
                </c:pt>
                <c:pt idx="4153">
                  <c:v>17.306280000018887</c:v>
                </c:pt>
                <c:pt idx="4154">
                  <c:v>17.310432000027504</c:v>
                </c:pt>
                <c:pt idx="4155">
                  <c:v>17.314608000044245</c:v>
                </c:pt>
                <c:pt idx="4156">
                  <c:v>17.318784000060987</c:v>
                </c:pt>
                <c:pt idx="4157">
                  <c:v>17.322936000069603</c:v>
                </c:pt>
                <c:pt idx="4158">
                  <c:v>17.327111999911722</c:v>
                </c:pt>
                <c:pt idx="4159">
                  <c:v>17.331263999920338</c:v>
                </c:pt>
                <c:pt idx="4160">
                  <c:v>17.33543999993708</c:v>
                </c:pt>
                <c:pt idx="4161">
                  <c:v>17.339615999953821</c:v>
                </c:pt>
                <c:pt idx="4162">
                  <c:v>17.343767999962438</c:v>
                </c:pt>
                <c:pt idx="4163">
                  <c:v>17.347943999979179</c:v>
                </c:pt>
                <c:pt idx="4164">
                  <c:v>17.352119999995921</c:v>
                </c:pt>
                <c:pt idx="4165">
                  <c:v>17.356272000004537</c:v>
                </c:pt>
                <c:pt idx="4166">
                  <c:v>17.360448000021279</c:v>
                </c:pt>
                <c:pt idx="4167">
                  <c:v>17.364600000029895</c:v>
                </c:pt>
                <c:pt idx="4168">
                  <c:v>17.368776000046637</c:v>
                </c:pt>
                <c:pt idx="4169">
                  <c:v>17.372952000063378</c:v>
                </c:pt>
                <c:pt idx="4170">
                  <c:v>17.377104000071995</c:v>
                </c:pt>
                <c:pt idx="4171">
                  <c:v>17.381279999914113</c:v>
                </c:pt>
                <c:pt idx="4172">
                  <c:v>17.38543199992273</c:v>
                </c:pt>
                <c:pt idx="4173">
                  <c:v>17.389607999939471</c:v>
                </c:pt>
                <c:pt idx="4174">
                  <c:v>17.393783999956213</c:v>
                </c:pt>
                <c:pt idx="4175">
                  <c:v>17.39793599996483</c:v>
                </c:pt>
                <c:pt idx="4176">
                  <c:v>17.402111999981571</c:v>
                </c:pt>
                <c:pt idx="4177">
                  <c:v>17.406287999998312</c:v>
                </c:pt>
                <c:pt idx="4178">
                  <c:v>17.410440000006929</c:v>
                </c:pt>
                <c:pt idx="4179">
                  <c:v>17.41461600002367</c:v>
                </c:pt>
                <c:pt idx="4180">
                  <c:v>17.418768000032287</c:v>
                </c:pt>
                <c:pt idx="4181">
                  <c:v>17.422944000049029</c:v>
                </c:pt>
                <c:pt idx="4182">
                  <c:v>17.42712000006577</c:v>
                </c:pt>
                <c:pt idx="4183">
                  <c:v>17.431272000074387</c:v>
                </c:pt>
                <c:pt idx="4184">
                  <c:v>17.435447999916505</c:v>
                </c:pt>
                <c:pt idx="4185">
                  <c:v>17.439623999933247</c:v>
                </c:pt>
                <c:pt idx="4186">
                  <c:v>17.443775999941863</c:v>
                </c:pt>
                <c:pt idx="4187">
                  <c:v>17.447951999958605</c:v>
                </c:pt>
                <c:pt idx="4188">
                  <c:v>17.452127999975346</c:v>
                </c:pt>
                <c:pt idx="4189">
                  <c:v>17.456279999983963</c:v>
                </c:pt>
                <c:pt idx="4190">
                  <c:v>17.460456000000704</c:v>
                </c:pt>
                <c:pt idx="4191">
                  <c:v>17.464608000009321</c:v>
                </c:pt>
                <c:pt idx="4192">
                  <c:v>17.468784000026062</c:v>
                </c:pt>
                <c:pt idx="4193">
                  <c:v>17.472960000042804</c:v>
                </c:pt>
                <c:pt idx="4194">
                  <c:v>17.47711200005142</c:v>
                </c:pt>
                <c:pt idx="4195">
                  <c:v>17.481288000068162</c:v>
                </c:pt>
                <c:pt idx="4196">
                  <c:v>17.485440000076778</c:v>
                </c:pt>
                <c:pt idx="4197">
                  <c:v>17.489615999918897</c:v>
                </c:pt>
                <c:pt idx="4198">
                  <c:v>17.493791999935638</c:v>
                </c:pt>
                <c:pt idx="4199">
                  <c:v>17.497943999944255</c:v>
                </c:pt>
                <c:pt idx="4200">
                  <c:v>17.502119999960996</c:v>
                </c:pt>
                <c:pt idx="4201">
                  <c:v>17.506295999977738</c:v>
                </c:pt>
                <c:pt idx="4202">
                  <c:v>17.510447999986354</c:v>
                </c:pt>
                <c:pt idx="4203">
                  <c:v>17.514624000003096</c:v>
                </c:pt>
                <c:pt idx="4204">
                  <c:v>17.518776000011712</c:v>
                </c:pt>
                <c:pt idx="4205">
                  <c:v>17.522952000028454</c:v>
                </c:pt>
                <c:pt idx="4206">
                  <c:v>17.527128000045195</c:v>
                </c:pt>
                <c:pt idx="4207">
                  <c:v>17.531280000053812</c:v>
                </c:pt>
                <c:pt idx="4208">
                  <c:v>17.535456000070553</c:v>
                </c:pt>
                <c:pt idx="4209">
                  <c:v>17.539631999912672</c:v>
                </c:pt>
                <c:pt idx="4210">
                  <c:v>17.543783999921288</c:v>
                </c:pt>
                <c:pt idx="4211">
                  <c:v>17.54795999993803</c:v>
                </c:pt>
                <c:pt idx="4212">
                  <c:v>17.552111999946646</c:v>
                </c:pt>
                <c:pt idx="4213">
                  <c:v>17.556287999963388</c:v>
                </c:pt>
                <c:pt idx="4214">
                  <c:v>17.560463999980129</c:v>
                </c:pt>
                <c:pt idx="4215">
                  <c:v>17.564615999988746</c:v>
                </c:pt>
                <c:pt idx="4216">
                  <c:v>17.568792000005487</c:v>
                </c:pt>
                <c:pt idx="4217">
                  <c:v>17.572944000014104</c:v>
                </c:pt>
                <c:pt idx="4218">
                  <c:v>17.577120000030845</c:v>
                </c:pt>
                <c:pt idx="4219">
                  <c:v>17.581296000047587</c:v>
                </c:pt>
                <c:pt idx="4220">
                  <c:v>17.585448000056203</c:v>
                </c:pt>
                <c:pt idx="4221">
                  <c:v>17.589624000072945</c:v>
                </c:pt>
                <c:pt idx="4222">
                  <c:v>17.593799999915063</c:v>
                </c:pt>
                <c:pt idx="4223">
                  <c:v>17.59795199992368</c:v>
                </c:pt>
                <c:pt idx="4224">
                  <c:v>17.602127999940421</c:v>
                </c:pt>
                <c:pt idx="4225">
                  <c:v>17.606279999949038</c:v>
                </c:pt>
                <c:pt idx="4226">
                  <c:v>17.610455999965779</c:v>
                </c:pt>
                <c:pt idx="4227">
                  <c:v>17.614631999982521</c:v>
                </c:pt>
                <c:pt idx="4228">
                  <c:v>17.618783999991138</c:v>
                </c:pt>
                <c:pt idx="4229">
                  <c:v>17.622960000007879</c:v>
                </c:pt>
                <c:pt idx="4230">
                  <c:v>17.62713600002462</c:v>
                </c:pt>
                <c:pt idx="4231">
                  <c:v>17.631288000033237</c:v>
                </c:pt>
                <c:pt idx="4232">
                  <c:v>17.635464000049978</c:v>
                </c:pt>
                <c:pt idx="4233">
                  <c:v>17.639616000058595</c:v>
                </c:pt>
                <c:pt idx="4234">
                  <c:v>17.643792000075337</c:v>
                </c:pt>
                <c:pt idx="4235">
                  <c:v>17.647967999917455</c:v>
                </c:pt>
                <c:pt idx="4236">
                  <c:v>17.652119999926072</c:v>
                </c:pt>
                <c:pt idx="4237">
                  <c:v>17.656295999942813</c:v>
                </c:pt>
                <c:pt idx="4238">
                  <c:v>17.66044799995143</c:v>
                </c:pt>
                <c:pt idx="4239">
                  <c:v>17.664623999968171</c:v>
                </c:pt>
                <c:pt idx="4240">
                  <c:v>17.668799999984913</c:v>
                </c:pt>
                <c:pt idx="4241">
                  <c:v>17.672951999993529</c:v>
                </c:pt>
                <c:pt idx="4242">
                  <c:v>17.677128000010271</c:v>
                </c:pt>
                <c:pt idx="4243">
                  <c:v>17.681304000027012</c:v>
                </c:pt>
                <c:pt idx="4244">
                  <c:v>17.685456000035629</c:v>
                </c:pt>
                <c:pt idx="4245">
                  <c:v>17.68963200005237</c:v>
                </c:pt>
                <c:pt idx="4246">
                  <c:v>17.693784000060987</c:v>
                </c:pt>
                <c:pt idx="4247">
                  <c:v>17.697960000077728</c:v>
                </c:pt>
                <c:pt idx="4248">
                  <c:v>17.702135999919847</c:v>
                </c:pt>
                <c:pt idx="4249">
                  <c:v>17.706287999928463</c:v>
                </c:pt>
                <c:pt idx="4250">
                  <c:v>17.710463999945205</c:v>
                </c:pt>
                <c:pt idx="4251">
                  <c:v>17.714639999961946</c:v>
                </c:pt>
                <c:pt idx="4252">
                  <c:v>17.718791999970563</c:v>
                </c:pt>
                <c:pt idx="4253">
                  <c:v>17.722967999987304</c:v>
                </c:pt>
                <c:pt idx="4254">
                  <c:v>17.727119999995921</c:v>
                </c:pt>
                <c:pt idx="4255">
                  <c:v>17.731296000012662</c:v>
                </c:pt>
                <c:pt idx="4256">
                  <c:v>17.735472000029404</c:v>
                </c:pt>
                <c:pt idx="4257">
                  <c:v>17.73962400003802</c:v>
                </c:pt>
                <c:pt idx="4258">
                  <c:v>17.743800000054762</c:v>
                </c:pt>
                <c:pt idx="4259">
                  <c:v>17.747952000063378</c:v>
                </c:pt>
                <c:pt idx="4260">
                  <c:v>17.75212800008012</c:v>
                </c:pt>
                <c:pt idx="4261">
                  <c:v>17.756303999922238</c:v>
                </c:pt>
                <c:pt idx="4262">
                  <c:v>17.760455999930855</c:v>
                </c:pt>
                <c:pt idx="4263">
                  <c:v>17.764631999947596</c:v>
                </c:pt>
                <c:pt idx="4264">
                  <c:v>17.768807999964338</c:v>
                </c:pt>
                <c:pt idx="4265">
                  <c:v>17.772959999972954</c:v>
                </c:pt>
                <c:pt idx="4266">
                  <c:v>17.777135999989696</c:v>
                </c:pt>
                <c:pt idx="4267">
                  <c:v>17.781287999998312</c:v>
                </c:pt>
                <c:pt idx="4268">
                  <c:v>17.785464000015054</c:v>
                </c:pt>
                <c:pt idx="4269">
                  <c:v>17.789640000031795</c:v>
                </c:pt>
                <c:pt idx="4270">
                  <c:v>17.793792000040412</c:v>
                </c:pt>
                <c:pt idx="4271">
                  <c:v>17.797968000057153</c:v>
                </c:pt>
                <c:pt idx="4272">
                  <c:v>17.802144000073895</c:v>
                </c:pt>
                <c:pt idx="4273">
                  <c:v>17.806296000082511</c:v>
                </c:pt>
                <c:pt idx="4274">
                  <c:v>17.81047199992463</c:v>
                </c:pt>
                <c:pt idx="4275">
                  <c:v>17.814623999933247</c:v>
                </c:pt>
                <c:pt idx="4276">
                  <c:v>17.818799999949988</c:v>
                </c:pt>
                <c:pt idx="4277">
                  <c:v>17.822975999966729</c:v>
                </c:pt>
                <c:pt idx="4278">
                  <c:v>17.827127999975346</c:v>
                </c:pt>
                <c:pt idx="4279">
                  <c:v>17.831303999992087</c:v>
                </c:pt>
                <c:pt idx="4280">
                  <c:v>17.835456000000704</c:v>
                </c:pt>
                <c:pt idx="4281">
                  <c:v>17.839632000017446</c:v>
                </c:pt>
                <c:pt idx="4282">
                  <c:v>17.843808000034187</c:v>
                </c:pt>
                <c:pt idx="4283">
                  <c:v>17.847960000042804</c:v>
                </c:pt>
                <c:pt idx="4284">
                  <c:v>17.852136000059545</c:v>
                </c:pt>
                <c:pt idx="4285">
                  <c:v>17.856312000076286</c:v>
                </c:pt>
                <c:pt idx="4286">
                  <c:v>17.86046399991028</c:v>
                </c:pt>
                <c:pt idx="4287">
                  <c:v>17.864639999927022</c:v>
                </c:pt>
                <c:pt idx="4288">
                  <c:v>17.868791999935638</c:v>
                </c:pt>
                <c:pt idx="4289">
                  <c:v>17.87296799995238</c:v>
                </c:pt>
                <c:pt idx="4290">
                  <c:v>17.877143999969121</c:v>
                </c:pt>
                <c:pt idx="4291">
                  <c:v>17.881295999977738</c:v>
                </c:pt>
                <c:pt idx="4292">
                  <c:v>17.885471999994479</c:v>
                </c:pt>
                <c:pt idx="4293">
                  <c:v>17.889648000011221</c:v>
                </c:pt>
                <c:pt idx="4294">
                  <c:v>17.893800000019837</c:v>
                </c:pt>
                <c:pt idx="4295">
                  <c:v>17.897976000036579</c:v>
                </c:pt>
                <c:pt idx="4296">
                  <c:v>17.902128000045195</c:v>
                </c:pt>
                <c:pt idx="4297">
                  <c:v>17.906304000061937</c:v>
                </c:pt>
                <c:pt idx="4298">
                  <c:v>17.910480000078678</c:v>
                </c:pt>
                <c:pt idx="4299">
                  <c:v>17.914631999912672</c:v>
                </c:pt>
                <c:pt idx="4300">
                  <c:v>17.918807999929413</c:v>
                </c:pt>
                <c:pt idx="4301">
                  <c:v>17.92295999993803</c:v>
                </c:pt>
                <c:pt idx="4302">
                  <c:v>17.927135999954771</c:v>
                </c:pt>
                <c:pt idx="4303">
                  <c:v>17.931311999971513</c:v>
                </c:pt>
                <c:pt idx="4304">
                  <c:v>17.935463999980129</c:v>
                </c:pt>
                <c:pt idx="4305">
                  <c:v>17.939639999996871</c:v>
                </c:pt>
                <c:pt idx="4306">
                  <c:v>17.943816000013612</c:v>
                </c:pt>
                <c:pt idx="4307">
                  <c:v>17.947968000022229</c:v>
                </c:pt>
                <c:pt idx="4308">
                  <c:v>17.95214400003897</c:v>
                </c:pt>
                <c:pt idx="4309">
                  <c:v>17.956296000047587</c:v>
                </c:pt>
                <c:pt idx="4310">
                  <c:v>17.960472000064328</c:v>
                </c:pt>
                <c:pt idx="4311">
                  <c:v>17.96464800008107</c:v>
                </c:pt>
                <c:pt idx="4312">
                  <c:v>17.968799999915063</c:v>
                </c:pt>
                <c:pt idx="4313">
                  <c:v>17.972975999931805</c:v>
                </c:pt>
                <c:pt idx="4314">
                  <c:v>17.977127999940421</c:v>
                </c:pt>
                <c:pt idx="4315">
                  <c:v>17.981303999957163</c:v>
                </c:pt>
                <c:pt idx="4316">
                  <c:v>17.985479999973904</c:v>
                </c:pt>
                <c:pt idx="4317">
                  <c:v>17.989631999982521</c:v>
                </c:pt>
                <c:pt idx="4318">
                  <c:v>17.993807999999262</c:v>
                </c:pt>
                <c:pt idx="4319">
                  <c:v>17.997984000016004</c:v>
                </c:pt>
                <c:pt idx="4320">
                  <c:v>18.00213600002462</c:v>
                </c:pt>
                <c:pt idx="4321">
                  <c:v>18.006312000041362</c:v>
                </c:pt>
                <c:pt idx="4322">
                  <c:v>18.010464000049978</c:v>
                </c:pt>
                <c:pt idx="4323">
                  <c:v>18.01464000006672</c:v>
                </c:pt>
                <c:pt idx="4324">
                  <c:v>18.018815999908838</c:v>
                </c:pt>
                <c:pt idx="4325">
                  <c:v>18.022967999917455</c:v>
                </c:pt>
                <c:pt idx="4326">
                  <c:v>18.027143999934196</c:v>
                </c:pt>
                <c:pt idx="4327">
                  <c:v>18.031319999950938</c:v>
                </c:pt>
                <c:pt idx="4328">
                  <c:v>18.035471999959555</c:v>
                </c:pt>
                <c:pt idx="4329">
                  <c:v>18.039647999976296</c:v>
                </c:pt>
                <c:pt idx="4330">
                  <c:v>18.043799999984913</c:v>
                </c:pt>
                <c:pt idx="4331">
                  <c:v>18.047976000001654</c:v>
                </c:pt>
                <c:pt idx="4332">
                  <c:v>18.052152000018395</c:v>
                </c:pt>
                <c:pt idx="4333">
                  <c:v>18.056304000027012</c:v>
                </c:pt>
                <c:pt idx="4334">
                  <c:v>18.060480000043754</c:v>
                </c:pt>
                <c:pt idx="4335">
                  <c:v>18.064656000060495</c:v>
                </c:pt>
                <c:pt idx="4336">
                  <c:v>18.068808000069112</c:v>
                </c:pt>
                <c:pt idx="4337">
                  <c:v>18.07298399991123</c:v>
                </c:pt>
                <c:pt idx="4338">
                  <c:v>18.077135999919847</c:v>
                </c:pt>
                <c:pt idx="4339">
                  <c:v>18.081311999936588</c:v>
                </c:pt>
                <c:pt idx="4340">
                  <c:v>18.08548799995333</c:v>
                </c:pt>
                <c:pt idx="4341">
                  <c:v>18.089639999961946</c:v>
                </c:pt>
                <c:pt idx="4342">
                  <c:v>18.093815999978688</c:v>
                </c:pt>
                <c:pt idx="4343">
                  <c:v>18.097967999987304</c:v>
                </c:pt>
                <c:pt idx="4344">
                  <c:v>18.102144000004046</c:v>
                </c:pt>
                <c:pt idx="4345">
                  <c:v>18.106320000020787</c:v>
                </c:pt>
                <c:pt idx="4346">
                  <c:v>18.110472000029404</c:v>
                </c:pt>
                <c:pt idx="4347">
                  <c:v>18.114648000046145</c:v>
                </c:pt>
                <c:pt idx="4348">
                  <c:v>18.118824000062887</c:v>
                </c:pt>
                <c:pt idx="4349">
                  <c:v>18.122976000071503</c:v>
                </c:pt>
                <c:pt idx="4350">
                  <c:v>18.127151999913622</c:v>
                </c:pt>
                <c:pt idx="4351">
                  <c:v>18.131303999922238</c:v>
                </c:pt>
                <c:pt idx="4352">
                  <c:v>18.13547999993898</c:v>
                </c:pt>
                <c:pt idx="4353">
                  <c:v>18.139655999955721</c:v>
                </c:pt>
                <c:pt idx="4354">
                  <c:v>18.143807999964338</c:v>
                </c:pt>
                <c:pt idx="4355">
                  <c:v>18.147983999981079</c:v>
                </c:pt>
                <c:pt idx="4356">
                  <c:v>18.152159999997821</c:v>
                </c:pt>
                <c:pt idx="4357">
                  <c:v>18.156312000006437</c:v>
                </c:pt>
                <c:pt idx="4358">
                  <c:v>18.160488000023179</c:v>
                </c:pt>
                <c:pt idx="4359">
                  <c:v>18.164640000031795</c:v>
                </c:pt>
                <c:pt idx="4360">
                  <c:v>18.168816000048537</c:v>
                </c:pt>
                <c:pt idx="4361">
                  <c:v>18.172992000065278</c:v>
                </c:pt>
                <c:pt idx="4362">
                  <c:v>18.177144000073895</c:v>
                </c:pt>
                <c:pt idx="4363">
                  <c:v>18.181319999916013</c:v>
                </c:pt>
                <c:pt idx="4364">
                  <c:v>18.18547199992463</c:v>
                </c:pt>
                <c:pt idx="4365">
                  <c:v>18.189647999941371</c:v>
                </c:pt>
                <c:pt idx="4366">
                  <c:v>18.193823999958113</c:v>
                </c:pt>
                <c:pt idx="4367">
                  <c:v>18.197975999966729</c:v>
                </c:pt>
                <c:pt idx="4368">
                  <c:v>18.202151999983471</c:v>
                </c:pt>
                <c:pt idx="4369">
                  <c:v>18.206328000000212</c:v>
                </c:pt>
                <c:pt idx="4370">
                  <c:v>18.210480000008829</c:v>
                </c:pt>
                <c:pt idx="4371">
                  <c:v>18.21465600002557</c:v>
                </c:pt>
                <c:pt idx="4372">
                  <c:v>18.218808000034187</c:v>
                </c:pt>
                <c:pt idx="4373">
                  <c:v>18.222984000050928</c:v>
                </c:pt>
                <c:pt idx="4374">
                  <c:v>18.22716000006767</c:v>
                </c:pt>
                <c:pt idx="4375">
                  <c:v>18.231312000076286</c:v>
                </c:pt>
                <c:pt idx="4376">
                  <c:v>18.235487999918405</c:v>
                </c:pt>
                <c:pt idx="4377">
                  <c:v>18.239663999935146</c:v>
                </c:pt>
                <c:pt idx="4378">
                  <c:v>18.243815999943763</c:v>
                </c:pt>
                <c:pt idx="4379">
                  <c:v>18.247991999960504</c:v>
                </c:pt>
                <c:pt idx="4380">
                  <c:v>18.252143999969121</c:v>
                </c:pt>
                <c:pt idx="4381">
                  <c:v>18.256319999985863</c:v>
                </c:pt>
                <c:pt idx="4382">
                  <c:v>18.260496000002604</c:v>
                </c:pt>
                <c:pt idx="4383">
                  <c:v>18.264648000011221</c:v>
                </c:pt>
                <c:pt idx="4384">
                  <c:v>18.268824000027962</c:v>
                </c:pt>
                <c:pt idx="4385">
                  <c:v>18.273000000044703</c:v>
                </c:pt>
                <c:pt idx="4386">
                  <c:v>18.27715200005332</c:v>
                </c:pt>
                <c:pt idx="4387">
                  <c:v>18.281328000070062</c:v>
                </c:pt>
                <c:pt idx="4388">
                  <c:v>18.285480000078678</c:v>
                </c:pt>
                <c:pt idx="4389">
                  <c:v>18.289655999920797</c:v>
                </c:pt>
                <c:pt idx="4390">
                  <c:v>18.293831999937538</c:v>
                </c:pt>
                <c:pt idx="4391">
                  <c:v>18.297983999946155</c:v>
                </c:pt>
                <c:pt idx="4392">
                  <c:v>18.302159999962896</c:v>
                </c:pt>
                <c:pt idx="4393">
                  <c:v>18.306311999971513</c:v>
                </c:pt>
                <c:pt idx="4394">
                  <c:v>18.310487999988254</c:v>
                </c:pt>
                <c:pt idx="4395">
                  <c:v>18.314664000004996</c:v>
                </c:pt>
                <c:pt idx="4396">
                  <c:v>18.318816000013612</c:v>
                </c:pt>
                <c:pt idx="4397">
                  <c:v>18.322992000030354</c:v>
                </c:pt>
                <c:pt idx="4398">
                  <c:v>18.327168000047095</c:v>
                </c:pt>
                <c:pt idx="4399">
                  <c:v>18.331320000055712</c:v>
                </c:pt>
                <c:pt idx="4400">
                  <c:v>18.335496000072453</c:v>
                </c:pt>
                <c:pt idx="4401">
                  <c:v>18.33964800008107</c:v>
                </c:pt>
                <c:pt idx="4402">
                  <c:v>18.343823999923188</c:v>
                </c:pt>
                <c:pt idx="4403">
                  <c:v>18.34799999993993</c:v>
                </c:pt>
                <c:pt idx="4404">
                  <c:v>18.352151999948546</c:v>
                </c:pt>
                <c:pt idx="4405">
                  <c:v>18.356327999965288</c:v>
                </c:pt>
                <c:pt idx="4406">
                  <c:v>18.360479999973904</c:v>
                </c:pt>
                <c:pt idx="4407">
                  <c:v>18.364655999990646</c:v>
                </c:pt>
                <c:pt idx="4408">
                  <c:v>18.368832000007387</c:v>
                </c:pt>
                <c:pt idx="4409">
                  <c:v>18.372984000016004</c:v>
                </c:pt>
                <c:pt idx="4410">
                  <c:v>18.377160000032745</c:v>
                </c:pt>
                <c:pt idx="4411">
                  <c:v>18.381336000049487</c:v>
                </c:pt>
                <c:pt idx="4412">
                  <c:v>18.385488000058103</c:v>
                </c:pt>
                <c:pt idx="4413">
                  <c:v>18.389664000074845</c:v>
                </c:pt>
                <c:pt idx="4414">
                  <c:v>18.393815999908838</c:v>
                </c:pt>
                <c:pt idx="4415">
                  <c:v>18.39799199992558</c:v>
                </c:pt>
                <c:pt idx="4416">
                  <c:v>18.402167999942321</c:v>
                </c:pt>
                <c:pt idx="4417">
                  <c:v>18.406319999950938</c:v>
                </c:pt>
                <c:pt idx="4418">
                  <c:v>18.410495999967679</c:v>
                </c:pt>
                <c:pt idx="4419">
                  <c:v>18.414671999984421</c:v>
                </c:pt>
                <c:pt idx="4420">
                  <c:v>18.418823999993037</c:v>
                </c:pt>
                <c:pt idx="4421">
                  <c:v>18.423000000009779</c:v>
                </c:pt>
                <c:pt idx="4422">
                  <c:v>18.427152000018395</c:v>
                </c:pt>
                <c:pt idx="4423">
                  <c:v>18.431328000035137</c:v>
                </c:pt>
                <c:pt idx="4424">
                  <c:v>18.435504000051878</c:v>
                </c:pt>
                <c:pt idx="4425">
                  <c:v>18.439656000060495</c:v>
                </c:pt>
                <c:pt idx="4426">
                  <c:v>18.443832000077236</c:v>
                </c:pt>
                <c:pt idx="4427">
                  <c:v>18.44798399991123</c:v>
                </c:pt>
                <c:pt idx="4428">
                  <c:v>18.452159999927972</c:v>
                </c:pt>
                <c:pt idx="4429">
                  <c:v>18.456335999944713</c:v>
                </c:pt>
                <c:pt idx="4430">
                  <c:v>18.46048799995333</c:v>
                </c:pt>
                <c:pt idx="4431">
                  <c:v>18.464663999970071</c:v>
                </c:pt>
                <c:pt idx="4432">
                  <c:v>18.468839999986812</c:v>
                </c:pt>
                <c:pt idx="4433">
                  <c:v>18.472991999995429</c:v>
                </c:pt>
                <c:pt idx="4434">
                  <c:v>18.477168000012171</c:v>
                </c:pt>
                <c:pt idx="4435">
                  <c:v>18.481320000020787</c:v>
                </c:pt>
                <c:pt idx="4436">
                  <c:v>18.485496000037529</c:v>
                </c:pt>
                <c:pt idx="4437">
                  <c:v>18.48967200005427</c:v>
                </c:pt>
                <c:pt idx="4438">
                  <c:v>18.493824000062887</c:v>
                </c:pt>
                <c:pt idx="4439">
                  <c:v>18.498000000079628</c:v>
                </c:pt>
                <c:pt idx="4440">
                  <c:v>18.502175999921747</c:v>
                </c:pt>
                <c:pt idx="4441">
                  <c:v>18.506327999930363</c:v>
                </c:pt>
                <c:pt idx="4442">
                  <c:v>18.510503999947105</c:v>
                </c:pt>
                <c:pt idx="4443">
                  <c:v>18.514655999955721</c:v>
                </c:pt>
                <c:pt idx="4444">
                  <c:v>18.518831999972463</c:v>
                </c:pt>
                <c:pt idx="4445">
                  <c:v>18.523007999989204</c:v>
                </c:pt>
                <c:pt idx="4446">
                  <c:v>18.527159999997821</c:v>
                </c:pt>
                <c:pt idx="4447">
                  <c:v>18.531336000014562</c:v>
                </c:pt>
                <c:pt idx="4448">
                  <c:v>18.535488000023179</c:v>
                </c:pt>
                <c:pt idx="4449">
                  <c:v>18.53966400003992</c:v>
                </c:pt>
                <c:pt idx="4450">
                  <c:v>18.543840000056662</c:v>
                </c:pt>
                <c:pt idx="4451">
                  <c:v>18.547992000065278</c:v>
                </c:pt>
                <c:pt idx="4452">
                  <c:v>18.55216800008202</c:v>
                </c:pt>
                <c:pt idx="4453">
                  <c:v>18.556343999924138</c:v>
                </c:pt>
                <c:pt idx="4454">
                  <c:v>18.560495999932755</c:v>
                </c:pt>
                <c:pt idx="4455">
                  <c:v>18.564671999949496</c:v>
                </c:pt>
                <c:pt idx="4456">
                  <c:v>18.568823999958113</c:v>
                </c:pt>
                <c:pt idx="4457">
                  <c:v>18.572999999974854</c:v>
                </c:pt>
                <c:pt idx="4458">
                  <c:v>18.577175999991596</c:v>
                </c:pt>
                <c:pt idx="4459">
                  <c:v>18.581328000000212</c:v>
                </c:pt>
                <c:pt idx="4460">
                  <c:v>18.585504000016954</c:v>
                </c:pt>
                <c:pt idx="4461">
                  <c:v>18.589680000033695</c:v>
                </c:pt>
                <c:pt idx="4462">
                  <c:v>18.593832000042312</c:v>
                </c:pt>
                <c:pt idx="4463">
                  <c:v>18.598008000059053</c:v>
                </c:pt>
                <c:pt idx="4464">
                  <c:v>18.60216000006767</c:v>
                </c:pt>
                <c:pt idx="4465">
                  <c:v>18.606335999909788</c:v>
                </c:pt>
                <c:pt idx="4466">
                  <c:v>18.61051199992653</c:v>
                </c:pt>
                <c:pt idx="4467">
                  <c:v>18.614663999935146</c:v>
                </c:pt>
                <c:pt idx="4468">
                  <c:v>18.618839999951888</c:v>
                </c:pt>
                <c:pt idx="4469">
                  <c:v>18.622991999960504</c:v>
                </c:pt>
                <c:pt idx="4470">
                  <c:v>18.627167999977246</c:v>
                </c:pt>
                <c:pt idx="4471">
                  <c:v>18.631343999993987</c:v>
                </c:pt>
                <c:pt idx="4472">
                  <c:v>18.635496000002604</c:v>
                </c:pt>
                <c:pt idx="4473">
                  <c:v>18.639672000019345</c:v>
                </c:pt>
                <c:pt idx="4474">
                  <c:v>18.643848000036087</c:v>
                </c:pt>
                <c:pt idx="4475">
                  <c:v>18.648000000044703</c:v>
                </c:pt>
                <c:pt idx="4476">
                  <c:v>18.652176000061445</c:v>
                </c:pt>
                <c:pt idx="4477">
                  <c:v>18.656328000070062</c:v>
                </c:pt>
                <c:pt idx="4478">
                  <c:v>18.66050399991218</c:v>
                </c:pt>
                <c:pt idx="4479">
                  <c:v>18.664679999928921</c:v>
                </c:pt>
                <c:pt idx="4480">
                  <c:v>18.668831999937538</c:v>
                </c:pt>
                <c:pt idx="4481">
                  <c:v>18.67300799995428</c:v>
                </c:pt>
                <c:pt idx="4482">
                  <c:v>18.677183999971021</c:v>
                </c:pt>
                <c:pt idx="4483">
                  <c:v>18.681335999979638</c:v>
                </c:pt>
                <c:pt idx="4484">
                  <c:v>18.685511999996379</c:v>
                </c:pt>
                <c:pt idx="4485">
                  <c:v>18.689664000004996</c:v>
                </c:pt>
                <c:pt idx="4486">
                  <c:v>18.693840000021737</c:v>
                </c:pt>
                <c:pt idx="4487">
                  <c:v>18.698016000038479</c:v>
                </c:pt>
                <c:pt idx="4488">
                  <c:v>18.702168000047095</c:v>
                </c:pt>
                <c:pt idx="4489">
                  <c:v>18.706344000063837</c:v>
                </c:pt>
                <c:pt idx="4490">
                  <c:v>18.710496000072453</c:v>
                </c:pt>
                <c:pt idx="4491">
                  <c:v>18.714671999914572</c:v>
                </c:pt>
                <c:pt idx="4492">
                  <c:v>18.718847999931313</c:v>
                </c:pt>
                <c:pt idx="4493">
                  <c:v>18.72299999993993</c:v>
                </c:pt>
                <c:pt idx="4494">
                  <c:v>18.727175999956671</c:v>
                </c:pt>
                <c:pt idx="4495">
                  <c:v>18.731351999973413</c:v>
                </c:pt>
                <c:pt idx="4496">
                  <c:v>18.735503999982029</c:v>
                </c:pt>
                <c:pt idx="4497">
                  <c:v>18.739679999998771</c:v>
                </c:pt>
                <c:pt idx="4498">
                  <c:v>18.743832000007387</c:v>
                </c:pt>
                <c:pt idx="4499">
                  <c:v>18.748008000024129</c:v>
                </c:pt>
                <c:pt idx="4500">
                  <c:v>18.75218400004087</c:v>
                </c:pt>
                <c:pt idx="4501">
                  <c:v>18.756336000049487</c:v>
                </c:pt>
                <c:pt idx="4502">
                  <c:v>18.760512000066228</c:v>
                </c:pt>
                <c:pt idx="4503">
                  <c:v>18.764687999908347</c:v>
                </c:pt>
                <c:pt idx="4504">
                  <c:v>18.768839999916963</c:v>
                </c:pt>
                <c:pt idx="4505">
                  <c:v>18.773015999933705</c:v>
                </c:pt>
                <c:pt idx="4506">
                  <c:v>18.777167999942321</c:v>
                </c:pt>
                <c:pt idx="4507">
                  <c:v>18.781343999959063</c:v>
                </c:pt>
                <c:pt idx="4508">
                  <c:v>18.785519999975804</c:v>
                </c:pt>
                <c:pt idx="4509">
                  <c:v>18.789671999984421</c:v>
                </c:pt>
                <c:pt idx="4510">
                  <c:v>18.793848000001162</c:v>
                </c:pt>
                <c:pt idx="4511">
                  <c:v>18.798000000009779</c:v>
                </c:pt>
                <c:pt idx="4512">
                  <c:v>18.80217600002652</c:v>
                </c:pt>
                <c:pt idx="4513">
                  <c:v>18.806352000043262</c:v>
                </c:pt>
                <c:pt idx="4514">
                  <c:v>18.810504000051878</c:v>
                </c:pt>
                <c:pt idx="4515">
                  <c:v>18.81468000006862</c:v>
                </c:pt>
                <c:pt idx="4516">
                  <c:v>18.818855999910738</c:v>
                </c:pt>
                <c:pt idx="4517">
                  <c:v>18.823007999919355</c:v>
                </c:pt>
                <c:pt idx="4518">
                  <c:v>18.827183999936096</c:v>
                </c:pt>
                <c:pt idx="4519">
                  <c:v>18.831335999944713</c:v>
                </c:pt>
                <c:pt idx="4520">
                  <c:v>18.835511999961454</c:v>
                </c:pt>
                <c:pt idx="4521">
                  <c:v>18.839687999978196</c:v>
                </c:pt>
                <c:pt idx="4522">
                  <c:v>18.843839999986812</c:v>
                </c:pt>
                <c:pt idx="4523">
                  <c:v>18.848016000003554</c:v>
                </c:pt>
                <c:pt idx="4524">
                  <c:v>18.852192000020295</c:v>
                </c:pt>
                <c:pt idx="4525">
                  <c:v>18.856344000028912</c:v>
                </c:pt>
                <c:pt idx="4526">
                  <c:v>18.860520000045653</c:v>
                </c:pt>
                <c:pt idx="4527">
                  <c:v>18.86467200005427</c:v>
                </c:pt>
                <c:pt idx="4528">
                  <c:v>18.868848000071011</c:v>
                </c:pt>
                <c:pt idx="4529">
                  <c:v>18.87302399991313</c:v>
                </c:pt>
                <c:pt idx="4530">
                  <c:v>18.877175999921747</c:v>
                </c:pt>
                <c:pt idx="4531">
                  <c:v>18.881351999938488</c:v>
                </c:pt>
                <c:pt idx="4532">
                  <c:v>18.885503999947105</c:v>
                </c:pt>
                <c:pt idx="4533">
                  <c:v>18.889679999963846</c:v>
                </c:pt>
                <c:pt idx="4534">
                  <c:v>18.893855999980588</c:v>
                </c:pt>
                <c:pt idx="4535">
                  <c:v>18.898007999989204</c:v>
                </c:pt>
                <c:pt idx="4536">
                  <c:v>18.902184000005946</c:v>
                </c:pt>
                <c:pt idx="4537">
                  <c:v>18.906360000022687</c:v>
                </c:pt>
                <c:pt idx="4538">
                  <c:v>18.910512000031304</c:v>
                </c:pt>
                <c:pt idx="4539">
                  <c:v>18.914688000048045</c:v>
                </c:pt>
                <c:pt idx="4540">
                  <c:v>18.918840000056662</c:v>
                </c:pt>
                <c:pt idx="4541">
                  <c:v>18.923016000073403</c:v>
                </c:pt>
                <c:pt idx="4542">
                  <c:v>18.927191999915522</c:v>
                </c:pt>
                <c:pt idx="4543">
                  <c:v>18.931343999924138</c:v>
                </c:pt>
                <c:pt idx="4544">
                  <c:v>18.93551999994088</c:v>
                </c:pt>
                <c:pt idx="4545">
                  <c:v>18.939695999957621</c:v>
                </c:pt>
                <c:pt idx="4546">
                  <c:v>18.943847999966238</c:v>
                </c:pt>
                <c:pt idx="4547">
                  <c:v>18.948023999982979</c:v>
                </c:pt>
                <c:pt idx="4548">
                  <c:v>18.952175999991596</c:v>
                </c:pt>
                <c:pt idx="4549">
                  <c:v>18.956352000008337</c:v>
                </c:pt>
                <c:pt idx="4550">
                  <c:v>18.960528000025079</c:v>
                </c:pt>
                <c:pt idx="4551">
                  <c:v>18.964680000033695</c:v>
                </c:pt>
                <c:pt idx="4552">
                  <c:v>18.968856000050437</c:v>
                </c:pt>
                <c:pt idx="4553">
                  <c:v>18.973008000059053</c:v>
                </c:pt>
                <c:pt idx="4554">
                  <c:v>18.977184000075795</c:v>
                </c:pt>
                <c:pt idx="4555">
                  <c:v>18.981359999917913</c:v>
                </c:pt>
                <c:pt idx="4556">
                  <c:v>18.98551199992653</c:v>
                </c:pt>
                <c:pt idx="4557">
                  <c:v>18.989687999943271</c:v>
                </c:pt>
                <c:pt idx="4558">
                  <c:v>18.993863999960013</c:v>
                </c:pt>
                <c:pt idx="4559">
                  <c:v>18.998015999968629</c:v>
                </c:pt>
                <c:pt idx="4560">
                  <c:v>19.002191999985371</c:v>
                </c:pt>
                <c:pt idx="4561">
                  <c:v>19.006343999993987</c:v>
                </c:pt>
                <c:pt idx="4562">
                  <c:v>19.010520000010729</c:v>
                </c:pt>
                <c:pt idx="4563">
                  <c:v>19.01469600002747</c:v>
                </c:pt>
                <c:pt idx="4564">
                  <c:v>19.018848000036087</c:v>
                </c:pt>
                <c:pt idx="4565">
                  <c:v>19.023024000052828</c:v>
                </c:pt>
                <c:pt idx="4566">
                  <c:v>19.02720000006957</c:v>
                </c:pt>
                <c:pt idx="4567">
                  <c:v>19.031352000078186</c:v>
                </c:pt>
                <c:pt idx="4568">
                  <c:v>19.035527999920305</c:v>
                </c:pt>
                <c:pt idx="4569">
                  <c:v>19.039679999928921</c:v>
                </c:pt>
                <c:pt idx="4570">
                  <c:v>19.043855999945663</c:v>
                </c:pt>
                <c:pt idx="4571">
                  <c:v>19.048031999962404</c:v>
                </c:pt>
                <c:pt idx="4572">
                  <c:v>19.052183999971021</c:v>
                </c:pt>
                <c:pt idx="4573">
                  <c:v>19.056359999987762</c:v>
                </c:pt>
                <c:pt idx="4574">
                  <c:v>19.060511999996379</c:v>
                </c:pt>
                <c:pt idx="4575">
                  <c:v>19.06468800001312</c:v>
                </c:pt>
                <c:pt idx="4576">
                  <c:v>19.068864000029862</c:v>
                </c:pt>
                <c:pt idx="4577">
                  <c:v>19.073016000038479</c:v>
                </c:pt>
                <c:pt idx="4578">
                  <c:v>19.07719200005522</c:v>
                </c:pt>
                <c:pt idx="4579">
                  <c:v>19.081368000071961</c:v>
                </c:pt>
                <c:pt idx="4580">
                  <c:v>19.085520000080578</c:v>
                </c:pt>
                <c:pt idx="4581">
                  <c:v>19.089695999922697</c:v>
                </c:pt>
                <c:pt idx="4582">
                  <c:v>19.093847999931313</c:v>
                </c:pt>
                <c:pt idx="4583">
                  <c:v>19.098023999948055</c:v>
                </c:pt>
                <c:pt idx="4584">
                  <c:v>19.102199999964796</c:v>
                </c:pt>
                <c:pt idx="4585">
                  <c:v>19.106351999973413</c:v>
                </c:pt>
                <c:pt idx="4586">
                  <c:v>19.110527999990154</c:v>
                </c:pt>
                <c:pt idx="4587">
                  <c:v>19.114704000006896</c:v>
                </c:pt>
                <c:pt idx="4588">
                  <c:v>19.118856000015512</c:v>
                </c:pt>
                <c:pt idx="4589">
                  <c:v>19.123032000032254</c:v>
                </c:pt>
                <c:pt idx="4590">
                  <c:v>19.12718400004087</c:v>
                </c:pt>
                <c:pt idx="4591">
                  <c:v>19.131360000057612</c:v>
                </c:pt>
                <c:pt idx="4592">
                  <c:v>19.135536000074353</c:v>
                </c:pt>
                <c:pt idx="4593">
                  <c:v>19.139687999908347</c:v>
                </c:pt>
                <c:pt idx="4594">
                  <c:v>19.143863999925088</c:v>
                </c:pt>
                <c:pt idx="4595">
                  <c:v>19.14803999994183</c:v>
                </c:pt>
                <c:pt idx="4596">
                  <c:v>19.152191999950446</c:v>
                </c:pt>
                <c:pt idx="4597">
                  <c:v>19.156367999967188</c:v>
                </c:pt>
                <c:pt idx="4598">
                  <c:v>19.160519999975804</c:v>
                </c:pt>
                <c:pt idx="4599">
                  <c:v>19.164695999992546</c:v>
                </c:pt>
                <c:pt idx="4600">
                  <c:v>19.168872000009287</c:v>
                </c:pt>
                <c:pt idx="4601">
                  <c:v>19.173024000017904</c:v>
                </c:pt>
                <c:pt idx="4602">
                  <c:v>19.177200000034645</c:v>
                </c:pt>
                <c:pt idx="4603">
                  <c:v>19.181376000051387</c:v>
                </c:pt>
                <c:pt idx="4604">
                  <c:v>19.185528000060003</c:v>
                </c:pt>
                <c:pt idx="4605">
                  <c:v>19.189704000076745</c:v>
                </c:pt>
                <c:pt idx="4606">
                  <c:v>19.193855999910738</c:v>
                </c:pt>
                <c:pt idx="4607">
                  <c:v>19.19803199992748</c:v>
                </c:pt>
                <c:pt idx="4608">
                  <c:v>19.202207999944221</c:v>
                </c:pt>
                <c:pt idx="4609">
                  <c:v>19.206359999952838</c:v>
                </c:pt>
                <c:pt idx="4610">
                  <c:v>19.210535999969579</c:v>
                </c:pt>
                <c:pt idx="4611">
                  <c:v>19.214687999978196</c:v>
                </c:pt>
                <c:pt idx="4612">
                  <c:v>19.218863999994937</c:v>
                </c:pt>
                <c:pt idx="4613">
                  <c:v>19.223040000011679</c:v>
                </c:pt>
                <c:pt idx="4614">
                  <c:v>19.227192000020295</c:v>
                </c:pt>
                <c:pt idx="4615">
                  <c:v>19.231368000037037</c:v>
                </c:pt>
                <c:pt idx="4616">
                  <c:v>19.235544000053778</c:v>
                </c:pt>
                <c:pt idx="4617">
                  <c:v>19.239696000062395</c:v>
                </c:pt>
                <c:pt idx="4618">
                  <c:v>19.243872000079136</c:v>
                </c:pt>
                <c:pt idx="4619">
                  <c:v>19.24802399991313</c:v>
                </c:pt>
                <c:pt idx="4620">
                  <c:v>19.252199999929871</c:v>
                </c:pt>
                <c:pt idx="4621">
                  <c:v>19.256375999946613</c:v>
                </c:pt>
                <c:pt idx="4622">
                  <c:v>19.260527999955229</c:v>
                </c:pt>
                <c:pt idx="4623">
                  <c:v>19.264703999971971</c:v>
                </c:pt>
                <c:pt idx="4624">
                  <c:v>19.268855999980588</c:v>
                </c:pt>
                <c:pt idx="4625">
                  <c:v>19.273031999997329</c:v>
                </c:pt>
                <c:pt idx="4626">
                  <c:v>19.27720800001407</c:v>
                </c:pt>
                <c:pt idx="4627">
                  <c:v>19.281360000022687</c:v>
                </c:pt>
                <c:pt idx="4628">
                  <c:v>19.285536000039428</c:v>
                </c:pt>
                <c:pt idx="4629">
                  <c:v>19.28971200005617</c:v>
                </c:pt>
                <c:pt idx="4630">
                  <c:v>19.293864000064787</c:v>
                </c:pt>
                <c:pt idx="4631">
                  <c:v>19.298040000081528</c:v>
                </c:pt>
                <c:pt idx="4632">
                  <c:v>19.302191999915522</c:v>
                </c:pt>
                <c:pt idx="4633">
                  <c:v>19.306367999932263</c:v>
                </c:pt>
                <c:pt idx="4634">
                  <c:v>19.310543999949005</c:v>
                </c:pt>
                <c:pt idx="4635">
                  <c:v>19.314695999957621</c:v>
                </c:pt>
                <c:pt idx="4636">
                  <c:v>19.318871999974363</c:v>
                </c:pt>
                <c:pt idx="4637">
                  <c:v>19.323047999991104</c:v>
                </c:pt>
                <c:pt idx="4638">
                  <c:v>19.327199999999721</c:v>
                </c:pt>
                <c:pt idx="4639">
                  <c:v>19.331376000016462</c:v>
                </c:pt>
                <c:pt idx="4640">
                  <c:v>19.335528000025079</c:v>
                </c:pt>
                <c:pt idx="4641">
                  <c:v>19.33970400004182</c:v>
                </c:pt>
                <c:pt idx="4642">
                  <c:v>19.343880000058562</c:v>
                </c:pt>
                <c:pt idx="4643">
                  <c:v>19.348032000067178</c:v>
                </c:pt>
                <c:pt idx="4644">
                  <c:v>19.352207999909297</c:v>
                </c:pt>
                <c:pt idx="4645">
                  <c:v>19.356383999926038</c:v>
                </c:pt>
                <c:pt idx="4646">
                  <c:v>19.360535999934655</c:v>
                </c:pt>
                <c:pt idx="4647">
                  <c:v>19.364711999951396</c:v>
                </c:pt>
                <c:pt idx="4648">
                  <c:v>19.368863999960013</c:v>
                </c:pt>
                <c:pt idx="4649">
                  <c:v>19.373039999976754</c:v>
                </c:pt>
                <c:pt idx="4650">
                  <c:v>19.377215999993496</c:v>
                </c:pt>
                <c:pt idx="4651">
                  <c:v>19.381368000002112</c:v>
                </c:pt>
                <c:pt idx="4652">
                  <c:v>19.385544000018854</c:v>
                </c:pt>
                <c:pt idx="4653">
                  <c:v>19.38969600002747</c:v>
                </c:pt>
                <c:pt idx="4654">
                  <c:v>19.393872000044212</c:v>
                </c:pt>
                <c:pt idx="4655">
                  <c:v>19.398048000060953</c:v>
                </c:pt>
                <c:pt idx="4656">
                  <c:v>19.40220000006957</c:v>
                </c:pt>
                <c:pt idx="4657">
                  <c:v>19.406375999911688</c:v>
                </c:pt>
                <c:pt idx="4658">
                  <c:v>19.41055199992843</c:v>
                </c:pt>
                <c:pt idx="4659">
                  <c:v>19.414727999945171</c:v>
                </c:pt>
                <c:pt idx="4660">
                  <c:v>19.418879999953788</c:v>
                </c:pt>
                <c:pt idx="4661">
                  <c:v>19.423055999970529</c:v>
                </c:pt>
                <c:pt idx="4662">
                  <c:v>19.427207999979146</c:v>
                </c:pt>
                <c:pt idx="4663">
                  <c:v>19.431383999995887</c:v>
                </c:pt>
                <c:pt idx="4664">
                  <c:v>19.435560000012629</c:v>
                </c:pt>
                <c:pt idx="4665">
                  <c:v>19.439712000021245</c:v>
                </c:pt>
                <c:pt idx="4666">
                  <c:v>19.443888000037987</c:v>
                </c:pt>
                <c:pt idx="4667">
                  <c:v>19.448064000054728</c:v>
                </c:pt>
                <c:pt idx="4668">
                  <c:v>19.452216000063345</c:v>
                </c:pt>
                <c:pt idx="4669">
                  <c:v>19.456392000080086</c:v>
                </c:pt>
                <c:pt idx="4670">
                  <c:v>19.460567999922205</c:v>
                </c:pt>
                <c:pt idx="4671">
                  <c:v>19.464719999930821</c:v>
                </c:pt>
                <c:pt idx="4672">
                  <c:v>19.468895999947563</c:v>
                </c:pt>
                <c:pt idx="4673">
                  <c:v>19.473047999956179</c:v>
                </c:pt>
                <c:pt idx="4674">
                  <c:v>19.477223999972921</c:v>
                </c:pt>
                <c:pt idx="4675">
                  <c:v>19.481399999989662</c:v>
                </c:pt>
                <c:pt idx="4676">
                  <c:v>19.485551999998279</c:v>
                </c:pt>
                <c:pt idx="4677">
                  <c:v>19.48972800001502</c:v>
                </c:pt>
                <c:pt idx="4678">
                  <c:v>19.493904000031762</c:v>
                </c:pt>
                <c:pt idx="4679">
                  <c:v>19.498056000040378</c:v>
                </c:pt>
                <c:pt idx="4680">
                  <c:v>19.50223200005712</c:v>
                </c:pt>
                <c:pt idx="4681">
                  <c:v>19.506384000065736</c:v>
                </c:pt>
                <c:pt idx="4682">
                  <c:v>19.510560000082478</c:v>
                </c:pt>
                <c:pt idx="4683">
                  <c:v>19.514735999924596</c:v>
                </c:pt>
                <c:pt idx="4684">
                  <c:v>19.518887999933213</c:v>
                </c:pt>
                <c:pt idx="4685">
                  <c:v>19.523063999949954</c:v>
                </c:pt>
                <c:pt idx="4686">
                  <c:v>19.527239999966696</c:v>
                </c:pt>
                <c:pt idx="4687">
                  <c:v>19.531391999975313</c:v>
                </c:pt>
                <c:pt idx="4688">
                  <c:v>19.535567999992054</c:v>
                </c:pt>
                <c:pt idx="4689">
                  <c:v>19.539720000000671</c:v>
                </c:pt>
                <c:pt idx="4690">
                  <c:v>19.543896000017412</c:v>
                </c:pt>
                <c:pt idx="4691">
                  <c:v>19.548072000034153</c:v>
                </c:pt>
                <c:pt idx="4692">
                  <c:v>19.55222400004277</c:v>
                </c:pt>
                <c:pt idx="4693">
                  <c:v>19.556400000059512</c:v>
                </c:pt>
                <c:pt idx="4694">
                  <c:v>19.560576000076253</c:v>
                </c:pt>
                <c:pt idx="4695">
                  <c:v>19.564727999910247</c:v>
                </c:pt>
                <c:pt idx="4696">
                  <c:v>19.568903999926988</c:v>
                </c:pt>
                <c:pt idx="4697">
                  <c:v>19.573055999935605</c:v>
                </c:pt>
                <c:pt idx="4698">
                  <c:v>19.577231999952346</c:v>
                </c:pt>
                <c:pt idx="4699">
                  <c:v>19.581407999969088</c:v>
                </c:pt>
                <c:pt idx="4700">
                  <c:v>19.585559999977704</c:v>
                </c:pt>
                <c:pt idx="4701">
                  <c:v>19.589735999994446</c:v>
                </c:pt>
                <c:pt idx="4702">
                  <c:v>19.593912000011187</c:v>
                </c:pt>
                <c:pt idx="4703">
                  <c:v>19.598064000019804</c:v>
                </c:pt>
                <c:pt idx="4704">
                  <c:v>19.602240000036545</c:v>
                </c:pt>
                <c:pt idx="4705">
                  <c:v>19.606392000045162</c:v>
                </c:pt>
                <c:pt idx="4706">
                  <c:v>19.610568000061903</c:v>
                </c:pt>
                <c:pt idx="4707">
                  <c:v>19.614744000078645</c:v>
                </c:pt>
                <c:pt idx="4708">
                  <c:v>19.618895999912638</c:v>
                </c:pt>
                <c:pt idx="4709">
                  <c:v>19.62307199992938</c:v>
                </c:pt>
                <c:pt idx="4710">
                  <c:v>19.627223999937996</c:v>
                </c:pt>
                <c:pt idx="4711">
                  <c:v>19.631399999954738</c:v>
                </c:pt>
                <c:pt idx="4712">
                  <c:v>19.635575999971479</c:v>
                </c:pt>
                <c:pt idx="4713">
                  <c:v>19.639727999980096</c:v>
                </c:pt>
                <c:pt idx="4714">
                  <c:v>19.643903999996837</c:v>
                </c:pt>
                <c:pt idx="4715">
                  <c:v>19.648080000013579</c:v>
                </c:pt>
                <c:pt idx="4716">
                  <c:v>19.652232000022195</c:v>
                </c:pt>
                <c:pt idx="4717">
                  <c:v>19.656408000038937</c:v>
                </c:pt>
                <c:pt idx="4718">
                  <c:v>19.660560000047553</c:v>
                </c:pt>
                <c:pt idx="4719">
                  <c:v>19.664736000064295</c:v>
                </c:pt>
                <c:pt idx="4720">
                  <c:v>19.668912000081036</c:v>
                </c:pt>
                <c:pt idx="4721">
                  <c:v>19.67306399991503</c:v>
                </c:pt>
                <c:pt idx="4722">
                  <c:v>19.677239999931771</c:v>
                </c:pt>
                <c:pt idx="4723">
                  <c:v>19.681391999940388</c:v>
                </c:pt>
                <c:pt idx="4724">
                  <c:v>19.685567999957129</c:v>
                </c:pt>
                <c:pt idx="4725">
                  <c:v>19.689743999973871</c:v>
                </c:pt>
                <c:pt idx="4726">
                  <c:v>19.693895999982487</c:v>
                </c:pt>
                <c:pt idx="4727">
                  <c:v>19.698071999999229</c:v>
                </c:pt>
                <c:pt idx="4728">
                  <c:v>19.70224800001597</c:v>
                </c:pt>
                <c:pt idx="4729">
                  <c:v>19.706400000024587</c:v>
                </c:pt>
                <c:pt idx="4730">
                  <c:v>19.710576000041328</c:v>
                </c:pt>
                <c:pt idx="4731">
                  <c:v>19.714728000049945</c:v>
                </c:pt>
                <c:pt idx="4732">
                  <c:v>19.718904000066686</c:v>
                </c:pt>
                <c:pt idx="4733">
                  <c:v>19.723079999908805</c:v>
                </c:pt>
                <c:pt idx="4734">
                  <c:v>19.727231999917421</c:v>
                </c:pt>
                <c:pt idx="4735">
                  <c:v>19.731407999934163</c:v>
                </c:pt>
                <c:pt idx="4736">
                  <c:v>19.735583999950904</c:v>
                </c:pt>
                <c:pt idx="4737">
                  <c:v>19.739735999959521</c:v>
                </c:pt>
                <c:pt idx="4738">
                  <c:v>19.743911999976262</c:v>
                </c:pt>
                <c:pt idx="4739">
                  <c:v>19.748063999984879</c:v>
                </c:pt>
                <c:pt idx="4740">
                  <c:v>19.752240000001621</c:v>
                </c:pt>
                <c:pt idx="4741">
                  <c:v>19.756416000018362</c:v>
                </c:pt>
                <c:pt idx="4742">
                  <c:v>19.760568000026979</c:v>
                </c:pt>
                <c:pt idx="4743">
                  <c:v>19.76474400004372</c:v>
                </c:pt>
                <c:pt idx="4744">
                  <c:v>19.768896000052337</c:v>
                </c:pt>
                <c:pt idx="4745">
                  <c:v>19.773072000069078</c:v>
                </c:pt>
                <c:pt idx="4746">
                  <c:v>19.777247999911197</c:v>
                </c:pt>
                <c:pt idx="4747">
                  <c:v>19.781399999919813</c:v>
                </c:pt>
                <c:pt idx="4748">
                  <c:v>19.785575999936555</c:v>
                </c:pt>
                <c:pt idx="4749">
                  <c:v>19.789751999953296</c:v>
                </c:pt>
                <c:pt idx="4750">
                  <c:v>19.793903999961913</c:v>
                </c:pt>
                <c:pt idx="4751">
                  <c:v>19.798079999978654</c:v>
                </c:pt>
                <c:pt idx="4752">
                  <c:v>19.802231999987271</c:v>
                </c:pt>
                <c:pt idx="4753">
                  <c:v>19.806408000004012</c:v>
                </c:pt>
                <c:pt idx="4754">
                  <c:v>19.810584000020754</c:v>
                </c:pt>
                <c:pt idx="4755">
                  <c:v>19.81473600002937</c:v>
                </c:pt>
                <c:pt idx="4756">
                  <c:v>19.818912000046112</c:v>
                </c:pt>
                <c:pt idx="4757">
                  <c:v>19.823088000062853</c:v>
                </c:pt>
                <c:pt idx="4758">
                  <c:v>19.82724000007147</c:v>
                </c:pt>
                <c:pt idx="4759">
                  <c:v>19.831415999913588</c:v>
                </c:pt>
                <c:pt idx="4760">
                  <c:v>19.835567999922205</c:v>
                </c:pt>
                <c:pt idx="4761">
                  <c:v>19.839743999938946</c:v>
                </c:pt>
                <c:pt idx="4762">
                  <c:v>19.843919999955688</c:v>
                </c:pt>
                <c:pt idx="4763">
                  <c:v>19.848071999964304</c:v>
                </c:pt>
                <c:pt idx="4764">
                  <c:v>19.852247999981046</c:v>
                </c:pt>
                <c:pt idx="4765">
                  <c:v>19.856399999989662</c:v>
                </c:pt>
                <c:pt idx="4766">
                  <c:v>19.860576000006404</c:v>
                </c:pt>
                <c:pt idx="4767">
                  <c:v>19.864752000023145</c:v>
                </c:pt>
                <c:pt idx="4768">
                  <c:v>19.868904000031762</c:v>
                </c:pt>
                <c:pt idx="4769">
                  <c:v>19.873080000048503</c:v>
                </c:pt>
                <c:pt idx="4770">
                  <c:v>19.877256000065245</c:v>
                </c:pt>
                <c:pt idx="4771">
                  <c:v>19.881408000073861</c:v>
                </c:pt>
                <c:pt idx="4772">
                  <c:v>19.88558399991598</c:v>
                </c:pt>
                <c:pt idx="4773">
                  <c:v>19.889735999924596</c:v>
                </c:pt>
                <c:pt idx="4774">
                  <c:v>19.893911999941338</c:v>
                </c:pt>
                <c:pt idx="4775">
                  <c:v>19.898087999958079</c:v>
                </c:pt>
                <c:pt idx="4776">
                  <c:v>19.902239999966696</c:v>
                </c:pt>
                <c:pt idx="4777">
                  <c:v>19.906415999983437</c:v>
                </c:pt>
                <c:pt idx="4778">
                  <c:v>19.910592000000179</c:v>
                </c:pt>
                <c:pt idx="4779">
                  <c:v>19.914744000008795</c:v>
                </c:pt>
                <c:pt idx="4780">
                  <c:v>19.918920000025537</c:v>
                </c:pt>
                <c:pt idx="4781">
                  <c:v>19.923072000034153</c:v>
                </c:pt>
                <c:pt idx="4782">
                  <c:v>19.927248000050895</c:v>
                </c:pt>
                <c:pt idx="4783">
                  <c:v>19.931424000067636</c:v>
                </c:pt>
                <c:pt idx="4784">
                  <c:v>19.935576000076253</c:v>
                </c:pt>
                <c:pt idx="4785">
                  <c:v>19.939751999918371</c:v>
                </c:pt>
                <c:pt idx="4786">
                  <c:v>19.943927999935113</c:v>
                </c:pt>
                <c:pt idx="4787">
                  <c:v>19.948079999943729</c:v>
                </c:pt>
                <c:pt idx="4788">
                  <c:v>19.952255999960471</c:v>
                </c:pt>
                <c:pt idx="4789">
                  <c:v>19.956407999969088</c:v>
                </c:pt>
                <c:pt idx="4790">
                  <c:v>19.960583999985829</c:v>
                </c:pt>
                <c:pt idx="4791">
                  <c:v>19.96476000000257</c:v>
                </c:pt>
                <c:pt idx="4792">
                  <c:v>19.968912000011187</c:v>
                </c:pt>
                <c:pt idx="4793">
                  <c:v>19.973088000027929</c:v>
                </c:pt>
                <c:pt idx="4794">
                  <c:v>19.97726400004467</c:v>
                </c:pt>
                <c:pt idx="4795">
                  <c:v>19.981416000053287</c:v>
                </c:pt>
                <c:pt idx="4796">
                  <c:v>19.985592000070028</c:v>
                </c:pt>
                <c:pt idx="4797">
                  <c:v>19.989744000078645</c:v>
                </c:pt>
                <c:pt idx="4798">
                  <c:v>19.993919999920763</c:v>
                </c:pt>
                <c:pt idx="4799">
                  <c:v>19.998095999937505</c:v>
                </c:pt>
                <c:pt idx="4800">
                  <c:v>20.002247999946121</c:v>
                </c:pt>
                <c:pt idx="4801">
                  <c:v>20.006423999962863</c:v>
                </c:pt>
                <c:pt idx="4802">
                  <c:v>20.010599999979604</c:v>
                </c:pt>
                <c:pt idx="4803">
                  <c:v>20.014751999988221</c:v>
                </c:pt>
                <c:pt idx="4804">
                  <c:v>20.018928000004962</c:v>
                </c:pt>
                <c:pt idx="4805">
                  <c:v>20.023080000013579</c:v>
                </c:pt>
                <c:pt idx="4806">
                  <c:v>20.02725600003032</c:v>
                </c:pt>
                <c:pt idx="4807">
                  <c:v>20.031432000047062</c:v>
                </c:pt>
                <c:pt idx="4808">
                  <c:v>20.035584000055678</c:v>
                </c:pt>
                <c:pt idx="4809">
                  <c:v>20.03976000007242</c:v>
                </c:pt>
                <c:pt idx="4810">
                  <c:v>20.043912000081036</c:v>
                </c:pt>
                <c:pt idx="4811">
                  <c:v>20.048087999923155</c:v>
                </c:pt>
                <c:pt idx="4812">
                  <c:v>20.052263999939896</c:v>
                </c:pt>
                <c:pt idx="4813">
                  <c:v>20.056415999948513</c:v>
                </c:pt>
                <c:pt idx="4814">
                  <c:v>20.060591999965254</c:v>
                </c:pt>
                <c:pt idx="4815">
                  <c:v>20.064767999981996</c:v>
                </c:pt>
                <c:pt idx="4816">
                  <c:v>20.068919999990612</c:v>
                </c:pt>
                <c:pt idx="4817">
                  <c:v>20.073096000007354</c:v>
                </c:pt>
                <c:pt idx="4818">
                  <c:v>20.07724800001597</c:v>
                </c:pt>
                <c:pt idx="4819">
                  <c:v>20.081424000032712</c:v>
                </c:pt>
                <c:pt idx="4820">
                  <c:v>20.085600000049453</c:v>
                </c:pt>
                <c:pt idx="4821">
                  <c:v>20.08975200005807</c:v>
                </c:pt>
                <c:pt idx="4822">
                  <c:v>20.093928000074811</c:v>
                </c:pt>
                <c:pt idx="4823">
                  <c:v>20.09810399991693</c:v>
                </c:pt>
                <c:pt idx="4824">
                  <c:v>20.102255999925546</c:v>
                </c:pt>
                <c:pt idx="4825">
                  <c:v>20.106431999942288</c:v>
                </c:pt>
                <c:pt idx="4826">
                  <c:v>20.110583999950904</c:v>
                </c:pt>
                <c:pt idx="4827">
                  <c:v>20.114759999967646</c:v>
                </c:pt>
                <c:pt idx="4828">
                  <c:v>20.118935999984387</c:v>
                </c:pt>
                <c:pt idx="4829">
                  <c:v>20.123087999993004</c:v>
                </c:pt>
                <c:pt idx="4830">
                  <c:v>20.127264000009745</c:v>
                </c:pt>
                <c:pt idx="4831">
                  <c:v>20.131416000018362</c:v>
                </c:pt>
                <c:pt idx="4832">
                  <c:v>20.135592000035103</c:v>
                </c:pt>
                <c:pt idx="4833">
                  <c:v>20.139768000051845</c:v>
                </c:pt>
                <c:pt idx="4834">
                  <c:v>20.143920000060461</c:v>
                </c:pt>
                <c:pt idx="4835">
                  <c:v>20.148096000077203</c:v>
                </c:pt>
                <c:pt idx="4836">
                  <c:v>20.152271999919321</c:v>
                </c:pt>
                <c:pt idx="4837">
                  <c:v>20.156423999927938</c:v>
                </c:pt>
                <c:pt idx="4838">
                  <c:v>20.160599999944679</c:v>
                </c:pt>
                <c:pt idx="4839">
                  <c:v>20.164775999961421</c:v>
                </c:pt>
                <c:pt idx="4840">
                  <c:v>20.168927999970037</c:v>
                </c:pt>
                <c:pt idx="4841">
                  <c:v>20.173103999986779</c:v>
                </c:pt>
                <c:pt idx="4842">
                  <c:v>20.177255999995396</c:v>
                </c:pt>
                <c:pt idx="4843">
                  <c:v>20.181432000012137</c:v>
                </c:pt>
                <c:pt idx="4844">
                  <c:v>20.185608000028878</c:v>
                </c:pt>
                <c:pt idx="4845">
                  <c:v>20.189760000037495</c:v>
                </c:pt>
                <c:pt idx="4846">
                  <c:v>20.193936000054237</c:v>
                </c:pt>
                <c:pt idx="4847">
                  <c:v>20.198112000070978</c:v>
                </c:pt>
                <c:pt idx="4848">
                  <c:v>20.202264000079595</c:v>
                </c:pt>
                <c:pt idx="4849">
                  <c:v>20.206439999921713</c:v>
                </c:pt>
                <c:pt idx="4850">
                  <c:v>20.21059199993033</c:v>
                </c:pt>
                <c:pt idx="4851">
                  <c:v>20.214767999947071</c:v>
                </c:pt>
                <c:pt idx="4852">
                  <c:v>20.218943999963813</c:v>
                </c:pt>
                <c:pt idx="4853">
                  <c:v>20.223095999972429</c:v>
                </c:pt>
                <c:pt idx="4854">
                  <c:v>20.227271999989171</c:v>
                </c:pt>
                <c:pt idx="4855">
                  <c:v>20.231423999997787</c:v>
                </c:pt>
                <c:pt idx="4856">
                  <c:v>20.235600000014529</c:v>
                </c:pt>
                <c:pt idx="4857">
                  <c:v>20.23977600003127</c:v>
                </c:pt>
                <c:pt idx="4858">
                  <c:v>20.243928000039887</c:v>
                </c:pt>
                <c:pt idx="4859">
                  <c:v>20.248104000056628</c:v>
                </c:pt>
                <c:pt idx="4860">
                  <c:v>20.25228000007337</c:v>
                </c:pt>
                <c:pt idx="4861">
                  <c:v>20.256432000081986</c:v>
                </c:pt>
                <c:pt idx="4862">
                  <c:v>20.260607999924105</c:v>
                </c:pt>
                <c:pt idx="4863">
                  <c:v>20.264759999932721</c:v>
                </c:pt>
                <c:pt idx="4864">
                  <c:v>20.268935999949463</c:v>
                </c:pt>
                <c:pt idx="4865">
                  <c:v>20.273111999966204</c:v>
                </c:pt>
                <c:pt idx="4866">
                  <c:v>20.277263999974821</c:v>
                </c:pt>
                <c:pt idx="4867">
                  <c:v>20.281439999991562</c:v>
                </c:pt>
                <c:pt idx="4868">
                  <c:v>20.285592000000179</c:v>
                </c:pt>
                <c:pt idx="4869">
                  <c:v>20.28976800001692</c:v>
                </c:pt>
                <c:pt idx="4870">
                  <c:v>20.293944000033662</c:v>
                </c:pt>
                <c:pt idx="4871">
                  <c:v>20.298096000042278</c:v>
                </c:pt>
                <c:pt idx="4872">
                  <c:v>20.30227200005902</c:v>
                </c:pt>
                <c:pt idx="4873">
                  <c:v>20.306448000075761</c:v>
                </c:pt>
                <c:pt idx="4874">
                  <c:v>20.310599999909755</c:v>
                </c:pt>
                <c:pt idx="4875">
                  <c:v>20.314775999926496</c:v>
                </c:pt>
                <c:pt idx="4876">
                  <c:v>20.318927999935113</c:v>
                </c:pt>
                <c:pt idx="4877">
                  <c:v>20.323103999951854</c:v>
                </c:pt>
                <c:pt idx="4878">
                  <c:v>20.327279999968596</c:v>
                </c:pt>
                <c:pt idx="4879">
                  <c:v>20.331431999977212</c:v>
                </c:pt>
                <c:pt idx="4880">
                  <c:v>20.335607999993954</c:v>
                </c:pt>
                <c:pt idx="4881">
                  <c:v>20.339784000010695</c:v>
                </c:pt>
                <c:pt idx="4882">
                  <c:v>20.343936000019312</c:v>
                </c:pt>
                <c:pt idx="4883">
                  <c:v>20.348112000036053</c:v>
                </c:pt>
                <c:pt idx="4884">
                  <c:v>20.35226400004467</c:v>
                </c:pt>
                <c:pt idx="4885">
                  <c:v>20.356440000061411</c:v>
                </c:pt>
                <c:pt idx="4886">
                  <c:v>20.360616000078153</c:v>
                </c:pt>
                <c:pt idx="4887">
                  <c:v>20.364767999912146</c:v>
                </c:pt>
                <c:pt idx="4888">
                  <c:v>20.368943999928888</c:v>
                </c:pt>
                <c:pt idx="4889">
                  <c:v>20.373095999937505</c:v>
                </c:pt>
                <c:pt idx="4890">
                  <c:v>20.377271999954246</c:v>
                </c:pt>
                <c:pt idx="4891">
                  <c:v>20.381447999970987</c:v>
                </c:pt>
                <c:pt idx="4892">
                  <c:v>20.385599999979604</c:v>
                </c:pt>
                <c:pt idx="4893">
                  <c:v>20.389775999996345</c:v>
                </c:pt>
                <c:pt idx="4894">
                  <c:v>20.393952000013087</c:v>
                </c:pt>
                <c:pt idx="4895">
                  <c:v>20.398104000021704</c:v>
                </c:pt>
                <c:pt idx="4896">
                  <c:v>20.402280000038445</c:v>
                </c:pt>
                <c:pt idx="4897">
                  <c:v>20.406432000047062</c:v>
                </c:pt>
                <c:pt idx="4898">
                  <c:v>20.410608000063803</c:v>
                </c:pt>
                <c:pt idx="4899">
                  <c:v>20.414784000080545</c:v>
                </c:pt>
                <c:pt idx="4900">
                  <c:v>20.418935999914538</c:v>
                </c:pt>
                <c:pt idx="4901">
                  <c:v>20.42311199993128</c:v>
                </c:pt>
                <c:pt idx="4902">
                  <c:v>20.427287999948021</c:v>
                </c:pt>
                <c:pt idx="4903">
                  <c:v>20.431439999956638</c:v>
                </c:pt>
                <c:pt idx="4904">
                  <c:v>20.435615999973379</c:v>
                </c:pt>
                <c:pt idx="4905">
                  <c:v>20.439767999981996</c:v>
                </c:pt>
                <c:pt idx="4906">
                  <c:v>20.443943999998737</c:v>
                </c:pt>
                <c:pt idx="4907">
                  <c:v>20.448120000015479</c:v>
                </c:pt>
                <c:pt idx="4908">
                  <c:v>20.452272000024095</c:v>
                </c:pt>
                <c:pt idx="4909">
                  <c:v>20.456448000040837</c:v>
                </c:pt>
                <c:pt idx="4910">
                  <c:v>20.460600000049453</c:v>
                </c:pt>
                <c:pt idx="4911">
                  <c:v>20.464776000066195</c:v>
                </c:pt>
                <c:pt idx="4912">
                  <c:v>20.468951999908313</c:v>
                </c:pt>
                <c:pt idx="4913">
                  <c:v>20.47310399991693</c:v>
                </c:pt>
                <c:pt idx="4914">
                  <c:v>20.477279999933671</c:v>
                </c:pt>
                <c:pt idx="4915">
                  <c:v>20.481455999950413</c:v>
                </c:pt>
                <c:pt idx="4916">
                  <c:v>20.485607999959029</c:v>
                </c:pt>
                <c:pt idx="4917">
                  <c:v>20.489783999975771</c:v>
                </c:pt>
                <c:pt idx="4918">
                  <c:v>20.493935999984387</c:v>
                </c:pt>
                <c:pt idx="4919">
                  <c:v>20.498112000001129</c:v>
                </c:pt>
                <c:pt idx="4920">
                  <c:v>20.50228800001787</c:v>
                </c:pt>
                <c:pt idx="4921">
                  <c:v>20.506440000026487</c:v>
                </c:pt>
                <c:pt idx="4922">
                  <c:v>20.510616000043228</c:v>
                </c:pt>
                <c:pt idx="4923">
                  <c:v>20.51479200005997</c:v>
                </c:pt>
                <c:pt idx="4924">
                  <c:v>20.518944000068586</c:v>
                </c:pt>
                <c:pt idx="4925">
                  <c:v>20.523119999910705</c:v>
                </c:pt>
                <c:pt idx="4926">
                  <c:v>20.527271999919321</c:v>
                </c:pt>
                <c:pt idx="4927">
                  <c:v>20.531447999936063</c:v>
                </c:pt>
                <c:pt idx="4928">
                  <c:v>20.535623999952804</c:v>
                </c:pt>
                <c:pt idx="4929">
                  <c:v>20.539775999961421</c:v>
                </c:pt>
                <c:pt idx="4930">
                  <c:v>20.543951999978162</c:v>
                </c:pt>
                <c:pt idx="4931">
                  <c:v>20.548103999986779</c:v>
                </c:pt>
                <c:pt idx="4932">
                  <c:v>20.55228000000352</c:v>
                </c:pt>
                <c:pt idx="4933">
                  <c:v>20.556456000020262</c:v>
                </c:pt>
                <c:pt idx="4934">
                  <c:v>20.560608000028878</c:v>
                </c:pt>
                <c:pt idx="4935">
                  <c:v>20.56478400004562</c:v>
                </c:pt>
                <c:pt idx="4936">
                  <c:v>20.568960000062361</c:v>
                </c:pt>
                <c:pt idx="4937">
                  <c:v>20.573112000070978</c:v>
                </c:pt>
                <c:pt idx="4938">
                  <c:v>20.577287999913096</c:v>
                </c:pt>
                <c:pt idx="4939">
                  <c:v>20.581439999921713</c:v>
                </c:pt>
                <c:pt idx="4940">
                  <c:v>20.585615999938454</c:v>
                </c:pt>
                <c:pt idx="4941">
                  <c:v>20.589791999955196</c:v>
                </c:pt>
                <c:pt idx="4942">
                  <c:v>20.593943999963813</c:v>
                </c:pt>
                <c:pt idx="4943">
                  <c:v>20.598119999980554</c:v>
                </c:pt>
                <c:pt idx="4944">
                  <c:v>20.602295999997295</c:v>
                </c:pt>
                <c:pt idx="4945">
                  <c:v>20.606448000005912</c:v>
                </c:pt>
                <c:pt idx="4946">
                  <c:v>20.610624000022653</c:v>
                </c:pt>
                <c:pt idx="4947">
                  <c:v>20.614800000039395</c:v>
                </c:pt>
                <c:pt idx="4948">
                  <c:v>20.618952000048012</c:v>
                </c:pt>
                <c:pt idx="4949">
                  <c:v>20.623128000064753</c:v>
                </c:pt>
                <c:pt idx="4950">
                  <c:v>20.62728000007337</c:v>
                </c:pt>
                <c:pt idx="4951">
                  <c:v>20.631455999915488</c:v>
                </c:pt>
                <c:pt idx="4952">
                  <c:v>20.63563199993223</c:v>
                </c:pt>
                <c:pt idx="4953">
                  <c:v>20.639783999940846</c:v>
                </c:pt>
                <c:pt idx="4954">
                  <c:v>20.643959999957588</c:v>
                </c:pt>
                <c:pt idx="4955">
                  <c:v>20.648135999974329</c:v>
                </c:pt>
                <c:pt idx="4956">
                  <c:v>20.652287999982946</c:v>
                </c:pt>
                <c:pt idx="4957">
                  <c:v>20.656463999999687</c:v>
                </c:pt>
                <c:pt idx="4958">
                  <c:v>20.660616000008304</c:v>
                </c:pt>
                <c:pt idx="4959">
                  <c:v>20.664792000025045</c:v>
                </c:pt>
                <c:pt idx="4960">
                  <c:v>20.668968000041787</c:v>
                </c:pt>
                <c:pt idx="4961">
                  <c:v>20.673120000050403</c:v>
                </c:pt>
                <c:pt idx="4962">
                  <c:v>20.677296000067145</c:v>
                </c:pt>
                <c:pt idx="4963">
                  <c:v>20.681448000075761</c:v>
                </c:pt>
                <c:pt idx="4964">
                  <c:v>20.68562399991788</c:v>
                </c:pt>
                <c:pt idx="4965">
                  <c:v>20.689799999934621</c:v>
                </c:pt>
                <c:pt idx="4966">
                  <c:v>20.693951999943238</c:v>
                </c:pt>
                <c:pt idx="4967">
                  <c:v>20.698127999959979</c:v>
                </c:pt>
                <c:pt idx="4968">
                  <c:v>20.702303999976721</c:v>
                </c:pt>
                <c:pt idx="4969">
                  <c:v>20.706455999985337</c:v>
                </c:pt>
                <c:pt idx="4970">
                  <c:v>20.710632000002079</c:v>
                </c:pt>
                <c:pt idx="4971">
                  <c:v>20.714784000010695</c:v>
                </c:pt>
                <c:pt idx="4972">
                  <c:v>20.718960000027437</c:v>
                </c:pt>
                <c:pt idx="4973">
                  <c:v>20.723136000044178</c:v>
                </c:pt>
                <c:pt idx="4974">
                  <c:v>20.727288000052795</c:v>
                </c:pt>
                <c:pt idx="4975">
                  <c:v>20.731464000069536</c:v>
                </c:pt>
                <c:pt idx="4976">
                  <c:v>20.735639999911655</c:v>
                </c:pt>
                <c:pt idx="4977">
                  <c:v>20.739791999920271</c:v>
                </c:pt>
                <c:pt idx="4978">
                  <c:v>20.743967999937013</c:v>
                </c:pt>
                <c:pt idx="4979">
                  <c:v>20.748119999945629</c:v>
                </c:pt>
                <c:pt idx="4980">
                  <c:v>20.752295999962371</c:v>
                </c:pt>
                <c:pt idx="4981">
                  <c:v>20.756471999979112</c:v>
                </c:pt>
                <c:pt idx="4982">
                  <c:v>20.760623999987729</c:v>
                </c:pt>
                <c:pt idx="4983">
                  <c:v>20.76480000000447</c:v>
                </c:pt>
                <c:pt idx="4984">
                  <c:v>20.768952000013087</c:v>
                </c:pt>
                <c:pt idx="4985">
                  <c:v>20.773128000029828</c:v>
                </c:pt>
                <c:pt idx="4986">
                  <c:v>20.77730400004657</c:v>
                </c:pt>
                <c:pt idx="4987">
                  <c:v>20.781456000055186</c:v>
                </c:pt>
                <c:pt idx="4988">
                  <c:v>20.785632000071928</c:v>
                </c:pt>
                <c:pt idx="4989">
                  <c:v>20.789807999914046</c:v>
                </c:pt>
                <c:pt idx="4990">
                  <c:v>20.793959999922663</c:v>
                </c:pt>
                <c:pt idx="4991">
                  <c:v>20.798135999939404</c:v>
                </c:pt>
                <c:pt idx="4992">
                  <c:v>20.802287999948021</c:v>
                </c:pt>
                <c:pt idx="4993">
                  <c:v>20.806463999964762</c:v>
                </c:pt>
                <c:pt idx="4994">
                  <c:v>20.810639999981504</c:v>
                </c:pt>
                <c:pt idx="4995">
                  <c:v>20.814791999990121</c:v>
                </c:pt>
                <c:pt idx="4996">
                  <c:v>20.818968000006862</c:v>
                </c:pt>
                <c:pt idx="4997">
                  <c:v>20.823144000023603</c:v>
                </c:pt>
                <c:pt idx="4998">
                  <c:v>20.82729600003222</c:v>
                </c:pt>
                <c:pt idx="4999">
                  <c:v>20.831472000048961</c:v>
                </c:pt>
                <c:pt idx="5000">
                  <c:v>20.835624000057578</c:v>
                </c:pt>
                <c:pt idx="5001">
                  <c:v>20.83980000007432</c:v>
                </c:pt>
                <c:pt idx="5002">
                  <c:v>20.843975999916438</c:v>
                </c:pt>
                <c:pt idx="5003">
                  <c:v>20.848127999925055</c:v>
                </c:pt>
                <c:pt idx="5004">
                  <c:v>20.852303999941796</c:v>
                </c:pt>
                <c:pt idx="5005">
                  <c:v>20.856455999950413</c:v>
                </c:pt>
                <c:pt idx="5006">
                  <c:v>20.860631999967154</c:v>
                </c:pt>
                <c:pt idx="5007">
                  <c:v>20.864807999983896</c:v>
                </c:pt>
                <c:pt idx="5008">
                  <c:v>20.868959999992512</c:v>
                </c:pt>
                <c:pt idx="5009">
                  <c:v>20.873136000009254</c:v>
                </c:pt>
                <c:pt idx="5010">
                  <c:v>20.877312000025995</c:v>
                </c:pt>
                <c:pt idx="5011">
                  <c:v>20.881464000034612</c:v>
                </c:pt>
                <c:pt idx="5012">
                  <c:v>20.885640000051353</c:v>
                </c:pt>
                <c:pt idx="5013">
                  <c:v>20.88979200005997</c:v>
                </c:pt>
                <c:pt idx="5014">
                  <c:v>20.893968000076711</c:v>
                </c:pt>
                <c:pt idx="5015">
                  <c:v>20.89814399991883</c:v>
                </c:pt>
                <c:pt idx="5016">
                  <c:v>20.902295999927446</c:v>
                </c:pt>
                <c:pt idx="5017">
                  <c:v>20.906471999944188</c:v>
                </c:pt>
                <c:pt idx="5018">
                  <c:v>20.910647999960929</c:v>
                </c:pt>
                <c:pt idx="5019">
                  <c:v>20.914799999969546</c:v>
                </c:pt>
                <c:pt idx="5020">
                  <c:v>20.918975999986287</c:v>
                </c:pt>
                <c:pt idx="5021">
                  <c:v>20.923127999994904</c:v>
                </c:pt>
                <c:pt idx="5022">
                  <c:v>20.927304000011645</c:v>
                </c:pt>
                <c:pt idx="5023">
                  <c:v>20.931480000028387</c:v>
                </c:pt>
                <c:pt idx="5024">
                  <c:v>20.935632000037003</c:v>
                </c:pt>
                <c:pt idx="5025">
                  <c:v>20.939808000053745</c:v>
                </c:pt>
                <c:pt idx="5026">
                  <c:v>20.943984000070486</c:v>
                </c:pt>
                <c:pt idx="5027">
                  <c:v>20.948136000079103</c:v>
                </c:pt>
                <c:pt idx="5028">
                  <c:v>20.952311999921221</c:v>
                </c:pt>
                <c:pt idx="5029">
                  <c:v>20.956463999929838</c:v>
                </c:pt>
                <c:pt idx="5030">
                  <c:v>20.960639999946579</c:v>
                </c:pt>
                <c:pt idx="5031">
                  <c:v>20.964815999963321</c:v>
                </c:pt>
                <c:pt idx="5032">
                  <c:v>20.968967999971937</c:v>
                </c:pt>
                <c:pt idx="5033">
                  <c:v>20.973143999988679</c:v>
                </c:pt>
                <c:pt idx="5034">
                  <c:v>20.977295999997295</c:v>
                </c:pt>
                <c:pt idx="5035">
                  <c:v>20.981472000014037</c:v>
                </c:pt>
                <c:pt idx="5036">
                  <c:v>20.985648000030778</c:v>
                </c:pt>
                <c:pt idx="5037">
                  <c:v>20.989800000039395</c:v>
                </c:pt>
                <c:pt idx="5038">
                  <c:v>20.993976000056136</c:v>
                </c:pt>
                <c:pt idx="5039">
                  <c:v>20.998152000072878</c:v>
                </c:pt>
                <c:pt idx="5040">
                  <c:v>21.002304000081494</c:v>
                </c:pt>
                <c:pt idx="5041">
                  <c:v>21.006479999923613</c:v>
                </c:pt>
                <c:pt idx="5042">
                  <c:v>21.01063199993223</c:v>
                </c:pt>
                <c:pt idx="5043">
                  <c:v>21.014807999948971</c:v>
                </c:pt>
                <c:pt idx="5044">
                  <c:v>21.018983999965712</c:v>
                </c:pt>
                <c:pt idx="5045">
                  <c:v>21.023135999974329</c:v>
                </c:pt>
                <c:pt idx="5046">
                  <c:v>21.02731199999107</c:v>
                </c:pt>
                <c:pt idx="5047">
                  <c:v>21.031488000007812</c:v>
                </c:pt>
                <c:pt idx="5048">
                  <c:v>21.035640000016429</c:v>
                </c:pt>
                <c:pt idx="5049">
                  <c:v>21.03981600003317</c:v>
                </c:pt>
                <c:pt idx="5050">
                  <c:v>21.043968000041787</c:v>
                </c:pt>
                <c:pt idx="5051">
                  <c:v>21.048144000058528</c:v>
                </c:pt>
                <c:pt idx="5052">
                  <c:v>21.052320000075269</c:v>
                </c:pt>
                <c:pt idx="5053">
                  <c:v>21.056471999909263</c:v>
                </c:pt>
                <c:pt idx="5054">
                  <c:v>21.060647999926005</c:v>
                </c:pt>
                <c:pt idx="5055">
                  <c:v>21.064799999934621</c:v>
                </c:pt>
                <c:pt idx="5056">
                  <c:v>21.068975999951363</c:v>
                </c:pt>
                <c:pt idx="5057">
                  <c:v>21.073151999968104</c:v>
                </c:pt>
                <c:pt idx="5058">
                  <c:v>21.077303999976721</c:v>
                </c:pt>
                <c:pt idx="5059">
                  <c:v>21.081479999993462</c:v>
                </c:pt>
                <c:pt idx="5060">
                  <c:v>21.085656000010204</c:v>
                </c:pt>
                <c:pt idx="5061">
                  <c:v>21.08980800001882</c:v>
                </c:pt>
                <c:pt idx="5062">
                  <c:v>21.093984000035562</c:v>
                </c:pt>
                <c:pt idx="5063">
                  <c:v>21.098136000044178</c:v>
                </c:pt>
                <c:pt idx="5064">
                  <c:v>21.10231200006092</c:v>
                </c:pt>
                <c:pt idx="5065">
                  <c:v>21.106488000077661</c:v>
                </c:pt>
                <c:pt idx="5066">
                  <c:v>21.110639999911655</c:v>
                </c:pt>
                <c:pt idx="5067">
                  <c:v>21.114815999928396</c:v>
                </c:pt>
                <c:pt idx="5068">
                  <c:v>21.118967999937013</c:v>
                </c:pt>
                <c:pt idx="5069">
                  <c:v>21.123143999953754</c:v>
                </c:pt>
                <c:pt idx="5070">
                  <c:v>21.127319999970496</c:v>
                </c:pt>
                <c:pt idx="5071">
                  <c:v>21.131471999979112</c:v>
                </c:pt>
                <c:pt idx="5072">
                  <c:v>21.135647999995854</c:v>
                </c:pt>
                <c:pt idx="5073">
                  <c:v>21.139824000012595</c:v>
                </c:pt>
                <c:pt idx="5074">
                  <c:v>21.143976000021212</c:v>
                </c:pt>
                <c:pt idx="5075">
                  <c:v>21.148152000037953</c:v>
                </c:pt>
                <c:pt idx="5076">
                  <c:v>21.15230400004657</c:v>
                </c:pt>
                <c:pt idx="5077">
                  <c:v>21.156480000063311</c:v>
                </c:pt>
                <c:pt idx="5078">
                  <c:v>21.160656000080053</c:v>
                </c:pt>
                <c:pt idx="5079">
                  <c:v>21.164807999914046</c:v>
                </c:pt>
                <c:pt idx="5080">
                  <c:v>21.168983999930788</c:v>
                </c:pt>
                <c:pt idx="5081">
                  <c:v>21.173159999947529</c:v>
                </c:pt>
                <c:pt idx="5082">
                  <c:v>21.177311999956146</c:v>
                </c:pt>
                <c:pt idx="5083">
                  <c:v>21.181487999972887</c:v>
                </c:pt>
                <c:pt idx="5084">
                  <c:v>21.185663999989629</c:v>
                </c:pt>
                <c:pt idx="5085">
                  <c:v>21.189815999998245</c:v>
                </c:pt>
                <c:pt idx="5086">
                  <c:v>21.193992000014987</c:v>
                </c:pt>
                <c:pt idx="5087">
                  <c:v>21.198144000023603</c:v>
                </c:pt>
                <c:pt idx="5088">
                  <c:v>21.202320000040345</c:v>
                </c:pt>
                <c:pt idx="5089">
                  <c:v>21.206496000057086</c:v>
                </c:pt>
                <c:pt idx="5090">
                  <c:v>21.210648000065703</c:v>
                </c:pt>
                <c:pt idx="5091">
                  <c:v>21.214824000082444</c:v>
                </c:pt>
                <c:pt idx="5092">
                  <c:v>21.218999999924563</c:v>
                </c:pt>
                <c:pt idx="5093">
                  <c:v>21.223151999933179</c:v>
                </c:pt>
                <c:pt idx="5094">
                  <c:v>21.227327999949921</c:v>
                </c:pt>
                <c:pt idx="5095">
                  <c:v>21.231479999958538</c:v>
                </c:pt>
                <c:pt idx="5096">
                  <c:v>21.235655999975279</c:v>
                </c:pt>
                <c:pt idx="5097">
                  <c:v>21.23983199999202</c:v>
                </c:pt>
                <c:pt idx="5098">
                  <c:v>21.243984000000637</c:v>
                </c:pt>
                <c:pt idx="5099">
                  <c:v>21.248160000017378</c:v>
                </c:pt>
                <c:pt idx="5100">
                  <c:v>21.25233600003412</c:v>
                </c:pt>
                <c:pt idx="5101">
                  <c:v>21.256488000042737</c:v>
                </c:pt>
                <c:pt idx="5102">
                  <c:v>21.260664000059478</c:v>
                </c:pt>
                <c:pt idx="5103">
                  <c:v>21.264816000068095</c:v>
                </c:pt>
                <c:pt idx="5104">
                  <c:v>21.268991999910213</c:v>
                </c:pt>
                <c:pt idx="5105">
                  <c:v>21.273167999926955</c:v>
                </c:pt>
                <c:pt idx="5106">
                  <c:v>21.277319999935571</c:v>
                </c:pt>
                <c:pt idx="5107">
                  <c:v>21.281495999952313</c:v>
                </c:pt>
                <c:pt idx="5108">
                  <c:v>21.285671999969054</c:v>
                </c:pt>
                <c:pt idx="5109">
                  <c:v>21.289823999977671</c:v>
                </c:pt>
                <c:pt idx="5110">
                  <c:v>21.293999999994412</c:v>
                </c:pt>
                <c:pt idx="5111">
                  <c:v>21.298152000003029</c:v>
                </c:pt>
                <c:pt idx="5112">
                  <c:v>21.30232800001977</c:v>
                </c:pt>
                <c:pt idx="5113">
                  <c:v>21.306504000036512</c:v>
                </c:pt>
                <c:pt idx="5114">
                  <c:v>21.310656000045128</c:v>
                </c:pt>
                <c:pt idx="5115">
                  <c:v>21.31483200006187</c:v>
                </c:pt>
                <c:pt idx="5116">
                  <c:v>21.318984000070486</c:v>
                </c:pt>
                <c:pt idx="5117">
                  <c:v>21.323159999912605</c:v>
                </c:pt>
                <c:pt idx="5118">
                  <c:v>21.327335999929346</c:v>
                </c:pt>
                <c:pt idx="5119">
                  <c:v>21.331487999937963</c:v>
                </c:pt>
                <c:pt idx="5120">
                  <c:v>21.335663999954704</c:v>
                </c:pt>
                <c:pt idx="5121">
                  <c:v>21.339839999971446</c:v>
                </c:pt>
                <c:pt idx="5122">
                  <c:v>21.343991999980062</c:v>
                </c:pt>
                <c:pt idx="5123">
                  <c:v>21.348167999996804</c:v>
                </c:pt>
                <c:pt idx="5124">
                  <c:v>21.35232000000542</c:v>
                </c:pt>
                <c:pt idx="5125">
                  <c:v>21.356496000022162</c:v>
                </c:pt>
                <c:pt idx="5126">
                  <c:v>21.360672000038903</c:v>
                </c:pt>
                <c:pt idx="5127">
                  <c:v>21.36482400004752</c:v>
                </c:pt>
                <c:pt idx="5128">
                  <c:v>21.369000000064261</c:v>
                </c:pt>
                <c:pt idx="5129">
                  <c:v>21.373152000072878</c:v>
                </c:pt>
                <c:pt idx="5130">
                  <c:v>21.377327999914996</c:v>
                </c:pt>
                <c:pt idx="5131">
                  <c:v>21.381503999931738</c:v>
                </c:pt>
                <c:pt idx="5132">
                  <c:v>21.385655999940354</c:v>
                </c:pt>
                <c:pt idx="5133">
                  <c:v>21.389831999957096</c:v>
                </c:pt>
                <c:pt idx="5134">
                  <c:v>21.394007999973837</c:v>
                </c:pt>
                <c:pt idx="5135">
                  <c:v>21.398159999982454</c:v>
                </c:pt>
                <c:pt idx="5136">
                  <c:v>21.402335999999195</c:v>
                </c:pt>
                <c:pt idx="5137">
                  <c:v>21.406488000007812</c:v>
                </c:pt>
                <c:pt idx="5138">
                  <c:v>21.410664000024553</c:v>
                </c:pt>
                <c:pt idx="5139">
                  <c:v>21.414840000041295</c:v>
                </c:pt>
                <c:pt idx="5140">
                  <c:v>21.418992000049911</c:v>
                </c:pt>
                <c:pt idx="5141">
                  <c:v>21.423168000066653</c:v>
                </c:pt>
                <c:pt idx="5142">
                  <c:v>21.427343999908771</c:v>
                </c:pt>
                <c:pt idx="5143">
                  <c:v>21.431495999917388</c:v>
                </c:pt>
                <c:pt idx="5144">
                  <c:v>21.435671999934129</c:v>
                </c:pt>
                <c:pt idx="5145">
                  <c:v>21.439823999942746</c:v>
                </c:pt>
                <c:pt idx="5146">
                  <c:v>21.443999999959487</c:v>
                </c:pt>
                <c:pt idx="5147">
                  <c:v>21.448175999976229</c:v>
                </c:pt>
                <c:pt idx="5148">
                  <c:v>21.452327999984846</c:v>
                </c:pt>
                <c:pt idx="5149">
                  <c:v>21.456504000001587</c:v>
                </c:pt>
                <c:pt idx="5150">
                  <c:v>21.460656000010204</c:v>
                </c:pt>
                <c:pt idx="5151">
                  <c:v>21.464832000026945</c:v>
                </c:pt>
                <c:pt idx="5152">
                  <c:v>21.469008000043686</c:v>
                </c:pt>
                <c:pt idx="5153">
                  <c:v>21.473160000052303</c:v>
                </c:pt>
                <c:pt idx="5154">
                  <c:v>21.477336000069045</c:v>
                </c:pt>
                <c:pt idx="5155">
                  <c:v>21.481511999911163</c:v>
                </c:pt>
                <c:pt idx="5156">
                  <c:v>21.48566399991978</c:v>
                </c:pt>
                <c:pt idx="5157">
                  <c:v>21.489839999936521</c:v>
                </c:pt>
                <c:pt idx="5158">
                  <c:v>21.493991999945138</c:v>
                </c:pt>
                <c:pt idx="5159">
                  <c:v>21.498167999961879</c:v>
                </c:pt>
                <c:pt idx="5160">
                  <c:v>21.502343999978621</c:v>
                </c:pt>
                <c:pt idx="5161">
                  <c:v>21.506495999987237</c:v>
                </c:pt>
                <c:pt idx="5162">
                  <c:v>21.510672000003979</c:v>
                </c:pt>
                <c:pt idx="5163">
                  <c:v>21.51484800002072</c:v>
                </c:pt>
                <c:pt idx="5164">
                  <c:v>21.519000000029337</c:v>
                </c:pt>
                <c:pt idx="5165">
                  <c:v>21.523176000046078</c:v>
                </c:pt>
                <c:pt idx="5166">
                  <c:v>21.527328000054695</c:v>
                </c:pt>
                <c:pt idx="5167">
                  <c:v>21.531504000071436</c:v>
                </c:pt>
                <c:pt idx="5168">
                  <c:v>21.535679999913555</c:v>
                </c:pt>
                <c:pt idx="5169">
                  <c:v>21.539831999922171</c:v>
                </c:pt>
                <c:pt idx="5170">
                  <c:v>21.544007999938913</c:v>
                </c:pt>
                <c:pt idx="5171">
                  <c:v>21.548159999947529</c:v>
                </c:pt>
                <c:pt idx="5172">
                  <c:v>21.552335999964271</c:v>
                </c:pt>
                <c:pt idx="5173">
                  <c:v>21.556511999981012</c:v>
                </c:pt>
                <c:pt idx="5174">
                  <c:v>21.560663999989629</c:v>
                </c:pt>
                <c:pt idx="5175">
                  <c:v>21.56484000000637</c:v>
                </c:pt>
                <c:pt idx="5176">
                  <c:v>21.569016000023112</c:v>
                </c:pt>
                <c:pt idx="5177">
                  <c:v>21.573168000031728</c:v>
                </c:pt>
                <c:pt idx="5178">
                  <c:v>21.57734400004847</c:v>
                </c:pt>
                <c:pt idx="5179">
                  <c:v>21.581496000057086</c:v>
                </c:pt>
                <c:pt idx="5180">
                  <c:v>21.585672000073828</c:v>
                </c:pt>
                <c:pt idx="5181">
                  <c:v>21.589847999915946</c:v>
                </c:pt>
                <c:pt idx="5182">
                  <c:v>21.593999999924563</c:v>
                </c:pt>
                <c:pt idx="5183">
                  <c:v>21.598175999941304</c:v>
                </c:pt>
                <c:pt idx="5184">
                  <c:v>21.602351999958046</c:v>
                </c:pt>
                <c:pt idx="5185">
                  <c:v>21.606503999966662</c:v>
                </c:pt>
                <c:pt idx="5186">
                  <c:v>21.610679999983404</c:v>
                </c:pt>
                <c:pt idx="5187">
                  <c:v>21.61483199999202</c:v>
                </c:pt>
                <c:pt idx="5188">
                  <c:v>21.619008000008762</c:v>
                </c:pt>
                <c:pt idx="5189">
                  <c:v>21.623184000025503</c:v>
                </c:pt>
                <c:pt idx="5190">
                  <c:v>21.62733600003412</c:v>
                </c:pt>
                <c:pt idx="5191">
                  <c:v>21.631512000050861</c:v>
                </c:pt>
                <c:pt idx="5192">
                  <c:v>21.635664000059478</c:v>
                </c:pt>
                <c:pt idx="5193">
                  <c:v>21.639840000076219</c:v>
                </c:pt>
                <c:pt idx="5194">
                  <c:v>21.644015999918338</c:v>
                </c:pt>
                <c:pt idx="5195">
                  <c:v>21.648167999926955</c:v>
                </c:pt>
                <c:pt idx="5196">
                  <c:v>21.652343999943696</c:v>
                </c:pt>
                <c:pt idx="5197">
                  <c:v>21.656519999960437</c:v>
                </c:pt>
                <c:pt idx="5198">
                  <c:v>21.660671999969054</c:v>
                </c:pt>
                <c:pt idx="5199">
                  <c:v>21.664847999985795</c:v>
                </c:pt>
                <c:pt idx="5200">
                  <c:v>21.669024000002537</c:v>
                </c:pt>
                <c:pt idx="5201">
                  <c:v>21.673176000011154</c:v>
                </c:pt>
                <c:pt idx="5202">
                  <c:v>21.677352000027895</c:v>
                </c:pt>
                <c:pt idx="5203">
                  <c:v>21.681504000036512</c:v>
                </c:pt>
                <c:pt idx="5204">
                  <c:v>21.685680000053253</c:v>
                </c:pt>
                <c:pt idx="5205">
                  <c:v>21.689856000069994</c:v>
                </c:pt>
                <c:pt idx="5206">
                  <c:v>21.694008000078611</c:v>
                </c:pt>
                <c:pt idx="5207">
                  <c:v>21.69818399992073</c:v>
                </c:pt>
                <c:pt idx="5208">
                  <c:v>21.702359999937471</c:v>
                </c:pt>
                <c:pt idx="5209">
                  <c:v>21.706511999946088</c:v>
                </c:pt>
                <c:pt idx="5210">
                  <c:v>21.710687999962829</c:v>
                </c:pt>
                <c:pt idx="5211">
                  <c:v>21.714839999971446</c:v>
                </c:pt>
                <c:pt idx="5212">
                  <c:v>21.719015999988187</c:v>
                </c:pt>
                <c:pt idx="5213">
                  <c:v>21.723192000004929</c:v>
                </c:pt>
                <c:pt idx="5214">
                  <c:v>21.727344000013545</c:v>
                </c:pt>
                <c:pt idx="5215">
                  <c:v>21.731520000030287</c:v>
                </c:pt>
                <c:pt idx="5216">
                  <c:v>21.735672000038903</c:v>
                </c:pt>
                <c:pt idx="5217">
                  <c:v>21.739848000055645</c:v>
                </c:pt>
                <c:pt idx="5218">
                  <c:v>21.744024000072386</c:v>
                </c:pt>
                <c:pt idx="5219">
                  <c:v>21.748176000081003</c:v>
                </c:pt>
                <c:pt idx="5220">
                  <c:v>21.752351999923121</c:v>
                </c:pt>
                <c:pt idx="5221">
                  <c:v>21.756527999939863</c:v>
                </c:pt>
                <c:pt idx="5222">
                  <c:v>21.760679999948479</c:v>
                </c:pt>
                <c:pt idx="5223">
                  <c:v>21.764855999965221</c:v>
                </c:pt>
                <c:pt idx="5224">
                  <c:v>21.769007999973837</c:v>
                </c:pt>
                <c:pt idx="5225">
                  <c:v>21.773183999990579</c:v>
                </c:pt>
                <c:pt idx="5226">
                  <c:v>21.77736000000732</c:v>
                </c:pt>
                <c:pt idx="5227">
                  <c:v>21.781512000015937</c:v>
                </c:pt>
                <c:pt idx="5228">
                  <c:v>21.785688000032678</c:v>
                </c:pt>
                <c:pt idx="5229">
                  <c:v>21.78986400004942</c:v>
                </c:pt>
                <c:pt idx="5230">
                  <c:v>21.794016000058036</c:v>
                </c:pt>
                <c:pt idx="5231">
                  <c:v>21.798192000074778</c:v>
                </c:pt>
                <c:pt idx="5232">
                  <c:v>21.802343999908771</c:v>
                </c:pt>
                <c:pt idx="5233">
                  <c:v>21.806519999925513</c:v>
                </c:pt>
                <c:pt idx="5234">
                  <c:v>21.810695999942254</c:v>
                </c:pt>
                <c:pt idx="5235">
                  <c:v>21.814847999950871</c:v>
                </c:pt>
                <c:pt idx="5236">
                  <c:v>21.819023999967612</c:v>
                </c:pt>
                <c:pt idx="5237">
                  <c:v>21.823199999984354</c:v>
                </c:pt>
                <c:pt idx="5238">
                  <c:v>21.82735199999297</c:v>
                </c:pt>
                <c:pt idx="5239">
                  <c:v>21.831528000009712</c:v>
                </c:pt>
                <c:pt idx="5240">
                  <c:v>21.835680000018328</c:v>
                </c:pt>
                <c:pt idx="5241">
                  <c:v>21.83985600003507</c:v>
                </c:pt>
                <c:pt idx="5242">
                  <c:v>21.844032000051811</c:v>
                </c:pt>
                <c:pt idx="5243">
                  <c:v>21.848184000060428</c:v>
                </c:pt>
                <c:pt idx="5244">
                  <c:v>21.852360000077169</c:v>
                </c:pt>
                <c:pt idx="5245">
                  <c:v>21.856511999911163</c:v>
                </c:pt>
                <c:pt idx="5246">
                  <c:v>21.860687999927904</c:v>
                </c:pt>
                <c:pt idx="5247">
                  <c:v>21.864863999944646</c:v>
                </c:pt>
                <c:pt idx="5248">
                  <c:v>21.869015999953263</c:v>
                </c:pt>
                <c:pt idx="5249">
                  <c:v>21.873191999970004</c:v>
                </c:pt>
                <c:pt idx="5250">
                  <c:v>21.877367999986745</c:v>
                </c:pt>
                <c:pt idx="5251">
                  <c:v>21.881519999995362</c:v>
                </c:pt>
                <c:pt idx="5252">
                  <c:v>21.885696000012103</c:v>
                </c:pt>
                <c:pt idx="5253">
                  <c:v>21.88984800002072</c:v>
                </c:pt>
                <c:pt idx="5254">
                  <c:v>21.894024000037462</c:v>
                </c:pt>
                <c:pt idx="5255">
                  <c:v>21.898200000054203</c:v>
                </c:pt>
                <c:pt idx="5256">
                  <c:v>21.90235200006282</c:v>
                </c:pt>
                <c:pt idx="5257">
                  <c:v>21.906528000079561</c:v>
                </c:pt>
                <c:pt idx="5258">
                  <c:v>21.910703999921679</c:v>
                </c:pt>
                <c:pt idx="5259">
                  <c:v>21.914855999930296</c:v>
                </c:pt>
                <c:pt idx="5260">
                  <c:v>21.919031999947038</c:v>
                </c:pt>
                <c:pt idx="5261">
                  <c:v>21.923183999955654</c:v>
                </c:pt>
                <c:pt idx="5262">
                  <c:v>21.927359999972396</c:v>
                </c:pt>
                <c:pt idx="5263">
                  <c:v>21.931535999989137</c:v>
                </c:pt>
                <c:pt idx="5264">
                  <c:v>21.935687999997754</c:v>
                </c:pt>
                <c:pt idx="5265">
                  <c:v>21.939864000014495</c:v>
                </c:pt>
                <c:pt idx="5266">
                  <c:v>21.944040000031237</c:v>
                </c:pt>
                <c:pt idx="5267">
                  <c:v>21.948192000039853</c:v>
                </c:pt>
                <c:pt idx="5268">
                  <c:v>21.952368000056595</c:v>
                </c:pt>
                <c:pt idx="5269">
                  <c:v>21.956520000065211</c:v>
                </c:pt>
                <c:pt idx="5270">
                  <c:v>21.960696000081953</c:v>
                </c:pt>
                <c:pt idx="5271">
                  <c:v>21.964871999924071</c:v>
                </c:pt>
                <c:pt idx="5272">
                  <c:v>21.969023999932688</c:v>
                </c:pt>
                <c:pt idx="5273">
                  <c:v>21.973199999949429</c:v>
                </c:pt>
                <c:pt idx="5274">
                  <c:v>21.977351999958046</c:v>
                </c:pt>
                <c:pt idx="5275">
                  <c:v>21.981527999974787</c:v>
                </c:pt>
                <c:pt idx="5276">
                  <c:v>21.985703999991529</c:v>
                </c:pt>
                <c:pt idx="5277">
                  <c:v>21.989856000000145</c:v>
                </c:pt>
                <c:pt idx="5278">
                  <c:v>21.994032000016887</c:v>
                </c:pt>
                <c:pt idx="5279">
                  <c:v>21.998208000033628</c:v>
                </c:pt>
                <c:pt idx="5280">
                  <c:v>22.002360000042245</c:v>
                </c:pt>
                <c:pt idx="5281">
                  <c:v>22.006536000058986</c:v>
                </c:pt>
                <c:pt idx="5282">
                  <c:v>22.010688000067603</c:v>
                </c:pt>
                <c:pt idx="5283">
                  <c:v>22.014863999909721</c:v>
                </c:pt>
                <c:pt idx="5284">
                  <c:v>22.019039999926463</c:v>
                </c:pt>
                <c:pt idx="5285">
                  <c:v>22.023191999935079</c:v>
                </c:pt>
                <c:pt idx="5286">
                  <c:v>22.027367999951821</c:v>
                </c:pt>
                <c:pt idx="5287">
                  <c:v>22.031543999968562</c:v>
                </c:pt>
                <c:pt idx="5288">
                  <c:v>22.035695999977179</c:v>
                </c:pt>
                <c:pt idx="5289">
                  <c:v>22.03987199999392</c:v>
                </c:pt>
              </c:numCache>
            </c:numRef>
          </c:xVal>
          <c:yVal>
            <c:numRef>
              <c:f>Sumitomo13Oct2015a_Bleedin!$O$2:$O$5291</c:f>
              <c:numCache>
                <c:formatCode>General</c:formatCode>
                <c:ptCount val="5290"/>
                <c:pt idx="25">
                  <c:v>31553.218861748515</c:v>
                </c:pt>
                <c:pt idx="26">
                  <c:v>14853.616070131584</c:v>
                </c:pt>
                <c:pt idx="27">
                  <c:v>26621.972270658553</c:v>
                </c:pt>
                <c:pt idx="28">
                  <c:v>14623.866543206292</c:v>
                </c:pt>
                <c:pt idx="29">
                  <c:v>15957.272172659263</c:v>
                </c:pt>
                <c:pt idx="30">
                  <c:v>18466.062843715408</c:v>
                </c:pt>
                <c:pt idx="31">
                  <c:v>13483.770007105833</c:v>
                </c:pt>
                <c:pt idx="32">
                  <c:v>12497.849922290457</c:v>
                </c:pt>
                <c:pt idx="33">
                  <c:v>15957.272172659263</c:v>
                </c:pt>
                <c:pt idx="34">
                  <c:v>14623.866543206292</c:v>
                </c:pt>
                <c:pt idx="35">
                  <c:v>15957.272172659263</c:v>
                </c:pt>
                <c:pt idx="36">
                  <c:v>15957.272172659263</c:v>
                </c:pt>
                <c:pt idx="37">
                  <c:v>14623.866543206292</c:v>
                </c:pt>
                <c:pt idx="38">
                  <c:v>11637.026563728356</c:v>
                </c:pt>
                <c:pt idx="39">
                  <c:v>15957.272172659263</c:v>
                </c:pt>
                <c:pt idx="40">
                  <c:v>7986.9436536360536</c:v>
                </c:pt>
                <c:pt idx="41">
                  <c:v>14310.687902834154</c:v>
                </c:pt>
                <c:pt idx="42">
                  <c:v>16132.113217442527</c:v>
                </c:pt>
                <c:pt idx="43">
                  <c:v>16851.55432399386</c:v>
                </c:pt>
                <c:pt idx="44">
                  <c:v>16888.660581719148</c:v>
                </c:pt>
                <c:pt idx="45">
                  <c:v>17207.252478859988</c:v>
                </c:pt>
                <c:pt idx="46">
                  <c:v>16275.260381996161</c:v>
                </c:pt>
                <c:pt idx="47">
                  <c:v>15979.964937570659</c:v>
                </c:pt>
                <c:pt idx="48">
                  <c:v>16512.068472896794</c:v>
                </c:pt>
                <c:pt idx="49">
                  <c:v>16512.068472896794</c:v>
                </c:pt>
                <c:pt idx="50">
                  <c:v>16216.22596543229</c:v>
                </c:pt>
                <c:pt idx="51">
                  <c:v>15645.609349869159</c:v>
                </c:pt>
                <c:pt idx="52">
                  <c:v>15645.609349869159</c:v>
                </c:pt>
                <c:pt idx="53">
                  <c:v>15645.609349869159</c:v>
                </c:pt>
                <c:pt idx="54">
                  <c:v>14839.052663572787</c:v>
                </c:pt>
                <c:pt idx="55">
                  <c:v>15645.609349869159</c:v>
                </c:pt>
                <c:pt idx="56">
                  <c:v>14839.052663572787</c:v>
                </c:pt>
                <c:pt idx="57">
                  <c:v>14839.052663572787</c:v>
                </c:pt>
                <c:pt idx="58">
                  <c:v>14839.052663572787</c:v>
                </c:pt>
                <c:pt idx="59">
                  <c:v>15869.660745491281</c:v>
                </c:pt>
                <c:pt idx="60">
                  <c:v>14582.504536774199</c:v>
                </c:pt>
                <c:pt idx="61">
                  <c:v>14582.504536774199</c:v>
                </c:pt>
                <c:pt idx="62">
                  <c:v>15324.144258986753</c:v>
                </c:pt>
                <c:pt idx="63">
                  <c:v>13612.99501496594</c:v>
                </c:pt>
                <c:pt idx="64">
                  <c:v>13847.235809721382</c:v>
                </c:pt>
                <c:pt idx="65">
                  <c:v>13612.99501496594</c:v>
                </c:pt>
                <c:pt idx="66">
                  <c:v>14064.620822251043</c:v>
                </c:pt>
                <c:pt idx="67">
                  <c:v>14551.495818219317</c:v>
                </c:pt>
                <c:pt idx="68">
                  <c:v>14803.236144365143</c:v>
                </c:pt>
                <c:pt idx="69">
                  <c:v>14582.504536774199</c:v>
                </c:pt>
                <c:pt idx="70">
                  <c:v>14305.346651019776</c:v>
                </c:pt>
                <c:pt idx="71">
                  <c:v>14064.620822251043</c:v>
                </c:pt>
                <c:pt idx="72">
                  <c:v>13612.99501496594</c:v>
                </c:pt>
                <c:pt idx="73">
                  <c:v>14803.236144365143</c:v>
                </c:pt>
                <c:pt idx="74">
                  <c:v>14551.495818219317</c:v>
                </c:pt>
                <c:pt idx="75">
                  <c:v>14331.797070346505</c:v>
                </c:pt>
                <c:pt idx="76">
                  <c:v>14551.495818219317</c:v>
                </c:pt>
                <c:pt idx="77">
                  <c:v>13612.99501496594</c:v>
                </c:pt>
                <c:pt idx="78">
                  <c:v>14064.620822251043</c:v>
                </c:pt>
                <c:pt idx="79">
                  <c:v>14305.346651019776</c:v>
                </c:pt>
                <c:pt idx="80">
                  <c:v>13383.915184672467</c:v>
                </c:pt>
                <c:pt idx="81">
                  <c:v>14064.620822251043</c:v>
                </c:pt>
                <c:pt idx="82">
                  <c:v>13373.445745366662</c:v>
                </c:pt>
                <c:pt idx="83">
                  <c:v>14551.495818219317</c:v>
                </c:pt>
                <c:pt idx="84">
                  <c:v>13829.157094682856</c:v>
                </c:pt>
                <c:pt idx="85">
                  <c:v>12516.265205643189</c:v>
                </c:pt>
                <c:pt idx="86">
                  <c:v>12936.953354689595</c:v>
                </c:pt>
                <c:pt idx="87">
                  <c:v>11912.767316077945</c:v>
                </c:pt>
                <c:pt idx="88">
                  <c:v>12725.589710881333</c:v>
                </c:pt>
                <c:pt idx="89">
                  <c:v>12316.027373894156</c:v>
                </c:pt>
                <c:pt idx="90">
                  <c:v>12518.682493874074</c:v>
                </c:pt>
                <c:pt idx="91">
                  <c:v>11923.126031739364</c:v>
                </c:pt>
                <c:pt idx="92">
                  <c:v>11912.767316077945</c:v>
                </c:pt>
                <c:pt idx="93">
                  <c:v>12316.027373894156</c:v>
                </c:pt>
                <c:pt idx="94">
                  <c:v>11531.037933342246</c:v>
                </c:pt>
                <c:pt idx="95">
                  <c:v>12316.027373894156</c:v>
                </c:pt>
                <c:pt idx="96">
                  <c:v>11164.766870618998</c:v>
                </c:pt>
                <c:pt idx="97">
                  <c:v>11164.766870618998</c:v>
                </c:pt>
                <c:pt idx="98">
                  <c:v>11346.023091024019</c:v>
                </c:pt>
                <c:pt idx="99">
                  <c:v>11912.767316077945</c:v>
                </c:pt>
                <c:pt idx="100">
                  <c:v>11164.766870618998</c:v>
                </c:pt>
                <c:pt idx="101">
                  <c:v>11531.037933342246</c:v>
                </c:pt>
                <c:pt idx="102">
                  <c:v>11346.023091024019</c:v>
                </c:pt>
                <c:pt idx="103">
                  <c:v>10813.162558976808</c:v>
                </c:pt>
                <c:pt idx="104">
                  <c:v>10813.162558976808</c:v>
                </c:pt>
                <c:pt idx="105">
                  <c:v>10813.162558976808</c:v>
                </c:pt>
                <c:pt idx="106">
                  <c:v>10813.162558976808</c:v>
                </c:pt>
                <c:pt idx="107">
                  <c:v>10642.587960407132</c:v>
                </c:pt>
                <c:pt idx="108">
                  <c:v>11164.766870618998</c:v>
                </c:pt>
                <c:pt idx="109">
                  <c:v>10311.505410284995</c:v>
                </c:pt>
                <c:pt idx="110">
                  <c:v>10311.505410284995</c:v>
                </c:pt>
                <c:pt idx="111">
                  <c:v>10475.387618691309</c:v>
                </c:pt>
                <c:pt idx="112">
                  <c:v>10475.387618691309</c:v>
                </c:pt>
                <c:pt idx="113">
                  <c:v>10311.505410284995</c:v>
                </c:pt>
                <c:pt idx="114">
                  <c:v>10311.505410284995</c:v>
                </c:pt>
                <c:pt idx="115">
                  <c:v>10642.587960407132</c:v>
                </c:pt>
                <c:pt idx="116">
                  <c:v>10311.505410284995</c:v>
                </c:pt>
                <c:pt idx="117">
                  <c:v>10475.387618691309</c:v>
                </c:pt>
                <c:pt idx="118">
                  <c:v>9838.6436066185706</c:v>
                </c:pt>
                <c:pt idx="119">
                  <c:v>9838.6436066185706</c:v>
                </c:pt>
                <c:pt idx="120">
                  <c:v>10150.792063823887</c:v>
                </c:pt>
                <c:pt idx="121">
                  <c:v>11346.023091024019</c:v>
                </c:pt>
                <c:pt idx="122">
                  <c:v>10813.162558976808</c:v>
                </c:pt>
                <c:pt idx="123">
                  <c:v>10987.202485781258</c:v>
                </c:pt>
                <c:pt idx="124">
                  <c:v>10813.162558976808</c:v>
                </c:pt>
                <c:pt idx="125">
                  <c:v>10987.202485781258</c:v>
                </c:pt>
                <c:pt idx="126">
                  <c:v>10311.505410284995</c:v>
                </c:pt>
                <c:pt idx="127">
                  <c:v>10642.587960407132</c:v>
                </c:pt>
                <c:pt idx="128">
                  <c:v>9993.1979259193868</c:v>
                </c:pt>
                <c:pt idx="129">
                  <c:v>10475.387618691309</c:v>
                </c:pt>
                <c:pt idx="130">
                  <c:v>9993.1979259193868</c:v>
                </c:pt>
                <c:pt idx="131">
                  <c:v>10311.505410284995</c:v>
                </c:pt>
                <c:pt idx="132">
                  <c:v>9838.6436066185706</c:v>
                </c:pt>
                <c:pt idx="133">
                  <c:v>9838.6436066185706</c:v>
                </c:pt>
                <c:pt idx="134">
                  <c:v>9993.1979259193868</c:v>
                </c:pt>
                <c:pt idx="135">
                  <c:v>10150.792063823887</c:v>
                </c:pt>
                <c:pt idx="136">
                  <c:v>9838.6436066185706</c:v>
                </c:pt>
                <c:pt idx="137">
                  <c:v>9349.7948543015536</c:v>
                </c:pt>
                <c:pt idx="138">
                  <c:v>9838.6436066185706</c:v>
                </c:pt>
                <c:pt idx="139">
                  <c:v>9799.1754675370648</c:v>
                </c:pt>
                <c:pt idx="140">
                  <c:v>9349.7948543015536</c:v>
                </c:pt>
                <c:pt idx="141">
                  <c:v>9496.6743743792485</c:v>
                </c:pt>
                <c:pt idx="142">
                  <c:v>8789.7680546276024</c:v>
                </c:pt>
                <c:pt idx="143">
                  <c:v>8789.7680546276024</c:v>
                </c:pt>
                <c:pt idx="144">
                  <c:v>8789.7680546276024</c:v>
                </c:pt>
                <c:pt idx="145">
                  <c:v>9205.7312473041493</c:v>
                </c:pt>
                <c:pt idx="146">
                  <c:v>8789.7680546276024</c:v>
                </c:pt>
                <c:pt idx="147">
                  <c:v>8789.7680546276024</c:v>
                </c:pt>
                <c:pt idx="148">
                  <c:v>8656.2844237791378</c:v>
                </c:pt>
                <c:pt idx="149">
                  <c:v>9108.8956304493258</c:v>
                </c:pt>
                <c:pt idx="150">
                  <c:v>8270.5307423784743</c:v>
                </c:pt>
                <c:pt idx="151">
                  <c:v>9064.4404436999157</c:v>
                </c:pt>
                <c:pt idx="152">
                  <c:v>8396.737537166222</c:v>
                </c:pt>
                <c:pt idx="153">
                  <c:v>8270.5307423784743</c:v>
                </c:pt>
                <c:pt idx="154">
                  <c:v>8270.5307423784743</c:v>
                </c:pt>
                <c:pt idx="155">
                  <c:v>7905.558080308535</c:v>
                </c:pt>
                <c:pt idx="156">
                  <c:v>8270.5307423784743</c:v>
                </c:pt>
                <c:pt idx="157">
                  <c:v>8024.9947622734335</c:v>
                </c:pt>
                <c:pt idx="158">
                  <c:v>8925.7987411947943</c:v>
                </c:pt>
                <c:pt idx="159">
                  <c:v>9538.3787591660985</c:v>
                </c:pt>
                <c:pt idx="160">
                  <c:v>9205.7312473041493</c:v>
                </c:pt>
                <c:pt idx="161">
                  <c:v>8789.7680546276024</c:v>
                </c:pt>
                <c:pt idx="162">
                  <c:v>8789.7680546276024</c:v>
                </c:pt>
                <c:pt idx="163">
                  <c:v>8789.7680546276024</c:v>
                </c:pt>
                <c:pt idx="164">
                  <c:v>8656.2844237791378</c:v>
                </c:pt>
                <c:pt idx="165">
                  <c:v>8789.7680546276024</c:v>
                </c:pt>
                <c:pt idx="166">
                  <c:v>8789.7680546276024</c:v>
                </c:pt>
                <c:pt idx="167">
                  <c:v>8925.7987411947943</c:v>
                </c:pt>
                <c:pt idx="168">
                  <c:v>9064.4404436999157</c:v>
                </c:pt>
                <c:pt idx="169">
                  <c:v>8656.2844237791378</c:v>
                </c:pt>
                <c:pt idx="170">
                  <c:v>8789.7680546276024</c:v>
                </c:pt>
                <c:pt idx="171">
                  <c:v>8789.7680546276024</c:v>
                </c:pt>
                <c:pt idx="172">
                  <c:v>8525.2859168929972</c:v>
                </c:pt>
                <c:pt idx="173">
                  <c:v>8789.7680546276024</c:v>
                </c:pt>
                <c:pt idx="174">
                  <c:v>8789.7680546276024</c:v>
                </c:pt>
                <c:pt idx="175">
                  <c:v>8089.8711417003424</c:v>
                </c:pt>
                <c:pt idx="176">
                  <c:v>8789.7680546276024</c:v>
                </c:pt>
                <c:pt idx="177">
                  <c:v>9064.4404436999157</c:v>
                </c:pt>
                <c:pt idx="178">
                  <c:v>8789.7680546276024</c:v>
                </c:pt>
                <c:pt idx="179">
                  <c:v>7448.8617762376261</c:v>
                </c:pt>
                <c:pt idx="180">
                  <c:v>7448.8617762376261</c:v>
                </c:pt>
                <c:pt idx="181">
                  <c:v>7448.8617762376261</c:v>
                </c:pt>
                <c:pt idx="182">
                  <c:v>7559.9839309822928</c:v>
                </c:pt>
                <c:pt idx="183">
                  <c:v>7127.1095658488975</c:v>
                </c:pt>
                <c:pt idx="184">
                  <c:v>7559.9839309822928</c:v>
                </c:pt>
                <c:pt idx="185">
                  <c:v>7068.386564862466</c:v>
                </c:pt>
                <c:pt idx="186">
                  <c:v>7448.8617762376261</c:v>
                </c:pt>
                <c:pt idx="187">
                  <c:v>6964.7973751395539</c:v>
                </c:pt>
                <c:pt idx="188">
                  <c:v>6863.0474741097605</c:v>
                </c:pt>
                <c:pt idx="189">
                  <c:v>7127.1095658488975</c:v>
                </c:pt>
                <c:pt idx="190">
                  <c:v>7339.7011417483118</c:v>
                </c:pt>
                <c:pt idx="191">
                  <c:v>7127.1095658488975</c:v>
                </c:pt>
                <c:pt idx="192">
                  <c:v>7068.386564862466</c:v>
                </c:pt>
                <c:pt idx="193">
                  <c:v>7068.386564862466</c:v>
                </c:pt>
                <c:pt idx="194">
                  <c:v>7068.386564862466</c:v>
                </c:pt>
                <c:pt idx="195">
                  <c:v>7232.4787203224141</c:v>
                </c:pt>
                <c:pt idx="196">
                  <c:v>7068.386564862466</c:v>
                </c:pt>
                <c:pt idx="197">
                  <c:v>7023.5732530054174</c:v>
                </c:pt>
                <c:pt idx="198">
                  <c:v>6921.8293216375014</c:v>
                </c:pt>
                <c:pt idx="199">
                  <c:v>6921.8293216375014</c:v>
                </c:pt>
                <c:pt idx="200">
                  <c:v>7339.7011417483118</c:v>
                </c:pt>
                <c:pt idx="201">
                  <c:v>7339.7011417483118</c:v>
                </c:pt>
                <c:pt idx="202">
                  <c:v>6964.7973751395539</c:v>
                </c:pt>
                <c:pt idx="203">
                  <c:v>7673.1130904595066</c:v>
                </c:pt>
                <c:pt idx="204">
                  <c:v>6964.7973751395539</c:v>
                </c:pt>
                <c:pt idx="205">
                  <c:v>7068.386564862466</c:v>
                </c:pt>
                <c:pt idx="206">
                  <c:v>7281.1923262362379</c:v>
                </c:pt>
                <c:pt idx="207">
                  <c:v>6863.0474741097605</c:v>
                </c:pt>
                <c:pt idx="208">
                  <c:v>6863.0474741097605</c:v>
                </c:pt>
                <c:pt idx="209">
                  <c:v>7068.386564862466</c:v>
                </c:pt>
                <c:pt idx="210">
                  <c:v>6664.8043236435333</c:v>
                </c:pt>
                <c:pt idx="211">
                  <c:v>6763.0562512228289</c:v>
                </c:pt>
                <c:pt idx="212">
                  <c:v>5770.0410439439393</c:v>
                </c:pt>
                <c:pt idx="213">
                  <c:v>5937.0485079733662</c:v>
                </c:pt>
                <c:pt idx="214">
                  <c:v>5852.8447644759271</c:v>
                </c:pt>
                <c:pt idx="215">
                  <c:v>5770.0410439439393</c:v>
                </c:pt>
                <c:pt idx="216">
                  <c:v>5608.5337635565529</c:v>
                </c:pt>
                <c:pt idx="217">
                  <c:v>5529.7585203672688</c:v>
                </c:pt>
                <c:pt idx="218">
                  <c:v>5770.0410439439393</c:v>
                </c:pt>
                <c:pt idx="219">
                  <c:v>8018.2202222459791</c:v>
                </c:pt>
                <c:pt idx="220">
                  <c:v>7387.6345014941853</c:v>
                </c:pt>
                <c:pt idx="221">
                  <c:v>7485.5061422119516</c:v>
                </c:pt>
                <c:pt idx="222">
                  <c:v>8580.4753934811779</c:v>
                </c:pt>
                <c:pt idx="223">
                  <c:v>7092.6008800612781</c:v>
                </c:pt>
                <c:pt idx="224">
                  <c:v>6904.8829009468873</c:v>
                </c:pt>
                <c:pt idx="225">
                  <c:v>6722.7372865933721</c:v>
                </c:pt>
                <c:pt idx="226">
                  <c:v>6633.6772002420112</c:v>
                </c:pt>
                <c:pt idx="227">
                  <c:v>6904.8829009468873</c:v>
                </c:pt>
                <c:pt idx="228">
                  <c:v>6459.4827572026243</c:v>
                </c:pt>
                <c:pt idx="229">
                  <c:v>6374.3193771717024</c:v>
                </c:pt>
                <c:pt idx="230">
                  <c:v>6204.5368496862284</c:v>
                </c:pt>
                <c:pt idx="231">
                  <c:v>6207.6831182639389</c:v>
                </c:pt>
                <c:pt idx="232">
                  <c:v>5888.7336062196619</c:v>
                </c:pt>
                <c:pt idx="233">
                  <c:v>5888.7336062196619</c:v>
                </c:pt>
                <c:pt idx="234">
                  <c:v>5888.7336062196619</c:v>
                </c:pt>
                <c:pt idx="235">
                  <c:v>5966.7374397725653</c:v>
                </c:pt>
                <c:pt idx="236">
                  <c:v>6126.1843388657135</c:v>
                </c:pt>
                <c:pt idx="237">
                  <c:v>5888.7336062196619</c:v>
                </c:pt>
                <c:pt idx="238">
                  <c:v>6459.4827572026243</c:v>
                </c:pt>
                <c:pt idx="239">
                  <c:v>6459.4827572026243</c:v>
                </c:pt>
                <c:pt idx="240">
                  <c:v>6459.4827572026243</c:v>
                </c:pt>
                <c:pt idx="241">
                  <c:v>6045.8863648721162</c:v>
                </c:pt>
                <c:pt idx="242">
                  <c:v>6045.8863648721162</c:v>
                </c:pt>
                <c:pt idx="243">
                  <c:v>5582.4477002119183</c:v>
                </c:pt>
                <c:pt idx="244">
                  <c:v>5966.7374397725653</c:v>
                </c:pt>
                <c:pt idx="245">
                  <c:v>5811.8554513705949</c:v>
                </c:pt>
                <c:pt idx="246">
                  <c:v>5736.083965765034</c:v>
                </c:pt>
                <c:pt idx="247">
                  <c:v>5515.2393971751844</c:v>
                </c:pt>
                <c:pt idx="248">
                  <c:v>5303.705940050866</c:v>
                </c:pt>
                <c:pt idx="249">
                  <c:v>5373.2019389607285</c:v>
                </c:pt>
                <c:pt idx="250">
                  <c:v>5443.7120054020415</c:v>
                </c:pt>
                <c:pt idx="251">
                  <c:v>6126.1843388657135</c:v>
                </c:pt>
                <c:pt idx="252">
                  <c:v>5966.7374397725653</c:v>
                </c:pt>
                <c:pt idx="253">
                  <c:v>5811.8554513705949</c:v>
                </c:pt>
                <c:pt idx="254">
                  <c:v>5736.083965765034</c:v>
                </c:pt>
                <c:pt idx="255">
                  <c:v>5811.8554513705949</c:v>
                </c:pt>
                <c:pt idx="256">
                  <c:v>5888.7336062196619</c:v>
                </c:pt>
                <c:pt idx="257">
                  <c:v>5888.7336062196619</c:v>
                </c:pt>
                <c:pt idx="258">
                  <c:v>4600.6754936841489</c:v>
                </c:pt>
                <c:pt idx="259">
                  <c:v>4484.0880441631343</c:v>
                </c:pt>
                <c:pt idx="260">
                  <c:v>4484.0880441631343</c:v>
                </c:pt>
                <c:pt idx="261">
                  <c:v>4370.7011906792004</c:v>
                </c:pt>
                <c:pt idx="262">
                  <c:v>4370.7011906792004</c:v>
                </c:pt>
                <c:pt idx="263">
                  <c:v>4781.7515057974606</c:v>
                </c:pt>
                <c:pt idx="264">
                  <c:v>4720.5436330292323</c:v>
                </c:pt>
                <c:pt idx="265">
                  <c:v>4541.9767212486377</c:v>
                </c:pt>
                <c:pt idx="266">
                  <c:v>4600.6754936841489</c:v>
                </c:pt>
                <c:pt idx="267">
                  <c:v>4541.9767212486377</c:v>
                </c:pt>
                <c:pt idx="268">
                  <c:v>4153.0913473455339</c:v>
                </c:pt>
                <c:pt idx="269">
                  <c:v>4206.3687115434741</c:v>
                </c:pt>
                <c:pt idx="270">
                  <c:v>4206.3687115434741</c:v>
                </c:pt>
                <c:pt idx="271">
                  <c:v>4159.1534933982184</c:v>
                </c:pt>
                <c:pt idx="272">
                  <c:v>3947.0862386829654</c:v>
                </c:pt>
                <c:pt idx="273">
                  <c:v>3848.2295708399515</c:v>
                </c:pt>
                <c:pt idx="274">
                  <c:v>3848.2295708399515</c:v>
                </c:pt>
                <c:pt idx="275">
                  <c:v>3848.2295708399515</c:v>
                </c:pt>
                <c:pt idx="276">
                  <c:v>3799.7938831895995</c:v>
                </c:pt>
                <c:pt idx="277">
                  <c:v>3752.0098219441957</c:v>
                </c:pt>
                <c:pt idx="278">
                  <c:v>3612.4788518808268</c:v>
                </c:pt>
                <c:pt idx="279">
                  <c:v>3522.5344167809731</c:v>
                </c:pt>
                <c:pt idx="280">
                  <c:v>3478.4594484212416</c:v>
                </c:pt>
                <c:pt idx="281">
                  <c:v>3478.4594484212416</c:v>
                </c:pt>
                <c:pt idx="282">
                  <c:v>3434.9792813921813</c:v>
                </c:pt>
                <c:pt idx="283">
                  <c:v>3307.9448876033484</c:v>
                </c:pt>
                <c:pt idx="284">
                  <c:v>4206.3687115434741</c:v>
                </c:pt>
                <c:pt idx="285">
                  <c:v>4315.1671137536159</c:v>
                </c:pt>
                <c:pt idx="286">
                  <c:v>4048.6815518217345</c:v>
                </c:pt>
                <c:pt idx="287">
                  <c:v>4153.0913473455339</c:v>
                </c:pt>
                <c:pt idx="288">
                  <c:v>4048.6815518217345</c:v>
                </c:pt>
                <c:pt idx="289">
                  <c:v>4048.6815518217345</c:v>
                </c:pt>
                <c:pt idx="290">
                  <c:v>3897.3268997225964</c:v>
                </c:pt>
                <c:pt idx="291">
                  <c:v>3752.0098219441957</c:v>
                </c:pt>
                <c:pt idx="292">
                  <c:v>3947.0862386829654</c:v>
                </c:pt>
                <c:pt idx="293">
                  <c:v>3752.0098219441957</c:v>
                </c:pt>
                <c:pt idx="294">
                  <c:v>3799.7938831895995</c:v>
                </c:pt>
                <c:pt idx="295">
                  <c:v>2777.5321161099432</c:v>
                </c:pt>
                <c:pt idx="296">
                  <c:v>2743.2464124133521</c:v>
                </c:pt>
                <c:pt idx="297">
                  <c:v>2676.0081049275318</c:v>
                </c:pt>
                <c:pt idx="298">
                  <c:v>2676.0081049275318</c:v>
                </c:pt>
                <c:pt idx="299">
                  <c:v>2602.3438034578494</c:v>
                </c:pt>
                <c:pt idx="300">
                  <c:v>2709.4115984512919</c:v>
                </c:pt>
                <c:pt idx="301">
                  <c:v>2476.4640698669014</c:v>
                </c:pt>
                <c:pt idx="302">
                  <c:v>2538.5860266166746</c:v>
                </c:pt>
              </c:numCache>
            </c:numRef>
          </c:yVal>
          <c:smooth val="0"/>
        </c:ser>
        <c:ser>
          <c:idx val="5"/>
          <c:order val="3"/>
          <c:tx>
            <c:v>Speed (L/s) Run 2</c:v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xVal>
            <c:numRef>
              <c:f>'full set 14Oct'!$C$2:$C$4512</c:f>
              <c:numCache>
                <c:formatCode>0.00</c:formatCode>
                <c:ptCount val="4511"/>
                <c:pt idx="0">
                  <c:v>-7.75</c:v>
                </c:pt>
                <c:pt idx="1">
                  <c:v>-7.7458239999832585</c:v>
                </c:pt>
                <c:pt idx="2">
                  <c:v>-7.7416719999746419</c:v>
                </c:pt>
                <c:pt idx="3">
                  <c:v>-7.7374959999579005</c:v>
                </c:pt>
                <c:pt idx="4">
                  <c:v>-7.7333439999492839</c:v>
                </c:pt>
                <c:pt idx="5">
                  <c:v>-7.7291679999325424</c:v>
                </c:pt>
                <c:pt idx="6">
                  <c:v>-7.724991999915801</c:v>
                </c:pt>
                <c:pt idx="7">
                  <c:v>-7.7208159998990595</c:v>
                </c:pt>
                <c:pt idx="8">
                  <c:v>-7.7166399998823181</c:v>
                </c:pt>
                <c:pt idx="9">
                  <c:v>-7.7124639998655766</c:v>
                </c:pt>
                <c:pt idx="10">
                  <c:v>-7.70831199985696</c:v>
                </c:pt>
                <c:pt idx="11">
                  <c:v>-7.7041360000148416</c:v>
                </c:pt>
                <c:pt idx="12">
                  <c:v>-7.6999599999981001</c:v>
                </c:pt>
                <c:pt idx="13">
                  <c:v>-7.6958079999894835</c:v>
                </c:pt>
                <c:pt idx="14">
                  <c:v>-7.6916319999727421</c:v>
                </c:pt>
                <c:pt idx="15">
                  <c:v>-7.6874559999560006</c:v>
                </c:pt>
                <c:pt idx="16">
                  <c:v>-7.683303999947384</c:v>
                </c:pt>
                <c:pt idx="17">
                  <c:v>-7.6791279999306425</c:v>
                </c:pt>
                <c:pt idx="18">
                  <c:v>-7.6749519999139011</c:v>
                </c:pt>
                <c:pt idx="19">
                  <c:v>-7.6707999999052845</c:v>
                </c:pt>
                <c:pt idx="20">
                  <c:v>-7.666623999888543</c:v>
                </c:pt>
                <c:pt idx="21">
                  <c:v>-7.6624479998718016</c:v>
                </c:pt>
                <c:pt idx="22">
                  <c:v>-7.6582719998550601</c:v>
                </c:pt>
                <c:pt idx="23">
                  <c:v>-7.6540960000129417</c:v>
                </c:pt>
                <c:pt idx="24">
                  <c:v>-7.6499199999962002</c:v>
                </c:pt>
                <c:pt idx="25">
                  <c:v>-7.6457439999794587</c:v>
                </c:pt>
                <c:pt idx="26">
                  <c:v>-7.6415919999708422</c:v>
                </c:pt>
                <c:pt idx="27">
                  <c:v>-7.6374159999541007</c:v>
                </c:pt>
                <c:pt idx="28">
                  <c:v>-7.6332399999373592</c:v>
                </c:pt>
                <c:pt idx="29">
                  <c:v>-7.6290879999287426</c:v>
                </c:pt>
                <c:pt idx="30">
                  <c:v>-7.6249119999120012</c:v>
                </c:pt>
                <c:pt idx="31">
                  <c:v>-7.6207359998952597</c:v>
                </c:pt>
                <c:pt idx="32">
                  <c:v>-7.6165839998866431</c:v>
                </c:pt>
                <c:pt idx="33">
                  <c:v>-7.6124079998699017</c:v>
                </c:pt>
                <c:pt idx="34">
                  <c:v>-7.6082559998612851</c:v>
                </c:pt>
                <c:pt idx="35">
                  <c:v>-7.6040799998445436</c:v>
                </c:pt>
                <c:pt idx="36">
                  <c:v>-7.5999040000024252</c:v>
                </c:pt>
                <c:pt idx="37">
                  <c:v>-7.5957519999938086</c:v>
                </c:pt>
                <c:pt idx="38">
                  <c:v>-7.5915759999770671</c:v>
                </c:pt>
                <c:pt idx="39">
                  <c:v>-7.5873999999603257</c:v>
                </c:pt>
                <c:pt idx="40">
                  <c:v>-7.5832479999517091</c:v>
                </c:pt>
                <c:pt idx="41">
                  <c:v>-7.5790719999349676</c:v>
                </c:pt>
                <c:pt idx="42">
                  <c:v>-7.574919999926351</c:v>
                </c:pt>
                <c:pt idx="43">
                  <c:v>-7.5707439999096096</c:v>
                </c:pt>
                <c:pt idx="44">
                  <c:v>-7.5665679998928681</c:v>
                </c:pt>
                <c:pt idx="45">
                  <c:v>-7.5623919998761266</c:v>
                </c:pt>
                <c:pt idx="46">
                  <c:v>-7.5582399998675101</c:v>
                </c:pt>
                <c:pt idx="47">
                  <c:v>-7.5540639998507686</c:v>
                </c:pt>
                <c:pt idx="48">
                  <c:v>-7.5498880000086501</c:v>
                </c:pt>
                <c:pt idx="49">
                  <c:v>-7.5457360000000335</c:v>
                </c:pt>
                <c:pt idx="50">
                  <c:v>-7.5415599999832921</c:v>
                </c:pt>
                <c:pt idx="51">
                  <c:v>-7.5373839999665506</c:v>
                </c:pt>
                <c:pt idx="52">
                  <c:v>-7.533231999957934</c:v>
                </c:pt>
                <c:pt idx="53">
                  <c:v>-7.5290559999411926</c:v>
                </c:pt>
                <c:pt idx="54">
                  <c:v>-7.524903999932576</c:v>
                </c:pt>
                <c:pt idx="55">
                  <c:v>-7.5207279999158345</c:v>
                </c:pt>
                <c:pt idx="56">
                  <c:v>-7.5165519998990931</c:v>
                </c:pt>
                <c:pt idx="57">
                  <c:v>-7.5123999998904765</c:v>
                </c:pt>
                <c:pt idx="58">
                  <c:v>-7.508223999873735</c:v>
                </c:pt>
                <c:pt idx="59">
                  <c:v>-7.5040479998569936</c:v>
                </c:pt>
                <c:pt idx="60">
                  <c:v>-7.499895999848377</c:v>
                </c:pt>
                <c:pt idx="61">
                  <c:v>-7.4957200000062585</c:v>
                </c:pt>
                <c:pt idx="62">
                  <c:v>-7.4915679999976419</c:v>
                </c:pt>
                <c:pt idx="63">
                  <c:v>-7.4873919999809004</c:v>
                </c:pt>
                <c:pt idx="64">
                  <c:v>-7.483215999964159</c:v>
                </c:pt>
                <c:pt idx="65">
                  <c:v>-7.4790399999474175</c:v>
                </c:pt>
                <c:pt idx="66">
                  <c:v>-7.4748879999388009</c:v>
                </c:pt>
                <c:pt idx="67">
                  <c:v>-7.4707119999220595</c:v>
                </c:pt>
                <c:pt idx="68">
                  <c:v>-7.466535999905318</c:v>
                </c:pt>
                <c:pt idx="69">
                  <c:v>-7.4623599998885766</c:v>
                </c:pt>
                <c:pt idx="70">
                  <c:v>-7.45820799987996</c:v>
                </c:pt>
                <c:pt idx="71">
                  <c:v>-7.4540319998632185</c:v>
                </c:pt>
                <c:pt idx="72">
                  <c:v>-7.4498559998464771</c:v>
                </c:pt>
                <c:pt idx="73">
                  <c:v>-7.4457040000124834</c:v>
                </c:pt>
                <c:pt idx="74">
                  <c:v>-7.441527999995742</c:v>
                </c:pt>
                <c:pt idx="75">
                  <c:v>-7.4373519999790005</c:v>
                </c:pt>
                <c:pt idx="76">
                  <c:v>-7.4331999999703839</c:v>
                </c:pt>
                <c:pt idx="77">
                  <c:v>-7.4290239999536425</c:v>
                </c:pt>
                <c:pt idx="78">
                  <c:v>-7.424847999936901</c:v>
                </c:pt>
                <c:pt idx="79">
                  <c:v>-7.4206719999201596</c:v>
                </c:pt>
                <c:pt idx="80">
                  <c:v>-7.416519999911543</c:v>
                </c:pt>
                <c:pt idx="81">
                  <c:v>-7.4123439998948015</c:v>
                </c:pt>
                <c:pt idx="82">
                  <c:v>-7.4081919998861849</c:v>
                </c:pt>
                <c:pt idx="83">
                  <c:v>-7.4040159998694435</c:v>
                </c:pt>
                <c:pt idx="84">
                  <c:v>-7.399839999852702</c:v>
                </c:pt>
                <c:pt idx="85">
                  <c:v>-7.3956640000105835</c:v>
                </c:pt>
                <c:pt idx="86">
                  <c:v>-7.391512000001967</c:v>
                </c:pt>
                <c:pt idx="87">
                  <c:v>-7.3873359999852255</c:v>
                </c:pt>
                <c:pt idx="88">
                  <c:v>-7.383159999968484</c:v>
                </c:pt>
                <c:pt idx="89">
                  <c:v>-7.3789839999517426</c:v>
                </c:pt>
                <c:pt idx="90">
                  <c:v>-7.3748079999350011</c:v>
                </c:pt>
                <c:pt idx="91">
                  <c:v>-7.3706559999263845</c:v>
                </c:pt>
                <c:pt idx="92">
                  <c:v>-7.3664799999096431</c:v>
                </c:pt>
                <c:pt idx="93">
                  <c:v>-7.3623039998929016</c:v>
                </c:pt>
                <c:pt idx="94">
                  <c:v>-7.358151999884285</c:v>
                </c:pt>
                <c:pt idx="95">
                  <c:v>-7.3539759998675436</c:v>
                </c:pt>
                <c:pt idx="96">
                  <c:v>-7.3497999998508021</c:v>
                </c:pt>
                <c:pt idx="97">
                  <c:v>-7.3456480000168085</c:v>
                </c:pt>
                <c:pt idx="98">
                  <c:v>-7.3414720000000671</c:v>
                </c:pt>
                <c:pt idx="99">
                  <c:v>-7.3372959999833256</c:v>
                </c:pt>
                <c:pt idx="100">
                  <c:v>-7.333143999974709</c:v>
                </c:pt>
                <c:pt idx="101">
                  <c:v>-7.3289439999498427</c:v>
                </c:pt>
                <c:pt idx="102">
                  <c:v>-7.3247919999412261</c:v>
                </c:pt>
                <c:pt idx="103">
                  <c:v>-7.3206159999244846</c:v>
                </c:pt>
                <c:pt idx="104">
                  <c:v>-7.3164399999077432</c:v>
                </c:pt>
                <c:pt idx="105">
                  <c:v>-7.3122879998991266</c:v>
                </c:pt>
                <c:pt idx="106">
                  <c:v>-7.3081119998823851</c:v>
                </c:pt>
                <c:pt idx="107">
                  <c:v>-7.3039359998656437</c:v>
                </c:pt>
                <c:pt idx="108">
                  <c:v>-7.2997599998489022</c:v>
                </c:pt>
                <c:pt idx="109">
                  <c:v>-7.2955840000067838</c:v>
                </c:pt>
                <c:pt idx="110">
                  <c:v>-7.2914319999981672</c:v>
                </c:pt>
                <c:pt idx="111">
                  <c:v>-7.2872559999814257</c:v>
                </c:pt>
                <c:pt idx="112">
                  <c:v>-7.2830799999646842</c:v>
                </c:pt>
                <c:pt idx="113">
                  <c:v>-7.2789039999479428</c:v>
                </c:pt>
                <c:pt idx="114">
                  <c:v>-7.2747279999312013</c:v>
                </c:pt>
                <c:pt idx="115">
                  <c:v>-7.2705759999225847</c:v>
                </c:pt>
                <c:pt idx="116">
                  <c:v>-7.2663999999058433</c:v>
                </c:pt>
                <c:pt idx="117">
                  <c:v>-7.2622239998891018</c:v>
                </c:pt>
                <c:pt idx="118">
                  <c:v>-7.2580719998804852</c:v>
                </c:pt>
                <c:pt idx="119">
                  <c:v>-7.2538719998556189</c:v>
                </c:pt>
                <c:pt idx="120">
                  <c:v>-7.2497199998470023</c:v>
                </c:pt>
                <c:pt idx="121">
                  <c:v>-7.2455440000048839</c:v>
                </c:pt>
                <c:pt idx="122">
                  <c:v>-7.2413919999962673</c:v>
                </c:pt>
                <c:pt idx="123">
                  <c:v>-7.2372159999795258</c:v>
                </c:pt>
                <c:pt idx="124">
                  <c:v>-7.2330399999627843</c:v>
                </c:pt>
                <c:pt idx="125">
                  <c:v>-7.2288879999541678</c:v>
                </c:pt>
                <c:pt idx="126">
                  <c:v>-7.2246879999293014</c:v>
                </c:pt>
                <c:pt idx="127">
                  <c:v>-7.2205359999206848</c:v>
                </c:pt>
                <c:pt idx="128">
                  <c:v>-7.2163599999039434</c:v>
                </c:pt>
                <c:pt idx="129">
                  <c:v>-7.2121839998872019</c:v>
                </c:pt>
                <c:pt idx="130">
                  <c:v>-7.2080319998785853</c:v>
                </c:pt>
                <c:pt idx="131">
                  <c:v>-7.2038559998618439</c:v>
                </c:pt>
                <c:pt idx="132">
                  <c:v>-7.1997039998532273</c:v>
                </c:pt>
                <c:pt idx="133">
                  <c:v>-7.1955280000111088</c:v>
                </c:pt>
                <c:pt idx="134">
                  <c:v>-7.1913519999943674</c:v>
                </c:pt>
                <c:pt idx="135">
                  <c:v>-7.1871999999857508</c:v>
                </c:pt>
                <c:pt idx="136">
                  <c:v>-7.1830239999690093</c:v>
                </c:pt>
                <c:pt idx="137">
                  <c:v>-7.1788479999522679</c:v>
                </c:pt>
                <c:pt idx="138">
                  <c:v>-7.1746959999436513</c:v>
                </c:pt>
                <c:pt idx="139">
                  <c:v>-7.1705199999269098</c:v>
                </c:pt>
                <c:pt idx="140">
                  <c:v>-7.1663439999101683</c:v>
                </c:pt>
                <c:pt idx="141">
                  <c:v>-7.1621679998934269</c:v>
                </c:pt>
                <c:pt idx="142">
                  <c:v>-7.1579919998766854</c:v>
                </c:pt>
                <c:pt idx="143">
                  <c:v>-7.1538399998680688</c:v>
                </c:pt>
                <c:pt idx="144">
                  <c:v>-7.1496639998513274</c:v>
                </c:pt>
                <c:pt idx="145">
                  <c:v>-7.1455120000173338</c:v>
                </c:pt>
                <c:pt idx="146">
                  <c:v>-7.1413360000005923</c:v>
                </c:pt>
                <c:pt idx="147">
                  <c:v>-7.1371599999838509</c:v>
                </c:pt>
                <c:pt idx="148">
                  <c:v>-7.1330079999752343</c:v>
                </c:pt>
                <c:pt idx="149">
                  <c:v>-7.1288319999584928</c:v>
                </c:pt>
                <c:pt idx="150">
                  <c:v>-7.1246559999417514</c:v>
                </c:pt>
                <c:pt idx="151">
                  <c:v>-7.1205039999331348</c:v>
                </c:pt>
                <c:pt idx="152">
                  <c:v>-7.1163279999163933</c:v>
                </c:pt>
                <c:pt idx="153">
                  <c:v>-7.1121519998996519</c:v>
                </c:pt>
                <c:pt idx="154">
                  <c:v>-7.1079759998829104</c:v>
                </c:pt>
                <c:pt idx="155">
                  <c:v>-7.1038239998742938</c:v>
                </c:pt>
                <c:pt idx="156">
                  <c:v>-7.0996479998575523</c:v>
                </c:pt>
                <c:pt idx="157">
                  <c:v>-7.0954720000154339</c:v>
                </c:pt>
                <c:pt idx="158">
                  <c:v>-7.0913200000068173</c:v>
                </c:pt>
                <c:pt idx="159">
                  <c:v>-7.0871439999900758</c:v>
                </c:pt>
                <c:pt idx="160">
                  <c:v>-7.0829919999814592</c:v>
                </c:pt>
                <c:pt idx="161">
                  <c:v>-7.0788159999647178</c:v>
                </c:pt>
                <c:pt idx="162">
                  <c:v>-7.0746399999479763</c:v>
                </c:pt>
                <c:pt idx="163">
                  <c:v>-7.0704639999312349</c:v>
                </c:pt>
                <c:pt idx="164">
                  <c:v>-7.0663119999226183</c:v>
                </c:pt>
                <c:pt idx="165">
                  <c:v>-7.0621359999058768</c:v>
                </c:pt>
                <c:pt idx="166">
                  <c:v>-7.0579599998891354</c:v>
                </c:pt>
                <c:pt idx="167">
                  <c:v>-7.0537839998723939</c:v>
                </c:pt>
                <c:pt idx="168">
                  <c:v>-7.0496319998637773</c:v>
                </c:pt>
                <c:pt idx="169">
                  <c:v>-7.0454559998470359</c:v>
                </c:pt>
                <c:pt idx="170">
                  <c:v>-7.0412800000049174</c:v>
                </c:pt>
                <c:pt idx="171">
                  <c:v>-7.0371279999963008</c:v>
                </c:pt>
                <c:pt idx="172">
                  <c:v>-7.0329519999795593</c:v>
                </c:pt>
                <c:pt idx="173">
                  <c:v>-7.0287999999709427</c:v>
                </c:pt>
                <c:pt idx="174">
                  <c:v>-7.0246239999542013</c:v>
                </c:pt>
                <c:pt idx="175">
                  <c:v>-7.0204479999374598</c:v>
                </c:pt>
                <c:pt idx="176">
                  <c:v>-7.0162959999288432</c:v>
                </c:pt>
                <c:pt idx="177">
                  <c:v>-7.0121199999121018</c:v>
                </c:pt>
                <c:pt idx="178">
                  <c:v>-7.0079439998953603</c:v>
                </c:pt>
                <c:pt idx="179">
                  <c:v>-7.0037679998786189</c:v>
                </c:pt>
                <c:pt idx="180">
                  <c:v>-6.9996159998700023</c:v>
                </c:pt>
                <c:pt idx="181">
                  <c:v>-6.9954399998532608</c:v>
                </c:pt>
                <c:pt idx="182">
                  <c:v>-6.9912640000111423</c:v>
                </c:pt>
                <c:pt idx="183">
                  <c:v>-6.9871120000025257</c:v>
                </c:pt>
                <c:pt idx="184">
                  <c:v>-6.9829359999857843</c:v>
                </c:pt>
                <c:pt idx="185">
                  <c:v>-6.9787839999771677</c:v>
                </c:pt>
                <c:pt idx="186">
                  <c:v>-6.9746079999604262</c:v>
                </c:pt>
                <c:pt idx="187">
                  <c:v>-6.9704319999436848</c:v>
                </c:pt>
                <c:pt idx="188">
                  <c:v>-6.9662799999350682</c:v>
                </c:pt>
                <c:pt idx="189">
                  <c:v>-6.9621039999183267</c:v>
                </c:pt>
                <c:pt idx="190">
                  <c:v>-6.9579279999015853</c:v>
                </c:pt>
                <c:pt idx="191">
                  <c:v>-6.9537519998848438</c:v>
                </c:pt>
                <c:pt idx="192">
                  <c:v>-6.9495999998762272</c:v>
                </c:pt>
                <c:pt idx="193">
                  <c:v>-6.9454239998594858</c:v>
                </c:pt>
                <c:pt idx="194">
                  <c:v>-6.9412719998508692</c:v>
                </c:pt>
                <c:pt idx="195">
                  <c:v>-6.9370960000087507</c:v>
                </c:pt>
                <c:pt idx="196">
                  <c:v>-6.9329199999920093</c:v>
                </c:pt>
                <c:pt idx="197">
                  <c:v>-6.9287439999752678</c:v>
                </c:pt>
                <c:pt idx="198">
                  <c:v>-6.9245679999585263</c:v>
                </c:pt>
                <c:pt idx="199">
                  <c:v>-6.9203919999417849</c:v>
                </c:pt>
                <c:pt idx="200">
                  <c:v>-6.9162159999250434</c:v>
                </c:pt>
                <c:pt idx="201">
                  <c:v>-6.9120639999164268</c:v>
                </c:pt>
                <c:pt idx="202">
                  <c:v>-6.9078879998996854</c:v>
                </c:pt>
                <c:pt idx="203">
                  <c:v>-6.9037119998829439</c:v>
                </c:pt>
                <c:pt idx="204">
                  <c:v>-6.8995359998662025</c:v>
                </c:pt>
                <c:pt idx="205">
                  <c:v>-6.895359999849461</c:v>
                </c:pt>
                <c:pt idx="206">
                  <c:v>-6.8912080000154674</c:v>
                </c:pt>
                <c:pt idx="207">
                  <c:v>-6.887031999998726</c:v>
                </c:pt>
                <c:pt idx="208">
                  <c:v>-6.8828559999819845</c:v>
                </c:pt>
                <c:pt idx="209">
                  <c:v>-6.8787039999733679</c:v>
                </c:pt>
                <c:pt idx="210">
                  <c:v>-6.8745279999566264</c:v>
                </c:pt>
                <c:pt idx="211">
                  <c:v>-6.8703759999480098</c:v>
                </c:pt>
                <c:pt idx="212">
                  <c:v>-6.8661999999312684</c:v>
                </c:pt>
                <c:pt idx="213">
                  <c:v>-6.8620239999145269</c:v>
                </c:pt>
                <c:pt idx="214">
                  <c:v>-6.8578719999059103</c:v>
                </c:pt>
                <c:pt idx="215">
                  <c:v>-6.8536959998891689</c:v>
                </c:pt>
                <c:pt idx="216">
                  <c:v>-6.8495199998724274</c:v>
                </c:pt>
                <c:pt idx="217">
                  <c:v>-6.845343999855686</c:v>
                </c:pt>
                <c:pt idx="218">
                  <c:v>-6.8411919998470694</c:v>
                </c:pt>
                <c:pt idx="219">
                  <c:v>-6.8370160000049509</c:v>
                </c:pt>
                <c:pt idx="220">
                  <c:v>-6.8328399999882095</c:v>
                </c:pt>
                <c:pt idx="221">
                  <c:v>-6.8286879999795929</c:v>
                </c:pt>
                <c:pt idx="222">
                  <c:v>-6.8245119999628514</c:v>
                </c:pt>
                <c:pt idx="223">
                  <c:v>-6.82033599994611</c:v>
                </c:pt>
                <c:pt idx="224">
                  <c:v>-6.8161839999374934</c:v>
                </c:pt>
                <c:pt idx="225">
                  <c:v>-6.8120079999207519</c:v>
                </c:pt>
                <c:pt idx="226">
                  <c:v>-6.8078319999040104</c:v>
                </c:pt>
                <c:pt idx="227">
                  <c:v>-6.803655999887269</c:v>
                </c:pt>
                <c:pt idx="228">
                  <c:v>-6.7995039998786524</c:v>
                </c:pt>
                <c:pt idx="229">
                  <c:v>-6.7953279998619109</c:v>
                </c:pt>
                <c:pt idx="230">
                  <c:v>-6.7911519998451695</c:v>
                </c:pt>
                <c:pt idx="231">
                  <c:v>-6.7870000000111759</c:v>
                </c:pt>
                <c:pt idx="232">
                  <c:v>-6.7828239999944344</c:v>
                </c:pt>
                <c:pt idx="233">
                  <c:v>-6.7786719999858178</c:v>
                </c:pt>
                <c:pt idx="234">
                  <c:v>-6.7744959999690764</c:v>
                </c:pt>
                <c:pt idx="235">
                  <c:v>-6.7703199999523349</c:v>
                </c:pt>
                <c:pt idx="236">
                  <c:v>-6.7661679999437183</c:v>
                </c:pt>
                <c:pt idx="237">
                  <c:v>-6.7619919999269769</c:v>
                </c:pt>
                <c:pt idx="238">
                  <c:v>-6.7578399999183603</c:v>
                </c:pt>
                <c:pt idx="239">
                  <c:v>-6.7536639999016188</c:v>
                </c:pt>
                <c:pt idx="240">
                  <c:v>-6.7494879998848774</c:v>
                </c:pt>
                <c:pt idx="241">
                  <c:v>-6.7453359998762608</c:v>
                </c:pt>
                <c:pt idx="242">
                  <c:v>-6.7411599998595193</c:v>
                </c:pt>
                <c:pt idx="243">
                  <c:v>-6.7369840000174008</c:v>
                </c:pt>
                <c:pt idx="244">
                  <c:v>-6.7328080000006594</c:v>
                </c:pt>
                <c:pt idx="245">
                  <c:v>-6.7286559999920428</c:v>
                </c:pt>
                <c:pt idx="246">
                  <c:v>-6.7244799999753013</c:v>
                </c:pt>
                <c:pt idx="247">
                  <c:v>-6.7203039999585599</c:v>
                </c:pt>
                <c:pt idx="248">
                  <c:v>-6.7161279999418184</c:v>
                </c:pt>
                <c:pt idx="249">
                  <c:v>-6.7119759999332018</c:v>
                </c:pt>
                <c:pt idx="250">
                  <c:v>-6.7077999999164604</c:v>
                </c:pt>
                <c:pt idx="251">
                  <c:v>-6.7036239998997189</c:v>
                </c:pt>
                <c:pt idx="252">
                  <c:v>-6.6994479998829775</c:v>
                </c:pt>
                <c:pt idx="253">
                  <c:v>-6.695271999866236</c:v>
                </c:pt>
                <c:pt idx="254">
                  <c:v>-6.6910959998494945</c:v>
                </c:pt>
                <c:pt idx="255">
                  <c:v>-6.6869200000073761</c:v>
                </c:pt>
                <c:pt idx="256">
                  <c:v>-6.6827439999906346</c:v>
                </c:pt>
                <c:pt idx="257">
                  <c:v>-6.678591999982018</c:v>
                </c:pt>
                <c:pt idx="258">
                  <c:v>-6.6744159999652766</c:v>
                </c:pt>
                <c:pt idx="259">
                  <c:v>-6.6702399999485351</c:v>
                </c:pt>
                <c:pt idx="260">
                  <c:v>-6.6660879999399185</c:v>
                </c:pt>
                <c:pt idx="261">
                  <c:v>-6.6619119999231771</c:v>
                </c:pt>
                <c:pt idx="262">
                  <c:v>-6.6577359999064356</c:v>
                </c:pt>
                <c:pt idx="263">
                  <c:v>-6.653583999897819</c:v>
                </c:pt>
                <c:pt idx="264">
                  <c:v>-6.6494079998810776</c:v>
                </c:pt>
                <c:pt idx="265">
                  <c:v>-6.645255999872461</c:v>
                </c:pt>
                <c:pt idx="266">
                  <c:v>-6.6410799998557195</c:v>
                </c:pt>
                <c:pt idx="267">
                  <c:v>-6.636904000013601</c:v>
                </c:pt>
                <c:pt idx="268">
                  <c:v>-6.6327520000049844</c:v>
                </c:pt>
                <c:pt idx="269">
                  <c:v>-6.628575999988243</c:v>
                </c:pt>
                <c:pt idx="270">
                  <c:v>-6.6244239999796264</c:v>
                </c:pt>
                <c:pt idx="271">
                  <c:v>-6.6202239999547601</c:v>
                </c:pt>
                <c:pt idx="272">
                  <c:v>-6.6160719999461435</c:v>
                </c:pt>
                <c:pt idx="273">
                  <c:v>-6.611895999929402</c:v>
                </c:pt>
                <c:pt idx="274">
                  <c:v>-6.6077199999126606</c:v>
                </c:pt>
                <c:pt idx="275">
                  <c:v>-6.603567999904044</c:v>
                </c:pt>
                <c:pt idx="276">
                  <c:v>-6.5993919998873025</c:v>
                </c:pt>
                <c:pt idx="277">
                  <c:v>-6.5952399998786859</c:v>
                </c:pt>
                <c:pt idx="278">
                  <c:v>-6.5910639998619445</c:v>
                </c:pt>
                <c:pt idx="279">
                  <c:v>-6.586887999845203</c:v>
                </c:pt>
                <c:pt idx="280">
                  <c:v>-6.5827120000030845</c:v>
                </c:pt>
                <c:pt idx="281">
                  <c:v>-6.5785359999863431</c:v>
                </c:pt>
                <c:pt idx="282">
                  <c:v>-6.5743839999777265</c:v>
                </c:pt>
                <c:pt idx="283">
                  <c:v>-6.570207999960985</c:v>
                </c:pt>
                <c:pt idx="284">
                  <c:v>-6.5660319999442436</c:v>
                </c:pt>
                <c:pt idx="285">
                  <c:v>-6.561879999935627</c:v>
                </c:pt>
                <c:pt idx="286">
                  <c:v>-6.5577039999188855</c:v>
                </c:pt>
                <c:pt idx="287">
                  <c:v>-6.5535279999021441</c:v>
                </c:pt>
                <c:pt idx="288">
                  <c:v>-6.5493519998854026</c:v>
                </c:pt>
                <c:pt idx="289">
                  <c:v>-6.5451759998686612</c:v>
                </c:pt>
                <c:pt idx="290">
                  <c:v>-6.5410239998600446</c:v>
                </c:pt>
                <c:pt idx="291">
                  <c:v>-6.5368480000179261</c:v>
                </c:pt>
                <c:pt idx="292">
                  <c:v>-6.5326720000011846</c:v>
                </c:pt>
                <c:pt idx="293">
                  <c:v>-6.5284959999844432</c:v>
                </c:pt>
                <c:pt idx="294">
                  <c:v>-6.5243439999758266</c:v>
                </c:pt>
                <c:pt idx="295">
                  <c:v>-6.5201679999590851</c:v>
                </c:pt>
                <c:pt idx="296">
                  <c:v>-6.5159919999423437</c:v>
                </c:pt>
                <c:pt idx="297">
                  <c:v>-6.5118159999256022</c:v>
                </c:pt>
                <c:pt idx="298">
                  <c:v>-6.5076639999169856</c:v>
                </c:pt>
                <c:pt idx="299">
                  <c:v>-6.5034879999002442</c:v>
                </c:pt>
                <c:pt idx="300">
                  <c:v>-6.4993359998916276</c:v>
                </c:pt>
                <c:pt idx="301">
                  <c:v>-6.4951599998748861</c:v>
                </c:pt>
                <c:pt idx="302">
                  <c:v>-6.4909839998581447</c:v>
                </c:pt>
                <c:pt idx="303">
                  <c:v>-6.4868319998495281</c:v>
                </c:pt>
                <c:pt idx="304">
                  <c:v>-6.4826560000074096</c:v>
                </c:pt>
                <c:pt idx="305">
                  <c:v>-6.4784799999906681</c:v>
                </c:pt>
                <c:pt idx="306">
                  <c:v>-6.4743039999739267</c:v>
                </c:pt>
                <c:pt idx="307">
                  <c:v>-6.4701519999653101</c:v>
                </c:pt>
                <c:pt idx="308">
                  <c:v>-6.4659519999404438</c:v>
                </c:pt>
                <c:pt idx="309">
                  <c:v>-6.4617999999318272</c:v>
                </c:pt>
                <c:pt idx="310">
                  <c:v>-6.4576239999150857</c:v>
                </c:pt>
                <c:pt idx="311">
                  <c:v>-6.4534479998983443</c:v>
                </c:pt>
                <c:pt idx="312">
                  <c:v>-6.4492719998816028</c:v>
                </c:pt>
                <c:pt idx="313">
                  <c:v>-6.4451199998729862</c:v>
                </c:pt>
                <c:pt idx="314">
                  <c:v>-6.4409439998562448</c:v>
                </c:pt>
                <c:pt idx="315">
                  <c:v>-6.4367680000141263</c:v>
                </c:pt>
                <c:pt idx="316">
                  <c:v>-6.4325919999973848</c:v>
                </c:pt>
                <c:pt idx="317">
                  <c:v>-6.4284159999806434</c:v>
                </c:pt>
                <c:pt idx="318">
                  <c:v>-6.4242639999720268</c:v>
                </c:pt>
                <c:pt idx="319">
                  <c:v>-6.4200879999552853</c:v>
                </c:pt>
                <c:pt idx="320">
                  <c:v>-6.4159119999385439</c:v>
                </c:pt>
                <c:pt idx="321">
                  <c:v>-6.4117599999299273</c:v>
                </c:pt>
                <c:pt idx="322">
                  <c:v>-6.4075839999131858</c:v>
                </c:pt>
                <c:pt idx="323">
                  <c:v>-6.4034319999045692</c:v>
                </c:pt>
                <c:pt idx="324">
                  <c:v>-6.3992559998878278</c:v>
                </c:pt>
                <c:pt idx="325">
                  <c:v>-6.3950799998710863</c:v>
                </c:pt>
                <c:pt idx="326">
                  <c:v>-6.3909279998624697</c:v>
                </c:pt>
                <c:pt idx="327">
                  <c:v>-6.3867519998457283</c:v>
                </c:pt>
                <c:pt idx="328">
                  <c:v>-6.3826000000117347</c:v>
                </c:pt>
                <c:pt idx="329">
                  <c:v>-6.3784239999949932</c:v>
                </c:pt>
                <c:pt idx="330">
                  <c:v>-6.3742479999782518</c:v>
                </c:pt>
                <c:pt idx="331">
                  <c:v>-6.3700959999696352</c:v>
                </c:pt>
                <c:pt idx="332">
                  <c:v>-6.3659199999528937</c:v>
                </c:pt>
                <c:pt idx="333">
                  <c:v>-6.3617679999442771</c:v>
                </c:pt>
                <c:pt idx="334">
                  <c:v>-6.3575919999275357</c:v>
                </c:pt>
                <c:pt idx="335">
                  <c:v>-6.3534159999107942</c:v>
                </c:pt>
                <c:pt idx="336">
                  <c:v>-6.3492399998940527</c:v>
                </c:pt>
                <c:pt idx="337">
                  <c:v>-6.3450639998773113</c:v>
                </c:pt>
                <c:pt idx="338">
                  <c:v>-6.3409119998686947</c:v>
                </c:pt>
                <c:pt idx="339">
                  <c:v>-6.3367359998519532</c:v>
                </c:pt>
                <c:pt idx="340">
                  <c:v>-6.3325600000098348</c:v>
                </c:pt>
                <c:pt idx="341">
                  <c:v>-6.3284080000012182</c:v>
                </c:pt>
                <c:pt idx="342">
                  <c:v>-6.3242319999844767</c:v>
                </c:pt>
                <c:pt idx="343">
                  <c:v>-6.3200799999758601</c:v>
                </c:pt>
                <c:pt idx="344">
                  <c:v>-6.3159039999591187</c:v>
                </c:pt>
                <c:pt idx="345">
                  <c:v>-6.3117279999423772</c:v>
                </c:pt>
                <c:pt idx="346">
                  <c:v>-6.3075519999256358</c:v>
                </c:pt>
                <c:pt idx="347">
                  <c:v>-6.3033999999170192</c:v>
                </c:pt>
                <c:pt idx="348">
                  <c:v>-6.2992239999002777</c:v>
                </c:pt>
                <c:pt idx="349">
                  <c:v>-6.2950479998835362</c:v>
                </c:pt>
                <c:pt idx="350">
                  <c:v>-6.2908959998749197</c:v>
                </c:pt>
                <c:pt idx="351">
                  <c:v>-6.2867199998581782</c:v>
                </c:pt>
                <c:pt idx="352">
                  <c:v>-6.2825200000079349</c:v>
                </c:pt>
                <c:pt idx="353">
                  <c:v>-6.2783679999993183</c:v>
                </c:pt>
                <c:pt idx="354">
                  <c:v>-6.2741919999825768</c:v>
                </c:pt>
                <c:pt idx="355">
                  <c:v>-6.2700399999739602</c:v>
                </c:pt>
                <c:pt idx="356">
                  <c:v>-6.2658639999572188</c:v>
                </c:pt>
                <c:pt idx="357">
                  <c:v>-6.2616879999404773</c:v>
                </c:pt>
                <c:pt idx="358">
                  <c:v>-6.2575359999318607</c:v>
                </c:pt>
                <c:pt idx="359">
                  <c:v>-6.2533599999151193</c:v>
                </c:pt>
                <c:pt idx="360">
                  <c:v>-6.2491839998983778</c:v>
                </c:pt>
                <c:pt idx="361">
                  <c:v>-6.2450319998897612</c:v>
                </c:pt>
                <c:pt idx="362">
                  <c:v>-6.2408559998730198</c:v>
                </c:pt>
                <c:pt idx="363">
                  <c:v>-6.2366799998562783</c:v>
                </c:pt>
                <c:pt idx="364">
                  <c:v>-6.2325279998476617</c:v>
                </c:pt>
                <c:pt idx="365">
                  <c:v>-6.2283520000055432</c:v>
                </c:pt>
                <c:pt idx="366">
                  <c:v>-6.2241759999888018</c:v>
                </c:pt>
                <c:pt idx="367">
                  <c:v>-6.2200239999801852</c:v>
                </c:pt>
                <c:pt idx="368">
                  <c:v>-6.2158479999634437</c:v>
                </c:pt>
                <c:pt idx="369">
                  <c:v>-6.2116719999467023</c:v>
                </c:pt>
                <c:pt idx="370">
                  <c:v>-6.2075199999380857</c:v>
                </c:pt>
                <c:pt idx="371">
                  <c:v>-6.2033199999132194</c:v>
                </c:pt>
                <c:pt idx="372">
                  <c:v>-6.1991679999046028</c:v>
                </c:pt>
                <c:pt idx="373">
                  <c:v>-6.1949919998878613</c:v>
                </c:pt>
                <c:pt idx="374">
                  <c:v>-6.1908159998711199</c:v>
                </c:pt>
                <c:pt idx="375">
                  <c:v>-6.1866639998625033</c:v>
                </c:pt>
                <c:pt idx="376">
                  <c:v>-6.1824879998457618</c:v>
                </c:pt>
                <c:pt idx="377">
                  <c:v>-6.1783120000036433</c:v>
                </c:pt>
                <c:pt idx="378">
                  <c:v>-6.1741599999950267</c:v>
                </c:pt>
                <c:pt idx="379">
                  <c:v>-6.1699839999782853</c:v>
                </c:pt>
                <c:pt idx="380">
                  <c:v>-6.1658079999615438</c:v>
                </c:pt>
                <c:pt idx="381">
                  <c:v>-6.1616559999529272</c:v>
                </c:pt>
                <c:pt idx="382">
                  <c:v>-6.1574799999361858</c:v>
                </c:pt>
                <c:pt idx="383">
                  <c:v>-6.1533039999194443</c:v>
                </c:pt>
                <c:pt idx="384">
                  <c:v>-6.1491279999027029</c:v>
                </c:pt>
                <c:pt idx="385">
                  <c:v>-6.1449759998940863</c:v>
                </c:pt>
                <c:pt idx="386">
                  <c:v>-6.1407999998773448</c:v>
                </c:pt>
                <c:pt idx="387">
                  <c:v>-6.1366239998606034</c:v>
                </c:pt>
                <c:pt idx="388">
                  <c:v>-6.1324479998438619</c:v>
                </c:pt>
                <c:pt idx="389">
                  <c:v>-6.1282960000098683</c:v>
                </c:pt>
                <c:pt idx="390">
                  <c:v>-6.1241199999931268</c:v>
                </c:pt>
                <c:pt idx="391">
                  <c:v>-6.1199439999763854</c:v>
                </c:pt>
                <c:pt idx="392">
                  <c:v>-6.1157919999677688</c:v>
                </c:pt>
                <c:pt idx="393">
                  <c:v>-6.1116159999510273</c:v>
                </c:pt>
                <c:pt idx="394">
                  <c:v>-6.1074399999342859</c:v>
                </c:pt>
                <c:pt idx="395">
                  <c:v>-6.1032639999175444</c:v>
                </c:pt>
                <c:pt idx="396">
                  <c:v>-6.099087999900803</c:v>
                </c:pt>
                <c:pt idx="397">
                  <c:v>-6.0949359998921864</c:v>
                </c:pt>
                <c:pt idx="398">
                  <c:v>-6.0907599998754449</c:v>
                </c:pt>
                <c:pt idx="399">
                  <c:v>-6.0865839998587035</c:v>
                </c:pt>
                <c:pt idx="400">
                  <c:v>-6.0824319998500869</c:v>
                </c:pt>
                <c:pt idx="401">
                  <c:v>-6.0782560000079684</c:v>
                </c:pt>
                <c:pt idx="402">
                  <c:v>-6.0740799999912269</c:v>
                </c:pt>
                <c:pt idx="403">
                  <c:v>-6.0699279999826103</c:v>
                </c:pt>
                <c:pt idx="404">
                  <c:v>-6.0657519999658689</c:v>
                </c:pt>
                <c:pt idx="405">
                  <c:v>-6.0615759999491274</c:v>
                </c:pt>
                <c:pt idx="406">
                  <c:v>-6.0574239999405108</c:v>
                </c:pt>
                <c:pt idx="407">
                  <c:v>-6.0532479999237694</c:v>
                </c:pt>
                <c:pt idx="408">
                  <c:v>-6.0490719999070279</c:v>
                </c:pt>
                <c:pt idx="409">
                  <c:v>-6.0449199998984113</c:v>
                </c:pt>
                <c:pt idx="410">
                  <c:v>-6.0407439998816699</c:v>
                </c:pt>
                <c:pt idx="411">
                  <c:v>-6.0365679998649284</c:v>
                </c:pt>
                <c:pt idx="412">
                  <c:v>-6.0324159998563118</c:v>
                </c:pt>
                <c:pt idx="413">
                  <c:v>-6.0282400000141934</c:v>
                </c:pt>
                <c:pt idx="414">
                  <c:v>-6.0240639999974519</c:v>
                </c:pt>
                <c:pt idx="415">
                  <c:v>-6.0199119999888353</c:v>
                </c:pt>
                <c:pt idx="416">
                  <c:v>-6.015711999963969</c:v>
                </c:pt>
                <c:pt idx="417">
                  <c:v>-6.0115359999472275</c:v>
                </c:pt>
                <c:pt idx="418">
                  <c:v>-6.0073839999386109</c:v>
                </c:pt>
                <c:pt idx="419">
                  <c:v>-6.0032079999218695</c:v>
                </c:pt>
                <c:pt idx="420">
                  <c:v>-5.999031999905128</c:v>
                </c:pt>
                <c:pt idx="421">
                  <c:v>-5.9948559998883866</c:v>
                </c:pt>
                <c:pt idx="422">
                  <c:v>-5.99070399987977</c:v>
                </c:pt>
                <c:pt idx="423">
                  <c:v>-5.9865279998630285</c:v>
                </c:pt>
                <c:pt idx="424">
                  <c:v>-5.9823519998462871</c:v>
                </c:pt>
                <c:pt idx="425">
                  <c:v>-5.9782000000122935</c:v>
                </c:pt>
                <c:pt idx="426">
                  <c:v>-5.974023999995552</c:v>
                </c:pt>
                <c:pt idx="427">
                  <c:v>-5.9698479999788105</c:v>
                </c:pt>
                <c:pt idx="428">
                  <c:v>-5.965695999970194</c:v>
                </c:pt>
                <c:pt idx="429">
                  <c:v>-5.9615199999534525</c:v>
                </c:pt>
                <c:pt idx="430">
                  <c:v>-5.9573679999448359</c:v>
                </c:pt>
                <c:pt idx="431">
                  <c:v>-5.9531919999280944</c:v>
                </c:pt>
                <c:pt idx="432">
                  <c:v>-5.949015999911353</c:v>
                </c:pt>
                <c:pt idx="433">
                  <c:v>-5.9448639999027364</c:v>
                </c:pt>
                <c:pt idx="434">
                  <c:v>-5.9406639998778701</c:v>
                </c:pt>
                <c:pt idx="435">
                  <c:v>-5.9365119998692535</c:v>
                </c:pt>
                <c:pt idx="436">
                  <c:v>-5.932335999852512</c:v>
                </c:pt>
                <c:pt idx="437">
                  <c:v>-5.9281600000103936</c:v>
                </c:pt>
                <c:pt idx="438">
                  <c:v>-5.924008000001777</c:v>
                </c:pt>
                <c:pt idx="439">
                  <c:v>-5.9198319999850355</c:v>
                </c:pt>
                <c:pt idx="440">
                  <c:v>-5.9156799999764189</c:v>
                </c:pt>
                <c:pt idx="441">
                  <c:v>-5.9115039999596775</c:v>
                </c:pt>
                <c:pt idx="442">
                  <c:v>-5.907327999942936</c:v>
                </c:pt>
                <c:pt idx="443">
                  <c:v>-5.9031519999261945</c:v>
                </c:pt>
                <c:pt idx="444">
                  <c:v>-5.8989759999094531</c:v>
                </c:pt>
                <c:pt idx="445">
                  <c:v>-5.8947999998927116</c:v>
                </c:pt>
                <c:pt idx="446">
                  <c:v>-5.890647999884095</c:v>
                </c:pt>
                <c:pt idx="447">
                  <c:v>-5.8864719998673536</c:v>
                </c:pt>
                <c:pt idx="448">
                  <c:v>-5.882319999858737</c:v>
                </c:pt>
                <c:pt idx="449">
                  <c:v>-5.8781440000166185</c:v>
                </c:pt>
                <c:pt idx="450">
                  <c:v>-5.8739679999998771</c:v>
                </c:pt>
                <c:pt idx="451">
                  <c:v>-5.8697919999831356</c:v>
                </c:pt>
                <c:pt idx="452">
                  <c:v>-5.865639999974519</c:v>
                </c:pt>
                <c:pt idx="453">
                  <c:v>-5.8614639999577776</c:v>
                </c:pt>
                <c:pt idx="454">
                  <c:v>-5.8572879999410361</c:v>
                </c:pt>
                <c:pt idx="455">
                  <c:v>-5.8531119999242947</c:v>
                </c:pt>
                <c:pt idx="456">
                  <c:v>-5.8489359999075532</c:v>
                </c:pt>
                <c:pt idx="457">
                  <c:v>-5.8447839998989366</c:v>
                </c:pt>
                <c:pt idx="458">
                  <c:v>-5.8406079998821951</c:v>
                </c:pt>
                <c:pt idx="459">
                  <c:v>-5.8364559998735785</c:v>
                </c:pt>
                <c:pt idx="460">
                  <c:v>-5.8322559998487122</c:v>
                </c:pt>
                <c:pt idx="461">
                  <c:v>-5.8281040000147186</c:v>
                </c:pt>
                <c:pt idx="462">
                  <c:v>-5.8239279999979772</c:v>
                </c:pt>
                <c:pt idx="463">
                  <c:v>-5.8197759999893606</c:v>
                </c:pt>
                <c:pt idx="464">
                  <c:v>-5.8155999999726191</c:v>
                </c:pt>
                <c:pt idx="465">
                  <c:v>-5.8114239999558777</c:v>
                </c:pt>
                <c:pt idx="466">
                  <c:v>-5.8072719999472611</c:v>
                </c:pt>
                <c:pt idx="467">
                  <c:v>-5.8030959999305196</c:v>
                </c:pt>
                <c:pt idx="468">
                  <c:v>-5.7989199999137782</c:v>
                </c:pt>
                <c:pt idx="469">
                  <c:v>-5.7947439998970367</c:v>
                </c:pt>
                <c:pt idx="470">
                  <c:v>-5.7905919998884201</c:v>
                </c:pt>
                <c:pt idx="471">
                  <c:v>-5.7864159998716787</c:v>
                </c:pt>
                <c:pt idx="472">
                  <c:v>-5.7822399998549372</c:v>
                </c:pt>
                <c:pt idx="473">
                  <c:v>-5.7780640000128187</c:v>
                </c:pt>
                <c:pt idx="474">
                  <c:v>-5.7738879999960773</c:v>
                </c:pt>
                <c:pt idx="475">
                  <c:v>-5.7697119999793358</c:v>
                </c:pt>
                <c:pt idx="476">
                  <c:v>-5.7655599999707192</c:v>
                </c:pt>
                <c:pt idx="477">
                  <c:v>-5.7613839999539778</c:v>
                </c:pt>
                <c:pt idx="478">
                  <c:v>-5.7572319999453612</c:v>
                </c:pt>
                <c:pt idx="479">
                  <c:v>-5.7530559999286197</c:v>
                </c:pt>
                <c:pt idx="480">
                  <c:v>-5.7488799999118783</c:v>
                </c:pt>
                <c:pt idx="481">
                  <c:v>-5.7447279999032617</c:v>
                </c:pt>
                <c:pt idx="482">
                  <c:v>-5.7405519998865202</c:v>
                </c:pt>
                <c:pt idx="483">
                  <c:v>-5.7363759998697788</c:v>
                </c:pt>
                <c:pt idx="484">
                  <c:v>-5.7322239998611622</c:v>
                </c:pt>
                <c:pt idx="485">
                  <c:v>-5.7280479998444207</c:v>
                </c:pt>
                <c:pt idx="486">
                  <c:v>-5.7238720000023022</c:v>
                </c:pt>
                <c:pt idx="487">
                  <c:v>-5.7197199999936856</c:v>
                </c:pt>
                <c:pt idx="488">
                  <c:v>-5.7155439999769442</c:v>
                </c:pt>
                <c:pt idx="489">
                  <c:v>-5.7113679999602027</c:v>
                </c:pt>
                <c:pt idx="490">
                  <c:v>-5.7072159999515861</c:v>
                </c:pt>
                <c:pt idx="491">
                  <c:v>-5.7030399999348447</c:v>
                </c:pt>
                <c:pt idx="492">
                  <c:v>-5.6988639999181032</c:v>
                </c:pt>
                <c:pt idx="493">
                  <c:v>-5.6946879999013618</c:v>
                </c:pt>
                <c:pt idx="494">
                  <c:v>-5.6905359998927452</c:v>
                </c:pt>
                <c:pt idx="495">
                  <c:v>-5.6863599998760037</c:v>
                </c:pt>
                <c:pt idx="496">
                  <c:v>-5.6822079998673871</c:v>
                </c:pt>
                <c:pt idx="497">
                  <c:v>-5.6780319998506457</c:v>
                </c:pt>
                <c:pt idx="498">
                  <c:v>-5.6738560000085272</c:v>
                </c:pt>
                <c:pt idx="499">
                  <c:v>-5.6697039999999106</c:v>
                </c:pt>
                <c:pt idx="500">
                  <c:v>-5.6655279999831691</c:v>
                </c:pt>
                <c:pt idx="501">
                  <c:v>-5.6613759999745525</c:v>
                </c:pt>
                <c:pt idx="502">
                  <c:v>-5.6571999999578111</c:v>
                </c:pt>
                <c:pt idx="503">
                  <c:v>-5.6530239999410696</c:v>
                </c:pt>
                <c:pt idx="504">
                  <c:v>-5.648871999932453</c:v>
                </c:pt>
                <c:pt idx="505">
                  <c:v>-5.6446959999157116</c:v>
                </c:pt>
                <c:pt idx="506">
                  <c:v>-5.640543999907095</c:v>
                </c:pt>
                <c:pt idx="507">
                  <c:v>-5.6363679998903535</c:v>
                </c:pt>
                <c:pt idx="508">
                  <c:v>-5.6321919998736121</c:v>
                </c:pt>
                <c:pt idx="509">
                  <c:v>-5.6280399998649955</c:v>
                </c:pt>
                <c:pt idx="510">
                  <c:v>-5.623863999848254</c:v>
                </c:pt>
                <c:pt idx="511">
                  <c:v>-5.6196880000061356</c:v>
                </c:pt>
                <c:pt idx="512">
                  <c:v>-5.6155119999893941</c:v>
                </c:pt>
                <c:pt idx="513">
                  <c:v>-5.6113599999807775</c:v>
                </c:pt>
                <c:pt idx="514">
                  <c:v>-5.607183999964036</c:v>
                </c:pt>
                <c:pt idx="515">
                  <c:v>-5.6030079999472946</c:v>
                </c:pt>
                <c:pt idx="516">
                  <c:v>-5.5988319999305531</c:v>
                </c:pt>
                <c:pt idx="517">
                  <c:v>-5.5946799999219365</c:v>
                </c:pt>
                <c:pt idx="518">
                  <c:v>-5.5905039999051951</c:v>
                </c:pt>
                <c:pt idx="519">
                  <c:v>-5.5863279998884536</c:v>
                </c:pt>
                <c:pt idx="520">
                  <c:v>-5.582175999879837</c:v>
                </c:pt>
                <c:pt idx="521">
                  <c:v>-5.5779999998630956</c:v>
                </c:pt>
                <c:pt idx="522">
                  <c:v>-5.5738239998463541</c:v>
                </c:pt>
                <c:pt idx="523">
                  <c:v>-5.5696720000123605</c:v>
                </c:pt>
                <c:pt idx="524">
                  <c:v>-5.5654959999956191</c:v>
                </c:pt>
                <c:pt idx="525">
                  <c:v>-5.5613199999788776</c:v>
                </c:pt>
                <c:pt idx="526">
                  <c:v>-5.5571439999621361</c:v>
                </c:pt>
                <c:pt idx="527">
                  <c:v>-5.5529679999453947</c:v>
                </c:pt>
                <c:pt idx="528">
                  <c:v>-5.5488159999367781</c:v>
                </c:pt>
                <c:pt idx="529">
                  <c:v>-5.5446399999200366</c:v>
                </c:pt>
                <c:pt idx="530">
                  <c:v>-5.5404639999032952</c:v>
                </c:pt>
                <c:pt idx="531">
                  <c:v>-5.5362879998865537</c:v>
                </c:pt>
                <c:pt idx="532">
                  <c:v>-5.5321119998698123</c:v>
                </c:pt>
                <c:pt idx="533">
                  <c:v>-5.5279599998611957</c:v>
                </c:pt>
                <c:pt idx="534">
                  <c:v>-5.5237839998444542</c:v>
                </c:pt>
                <c:pt idx="535">
                  <c:v>-5.5196080000023358</c:v>
                </c:pt>
                <c:pt idx="536">
                  <c:v>-5.5154559999937192</c:v>
                </c:pt>
                <c:pt idx="537">
                  <c:v>-5.5112799999769777</c:v>
                </c:pt>
                <c:pt idx="538">
                  <c:v>-5.5071279999683611</c:v>
                </c:pt>
                <c:pt idx="539">
                  <c:v>-5.5029519999516197</c:v>
                </c:pt>
                <c:pt idx="540">
                  <c:v>-5.4987759999348782</c:v>
                </c:pt>
                <c:pt idx="541">
                  <c:v>-5.4946239999262616</c:v>
                </c:pt>
                <c:pt idx="542">
                  <c:v>-5.4904479999095201</c:v>
                </c:pt>
                <c:pt idx="543">
                  <c:v>-5.4862719998927787</c:v>
                </c:pt>
                <c:pt idx="544">
                  <c:v>-5.4821199998841621</c:v>
                </c:pt>
                <c:pt idx="545">
                  <c:v>-5.4779439998674206</c:v>
                </c:pt>
                <c:pt idx="546">
                  <c:v>-5.473791999858804</c:v>
                </c:pt>
                <c:pt idx="547">
                  <c:v>-5.4696160000166856</c:v>
                </c:pt>
                <c:pt idx="548">
                  <c:v>-5.4654399999999441</c:v>
                </c:pt>
                <c:pt idx="549">
                  <c:v>-5.4612879999913275</c:v>
                </c:pt>
                <c:pt idx="550">
                  <c:v>-5.4571119999745861</c:v>
                </c:pt>
                <c:pt idx="551">
                  <c:v>-5.4529599999659695</c:v>
                </c:pt>
                <c:pt idx="552">
                  <c:v>-5.448783999949228</c:v>
                </c:pt>
                <c:pt idx="553">
                  <c:v>-5.4446079999324866</c:v>
                </c:pt>
                <c:pt idx="554">
                  <c:v>-5.4404319999157451</c:v>
                </c:pt>
                <c:pt idx="555">
                  <c:v>-5.4362559998990037</c:v>
                </c:pt>
                <c:pt idx="556">
                  <c:v>-5.4321039998903871</c:v>
                </c:pt>
                <c:pt idx="557">
                  <c:v>-5.4279279998736456</c:v>
                </c:pt>
                <c:pt idx="558">
                  <c:v>-5.4237519998569041</c:v>
                </c:pt>
                <c:pt idx="559">
                  <c:v>-5.4195760000147857</c:v>
                </c:pt>
                <c:pt idx="560">
                  <c:v>-5.4153999999980442</c:v>
                </c:pt>
                <c:pt idx="561">
                  <c:v>-5.4112479999894276</c:v>
                </c:pt>
                <c:pt idx="562">
                  <c:v>-5.4070719999726862</c:v>
                </c:pt>
                <c:pt idx="563">
                  <c:v>-5.4029199999640696</c:v>
                </c:pt>
                <c:pt idx="564">
                  <c:v>-5.3987439999473281</c:v>
                </c:pt>
                <c:pt idx="565">
                  <c:v>-5.3945679999305867</c:v>
                </c:pt>
                <c:pt idx="566">
                  <c:v>-5.3904159999219701</c:v>
                </c:pt>
                <c:pt idx="567">
                  <c:v>-5.3862399999052286</c:v>
                </c:pt>
                <c:pt idx="568">
                  <c:v>-5.382087999896612</c:v>
                </c:pt>
                <c:pt idx="569">
                  <c:v>-5.3778879998717457</c:v>
                </c:pt>
                <c:pt idx="570">
                  <c:v>-5.3737359998631291</c:v>
                </c:pt>
                <c:pt idx="571">
                  <c:v>-5.3695599998463877</c:v>
                </c:pt>
                <c:pt idx="572">
                  <c:v>-5.3653840000042692</c:v>
                </c:pt>
                <c:pt idx="573">
                  <c:v>-5.3612319999956526</c:v>
                </c:pt>
                <c:pt idx="574">
                  <c:v>-5.3570559999789111</c:v>
                </c:pt>
                <c:pt idx="575">
                  <c:v>-5.3528799999621697</c:v>
                </c:pt>
                <c:pt idx="576">
                  <c:v>-5.3487279999535531</c:v>
                </c:pt>
                <c:pt idx="577">
                  <c:v>-5.3445519999368116</c:v>
                </c:pt>
                <c:pt idx="578">
                  <c:v>-5.340399999928195</c:v>
                </c:pt>
                <c:pt idx="579">
                  <c:v>-5.3362239999114536</c:v>
                </c:pt>
                <c:pt idx="580">
                  <c:v>-5.3320479998947121</c:v>
                </c:pt>
                <c:pt idx="581">
                  <c:v>-5.3278959998860955</c:v>
                </c:pt>
                <c:pt idx="582">
                  <c:v>-5.3237199998693541</c:v>
                </c:pt>
                <c:pt idx="583">
                  <c:v>-5.3195679998607375</c:v>
                </c:pt>
                <c:pt idx="584">
                  <c:v>-5.315391999843996</c:v>
                </c:pt>
                <c:pt idx="585">
                  <c:v>-5.3112160000018775</c:v>
                </c:pt>
                <c:pt idx="586">
                  <c:v>-5.3070639999932609</c:v>
                </c:pt>
                <c:pt idx="587">
                  <c:v>-5.3028879999765195</c:v>
                </c:pt>
                <c:pt idx="588">
                  <c:v>-5.298711999959778</c:v>
                </c:pt>
                <c:pt idx="589">
                  <c:v>-5.2945359999430366</c:v>
                </c:pt>
                <c:pt idx="590">
                  <c:v>-5.29038399993442</c:v>
                </c:pt>
                <c:pt idx="591">
                  <c:v>-5.2862079999176785</c:v>
                </c:pt>
                <c:pt idx="592">
                  <c:v>-5.2820319999009371</c:v>
                </c:pt>
                <c:pt idx="593">
                  <c:v>-5.2778799998923205</c:v>
                </c:pt>
                <c:pt idx="594">
                  <c:v>-5.273703999875579</c:v>
                </c:pt>
                <c:pt idx="595">
                  <c:v>-5.2695279998588376</c:v>
                </c:pt>
                <c:pt idx="596">
                  <c:v>-5.2653520000167191</c:v>
                </c:pt>
                <c:pt idx="597">
                  <c:v>-5.2611759999999776</c:v>
                </c:pt>
                <c:pt idx="598">
                  <c:v>-5.2570239999913611</c:v>
                </c:pt>
                <c:pt idx="599">
                  <c:v>-5.2528479999746196</c:v>
                </c:pt>
                <c:pt idx="600">
                  <c:v>-5.2486719999578781</c:v>
                </c:pt>
                <c:pt idx="601">
                  <c:v>-5.2444959999411367</c:v>
                </c:pt>
                <c:pt idx="602">
                  <c:v>-5.2403439999325201</c:v>
                </c:pt>
                <c:pt idx="603">
                  <c:v>-5.2361679999157786</c:v>
                </c:pt>
                <c:pt idx="604">
                  <c:v>-5.2319679998909123</c:v>
                </c:pt>
                <c:pt idx="605">
                  <c:v>-5.2278159998822957</c:v>
                </c:pt>
                <c:pt idx="606">
                  <c:v>-5.2236399998655543</c:v>
                </c:pt>
                <c:pt idx="607">
                  <c:v>-5.2194639998488128</c:v>
                </c:pt>
                <c:pt idx="608">
                  <c:v>-5.2152880000066943</c:v>
                </c:pt>
                <c:pt idx="609">
                  <c:v>-5.2111359999980778</c:v>
                </c:pt>
                <c:pt idx="610">
                  <c:v>-5.2069599999813363</c:v>
                </c:pt>
                <c:pt idx="611">
                  <c:v>-5.2027839999645948</c:v>
                </c:pt>
                <c:pt idx="612">
                  <c:v>-5.1986319999559782</c:v>
                </c:pt>
                <c:pt idx="613">
                  <c:v>-5.1944559999392368</c:v>
                </c:pt>
                <c:pt idx="614">
                  <c:v>-5.1902799999224953</c:v>
                </c:pt>
                <c:pt idx="615">
                  <c:v>-5.1861039999057539</c:v>
                </c:pt>
                <c:pt idx="616">
                  <c:v>-5.1819279998890124</c:v>
                </c:pt>
                <c:pt idx="617">
                  <c:v>-5.177751999872271</c:v>
                </c:pt>
                <c:pt idx="618">
                  <c:v>-5.1735759998555295</c:v>
                </c:pt>
                <c:pt idx="619">
                  <c:v>-5.1694239998469129</c:v>
                </c:pt>
                <c:pt idx="620">
                  <c:v>-5.1652480000047944</c:v>
                </c:pt>
                <c:pt idx="621">
                  <c:v>-5.1610959999961779</c:v>
                </c:pt>
                <c:pt idx="622">
                  <c:v>-5.1569199999794364</c:v>
                </c:pt>
                <c:pt idx="623">
                  <c:v>-5.1527439999626949</c:v>
                </c:pt>
                <c:pt idx="624">
                  <c:v>-5.1485679999459535</c:v>
                </c:pt>
                <c:pt idx="625">
                  <c:v>-5.1444159999373369</c:v>
                </c:pt>
                <c:pt idx="626">
                  <c:v>-5.1402399999205954</c:v>
                </c:pt>
                <c:pt idx="627">
                  <c:v>-5.1360879999119788</c:v>
                </c:pt>
                <c:pt idx="628">
                  <c:v>-5.1319119998952374</c:v>
                </c:pt>
                <c:pt idx="629">
                  <c:v>-5.1277359998784959</c:v>
                </c:pt>
                <c:pt idx="630">
                  <c:v>-5.1235599998617545</c:v>
                </c:pt>
                <c:pt idx="631">
                  <c:v>-5.1194079998531379</c:v>
                </c:pt>
                <c:pt idx="632">
                  <c:v>-5.1152320000110194</c:v>
                </c:pt>
                <c:pt idx="633">
                  <c:v>-5.111055999994278</c:v>
                </c:pt>
                <c:pt idx="634">
                  <c:v>-5.1068799999775365</c:v>
                </c:pt>
                <c:pt idx="635">
                  <c:v>-5.1027279999689199</c:v>
                </c:pt>
                <c:pt idx="636">
                  <c:v>-5.0985519999521784</c:v>
                </c:pt>
                <c:pt idx="637">
                  <c:v>-5.094375999935437</c:v>
                </c:pt>
                <c:pt idx="638">
                  <c:v>-5.0901999999186955</c:v>
                </c:pt>
                <c:pt idx="639">
                  <c:v>-5.0860239999019541</c:v>
                </c:pt>
                <c:pt idx="640">
                  <c:v>-5.0818719998933375</c:v>
                </c:pt>
                <c:pt idx="641">
                  <c:v>-5.077695999876596</c:v>
                </c:pt>
                <c:pt idx="642">
                  <c:v>-5.0735199998598546</c:v>
                </c:pt>
                <c:pt idx="643">
                  <c:v>-5.069367999851238</c:v>
                </c:pt>
                <c:pt idx="644">
                  <c:v>-5.0651920000091195</c:v>
                </c:pt>
                <c:pt idx="645">
                  <c:v>-5.0610159999923781</c:v>
                </c:pt>
                <c:pt idx="646">
                  <c:v>-5.0568399999756366</c:v>
                </c:pt>
                <c:pt idx="647">
                  <c:v>-5.0526639999588951</c:v>
                </c:pt>
                <c:pt idx="648">
                  <c:v>-5.0484879999421537</c:v>
                </c:pt>
                <c:pt idx="649">
                  <c:v>-5.0443359999335371</c:v>
                </c:pt>
                <c:pt idx="650">
                  <c:v>-5.0401599999167956</c:v>
                </c:pt>
                <c:pt idx="651">
                  <c:v>-5.0359839999000542</c:v>
                </c:pt>
                <c:pt idx="652">
                  <c:v>-5.0318079998833127</c:v>
                </c:pt>
                <c:pt idx="653">
                  <c:v>-5.0276559998746961</c:v>
                </c:pt>
                <c:pt idx="654">
                  <c:v>-5.0234799998579547</c:v>
                </c:pt>
                <c:pt idx="655">
                  <c:v>-5.0193279998493381</c:v>
                </c:pt>
                <c:pt idx="656">
                  <c:v>-5.0151520000072196</c:v>
                </c:pt>
                <c:pt idx="657">
                  <c:v>-5.0109759999904782</c:v>
                </c:pt>
                <c:pt idx="658">
                  <c:v>-5.0068239999818616</c:v>
                </c:pt>
                <c:pt idx="659">
                  <c:v>-5.0026479999651201</c:v>
                </c:pt>
                <c:pt idx="660">
                  <c:v>-4.9984959999565035</c:v>
                </c:pt>
                <c:pt idx="661">
                  <c:v>-4.9943199999397621</c:v>
                </c:pt>
                <c:pt idx="662">
                  <c:v>-4.9901439999230206</c:v>
                </c:pt>
                <c:pt idx="663">
                  <c:v>-4.985991999914404</c:v>
                </c:pt>
                <c:pt idx="664">
                  <c:v>-4.9818159998976626</c:v>
                </c:pt>
                <c:pt idx="665">
                  <c:v>-4.977663999889046</c:v>
                </c:pt>
                <c:pt idx="666">
                  <c:v>-4.9734879998723045</c:v>
                </c:pt>
                <c:pt idx="667">
                  <c:v>-4.969311999855563</c:v>
                </c:pt>
                <c:pt idx="668">
                  <c:v>-4.9651599998469464</c:v>
                </c:pt>
                <c:pt idx="669">
                  <c:v>-4.960984000004828</c:v>
                </c:pt>
                <c:pt idx="670">
                  <c:v>-4.9568319999962114</c:v>
                </c:pt>
                <c:pt idx="671">
                  <c:v>-4.9526559999794699</c:v>
                </c:pt>
                <c:pt idx="672">
                  <c:v>-4.9484799999627285</c:v>
                </c:pt>
                <c:pt idx="673">
                  <c:v>-4.9443279999541119</c:v>
                </c:pt>
                <c:pt idx="674">
                  <c:v>-4.9401519999373704</c:v>
                </c:pt>
                <c:pt idx="675">
                  <c:v>-4.935975999920629</c:v>
                </c:pt>
                <c:pt idx="676">
                  <c:v>-4.9318239999120124</c:v>
                </c:pt>
                <c:pt idx="677">
                  <c:v>-4.9276479998952709</c:v>
                </c:pt>
                <c:pt idx="678">
                  <c:v>-4.9234959998866543</c:v>
                </c:pt>
                <c:pt idx="679">
                  <c:v>-4.9193199998699129</c:v>
                </c:pt>
                <c:pt idx="680">
                  <c:v>-4.9151439998531714</c:v>
                </c:pt>
                <c:pt idx="681">
                  <c:v>-4.9109680000110529</c:v>
                </c:pt>
                <c:pt idx="682">
                  <c:v>-4.9068160000024363</c:v>
                </c:pt>
                <c:pt idx="683">
                  <c:v>-4.9026399999856949</c:v>
                </c:pt>
                <c:pt idx="684">
                  <c:v>-4.8984879999770783</c:v>
                </c:pt>
                <c:pt idx="685">
                  <c:v>-4.8943119999603368</c:v>
                </c:pt>
                <c:pt idx="686">
                  <c:v>-4.8901359999435954</c:v>
                </c:pt>
                <c:pt idx="687">
                  <c:v>-4.8859599999268539</c:v>
                </c:pt>
                <c:pt idx="688">
                  <c:v>-4.8818079999182373</c:v>
                </c:pt>
                <c:pt idx="689">
                  <c:v>-4.8776319999014959</c:v>
                </c:pt>
                <c:pt idx="690">
                  <c:v>-4.8734559998847544</c:v>
                </c:pt>
                <c:pt idx="691">
                  <c:v>-4.869279999868013</c:v>
                </c:pt>
                <c:pt idx="692">
                  <c:v>-4.8651039998512715</c:v>
                </c:pt>
                <c:pt idx="693">
                  <c:v>-4.8609520000172779</c:v>
                </c:pt>
                <c:pt idx="694">
                  <c:v>-4.8567760000005364</c:v>
                </c:pt>
                <c:pt idx="695">
                  <c:v>-4.852599999983795</c:v>
                </c:pt>
                <c:pt idx="696">
                  <c:v>-4.8484479999751784</c:v>
                </c:pt>
                <c:pt idx="697">
                  <c:v>-4.8442719999584369</c:v>
                </c:pt>
                <c:pt idx="698">
                  <c:v>-4.8400959999416955</c:v>
                </c:pt>
                <c:pt idx="699">
                  <c:v>-4.8359439999330789</c:v>
                </c:pt>
                <c:pt idx="700">
                  <c:v>-4.8317679999163374</c:v>
                </c:pt>
                <c:pt idx="701">
                  <c:v>-4.827591999899596</c:v>
                </c:pt>
                <c:pt idx="702">
                  <c:v>-4.8234399998909794</c:v>
                </c:pt>
                <c:pt idx="703">
                  <c:v>-4.8192639998742379</c:v>
                </c:pt>
                <c:pt idx="704">
                  <c:v>-4.8151119998656213</c:v>
                </c:pt>
                <c:pt idx="705">
                  <c:v>-4.8109359998488799</c:v>
                </c:pt>
                <c:pt idx="706">
                  <c:v>-4.8067600000067614</c:v>
                </c:pt>
                <c:pt idx="707">
                  <c:v>-4.8026079999981448</c:v>
                </c:pt>
                <c:pt idx="708">
                  <c:v>-4.7984319999814034</c:v>
                </c:pt>
                <c:pt idx="709">
                  <c:v>-4.7942559999646619</c:v>
                </c:pt>
                <c:pt idx="710">
                  <c:v>-4.7900799999479204</c:v>
                </c:pt>
                <c:pt idx="711">
                  <c:v>-4.785903999931179</c:v>
                </c:pt>
                <c:pt idx="712">
                  <c:v>-4.7817519999225624</c:v>
                </c:pt>
                <c:pt idx="713">
                  <c:v>-4.7775759999058209</c:v>
                </c:pt>
                <c:pt idx="714">
                  <c:v>-4.7733999998890795</c:v>
                </c:pt>
                <c:pt idx="715">
                  <c:v>-4.7692479998804629</c:v>
                </c:pt>
                <c:pt idx="716">
                  <c:v>-4.7650719998637214</c:v>
                </c:pt>
                <c:pt idx="717">
                  <c:v>-4.7609199998551048</c:v>
                </c:pt>
                <c:pt idx="718">
                  <c:v>-4.7567440000129864</c:v>
                </c:pt>
                <c:pt idx="719">
                  <c:v>-4.7525679999962449</c:v>
                </c:pt>
                <c:pt idx="720">
                  <c:v>-4.7484159999876283</c:v>
                </c:pt>
                <c:pt idx="721">
                  <c:v>-4.7442399999708869</c:v>
                </c:pt>
                <c:pt idx="722">
                  <c:v>-4.7400639999541454</c:v>
                </c:pt>
                <c:pt idx="723">
                  <c:v>-4.7358879999374039</c:v>
                </c:pt>
                <c:pt idx="724">
                  <c:v>-4.7317119999206625</c:v>
                </c:pt>
                <c:pt idx="725">
                  <c:v>-4.7275599999120459</c:v>
                </c:pt>
                <c:pt idx="726">
                  <c:v>-4.7233839998953044</c:v>
                </c:pt>
                <c:pt idx="727">
                  <c:v>-4.7192319998866878</c:v>
                </c:pt>
                <c:pt idx="728">
                  <c:v>-4.7150559998699464</c:v>
                </c:pt>
                <c:pt idx="729">
                  <c:v>-4.7108799998532049</c:v>
                </c:pt>
                <c:pt idx="730">
                  <c:v>-4.7067040000110865</c:v>
                </c:pt>
                <c:pt idx="731">
                  <c:v>-4.702527999994345</c:v>
                </c:pt>
                <c:pt idx="732">
                  <c:v>-4.6983759999857284</c:v>
                </c:pt>
                <c:pt idx="733">
                  <c:v>-4.694199999968987</c:v>
                </c:pt>
                <c:pt idx="734">
                  <c:v>-4.6900479999603704</c:v>
                </c:pt>
                <c:pt idx="735">
                  <c:v>-4.6858719999436289</c:v>
                </c:pt>
                <c:pt idx="736">
                  <c:v>-4.6816959999268875</c:v>
                </c:pt>
                <c:pt idx="737">
                  <c:v>-4.677519999910146</c:v>
                </c:pt>
                <c:pt idx="738">
                  <c:v>-4.6733439998934045</c:v>
                </c:pt>
                <c:pt idx="739">
                  <c:v>-4.6691679998766631</c:v>
                </c:pt>
                <c:pt idx="740">
                  <c:v>-4.6650159998680465</c:v>
                </c:pt>
                <c:pt idx="741">
                  <c:v>-4.660839999851305</c:v>
                </c:pt>
                <c:pt idx="742">
                  <c:v>-4.6566640000091866</c:v>
                </c:pt>
                <c:pt idx="743">
                  <c:v>-4.6524879999924451</c:v>
                </c:pt>
                <c:pt idx="744">
                  <c:v>-4.6483359999838285</c:v>
                </c:pt>
                <c:pt idx="745">
                  <c:v>-4.6441599999670871</c:v>
                </c:pt>
                <c:pt idx="746">
                  <c:v>-4.6399839999503456</c:v>
                </c:pt>
                <c:pt idx="747">
                  <c:v>-4.6358079999336042</c:v>
                </c:pt>
                <c:pt idx="748">
                  <c:v>-4.6316559999249876</c:v>
                </c:pt>
                <c:pt idx="749">
                  <c:v>-4.6274799999082461</c:v>
                </c:pt>
                <c:pt idx="750">
                  <c:v>-4.6233039998915046</c:v>
                </c:pt>
                <c:pt idx="751">
                  <c:v>-4.6191279998747632</c:v>
                </c:pt>
                <c:pt idx="752">
                  <c:v>-4.6149519998580217</c:v>
                </c:pt>
                <c:pt idx="753">
                  <c:v>-4.6107760000159033</c:v>
                </c:pt>
                <c:pt idx="754">
                  <c:v>-4.6065999999991618</c:v>
                </c:pt>
                <c:pt idx="755">
                  <c:v>-4.6024239999824204</c:v>
                </c:pt>
                <c:pt idx="756">
                  <c:v>-4.5982479999656789</c:v>
                </c:pt>
                <c:pt idx="757">
                  <c:v>-4.5940719999489374</c:v>
                </c:pt>
                <c:pt idx="758">
                  <c:v>-4.5899199999403208</c:v>
                </c:pt>
                <c:pt idx="759">
                  <c:v>-4.5857439999235794</c:v>
                </c:pt>
                <c:pt idx="760">
                  <c:v>-4.5815919999149628</c:v>
                </c:pt>
                <c:pt idx="761">
                  <c:v>-4.5774159998982213</c:v>
                </c:pt>
                <c:pt idx="762">
                  <c:v>-4.5732399998814799</c:v>
                </c:pt>
                <c:pt idx="763">
                  <c:v>-4.5690639998647384</c:v>
                </c:pt>
                <c:pt idx="764">
                  <c:v>-4.5649119998561218</c:v>
                </c:pt>
                <c:pt idx="765">
                  <c:v>-4.5607360000140034</c:v>
                </c:pt>
                <c:pt idx="766">
                  <c:v>-4.5565599999972619</c:v>
                </c:pt>
                <c:pt idx="767">
                  <c:v>-4.5524079999886453</c:v>
                </c:pt>
                <c:pt idx="768">
                  <c:v>-4.5482319999719039</c:v>
                </c:pt>
                <c:pt idx="769">
                  <c:v>-4.5440799999632873</c:v>
                </c:pt>
                <c:pt idx="770">
                  <c:v>-4.5399039999465458</c:v>
                </c:pt>
                <c:pt idx="771">
                  <c:v>-4.5357279999298044</c:v>
                </c:pt>
                <c:pt idx="772">
                  <c:v>-4.5315519999130629</c:v>
                </c:pt>
                <c:pt idx="773">
                  <c:v>-4.5273759998963214</c:v>
                </c:pt>
                <c:pt idx="774">
                  <c:v>-4.5232239998877048</c:v>
                </c:pt>
                <c:pt idx="775">
                  <c:v>-4.5190479998709634</c:v>
                </c:pt>
                <c:pt idx="776">
                  <c:v>-4.5148719998542219</c:v>
                </c:pt>
                <c:pt idx="777">
                  <c:v>-4.5107199998456053</c:v>
                </c:pt>
                <c:pt idx="778">
                  <c:v>-4.5065440000034869</c:v>
                </c:pt>
                <c:pt idx="779">
                  <c:v>-4.5023679999867454</c:v>
                </c:pt>
                <c:pt idx="780">
                  <c:v>-4.498191999970004</c:v>
                </c:pt>
                <c:pt idx="781">
                  <c:v>-4.4940399999613874</c:v>
                </c:pt>
                <c:pt idx="782">
                  <c:v>-4.4898639999446459</c:v>
                </c:pt>
                <c:pt idx="783">
                  <c:v>-4.4857119999360293</c:v>
                </c:pt>
                <c:pt idx="784">
                  <c:v>-4.4815359999192879</c:v>
                </c:pt>
                <c:pt idx="785">
                  <c:v>-4.4773599999025464</c:v>
                </c:pt>
                <c:pt idx="786">
                  <c:v>-4.4732079998939298</c:v>
                </c:pt>
                <c:pt idx="787">
                  <c:v>-4.4690319998771884</c:v>
                </c:pt>
                <c:pt idx="788">
                  <c:v>-4.4648559998604469</c:v>
                </c:pt>
                <c:pt idx="789">
                  <c:v>-4.4607039998518303</c:v>
                </c:pt>
                <c:pt idx="790">
                  <c:v>-4.4565280000097118</c:v>
                </c:pt>
                <c:pt idx="791">
                  <c:v>-4.4523519999929704</c:v>
                </c:pt>
                <c:pt idx="792">
                  <c:v>-4.4481759999762289</c:v>
                </c:pt>
                <c:pt idx="793">
                  <c:v>-4.4440239999676123</c:v>
                </c:pt>
                <c:pt idx="794">
                  <c:v>-4.4398479999508709</c:v>
                </c:pt>
                <c:pt idx="795">
                  <c:v>-4.4356719999341294</c:v>
                </c:pt>
                <c:pt idx="796">
                  <c:v>-4.431495999917388</c:v>
                </c:pt>
                <c:pt idx="797">
                  <c:v>-4.4273439999087714</c:v>
                </c:pt>
                <c:pt idx="798">
                  <c:v>-4.4231679998920299</c:v>
                </c:pt>
                <c:pt idx="799">
                  <c:v>-4.4189919998752885</c:v>
                </c:pt>
                <c:pt idx="800">
                  <c:v>-4.414815999858547</c:v>
                </c:pt>
                <c:pt idx="801">
                  <c:v>-4.4106400000164285</c:v>
                </c:pt>
                <c:pt idx="802">
                  <c:v>-4.4064880000078119</c:v>
                </c:pt>
                <c:pt idx="803">
                  <c:v>-4.4023119999910705</c:v>
                </c:pt>
                <c:pt idx="804">
                  <c:v>-4.398135999974329</c:v>
                </c:pt>
                <c:pt idx="805">
                  <c:v>-4.3939599999575876</c:v>
                </c:pt>
                <c:pt idx="806">
                  <c:v>-4.389807999948971</c:v>
                </c:pt>
                <c:pt idx="807">
                  <c:v>-4.3856319999322295</c:v>
                </c:pt>
                <c:pt idx="808">
                  <c:v>-4.3814559999154881</c:v>
                </c:pt>
                <c:pt idx="809">
                  <c:v>-4.3772799998987466</c:v>
                </c:pt>
                <c:pt idx="810">
                  <c:v>-4.37312799989013</c:v>
                </c:pt>
                <c:pt idx="811">
                  <c:v>-4.3689519998733886</c:v>
                </c:pt>
                <c:pt idx="812">
                  <c:v>-4.3647759998566471</c:v>
                </c:pt>
                <c:pt idx="813">
                  <c:v>-4.3606239998480305</c:v>
                </c:pt>
                <c:pt idx="814">
                  <c:v>-4.356448000005912</c:v>
                </c:pt>
                <c:pt idx="815">
                  <c:v>-4.3522959999972954</c:v>
                </c:pt>
                <c:pt idx="816">
                  <c:v>-4.348119999980554</c:v>
                </c:pt>
                <c:pt idx="817">
                  <c:v>-4.3439439999638125</c:v>
                </c:pt>
                <c:pt idx="818">
                  <c:v>-4.3397919999551959</c:v>
                </c:pt>
                <c:pt idx="819">
                  <c:v>-4.3355919999303296</c:v>
                </c:pt>
                <c:pt idx="820">
                  <c:v>-4.331439999921713</c:v>
                </c:pt>
                <c:pt idx="821">
                  <c:v>-4.3272639999049716</c:v>
                </c:pt>
                <c:pt idx="822">
                  <c:v>-4.3230879998882301</c:v>
                </c:pt>
                <c:pt idx="823">
                  <c:v>-4.3189119998714887</c:v>
                </c:pt>
                <c:pt idx="824">
                  <c:v>-4.3147599998628721</c:v>
                </c:pt>
                <c:pt idx="825">
                  <c:v>-4.3105839998461306</c:v>
                </c:pt>
                <c:pt idx="826">
                  <c:v>-4.306432000012137</c:v>
                </c:pt>
                <c:pt idx="827">
                  <c:v>-4.3022559999953955</c:v>
                </c:pt>
                <c:pt idx="828">
                  <c:v>-4.2980799999786541</c:v>
                </c:pt>
                <c:pt idx="829">
                  <c:v>-4.2939039999619126</c:v>
                </c:pt>
                <c:pt idx="830">
                  <c:v>-4.289751999953296</c:v>
                </c:pt>
                <c:pt idx="831">
                  <c:v>-4.2855759999365546</c:v>
                </c:pt>
                <c:pt idx="832">
                  <c:v>-4.281423999927938</c:v>
                </c:pt>
                <c:pt idx="833">
                  <c:v>-4.2772479999111965</c:v>
                </c:pt>
                <c:pt idx="834">
                  <c:v>-4.2730719998944551</c:v>
                </c:pt>
                <c:pt idx="835">
                  <c:v>-4.2689199998858385</c:v>
                </c:pt>
                <c:pt idx="836">
                  <c:v>-4.264743999869097</c:v>
                </c:pt>
                <c:pt idx="837">
                  <c:v>-4.2605919998604804</c:v>
                </c:pt>
                <c:pt idx="838">
                  <c:v>-4.256415999843739</c:v>
                </c:pt>
                <c:pt idx="839">
                  <c:v>-4.2522400000016205</c:v>
                </c:pt>
                <c:pt idx="840">
                  <c:v>-4.248063999984879</c:v>
                </c:pt>
                <c:pt idx="841">
                  <c:v>-4.2439119999762625</c:v>
                </c:pt>
                <c:pt idx="842">
                  <c:v>-4.239735999959521</c:v>
                </c:pt>
                <c:pt idx="843">
                  <c:v>-4.2355599999427795</c:v>
                </c:pt>
                <c:pt idx="844">
                  <c:v>-4.2314079999341629</c:v>
                </c:pt>
                <c:pt idx="845">
                  <c:v>-4.2272319999174215</c:v>
                </c:pt>
                <c:pt idx="846">
                  <c:v>-4.22305599990068</c:v>
                </c:pt>
                <c:pt idx="847">
                  <c:v>-4.2188799998839386</c:v>
                </c:pt>
                <c:pt idx="848">
                  <c:v>-4.214727999875322</c:v>
                </c:pt>
                <c:pt idx="849">
                  <c:v>-4.2105519998585805</c:v>
                </c:pt>
                <c:pt idx="850">
                  <c:v>-4.2063760000164621</c:v>
                </c:pt>
                <c:pt idx="851">
                  <c:v>-4.2022240000078455</c:v>
                </c:pt>
                <c:pt idx="852">
                  <c:v>-4.198047999991104</c:v>
                </c:pt>
                <c:pt idx="853">
                  <c:v>-4.1938719999743626</c:v>
                </c:pt>
                <c:pt idx="854">
                  <c:v>-4.1896959999576211</c:v>
                </c:pt>
                <c:pt idx="855">
                  <c:v>-4.1855439999490045</c:v>
                </c:pt>
                <c:pt idx="856">
                  <c:v>-4.181367999932263</c:v>
                </c:pt>
                <c:pt idx="857">
                  <c:v>-4.1771919999155216</c:v>
                </c:pt>
                <c:pt idx="858">
                  <c:v>-4.1730159998987801</c:v>
                </c:pt>
                <c:pt idx="859">
                  <c:v>-4.1688399998820387</c:v>
                </c:pt>
                <c:pt idx="860">
                  <c:v>-4.1646639998652972</c:v>
                </c:pt>
                <c:pt idx="861">
                  <c:v>-4.1605119998566806</c:v>
                </c:pt>
                <c:pt idx="862">
                  <c:v>-4.1563360000145622</c:v>
                </c:pt>
                <c:pt idx="863">
                  <c:v>-4.1521599999978207</c:v>
                </c:pt>
                <c:pt idx="864">
                  <c:v>-4.1479839999810793</c:v>
                </c:pt>
                <c:pt idx="865">
                  <c:v>-4.1438079999643378</c:v>
                </c:pt>
                <c:pt idx="866">
                  <c:v>-4.1396559999557212</c:v>
                </c:pt>
                <c:pt idx="867">
                  <c:v>-4.1354799999389797</c:v>
                </c:pt>
                <c:pt idx="868">
                  <c:v>-4.1313039999222383</c:v>
                </c:pt>
                <c:pt idx="869">
                  <c:v>-4.1271279999054968</c:v>
                </c:pt>
                <c:pt idx="870">
                  <c:v>-4.1229759998968802</c:v>
                </c:pt>
                <c:pt idx="871">
                  <c:v>-4.1187999998801388</c:v>
                </c:pt>
                <c:pt idx="872">
                  <c:v>-4.1146239998633973</c:v>
                </c:pt>
                <c:pt idx="873">
                  <c:v>-4.1104479998466559</c:v>
                </c:pt>
                <c:pt idx="874">
                  <c:v>-4.1062960000126623</c:v>
                </c:pt>
                <c:pt idx="875">
                  <c:v>-4.1021199999959208</c:v>
                </c:pt>
                <c:pt idx="876">
                  <c:v>-4.0979679999873042</c:v>
                </c:pt>
                <c:pt idx="877">
                  <c:v>-4.0937919999705628</c:v>
                </c:pt>
                <c:pt idx="878">
                  <c:v>-4.0896159999538213</c:v>
                </c:pt>
                <c:pt idx="879">
                  <c:v>-4.0854639999452047</c:v>
                </c:pt>
                <c:pt idx="880">
                  <c:v>-4.0812879999284633</c:v>
                </c:pt>
                <c:pt idx="881">
                  <c:v>-4.0771359999198467</c:v>
                </c:pt>
                <c:pt idx="882">
                  <c:v>-4.0729599999031052</c:v>
                </c:pt>
                <c:pt idx="883">
                  <c:v>-4.0687839998863637</c:v>
                </c:pt>
                <c:pt idx="884">
                  <c:v>-4.0646079998696223</c:v>
                </c:pt>
                <c:pt idx="885">
                  <c:v>-4.0604559998610057</c:v>
                </c:pt>
                <c:pt idx="886">
                  <c:v>-4.0562799998442642</c:v>
                </c:pt>
                <c:pt idx="887">
                  <c:v>-4.0521040000021458</c:v>
                </c:pt>
                <c:pt idx="888">
                  <c:v>-4.0479519999935292</c:v>
                </c:pt>
                <c:pt idx="889">
                  <c:v>-4.0437759999767877</c:v>
                </c:pt>
                <c:pt idx="890">
                  <c:v>-4.0395999999600463</c:v>
                </c:pt>
                <c:pt idx="891">
                  <c:v>-4.0354479999514297</c:v>
                </c:pt>
                <c:pt idx="892">
                  <c:v>-4.0312719999346882</c:v>
                </c:pt>
                <c:pt idx="893">
                  <c:v>-4.0270959999179468</c:v>
                </c:pt>
                <c:pt idx="894">
                  <c:v>-4.0229439999093302</c:v>
                </c:pt>
                <c:pt idx="895">
                  <c:v>-4.0187679998925887</c:v>
                </c:pt>
                <c:pt idx="896">
                  <c:v>-4.0145919998758473</c:v>
                </c:pt>
                <c:pt idx="897">
                  <c:v>-4.0104159998591058</c:v>
                </c:pt>
                <c:pt idx="898">
                  <c:v>-4.0062400000169873</c:v>
                </c:pt>
                <c:pt idx="899">
                  <c:v>-4.0020880000083707</c:v>
                </c:pt>
                <c:pt idx="900">
                  <c:v>-3.9979119999916293</c:v>
                </c:pt>
                <c:pt idx="901">
                  <c:v>-3.9937359999748878</c:v>
                </c:pt>
                <c:pt idx="902">
                  <c:v>-3.9895599999581464</c:v>
                </c:pt>
                <c:pt idx="903">
                  <c:v>-3.9854079999495298</c:v>
                </c:pt>
                <c:pt idx="904">
                  <c:v>-3.9812319999327883</c:v>
                </c:pt>
                <c:pt idx="905">
                  <c:v>-3.9770559999160469</c:v>
                </c:pt>
                <c:pt idx="906">
                  <c:v>-3.9728799998993054</c:v>
                </c:pt>
                <c:pt idx="907">
                  <c:v>-3.9687279998906888</c:v>
                </c:pt>
                <c:pt idx="908">
                  <c:v>-3.9645279998658225</c:v>
                </c:pt>
                <c:pt idx="909">
                  <c:v>-3.9603759998572059</c:v>
                </c:pt>
                <c:pt idx="910">
                  <c:v>-3.9562000000150874</c:v>
                </c:pt>
                <c:pt idx="911">
                  <c:v>-3.9520480000064708</c:v>
                </c:pt>
                <c:pt idx="912">
                  <c:v>-3.9478719999897294</c:v>
                </c:pt>
                <c:pt idx="913">
                  <c:v>-3.9436959999729879</c:v>
                </c:pt>
                <c:pt idx="914">
                  <c:v>-3.9395439999643713</c:v>
                </c:pt>
                <c:pt idx="915">
                  <c:v>-3.9353679999476299</c:v>
                </c:pt>
                <c:pt idx="916">
                  <c:v>-3.9311919999308884</c:v>
                </c:pt>
                <c:pt idx="917">
                  <c:v>-3.9270399999222718</c:v>
                </c:pt>
                <c:pt idx="918">
                  <c:v>-3.9228639999055304</c:v>
                </c:pt>
                <c:pt idx="919">
                  <c:v>-3.9187119998969138</c:v>
                </c:pt>
                <c:pt idx="920">
                  <c:v>-3.9145359998801723</c:v>
                </c:pt>
                <c:pt idx="921">
                  <c:v>-3.9103599998634309</c:v>
                </c:pt>
                <c:pt idx="922">
                  <c:v>-3.9062079998548143</c:v>
                </c:pt>
                <c:pt idx="923">
                  <c:v>-3.9020320000126958</c:v>
                </c:pt>
                <c:pt idx="924">
                  <c:v>-3.8978800000040792</c:v>
                </c:pt>
                <c:pt idx="925">
                  <c:v>-3.8936799999792129</c:v>
                </c:pt>
                <c:pt idx="926">
                  <c:v>-3.8895279999705963</c:v>
                </c:pt>
                <c:pt idx="927">
                  <c:v>-3.8853519999538548</c:v>
                </c:pt>
                <c:pt idx="928">
                  <c:v>-3.8811759999371134</c:v>
                </c:pt>
                <c:pt idx="929">
                  <c:v>-3.8770239999284968</c:v>
                </c:pt>
                <c:pt idx="930">
                  <c:v>-3.8728479999117553</c:v>
                </c:pt>
                <c:pt idx="931">
                  <c:v>-3.8686959999031387</c:v>
                </c:pt>
                <c:pt idx="932">
                  <c:v>-3.8645199998863973</c:v>
                </c:pt>
                <c:pt idx="933">
                  <c:v>-3.8603439998696558</c:v>
                </c:pt>
                <c:pt idx="934">
                  <c:v>-3.8561919998610392</c:v>
                </c:pt>
                <c:pt idx="935">
                  <c:v>-3.8520159998442978</c:v>
                </c:pt>
                <c:pt idx="936">
                  <c:v>-3.8478400000021793</c:v>
                </c:pt>
                <c:pt idx="937">
                  <c:v>-3.8436879999935627</c:v>
                </c:pt>
                <c:pt idx="938">
                  <c:v>-3.8395119999768212</c:v>
                </c:pt>
                <c:pt idx="939">
                  <c:v>-3.8353359999600798</c:v>
                </c:pt>
                <c:pt idx="940">
                  <c:v>-3.8311839999514632</c:v>
                </c:pt>
                <c:pt idx="941">
                  <c:v>-3.8270079999347217</c:v>
                </c:pt>
                <c:pt idx="942">
                  <c:v>-3.8228559999261051</c:v>
                </c:pt>
                <c:pt idx="943">
                  <c:v>-3.8186799999093637</c:v>
                </c:pt>
                <c:pt idx="944">
                  <c:v>-3.8145039998926222</c:v>
                </c:pt>
                <c:pt idx="945">
                  <c:v>-3.8103519998840056</c:v>
                </c:pt>
                <c:pt idx="946">
                  <c:v>-3.8061759998672642</c:v>
                </c:pt>
                <c:pt idx="947">
                  <c:v>-3.8019999998505227</c:v>
                </c:pt>
                <c:pt idx="948">
                  <c:v>-3.7978240000084043</c:v>
                </c:pt>
                <c:pt idx="949">
                  <c:v>-3.7936479999916628</c:v>
                </c:pt>
                <c:pt idx="950">
                  <c:v>-3.7894959999830462</c:v>
                </c:pt>
                <c:pt idx="951">
                  <c:v>-3.7853199999663047</c:v>
                </c:pt>
                <c:pt idx="952">
                  <c:v>-3.7811439999495633</c:v>
                </c:pt>
                <c:pt idx="953">
                  <c:v>-3.7769919999409467</c:v>
                </c:pt>
                <c:pt idx="954">
                  <c:v>-3.7728159999242052</c:v>
                </c:pt>
                <c:pt idx="955">
                  <c:v>-3.7686399999074638</c:v>
                </c:pt>
                <c:pt idx="956">
                  <c:v>-3.7644879998988472</c:v>
                </c:pt>
                <c:pt idx="957">
                  <c:v>-3.7603119998821057</c:v>
                </c:pt>
                <c:pt idx="958">
                  <c:v>-3.7561359998653643</c:v>
                </c:pt>
                <c:pt idx="959">
                  <c:v>-3.7519599998486228</c:v>
                </c:pt>
                <c:pt idx="960">
                  <c:v>-3.7478080000146292</c:v>
                </c:pt>
                <c:pt idx="961">
                  <c:v>-3.7436319999978878</c:v>
                </c:pt>
                <c:pt idx="962">
                  <c:v>-3.7394559999811463</c:v>
                </c:pt>
                <c:pt idx="963">
                  <c:v>-3.7352799999644049</c:v>
                </c:pt>
                <c:pt idx="964">
                  <c:v>-3.7311039999476634</c:v>
                </c:pt>
                <c:pt idx="965">
                  <c:v>-3.7269519999390468</c:v>
                </c:pt>
                <c:pt idx="966">
                  <c:v>-3.7227759999223053</c:v>
                </c:pt>
                <c:pt idx="967">
                  <c:v>-3.7186239999136887</c:v>
                </c:pt>
                <c:pt idx="968">
                  <c:v>-3.7144479998969473</c:v>
                </c:pt>
                <c:pt idx="969">
                  <c:v>-3.7102719998802058</c:v>
                </c:pt>
                <c:pt idx="970">
                  <c:v>-3.7061199998715892</c:v>
                </c:pt>
                <c:pt idx="971">
                  <c:v>-3.7019439998548478</c:v>
                </c:pt>
                <c:pt idx="972">
                  <c:v>-3.6977680000127293</c:v>
                </c:pt>
                <c:pt idx="973">
                  <c:v>-3.6935919999959879</c:v>
                </c:pt>
                <c:pt idx="974">
                  <c:v>-3.6894399999873713</c:v>
                </c:pt>
                <c:pt idx="975">
                  <c:v>-3.6852639999706298</c:v>
                </c:pt>
                <c:pt idx="976">
                  <c:v>-3.6810879999538884</c:v>
                </c:pt>
                <c:pt idx="977">
                  <c:v>-3.6769119999371469</c:v>
                </c:pt>
                <c:pt idx="978">
                  <c:v>-3.6727359999204054</c:v>
                </c:pt>
                <c:pt idx="979">
                  <c:v>-3.668559999903664</c:v>
                </c:pt>
                <c:pt idx="980">
                  <c:v>-3.6644079998950474</c:v>
                </c:pt>
                <c:pt idx="981">
                  <c:v>-3.6602319998783059</c:v>
                </c:pt>
                <c:pt idx="982">
                  <c:v>-3.6560559998615645</c:v>
                </c:pt>
                <c:pt idx="983">
                  <c:v>-3.651879999844823</c:v>
                </c:pt>
                <c:pt idx="984">
                  <c:v>-3.6477040000027046</c:v>
                </c:pt>
                <c:pt idx="985">
                  <c:v>-3.6435279999859631</c:v>
                </c:pt>
                <c:pt idx="986">
                  <c:v>-3.6393759999773465</c:v>
                </c:pt>
                <c:pt idx="987">
                  <c:v>-3.6351999999606051</c:v>
                </c:pt>
                <c:pt idx="988">
                  <c:v>-3.6310239999438636</c:v>
                </c:pt>
                <c:pt idx="989">
                  <c:v>-3.6268479999271221</c:v>
                </c:pt>
                <c:pt idx="990">
                  <c:v>-3.6226959999185055</c:v>
                </c:pt>
                <c:pt idx="991">
                  <c:v>-3.6185199999017641</c:v>
                </c:pt>
                <c:pt idx="992">
                  <c:v>-3.6143679998931475</c:v>
                </c:pt>
                <c:pt idx="993">
                  <c:v>-3.610191999876406</c:v>
                </c:pt>
                <c:pt idx="994">
                  <c:v>-3.6060159998596646</c:v>
                </c:pt>
                <c:pt idx="995">
                  <c:v>-3.601863999851048</c:v>
                </c:pt>
                <c:pt idx="996">
                  <c:v>-3.5976880000089295</c:v>
                </c:pt>
                <c:pt idx="997">
                  <c:v>-3.5935360000003129</c:v>
                </c:pt>
                <c:pt idx="998">
                  <c:v>-3.5893599999835715</c:v>
                </c:pt>
                <c:pt idx="999">
                  <c:v>-3.58518399996683</c:v>
                </c:pt>
                <c:pt idx="1000">
                  <c:v>-3.5810079999500886</c:v>
                </c:pt>
                <c:pt idx="1001">
                  <c:v>-3.576855999941472</c:v>
                </c:pt>
                <c:pt idx="1002">
                  <c:v>-3.5726799999247305</c:v>
                </c:pt>
                <c:pt idx="1003">
                  <c:v>-3.5685039999079891</c:v>
                </c:pt>
                <c:pt idx="1004">
                  <c:v>-3.5643519998993725</c:v>
                </c:pt>
                <c:pt idx="1005">
                  <c:v>-3.560175999882631</c:v>
                </c:pt>
                <c:pt idx="1006">
                  <c:v>-3.5560239998740144</c:v>
                </c:pt>
                <c:pt idx="1007">
                  <c:v>-3.551847999857273</c:v>
                </c:pt>
                <c:pt idx="1008">
                  <c:v>-3.5476720000151545</c:v>
                </c:pt>
                <c:pt idx="1009">
                  <c:v>-3.5435200000065379</c:v>
                </c:pt>
                <c:pt idx="1010">
                  <c:v>-3.5393439999897964</c:v>
                </c:pt>
                <c:pt idx="1011">
                  <c:v>-3.535167999973055</c:v>
                </c:pt>
                <c:pt idx="1012">
                  <c:v>-3.5310159999644384</c:v>
                </c:pt>
                <c:pt idx="1013">
                  <c:v>-3.5268399999476969</c:v>
                </c:pt>
                <c:pt idx="1014">
                  <c:v>-3.5226879999390803</c:v>
                </c:pt>
                <c:pt idx="1015">
                  <c:v>-3.5185119999223389</c:v>
                </c:pt>
                <c:pt idx="1016">
                  <c:v>-3.5143359999055974</c:v>
                </c:pt>
                <c:pt idx="1017">
                  <c:v>-3.5101839998969808</c:v>
                </c:pt>
                <c:pt idx="1018">
                  <c:v>-3.5060079998802394</c:v>
                </c:pt>
                <c:pt idx="1019">
                  <c:v>-3.5018559998716228</c:v>
                </c:pt>
                <c:pt idx="1020">
                  <c:v>-3.4976799998548813</c:v>
                </c:pt>
                <c:pt idx="1021">
                  <c:v>-3.4935040000127628</c:v>
                </c:pt>
                <c:pt idx="1022">
                  <c:v>-3.4893520000041462</c:v>
                </c:pt>
                <c:pt idx="1023">
                  <c:v>-3.4851759999874048</c:v>
                </c:pt>
                <c:pt idx="1024">
                  <c:v>-3.4809999999706633</c:v>
                </c:pt>
                <c:pt idx="1025">
                  <c:v>-3.4768479999620467</c:v>
                </c:pt>
                <c:pt idx="1026">
                  <c:v>-3.4726719999453053</c:v>
                </c:pt>
                <c:pt idx="1027">
                  <c:v>-3.4684959999285638</c:v>
                </c:pt>
                <c:pt idx="1028">
                  <c:v>-3.4643439999199472</c:v>
                </c:pt>
                <c:pt idx="1029">
                  <c:v>-3.4601679999032058</c:v>
                </c:pt>
                <c:pt idx="1030">
                  <c:v>-3.4559919998864643</c:v>
                </c:pt>
                <c:pt idx="1031">
                  <c:v>-3.4518399998778477</c:v>
                </c:pt>
                <c:pt idx="1032">
                  <c:v>-3.4476639998611063</c:v>
                </c:pt>
                <c:pt idx="1033">
                  <c:v>-3.4434879998443648</c:v>
                </c:pt>
                <c:pt idx="1034">
                  <c:v>-3.4393360000103712</c:v>
                </c:pt>
                <c:pt idx="1035">
                  <c:v>-3.4351599999936298</c:v>
                </c:pt>
                <c:pt idx="1036">
                  <c:v>-3.4309839999768883</c:v>
                </c:pt>
                <c:pt idx="1037">
                  <c:v>-3.4268319999682717</c:v>
                </c:pt>
                <c:pt idx="1038">
                  <c:v>-3.4226559999515302</c:v>
                </c:pt>
                <c:pt idx="1039">
                  <c:v>-3.4184799999347888</c:v>
                </c:pt>
                <c:pt idx="1040">
                  <c:v>-3.4143279999261722</c:v>
                </c:pt>
                <c:pt idx="1041">
                  <c:v>-3.4101519999094307</c:v>
                </c:pt>
                <c:pt idx="1042">
                  <c:v>-3.4059999999008141</c:v>
                </c:pt>
                <c:pt idx="1043">
                  <c:v>-3.4018239998840727</c:v>
                </c:pt>
                <c:pt idx="1044">
                  <c:v>-3.3976479998673312</c:v>
                </c:pt>
                <c:pt idx="1045">
                  <c:v>-3.3934959998587146</c:v>
                </c:pt>
                <c:pt idx="1046">
                  <c:v>-3.3893200000165962</c:v>
                </c:pt>
                <c:pt idx="1047">
                  <c:v>-3.3851439999998547</c:v>
                </c:pt>
                <c:pt idx="1048">
                  <c:v>-3.3809679999831133</c:v>
                </c:pt>
                <c:pt idx="1049">
                  <c:v>-3.3767919999663718</c:v>
                </c:pt>
                <c:pt idx="1050">
                  <c:v>-3.3726399999577552</c:v>
                </c:pt>
                <c:pt idx="1051">
                  <c:v>-3.3684639999410138</c:v>
                </c:pt>
                <c:pt idx="1052">
                  <c:v>-3.3643119999323972</c:v>
                </c:pt>
                <c:pt idx="1053">
                  <c:v>-3.3601119999075308</c:v>
                </c:pt>
                <c:pt idx="1054">
                  <c:v>-3.3559599998989142</c:v>
                </c:pt>
                <c:pt idx="1055">
                  <c:v>-3.3517839998821728</c:v>
                </c:pt>
                <c:pt idx="1056">
                  <c:v>-3.3476079998654313</c:v>
                </c:pt>
                <c:pt idx="1057">
                  <c:v>-3.3434559998568147</c:v>
                </c:pt>
                <c:pt idx="1058">
                  <c:v>-3.3392800000146963</c:v>
                </c:pt>
                <c:pt idx="1059">
                  <c:v>-3.3351039999979548</c:v>
                </c:pt>
                <c:pt idx="1060">
                  <c:v>-3.3309519999893382</c:v>
                </c:pt>
                <c:pt idx="1061">
                  <c:v>-3.3267759999725968</c:v>
                </c:pt>
                <c:pt idx="1062">
                  <c:v>-3.3226239999639802</c:v>
                </c:pt>
                <c:pt idx="1063">
                  <c:v>-3.3184479999472387</c:v>
                </c:pt>
                <c:pt idx="1064">
                  <c:v>-3.3142719999304973</c:v>
                </c:pt>
                <c:pt idx="1065">
                  <c:v>-3.3100959999137558</c:v>
                </c:pt>
                <c:pt idx="1066">
                  <c:v>-3.3059439999051392</c:v>
                </c:pt>
                <c:pt idx="1067">
                  <c:v>-3.3017679998883978</c:v>
                </c:pt>
                <c:pt idx="1068">
                  <c:v>-3.2975919998716563</c:v>
                </c:pt>
                <c:pt idx="1069">
                  <c:v>-3.2934159998549148</c:v>
                </c:pt>
                <c:pt idx="1070">
                  <c:v>-3.2892639998462982</c:v>
                </c:pt>
                <c:pt idx="1071">
                  <c:v>-3.2850880000041798</c:v>
                </c:pt>
                <c:pt idx="1072">
                  <c:v>-3.2809119999874383</c:v>
                </c:pt>
                <c:pt idx="1073">
                  <c:v>-3.2767359999706969</c:v>
                </c:pt>
                <c:pt idx="1074">
                  <c:v>-3.2725839999620803</c:v>
                </c:pt>
                <c:pt idx="1075">
                  <c:v>-3.2684079999453388</c:v>
                </c:pt>
                <c:pt idx="1076">
                  <c:v>-3.2642319999285974</c:v>
                </c:pt>
                <c:pt idx="1077">
                  <c:v>-3.2600799999199808</c:v>
                </c:pt>
                <c:pt idx="1078">
                  <c:v>-3.2559039999032393</c:v>
                </c:pt>
                <c:pt idx="1079">
                  <c:v>-3.2517519998946227</c:v>
                </c:pt>
                <c:pt idx="1080">
                  <c:v>-3.2475759998778813</c:v>
                </c:pt>
                <c:pt idx="1081">
                  <c:v>-3.2433999998611398</c:v>
                </c:pt>
                <c:pt idx="1082">
                  <c:v>-3.2392239998443983</c:v>
                </c:pt>
                <c:pt idx="1083">
                  <c:v>-3.2350720000104047</c:v>
                </c:pt>
                <c:pt idx="1084">
                  <c:v>-3.2308959999936633</c:v>
                </c:pt>
                <c:pt idx="1085">
                  <c:v>-3.2267439999850467</c:v>
                </c:pt>
                <c:pt idx="1086">
                  <c:v>-3.2225679999683052</c:v>
                </c:pt>
                <c:pt idx="1087">
                  <c:v>-3.2183919999515638</c:v>
                </c:pt>
                <c:pt idx="1088">
                  <c:v>-3.2142399999429472</c:v>
                </c:pt>
                <c:pt idx="1089">
                  <c:v>-3.2100639999262057</c:v>
                </c:pt>
                <c:pt idx="1090">
                  <c:v>-3.2059119999175891</c:v>
                </c:pt>
                <c:pt idx="1091">
                  <c:v>-3.2017359999008477</c:v>
                </c:pt>
                <c:pt idx="1092">
                  <c:v>-3.1975599998841062</c:v>
                </c:pt>
                <c:pt idx="1093">
                  <c:v>-3.1933839998673648</c:v>
                </c:pt>
                <c:pt idx="1094">
                  <c:v>-3.1892319998587482</c:v>
                </c:pt>
                <c:pt idx="1095">
                  <c:v>-3.1850560000166297</c:v>
                </c:pt>
                <c:pt idx="1096">
                  <c:v>-3.1808799999998882</c:v>
                </c:pt>
                <c:pt idx="1097">
                  <c:v>-3.1767279999912716</c:v>
                </c:pt>
                <c:pt idx="1098">
                  <c:v>-3.1725519999745302</c:v>
                </c:pt>
                <c:pt idx="1099">
                  <c:v>-3.1683999999659136</c:v>
                </c:pt>
                <c:pt idx="1100">
                  <c:v>-3.1641999999410473</c:v>
                </c:pt>
                <c:pt idx="1101">
                  <c:v>-3.1600479999324307</c:v>
                </c:pt>
                <c:pt idx="1102">
                  <c:v>-3.1558719999156892</c:v>
                </c:pt>
                <c:pt idx="1103">
                  <c:v>-3.1517199999070726</c:v>
                </c:pt>
                <c:pt idx="1104">
                  <c:v>-3.1475199998822063</c:v>
                </c:pt>
                <c:pt idx="1105">
                  <c:v>-3.1433679998735897</c:v>
                </c:pt>
                <c:pt idx="1106">
                  <c:v>-3.1391919998568483</c:v>
                </c:pt>
                <c:pt idx="1107">
                  <c:v>-3.1350160000147298</c:v>
                </c:pt>
                <c:pt idx="1108">
                  <c:v>-3.1308399999979883</c:v>
                </c:pt>
                <c:pt idx="1109">
                  <c:v>-3.1266879999893717</c:v>
                </c:pt>
                <c:pt idx="1110">
                  <c:v>-3.1225119999726303</c:v>
                </c:pt>
                <c:pt idx="1111">
                  <c:v>-3.1183359999558888</c:v>
                </c:pt>
                <c:pt idx="1112">
                  <c:v>-3.1141839999472722</c:v>
                </c:pt>
                <c:pt idx="1113">
                  <c:v>-3.1100079999305308</c:v>
                </c:pt>
                <c:pt idx="1114">
                  <c:v>-3.1058319999137893</c:v>
                </c:pt>
                <c:pt idx="1115">
                  <c:v>-3.1016559998970479</c:v>
                </c:pt>
                <c:pt idx="1116">
                  <c:v>-3.0975039998884313</c:v>
                </c:pt>
                <c:pt idx="1117">
                  <c:v>-3.0933279998716898</c:v>
                </c:pt>
                <c:pt idx="1118">
                  <c:v>-3.0891519998549484</c:v>
                </c:pt>
                <c:pt idx="1119">
                  <c:v>-3.0849999998463318</c:v>
                </c:pt>
                <c:pt idx="1120">
                  <c:v>-3.0808240000042133</c:v>
                </c:pt>
                <c:pt idx="1121">
                  <c:v>-3.0766719999955967</c:v>
                </c:pt>
                <c:pt idx="1122">
                  <c:v>-3.0724959999788553</c:v>
                </c:pt>
                <c:pt idx="1123">
                  <c:v>-3.0683199999621138</c:v>
                </c:pt>
                <c:pt idx="1124">
                  <c:v>-3.0641679999534972</c:v>
                </c:pt>
                <c:pt idx="1125">
                  <c:v>-3.0599679999286309</c:v>
                </c:pt>
                <c:pt idx="1126">
                  <c:v>-3.0558159999200143</c:v>
                </c:pt>
                <c:pt idx="1127">
                  <c:v>-3.0516399999032728</c:v>
                </c:pt>
                <c:pt idx="1128">
                  <c:v>-3.0474879998946562</c:v>
                </c:pt>
                <c:pt idx="1129">
                  <c:v>-3.0433119998779148</c:v>
                </c:pt>
                <c:pt idx="1130">
                  <c:v>-3.0391359998611733</c:v>
                </c:pt>
                <c:pt idx="1131">
                  <c:v>-3.0349839998525567</c:v>
                </c:pt>
                <c:pt idx="1132">
                  <c:v>-3.0308080000104383</c:v>
                </c:pt>
                <c:pt idx="1133">
                  <c:v>-3.0266319999936968</c:v>
                </c:pt>
                <c:pt idx="1134">
                  <c:v>-3.0224799999850802</c:v>
                </c:pt>
                <c:pt idx="1135">
                  <c:v>-3.0183039999683388</c:v>
                </c:pt>
                <c:pt idx="1136">
                  <c:v>-3.0141279999515973</c:v>
                </c:pt>
                <c:pt idx="1137">
                  <c:v>-3.0099759999429807</c:v>
                </c:pt>
                <c:pt idx="1138">
                  <c:v>-3.0057999999262393</c:v>
                </c:pt>
                <c:pt idx="1139">
                  <c:v>-3.0016479999176227</c:v>
                </c:pt>
                <c:pt idx="1140">
                  <c:v>-2.9974719999008812</c:v>
                </c:pt>
                <c:pt idx="1141">
                  <c:v>-2.9932959998841397</c:v>
                </c:pt>
                <c:pt idx="1142">
                  <c:v>-2.9891439998755231</c:v>
                </c:pt>
                <c:pt idx="1143">
                  <c:v>-2.9849679998587817</c:v>
                </c:pt>
                <c:pt idx="1144">
                  <c:v>-2.9807920000166632</c:v>
                </c:pt>
                <c:pt idx="1145">
                  <c:v>-2.9766159999999218</c:v>
                </c:pt>
                <c:pt idx="1146">
                  <c:v>-2.9724639999913052</c:v>
                </c:pt>
                <c:pt idx="1147">
                  <c:v>-2.9682879999745637</c:v>
                </c:pt>
                <c:pt idx="1148">
                  <c:v>-2.9641359999659471</c:v>
                </c:pt>
                <c:pt idx="1149">
                  <c:v>-2.9599599999492057</c:v>
                </c:pt>
                <c:pt idx="1150">
                  <c:v>-2.9557839999324642</c:v>
                </c:pt>
                <c:pt idx="1151">
                  <c:v>-2.9516319999238476</c:v>
                </c:pt>
                <c:pt idx="1152">
                  <c:v>-2.9474559999071062</c:v>
                </c:pt>
                <c:pt idx="1153">
                  <c:v>-2.9433039998984896</c:v>
                </c:pt>
                <c:pt idx="1154">
                  <c:v>-2.9391039998736233</c:v>
                </c:pt>
                <c:pt idx="1155">
                  <c:v>-2.9349519998650067</c:v>
                </c:pt>
                <c:pt idx="1156">
                  <c:v>-2.9307759998482652</c:v>
                </c:pt>
                <c:pt idx="1157">
                  <c:v>-2.9266240000142716</c:v>
                </c:pt>
                <c:pt idx="1158">
                  <c:v>-2.9224479999975301</c:v>
                </c:pt>
                <c:pt idx="1159">
                  <c:v>-2.9182719999807887</c:v>
                </c:pt>
                <c:pt idx="1160">
                  <c:v>-2.9140959999640472</c:v>
                </c:pt>
                <c:pt idx="1161">
                  <c:v>-2.9099439999554306</c:v>
                </c:pt>
                <c:pt idx="1162">
                  <c:v>-2.9057679999386892</c:v>
                </c:pt>
                <c:pt idx="1163">
                  <c:v>-2.9015919999219477</c:v>
                </c:pt>
                <c:pt idx="1164">
                  <c:v>-2.8974159999052063</c:v>
                </c:pt>
                <c:pt idx="1165">
                  <c:v>-2.8932639998965897</c:v>
                </c:pt>
                <c:pt idx="1166">
                  <c:v>-2.8890879998798482</c:v>
                </c:pt>
                <c:pt idx="1167">
                  <c:v>-2.8849359998712316</c:v>
                </c:pt>
                <c:pt idx="1168">
                  <c:v>-2.8807599998544902</c:v>
                </c:pt>
                <c:pt idx="1169">
                  <c:v>-2.8765840000123717</c:v>
                </c:pt>
                <c:pt idx="1170">
                  <c:v>-2.8724320000037551</c:v>
                </c:pt>
                <c:pt idx="1171">
                  <c:v>-2.8682559999870136</c:v>
                </c:pt>
                <c:pt idx="1172">
                  <c:v>-2.8640799999702722</c:v>
                </c:pt>
                <c:pt idx="1173">
                  <c:v>-2.8599039999535307</c:v>
                </c:pt>
                <c:pt idx="1174">
                  <c:v>-2.8557519999449141</c:v>
                </c:pt>
                <c:pt idx="1175">
                  <c:v>-2.8515759999281727</c:v>
                </c:pt>
                <c:pt idx="1176">
                  <c:v>-2.8473999999114312</c:v>
                </c:pt>
                <c:pt idx="1177">
                  <c:v>-2.8432239998946898</c:v>
                </c:pt>
                <c:pt idx="1178">
                  <c:v>-2.8390719998860732</c:v>
                </c:pt>
                <c:pt idx="1179">
                  <c:v>-2.8348959998693317</c:v>
                </c:pt>
                <c:pt idx="1180">
                  <c:v>-2.8307439998607151</c:v>
                </c:pt>
                <c:pt idx="1181">
                  <c:v>-2.8265679998439737</c:v>
                </c:pt>
                <c:pt idx="1182">
                  <c:v>-2.8223920000018552</c:v>
                </c:pt>
                <c:pt idx="1183">
                  <c:v>-2.8182399999932386</c:v>
                </c:pt>
                <c:pt idx="1184">
                  <c:v>-2.8140639999764971</c:v>
                </c:pt>
                <c:pt idx="1185">
                  <c:v>-2.8098879999597557</c:v>
                </c:pt>
                <c:pt idx="1186">
                  <c:v>-2.8057119999430142</c:v>
                </c:pt>
                <c:pt idx="1187">
                  <c:v>-2.8015599999343976</c:v>
                </c:pt>
                <c:pt idx="1188">
                  <c:v>-2.7973839999176562</c:v>
                </c:pt>
                <c:pt idx="1189">
                  <c:v>-2.7932079999009147</c:v>
                </c:pt>
                <c:pt idx="1190">
                  <c:v>-2.7890319998841733</c:v>
                </c:pt>
                <c:pt idx="1191">
                  <c:v>-2.7848799998755567</c:v>
                </c:pt>
                <c:pt idx="1192">
                  <c:v>-2.7807039998588152</c:v>
                </c:pt>
                <c:pt idx="1193">
                  <c:v>-2.7765280000166968</c:v>
                </c:pt>
                <c:pt idx="1194">
                  <c:v>-2.7723760000080802</c:v>
                </c:pt>
                <c:pt idx="1195">
                  <c:v>-2.7681999999913387</c:v>
                </c:pt>
                <c:pt idx="1196">
                  <c:v>-2.7640239999745972</c:v>
                </c:pt>
                <c:pt idx="1197">
                  <c:v>-2.7598479999578558</c:v>
                </c:pt>
                <c:pt idx="1198">
                  <c:v>-2.7556719999411143</c:v>
                </c:pt>
                <c:pt idx="1199">
                  <c:v>-2.7515199999324977</c:v>
                </c:pt>
                <c:pt idx="1200">
                  <c:v>-2.7473439999157563</c:v>
                </c:pt>
                <c:pt idx="1201">
                  <c:v>-2.7431919999071397</c:v>
                </c:pt>
                <c:pt idx="1202">
                  <c:v>-2.7390159998903982</c:v>
                </c:pt>
                <c:pt idx="1203">
                  <c:v>-2.7348399998736568</c:v>
                </c:pt>
                <c:pt idx="1204">
                  <c:v>-2.7306879998650402</c:v>
                </c:pt>
                <c:pt idx="1205">
                  <c:v>-2.7265119998482987</c:v>
                </c:pt>
                <c:pt idx="1206">
                  <c:v>-2.7223600000143051</c:v>
                </c:pt>
                <c:pt idx="1207">
                  <c:v>-2.7181839999975637</c:v>
                </c:pt>
                <c:pt idx="1208">
                  <c:v>-2.7140079999808222</c:v>
                </c:pt>
                <c:pt idx="1209">
                  <c:v>-2.7098559999722056</c:v>
                </c:pt>
                <c:pt idx="1210">
                  <c:v>-2.7056799999554642</c:v>
                </c:pt>
                <c:pt idx="1211">
                  <c:v>-2.7015279999468476</c:v>
                </c:pt>
                <c:pt idx="1212">
                  <c:v>-2.6973279999219812</c:v>
                </c:pt>
                <c:pt idx="1213">
                  <c:v>-2.6931759999133646</c:v>
                </c:pt>
                <c:pt idx="1214">
                  <c:v>-2.6889999998966232</c:v>
                </c:pt>
                <c:pt idx="1215">
                  <c:v>-2.6848479998880066</c:v>
                </c:pt>
                <c:pt idx="1216">
                  <c:v>-2.6806719998712651</c:v>
                </c:pt>
                <c:pt idx="1217">
                  <c:v>-2.6764959998545237</c:v>
                </c:pt>
                <c:pt idx="1218">
                  <c:v>-2.6723200000124052</c:v>
                </c:pt>
                <c:pt idx="1219">
                  <c:v>-2.6681439999956638</c:v>
                </c:pt>
                <c:pt idx="1220">
                  <c:v>-2.6639679999789223</c:v>
                </c:pt>
                <c:pt idx="1221">
                  <c:v>-2.6597919999621809</c:v>
                </c:pt>
                <c:pt idx="1222">
                  <c:v>-2.6556399999535643</c:v>
                </c:pt>
                <c:pt idx="1223">
                  <c:v>-2.6514639999368228</c:v>
                </c:pt>
                <c:pt idx="1224">
                  <c:v>-2.6473119999282062</c:v>
                </c:pt>
                <c:pt idx="1225">
                  <c:v>-2.6431359999114648</c:v>
                </c:pt>
                <c:pt idx="1226">
                  <c:v>-2.6389599998947233</c:v>
                </c:pt>
                <c:pt idx="1227">
                  <c:v>-2.6347839998779818</c:v>
                </c:pt>
                <c:pt idx="1228">
                  <c:v>-2.6306319998693652</c:v>
                </c:pt>
                <c:pt idx="1229">
                  <c:v>-2.6264559998526238</c:v>
                </c:pt>
                <c:pt idx="1230">
                  <c:v>-2.6222800000105053</c:v>
                </c:pt>
                <c:pt idx="1231">
                  <c:v>-2.6181280000018887</c:v>
                </c:pt>
                <c:pt idx="1232">
                  <c:v>-2.6139519999851473</c:v>
                </c:pt>
                <c:pt idx="1233">
                  <c:v>-2.6097999999765307</c:v>
                </c:pt>
                <c:pt idx="1234">
                  <c:v>-2.6056239999597892</c:v>
                </c:pt>
                <c:pt idx="1235">
                  <c:v>-2.6014479999430478</c:v>
                </c:pt>
                <c:pt idx="1236">
                  <c:v>-2.5972959999344312</c:v>
                </c:pt>
                <c:pt idx="1237">
                  <c:v>-2.5930959999095649</c:v>
                </c:pt>
                <c:pt idx="1238">
                  <c:v>-2.5889439999009483</c:v>
                </c:pt>
                <c:pt idx="1239">
                  <c:v>-2.5847679998842068</c:v>
                </c:pt>
                <c:pt idx="1240">
                  <c:v>-2.5805919998674653</c:v>
                </c:pt>
                <c:pt idx="1241">
                  <c:v>-2.5764159998507239</c:v>
                </c:pt>
                <c:pt idx="1242">
                  <c:v>-2.5722640000167303</c:v>
                </c:pt>
                <c:pt idx="1243">
                  <c:v>-2.5680879999999888</c:v>
                </c:pt>
                <c:pt idx="1244">
                  <c:v>-2.5639119999832474</c:v>
                </c:pt>
                <c:pt idx="1245">
                  <c:v>-2.5597599999746308</c:v>
                </c:pt>
                <c:pt idx="1246">
                  <c:v>-2.5555839999578893</c:v>
                </c:pt>
                <c:pt idx="1247">
                  <c:v>-2.5514079999411479</c:v>
                </c:pt>
                <c:pt idx="1248">
                  <c:v>-2.5472319999244064</c:v>
                </c:pt>
                <c:pt idx="1249">
                  <c:v>-2.5430799999157898</c:v>
                </c:pt>
                <c:pt idx="1250">
                  <c:v>-2.5389039998990484</c:v>
                </c:pt>
                <c:pt idx="1251">
                  <c:v>-2.5347519998904318</c:v>
                </c:pt>
                <c:pt idx="1252">
                  <c:v>-2.5305759998736903</c:v>
                </c:pt>
                <c:pt idx="1253">
                  <c:v>-2.5263999998569489</c:v>
                </c:pt>
                <c:pt idx="1254">
                  <c:v>-2.5222479998483323</c:v>
                </c:pt>
                <c:pt idx="1255">
                  <c:v>-2.5180720000062138</c:v>
                </c:pt>
                <c:pt idx="1256">
                  <c:v>-2.5138959999894723</c:v>
                </c:pt>
                <c:pt idx="1257">
                  <c:v>-2.5097199999727309</c:v>
                </c:pt>
                <c:pt idx="1258">
                  <c:v>-2.5055679999641143</c:v>
                </c:pt>
                <c:pt idx="1259">
                  <c:v>-2.5013919999473728</c:v>
                </c:pt>
                <c:pt idx="1260">
                  <c:v>-2.4972159999306314</c:v>
                </c:pt>
                <c:pt idx="1261">
                  <c:v>-2.4930399999138899</c:v>
                </c:pt>
                <c:pt idx="1262">
                  <c:v>-2.4888639998971485</c:v>
                </c:pt>
                <c:pt idx="1263">
                  <c:v>-2.4847119998885319</c:v>
                </c:pt>
                <c:pt idx="1264">
                  <c:v>-2.4805359998717904</c:v>
                </c:pt>
                <c:pt idx="1265">
                  <c:v>-2.476359999855049</c:v>
                </c:pt>
                <c:pt idx="1266">
                  <c:v>-2.4721840000129305</c:v>
                </c:pt>
                <c:pt idx="1267">
                  <c:v>-2.4680320000043139</c:v>
                </c:pt>
                <c:pt idx="1268">
                  <c:v>-2.4638559999875724</c:v>
                </c:pt>
                <c:pt idx="1269">
                  <c:v>-2.459679999970831</c:v>
                </c:pt>
                <c:pt idx="1270">
                  <c:v>-2.4555279999622144</c:v>
                </c:pt>
                <c:pt idx="1271">
                  <c:v>-2.4513519999454729</c:v>
                </c:pt>
                <c:pt idx="1272">
                  <c:v>-2.4471999999368563</c:v>
                </c:pt>
                <c:pt idx="1273">
                  <c:v>-2.4430239999201149</c:v>
                </c:pt>
                <c:pt idx="1274">
                  <c:v>-2.4388479999033734</c:v>
                </c:pt>
                <c:pt idx="1275">
                  <c:v>-2.434671999886632</c:v>
                </c:pt>
                <c:pt idx="1276">
                  <c:v>-2.4305199998780154</c:v>
                </c:pt>
                <c:pt idx="1277">
                  <c:v>-2.4263439998612739</c:v>
                </c:pt>
                <c:pt idx="1278">
                  <c:v>-2.4221919998526573</c:v>
                </c:pt>
                <c:pt idx="1279">
                  <c:v>-2.4180160000105388</c:v>
                </c:pt>
                <c:pt idx="1280">
                  <c:v>-2.4138399999937974</c:v>
                </c:pt>
                <c:pt idx="1281">
                  <c:v>-2.4096639999770559</c:v>
                </c:pt>
                <c:pt idx="1282">
                  <c:v>-2.4054879999603145</c:v>
                </c:pt>
                <c:pt idx="1283">
                  <c:v>-2.401311999943573</c:v>
                </c:pt>
                <c:pt idx="1284">
                  <c:v>-2.3971599999349564</c:v>
                </c:pt>
                <c:pt idx="1285">
                  <c:v>-2.392983999918215</c:v>
                </c:pt>
                <c:pt idx="1286">
                  <c:v>-2.3888319999095984</c:v>
                </c:pt>
                <c:pt idx="1287">
                  <c:v>-2.3846559998928569</c:v>
                </c:pt>
                <c:pt idx="1288">
                  <c:v>-2.3804799998761155</c:v>
                </c:pt>
                <c:pt idx="1289">
                  <c:v>-2.3763279998674989</c:v>
                </c:pt>
                <c:pt idx="1290">
                  <c:v>-2.3721519998507574</c:v>
                </c:pt>
                <c:pt idx="1291">
                  <c:v>-2.3679760000086389</c:v>
                </c:pt>
                <c:pt idx="1292">
                  <c:v>-2.3637999999918975</c:v>
                </c:pt>
                <c:pt idx="1293">
                  <c:v>-2.3596479999832809</c:v>
                </c:pt>
                <c:pt idx="1294">
                  <c:v>-2.3554719999665394</c:v>
                </c:pt>
                <c:pt idx="1295">
                  <c:v>-2.3513199999579228</c:v>
                </c:pt>
                <c:pt idx="1296">
                  <c:v>-2.3471439999411814</c:v>
                </c:pt>
                <c:pt idx="1297">
                  <c:v>-2.3429679999244399</c:v>
                </c:pt>
                <c:pt idx="1298">
                  <c:v>-2.3388159999158233</c:v>
                </c:pt>
                <c:pt idx="1299">
                  <c:v>-2.334615999890957</c:v>
                </c:pt>
                <c:pt idx="1300">
                  <c:v>-2.3304639998823404</c:v>
                </c:pt>
                <c:pt idx="1301">
                  <c:v>-2.326287999865599</c:v>
                </c:pt>
                <c:pt idx="1302">
                  <c:v>-2.3221119998488575</c:v>
                </c:pt>
                <c:pt idx="1303">
                  <c:v>-2.3179600000148639</c:v>
                </c:pt>
                <c:pt idx="1304">
                  <c:v>-2.3137839999981225</c:v>
                </c:pt>
                <c:pt idx="1305">
                  <c:v>-2.309607999981381</c:v>
                </c:pt>
                <c:pt idx="1306">
                  <c:v>-2.3054319999646395</c:v>
                </c:pt>
                <c:pt idx="1307">
                  <c:v>-2.3012799999560229</c:v>
                </c:pt>
                <c:pt idx="1308">
                  <c:v>-2.2971039999392815</c:v>
                </c:pt>
                <c:pt idx="1309">
                  <c:v>-2.29292799992254</c:v>
                </c:pt>
                <c:pt idx="1310">
                  <c:v>-2.2887759999139234</c:v>
                </c:pt>
                <c:pt idx="1311">
                  <c:v>-2.284599999897182</c:v>
                </c:pt>
                <c:pt idx="1312">
                  <c:v>-2.2804239998804405</c:v>
                </c:pt>
                <c:pt idx="1313">
                  <c:v>-2.2762479998636991</c:v>
                </c:pt>
                <c:pt idx="1314">
                  <c:v>-2.2720959998550825</c:v>
                </c:pt>
                <c:pt idx="1315">
                  <c:v>-2.267920000012964</c:v>
                </c:pt>
                <c:pt idx="1316">
                  <c:v>-2.2637439999962226</c:v>
                </c:pt>
                <c:pt idx="1317">
                  <c:v>-2.259591999987606</c:v>
                </c:pt>
                <c:pt idx="1318">
                  <c:v>-2.2554159999708645</c:v>
                </c:pt>
                <c:pt idx="1319">
                  <c:v>-2.251239999954123</c:v>
                </c:pt>
                <c:pt idx="1320">
                  <c:v>-2.2470879999455065</c:v>
                </c:pt>
                <c:pt idx="1321">
                  <c:v>-2.242911999928765</c:v>
                </c:pt>
                <c:pt idx="1322">
                  <c:v>-2.2387359999120235</c:v>
                </c:pt>
                <c:pt idx="1323">
                  <c:v>-2.2345839999034069</c:v>
                </c:pt>
                <c:pt idx="1324">
                  <c:v>-2.2304079998866655</c:v>
                </c:pt>
                <c:pt idx="1325">
                  <c:v>-2.226231999869924</c:v>
                </c:pt>
                <c:pt idx="1326">
                  <c:v>-2.2220799998613074</c:v>
                </c:pt>
                <c:pt idx="1327">
                  <c:v>-2.217903999844566</c:v>
                </c:pt>
                <c:pt idx="1328">
                  <c:v>-2.2137280000024475</c:v>
                </c:pt>
                <c:pt idx="1329">
                  <c:v>-2.2095759999938309</c:v>
                </c:pt>
                <c:pt idx="1330">
                  <c:v>-2.2053999999770895</c:v>
                </c:pt>
                <c:pt idx="1331">
                  <c:v>-2.201223999960348</c:v>
                </c:pt>
                <c:pt idx="1332">
                  <c:v>-2.1970479999436066</c:v>
                </c:pt>
                <c:pt idx="1333">
                  <c:v>-2.1928719999268651</c:v>
                </c:pt>
                <c:pt idx="1334">
                  <c:v>-2.1886959999101236</c:v>
                </c:pt>
                <c:pt idx="1335">
                  <c:v>-2.184543999901507</c:v>
                </c:pt>
                <c:pt idx="1336">
                  <c:v>-2.1803679998847656</c:v>
                </c:pt>
                <c:pt idx="1337">
                  <c:v>-2.1761919998680241</c:v>
                </c:pt>
                <c:pt idx="1338">
                  <c:v>-2.1720399998594075</c:v>
                </c:pt>
                <c:pt idx="1339">
                  <c:v>-2.1678640000172891</c:v>
                </c:pt>
                <c:pt idx="1340">
                  <c:v>-2.1636880000005476</c:v>
                </c:pt>
                <c:pt idx="1341">
                  <c:v>-2.1595119999838062</c:v>
                </c:pt>
                <c:pt idx="1342">
                  <c:v>-2.1553599999751896</c:v>
                </c:pt>
                <c:pt idx="1343">
                  <c:v>-2.1511839999584481</c:v>
                </c:pt>
                <c:pt idx="1344">
                  <c:v>-2.1470079999417067</c:v>
                </c:pt>
                <c:pt idx="1345">
                  <c:v>-2.1428559999330901</c:v>
                </c:pt>
                <c:pt idx="1346">
                  <c:v>-2.1386799999163486</c:v>
                </c:pt>
                <c:pt idx="1347">
                  <c:v>-2.1345039998996072</c:v>
                </c:pt>
                <c:pt idx="1348">
                  <c:v>-2.1303519998909906</c:v>
                </c:pt>
                <c:pt idx="1349">
                  <c:v>-2.1261759998742491</c:v>
                </c:pt>
                <c:pt idx="1350">
                  <c:v>-2.1219999998575076</c:v>
                </c:pt>
                <c:pt idx="1351">
                  <c:v>-2.117847999848891</c:v>
                </c:pt>
                <c:pt idx="1352">
                  <c:v>-2.1136720000067726</c:v>
                </c:pt>
                <c:pt idx="1353">
                  <c:v>-2.109519999998156</c:v>
                </c:pt>
                <c:pt idx="1354">
                  <c:v>-2.1053439999814145</c:v>
                </c:pt>
                <c:pt idx="1355">
                  <c:v>-2.1011679999646731</c:v>
                </c:pt>
                <c:pt idx="1356">
                  <c:v>-2.0970159999560565</c:v>
                </c:pt>
                <c:pt idx="1357">
                  <c:v>-2.092839999939315</c:v>
                </c:pt>
                <c:pt idx="1358">
                  <c:v>-2.0886879999306984</c:v>
                </c:pt>
                <c:pt idx="1359">
                  <c:v>-2.084511999913957</c:v>
                </c:pt>
                <c:pt idx="1360">
                  <c:v>-2.0803359998972155</c:v>
                </c:pt>
                <c:pt idx="1361">
                  <c:v>-2.0761839998885989</c:v>
                </c:pt>
                <c:pt idx="1362">
                  <c:v>-2.0720079998718575</c:v>
                </c:pt>
                <c:pt idx="1363">
                  <c:v>-2.067831999855116</c:v>
                </c:pt>
                <c:pt idx="1364">
                  <c:v>-2.0636560000129975</c:v>
                </c:pt>
                <c:pt idx="1365">
                  <c:v>-2.0595040000043809</c:v>
                </c:pt>
                <c:pt idx="1366">
                  <c:v>-2.0553279999876395</c:v>
                </c:pt>
                <c:pt idx="1367">
                  <c:v>-2.0511759999790229</c:v>
                </c:pt>
                <c:pt idx="1368">
                  <c:v>-2.0469999999622814</c:v>
                </c:pt>
                <c:pt idx="1369">
                  <c:v>-2.04282399994554</c:v>
                </c:pt>
                <c:pt idx="1370">
                  <c:v>-2.0386719999369234</c:v>
                </c:pt>
                <c:pt idx="1371">
                  <c:v>-2.0344959999201819</c:v>
                </c:pt>
                <c:pt idx="1372">
                  <c:v>-2.0303439999115653</c:v>
                </c:pt>
                <c:pt idx="1373">
                  <c:v>-2.0261679998948239</c:v>
                </c:pt>
                <c:pt idx="1374">
                  <c:v>-2.0219919998780824</c:v>
                </c:pt>
                <c:pt idx="1375">
                  <c:v>-2.017815999861341</c:v>
                </c:pt>
                <c:pt idx="1376">
                  <c:v>-2.0136399998445995</c:v>
                </c:pt>
                <c:pt idx="1377">
                  <c:v>-2.009464000002481</c:v>
                </c:pt>
                <c:pt idx="1378">
                  <c:v>-2.0052879999857396</c:v>
                </c:pt>
                <c:pt idx="1379">
                  <c:v>-2.0011119999689981</c:v>
                </c:pt>
                <c:pt idx="1380">
                  <c:v>-1.9969359999522567</c:v>
                </c:pt>
                <c:pt idx="1381">
                  <c:v>-1.9927359999273904</c:v>
                </c:pt>
                <c:pt idx="1382">
                  <c:v>-1.9885599999106489</c:v>
                </c:pt>
                <c:pt idx="1383">
                  <c:v>-1.9843839998939075</c:v>
                </c:pt>
                <c:pt idx="1384">
                  <c:v>-1.980207999877166</c:v>
                </c:pt>
                <c:pt idx="1385">
                  <c:v>-1.9760319998604245</c:v>
                </c:pt>
                <c:pt idx="1386">
                  <c:v>-1.9718560000183061</c:v>
                </c:pt>
                <c:pt idx="1387">
                  <c:v>-1.9676800000015646</c:v>
                </c:pt>
                <c:pt idx="1388">
                  <c:v>-1.9635039999848232</c:v>
                </c:pt>
                <c:pt idx="1389">
                  <c:v>-1.9593039999599569</c:v>
                </c:pt>
                <c:pt idx="1390">
                  <c:v>-1.9551279999432154</c:v>
                </c:pt>
                <c:pt idx="1391">
                  <c:v>-1.9509279999183491</c:v>
                </c:pt>
                <c:pt idx="1392">
                  <c:v>-1.9467519999016076</c:v>
                </c:pt>
                <c:pt idx="1393">
                  <c:v>-1.9425759998848662</c:v>
                </c:pt>
                <c:pt idx="1394">
                  <c:v>-1.9383999998681247</c:v>
                </c:pt>
                <c:pt idx="1395">
                  <c:v>-1.9342479998595081</c:v>
                </c:pt>
                <c:pt idx="1396">
                  <c:v>-1.9300720000173897</c:v>
                </c:pt>
                <c:pt idx="1397">
                  <c:v>-1.9258960000006482</c:v>
                </c:pt>
                <c:pt idx="1398">
                  <c:v>-1.9217199999839067</c:v>
                </c:pt>
                <c:pt idx="1399">
                  <c:v>-1.9175439999671653</c:v>
                </c:pt>
                <c:pt idx="1400">
                  <c:v>-1.9133679999504238</c:v>
                </c:pt>
                <c:pt idx="1401">
                  <c:v>-1.9092159999418072</c:v>
                </c:pt>
                <c:pt idx="1402">
                  <c:v>-1.9050399999250658</c:v>
                </c:pt>
                <c:pt idx="1403">
                  <c:v>-1.9008639999083243</c:v>
                </c:pt>
                <c:pt idx="1404">
                  <c:v>-1.8966879998915829</c:v>
                </c:pt>
                <c:pt idx="1405">
                  <c:v>-1.8925359998829663</c:v>
                </c:pt>
                <c:pt idx="1406">
                  <c:v>-1.8883599998662248</c:v>
                </c:pt>
                <c:pt idx="1407">
                  <c:v>-1.8841839998494834</c:v>
                </c:pt>
                <c:pt idx="1408">
                  <c:v>-1.8800080000073649</c:v>
                </c:pt>
                <c:pt idx="1409">
                  <c:v>-1.8758559999987483</c:v>
                </c:pt>
                <c:pt idx="1410">
                  <c:v>-1.8716799999820068</c:v>
                </c:pt>
                <c:pt idx="1411">
                  <c:v>-1.8675039999652654</c:v>
                </c:pt>
                <c:pt idx="1412">
                  <c:v>-1.8633279999485239</c:v>
                </c:pt>
                <c:pt idx="1413">
                  <c:v>-1.8591519999317825</c:v>
                </c:pt>
                <c:pt idx="1414">
                  <c:v>-1.854975999915041</c:v>
                </c:pt>
                <c:pt idx="1415">
                  <c:v>-1.8507999998982996</c:v>
                </c:pt>
                <c:pt idx="1416">
                  <c:v>-1.8466239998815581</c:v>
                </c:pt>
                <c:pt idx="1417">
                  <c:v>-1.8424479998648167</c:v>
                </c:pt>
                <c:pt idx="1418">
                  <c:v>-1.8382959998562001</c:v>
                </c:pt>
                <c:pt idx="1419">
                  <c:v>-1.8341200000140816</c:v>
                </c:pt>
                <c:pt idx="1420">
                  <c:v>-1.8299439999973401</c:v>
                </c:pt>
                <c:pt idx="1421">
                  <c:v>-1.8257679999805987</c:v>
                </c:pt>
                <c:pt idx="1422">
                  <c:v>-1.8215919999638572</c:v>
                </c:pt>
                <c:pt idx="1423">
                  <c:v>-1.8174399999552406</c:v>
                </c:pt>
                <c:pt idx="1424">
                  <c:v>-1.8132639999384992</c:v>
                </c:pt>
                <c:pt idx="1425">
                  <c:v>-1.8090879999217577</c:v>
                </c:pt>
                <c:pt idx="1426">
                  <c:v>-1.8049359999131411</c:v>
                </c:pt>
                <c:pt idx="1427">
                  <c:v>-1.8007599998963997</c:v>
                </c:pt>
                <c:pt idx="1428">
                  <c:v>-1.7965839998796582</c:v>
                </c:pt>
                <c:pt idx="1429">
                  <c:v>-1.7924319998710416</c:v>
                </c:pt>
                <c:pt idx="1430">
                  <c:v>-1.7882559998543002</c:v>
                </c:pt>
                <c:pt idx="1431">
                  <c:v>-1.7840800000121817</c:v>
                </c:pt>
                <c:pt idx="1432">
                  <c:v>-1.7799280000035651</c:v>
                </c:pt>
                <c:pt idx="1433">
                  <c:v>-1.7757279999786988</c:v>
                </c:pt>
                <c:pt idx="1434">
                  <c:v>-1.7715759999700822</c:v>
                </c:pt>
                <c:pt idx="1435">
                  <c:v>-1.7673999999533407</c:v>
                </c:pt>
                <c:pt idx="1436">
                  <c:v>-1.7632239999365993</c:v>
                </c:pt>
                <c:pt idx="1437">
                  <c:v>-1.7590719999279827</c:v>
                </c:pt>
                <c:pt idx="1438">
                  <c:v>-1.7548959999112412</c:v>
                </c:pt>
                <c:pt idx="1439">
                  <c:v>-1.7507199998944998</c:v>
                </c:pt>
                <c:pt idx="1440">
                  <c:v>-1.7465679998858832</c:v>
                </c:pt>
                <c:pt idx="1441">
                  <c:v>-1.7423919998691417</c:v>
                </c:pt>
                <c:pt idx="1442">
                  <c:v>-1.7382159998524003</c:v>
                </c:pt>
                <c:pt idx="1443">
                  <c:v>-1.7340639998437837</c:v>
                </c:pt>
                <c:pt idx="1444">
                  <c:v>-1.7298880000016652</c:v>
                </c:pt>
                <c:pt idx="1445">
                  <c:v>-1.7257119999849238</c:v>
                </c:pt>
                <c:pt idx="1446">
                  <c:v>-1.7215359999681823</c:v>
                </c:pt>
                <c:pt idx="1447">
                  <c:v>-1.7173839999595657</c:v>
                </c:pt>
                <c:pt idx="1448">
                  <c:v>-1.7131839999346994</c:v>
                </c:pt>
                <c:pt idx="1449">
                  <c:v>-1.7090319999260828</c:v>
                </c:pt>
                <c:pt idx="1450">
                  <c:v>-1.7048559999093413</c:v>
                </c:pt>
                <c:pt idx="1451">
                  <c:v>-1.7006799998925999</c:v>
                </c:pt>
                <c:pt idx="1452">
                  <c:v>-1.6965279998839833</c:v>
                </c:pt>
                <c:pt idx="1453">
                  <c:v>-1.6923519998672418</c:v>
                </c:pt>
                <c:pt idx="1454">
                  <c:v>-1.6881999998586252</c:v>
                </c:pt>
                <c:pt idx="1455">
                  <c:v>-1.6840240000165068</c:v>
                </c:pt>
                <c:pt idx="1456">
                  <c:v>-1.6798479999997653</c:v>
                </c:pt>
                <c:pt idx="1457">
                  <c:v>-1.6756719999830239</c:v>
                </c:pt>
                <c:pt idx="1458">
                  <c:v>-1.6715199999744073</c:v>
                </c:pt>
                <c:pt idx="1459">
                  <c:v>-1.6673439999576658</c:v>
                </c:pt>
                <c:pt idx="1460">
                  <c:v>-1.6631919999490492</c:v>
                </c:pt>
                <c:pt idx="1461">
                  <c:v>-1.6590159999323077</c:v>
                </c:pt>
                <c:pt idx="1462">
                  <c:v>-1.6548399999155663</c:v>
                </c:pt>
                <c:pt idx="1463">
                  <c:v>-1.6506639998988248</c:v>
                </c:pt>
                <c:pt idx="1464">
                  <c:v>-1.6464879998820834</c:v>
                </c:pt>
                <c:pt idx="1465">
                  <c:v>-1.6423119998653419</c:v>
                </c:pt>
                <c:pt idx="1466">
                  <c:v>-1.6381599998567253</c:v>
                </c:pt>
                <c:pt idx="1467">
                  <c:v>-1.6339840000146069</c:v>
                </c:pt>
                <c:pt idx="1468">
                  <c:v>-1.6298079999978654</c:v>
                </c:pt>
                <c:pt idx="1469">
                  <c:v>-1.6256559999892488</c:v>
                </c:pt>
                <c:pt idx="1470">
                  <c:v>-1.6214799999725074</c:v>
                </c:pt>
                <c:pt idx="1471">
                  <c:v>-1.6173039999557659</c:v>
                </c:pt>
                <c:pt idx="1472">
                  <c:v>-1.6131279999390244</c:v>
                </c:pt>
                <c:pt idx="1473">
                  <c:v>-1.6089759999304079</c:v>
                </c:pt>
                <c:pt idx="1474">
                  <c:v>-1.6047999999136664</c:v>
                </c:pt>
                <c:pt idx="1475">
                  <c:v>-1.6006479999050498</c:v>
                </c:pt>
                <c:pt idx="1476">
                  <c:v>-1.5964719998883083</c:v>
                </c:pt>
                <c:pt idx="1477">
                  <c:v>-1.5922959998715669</c:v>
                </c:pt>
                <c:pt idx="1478">
                  <c:v>-1.5881439998629503</c:v>
                </c:pt>
                <c:pt idx="1479">
                  <c:v>-1.5839679998462088</c:v>
                </c:pt>
                <c:pt idx="1480">
                  <c:v>-1.5797920000040904</c:v>
                </c:pt>
                <c:pt idx="1481">
                  <c:v>-1.5756399999954738</c:v>
                </c:pt>
                <c:pt idx="1482">
                  <c:v>-1.5714639999787323</c:v>
                </c:pt>
                <c:pt idx="1483">
                  <c:v>-1.5672879999619909</c:v>
                </c:pt>
                <c:pt idx="1484">
                  <c:v>-1.5631359999533743</c:v>
                </c:pt>
                <c:pt idx="1485">
                  <c:v>-1.5589599999366328</c:v>
                </c:pt>
                <c:pt idx="1486">
                  <c:v>-1.5547839999198914</c:v>
                </c:pt>
                <c:pt idx="1487">
                  <c:v>-1.5506319999112748</c:v>
                </c:pt>
                <c:pt idx="1488">
                  <c:v>-1.5464559998945333</c:v>
                </c:pt>
                <c:pt idx="1489">
                  <c:v>-1.5422799998777919</c:v>
                </c:pt>
                <c:pt idx="1490">
                  <c:v>-1.5381039998610504</c:v>
                </c:pt>
                <c:pt idx="1491">
                  <c:v>-1.5339279998443089</c:v>
                </c:pt>
                <c:pt idx="1492">
                  <c:v>-1.5297760000103153</c:v>
                </c:pt>
                <c:pt idx="1493">
                  <c:v>-1.5255999999935739</c:v>
                </c:pt>
                <c:pt idx="1494">
                  <c:v>-1.5214239999768324</c:v>
                </c:pt>
                <c:pt idx="1495">
                  <c:v>-1.517247999960091</c:v>
                </c:pt>
                <c:pt idx="1496">
                  <c:v>-1.5130959999514744</c:v>
                </c:pt>
                <c:pt idx="1497">
                  <c:v>-1.5089199999347329</c:v>
                </c:pt>
                <c:pt idx="1498">
                  <c:v>-1.5047439999179915</c:v>
                </c:pt>
                <c:pt idx="1499">
                  <c:v>-1.5005919999093749</c:v>
                </c:pt>
                <c:pt idx="1500">
                  <c:v>-1.4964159998926334</c:v>
                </c:pt>
                <c:pt idx="1501">
                  <c:v>-1.492239999875892</c:v>
                </c:pt>
                <c:pt idx="1502">
                  <c:v>-1.4880879998672754</c:v>
                </c:pt>
                <c:pt idx="1503">
                  <c:v>-1.4839119998505339</c:v>
                </c:pt>
                <c:pt idx="1504">
                  <c:v>-1.4797360000084154</c:v>
                </c:pt>
                <c:pt idx="1505">
                  <c:v>-1.4755839999997988</c:v>
                </c:pt>
                <c:pt idx="1506">
                  <c:v>-1.4714079999830574</c:v>
                </c:pt>
                <c:pt idx="1507">
                  <c:v>-1.4672559999744408</c:v>
                </c:pt>
                <c:pt idx="1508">
                  <c:v>-1.4630799999576993</c:v>
                </c:pt>
                <c:pt idx="1509">
                  <c:v>-1.4589039999409579</c:v>
                </c:pt>
                <c:pt idx="1510">
                  <c:v>-1.4547519999323413</c:v>
                </c:pt>
                <c:pt idx="1511">
                  <c:v>-1.4505759999155998</c:v>
                </c:pt>
                <c:pt idx="1512">
                  <c:v>-1.4463999998988584</c:v>
                </c:pt>
                <c:pt idx="1513">
                  <c:v>-1.4422479998902418</c:v>
                </c:pt>
                <c:pt idx="1514">
                  <c:v>-1.4380719998735003</c:v>
                </c:pt>
                <c:pt idx="1515">
                  <c:v>-1.4339199998648837</c:v>
                </c:pt>
                <c:pt idx="1516">
                  <c:v>-1.4297439998481423</c:v>
                </c:pt>
                <c:pt idx="1517">
                  <c:v>-1.4255680000060238</c:v>
                </c:pt>
                <c:pt idx="1518">
                  <c:v>-1.4214159999974072</c:v>
                </c:pt>
                <c:pt idx="1519">
                  <c:v>-1.4172399999806657</c:v>
                </c:pt>
                <c:pt idx="1520">
                  <c:v>-1.4130639999639243</c:v>
                </c:pt>
                <c:pt idx="1521">
                  <c:v>-1.4088879999471828</c:v>
                </c:pt>
                <c:pt idx="1522">
                  <c:v>-1.4047119999304414</c:v>
                </c:pt>
                <c:pt idx="1523">
                  <c:v>-1.4005359999136999</c:v>
                </c:pt>
                <c:pt idx="1524">
                  <c:v>-1.3963839999050833</c:v>
                </c:pt>
                <c:pt idx="1525">
                  <c:v>-1.3922079998883419</c:v>
                </c:pt>
                <c:pt idx="1526">
                  <c:v>-1.3880319998716004</c:v>
                </c:pt>
                <c:pt idx="1527">
                  <c:v>-1.383855999854859</c:v>
                </c:pt>
                <c:pt idx="1528">
                  <c:v>-1.3796800000127405</c:v>
                </c:pt>
                <c:pt idx="1529">
                  <c:v>-1.375503999995999</c:v>
                </c:pt>
                <c:pt idx="1530">
                  <c:v>-1.3713279999792576</c:v>
                </c:pt>
                <c:pt idx="1531">
                  <c:v>-1.367175999970641</c:v>
                </c:pt>
                <c:pt idx="1532">
                  <c:v>-1.3629999999538995</c:v>
                </c:pt>
                <c:pt idx="1533">
                  <c:v>-1.3588239999371581</c:v>
                </c:pt>
                <c:pt idx="1534">
                  <c:v>-1.3546479999204166</c:v>
                </c:pt>
                <c:pt idx="1535">
                  <c:v>-1.3504959999118</c:v>
                </c:pt>
                <c:pt idx="1536">
                  <c:v>-1.3463199998950586</c:v>
                </c:pt>
                <c:pt idx="1537">
                  <c:v>-1.3421439998783171</c:v>
                </c:pt>
                <c:pt idx="1538">
                  <c:v>-1.3379919998697005</c:v>
                </c:pt>
                <c:pt idx="1539">
                  <c:v>-1.3338159998529591</c:v>
                </c:pt>
                <c:pt idx="1540">
                  <c:v>-1.3296639998443425</c:v>
                </c:pt>
                <c:pt idx="1541">
                  <c:v>-1.325488000002224</c:v>
                </c:pt>
                <c:pt idx="1542">
                  <c:v>-1.3213119999854825</c:v>
                </c:pt>
                <c:pt idx="1543">
                  <c:v>-1.3171599999768659</c:v>
                </c:pt>
                <c:pt idx="1544">
                  <c:v>-1.3129839999601245</c:v>
                </c:pt>
                <c:pt idx="1545">
                  <c:v>-1.308807999943383</c:v>
                </c:pt>
                <c:pt idx="1546">
                  <c:v>-1.3046319999266416</c:v>
                </c:pt>
                <c:pt idx="1547">
                  <c:v>-1.300479999918025</c:v>
                </c:pt>
                <c:pt idx="1548">
                  <c:v>-1.2963039999012835</c:v>
                </c:pt>
                <c:pt idx="1549">
                  <c:v>-1.2921279998845421</c:v>
                </c:pt>
                <c:pt idx="1550">
                  <c:v>-1.2879519998678006</c:v>
                </c:pt>
                <c:pt idx="1551">
                  <c:v>-1.283799999859184</c:v>
                </c:pt>
                <c:pt idx="1552">
                  <c:v>-1.2796000000089407</c:v>
                </c:pt>
                <c:pt idx="1553">
                  <c:v>-1.2754480000003241</c:v>
                </c:pt>
                <c:pt idx="1554">
                  <c:v>-1.2712719999835826</c:v>
                </c:pt>
                <c:pt idx="1555">
                  <c:v>-1.2670959999668412</c:v>
                </c:pt>
                <c:pt idx="1556">
                  <c:v>-1.2629439999582246</c:v>
                </c:pt>
                <c:pt idx="1557">
                  <c:v>-1.2587439999333583</c:v>
                </c:pt>
                <c:pt idx="1558">
                  <c:v>-1.2545919999247417</c:v>
                </c:pt>
                <c:pt idx="1559">
                  <c:v>-1.2504159999080002</c:v>
                </c:pt>
                <c:pt idx="1560">
                  <c:v>-1.2462639998993836</c:v>
                </c:pt>
                <c:pt idx="1561">
                  <c:v>-1.2420879998826422</c:v>
                </c:pt>
                <c:pt idx="1562">
                  <c:v>-1.2379119998659007</c:v>
                </c:pt>
                <c:pt idx="1563">
                  <c:v>-1.2337599998572841</c:v>
                </c:pt>
                <c:pt idx="1564">
                  <c:v>-1.2295840000151657</c:v>
                </c:pt>
                <c:pt idx="1565">
                  <c:v>-1.2254079999984242</c:v>
                </c:pt>
                <c:pt idx="1566">
                  <c:v>-1.2212559999898076</c:v>
                </c:pt>
                <c:pt idx="1567">
                  <c:v>-1.2170799999730662</c:v>
                </c:pt>
                <c:pt idx="1568">
                  <c:v>-1.2129039999563247</c:v>
                </c:pt>
                <c:pt idx="1569">
                  <c:v>-1.2087279999395832</c:v>
                </c:pt>
                <c:pt idx="1570">
                  <c:v>-1.2045519999228418</c:v>
                </c:pt>
                <c:pt idx="1571">
                  <c:v>-1.2003999999142252</c:v>
                </c:pt>
                <c:pt idx="1572">
                  <c:v>-1.1961999998893589</c:v>
                </c:pt>
                <c:pt idx="1573">
                  <c:v>-1.1920479998807423</c:v>
                </c:pt>
                <c:pt idx="1574">
                  <c:v>-1.187847999855876</c:v>
                </c:pt>
                <c:pt idx="1575">
                  <c:v>-1.1836720000137575</c:v>
                </c:pt>
                <c:pt idx="1576">
                  <c:v>-1.179495999997016</c:v>
                </c:pt>
                <c:pt idx="1577">
                  <c:v>-1.1753199999802746</c:v>
                </c:pt>
                <c:pt idx="1578">
                  <c:v>-1.171167999971658</c:v>
                </c:pt>
                <c:pt idx="1579">
                  <c:v>-1.1669919999549165</c:v>
                </c:pt>
                <c:pt idx="1580">
                  <c:v>-1.1628159999381751</c:v>
                </c:pt>
                <c:pt idx="1581">
                  <c:v>-1.1586639999295585</c:v>
                </c:pt>
                <c:pt idx="1582">
                  <c:v>-1.154487999912817</c:v>
                </c:pt>
                <c:pt idx="1583">
                  <c:v>-1.1503359999042004</c:v>
                </c:pt>
                <c:pt idx="1584">
                  <c:v>-1.146159999887459</c:v>
                </c:pt>
                <c:pt idx="1585">
                  <c:v>-1.1419599998625927</c:v>
                </c:pt>
                <c:pt idx="1586">
                  <c:v>-1.1377839998458512</c:v>
                </c:pt>
                <c:pt idx="1587">
                  <c:v>-1.1336320000118576</c:v>
                </c:pt>
                <c:pt idx="1588">
                  <c:v>-1.1294559999951161</c:v>
                </c:pt>
                <c:pt idx="1589">
                  <c:v>-1.1252799999783747</c:v>
                </c:pt>
                <c:pt idx="1590">
                  <c:v>-1.1211039999616332</c:v>
                </c:pt>
                <c:pt idx="1591">
                  <c:v>-1.1169519999530166</c:v>
                </c:pt>
                <c:pt idx="1592">
                  <c:v>-1.1127759999362752</c:v>
                </c:pt>
                <c:pt idx="1593">
                  <c:v>-1.1085999999195337</c:v>
                </c:pt>
                <c:pt idx="1594">
                  <c:v>-1.1044239999027923</c:v>
                </c:pt>
                <c:pt idx="1595">
                  <c:v>-1.1002719998941757</c:v>
                </c:pt>
                <c:pt idx="1596">
                  <c:v>-1.0960959998774342</c:v>
                </c:pt>
                <c:pt idx="1597">
                  <c:v>-1.0919439998688176</c:v>
                </c:pt>
                <c:pt idx="1598">
                  <c:v>-1.0877679998520762</c:v>
                </c:pt>
                <c:pt idx="1599">
                  <c:v>-1.0835920000099577</c:v>
                </c:pt>
                <c:pt idx="1600">
                  <c:v>-1.0794159999932162</c:v>
                </c:pt>
                <c:pt idx="1601">
                  <c:v>-1.0752399999764748</c:v>
                </c:pt>
                <c:pt idx="1602">
                  <c:v>-1.0710879999678582</c:v>
                </c:pt>
                <c:pt idx="1603">
                  <c:v>-1.0668879999429919</c:v>
                </c:pt>
                <c:pt idx="1604">
                  <c:v>-1.0627359999343753</c:v>
                </c:pt>
                <c:pt idx="1605">
                  <c:v>-1.0585599999176338</c:v>
                </c:pt>
                <c:pt idx="1606">
                  <c:v>-1.0543839999008924</c:v>
                </c:pt>
                <c:pt idx="1607">
                  <c:v>-1.0502319998922758</c:v>
                </c:pt>
                <c:pt idx="1608">
                  <c:v>-1.0460559998755343</c:v>
                </c:pt>
                <c:pt idx="1609">
                  <c:v>-1.0418799998587929</c:v>
                </c:pt>
                <c:pt idx="1610">
                  <c:v>-1.0377279998501763</c:v>
                </c:pt>
                <c:pt idx="1611">
                  <c:v>-1.0335520000080578</c:v>
                </c:pt>
                <c:pt idx="1612">
                  <c:v>-1.0293759999913163</c:v>
                </c:pt>
                <c:pt idx="1613">
                  <c:v>-1.0252239999826998</c:v>
                </c:pt>
                <c:pt idx="1614">
                  <c:v>-1.0210479999659583</c:v>
                </c:pt>
                <c:pt idx="1615">
                  <c:v>-1.0168719999492168</c:v>
                </c:pt>
                <c:pt idx="1616">
                  <c:v>-1.0127199999406002</c:v>
                </c:pt>
                <c:pt idx="1617">
                  <c:v>-1.0085439999238588</c:v>
                </c:pt>
                <c:pt idx="1618">
                  <c:v>-1.0043679999071173</c:v>
                </c:pt>
                <c:pt idx="1619">
                  <c:v>-1.0001919998903759</c:v>
                </c:pt>
                <c:pt idx="1620">
                  <c:v>-0.99603999988175929</c:v>
                </c:pt>
                <c:pt idx="1621">
                  <c:v>-0.99186399986501783</c:v>
                </c:pt>
                <c:pt idx="1622">
                  <c:v>-0.98768799984827638</c:v>
                </c:pt>
                <c:pt idx="1623">
                  <c:v>-0.98353600001428276</c:v>
                </c:pt>
                <c:pt idx="1624">
                  <c:v>-0.97935999999754131</c:v>
                </c:pt>
                <c:pt idx="1625">
                  <c:v>-0.975159999972675</c:v>
                </c:pt>
                <c:pt idx="1626">
                  <c:v>-0.9710079999640584</c:v>
                </c:pt>
                <c:pt idx="1627">
                  <c:v>-0.96683199994731694</c:v>
                </c:pt>
                <c:pt idx="1628">
                  <c:v>-0.96265599993057549</c:v>
                </c:pt>
                <c:pt idx="1629">
                  <c:v>-0.95850399992195889</c:v>
                </c:pt>
                <c:pt idx="1630">
                  <c:v>-0.95432799990521744</c:v>
                </c:pt>
                <c:pt idx="1631">
                  <c:v>-0.95015199988847598</c:v>
                </c:pt>
                <c:pt idx="1632">
                  <c:v>-0.94599999987985939</c:v>
                </c:pt>
                <c:pt idx="1633">
                  <c:v>-0.94182399986311793</c:v>
                </c:pt>
                <c:pt idx="1634">
                  <c:v>-0.93764799984637648</c:v>
                </c:pt>
                <c:pt idx="1635">
                  <c:v>-0.93347200000425801</c:v>
                </c:pt>
                <c:pt idx="1636">
                  <c:v>-0.92929599998751655</c:v>
                </c:pt>
                <c:pt idx="1637">
                  <c:v>-0.9251199999707751</c:v>
                </c:pt>
                <c:pt idx="1638">
                  <c:v>-0.92094399995403364</c:v>
                </c:pt>
                <c:pt idx="1639">
                  <c:v>-0.91679199994541705</c:v>
                </c:pt>
                <c:pt idx="1640">
                  <c:v>-0.91261599992867559</c:v>
                </c:pt>
                <c:pt idx="1641">
                  <c:v>-0.90843999991193414</c:v>
                </c:pt>
                <c:pt idx="1642">
                  <c:v>-0.90428799990331754</c:v>
                </c:pt>
                <c:pt idx="1643">
                  <c:v>-0.90011199988657609</c:v>
                </c:pt>
                <c:pt idx="1644">
                  <c:v>-0.89593599986983463</c:v>
                </c:pt>
                <c:pt idx="1645">
                  <c:v>-0.89175999985309318</c:v>
                </c:pt>
                <c:pt idx="1646">
                  <c:v>-0.88758400001097471</c:v>
                </c:pt>
                <c:pt idx="1647">
                  <c:v>-0.88343200000235811</c:v>
                </c:pt>
                <c:pt idx="1648">
                  <c:v>-0.87925599998561665</c:v>
                </c:pt>
                <c:pt idx="1649">
                  <c:v>-0.8750799999688752</c:v>
                </c:pt>
                <c:pt idx="1650">
                  <c:v>-0.8709279999602586</c:v>
                </c:pt>
                <c:pt idx="1651">
                  <c:v>-0.86675199994351715</c:v>
                </c:pt>
                <c:pt idx="1652">
                  <c:v>-0.86259999993490055</c:v>
                </c:pt>
                <c:pt idx="1653">
                  <c:v>-0.8584239999181591</c:v>
                </c:pt>
                <c:pt idx="1654">
                  <c:v>-0.85424799990141764</c:v>
                </c:pt>
                <c:pt idx="1655">
                  <c:v>-0.85009599989280105</c:v>
                </c:pt>
                <c:pt idx="1656">
                  <c:v>-0.84591999987605959</c:v>
                </c:pt>
                <c:pt idx="1657">
                  <c:v>-0.84174399985931814</c:v>
                </c:pt>
                <c:pt idx="1658">
                  <c:v>-0.83759199985070154</c:v>
                </c:pt>
                <c:pt idx="1659">
                  <c:v>-0.83341600000858307</c:v>
                </c:pt>
                <c:pt idx="1660">
                  <c:v>-0.82923999999184161</c:v>
                </c:pt>
                <c:pt idx="1661">
                  <c:v>-0.82508799998322502</c:v>
                </c:pt>
                <c:pt idx="1662">
                  <c:v>-0.82091199996648356</c:v>
                </c:pt>
                <c:pt idx="1663">
                  <c:v>-0.81675999995786697</c:v>
                </c:pt>
                <c:pt idx="1664">
                  <c:v>-0.81258399994112551</c:v>
                </c:pt>
                <c:pt idx="1665">
                  <c:v>-0.80840799992438406</c:v>
                </c:pt>
                <c:pt idx="1666">
                  <c:v>-0.80425599991576746</c:v>
                </c:pt>
                <c:pt idx="1667">
                  <c:v>-0.80005599989090115</c:v>
                </c:pt>
                <c:pt idx="1668">
                  <c:v>-0.79590399988228455</c:v>
                </c:pt>
                <c:pt idx="1669">
                  <c:v>-0.7917279998655431</c:v>
                </c:pt>
                <c:pt idx="1670">
                  <c:v>-0.7875759998569265</c:v>
                </c:pt>
                <c:pt idx="1671">
                  <c:v>-0.78340000001480803</c:v>
                </c:pt>
                <c:pt idx="1672">
                  <c:v>-0.77922399999806657</c:v>
                </c:pt>
                <c:pt idx="1673">
                  <c:v>-0.77507199998944998</c:v>
                </c:pt>
                <c:pt idx="1674">
                  <c:v>-0.77087199996458367</c:v>
                </c:pt>
                <c:pt idx="1675">
                  <c:v>-0.76671999995596707</c:v>
                </c:pt>
                <c:pt idx="1676">
                  <c:v>-0.76251999993110076</c:v>
                </c:pt>
                <c:pt idx="1677">
                  <c:v>-0.75836799992248416</c:v>
                </c:pt>
                <c:pt idx="1678">
                  <c:v>-0.7541919999057427</c:v>
                </c:pt>
                <c:pt idx="1679">
                  <c:v>-0.75001599988900125</c:v>
                </c:pt>
                <c:pt idx="1680">
                  <c:v>-0.7458399998722598</c:v>
                </c:pt>
                <c:pt idx="1681">
                  <c:v>-0.7416879998636432</c:v>
                </c:pt>
                <c:pt idx="1682">
                  <c:v>-0.73751199984690174</c:v>
                </c:pt>
                <c:pt idx="1683">
                  <c:v>-0.73333600000478327</c:v>
                </c:pt>
                <c:pt idx="1684">
                  <c:v>-0.72918399999616668</c:v>
                </c:pt>
                <c:pt idx="1685">
                  <c:v>-0.72500799997942522</c:v>
                </c:pt>
                <c:pt idx="1686">
                  <c:v>-0.72080799995455891</c:v>
                </c:pt>
                <c:pt idx="1687">
                  <c:v>-0.71663199993781745</c:v>
                </c:pt>
                <c:pt idx="1688">
                  <c:v>-0.71247999992920086</c:v>
                </c:pt>
                <c:pt idx="1689">
                  <c:v>-0.7083039999124594</c:v>
                </c:pt>
                <c:pt idx="1690">
                  <c:v>-0.70412799989571795</c:v>
                </c:pt>
                <c:pt idx="1691">
                  <c:v>-0.69997599988710135</c:v>
                </c:pt>
                <c:pt idx="1692">
                  <c:v>-0.6957999998703599</c:v>
                </c:pt>
                <c:pt idx="1693">
                  <c:v>-0.69162399985361844</c:v>
                </c:pt>
                <c:pt idx="1694">
                  <c:v>-0.68747199984500185</c:v>
                </c:pt>
                <c:pt idx="1695">
                  <c:v>-0.68329600000288337</c:v>
                </c:pt>
                <c:pt idx="1696">
                  <c:v>-0.67914399999426678</c:v>
                </c:pt>
                <c:pt idx="1697">
                  <c:v>-0.67496799997752532</c:v>
                </c:pt>
                <c:pt idx="1698">
                  <c:v>-0.67079199996078387</c:v>
                </c:pt>
                <c:pt idx="1699">
                  <c:v>-0.66663999995216727</c:v>
                </c:pt>
                <c:pt idx="1700">
                  <c:v>-0.66246399993542582</c:v>
                </c:pt>
                <c:pt idx="1701">
                  <c:v>-0.65828799991868436</c:v>
                </c:pt>
                <c:pt idx="1702">
                  <c:v>-0.65411199990194291</c:v>
                </c:pt>
                <c:pt idx="1703">
                  <c:v>-0.64995999989332631</c:v>
                </c:pt>
                <c:pt idx="1704">
                  <c:v>-0.64578399987658486</c:v>
                </c:pt>
                <c:pt idx="1705">
                  <c:v>-0.6416079998598434</c:v>
                </c:pt>
                <c:pt idx="1706">
                  <c:v>-0.63743200001772493</c:v>
                </c:pt>
                <c:pt idx="1707">
                  <c:v>-0.63328000000910833</c:v>
                </c:pt>
                <c:pt idx="1708">
                  <c:v>-0.62910399999236688</c:v>
                </c:pt>
                <c:pt idx="1709">
                  <c:v>-0.62492799997562543</c:v>
                </c:pt>
                <c:pt idx="1710">
                  <c:v>-0.62075199995888397</c:v>
                </c:pt>
                <c:pt idx="1711">
                  <c:v>-0.61657599994214252</c:v>
                </c:pt>
                <c:pt idx="1712">
                  <c:v>-0.61242399993352592</c:v>
                </c:pt>
                <c:pt idx="1713">
                  <c:v>-0.60824799991678447</c:v>
                </c:pt>
                <c:pt idx="1714">
                  <c:v>-0.60407199990004301</c:v>
                </c:pt>
                <c:pt idx="1715">
                  <c:v>-0.59989599988330156</c:v>
                </c:pt>
                <c:pt idx="1716">
                  <c:v>-0.5957199998665601</c:v>
                </c:pt>
                <c:pt idx="1717">
                  <c:v>-0.59156799985794351</c:v>
                </c:pt>
                <c:pt idx="1718">
                  <c:v>-0.58739200001582503</c:v>
                </c:pt>
                <c:pt idx="1719">
                  <c:v>-0.58321599999908358</c:v>
                </c:pt>
                <c:pt idx="1720">
                  <c:v>-0.57903999998234212</c:v>
                </c:pt>
                <c:pt idx="1721">
                  <c:v>-0.57488799997372553</c:v>
                </c:pt>
                <c:pt idx="1722">
                  <c:v>-0.57071199995698407</c:v>
                </c:pt>
                <c:pt idx="1723">
                  <c:v>-0.56655999994836748</c:v>
                </c:pt>
                <c:pt idx="1724">
                  <c:v>-0.56238399993162602</c:v>
                </c:pt>
                <c:pt idx="1725">
                  <c:v>-0.55818399990675971</c:v>
                </c:pt>
                <c:pt idx="1726">
                  <c:v>-0.55400799989001825</c:v>
                </c:pt>
                <c:pt idx="1727">
                  <c:v>-0.54985599988140166</c:v>
                </c:pt>
                <c:pt idx="1728">
                  <c:v>-0.5456799998646602</c:v>
                </c:pt>
                <c:pt idx="1729">
                  <c:v>-0.54152799985604361</c:v>
                </c:pt>
                <c:pt idx="1730">
                  <c:v>-0.53735200001392514</c:v>
                </c:pt>
                <c:pt idx="1731">
                  <c:v>-0.53317599999718368</c:v>
                </c:pt>
                <c:pt idx="1732">
                  <c:v>-0.52902399998856708</c:v>
                </c:pt>
                <c:pt idx="1733">
                  <c:v>-0.52484799997182563</c:v>
                </c:pt>
                <c:pt idx="1734">
                  <c:v>-0.52067199995508417</c:v>
                </c:pt>
                <c:pt idx="1735">
                  <c:v>-0.51651999994646758</c:v>
                </c:pt>
                <c:pt idx="1736">
                  <c:v>-0.51234399992972612</c:v>
                </c:pt>
                <c:pt idx="1737">
                  <c:v>-0.50819199992110953</c:v>
                </c:pt>
                <c:pt idx="1738">
                  <c:v>-0.50401599990436807</c:v>
                </c:pt>
                <c:pt idx="1739">
                  <c:v>-0.49983999988762662</c:v>
                </c:pt>
                <c:pt idx="1740">
                  <c:v>-0.49566399987088516</c:v>
                </c:pt>
                <c:pt idx="1741">
                  <c:v>-0.49148799985414371</c:v>
                </c:pt>
                <c:pt idx="1742">
                  <c:v>-0.48733599984552711</c:v>
                </c:pt>
                <c:pt idx="1743">
                  <c:v>-0.48316000000340864</c:v>
                </c:pt>
                <c:pt idx="1744">
                  <c:v>-0.47898399998666719</c:v>
                </c:pt>
                <c:pt idx="1745">
                  <c:v>-0.47480799996992573</c:v>
                </c:pt>
                <c:pt idx="1746">
                  <c:v>-0.47063199995318428</c:v>
                </c:pt>
                <c:pt idx="1747">
                  <c:v>-0.46647999994456768</c:v>
                </c:pt>
                <c:pt idx="1748">
                  <c:v>-0.46230399992782623</c:v>
                </c:pt>
                <c:pt idx="1749">
                  <c:v>-0.45812799991108477</c:v>
                </c:pt>
                <c:pt idx="1750">
                  <c:v>-0.45395199989434332</c:v>
                </c:pt>
                <c:pt idx="1751">
                  <c:v>-0.44977599987760186</c:v>
                </c:pt>
                <c:pt idx="1752">
                  <c:v>-0.44562399986898527</c:v>
                </c:pt>
                <c:pt idx="1753">
                  <c:v>-0.44144799985224381</c:v>
                </c:pt>
                <c:pt idx="1754">
                  <c:v>-0.43727200001012534</c:v>
                </c:pt>
                <c:pt idx="1755">
                  <c:v>-0.43312000000150874</c:v>
                </c:pt>
                <c:pt idx="1756">
                  <c:v>-0.42894399998476729</c:v>
                </c:pt>
                <c:pt idx="1757">
                  <c:v>-0.42476799996802583</c:v>
                </c:pt>
                <c:pt idx="1758">
                  <c:v>-0.42059199995128438</c:v>
                </c:pt>
                <c:pt idx="1759">
                  <c:v>-0.41643999994266778</c:v>
                </c:pt>
                <c:pt idx="1760">
                  <c:v>-0.41226399992592633</c:v>
                </c:pt>
                <c:pt idx="1761">
                  <c:v>-0.40808799990918487</c:v>
                </c:pt>
                <c:pt idx="1762">
                  <c:v>-0.40393599990056828</c:v>
                </c:pt>
                <c:pt idx="1763">
                  <c:v>-0.39975999988382682</c:v>
                </c:pt>
                <c:pt idx="1764">
                  <c:v>-0.39558399986708537</c:v>
                </c:pt>
                <c:pt idx="1765">
                  <c:v>-0.39140799985034391</c:v>
                </c:pt>
                <c:pt idx="1766">
                  <c:v>-0.38723200000822544</c:v>
                </c:pt>
                <c:pt idx="1767">
                  <c:v>-0.38305599999148399</c:v>
                </c:pt>
                <c:pt idx="1768">
                  <c:v>-0.37887999997474253</c:v>
                </c:pt>
                <c:pt idx="1769">
                  <c:v>-0.37470399995800108</c:v>
                </c:pt>
                <c:pt idx="1770">
                  <c:v>-0.37052799994125962</c:v>
                </c:pt>
                <c:pt idx="1771">
                  <c:v>-0.36637599993264303</c:v>
                </c:pt>
                <c:pt idx="1772">
                  <c:v>-0.36219999991590157</c:v>
                </c:pt>
                <c:pt idx="1773">
                  <c:v>-0.35804799990728498</c:v>
                </c:pt>
                <c:pt idx="1774">
                  <c:v>-0.35387199989054352</c:v>
                </c:pt>
                <c:pt idx="1775">
                  <c:v>-0.34969599987380207</c:v>
                </c:pt>
                <c:pt idx="1776">
                  <c:v>-0.34551999985706061</c:v>
                </c:pt>
                <c:pt idx="1777">
                  <c:v>-0.34134400001494214</c:v>
                </c:pt>
                <c:pt idx="1778">
                  <c:v>-0.33719200000632554</c:v>
                </c:pt>
                <c:pt idx="1779">
                  <c:v>-0.33301599998958409</c:v>
                </c:pt>
                <c:pt idx="1780">
                  <c:v>-0.32883999997284263</c:v>
                </c:pt>
                <c:pt idx="1781">
                  <c:v>-0.32468799996422604</c:v>
                </c:pt>
                <c:pt idx="1782">
                  <c:v>-0.32048799993935972</c:v>
                </c:pt>
                <c:pt idx="1783">
                  <c:v>-0.31633599993074313</c:v>
                </c:pt>
                <c:pt idx="1784">
                  <c:v>-0.31215999991400167</c:v>
                </c:pt>
                <c:pt idx="1785">
                  <c:v>-0.30798399989726022</c:v>
                </c:pt>
                <c:pt idx="1786">
                  <c:v>-0.30383199988864362</c:v>
                </c:pt>
                <c:pt idx="1787">
                  <c:v>-0.29965599987190217</c:v>
                </c:pt>
                <c:pt idx="1788">
                  <c:v>-0.29547999985516071</c:v>
                </c:pt>
                <c:pt idx="1789">
                  <c:v>-0.29132799984654412</c:v>
                </c:pt>
                <c:pt idx="1790">
                  <c:v>-0.28715200000442564</c:v>
                </c:pt>
                <c:pt idx="1791">
                  <c:v>-0.28297599998768419</c:v>
                </c:pt>
                <c:pt idx="1792">
                  <c:v>-0.27882399997906759</c:v>
                </c:pt>
                <c:pt idx="1793">
                  <c:v>-0.27464799996232614</c:v>
                </c:pt>
                <c:pt idx="1794">
                  <c:v>-0.27047199994558468</c:v>
                </c:pt>
                <c:pt idx="1795">
                  <c:v>-0.26631999993696809</c:v>
                </c:pt>
                <c:pt idx="1796">
                  <c:v>-0.26214399992022663</c:v>
                </c:pt>
                <c:pt idx="1797">
                  <c:v>-0.25799199991161004</c:v>
                </c:pt>
                <c:pt idx="1798">
                  <c:v>-0.25381599989486858</c:v>
                </c:pt>
                <c:pt idx="1799">
                  <c:v>-0.24963999987812713</c:v>
                </c:pt>
                <c:pt idx="1800">
                  <c:v>-0.24548799986951053</c:v>
                </c:pt>
                <c:pt idx="1801">
                  <c:v>-0.24131199985276908</c:v>
                </c:pt>
                <c:pt idx="1802">
                  <c:v>-0.2371360000106506</c:v>
                </c:pt>
                <c:pt idx="1803">
                  <c:v>-0.23298400000203401</c:v>
                </c:pt>
                <c:pt idx="1804">
                  <c:v>-0.22880799998529255</c:v>
                </c:pt>
                <c:pt idx="1805">
                  <c:v>-0.2246319999685511</c:v>
                </c:pt>
                <c:pt idx="1806">
                  <c:v>-0.22045599995180964</c:v>
                </c:pt>
                <c:pt idx="1807">
                  <c:v>-0.21627999993506819</c:v>
                </c:pt>
                <c:pt idx="1808">
                  <c:v>-0.21212799992645159</c:v>
                </c:pt>
                <c:pt idx="1809">
                  <c:v>-0.20795199990971014</c:v>
                </c:pt>
                <c:pt idx="1810">
                  <c:v>-0.20377599989296868</c:v>
                </c:pt>
                <c:pt idx="1811">
                  <c:v>-0.19962399988435209</c:v>
                </c:pt>
                <c:pt idx="1812">
                  <c:v>-0.19544799986761063</c:v>
                </c:pt>
                <c:pt idx="1813">
                  <c:v>-0.19127199985086918</c:v>
                </c:pt>
                <c:pt idx="1814">
                  <c:v>-0.18709600000875071</c:v>
                </c:pt>
                <c:pt idx="1815">
                  <c:v>-0.18294400000013411</c:v>
                </c:pt>
                <c:pt idx="1816">
                  <c:v>-0.17876799998339266</c:v>
                </c:pt>
                <c:pt idx="1817">
                  <c:v>-0.17461599997477606</c:v>
                </c:pt>
                <c:pt idx="1818">
                  <c:v>-0.1704399999580346</c:v>
                </c:pt>
                <c:pt idx="1819">
                  <c:v>-0.16626399994129315</c:v>
                </c:pt>
                <c:pt idx="1820">
                  <c:v>-0.1620879999245517</c:v>
                </c:pt>
                <c:pt idx="1821">
                  <c:v>-0.1579359999159351</c:v>
                </c:pt>
                <c:pt idx="1822">
                  <c:v>-0.15375999989919364</c:v>
                </c:pt>
                <c:pt idx="1823">
                  <c:v>-0.14958399988245219</c:v>
                </c:pt>
                <c:pt idx="1824">
                  <c:v>-0.14540799986571074</c:v>
                </c:pt>
                <c:pt idx="1825">
                  <c:v>-0.14125599985709414</c:v>
                </c:pt>
                <c:pt idx="1826">
                  <c:v>-0.13708000001497567</c:v>
                </c:pt>
                <c:pt idx="1827">
                  <c:v>-0.13290399999823421</c:v>
                </c:pt>
                <c:pt idx="1828">
                  <c:v>-0.12875199998961762</c:v>
                </c:pt>
                <c:pt idx="1829">
                  <c:v>-0.12457599997287616</c:v>
                </c:pt>
                <c:pt idx="1830">
                  <c:v>-0.12039999995613471</c:v>
                </c:pt>
                <c:pt idx="1831">
                  <c:v>-0.11622399993939325</c:v>
                </c:pt>
                <c:pt idx="1832">
                  <c:v>-0.11207199993077666</c:v>
                </c:pt>
                <c:pt idx="1833">
                  <c:v>-0.1078959999140352</c:v>
                </c:pt>
                <c:pt idx="1834">
                  <c:v>-0.10371999989729375</c:v>
                </c:pt>
                <c:pt idx="1835">
                  <c:v>-9.956799988867715E-2</c:v>
                </c:pt>
                <c:pt idx="1836">
                  <c:v>-9.5367999863810837E-2</c:v>
                </c:pt>
                <c:pt idx="1837">
                  <c:v>-9.1215999855194241E-2</c:v>
                </c:pt>
                <c:pt idx="1838">
                  <c:v>-8.7040000013075769E-2</c:v>
                </c:pt>
                <c:pt idx="1839">
                  <c:v>-8.2888000004459172E-2</c:v>
                </c:pt>
                <c:pt idx="1840">
                  <c:v>-7.8711999987717718E-2</c:v>
                </c:pt>
                <c:pt idx="1841">
                  <c:v>-7.4535999970976263E-2</c:v>
                </c:pt>
                <c:pt idx="1842">
                  <c:v>-7.0383999962359667E-2</c:v>
                </c:pt>
                <c:pt idx="1843">
                  <c:v>-6.6207999945618212E-2</c:v>
                </c:pt>
                <c:pt idx="1844">
                  <c:v>-6.2055999937001616E-2</c:v>
                </c:pt>
                <c:pt idx="1845">
                  <c:v>-5.7879999920260161E-2</c:v>
                </c:pt>
                <c:pt idx="1846">
                  <c:v>-5.3703999903518707E-2</c:v>
                </c:pt>
                <c:pt idx="1847">
                  <c:v>-4.955199989490211E-2</c:v>
                </c:pt>
                <c:pt idx="1848">
                  <c:v>-4.5375999878160655E-2</c:v>
                </c:pt>
                <c:pt idx="1849">
                  <c:v>-4.1199999861419201E-2</c:v>
                </c:pt>
                <c:pt idx="1850">
                  <c:v>-3.7023999844677746E-2</c:v>
                </c:pt>
                <c:pt idx="1851">
                  <c:v>-3.2848000002559274E-2</c:v>
                </c:pt>
                <c:pt idx="1852">
                  <c:v>-2.867199998581782E-2</c:v>
                </c:pt>
                <c:pt idx="1853">
                  <c:v>-2.4519999977201223E-2</c:v>
                </c:pt>
                <c:pt idx="1854">
                  <c:v>-2.0343999960459769E-2</c:v>
                </c:pt>
                <c:pt idx="1855">
                  <c:v>-1.6167999943718314E-2</c:v>
                </c:pt>
                <c:pt idx="1856">
                  <c:v>-1.2015999935101718E-2</c:v>
                </c:pt>
                <c:pt idx="1857">
                  <c:v>-7.8399999183602631E-3</c:v>
                </c:pt>
                <c:pt idx="1858">
                  <c:v>-3.6879999097436666E-3</c:v>
                </c:pt>
                <c:pt idx="1859">
                  <c:v>4.8800010699778795E-4</c:v>
                </c:pt>
                <c:pt idx="1860">
                  <c:v>4.6640001237392426E-3</c:v>
                </c:pt>
                <c:pt idx="1861">
                  <c:v>8.816000132355839E-3</c:v>
                </c:pt>
                <c:pt idx="1862">
                  <c:v>1.2992000149097294E-2</c:v>
                </c:pt>
                <c:pt idx="1863">
                  <c:v>1.7167999991215765E-2</c:v>
                </c:pt>
                <c:pt idx="1864">
                  <c:v>2.1319999999832362E-2</c:v>
                </c:pt>
                <c:pt idx="1865">
                  <c:v>2.5496000016573817E-2</c:v>
                </c:pt>
                <c:pt idx="1866">
                  <c:v>2.9672000033315271E-2</c:v>
                </c:pt>
                <c:pt idx="1867">
                  <c:v>3.3848000050056726E-2</c:v>
                </c:pt>
                <c:pt idx="1868">
                  <c:v>3.802400006679818E-2</c:v>
                </c:pt>
                <c:pt idx="1869">
                  <c:v>4.2200000083539635E-2</c:v>
                </c:pt>
                <c:pt idx="1870">
                  <c:v>4.6352000092156231E-2</c:v>
                </c:pt>
                <c:pt idx="1871">
                  <c:v>5.0528000108897686E-2</c:v>
                </c:pt>
                <c:pt idx="1872">
                  <c:v>5.4728000133763999E-2</c:v>
                </c:pt>
                <c:pt idx="1873">
                  <c:v>5.8880000142380595E-2</c:v>
                </c:pt>
                <c:pt idx="1874">
                  <c:v>6.3055999984499067E-2</c:v>
                </c:pt>
                <c:pt idx="1875">
                  <c:v>6.7207999993115664E-2</c:v>
                </c:pt>
                <c:pt idx="1876">
                  <c:v>7.1384000009857118E-2</c:v>
                </c:pt>
                <c:pt idx="1877">
                  <c:v>7.5560000026598573E-2</c:v>
                </c:pt>
                <c:pt idx="1878">
                  <c:v>7.9712000035215169E-2</c:v>
                </c:pt>
                <c:pt idx="1879">
                  <c:v>8.3888000051956624E-2</c:v>
                </c:pt>
                <c:pt idx="1880">
                  <c:v>8.8064000068698078E-2</c:v>
                </c:pt>
                <c:pt idx="1881">
                  <c:v>9.2216000077314675E-2</c:v>
                </c:pt>
                <c:pt idx="1882">
                  <c:v>9.6392000094056129E-2</c:v>
                </c:pt>
                <c:pt idx="1883">
                  <c:v>0.10054400010267273</c:v>
                </c:pt>
                <c:pt idx="1884">
                  <c:v>0.10472000011941418</c:v>
                </c:pt>
                <c:pt idx="1885">
                  <c:v>0.10889600013615564</c:v>
                </c:pt>
                <c:pt idx="1886">
                  <c:v>0.11307200015289709</c:v>
                </c:pt>
                <c:pt idx="1887">
                  <c:v>0.1172239999868907</c:v>
                </c:pt>
                <c:pt idx="1888">
                  <c:v>0.12140000000363216</c:v>
                </c:pt>
                <c:pt idx="1889">
                  <c:v>0.12555200001224875</c:v>
                </c:pt>
                <c:pt idx="1890">
                  <c:v>0.12975200003711507</c:v>
                </c:pt>
                <c:pt idx="1891">
                  <c:v>0.13390400004573166</c:v>
                </c:pt>
                <c:pt idx="1892">
                  <c:v>0.13808000006247312</c:v>
                </c:pt>
                <c:pt idx="1893">
                  <c:v>0.14223200007108971</c:v>
                </c:pt>
                <c:pt idx="1894">
                  <c:v>0.14640800008783117</c:v>
                </c:pt>
                <c:pt idx="1895">
                  <c:v>0.15058400010457262</c:v>
                </c:pt>
                <c:pt idx="1896">
                  <c:v>0.15476000012131408</c:v>
                </c:pt>
                <c:pt idx="1897">
                  <c:v>0.15891200012993068</c:v>
                </c:pt>
                <c:pt idx="1898">
                  <c:v>0.16311200015479699</c:v>
                </c:pt>
                <c:pt idx="1899">
                  <c:v>0.1672639999887906</c:v>
                </c:pt>
                <c:pt idx="1900">
                  <c:v>0.17144000000553206</c:v>
                </c:pt>
                <c:pt idx="1901">
                  <c:v>0.17559200001414865</c:v>
                </c:pt>
                <c:pt idx="1902">
                  <c:v>0.17976800003089011</c:v>
                </c:pt>
                <c:pt idx="1903">
                  <c:v>0.18394400004763156</c:v>
                </c:pt>
                <c:pt idx="1904">
                  <c:v>0.18812000006437302</c:v>
                </c:pt>
                <c:pt idx="1905">
                  <c:v>0.19229600008111447</c:v>
                </c:pt>
                <c:pt idx="1906">
                  <c:v>0.19647200009785593</c:v>
                </c:pt>
                <c:pt idx="1907">
                  <c:v>0.20062400010647252</c:v>
                </c:pt>
                <c:pt idx="1908">
                  <c:v>0.20480000012321398</c:v>
                </c:pt>
                <c:pt idx="1909">
                  <c:v>0.20897600013995543</c:v>
                </c:pt>
                <c:pt idx="1910">
                  <c:v>0.21312800014857203</c:v>
                </c:pt>
                <c:pt idx="1911">
                  <c:v>0.2173039999906905</c:v>
                </c:pt>
                <c:pt idx="1912">
                  <c:v>0.2214559999993071</c:v>
                </c:pt>
                <c:pt idx="1913">
                  <c:v>0.22563200001604855</c:v>
                </c:pt>
                <c:pt idx="1914">
                  <c:v>0.22980800003279001</c:v>
                </c:pt>
                <c:pt idx="1915">
                  <c:v>0.23398400004953146</c:v>
                </c:pt>
                <c:pt idx="1916">
                  <c:v>0.23816000006627291</c:v>
                </c:pt>
                <c:pt idx="1917">
                  <c:v>0.24233600008301437</c:v>
                </c:pt>
                <c:pt idx="1918">
                  <c:v>0.24651200009975582</c:v>
                </c:pt>
                <c:pt idx="1919">
                  <c:v>0.25066400010837242</c:v>
                </c:pt>
                <c:pt idx="1920">
                  <c:v>0.25484000012511387</c:v>
                </c:pt>
                <c:pt idx="1921">
                  <c:v>0.25901600014185533</c:v>
                </c:pt>
                <c:pt idx="1922">
                  <c:v>0.26316800015047193</c:v>
                </c:pt>
                <c:pt idx="1923">
                  <c:v>0.2673439999925904</c:v>
                </c:pt>
                <c:pt idx="1924">
                  <c:v>0.27149600000120699</c:v>
                </c:pt>
                <c:pt idx="1925">
                  <c:v>0.27567200001794845</c:v>
                </c:pt>
                <c:pt idx="1926">
                  <c:v>0.2798480000346899</c:v>
                </c:pt>
                <c:pt idx="1927">
                  <c:v>0.28402400005143136</c:v>
                </c:pt>
                <c:pt idx="1928">
                  <c:v>0.28817600006004795</c:v>
                </c:pt>
                <c:pt idx="1929">
                  <c:v>0.29235200007678941</c:v>
                </c:pt>
                <c:pt idx="1930">
                  <c:v>0.29652800009353086</c:v>
                </c:pt>
                <c:pt idx="1931">
                  <c:v>0.30068000010214746</c:v>
                </c:pt>
                <c:pt idx="1932">
                  <c:v>0.30485600011888891</c:v>
                </c:pt>
                <c:pt idx="1933">
                  <c:v>0.30903200013563037</c:v>
                </c:pt>
                <c:pt idx="1934">
                  <c:v>0.31318400014424697</c:v>
                </c:pt>
                <c:pt idx="1935">
                  <c:v>0.31735999998636544</c:v>
                </c:pt>
                <c:pt idx="1936">
                  <c:v>0.32153600000310689</c:v>
                </c:pt>
                <c:pt idx="1937">
                  <c:v>0.32568800001172349</c:v>
                </c:pt>
                <c:pt idx="1938">
                  <c:v>0.32986400002846494</c:v>
                </c:pt>
                <c:pt idx="1939">
                  <c:v>0.3340400000452064</c:v>
                </c:pt>
                <c:pt idx="1940">
                  <c:v>0.33821600006194785</c:v>
                </c:pt>
                <c:pt idx="1941">
                  <c:v>0.34236800007056445</c:v>
                </c:pt>
                <c:pt idx="1942">
                  <c:v>0.3465440000873059</c:v>
                </c:pt>
                <c:pt idx="1943">
                  <c:v>0.35072000010404736</c:v>
                </c:pt>
                <c:pt idx="1944">
                  <c:v>0.35489600012078881</c:v>
                </c:pt>
                <c:pt idx="1945">
                  <c:v>0.35907200013753027</c:v>
                </c:pt>
                <c:pt idx="1946">
                  <c:v>0.36322400014614686</c:v>
                </c:pt>
                <c:pt idx="1947">
                  <c:v>0.36739999998826534</c:v>
                </c:pt>
                <c:pt idx="1948">
                  <c:v>0.37157600000500679</c:v>
                </c:pt>
                <c:pt idx="1949">
                  <c:v>0.37575200002174824</c:v>
                </c:pt>
                <c:pt idx="1950">
                  <c:v>0.3799280000384897</c:v>
                </c:pt>
                <c:pt idx="1951">
                  <c:v>0.38410400005523115</c:v>
                </c:pt>
                <c:pt idx="1952">
                  <c:v>0.38825600006384775</c:v>
                </c:pt>
                <c:pt idx="1953">
                  <c:v>0.39243200008058921</c:v>
                </c:pt>
                <c:pt idx="1954">
                  <c:v>0.39660800009733066</c:v>
                </c:pt>
                <c:pt idx="1955">
                  <c:v>0.40078400011407211</c:v>
                </c:pt>
                <c:pt idx="1956">
                  <c:v>0.40493600012268871</c:v>
                </c:pt>
                <c:pt idx="1957">
                  <c:v>0.40911200013943017</c:v>
                </c:pt>
                <c:pt idx="1958">
                  <c:v>0.41328800015617162</c:v>
                </c:pt>
                <c:pt idx="1959">
                  <c:v>0.41743999999016523</c:v>
                </c:pt>
                <c:pt idx="1960">
                  <c:v>0.42161600000690669</c:v>
                </c:pt>
                <c:pt idx="1961">
                  <c:v>0.42579200002364814</c:v>
                </c:pt>
                <c:pt idx="1962">
                  <c:v>0.4299680000403896</c:v>
                </c:pt>
                <c:pt idx="1963">
                  <c:v>0.43412000004900619</c:v>
                </c:pt>
                <c:pt idx="1964">
                  <c:v>0.43829600006574765</c:v>
                </c:pt>
                <c:pt idx="1965">
                  <c:v>0.4424720000824891</c:v>
                </c:pt>
                <c:pt idx="1966">
                  <c:v>0.4466240000911057</c:v>
                </c:pt>
                <c:pt idx="1967">
                  <c:v>0.45080000010784715</c:v>
                </c:pt>
                <c:pt idx="1968">
                  <c:v>0.45497600012458861</c:v>
                </c:pt>
                <c:pt idx="1969">
                  <c:v>0.45912800013320521</c:v>
                </c:pt>
                <c:pt idx="1970">
                  <c:v>0.46330400014994666</c:v>
                </c:pt>
                <c:pt idx="1971">
                  <c:v>0.46747999999206513</c:v>
                </c:pt>
                <c:pt idx="1972">
                  <c:v>0.47163200000068173</c:v>
                </c:pt>
                <c:pt idx="1973">
                  <c:v>0.47580800001742318</c:v>
                </c:pt>
                <c:pt idx="1974">
                  <c:v>0.47998400003416464</c:v>
                </c:pt>
                <c:pt idx="1975">
                  <c:v>0.48416000005090609</c:v>
                </c:pt>
                <c:pt idx="1976">
                  <c:v>0.48831200005952269</c:v>
                </c:pt>
                <c:pt idx="1977">
                  <c:v>0.49248800007626414</c:v>
                </c:pt>
                <c:pt idx="1978">
                  <c:v>0.4966640000930056</c:v>
                </c:pt>
                <c:pt idx="1979">
                  <c:v>0.50081600010162219</c:v>
                </c:pt>
                <c:pt idx="1980">
                  <c:v>0.50499200011836365</c:v>
                </c:pt>
                <c:pt idx="1981">
                  <c:v>0.50914400012698025</c:v>
                </c:pt>
                <c:pt idx="1982">
                  <c:v>0.5133200001437217</c:v>
                </c:pt>
                <c:pt idx="1983">
                  <c:v>0.51749599998584017</c:v>
                </c:pt>
                <c:pt idx="1984">
                  <c:v>0.52167200000258163</c:v>
                </c:pt>
                <c:pt idx="1985">
                  <c:v>0.52582400001119822</c:v>
                </c:pt>
                <c:pt idx="1986">
                  <c:v>0.53000000002793968</c:v>
                </c:pt>
                <c:pt idx="1987">
                  <c:v>0.53417600004468113</c:v>
                </c:pt>
                <c:pt idx="1988">
                  <c:v>0.53832800005329773</c:v>
                </c:pt>
                <c:pt idx="1989">
                  <c:v>0.54250400007003918</c:v>
                </c:pt>
                <c:pt idx="1990">
                  <c:v>0.54668000008678064</c:v>
                </c:pt>
                <c:pt idx="1991">
                  <c:v>0.55085600010352209</c:v>
                </c:pt>
                <c:pt idx="1992">
                  <c:v>0.55500800011213869</c:v>
                </c:pt>
                <c:pt idx="1993">
                  <c:v>0.55918400012888014</c:v>
                </c:pt>
                <c:pt idx="1994">
                  <c:v>0.5633600001456216</c:v>
                </c:pt>
                <c:pt idx="1995">
                  <c:v>0.56753599998774007</c:v>
                </c:pt>
                <c:pt idx="1996">
                  <c:v>0.57171200000448152</c:v>
                </c:pt>
                <c:pt idx="1997">
                  <c:v>0.57586400001309812</c:v>
                </c:pt>
                <c:pt idx="1998">
                  <c:v>0.58004000002983958</c:v>
                </c:pt>
                <c:pt idx="1999">
                  <c:v>0.58419200003845617</c:v>
                </c:pt>
                <c:pt idx="2000">
                  <c:v>0.58836800005519763</c:v>
                </c:pt>
                <c:pt idx="2001">
                  <c:v>0.59254400007193908</c:v>
                </c:pt>
                <c:pt idx="2002">
                  <c:v>0.59669600008055568</c:v>
                </c:pt>
                <c:pt idx="2003">
                  <c:v>0.60087200009729713</c:v>
                </c:pt>
                <c:pt idx="2004">
                  <c:v>0.60504800011403859</c:v>
                </c:pt>
                <c:pt idx="2005">
                  <c:v>0.60920000012265518</c:v>
                </c:pt>
                <c:pt idx="2006">
                  <c:v>0.61337600013939664</c:v>
                </c:pt>
                <c:pt idx="2007">
                  <c:v>0.61755200015613809</c:v>
                </c:pt>
                <c:pt idx="2008">
                  <c:v>0.62170399999013171</c:v>
                </c:pt>
                <c:pt idx="2009">
                  <c:v>0.62588000000687316</c:v>
                </c:pt>
                <c:pt idx="2010">
                  <c:v>0.63005600002361462</c:v>
                </c:pt>
                <c:pt idx="2011">
                  <c:v>0.63420800003223121</c:v>
                </c:pt>
                <c:pt idx="2012">
                  <c:v>0.63838400004897267</c:v>
                </c:pt>
                <c:pt idx="2013">
                  <c:v>0.64256000006571412</c:v>
                </c:pt>
                <c:pt idx="2014">
                  <c:v>0.64671200007433072</c:v>
                </c:pt>
                <c:pt idx="2015">
                  <c:v>0.65088800009107217</c:v>
                </c:pt>
                <c:pt idx="2016">
                  <c:v>0.65506400010781363</c:v>
                </c:pt>
                <c:pt idx="2017">
                  <c:v>0.65921600011643022</c:v>
                </c:pt>
                <c:pt idx="2018">
                  <c:v>0.66339200013317168</c:v>
                </c:pt>
                <c:pt idx="2019">
                  <c:v>0.66754400014178827</c:v>
                </c:pt>
                <c:pt idx="2020">
                  <c:v>0.67171999998390675</c:v>
                </c:pt>
                <c:pt idx="2021">
                  <c:v>0.6758960000006482</c:v>
                </c:pt>
                <c:pt idx="2022">
                  <c:v>0.6800480000092648</c:v>
                </c:pt>
                <c:pt idx="2023">
                  <c:v>0.68422400002600625</c:v>
                </c:pt>
                <c:pt idx="2024">
                  <c:v>0.68840000004274771</c:v>
                </c:pt>
                <c:pt idx="2025">
                  <c:v>0.6925520000513643</c:v>
                </c:pt>
                <c:pt idx="2026">
                  <c:v>0.69672800006810576</c:v>
                </c:pt>
                <c:pt idx="2027">
                  <c:v>0.70090400008484721</c:v>
                </c:pt>
                <c:pt idx="2028">
                  <c:v>0.70505600009346381</c:v>
                </c:pt>
                <c:pt idx="2029">
                  <c:v>0.70923200011020526</c:v>
                </c:pt>
                <c:pt idx="2030">
                  <c:v>0.71340800012694672</c:v>
                </c:pt>
                <c:pt idx="2031">
                  <c:v>0.71756000013556331</c:v>
                </c:pt>
                <c:pt idx="2032">
                  <c:v>0.72173600015230477</c:v>
                </c:pt>
                <c:pt idx="2033">
                  <c:v>0.72591199999442324</c:v>
                </c:pt>
                <c:pt idx="2034">
                  <c:v>0.7300880000111647</c:v>
                </c:pt>
                <c:pt idx="2035">
                  <c:v>0.73424000001978129</c:v>
                </c:pt>
                <c:pt idx="2036">
                  <c:v>0.73841600003652275</c:v>
                </c:pt>
                <c:pt idx="2037">
                  <c:v>0.7425920000532642</c:v>
                </c:pt>
                <c:pt idx="2038">
                  <c:v>0.74676800007000566</c:v>
                </c:pt>
                <c:pt idx="2039">
                  <c:v>0.75092000007862225</c:v>
                </c:pt>
                <c:pt idx="2040">
                  <c:v>0.75509600009536371</c:v>
                </c:pt>
                <c:pt idx="2041">
                  <c:v>0.75927200011210516</c:v>
                </c:pt>
                <c:pt idx="2042">
                  <c:v>0.76342400012072176</c:v>
                </c:pt>
                <c:pt idx="2043">
                  <c:v>0.76760000013746321</c:v>
                </c:pt>
                <c:pt idx="2044">
                  <c:v>0.77177600015420467</c:v>
                </c:pt>
                <c:pt idx="2045">
                  <c:v>0.77595199999632314</c:v>
                </c:pt>
                <c:pt idx="2046">
                  <c:v>0.78010400000493973</c:v>
                </c:pt>
                <c:pt idx="2047">
                  <c:v>0.78428000002168119</c:v>
                </c:pt>
                <c:pt idx="2048">
                  <c:v>0.78845600003842264</c:v>
                </c:pt>
                <c:pt idx="2049">
                  <c:v>0.79260800004703924</c:v>
                </c:pt>
                <c:pt idx="2050">
                  <c:v>0.7967840000637807</c:v>
                </c:pt>
                <c:pt idx="2051">
                  <c:v>0.80096000008052215</c:v>
                </c:pt>
                <c:pt idx="2052">
                  <c:v>0.80511200008913875</c:v>
                </c:pt>
                <c:pt idx="2053">
                  <c:v>0.8092880001058802</c:v>
                </c:pt>
                <c:pt idx="2054">
                  <c:v>0.8134400001144968</c:v>
                </c:pt>
                <c:pt idx="2055">
                  <c:v>0.81761600013123825</c:v>
                </c:pt>
                <c:pt idx="2056">
                  <c:v>0.82179200014797971</c:v>
                </c:pt>
                <c:pt idx="2057">
                  <c:v>0.82594399998197332</c:v>
                </c:pt>
                <c:pt idx="2058">
                  <c:v>0.83011999999871477</c:v>
                </c:pt>
                <c:pt idx="2059">
                  <c:v>0.83429600001545623</c:v>
                </c:pt>
                <c:pt idx="2060">
                  <c:v>0.83847200003219768</c:v>
                </c:pt>
                <c:pt idx="2061">
                  <c:v>0.84262400004081428</c:v>
                </c:pt>
                <c:pt idx="2062">
                  <c:v>0.84680000005755574</c:v>
                </c:pt>
                <c:pt idx="2063">
                  <c:v>0.85097600007429719</c:v>
                </c:pt>
                <c:pt idx="2064">
                  <c:v>0.85512800008291379</c:v>
                </c:pt>
                <c:pt idx="2065">
                  <c:v>0.85930400009965524</c:v>
                </c:pt>
                <c:pt idx="2066">
                  <c:v>0.86350400012452155</c:v>
                </c:pt>
                <c:pt idx="2067">
                  <c:v>0.86765600013313815</c:v>
                </c:pt>
                <c:pt idx="2068">
                  <c:v>0.8718320001498796</c:v>
                </c:pt>
                <c:pt idx="2069">
                  <c:v>0.87598399998387322</c:v>
                </c:pt>
                <c:pt idx="2070">
                  <c:v>0.88016000000061467</c:v>
                </c:pt>
                <c:pt idx="2071">
                  <c:v>0.88433600001735613</c:v>
                </c:pt>
                <c:pt idx="2072">
                  <c:v>0.88848800002597272</c:v>
                </c:pt>
                <c:pt idx="2073">
                  <c:v>0.89266400004271418</c:v>
                </c:pt>
                <c:pt idx="2074">
                  <c:v>0.89684000005945563</c:v>
                </c:pt>
                <c:pt idx="2075">
                  <c:v>0.90101600007619709</c:v>
                </c:pt>
                <c:pt idx="2076">
                  <c:v>0.90516800008481368</c:v>
                </c:pt>
                <c:pt idx="2077">
                  <c:v>0.90934400010155514</c:v>
                </c:pt>
                <c:pt idx="2078">
                  <c:v>0.91352000011829659</c:v>
                </c:pt>
                <c:pt idx="2079">
                  <c:v>0.91769600013503805</c:v>
                </c:pt>
                <c:pt idx="2080">
                  <c:v>0.9218720001517795</c:v>
                </c:pt>
                <c:pt idx="2081">
                  <c:v>0.92604799999389797</c:v>
                </c:pt>
                <c:pt idx="2082">
                  <c:v>0.93022400001063943</c:v>
                </c:pt>
                <c:pt idx="2083">
                  <c:v>0.93437600001925603</c:v>
                </c:pt>
                <c:pt idx="2084">
                  <c:v>0.93855200003599748</c:v>
                </c:pt>
                <c:pt idx="2085">
                  <c:v>0.94272800005273893</c:v>
                </c:pt>
                <c:pt idx="2086">
                  <c:v>0.94690400006948039</c:v>
                </c:pt>
                <c:pt idx="2087">
                  <c:v>0.95105600007809699</c:v>
                </c:pt>
                <c:pt idx="2088">
                  <c:v>0.9552560001029633</c:v>
                </c:pt>
                <c:pt idx="2089">
                  <c:v>0.95943200011970475</c:v>
                </c:pt>
                <c:pt idx="2090">
                  <c:v>0.96360800013644621</c:v>
                </c:pt>
                <c:pt idx="2091">
                  <c:v>0.96778400015318766</c:v>
                </c:pt>
                <c:pt idx="2092">
                  <c:v>0.97193599998718128</c:v>
                </c:pt>
                <c:pt idx="2093">
                  <c:v>0.97611200000392273</c:v>
                </c:pt>
                <c:pt idx="2094">
                  <c:v>0.98028800002066419</c:v>
                </c:pt>
                <c:pt idx="2095">
                  <c:v>0.98444000002928078</c:v>
                </c:pt>
                <c:pt idx="2096">
                  <c:v>0.98861600004602224</c:v>
                </c:pt>
                <c:pt idx="2097">
                  <c:v>0.99279200006276369</c:v>
                </c:pt>
                <c:pt idx="2098">
                  <c:v>0.99696800007950515</c:v>
                </c:pt>
                <c:pt idx="2099">
                  <c:v>1.0011200000881217</c:v>
                </c:pt>
                <c:pt idx="2100">
                  <c:v>1.0052960001048632</c:v>
                </c:pt>
                <c:pt idx="2101">
                  <c:v>1.0094720001216047</c:v>
                </c:pt>
                <c:pt idx="2102">
                  <c:v>1.0136480001383461</c:v>
                </c:pt>
                <c:pt idx="2103">
                  <c:v>1.0178000001469627</c:v>
                </c:pt>
                <c:pt idx="2104">
                  <c:v>1.0219759999890812</c:v>
                </c:pt>
                <c:pt idx="2105">
                  <c:v>1.0261520000058226</c:v>
                </c:pt>
                <c:pt idx="2106">
                  <c:v>1.0303280000225641</c:v>
                </c:pt>
                <c:pt idx="2107">
                  <c:v>1.0344800000311807</c:v>
                </c:pt>
                <c:pt idx="2108">
                  <c:v>1.0386560000479221</c:v>
                </c:pt>
                <c:pt idx="2109">
                  <c:v>1.0428080000565387</c:v>
                </c:pt>
                <c:pt idx="2110">
                  <c:v>1.0469840000732802</c:v>
                </c:pt>
                <c:pt idx="2111">
                  <c:v>1.0511600000900216</c:v>
                </c:pt>
                <c:pt idx="2112">
                  <c:v>1.0553360001067631</c:v>
                </c:pt>
                <c:pt idx="2113">
                  <c:v>1.0594880001153797</c:v>
                </c:pt>
                <c:pt idx="2114">
                  <c:v>1.0636640001321211</c:v>
                </c:pt>
                <c:pt idx="2115">
                  <c:v>1.0678400001488626</c:v>
                </c:pt>
                <c:pt idx="2116">
                  <c:v>1.0720159999909811</c:v>
                </c:pt>
                <c:pt idx="2117">
                  <c:v>1.0761920000077225</c:v>
                </c:pt>
                <c:pt idx="2118">
                  <c:v>1.080368000024464</c:v>
                </c:pt>
                <c:pt idx="2119">
                  <c:v>1.0845200000330806</c:v>
                </c:pt>
                <c:pt idx="2120">
                  <c:v>1.088696000049822</c:v>
                </c:pt>
                <c:pt idx="2121">
                  <c:v>1.0928480000584386</c:v>
                </c:pt>
                <c:pt idx="2122">
                  <c:v>1.0970240000751801</c:v>
                </c:pt>
                <c:pt idx="2123">
                  <c:v>1.1012000000919215</c:v>
                </c:pt>
                <c:pt idx="2124">
                  <c:v>1.1053520001005381</c:v>
                </c:pt>
                <c:pt idx="2125">
                  <c:v>1.1095280001172796</c:v>
                </c:pt>
                <c:pt idx="2126">
                  <c:v>1.1136800001258962</c:v>
                </c:pt>
                <c:pt idx="2127">
                  <c:v>1.1178560001426376</c:v>
                </c:pt>
                <c:pt idx="2128">
                  <c:v>1.1220319999847561</c:v>
                </c:pt>
                <c:pt idx="2129">
                  <c:v>1.1262080000014976</c:v>
                </c:pt>
                <c:pt idx="2130">
                  <c:v>1.130384000018239</c:v>
                </c:pt>
                <c:pt idx="2131">
                  <c:v>1.1345360000268556</c:v>
                </c:pt>
                <c:pt idx="2132">
                  <c:v>1.1387120000435971</c:v>
                </c:pt>
                <c:pt idx="2133">
                  <c:v>1.1428880000603385</c:v>
                </c:pt>
                <c:pt idx="2134">
                  <c:v>1.14706400007708</c:v>
                </c:pt>
                <c:pt idx="2135">
                  <c:v>1.1512160000856966</c:v>
                </c:pt>
                <c:pt idx="2136">
                  <c:v>1.155392000102438</c:v>
                </c:pt>
                <c:pt idx="2137">
                  <c:v>1.1595680001191795</c:v>
                </c:pt>
                <c:pt idx="2138">
                  <c:v>1.1637200001277961</c:v>
                </c:pt>
                <c:pt idx="2139">
                  <c:v>1.1678960001445375</c:v>
                </c:pt>
                <c:pt idx="2140">
                  <c:v>1.1720480001531541</c:v>
                </c:pt>
                <c:pt idx="2141">
                  <c:v>1.1762239999952726</c:v>
                </c:pt>
                <c:pt idx="2142">
                  <c:v>1.1804000000120141</c:v>
                </c:pt>
                <c:pt idx="2143">
                  <c:v>1.1845520000206307</c:v>
                </c:pt>
                <c:pt idx="2144">
                  <c:v>1.1887280000373721</c:v>
                </c:pt>
                <c:pt idx="2145">
                  <c:v>1.1929040000541136</c:v>
                </c:pt>
                <c:pt idx="2146">
                  <c:v>1.1970560000627302</c:v>
                </c:pt>
                <c:pt idx="2147">
                  <c:v>1.2012320000794716</c:v>
                </c:pt>
                <c:pt idx="2148">
                  <c:v>1.2054080000962131</c:v>
                </c:pt>
                <c:pt idx="2149">
                  <c:v>1.2095600001048297</c:v>
                </c:pt>
                <c:pt idx="2150">
                  <c:v>1.2137360001215711</c:v>
                </c:pt>
                <c:pt idx="2151">
                  <c:v>1.2178880001301877</c:v>
                </c:pt>
                <c:pt idx="2152">
                  <c:v>1.2220640001469292</c:v>
                </c:pt>
                <c:pt idx="2153">
                  <c:v>1.2262399999890476</c:v>
                </c:pt>
                <c:pt idx="2154">
                  <c:v>1.2303919999976642</c:v>
                </c:pt>
                <c:pt idx="2155">
                  <c:v>1.2345680000144057</c:v>
                </c:pt>
                <c:pt idx="2156">
                  <c:v>1.2387440000311472</c:v>
                </c:pt>
                <c:pt idx="2157">
                  <c:v>1.2428960000397637</c:v>
                </c:pt>
                <c:pt idx="2158">
                  <c:v>1.2470720000565052</c:v>
                </c:pt>
                <c:pt idx="2159">
                  <c:v>1.2512240000651218</c:v>
                </c:pt>
                <c:pt idx="2160">
                  <c:v>1.2554000000818633</c:v>
                </c:pt>
                <c:pt idx="2161">
                  <c:v>1.2595760000986047</c:v>
                </c:pt>
                <c:pt idx="2162">
                  <c:v>1.2637280001072213</c:v>
                </c:pt>
                <c:pt idx="2163">
                  <c:v>1.2679040001239628</c:v>
                </c:pt>
                <c:pt idx="2164">
                  <c:v>1.2720800001407042</c:v>
                </c:pt>
                <c:pt idx="2165">
                  <c:v>1.2762559999828227</c:v>
                </c:pt>
                <c:pt idx="2166">
                  <c:v>1.2804079999914393</c:v>
                </c:pt>
                <c:pt idx="2167">
                  <c:v>1.2845840000081807</c:v>
                </c:pt>
                <c:pt idx="2168">
                  <c:v>1.2887600000249222</c:v>
                </c:pt>
                <c:pt idx="2169">
                  <c:v>1.2929120000335388</c:v>
                </c:pt>
                <c:pt idx="2170">
                  <c:v>1.2970880000502802</c:v>
                </c:pt>
                <c:pt idx="2171">
                  <c:v>1.3012640000670217</c:v>
                </c:pt>
                <c:pt idx="2172">
                  <c:v>1.3054160000756383</c:v>
                </c:pt>
                <c:pt idx="2173">
                  <c:v>1.3095920000923797</c:v>
                </c:pt>
                <c:pt idx="2174">
                  <c:v>1.3137680001091212</c:v>
                </c:pt>
                <c:pt idx="2175">
                  <c:v>1.3179440001258627</c:v>
                </c:pt>
                <c:pt idx="2176">
                  <c:v>1.3221200001426041</c:v>
                </c:pt>
                <c:pt idx="2177">
                  <c:v>1.3262720001512207</c:v>
                </c:pt>
                <c:pt idx="2178">
                  <c:v>1.3304479999933392</c:v>
                </c:pt>
                <c:pt idx="2179">
                  <c:v>1.3346240000100806</c:v>
                </c:pt>
                <c:pt idx="2180">
                  <c:v>1.3387760000186972</c:v>
                </c:pt>
                <c:pt idx="2181">
                  <c:v>1.3429520000354387</c:v>
                </c:pt>
                <c:pt idx="2182">
                  <c:v>1.3471280000521801</c:v>
                </c:pt>
                <c:pt idx="2183">
                  <c:v>1.3512800000607967</c:v>
                </c:pt>
                <c:pt idx="2184">
                  <c:v>1.3554560000775382</c:v>
                </c:pt>
                <c:pt idx="2185">
                  <c:v>1.3596320000942796</c:v>
                </c:pt>
                <c:pt idx="2186">
                  <c:v>1.3637840001028962</c:v>
                </c:pt>
                <c:pt idx="2187">
                  <c:v>1.3679600001196377</c:v>
                </c:pt>
                <c:pt idx="2188">
                  <c:v>1.3721360001363792</c:v>
                </c:pt>
                <c:pt idx="2189">
                  <c:v>1.3762880001449957</c:v>
                </c:pt>
                <c:pt idx="2190">
                  <c:v>1.3804639999871142</c:v>
                </c:pt>
                <c:pt idx="2191">
                  <c:v>1.3846159999957308</c:v>
                </c:pt>
                <c:pt idx="2192">
                  <c:v>1.3887920000124723</c:v>
                </c:pt>
                <c:pt idx="2193">
                  <c:v>1.3929680000292137</c:v>
                </c:pt>
                <c:pt idx="2194">
                  <c:v>1.3971440000459552</c:v>
                </c:pt>
                <c:pt idx="2195">
                  <c:v>1.4012960000545718</c:v>
                </c:pt>
                <c:pt idx="2196">
                  <c:v>1.4054720000713132</c:v>
                </c:pt>
                <c:pt idx="2197">
                  <c:v>1.4096240000799298</c:v>
                </c:pt>
                <c:pt idx="2198">
                  <c:v>1.4138000000966713</c:v>
                </c:pt>
                <c:pt idx="2199">
                  <c:v>1.4179760001134127</c:v>
                </c:pt>
                <c:pt idx="2200">
                  <c:v>1.4221280001220293</c:v>
                </c:pt>
                <c:pt idx="2201">
                  <c:v>1.4263040001387708</c:v>
                </c:pt>
                <c:pt idx="2202">
                  <c:v>1.4304560001473874</c:v>
                </c:pt>
                <c:pt idx="2203">
                  <c:v>1.4346319999895059</c:v>
                </c:pt>
                <c:pt idx="2204">
                  <c:v>1.4388080000062473</c:v>
                </c:pt>
                <c:pt idx="2205">
                  <c:v>1.4429840000229888</c:v>
                </c:pt>
                <c:pt idx="2206">
                  <c:v>1.4471600000397302</c:v>
                </c:pt>
                <c:pt idx="2207">
                  <c:v>1.4513360000564717</c:v>
                </c:pt>
                <c:pt idx="2208">
                  <c:v>1.4554880000650883</c:v>
                </c:pt>
                <c:pt idx="2209">
                  <c:v>1.4596640000818297</c:v>
                </c:pt>
                <c:pt idx="2210">
                  <c:v>1.4638160000904463</c:v>
                </c:pt>
                <c:pt idx="2211">
                  <c:v>1.4679920001071878</c:v>
                </c:pt>
                <c:pt idx="2212">
                  <c:v>1.4721920001320541</c:v>
                </c:pt>
                <c:pt idx="2213">
                  <c:v>1.4763440001406707</c:v>
                </c:pt>
                <c:pt idx="2214">
                  <c:v>1.4805199999827892</c:v>
                </c:pt>
                <c:pt idx="2215">
                  <c:v>1.4846959999995306</c:v>
                </c:pt>
                <c:pt idx="2216">
                  <c:v>1.4888720000162721</c:v>
                </c:pt>
                <c:pt idx="2217">
                  <c:v>1.4930480000330135</c:v>
                </c:pt>
                <c:pt idx="2218">
                  <c:v>1.497224000049755</c:v>
                </c:pt>
                <c:pt idx="2219">
                  <c:v>1.5013760000583716</c:v>
                </c:pt>
                <c:pt idx="2220">
                  <c:v>1.505552000075113</c:v>
                </c:pt>
                <c:pt idx="2221">
                  <c:v>1.5097280000918545</c:v>
                </c:pt>
                <c:pt idx="2222">
                  <c:v>1.5139040001085959</c:v>
                </c:pt>
                <c:pt idx="2223">
                  <c:v>1.5180800001253374</c:v>
                </c:pt>
                <c:pt idx="2224">
                  <c:v>1.522232000133954</c:v>
                </c:pt>
                <c:pt idx="2225">
                  <c:v>1.5264080001506954</c:v>
                </c:pt>
                <c:pt idx="2226">
                  <c:v>1.5305839999928139</c:v>
                </c:pt>
                <c:pt idx="2227">
                  <c:v>1.5347600000095554</c:v>
                </c:pt>
                <c:pt idx="2228">
                  <c:v>1.538912000018172</c:v>
                </c:pt>
                <c:pt idx="2229">
                  <c:v>1.5430880000349134</c:v>
                </c:pt>
                <c:pt idx="2230">
                  <c:v>1.5472640000516549</c:v>
                </c:pt>
                <c:pt idx="2231">
                  <c:v>1.5514400000683963</c:v>
                </c:pt>
                <c:pt idx="2232">
                  <c:v>1.5555920000770129</c:v>
                </c:pt>
                <c:pt idx="2233">
                  <c:v>1.5597680000937544</c:v>
                </c:pt>
                <c:pt idx="2234">
                  <c:v>1.5639440001104958</c:v>
                </c:pt>
                <c:pt idx="2235">
                  <c:v>1.5681440001353621</c:v>
                </c:pt>
                <c:pt idx="2236">
                  <c:v>1.5722960001439787</c:v>
                </c:pt>
                <c:pt idx="2237">
                  <c:v>1.5764719999860972</c:v>
                </c:pt>
                <c:pt idx="2238">
                  <c:v>1.5806480000028387</c:v>
                </c:pt>
                <c:pt idx="2239">
                  <c:v>1.5848000000114553</c:v>
                </c:pt>
                <c:pt idx="2240">
                  <c:v>1.5889760000281967</c:v>
                </c:pt>
                <c:pt idx="2241">
                  <c:v>1.5931520000449382</c:v>
                </c:pt>
                <c:pt idx="2242">
                  <c:v>1.5973280000616796</c:v>
                </c:pt>
                <c:pt idx="2243">
                  <c:v>1.6014800000702962</c:v>
                </c:pt>
                <c:pt idx="2244">
                  <c:v>1.6056560000870377</c:v>
                </c:pt>
                <c:pt idx="2245">
                  <c:v>1.6098320001037791</c:v>
                </c:pt>
                <c:pt idx="2246">
                  <c:v>1.6140080001205206</c:v>
                </c:pt>
                <c:pt idx="2247">
                  <c:v>1.6181600001291372</c:v>
                </c:pt>
                <c:pt idx="2248">
                  <c:v>1.6223600001540035</c:v>
                </c:pt>
                <c:pt idx="2249">
                  <c:v>1.6265119999879971</c:v>
                </c:pt>
                <c:pt idx="2250">
                  <c:v>1.6306880000047386</c:v>
                </c:pt>
                <c:pt idx="2251">
                  <c:v>1.63486400002148</c:v>
                </c:pt>
                <c:pt idx="2252">
                  <c:v>1.6390160000300966</c:v>
                </c:pt>
                <c:pt idx="2253">
                  <c:v>1.6431920000468381</c:v>
                </c:pt>
                <c:pt idx="2254">
                  <c:v>1.6473440000554547</c:v>
                </c:pt>
                <c:pt idx="2255">
                  <c:v>1.6515200000721961</c:v>
                </c:pt>
                <c:pt idx="2256">
                  <c:v>1.6556960000889376</c:v>
                </c:pt>
                <c:pt idx="2257">
                  <c:v>1.6598480000975542</c:v>
                </c:pt>
                <c:pt idx="2258">
                  <c:v>1.6640480001224205</c:v>
                </c:pt>
                <c:pt idx="2259">
                  <c:v>1.6682240001391619</c:v>
                </c:pt>
                <c:pt idx="2260">
                  <c:v>1.6723760001477785</c:v>
                </c:pt>
                <c:pt idx="2261">
                  <c:v>1.676551999989897</c:v>
                </c:pt>
                <c:pt idx="2262">
                  <c:v>1.6807280000066385</c:v>
                </c:pt>
                <c:pt idx="2263">
                  <c:v>1.6848800000152551</c:v>
                </c:pt>
                <c:pt idx="2264">
                  <c:v>1.6890560000319965</c:v>
                </c:pt>
                <c:pt idx="2265">
                  <c:v>1.6932080000406131</c:v>
                </c:pt>
                <c:pt idx="2266">
                  <c:v>1.6973840000573546</c:v>
                </c:pt>
                <c:pt idx="2267">
                  <c:v>1.701560000074096</c:v>
                </c:pt>
                <c:pt idx="2268">
                  <c:v>1.7057120000827126</c:v>
                </c:pt>
                <c:pt idx="2269">
                  <c:v>1.7098880000994541</c:v>
                </c:pt>
                <c:pt idx="2270">
                  <c:v>1.7140400001080707</c:v>
                </c:pt>
                <c:pt idx="2271">
                  <c:v>1.7182160001248121</c:v>
                </c:pt>
                <c:pt idx="2272">
                  <c:v>1.7223920001415536</c:v>
                </c:pt>
                <c:pt idx="2273">
                  <c:v>1.7265440001501702</c:v>
                </c:pt>
                <c:pt idx="2274">
                  <c:v>1.7307199999922886</c:v>
                </c:pt>
                <c:pt idx="2275">
                  <c:v>1.7348960000090301</c:v>
                </c:pt>
                <c:pt idx="2276">
                  <c:v>1.7390480000176467</c:v>
                </c:pt>
                <c:pt idx="2277">
                  <c:v>1.7432240000343882</c:v>
                </c:pt>
                <c:pt idx="2278">
                  <c:v>1.7473760000430048</c:v>
                </c:pt>
                <c:pt idx="2279">
                  <c:v>1.7515520000597462</c:v>
                </c:pt>
                <c:pt idx="2280">
                  <c:v>1.7557280000764877</c:v>
                </c:pt>
                <c:pt idx="2281">
                  <c:v>1.7599040000932291</c:v>
                </c:pt>
                <c:pt idx="2282">
                  <c:v>1.7640800001099706</c:v>
                </c:pt>
                <c:pt idx="2283">
                  <c:v>1.7682320001185872</c:v>
                </c:pt>
                <c:pt idx="2284">
                  <c:v>1.7724080001353286</c:v>
                </c:pt>
                <c:pt idx="2285">
                  <c:v>1.7765840001520701</c:v>
                </c:pt>
                <c:pt idx="2286">
                  <c:v>1.7807599999941885</c:v>
                </c:pt>
                <c:pt idx="2287">
                  <c:v>1.78493600001093</c:v>
                </c:pt>
                <c:pt idx="2288">
                  <c:v>1.7891120000276715</c:v>
                </c:pt>
                <c:pt idx="2289">
                  <c:v>1.7932880000444129</c:v>
                </c:pt>
                <c:pt idx="2290">
                  <c:v>1.7974640000611544</c:v>
                </c:pt>
                <c:pt idx="2291">
                  <c:v>1.8016400000778958</c:v>
                </c:pt>
                <c:pt idx="2292">
                  <c:v>1.8058160000946373</c:v>
                </c:pt>
                <c:pt idx="2293">
                  <c:v>1.8099920001113787</c:v>
                </c:pt>
                <c:pt idx="2294">
                  <c:v>1.8141440001199953</c:v>
                </c:pt>
                <c:pt idx="2295">
                  <c:v>1.8183200001367368</c:v>
                </c:pt>
                <c:pt idx="2296">
                  <c:v>1.8224960001534782</c:v>
                </c:pt>
                <c:pt idx="2297">
                  <c:v>1.8266479999874718</c:v>
                </c:pt>
                <c:pt idx="2298">
                  <c:v>1.8308240000042133</c:v>
                </c:pt>
                <c:pt idx="2299">
                  <c:v>1.8350000000209548</c:v>
                </c:pt>
                <c:pt idx="2300">
                  <c:v>1.8391520000295714</c:v>
                </c:pt>
                <c:pt idx="2301">
                  <c:v>1.8433280000463128</c:v>
                </c:pt>
                <c:pt idx="2302">
                  <c:v>1.8474800000549294</c:v>
                </c:pt>
                <c:pt idx="2303">
                  <c:v>1.8516560000716709</c:v>
                </c:pt>
                <c:pt idx="2304">
                  <c:v>1.8558320000884123</c:v>
                </c:pt>
                <c:pt idx="2305">
                  <c:v>1.8599840000970289</c:v>
                </c:pt>
                <c:pt idx="2306">
                  <c:v>1.8641600001137704</c:v>
                </c:pt>
                <c:pt idx="2307">
                  <c:v>1.8683360001305118</c:v>
                </c:pt>
                <c:pt idx="2308">
                  <c:v>1.8725120001472533</c:v>
                </c:pt>
                <c:pt idx="2309">
                  <c:v>1.8766640001558699</c:v>
                </c:pt>
                <c:pt idx="2310">
                  <c:v>1.8808399999979883</c:v>
                </c:pt>
                <c:pt idx="2311">
                  <c:v>1.8850160000147298</c:v>
                </c:pt>
                <c:pt idx="2312">
                  <c:v>1.8891680000233464</c:v>
                </c:pt>
                <c:pt idx="2313">
                  <c:v>1.8933440000400878</c:v>
                </c:pt>
                <c:pt idx="2314">
                  <c:v>1.8975200000568293</c:v>
                </c:pt>
                <c:pt idx="2315">
                  <c:v>1.9016960000735708</c:v>
                </c:pt>
                <c:pt idx="2316">
                  <c:v>1.9058480000821874</c:v>
                </c:pt>
                <c:pt idx="2317">
                  <c:v>1.9100240000989288</c:v>
                </c:pt>
                <c:pt idx="2318">
                  <c:v>1.9142000001156703</c:v>
                </c:pt>
                <c:pt idx="2319">
                  <c:v>1.9183760001324117</c:v>
                </c:pt>
                <c:pt idx="2320">
                  <c:v>1.9225280001410283</c:v>
                </c:pt>
                <c:pt idx="2321">
                  <c:v>1.9267039999831468</c:v>
                </c:pt>
                <c:pt idx="2322">
                  <c:v>1.9308799999998882</c:v>
                </c:pt>
                <c:pt idx="2323">
                  <c:v>1.9350320000085048</c:v>
                </c:pt>
                <c:pt idx="2324">
                  <c:v>1.9392080000252463</c:v>
                </c:pt>
                <c:pt idx="2325">
                  <c:v>1.9433600000338629</c:v>
                </c:pt>
                <c:pt idx="2326">
                  <c:v>1.9475360000506043</c:v>
                </c:pt>
                <c:pt idx="2327">
                  <c:v>1.9517120000673458</c:v>
                </c:pt>
                <c:pt idx="2328">
                  <c:v>1.9558880000840873</c:v>
                </c:pt>
                <c:pt idx="2329">
                  <c:v>1.9600400000927038</c:v>
                </c:pt>
                <c:pt idx="2330">
                  <c:v>1.9642160001094453</c:v>
                </c:pt>
                <c:pt idx="2331">
                  <c:v>1.9683680001180619</c:v>
                </c:pt>
                <c:pt idx="2332">
                  <c:v>1.9725680001429282</c:v>
                </c:pt>
                <c:pt idx="2333">
                  <c:v>1.9767200001515448</c:v>
                </c:pt>
                <c:pt idx="2334">
                  <c:v>1.9808959999936633</c:v>
                </c:pt>
                <c:pt idx="2335">
                  <c:v>1.9850480000022799</c:v>
                </c:pt>
                <c:pt idx="2336">
                  <c:v>1.9892240000190213</c:v>
                </c:pt>
                <c:pt idx="2337">
                  <c:v>1.9934000000357628</c:v>
                </c:pt>
                <c:pt idx="2338">
                  <c:v>1.9975520000443794</c:v>
                </c:pt>
                <c:pt idx="2339">
                  <c:v>2.0017280000611208</c:v>
                </c:pt>
                <c:pt idx="2340">
                  <c:v>2.0059040000778623</c:v>
                </c:pt>
                <c:pt idx="2341">
                  <c:v>2.0100560000864789</c:v>
                </c:pt>
                <c:pt idx="2342">
                  <c:v>2.0142320001032203</c:v>
                </c:pt>
                <c:pt idx="2343">
                  <c:v>2.0184080001199618</c:v>
                </c:pt>
                <c:pt idx="2344">
                  <c:v>2.0225600001285784</c:v>
                </c:pt>
                <c:pt idx="2345">
                  <c:v>2.0267360001453198</c:v>
                </c:pt>
                <c:pt idx="2346">
                  <c:v>2.0309119999874383</c:v>
                </c:pt>
                <c:pt idx="2347">
                  <c:v>2.0350639999960549</c:v>
                </c:pt>
                <c:pt idx="2348">
                  <c:v>2.0392400000127964</c:v>
                </c:pt>
                <c:pt idx="2349">
                  <c:v>2.0434160000295378</c:v>
                </c:pt>
                <c:pt idx="2350">
                  <c:v>2.0475920000462793</c:v>
                </c:pt>
                <c:pt idx="2351">
                  <c:v>2.0517440000548959</c:v>
                </c:pt>
                <c:pt idx="2352">
                  <c:v>2.0559200000716373</c:v>
                </c:pt>
                <c:pt idx="2353">
                  <c:v>2.0600960000883788</c:v>
                </c:pt>
                <c:pt idx="2354">
                  <c:v>2.0642720001051202</c:v>
                </c:pt>
                <c:pt idx="2355">
                  <c:v>2.0684240001137368</c:v>
                </c:pt>
                <c:pt idx="2356">
                  <c:v>2.0726000001304783</c:v>
                </c:pt>
                <c:pt idx="2357">
                  <c:v>2.0767760001472197</c:v>
                </c:pt>
                <c:pt idx="2358">
                  <c:v>2.0809280001558363</c:v>
                </c:pt>
                <c:pt idx="2359">
                  <c:v>2.0851039999979548</c:v>
                </c:pt>
                <c:pt idx="2360">
                  <c:v>2.0892800000146963</c:v>
                </c:pt>
                <c:pt idx="2361">
                  <c:v>2.0934320000233129</c:v>
                </c:pt>
                <c:pt idx="2362">
                  <c:v>2.0976080000400543</c:v>
                </c:pt>
                <c:pt idx="2363">
                  <c:v>2.1017840000567958</c:v>
                </c:pt>
                <c:pt idx="2364">
                  <c:v>2.1059360000654124</c:v>
                </c:pt>
                <c:pt idx="2365">
                  <c:v>2.1101120000821538</c:v>
                </c:pt>
                <c:pt idx="2366">
                  <c:v>2.1142880000988953</c:v>
                </c:pt>
                <c:pt idx="2367">
                  <c:v>2.1184400001075119</c:v>
                </c:pt>
                <c:pt idx="2368">
                  <c:v>2.1226160001242533</c:v>
                </c:pt>
                <c:pt idx="2369">
                  <c:v>2.1267920001409948</c:v>
                </c:pt>
                <c:pt idx="2370">
                  <c:v>2.1309440001496114</c:v>
                </c:pt>
                <c:pt idx="2371">
                  <c:v>2.1351439999998547</c:v>
                </c:pt>
                <c:pt idx="2372">
                  <c:v>2.1392960000084713</c:v>
                </c:pt>
                <c:pt idx="2373">
                  <c:v>2.1434720000252128</c:v>
                </c:pt>
                <c:pt idx="2374">
                  <c:v>2.1476240000338294</c:v>
                </c:pt>
                <c:pt idx="2375">
                  <c:v>2.1518000000505708</c:v>
                </c:pt>
                <c:pt idx="2376">
                  <c:v>2.1559760000673123</c:v>
                </c:pt>
                <c:pt idx="2377">
                  <c:v>2.1601280000759289</c:v>
                </c:pt>
                <c:pt idx="2378">
                  <c:v>2.1643040000926703</c:v>
                </c:pt>
                <c:pt idx="2379">
                  <c:v>2.1684800001094118</c:v>
                </c:pt>
                <c:pt idx="2380">
                  <c:v>2.1726320001180284</c:v>
                </c:pt>
                <c:pt idx="2381">
                  <c:v>2.1768080001347698</c:v>
                </c:pt>
                <c:pt idx="2382">
                  <c:v>2.1809600001433864</c:v>
                </c:pt>
                <c:pt idx="2383">
                  <c:v>2.1851359999855049</c:v>
                </c:pt>
                <c:pt idx="2384">
                  <c:v>2.1893120000022464</c:v>
                </c:pt>
                <c:pt idx="2385">
                  <c:v>2.1934880000189878</c:v>
                </c:pt>
                <c:pt idx="2386">
                  <c:v>2.1976640000357293</c:v>
                </c:pt>
                <c:pt idx="2387">
                  <c:v>2.2018160000443459</c:v>
                </c:pt>
                <c:pt idx="2388">
                  <c:v>2.2059920000610873</c:v>
                </c:pt>
                <c:pt idx="2389">
                  <c:v>2.2101680000778288</c:v>
                </c:pt>
                <c:pt idx="2390">
                  <c:v>2.2143440000945702</c:v>
                </c:pt>
                <c:pt idx="2391">
                  <c:v>2.2184960001031868</c:v>
                </c:pt>
                <c:pt idx="2392">
                  <c:v>2.2226720001199283</c:v>
                </c:pt>
                <c:pt idx="2393">
                  <c:v>2.2268480001366697</c:v>
                </c:pt>
                <c:pt idx="2394">
                  <c:v>2.2310240001534112</c:v>
                </c:pt>
                <c:pt idx="2395">
                  <c:v>2.2351759999874048</c:v>
                </c:pt>
                <c:pt idx="2396">
                  <c:v>2.2393520000041462</c:v>
                </c:pt>
                <c:pt idx="2397">
                  <c:v>2.2435280000208877</c:v>
                </c:pt>
                <c:pt idx="2398">
                  <c:v>2.2476800000295043</c:v>
                </c:pt>
                <c:pt idx="2399">
                  <c:v>2.2518560000462458</c:v>
                </c:pt>
                <c:pt idx="2400">
                  <c:v>2.2560320000629872</c:v>
                </c:pt>
                <c:pt idx="2401">
                  <c:v>2.2601840000716038</c:v>
                </c:pt>
                <c:pt idx="2402">
                  <c:v>2.2643600000883453</c:v>
                </c:pt>
                <c:pt idx="2403">
                  <c:v>2.2685120000969619</c:v>
                </c:pt>
                <c:pt idx="2404">
                  <c:v>2.2726880001137033</c:v>
                </c:pt>
                <c:pt idx="2405">
                  <c:v>2.2768640001304448</c:v>
                </c:pt>
                <c:pt idx="2406">
                  <c:v>2.2810160001390614</c:v>
                </c:pt>
                <c:pt idx="2407">
                  <c:v>2.2851920001558028</c:v>
                </c:pt>
                <c:pt idx="2408">
                  <c:v>2.2893679999979213</c:v>
                </c:pt>
                <c:pt idx="2409">
                  <c:v>2.2935200000065379</c:v>
                </c:pt>
                <c:pt idx="2410">
                  <c:v>2.2976960000232793</c:v>
                </c:pt>
                <c:pt idx="2411">
                  <c:v>2.3018720000400208</c:v>
                </c:pt>
                <c:pt idx="2412">
                  <c:v>2.3060240000486374</c:v>
                </c:pt>
                <c:pt idx="2413">
                  <c:v>2.3102000000653788</c:v>
                </c:pt>
                <c:pt idx="2414">
                  <c:v>2.3143520000739954</c:v>
                </c:pt>
                <c:pt idx="2415">
                  <c:v>2.3185520000988618</c:v>
                </c:pt>
                <c:pt idx="2416">
                  <c:v>2.3227040001074784</c:v>
                </c:pt>
                <c:pt idx="2417">
                  <c:v>2.3268800001242198</c:v>
                </c:pt>
                <c:pt idx="2418">
                  <c:v>2.3310560001409613</c:v>
                </c:pt>
                <c:pt idx="2419">
                  <c:v>2.3352319999830797</c:v>
                </c:pt>
                <c:pt idx="2420">
                  <c:v>2.3394079999998212</c:v>
                </c:pt>
                <c:pt idx="2421">
                  <c:v>2.3435600000084378</c:v>
                </c:pt>
                <c:pt idx="2422">
                  <c:v>2.3477360000251792</c:v>
                </c:pt>
                <c:pt idx="2423">
                  <c:v>2.3519120000419207</c:v>
                </c:pt>
                <c:pt idx="2424">
                  <c:v>2.3560640000505373</c:v>
                </c:pt>
                <c:pt idx="2425">
                  <c:v>2.3602400000672787</c:v>
                </c:pt>
                <c:pt idx="2426">
                  <c:v>2.3644160000840202</c:v>
                </c:pt>
                <c:pt idx="2427">
                  <c:v>2.3685920001007617</c:v>
                </c:pt>
                <c:pt idx="2428">
                  <c:v>2.3727440001093782</c:v>
                </c:pt>
                <c:pt idx="2429">
                  <c:v>2.3769200001261197</c:v>
                </c:pt>
                <c:pt idx="2430">
                  <c:v>2.3810720001347363</c:v>
                </c:pt>
                <c:pt idx="2431">
                  <c:v>2.3852480001514778</c:v>
                </c:pt>
                <c:pt idx="2432">
                  <c:v>2.3894239999935962</c:v>
                </c:pt>
                <c:pt idx="2433">
                  <c:v>2.3935760000022128</c:v>
                </c:pt>
                <c:pt idx="2434">
                  <c:v>2.3977520000189543</c:v>
                </c:pt>
                <c:pt idx="2435">
                  <c:v>2.4019280000356957</c:v>
                </c:pt>
                <c:pt idx="2436">
                  <c:v>2.4061040000524372</c:v>
                </c:pt>
                <c:pt idx="2437">
                  <c:v>2.4102800000691786</c:v>
                </c:pt>
                <c:pt idx="2438">
                  <c:v>2.4144320000777952</c:v>
                </c:pt>
                <c:pt idx="2439">
                  <c:v>2.4186080000945367</c:v>
                </c:pt>
                <c:pt idx="2440">
                  <c:v>2.4227840001112781</c:v>
                </c:pt>
                <c:pt idx="2441">
                  <c:v>2.4269360001198947</c:v>
                </c:pt>
                <c:pt idx="2442">
                  <c:v>2.4311120001366362</c:v>
                </c:pt>
                <c:pt idx="2443">
                  <c:v>2.4352640001452528</c:v>
                </c:pt>
                <c:pt idx="2444">
                  <c:v>2.4394399999873713</c:v>
                </c:pt>
                <c:pt idx="2445">
                  <c:v>2.4436160000041127</c:v>
                </c:pt>
                <c:pt idx="2446">
                  <c:v>2.4477680000127293</c:v>
                </c:pt>
                <c:pt idx="2447">
                  <c:v>2.4519440000294708</c:v>
                </c:pt>
                <c:pt idx="2448">
                  <c:v>2.4561200000462122</c:v>
                </c:pt>
                <c:pt idx="2449">
                  <c:v>2.4602960000629537</c:v>
                </c:pt>
                <c:pt idx="2450">
                  <c:v>2.4644720000796951</c:v>
                </c:pt>
                <c:pt idx="2451">
                  <c:v>2.4686240000883117</c:v>
                </c:pt>
                <c:pt idx="2452">
                  <c:v>2.4728000001050532</c:v>
                </c:pt>
                <c:pt idx="2453">
                  <c:v>2.4769760001217946</c:v>
                </c:pt>
                <c:pt idx="2454">
                  <c:v>2.4811520001385361</c:v>
                </c:pt>
                <c:pt idx="2455">
                  <c:v>2.4853040001471527</c:v>
                </c:pt>
                <c:pt idx="2456">
                  <c:v>2.4894799999892712</c:v>
                </c:pt>
                <c:pt idx="2457">
                  <c:v>2.4936560000060126</c:v>
                </c:pt>
                <c:pt idx="2458">
                  <c:v>2.4978320000227541</c:v>
                </c:pt>
                <c:pt idx="2459">
                  <c:v>2.5019840000313707</c:v>
                </c:pt>
                <c:pt idx="2460">
                  <c:v>2.5061600000481121</c:v>
                </c:pt>
                <c:pt idx="2461">
                  <c:v>2.5103360000648536</c:v>
                </c:pt>
                <c:pt idx="2462">
                  <c:v>2.5144880000734702</c:v>
                </c:pt>
                <c:pt idx="2463">
                  <c:v>2.5186640000902116</c:v>
                </c:pt>
                <c:pt idx="2464">
                  <c:v>2.5228400001069531</c:v>
                </c:pt>
                <c:pt idx="2465">
                  <c:v>2.5269920001155697</c:v>
                </c:pt>
                <c:pt idx="2466">
                  <c:v>2.5311680001323111</c:v>
                </c:pt>
                <c:pt idx="2467">
                  <c:v>2.5353200001409277</c:v>
                </c:pt>
                <c:pt idx="2468">
                  <c:v>2.5394959999830462</c:v>
                </c:pt>
                <c:pt idx="2469">
                  <c:v>2.5436719999997877</c:v>
                </c:pt>
                <c:pt idx="2470">
                  <c:v>2.5478480000165291</c:v>
                </c:pt>
                <c:pt idx="2471">
                  <c:v>2.5520000000251457</c:v>
                </c:pt>
                <c:pt idx="2472">
                  <c:v>2.5561760000418872</c:v>
                </c:pt>
                <c:pt idx="2473">
                  <c:v>2.5603520000586286</c:v>
                </c:pt>
                <c:pt idx="2474">
                  <c:v>2.5645040000672452</c:v>
                </c:pt>
                <c:pt idx="2475">
                  <c:v>2.5686800000839867</c:v>
                </c:pt>
                <c:pt idx="2476">
                  <c:v>2.5728320000926033</c:v>
                </c:pt>
                <c:pt idx="2477">
                  <c:v>2.5770080001093447</c:v>
                </c:pt>
                <c:pt idx="2478">
                  <c:v>2.5811840001260862</c:v>
                </c:pt>
                <c:pt idx="2479">
                  <c:v>2.5853600001428276</c:v>
                </c:pt>
                <c:pt idx="2480">
                  <c:v>2.5895120001514442</c:v>
                </c:pt>
                <c:pt idx="2481">
                  <c:v>2.5936879999935627</c:v>
                </c:pt>
                <c:pt idx="2482">
                  <c:v>2.5978640000103042</c:v>
                </c:pt>
                <c:pt idx="2483">
                  <c:v>2.6020160000189207</c:v>
                </c:pt>
                <c:pt idx="2484">
                  <c:v>2.6061920000356622</c:v>
                </c:pt>
                <c:pt idx="2485">
                  <c:v>2.6103680000524037</c:v>
                </c:pt>
                <c:pt idx="2486">
                  <c:v>2.6145200000610203</c:v>
                </c:pt>
                <c:pt idx="2487">
                  <c:v>2.6186960000777617</c:v>
                </c:pt>
                <c:pt idx="2488">
                  <c:v>2.6228480000863783</c:v>
                </c:pt>
                <c:pt idx="2489">
                  <c:v>2.6270240001031198</c:v>
                </c:pt>
                <c:pt idx="2490">
                  <c:v>2.6312000001198612</c:v>
                </c:pt>
                <c:pt idx="2491">
                  <c:v>2.6353760001366027</c:v>
                </c:pt>
                <c:pt idx="2492">
                  <c:v>2.6395280001452193</c:v>
                </c:pt>
                <c:pt idx="2493">
                  <c:v>2.6437039999873377</c:v>
                </c:pt>
                <c:pt idx="2494">
                  <c:v>2.6478800000040792</c:v>
                </c:pt>
                <c:pt idx="2495">
                  <c:v>2.6520320000126958</c:v>
                </c:pt>
                <c:pt idx="2496">
                  <c:v>2.6562080000294372</c:v>
                </c:pt>
                <c:pt idx="2497">
                  <c:v>2.6603840000461787</c:v>
                </c:pt>
                <c:pt idx="2498">
                  <c:v>2.6645600000629202</c:v>
                </c:pt>
                <c:pt idx="2499">
                  <c:v>2.6687120000715367</c:v>
                </c:pt>
                <c:pt idx="2500">
                  <c:v>2.6728880000882782</c:v>
                </c:pt>
                <c:pt idx="2501">
                  <c:v>2.6770640001050197</c:v>
                </c:pt>
                <c:pt idx="2502">
                  <c:v>2.6812400001217611</c:v>
                </c:pt>
                <c:pt idx="2503">
                  <c:v>2.6854160001385026</c:v>
                </c:pt>
                <c:pt idx="2504">
                  <c:v>2.6895680001471192</c:v>
                </c:pt>
                <c:pt idx="2505">
                  <c:v>2.6937439999892376</c:v>
                </c:pt>
                <c:pt idx="2506">
                  <c:v>2.6979200000059791</c:v>
                </c:pt>
                <c:pt idx="2507">
                  <c:v>2.7020960000227205</c:v>
                </c:pt>
                <c:pt idx="2508">
                  <c:v>2.7062480000313371</c:v>
                </c:pt>
                <c:pt idx="2509">
                  <c:v>2.7104240000480786</c:v>
                </c:pt>
                <c:pt idx="2510">
                  <c:v>2.7146000000648201</c:v>
                </c:pt>
                <c:pt idx="2511">
                  <c:v>2.7187520000734366</c:v>
                </c:pt>
                <c:pt idx="2512">
                  <c:v>2.7229280000901781</c:v>
                </c:pt>
                <c:pt idx="2513">
                  <c:v>2.7271040001069196</c:v>
                </c:pt>
                <c:pt idx="2514">
                  <c:v>2.7312560001155362</c:v>
                </c:pt>
                <c:pt idx="2515">
                  <c:v>2.7354320001322776</c:v>
                </c:pt>
                <c:pt idx="2516">
                  <c:v>2.7395840001408942</c:v>
                </c:pt>
                <c:pt idx="2517">
                  <c:v>2.7437599999830127</c:v>
                </c:pt>
                <c:pt idx="2518">
                  <c:v>2.7479359999997541</c:v>
                </c:pt>
                <c:pt idx="2519">
                  <c:v>2.7520880000083707</c:v>
                </c:pt>
                <c:pt idx="2520">
                  <c:v>2.7562640000251122</c:v>
                </c:pt>
                <c:pt idx="2521">
                  <c:v>2.7604400000418536</c:v>
                </c:pt>
                <c:pt idx="2522">
                  <c:v>2.7646160000585951</c:v>
                </c:pt>
                <c:pt idx="2523">
                  <c:v>2.7687680000672117</c:v>
                </c:pt>
                <c:pt idx="2524">
                  <c:v>2.7729440000839531</c:v>
                </c:pt>
                <c:pt idx="2525">
                  <c:v>2.7770960000925697</c:v>
                </c:pt>
                <c:pt idx="2526">
                  <c:v>2.7812720001093112</c:v>
                </c:pt>
                <c:pt idx="2527">
                  <c:v>2.7854480001260526</c:v>
                </c:pt>
                <c:pt idx="2528">
                  <c:v>2.7896240001427941</c:v>
                </c:pt>
                <c:pt idx="2529">
                  <c:v>2.7937999999849126</c:v>
                </c:pt>
                <c:pt idx="2530">
                  <c:v>2.7979519999935292</c:v>
                </c:pt>
                <c:pt idx="2531">
                  <c:v>2.8021280000102706</c:v>
                </c:pt>
                <c:pt idx="2532">
                  <c:v>2.8063040000270121</c:v>
                </c:pt>
                <c:pt idx="2533">
                  <c:v>2.8104560000356287</c:v>
                </c:pt>
                <c:pt idx="2534">
                  <c:v>2.8146320000523701</c:v>
                </c:pt>
                <c:pt idx="2535">
                  <c:v>2.8187840000609867</c:v>
                </c:pt>
                <c:pt idx="2536">
                  <c:v>2.822984000085853</c:v>
                </c:pt>
                <c:pt idx="2537">
                  <c:v>2.8271360000944696</c:v>
                </c:pt>
                <c:pt idx="2538">
                  <c:v>2.8313120001112111</c:v>
                </c:pt>
                <c:pt idx="2539">
                  <c:v>2.8354880001279525</c:v>
                </c:pt>
                <c:pt idx="2540">
                  <c:v>2.839664000144694</c:v>
                </c:pt>
                <c:pt idx="2541">
                  <c:v>2.8438399999868125</c:v>
                </c:pt>
                <c:pt idx="2542">
                  <c:v>2.8480160000035539</c:v>
                </c:pt>
                <c:pt idx="2543">
                  <c:v>2.8521680000121705</c:v>
                </c:pt>
                <c:pt idx="2544">
                  <c:v>2.856344000028912</c:v>
                </c:pt>
                <c:pt idx="2545">
                  <c:v>2.8605200000456534</c:v>
                </c:pt>
                <c:pt idx="2546">
                  <c:v>2.86467200005427</c:v>
                </c:pt>
                <c:pt idx="2547">
                  <c:v>2.8688480000710115</c:v>
                </c:pt>
                <c:pt idx="2548">
                  <c:v>2.8730000000796281</c:v>
                </c:pt>
                <c:pt idx="2549">
                  <c:v>2.8771760000963695</c:v>
                </c:pt>
                <c:pt idx="2550">
                  <c:v>2.881352000113111</c:v>
                </c:pt>
                <c:pt idx="2551">
                  <c:v>2.8855040001217276</c:v>
                </c:pt>
                <c:pt idx="2552">
                  <c:v>2.889680000138469</c:v>
                </c:pt>
                <c:pt idx="2553">
                  <c:v>2.8938560001552105</c:v>
                </c:pt>
                <c:pt idx="2554">
                  <c:v>2.898031999997329</c:v>
                </c:pt>
                <c:pt idx="2555">
                  <c:v>2.9021840000059456</c:v>
                </c:pt>
                <c:pt idx="2556">
                  <c:v>2.906360000022687</c:v>
                </c:pt>
                <c:pt idx="2557">
                  <c:v>2.9105120000313036</c:v>
                </c:pt>
                <c:pt idx="2558">
                  <c:v>2.9147120000561699</c:v>
                </c:pt>
                <c:pt idx="2559">
                  <c:v>2.9188640000647865</c:v>
                </c:pt>
                <c:pt idx="2560">
                  <c:v>2.9230640000896528</c:v>
                </c:pt>
                <c:pt idx="2561">
                  <c:v>2.9272160000982694</c:v>
                </c:pt>
                <c:pt idx="2562">
                  <c:v>2.9313920001150109</c:v>
                </c:pt>
                <c:pt idx="2563">
                  <c:v>2.9355440001236275</c:v>
                </c:pt>
                <c:pt idx="2564">
                  <c:v>2.9397200001403689</c:v>
                </c:pt>
                <c:pt idx="2565">
                  <c:v>2.9438959999824874</c:v>
                </c:pt>
                <c:pt idx="2566">
                  <c:v>2.948047999991104</c:v>
                </c:pt>
                <c:pt idx="2567">
                  <c:v>2.9522240000078455</c:v>
                </c:pt>
                <c:pt idx="2568">
                  <c:v>2.9564000000245869</c:v>
                </c:pt>
                <c:pt idx="2569">
                  <c:v>2.9605520000332035</c:v>
                </c:pt>
                <c:pt idx="2570">
                  <c:v>2.964728000049945</c:v>
                </c:pt>
                <c:pt idx="2571">
                  <c:v>2.9689040000666864</c:v>
                </c:pt>
                <c:pt idx="2572">
                  <c:v>2.9730800000834279</c:v>
                </c:pt>
                <c:pt idx="2573">
                  <c:v>2.9772560001001693</c:v>
                </c:pt>
                <c:pt idx="2574">
                  <c:v>2.9814320001169108</c:v>
                </c:pt>
                <c:pt idx="2575">
                  <c:v>2.9856080001336522</c:v>
                </c:pt>
                <c:pt idx="2576">
                  <c:v>2.9897600001422688</c:v>
                </c:pt>
                <c:pt idx="2577">
                  <c:v>2.9939599999925122</c:v>
                </c:pt>
                <c:pt idx="2578">
                  <c:v>2.9981120000011288</c:v>
                </c:pt>
                <c:pt idx="2579">
                  <c:v>3.0022880000178702</c:v>
                </c:pt>
                <c:pt idx="2580">
                  <c:v>3.0064640000346117</c:v>
                </c:pt>
                <c:pt idx="2581">
                  <c:v>3.0106160000432283</c:v>
                </c:pt>
                <c:pt idx="2582">
                  <c:v>3.0147920000599697</c:v>
                </c:pt>
                <c:pt idx="2583">
                  <c:v>3.0189680000767112</c:v>
                </c:pt>
                <c:pt idx="2584">
                  <c:v>3.0231200000853278</c:v>
                </c:pt>
                <c:pt idx="2585">
                  <c:v>3.0272960001020692</c:v>
                </c:pt>
                <c:pt idx="2586">
                  <c:v>3.0314480001106858</c:v>
                </c:pt>
                <c:pt idx="2587">
                  <c:v>3.0356240001274273</c:v>
                </c:pt>
                <c:pt idx="2588">
                  <c:v>3.0398000001441687</c:v>
                </c:pt>
                <c:pt idx="2589">
                  <c:v>3.0439520001527853</c:v>
                </c:pt>
                <c:pt idx="2590">
                  <c:v>3.0481279999949038</c:v>
                </c:pt>
                <c:pt idx="2591">
                  <c:v>3.0523280000197701</c:v>
                </c:pt>
                <c:pt idx="2592">
                  <c:v>3.0565040000365116</c:v>
                </c:pt>
                <c:pt idx="2593">
                  <c:v>3.060680000053253</c:v>
                </c:pt>
                <c:pt idx="2594">
                  <c:v>3.0648320000618696</c:v>
                </c:pt>
                <c:pt idx="2595">
                  <c:v>3.0690080000786111</c:v>
                </c:pt>
                <c:pt idx="2596">
                  <c:v>3.0731840000953525</c:v>
                </c:pt>
                <c:pt idx="2597">
                  <c:v>3.077360000112094</c:v>
                </c:pt>
                <c:pt idx="2598">
                  <c:v>3.0815120001207106</c:v>
                </c:pt>
                <c:pt idx="2599">
                  <c:v>3.085688000137452</c:v>
                </c:pt>
                <c:pt idx="2600">
                  <c:v>3.0898400001460686</c:v>
                </c:pt>
                <c:pt idx="2601">
                  <c:v>3.0940159999881871</c:v>
                </c:pt>
                <c:pt idx="2602">
                  <c:v>3.0981920000049286</c:v>
                </c:pt>
                <c:pt idx="2603">
                  <c:v>3.10236800002167</c:v>
                </c:pt>
                <c:pt idx="2604">
                  <c:v>3.1065200000302866</c:v>
                </c:pt>
                <c:pt idx="2605">
                  <c:v>3.1106960000470281</c:v>
                </c:pt>
                <c:pt idx="2606">
                  <c:v>3.1148720000637695</c:v>
                </c:pt>
                <c:pt idx="2607">
                  <c:v>3.119048000080511</c:v>
                </c:pt>
                <c:pt idx="2608">
                  <c:v>3.1232000000891276</c:v>
                </c:pt>
                <c:pt idx="2609">
                  <c:v>3.127376000105869</c:v>
                </c:pt>
                <c:pt idx="2610">
                  <c:v>3.1315520001226105</c:v>
                </c:pt>
                <c:pt idx="2611">
                  <c:v>3.1357040001312271</c:v>
                </c:pt>
                <c:pt idx="2612">
                  <c:v>3.1399040001560934</c:v>
                </c:pt>
                <c:pt idx="2613">
                  <c:v>3.144055999990087</c:v>
                </c:pt>
                <c:pt idx="2614">
                  <c:v>3.1482320000068285</c:v>
                </c:pt>
                <c:pt idx="2615">
                  <c:v>3.1523840000154451</c:v>
                </c:pt>
                <c:pt idx="2616">
                  <c:v>3.1565840000403114</c:v>
                </c:pt>
                <c:pt idx="2617">
                  <c:v>3.160736000048928</c:v>
                </c:pt>
                <c:pt idx="2618">
                  <c:v>3.1649120000656694</c:v>
                </c:pt>
                <c:pt idx="2619">
                  <c:v>3.1690880000824109</c:v>
                </c:pt>
                <c:pt idx="2620">
                  <c:v>3.1732400000910275</c:v>
                </c:pt>
                <c:pt idx="2621">
                  <c:v>3.1774160001077689</c:v>
                </c:pt>
                <c:pt idx="2622">
                  <c:v>3.1815680001163855</c:v>
                </c:pt>
                <c:pt idx="2623">
                  <c:v>3.185744000133127</c:v>
                </c:pt>
                <c:pt idx="2624">
                  <c:v>3.1899200001498684</c:v>
                </c:pt>
                <c:pt idx="2625">
                  <c:v>3.194071999983862</c:v>
                </c:pt>
                <c:pt idx="2626">
                  <c:v>3.1982480000006035</c:v>
                </c:pt>
                <c:pt idx="2627">
                  <c:v>3.202424000017345</c:v>
                </c:pt>
                <c:pt idx="2628">
                  <c:v>3.2065760000259615</c:v>
                </c:pt>
                <c:pt idx="2629">
                  <c:v>3.210752000042703</c:v>
                </c:pt>
                <c:pt idx="2630">
                  <c:v>3.2149280000594445</c:v>
                </c:pt>
                <c:pt idx="2631">
                  <c:v>3.2191040000761859</c:v>
                </c:pt>
                <c:pt idx="2632">
                  <c:v>3.2232560000848025</c:v>
                </c:pt>
                <c:pt idx="2633">
                  <c:v>3.227432000101544</c:v>
                </c:pt>
                <c:pt idx="2634">
                  <c:v>3.2316080001182854</c:v>
                </c:pt>
                <c:pt idx="2635">
                  <c:v>3.2357840001350269</c:v>
                </c:pt>
                <c:pt idx="2636">
                  <c:v>3.2399360001436435</c:v>
                </c:pt>
                <c:pt idx="2637">
                  <c:v>3.2441119999857619</c:v>
                </c:pt>
                <c:pt idx="2638">
                  <c:v>3.2482639999943785</c:v>
                </c:pt>
                <c:pt idx="2639">
                  <c:v>3.25244000001112</c:v>
                </c:pt>
                <c:pt idx="2640">
                  <c:v>3.2566160000278614</c:v>
                </c:pt>
                <c:pt idx="2641">
                  <c:v>3.260768000036478</c:v>
                </c:pt>
                <c:pt idx="2642">
                  <c:v>3.2649440000532195</c:v>
                </c:pt>
                <c:pt idx="2643">
                  <c:v>3.269120000069961</c:v>
                </c:pt>
                <c:pt idx="2644">
                  <c:v>3.2732720000785775</c:v>
                </c:pt>
                <c:pt idx="2645">
                  <c:v>3.277448000095319</c:v>
                </c:pt>
                <c:pt idx="2646">
                  <c:v>3.2816000001039356</c:v>
                </c:pt>
                <c:pt idx="2647">
                  <c:v>3.2857760001206771</c:v>
                </c:pt>
                <c:pt idx="2648">
                  <c:v>3.2899520001374185</c:v>
                </c:pt>
                <c:pt idx="2649">
                  <c:v>3.2941040001460351</c:v>
                </c:pt>
                <c:pt idx="2650">
                  <c:v>3.2982799999881536</c:v>
                </c:pt>
                <c:pt idx="2651">
                  <c:v>3.302456000004895</c:v>
                </c:pt>
                <c:pt idx="2652">
                  <c:v>3.3066080000135116</c:v>
                </c:pt>
                <c:pt idx="2653">
                  <c:v>3.3107840000302531</c:v>
                </c:pt>
                <c:pt idx="2654">
                  <c:v>3.3149600000469945</c:v>
                </c:pt>
                <c:pt idx="2655">
                  <c:v>3.319136000063736</c:v>
                </c:pt>
                <c:pt idx="2656">
                  <c:v>3.3232880000723526</c:v>
                </c:pt>
                <c:pt idx="2657">
                  <c:v>3.327464000089094</c:v>
                </c:pt>
                <c:pt idx="2658">
                  <c:v>3.3316400001058355</c:v>
                </c:pt>
                <c:pt idx="2659">
                  <c:v>3.3357920001144521</c:v>
                </c:pt>
                <c:pt idx="2660">
                  <c:v>3.3399680001311935</c:v>
                </c:pt>
                <c:pt idx="2661">
                  <c:v>3.344144000147935</c:v>
                </c:pt>
                <c:pt idx="2662">
                  <c:v>3.3483199999900535</c:v>
                </c:pt>
                <c:pt idx="2663">
                  <c:v>3.3524719999986701</c:v>
                </c:pt>
                <c:pt idx="2664">
                  <c:v>3.3566480000154115</c:v>
                </c:pt>
                <c:pt idx="2665">
                  <c:v>3.360824000032153</c:v>
                </c:pt>
                <c:pt idx="2666">
                  <c:v>3.3650000000488944</c:v>
                </c:pt>
                <c:pt idx="2667">
                  <c:v>3.369152000057511</c:v>
                </c:pt>
                <c:pt idx="2668">
                  <c:v>3.3733280000742525</c:v>
                </c:pt>
                <c:pt idx="2669">
                  <c:v>3.3775040000909939</c:v>
                </c:pt>
                <c:pt idx="2670">
                  <c:v>3.3816800001077354</c:v>
                </c:pt>
                <c:pt idx="2671">
                  <c:v>3.3858560001244769</c:v>
                </c:pt>
                <c:pt idx="2672">
                  <c:v>3.3900320001412183</c:v>
                </c:pt>
                <c:pt idx="2673">
                  <c:v>3.3941840001498349</c:v>
                </c:pt>
                <c:pt idx="2674">
                  <c:v>3.3983840000000782</c:v>
                </c:pt>
                <c:pt idx="2675">
                  <c:v>3.4025360000086948</c:v>
                </c:pt>
                <c:pt idx="2676">
                  <c:v>3.4067120000254363</c:v>
                </c:pt>
                <c:pt idx="2677">
                  <c:v>3.4108640000340529</c:v>
                </c:pt>
                <c:pt idx="2678">
                  <c:v>3.4150400000507943</c:v>
                </c:pt>
                <c:pt idx="2679">
                  <c:v>3.4192160000675358</c:v>
                </c:pt>
                <c:pt idx="2680">
                  <c:v>3.4233920000842772</c:v>
                </c:pt>
                <c:pt idx="2681">
                  <c:v>3.4275440000928938</c:v>
                </c:pt>
                <c:pt idx="2682">
                  <c:v>3.4317200001096353</c:v>
                </c:pt>
                <c:pt idx="2683">
                  <c:v>3.4358960001263767</c:v>
                </c:pt>
                <c:pt idx="2684">
                  <c:v>3.4400480001349933</c:v>
                </c:pt>
                <c:pt idx="2685">
                  <c:v>3.4442240001517348</c:v>
                </c:pt>
                <c:pt idx="2686">
                  <c:v>3.4483759999857284</c:v>
                </c:pt>
                <c:pt idx="2687">
                  <c:v>3.4525520000024699</c:v>
                </c:pt>
                <c:pt idx="2688">
                  <c:v>3.4567280000192113</c:v>
                </c:pt>
                <c:pt idx="2689">
                  <c:v>3.4608800000278279</c:v>
                </c:pt>
                <c:pt idx="2690">
                  <c:v>3.4650560000445694</c:v>
                </c:pt>
                <c:pt idx="2691">
                  <c:v>3.4692320000613108</c:v>
                </c:pt>
                <c:pt idx="2692">
                  <c:v>3.4733840000699274</c:v>
                </c:pt>
                <c:pt idx="2693">
                  <c:v>3.4775600000866689</c:v>
                </c:pt>
                <c:pt idx="2694">
                  <c:v>3.4817360001034103</c:v>
                </c:pt>
                <c:pt idx="2695">
                  <c:v>3.4858880001120269</c:v>
                </c:pt>
                <c:pt idx="2696">
                  <c:v>3.4900640001287684</c:v>
                </c:pt>
                <c:pt idx="2697">
                  <c:v>3.4942400001455098</c:v>
                </c:pt>
                <c:pt idx="2698">
                  <c:v>3.4984159999876283</c:v>
                </c:pt>
                <c:pt idx="2699">
                  <c:v>3.5025679999962449</c:v>
                </c:pt>
                <c:pt idx="2700">
                  <c:v>3.5067440000129864</c:v>
                </c:pt>
                <c:pt idx="2701">
                  <c:v>3.5109200000297278</c:v>
                </c:pt>
                <c:pt idx="2702">
                  <c:v>3.5150720000383444</c:v>
                </c:pt>
                <c:pt idx="2703">
                  <c:v>3.5192480000550859</c:v>
                </c:pt>
                <c:pt idx="2704">
                  <c:v>3.5234000000637025</c:v>
                </c:pt>
                <c:pt idx="2705">
                  <c:v>3.5275760000804439</c:v>
                </c:pt>
                <c:pt idx="2706">
                  <c:v>3.5317520000971854</c:v>
                </c:pt>
                <c:pt idx="2707">
                  <c:v>3.5359280001139268</c:v>
                </c:pt>
                <c:pt idx="2708">
                  <c:v>3.5400800001225434</c:v>
                </c:pt>
                <c:pt idx="2709">
                  <c:v>3.5442560001392849</c:v>
                </c:pt>
                <c:pt idx="2710">
                  <c:v>3.5484320001560263</c:v>
                </c:pt>
                <c:pt idx="2711">
                  <c:v>3.5525839999900199</c:v>
                </c:pt>
                <c:pt idx="2712">
                  <c:v>3.5567600000067614</c:v>
                </c:pt>
                <c:pt idx="2713">
                  <c:v>3.5609360000235029</c:v>
                </c:pt>
                <c:pt idx="2714">
                  <c:v>3.5650880000321195</c:v>
                </c:pt>
                <c:pt idx="2715">
                  <c:v>3.5692640000488609</c:v>
                </c:pt>
                <c:pt idx="2716">
                  <c:v>3.5734160000574775</c:v>
                </c:pt>
                <c:pt idx="2717">
                  <c:v>3.5776160000823438</c:v>
                </c:pt>
                <c:pt idx="2718">
                  <c:v>3.5817680000909604</c:v>
                </c:pt>
                <c:pt idx="2719">
                  <c:v>3.5859440001077019</c:v>
                </c:pt>
                <c:pt idx="2720">
                  <c:v>3.5901200001244433</c:v>
                </c:pt>
                <c:pt idx="2721">
                  <c:v>3.5942720001330599</c:v>
                </c:pt>
                <c:pt idx="2722">
                  <c:v>3.5984480001498014</c:v>
                </c:pt>
                <c:pt idx="2723">
                  <c:v>3.6026239999919198</c:v>
                </c:pt>
                <c:pt idx="2724">
                  <c:v>3.6068000000086613</c:v>
                </c:pt>
                <c:pt idx="2725">
                  <c:v>3.6109520000172779</c:v>
                </c:pt>
                <c:pt idx="2726">
                  <c:v>3.6151280000340194</c:v>
                </c:pt>
                <c:pt idx="2727">
                  <c:v>3.6192800000426359</c:v>
                </c:pt>
                <c:pt idx="2728">
                  <c:v>3.6234560000593774</c:v>
                </c:pt>
                <c:pt idx="2729">
                  <c:v>3.6276320000761189</c:v>
                </c:pt>
                <c:pt idx="2730">
                  <c:v>3.6317840000847355</c:v>
                </c:pt>
                <c:pt idx="2731">
                  <c:v>3.6359600001014769</c:v>
                </c:pt>
                <c:pt idx="2732">
                  <c:v>3.6401360001182184</c:v>
                </c:pt>
                <c:pt idx="2733">
                  <c:v>3.644288000126835</c:v>
                </c:pt>
                <c:pt idx="2734">
                  <c:v>3.6484640001435764</c:v>
                </c:pt>
                <c:pt idx="2735">
                  <c:v>3.652616000152193</c:v>
                </c:pt>
                <c:pt idx="2736">
                  <c:v>3.6567919999943115</c:v>
                </c:pt>
                <c:pt idx="2737">
                  <c:v>3.6609680000110529</c:v>
                </c:pt>
                <c:pt idx="2738">
                  <c:v>3.6651200000196695</c:v>
                </c:pt>
                <c:pt idx="2739">
                  <c:v>3.669296000036411</c:v>
                </c:pt>
                <c:pt idx="2740">
                  <c:v>3.6734480000450276</c:v>
                </c:pt>
                <c:pt idx="2741">
                  <c:v>3.677624000061769</c:v>
                </c:pt>
                <c:pt idx="2742">
                  <c:v>3.6818000000785105</c:v>
                </c:pt>
                <c:pt idx="2743">
                  <c:v>3.6859520000871271</c:v>
                </c:pt>
                <c:pt idx="2744">
                  <c:v>3.6901280001038685</c:v>
                </c:pt>
                <c:pt idx="2745">
                  <c:v>3.69430400012061</c:v>
                </c:pt>
                <c:pt idx="2746">
                  <c:v>3.6984800001373515</c:v>
                </c:pt>
                <c:pt idx="2747">
                  <c:v>3.702632000145968</c:v>
                </c:pt>
                <c:pt idx="2748">
                  <c:v>3.7068079999880865</c:v>
                </c:pt>
                <c:pt idx="2749">
                  <c:v>3.710984000004828</c:v>
                </c:pt>
                <c:pt idx="2750">
                  <c:v>3.7151360000134446</c:v>
                </c:pt>
                <c:pt idx="2751">
                  <c:v>3.719312000030186</c:v>
                </c:pt>
                <c:pt idx="2752">
                  <c:v>3.7234880000469275</c:v>
                </c:pt>
                <c:pt idx="2753">
                  <c:v>3.7276400000555441</c:v>
                </c:pt>
                <c:pt idx="2754">
                  <c:v>3.7318160000722855</c:v>
                </c:pt>
                <c:pt idx="2755">
                  <c:v>3.7359680000809021</c:v>
                </c:pt>
                <c:pt idx="2756">
                  <c:v>3.7401440000976436</c:v>
                </c:pt>
                <c:pt idx="2757">
                  <c:v>3.744320000114385</c:v>
                </c:pt>
                <c:pt idx="2758">
                  <c:v>3.7484960001311265</c:v>
                </c:pt>
                <c:pt idx="2759">
                  <c:v>3.7526480001397431</c:v>
                </c:pt>
                <c:pt idx="2760">
                  <c:v>3.7568239999818616</c:v>
                </c:pt>
                <c:pt idx="2761">
                  <c:v>3.760999999998603</c:v>
                </c:pt>
                <c:pt idx="2762">
                  <c:v>3.7651520000072196</c:v>
                </c:pt>
                <c:pt idx="2763">
                  <c:v>3.7693280000239611</c:v>
                </c:pt>
                <c:pt idx="2764">
                  <c:v>3.7735040000407025</c:v>
                </c:pt>
                <c:pt idx="2765">
                  <c:v>3.7776560000493191</c:v>
                </c:pt>
                <c:pt idx="2766">
                  <c:v>3.7818320000660606</c:v>
                </c:pt>
                <c:pt idx="2767">
                  <c:v>3.7859840000746772</c:v>
                </c:pt>
                <c:pt idx="2768">
                  <c:v>3.7901600000914186</c:v>
                </c:pt>
                <c:pt idx="2769">
                  <c:v>3.7943360001081601</c:v>
                </c:pt>
                <c:pt idx="2770">
                  <c:v>3.7984880001167767</c:v>
                </c:pt>
                <c:pt idx="2771">
                  <c:v>3.8026640001335181</c:v>
                </c:pt>
                <c:pt idx="2772">
                  <c:v>3.8068400001502596</c:v>
                </c:pt>
                <c:pt idx="2773">
                  <c:v>3.8109919999842532</c:v>
                </c:pt>
                <c:pt idx="2774">
                  <c:v>3.8151680000009947</c:v>
                </c:pt>
                <c:pt idx="2775">
                  <c:v>3.8193440000177361</c:v>
                </c:pt>
                <c:pt idx="2776">
                  <c:v>3.8234960000263527</c:v>
                </c:pt>
                <c:pt idx="2777">
                  <c:v>3.8276720000430942</c:v>
                </c:pt>
                <c:pt idx="2778">
                  <c:v>3.8318480000598356</c:v>
                </c:pt>
                <c:pt idx="2779">
                  <c:v>3.8360000000684522</c:v>
                </c:pt>
                <c:pt idx="2780">
                  <c:v>3.8401760000851937</c:v>
                </c:pt>
                <c:pt idx="2781">
                  <c:v>3.8443520001019351</c:v>
                </c:pt>
                <c:pt idx="2782">
                  <c:v>3.8485040001105517</c:v>
                </c:pt>
                <c:pt idx="2783">
                  <c:v>3.8526800001272932</c:v>
                </c:pt>
                <c:pt idx="2784">
                  <c:v>3.8568560001440346</c:v>
                </c:pt>
                <c:pt idx="2785">
                  <c:v>3.8610319999861531</c:v>
                </c:pt>
                <c:pt idx="2786">
                  <c:v>3.8652080000028946</c:v>
                </c:pt>
                <c:pt idx="2787">
                  <c:v>3.8693600000115111</c:v>
                </c:pt>
                <c:pt idx="2788">
                  <c:v>3.8735360000282526</c:v>
                </c:pt>
                <c:pt idx="2789">
                  <c:v>3.8777120000449941</c:v>
                </c:pt>
                <c:pt idx="2790">
                  <c:v>3.8818640000536107</c:v>
                </c:pt>
                <c:pt idx="2791">
                  <c:v>3.8860400000703521</c:v>
                </c:pt>
                <c:pt idx="2792">
                  <c:v>3.8901920000789687</c:v>
                </c:pt>
                <c:pt idx="2793">
                  <c:v>3.8943680000957102</c:v>
                </c:pt>
                <c:pt idx="2794">
                  <c:v>3.8985440001124516</c:v>
                </c:pt>
                <c:pt idx="2795">
                  <c:v>3.9026960001210682</c:v>
                </c:pt>
                <c:pt idx="2796">
                  <c:v>3.9068720001378097</c:v>
                </c:pt>
                <c:pt idx="2797">
                  <c:v>3.9110480001545511</c:v>
                </c:pt>
                <c:pt idx="2798">
                  <c:v>3.9152239999966696</c:v>
                </c:pt>
                <c:pt idx="2799">
                  <c:v>3.919400000013411</c:v>
                </c:pt>
                <c:pt idx="2800">
                  <c:v>3.9235520000220276</c:v>
                </c:pt>
                <c:pt idx="2801">
                  <c:v>3.9277280000387691</c:v>
                </c:pt>
                <c:pt idx="2802">
                  <c:v>3.9319040000555106</c:v>
                </c:pt>
                <c:pt idx="2803">
                  <c:v>3.9360560000641271</c:v>
                </c:pt>
                <c:pt idx="2804">
                  <c:v>3.9402320000808686</c:v>
                </c:pt>
                <c:pt idx="2805">
                  <c:v>3.9444080000976101</c:v>
                </c:pt>
                <c:pt idx="2806">
                  <c:v>3.9485840001143515</c:v>
                </c:pt>
                <c:pt idx="2807">
                  <c:v>3.952760000131093</c:v>
                </c:pt>
                <c:pt idx="2808">
                  <c:v>3.9569120001397096</c:v>
                </c:pt>
                <c:pt idx="2809">
                  <c:v>3.961087999981828</c:v>
                </c:pt>
                <c:pt idx="2810">
                  <c:v>3.9652639999985695</c:v>
                </c:pt>
                <c:pt idx="2811">
                  <c:v>3.9694400000153109</c:v>
                </c:pt>
                <c:pt idx="2812">
                  <c:v>3.9736160000320524</c:v>
                </c:pt>
                <c:pt idx="2813">
                  <c:v>3.977768000040669</c:v>
                </c:pt>
                <c:pt idx="2814">
                  <c:v>3.9819440000574104</c:v>
                </c:pt>
                <c:pt idx="2815">
                  <c:v>3.9861200000741519</c:v>
                </c:pt>
                <c:pt idx="2816">
                  <c:v>3.9902960000908934</c:v>
                </c:pt>
                <c:pt idx="2817">
                  <c:v>3.9944720001076348</c:v>
                </c:pt>
                <c:pt idx="2818">
                  <c:v>3.9986240001162514</c:v>
                </c:pt>
                <c:pt idx="2819">
                  <c:v>4.0028240001411177</c:v>
                </c:pt>
                <c:pt idx="2820">
                  <c:v>4.0069760001497343</c:v>
                </c:pt>
                <c:pt idx="2821">
                  <c:v>4.0111519999918528</c:v>
                </c:pt>
                <c:pt idx="2822">
                  <c:v>4.0153280000085942</c:v>
                </c:pt>
                <c:pt idx="2823">
                  <c:v>4.0194800000172108</c:v>
                </c:pt>
                <c:pt idx="2824">
                  <c:v>4.0236560000339523</c:v>
                </c:pt>
                <c:pt idx="2825">
                  <c:v>4.0278320000506938</c:v>
                </c:pt>
                <c:pt idx="2826">
                  <c:v>4.0320080000674352</c:v>
                </c:pt>
                <c:pt idx="2827">
                  <c:v>4.0361600000760518</c:v>
                </c:pt>
                <c:pt idx="2828">
                  <c:v>4.0403360000927933</c:v>
                </c:pt>
                <c:pt idx="2829">
                  <c:v>4.0445120001095347</c:v>
                </c:pt>
                <c:pt idx="2830">
                  <c:v>4.0486880001262762</c:v>
                </c:pt>
                <c:pt idx="2831">
                  <c:v>4.0528640001430176</c:v>
                </c:pt>
                <c:pt idx="2832">
                  <c:v>4.0570399999851361</c:v>
                </c:pt>
                <c:pt idx="2833">
                  <c:v>4.0611919999937527</c:v>
                </c:pt>
                <c:pt idx="2834">
                  <c:v>4.0653680000104941</c:v>
                </c:pt>
                <c:pt idx="2835">
                  <c:v>4.0695440000272356</c:v>
                </c:pt>
                <c:pt idx="2836">
                  <c:v>4.0736960000358522</c:v>
                </c:pt>
                <c:pt idx="2837">
                  <c:v>4.0778720000525936</c:v>
                </c:pt>
                <c:pt idx="2838">
                  <c:v>4.0820240000612102</c:v>
                </c:pt>
                <c:pt idx="2839">
                  <c:v>4.0862000000779517</c:v>
                </c:pt>
                <c:pt idx="2840">
                  <c:v>4.0903760000946932</c:v>
                </c:pt>
                <c:pt idx="2841">
                  <c:v>4.0945280001033098</c:v>
                </c:pt>
                <c:pt idx="2842">
                  <c:v>4.0987040001200512</c:v>
                </c:pt>
                <c:pt idx="2843">
                  <c:v>4.1028560001286678</c:v>
                </c:pt>
                <c:pt idx="2844">
                  <c:v>4.1070320001454093</c:v>
                </c:pt>
                <c:pt idx="2845">
                  <c:v>4.1112079999875277</c:v>
                </c:pt>
                <c:pt idx="2846">
                  <c:v>4.1153599999961443</c:v>
                </c:pt>
                <c:pt idx="2847">
                  <c:v>4.1195360000128858</c:v>
                </c:pt>
                <c:pt idx="2848">
                  <c:v>4.1237120000296272</c:v>
                </c:pt>
                <c:pt idx="2849">
                  <c:v>4.1278640000382438</c:v>
                </c:pt>
                <c:pt idx="2850">
                  <c:v>4.1320400000549853</c:v>
                </c:pt>
                <c:pt idx="2851">
                  <c:v>4.1361920000636019</c:v>
                </c:pt>
                <c:pt idx="2852">
                  <c:v>4.1403680000803433</c:v>
                </c:pt>
                <c:pt idx="2853">
                  <c:v>4.1445440000970848</c:v>
                </c:pt>
                <c:pt idx="2854">
                  <c:v>4.1486960001057014</c:v>
                </c:pt>
                <c:pt idx="2855">
                  <c:v>4.1528720001224428</c:v>
                </c:pt>
                <c:pt idx="2856">
                  <c:v>4.1570480001391843</c:v>
                </c:pt>
                <c:pt idx="2857">
                  <c:v>4.1612000001478009</c:v>
                </c:pt>
                <c:pt idx="2858">
                  <c:v>4.1653759999899194</c:v>
                </c:pt>
                <c:pt idx="2859">
                  <c:v>4.169527999998536</c:v>
                </c:pt>
                <c:pt idx="2860">
                  <c:v>4.1737040000152774</c:v>
                </c:pt>
                <c:pt idx="2861">
                  <c:v>4.1778800000320189</c:v>
                </c:pt>
                <c:pt idx="2862">
                  <c:v>4.1820560000487603</c:v>
                </c:pt>
                <c:pt idx="2863">
                  <c:v>4.1862080000573769</c:v>
                </c:pt>
                <c:pt idx="2864">
                  <c:v>4.1903840000741184</c:v>
                </c:pt>
                <c:pt idx="2865">
                  <c:v>4.194536000082735</c:v>
                </c:pt>
                <c:pt idx="2866">
                  <c:v>4.1987120000994764</c:v>
                </c:pt>
                <c:pt idx="2867">
                  <c:v>4.2028880001162179</c:v>
                </c:pt>
                <c:pt idx="2868">
                  <c:v>4.2070640001329593</c:v>
                </c:pt>
                <c:pt idx="2869">
                  <c:v>4.2112160001415759</c:v>
                </c:pt>
                <c:pt idx="2870">
                  <c:v>4.2153919999836944</c:v>
                </c:pt>
                <c:pt idx="2871">
                  <c:v>4.219543999992311</c:v>
                </c:pt>
                <c:pt idx="2872">
                  <c:v>4.2237440000171773</c:v>
                </c:pt>
                <c:pt idx="2873">
                  <c:v>4.2278960000257939</c:v>
                </c:pt>
                <c:pt idx="2874">
                  <c:v>4.2320720000425354</c:v>
                </c:pt>
                <c:pt idx="2875">
                  <c:v>4.236224000051152</c:v>
                </c:pt>
                <c:pt idx="2876">
                  <c:v>4.2404000000678934</c:v>
                </c:pt>
                <c:pt idx="2877">
                  <c:v>4.2445760000846349</c:v>
                </c:pt>
                <c:pt idx="2878">
                  <c:v>4.2487520001013763</c:v>
                </c:pt>
                <c:pt idx="2879">
                  <c:v>4.2529280001181178</c:v>
                </c:pt>
                <c:pt idx="2880">
                  <c:v>4.2570800001267344</c:v>
                </c:pt>
                <c:pt idx="2881">
                  <c:v>4.2612560001434758</c:v>
                </c:pt>
                <c:pt idx="2882">
                  <c:v>4.2654080001520924</c:v>
                </c:pt>
                <c:pt idx="2883">
                  <c:v>4.2695839999942109</c:v>
                </c:pt>
                <c:pt idx="2884">
                  <c:v>4.2737600000109524</c:v>
                </c:pt>
                <c:pt idx="2885">
                  <c:v>4.2779120000195689</c:v>
                </c:pt>
                <c:pt idx="2886">
                  <c:v>4.2820880000363104</c:v>
                </c:pt>
                <c:pt idx="2887">
                  <c:v>4.2862640000530519</c:v>
                </c:pt>
                <c:pt idx="2888">
                  <c:v>4.2904160000616685</c:v>
                </c:pt>
                <c:pt idx="2889">
                  <c:v>4.2945920000784099</c:v>
                </c:pt>
                <c:pt idx="2890">
                  <c:v>4.2987680000951514</c:v>
                </c:pt>
                <c:pt idx="2891">
                  <c:v>4.302920000103768</c:v>
                </c:pt>
                <c:pt idx="2892">
                  <c:v>4.3070960001205094</c:v>
                </c:pt>
                <c:pt idx="2893">
                  <c:v>4.3112720001372509</c:v>
                </c:pt>
                <c:pt idx="2894">
                  <c:v>4.3154480001539923</c:v>
                </c:pt>
                <c:pt idx="2895">
                  <c:v>4.3195999999879859</c:v>
                </c:pt>
                <c:pt idx="2896">
                  <c:v>4.3237760000047274</c:v>
                </c:pt>
                <c:pt idx="2897">
                  <c:v>4.3279520000214688</c:v>
                </c:pt>
                <c:pt idx="2898">
                  <c:v>4.3321040000300854</c:v>
                </c:pt>
                <c:pt idx="2899">
                  <c:v>4.3363040000549518</c:v>
                </c:pt>
                <c:pt idx="2900">
                  <c:v>4.3404800000716932</c:v>
                </c:pt>
                <c:pt idx="2901">
                  <c:v>4.3446560000884347</c:v>
                </c:pt>
                <c:pt idx="2902">
                  <c:v>4.3488080000970513</c:v>
                </c:pt>
                <c:pt idx="2903">
                  <c:v>4.3529840001137927</c:v>
                </c:pt>
                <c:pt idx="2904">
                  <c:v>4.3571360001224093</c:v>
                </c:pt>
                <c:pt idx="2905">
                  <c:v>4.3613120001391508</c:v>
                </c:pt>
                <c:pt idx="2906">
                  <c:v>4.3654880001558922</c:v>
                </c:pt>
                <c:pt idx="2907">
                  <c:v>4.3696399999898858</c:v>
                </c:pt>
                <c:pt idx="2908">
                  <c:v>4.3738160000066273</c:v>
                </c:pt>
                <c:pt idx="2909">
                  <c:v>4.3779920000233687</c:v>
                </c:pt>
                <c:pt idx="2910">
                  <c:v>4.3821440000319853</c:v>
                </c:pt>
                <c:pt idx="2911">
                  <c:v>4.3863200000487268</c:v>
                </c:pt>
                <c:pt idx="2912">
                  <c:v>4.3904960000654683</c:v>
                </c:pt>
                <c:pt idx="2913">
                  <c:v>4.3946720000822097</c:v>
                </c:pt>
                <c:pt idx="2914">
                  <c:v>4.3988480000989512</c:v>
                </c:pt>
                <c:pt idx="2915">
                  <c:v>4.4030240001156926</c:v>
                </c:pt>
                <c:pt idx="2916">
                  <c:v>4.4072000001324341</c:v>
                </c:pt>
                <c:pt idx="2917">
                  <c:v>4.4113520001410507</c:v>
                </c:pt>
                <c:pt idx="2918">
                  <c:v>4.4155279999831691</c:v>
                </c:pt>
                <c:pt idx="2919">
                  <c:v>4.4197039999999106</c:v>
                </c:pt>
                <c:pt idx="2920">
                  <c:v>4.423880000016652</c:v>
                </c:pt>
                <c:pt idx="2921">
                  <c:v>4.4280320000252686</c:v>
                </c:pt>
                <c:pt idx="2922">
                  <c:v>4.4322080000420101</c:v>
                </c:pt>
                <c:pt idx="2923">
                  <c:v>4.4363840000587516</c:v>
                </c:pt>
                <c:pt idx="2924">
                  <c:v>4.440560000075493</c:v>
                </c:pt>
                <c:pt idx="2925">
                  <c:v>4.4447120000841096</c:v>
                </c:pt>
                <c:pt idx="2926">
                  <c:v>4.4488880001008511</c:v>
                </c:pt>
                <c:pt idx="2927">
                  <c:v>4.4530640001175925</c:v>
                </c:pt>
                <c:pt idx="2928">
                  <c:v>4.457240000134334</c:v>
                </c:pt>
                <c:pt idx="2929">
                  <c:v>4.4614160001510754</c:v>
                </c:pt>
                <c:pt idx="2930">
                  <c:v>4.465567999985069</c:v>
                </c:pt>
                <c:pt idx="2931">
                  <c:v>4.4697680000099353</c:v>
                </c:pt>
                <c:pt idx="2932">
                  <c:v>4.4739200000185519</c:v>
                </c:pt>
                <c:pt idx="2933">
                  <c:v>4.4780960000352934</c:v>
                </c:pt>
                <c:pt idx="2934">
                  <c:v>4.4822720000520349</c:v>
                </c:pt>
                <c:pt idx="2935">
                  <c:v>4.4864480000687763</c:v>
                </c:pt>
                <c:pt idx="2936">
                  <c:v>4.4906000000773929</c:v>
                </c:pt>
                <c:pt idx="2937">
                  <c:v>4.4947760000941344</c:v>
                </c:pt>
                <c:pt idx="2938">
                  <c:v>4.4989520001108758</c:v>
                </c:pt>
                <c:pt idx="2939">
                  <c:v>4.5031280001276173</c:v>
                </c:pt>
                <c:pt idx="2940">
                  <c:v>4.5073040001443587</c:v>
                </c:pt>
                <c:pt idx="2941">
                  <c:v>4.5114560001529753</c:v>
                </c:pt>
                <c:pt idx="2942">
                  <c:v>4.5156319999950938</c:v>
                </c:pt>
                <c:pt idx="2943">
                  <c:v>4.5198080000118352</c:v>
                </c:pt>
                <c:pt idx="2944">
                  <c:v>4.5239840000285767</c:v>
                </c:pt>
                <c:pt idx="2945">
                  <c:v>4.5281600000453182</c:v>
                </c:pt>
                <c:pt idx="2946">
                  <c:v>4.5323120000539348</c:v>
                </c:pt>
                <c:pt idx="2947">
                  <c:v>4.5364880000706762</c:v>
                </c:pt>
                <c:pt idx="2948">
                  <c:v>4.5406640000874177</c:v>
                </c:pt>
                <c:pt idx="2949">
                  <c:v>4.5448160000960343</c:v>
                </c:pt>
                <c:pt idx="2950">
                  <c:v>4.5489920001127757</c:v>
                </c:pt>
                <c:pt idx="2951">
                  <c:v>4.5531680001295172</c:v>
                </c:pt>
                <c:pt idx="2952">
                  <c:v>4.5573200001381338</c:v>
                </c:pt>
                <c:pt idx="2953">
                  <c:v>4.5614960001548752</c:v>
                </c:pt>
                <c:pt idx="2954">
                  <c:v>4.5656719999969937</c:v>
                </c:pt>
                <c:pt idx="2955">
                  <c:v>4.5698240000056103</c:v>
                </c:pt>
                <c:pt idx="2956">
                  <c:v>4.5740000000223517</c:v>
                </c:pt>
                <c:pt idx="2957">
                  <c:v>4.5781760000390932</c:v>
                </c:pt>
                <c:pt idx="2958">
                  <c:v>4.5823280000477098</c:v>
                </c:pt>
                <c:pt idx="2959">
                  <c:v>4.5865040000644512</c:v>
                </c:pt>
                <c:pt idx="2960">
                  <c:v>4.5906800000811927</c:v>
                </c:pt>
                <c:pt idx="2961">
                  <c:v>4.5948320000898093</c:v>
                </c:pt>
                <c:pt idx="2962">
                  <c:v>4.5990080001065508</c:v>
                </c:pt>
                <c:pt idx="2963">
                  <c:v>4.6031840001232922</c:v>
                </c:pt>
                <c:pt idx="2964">
                  <c:v>4.6073360001319088</c:v>
                </c:pt>
                <c:pt idx="2965">
                  <c:v>4.6115120001486503</c:v>
                </c:pt>
                <c:pt idx="2966">
                  <c:v>4.6156879999907687</c:v>
                </c:pt>
                <c:pt idx="2967">
                  <c:v>4.6198399999993853</c:v>
                </c:pt>
                <c:pt idx="2968">
                  <c:v>4.6240160000161268</c:v>
                </c:pt>
                <c:pt idx="2969">
                  <c:v>4.6281680000247434</c:v>
                </c:pt>
                <c:pt idx="2970">
                  <c:v>4.6323440000414848</c:v>
                </c:pt>
                <c:pt idx="2971">
                  <c:v>4.6365200000582263</c:v>
                </c:pt>
                <c:pt idx="2972">
                  <c:v>4.6406960000749677</c:v>
                </c:pt>
                <c:pt idx="2973">
                  <c:v>4.6448720000917092</c:v>
                </c:pt>
                <c:pt idx="2974">
                  <c:v>4.6490240001003258</c:v>
                </c:pt>
                <c:pt idx="2975">
                  <c:v>4.6532000001170672</c:v>
                </c:pt>
                <c:pt idx="2976">
                  <c:v>4.6573760001338087</c:v>
                </c:pt>
                <c:pt idx="2977">
                  <c:v>4.6615280001424253</c:v>
                </c:pt>
                <c:pt idx="2978">
                  <c:v>4.6657039999845438</c:v>
                </c:pt>
                <c:pt idx="2979">
                  <c:v>4.6698800000012852</c:v>
                </c:pt>
                <c:pt idx="2980">
                  <c:v>4.6740560000180267</c:v>
                </c:pt>
                <c:pt idx="2981">
                  <c:v>4.678256000042893</c:v>
                </c:pt>
                <c:pt idx="2982">
                  <c:v>4.6824080000515096</c:v>
                </c:pt>
                <c:pt idx="2983">
                  <c:v>4.686584000068251</c:v>
                </c:pt>
                <c:pt idx="2984">
                  <c:v>4.6907360000768676</c:v>
                </c:pt>
                <c:pt idx="2985">
                  <c:v>4.6949120000936091</c:v>
                </c:pt>
                <c:pt idx="2986">
                  <c:v>4.6990880001103505</c:v>
                </c:pt>
                <c:pt idx="2987">
                  <c:v>4.7032400001189671</c:v>
                </c:pt>
                <c:pt idx="2988">
                  <c:v>4.7074160001357086</c:v>
                </c:pt>
                <c:pt idx="2989">
                  <c:v>4.7115920001524501</c:v>
                </c:pt>
                <c:pt idx="2990">
                  <c:v>4.7157439999864437</c:v>
                </c:pt>
                <c:pt idx="2991">
                  <c:v>4.7199200000031851</c:v>
                </c:pt>
                <c:pt idx="2992">
                  <c:v>4.7240960000199266</c:v>
                </c:pt>
                <c:pt idx="2993">
                  <c:v>4.728272000036668</c:v>
                </c:pt>
                <c:pt idx="2994">
                  <c:v>4.7324480000534095</c:v>
                </c:pt>
                <c:pt idx="2995">
                  <c:v>4.7366240000701509</c:v>
                </c:pt>
                <c:pt idx="2996">
                  <c:v>4.7408000000868924</c:v>
                </c:pt>
                <c:pt idx="2997">
                  <c:v>4.744952000095509</c:v>
                </c:pt>
                <c:pt idx="2998">
                  <c:v>4.7491280001122504</c:v>
                </c:pt>
                <c:pt idx="2999">
                  <c:v>4.7533040001289919</c:v>
                </c:pt>
                <c:pt idx="3000">
                  <c:v>4.7574560001376085</c:v>
                </c:pt>
                <c:pt idx="3001">
                  <c:v>4.76163200015435</c:v>
                </c:pt>
                <c:pt idx="3002">
                  <c:v>4.7657839999883436</c:v>
                </c:pt>
                <c:pt idx="3003">
                  <c:v>4.769960000005085</c:v>
                </c:pt>
                <c:pt idx="3004">
                  <c:v>4.7741360000218265</c:v>
                </c:pt>
                <c:pt idx="3005">
                  <c:v>4.7782880000304431</c:v>
                </c:pt>
                <c:pt idx="3006">
                  <c:v>4.7824640000471845</c:v>
                </c:pt>
                <c:pt idx="3007">
                  <c:v>4.786640000063926</c:v>
                </c:pt>
                <c:pt idx="3008">
                  <c:v>4.7907920000725426</c:v>
                </c:pt>
                <c:pt idx="3009">
                  <c:v>4.794968000089284</c:v>
                </c:pt>
                <c:pt idx="3010">
                  <c:v>4.7991200000979006</c:v>
                </c:pt>
                <c:pt idx="3011">
                  <c:v>4.8032960001146421</c:v>
                </c:pt>
                <c:pt idx="3012">
                  <c:v>4.8074720001313835</c:v>
                </c:pt>
                <c:pt idx="3013">
                  <c:v>4.8116240001400001</c:v>
                </c:pt>
                <c:pt idx="3014">
                  <c:v>4.8157999999821186</c:v>
                </c:pt>
                <c:pt idx="3015">
                  <c:v>4.8199759999988601</c:v>
                </c:pt>
                <c:pt idx="3016">
                  <c:v>4.8241280000074767</c:v>
                </c:pt>
                <c:pt idx="3017">
                  <c:v>4.8283040000242181</c:v>
                </c:pt>
                <c:pt idx="3018">
                  <c:v>4.8324560000328347</c:v>
                </c:pt>
                <c:pt idx="3019">
                  <c:v>4.8366320000495762</c:v>
                </c:pt>
                <c:pt idx="3020">
                  <c:v>4.8408080000663176</c:v>
                </c:pt>
                <c:pt idx="3021">
                  <c:v>4.8449600000749342</c:v>
                </c:pt>
                <c:pt idx="3022">
                  <c:v>4.8491360000916757</c:v>
                </c:pt>
                <c:pt idx="3023">
                  <c:v>4.8532880001002923</c:v>
                </c:pt>
                <c:pt idx="3024">
                  <c:v>4.8574640001170337</c:v>
                </c:pt>
                <c:pt idx="3025">
                  <c:v>4.8616400001337752</c:v>
                </c:pt>
                <c:pt idx="3026">
                  <c:v>4.8657920001423918</c:v>
                </c:pt>
                <c:pt idx="3027">
                  <c:v>4.8699679999845102</c:v>
                </c:pt>
                <c:pt idx="3028">
                  <c:v>4.8741440000012517</c:v>
                </c:pt>
                <c:pt idx="3029">
                  <c:v>4.8782960000098683</c:v>
                </c:pt>
                <c:pt idx="3030">
                  <c:v>4.8824720000266097</c:v>
                </c:pt>
                <c:pt idx="3031">
                  <c:v>4.8866240000352263</c:v>
                </c:pt>
                <c:pt idx="3032">
                  <c:v>4.8908000000519678</c:v>
                </c:pt>
                <c:pt idx="3033">
                  <c:v>4.8949760000687093</c:v>
                </c:pt>
                <c:pt idx="3034">
                  <c:v>4.8991280000773259</c:v>
                </c:pt>
                <c:pt idx="3035">
                  <c:v>4.9033040000940673</c:v>
                </c:pt>
                <c:pt idx="3036">
                  <c:v>4.9074800001108088</c:v>
                </c:pt>
                <c:pt idx="3037">
                  <c:v>4.9116320001194254</c:v>
                </c:pt>
                <c:pt idx="3038">
                  <c:v>4.9158080001361668</c:v>
                </c:pt>
                <c:pt idx="3039">
                  <c:v>4.9199600001447834</c:v>
                </c:pt>
                <c:pt idx="3040">
                  <c:v>4.9241359999869019</c:v>
                </c:pt>
                <c:pt idx="3041">
                  <c:v>4.9283120000036433</c:v>
                </c:pt>
                <c:pt idx="3042">
                  <c:v>4.9324640000122599</c:v>
                </c:pt>
                <c:pt idx="3043">
                  <c:v>4.9366400000290014</c:v>
                </c:pt>
                <c:pt idx="3044">
                  <c:v>4.940792000037618</c:v>
                </c:pt>
                <c:pt idx="3045">
                  <c:v>4.9449680000543594</c:v>
                </c:pt>
                <c:pt idx="3046">
                  <c:v>4.9491440000711009</c:v>
                </c:pt>
                <c:pt idx="3047">
                  <c:v>4.9532960000797175</c:v>
                </c:pt>
                <c:pt idx="3048">
                  <c:v>4.9574720000964589</c:v>
                </c:pt>
                <c:pt idx="3049">
                  <c:v>4.9616480001132004</c:v>
                </c:pt>
                <c:pt idx="3050">
                  <c:v>4.965800000121817</c:v>
                </c:pt>
                <c:pt idx="3051">
                  <c:v>4.9699760001385584</c:v>
                </c:pt>
                <c:pt idx="3052">
                  <c:v>4.974128000147175</c:v>
                </c:pt>
                <c:pt idx="3053">
                  <c:v>4.9783039999892935</c:v>
                </c:pt>
                <c:pt idx="3054">
                  <c:v>4.982480000006035</c:v>
                </c:pt>
                <c:pt idx="3055">
                  <c:v>4.9866320000146516</c:v>
                </c:pt>
                <c:pt idx="3056">
                  <c:v>4.990808000031393</c:v>
                </c:pt>
                <c:pt idx="3057">
                  <c:v>4.9949840000481345</c:v>
                </c:pt>
                <c:pt idx="3058">
                  <c:v>4.9991360000567511</c:v>
                </c:pt>
                <c:pt idx="3059">
                  <c:v>5.0033120000734925</c:v>
                </c:pt>
                <c:pt idx="3060">
                  <c:v>5.0074640000821091</c:v>
                </c:pt>
                <c:pt idx="3061">
                  <c:v>5.0116400000988506</c:v>
                </c:pt>
                <c:pt idx="3062">
                  <c:v>5.015816000115592</c:v>
                </c:pt>
                <c:pt idx="3063">
                  <c:v>5.0199680001242086</c:v>
                </c:pt>
                <c:pt idx="3064">
                  <c:v>5.0241440001409501</c:v>
                </c:pt>
                <c:pt idx="3065">
                  <c:v>5.0282960001495667</c:v>
                </c:pt>
                <c:pt idx="3066">
                  <c:v>5.0324719999916852</c:v>
                </c:pt>
                <c:pt idx="3067">
                  <c:v>5.0366480000084266</c:v>
                </c:pt>
                <c:pt idx="3068">
                  <c:v>5.0408000000170432</c:v>
                </c:pt>
                <c:pt idx="3069">
                  <c:v>5.0449760000337847</c:v>
                </c:pt>
                <c:pt idx="3070">
                  <c:v>5.0491520000505261</c:v>
                </c:pt>
                <c:pt idx="3071">
                  <c:v>5.0533040000591427</c:v>
                </c:pt>
                <c:pt idx="3072">
                  <c:v>5.0574800000758842</c:v>
                </c:pt>
                <c:pt idx="3073">
                  <c:v>5.0616320000845008</c:v>
                </c:pt>
                <c:pt idx="3074">
                  <c:v>5.0658080001012422</c:v>
                </c:pt>
                <c:pt idx="3075">
                  <c:v>5.0699840001179837</c:v>
                </c:pt>
                <c:pt idx="3076">
                  <c:v>5.0741360001266003</c:v>
                </c:pt>
                <c:pt idx="3077">
                  <c:v>5.0783120001433417</c:v>
                </c:pt>
                <c:pt idx="3078">
                  <c:v>5.0824640001519583</c:v>
                </c:pt>
                <c:pt idx="3079">
                  <c:v>5.0866399999940768</c:v>
                </c:pt>
                <c:pt idx="3080">
                  <c:v>5.0908160000108182</c:v>
                </c:pt>
                <c:pt idx="3081">
                  <c:v>5.0949680000194348</c:v>
                </c:pt>
                <c:pt idx="3082">
                  <c:v>5.0991440000361763</c:v>
                </c:pt>
                <c:pt idx="3083">
                  <c:v>5.1033200000529177</c:v>
                </c:pt>
                <c:pt idx="3084">
                  <c:v>5.1074720000615343</c:v>
                </c:pt>
                <c:pt idx="3085">
                  <c:v>5.1116480000782758</c:v>
                </c:pt>
                <c:pt idx="3086">
                  <c:v>5.1158000000868924</c:v>
                </c:pt>
                <c:pt idx="3087">
                  <c:v>5.1199760001036339</c:v>
                </c:pt>
                <c:pt idx="3088">
                  <c:v>5.1241520001203753</c:v>
                </c:pt>
                <c:pt idx="3089">
                  <c:v>5.1283040001289919</c:v>
                </c:pt>
                <c:pt idx="3090">
                  <c:v>5.1324800001457334</c:v>
                </c:pt>
                <c:pt idx="3091">
                  <c:v>5.1366559999878518</c:v>
                </c:pt>
                <c:pt idx="3092">
                  <c:v>5.1408079999964684</c:v>
                </c:pt>
                <c:pt idx="3093">
                  <c:v>5.1449840000132099</c:v>
                </c:pt>
                <c:pt idx="3094">
                  <c:v>5.1491360000218265</c:v>
                </c:pt>
                <c:pt idx="3095">
                  <c:v>5.1533120000385679</c:v>
                </c:pt>
                <c:pt idx="3096">
                  <c:v>5.1574880000553094</c:v>
                </c:pt>
                <c:pt idx="3097">
                  <c:v>5.161640000063926</c:v>
                </c:pt>
                <c:pt idx="3098">
                  <c:v>5.1658160000806674</c:v>
                </c:pt>
                <c:pt idx="3099">
                  <c:v>5.169968000089284</c:v>
                </c:pt>
                <c:pt idx="3100">
                  <c:v>5.1741440001060255</c:v>
                </c:pt>
                <c:pt idx="3101">
                  <c:v>5.1783200001227669</c:v>
                </c:pt>
                <c:pt idx="3102">
                  <c:v>5.1824720001313835</c:v>
                </c:pt>
                <c:pt idx="3103">
                  <c:v>5.186648000148125</c:v>
                </c:pt>
                <c:pt idx="3104">
                  <c:v>5.1908239999902435</c:v>
                </c:pt>
                <c:pt idx="3105">
                  <c:v>5.1949759999988601</c:v>
                </c:pt>
                <c:pt idx="3106">
                  <c:v>5.1991520000156015</c:v>
                </c:pt>
                <c:pt idx="3107">
                  <c:v>5.2033040000242181</c:v>
                </c:pt>
                <c:pt idx="3108">
                  <c:v>5.2074800000409596</c:v>
                </c:pt>
                <c:pt idx="3109">
                  <c:v>5.211656000057701</c:v>
                </c:pt>
                <c:pt idx="3110">
                  <c:v>5.2158080000663176</c:v>
                </c:pt>
                <c:pt idx="3111">
                  <c:v>5.2199840000830591</c:v>
                </c:pt>
                <c:pt idx="3112">
                  <c:v>5.2241600000998005</c:v>
                </c:pt>
                <c:pt idx="3113">
                  <c:v>5.2283120001084171</c:v>
                </c:pt>
                <c:pt idx="3114">
                  <c:v>5.2324880001251586</c:v>
                </c:pt>
                <c:pt idx="3115">
                  <c:v>5.2366400001337752</c:v>
                </c:pt>
                <c:pt idx="3116">
                  <c:v>5.2408160001505166</c:v>
                </c:pt>
                <c:pt idx="3117">
                  <c:v>5.2449919999926351</c:v>
                </c:pt>
                <c:pt idx="3118">
                  <c:v>5.2491440000012517</c:v>
                </c:pt>
                <c:pt idx="3119">
                  <c:v>5.2533200000179932</c:v>
                </c:pt>
                <c:pt idx="3120">
                  <c:v>5.2574720000266097</c:v>
                </c:pt>
                <c:pt idx="3121">
                  <c:v>5.2616480000433512</c:v>
                </c:pt>
                <c:pt idx="3122">
                  <c:v>5.2658240000600927</c:v>
                </c:pt>
                <c:pt idx="3123">
                  <c:v>5.2699760000687093</c:v>
                </c:pt>
                <c:pt idx="3124">
                  <c:v>5.2741520000854507</c:v>
                </c:pt>
                <c:pt idx="3125">
                  <c:v>5.2783280001021922</c:v>
                </c:pt>
                <c:pt idx="3126">
                  <c:v>5.2824800001108088</c:v>
                </c:pt>
                <c:pt idx="3127">
                  <c:v>5.2866560001275502</c:v>
                </c:pt>
                <c:pt idx="3128">
                  <c:v>5.2908080001361668</c:v>
                </c:pt>
                <c:pt idx="3129">
                  <c:v>5.2949840001529083</c:v>
                </c:pt>
                <c:pt idx="3130">
                  <c:v>5.2991599999950267</c:v>
                </c:pt>
                <c:pt idx="3131">
                  <c:v>5.3033120000036433</c:v>
                </c:pt>
                <c:pt idx="3132">
                  <c:v>5.3074880000203848</c:v>
                </c:pt>
                <c:pt idx="3133">
                  <c:v>5.3116640000371262</c:v>
                </c:pt>
                <c:pt idx="3134">
                  <c:v>5.3158160000457428</c:v>
                </c:pt>
                <c:pt idx="3135">
                  <c:v>5.3199920000624843</c:v>
                </c:pt>
                <c:pt idx="3136">
                  <c:v>5.3241440000711009</c:v>
                </c:pt>
                <c:pt idx="3137">
                  <c:v>5.3283200000878423</c:v>
                </c:pt>
                <c:pt idx="3138">
                  <c:v>5.3324960001045838</c:v>
                </c:pt>
                <c:pt idx="3139">
                  <c:v>5.3366480001132004</c:v>
                </c:pt>
                <c:pt idx="3140">
                  <c:v>5.3408240001299419</c:v>
                </c:pt>
                <c:pt idx="3141">
                  <c:v>5.3449760001385584</c:v>
                </c:pt>
                <c:pt idx="3142">
                  <c:v>5.3491520001552999</c:v>
                </c:pt>
                <c:pt idx="3143">
                  <c:v>5.3533279999974184</c:v>
                </c:pt>
                <c:pt idx="3144">
                  <c:v>5.357480000006035</c:v>
                </c:pt>
                <c:pt idx="3145">
                  <c:v>5.3616560000227764</c:v>
                </c:pt>
                <c:pt idx="3146">
                  <c:v>5.3658320000395179</c:v>
                </c:pt>
                <c:pt idx="3147">
                  <c:v>5.3699840000481345</c:v>
                </c:pt>
                <c:pt idx="3148">
                  <c:v>5.3741600000648759</c:v>
                </c:pt>
                <c:pt idx="3149">
                  <c:v>5.3783120000734925</c:v>
                </c:pt>
                <c:pt idx="3150">
                  <c:v>5.382488000090234</c:v>
                </c:pt>
                <c:pt idx="3151">
                  <c:v>5.3866640001069754</c:v>
                </c:pt>
                <c:pt idx="3152">
                  <c:v>5.390816000115592</c:v>
                </c:pt>
                <c:pt idx="3153">
                  <c:v>5.3949920001323335</c:v>
                </c:pt>
                <c:pt idx="3154">
                  <c:v>5.3991680001490749</c:v>
                </c:pt>
                <c:pt idx="3155">
                  <c:v>5.4033199999830686</c:v>
                </c:pt>
                <c:pt idx="3156">
                  <c:v>5.40749599999981</c:v>
                </c:pt>
                <c:pt idx="3157">
                  <c:v>5.4116480000084266</c:v>
                </c:pt>
                <c:pt idx="3158">
                  <c:v>5.4158240000251681</c:v>
                </c:pt>
                <c:pt idx="3159">
                  <c:v>5.4200000000419095</c:v>
                </c:pt>
                <c:pt idx="3160">
                  <c:v>5.4241520000505261</c:v>
                </c:pt>
                <c:pt idx="3161">
                  <c:v>5.4283280000672676</c:v>
                </c:pt>
                <c:pt idx="3162">
                  <c:v>5.4324800000758842</c:v>
                </c:pt>
                <c:pt idx="3163">
                  <c:v>5.4366560000926256</c:v>
                </c:pt>
                <c:pt idx="3164">
                  <c:v>5.4408320001093671</c:v>
                </c:pt>
                <c:pt idx="3165">
                  <c:v>5.4449840001179837</c:v>
                </c:pt>
                <c:pt idx="3166">
                  <c:v>5.4491600001347251</c:v>
                </c:pt>
                <c:pt idx="3167">
                  <c:v>5.4533360001514666</c:v>
                </c:pt>
                <c:pt idx="3168">
                  <c:v>5.4574879999854602</c:v>
                </c:pt>
                <c:pt idx="3169">
                  <c:v>5.4616640000022016</c:v>
                </c:pt>
                <c:pt idx="3170">
                  <c:v>5.4658160000108182</c:v>
                </c:pt>
                <c:pt idx="3171">
                  <c:v>5.4699920000275597</c:v>
                </c:pt>
                <c:pt idx="3172">
                  <c:v>5.4741680000443012</c:v>
                </c:pt>
                <c:pt idx="3173">
                  <c:v>5.4783200000529177</c:v>
                </c:pt>
                <c:pt idx="3174">
                  <c:v>5.4824960000696592</c:v>
                </c:pt>
                <c:pt idx="3175">
                  <c:v>5.4866480000782758</c:v>
                </c:pt>
                <c:pt idx="3176">
                  <c:v>5.4908240000950173</c:v>
                </c:pt>
                <c:pt idx="3177">
                  <c:v>5.4950000001117587</c:v>
                </c:pt>
                <c:pt idx="3178">
                  <c:v>5.4991520001203753</c:v>
                </c:pt>
                <c:pt idx="3179">
                  <c:v>5.5033280001371168</c:v>
                </c:pt>
                <c:pt idx="3180">
                  <c:v>5.5075040001538582</c:v>
                </c:pt>
                <c:pt idx="3181">
                  <c:v>5.5116559999878518</c:v>
                </c:pt>
                <c:pt idx="3182">
                  <c:v>5.5158320000045933</c:v>
                </c:pt>
                <c:pt idx="3183">
                  <c:v>5.5199840000132099</c:v>
                </c:pt>
                <c:pt idx="3184">
                  <c:v>5.5241600000299513</c:v>
                </c:pt>
                <c:pt idx="3185">
                  <c:v>5.5283360000466928</c:v>
                </c:pt>
                <c:pt idx="3186">
                  <c:v>5.5324880000553094</c:v>
                </c:pt>
                <c:pt idx="3187">
                  <c:v>5.5366640000720508</c:v>
                </c:pt>
                <c:pt idx="3188">
                  <c:v>5.5408400000887923</c:v>
                </c:pt>
                <c:pt idx="3189">
                  <c:v>5.5449920000974089</c:v>
                </c:pt>
                <c:pt idx="3190">
                  <c:v>5.5491680001141503</c:v>
                </c:pt>
                <c:pt idx="3191">
                  <c:v>5.5533200001227669</c:v>
                </c:pt>
                <c:pt idx="3192">
                  <c:v>5.5574960001395084</c:v>
                </c:pt>
                <c:pt idx="3193">
                  <c:v>5.5616720001562499</c:v>
                </c:pt>
                <c:pt idx="3194">
                  <c:v>5.5658239999902435</c:v>
                </c:pt>
                <c:pt idx="3195">
                  <c:v>5.5700000000069849</c:v>
                </c:pt>
                <c:pt idx="3196">
                  <c:v>5.5741520000156015</c:v>
                </c:pt>
                <c:pt idx="3197">
                  <c:v>5.578328000032343</c:v>
                </c:pt>
                <c:pt idx="3198">
                  <c:v>5.5825040000490844</c:v>
                </c:pt>
                <c:pt idx="3199">
                  <c:v>5.586656000057701</c:v>
                </c:pt>
                <c:pt idx="3200">
                  <c:v>5.5908320000744425</c:v>
                </c:pt>
                <c:pt idx="3201">
                  <c:v>5.5950080000911839</c:v>
                </c:pt>
                <c:pt idx="3202">
                  <c:v>5.5991600000998005</c:v>
                </c:pt>
                <c:pt idx="3203">
                  <c:v>5.603336000116542</c:v>
                </c:pt>
                <c:pt idx="3204">
                  <c:v>5.6074880001251586</c:v>
                </c:pt>
                <c:pt idx="3205">
                  <c:v>5.6116640001419</c:v>
                </c:pt>
                <c:pt idx="3206">
                  <c:v>5.6158399999840185</c:v>
                </c:pt>
                <c:pt idx="3207">
                  <c:v>5.6199919999926351</c:v>
                </c:pt>
                <c:pt idx="3208">
                  <c:v>5.6241680000093766</c:v>
                </c:pt>
                <c:pt idx="3209">
                  <c:v>5.628344000026118</c:v>
                </c:pt>
                <c:pt idx="3210">
                  <c:v>5.6324960000347346</c:v>
                </c:pt>
                <c:pt idx="3211">
                  <c:v>5.6366720000514761</c:v>
                </c:pt>
                <c:pt idx="3212">
                  <c:v>5.6408240000600927</c:v>
                </c:pt>
                <c:pt idx="3213">
                  <c:v>5.6450000000768341</c:v>
                </c:pt>
                <c:pt idx="3214">
                  <c:v>5.6491760000935756</c:v>
                </c:pt>
                <c:pt idx="3215">
                  <c:v>5.6533280001021922</c:v>
                </c:pt>
                <c:pt idx="3216">
                  <c:v>5.6575040001189336</c:v>
                </c:pt>
                <c:pt idx="3217">
                  <c:v>5.6616560001275502</c:v>
                </c:pt>
                <c:pt idx="3218">
                  <c:v>5.6658320001442917</c:v>
                </c:pt>
                <c:pt idx="3219">
                  <c:v>5.6700079999864101</c:v>
                </c:pt>
                <c:pt idx="3220">
                  <c:v>5.6741599999950267</c:v>
                </c:pt>
                <c:pt idx="3221">
                  <c:v>5.6783360000117682</c:v>
                </c:pt>
                <c:pt idx="3222">
                  <c:v>5.6825120000285096</c:v>
                </c:pt>
                <c:pt idx="3223">
                  <c:v>5.6866640000371262</c:v>
                </c:pt>
                <c:pt idx="3224">
                  <c:v>5.6908400000538677</c:v>
                </c:pt>
                <c:pt idx="3225">
                  <c:v>5.6949920000624843</c:v>
                </c:pt>
                <c:pt idx="3226">
                  <c:v>5.6991680000792257</c:v>
                </c:pt>
                <c:pt idx="3227">
                  <c:v>5.7033440000959672</c:v>
                </c:pt>
                <c:pt idx="3228">
                  <c:v>5.7074960001045838</c:v>
                </c:pt>
                <c:pt idx="3229">
                  <c:v>5.7116720001213253</c:v>
                </c:pt>
                <c:pt idx="3230">
                  <c:v>5.7158480001380667</c:v>
                </c:pt>
                <c:pt idx="3231">
                  <c:v>5.7200000001466833</c:v>
                </c:pt>
                <c:pt idx="3232">
                  <c:v>5.7241759999888018</c:v>
                </c:pt>
                <c:pt idx="3233">
                  <c:v>5.7283279999974184</c:v>
                </c:pt>
                <c:pt idx="3234">
                  <c:v>5.7325040000141598</c:v>
                </c:pt>
                <c:pt idx="3235">
                  <c:v>5.7366800000309013</c:v>
                </c:pt>
                <c:pt idx="3236">
                  <c:v>5.7408320000395179</c:v>
                </c:pt>
                <c:pt idx="3237">
                  <c:v>5.7450080000562593</c:v>
                </c:pt>
                <c:pt idx="3238">
                  <c:v>5.7491600000648759</c:v>
                </c:pt>
                <c:pt idx="3239">
                  <c:v>5.7533360000816174</c:v>
                </c:pt>
                <c:pt idx="3240">
                  <c:v>5.7575120000983588</c:v>
                </c:pt>
                <c:pt idx="3241">
                  <c:v>5.7616640001069754</c:v>
                </c:pt>
                <c:pt idx="3242">
                  <c:v>5.7658400001237169</c:v>
                </c:pt>
                <c:pt idx="3243">
                  <c:v>5.7700160001404583</c:v>
                </c:pt>
                <c:pt idx="3244">
                  <c:v>5.7741680001490749</c:v>
                </c:pt>
                <c:pt idx="3245">
                  <c:v>5.7783439999911934</c:v>
                </c:pt>
                <c:pt idx="3246">
                  <c:v>5.78249599999981</c:v>
                </c:pt>
                <c:pt idx="3247">
                  <c:v>5.7866720000165515</c:v>
                </c:pt>
                <c:pt idx="3248">
                  <c:v>5.7908480000332929</c:v>
                </c:pt>
                <c:pt idx="3249">
                  <c:v>5.7950000000419095</c:v>
                </c:pt>
                <c:pt idx="3250">
                  <c:v>5.799176000058651</c:v>
                </c:pt>
                <c:pt idx="3251">
                  <c:v>5.8033520000753924</c:v>
                </c:pt>
                <c:pt idx="3252">
                  <c:v>5.807504000084009</c:v>
                </c:pt>
                <c:pt idx="3253">
                  <c:v>5.8116800001007505</c:v>
                </c:pt>
                <c:pt idx="3254">
                  <c:v>5.8158320001093671</c:v>
                </c:pt>
                <c:pt idx="3255">
                  <c:v>5.8200080001261085</c:v>
                </c:pt>
                <c:pt idx="3256">
                  <c:v>5.82418400014285</c:v>
                </c:pt>
                <c:pt idx="3257">
                  <c:v>5.8283360001514666</c:v>
                </c:pt>
                <c:pt idx="3258">
                  <c:v>5.8325119999935851</c:v>
                </c:pt>
                <c:pt idx="3259">
                  <c:v>5.8366640000022016</c:v>
                </c:pt>
                <c:pt idx="3260">
                  <c:v>5.8408400000189431</c:v>
                </c:pt>
                <c:pt idx="3261">
                  <c:v>5.8450160000356846</c:v>
                </c:pt>
                <c:pt idx="3262">
                  <c:v>5.8491680000443012</c:v>
                </c:pt>
                <c:pt idx="3263">
                  <c:v>5.8533440000610426</c:v>
                </c:pt>
                <c:pt idx="3264">
                  <c:v>5.8575200000777841</c:v>
                </c:pt>
                <c:pt idx="3265">
                  <c:v>5.8616720000864007</c:v>
                </c:pt>
                <c:pt idx="3266">
                  <c:v>5.8658480001031421</c:v>
                </c:pt>
                <c:pt idx="3267">
                  <c:v>5.8700000001117587</c:v>
                </c:pt>
                <c:pt idx="3268">
                  <c:v>5.8741760001285002</c:v>
                </c:pt>
                <c:pt idx="3269">
                  <c:v>5.8783520001452416</c:v>
                </c:pt>
                <c:pt idx="3270">
                  <c:v>5.8825040001538582</c:v>
                </c:pt>
                <c:pt idx="3271">
                  <c:v>5.8866799999959767</c:v>
                </c:pt>
                <c:pt idx="3272">
                  <c:v>5.8908320000045933</c:v>
                </c:pt>
                <c:pt idx="3273">
                  <c:v>5.8950080000213347</c:v>
                </c:pt>
                <c:pt idx="3274">
                  <c:v>5.8991840000380762</c:v>
                </c:pt>
                <c:pt idx="3275">
                  <c:v>5.9033360000466928</c:v>
                </c:pt>
                <c:pt idx="3276">
                  <c:v>5.9075120000634342</c:v>
                </c:pt>
                <c:pt idx="3277">
                  <c:v>5.9116880000801757</c:v>
                </c:pt>
                <c:pt idx="3278">
                  <c:v>5.9158400000887923</c:v>
                </c:pt>
                <c:pt idx="3279">
                  <c:v>5.9200160001055337</c:v>
                </c:pt>
                <c:pt idx="3280">
                  <c:v>5.9241680001141503</c:v>
                </c:pt>
                <c:pt idx="3281">
                  <c:v>5.9283440001308918</c:v>
                </c:pt>
                <c:pt idx="3282">
                  <c:v>5.9325200001476333</c:v>
                </c:pt>
                <c:pt idx="3283">
                  <c:v>5.9366720001562499</c:v>
                </c:pt>
                <c:pt idx="3284">
                  <c:v>5.9408479999983683</c:v>
                </c:pt>
                <c:pt idx="3285">
                  <c:v>5.9450240000151098</c:v>
                </c:pt>
                <c:pt idx="3286">
                  <c:v>5.9491760000237264</c:v>
                </c:pt>
                <c:pt idx="3287">
                  <c:v>5.9533520000404678</c:v>
                </c:pt>
                <c:pt idx="3288">
                  <c:v>5.9575040000490844</c:v>
                </c:pt>
                <c:pt idx="3289">
                  <c:v>5.9616800000658259</c:v>
                </c:pt>
                <c:pt idx="3290">
                  <c:v>5.9658560000825673</c:v>
                </c:pt>
                <c:pt idx="3291">
                  <c:v>5.9700080000911839</c:v>
                </c:pt>
                <c:pt idx="3292">
                  <c:v>5.9741840001079254</c:v>
                </c:pt>
                <c:pt idx="3293">
                  <c:v>5.978336000116542</c:v>
                </c:pt>
                <c:pt idx="3294">
                  <c:v>5.9825120001332834</c:v>
                </c:pt>
                <c:pt idx="3295">
                  <c:v>5.9866880001500249</c:v>
                </c:pt>
                <c:pt idx="3296">
                  <c:v>5.9908399999840185</c:v>
                </c:pt>
                <c:pt idx="3297">
                  <c:v>5.99501600000076</c:v>
                </c:pt>
                <c:pt idx="3298">
                  <c:v>5.9991920000175014</c:v>
                </c:pt>
                <c:pt idx="3299">
                  <c:v>6.003344000026118</c:v>
                </c:pt>
                <c:pt idx="3300">
                  <c:v>6.0075200000428595</c:v>
                </c:pt>
                <c:pt idx="3301">
                  <c:v>6.0116720000514761</c:v>
                </c:pt>
                <c:pt idx="3302">
                  <c:v>6.0158480000682175</c:v>
                </c:pt>
                <c:pt idx="3303">
                  <c:v>6.020024000084959</c:v>
                </c:pt>
                <c:pt idx="3304">
                  <c:v>6.0241760000935756</c:v>
                </c:pt>
                <c:pt idx="3305">
                  <c:v>6.028352000110317</c:v>
                </c:pt>
                <c:pt idx="3306">
                  <c:v>6.0325280001270585</c:v>
                </c:pt>
                <c:pt idx="3307">
                  <c:v>6.0366800001356751</c:v>
                </c:pt>
                <c:pt idx="3308">
                  <c:v>6.0408560001524165</c:v>
                </c:pt>
                <c:pt idx="3309">
                  <c:v>6.0450079999864101</c:v>
                </c:pt>
                <c:pt idx="3310">
                  <c:v>6.0491840000031516</c:v>
                </c:pt>
                <c:pt idx="3311">
                  <c:v>6.0533600000198931</c:v>
                </c:pt>
                <c:pt idx="3312">
                  <c:v>6.0575120000285096</c:v>
                </c:pt>
                <c:pt idx="3313">
                  <c:v>6.0616880000452511</c:v>
                </c:pt>
                <c:pt idx="3314">
                  <c:v>6.0658400000538677</c:v>
                </c:pt>
                <c:pt idx="3315">
                  <c:v>6.0700160000706092</c:v>
                </c:pt>
                <c:pt idx="3316">
                  <c:v>6.0741920000873506</c:v>
                </c:pt>
                <c:pt idx="3317">
                  <c:v>6.0783440000959672</c:v>
                </c:pt>
                <c:pt idx="3318">
                  <c:v>6.0825200001127087</c:v>
                </c:pt>
                <c:pt idx="3319">
                  <c:v>6.0866960001294501</c:v>
                </c:pt>
                <c:pt idx="3320">
                  <c:v>6.0908480001380667</c:v>
                </c:pt>
                <c:pt idx="3321">
                  <c:v>6.0950240001548082</c:v>
                </c:pt>
                <c:pt idx="3322">
                  <c:v>6.0991759999888018</c:v>
                </c:pt>
                <c:pt idx="3323">
                  <c:v>6.1033520000055432</c:v>
                </c:pt>
                <c:pt idx="3324">
                  <c:v>6.1075280000222847</c:v>
                </c:pt>
                <c:pt idx="3325">
                  <c:v>6.1116800000309013</c:v>
                </c:pt>
                <c:pt idx="3326">
                  <c:v>6.1158560000476427</c:v>
                </c:pt>
                <c:pt idx="3327">
                  <c:v>6.1200320000643842</c:v>
                </c:pt>
                <c:pt idx="3328">
                  <c:v>6.1241840000730008</c:v>
                </c:pt>
                <c:pt idx="3329">
                  <c:v>6.1283600000897422</c:v>
                </c:pt>
                <c:pt idx="3330">
                  <c:v>6.1325120000983588</c:v>
                </c:pt>
                <c:pt idx="3331">
                  <c:v>6.1366880001151003</c:v>
                </c:pt>
                <c:pt idx="3332">
                  <c:v>6.1408640001318417</c:v>
                </c:pt>
                <c:pt idx="3333">
                  <c:v>6.1450160001404583</c:v>
                </c:pt>
                <c:pt idx="3334">
                  <c:v>6.1491919999825768</c:v>
                </c:pt>
                <c:pt idx="3335">
                  <c:v>6.1533439999911934</c:v>
                </c:pt>
                <c:pt idx="3336">
                  <c:v>6.1575200000079349</c:v>
                </c:pt>
                <c:pt idx="3337">
                  <c:v>6.1616960000246763</c:v>
                </c:pt>
                <c:pt idx="3338">
                  <c:v>6.1658480000332929</c:v>
                </c:pt>
                <c:pt idx="3339">
                  <c:v>6.1700240000500344</c:v>
                </c:pt>
                <c:pt idx="3340">
                  <c:v>6.1742000000667758</c:v>
                </c:pt>
                <c:pt idx="3341">
                  <c:v>6.1783520000753924</c:v>
                </c:pt>
                <c:pt idx="3342">
                  <c:v>6.1825280000921339</c:v>
                </c:pt>
                <c:pt idx="3343">
                  <c:v>6.1866800001007505</c:v>
                </c:pt>
                <c:pt idx="3344">
                  <c:v>6.1908560001174919</c:v>
                </c:pt>
                <c:pt idx="3345">
                  <c:v>6.1950320001342334</c:v>
                </c:pt>
                <c:pt idx="3346">
                  <c:v>6.19918400014285</c:v>
                </c:pt>
                <c:pt idx="3347">
                  <c:v>6.2033599999849685</c:v>
                </c:pt>
                <c:pt idx="3348">
                  <c:v>6.2075360000017099</c:v>
                </c:pt>
                <c:pt idx="3349">
                  <c:v>6.2116880000103265</c:v>
                </c:pt>
                <c:pt idx="3350">
                  <c:v>6.215864000027068</c:v>
                </c:pt>
                <c:pt idx="3351">
                  <c:v>6.2200160000356846</c:v>
                </c:pt>
                <c:pt idx="3352">
                  <c:v>6.224192000052426</c:v>
                </c:pt>
                <c:pt idx="3353">
                  <c:v>6.2283680000691675</c:v>
                </c:pt>
                <c:pt idx="3354">
                  <c:v>6.2325200000777841</c:v>
                </c:pt>
                <c:pt idx="3355">
                  <c:v>6.2366960000945255</c:v>
                </c:pt>
                <c:pt idx="3356">
                  <c:v>6.2408480001031421</c:v>
                </c:pt>
                <c:pt idx="3357">
                  <c:v>6.2450240001198836</c:v>
                </c:pt>
                <c:pt idx="3358">
                  <c:v>6.249200000136625</c:v>
                </c:pt>
                <c:pt idx="3359">
                  <c:v>6.2533520001452416</c:v>
                </c:pt>
                <c:pt idx="3360">
                  <c:v>6.2575279999873601</c:v>
                </c:pt>
                <c:pt idx="3361">
                  <c:v>6.2617040000041015</c:v>
                </c:pt>
                <c:pt idx="3362">
                  <c:v>6.2658560000127181</c:v>
                </c:pt>
                <c:pt idx="3363">
                  <c:v>6.2700320000294596</c:v>
                </c:pt>
                <c:pt idx="3364">
                  <c:v>6.2741840000380762</c:v>
                </c:pt>
                <c:pt idx="3365">
                  <c:v>6.2783600000548176</c:v>
                </c:pt>
                <c:pt idx="3366">
                  <c:v>6.2825360000715591</c:v>
                </c:pt>
                <c:pt idx="3367">
                  <c:v>6.2866880000801757</c:v>
                </c:pt>
                <c:pt idx="3368">
                  <c:v>6.2908640000969172</c:v>
                </c:pt>
                <c:pt idx="3369">
                  <c:v>6.2950160001055337</c:v>
                </c:pt>
                <c:pt idx="3370">
                  <c:v>6.2991920001222752</c:v>
                </c:pt>
                <c:pt idx="3371">
                  <c:v>6.3033680001390167</c:v>
                </c:pt>
                <c:pt idx="3372">
                  <c:v>6.3075200001476333</c:v>
                </c:pt>
                <c:pt idx="3373">
                  <c:v>6.3116959999897517</c:v>
                </c:pt>
                <c:pt idx="3374">
                  <c:v>6.3158720000064932</c:v>
                </c:pt>
                <c:pt idx="3375">
                  <c:v>6.3200240000151098</c:v>
                </c:pt>
                <c:pt idx="3376">
                  <c:v>6.3242000000318512</c:v>
                </c:pt>
                <c:pt idx="3377">
                  <c:v>6.3283520000404678</c:v>
                </c:pt>
                <c:pt idx="3378">
                  <c:v>6.3325280000572093</c:v>
                </c:pt>
                <c:pt idx="3379">
                  <c:v>6.3367040000739507</c:v>
                </c:pt>
                <c:pt idx="3380">
                  <c:v>6.3408560000825673</c:v>
                </c:pt>
                <c:pt idx="3381">
                  <c:v>6.3450320000993088</c:v>
                </c:pt>
                <c:pt idx="3382">
                  <c:v>6.3492080001160502</c:v>
                </c:pt>
                <c:pt idx="3383">
                  <c:v>6.3533600001246668</c:v>
                </c:pt>
                <c:pt idx="3384">
                  <c:v>6.3575360001414083</c:v>
                </c:pt>
                <c:pt idx="3385">
                  <c:v>6.3616880001500249</c:v>
                </c:pt>
                <c:pt idx="3386">
                  <c:v>6.3658639999921434</c:v>
                </c:pt>
                <c:pt idx="3387">
                  <c:v>6.3700400000088848</c:v>
                </c:pt>
                <c:pt idx="3388">
                  <c:v>6.3741920000175014</c:v>
                </c:pt>
                <c:pt idx="3389">
                  <c:v>6.3783680000342429</c:v>
                </c:pt>
                <c:pt idx="3390">
                  <c:v>6.3825200000428595</c:v>
                </c:pt>
                <c:pt idx="3391">
                  <c:v>6.3866960000596009</c:v>
                </c:pt>
                <c:pt idx="3392">
                  <c:v>6.3908720000763424</c:v>
                </c:pt>
                <c:pt idx="3393">
                  <c:v>6.395024000084959</c:v>
                </c:pt>
                <c:pt idx="3394">
                  <c:v>6.3992000001017004</c:v>
                </c:pt>
                <c:pt idx="3395">
                  <c:v>6.4033760001184419</c:v>
                </c:pt>
                <c:pt idx="3396">
                  <c:v>6.4075280001270585</c:v>
                </c:pt>
                <c:pt idx="3397">
                  <c:v>6.4117040001437999</c:v>
                </c:pt>
                <c:pt idx="3398">
                  <c:v>6.4158560001524165</c:v>
                </c:pt>
                <c:pt idx="3399">
                  <c:v>6.420031999994535</c:v>
                </c:pt>
                <c:pt idx="3400">
                  <c:v>6.4242080000112765</c:v>
                </c:pt>
                <c:pt idx="3401">
                  <c:v>6.4283600000198931</c:v>
                </c:pt>
                <c:pt idx="3402">
                  <c:v>6.4325360000366345</c:v>
                </c:pt>
                <c:pt idx="3403">
                  <c:v>6.436712000053376</c:v>
                </c:pt>
                <c:pt idx="3404">
                  <c:v>6.4408640000619926</c:v>
                </c:pt>
                <c:pt idx="3405">
                  <c:v>6.445040000078734</c:v>
                </c:pt>
                <c:pt idx="3406">
                  <c:v>6.4491920000873506</c:v>
                </c:pt>
                <c:pt idx="3407">
                  <c:v>6.4533680001040921</c:v>
                </c:pt>
                <c:pt idx="3408">
                  <c:v>6.4575440001208335</c:v>
                </c:pt>
                <c:pt idx="3409">
                  <c:v>6.4616960001294501</c:v>
                </c:pt>
                <c:pt idx="3410">
                  <c:v>6.4658720001461916</c:v>
                </c:pt>
                <c:pt idx="3411">
                  <c:v>6.4700240001548082</c:v>
                </c:pt>
                <c:pt idx="3412">
                  <c:v>6.4741999999969266</c:v>
                </c:pt>
                <c:pt idx="3413">
                  <c:v>6.4783760000136681</c:v>
                </c:pt>
                <c:pt idx="3414">
                  <c:v>6.4825280000222847</c:v>
                </c:pt>
                <c:pt idx="3415">
                  <c:v>6.4867040000390261</c:v>
                </c:pt>
                <c:pt idx="3416">
                  <c:v>6.4908800000557676</c:v>
                </c:pt>
                <c:pt idx="3417">
                  <c:v>6.4950320000643842</c:v>
                </c:pt>
                <c:pt idx="3418">
                  <c:v>6.4992080000811256</c:v>
                </c:pt>
                <c:pt idx="3419">
                  <c:v>6.5033600000897422</c:v>
                </c:pt>
                <c:pt idx="3420">
                  <c:v>6.5075360001064837</c:v>
                </c:pt>
                <c:pt idx="3421">
                  <c:v>6.5117120001232252</c:v>
                </c:pt>
                <c:pt idx="3422">
                  <c:v>6.5158640001318417</c:v>
                </c:pt>
                <c:pt idx="3423">
                  <c:v>6.5200400001485832</c:v>
                </c:pt>
                <c:pt idx="3424">
                  <c:v>6.5242159999907017</c:v>
                </c:pt>
                <c:pt idx="3425">
                  <c:v>6.5283679999993183</c:v>
                </c:pt>
                <c:pt idx="3426">
                  <c:v>6.5325440000160597</c:v>
                </c:pt>
                <c:pt idx="3427">
                  <c:v>6.5366960000246763</c:v>
                </c:pt>
                <c:pt idx="3428">
                  <c:v>6.5408720000414178</c:v>
                </c:pt>
                <c:pt idx="3429">
                  <c:v>6.5450480000581592</c:v>
                </c:pt>
                <c:pt idx="3430">
                  <c:v>6.5492000000667758</c:v>
                </c:pt>
                <c:pt idx="3431">
                  <c:v>6.5533760000835173</c:v>
                </c:pt>
                <c:pt idx="3432">
                  <c:v>6.5575280000921339</c:v>
                </c:pt>
                <c:pt idx="3433">
                  <c:v>6.5617040001088753</c:v>
                </c:pt>
                <c:pt idx="3434">
                  <c:v>6.5658800001256168</c:v>
                </c:pt>
                <c:pt idx="3435">
                  <c:v>6.5700320001342334</c:v>
                </c:pt>
                <c:pt idx="3436">
                  <c:v>6.5742080001509748</c:v>
                </c:pt>
                <c:pt idx="3437">
                  <c:v>6.5783839999930933</c:v>
                </c:pt>
                <c:pt idx="3438">
                  <c:v>6.5825360000017099</c:v>
                </c:pt>
                <c:pt idx="3439">
                  <c:v>6.5867120000184514</c:v>
                </c:pt>
                <c:pt idx="3440">
                  <c:v>6.590864000027068</c:v>
                </c:pt>
                <c:pt idx="3441">
                  <c:v>6.5950400000438094</c:v>
                </c:pt>
                <c:pt idx="3442">
                  <c:v>6.5992160000605509</c:v>
                </c:pt>
                <c:pt idx="3443">
                  <c:v>6.6033680000691675</c:v>
                </c:pt>
                <c:pt idx="3444">
                  <c:v>6.6075440000859089</c:v>
                </c:pt>
                <c:pt idx="3445">
                  <c:v>6.6116960000945255</c:v>
                </c:pt>
                <c:pt idx="3446">
                  <c:v>6.615872000111267</c:v>
                </c:pt>
                <c:pt idx="3447">
                  <c:v>6.6200480001280084</c:v>
                </c:pt>
                <c:pt idx="3448">
                  <c:v>6.624200000136625</c:v>
                </c:pt>
                <c:pt idx="3449">
                  <c:v>6.6283760001533665</c:v>
                </c:pt>
                <c:pt idx="3450">
                  <c:v>6.6325519999954849</c:v>
                </c:pt>
                <c:pt idx="3451">
                  <c:v>6.6367040000041015</c:v>
                </c:pt>
                <c:pt idx="3452">
                  <c:v>6.640880000020843</c:v>
                </c:pt>
                <c:pt idx="3453">
                  <c:v>6.6450320000294596</c:v>
                </c:pt>
                <c:pt idx="3454">
                  <c:v>6.6492080000462011</c:v>
                </c:pt>
                <c:pt idx="3455">
                  <c:v>6.6533840000629425</c:v>
                </c:pt>
                <c:pt idx="3456">
                  <c:v>6.6575360000715591</c:v>
                </c:pt>
                <c:pt idx="3457">
                  <c:v>6.6617120000883006</c:v>
                </c:pt>
                <c:pt idx="3458">
                  <c:v>6.665888000105042</c:v>
                </c:pt>
                <c:pt idx="3459">
                  <c:v>6.6700400001136586</c:v>
                </c:pt>
                <c:pt idx="3460">
                  <c:v>6.6742160001304001</c:v>
                </c:pt>
                <c:pt idx="3461">
                  <c:v>6.6783680001390167</c:v>
                </c:pt>
                <c:pt idx="3462">
                  <c:v>6.6825440001557581</c:v>
                </c:pt>
                <c:pt idx="3463">
                  <c:v>6.6867199999978766</c:v>
                </c:pt>
                <c:pt idx="3464">
                  <c:v>6.6908720000064932</c:v>
                </c:pt>
                <c:pt idx="3465">
                  <c:v>6.6950480000232346</c:v>
                </c:pt>
                <c:pt idx="3466">
                  <c:v>6.6992000000318512</c:v>
                </c:pt>
                <c:pt idx="3467">
                  <c:v>6.7033760000485927</c:v>
                </c:pt>
                <c:pt idx="3468">
                  <c:v>6.7075520000653341</c:v>
                </c:pt>
                <c:pt idx="3469">
                  <c:v>6.7117040000739507</c:v>
                </c:pt>
                <c:pt idx="3470">
                  <c:v>6.7158800000906922</c:v>
                </c:pt>
                <c:pt idx="3471">
                  <c:v>6.7200560001074336</c:v>
                </c:pt>
                <c:pt idx="3472">
                  <c:v>6.7242080001160502</c:v>
                </c:pt>
                <c:pt idx="3473">
                  <c:v>6.7283840001327917</c:v>
                </c:pt>
                <c:pt idx="3474">
                  <c:v>6.7325360001414083</c:v>
                </c:pt>
                <c:pt idx="3475">
                  <c:v>6.7367119999835268</c:v>
                </c:pt>
                <c:pt idx="3476">
                  <c:v>6.7408880000002682</c:v>
                </c:pt>
                <c:pt idx="3477">
                  <c:v>6.7450400000088848</c:v>
                </c:pt>
                <c:pt idx="3478">
                  <c:v>6.7492160000256263</c:v>
                </c:pt>
                <c:pt idx="3479">
                  <c:v>6.7533920000423677</c:v>
                </c:pt>
                <c:pt idx="3480">
                  <c:v>6.7575440000509843</c:v>
                </c:pt>
                <c:pt idx="3481">
                  <c:v>6.7617200000677258</c:v>
                </c:pt>
                <c:pt idx="3482">
                  <c:v>6.7658720000763424</c:v>
                </c:pt>
                <c:pt idx="3483">
                  <c:v>6.7700480000930838</c:v>
                </c:pt>
                <c:pt idx="3484">
                  <c:v>6.7742240001098253</c:v>
                </c:pt>
                <c:pt idx="3485">
                  <c:v>6.7783760001184419</c:v>
                </c:pt>
                <c:pt idx="3486">
                  <c:v>6.7825520001351833</c:v>
                </c:pt>
                <c:pt idx="3487">
                  <c:v>6.7867040001437999</c:v>
                </c:pt>
                <c:pt idx="3488">
                  <c:v>6.7908799999859184</c:v>
                </c:pt>
                <c:pt idx="3489">
                  <c:v>6.7950560000026599</c:v>
                </c:pt>
                <c:pt idx="3490">
                  <c:v>6.7992080000112765</c:v>
                </c:pt>
                <c:pt idx="3491">
                  <c:v>6.8033840000280179</c:v>
                </c:pt>
                <c:pt idx="3492">
                  <c:v>6.8075600000447594</c:v>
                </c:pt>
                <c:pt idx="3493">
                  <c:v>6.811712000053376</c:v>
                </c:pt>
                <c:pt idx="3494">
                  <c:v>6.8158880000701174</c:v>
                </c:pt>
                <c:pt idx="3495">
                  <c:v>6.820040000078734</c:v>
                </c:pt>
                <c:pt idx="3496">
                  <c:v>6.8242160000954755</c:v>
                </c:pt>
                <c:pt idx="3497">
                  <c:v>6.8283920001122169</c:v>
                </c:pt>
                <c:pt idx="3498">
                  <c:v>6.8325440001208335</c:v>
                </c:pt>
                <c:pt idx="3499">
                  <c:v>6.836720000137575</c:v>
                </c:pt>
                <c:pt idx="3500">
                  <c:v>6.8408960001543164</c:v>
                </c:pt>
                <c:pt idx="3501">
                  <c:v>6.84504799998831</c:v>
                </c:pt>
                <c:pt idx="3502">
                  <c:v>6.8492240000050515</c:v>
                </c:pt>
                <c:pt idx="3503">
                  <c:v>6.8533760000136681</c:v>
                </c:pt>
                <c:pt idx="3504">
                  <c:v>6.8575520000304095</c:v>
                </c:pt>
                <c:pt idx="3505">
                  <c:v>6.861728000047151</c:v>
                </c:pt>
                <c:pt idx="3506">
                  <c:v>6.8658800000557676</c:v>
                </c:pt>
                <c:pt idx="3507">
                  <c:v>6.8700560000725091</c:v>
                </c:pt>
                <c:pt idx="3508">
                  <c:v>6.8742080000811256</c:v>
                </c:pt>
                <c:pt idx="3509">
                  <c:v>6.8783840000978671</c:v>
                </c:pt>
                <c:pt idx="3510">
                  <c:v>6.8825600001146086</c:v>
                </c:pt>
                <c:pt idx="3511">
                  <c:v>6.8867120001232252</c:v>
                </c:pt>
                <c:pt idx="3512">
                  <c:v>6.8908880001399666</c:v>
                </c:pt>
                <c:pt idx="3513">
                  <c:v>6.8950639999820851</c:v>
                </c:pt>
                <c:pt idx="3514">
                  <c:v>6.8992159999907017</c:v>
                </c:pt>
                <c:pt idx="3515">
                  <c:v>6.9033920000074431</c:v>
                </c:pt>
                <c:pt idx="3516">
                  <c:v>6.9075440000160597</c:v>
                </c:pt>
                <c:pt idx="3517">
                  <c:v>6.9117200000328012</c:v>
                </c:pt>
                <c:pt idx="3518">
                  <c:v>6.9158960000495426</c:v>
                </c:pt>
                <c:pt idx="3519">
                  <c:v>6.9200480000581592</c:v>
                </c:pt>
                <c:pt idx="3520">
                  <c:v>6.9242240000749007</c:v>
                </c:pt>
                <c:pt idx="3521">
                  <c:v>6.9284000000916421</c:v>
                </c:pt>
                <c:pt idx="3522">
                  <c:v>6.9325520001002587</c:v>
                </c:pt>
                <c:pt idx="3523">
                  <c:v>6.9367280001170002</c:v>
                </c:pt>
                <c:pt idx="3524">
                  <c:v>6.9408800001256168</c:v>
                </c:pt>
                <c:pt idx="3525">
                  <c:v>6.9450560001423582</c:v>
                </c:pt>
                <c:pt idx="3526">
                  <c:v>6.9492319999844767</c:v>
                </c:pt>
                <c:pt idx="3527">
                  <c:v>6.9533839999930933</c:v>
                </c:pt>
                <c:pt idx="3528">
                  <c:v>6.9575600000098348</c:v>
                </c:pt>
                <c:pt idx="3529">
                  <c:v>6.9617120000184514</c:v>
                </c:pt>
                <c:pt idx="3530">
                  <c:v>6.9658880000351928</c:v>
                </c:pt>
                <c:pt idx="3531">
                  <c:v>6.9700640000519343</c:v>
                </c:pt>
                <c:pt idx="3532">
                  <c:v>6.9742160000605509</c:v>
                </c:pt>
                <c:pt idx="3533">
                  <c:v>6.9783920000772923</c:v>
                </c:pt>
                <c:pt idx="3534">
                  <c:v>6.9825680000940338</c:v>
                </c:pt>
                <c:pt idx="3535">
                  <c:v>6.9867200001026504</c:v>
                </c:pt>
                <c:pt idx="3536">
                  <c:v>6.9908960001193918</c:v>
                </c:pt>
                <c:pt idx="3537">
                  <c:v>6.9950480001280084</c:v>
                </c:pt>
                <c:pt idx="3538">
                  <c:v>6.9992240001447499</c:v>
                </c:pt>
                <c:pt idx="3539">
                  <c:v>7.0033999999868684</c:v>
                </c:pt>
                <c:pt idx="3540">
                  <c:v>7.0075519999954849</c:v>
                </c:pt>
                <c:pt idx="3541">
                  <c:v>7.0117280000122264</c:v>
                </c:pt>
                <c:pt idx="3542">
                  <c:v>7.015880000020843</c:v>
                </c:pt>
                <c:pt idx="3543">
                  <c:v>7.0200560000375845</c:v>
                </c:pt>
                <c:pt idx="3544">
                  <c:v>7.0242320000543259</c:v>
                </c:pt>
                <c:pt idx="3545">
                  <c:v>7.0283840000629425</c:v>
                </c:pt>
                <c:pt idx="3546">
                  <c:v>7.032560000079684</c:v>
                </c:pt>
                <c:pt idx="3547">
                  <c:v>7.0367360000964254</c:v>
                </c:pt>
                <c:pt idx="3548">
                  <c:v>7.040888000105042</c:v>
                </c:pt>
                <c:pt idx="3549">
                  <c:v>7.0450640001217835</c:v>
                </c:pt>
                <c:pt idx="3550">
                  <c:v>7.0492160001304001</c:v>
                </c:pt>
                <c:pt idx="3551">
                  <c:v>7.0533920001471415</c:v>
                </c:pt>
                <c:pt idx="3552">
                  <c:v>7.05756799998926</c:v>
                </c:pt>
                <c:pt idx="3553">
                  <c:v>7.0617199999978766</c:v>
                </c:pt>
                <c:pt idx="3554">
                  <c:v>7.065896000014618</c:v>
                </c:pt>
                <c:pt idx="3555">
                  <c:v>7.0700720000313595</c:v>
                </c:pt>
                <c:pt idx="3556">
                  <c:v>7.0742240000399761</c:v>
                </c:pt>
                <c:pt idx="3557">
                  <c:v>7.0783760000485927</c:v>
                </c:pt>
                <c:pt idx="3558">
                  <c:v>7.0825280000572093</c:v>
                </c:pt>
                <c:pt idx="3559">
                  <c:v>7.0866800000658259</c:v>
                </c:pt>
                <c:pt idx="3560">
                  <c:v>7.0908320000744425</c:v>
                </c:pt>
                <c:pt idx="3561">
                  <c:v>7.0949840000830591</c:v>
                </c:pt>
                <c:pt idx="3562">
                  <c:v>7.0991120000835508</c:v>
                </c:pt>
                <c:pt idx="3563">
                  <c:v>7.1032640000921674</c:v>
                </c:pt>
                <c:pt idx="3564">
                  <c:v>7.107416000100784</c:v>
                </c:pt>
                <c:pt idx="3565">
                  <c:v>7.1115680001094006</c:v>
                </c:pt>
                <c:pt idx="3566">
                  <c:v>7.1157200001180172</c:v>
                </c:pt>
                <c:pt idx="3567">
                  <c:v>7.1198720001266338</c:v>
                </c:pt>
                <c:pt idx="3568">
                  <c:v>7.1240240001352504</c:v>
                </c:pt>
                <c:pt idx="3569">
                  <c:v>7.1281520001357421</c:v>
                </c:pt>
                <c:pt idx="3570">
                  <c:v>7.1323040001443587</c:v>
                </c:pt>
                <c:pt idx="3571">
                  <c:v>7.1364560001529753</c:v>
                </c:pt>
                <c:pt idx="3572">
                  <c:v>7.1406079999869689</c:v>
                </c:pt>
                <c:pt idx="3573">
                  <c:v>7.1447599999955855</c:v>
                </c:pt>
                <c:pt idx="3574">
                  <c:v>7.1489120000042021</c:v>
                </c:pt>
                <c:pt idx="3575">
                  <c:v>7.1530640000128187</c:v>
                </c:pt>
                <c:pt idx="3576">
                  <c:v>7.1571920000133105</c:v>
                </c:pt>
                <c:pt idx="3577">
                  <c:v>7.1613680000300519</c:v>
                </c:pt>
                <c:pt idx="3578">
                  <c:v>7.1655200000386685</c:v>
                </c:pt>
                <c:pt idx="3579">
                  <c:v>7.1696720000472851</c:v>
                </c:pt>
                <c:pt idx="3580">
                  <c:v>7.1738480000640266</c:v>
                </c:pt>
                <c:pt idx="3581">
                  <c:v>7.1780000000726432</c:v>
                </c:pt>
                <c:pt idx="3582">
                  <c:v>7.1821520000812598</c:v>
                </c:pt>
                <c:pt idx="3583">
                  <c:v>7.1863280000980012</c:v>
                </c:pt>
                <c:pt idx="3584">
                  <c:v>7.1904800001066178</c:v>
                </c:pt>
                <c:pt idx="3585">
                  <c:v>7.1946320001152344</c:v>
                </c:pt>
                <c:pt idx="3586">
                  <c:v>7.1988080001319759</c:v>
                </c:pt>
                <c:pt idx="3587">
                  <c:v>7.2029600001405925</c:v>
                </c:pt>
                <c:pt idx="3588">
                  <c:v>7.2071120001492091</c:v>
                </c:pt>
                <c:pt idx="3589">
                  <c:v>7.2112879999913275</c:v>
                </c:pt>
                <c:pt idx="3590">
                  <c:v>7.2154399999999441</c:v>
                </c:pt>
                <c:pt idx="3591">
                  <c:v>7.2195920000085607</c:v>
                </c:pt>
                <c:pt idx="3592">
                  <c:v>7.2237680000253022</c:v>
                </c:pt>
                <c:pt idx="3593">
                  <c:v>7.2279200000339188</c:v>
                </c:pt>
                <c:pt idx="3594">
                  <c:v>7.2320720000425354</c:v>
                </c:pt>
                <c:pt idx="3595">
                  <c:v>7.2362480000592768</c:v>
                </c:pt>
                <c:pt idx="3596">
                  <c:v>7.2404000000678934</c:v>
                </c:pt>
                <c:pt idx="3597">
                  <c:v>7.2445760000846349</c:v>
                </c:pt>
                <c:pt idx="3598">
                  <c:v>7.2487280000932515</c:v>
                </c:pt>
                <c:pt idx="3599">
                  <c:v>7.2529040001099929</c:v>
                </c:pt>
                <c:pt idx="3600">
                  <c:v>7.2570560001186095</c:v>
                </c:pt>
                <c:pt idx="3601">
                  <c:v>7.261232000135351</c:v>
                </c:pt>
                <c:pt idx="3602">
                  <c:v>7.2653840001439676</c:v>
                </c:pt>
                <c:pt idx="3603">
                  <c:v>7.269559999986086</c:v>
                </c:pt>
                <c:pt idx="3604">
                  <c:v>7.2737119999947026</c:v>
                </c:pt>
                <c:pt idx="3605">
                  <c:v>7.2778880000114441</c:v>
                </c:pt>
                <c:pt idx="3606">
                  <c:v>7.2820400000200607</c:v>
                </c:pt>
                <c:pt idx="3607">
                  <c:v>7.2862160000368021</c:v>
                </c:pt>
                <c:pt idx="3608">
                  <c:v>7.2903680000454187</c:v>
                </c:pt>
                <c:pt idx="3609">
                  <c:v>7.2945440000621602</c:v>
                </c:pt>
                <c:pt idx="3610">
                  <c:v>7.2986960000707768</c:v>
                </c:pt>
                <c:pt idx="3611">
                  <c:v>7.3028720000875182</c:v>
                </c:pt>
                <c:pt idx="3612">
                  <c:v>7.3070240000961348</c:v>
                </c:pt>
                <c:pt idx="3613">
                  <c:v>7.3112000001128763</c:v>
                </c:pt>
                <c:pt idx="3614">
                  <c:v>7.3153520001214929</c:v>
                </c:pt>
                <c:pt idx="3615">
                  <c:v>7.3195280001382343</c:v>
                </c:pt>
                <c:pt idx="3616">
                  <c:v>7.3236800001468509</c:v>
                </c:pt>
                <c:pt idx="3617">
                  <c:v>7.3278559999889694</c:v>
                </c:pt>
                <c:pt idx="3618">
                  <c:v>7.332007999997586</c:v>
                </c:pt>
                <c:pt idx="3619">
                  <c:v>7.3361840000143275</c:v>
                </c:pt>
                <c:pt idx="3620">
                  <c:v>7.3403600000310689</c:v>
                </c:pt>
                <c:pt idx="3621">
                  <c:v>7.3445120000396855</c:v>
                </c:pt>
                <c:pt idx="3622">
                  <c:v>7.348688000056427</c:v>
                </c:pt>
                <c:pt idx="3623">
                  <c:v>7.3528400000650436</c:v>
                </c:pt>
                <c:pt idx="3624">
                  <c:v>7.357016000081785</c:v>
                </c:pt>
                <c:pt idx="3625">
                  <c:v>7.3611680000904016</c:v>
                </c:pt>
                <c:pt idx="3626">
                  <c:v>7.3653440001071431</c:v>
                </c:pt>
                <c:pt idx="3627">
                  <c:v>7.3695200001238845</c:v>
                </c:pt>
                <c:pt idx="3628">
                  <c:v>7.3736720001325011</c:v>
                </c:pt>
                <c:pt idx="3629">
                  <c:v>7.3778480001492426</c:v>
                </c:pt>
                <c:pt idx="3630">
                  <c:v>7.3819999999832362</c:v>
                </c:pt>
                <c:pt idx="3631">
                  <c:v>7.3861759999999776</c:v>
                </c:pt>
                <c:pt idx="3632">
                  <c:v>7.3903280000085942</c:v>
                </c:pt>
                <c:pt idx="3633">
                  <c:v>7.3945040000253357</c:v>
                </c:pt>
                <c:pt idx="3634">
                  <c:v>7.3986800000420772</c:v>
                </c:pt>
                <c:pt idx="3635">
                  <c:v>7.4028320000506938</c:v>
                </c:pt>
                <c:pt idx="3636">
                  <c:v>7.4070080000674352</c:v>
                </c:pt>
                <c:pt idx="3637">
                  <c:v>7.4111600000760518</c:v>
                </c:pt>
                <c:pt idx="3638">
                  <c:v>7.4153360000927933</c:v>
                </c:pt>
                <c:pt idx="3639">
                  <c:v>7.4194880001014099</c:v>
                </c:pt>
                <c:pt idx="3640">
                  <c:v>7.4236640001181513</c:v>
                </c:pt>
                <c:pt idx="3641">
                  <c:v>7.4278400001348928</c:v>
                </c:pt>
                <c:pt idx="3642">
                  <c:v>7.4319920001435094</c:v>
                </c:pt>
                <c:pt idx="3643">
                  <c:v>7.4361679999856278</c:v>
                </c:pt>
                <c:pt idx="3644">
                  <c:v>7.4403199999942444</c:v>
                </c:pt>
                <c:pt idx="3645">
                  <c:v>7.4444960000109859</c:v>
                </c:pt>
                <c:pt idx="3646">
                  <c:v>7.4486720000277273</c:v>
                </c:pt>
                <c:pt idx="3647">
                  <c:v>7.4528240000363439</c:v>
                </c:pt>
                <c:pt idx="3648">
                  <c:v>7.4570000000530854</c:v>
                </c:pt>
                <c:pt idx="3649">
                  <c:v>7.461152000061702</c:v>
                </c:pt>
                <c:pt idx="3650">
                  <c:v>7.4653280000784434</c:v>
                </c:pt>
                <c:pt idx="3651">
                  <c:v>7.4695040000951849</c:v>
                </c:pt>
                <c:pt idx="3652">
                  <c:v>7.4736560001038015</c:v>
                </c:pt>
                <c:pt idx="3653">
                  <c:v>7.4778320001205429</c:v>
                </c:pt>
                <c:pt idx="3654">
                  <c:v>7.4820080001372844</c:v>
                </c:pt>
                <c:pt idx="3655">
                  <c:v>7.486160000145901</c:v>
                </c:pt>
                <c:pt idx="3656">
                  <c:v>7.4903359999880195</c:v>
                </c:pt>
                <c:pt idx="3657">
                  <c:v>7.4944879999966361</c:v>
                </c:pt>
                <c:pt idx="3658">
                  <c:v>7.4986640000133775</c:v>
                </c:pt>
                <c:pt idx="3659">
                  <c:v>7.502840000030119</c:v>
                </c:pt>
                <c:pt idx="3660">
                  <c:v>7.5069920000387356</c:v>
                </c:pt>
                <c:pt idx="3661">
                  <c:v>7.511168000055477</c:v>
                </c:pt>
                <c:pt idx="3662">
                  <c:v>7.5153200000640936</c:v>
                </c:pt>
                <c:pt idx="3663">
                  <c:v>7.5194960000808351</c:v>
                </c:pt>
                <c:pt idx="3664">
                  <c:v>7.5236720000975765</c:v>
                </c:pt>
                <c:pt idx="3665">
                  <c:v>7.5278240001061931</c:v>
                </c:pt>
                <c:pt idx="3666">
                  <c:v>7.5320000001229346</c:v>
                </c:pt>
                <c:pt idx="3667">
                  <c:v>7.5361520001315512</c:v>
                </c:pt>
                <c:pt idx="3668">
                  <c:v>7.5403280001482926</c:v>
                </c:pt>
                <c:pt idx="3669">
                  <c:v>7.5445039999904111</c:v>
                </c:pt>
                <c:pt idx="3670">
                  <c:v>7.5486559999990277</c:v>
                </c:pt>
                <c:pt idx="3671">
                  <c:v>7.5528320000157692</c:v>
                </c:pt>
                <c:pt idx="3672">
                  <c:v>7.5569840000243858</c:v>
                </c:pt>
                <c:pt idx="3673">
                  <c:v>7.5611600000411272</c:v>
                </c:pt>
                <c:pt idx="3674">
                  <c:v>7.5653360000578687</c:v>
                </c:pt>
                <c:pt idx="3675">
                  <c:v>7.5694880000664853</c:v>
                </c:pt>
                <c:pt idx="3676">
                  <c:v>7.5736640000832267</c:v>
                </c:pt>
                <c:pt idx="3677">
                  <c:v>7.5778160000918433</c:v>
                </c:pt>
                <c:pt idx="3678">
                  <c:v>7.5819920001085848</c:v>
                </c:pt>
                <c:pt idx="3679">
                  <c:v>7.5861680001253262</c:v>
                </c:pt>
                <c:pt idx="3680">
                  <c:v>7.5903200001339428</c:v>
                </c:pt>
                <c:pt idx="3681">
                  <c:v>7.5944960001506843</c:v>
                </c:pt>
                <c:pt idx="3682">
                  <c:v>7.5986479999846779</c:v>
                </c:pt>
                <c:pt idx="3683">
                  <c:v>7.6028240000014193</c:v>
                </c:pt>
                <c:pt idx="3684">
                  <c:v>7.6070000000181608</c:v>
                </c:pt>
                <c:pt idx="3685">
                  <c:v>7.6111520000267774</c:v>
                </c:pt>
                <c:pt idx="3686">
                  <c:v>7.6153280000435188</c:v>
                </c:pt>
                <c:pt idx="3687">
                  <c:v>7.6194800000521354</c:v>
                </c:pt>
                <c:pt idx="3688">
                  <c:v>7.6236560000688769</c:v>
                </c:pt>
                <c:pt idx="3689">
                  <c:v>7.6278320000856183</c:v>
                </c:pt>
                <c:pt idx="3690">
                  <c:v>7.6319840000942349</c:v>
                </c:pt>
                <c:pt idx="3691">
                  <c:v>7.6361600001109764</c:v>
                </c:pt>
                <c:pt idx="3692">
                  <c:v>7.640312000119593</c:v>
                </c:pt>
                <c:pt idx="3693">
                  <c:v>7.6444880001363344</c:v>
                </c:pt>
                <c:pt idx="3694">
                  <c:v>7.6486640001530759</c:v>
                </c:pt>
                <c:pt idx="3695">
                  <c:v>7.6528159999870695</c:v>
                </c:pt>
                <c:pt idx="3696">
                  <c:v>7.656992000003811</c:v>
                </c:pt>
                <c:pt idx="3697">
                  <c:v>7.6611440000124276</c:v>
                </c:pt>
                <c:pt idx="3698">
                  <c:v>7.665320000029169</c:v>
                </c:pt>
                <c:pt idx="3699">
                  <c:v>7.6694960000459105</c:v>
                </c:pt>
                <c:pt idx="3700">
                  <c:v>7.6736480000545271</c:v>
                </c:pt>
                <c:pt idx="3701">
                  <c:v>7.6778240000712685</c:v>
                </c:pt>
                <c:pt idx="3702">
                  <c:v>7.6819760000798851</c:v>
                </c:pt>
                <c:pt idx="3703">
                  <c:v>7.6861520000966266</c:v>
                </c:pt>
                <c:pt idx="3704">
                  <c:v>7.690328000113368</c:v>
                </c:pt>
                <c:pt idx="3705">
                  <c:v>7.6944800001219846</c:v>
                </c:pt>
                <c:pt idx="3706">
                  <c:v>7.6986560001387261</c:v>
                </c:pt>
                <c:pt idx="3707">
                  <c:v>7.7028080001473427</c:v>
                </c:pt>
                <c:pt idx="3708">
                  <c:v>7.7069839999894612</c:v>
                </c:pt>
                <c:pt idx="3709">
                  <c:v>7.7111600000062026</c:v>
                </c:pt>
                <c:pt idx="3710">
                  <c:v>7.7153120000148192</c:v>
                </c:pt>
                <c:pt idx="3711">
                  <c:v>7.7194880000315607</c:v>
                </c:pt>
                <c:pt idx="3712">
                  <c:v>7.7236400000401773</c:v>
                </c:pt>
                <c:pt idx="3713">
                  <c:v>7.7278160000569187</c:v>
                </c:pt>
                <c:pt idx="3714">
                  <c:v>7.7319920000736602</c:v>
                </c:pt>
                <c:pt idx="3715">
                  <c:v>7.7361440000822768</c:v>
                </c:pt>
                <c:pt idx="3716">
                  <c:v>7.7403200000990182</c:v>
                </c:pt>
                <c:pt idx="3717">
                  <c:v>7.7444720001076348</c:v>
                </c:pt>
                <c:pt idx="3718">
                  <c:v>7.7486480001243763</c:v>
                </c:pt>
                <c:pt idx="3719">
                  <c:v>7.7528240001411177</c:v>
                </c:pt>
                <c:pt idx="3720">
                  <c:v>7.7569760001497343</c:v>
                </c:pt>
                <c:pt idx="3721">
                  <c:v>7.7611519999918528</c:v>
                </c:pt>
                <c:pt idx="3722">
                  <c:v>7.7653040000004694</c:v>
                </c:pt>
                <c:pt idx="3723">
                  <c:v>7.7694800000172108</c:v>
                </c:pt>
                <c:pt idx="3724">
                  <c:v>7.7736560000339523</c:v>
                </c:pt>
                <c:pt idx="3725">
                  <c:v>7.7778080000425689</c:v>
                </c:pt>
                <c:pt idx="3726">
                  <c:v>7.7819840000593103</c:v>
                </c:pt>
                <c:pt idx="3727">
                  <c:v>7.7861360000679269</c:v>
                </c:pt>
                <c:pt idx="3728">
                  <c:v>7.7903120000846684</c:v>
                </c:pt>
                <c:pt idx="3729">
                  <c:v>7.7944880001014099</c:v>
                </c:pt>
                <c:pt idx="3730">
                  <c:v>7.7986400001100264</c:v>
                </c:pt>
                <c:pt idx="3731">
                  <c:v>7.8028160001267679</c:v>
                </c:pt>
                <c:pt idx="3732">
                  <c:v>7.8069680001353845</c:v>
                </c:pt>
                <c:pt idx="3733">
                  <c:v>7.811144000152126</c:v>
                </c:pt>
                <c:pt idx="3734">
                  <c:v>7.8153199999942444</c:v>
                </c:pt>
                <c:pt idx="3735">
                  <c:v>7.819472000002861</c:v>
                </c:pt>
                <c:pt idx="3736">
                  <c:v>7.8236480000196025</c:v>
                </c:pt>
                <c:pt idx="3737">
                  <c:v>7.8278000000282191</c:v>
                </c:pt>
                <c:pt idx="3738">
                  <c:v>7.8319760000449605</c:v>
                </c:pt>
                <c:pt idx="3739">
                  <c:v>7.836152000061702</c:v>
                </c:pt>
                <c:pt idx="3740">
                  <c:v>7.8403040000703186</c:v>
                </c:pt>
                <c:pt idx="3741">
                  <c:v>7.84448000008706</c:v>
                </c:pt>
                <c:pt idx="3742">
                  <c:v>7.8486320000956766</c:v>
                </c:pt>
                <c:pt idx="3743">
                  <c:v>7.8528080001124181</c:v>
                </c:pt>
                <c:pt idx="3744">
                  <c:v>7.8569840001291595</c:v>
                </c:pt>
                <c:pt idx="3745">
                  <c:v>7.8611360001377761</c:v>
                </c:pt>
                <c:pt idx="3746">
                  <c:v>7.8653120001545176</c:v>
                </c:pt>
                <c:pt idx="3747">
                  <c:v>7.8694639999885112</c:v>
                </c:pt>
                <c:pt idx="3748">
                  <c:v>7.8736400000052527</c:v>
                </c:pt>
                <c:pt idx="3749">
                  <c:v>7.8778160000219941</c:v>
                </c:pt>
                <c:pt idx="3750">
                  <c:v>7.8819680000306107</c:v>
                </c:pt>
                <c:pt idx="3751">
                  <c:v>7.8861440000473522</c:v>
                </c:pt>
                <c:pt idx="3752">
                  <c:v>7.8902960000559688</c:v>
                </c:pt>
                <c:pt idx="3753">
                  <c:v>7.8944720000727102</c:v>
                </c:pt>
                <c:pt idx="3754">
                  <c:v>7.8986480000894517</c:v>
                </c:pt>
                <c:pt idx="3755">
                  <c:v>7.9028000000980683</c:v>
                </c:pt>
                <c:pt idx="3756">
                  <c:v>7.9069760001148097</c:v>
                </c:pt>
                <c:pt idx="3757">
                  <c:v>7.9111280001234263</c:v>
                </c:pt>
                <c:pt idx="3758">
                  <c:v>7.9153040001401678</c:v>
                </c:pt>
                <c:pt idx="3759">
                  <c:v>7.9194799999822862</c:v>
                </c:pt>
                <c:pt idx="3760">
                  <c:v>7.9236319999909028</c:v>
                </c:pt>
                <c:pt idx="3761">
                  <c:v>7.9278080000076443</c:v>
                </c:pt>
                <c:pt idx="3762">
                  <c:v>7.9319600000162609</c:v>
                </c:pt>
                <c:pt idx="3763">
                  <c:v>7.9361360000330023</c:v>
                </c:pt>
                <c:pt idx="3764">
                  <c:v>7.9403120000497438</c:v>
                </c:pt>
                <c:pt idx="3765">
                  <c:v>7.9444640000583604</c:v>
                </c:pt>
                <c:pt idx="3766">
                  <c:v>7.9486400000751019</c:v>
                </c:pt>
                <c:pt idx="3767">
                  <c:v>7.9527920000837184</c:v>
                </c:pt>
                <c:pt idx="3768">
                  <c:v>7.9569680001004599</c:v>
                </c:pt>
                <c:pt idx="3769">
                  <c:v>7.9611440001172014</c:v>
                </c:pt>
                <c:pt idx="3770">
                  <c:v>7.965296000125818</c:v>
                </c:pt>
                <c:pt idx="3771">
                  <c:v>7.9694720001425594</c:v>
                </c:pt>
                <c:pt idx="3772">
                  <c:v>7.973624000151176</c:v>
                </c:pt>
                <c:pt idx="3773">
                  <c:v>7.9777999999932945</c:v>
                </c:pt>
                <c:pt idx="3774">
                  <c:v>7.9819760000100359</c:v>
                </c:pt>
                <c:pt idx="3775">
                  <c:v>7.9861280000186525</c:v>
                </c:pt>
                <c:pt idx="3776">
                  <c:v>7.990304000035394</c:v>
                </c:pt>
                <c:pt idx="3777">
                  <c:v>7.9944560000440106</c:v>
                </c:pt>
                <c:pt idx="3778">
                  <c:v>7.998632000060752</c:v>
                </c:pt>
                <c:pt idx="3779">
                  <c:v>8.0028080000774935</c:v>
                </c:pt>
                <c:pt idx="3780">
                  <c:v>8.0069600000861101</c:v>
                </c:pt>
                <c:pt idx="3781">
                  <c:v>8.0111360001028515</c:v>
                </c:pt>
                <c:pt idx="3782">
                  <c:v>8.0152880001114681</c:v>
                </c:pt>
                <c:pt idx="3783">
                  <c:v>8.0194640001282096</c:v>
                </c:pt>
                <c:pt idx="3784">
                  <c:v>8.023640000144951</c:v>
                </c:pt>
                <c:pt idx="3785">
                  <c:v>8.0277920001535676</c:v>
                </c:pt>
                <c:pt idx="3786">
                  <c:v>8.0319679999956861</c:v>
                </c:pt>
                <c:pt idx="3787">
                  <c:v>8.0361200000043027</c:v>
                </c:pt>
                <c:pt idx="3788">
                  <c:v>8.0402960000210442</c:v>
                </c:pt>
                <c:pt idx="3789">
                  <c:v>8.0444720000377856</c:v>
                </c:pt>
                <c:pt idx="3790">
                  <c:v>8.0486240000464022</c:v>
                </c:pt>
                <c:pt idx="3791">
                  <c:v>8.0528000000631437</c:v>
                </c:pt>
                <c:pt idx="3792">
                  <c:v>8.0569520000717603</c:v>
                </c:pt>
                <c:pt idx="3793">
                  <c:v>8.0611280000885017</c:v>
                </c:pt>
                <c:pt idx="3794">
                  <c:v>8.0653040001052432</c:v>
                </c:pt>
                <c:pt idx="3795">
                  <c:v>8.0694560001138598</c:v>
                </c:pt>
                <c:pt idx="3796">
                  <c:v>8.0736320001306012</c:v>
                </c:pt>
                <c:pt idx="3797">
                  <c:v>8.0777840001392178</c:v>
                </c:pt>
                <c:pt idx="3798">
                  <c:v>8.0819600001559593</c:v>
                </c:pt>
                <c:pt idx="3799">
                  <c:v>8.0861359999980778</c:v>
                </c:pt>
                <c:pt idx="3800">
                  <c:v>8.0902880000066943</c:v>
                </c:pt>
                <c:pt idx="3801">
                  <c:v>8.0944640000234358</c:v>
                </c:pt>
                <c:pt idx="3802">
                  <c:v>8.0986160000320524</c:v>
                </c:pt>
                <c:pt idx="3803">
                  <c:v>8.1027920000487939</c:v>
                </c:pt>
                <c:pt idx="3804">
                  <c:v>8.1069680000655353</c:v>
                </c:pt>
                <c:pt idx="3805">
                  <c:v>8.1111200000741519</c:v>
                </c:pt>
                <c:pt idx="3806">
                  <c:v>8.1152960000908934</c:v>
                </c:pt>
                <c:pt idx="3807">
                  <c:v>8.11944800009951</c:v>
                </c:pt>
                <c:pt idx="3808">
                  <c:v>8.1236240001162514</c:v>
                </c:pt>
                <c:pt idx="3809">
                  <c:v>8.1278000001329929</c:v>
                </c:pt>
                <c:pt idx="3810">
                  <c:v>8.1319520001416095</c:v>
                </c:pt>
                <c:pt idx="3811">
                  <c:v>8.1361279999837279</c:v>
                </c:pt>
                <c:pt idx="3812">
                  <c:v>8.1402799999923445</c:v>
                </c:pt>
                <c:pt idx="3813">
                  <c:v>8.144456000009086</c:v>
                </c:pt>
                <c:pt idx="3814">
                  <c:v>8.1486320000258274</c:v>
                </c:pt>
                <c:pt idx="3815">
                  <c:v>8.152784000034444</c:v>
                </c:pt>
                <c:pt idx="3816">
                  <c:v>8.1569600000511855</c:v>
                </c:pt>
                <c:pt idx="3817">
                  <c:v>8.1611120000598021</c:v>
                </c:pt>
                <c:pt idx="3818">
                  <c:v>8.1652880000765435</c:v>
                </c:pt>
                <c:pt idx="3819">
                  <c:v>8.169464000093285</c:v>
                </c:pt>
                <c:pt idx="3820">
                  <c:v>8.1736160001019016</c:v>
                </c:pt>
                <c:pt idx="3821">
                  <c:v>8.177792000118643</c:v>
                </c:pt>
                <c:pt idx="3822">
                  <c:v>8.1819680001353845</c:v>
                </c:pt>
                <c:pt idx="3823">
                  <c:v>8.1861200001440011</c:v>
                </c:pt>
                <c:pt idx="3824">
                  <c:v>8.1902959999861196</c:v>
                </c:pt>
                <c:pt idx="3825">
                  <c:v>8.1944479999947362</c:v>
                </c:pt>
                <c:pt idx="3826">
                  <c:v>8.1986240000114776</c:v>
                </c:pt>
                <c:pt idx="3827">
                  <c:v>8.2028000000282191</c:v>
                </c:pt>
                <c:pt idx="3828">
                  <c:v>8.2069520000368357</c:v>
                </c:pt>
                <c:pt idx="3829">
                  <c:v>8.2111280000535771</c:v>
                </c:pt>
                <c:pt idx="3830">
                  <c:v>8.2152800000621937</c:v>
                </c:pt>
                <c:pt idx="3831">
                  <c:v>8.2194560000789352</c:v>
                </c:pt>
                <c:pt idx="3832">
                  <c:v>8.2236320000956766</c:v>
                </c:pt>
                <c:pt idx="3833">
                  <c:v>8.2277840001042932</c:v>
                </c:pt>
                <c:pt idx="3834">
                  <c:v>8.2319600001210347</c:v>
                </c:pt>
                <c:pt idx="3835">
                  <c:v>8.2361120001296513</c:v>
                </c:pt>
                <c:pt idx="3836">
                  <c:v>8.2402880001463927</c:v>
                </c:pt>
                <c:pt idx="3837">
                  <c:v>8.2444639999885112</c:v>
                </c:pt>
                <c:pt idx="3838">
                  <c:v>8.2486159999971278</c:v>
                </c:pt>
                <c:pt idx="3839">
                  <c:v>8.2527920000138693</c:v>
                </c:pt>
                <c:pt idx="3840">
                  <c:v>8.2569440000224859</c:v>
                </c:pt>
                <c:pt idx="3841">
                  <c:v>8.2611200000392273</c:v>
                </c:pt>
                <c:pt idx="3842">
                  <c:v>8.2652960000559688</c:v>
                </c:pt>
                <c:pt idx="3843">
                  <c:v>8.2694480000645854</c:v>
                </c:pt>
                <c:pt idx="3844">
                  <c:v>8.2736240000813268</c:v>
                </c:pt>
                <c:pt idx="3845">
                  <c:v>8.2777760000899434</c:v>
                </c:pt>
                <c:pt idx="3846">
                  <c:v>8.2819520001066849</c:v>
                </c:pt>
                <c:pt idx="3847">
                  <c:v>8.2861280001234263</c:v>
                </c:pt>
                <c:pt idx="3848">
                  <c:v>8.2902800001320429</c:v>
                </c:pt>
                <c:pt idx="3849">
                  <c:v>8.2944560001487844</c:v>
                </c:pt>
                <c:pt idx="3850">
                  <c:v>8.298607999982778</c:v>
                </c:pt>
                <c:pt idx="3851">
                  <c:v>8.3027839999995194</c:v>
                </c:pt>
                <c:pt idx="3852">
                  <c:v>8.3069600000162609</c:v>
                </c:pt>
                <c:pt idx="3853">
                  <c:v>8.3111120000248775</c:v>
                </c:pt>
                <c:pt idx="3854">
                  <c:v>8.3152880000416189</c:v>
                </c:pt>
                <c:pt idx="3855">
                  <c:v>8.3194400000502355</c:v>
                </c:pt>
                <c:pt idx="3856">
                  <c:v>8.323616000066977</c:v>
                </c:pt>
                <c:pt idx="3857">
                  <c:v>8.3277920000837184</c:v>
                </c:pt>
                <c:pt idx="3858">
                  <c:v>8.331944000092335</c:v>
                </c:pt>
                <c:pt idx="3859">
                  <c:v>8.3361200001090765</c:v>
                </c:pt>
                <c:pt idx="3860">
                  <c:v>8.3402720001176931</c:v>
                </c:pt>
                <c:pt idx="3861">
                  <c:v>8.3444480001344346</c:v>
                </c:pt>
                <c:pt idx="3862">
                  <c:v>8.348624000151176</c:v>
                </c:pt>
                <c:pt idx="3863">
                  <c:v>8.3527759999851696</c:v>
                </c:pt>
                <c:pt idx="3864">
                  <c:v>8.3569520000019111</c:v>
                </c:pt>
                <c:pt idx="3865">
                  <c:v>8.3611040000105277</c:v>
                </c:pt>
                <c:pt idx="3866">
                  <c:v>8.3652800000272691</c:v>
                </c:pt>
                <c:pt idx="3867">
                  <c:v>8.3694560000440106</c:v>
                </c:pt>
                <c:pt idx="3868">
                  <c:v>8.3736080000526272</c:v>
                </c:pt>
                <c:pt idx="3869">
                  <c:v>8.3777840000693686</c:v>
                </c:pt>
                <c:pt idx="3870">
                  <c:v>8.3819360000779852</c:v>
                </c:pt>
                <c:pt idx="3871">
                  <c:v>8.3861120000947267</c:v>
                </c:pt>
                <c:pt idx="3872">
                  <c:v>8.3902880001114681</c:v>
                </c:pt>
                <c:pt idx="3873">
                  <c:v>8.3944400001200847</c:v>
                </c:pt>
                <c:pt idx="3874">
                  <c:v>8.3986160001368262</c:v>
                </c:pt>
                <c:pt idx="3875">
                  <c:v>8.4027680001454428</c:v>
                </c:pt>
                <c:pt idx="3876">
                  <c:v>8.4069439999875613</c:v>
                </c:pt>
                <c:pt idx="3877">
                  <c:v>8.4111200000043027</c:v>
                </c:pt>
                <c:pt idx="3878">
                  <c:v>8.4152720000129193</c:v>
                </c:pt>
                <c:pt idx="3879">
                  <c:v>8.4194480000296608</c:v>
                </c:pt>
                <c:pt idx="3880">
                  <c:v>8.4236000000382774</c:v>
                </c:pt>
                <c:pt idx="3881">
                  <c:v>8.4277760000550188</c:v>
                </c:pt>
                <c:pt idx="3882">
                  <c:v>8.4319520000717603</c:v>
                </c:pt>
                <c:pt idx="3883">
                  <c:v>8.4361040000803769</c:v>
                </c:pt>
                <c:pt idx="3884">
                  <c:v>8.4402800000971183</c:v>
                </c:pt>
                <c:pt idx="3885">
                  <c:v>8.4444320001057349</c:v>
                </c:pt>
                <c:pt idx="3886">
                  <c:v>8.4486080001224764</c:v>
                </c:pt>
                <c:pt idx="3887">
                  <c:v>8.4527840001392178</c:v>
                </c:pt>
                <c:pt idx="3888">
                  <c:v>8.4569360001478344</c:v>
                </c:pt>
                <c:pt idx="3889">
                  <c:v>8.4611119999899529</c:v>
                </c:pt>
                <c:pt idx="3890">
                  <c:v>8.4652639999985695</c:v>
                </c:pt>
                <c:pt idx="3891">
                  <c:v>8.4694400000153109</c:v>
                </c:pt>
                <c:pt idx="3892">
                  <c:v>8.4736160000320524</c:v>
                </c:pt>
                <c:pt idx="3893">
                  <c:v>8.477768000040669</c:v>
                </c:pt>
                <c:pt idx="3894">
                  <c:v>8.4819440000574104</c:v>
                </c:pt>
                <c:pt idx="3895">
                  <c:v>8.486096000066027</c:v>
                </c:pt>
                <c:pt idx="3896">
                  <c:v>8.4902720000827685</c:v>
                </c:pt>
                <c:pt idx="3897">
                  <c:v>8.49444800009951</c:v>
                </c:pt>
                <c:pt idx="3898">
                  <c:v>8.4986000001081266</c:v>
                </c:pt>
                <c:pt idx="3899">
                  <c:v>8.502776000124868</c:v>
                </c:pt>
                <c:pt idx="3900">
                  <c:v>8.5069280001334846</c:v>
                </c:pt>
                <c:pt idx="3901">
                  <c:v>8.5111040001502261</c:v>
                </c:pt>
                <c:pt idx="3902">
                  <c:v>8.5152799999923445</c:v>
                </c:pt>
                <c:pt idx="3903">
                  <c:v>8.5194320000009611</c:v>
                </c:pt>
                <c:pt idx="3904">
                  <c:v>8.5236080000177026</c:v>
                </c:pt>
                <c:pt idx="3905">
                  <c:v>8.5277600000263192</c:v>
                </c:pt>
                <c:pt idx="3906">
                  <c:v>8.5319360000430606</c:v>
                </c:pt>
                <c:pt idx="3907">
                  <c:v>8.5361120000598021</c:v>
                </c:pt>
                <c:pt idx="3908">
                  <c:v>8.5402640000684187</c:v>
                </c:pt>
                <c:pt idx="3909">
                  <c:v>8.5444400000851601</c:v>
                </c:pt>
                <c:pt idx="3910">
                  <c:v>8.5485920000937767</c:v>
                </c:pt>
                <c:pt idx="3911">
                  <c:v>8.5527680001105182</c:v>
                </c:pt>
                <c:pt idx="3912">
                  <c:v>8.5569440001272596</c:v>
                </c:pt>
                <c:pt idx="3913">
                  <c:v>8.5610960001358762</c:v>
                </c:pt>
                <c:pt idx="3914">
                  <c:v>8.5652720001526177</c:v>
                </c:pt>
                <c:pt idx="3915">
                  <c:v>8.5694239999866113</c:v>
                </c:pt>
                <c:pt idx="3916">
                  <c:v>8.5736000000033528</c:v>
                </c:pt>
                <c:pt idx="3917">
                  <c:v>8.5777760000200942</c:v>
                </c:pt>
                <c:pt idx="3918">
                  <c:v>8.5819280000287108</c:v>
                </c:pt>
                <c:pt idx="3919">
                  <c:v>8.5861040000454523</c:v>
                </c:pt>
                <c:pt idx="3920">
                  <c:v>8.5902800000621937</c:v>
                </c:pt>
                <c:pt idx="3921">
                  <c:v>8.5944320000708103</c:v>
                </c:pt>
                <c:pt idx="3922">
                  <c:v>8.5986080000875518</c:v>
                </c:pt>
                <c:pt idx="3923">
                  <c:v>8.6027600000961684</c:v>
                </c:pt>
                <c:pt idx="3924">
                  <c:v>8.6069360001129098</c:v>
                </c:pt>
                <c:pt idx="3925">
                  <c:v>8.6111120001296513</c:v>
                </c:pt>
                <c:pt idx="3926">
                  <c:v>8.6152640001382679</c:v>
                </c:pt>
                <c:pt idx="3927">
                  <c:v>8.6194400001550093</c:v>
                </c:pt>
                <c:pt idx="3928">
                  <c:v>8.6235919999890029</c:v>
                </c:pt>
                <c:pt idx="3929">
                  <c:v>8.6277680000057444</c:v>
                </c:pt>
                <c:pt idx="3930">
                  <c:v>8.6319440000224859</c:v>
                </c:pt>
                <c:pt idx="3931">
                  <c:v>8.6360960000311024</c:v>
                </c:pt>
                <c:pt idx="3932">
                  <c:v>8.6402720000478439</c:v>
                </c:pt>
                <c:pt idx="3933">
                  <c:v>8.6444240000564605</c:v>
                </c:pt>
                <c:pt idx="3934">
                  <c:v>8.648600000073202</c:v>
                </c:pt>
                <c:pt idx="3935">
                  <c:v>8.6527760000899434</c:v>
                </c:pt>
                <c:pt idx="3936">
                  <c:v>8.65692800009856</c:v>
                </c:pt>
                <c:pt idx="3937">
                  <c:v>8.6611040001153015</c:v>
                </c:pt>
                <c:pt idx="3938">
                  <c:v>8.6652560001239181</c:v>
                </c:pt>
                <c:pt idx="3939">
                  <c:v>8.6694320001406595</c:v>
                </c:pt>
                <c:pt idx="3940">
                  <c:v>8.673607999982778</c:v>
                </c:pt>
                <c:pt idx="3941">
                  <c:v>8.6777599999913946</c:v>
                </c:pt>
                <c:pt idx="3942">
                  <c:v>8.681936000008136</c:v>
                </c:pt>
                <c:pt idx="3943">
                  <c:v>8.6860880000167526</c:v>
                </c:pt>
                <c:pt idx="3944">
                  <c:v>8.6902640000334941</c:v>
                </c:pt>
                <c:pt idx="3945">
                  <c:v>8.6944400000502355</c:v>
                </c:pt>
                <c:pt idx="3946">
                  <c:v>8.6985920000588521</c:v>
                </c:pt>
                <c:pt idx="3947">
                  <c:v>8.7027680000755936</c:v>
                </c:pt>
                <c:pt idx="3948">
                  <c:v>8.7069200000842102</c:v>
                </c:pt>
                <c:pt idx="3949">
                  <c:v>8.7110960001009516</c:v>
                </c:pt>
                <c:pt idx="3950">
                  <c:v>8.7152720001176931</c:v>
                </c:pt>
                <c:pt idx="3951">
                  <c:v>8.7194240001263097</c:v>
                </c:pt>
                <c:pt idx="3952">
                  <c:v>8.7236000001430511</c:v>
                </c:pt>
                <c:pt idx="3953">
                  <c:v>8.7277520001516677</c:v>
                </c:pt>
                <c:pt idx="3954">
                  <c:v>8.7319279999937862</c:v>
                </c:pt>
                <c:pt idx="3955">
                  <c:v>8.7361040000105277</c:v>
                </c:pt>
                <c:pt idx="3956">
                  <c:v>8.7402560000191443</c:v>
                </c:pt>
                <c:pt idx="3957">
                  <c:v>8.7444320000358857</c:v>
                </c:pt>
                <c:pt idx="3958">
                  <c:v>8.7485840000445023</c:v>
                </c:pt>
                <c:pt idx="3959">
                  <c:v>8.7527600000612438</c:v>
                </c:pt>
                <c:pt idx="3960">
                  <c:v>8.7569360000779852</c:v>
                </c:pt>
                <c:pt idx="3961">
                  <c:v>8.7610880000866018</c:v>
                </c:pt>
                <c:pt idx="3962">
                  <c:v>8.7652640001033433</c:v>
                </c:pt>
                <c:pt idx="3963">
                  <c:v>8.7694160001119599</c:v>
                </c:pt>
                <c:pt idx="3964">
                  <c:v>8.7735920001287013</c:v>
                </c:pt>
                <c:pt idx="3965">
                  <c:v>8.7777680001454428</c:v>
                </c:pt>
                <c:pt idx="3966">
                  <c:v>8.7819200001540594</c:v>
                </c:pt>
                <c:pt idx="3967">
                  <c:v>8.7860959999961779</c:v>
                </c:pt>
                <c:pt idx="3968">
                  <c:v>8.7902480000047944</c:v>
                </c:pt>
                <c:pt idx="3969">
                  <c:v>8.7944240000215359</c:v>
                </c:pt>
                <c:pt idx="3970">
                  <c:v>8.7986000000382774</c:v>
                </c:pt>
                <c:pt idx="3971">
                  <c:v>8.802752000046894</c:v>
                </c:pt>
                <c:pt idx="3972">
                  <c:v>8.8069280000636354</c:v>
                </c:pt>
                <c:pt idx="3973">
                  <c:v>8.811080000072252</c:v>
                </c:pt>
                <c:pt idx="3974">
                  <c:v>8.8152560000889935</c:v>
                </c:pt>
                <c:pt idx="3975">
                  <c:v>8.8194320001057349</c:v>
                </c:pt>
                <c:pt idx="3976">
                  <c:v>8.8235840001143515</c:v>
                </c:pt>
                <c:pt idx="3977">
                  <c:v>8.827760000131093</c:v>
                </c:pt>
                <c:pt idx="3978">
                  <c:v>8.8319120001397096</c:v>
                </c:pt>
                <c:pt idx="3979">
                  <c:v>8.836087999981828</c:v>
                </c:pt>
                <c:pt idx="3980">
                  <c:v>8.8402639999985695</c:v>
                </c:pt>
                <c:pt idx="3981">
                  <c:v>8.8444160000071861</c:v>
                </c:pt>
                <c:pt idx="3982">
                  <c:v>8.8485920000239275</c:v>
                </c:pt>
                <c:pt idx="3983">
                  <c:v>8.8527440000325441</c:v>
                </c:pt>
                <c:pt idx="3984">
                  <c:v>8.8569200000492856</c:v>
                </c:pt>
                <c:pt idx="3985">
                  <c:v>8.861096000066027</c:v>
                </c:pt>
                <c:pt idx="3986">
                  <c:v>8.8652480000746436</c:v>
                </c:pt>
                <c:pt idx="3987">
                  <c:v>8.8694240000913851</c:v>
                </c:pt>
                <c:pt idx="3988">
                  <c:v>8.8735760001000017</c:v>
                </c:pt>
                <c:pt idx="3989">
                  <c:v>8.8777520001167431</c:v>
                </c:pt>
                <c:pt idx="3990">
                  <c:v>8.8819280001334846</c:v>
                </c:pt>
                <c:pt idx="3991">
                  <c:v>8.8860800001421012</c:v>
                </c:pt>
                <c:pt idx="3992">
                  <c:v>8.8902559999842197</c:v>
                </c:pt>
                <c:pt idx="3993">
                  <c:v>8.8944079999928363</c:v>
                </c:pt>
                <c:pt idx="3994">
                  <c:v>8.8985840000095777</c:v>
                </c:pt>
                <c:pt idx="3995">
                  <c:v>8.9027600000263192</c:v>
                </c:pt>
                <c:pt idx="3996">
                  <c:v>8.9069120000349358</c:v>
                </c:pt>
                <c:pt idx="3997">
                  <c:v>8.9110880000516772</c:v>
                </c:pt>
                <c:pt idx="3998">
                  <c:v>8.9152400000602938</c:v>
                </c:pt>
                <c:pt idx="3999">
                  <c:v>8.9194160000770353</c:v>
                </c:pt>
                <c:pt idx="4000">
                  <c:v>8.9235920000937767</c:v>
                </c:pt>
                <c:pt idx="4001">
                  <c:v>8.9277440001023933</c:v>
                </c:pt>
                <c:pt idx="4002">
                  <c:v>8.9319200001191348</c:v>
                </c:pt>
                <c:pt idx="4003">
                  <c:v>8.9360720001277514</c:v>
                </c:pt>
                <c:pt idx="4004">
                  <c:v>8.9402480001444928</c:v>
                </c:pt>
                <c:pt idx="4005">
                  <c:v>8.9444239999866113</c:v>
                </c:pt>
                <c:pt idx="4006">
                  <c:v>8.9485759999952279</c:v>
                </c:pt>
                <c:pt idx="4007">
                  <c:v>8.9527520000119694</c:v>
                </c:pt>
                <c:pt idx="4008">
                  <c:v>8.956904000020586</c:v>
                </c:pt>
                <c:pt idx="4009">
                  <c:v>8.9610800000373274</c:v>
                </c:pt>
                <c:pt idx="4010">
                  <c:v>8.9652560000540689</c:v>
                </c:pt>
                <c:pt idx="4011">
                  <c:v>8.9694080000626855</c:v>
                </c:pt>
                <c:pt idx="4012">
                  <c:v>8.9735840000794269</c:v>
                </c:pt>
                <c:pt idx="4013">
                  <c:v>8.9777360000880435</c:v>
                </c:pt>
                <c:pt idx="4014">
                  <c:v>8.981912000104785</c:v>
                </c:pt>
                <c:pt idx="4015">
                  <c:v>8.9860880001215264</c:v>
                </c:pt>
                <c:pt idx="4016">
                  <c:v>8.990240000130143</c:v>
                </c:pt>
                <c:pt idx="4017">
                  <c:v>8.9944160001468845</c:v>
                </c:pt>
                <c:pt idx="4018">
                  <c:v>8.9985680001555011</c:v>
                </c:pt>
                <c:pt idx="4019">
                  <c:v>9.0027439999976195</c:v>
                </c:pt>
                <c:pt idx="4020">
                  <c:v>9.006920000014361</c:v>
                </c:pt>
                <c:pt idx="4021">
                  <c:v>9.0110720000229776</c:v>
                </c:pt>
                <c:pt idx="4022">
                  <c:v>9.015248000039719</c:v>
                </c:pt>
                <c:pt idx="4023">
                  <c:v>9.0194000000483356</c:v>
                </c:pt>
                <c:pt idx="4024">
                  <c:v>9.0235760000650771</c:v>
                </c:pt>
                <c:pt idx="4025">
                  <c:v>9.0277520000818186</c:v>
                </c:pt>
                <c:pt idx="4026">
                  <c:v>9.0319040000904351</c:v>
                </c:pt>
                <c:pt idx="4027">
                  <c:v>9.0360800001071766</c:v>
                </c:pt>
                <c:pt idx="4028">
                  <c:v>9.0402320001157932</c:v>
                </c:pt>
                <c:pt idx="4029">
                  <c:v>9.0444080001325347</c:v>
                </c:pt>
                <c:pt idx="4030">
                  <c:v>9.0485840001492761</c:v>
                </c:pt>
                <c:pt idx="4031">
                  <c:v>9.0527359999832697</c:v>
                </c:pt>
                <c:pt idx="4032">
                  <c:v>9.0569120000000112</c:v>
                </c:pt>
                <c:pt idx="4033">
                  <c:v>9.0610640000086278</c:v>
                </c:pt>
                <c:pt idx="4034">
                  <c:v>9.0652400000253692</c:v>
                </c:pt>
                <c:pt idx="4035">
                  <c:v>9.0694160000421107</c:v>
                </c:pt>
                <c:pt idx="4036">
                  <c:v>9.0735680000507273</c:v>
                </c:pt>
                <c:pt idx="4037">
                  <c:v>9.0777440000674687</c:v>
                </c:pt>
                <c:pt idx="4038">
                  <c:v>9.0818960000760853</c:v>
                </c:pt>
                <c:pt idx="4039">
                  <c:v>9.0860720000928268</c:v>
                </c:pt>
                <c:pt idx="4040">
                  <c:v>9.0902480001095682</c:v>
                </c:pt>
                <c:pt idx="4041">
                  <c:v>9.0944000001181848</c:v>
                </c:pt>
                <c:pt idx="4042">
                  <c:v>9.0985760001349263</c:v>
                </c:pt>
                <c:pt idx="4043">
                  <c:v>9.1027280001435429</c:v>
                </c:pt>
                <c:pt idx="4044">
                  <c:v>9.1069039999856614</c:v>
                </c:pt>
                <c:pt idx="4045">
                  <c:v>9.1110800000024028</c:v>
                </c:pt>
                <c:pt idx="4046">
                  <c:v>9.1152320000110194</c:v>
                </c:pt>
                <c:pt idx="4047">
                  <c:v>9.1194080000277609</c:v>
                </c:pt>
                <c:pt idx="4048">
                  <c:v>9.1235600000363775</c:v>
                </c:pt>
                <c:pt idx="4049">
                  <c:v>9.1277360000531189</c:v>
                </c:pt>
                <c:pt idx="4050">
                  <c:v>9.1319120000698604</c:v>
                </c:pt>
                <c:pt idx="4051">
                  <c:v>9.136064000078477</c:v>
                </c:pt>
                <c:pt idx="4052">
                  <c:v>9.1402400000952184</c:v>
                </c:pt>
                <c:pt idx="4053">
                  <c:v>9.144392000103835</c:v>
                </c:pt>
                <c:pt idx="4054">
                  <c:v>9.1485680001205765</c:v>
                </c:pt>
                <c:pt idx="4055">
                  <c:v>9.1527440001373179</c:v>
                </c:pt>
                <c:pt idx="4056">
                  <c:v>9.1568960001459345</c:v>
                </c:pt>
                <c:pt idx="4057">
                  <c:v>9.161071999988053</c:v>
                </c:pt>
                <c:pt idx="4058">
                  <c:v>9.1652239999966696</c:v>
                </c:pt>
                <c:pt idx="4059">
                  <c:v>9.169400000013411</c:v>
                </c:pt>
                <c:pt idx="4060">
                  <c:v>9.1735760000301525</c:v>
                </c:pt>
                <c:pt idx="4061">
                  <c:v>9.1777280000387691</c:v>
                </c:pt>
                <c:pt idx="4062">
                  <c:v>9.1819040000555106</c:v>
                </c:pt>
                <c:pt idx="4063">
                  <c:v>9.1860560000641271</c:v>
                </c:pt>
                <c:pt idx="4064">
                  <c:v>9.1902320000808686</c:v>
                </c:pt>
                <c:pt idx="4065">
                  <c:v>9.1944080000976101</c:v>
                </c:pt>
                <c:pt idx="4066">
                  <c:v>9.1985600001062267</c:v>
                </c:pt>
                <c:pt idx="4067">
                  <c:v>9.2027360001229681</c:v>
                </c:pt>
                <c:pt idx="4068">
                  <c:v>9.2068880001315847</c:v>
                </c:pt>
                <c:pt idx="4069">
                  <c:v>9.2110640001483262</c:v>
                </c:pt>
                <c:pt idx="4070">
                  <c:v>9.2152399999904446</c:v>
                </c:pt>
                <c:pt idx="4071">
                  <c:v>9.2193919999990612</c:v>
                </c:pt>
                <c:pt idx="4072">
                  <c:v>9.2235680000158027</c:v>
                </c:pt>
                <c:pt idx="4073">
                  <c:v>9.2277200000244193</c:v>
                </c:pt>
                <c:pt idx="4074">
                  <c:v>9.2318960000411607</c:v>
                </c:pt>
                <c:pt idx="4075">
                  <c:v>9.2360720000579022</c:v>
                </c:pt>
                <c:pt idx="4076">
                  <c:v>9.2402240000665188</c:v>
                </c:pt>
                <c:pt idx="4077">
                  <c:v>9.2444000000832602</c:v>
                </c:pt>
                <c:pt idx="4078">
                  <c:v>9.2485520000918768</c:v>
                </c:pt>
                <c:pt idx="4079">
                  <c:v>9.2527280001086183</c:v>
                </c:pt>
                <c:pt idx="4080">
                  <c:v>9.2569040001253597</c:v>
                </c:pt>
                <c:pt idx="4081">
                  <c:v>9.2610560001339763</c:v>
                </c:pt>
                <c:pt idx="4082">
                  <c:v>9.2652320001507178</c:v>
                </c:pt>
                <c:pt idx="4083">
                  <c:v>9.2693839999847114</c:v>
                </c:pt>
                <c:pt idx="4084">
                  <c:v>9.2735600000014529</c:v>
                </c:pt>
                <c:pt idx="4085">
                  <c:v>9.2777360000181943</c:v>
                </c:pt>
                <c:pt idx="4086">
                  <c:v>9.2818880000268109</c:v>
                </c:pt>
                <c:pt idx="4087">
                  <c:v>9.2860640000435524</c:v>
                </c:pt>
                <c:pt idx="4088">
                  <c:v>9.2902400000602938</c:v>
                </c:pt>
                <c:pt idx="4089">
                  <c:v>9.2943920000689104</c:v>
                </c:pt>
                <c:pt idx="4090">
                  <c:v>9.2985680000856519</c:v>
                </c:pt>
                <c:pt idx="4091">
                  <c:v>9.3027200000942685</c:v>
                </c:pt>
                <c:pt idx="4092">
                  <c:v>9.3068960001110099</c:v>
                </c:pt>
                <c:pt idx="4093">
                  <c:v>9.3110720001277514</c:v>
                </c:pt>
                <c:pt idx="4094">
                  <c:v>9.315224000136368</c:v>
                </c:pt>
                <c:pt idx="4095">
                  <c:v>9.3194000001531094</c:v>
                </c:pt>
                <c:pt idx="4096">
                  <c:v>9.323551999987103</c:v>
                </c:pt>
                <c:pt idx="4097">
                  <c:v>9.3277280000038445</c:v>
                </c:pt>
                <c:pt idx="4098">
                  <c:v>9.331904000020586</c:v>
                </c:pt>
                <c:pt idx="4099">
                  <c:v>9.3360560000292026</c:v>
                </c:pt>
                <c:pt idx="4100">
                  <c:v>9.340232000045944</c:v>
                </c:pt>
                <c:pt idx="4101">
                  <c:v>9.3443840000545606</c:v>
                </c:pt>
                <c:pt idx="4102">
                  <c:v>9.3485600000713021</c:v>
                </c:pt>
                <c:pt idx="4103">
                  <c:v>9.3527360000880435</c:v>
                </c:pt>
                <c:pt idx="4104">
                  <c:v>9.3568880000966601</c:v>
                </c:pt>
                <c:pt idx="4105">
                  <c:v>9.3610640001134016</c:v>
                </c:pt>
                <c:pt idx="4106">
                  <c:v>9.3652160001220182</c:v>
                </c:pt>
                <c:pt idx="4107">
                  <c:v>9.3693920001387596</c:v>
                </c:pt>
                <c:pt idx="4108">
                  <c:v>9.3735680001555011</c:v>
                </c:pt>
                <c:pt idx="4109">
                  <c:v>9.3777199999894947</c:v>
                </c:pt>
                <c:pt idx="4110">
                  <c:v>9.3818960000062361</c:v>
                </c:pt>
                <c:pt idx="4111">
                  <c:v>9.3860480000148527</c:v>
                </c:pt>
                <c:pt idx="4112">
                  <c:v>9.3902240000315942</c:v>
                </c:pt>
                <c:pt idx="4113">
                  <c:v>9.3944000000483356</c:v>
                </c:pt>
                <c:pt idx="4114">
                  <c:v>9.3985520000569522</c:v>
                </c:pt>
                <c:pt idx="4115">
                  <c:v>9.4027280000736937</c:v>
                </c:pt>
                <c:pt idx="4116">
                  <c:v>9.4068800000823103</c:v>
                </c:pt>
                <c:pt idx="4117">
                  <c:v>9.4110560000990517</c:v>
                </c:pt>
                <c:pt idx="4118">
                  <c:v>9.4152320001157932</c:v>
                </c:pt>
                <c:pt idx="4119">
                  <c:v>9.4193840001244098</c:v>
                </c:pt>
                <c:pt idx="4120">
                  <c:v>9.4235600001411512</c:v>
                </c:pt>
                <c:pt idx="4121">
                  <c:v>9.4277120001497678</c:v>
                </c:pt>
                <c:pt idx="4122">
                  <c:v>9.4318879999918863</c:v>
                </c:pt>
                <c:pt idx="4123">
                  <c:v>9.4360640000086278</c:v>
                </c:pt>
                <c:pt idx="4124">
                  <c:v>9.4402160000172444</c:v>
                </c:pt>
                <c:pt idx="4125">
                  <c:v>9.4443920000339858</c:v>
                </c:pt>
                <c:pt idx="4126">
                  <c:v>9.4485440000426024</c:v>
                </c:pt>
                <c:pt idx="4127">
                  <c:v>9.4527200000593439</c:v>
                </c:pt>
                <c:pt idx="4128">
                  <c:v>9.4568960000760853</c:v>
                </c:pt>
                <c:pt idx="4129">
                  <c:v>9.4610480000847019</c:v>
                </c:pt>
                <c:pt idx="4130">
                  <c:v>9.4652240001014434</c:v>
                </c:pt>
                <c:pt idx="4131">
                  <c:v>9.46937600011006</c:v>
                </c:pt>
                <c:pt idx="4132">
                  <c:v>9.4735520001268014</c:v>
                </c:pt>
                <c:pt idx="4133">
                  <c:v>9.4777280001435429</c:v>
                </c:pt>
                <c:pt idx="4134">
                  <c:v>9.4818800001521595</c:v>
                </c:pt>
                <c:pt idx="4135">
                  <c:v>9.486055999994278</c:v>
                </c:pt>
                <c:pt idx="4136">
                  <c:v>9.4902080000028946</c:v>
                </c:pt>
                <c:pt idx="4137">
                  <c:v>9.494384000019636</c:v>
                </c:pt>
                <c:pt idx="4138">
                  <c:v>9.4985600000363775</c:v>
                </c:pt>
                <c:pt idx="4139">
                  <c:v>9.5027120000449941</c:v>
                </c:pt>
                <c:pt idx="4140">
                  <c:v>9.5068880000617355</c:v>
                </c:pt>
                <c:pt idx="4141">
                  <c:v>9.5110400000703521</c:v>
                </c:pt>
                <c:pt idx="4142">
                  <c:v>9.5152160000870936</c:v>
                </c:pt>
                <c:pt idx="4143">
                  <c:v>9.519392000103835</c:v>
                </c:pt>
                <c:pt idx="4144">
                  <c:v>9.5235440001124516</c:v>
                </c:pt>
                <c:pt idx="4145">
                  <c:v>9.5277200001291931</c:v>
                </c:pt>
                <c:pt idx="4146">
                  <c:v>9.5318720001378097</c:v>
                </c:pt>
                <c:pt idx="4147">
                  <c:v>9.5360480001545511</c:v>
                </c:pt>
                <c:pt idx="4148">
                  <c:v>9.5402239999966696</c:v>
                </c:pt>
                <c:pt idx="4149">
                  <c:v>9.5443760000052862</c:v>
                </c:pt>
                <c:pt idx="4150">
                  <c:v>9.5485520000220276</c:v>
                </c:pt>
                <c:pt idx="4151">
                  <c:v>9.5527040000306442</c:v>
                </c:pt>
                <c:pt idx="4152">
                  <c:v>9.5568800000473857</c:v>
                </c:pt>
                <c:pt idx="4153">
                  <c:v>9.5610560000641271</c:v>
                </c:pt>
                <c:pt idx="4154">
                  <c:v>9.5652080000727437</c:v>
                </c:pt>
                <c:pt idx="4155">
                  <c:v>9.5693840000894852</c:v>
                </c:pt>
                <c:pt idx="4156">
                  <c:v>9.5735360000981018</c:v>
                </c:pt>
                <c:pt idx="4157">
                  <c:v>9.5777120001148432</c:v>
                </c:pt>
                <c:pt idx="4158">
                  <c:v>9.5818880001315847</c:v>
                </c:pt>
                <c:pt idx="4159">
                  <c:v>9.5860400001402013</c:v>
                </c:pt>
                <c:pt idx="4160">
                  <c:v>9.5902159999823198</c:v>
                </c:pt>
                <c:pt idx="4161">
                  <c:v>9.5943679999909364</c:v>
                </c:pt>
                <c:pt idx="4162">
                  <c:v>9.5985440000076778</c:v>
                </c:pt>
                <c:pt idx="4163">
                  <c:v>9.6027200000244193</c:v>
                </c:pt>
                <c:pt idx="4164">
                  <c:v>9.6068720000330359</c:v>
                </c:pt>
                <c:pt idx="4165">
                  <c:v>9.6110480000497773</c:v>
                </c:pt>
                <c:pt idx="4166">
                  <c:v>9.6152000000583939</c:v>
                </c:pt>
                <c:pt idx="4167">
                  <c:v>9.6193760000751354</c:v>
                </c:pt>
                <c:pt idx="4168">
                  <c:v>9.6235520000918768</c:v>
                </c:pt>
                <c:pt idx="4169">
                  <c:v>9.6277040001004934</c:v>
                </c:pt>
                <c:pt idx="4170">
                  <c:v>9.6318800001172349</c:v>
                </c:pt>
                <c:pt idx="4171">
                  <c:v>9.6360320001258515</c:v>
                </c:pt>
                <c:pt idx="4172">
                  <c:v>9.6402080001425929</c:v>
                </c:pt>
                <c:pt idx="4173">
                  <c:v>9.6443839999847114</c:v>
                </c:pt>
                <c:pt idx="4174">
                  <c:v>9.648535999993328</c:v>
                </c:pt>
                <c:pt idx="4175">
                  <c:v>9.6527120000100695</c:v>
                </c:pt>
                <c:pt idx="4176">
                  <c:v>9.6568640000186861</c:v>
                </c:pt>
                <c:pt idx="4177">
                  <c:v>9.6610400000354275</c:v>
                </c:pt>
                <c:pt idx="4178">
                  <c:v>9.665216000052169</c:v>
                </c:pt>
                <c:pt idx="4179">
                  <c:v>9.6693680000607856</c:v>
                </c:pt>
                <c:pt idx="4180">
                  <c:v>9.673544000077527</c:v>
                </c:pt>
                <c:pt idx="4181">
                  <c:v>9.6776960000861436</c:v>
                </c:pt>
                <c:pt idx="4182">
                  <c:v>9.6818720001028851</c:v>
                </c:pt>
                <c:pt idx="4183">
                  <c:v>9.6860480001196265</c:v>
                </c:pt>
                <c:pt idx="4184">
                  <c:v>9.6902000001282431</c:v>
                </c:pt>
                <c:pt idx="4185">
                  <c:v>9.6943760001449846</c:v>
                </c:pt>
                <c:pt idx="4186">
                  <c:v>9.6985280001536012</c:v>
                </c:pt>
                <c:pt idx="4187">
                  <c:v>9.7027039999957196</c:v>
                </c:pt>
                <c:pt idx="4188">
                  <c:v>9.7068800000124611</c:v>
                </c:pt>
                <c:pt idx="4189">
                  <c:v>9.7110320000210777</c:v>
                </c:pt>
                <c:pt idx="4190">
                  <c:v>9.7152080000378191</c:v>
                </c:pt>
                <c:pt idx="4191">
                  <c:v>9.7193600000464357</c:v>
                </c:pt>
                <c:pt idx="4192">
                  <c:v>9.7235360000631772</c:v>
                </c:pt>
                <c:pt idx="4193">
                  <c:v>9.7277120000799187</c:v>
                </c:pt>
                <c:pt idx="4194">
                  <c:v>9.7318640000885352</c:v>
                </c:pt>
                <c:pt idx="4195">
                  <c:v>9.7360400001052767</c:v>
                </c:pt>
                <c:pt idx="4196">
                  <c:v>9.7401920001138933</c:v>
                </c:pt>
                <c:pt idx="4197">
                  <c:v>9.7443680001306348</c:v>
                </c:pt>
                <c:pt idx="4198">
                  <c:v>9.7485440001473762</c:v>
                </c:pt>
                <c:pt idx="4199">
                  <c:v>9.7526960001559928</c:v>
                </c:pt>
                <c:pt idx="4200">
                  <c:v>9.7568719999981113</c:v>
                </c:pt>
                <c:pt idx="4201">
                  <c:v>9.7610240000067279</c:v>
                </c:pt>
                <c:pt idx="4202">
                  <c:v>9.7652000000234693</c:v>
                </c:pt>
                <c:pt idx="4203">
                  <c:v>9.7693760000402108</c:v>
                </c:pt>
                <c:pt idx="4204">
                  <c:v>9.7735280000488274</c:v>
                </c:pt>
                <c:pt idx="4205">
                  <c:v>9.7777040000655688</c:v>
                </c:pt>
                <c:pt idx="4206">
                  <c:v>9.7818560000741854</c:v>
                </c:pt>
                <c:pt idx="4207">
                  <c:v>9.7860320000909269</c:v>
                </c:pt>
                <c:pt idx="4208">
                  <c:v>9.7902080001076683</c:v>
                </c:pt>
                <c:pt idx="4209">
                  <c:v>9.7943600001162849</c:v>
                </c:pt>
                <c:pt idx="4210">
                  <c:v>9.7985360001330264</c:v>
                </c:pt>
                <c:pt idx="4211">
                  <c:v>9.802688000141643</c:v>
                </c:pt>
                <c:pt idx="4212">
                  <c:v>9.8068639999837615</c:v>
                </c:pt>
                <c:pt idx="4213">
                  <c:v>9.8110400000005029</c:v>
                </c:pt>
                <c:pt idx="4214">
                  <c:v>9.8151920000091195</c:v>
                </c:pt>
                <c:pt idx="4215">
                  <c:v>9.819368000025861</c:v>
                </c:pt>
                <c:pt idx="4216">
                  <c:v>9.8235200000344776</c:v>
                </c:pt>
                <c:pt idx="4217">
                  <c:v>9.827696000051219</c:v>
                </c:pt>
                <c:pt idx="4218">
                  <c:v>9.8318720000679605</c:v>
                </c:pt>
                <c:pt idx="4219">
                  <c:v>9.8360240000765771</c:v>
                </c:pt>
                <c:pt idx="4220">
                  <c:v>9.8402000000933185</c:v>
                </c:pt>
                <c:pt idx="4221">
                  <c:v>9.8443520001019351</c:v>
                </c:pt>
                <c:pt idx="4222">
                  <c:v>9.8485280001186766</c:v>
                </c:pt>
                <c:pt idx="4223">
                  <c:v>9.852704000135418</c:v>
                </c:pt>
                <c:pt idx="4224">
                  <c:v>9.8568560001440346</c:v>
                </c:pt>
                <c:pt idx="4225">
                  <c:v>9.8610319999861531</c:v>
                </c:pt>
                <c:pt idx="4226">
                  <c:v>9.8651839999947697</c:v>
                </c:pt>
                <c:pt idx="4227">
                  <c:v>9.8693600000115111</c:v>
                </c:pt>
                <c:pt idx="4228">
                  <c:v>9.8735360000282526</c:v>
                </c:pt>
                <c:pt idx="4229">
                  <c:v>9.8776880000368692</c:v>
                </c:pt>
                <c:pt idx="4230">
                  <c:v>9.8818640000536107</c:v>
                </c:pt>
                <c:pt idx="4231">
                  <c:v>9.8860400000703521</c:v>
                </c:pt>
                <c:pt idx="4232">
                  <c:v>9.8901920000789687</c:v>
                </c:pt>
                <c:pt idx="4233">
                  <c:v>9.8943680000957102</c:v>
                </c:pt>
                <c:pt idx="4234">
                  <c:v>9.8985200001043268</c:v>
                </c:pt>
                <c:pt idx="4235">
                  <c:v>9.9026960001210682</c:v>
                </c:pt>
                <c:pt idx="4236">
                  <c:v>9.9068720001378097</c:v>
                </c:pt>
                <c:pt idx="4237">
                  <c:v>9.9110240001464263</c:v>
                </c:pt>
                <c:pt idx="4238">
                  <c:v>9.9151999999885447</c:v>
                </c:pt>
                <c:pt idx="4239">
                  <c:v>9.9193519999971613</c:v>
                </c:pt>
                <c:pt idx="4240">
                  <c:v>9.9235280000139028</c:v>
                </c:pt>
                <c:pt idx="4241">
                  <c:v>9.9277040000306442</c:v>
                </c:pt>
                <c:pt idx="4242">
                  <c:v>9.9318560000392608</c:v>
                </c:pt>
                <c:pt idx="4243">
                  <c:v>9.9360320000560023</c:v>
                </c:pt>
                <c:pt idx="4244">
                  <c:v>9.9401840000646189</c:v>
                </c:pt>
                <c:pt idx="4245">
                  <c:v>9.9443600000813603</c:v>
                </c:pt>
                <c:pt idx="4246">
                  <c:v>9.9485360000981018</c:v>
                </c:pt>
                <c:pt idx="4247">
                  <c:v>9.9526880001067184</c:v>
                </c:pt>
                <c:pt idx="4248">
                  <c:v>9.9568640001234598</c:v>
                </c:pt>
                <c:pt idx="4249">
                  <c:v>9.9610160001320764</c:v>
                </c:pt>
                <c:pt idx="4250">
                  <c:v>9.9651920001488179</c:v>
                </c:pt>
                <c:pt idx="4251">
                  <c:v>9.9693679999909364</c:v>
                </c:pt>
                <c:pt idx="4252">
                  <c:v>9.973519999999553</c:v>
                </c:pt>
                <c:pt idx="4253">
                  <c:v>9.9776960000162944</c:v>
                </c:pt>
                <c:pt idx="4254">
                  <c:v>9.981848000024911</c:v>
                </c:pt>
                <c:pt idx="4255">
                  <c:v>9.9860240000416525</c:v>
                </c:pt>
                <c:pt idx="4256">
                  <c:v>9.9902000000583939</c:v>
                </c:pt>
                <c:pt idx="4257">
                  <c:v>9.9943520000670105</c:v>
                </c:pt>
                <c:pt idx="4258">
                  <c:v>9.998528000083752</c:v>
                </c:pt>
                <c:pt idx="4259">
                  <c:v>10.002680000092369</c:v>
                </c:pt>
                <c:pt idx="4260">
                  <c:v>10.00685600010911</c:v>
                </c:pt>
                <c:pt idx="4261">
                  <c:v>10.011032000125851</c:v>
                </c:pt>
                <c:pt idx="4262">
                  <c:v>10.015184000134468</c:v>
                </c:pt>
                <c:pt idx="4263">
                  <c:v>10.01936000015121</c:v>
                </c:pt>
                <c:pt idx="4264">
                  <c:v>10.023511999985203</c:v>
                </c:pt>
                <c:pt idx="4265">
                  <c:v>10.027688000001945</c:v>
                </c:pt>
                <c:pt idx="4266">
                  <c:v>10.031864000018686</c:v>
                </c:pt>
                <c:pt idx="4267">
                  <c:v>10.036016000027303</c:v>
                </c:pt>
                <c:pt idx="4268">
                  <c:v>10.040192000044044</c:v>
                </c:pt>
                <c:pt idx="4269">
                  <c:v>10.044344000052661</c:v>
                </c:pt>
                <c:pt idx="4270">
                  <c:v>10.048520000069402</c:v>
                </c:pt>
                <c:pt idx="4271">
                  <c:v>10.052696000086144</c:v>
                </c:pt>
                <c:pt idx="4272">
                  <c:v>10.05684800009476</c:v>
                </c:pt>
                <c:pt idx="4273">
                  <c:v>10.061024000111502</c:v>
                </c:pt>
                <c:pt idx="4274">
                  <c:v>10.065176000120118</c:v>
                </c:pt>
                <c:pt idx="4275">
                  <c:v>10.06935200013686</c:v>
                </c:pt>
                <c:pt idx="4276">
                  <c:v>10.073528000153601</c:v>
                </c:pt>
                <c:pt idx="4277">
                  <c:v>10.077679999987595</c:v>
                </c:pt>
                <c:pt idx="4278">
                  <c:v>10.081856000004336</c:v>
                </c:pt>
                <c:pt idx="4279">
                  <c:v>10.086008000012953</c:v>
                </c:pt>
                <c:pt idx="4280">
                  <c:v>10.090184000029694</c:v>
                </c:pt>
                <c:pt idx="4281">
                  <c:v>10.094360000046436</c:v>
                </c:pt>
                <c:pt idx="4282">
                  <c:v>10.098512000055052</c:v>
                </c:pt>
                <c:pt idx="4283">
                  <c:v>10.102688000071794</c:v>
                </c:pt>
                <c:pt idx="4284">
                  <c:v>10.10684000008041</c:v>
                </c:pt>
                <c:pt idx="4285">
                  <c:v>10.111016000097152</c:v>
                </c:pt>
                <c:pt idx="4286">
                  <c:v>10.115192000113893</c:v>
                </c:pt>
                <c:pt idx="4287">
                  <c:v>10.11934400012251</c:v>
                </c:pt>
                <c:pt idx="4288">
                  <c:v>10.123520000139251</c:v>
                </c:pt>
                <c:pt idx="4289">
                  <c:v>10.127672000147868</c:v>
                </c:pt>
                <c:pt idx="4290">
                  <c:v>10.131847999989986</c:v>
                </c:pt>
                <c:pt idx="4291">
                  <c:v>10.136024000006728</c:v>
                </c:pt>
                <c:pt idx="4292">
                  <c:v>10.140176000015344</c:v>
                </c:pt>
                <c:pt idx="4293">
                  <c:v>10.144352000032086</c:v>
                </c:pt>
                <c:pt idx="4294">
                  <c:v>10.148504000040703</c:v>
                </c:pt>
                <c:pt idx="4295">
                  <c:v>10.152680000057444</c:v>
                </c:pt>
                <c:pt idx="4296">
                  <c:v>10.156856000074185</c:v>
                </c:pt>
                <c:pt idx="4297">
                  <c:v>10.161008000082802</c:v>
                </c:pt>
                <c:pt idx="4298">
                  <c:v>10.165184000099543</c:v>
                </c:pt>
                <c:pt idx="4299">
                  <c:v>10.16933600010816</c:v>
                </c:pt>
                <c:pt idx="4300">
                  <c:v>10.173512000124902</c:v>
                </c:pt>
                <c:pt idx="4301">
                  <c:v>10.177688000141643</c:v>
                </c:pt>
                <c:pt idx="4302">
                  <c:v>10.18184000015026</c:v>
                </c:pt>
                <c:pt idx="4303">
                  <c:v>10.186015999992378</c:v>
                </c:pt>
                <c:pt idx="4304">
                  <c:v>10.190168000000995</c:v>
                </c:pt>
                <c:pt idx="4305">
                  <c:v>10.194344000017736</c:v>
                </c:pt>
                <c:pt idx="4306">
                  <c:v>10.198520000034478</c:v>
                </c:pt>
                <c:pt idx="4307">
                  <c:v>10.202672000043094</c:v>
                </c:pt>
                <c:pt idx="4308">
                  <c:v>10.206848000059836</c:v>
                </c:pt>
                <c:pt idx="4309">
                  <c:v>10.211000000068452</c:v>
                </c:pt>
                <c:pt idx="4310">
                  <c:v>10.215176000085194</c:v>
                </c:pt>
                <c:pt idx="4311">
                  <c:v>10.219352000101935</c:v>
                </c:pt>
                <c:pt idx="4312">
                  <c:v>10.223504000110552</c:v>
                </c:pt>
                <c:pt idx="4313">
                  <c:v>10.227680000127293</c:v>
                </c:pt>
                <c:pt idx="4314">
                  <c:v>10.23183200013591</c:v>
                </c:pt>
                <c:pt idx="4315">
                  <c:v>10.236008000152651</c:v>
                </c:pt>
                <c:pt idx="4316">
                  <c:v>10.24018399999477</c:v>
                </c:pt>
                <c:pt idx="4317">
                  <c:v>10.244336000003386</c:v>
                </c:pt>
                <c:pt idx="4318">
                  <c:v>10.248512000020128</c:v>
                </c:pt>
                <c:pt idx="4319">
                  <c:v>10.252664000028744</c:v>
                </c:pt>
                <c:pt idx="4320">
                  <c:v>10.256840000045486</c:v>
                </c:pt>
                <c:pt idx="4321">
                  <c:v>10.261016000062227</c:v>
                </c:pt>
                <c:pt idx="4322">
                  <c:v>10.265168000070844</c:v>
                </c:pt>
                <c:pt idx="4323">
                  <c:v>10.269344000087585</c:v>
                </c:pt>
                <c:pt idx="4324">
                  <c:v>10.273496000096202</c:v>
                </c:pt>
                <c:pt idx="4325">
                  <c:v>10.277672000112943</c:v>
                </c:pt>
                <c:pt idx="4326">
                  <c:v>10.281848000129685</c:v>
                </c:pt>
                <c:pt idx="4327">
                  <c:v>10.286000000138301</c:v>
                </c:pt>
                <c:pt idx="4328">
                  <c:v>10.290176000155043</c:v>
                </c:pt>
                <c:pt idx="4329">
                  <c:v>10.294327999989036</c:v>
                </c:pt>
                <c:pt idx="4330">
                  <c:v>10.298504000005778</c:v>
                </c:pt>
                <c:pt idx="4331">
                  <c:v>10.302680000022519</c:v>
                </c:pt>
                <c:pt idx="4332">
                  <c:v>10.306832000031136</c:v>
                </c:pt>
                <c:pt idx="4333">
                  <c:v>10.311008000047877</c:v>
                </c:pt>
                <c:pt idx="4334">
                  <c:v>10.315160000056494</c:v>
                </c:pt>
                <c:pt idx="4335">
                  <c:v>10.319336000073235</c:v>
                </c:pt>
                <c:pt idx="4336">
                  <c:v>10.323512000089977</c:v>
                </c:pt>
                <c:pt idx="4337">
                  <c:v>10.327664000098594</c:v>
                </c:pt>
                <c:pt idx="4338">
                  <c:v>10.331840000115335</c:v>
                </c:pt>
                <c:pt idx="4339">
                  <c:v>10.335992000123952</c:v>
                </c:pt>
                <c:pt idx="4340">
                  <c:v>10.340168000140693</c:v>
                </c:pt>
                <c:pt idx="4341">
                  <c:v>10.344343999982812</c:v>
                </c:pt>
                <c:pt idx="4342">
                  <c:v>10.348495999991428</c:v>
                </c:pt>
                <c:pt idx="4343">
                  <c:v>10.35267200000817</c:v>
                </c:pt>
                <c:pt idx="4344">
                  <c:v>10.356824000016786</c:v>
                </c:pt>
                <c:pt idx="4345">
                  <c:v>10.361000000033528</c:v>
                </c:pt>
                <c:pt idx="4346">
                  <c:v>10.365176000050269</c:v>
                </c:pt>
                <c:pt idx="4347">
                  <c:v>10.369328000058886</c:v>
                </c:pt>
                <c:pt idx="4348">
                  <c:v>10.373504000075627</c:v>
                </c:pt>
                <c:pt idx="4349">
                  <c:v>10.377656000084244</c:v>
                </c:pt>
                <c:pt idx="4350">
                  <c:v>10.381832000100985</c:v>
                </c:pt>
                <c:pt idx="4351">
                  <c:v>10.386008000117727</c:v>
                </c:pt>
                <c:pt idx="4352">
                  <c:v>10.390160000126343</c:v>
                </c:pt>
                <c:pt idx="4353">
                  <c:v>10.394336000143085</c:v>
                </c:pt>
                <c:pt idx="4354">
                  <c:v>10.398488000151701</c:v>
                </c:pt>
                <c:pt idx="4355">
                  <c:v>10.40266399999382</c:v>
                </c:pt>
                <c:pt idx="4356">
                  <c:v>10.406840000010561</c:v>
                </c:pt>
                <c:pt idx="4357">
                  <c:v>10.410992000019178</c:v>
                </c:pt>
                <c:pt idx="4358">
                  <c:v>10.415168000035919</c:v>
                </c:pt>
                <c:pt idx="4359">
                  <c:v>10.419320000044536</c:v>
                </c:pt>
                <c:pt idx="4360">
                  <c:v>10.423496000061277</c:v>
                </c:pt>
                <c:pt idx="4361">
                  <c:v>10.427672000078019</c:v>
                </c:pt>
                <c:pt idx="4362">
                  <c:v>10.431824000086635</c:v>
                </c:pt>
                <c:pt idx="4363">
                  <c:v>10.436000000103377</c:v>
                </c:pt>
                <c:pt idx="4364">
                  <c:v>10.440152000111993</c:v>
                </c:pt>
                <c:pt idx="4365">
                  <c:v>10.444328000128735</c:v>
                </c:pt>
                <c:pt idx="4366">
                  <c:v>10.448504000145476</c:v>
                </c:pt>
                <c:pt idx="4367">
                  <c:v>10.452656000154093</c:v>
                </c:pt>
                <c:pt idx="4368">
                  <c:v>10.456831999996211</c:v>
                </c:pt>
                <c:pt idx="4369">
                  <c:v>10.460984000004828</c:v>
                </c:pt>
                <c:pt idx="4370">
                  <c:v>10.465160000021569</c:v>
                </c:pt>
                <c:pt idx="4371">
                  <c:v>10.469336000038311</c:v>
                </c:pt>
                <c:pt idx="4372">
                  <c:v>10.473488000046927</c:v>
                </c:pt>
                <c:pt idx="4373">
                  <c:v>10.477664000063669</c:v>
                </c:pt>
                <c:pt idx="4374">
                  <c:v>10.481816000072286</c:v>
                </c:pt>
                <c:pt idx="4375">
                  <c:v>10.485992000089027</c:v>
                </c:pt>
                <c:pt idx="4376">
                  <c:v>10.490168000105768</c:v>
                </c:pt>
                <c:pt idx="4377">
                  <c:v>10.494320000114385</c:v>
                </c:pt>
                <c:pt idx="4378">
                  <c:v>10.498496000131126</c:v>
                </c:pt>
                <c:pt idx="4379">
                  <c:v>10.502648000139743</c:v>
                </c:pt>
                <c:pt idx="4380">
                  <c:v>10.506823999981862</c:v>
                </c:pt>
                <c:pt idx="4381">
                  <c:v>10.510999999998603</c:v>
                </c:pt>
                <c:pt idx="4382">
                  <c:v>10.51515200000722</c:v>
                </c:pt>
                <c:pt idx="4383">
                  <c:v>10.519328000023961</c:v>
                </c:pt>
                <c:pt idx="4384">
                  <c:v>10.523480000032578</c:v>
                </c:pt>
                <c:pt idx="4385">
                  <c:v>10.527656000049319</c:v>
                </c:pt>
                <c:pt idx="4386">
                  <c:v>10.531832000066061</c:v>
                </c:pt>
                <c:pt idx="4387">
                  <c:v>10.535984000074677</c:v>
                </c:pt>
                <c:pt idx="4388">
                  <c:v>10.540160000091419</c:v>
                </c:pt>
                <c:pt idx="4389">
                  <c:v>10.544312000100035</c:v>
                </c:pt>
                <c:pt idx="4390">
                  <c:v>10.548488000116777</c:v>
                </c:pt>
                <c:pt idx="4391">
                  <c:v>10.552664000133518</c:v>
                </c:pt>
                <c:pt idx="4392">
                  <c:v>10.556816000142135</c:v>
                </c:pt>
                <c:pt idx="4393">
                  <c:v>10.560991999984253</c:v>
                </c:pt>
                <c:pt idx="4394">
                  <c:v>10.56514399999287</c:v>
                </c:pt>
                <c:pt idx="4395">
                  <c:v>10.569320000009611</c:v>
                </c:pt>
                <c:pt idx="4396">
                  <c:v>10.573496000026353</c:v>
                </c:pt>
                <c:pt idx="4397">
                  <c:v>10.577648000034969</c:v>
                </c:pt>
                <c:pt idx="4398">
                  <c:v>10.581824000051711</c:v>
                </c:pt>
                <c:pt idx="4399">
                  <c:v>10.586000000068452</c:v>
                </c:pt>
                <c:pt idx="4400">
                  <c:v>10.590152000077069</c:v>
                </c:pt>
                <c:pt idx="4401">
                  <c:v>10.59432800009381</c:v>
                </c:pt>
                <c:pt idx="4402">
                  <c:v>10.598480000102427</c:v>
                </c:pt>
                <c:pt idx="4403">
                  <c:v>10.602656000119168</c:v>
                </c:pt>
                <c:pt idx="4404">
                  <c:v>10.60683200013591</c:v>
                </c:pt>
                <c:pt idx="4405">
                  <c:v>10.610984000144526</c:v>
                </c:pt>
                <c:pt idx="4406">
                  <c:v>10.615159999986645</c:v>
                </c:pt>
                <c:pt idx="4407">
                  <c:v>10.619311999995261</c:v>
                </c:pt>
                <c:pt idx="4408">
                  <c:v>10.623488000012003</c:v>
                </c:pt>
                <c:pt idx="4409">
                  <c:v>10.627664000028744</c:v>
                </c:pt>
                <c:pt idx="4410">
                  <c:v>10.631816000037361</c:v>
                </c:pt>
                <c:pt idx="4411">
                  <c:v>10.635992000054102</c:v>
                </c:pt>
                <c:pt idx="4412">
                  <c:v>10.640144000062719</c:v>
                </c:pt>
                <c:pt idx="4413">
                  <c:v>10.64432000007946</c:v>
                </c:pt>
                <c:pt idx="4414">
                  <c:v>10.648496000096202</c:v>
                </c:pt>
                <c:pt idx="4415">
                  <c:v>10.652648000104818</c:v>
                </c:pt>
                <c:pt idx="4416">
                  <c:v>10.65682400012156</c:v>
                </c:pt>
                <c:pt idx="4417">
                  <c:v>10.660976000130177</c:v>
                </c:pt>
                <c:pt idx="4418">
                  <c:v>10.665152000146918</c:v>
                </c:pt>
                <c:pt idx="4419">
                  <c:v>10.669327999989036</c:v>
                </c:pt>
                <c:pt idx="4420">
                  <c:v>10.673479999997653</c:v>
                </c:pt>
                <c:pt idx="4421">
                  <c:v>10.677656000014395</c:v>
                </c:pt>
                <c:pt idx="4422">
                  <c:v>10.681808000023011</c:v>
                </c:pt>
                <c:pt idx="4423">
                  <c:v>10.685984000039753</c:v>
                </c:pt>
                <c:pt idx="4424">
                  <c:v>10.690160000056494</c:v>
                </c:pt>
                <c:pt idx="4425">
                  <c:v>10.694312000065111</c:v>
                </c:pt>
                <c:pt idx="4426">
                  <c:v>10.698488000081852</c:v>
                </c:pt>
                <c:pt idx="4427">
                  <c:v>10.702640000090469</c:v>
                </c:pt>
                <c:pt idx="4428">
                  <c:v>10.70681600010721</c:v>
                </c:pt>
                <c:pt idx="4429">
                  <c:v>10.710992000123952</c:v>
                </c:pt>
                <c:pt idx="4430">
                  <c:v>10.715144000132568</c:v>
                </c:pt>
                <c:pt idx="4431">
                  <c:v>10.71932000014931</c:v>
                </c:pt>
                <c:pt idx="4432">
                  <c:v>10.723471999983303</c:v>
                </c:pt>
                <c:pt idx="4433">
                  <c:v>10.727648000000045</c:v>
                </c:pt>
                <c:pt idx="4434">
                  <c:v>10.731824000016786</c:v>
                </c:pt>
                <c:pt idx="4435">
                  <c:v>10.735976000025403</c:v>
                </c:pt>
                <c:pt idx="4436">
                  <c:v>10.740152000042144</c:v>
                </c:pt>
                <c:pt idx="4437">
                  <c:v>10.744304000050761</c:v>
                </c:pt>
                <c:pt idx="4438">
                  <c:v>10.748480000067502</c:v>
                </c:pt>
                <c:pt idx="4439">
                  <c:v>10.752656000084244</c:v>
                </c:pt>
                <c:pt idx="4440">
                  <c:v>10.75680800009286</c:v>
                </c:pt>
                <c:pt idx="4441">
                  <c:v>10.760984000109602</c:v>
                </c:pt>
                <c:pt idx="4442">
                  <c:v>10.765136000118218</c:v>
                </c:pt>
                <c:pt idx="4443">
                  <c:v>10.76931200013496</c:v>
                </c:pt>
                <c:pt idx="4444">
                  <c:v>10.773488000151701</c:v>
                </c:pt>
                <c:pt idx="4445">
                  <c:v>10.777639999985695</c:v>
                </c:pt>
                <c:pt idx="4446">
                  <c:v>10.781816000002436</c:v>
                </c:pt>
                <c:pt idx="4447">
                  <c:v>10.785968000011053</c:v>
                </c:pt>
                <c:pt idx="4448">
                  <c:v>10.790144000027794</c:v>
                </c:pt>
                <c:pt idx="4449">
                  <c:v>10.794320000044536</c:v>
                </c:pt>
                <c:pt idx="4450">
                  <c:v>10.798472000053152</c:v>
                </c:pt>
                <c:pt idx="4451">
                  <c:v>10.802648000069894</c:v>
                </c:pt>
                <c:pt idx="4452">
                  <c:v>10.80680000007851</c:v>
                </c:pt>
                <c:pt idx="4453">
                  <c:v>10.810976000095252</c:v>
                </c:pt>
                <c:pt idx="4454">
                  <c:v>10.815152000111993</c:v>
                </c:pt>
                <c:pt idx="4455">
                  <c:v>10.81930400012061</c:v>
                </c:pt>
                <c:pt idx="4456">
                  <c:v>10.823480000137351</c:v>
                </c:pt>
                <c:pt idx="4457">
                  <c:v>10.827632000145968</c:v>
                </c:pt>
                <c:pt idx="4458">
                  <c:v>10.831807999988087</c:v>
                </c:pt>
                <c:pt idx="4459">
                  <c:v>10.835984000004828</c:v>
                </c:pt>
                <c:pt idx="4460">
                  <c:v>10.840136000013445</c:v>
                </c:pt>
                <c:pt idx="4461">
                  <c:v>10.844312000030186</c:v>
                </c:pt>
                <c:pt idx="4462">
                  <c:v>10.848464000038803</c:v>
                </c:pt>
                <c:pt idx="4463">
                  <c:v>10.852640000055544</c:v>
                </c:pt>
                <c:pt idx="4464">
                  <c:v>10.856816000072286</c:v>
                </c:pt>
                <c:pt idx="4465">
                  <c:v>10.860968000080902</c:v>
                </c:pt>
                <c:pt idx="4466">
                  <c:v>10.865144000097644</c:v>
                </c:pt>
                <c:pt idx="4467">
                  <c:v>10.86929600010626</c:v>
                </c:pt>
                <c:pt idx="4468">
                  <c:v>10.873472000123002</c:v>
                </c:pt>
                <c:pt idx="4469">
                  <c:v>10.877648000139743</c:v>
                </c:pt>
                <c:pt idx="4470">
                  <c:v>10.88180000014836</c:v>
                </c:pt>
                <c:pt idx="4471">
                  <c:v>10.885975999990478</c:v>
                </c:pt>
                <c:pt idx="4472">
                  <c:v>10.890127999999095</c:v>
                </c:pt>
                <c:pt idx="4473">
                  <c:v>10.894304000015836</c:v>
                </c:pt>
                <c:pt idx="4474">
                  <c:v>10.898480000032578</c:v>
                </c:pt>
                <c:pt idx="4475">
                  <c:v>10.902632000041194</c:v>
                </c:pt>
                <c:pt idx="4476">
                  <c:v>10.906808000057936</c:v>
                </c:pt>
                <c:pt idx="4477">
                  <c:v>10.910960000066552</c:v>
                </c:pt>
                <c:pt idx="4478">
                  <c:v>10.915136000083294</c:v>
                </c:pt>
                <c:pt idx="4479">
                  <c:v>10.919312000100035</c:v>
                </c:pt>
                <c:pt idx="4480">
                  <c:v>10.923464000108652</c:v>
                </c:pt>
                <c:pt idx="4481">
                  <c:v>10.927640000125393</c:v>
                </c:pt>
                <c:pt idx="4482">
                  <c:v>10.93179200013401</c:v>
                </c:pt>
                <c:pt idx="4483">
                  <c:v>10.935968000150751</c:v>
                </c:pt>
                <c:pt idx="4484">
                  <c:v>10.94014399999287</c:v>
                </c:pt>
                <c:pt idx="4485">
                  <c:v>10.944296000001486</c:v>
                </c:pt>
                <c:pt idx="4486">
                  <c:v>10.948472000018228</c:v>
                </c:pt>
                <c:pt idx="4487">
                  <c:v>10.952624000026844</c:v>
                </c:pt>
                <c:pt idx="4488">
                  <c:v>10.956800000043586</c:v>
                </c:pt>
                <c:pt idx="4489">
                  <c:v>10.960976000060327</c:v>
                </c:pt>
                <c:pt idx="4490">
                  <c:v>10.965128000068944</c:v>
                </c:pt>
                <c:pt idx="4491">
                  <c:v>10.969304000085685</c:v>
                </c:pt>
                <c:pt idx="4492">
                  <c:v>10.973456000094302</c:v>
                </c:pt>
                <c:pt idx="4493">
                  <c:v>10.977632000111043</c:v>
                </c:pt>
                <c:pt idx="4494">
                  <c:v>10.981808000127785</c:v>
                </c:pt>
                <c:pt idx="4495">
                  <c:v>10.985960000136402</c:v>
                </c:pt>
                <c:pt idx="4496">
                  <c:v>10.990136000153143</c:v>
                </c:pt>
                <c:pt idx="4497">
                  <c:v>10.994287999987137</c:v>
                </c:pt>
                <c:pt idx="4498">
                  <c:v>10.998464000003878</c:v>
                </c:pt>
                <c:pt idx="4499">
                  <c:v>11.002640000020619</c:v>
                </c:pt>
                <c:pt idx="4500">
                  <c:v>11.006792000029236</c:v>
                </c:pt>
                <c:pt idx="4501">
                  <c:v>11.010968000045978</c:v>
                </c:pt>
                <c:pt idx="4502">
                  <c:v>11.015120000054594</c:v>
                </c:pt>
                <c:pt idx="4503">
                  <c:v>11.019296000071336</c:v>
                </c:pt>
                <c:pt idx="4504">
                  <c:v>11.023472000088077</c:v>
                </c:pt>
                <c:pt idx="4505">
                  <c:v>11.027624000096694</c:v>
                </c:pt>
                <c:pt idx="4506">
                  <c:v>11.031800000113435</c:v>
                </c:pt>
                <c:pt idx="4507">
                  <c:v>11.035952000122052</c:v>
                </c:pt>
                <c:pt idx="4508">
                  <c:v>11.040128000138793</c:v>
                </c:pt>
                <c:pt idx="4509">
                  <c:v>11.044304000155535</c:v>
                </c:pt>
                <c:pt idx="4510">
                  <c:v>11.048455999989528</c:v>
                </c:pt>
              </c:numCache>
            </c:numRef>
          </c:xVal>
          <c:yVal>
            <c:numRef>
              <c:f>'full set 14Oct'!$R$2:$R$4512</c:f>
              <c:numCache>
                <c:formatCode>General</c:formatCode>
                <c:ptCount val="4511"/>
                <c:pt idx="1870">
                  <c:v>14610.593516874816</c:v>
                </c:pt>
                <c:pt idx="1871">
                  <c:v>18100.098337050829</c:v>
                </c:pt>
                <c:pt idx="1872">
                  <c:v>15562.528943238021</c:v>
                </c:pt>
                <c:pt idx="1873">
                  <c:v>16316.051335592916</c:v>
                </c:pt>
                <c:pt idx="1874">
                  <c:v>16713.600175736119</c:v>
                </c:pt>
                <c:pt idx="1875">
                  <c:v>14697.891293473347</c:v>
                </c:pt>
                <c:pt idx="1876">
                  <c:v>15047.407392701896</c:v>
                </c:pt>
                <c:pt idx="1877">
                  <c:v>15785.033814647488</c:v>
                </c:pt>
                <c:pt idx="1878">
                  <c:v>15409.564220619694</c:v>
                </c:pt>
                <c:pt idx="1879">
                  <c:v>15409.564220619694</c:v>
                </c:pt>
                <c:pt idx="1880">
                  <c:v>15785.033814647488</c:v>
                </c:pt>
                <c:pt idx="1881">
                  <c:v>14878.030348884735</c:v>
                </c:pt>
                <c:pt idx="1882">
                  <c:v>15409.564220619694</c:v>
                </c:pt>
                <c:pt idx="1883">
                  <c:v>16578.765221643353</c:v>
                </c:pt>
                <c:pt idx="1884">
                  <c:v>14182.772314129774</c:v>
                </c:pt>
                <c:pt idx="1885">
                  <c:v>15626.170764863409</c:v>
                </c:pt>
                <c:pt idx="1886">
                  <c:v>13853.332005275457</c:v>
                </c:pt>
                <c:pt idx="1887">
                  <c:v>14524.127283203523</c:v>
                </c:pt>
                <c:pt idx="1888">
                  <c:v>14524.127283203523</c:v>
                </c:pt>
                <c:pt idx="1889">
                  <c:v>12729.260890390669</c:v>
                </c:pt>
                <c:pt idx="1890">
                  <c:v>13535.276120744616</c:v>
                </c:pt>
                <c:pt idx="1891">
                  <c:v>14878.030348884735</c:v>
                </c:pt>
                <c:pt idx="1892">
                  <c:v>14182.772314129774</c:v>
                </c:pt>
                <c:pt idx="1893">
                  <c:v>14878.030348884735</c:v>
                </c:pt>
                <c:pt idx="1894">
                  <c:v>13659.251702303365</c:v>
                </c:pt>
                <c:pt idx="1895">
                  <c:v>13338.2155374169</c:v>
                </c:pt>
                <c:pt idx="1896">
                  <c:v>13853.332005275457</c:v>
                </c:pt>
                <c:pt idx="1897">
                  <c:v>13992.089051225368</c:v>
                </c:pt>
                <c:pt idx="1898">
                  <c:v>13028.384824828818</c:v>
                </c:pt>
                <c:pt idx="1899">
                  <c:v>12729.260890390669</c:v>
                </c:pt>
                <c:pt idx="1900">
                  <c:v>13028.384824828818</c:v>
                </c:pt>
                <c:pt idx="1901">
                  <c:v>13338.2155374169</c:v>
                </c:pt>
                <c:pt idx="1902">
                  <c:v>13338.2155374169</c:v>
                </c:pt>
                <c:pt idx="1903">
                  <c:v>13028.384824828818</c:v>
                </c:pt>
                <c:pt idx="1904">
                  <c:v>13028.384824828818</c:v>
                </c:pt>
                <c:pt idx="1905">
                  <c:v>12729.260890390669</c:v>
                </c:pt>
                <c:pt idx="1906">
                  <c:v>11890.567214583038</c:v>
                </c:pt>
                <c:pt idx="1907">
                  <c:v>12729.260890390669</c:v>
                </c:pt>
                <c:pt idx="1908">
                  <c:v>13853.332005275457</c:v>
                </c:pt>
                <c:pt idx="1909">
                  <c:v>12643.500411086141</c:v>
                </c:pt>
                <c:pt idx="1910">
                  <c:v>11890.567214583038</c:v>
                </c:pt>
                <c:pt idx="1911">
                  <c:v>13853.332005275457</c:v>
                </c:pt>
                <c:pt idx="1912">
                  <c:v>13853.332005275457</c:v>
                </c:pt>
                <c:pt idx="1913">
                  <c:v>12729.260890390669</c:v>
                </c:pt>
                <c:pt idx="1914">
                  <c:v>12729.260890390669</c:v>
                </c:pt>
                <c:pt idx="1915">
                  <c:v>12729.260890390669</c:v>
                </c:pt>
                <c:pt idx="1916">
                  <c:v>12440.20627190021</c:v>
                </c:pt>
                <c:pt idx="1917">
                  <c:v>12440.20627190021</c:v>
                </c:pt>
                <c:pt idx="1918">
                  <c:v>11890.567214583038</c:v>
                </c:pt>
                <c:pt idx="1919">
                  <c:v>12160.793789564963</c:v>
                </c:pt>
                <c:pt idx="1920">
                  <c:v>11629.098605055542</c:v>
                </c:pt>
                <c:pt idx="1921">
                  <c:v>11890.567214583038</c:v>
                </c:pt>
                <c:pt idx="1922">
                  <c:v>11376.035001575423</c:v>
                </c:pt>
                <c:pt idx="1923">
                  <c:v>11890.567214583038</c:v>
                </c:pt>
                <c:pt idx="1924">
                  <c:v>11629.098605055542</c:v>
                </c:pt>
                <c:pt idx="1925">
                  <c:v>12160.793789564963</c:v>
                </c:pt>
                <c:pt idx="1926">
                  <c:v>12160.793789564963</c:v>
                </c:pt>
                <c:pt idx="1927">
                  <c:v>12440.20627190021</c:v>
                </c:pt>
                <c:pt idx="1928">
                  <c:v>12440.20627190021</c:v>
                </c:pt>
                <c:pt idx="1929">
                  <c:v>12440.20627190021</c:v>
                </c:pt>
                <c:pt idx="1930">
                  <c:v>11376.035001575423</c:v>
                </c:pt>
                <c:pt idx="1931">
                  <c:v>12440.20627190021</c:v>
                </c:pt>
                <c:pt idx="1932">
                  <c:v>11376.035001575423</c:v>
                </c:pt>
                <c:pt idx="1933">
                  <c:v>11890.567214583038</c:v>
                </c:pt>
                <c:pt idx="1934">
                  <c:v>11890.567214583038</c:v>
                </c:pt>
                <c:pt idx="1935">
                  <c:v>11583.207672278735</c:v>
                </c:pt>
                <c:pt idx="1936">
                  <c:v>11890.567214583038</c:v>
                </c:pt>
                <c:pt idx="1937">
                  <c:v>11835.752334267047</c:v>
                </c:pt>
                <c:pt idx="1938">
                  <c:v>10893.387312830522</c:v>
                </c:pt>
                <c:pt idx="1939">
                  <c:v>11835.752334267047</c:v>
                </c:pt>
                <c:pt idx="1940">
                  <c:v>11130.899513011087</c:v>
                </c:pt>
                <c:pt idx="1941">
                  <c:v>11890.567214583038</c:v>
                </c:pt>
                <c:pt idx="1942">
                  <c:v>11890.567214583038</c:v>
                </c:pt>
                <c:pt idx="1943">
                  <c:v>11376.035001575423</c:v>
                </c:pt>
                <c:pt idx="1944">
                  <c:v>11101.079135032833</c:v>
                </c:pt>
                <c:pt idx="1945">
                  <c:v>11130.899513011087</c:v>
                </c:pt>
                <c:pt idx="1946">
                  <c:v>11376.035001575423</c:v>
                </c:pt>
                <c:pt idx="1947">
                  <c:v>11629.098605055542</c:v>
                </c:pt>
                <c:pt idx="1948">
                  <c:v>10893.387312830522</c:v>
                </c:pt>
                <c:pt idx="1949">
                  <c:v>10893.387312830522</c:v>
                </c:pt>
                <c:pt idx="1950">
                  <c:v>10663.163858234802</c:v>
                </c:pt>
                <c:pt idx="1951">
                  <c:v>11583.207672278735</c:v>
                </c:pt>
                <c:pt idx="1952">
                  <c:v>11130.899513011087</c:v>
                </c:pt>
                <c:pt idx="1953">
                  <c:v>11376.035001575423</c:v>
                </c:pt>
                <c:pt idx="1954">
                  <c:v>11629.098605055542</c:v>
                </c:pt>
                <c:pt idx="1955">
                  <c:v>10663.163858234802</c:v>
                </c:pt>
                <c:pt idx="1956">
                  <c:v>10439.956981935573</c:v>
                </c:pt>
                <c:pt idx="1957">
                  <c:v>11376.035001575423</c:v>
                </c:pt>
                <c:pt idx="1958">
                  <c:v>11376.035001575423</c:v>
                </c:pt>
                <c:pt idx="1959">
                  <c:v>10663.163858234802</c:v>
                </c:pt>
                <c:pt idx="1960">
                  <c:v>11376.035001575423</c:v>
                </c:pt>
                <c:pt idx="1961">
                  <c:v>10893.387312830522</c:v>
                </c:pt>
                <c:pt idx="1962">
                  <c:v>10663.163858234802</c:v>
                </c:pt>
                <c:pt idx="1963">
                  <c:v>10663.163858234802</c:v>
                </c:pt>
                <c:pt idx="1964">
                  <c:v>10439.956981935573</c:v>
                </c:pt>
                <c:pt idx="1965">
                  <c:v>10663.163858234802</c:v>
                </c:pt>
                <c:pt idx="1966">
                  <c:v>10663.163858234802</c:v>
                </c:pt>
                <c:pt idx="1967">
                  <c:v>11338.413070239534</c:v>
                </c:pt>
                <c:pt idx="1968">
                  <c:v>10663.163858234802</c:v>
                </c:pt>
                <c:pt idx="1969">
                  <c:v>11130.899513011087</c:v>
                </c:pt>
                <c:pt idx="1970">
                  <c:v>10893.387312830522</c:v>
                </c:pt>
                <c:pt idx="1971">
                  <c:v>10893.387312830522</c:v>
                </c:pt>
                <c:pt idx="1972">
                  <c:v>11338.413070239534</c:v>
                </c:pt>
                <c:pt idx="1973">
                  <c:v>10663.163858234802</c:v>
                </c:pt>
                <c:pt idx="1974">
                  <c:v>10663.163858234802</c:v>
                </c:pt>
                <c:pt idx="1975">
                  <c:v>10223.381735114579</c:v>
                </c:pt>
                <c:pt idx="1976">
                  <c:v>10893.387312830522</c:v>
                </c:pt>
                <c:pt idx="1977">
                  <c:v>10013.201800392766</c:v>
                </c:pt>
                <c:pt idx="1978">
                  <c:v>10663.163858234802</c:v>
                </c:pt>
                <c:pt idx="1979">
                  <c:v>10663.163858234802</c:v>
                </c:pt>
                <c:pt idx="1980">
                  <c:v>10663.163858234802</c:v>
                </c:pt>
                <c:pt idx="1981">
                  <c:v>10663.163858234802</c:v>
                </c:pt>
                <c:pt idx="1982">
                  <c:v>10223.381735114579</c:v>
                </c:pt>
                <c:pt idx="1983">
                  <c:v>10663.163858234802</c:v>
                </c:pt>
                <c:pt idx="1984">
                  <c:v>10663.163858234802</c:v>
                </c:pt>
                <c:pt idx="1985">
                  <c:v>10223.381735114579</c:v>
                </c:pt>
                <c:pt idx="1986">
                  <c:v>10223.381735114579</c:v>
                </c:pt>
                <c:pt idx="1987">
                  <c:v>10439.956981935573</c:v>
                </c:pt>
                <c:pt idx="1988">
                  <c:v>10439.956981935573</c:v>
                </c:pt>
                <c:pt idx="1989">
                  <c:v>10013.201800392766</c:v>
                </c:pt>
                <c:pt idx="1990">
                  <c:v>10663.163858234802</c:v>
                </c:pt>
                <c:pt idx="1991">
                  <c:v>10013.201800392766</c:v>
                </c:pt>
                <c:pt idx="1992">
                  <c:v>10663.163858234802</c:v>
                </c:pt>
                <c:pt idx="1993">
                  <c:v>9809.1518799238656</c:v>
                </c:pt>
                <c:pt idx="1994">
                  <c:v>9809.1518799238656</c:v>
                </c:pt>
                <c:pt idx="1995">
                  <c:v>9610.9811076892529</c:v>
                </c:pt>
                <c:pt idx="1996">
                  <c:v>9809.1518799238656</c:v>
                </c:pt>
                <c:pt idx="1997">
                  <c:v>9231.3761543145829</c:v>
                </c:pt>
                <c:pt idx="1998">
                  <c:v>10014.961418939016</c:v>
                </c:pt>
                <c:pt idx="1999">
                  <c:v>10013.201800392766</c:v>
                </c:pt>
                <c:pt idx="2000">
                  <c:v>9610.9811076892529</c:v>
                </c:pt>
                <c:pt idx="2001">
                  <c:v>9231.3761543145829</c:v>
                </c:pt>
                <c:pt idx="2002">
                  <c:v>9418.4893081643659</c:v>
                </c:pt>
                <c:pt idx="2003">
                  <c:v>10013.201800392766</c:v>
                </c:pt>
                <c:pt idx="2004">
                  <c:v>9231.3761543145829</c:v>
                </c:pt>
                <c:pt idx="2005">
                  <c:v>9610.9811076892529</c:v>
                </c:pt>
                <c:pt idx="2006">
                  <c:v>8872.5593760302927</c:v>
                </c:pt>
                <c:pt idx="2007">
                  <c:v>10219.636279470711</c:v>
                </c:pt>
                <c:pt idx="2008">
                  <c:v>9049.4668741118876</c:v>
                </c:pt>
                <c:pt idx="2009">
                  <c:v>9809.1518799238656</c:v>
                </c:pt>
                <c:pt idx="2010">
                  <c:v>9610.9811076892529</c:v>
                </c:pt>
                <c:pt idx="2011">
                  <c:v>9231.3761543145829</c:v>
                </c:pt>
                <c:pt idx="2012">
                  <c:v>9418.4893081643659</c:v>
                </c:pt>
                <c:pt idx="2013">
                  <c:v>9809.1518799238656</c:v>
                </c:pt>
                <c:pt idx="2014">
                  <c:v>9610.9811076892529</c:v>
                </c:pt>
                <c:pt idx="2015">
                  <c:v>9418.4893081643659</c:v>
                </c:pt>
                <c:pt idx="2016">
                  <c:v>10014.961418939016</c:v>
                </c:pt>
                <c:pt idx="2017">
                  <c:v>9610.9811076892529</c:v>
                </c:pt>
                <c:pt idx="2018">
                  <c:v>8872.5593760302927</c:v>
                </c:pt>
                <c:pt idx="2019">
                  <c:v>8872.5593760302927</c:v>
                </c:pt>
                <c:pt idx="2020">
                  <c:v>9231.3761543145829</c:v>
                </c:pt>
                <c:pt idx="2021">
                  <c:v>9231.3761543145829</c:v>
                </c:pt>
                <c:pt idx="2022">
                  <c:v>9049.4668741118876</c:v>
                </c:pt>
                <c:pt idx="2023">
                  <c:v>9610.9811076892529</c:v>
                </c:pt>
                <c:pt idx="2024">
                  <c:v>9049.4668741118876</c:v>
                </c:pt>
                <c:pt idx="2025">
                  <c:v>9610.9811076892529</c:v>
                </c:pt>
                <c:pt idx="2026">
                  <c:v>9418.4893081643659</c:v>
                </c:pt>
                <c:pt idx="2027">
                  <c:v>9049.4668741118876</c:v>
                </c:pt>
                <c:pt idx="2028">
                  <c:v>9049.4668741118876</c:v>
                </c:pt>
                <c:pt idx="2029">
                  <c:v>9809.1518799238656</c:v>
                </c:pt>
                <c:pt idx="2030">
                  <c:v>9231.3761543145829</c:v>
                </c:pt>
                <c:pt idx="2031">
                  <c:v>9610.9811076892529</c:v>
                </c:pt>
                <c:pt idx="2032">
                  <c:v>8872.5593760302927</c:v>
                </c:pt>
                <c:pt idx="2033">
                  <c:v>9049.4668741118876</c:v>
                </c:pt>
                <c:pt idx="2034">
                  <c:v>9610.9811076892529</c:v>
                </c:pt>
                <c:pt idx="2035">
                  <c:v>8872.5593760302927</c:v>
                </c:pt>
                <c:pt idx="2036">
                  <c:v>9622.58306615109</c:v>
                </c:pt>
                <c:pt idx="2037">
                  <c:v>9434.4788581472549</c:v>
                </c:pt>
                <c:pt idx="2038">
                  <c:v>9816.0056256928783</c:v>
                </c:pt>
                <c:pt idx="2039">
                  <c:v>10014.961418939016</c:v>
                </c:pt>
                <c:pt idx="2040">
                  <c:v>10014.961418939016</c:v>
                </c:pt>
                <c:pt idx="2041">
                  <c:v>9816.0056256928783</c:v>
                </c:pt>
                <c:pt idx="2042">
                  <c:v>9434.4788581472549</c:v>
                </c:pt>
                <c:pt idx="2043">
                  <c:v>10014.961418939016</c:v>
                </c:pt>
                <c:pt idx="2044">
                  <c:v>9816.0056256928783</c:v>
                </c:pt>
                <c:pt idx="2045">
                  <c:v>9622.58306615109</c:v>
                </c:pt>
                <c:pt idx="2046">
                  <c:v>9251.4890627597088</c:v>
                </c:pt>
                <c:pt idx="2047">
                  <c:v>9251.4890627597088</c:v>
                </c:pt>
                <c:pt idx="2048">
                  <c:v>9434.4788581472549</c:v>
                </c:pt>
                <c:pt idx="2049">
                  <c:v>9251.4890627597088</c:v>
                </c:pt>
                <c:pt idx="2050">
                  <c:v>9434.4788581472549</c:v>
                </c:pt>
                <c:pt idx="2051">
                  <c:v>9251.4890627597088</c:v>
                </c:pt>
                <c:pt idx="2052">
                  <c:v>9073.454454923758</c:v>
                </c:pt>
                <c:pt idx="2053">
                  <c:v>9434.4788581472549</c:v>
                </c:pt>
                <c:pt idx="2054">
                  <c:v>9073.454454923758</c:v>
                </c:pt>
                <c:pt idx="2055">
                  <c:v>9434.4788581472549</c:v>
                </c:pt>
                <c:pt idx="2056">
                  <c:v>8900.1211393504891</c:v>
                </c:pt>
                <c:pt idx="2057">
                  <c:v>9251.4890627597088</c:v>
                </c:pt>
                <c:pt idx="2058">
                  <c:v>9251.4890627597088</c:v>
                </c:pt>
                <c:pt idx="2059">
                  <c:v>9073.454454923758</c:v>
                </c:pt>
                <c:pt idx="2060">
                  <c:v>9434.4788581472549</c:v>
                </c:pt>
                <c:pt idx="2061">
                  <c:v>9622.58306615109</c:v>
                </c:pt>
                <c:pt idx="2062">
                  <c:v>9073.454454923758</c:v>
                </c:pt>
                <c:pt idx="2063">
                  <c:v>8900.1211393504891</c:v>
                </c:pt>
                <c:pt idx="2064">
                  <c:v>9251.4890627597088</c:v>
                </c:pt>
                <c:pt idx="2065">
                  <c:v>9073.454454923758</c:v>
                </c:pt>
                <c:pt idx="2066">
                  <c:v>9434.4788581472549</c:v>
                </c:pt>
                <c:pt idx="2067">
                  <c:v>9251.4890627597088</c:v>
                </c:pt>
                <c:pt idx="2068">
                  <c:v>9251.4890627597088</c:v>
                </c:pt>
                <c:pt idx="2069">
                  <c:v>8900.1211393504891</c:v>
                </c:pt>
                <c:pt idx="2070">
                  <c:v>9622.58306615109</c:v>
                </c:pt>
                <c:pt idx="2071">
                  <c:v>9434.4788581472549</c:v>
                </c:pt>
                <c:pt idx="2072">
                  <c:v>8900.1211393504891</c:v>
                </c:pt>
                <c:pt idx="2073">
                  <c:v>8900.1211393504891</c:v>
                </c:pt>
                <c:pt idx="2074">
                  <c:v>9251.4890627597088</c:v>
                </c:pt>
                <c:pt idx="2075">
                  <c:v>8900.1211393504891</c:v>
                </c:pt>
                <c:pt idx="2076">
                  <c:v>9251.4890627597088</c:v>
                </c:pt>
                <c:pt idx="2077">
                  <c:v>9073.454454923758</c:v>
                </c:pt>
                <c:pt idx="2078">
                  <c:v>8533.0245798742835</c:v>
                </c:pt>
                <c:pt idx="2079">
                  <c:v>8900.1211393504891</c:v>
                </c:pt>
                <c:pt idx="2080">
                  <c:v>8731.3494821644708</c:v>
                </c:pt>
                <c:pt idx="2081">
                  <c:v>9073.454454923758</c:v>
                </c:pt>
                <c:pt idx="2082">
                  <c:v>8900.1211393504891</c:v>
                </c:pt>
                <c:pt idx="2083">
                  <c:v>8900.1211393504891</c:v>
                </c:pt>
                <c:pt idx="2084">
                  <c:v>9251.4890627597088</c:v>
                </c:pt>
                <c:pt idx="2085">
                  <c:v>8900.1211393504891</c:v>
                </c:pt>
                <c:pt idx="2086">
                  <c:v>9434.4788581472549</c:v>
                </c:pt>
                <c:pt idx="2087">
                  <c:v>9622.58306615109</c:v>
                </c:pt>
                <c:pt idx="2088">
                  <c:v>9251.4890627597088</c:v>
                </c:pt>
                <c:pt idx="2089">
                  <c:v>8900.1211393504891</c:v>
                </c:pt>
                <c:pt idx="2090">
                  <c:v>9073.454454923758</c:v>
                </c:pt>
                <c:pt idx="2091">
                  <c:v>8566.9729247078176</c:v>
                </c:pt>
                <c:pt idx="2092">
                  <c:v>9073.454454923758</c:v>
                </c:pt>
                <c:pt idx="2093">
                  <c:v>8900.1211393504891</c:v>
                </c:pt>
                <c:pt idx="2094">
                  <c:v>9251.4890627597088</c:v>
                </c:pt>
                <c:pt idx="2095">
                  <c:v>8566.9729247078176</c:v>
                </c:pt>
                <c:pt idx="2096">
                  <c:v>8566.9729247078176</c:v>
                </c:pt>
                <c:pt idx="2097">
                  <c:v>9251.4890627597088</c:v>
                </c:pt>
                <c:pt idx="2098">
                  <c:v>8566.9729247078176</c:v>
                </c:pt>
                <c:pt idx="2099">
                  <c:v>8900.1211393504891</c:v>
                </c:pt>
                <c:pt idx="2100">
                  <c:v>8900.1211393504891</c:v>
                </c:pt>
                <c:pt idx="2101">
                  <c:v>8731.3494821644708</c:v>
                </c:pt>
                <c:pt idx="2102">
                  <c:v>8731.3494821644708</c:v>
                </c:pt>
                <c:pt idx="2103">
                  <c:v>9073.454454923758</c:v>
                </c:pt>
                <c:pt idx="2104">
                  <c:v>9251.4890627597088</c:v>
                </c:pt>
                <c:pt idx="2105">
                  <c:v>8566.9729247078176</c:v>
                </c:pt>
                <c:pt idx="2106">
                  <c:v>8731.3494821644708</c:v>
                </c:pt>
                <c:pt idx="2107">
                  <c:v>9073.454454923758</c:v>
                </c:pt>
                <c:pt idx="2108">
                  <c:v>8566.9729247078176</c:v>
                </c:pt>
                <c:pt idx="2109">
                  <c:v>8731.3494821644708</c:v>
                </c:pt>
                <c:pt idx="2110">
                  <c:v>8370.0087520113084</c:v>
                </c:pt>
                <c:pt idx="2111">
                  <c:v>8731.3494821644708</c:v>
                </c:pt>
                <c:pt idx="2112">
                  <c:v>8731.3494821644708</c:v>
                </c:pt>
                <c:pt idx="2113">
                  <c:v>8731.3494821644708</c:v>
                </c:pt>
                <c:pt idx="2114">
                  <c:v>8731.3494821644708</c:v>
                </c:pt>
                <c:pt idx="2115">
                  <c:v>8900.1211393504891</c:v>
                </c:pt>
                <c:pt idx="2116">
                  <c:v>8211.2830545019042</c:v>
                </c:pt>
                <c:pt idx="2117">
                  <c:v>9073.454454923758</c:v>
                </c:pt>
                <c:pt idx="2118">
                  <c:v>8731.3494821644708</c:v>
                </c:pt>
                <c:pt idx="2119">
                  <c:v>9251.4890627597088</c:v>
                </c:pt>
                <c:pt idx="2120">
                  <c:v>8900.1211393504891</c:v>
                </c:pt>
                <c:pt idx="2121">
                  <c:v>8731.3494821644708</c:v>
                </c:pt>
                <c:pt idx="2122">
                  <c:v>8900.1211393504891</c:v>
                </c:pt>
                <c:pt idx="2123">
                  <c:v>8406.832881453658</c:v>
                </c:pt>
                <c:pt idx="2124">
                  <c:v>8731.3494821644708</c:v>
                </c:pt>
                <c:pt idx="2125">
                  <c:v>8731.3494821644708</c:v>
                </c:pt>
                <c:pt idx="2126">
                  <c:v>8566.9729247078176</c:v>
                </c:pt>
                <c:pt idx="2127">
                  <c:v>8098.6945240456998</c:v>
                </c:pt>
                <c:pt idx="2128">
                  <c:v>8406.832881453658</c:v>
                </c:pt>
                <c:pt idx="2129">
                  <c:v>7950.3846279465815</c:v>
                </c:pt>
                <c:pt idx="2130">
                  <c:v>8250.8084881054856</c:v>
                </c:pt>
                <c:pt idx="2131">
                  <c:v>8406.832881453658</c:v>
                </c:pt>
                <c:pt idx="2132">
                  <c:v>8250.8084881054856</c:v>
                </c:pt>
                <c:pt idx="2133">
                  <c:v>8592.5714802768853</c:v>
                </c:pt>
                <c:pt idx="2134">
                  <c:v>8919.4875066686291</c:v>
                </c:pt>
                <c:pt idx="2135">
                  <c:v>8406.832881453658</c:v>
                </c:pt>
                <c:pt idx="2136">
                  <c:v>8435.2237150874153</c:v>
                </c:pt>
                <c:pt idx="2137">
                  <c:v>8250.8084881054856</c:v>
                </c:pt>
                <c:pt idx="2138">
                  <c:v>8753.9551298407841</c:v>
                </c:pt>
                <c:pt idx="2139">
                  <c:v>8919.4875066686291</c:v>
                </c:pt>
                <c:pt idx="2140">
                  <c:v>8566.9729247078176</c:v>
                </c:pt>
                <c:pt idx="2141">
                  <c:v>9089.3863373342974</c:v>
                </c:pt>
                <c:pt idx="2142">
                  <c:v>8406.832881453658</c:v>
                </c:pt>
                <c:pt idx="2143">
                  <c:v>9089.3863373342974</c:v>
                </c:pt>
                <c:pt idx="2144">
                  <c:v>8753.9551298407841</c:v>
                </c:pt>
                <c:pt idx="2145">
                  <c:v>9089.3863373342974</c:v>
                </c:pt>
                <c:pt idx="2146">
                  <c:v>8566.9729247078176</c:v>
                </c:pt>
                <c:pt idx="2147">
                  <c:v>8250.8084881054856</c:v>
                </c:pt>
                <c:pt idx="2148">
                  <c:v>9263.7798514937076</c:v>
                </c:pt>
                <c:pt idx="2149">
                  <c:v>8592.5714802768853</c:v>
                </c:pt>
                <c:pt idx="2150">
                  <c:v>8098.6945240456998</c:v>
                </c:pt>
                <c:pt idx="2151">
                  <c:v>8406.832881453658</c:v>
                </c:pt>
                <c:pt idx="2152">
                  <c:v>8098.6945240456998</c:v>
                </c:pt>
                <c:pt idx="2153">
                  <c:v>7805.7477059178482</c:v>
                </c:pt>
                <c:pt idx="2154">
                  <c:v>7664.6585839481413</c:v>
                </c:pt>
                <c:pt idx="2155">
                  <c:v>8098.6945240456998</c:v>
                </c:pt>
                <c:pt idx="2156">
                  <c:v>8250.8084881054856</c:v>
                </c:pt>
                <c:pt idx="2157">
                  <c:v>9442.8362987303481</c:v>
                </c:pt>
                <c:pt idx="2158">
                  <c:v>7664.6585839481413</c:v>
                </c:pt>
                <c:pt idx="2159">
                  <c:v>8098.6945240456998</c:v>
                </c:pt>
                <c:pt idx="2160">
                  <c:v>7950.3846279465815</c:v>
                </c:pt>
                <c:pt idx="2161">
                  <c:v>7805.7477059178482</c:v>
                </c:pt>
                <c:pt idx="2162">
                  <c:v>8250.8084881054856</c:v>
                </c:pt>
                <c:pt idx="2163">
                  <c:v>8753.9551298407841</c:v>
                </c:pt>
                <c:pt idx="2164">
                  <c:v>8250.8084881054856</c:v>
                </c:pt>
                <c:pt idx="2165">
                  <c:v>9089.3863373342974</c:v>
                </c:pt>
                <c:pt idx="2166">
                  <c:v>8098.6945240456998</c:v>
                </c:pt>
                <c:pt idx="2167">
                  <c:v>7950.3846279465815</c:v>
                </c:pt>
                <c:pt idx="2168">
                  <c:v>8753.9551298407841</c:v>
                </c:pt>
                <c:pt idx="2169">
                  <c:v>8753.9551298407841</c:v>
                </c:pt>
                <c:pt idx="2170">
                  <c:v>8919.4875066686291</c:v>
                </c:pt>
                <c:pt idx="2171">
                  <c:v>8566.9729247078176</c:v>
                </c:pt>
                <c:pt idx="2172">
                  <c:v>8098.6945240456998</c:v>
                </c:pt>
                <c:pt idx="2173">
                  <c:v>8919.4875066686291</c:v>
                </c:pt>
                <c:pt idx="2174">
                  <c:v>7805.7477059178482</c:v>
                </c:pt>
                <c:pt idx="2175">
                  <c:v>8098.6945240456998</c:v>
                </c:pt>
                <c:pt idx="2176">
                  <c:v>8592.5714802768853</c:v>
                </c:pt>
                <c:pt idx="2177">
                  <c:v>8753.9551298407841</c:v>
                </c:pt>
                <c:pt idx="2178">
                  <c:v>8281.7727516406158</c:v>
                </c:pt>
                <c:pt idx="2179">
                  <c:v>7664.6585839481413</c:v>
                </c:pt>
                <c:pt idx="2180">
                  <c:v>8250.8084881054856</c:v>
                </c:pt>
                <c:pt idx="2181">
                  <c:v>8098.6945240456998</c:v>
                </c:pt>
                <c:pt idx="2182">
                  <c:v>8281.7727516406158</c:v>
                </c:pt>
                <c:pt idx="2183">
                  <c:v>7664.6585839481413</c:v>
                </c:pt>
                <c:pt idx="2184">
                  <c:v>8281.7727516406158</c:v>
                </c:pt>
                <c:pt idx="2185">
                  <c:v>7950.3846279465815</c:v>
                </c:pt>
                <c:pt idx="2186">
                  <c:v>8281.7727516406158</c:v>
                </c:pt>
                <c:pt idx="2187">
                  <c:v>8132.0857879356381</c:v>
                </c:pt>
                <c:pt idx="2188">
                  <c:v>7805.7477059178482</c:v>
                </c:pt>
                <c:pt idx="2189">
                  <c:v>8098.6945240456998</c:v>
                </c:pt>
                <c:pt idx="2190">
                  <c:v>8250.8084881054856</c:v>
                </c:pt>
                <c:pt idx="2191">
                  <c:v>7805.7477059178482</c:v>
                </c:pt>
                <c:pt idx="2192">
                  <c:v>8132.0857879356381</c:v>
                </c:pt>
                <c:pt idx="2193">
                  <c:v>8592.5714802768853</c:v>
                </c:pt>
                <c:pt idx="2194">
                  <c:v>8592.5714802768853</c:v>
                </c:pt>
                <c:pt idx="2195">
                  <c:v>7805.7477059178482</c:v>
                </c:pt>
                <c:pt idx="2196">
                  <c:v>7805.7477059178482</c:v>
                </c:pt>
                <c:pt idx="2197">
                  <c:v>8132.0857879356381</c:v>
                </c:pt>
                <c:pt idx="2198">
                  <c:v>7664.6585839481413</c:v>
                </c:pt>
                <c:pt idx="2199">
                  <c:v>8132.0857879356381</c:v>
                </c:pt>
                <c:pt idx="2200">
                  <c:v>8132.0857879356381</c:v>
                </c:pt>
                <c:pt idx="2201">
                  <c:v>8435.2237150874153</c:v>
                </c:pt>
                <c:pt idx="2202">
                  <c:v>8281.7727516406158</c:v>
                </c:pt>
                <c:pt idx="2203">
                  <c:v>7805.7477059178482</c:v>
                </c:pt>
                <c:pt idx="2204">
                  <c:v>7664.6585839481413</c:v>
                </c:pt>
                <c:pt idx="2205">
                  <c:v>7664.6585839481413</c:v>
                </c:pt>
                <c:pt idx="2206">
                  <c:v>7261.5337007579865</c:v>
                </c:pt>
                <c:pt idx="2207">
                  <c:v>7392.6767164774519</c:v>
                </c:pt>
                <c:pt idx="2208">
                  <c:v>7664.6585839481413</c:v>
                </c:pt>
                <c:pt idx="2209">
                  <c:v>7986.0642515836025</c:v>
                </c:pt>
                <c:pt idx="2210">
                  <c:v>7986.0642515836025</c:v>
                </c:pt>
                <c:pt idx="2211">
                  <c:v>7664.6585839481413</c:v>
                </c:pt>
                <c:pt idx="2212">
                  <c:v>8132.0857879356381</c:v>
                </c:pt>
                <c:pt idx="2213">
                  <c:v>7664.6585839481413</c:v>
                </c:pt>
                <c:pt idx="2214">
                  <c:v>8132.0857879356381</c:v>
                </c:pt>
                <c:pt idx="2215">
                  <c:v>7527.0243515297361</c:v>
                </c:pt>
                <c:pt idx="2216">
                  <c:v>7664.6585839481413</c:v>
                </c:pt>
                <c:pt idx="2217">
                  <c:v>8281.7727516406158</c:v>
                </c:pt>
                <c:pt idx="2218">
                  <c:v>7527.0243515297361</c:v>
                </c:pt>
                <c:pt idx="2219">
                  <c:v>7986.0642515836025</c:v>
                </c:pt>
                <c:pt idx="2220">
                  <c:v>7805.7477059178482</c:v>
                </c:pt>
                <c:pt idx="2221">
                  <c:v>7392.6767164774519</c:v>
                </c:pt>
                <c:pt idx="2222">
                  <c:v>7664.6585839481413</c:v>
                </c:pt>
                <c:pt idx="2223">
                  <c:v>7805.7477059178482</c:v>
                </c:pt>
                <c:pt idx="2224">
                  <c:v>8132.0857879356381</c:v>
                </c:pt>
                <c:pt idx="2225">
                  <c:v>7805.7477059178482</c:v>
                </c:pt>
                <c:pt idx="2226">
                  <c:v>7843.5295948278626</c:v>
                </c:pt>
                <c:pt idx="2227">
                  <c:v>7805.7477059178482</c:v>
                </c:pt>
                <c:pt idx="2228">
                  <c:v>7527.0243515297361</c:v>
                </c:pt>
                <c:pt idx="2229">
                  <c:v>7805.7477059178482</c:v>
                </c:pt>
                <c:pt idx="2230">
                  <c:v>7392.6767164774519</c:v>
                </c:pt>
                <c:pt idx="2231">
                  <c:v>7843.5295948278626</c:v>
                </c:pt>
                <c:pt idx="2232">
                  <c:v>7527.0243515297361</c:v>
                </c:pt>
                <c:pt idx="2233">
                  <c:v>8132.0857879356381</c:v>
                </c:pt>
                <c:pt idx="2234">
                  <c:v>8281.7727516406158</c:v>
                </c:pt>
                <c:pt idx="2235">
                  <c:v>7435.9116593501476</c:v>
                </c:pt>
                <c:pt idx="2236">
                  <c:v>7008.4718719660468</c:v>
                </c:pt>
                <c:pt idx="2237">
                  <c:v>7261.5337007579865</c:v>
                </c:pt>
                <c:pt idx="2238">
                  <c:v>7306.3289591108905</c:v>
                </c:pt>
                <c:pt idx="2239">
                  <c:v>7843.5295948278626</c:v>
                </c:pt>
                <c:pt idx="2240">
                  <c:v>7261.5337007579865</c:v>
                </c:pt>
                <c:pt idx="2241">
                  <c:v>7133.4907131039181</c:v>
                </c:pt>
                <c:pt idx="2242">
                  <c:v>7435.9116593501476</c:v>
                </c:pt>
                <c:pt idx="2243">
                  <c:v>7306.3289591108905</c:v>
                </c:pt>
                <c:pt idx="2244">
                  <c:v>7392.6767164774519</c:v>
                </c:pt>
                <c:pt idx="2245">
                  <c:v>7843.5295948278626</c:v>
                </c:pt>
                <c:pt idx="2246">
                  <c:v>7843.5295948278626</c:v>
                </c:pt>
                <c:pt idx="2247">
                  <c:v>7435.9116593501476</c:v>
                </c:pt>
                <c:pt idx="2248">
                  <c:v>7568.5490340434362</c:v>
                </c:pt>
                <c:pt idx="2249">
                  <c:v>7133.4907131039181</c:v>
                </c:pt>
                <c:pt idx="2250">
                  <c:v>7133.4907131039181</c:v>
                </c:pt>
                <c:pt idx="2251">
                  <c:v>7008.4718719660468</c:v>
                </c:pt>
                <c:pt idx="2252">
                  <c:v>7805.7477059178482</c:v>
                </c:pt>
                <c:pt idx="2253">
                  <c:v>7133.4907131039181</c:v>
                </c:pt>
                <c:pt idx="2254">
                  <c:v>7435.9116593501476</c:v>
                </c:pt>
                <c:pt idx="2255">
                  <c:v>6886.3322484030059</c:v>
                </c:pt>
                <c:pt idx="2256">
                  <c:v>7392.6767164774519</c:v>
                </c:pt>
                <c:pt idx="2257">
                  <c:v>7843.5295948278626</c:v>
                </c:pt>
                <c:pt idx="2258">
                  <c:v>7704.3948439689284</c:v>
                </c:pt>
                <c:pt idx="2259">
                  <c:v>7843.5295948278626</c:v>
                </c:pt>
                <c:pt idx="2260">
                  <c:v>7008.4718719660468</c:v>
                </c:pt>
                <c:pt idx="2261">
                  <c:v>7986.0642515836025</c:v>
                </c:pt>
                <c:pt idx="2262">
                  <c:v>7392.6767164774519</c:v>
                </c:pt>
                <c:pt idx="2263">
                  <c:v>7435.9116593501476</c:v>
                </c:pt>
                <c:pt idx="2264">
                  <c:v>7261.5337007579865</c:v>
                </c:pt>
                <c:pt idx="2265">
                  <c:v>7435.9116593501476</c:v>
                </c:pt>
                <c:pt idx="2266">
                  <c:v>6767.0047838638984</c:v>
                </c:pt>
                <c:pt idx="2267">
                  <c:v>7008.4718719660468</c:v>
                </c:pt>
                <c:pt idx="2268">
                  <c:v>7261.5337007579865</c:v>
                </c:pt>
                <c:pt idx="2269">
                  <c:v>7008.4718719660468</c:v>
                </c:pt>
                <c:pt idx="2270">
                  <c:v>7568.5490340434362</c:v>
                </c:pt>
                <c:pt idx="2271">
                  <c:v>7435.9116593501476</c:v>
                </c:pt>
                <c:pt idx="2272">
                  <c:v>7435.9116593501476</c:v>
                </c:pt>
                <c:pt idx="2273">
                  <c:v>7008.4718719660468</c:v>
                </c:pt>
                <c:pt idx="2274">
                  <c:v>7306.3289591108905</c:v>
                </c:pt>
                <c:pt idx="2275">
                  <c:v>7435.9116593501476</c:v>
                </c:pt>
                <c:pt idx="2276">
                  <c:v>7704.3948439689284</c:v>
                </c:pt>
                <c:pt idx="2277">
                  <c:v>7843.5295948278626</c:v>
                </c:pt>
                <c:pt idx="2278">
                  <c:v>7435.9116593501476</c:v>
                </c:pt>
                <c:pt idx="2279">
                  <c:v>7704.3948439689284</c:v>
                </c:pt>
                <c:pt idx="2280">
                  <c:v>7133.4907131039181</c:v>
                </c:pt>
                <c:pt idx="2281">
                  <c:v>7008.4718719660468</c:v>
                </c:pt>
                <c:pt idx="2282">
                  <c:v>7008.4718719660468</c:v>
                </c:pt>
                <c:pt idx="2283">
                  <c:v>7435.9116593501476</c:v>
                </c:pt>
                <c:pt idx="2284">
                  <c:v>7843.5295948278626</c:v>
                </c:pt>
                <c:pt idx="2285">
                  <c:v>7008.4718719660468</c:v>
                </c:pt>
                <c:pt idx="2286">
                  <c:v>7056.0207061050023</c:v>
                </c:pt>
                <c:pt idx="2287">
                  <c:v>7008.4718719660468</c:v>
                </c:pt>
                <c:pt idx="2288">
                  <c:v>6536.4376460797967</c:v>
                </c:pt>
                <c:pt idx="2289">
                  <c:v>6816.9409176088548</c:v>
                </c:pt>
                <c:pt idx="2290">
                  <c:v>6767.0047838638984</c:v>
                </c:pt>
                <c:pt idx="2291">
                  <c:v>6650.4014046992288</c:v>
                </c:pt>
                <c:pt idx="2292">
                  <c:v>7435.9116593501476</c:v>
                </c:pt>
                <c:pt idx="2293">
                  <c:v>7008.4718719660468</c:v>
                </c:pt>
                <c:pt idx="2294">
                  <c:v>7008.4718719660468</c:v>
                </c:pt>
                <c:pt idx="2295">
                  <c:v>6767.0047838638984</c:v>
                </c:pt>
                <c:pt idx="2296">
                  <c:v>7568.5490340434362</c:v>
                </c:pt>
                <c:pt idx="2297">
                  <c:v>6886.3322484030059</c:v>
                </c:pt>
                <c:pt idx="2298">
                  <c:v>7179.7297882881576</c:v>
                </c:pt>
                <c:pt idx="2299">
                  <c:v>7179.7297882881576</c:v>
                </c:pt>
                <c:pt idx="2300">
                  <c:v>6767.0047838638984</c:v>
                </c:pt>
                <c:pt idx="2301">
                  <c:v>7261.5337007579865</c:v>
                </c:pt>
                <c:pt idx="2302">
                  <c:v>6767.0047838638984</c:v>
                </c:pt>
                <c:pt idx="2303">
                  <c:v>6650.4014046992288</c:v>
                </c:pt>
                <c:pt idx="2304">
                  <c:v>7179.7297882881576</c:v>
                </c:pt>
                <c:pt idx="2305">
                  <c:v>6767.0047838638984</c:v>
                </c:pt>
                <c:pt idx="2306">
                  <c:v>7179.7297882881576</c:v>
                </c:pt>
                <c:pt idx="2307">
                  <c:v>6767.0047838638984</c:v>
                </c:pt>
                <c:pt idx="2308">
                  <c:v>6536.4376460797967</c:v>
                </c:pt>
                <c:pt idx="2309">
                  <c:v>6650.4014046992288</c:v>
                </c:pt>
                <c:pt idx="2310">
                  <c:v>6425.0540758155512</c:v>
                </c:pt>
                <c:pt idx="2311">
                  <c:v>6536.4376460797967</c:v>
                </c:pt>
                <c:pt idx="2312">
                  <c:v>6886.3322484030059</c:v>
                </c:pt>
                <c:pt idx="2313">
                  <c:v>7306.3289591108905</c:v>
                </c:pt>
                <c:pt idx="2314">
                  <c:v>6650.4014046992288</c:v>
                </c:pt>
                <c:pt idx="2315">
                  <c:v>7056.0207061050023</c:v>
                </c:pt>
                <c:pt idx="2316">
                  <c:v>7179.7297882881576</c:v>
                </c:pt>
                <c:pt idx="2317">
                  <c:v>6536.4376460797967</c:v>
                </c:pt>
                <c:pt idx="2318">
                  <c:v>6886.3322484030059</c:v>
                </c:pt>
                <c:pt idx="2319">
                  <c:v>7056.0207061050023</c:v>
                </c:pt>
                <c:pt idx="2320">
                  <c:v>6650.4014046992288</c:v>
                </c:pt>
                <c:pt idx="2321">
                  <c:v>6209.6104708551666</c:v>
                </c:pt>
                <c:pt idx="2322">
                  <c:v>6425.0540758155512</c:v>
                </c:pt>
                <c:pt idx="2323">
                  <c:v>6316.1292151825355</c:v>
                </c:pt>
                <c:pt idx="2324">
                  <c:v>7056.0207061050023</c:v>
                </c:pt>
                <c:pt idx="2325">
                  <c:v>6935.1121005229761</c:v>
                </c:pt>
                <c:pt idx="2326">
                  <c:v>7056.0207061050023</c:v>
                </c:pt>
                <c:pt idx="2327">
                  <c:v>6935.1121005229761</c:v>
                </c:pt>
                <c:pt idx="2328">
                  <c:v>6209.6104708551666</c:v>
                </c:pt>
                <c:pt idx="2329">
                  <c:v>7056.0207061050023</c:v>
                </c:pt>
                <c:pt idx="2330">
                  <c:v>6588.3683768916544</c:v>
                </c:pt>
                <c:pt idx="2331">
                  <c:v>6935.1121005229761</c:v>
                </c:pt>
                <c:pt idx="2332">
                  <c:v>5903.8065812830419</c:v>
                </c:pt>
                <c:pt idx="2333">
                  <c:v>6263.9290786653046</c:v>
                </c:pt>
                <c:pt idx="2334">
                  <c:v>6105.4260878998057</c:v>
                </c:pt>
                <c:pt idx="2335">
                  <c:v>6209.6104708551666</c:v>
                </c:pt>
                <c:pt idx="2336">
                  <c:v>6003.5071075419355</c:v>
                </c:pt>
                <c:pt idx="2337">
                  <c:v>6263.9290786653046</c:v>
                </c:pt>
                <c:pt idx="2338">
                  <c:v>6003.5071075419355</c:v>
                </c:pt>
                <c:pt idx="2339">
                  <c:v>5710.7106900888994</c:v>
                </c:pt>
                <c:pt idx="2340">
                  <c:v>5617.2146989043677</c:v>
                </c:pt>
                <c:pt idx="2341">
                  <c:v>5710.7106900888994</c:v>
                </c:pt>
                <c:pt idx="2342">
                  <c:v>5903.8065812830419</c:v>
                </c:pt>
                <c:pt idx="2343">
                  <c:v>5710.7106900888994</c:v>
                </c:pt>
                <c:pt idx="2344">
                  <c:v>5806.2216342312704</c:v>
                </c:pt>
                <c:pt idx="2345">
                  <c:v>5806.2216342312704</c:v>
                </c:pt>
                <c:pt idx="2346">
                  <c:v>5710.7106900888994</c:v>
                </c:pt>
                <c:pt idx="2347">
                  <c:v>6160.3973944109584</c:v>
                </c:pt>
                <c:pt idx="2348">
                  <c:v>6003.5071075419355</c:v>
                </c:pt>
                <c:pt idx="2349">
                  <c:v>5903.8065812830419</c:v>
                </c:pt>
                <c:pt idx="2350">
                  <c:v>6263.9290786653046</c:v>
                </c:pt>
                <c:pt idx="2351">
                  <c:v>5710.7106900888994</c:v>
                </c:pt>
                <c:pt idx="2352">
                  <c:v>6059.0661009017613</c:v>
                </c:pt>
                <c:pt idx="2353">
                  <c:v>6425.0540758155512</c:v>
                </c:pt>
                <c:pt idx="2354">
                  <c:v>6477.8350931604482</c:v>
                </c:pt>
                <c:pt idx="2355">
                  <c:v>6316.1292151825355</c:v>
                </c:pt>
                <c:pt idx="2356">
                  <c:v>6105.4260878998057</c:v>
                </c:pt>
                <c:pt idx="2357">
                  <c:v>6536.4376460797967</c:v>
                </c:pt>
                <c:pt idx="2358">
                  <c:v>6209.6104708551666</c:v>
                </c:pt>
                <c:pt idx="2359">
                  <c:v>6477.8350931604482</c:v>
                </c:pt>
                <c:pt idx="2360">
                  <c:v>6003.5071075419355</c:v>
                </c:pt>
                <c:pt idx="2361">
                  <c:v>6263.9290786653046</c:v>
                </c:pt>
                <c:pt idx="2362">
                  <c:v>5903.8065812830419</c:v>
                </c:pt>
                <c:pt idx="2363">
                  <c:v>6477.8350931604482</c:v>
                </c:pt>
                <c:pt idx="2364">
                  <c:v>6588.3683768916544</c:v>
                </c:pt>
                <c:pt idx="2365">
                  <c:v>6209.6104708551666</c:v>
                </c:pt>
                <c:pt idx="2366">
                  <c:v>6105.4260878998057</c:v>
                </c:pt>
                <c:pt idx="2367">
                  <c:v>5903.8065812830419</c:v>
                </c:pt>
                <c:pt idx="2368">
                  <c:v>6105.4260878998057</c:v>
                </c:pt>
                <c:pt idx="2369">
                  <c:v>6209.6104708551666</c:v>
                </c:pt>
                <c:pt idx="2370">
                  <c:v>6369.7052635839864</c:v>
                </c:pt>
                <c:pt idx="2371">
                  <c:v>6263.9290786653046</c:v>
                </c:pt>
                <c:pt idx="2372">
                  <c:v>6209.6104708551666</c:v>
                </c:pt>
                <c:pt idx="2373">
                  <c:v>6369.7052635839864</c:v>
                </c:pt>
                <c:pt idx="2374">
                  <c:v>6105.4260878998057</c:v>
                </c:pt>
                <c:pt idx="2375">
                  <c:v>6059.0661009017613</c:v>
                </c:pt>
                <c:pt idx="2376">
                  <c:v>6209.6104708551666</c:v>
                </c:pt>
                <c:pt idx="2377">
                  <c:v>6059.0661009017613</c:v>
                </c:pt>
                <c:pt idx="2378">
                  <c:v>6263.9290786653046</c:v>
                </c:pt>
                <c:pt idx="2379">
                  <c:v>6369.7052635839864</c:v>
                </c:pt>
                <c:pt idx="2380">
                  <c:v>6588.3683768916544</c:v>
                </c:pt>
                <c:pt idx="2381">
                  <c:v>6316.1292151825355</c:v>
                </c:pt>
                <c:pt idx="2382">
                  <c:v>5806.2216342312704</c:v>
                </c:pt>
                <c:pt idx="2383">
                  <c:v>6003.5071075419355</c:v>
                </c:pt>
                <c:pt idx="2384">
                  <c:v>5903.8065812830419</c:v>
                </c:pt>
                <c:pt idx="2385">
                  <c:v>6588.3683768916544</c:v>
                </c:pt>
                <c:pt idx="2386">
                  <c:v>6369.7052635839864</c:v>
                </c:pt>
                <c:pt idx="2387">
                  <c:v>6105.4260878998057</c:v>
                </c:pt>
                <c:pt idx="2388">
                  <c:v>5903.8065812830419</c:v>
                </c:pt>
                <c:pt idx="2389">
                  <c:v>6003.5071075419355</c:v>
                </c:pt>
                <c:pt idx="2390">
                  <c:v>6588.3683768916544</c:v>
                </c:pt>
                <c:pt idx="2391">
                  <c:v>6160.3973944109584</c:v>
                </c:pt>
                <c:pt idx="2392">
                  <c:v>5436.0596415783702</c:v>
                </c:pt>
                <c:pt idx="2393">
                  <c:v>5617.2146989043677</c:v>
                </c:pt>
                <c:pt idx="2394">
                  <c:v>5348.2752876819823</c:v>
                </c:pt>
                <c:pt idx="2395">
                  <c:v>5348.2752876819823</c:v>
                </c:pt>
                <c:pt idx="2396">
                  <c:v>5767.6780693088167</c:v>
                </c:pt>
                <c:pt idx="2397">
                  <c:v>5862.7564197627526</c:v>
                </c:pt>
                <c:pt idx="2398">
                  <c:v>5959.8725497362448</c:v>
                </c:pt>
                <c:pt idx="2399">
                  <c:v>5959.8725497362448</c:v>
                </c:pt>
                <c:pt idx="2400">
                  <c:v>5617.2146989043677</c:v>
                </c:pt>
                <c:pt idx="2401">
                  <c:v>5436.0596415783702</c:v>
                </c:pt>
                <c:pt idx="2402">
                  <c:v>5348.2752876819823</c:v>
                </c:pt>
                <c:pt idx="2403">
                  <c:v>5436.0596415783702</c:v>
                </c:pt>
                <c:pt idx="2404">
                  <c:v>5862.7564197627526</c:v>
                </c:pt>
                <c:pt idx="2405">
                  <c:v>5262.290649388071</c:v>
                </c:pt>
                <c:pt idx="2406">
                  <c:v>5674.544217371068</c:v>
                </c:pt>
                <c:pt idx="2407">
                  <c:v>5862.7564197627526</c:v>
                </c:pt>
                <c:pt idx="2408">
                  <c:v>5525.6768043014572</c:v>
                </c:pt>
                <c:pt idx="2409">
                  <c:v>6059.0661009017613</c:v>
                </c:pt>
                <c:pt idx="2410">
                  <c:v>5767.6780693088167</c:v>
                </c:pt>
                <c:pt idx="2411">
                  <c:v>5767.6780693088167</c:v>
                </c:pt>
                <c:pt idx="2412">
                  <c:v>5348.2752876819823</c:v>
                </c:pt>
                <c:pt idx="2413">
                  <c:v>5617.2146989043677</c:v>
                </c:pt>
                <c:pt idx="2414">
                  <c:v>5617.2146989043677</c:v>
                </c:pt>
                <c:pt idx="2415">
                  <c:v>5525.6768043014572</c:v>
                </c:pt>
                <c:pt idx="2416">
                  <c:v>5767.6780693088167</c:v>
                </c:pt>
                <c:pt idx="2417">
                  <c:v>5348.2752876819823</c:v>
                </c:pt>
                <c:pt idx="2418">
                  <c:v>5436.0596415783702</c:v>
                </c:pt>
                <c:pt idx="2419">
                  <c:v>5178.0566874825954</c:v>
                </c:pt>
                <c:pt idx="2420">
                  <c:v>5262.290649388071</c:v>
                </c:pt>
                <c:pt idx="2421">
                  <c:v>5674.544217371068</c:v>
                </c:pt>
                <c:pt idx="2422">
                  <c:v>5674.544217371068</c:v>
                </c:pt>
                <c:pt idx="2423">
                  <c:v>5348.2752876819823</c:v>
                </c:pt>
                <c:pt idx="2424">
                  <c:v>5348.2752876819823</c:v>
                </c:pt>
                <c:pt idx="2425">
                  <c:v>5348.2752876819823</c:v>
                </c:pt>
                <c:pt idx="2426">
                  <c:v>5178.0566874825954</c:v>
                </c:pt>
                <c:pt idx="2427">
                  <c:v>5178.0566874825954</c:v>
                </c:pt>
                <c:pt idx="2428">
                  <c:v>5674.544217371068</c:v>
                </c:pt>
                <c:pt idx="2429">
                  <c:v>5348.2752876819823</c:v>
                </c:pt>
                <c:pt idx="2430">
                  <c:v>5493.9526517404565</c:v>
                </c:pt>
                <c:pt idx="2431">
                  <c:v>5674.544217371068</c:v>
                </c:pt>
                <c:pt idx="2432">
                  <c:v>5674.544217371068</c:v>
                </c:pt>
                <c:pt idx="2433">
                  <c:v>5674.544217371068</c:v>
                </c:pt>
                <c:pt idx="2434">
                  <c:v>5178.0566874825954</c:v>
                </c:pt>
                <c:pt idx="2435">
                  <c:v>5095.5261031131795</c:v>
                </c:pt>
                <c:pt idx="2436">
                  <c:v>5674.544217371068</c:v>
                </c:pt>
                <c:pt idx="2437">
                  <c:v>5348.2752876819823</c:v>
                </c:pt>
                <c:pt idx="2438">
                  <c:v>5348.2752876819823</c:v>
                </c:pt>
                <c:pt idx="2439">
                  <c:v>5674.544217371068</c:v>
                </c:pt>
                <c:pt idx="2440">
                  <c:v>5617.2146989043677</c:v>
                </c:pt>
                <c:pt idx="2441">
                  <c:v>5767.6780693088167</c:v>
                </c:pt>
                <c:pt idx="2442">
                  <c:v>5525.6768043014572</c:v>
                </c:pt>
                <c:pt idx="2443">
                  <c:v>5348.2752876819823</c:v>
                </c:pt>
                <c:pt idx="2444">
                  <c:v>5348.2752876819823</c:v>
                </c:pt>
                <c:pt idx="2445">
                  <c:v>5348.2752876819823</c:v>
                </c:pt>
                <c:pt idx="2446">
                  <c:v>5767.6780693088167</c:v>
                </c:pt>
                <c:pt idx="2447">
                  <c:v>6059.0661009017613</c:v>
                </c:pt>
                <c:pt idx="2448">
                  <c:v>5436.0596415783702</c:v>
                </c:pt>
                <c:pt idx="2449">
                  <c:v>5767.6780693088167</c:v>
                </c:pt>
                <c:pt idx="2450">
                  <c:v>6059.0661009017613</c:v>
                </c:pt>
                <c:pt idx="2451">
                  <c:v>6059.0661009017613</c:v>
                </c:pt>
                <c:pt idx="2452">
                  <c:v>5862.7564197627526</c:v>
                </c:pt>
                <c:pt idx="2453">
                  <c:v>5674.544217371068</c:v>
                </c:pt>
                <c:pt idx="2454">
                  <c:v>5493.9526517404565</c:v>
                </c:pt>
                <c:pt idx="2455">
                  <c:v>5348.2752876819823</c:v>
                </c:pt>
                <c:pt idx="2456">
                  <c:v>5674.544217371068</c:v>
                </c:pt>
                <c:pt idx="2457">
                  <c:v>5178.0566874825954</c:v>
                </c:pt>
                <c:pt idx="2458">
                  <c:v>5014.6689651543011</c:v>
                </c:pt>
                <c:pt idx="2459">
                  <c:v>5406.3927292277349</c:v>
                </c:pt>
                <c:pt idx="2460">
                  <c:v>5348.2752876819823</c:v>
                </c:pt>
                <c:pt idx="2461">
                  <c:v>5178.0566874825954</c:v>
                </c:pt>
                <c:pt idx="2462">
                  <c:v>5095.5261031131795</c:v>
                </c:pt>
                <c:pt idx="2463">
                  <c:v>5406.3927292277349</c:v>
                </c:pt>
                <c:pt idx="2464">
                  <c:v>5178.0566874825954</c:v>
                </c:pt>
                <c:pt idx="2465">
                  <c:v>5406.3927292277349</c:v>
                </c:pt>
                <c:pt idx="2466">
                  <c:v>5095.5261031131795</c:v>
                </c:pt>
                <c:pt idx="2467">
                  <c:v>5262.290649388071</c:v>
                </c:pt>
                <c:pt idx="2468">
                  <c:v>5493.9526517404565</c:v>
                </c:pt>
                <c:pt idx="2469">
                  <c:v>5262.290649388071</c:v>
                </c:pt>
                <c:pt idx="2470">
                  <c:v>5095.5261031131795</c:v>
                </c:pt>
                <c:pt idx="2471">
                  <c:v>5014.6689651543011</c:v>
                </c:pt>
                <c:pt idx="2472">
                  <c:v>5348.2752876819823</c:v>
                </c:pt>
                <c:pt idx="2473">
                  <c:v>5674.544217371068</c:v>
                </c:pt>
                <c:pt idx="2474">
                  <c:v>5178.0566874825954</c:v>
                </c:pt>
                <c:pt idx="2475">
                  <c:v>5583.3197540545434</c:v>
                </c:pt>
                <c:pt idx="2476">
                  <c:v>5348.2752876819823</c:v>
                </c:pt>
                <c:pt idx="2477">
                  <c:v>5262.290649388071</c:v>
                </c:pt>
                <c:pt idx="2478">
                  <c:v>5095.5261031131795</c:v>
                </c:pt>
                <c:pt idx="2479">
                  <c:v>4840.2407561722448</c:v>
                </c:pt>
                <c:pt idx="2480">
                  <c:v>4491.4716765847861</c:v>
                </c:pt>
                <c:pt idx="2481">
                  <c:v>4781.563087485245</c:v>
                </c:pt>
                <c:pt idx="2482">
                  <c:v>4840.2407561722448</c:v>
                </c:pt>
                <c:pt idx="2483">
                  <c:v>4840.2407561722448</c:v>
                </c:pt>
                <c:pt idx="2484">
                  <c:v>4706.9098894308527</c:v>
                </c:pt>
                <c:pt idx="2485">
                  <c:v>4706.9098894308527</c:v>
                </c:pt>
                <c:pt idx="2486">
                  <c:v>4994.0945997863873</c:v>
                </c:pt>
                <c:pt idx="2487">
                  <c:v>4706.9098894308527</c:v>
                </c:pt>
                <c:pt idx="2488">
                  <c:v>4706.9098894308527</c:v>
                </c:pt>
                <c:pt idx="2489">
                  <c:v>4491.4716765847861</c:v>
                </c:pt>
                <c:pt idx="2490">
                  <c:v>4781.563087485245</c:v>
                </c:pt>
                <c:pt idx="2491">
                  <c:v>4633.6940237200024</c:v>
                </c:pt>
                <c:pt idx="2492">
                  <c:v>4916.4170263470851</c:v>
                </c:pt>
                <c:pt idx="2493">
                  <c:v>4706.9098894308527</c:v>
                </c:pt>
                <c:pt idx="2494">
                  <c:v>4561.8932281939587</c:v>
                </c:pt>
                <c:pt idx="2495">
                  <c:v>4781.563087485245</c:v>
                </c:pt>
                <c:pt idx="2496">
                  <c:v>4840.2407561722448</c:v>
                </c:pt>
                <c:pt idx="2497">
                  <c:v>4840.2407561722448</c:v>
                </c:pt>
                <c:pt idx="2498">
                  <c:v>4633.6940237200024</c:v>
                </c:pt>
                <c:pt idx="2499">
                  <c:v>4840.2407561722448</c:v>
                </c:pt>
                <c:pt idx="2500">
                  <c:v>5154.096254115977</c:v>
                </c:pt>
                <c:pt idx="2501">
                  <c:v>4840.2407561722448</c:v>
                </c:pt>
                <c:pt idx="2502">
                  <c:v>5406.3927292277349</c:v>
                </c:pt>
                <c:pt idx="2503">
                  <c:v>5493.9526517404565</c:v>
                </c:pt>
                <c:pt idx="2504">
                  <c:v>5406.3927292277349</c:v>
                </c:pt>
                <c:pt idx="2505">
                  <c:v>5406.3927292277349</c:v>
                </c:pt>
                <c:pt idx="2506">
                  <c:v>5178.0566874825954</c:v>
                </c:pt>
                <c:pt idx="2507">
                  <c:v>5348.2752876819823</c:v>
                </c:pt>
                <c:pt idx="2508">
                  <c:v>5178.0566874825954</c:v>
                </c:pt>
                <c:pt idx="2509">
                  <c:v>5348.2752876819823</c:v>
                </c:pt>
                <c:pt idx="2510">
                  <c:v>5095.5261031131795</c:v>
                </c:pt>
                <c:pt idx="2511">
                  <c:v>5178.0566874825954</c:v>
                </c:pt>
                <c:pt idx="2512">
                  <c:v>5262.290649388071</c:v>
                </c:pt>
                <c:pt idx="2513">
                  <c:v>5178.0566874825954</c:v>
                </c:pt>
                <c:pt idx="2514">
                  <c:v>4781.563087485245</c:v>
                </c:pt>
                <c:pt idx="2515">
                  <c:v>5236.5187770140383</c:v>
                </c:pt>
                <c:pt idx="2516">
                  <c:v>5236.5187770140383</c:v>
                </c:pt>
                <c:pt idx="2517">
                  <c:v>5095.5261031131795</c:v>
                </c:pt>
                <c:pt idx="2518">
                  <c:v>5014.6689651543011</c:v>
                </c:pt>
                <c:pt idx="2519">
                  <c:v>5236.5187770140383</c:v>
                </c:pt>
                <c:pt idx="2520">
                  <c:v>5095.5261031131795</c:v>
                </c:pt>
                <c:pt idx="2521">
                  <c:v>4857.7212384241748</c:v>
                </c:pt>
                <c:pt idx="2522">
                  <c:v>4706.9098894308527</c:v>
                </c:pt>
                <c:pt idx="2523">
                  <c:v>4422.3947194551447</c:v>
                </c:pt>
                <c:pt idx="2524">
                  <c:v>4765.52777977401</c:v>
                </c:pt>
                <c:pt idx="2525">
                  <c:v>4491.4716765847861</c:v>
                </c:pt>
                <c:pt idx="2526">
                  <c:v>4765.52777977401</c:v>
                </c:pt>
                <c:pt idx="2527">
                  <c:v>4633.6940237200024</c:v>
                </c:pt>
                <c:pt idx="2528">
                  <c:v>4765.52777977401</c:v>
                </c:pt>
                <c:pt idx="2529">
                  <c:v>4633.6940237200024</c:v>
                </c:pt>
                <c:pt idx="2530">
                  <c:v>4916.4170263470851</c:v>
                </c:pt>
                <c:pt idx="2531">
                  <c:v>4840.2407561722448</c:v>
                </c:pt>
                <c:pt idx="2532">
                  <c:v>4765.52777977401</c:v>
                </c:pt>
                <c:pt idx="2533">
                  <c:v>4765.52777977401</c:v>
                </c:pt>
                <c:pt idx="2534">
                  <c:v>4422.3947194551447</c:v>
                </c:pt>
                <c:pt idx="2535">
                  <c:v>4840.2407561722448</c:v>
                </c:pt>
                <c:pt idx="2536">
                  <c:v>4491.4716765847861</c:v>
                </c:pt>
                <c:pt idx="2537">
                  <c:v>4633.6940237200024</c:v>
                </c:pt>
                <c:pt idx="2538">
                  <c:v>4561.8932281939587</c:v>
                </c:pt>
                <c:pt idx="2539">
                  <c:v>4765.52777977401</c:v>
                </c:pt>
                <c:pt idx="2540">
                  <c:v>4034.3897262521714</c:v>
                </c:pt>
                <c:pt idx="2541">
                  <c:v>4222.9142582748</c:v>
                </c:pt>
                <c:pt idx="2542">
                  <c:v>4096.0548541353419</c:v>
                </c:pt>
                <c:pt idx="2543">
                  <c:v>4549.8206492809741</c:v>
                </c:pt>
                <c:pt idx="2544">
                  <c:v>4222.9142582748</c:v>
                </c:pt>
                <c:pt idx="2545">
                  <c:v>4412.6797866626157</c:v>
                </c:pt>
                <c:pt idx="2546">
                  <c:v>4288.1545079377529</c:v>
                </c:pt>
                <c:pt idx="2547">
                  <c:v>4034.3897262521714</c:v>
                </c:pt>
                <c:pt idx="2548">
                  <c:v>4280.5916744637161</c:v>
                </c:pt>
                <c:pt idx="2549">
                  <c:v>4412.6797866626157</c:v>
                </c:pt>
                <c:pt idx="2550">
                  <c:v>4549.8206492809741</c:v>
                </c:pt>
                <c:pt idx="2551">
                  <c:v>4412.6797866626157</c:v>
                </c:pt>
                <c:pt idx="2552">
                  <c:v>4346.0146187024147</c:v>
                </c:pt>
                <c:pt idx="2553">
                  <c:v>4840.2407561722448</c:v>
                </c:pt>
                <c:pt idx="2554">
                  <c:v>4633.6940237200024</c:v>
                </c:pt>
                <c:pt idx="2555">
                  <c:v>4916.4170263470851</c:v>
                </c:pt>
                <c:pt idx="2556">
                  <c:v>4633.6940237200024</c:v>
                </c:pt>
                <c:pt idx="2557">
                  <c:v>4765.52777977401</c:v>
                </c:pt>
                <c:pt idx="2558">
                  <c:v>4491.4716765847861</c:v>
                </c:pt>
                <c:pt idx="2559">
                  <c:v>4765.52777977401</c:v>
                </c:pt>
                <c:pt idx="2560">
                  <c:v>4354.6420024233375</c:v>
                </c:pt>
                <c:pt idx="2561">
                  <c:v>4354.6420024233375</c:v>
                </c:pt>
                <c:pt idx="2562">
                  <c:v>4354.6420024233375</c:v>
                </c:pt>
                <c:pt idx="2563">
                  <c:v>4765.52777977401</c:v>
                </c:pt>
                <c:pt idx="2564">
                  <c:v>4491.4716765847861</c:v>
                </c:pt>
                <c:pt idx="2565">
                  <c:v>4620.3598307214506</c:v>
                </c:pt>
                <c:pt idx="2566">
                  <c:v>4692.2413362100961</c:v>
                </c:pt>
                <c:pt idx="2567">
                  <c:v>4765.52777977401</c:v>
                </c:pt>
                <c:pt idx="2568">
                  <c:v>4354.6420024233375</c:v>
                </c:pt>
                <c:pt idx="2569">
                  <c:v>4491.4716765847861</c:v>
                </c:pt>
                <c:pt idx="2570">
                  <c:v>4491.4716765847861</c:v>
                </c:pt>
                <c:pt idx="2571">
                  <c:v>4222.9142582748</c:v>
                </c:pt>
                <c:pt idx="2572">
                  <c:v>4549.8206492809741</c:v>
                </c:pt>
                <c:pt idx="2573">
                  <c:v>4288.1545079377529</c:v>
                </c:pt>
                <c:pt idx="2574">
                  <c:v>4222.9142582748</c:v>
                </c:pt>
                <c:pt idx="2575">
                  <c:v>4480.6047186190854</c:v>
                </c:pt>
                <c:pt idx="2576">
                  <c:v>4346.0146187024147</c:v>
                </c:pt>
                <c:pt idx="2577">
                  <c:v>4158.8908538821588</c:v>
                </c:pt>
                <c:pt idx="2578">
                  <c:v>3914.4020369432933</c:v>
                </c:pt>
                <c:pt idx="2579">
                  <c:v>4153.2920453790694</c:v>
                </c:pt>
                <c:pt idx="2580">
                  <c:v>4096.0548541353419</c:v>
                </c:pt>
                <c:pt idx="2581">
                  <c:v>4216.3559698132312</c:v>
                </c:pt>
                <c:pt idx="2582">
                  <c:v>4091.3723553256373</c:v>
                </c:pt>
                <c:pt idx="2583">
                  <c:v>3973.843644322787</c:v>
                </c:pt>
                <c:pt idx="2584">
                  <c:v>3798.7291790284098</c:v>
                </c:pt>
                <c:pt idx="2585">
                  <c:v>4280.5916744637161</c:v>
                </c:pt>
                <c:pt idx="2586">
                  <c:v>3742.4592752001217</c:v>
                </c:pt>
                <c:pt idx="2587">
                  <c:v>4034.3897262521714</c:v>
                </c:pt>
                <c:pt idx="2588">
                  <c:v>3914.4020369432933</c:v>
                </c:pt>
                <c:pt idx="2589">
                  <c:v>4091.3723553256373</c:v>
                </c:pt>
                <c:pt idx="2590">
                  <c:v>3973.843644322787</c:v>
                </c:pt>
                <c:pt idx="2591">
                  <c:v>3973.843644322787</c:v>
                </c:pt>
                <c:pt idx="2592">
                  <c:v>4620.3598307214506</c:v>
                </c:pt>
                <c:pt idx="2593">
                  <c:v>4288.1545079377529</c:v>
                </c:pt>
                <c:pt idx="2594">
                  <c:v>4480.6047186190854</c:v>
                </c:pt>
                <c:pt idx="2595">
                  <c:v>4346.0146187024147</c:v>
                </c:pt>
                <c:pt idx="2596">
                  <c:v>4034.3897262521714</c:v>
                </c:pt>
                <c:pt idx="2597">
                  <c:v>4034.3897262521714</c:v>
                </c:pt>
                <c:pt idx="2598">
                  <c:v>4034.3897262521714</c:v>
                </c:pt>
                <c:pt idx="2599">
                  <c:v>4288.1545079377529</c:v>
                </c:pt>
                <c:pt idx="2600">
                  <c:v>4222.9142582748</c:v>
                </c:pt>
                <c:pt idx="2601">
                  <c:v>4158.8908538821588</c:v>
                </c:pt>
                <c:pt idx="2602">
                  <c:v>4288.1545079377529</c:v>
                </c:pt>
                <c:pt idx="2603">
                  <c:v>4412.6797866626157</c:v>
                </c:pt>
                <c:pt idx="2604">
                  <c:v>3973.843644322787</c:v>
                </c:pt>
                <c:pt idx="2605">
                  <c:v>4096.0548541353419</c:v>
                </c:pt>
                <c:pt idx="2606">
                  <c:v>3579.5562795055762</c:v>
                </c:pt>
                <c:pt idx="2607">
                  <c:v>3579.5562795055762</c:v>
                </c:pt>
                <c:pt idx="2608">
                  <c:v>3798.7291790284098</c:v>
                </c:pt>
                <c:pt idx="2609">
                  <c:v>3579.5562795055762</c:v>
                </c:pt>
                <c:pt idx="2610">
                  <c:v>3742.4592752001217</c:v>
                </c:pt>
                <c:pt idx="2611">
                  <c:v>3854.6248198625826</c:v>
                </c:pt>
                <c:pt idx="2612">
                  <c:v>3742.4592752001217</c:v>
                </c:pt>
                <c:pt idx="2613">
                  <c:v>3912.2269820175979</c:v>
                </c:pt>
                <c:pt idx="2614">
                  <c:v>3914.4020369432933</c:v>
                </c:pt>
                <c:pt idx="2615">
                  <c:v>4030.5701895575144</c:v>
                </c:pt>
                <c:pt idx="2616">
                  <c:v>3742.4528291709362</c:v>
                </c:pt>
                <c:pt idx="2617">
                  <c:v>3527.1609382476663</c:v>
                </c:pt>
                <c:pt idx="2618">
                  <c:v>3632.8899027784114</c:v>
                </c:pt>
                <c:pt idx="2619">
                  <c:v>3687.1834650289329</c:v>
                </c:pt>
                <c:pt idx="2620">
                  <c:v>3579.5562795055762</c:v>
                </c:pt>
                <c:pt idx="2621">
                  <c:v>3687.1834650289329</c:v>
                </c:pt>
                <c:pt idx="2622">
                  <c:v>3854.6248198625826</c:v>
                </c:pt>
                <c:pt idx="2623">
                  <c:v>3632.8899027784114</c:v>
                </c:pt>
                <c:pt idx="2624">
                  <c:v>3742.4528291709362</c:v>
                </c:pt>
                <c:pt idx="2625">
                  <c:v>3687.1834650289329</c:v>
                </c:pt>
                <c:pt idx="2626">
                  <c:v>3529.6277452799554</c:v>
                </c:pt>
                <c:pt idx="2627">
                  <c:v>3475.692859455402</c:v>
                </c:pt>
                <c:pt idx="2628">
                  <c:v>3527.1609382476663</c:v>
                </c:pt>
                <c:pt idx="2629">
                  <c:v>3742.4528291709362</c:v>
                </c:pt>
                <c:pt idx="2630">
                  <c:v>3527.1609382476663</c:v>
                </c:pt>
                <c:pt idx="2631">
                  <c:v>3475.692859455402</c:v>
                </c:pt>
                <c:pt idx="2632">
                  <c:v>3425.1114279834869</c:v>
                </c:pt>
                <c:pt idx="2633">
                  <c:v>3687.8483328455804</c:v>
                </c:pt>
                <c:pt idx="2634">
                  <c:v>3687.8483328455804</c:v>
                </c:pt>
                <c:pt idx="2635">
                  <c:v>3375.4069917348111</c:v>
                </c:pt>
                <c:pt idx="2636">
                  <c:v>3326.5602748626475</c:v>
                </c:pt>
                <c:pt idx="2637">
                  <c:v>3326.5602748626475</c:v>
                </c:pt>
                <c:pt idx="2638">
                  <c:v>3231.3747704353964</c:v>
                </c:pt>
                <c:pt idx="2639">
                  <c:v>3478.7043731034992</c:v>
                </c:pt>
                <c:pt idx="2640">
                  <c:v>3326.5602748626475</c:v>
                </c:pt>
                <c:pt idx="2641">
                  <c:v>3326.5602748626475</c:v>
                </c:pt>
                <c:pt idx="2642">
                  <c:v>3278.5618808122922</c:v>
                </c:pt>
                <c:pt idx="2643">
                  <c:v>3428.6417234837381</c:v>
                </c:pt>
                <c:pt idx="2644">
                  <c:v>3326.5602748626475</c:v>
                </c:pt>
                <c:pt idx="2645">
                  <c:v>3742.4592752001217</c:v>
                </c:pt>
                <c:pt idx="2646">
                  <c:v>3529.6277452799554</c:v>
                </c:pt>
                <c:pt idx="2647">
                  <c:v>3581.4511362931953</c:v>
                </c:pt>
                <c:pt idx="2648">
                  <c:v>3912.2269820175979</c:v>
                </c:pt>
                <c:pt idx="2649">
                  <c:v>3529.6277452799554</c:v>
                </c:pt>
                <c:pt idx="2650">
                  <c:v>3798.0410944864348</c:v>
                </c:pt>
                <c:pt idx="2651">
                  <c:v>3331.054219628048</c:v>
                </c:pt>
                <c:pt idx="2652">
                  <c:v>3970.8712493809921</c:v>
                </c:pt>
                <c:pt idx="2653">
                  <c:v>3742.4528291709362</c:v>
                </c:pt>
                <c:pt idx="2654">
                  <c:v>3912.2269820175979</c:v>
                </c:pt>
                <c:pt idx="2655">
                  <c:v>3687.8483328455804</c:v>
                </c:pt>
                <c:pt idx="2656">
                  <c:v>3742.4528291709362</c:v>
                </c:pt>
                <c:pt idx="2657">
                  <c:v>3687.8483328455804</c:v>
                </c:pt>
                <c:pt idx="2658">
                  <c:v>3912.2269820175979</c:v>
                </c:pt>
                <c:pt idx="2659">
                  <c:v>3283.4933412857422</c:v>
                </c:pt>
                <c:pt idx="2660">
                  <c:v>3742.4528291709362</c:v>
                </c:pt>
                <c:pt idx="2661">
                  <c:v>3687.8483328455804</c:v>
                </c:pt>
                <c:pt idx="2662">
                  <c:v>3798.0410944864348</c:v>
                </c:pt>
                <c:pt idx="2663">
                  <c:v>3581.4511362931953</c:v>
                </c:pt>
                <c:pt idx="2664">
                  <c:v>3634.1845153153527</c:v>
                </c:pt>
                <c:pt idx="2665">
                  <c:v>3742.4528291709362</c:v>
                </c:pt>
                <c:pt idx="2666">
                  <c:v>3742.4528291709362</c:v>
                </c:pt>
                <c:pt idx="2667">
                  <c:v>3634.1845153153527</c:v>
                </c:pt>
                <c:pt idx="2668">
                  <c:v>3379.4310931189375</c:v>
                </c:pt>
                <c:pt idx="2669">
                  <c:v>3379.4310931189375</c:v>
                </c:pt>
                <c:pt idx="2670">
                  <c:v>3379.4310931189375</c:v>
                </c:pt>
                <c:pt idx="2671">
                  <c:v>3478.7043731034992</c:v>
                </c:pt>
                <c:pt idx="2672">
                  <c:v>3428.6417234837381</c:v>
                </c:pt>
                <c:pt idx="2673">
                  <c:v>3478.7043731034992</c:v>
                </c:pt>
                <c:pt idx="2674">
                  <c:v>3331.054219628048</c:v>
                </c:pt>
                <c:pt idx="2675">
                  <c:v>3331.054219628048</c:v>
                </c:pt>
                <c:pt idx="2676">
                  <c:v>3379.4310931189375</c:v>
                </c:pt>
                <c:pt idx="2677">
                  <c:v>3331.054219628048</c:v>
                </c:pt>
                <c:pt idx="2678">
                  <c:v>3478.7043731034992</c:v>
                </c:pt>
                <c:pt idx="2679">
                  <c:v>3283.4933412857422</c:v>
                </c:pt>
                <c:pt idx="2680">
                  <c:v>3529.6277452799554</c:v>
                </c:pt>
                <c:pt idx="2681">
                  <c:v>3331.054219628048</c:v>
                </c:pt>
                <c:pt idx="2682">
                  <c:v>3428.6417234837381</c:v>
                </c:pt>
                <c:pt idx="2683">
                  <c:v>3529.6277452799554</c:v>
                </c:pt>
                <c:pt idx="2684">
                  <c:v>3331.054219628048</c:v>
                </c:pt>
                <c:pt idx="2685">
                  <c:v>3331.054219628048</c:v>
                </c:pt>
                <c:pt idx="2686">
                  <c:v>3190.7598685014882</c:v>
                </c:pt>
                <c:pt idx="2687">
                  <c:v>3331.054219628048</c:v>
                </c:pt>
                <c:pt idx="2688">
                  <c:v>3236.7402754072532</c:v>
                </c:pt>
                <c:pt idx="2689">
                  <c:v>3379.4310931189375</c:v>
                </c:pt>
                <c:pt idx="2690">
                  <c:v>3379.4310931189375</c:v>
                </c:pt>
                <c:pt idx="2691">
                  <c:v>3236.7402754072532</c:v>
                </c:pt>
                <c:pt idx="2692">
                  <c:v>3190.7598685014882</c:v>
                </c:pt>
                <c:pt idx="2693">
                  <c:v>3331.054219628048</c:v>
                </c:pt>
                <c:pt idx="2694">
                  <c:v>3379.4310931189375</c:v>
                </c:pt>
                <c:pt idx="2695">
                  <c:v>3428.6417234837381</c:v>
                </c:pt>
                <c:pt idx="2696">
                  <c:v>3283.4933412857422</c:v>
                </c:pt>
                <c:pt idx="2697">
                  <c:v>3283.4933412857422</c:v>
                </c:pt>
                <c:pt idx="2698">
                  <c:v>3145.545011613689</c:v>
                </c:pt>
                <c:pt idx="2699">
                  <c:v>3190.7598685014882</c:v>
                </c:pt>
                <c:pt idx="2700">
                  <c:v>3145.545011613689</c:v>
                </c:pt>
                <c:pt idx="2701">
                  <c:v>3101.0797818408014</c:v>
                </c:pt>
                <c:pt idx="2702">
                  <c:v>3190.7598685014882</c:v>
                </c:pt>
                <c:pt idx="2703">
                  <c:v>3101.0797818408014</c:v>
                </c:pt>
                <c:pt idx="2704">
                  <c:v>2972.037104593378</c:v>
                </c:pt>
                <c:pt idx="2705">
                  <c:v>3331.054219628048</c:v>
                </c:pt>
                <c:pt idx="2706">
                  <c:v>3428.6417234837381</c:v>
                </c:pt>
                <c:pt idx="2707">
                  <c:v>3379.4310931189375</c:v>
                </c:pt>
                <c:pt idx="2708">
                  <c:v>3331.054219628048</c:v>
                </c:pt>
                <c:pt idx="2709">
                  <c:v>3331.054219628048</c:v>
                </c:pt>
                <c:pt idx="2710">
                  <c:v>3331.054219628048</c:v>
                </c:pt>
                <c:pt idx="2711">
                  <c:v>3283.4933412857422</c:v>
                </c:pt>
                <c:pt idx="2712">
                  <c:v>3050.495914029505</c:v>
                </c:pt>
                <c:pt idx="2713">
                  <c:v>3283.4933412857422</c:v>
                </c:pt>
                <c:pt idx="2714">
                  <c:v>3101.0797818408014</c:v>
                </c:pt>
                <c:pt idx="2715">
                  <c:v>3145.545011613689</c:v>
                </c:pt>
                <c:pt idx="2716">
                  <c:v>3331.054219628048</c:v>
                </c:pt>
                <c:pt idx="2717">
                  <c:v>3236.7402754072532</c:v>
                </c:pt>
                <c:pt idx="2718">
                  <c:v>3331.054219628048</c:v>
                </c:pt>
                <c:pt idx="2719">
                  <c:v>3379.4310931189375</c:v>
                </c:pt>
                <c:pt idx="2720">
                  <c:v>3236.7402754072532</c:v>
                </c:pt>
                <c:pt idx="2721">
                  <c:v>3236.7402754072532</c:v>
                </c:pt>
                <c:pt idx="2722">
                  <c:v>3379.4310931189375</c:v>
                </c:pt>
                <c:pt idx="2723">
                  <c:v>2972.037104593378</c:v>
                </c:pt>
                <c:pt idx="2724">
                  <c:v>3283.4933412857422</c:v>
                </c:pt>
                <c:pt idx="2725">
                  <c:v>2930.4192557581705</c:v>
                </c:pt>
                <c:pt idx="2726">
                  <c:v>2770.5820423190553</c:v>
                </c:pt>
                <c:pt idx="2727">
                  <c:v>2930.4192557581705</c:v>
                </c:pt>
                <c:pt idx="2728">
                  <c:v>2930.4192557581705</c:v>
                </c:pt>
                <c:pt idx="2729">
                  <c:v>2809.575867858654</c:v>
                </c:pt>
                <c:pt idx="2730">
                  <c:v>2930.4192557581705</c:v>
                </c:pt>
                <c:pt idx="2731">
                  <c:v>2972.037104593378</c:v>
                </c:pt>
                <c:pt idx="2732">
                  <c:v>2770.5820423190553</c:v>
                </c:pt>
                <c:pt idx="2733">
                  <c:v>2770.5820423190553</c:v>
                </c:pt>
                <c:pt idx="2734">
                  <c:v>2849.1981973805005</c:v>
                </c:pt>
                <c:pt idx="2735">
                  <c:v>2849.1981973805005</c:v>
                </c:pt>
                <c:pt idx="2736">
                  <c:v>2809.575867858654</c:v>
                </c:pt>
                <c:pt idx="2737">
                  <c:v>2770.5820423190553</c:v>
                </c:pt>
                <c:pt idx="2738">
                  <c:v>2809.575867858654</c:v>
                </c:pt>
                <c:pt idx="2739">
                  <c:v>2889.4774828886207</c:v>
                </c:pt>
                <c:pt idx="2740">
                  <c:v>2889.4774828886207</c:v>
                </c:pt>
                <c:pt idx="2741">
                  <c:v>2694.4534008845553</c:v>
                </c:pt>
                <c:pt idx="2742">
                  <c:v>2889.4774828886207</c:v>
                </c:pt>
                <c:pt idx="2743">
                  <c:v>2770.5820423190553</c:v>
                </c:pt>
                <c:pt idx="2744">
                  <c:v>2657.294355560924</c:v>
                </c:pt>
                <c:pt idx="2745">
                  <c:v>2694.4534008845553</c:v>
                </c:pt>
                <c:pt idx="2746">
                  <c:v>2732.2119757274431</c:v>
                </c:pt>
                <c:pt idx="2747">
                  <c:v>2770.5820423190553</c:v>
                </c:pt>
                <c:pt idx="2748">
                  <c:v>2770.5820423190553</c:v>
                </c:pt>
                <c:pt idx="2749">
                  <c:v>2620.7302898252401</c:v>
                </c:pt>
                <c:pt idx="2750">
                  <c:v>2657.294355560924</c:v>
                </c:pt>
                <c:pt idx="2751">
                  <c:v>2694.4534008845553</c:v>
                </c:pt>
                <c:pt idx="2752">
                  <c:v>2732.2119757274431</c:v>
                </c:pt>
                <c:pt idx="2753">
                  <c:v>2770.5820423190553</c:v>
                </c:pt>
                <c:pt idx="2754">
                  <c:v>2657.294355560924</c:v>
                </c:pt>
                <c:pt idx="2755">
                  <c:v>2657.294355560924</c:v>
                </c:pt>
                <c:pt idx="2756">
                  <c:v>2770.5820423190553</c:v>
                </c:pt>
                <c:pt idx="2757">
                  <c:v>2849.1981973805005</c:v>
                </c:pt>
                <c:pt idx="2758">
                  <c:v>2694.4534008845553</c:v>
                </c:pt>
                <c:pt idx="2759">
                  <c:v>2770.5820423190553</c:v>
                </c:pt>
                <c:pt idx="2760">
                  <c:v>2849.1981973805005</c:v>
                </c:pt>
                <c:pt idx="2761">
                  <c:v>2849.1981973805005</c:v>
                </c:pt>
                <c:pt idx="2762">
                  <c:v>2770.5820423190553</c:v>
                </c:pt>
                <c:pt idx="2763">
                  <c:v>2809.575867858654</c:v>
                </c:pt>
                <c:pt idx="2764">
                  <c:v>2770.5820423190553</c:v>
                </c:pt>
                <c:pt idx="2765">
                  <c:v>2809.575867858654</c:v>
                </c:pt>
                <c:pt idx="2766">
                  <c:v>2809.575867858654</c:v>
                </c:pt>
                <c:pt idx="2767">
                  <c:v>2770.5820423190553</c:v>
                </c:pt>
                <c:pt idx="2768">
                  <c:v>2770.5820423190553</c:v>
                </c:pt>
                <c:pt idx="2769">
                  <c:v>2809.575867858654</c:v>
                </c:pt>
                <c:pt idx="2770">
                  <c:v>2694.4534008845553</c:v>
                </c:pt>
                <c:pt idx="2771">
                  <c:v>2770.5820423190553</c:v>
                </c:pt>
                <c:pt idx="2772">
                  <c:v>2813.8925065296185</c:v>
                </c:pt>
                <c:pt idx="2773">
                  <c:v>2657.294355560924</c:v>
                </c:pt>
                <c:pt idx="2774">
                  <c:v>2657.294355560924</c:v>
                </c:pt>
                <c:pt idx="2775">
                  <c:v>2584.7354780531978</c:v>
                </c:pt>
                <c:pt idx="2776">
                  <c:v>2480.1002662640799</c:v>
                </c:pt>
                <c:pt idx="2777">
                  <c:v>2514.4311687327095</c:v>
                </c:pt>
                <c:pt idx="2778">
                  <c:v>2584.7354780531978</c:v>
                </c:pt>
                <c:pt idx="2779">
                  <c:v>2514.4311687327095</c:v>
                </c:pt>
                <c:pt idx="2780">
                  <c:v>2514.4311687327095</c:v>
                </c:pt>
                <c:pt idx="2781">
                  <c:v>2480.1002662640799</c:v>
                </c:pt>
                <c:pt idx="2782">
                  <c:v>2620.7302898252401</c:v>
                </c:pt>
                <c:pt idx="2783">
                  <c:v>2584.7354780531978</c:v>
                </c:pt>
                <c:pt idx="2784">
                  <c:v>2413.0358423388861</c:v>
                </c:pt>
                <c:pt idx="2785">
                  <c:v>2584.7354780531978</c:v>
                </c:pt>
                <c:pt idx="2786">
                  <c:v>2480.1002662640799</c:v>
                </c:pt>
                <c:pt idx="2787">
                  <c:v>2549.3060487184453</c:v>
                </c:pt>
                <c:pt idx="2788">
                  <c:v>2514.4311687327095</c:v>
                </c:pt>
                <c:pt idx="2789">
                  <c:v>2480.1002662640799</c:v>
                </c:pt>
                <c:pt idx="2790">
                  <c:v>2514.4311687327095</c:v>
                </c:pt>
                <c:pt idx="2791">
                  <c:v>2555.2705297542225</c:v>
                </c:pt>
                <c:pt idx="2792">
                  <c:v>2549.3060487184453</c:v>
                </c:pt>
                <c:pt idx="2793">
                  <c:v>2480.1002662640799</c:v>
                </c:pt>
                <c:pt idx="2794">
                  <c:v>2514.4311687327095</c:v>
                </c:pt>
                <c:pt idx="2795">
                  <c:v>2770.5820423190553</c:v>
                </c:pt>
                <c:pt idx="2796">
                  <c:v>2770.5820423190553</c:v>
                </c:pt>
                <c:pt idx="2797">
                  <c:v>2770.5820423190553</c:v>
                </c:pt>
                <c:pt idx="2798">
                  <c:v>2620.7302898252401</c:v>
                </c:pt>
                <c:pt idx="2799">
                  <c:v>2657.294355560924</c:v>
                </c:pt>
                <c:pt idx="2800">
                  <c:v>2514.4311687327095</c:v>
                </c:pt>
                <c:pt idx="2801">
                  <c:v>2514.4311687327095</c:v>
                </c:pt>
                <c:pt idx="2802">
                  <c:v>2549.3060487184453</c:v>
                </c:pt>
                <c:pt idx="2803">
                  <c:v>2446.3096007658887</c:v>
                </c:pt>
                <c:pt idx="2804">
                  <c:v>2348.0199873743641</c:v>
                </c:pt>
                <c:pt idx="2805">
                  <c:v>2480.1002662640799</c:v>
                </c:pt>
                <c:pt idx="2806">
                  <c:v>2413.0358423388861</c:v>
                </c:pt>
                <c:pt idx="2807">
                  <c:v>2972.037104593378</c:v>
                </c:pt>
                <c:pt idx="2808">
                  <c:v>3103.0783394564919</c:v>
                </c:pt>
                <c:pt idx="2809">
                  <c:v>2930.4192557581705</c:v>
                </c:pt>
                <c:pt idx="2810">
                  <c:v>2930.4192557581705</c:v>
                </c:pt>
                <c:pt idx="2811">
                  <c:v>2849.1981973805005</c:v>
                </c:pt>
                <c:pt idx="2812">
                  <c:v>2889.4774828886207</c:v>
                </c:pt>
                <c:pt idx="2813">
                  <c:v>2809.575867858654</c:v>
                </c:pt>
                <c:pt idx="2814">
                  <c:v>2972.037104593378</c:v>
                </c:pt>
                <c:pt idx="2815">
                  <c:v>2930.4192557581705</c:v>
                </c:pt>
                <c:pt idx="2816">
                  <c:v>2223.8597012772129</c:v>
                </c:pt>
                <c:pt idx="2817">
                  <c:v>2419.6945464469113</c:v>
                </c:pt>
                <c:pt idx="2818">
                  <c:v>2348.0199873743641</c:v>
                </c:pt>
                <c:pt idx="2819">
                  <c:v>2284.9895389111639</c:v>
                </c:pt>
                <c:pt idx="2820">
                  <c:v>2354.9700083323273</c:v>
                </c:pt>
                <c:pt idx="2821">
                  <c:v>2193.9881361025286</c:v>
                </c:pt>
                <c:pt idx="2822">
                  <c:v>2316.2650933982159</c:v>
                </c:pt>
                <c:pt idx="2823">
                  <c:v>2284.9895389111639</c:v>
                </c:pt>
                <c:pt idx="2824">
                  <c:v>2223.8597012772129</c:v>
                </c:pt>
                <c:pt idx="2825">
                  <c:v>2284.9895389111639</c:v>
                </c:pt>
                <c:pt idx="2826">
                  <c:v>2732.2119757274431</c:v>
                </c:pt>
                <c:pt idx="2827">
                  <c:v>2770.5820423190553</c:v>
                </c:pt>
                <c:pt idx="2828">
                  <c:v>2657.294355560924</c:v>
                </c:pt>
                <c:pt idx="2829">
                  <c:v>2770.5820423190553</c:v>
                </c:pt>
                <c:pt idx="2830">
                  <c:v>2657.294355560924</c:v>
                </c:pt>
                <c:pt idx="2831">
                  <c:v>2657.294355560924</c:v>
                </c:pt>
                <c:pt idx="2832">
                  <c:v>2657.294355560924</c:v>
                </c:pt>
                <c:pt idx="2833">
                  <c:v>2809.575867858654</c:v>
                </c:pt>
                <c:pt idx="2834">
                  <c:v>2549.3060487184453</c:v>
                </c:pt>
                <c:pt idx="2835">
                  <c:v>2770.5820423190553</c:v>
                </c:pt>
                <c:pt idx="2836">
                  <c:v>2694.4534008845553</c:v>
                </c:pt>
                <c:pt idx="2837">
                  <c:v>2584.7354780531978</c:v>
                </c:pt>
                <c:pt idx="2838">
                  <c:v>2584.7354780531978</c:v>
                </c:pt>
                <c:pt idx="2839">
                  <c:v>2380.2758386252381</c:v>
                </c:pt>
                <c:pt idx="2840">
                  <c:v>2620.7302898252401</c:v>
                </c:pt>
                <c:pt idx="2841">
                  <c:v>2620.7302898252401</c:v>
                </c:pt>
                <c:pt idx="2842">
                  <c:v>2584.7354780531978</c:v>
                </c:pt>
                <c:pt idx="2843">
                  <c:v>2584.7354780531978</c:v>
                </c:pt>
                <c:pt idx="2844">
                  <c:v>2514.4311687327095</c:v>
                </c:pt>
                <c:pt idx="2845">
                  <c:v>2584.7354780531978</c:v>
                </c:pt>
                <c:pt idx="2846">
                  <c:v>2480.1002662640799</c:v>
                </c:pt>
                <c:pt idx="2847">
                  <c:v>2480.1002662640799</c:v>
                </c:pt>
                <c:pt idx="2848">
                  <c:v>2514.4311687327095</c:v>
                </c:pt>
                <c:pt idx="2849">
                  <c:v>2413.0358423388861</c:v>
                </c:pt>
                <c:pt idx="2850">
                  <c:v>2348.0199873743641</c:v>
                </c:pt>
                <c:pt idx="2851">
                  <c:v>2348.0199873743641</c:v>
                </c:pt>
                <c:pt idx="2852">
                  <c:v>2380.2758386252381</c:v>
                </c:pt>
                <c:pt idx="2853">
                  <c:v>2284.9895389111639</c:v>
                </c:pt>
                <c:pt idx="2854">
                  <c:v>2223.8597012772129</c:v>
                </c:pt>
                <c:pt idx="2855">
                  <c:v>2223.8597012772129</c:v>
                </c:pt>
                <c:pt idx="2856">
                  <c:v>2254.1906552243927</c:v>
                </c:pt>
                <c:pt idx="2857">
                  <c:v>2223.8597012772129</c:v>
                </c:pt>
                <c:pt idx="2858">
                  <c:v>2078.9371084065065</c:v>
                </c:pt>
                <c:pt idx="2859">
                  <c:v>2164.5733404556281</c:v>
                </c:pt>
                <c:pt idx="2860">
                  <c:v>2193.9881361025286</c:v>
                </c:pt>
                <c:pt idx="2861">
                  <c:v>2694.4534008845553</c:v>
                </c:pt>
                <c:pt idx="2862">
                  <c:v>2694.4534008845553</c:v>
                </c:pt>
                <c:pt idx="2863">
                  <c:v>2657.294355560924</c:v>
                </c:pt>
                <c:pt idx="2864">
                  <c:v>2775.1783146074235</c:v>
                </c:pt>
                <c:pt idx="2865">
                  <c:v>2853.2366654287939</c:v>
                </c:pt>
                <c:pt idx="2866">
                  <c:v>2893.2156087920184</c:v>
                </c:pt>
                <c:pt idx="2867">
                  <c:v>2737.0668512592379</c:v>
                </c:pt>
                <c:pt idx="2868">
                  <c:v>2699.5540172961137</c:v>
                </c:pt>
                <c:pt idx="2869">
                  <c:v>2626.2786336603917</c:v>
                </c:pt>
                <c:pt idx="2870">
                  <c:v>2662.6283425970428</c:v>
                </c:pt>
                <c:pt idx="2871">
                  <c:v>2737.0668512592379</c:v>
                </c:pt>
                <c:pt idx="2872">
                  <c:v>2775.1783146074235</c:v>
                </c:pt>
                <c:pt idx="2873">
                  <c:v>2699.5540172961137</c:v>
                </c:pt>
                <c:pt idx="2874">
                  <c:v>2775.1783146074235</c:v>
                </c:pt>
                <c:pt idx="2875">
                  <c:v>2662.6283425970428</c:v>
                </c:pt>
                <c:pt idx="2876">
                  <c:v>2699.5540172961137</c:v>
                </c:pt>
                <c:pt idx="2877">
                  <c:v>2626.2786336603917</c:v>
                </c:pt>
                <c:pt idx="2878">
                  <c:v>2514.4311687327095</c:v>
                </c:pt>
                <c:pt idx="2879">
                  <c:v>2813.8925065296185</c:v>
                </c:pt>
                <c:pt idx="2880">
                  <c:v>2813.8925065296185</c:v>
                </c:pt>
                <c:pt idx="2881">
                  <c:v>2737.0668512592379</c:v>
                </c:pt>
                <c:pt idx="2882">
                  <c:v>2662.6283425970428</c:v>
                </c:pt>
                <c:pt idx="2883">
                  <c:v>2699.5540172961137</c:v>
                </c:pt>
                <c:pt idx="2884">
                  <c:v>2514.4311687327095</c:v>
                </c:pt>
                <c:pt idx="2885">
                  <c:v>2023.9620611107418</c:v>
                </c:pt>
                <c:pt idx="2886">
                  <c:v>1944.5095091663461</c:v>
                </c:pt>
                <c:pt idx="2887">
                  <c:v>2059.1928092357894</c:v>
                </c:pt>
                <c:pt idx="2888">
                  <c:v>2114.8574018280215</c:v>
                </c:pt>
                <c:pt idx="2889">
                  <c:v>2086.818293878172</c:v>
                </c:pt>
                <c:pt idx="2890">
                  <c:v>1927.0272657618784</c:v>
                </c:pt>
                <c:pt idx="2891">
                  <c:v>1893.4768357291828</c:v>
                </c:pt>
                <c:pt idx="2892">
                  <c:v>1819.6842350321363</c:v>
                </c:pt>
                <c:pt idx="2893">
                  <c:v>1893.4768357291828</c:v>
                </c:pt>
                <c:pt idx="2894">
                  <c:v>2005.159192514087</c:v>
                </c:pt>
                <c:pt idx="2895">
                  <c:v>1893.4768357291828</c:v>
                </c:pt>
                <c:pt idx="2896">
                  <c:v>1843.921710587648</c:v>
                </c:pt>
                <c:pt idx="2897">
                  <c:v>1918.8021297892628</c:v>
                </c:pt>
                <c:pt idx="2898">
                  <c:v>1978.7317776017874</c:v>
                </c:pt>
                <c:pt idx="2899">
                  <c:v>1944.5095091663461</c:v>
                </c:pt>
                <c:pt idx="2900">
                  <c:v>2231.2943570086436</c:v>
                </c:pt>
                <c:pt idx="2901">
                  <c:v>2201.5253363197389</c:v>
                </c:pt>
                <c:pt idx="2902">
                  <c:v>2201.5253363197389</c:v>
                </c:pt>
                <c:pt idx="2903">
                  <c:v>2261.5156107764501</c:v>
                </c:pt>
                <c:pt idx="2904">
                  <c:v>2231.2943570086436</c:v>
                </c:pt>
                <c:pt idx="2905">
                  <c:v>2231.2943570086436</c:v>
                </c:pt>
                <c:pt idx="2906">
                  <c:v>2231.2943570086436</c:v>
                </c:pt>
                <c:pt idx="2907">
                  <c:v>2193.9881361025286</c:v>
                </c:pt>
                <c:pt idx="2908">
                  <c:v>2261.5156107764501</c:v>
                </c:pt>
                <c:pt idx="2909">
                  <c:v>2292.197351489207</c:v>
                </c:pt>
                <c:pt idx="2910">
                  <c:v>2387.0845543672999</c:v>
                </c:pt>
                <c:pt idx="2911">
                  <c:v>2292.197351489207</c:v>
                </c:pt>
                <c:pt idx="2912">
                  <c:v>2261.5156107764501</c:v>
                </c:pt>
                <c:pt idx="2913">
                  <c:v>2223.8597012772129</c:v>
                </c:pt>
                <c:pt idx="2914">
                  <c:v>2143.3175169999377</c:v>
                </c:pt>
                <c:pt idx="2915">
                  <c:v>1997.082576603292</c:v>
                </c:pt>
                <c:pt idx="2916">
                  <c:v>2143.3175169999377</c:v>
                </c:pt>
                <c:pt idx="2917">
                  <c:v>2261.5156107764501</c:v>
                </c:pt>
                <c:pt idx="2918">
                  <c:v>2135.5956160448732</c:v>
                </c:pt>
                <c:pt idx="2919">
                  <c:v>2292.197351489207</c:v>
                </c:pt>
                <c:pt idx="2920">
                  <c:v>2201.5253363197389</c:v>
                </c:pt>
                <c:pt idx="2921">
                  <c:v>2292.197351489207</c:v>
                </c:pt>
                <c:pt idx="2922">
                  <c:v>1749.0635517842143</c:v>
                </c:pt>
                <c:pt idx="2923">
                  <c:v>1772.2634140613161</c:v>
                </c:pt>
                <c:pt idx="2924">
                  <c:v>1901.7370587706778</c:v>
                </c:pt>
                <c:pt idx="2925">
                  <c:v>1681.4512884583553</c:v>
                </c:pt>
                <c:pt idx="2926">
                  <c:v>1726.1979227379686</c:v>
                </c:pt>
                <c:pt idx="2927">
                  <c:v>1780.6656203607981</c:v>
                </c:pt>
                <c:pt idx="2928">
                  <c:v>1703.6608974356284</c:v>
                </c:pt>
                <c:pt idx="2929">
                  <c:v>1681.4512884583553</c:v>
                </c:pt>
                <c:pt idx="2930">
                  <c:v>1726.1979227379686</c:v>
                </c:pt>
                <c:pt idx="2931">
                  <c:v>1659.5549814947281</c:v>
                </c:pt>
                <c:pt idx="2932">
                  <c:v>1659.5549814947281</c:v>
                </c:pt>
                <c:pt idx="2933">
                  <c:v>2164.5733404556281</c:v>
                </c:pt>
                <c:pt idx="2934">
                  <c:v>2164.5733404556281</c:v>
                </c:pt>
                <c:pt idx="2935">
                  <c:v>2107.0528038482084</c:v>
                </c:pt>
                <c:pt idx="2936">
                  <c:v>2078.9371084065065</c:v>
                </c:pt>
                <c:pt idx="2937">
                  <c:v>2051.2409078470459</c:v>
                </c:pt>
                <c:pt idx="2938">
                  <c:v>2023.9620611107418</c:v>
                </c:pt>
                <c:pt idx="2939">
                  <c:v>2023.9620611107418</c:v>
                </c:pt>
                <c:pt idx="2940">
                  <c:v>2107.0528038482084</c:v>
                </c:pt>
                <c:pt idx="2941">
                  <c:v>1997.082576603292</c:v>
                </c:pt>
                <c:pt idx="2942">
                  <c:v>2005.159192514087</c:v>
                </c:pt>
                <c:pt idx="2943">
                  <c:v>2231.2943570086436</c:v>
                </c:pt>
                <c:pt idx="2944">
                  <c:v>2172.2004786377297</c:v>
                </c:pt>
                <c:pt idx="2945">
                  <c:v>2172.2004786377297</c:v>
                </c:pt>
                <c:pt idx="2946">
                  <c:v>2172.2004786377297</c:v>
                </c:pt>
                <c:pt idx="2947">
                  <c:v>2231.2943570086436</c:v>
                </c:pt>
                <c:pt idx="2948">
                  <c:v>2231.2943570086436</c:v>
                </c:pt>
                <c:pt idx="2949">
                  <c:v>2231.2943570086436</c:v>
                </c:pt>
                <c:pt idx="2950">
                  <c:v>2201.5253363197389</c:v>
                </c:pt>
                <c:pt idx="2951">
                  <c:v>2261.5156107764501</c:v>
                </c:pt>
                <c:pt idx="2952">
                  <c:v>2201.5253363197389</c:v>
                </c:pt>
                <c:pt idx="2953">
                  <c:v>2172.2004786377297</c:v>
                </c:pt>
                <c:pt idx="2954">
                  <c:v>2201.5253363197389</c:v>
                </c:pt>
                <c:pt idx="2955">
                  <c:v>2261.5156107764501</c:v>
                </c:pt>
                <c:pt idx="2956">
                  <c:v>2231.2943570086436</c:v>
                </c:pt>
                <c:pt idx="2957">
                  <c:v>2231.2943570086436</c:v>
                </c:pt>
                <c:pt idx="2958">
                  <c:v>2323.3418651288625</c:v>
                </c:pt>
                <c:pt idx="2959">
                  <c:v>2261.5156107764501</c:v>
                </c:pt>
                <c:pt idx="2960">
                  <c:v>2231.2943570086436</c:v>
                </c:pt>
                <c:pt idx="2961">
                  <c:v>2201.5253363197389</c:v>
                </c:pt>
                <c:pt idx="2962">
                  <c:v>2201.5253363197389</c:v>
                </c:pt>
                <c:pt idx="2963">
                  <c:v>2231.2943570086436</c:v>
                </c:pt>
                <c:pt idx="2964">
                  <c:v>2292.197351489207</c:v>
                </c:pt>
                <c:pt idx="2965">
                  <c:v>2201.5253363197389</c:v>
                </c:pt>
                <c:pt idx="2966">
                  <c:v>2292.197351489207</c:v>
                </c:pt>
                <c:pt idx="2967">
                  <c:v>2231.2943570086436</c:v>
                </c:pt>
                <c:pt idx="2968">
                  <c:v>2231.2943570086436</c:v>
                </c:pt>
                <c:pt idx="2969">
                  <c:v>2201.5253363197389</c:v>
                </c:pt>
                <c:pt idx="2970">
                  <c:v>2107.0528038482084</c:v>
                </c:pt>
                <c:pt idx="2971">
                  <c:v>1595.7198384646731</c:v>
                </c:pt>
                <c:pt idx="2972">
                  <c:v>1554.6613278750403</c:v>
                </c:pt>
                <c:pt idx="2973">
                  <c:v>1646.4198583245584</c:v>
                </c:pt>
                <c:pt idx="2974">
                  <c:v>1575.0464812635296</c:v>
                </c:pt>
                <c:pt idx="2975">
                  <c:v>1616.6943868880276</c:v>
                </c:pt>
                <c:pt idx="2976">
                  <c:v>1637.9710752279643</c:v>
                </c:pt>
                <c:pt idx="2977">
                  <c:v>1712.1007311659475</c:v>
                </c:pt>
                <c:pt idx="2978">
                  <c:v>1712.1007311659475</c:v>
                </c:pt>
                <c:pt idx="2979">
                  <c:v>1757.4817152583119</c:v>
                </c:pt>
                <c:pt idx="2980">
                  <c:v>1726.1979227379686</c:v>
                </c:pt>
                <c:pt idx="2981">
                  <c:v>1703.6608974356284</c:v>
                </c:pt>
                <c:pt idx="2982">
                  <c:v>1828.0435514666001</c:v>
                </c:pt>
                <c:pt idx="2983">
                  <c:v>1804.1812509987756</c:v>
                </c:pt>
                <c:pt idx="2984">
                  <c:v>1804.1812509987756</c:v>
                </c:pt>
                <c:pt idx="2985">
                  <c:v>1734.6285813731845</c:v>
                </c:pt>
                <c:pt idx="2986">
                  <c:v>1595.7198384646731</c:v>
                </c:pt>
                <c:pt idx="2987">
                  <c:v>1625.1403857400062</c:v>
                </c:pt>
                <c:pt idx="2988">
                  <c:v>1689.8927880172553</c:v>
                </c:pt>
                <c:pt idx="2989">
                  <c:v>1668.0037474453779</c:v>
                </c:pt>
                <c:pt idx="2990">
                  <c:v>1668.0037474453779</c:v>
                </c:pt>
                <c:pt idx="2991">
                  <c:v>1646.4198583245584</c:v>
                </c:pt>
                <c:pt idx="2992">
                  <c:v>1625.1403857400062</c:v>
                </c:pt>
                <c:pt idx="2993">
                  <c:v>2114.8574018280215</c:v>
                </c:pt>
                <c:pt idx="2994">
                  <c:v>2143.3175169999377</c:v>
                </c:pt>
                <c:pt idx="2995">
                  <c:v>2143.3175169999377</c:v>
                </c:pt>
                <c:pt idx="2996">
                  <c:v>2114.8574018280215</c:v>
                </c:pt>
                <c:pt idx="2997">
                  <c:v>2231.2943570086436</c:v>
                </c:pt>
                <c:pt idx="2998">
                  <c:v>2261.5156107764501</c:v>
                </c:pt>
                <c:pt idx="2999">
                  <c:v>2201.5253363197389</c:v>
                </c:pt>
                <c:pt idx="3000">
                  <c:v>2172.2004786377297</c:v>
                </c:pt>
                <c:pt idx="3001">
                  <c:v>2261.5156107764501</c:v>
                </c:pt>
                <c:pt idx="3002">
                  <c:v>2292.197351489207</c:v>
                </c:pt>
                <c:pt idx="3003">
                  <c:v>2354.9700083323273</c:v>
                </c:pt>
                <c:pt idx="3004">
                  <c:v>2193.9881361025286</c:v>
                </c:pt>
                <c:pt idx="3005">
                  <c:v>2231.2943570086436</c:v>
                </c:pt>
                <c:pt idx="3006">
                  <c:v>2135.5956160448732</c:v>
                </c:pt>
                <c:pt idx="3007">
                  <c:v>2231.2943570086436</c:v>
                </c:pt>
                <c:pt idx="3008">
                  <c:v>2354.9700083323273</c:v>
                </c:pt>
                <c:pt idx="3009">
                  <c:v>2261.5156107764501</c:v>
                </c:pt>
                <c:pt idx="3010">
                  <c:v>2261.5156107764501</c:v>
                </c:pt>
                <c:pt idx="3011">
                  <c:v>2261.5156107764501</c:v>
                </c:pt>
                <c:pt idx="3012">
                  <c:v>2323.3418651288625</c:v>
                </c:pt>
                <c:pt idx="3013">
                  <c:v>2354.9700083323273</c:v>
                </c:pt>
                <c:pt idx="3014">
                  <c:v>2323.3418651288625</c:v>
                </c:pt>
                <c:pt idx="3015">
                  <c:v>2201.5253363197389</c:v>
                </c:pt>
                <c:pt idx="3016">
                  <c:v>2231.2943570086436</c:v>
                </c:pt>
                <c:pt idx="3017">
                  <c:v>2107.0528038482084</c:v>
                </c:pt>
                <c:pt idx="3018">
                  <c:v>2135.5956160448732</c:v>
                </c:pt>
                <c:pt idx="3019">
                  <c:v>2135.5956160448732</c:v>
                </c:pt>
                <c:pt idx="3020">
                  <c:v>2078.9371084065065</c:v>
                </c:pt>
                <c:pt idx="3021">
                  <c:v>2107.0528038482084</c:v>
                </c:pt>
                <c:pt idx="3022">
                  <c:v>2201.5253363197389</c:v>
                </c:pt>
                <c:pt idx="3023">
                  <c:v>2078.9371084065065</c:v>
                </c:pt>
                <c:pt idx="3024">
                  <c:v>2323.3418651288625</c:v>
                </c:pt>
                <c:pt idx="3025">
                  <c:v>2164.5733404556281</c:v>
                </c:pt>
                <c:pt idx="3026">
                  <c:v>2193.9881361025286</c:v>
                </c:pt>
                <c:pt idx="3027">
                  <c:v>2078.9371084065065</c:v>
                </c:pt>
                <c:pt idx="3028">
                  <c:v>2261.5156107764501</c:v>
                </c:pt>
                <c:pt idx="3029">
                  <c:v>2107.0528038482084</c:v>
                </c:pt>
                <c:pt idx="3030">
                  <c:v>2193.9881361025286</c:v>
                </c:pt>
                <c:pt idx="3031">
                  <c:v>2107.0528038482084</c:v>
                </c:pt>
                <c:pt idx="3032">
                  <c:v>2135.5956160448732</c:v>
                </c:pt>
                <c:pt idx="3033">
                  <c:v>2261.5156107764501</c:v>
                </c:pt>
                <c:pt idx="3034">
                  <c:v>2164.5733404556281</c:v>
                </c:pt>
                <c:pt idx="3035">
                  <c:v>2107.0528038482084</c:v>
                </c:pt>
                <c:pt idx="3036">
                  <c:v>2135.5956160448732</c:v>
                </c:pt>
                <c:pt idx="3037">
                  <c:v>2135.5956160448732</c:v>
                </c:pt>
                <c:pt idx="3038">
                  <c:v>2078.9371084065065</c:v>
                </c:pt>
                <c:pt idx="3039">
                  <c:v>2107.0528038482084</c:v>
                </c:pt>
                <c:pt idx="3040">
                  <c:v>2135.5956160448732</c:v>
                </c:pt>
                <c:pt idx="3041">
                  <c:v>2107.0528038482084</c:v>
                </c:pt>
                <c:pt idx="3042">
                  <c:v>2051.2409078470459</c:v>
                </c:pt>
                <c:pt idx="3043">
                  <c:v>2107.0528038482084</c:v>
                </c:pt>
                <c:pt idx="3044">
                  <c:v>2201.5253363197389</c:v>
                </c:pt>
                <c:pt idx="3045">
                  <c:v>2031.9737240767276</c:v>
                </c:pt>
                <c:pt idx="3046">
                  <c:v>2023.9620611107418</c:v>
                </c:pt>
                <c:pt idx="3047">
                  <c:v>2059.1928092357894</c:v>
                </c:pt>
                <c:pt idx="3048">
                  <c:v>1918.8021297892628</c:v>
                </c:pt>
                <c:pt idx="3049">
                  <c:v>1795.7986069205199</c:v>
                </c:pt>
                <c:pt idx="3050">
                  <c:v>1795.7986069205199</c:v>
                </c:pt>
                <c:pt idx="3051">
                  <c:v>1795.7986069205199</c:v>
                </c:pt>
                <c:pt idx="3052">
                  <c:v>1726.1979227379686</c:v>
                </c:pt>
                <c:pt idx="3053">
                  <c:v>1681.4512884583553</c:v>
                </c:pt>
                <c:pt idx="3054">
                  <c:v>1681.4512884583553</c:v>
                </c:pt>
                <c:pt idx="3055">
                  <c:v>1637.9710752279643</c:v>
                </c:pt>
                <c:pt idx="3056">
                  <c:v>1659.5549814947281</c:v>
                </c:pt>
                <c:pt idx="3057">
                  <c:v>1795.7986069205199</c:v>
                </c:pt>
                <c:pt idx="3058">
                  <c:v>2143.3175169999377</c:v>
                </c:pt>
                <c:pt idx="3059">
                  <c:v>2086.818293878172</c:v>
                </c:pt>
                <c:pt idx="3060">
                  <c:v>1997.082576603292</c:v>
                </c:pt>
                <c:pt idx="3061">
                  <c:v>1970.6007172296381</c:v>
                </c:pt>
                <c:pt idx="3062">
                  <c:v>2201.5253363197389</c:v>
                </c:pt>
                <c:pt idx="3063">
                  <c:v>1997.082576603292</c:v>
                </c:pt>
                <c:pt idx="3064">
                  <c:v>2201.5253363197389</c:v>
                </c:pt>
                <c:pt idx="3065">
                  <c:v>1944.5095091663461</c:v>
                </c:pt>
                <c:pt idx="3066">
                  <c:v>2051.2409078470459</c:v>
                </c:pt>
                <c:pt idx="3067">
                  <c:v>1997.082576603292</c:v>
                </c:pt>
                <c:pt idx="3068">
                  <c:v>2143.3175169999377</c:v>
                </c:pt>
                <c:pt idx="3069">
                  <c:v>2023.9620611107418</c:v>
                </c:pt>
                <c:pt idx="3070">
                  <c:v>2023.9620611107418</c:v>
                </c:pt>
                <c:pt idx="3071">
                  <c:v>2078.9371084065065</c:v>
                </c:pt>
                <c:pt idx="3072">
                  <c:v>1997.082576603292</c:v>
                </c:pt>
                <c:pt idx="3073">
                  <c:v>1997.082576603292</c:v>
                </c:pt>
                <c:pt idx="3074">
                  <c:v>2114.8574018280215</c:v>
                </c:pt>
                <c:pt idx="3075">
                  <c:v>2023.9620611107418</c:v>
                </c:pt>
                <c:pt idx="3076">
                  <c:v>1970.6007172296381</c:v>
                </c:pt>
                <c:pt idx="3077">
                  <c:v>1997.082576603292</c:v>
                </c:pt>
                <c:pt idx="3078">
                  <c:v>2023.9620611107418</c:v>
                </c:pt>
                <c:pt idx="3079">
                  <c:v>2172.2004786377297</c:v>
                </c:pt>
                <c:pt idx="3080">
                  <c:v>1997.082576603292</c:v>
                </c:pt>
                <c:pt idx="3081">
                  <c:v>2114.8574018280215</c:v>
                </c:pt>
                <c:pt idx="3082">
                  <c:v>1997.082576603292</c:v>
                </c:pt>
                <c:pt idx="3083">
                  <c:v>1944.5095091663461</c:v>
                </c:pt>
                <c:pt idx="3084">
                  <c:v>2023.9620611107418</c:v>
                </c:pt>
                <c:pt idx="3085">
                  <c:v>2023.9620611107418</c:v>
                </c:pt>
                <c:pt idx="3086">
                  <c:v>1997.082576603292</c:v>
                </c:pt>
                <c:pt idx="3087">
                  <c:v>2023.9620611107418</c:v>
                </c:pt>
                <c:pt idx="3088">
                  <c:v>1997.082576603292</c:v>
                </c:pt>
                <c:pt idx="3089">
                  <c:v>2031.9737240767276</c:v>
                </c:pt>
                <c:pt idx="3090">
                  <c:v>1944.5095091663461</c:v>
                </c:pt>
                <c:pt idx="3091">
                  <c:v>1997.082576603292</c:v>
                </c:pt>
                <c:pt idx="3092">
                  <c:v>2023.9620611107418</c:v>
                </c:pt>
                <c:pt idx="3093">
                  <c:v>1918.8021297892628</c:v>
                </c:pt>
                <c:pt idx="3094">
                  <c:v>1944.5095091663461</c:v>
                </c:pt>
                <c:pt idx="3095">
                  <c:v>2059.1928092357894</c:v>
                </c:pt>
                <c:pt idx="3096">
                  <c:v>1918.8021297892628</c:v>
                </c:pt>
                <c:pt idx="3097">
                  <c:v>2031.9737240767276</c:v>
                </c:pt>
                <c:pt idx="3098">
                  <c:v>1944.5095091663461</c:v>
                </c:pt>
                <c:pt idx="3099">
                  <c:v>1944.5095091663461</c:v>
                </c:pt>
                <c:pt idx="3100">
                  <c:v>1893.4768357291828</c:v>
                </c:pt>
                <c:pt idx="3101">
                  <c:v>1893.4768357291828</c:v>
                </c:pt>
                <c:pt idx="3102">
                  <c:v>1978.7317776017874</c:v>
                </c:pt>
                <c:pt idx="3103">
                  <c:v>1843.921710587648</c:v>
                </c:pt>
                <c:pt idx="3104">
                  <c:v>1868.5171584609739</c:v>
                </c:pt>
                <c:pt idx="3105">
                  <c:v>1772.2634140613161</c:v>
                </c:pt>
                <c:pt idx="3106">
                  <c:v>1726.1979227379686</c:v>
                </c:pt>
                <c:pt idx="3107">
                  <c:v>1828.0435514666001</c:v>
                </c:pt>
                <c:pt idx="3108">
                  <c:v>1659.5549814947281</c:v>
                </c:pt>
                <c:pt idx="3109">
                  <c:v>1703.6608974356284</c:v>
                </c:pt>
                <c:pt idx="3110">
                  <c:v>1749.0635517842143</c:v>
                </c:pt>
                <c:pt idx="3111">
                  <c:v>1703.6608974356284</c:v>
                </c:pt>
                <c:pt idx="3112">
                  <c:v>1804.1812509987756</c:v>
                </c:pt>
                <c:pt idx="3113">
                  <c:v>1616.6943868880276</c:v>
                </c:pt>
                <c:pt idx="3114">
                  <c:v>1659.5549814947281</c:v>
                </c:pt>
                <c:pt idx="3115">
                  <c:v>1668.0037474453779</c:v>
                </c:pt>
                <c:pt idx="3116">
                  <c:v>1595.7198384646731</c:v>
                </c:pt>
                <c:pt idx="3117">
                  <c:v>1534.5636842004435</c:v>
                </c:pt>
                <c:pt idx="3118">
                  <c:v>1534.5636842004435</c:v>
                </c:pt>
                <c:pt idx="3119">
                  <c:v>1554.6613278750403</c:v>
                </c:pt>
                <c:pt idx="3120">
                  <c:v>1534.5636842004435</c:v>
                </c:pt>
                <c:pt idx="3121">
                  <c:v>1625.1403857400062</c:v>
                </c:pt>
                <c:pt idx="3122">
                  <c:v>1495.2122814012216</c:v>
                </c:pt>
                <c:pt idx="3123">
                  <c:v>1514.7488659695978</c:v>
                </c:pt>
                <c:pt idx="3124">
                  <c:v>1534.5636842004435</c:v>
                </c:pt>
                <c:pt idx="3125">
                  <c:v>1554.6613278750403</c:v>
                </c:pt>
                <c:pt idx="3126">
                  <c:v>1646.4198583245584</c:v>
                </c:pt>
                <c:pt idx="3127">
                  <c:v>1514.7488659695978</c:v>
                </c:pt>
                <c:pt idx="3128">
                  <c:v>1495.2122814012216</c:v>
                </c:pt>
                <c:pt idx="3129">
                  <c:v>1514.7488659695978</c:v>
                </c:pt>
                <c:pt idx="3130">
                  <c:v>1495.2122814012216</c:v>
                </c:pt>
                <c:pt idx="3131">
                  <c:v>1456.9595947447106</c:v>
                </c:pt>
                <c:pt idx="3132">
                  <c:v>1542.9728381030807</c:v>
                </c:pt>
                <c:pt idx="3133">
                  <c:v>1475.9531809210073</c:v>
                </c:pt>
                <c:pt idx="3134">
                  <c:v>1383.5966396876909</c:v>
                </c:pt>
                <c:pt idx="3135">
                  <c:v>1438.2310005677857</c:v>
                </c:pt>
                <c:pt idx="3136">
                  <c:v>1401.5518956534802</c:v>
                </c:pt>
                <c:pt idx="3137">
                  <c:v>1348.42061193584</c:v>
                </c:pt>
                <c:pt idx="3138">
                  <c:v>1331.1956072057922</c:v>
                </c:pt>
                <c:pt idx="3139">
                  <c:v>1331.1956072057922</c:v>
                </c:pt>
                <c:pt idx="3140">
                  <c:v>1248.5546914697154</c:v>
                </c:pt>
                <c:pt idx="3141">
                  <c:v>1248.5546914697154</c:v>
                </c:pt>
                <c:pt idx="3142">
                  <c:v>1264.6314351961303</c:v>
                </c:pt>
                <c:pt idx="3143">
                  <c:v>1280.930695419167</c:v>
                </c:pt>
                <c:pt idx="3144">
                  <c:v>1339.3349457901431</c:v>
                </c:pt>
                <c:pt idx="3145">
                  <c:v>1322.3128195690713</c:v>
                </c:pt>
                <c:pt idx="3146">
                  <c:v>1264.6314351961303</c:v>
                </c:pt>
                <c:pt idx="3147">
                  <c:v>1217.0581016785022</c:v>
                </c:pt>
                <c:pt idx="3148">
                  <c:v>1264.6314351961303</c:v>
                </c:pt>
                <c:pt idx="3149">
                  <c:v>1248.5546914697154</c:v>
                </c:pt>
                <c:pt idx="3150">
                  <c:v>1232.7001129194116</c:v>
                </c:pt>
                <c:pt idx="3151">
                  <c:v>1272.6271366597261</c:v>
                </c:pt>
                <c:pt idx="3152">
                  <c:v>1248.5546914697154</c:v>
                </c:pt>
                <c:pt idx="3153">
                  <c:v>1232.7001129194116</c:v>
                </c:pt>
                <c:pt idx="3154">
                  <c:v>1217.0581016785022</c:v>
                </c:pt>
                <c:pt idx="3155">
                  <c:v>1186.4079761150476</c:v>
                </c:pt>
                <c:pt idx="3156">
                  <c:v>1186.4079761150476</c:v>
                </c:pt>
                <c:pt idx="3157">
                  <c:v>1201.6284743431713</c:v>
                </c:pt>
                <c:pt idx="3158">
                  <c:v>1156.5845282276259</c:v>
                </c:pt>
                <c:pt idx="3159">
                  <c:v>1186.4079761150476</c:v>
                </c:pt>
                <c:pt idx="3160">
                  <c:v>1217.0581016785022</c:v>
                </c:pt>
                <c:pt idx="3161">
                  <c:v>1201.6284743431713</c:v>
                </c:pt>
                <c:pt idx="3162">
                  <c:v>1186.4079761150476</c:v>
                </c:pt>
                <c:pt idx="3163">
                  <c:v>1171.3934114010328</c:v>
                </c:pt>
                <c:pt idx="3164">
                  <c:v>1156.5845282276259</c:v>
                </c:pt>
                <c:pt idx="3165">
                  <c:v>1217.0581016785022</c:v>
                </c:pt>
                <c:pt idx="3166">
                  <c:v>1232.7001129194116</c:v>
                </c:pt>
                <c:pt idx="3167">
                  <c:v>1256.5116068984953</c:v>
                </c:pt>
                <c:pt idx="3168">
                  <c:v>1156.5845282276259</c:v>
                </c:pt>
                <c:pt idx="3169">
                  <c:v>1256.5116068984953</c:v>
                </c:pt>
                <c:pt idx="3170">
                  <c:v>1156.5845282276259</c:v>
                </c:pt>
                <c:pt idx="3171">
                  <c:v>1127.5570317850934</c:v>
                </c:pt>
                <c:pt idx="3172">
                  <c:v>1186.4079761150476</c:v>
                </c:pt>
                <c:pt idx="3173">
                  <c:v>1171.3934114010328</c:v>
                </c:pt>
                <c:pt idx="3174">
                  <c:v>1141.9724351921716</c:v>
                </c:pt>
                <c:pt idx="3175">
                  <c:v>1171.3934114010328</c:v>
                </c:pt>
                <c:pt idx="3176">
                  <c:v>1186.4079761150476</c:v>
                </c:pt>
                <c:pt idx="3177">
                  <c:v>1127.5570317850934</c:v>
                </c:pt>
                <c:pt idx="3178">
                  <c:v>1156.5845282276259</c:v>
                </c:pt>
                <c:pt idx="3179">
                  <c:v>1156.5845282276259</c:v>
                </c:pt>
                <c:pt idx="3180">
                  <c:v>1186.4079761150476</c:v>
                </c:pt>
                <c:pt idx="3181">
                  <c:v>1127.5570317850934</c:v>
                </c:pt>
                <c:pt idx="3182">
                  <c:v>1156.5845282276259</c:v>
                </c:pt>
                <c:pt idx="3183">
                  <c:v>1127.5570317850934</c:v>
                </c:pt>
                <c:pt idx="3184">
                  <c:v>1127.5570317850934</c:v>
                </c:pt>
                <c:pt idx="3185">
                  <c:v>1113.3353464675163</c:v>
                </c:pt>
                <c:pt idx="3186">
                  <c:v>1224.9344104881834</c:v>
                </c:pt>
                <c:pt idx="3187">
                  <c:v>1156.5845282276259</c:v>
                </c:pt>
                <c:pt idx="3188">
                  <c:v>1156.5845282276259</c:v>
                </c:pt>
                <c:pt idx="3189">
                  <c:v>1224.9344104881834</c:v>
                </c:pt>
                <c:pt idx="3190">
                  <c:v>1113.3353464675163</c:v>
                </c:pt>
                <c:pt idx="3191">
                  <c:v>1314.2075441340248</c:v>
                </c:pt>
                <c:pt idx="3192">
                  <c:v>1297.4559775813648</c:v>
                </c:pt>
                <c:pt idx="3193">
                  <c:v>1297.4559775813648</c:v>
                </c:pt>
                <c:pt idx="3194">
                  <c:v>1391.8263456812724</c:v>
                </c:pt>
                <c:pt idx="3195">
                  <c:v>1264.6314351961303</c:v>
                </c:pt>
                <c:pt idx="3196">
                  <c:v>1186.4079761150476</c:v>
                </c:pt>
                <c:pt idx="3197">
                  <c:v>1217.0581016785022</c:v>
                </c:pt>
                <c:pt idx="3198">
                  <c:v>1272.6271366597261</c:v>
                </c:pt>
                <c:pt idx="3199">
                  <c:v>1171.3934114010328</c:v>
                </c:pt>
                <c:pt idx="3200">
                  <c:v>1141.9724351921716</c:v>
                </c:pt>
                <c:pt idx="3201">
                  <c:v>1156.5845282276259</c:v>
                </c:pt>
                <c:pt idx="3202">
                  <c:v>1194.1999709315803</c:v>
                </c:pt>
                <c:pt idx="3203">
                  <c:v>1127.5570317850934</c:v>
                </c:pt>
                <c:pt idx="3204">
                  <c:v>1209.4630627926379</c:v>
                </c:pt>
                <c:pt idx="3205">
                  <c:v>1149.6319026362421</c:v>
                </c:pt>
                <c:pt idx="3206">
                  <c:v>1085.4642048926144</c:v>
                </c:pt>
                <c:pt idx="3207">
                  <c:v>1058.3308118112104</c:v>
                </c:pt>
                <c:pt idx="3208">
                  <c:v>1071.8063328054488</c:v>
                </c:pt>
                <c:pt idx="3209">
                  <c:v>1085.4642048926144</c:v>
                </c:pt>
                <c:pt idx="3210">
                  <c:v>1085.4642048926144</c:v>
                </c:pt>
                <c:pt idx="3211">
                  <c:v>1045.0349241604044</c:v>
                </c:pt>
                <c:pt idx="3212">
                  <c:v>1099.3044606940935</c:v>
                </c:pt>
                <c:pt idx="3213">
                  <c:v>1085.4642048926144</c:v>
                </c:pt>
                <c:pt idx="3214">
                  <c:v>1113.3353464675163</c:v>
                </c:pt>
                <c:pt idx="3215">
                  <c:v>1120.9029479612514</c:v>
                </c:pt>
                <c:pt idx="3216">
                  <c:v>1085.4642048926144</c:v>
                </c:pt>
                <c:pt idx="3217">
                  <c:v>1085.4642048926144</c:v>
                </c:pt>
                <c:pt idx="3218">
                  <c:v>1149.6319026362421</c:v>
                </c:pt>
                <c:pt idx="3219">
                  <c:v>1099.3044606940935</c:v>
                </c:pt>
                <c:pt idx="3220">
                  <c:v>1164.2860257095367</c:v>
                </c:pt>
                <c:pt idx="3221">
                  <c:v>1113.3353464675163</c:v>
                </c:pt>
                <c:pt idx="3222">
                  <c:v>1085.4642048926144</c:v>
                </c:pt>
                <c:pt idx="3223">
                  <c:v>1099.3044606940935</c:v>
                </c:pt>
                <c:pt idx="3224">
                  <c:v>1071.8063328054488</c:v>
                </c:pt>
                <c:pt idx="3225">
                  <c:v>1099.3044606940935</c:v>
                </c:pt>
                <c:pt idx="3226">
                  <c:v>1099.3044606940935</c:v>
                </c:pt>
                <c:pt idx="3227">
                  <c:v>1045.0349241604044</c:v>
                </c:pt>
                <c:pt idx="3228">
                  <c:v>1071.8063328054488</c:v>
                </c:pt>
                <c:pt idx="3229">
                  <c:v>1018.973936866635</c:v>
                </c:pt>
                <c:pt idx="3230">
                  <c:v>1031.9159996551512</c:v>
                </c:pt>
                <c:pt idx="3231">
                  <c:v>1018.973936866635</c:v>
                </c:pt>
                <c:pt idx="3232">
                  <c:v>1052.3629840278818</c:v>
                </c:pt>
                <c:pt idx="3233">
                  <c:v>993.59745119199147</c:v>
                </c:pt>
                <c:pt idx="3234">
                  <c:v>1013.3800941652264</c:v>
                </c:pt>
                <c:pt idx="3235">
                  <c:v>1039.1947507578413</c:v>
                </c:pt>
                <c:pt idx="3236">
                  <c:v>968.88796273915</c:v>
                </c:pt>
                <c:pt idx="3237">
                  <c:v>981.16056117821506</c:v>
                </c:pt>
                <c:pt idx="3238">
                  <c:v>981.16056117821506</c:v>
                </c:pt>
                <c:pt idx="3239">
                  <c:v>1006.2010798187398</c:v>
                </c:pt>
                <c:pt idx="3240">
                  <c:v>993.59745119199147</c:v>
                </c:pt>
                <c:pt idx="3241">
                  <c:v>968.88796273915</c:v>
                </c:pt>
                <c:pt idx="3242">
                  <c:v>944.82838979043038</c:v>
                </c:pt>
                <c:pt idx="3243">
                  <c:v>981.16056117821506</c:v>
                </c:pt>
                <c:pt idx="3244">
                  <c:v>993.59745119199147</c:v>
                </c:pt>
                <c:pt idx="3245">
                  <c:v>968.88796273915</c:v>
                </c:pt>
                <c:pt idx="3246">
                  <c:v>956.77961058279971</c:v>
                </c:pt>
                <c:pt idx="3247">
                  <c:v>968.88796273915</c:v>
                </c:pt>
                <c:pt idx="3248">
                  <c:v>921.3952599577799</c:v>
                </c:pt>
                <c:pt idx="3249">
                  <c:v>944.82838979043038</c:v>
                </c:pt>
                <c:pt idx="3250">
                  <c:v>968.88796273915</c:v>
                </c:pt>
                <c:pt idx="3251">
                  <c:v>944.82838979043038</c:v>
                </c:pt>
                <c:pt idx="3252">
                  <c:v>993.59745119199147</c:v>
                </c:pt>
                <c:pt idx="3253">
                  <c:v>956.77961058279971</c:v>
                </c:pt>
                <c:pt idx="3254">
                  <c:v>968.88796273915</c:v>
                </c:pt>
                <c:pt idx="3255">
                  <c:v>1026.2004701220774</c:v>
                </c:pt>
                <c:pt idx="3256">
                  <c:v>956.77961058279971</c:v>
                </c:pt>
                <c:pt idx="3257">
                  <c:v>968.88796273915</c:v>
                </c:pt>
                <c:pt idx="3258">
                  <c:v>933.03436778360151</c:v>
                </c:pt>
                <c:pt idx="3259">
                  <c:v>933.03436778360151</c:v>
                </c:pt>
                <c:pt idx="3260">
                  <c:v>944.82838979043038</c:v>
                </c:pt>
                <c:pt idx="3261">
                  <c:v>956.77961058279971</c:v>
                </c:pt>
                <c:pt idx="3262">
                  <c:v>1026.2004701220774</c:v>
                </c:pt>
                <c:pt idx="3263">
                  <c:v>944.82838979043038</c:v>
                </c:pt>
                <c:pt idx="3264">
                  <c:v>968.88796273915</c:v>
                </c:pt>
                <c:pt idx="3265">
                  <c:v>968.88796273915</c:v>
                </c:pt>
                <c:pt idx="3266">
                  <c:v>968.88796273915</c:v>
                </c:pt>
                <c:pt idx="3267">
                  <c:v>988.23852775374996</c:v>
                </c:pt>
                <c:pt idx="3268">
                  <c:v>956.77961058279971</c:v>
                </c:pt>
                <c:pt idx="3269">
                  <c:v>944.82838979043038</c:v>
                </c:pt>
                <c:pt idx="3270">
                  <c:v>1006.2010798187398</c:v>
                </c:pt>
                <c:pt idx="3271">
                  <c:v>968.88796273915</c:v>
                </c:pt>
                <c:pt idx="3272">
                  <c:v>968.88796273915</c:v>
                </c:pt>
                <c:pt idx="3273">
                  <c:v>1018.973936866635</c:v>
                </c:pt>
                <c:pt idx="3274">
                  <c:v>993.59745119199147</c:v>
                </c:pt>
                <c:pt idx="3275">
                  <c:v>1031.9159996551512</c:v>
                </c:pt>
                <c:pt idx="3276">
                  <c:v>1031.9159996551512</c:v>
                </c:pt>
                <c:pt idx="3277">
                  <c:v>1058.3308118112104</c:v>
                </c:pt>
                <c:pt idx="3278">
                  <c:v>1135.1708882333689</c:v>
                </c:pt>
                <c:pt idx="3279">
                  <c:v>1071.8063328054488</c:v>
                </c:pt>
                <c:pt idx="3280">
                  <c:v>1164.2860257095367</c:v>
                </c:pt>
                <c:pt idx="3281">
                  <c:v>1085.4642048926144</c:v>
                </c:pt>
                <c:pt idx="3282">
                  <c:v>1071.8063328054488</c:v>
                </c:pt>
                <c:pt idx="3283">
                  <c:v>1071.8063328054488</c:v>
                </c:pt>
                <c:pt idx="3284">
                  <c:v>1031.9159996551512</c:v>
                </c:pt>
                <c:pt idx="3285">
                  <c:v>1079.2317174948007</c:v>
                </c:pt>
                <c:pt idx="3286">
                  <c:v>1045.0349241604044</c:v>
                </c:pt>
                <c:pt idx="3287">
                  <c:v>1031.9159996551512</c:v>
                </c:pt>
                <c:pt idx="3288">
                  <c:v>1031.9159996551512</c:v>
                </c:pt>
                <c:pt idx="3289">
                  <c:v>1058.3308118112104</c:v>
                </c:pt>
                <c:pt idx="3290">
                  <c:v>1085.4642048926144</c:v>
                </c:pt>
                <c:pt idx="3291">
                  <c:v>1099.3044606940935</c:v>
                </c:pt>
                <c:pt idx="3292">
                  <c:v>1045.0349241604044</c:v>
                </c:pt>
                <c:pt idx="3293">
                  <c:v>1071.8063328054488</c:v>
                </c:pt>
                <c:pt idx="3294">
                  <c:v>1071.8063328054488</c:v>
                </c:pt>
                <c:pt idx="3295">
                  <c:v>1058.3308118112104</c:v>
                </c:pt>
                <c:pt idx="3296">
                  <c:v>1127.5570317850934</c:v>
                </c:pt>
                <c:pt idx="3297">
                  <c:v>1113.3353464675163</c:v>
                </c:pt>
                <c:pt idx="3298">
                  <c:v>1113.3353464675163</c:v>
                </c:pt>
                <c:pt idx="3299">
                  <c:v>1156.5845282276259</c:v>
                </c:pt>
                <c:pt idx="3300">
                  <c:v>1156.5845282276259</c:v>
                </c:pt>
                <c:pt idx="3301">
                  <c:v>1141.9724351921716</c:v>
                </c:pt>
                <c:pt idx="3302">
                  <c:v>1149.6319026362421</c:v>
                </c:pt>
                <c:pt idx="3303">
                  <c:v>1149.6319026362421</c:v>
                </c:pt>
                <c:pt idx="3304">
                  <c:v>1071.8063328054488</c:v>
                </c:pt>
                <c:pt idx="3305">
                  <c:v>1135.1708882333689</c:v>
                </c:pt>
                <c:pt idx="3306">
                  <c:v>1099.3044606940935</c:v>
                </c:pt>
                <c:pt idx="3307">
                  <c:v>1071.8063328054488</c:v>
                </c:pt>
                <c:pt idx="3308">
                  <c:v>1120.9029479612514</c:v>
                </c:pt>
                <c:pt idx="3309">
                  <c:v>1099.3044606940935</c:v>
                </c:pt>
                <c:pt idx="3310">
                  <c:v>1071.8063328054488</c:v>
                </c:pt>
                <c:pt idx="3311">
                  <c:v>1045.0349241604044</c:v>
                </c:pt>
                <c:pt idx="3312">
                  <c:v>1085.4642048926144</c:v>
                </c:pt>
                <c:pt idx="3313">
                  <c:v>1085.4642048926144</c:v>
                </c:pt>
                <c:pt idx="3314">
                  <c:v>1071.8063328054488</c:v>
                </c:pt>
                <c:pt idx="3315">
                  <c:v>1127.5570317850934</c:v>
                </c:pt>
                <c:pt idx="3316">
                  <c:v>1099.3044606940935</c:v>
                </c:pt>
                <c:pt idx="3317">
                  <c:v>1141.9724351921716</c:v>
                </c:pt>
                <c:pt idx="3318">
                  <c:v>1113.3353464675163</c:v>
                </c:pt>
                <c:pt idx="3319">
                  <c:v>1127.5570317850934</c:v>
                </c:pt>
                <c:pt idx="3320">
                  <c:v>1113.3353464675163</c:v>
                </c:pt>
                <c:pt idx="3321">
                  <c:v>1127.5570317850934</c:v>
                </c:pt>
                <c:pt idx="3322">
                  <c:v>1099.3044606940935</c:v>
                </c:pt>
                <c:pt idx="3323">
                  <c:v>1113.3353464675163</c:v>
                </c:pt>
                <c:pt idx="3324">
                  <c:v>802.97898875010605</c:v>
                </c:pt>
                <c:pt idx="3325">
                  <c:v>829.61145592203957</c:v>
                </c:pt>
                <c:pt idx="3326">
                  <c:v>823.25998208600845</c:v>
                </c:pt>
                <c:pt idx="3327">
                  <c:v>783.21719754354694</c:v>
                </c:pt>
                <c:pt idx="3328">
                  <c:v>773.52717865164345</c:v>
                </c:pt>
                <c:pt idx="3329">
                  <c:v>813.05242065173786</c:v>
                </c:pt>
                <c:pt idx="3330">
                  <c:v>754.52183195244947</c:v>
                </c:pt>
                <c:pt idx="3331">
                  <c:v>763.96202733259872</c:v>
                </c:pt>
                <c:pt idx="3332">
                  <c:v>783.21719754354694</c:v>
                </c:pt>
                <c:pt idx="3333">
                  <c:v>840.00538550335511</c:v>
                </c:pt>
                <c:pt idx="3334">
                  <c:v>802.97898875010605</c:v>
                </c:pt>
                <c:pt idx="3335">
                  <c:v>783.21719754354694</c:v>
                </c:pt>
                <c:pt idx="3336">
                  <c:v>793.03386439344706</c:v>
                </c:pt>
                <c:pt idx="3337">
                  <c:v>861.20111998734581</c:v>
                </c:pt>
                <c:pt idx="3338">
                  <c:v>802.97898875010605</c:v>
                </c:pt>
                <c:pt idx="3339">
                  <c:v>833.60161006783903</c:v>
                </c:pt>
                <c:pt idx="3340">
                  <c:v>844.07923665216845</c:v>
                </c:pt>
                <c:pt idx="3341">
                  <c:v>898.57504943272193</c:v>
                </c:pt>
                <c:pt idx="3342">
                  <c:v>865.44825169237345</c:v>
                </c:pt>
                <c:pt idx="3343">
                  <c:v>887.38732931951563</c:v>
                </c:pt>
                <c:pt idx="3344">
                  <c:v>939.90724477900631</c:v>
                </c:pt>
                <c:pt idx="3345">
                  <c:v>909.91105856594879</c:v>
                </c:pt>
                <c:pt idx="3346">
                  <c:v>975.91498973614273</c:v>
                </c:pt>
                <c:pt idx="3347">
                  <c:v>933.03436778360151</c:v>
                </c:pt>
                <c:pt idx="3348">
                  <c:v>909.91105856594879</c:v>
                </c:pt>
                <c:pt idx="3349">
                  <c:v>921.3952599577799</c:v>
                </c:pt>
                <c:pt idx="3350">
                  <c:v>898.57504943272193</c:v>
                </c:pt>
                <c:pt idx="3351">
                  <c:v>944.82838979043038</c:v>
                </c:pt>
                <c:pt idx="3352">
                  <c:v>944.82838979043038</c:v>
                </c:pt>
                <c:pt idx="3353">
                  <c:v>975.91498973614273</c:v>
                </c:pt>
                <c:pt idx="3354">
                  <c:v>968.88796273915</c:v>
                </c:pt>
                <c:pt idx="3355">
                  <c:v>933.03436778360151</c:v>
                </c:pt>
                <c:pt idx="3356">
                  <c:v>933.03436778360151</c:v>
                </c:pt>
                <c:pt idx="3357">
                  <c:v>909.91105856594879</c:v>
                </c:pt>
                <c:pt idx="3358">
                  <c:v>921.3952599577799</c:v>
                </c:pt>
                <c:pt idx="3359">
                  <c:v>933.03436778360151</c:v>
                </c:pt>
                <c:pt idx="3360">
                  <c:v>1013.3800941652264</c:v>
                </c:pt>
                <c:pt idx="3361">
                  <c:v>944.82838979043038</c:v>
                </c:pt>
                <c:pt idx="3362">
                  <c:v>968.88796273915</c:v>
                </c:pt>
                <c:pt idx="3363">
                  <c:v>921.3952599577799</c:v>
                </c:pt>
                <c:pt idx="3364">
                  <c:v>933.03436778360151</c:v>
                </c:pt>
                <c:pt idx="3365">
                  <c:v>963.75546732497423</c:v>
                </c:pt>
                <c:pt idx="3366">
                  <c:v>944.82838979043038</c:v>
                </c:pt>
                <c:pt idx="3367">
                  <c:v>1000.7260895803704</c:v>
                </c:pt>
                <c:pt idx="3368">
                  <c:v>956.77961058279971</c:v>
                </c:pt>
                <c:pt idx="3369">
                  <c:v>956.77961058279971</c:v>
                </c:pt>
                <c:pt idx="3370">
                  <c:v>921.3952599577799</c:v>
                </c:pt>
                <c:pt idx="3371">
                  <c:v>944.82838979043038</c:v>
                </c:pt>
                <c:pt idx="3372">
                  <c:v>944.82838979043038</c:v>
                </c:pt>
                <c:pt idx="3373">
                  <c:v>921.3952599577799</c:v>
                </c:pt>
                <c:pt idx="3374">
                  <c:v>956.77961058279971</c:v>
                </c:pt>
                <c:pt idx="3375">
                  <c:v>968.88796273915</c:v>
                </c:pt>
                <c:pt idx="3376">
                  <c:v>1006.2010798187398</c:v>
                </c:pt>
                <c:pt idx="3377">
                  <c:v>981.16056117821506</c:v>
                </c:pt>
                <c:pt idx="3378">
                  <c:v>981.16056117821506</c:v>
                </c:pt>
                <c:pt idx="3379">
                  <c:v>944.82838979043038</c:v>
                </c:pt>
                <c:pt idx="3380">
                  <c:v>944.82838979043038</c:v>
                </c:pt>
                <c:pt idx="3381">
                  <c:v>956.77961058279971</c:v>
                </c:pt>
                <c:pt idx="3382">
                  <c:v>1000.7260895803704</c:v>
                </c:pt>
                <c:pt idx="3383">
                  <c:v>981.16056117821506</c:v>
                </c:pt>
                <c:pt idx="3384">
                  <c:v>1006.2010798187398</c:v>
                </c:pt>
                <c:pt idx="3385">
                  <c:v>944.82838979043038</c:v>
                </c:pt>
                <c:pt idx="3386">
                  <c:v>956.77961058279971</c:v>
                </c:pt>
                <c:pt idx="3387">
                  <c:v>1052.3629840278818</c:v>
                </c:pt>
                <c:pt idx="3388">
                  <c:v>988.23852775374996</c:v>
                </c:pt>
                <c:pt idx="3389">
                  <c:v>921.3952599577799</c:v>
                </c:pt>
                <c:pt idx="3390">
                  <c:v>933.03436778360151</c:v>
                </c:pt>
                <c:pt idx="3391">
                  <c:v>956.77961058279971</c:v>
                </c:pt>
                <c:pt idx="3392">
                  <c:v>981.16056117821506</c:v>
                </c:pt>
                <c:pt idx="3393">
                  <c:v>944.82838979043038</c:v>
                </c:pt>
                <c:pt idx="3394">
                  <c:v>981.16056117821506</c:v>
                </c:pt>
                <c:pt idx="3395">
                  <c:v>921.3952599577799</c:v>
                </c:pt>
                <c:pt idx="3396">
                  <c:v>968.88796273915</c:v>
                </c:pt>
                <c:pt idx="3397">
                  <c:v>944.82838979043038</c:v>
                </c:pt>
                <c:pt idx="3398">
                  <c:v>975.91498973614273</c:v>
                </c:pt>
                <c:pt idx="3399">
                  <c:v>933.03436778360151</c:v>
                </c:pt>
                <c:pt idx="3400">
                  <c:v>933.03436778360151</c:v>
                </c:pt>
                <c:pt idx="3401">
                  <c:v>956.77961058279971</c:v>
                </c:pt>
                <c:pt idx="3402">
                  <c:v>944.82838979043038</c:v>
                </c:pt>
                <c:pt idx="3403">
                  <c:v>956.77961058279971</c:v>
                </c:pt>
                <c:pt idx="3404">
                  <c:v>968.88796273915</c:v>
                </c:pt>
                <c:pt idx="3405">
                  <c:v>981.16056117821506</c:v>
                </c:pt>
                <c:pt idx="3406">
                  <c:v>1000.7260895803704</c:v>
                </c:pt>
                <c:pt idx="3407">
                  <c:v>933.03436778360151</c:v>
                </c:pt>
                <c:pt idx="3408">
                  <c:v>1026.2004701220774</c:v>
                </c:pt>
                <c:pt idx="3409">
                  <c:v>968.88796273915</c:v>
                </c:pt>
                <c:pt idx="3410">
                  <c:v>1000.7260895803704</c:v>
                </c:pt>
                <c:pt idx="3411">
                  <c:v>933.03436778360151</c:v>
                </c:pt>
                <c:pt idx="3412">
                  <c:v>968.88796273915</c:v>
                </c:pt>
                <c:pt idx="3413">
                  <c:v>933.03436778360151</c:v>
                </c:pt>
                <c:pt idx="3414">
                  <c:v>944.82838979043038</c:v>
                </c:pt>
                <c:pt idx="3415">
                  <c:v>968.88796273915</c:v>
                </c:pt>
                <c:pt idx="3416">
                  <c:v>933.03436778360151</c:v>
                </c:pt>
                <c:pt idx="3417">
                  <c:v>968.88796273915</c:v>
                </c:pt>
                <c:pt idx="3418">
                  <c:v>968.88796273915</c:v>
                </c:pt>
                <c:pt idx="3419">
                  <c:v>944.82838979043038</c:v>
                </c:pt>
                <c:pt idx="3420">
                  <c:v>988.23852775374996</c:v>
                </c:pt>
                <c:pt idx="3421">
                  <c:v>1000.7260895803704</c:v>
                </c:pt>
                <c:pt idx="3422">
                  <c:v>956.77961058279971</c:v>
                </c:pt>
                <c:pt idx="3423">
                  <c:v>944.82838979043038</c:v>
                </c:pt>
                <c:pt idx="3424">
                  <c:v>933.03436778360151</c:v>
                </c:pt>
                <c:pt idx="3425">
                  <c:v>921.3952599577799</c:v>
                </c:pt>
                <c:pt idx="3426">
                  <c:v>921.3952599577799</c:v>
                </c:pt>
                <c:pt idx="3427">
                  <c:v>944.82838979043038</c:v>
                </c:pt>
                <c:pt idx="3428">
                  <c:v>933.03436778360151</c:v>
                </c:pt>
                <c:pt idx="3429">
                  <c:v>956.77961058279971</c:v>
                </c:pt>
                <c:pt idx="3430">
                  <c:v>963.75546732497423</c:v>
                </c:pt>
                <c:pt idx="3431">
                  <c:v>933.03436778360151</c:v>
                </c:pt>
                <c:pt idx="3432">
                  <c:v>956.77961058279971</c:v>
                </c:pt>
                <c:pt idx="3433">
                  <c:v>921.3952599577799</c:v>
                </c:pt>
                <c:pt idx="3434">
                  <c:v>887.38732931951563</c:v>
                </c:pt>
                <c:pt idx="3435">
                  <c:v>921.3952599577799</c:v>
                </c:pt>
                <c:pt idx="3436">
                  <c:v>921.3952599577799</c:v>
                </c:pt>
                <c:pt idx="3437">
                  <c:v>876.34576322566772</c:v>
                </c:pt>
                <c:pt idx="3438">
                  <c:v>876.34576322566772</c:v>
                </c:pt>
                <c:pt idx="3439">
                  <c:v>887.38732931951563</c:v>
                </c:pt>
                <c:pt idx="3440">
                  <c:v>887.38732931951563</c:v>
                </c:pt>
                <c:pt idx="3441">
                  <c:v>887.38732931951563</c:v>
                </c:pt>
                <c:pt idx="3442">
                  <c:v>898.57504943272193</c:v>
                </c:pt>
                <c:pt idx="3443">
                  <c:v>898.57504943272193</c:v>
                </c:pt>
                <c:pt idx="3444">
                  <c:v>887.38732931951563</c:v>
                </c:pt>
                <c:pt idx="3445">
                  <c:v>865.44825169237345</c:v>
                </c:pt>
                <c:pt idx="3446">
                  <c:v>876.34576322566772</c:v>
                </c:pt>
                <c:pt idx="3447">
                  <c:v>876.34576322566772</c:v>
                </c:pt>
                <c:pt idx="3448">
                  <c:v>887.38732931951563</c:v>
                </c:pt>
                <c:pt idx="3449">
                  <c:v>928.21638654762387</c:v>
                </c:pt>
                <c:pt idx="3450">
                  <c:v>876.34576322566772</c:v>
                </c:pt>
                <c:pt idx="3451">
                  <c:v>865.44825169237345</c:v>
                </c:pt>
                <c:pt idx="3452">
                  <c:v>887.38732931951563</c:v>
                </c:pt>
                <c:pt idx="3453">
                  <c:v>909.91105856594879</c:v>
                </c:pt>
                <c:pt idx="3454">
                  <c:v>865.44825169237345</c:v>
                </c:pt>
                <c:pt idx="3455">
                  <c:v>951.75285152212575</c:v>
                </c:pt>
                <c:pt idx="3456">
                  <c:v>876.34576322566772</c:v>
                </c:pt>
                <c:pt idx="3457">
                  <c:v>603.78266468230822</c:v>
                </c:pt>
                <c:pt idx="3458">
                  <c:v>603.78266468230822</c:v>
                </c:pt>
                <c:pt idx="3459">
                  <c:v>626.55971856069209</c:v>
                </c:pt>
                <c:pt idx="3460">
                  <c:v>618.87057833229517</c:v>
                </c:pt>
                <c:pt idx="3461">
                  <c:v>611.27866683175841</c:v>
                </c:pt>
                <c:pt idx="3462">
                  <c:v>634.34742733507801</c:v>
                </c:pt>
                <c:pt idx="3463">
                  <c:v>650.22243714748265</c:v>
                </c:pt>
                <c:pt idx="3464">
                  <c:v>634.34742733507801</c:v>
                </c:pt>
                <c:pt idx="3465">
                  <c:v>611.27866683175841</c:v>
                </c:pt>
                <c:pt idx="3466">
                  <c:v>634.34742733507801</c:v>
                </c:pt>
                <c:pt idx="3467">
                  <c:v>642.23350819682355</c:v>
                </c:pt>
                <c:pt idx="3468">
                  <c:v>626.55971856069209</c:v>
                </c:pt>
                <c:pt idx="3469">
                  <c:v>634.34742733507801</c:v>
                </c:pt>
                <c:pt idx="3470">
                  <c:v>688.79602484171539</c:v>
                </c:pt>
                <c:pt idx="3471">
                  <c:v>650.22243714748265</c:v>
                </c:pt>
                <c:pt idx="3472">
                  <c:v>650.22243714748265</c:v>
                </c:pt>
                <c:pt idx="3473">
                  <c:v>658.3140802421475</c:v>
                </c:pt>
                <c:pt idx="3474">
                  <c:v>650.22243714748265</c:v>
                </c:pt>
                <c:pt idx="3475">
                  <c:v>650.22243714748265</c:v>
                </c:pt>
                <c:pt idx="3476">
                  <c:v>683.21800074765065</c:v>
                </c:pt>
                <c:pt idx="3477">
                  <c:v>642.23350819682355</c:v>
                </c:pt>
                <c:pt idx="3478">
                  <c:v>634.34742733507801</c:v>
                </c:pt>
                <c:pt idx="3479">
                  <c:v>634.34742733507801</c:v>
                </c:pt>
                <c:pt idx="3480">
                  <c:v>697.36349176394674</c:v>
                </c:pt>
                <c:pt idx="3481">
                  <c:v>650.22243714748265</c:v>
                </c:pt>
                <c:pt idx="3482">
                  <c:v>618.87057833229517</c:v>
                </c:pt>
                <c:pt idx="3483">
                  <c:v>626.55971856069209</c:v>
                </c:pt>
                <c:pt idx="3484">
                  <c:v>611.27866683175841</c:v>
                </c:pt>
                <c:pt idx="3485">
                  <c:v>596.38271521266995</c:v>
                </c:pt>
                <c:pt idx="3486">
                  <c:v>611.27866683175841</c:v>
                </c:pt>
                <c:pt idx="3487">
                  <c:v>596.38271521266995</c:v>
                </c:pt>
                <c:pt idx="3488">
                  <c:v>603.78266468230822</c:v>
                </c:pt>
                <c:pt idx="3489">
                  <c:v>634.34742733507801</c:v>
                </c:pt>
                <c:pt idx="3490">
                  <c:v>650.22243714748265</c:v>
                </c:pt>
                <c:pt idx="3491">
                  <c:v>666.50986287469982</c:v>
                </c:pt>
                <c:pt idx="3492">
                  <c:v>650.22243714748265</c:v>
                </c:pt>
                <c:pt idx="3493">
                  <c:v>650.22243714748265</c:v>
                </c:pt>
                <c:pt idx="3494">
                  <c:v>658.3140802421475</c:v>
                </c:pt>
                <c:pt idx="3495">
                  <c:v>674.80959402251915</c:v>
                </c:pt>
                <c:pt idx="3496">
                  <c:v>683.21800074765065</c:v>
                </c:pt>
                <c:pt idx="3497">
                  <c:v>700.36198602326419</c:v>
                </c:pt>
                <c:pt idx="3498">
                  <c:v>691.73495891826406</c:v>
                </c:pt>
                <c:pt idx="3499">
                  <c:v>700.36198602326419</c:v>
                </c:pt>
                <c:pt idx="3500">
                  <c:v>691.73495891826406</c:v>
                </c:pt>
                <c:pt idx="3501">
                  <c:v>691.73495891826406</c:v>
                </c:pt>
                <c:pt idx="3502">
                  <c:v>700.36198602326419</c:v>
                </c:pt>
                <c:pt idx="3503">
                  <c:v>674.80959402251915</c:v>
                </c:pt>
                <c:pt idx="3504">
                  <c:v>691.73495891826406</c:v>
                </c:pt>
                <c:pt idx="3505">
                  <c:v>691.73495891826406</c:v>
                </c:pt>
                <c:pt idx="3506">
                  <c:v>674.80959402251915</c:v>
                </c:pt>
                <c:pt idx="3507">
                  <c:v>691.73495891826406</c:v>
                </c:pt>
                <c:pt idx="3508">
                  <c:v>691.73495891826406</c:v>
                </c:pt>
                <c:pt idx="3509">
                  <c:v>726.9172500667637</c:v>
                </c:pt>
                <c:pt idx="3510">
                  <c:v>709.10062366455463</c:v>
                </c:pt>
                <c:pt idx="3511">
                  <c:v>717.95069047975232</c:v>
                </c:pt>
                <c:pt idx="3512">
                  <c:v>700.36198602326419</c:v>
                </c:pt>
                <c:pt idx="3513">
                  <c:v>754.52183195244947</c:v>
                </c:pt>
                <c:pt idx="3514">
                  <c:v>736.00019395632285</c:v>
                </c:pt>
                <c:pt idx="3515">
                  <c:v>726.9172500667637</c:v>
                </c:pt>
                <c:pt idx="3516">
                  <c:v>754.52183195244947</c:v>
                </c:pt>
                <c:pt idx="3517">
                  <c:v>754.52183195244947</c:v>
                </c:pt>
                <c:pt idx="3518">
                  <c:v>754.52183195244947</c:v>
                </c:pt>
                <c:pt idx="3519">
                  <c:v>726.9172500667637</c:v>
                </c:pt>
                <c:pt idx="3520">
                  <c:v>763.96202733259872</c:v>
                </c:pt>
                <c:pt idx="3521">
                  <c:v>754.52183195244947</c:v>
                </c:pt>
                <c:pt idx="3522">
                  <c:v>773.52717865164345</c:v>
                </c:pt>
                <c:pt idx="3523">
                  <c:v>754.52183195244947</c:v>
                </c:pt>
                <c:pt idx="3524">
                  <c:v>754.52183195244947</c:v>
                </c:pt>
                <c:pt idx="3525">
                  <c:v>745.2011648522099</c:v>
                </c:pt>
                <c:pt idx="3526">
                  <c:v>736.00019395632285</c:v>
                </c:pt>
                <c:pt idx="3527">
                  <c:v>745.2011648522099</c:v>
                </c:pt>
                <c:pt idx="3528">
                  <c:v>754.52183195244947</c:v>
                </c:pt>
                <c:pt idx="3529">
                  <c:v>754.52183195244947</c:v>
                </c:pt>
                <c:pt idx="3530">
                  <c:v>736.00019395632285</c:v>
                </c:pt>
                <c:pt idx="3531">
                  <c:v>726.9172500667637</c:v>
                </c:pt>
                <c:pt idx="3532">
                  <c:v>717.95069047975232</c:v>
                </c:pt>
                <c:pt idx="3533">
                  <c:v>754.52183195244947</c:v>
                </c:pt>
                <c:pt idx="3534">
                  <c:v>700.36198602326419</c:v>
                </c:pt>
                <c:pt idx="3535">
                  <c:v>700.36198602326419</c:v>
                </c:pt>
                <c:pt idx="3536">
                  <c:v>709.10062366455463</c:v>
                </c:pt>
                <c:pt idx="3537">
                  <c:v>683.21800074765065</c:v>
                </c:pt>
                <c:pt idx="3538">
                  <c:v>650.22243714748265</c:v>
                </c:pt>
                <c:pt idx="3539">
                  <c:v>618.87057833229517</c:v>
                </c:pt>
                <c:pt idx="3540">
                  <c:v>618.87057833229517</c:v>
                </c:pt>
                <c:pt idx="3541">
                  <c:v>618.87057833229517</c:v>
                </c:pt>
                <c:pt idx="3542">
                  <c:v>611.27866683175841</c:v>
                </c:pt>
                <c:pt idx="3543">
                  <c:v>589.07463539919502</c:v>
                </c:pt>
                <c:pt idx="3544">
                  <c:v>567.69787289404792</c:v>
                </c:pt>
                <c:pt idx="3545">
                  <c:v>553.89208558594066</c:v>
                </c:pt>
                <c:pt idx="3546">
                  <c:v>560.75205651285842</c:v>
                </c:pt>
                <c:pt idx="3547">
                  <c:v>540.42913810315633</c:v>
                </c:pt>
                <c:pt idx="3548">
                  <c:v>527.30253347181485</c:v>
                </c:pt>
                <c:pt idx="3549">
                  <c:v>514.5008267447306</c:v>
                </c:pt>
                <c:pt idx="3550">
                  <c:v>520.86144903974184</c:v>
                </c:pt>
                <c:pt idx="3551">
                  <c:v>514.5008267447306</c:v>
                </c:pt>
                <c:pt idx="3552">
                  <c:v>489.84300669078544</c:v>
                </c:pt>
                <c:pt idx="3553">
                  <c:v>483.8689664268054</c:v>
                </c:pt>
                <c:pt idx="3554">
                  <c:v>495.89232230286308</c:v>
                </c:pt>
                <c:pt idx="3555">
                  <c:v>483.8689664268054</c:v>
                </c:pt>
                <c:pt idx="3556">
                  <c:v>472.14389256269891</c:v>
                </c:pt>
                <c:pt idx="3557">
                  <c:v>477.96920912026059</c:v>
                </c:pt>
                <c:pt idx="3558">
                  <c:v>455.094755259382</c:v>
                </c:pt>
                <c:pt idx="3559">
                  <c:v>477.96920912026059</c:v>
                </c:pt>
                <c:pt idx="3560">
                  <c:v>483.8689664268054</c:v>
                </c:pt>
                <c:pt idx="3561">
                  <c:v>466.38976733073537</c:v>
                </c:pt>
                <c:pt idx="3562">
                  <c:v>477.96920912026059</c:v>
                </c:pt>
                <c:pt idx="3563">
                  <c:v>466.38976733073537</c:v>
                </c:pt>
                <c:pt idx="3564">
                  <c:v>472.14389256269891</c:v>
                </c:pt>
                <c:pt idx="3565">
                  <c:v>483.8689664268054</c:v>
                </c:pt>
                <c:pt idx="3566">
                  <c:v>477.96920912026059</c:v>
                </c:pt>
                <c:pt idx="3567">
                  <c:v>472.14389256269891</c:v>
                </c:pt>
                <c:pt idx="3568">
                  <c:v>472.14389256269891</c:v>
                </c:pt>
                <c:pt idx="3569">
                  <c:v>449.55200959776749</c:v>
                </c:pt>
                <c:pt idx="3570">
                  <c:v>455.094755259382</c:v>
                </c:pt>
                <c:pt idx="3571">
                  <c:v>472.14389256269891</c:v>
                </c:pt>
                <c:pt idx="3572">
                  <c:v>460.70703361352003</c:v>
                </c:pt>
                <c:pt idx="3573">
                  <c:v>455.094755259382</c:v>
                </c:pt>
                <c:pt idx="3574">
                  <c:v>466.38976733073537</c:v>
                </c:pt>
                <c:pt idx="3575">
                  <c:v>466.38976733073537</c:v>
                </c:pt>
                <c:pt idx="3576">
                  <c:v>455.094755259382</c:v>
                </c:pt>
                <c:pt idx="3577">
                  <c:v>444.0789543246849</c:v>
                </c:pt>
                <c:pt idx="3578">
                  <c:v>449.55200959776749</c:v>
                </c:pt>
                <c:pt idx="3579">
                  <c:v>449.55200959776749</c:v>
                </c:pt>
                <c:pt idx="3580">
                  <c:v>438.67254565388225</c:v>
                </c:pt>
                <c:pt idx="3581">
                  <c:v>466.38976733073537</c:v>
                </c:pt>
                <c:pt idx="3582">
                  <c:v>444.0789543246849</c:v>
                </c:pt>
                <c:pt idx="3583">
                  <c:v>466.38976733073537</c:v>
                </c:pt>
                <c:pt idx="3584">
                  <c:v>449.55200959776749</c:v>
                </c:pt>
                <c:pt idx="3585">
                  <c:v>460.70703361352003</c:v>
                </c:pt>
                <c:pt idx="3586">
                  <c:v>466.38976733073537</c:v>
                </c:pt>
                <c:pt idx="3587">
                  <c:v>455.094755259382</c:v>
                </c:pt>
                <c:pt idx="3588">
                  <c:v>460.70703361352003</c:v>
                </c:pt>
                <c:pt idx="3589">
                  <c:v>477.96920912026059</c:v>
                </c:pt>
                <c:pt idx="3590">
                  <c:v>567.69787289404792</c:v>
                </c:pt>
                <c:pt idx="3591">
                  <c:v>567.69787289404792</c:v>
                </c:pt>
                <c:pt idx="3592">
                  <c:v>560.75205651285842</c:v>
                </c:pt>
                <c:pt idx="3593">
                  <c:v>560.75205651285842</c:v>
                </c:pt>
                <c:pt idx="3594">
                  <c:v>589.07463539919502</c:v>
                </c:pt>
                <c:pt idx="3595">
                  <c:v>596.38271521266995</c:v>
                </c:pt>
                <c:pt idx="3596">
                  <c:v>589.07463539919502</c:v>
                </c:pt>
                <c:pt idx="3597">
                  <c:v>589.07463539919502</c:v>
                </c:pt>
                <c:pt idx="3598">
                  <c:v>596.38271521266995</c:v>
                </c:pt>
                <c:pt idx="3599">
                  <c:v>581.8586260865967</c:v>
                </c:pt>
                <c:pt idx="3600">
                  <c:v>574.7334460845716</c:v>
                </c:pt>
                <c:pt idx="3601">
                  <c:v>574.7334460845716</c:v>
                </c:pt>
                <c:pt idx="3602">
                  <c:v>574.7334460845716</c:v>
                </c:pt>
                <c:pt idx="3603">
                  <c:v>581.8586260865967</c:v>
                </c:pt>
                <c:pt idx="3604">
                  <c:v>560.75205651285842</c:v>
                </c:pt>
                <c:pt idx="3605">
                  <c:v>560.75205651285842</c:v>
                </c:pt>
                <c:pt idx="3606">
                  <c:v>547.11816310005202</c:v>
                </c:pt>
                <c:pt idx="3607">
                  <c:v>540.42913810315633</c:v>
                </c:pt>
                <c:pt idx="3608">
                  <c:v>527.30253347181485</c:v>
                </c:pt>
                <c:pt idx="3609">
                  <c:v>495.89232230286308</c:v>
                </c:pt>
                <c:pt idx="3610">
                  <c:v>502.01671120146779</c:v>
                </c:pt>
                <c:pt idx="3611">
                  <c:v>495.89232230286308</c:v>
                </c:pt>
                <c:pt idx="3612">
                  <c:v>466.38976733073537</c:v>
                </c:pt>
                <c:pt idx="3613">
                  <c:v>460.70703361352003</c:v>
                </c:pt>
                <c:pt idx="3614">
                  <c:v>466.38976733073537</c:v>
                </c:pt>
                <c:pt idx="3615">
                  <c:v>460.70703361352003</c:v>
                </c:pt>
                <c:pt idx="3616">
                  <c:v>444.0789543246849</c:v>
                </c:pt>
                <c:pt idx="3617">
                  <c:v>428.05938798273991</c:v>
                </c:pt>
                <c:pt idx="3618">
                  <c:v>438.67254565388225</c:v>
                </c:pt>
                <c:pt idx="3619">
                  <c:v>433.33298051741514</c:v>
                </c:pt>
                <c:pt idx="3620">
                  <c:v>438.67254565388225</c:v>
                </c:pt>
                <c:pt idx="3621">
                  <c:v>417.7077016544257</c:v>
                </c:pt>
                <c:pt idx="3622">
                  <c:v>438.67254565388225</c:v>
                </c:pt>
                <c:pt idx="3623">
                  <c:v>422.85090952743195</c:v>
                </c:pt>
                <c:pt idx="3624">
                  <c:v>422.85090952743195</c:v>
                </c:pt>
                <c:pt idx="3625">
                  <c:v>422.85090952743195</c:v>
                </c:pt>
                <c:pt idx="3626">
                  <c:v>422.85090952743195</c:v>
                </c:pt>
                <c:pt idx="3627">
                  <c:v>438.67254565388225</c:v>
                </c:pt>
                <c:pt idx="3628">
                  <c:v>433.33298051741514</c:v>
                </c:pt>
                <c:pt idx="3629">
                  <c:v>428.05938798273991</c:v>
                </c:pt>
                <c:pt idx="3630">
                  <c:v>438.67254565388225</c:v>
                </c:pt>
                <c:pt idx="3631">
                  <c:v>422.85090952743195</c:v>
                </c:pt>
                <c:pt idx="3632">
                  <c:v>433.33298051741514</c:v>
                </c:pt>
                <c:pt idx="3633">
                  <c:v>433.33298051741514</c:v>
                </c:pt>
                <c:pt idx="3634">
                  <c:v>428.05938798273991</c:v>
                </c:pt>
                <c:pt idx="3635">
                  <c:v>417.7077016544257</c:v>
                </c:pt>
                <c:pt idx="3636">
                  <c:v>402.65235541332885</c:v>
                </c:pt>
                <c:pt idx="3637">
                  <c:v>393.38522923603216</c:v>
                </c:pt>
                <c:pt idx="3638">
                  <c:v>383.8663339384612</c:v>
                </c:pt>
                <c:pt idx="3639">
                  <c:v>393.38522923603216</c:v>
                </c:pt>
                <c:pt idx="3640">
                  <c:v>402.65235541332885</c:v>
                </c:pt>
                <c:pt idx="3641">
                  <c:v>383.8663339384612</c:v>
                </c:pt>
                <c:pt idx="3642">
                  <c:v>397.7569780614067</c:v>
                </c:pt>
                <c:pt idx="3643">
                  <c:v>379.19464423430264</c:v>
                </c:pt>
                <c:pt idx="3644">
                  <c:v>379.19464423430264</c:v>
                </c:pt>
                <c:pt idx="3645">
                  <c:v>407.60873360482003</c:v>
                </c:pt>
                <c:pt idx="3646">
                  <c:v>402.65235541332885</c:v>
                </c:pt>
                <c:pt idx="3647">
                  <c:v>392.9227559663583</c:v>
                </c:pt>
                <c:pt idx="3648">
                  <c:v>397.7569780614067</c:v>
                </c:pt>
                <c:pt idx="3649">
                  <c:v>402.65235541332885</c:v>
                </c:pt>
                <c:pt idx="3650">
                  <c:v>379.19464423430264</c:v>
                </c:pt>
                <c:pt idx="3651">
                  <c:v>370.02390144473287</c:v>
                </c:pt>
                <c:pt idx="3652">
                  <c:v>365.52247362917547</c:v>
                </c:pt>
                <c:pt idx="3653">
                  <c:v>402.65235541332885</c:v>
                </c:pt>
                <c:pt idx="3654">
                  <c:v>392.9227559663583</c:v>
                </c:pt>
                <c:pt idx="3655">
                  <c:v>407.60873360482003</c:v>
                </c:pt>
                <c:pt idx="3656">
                  <c:v>383.42994408524845</c:v>
                </c:pt>
                <c:pt idx="3657">
                  <c:v>397.7569780614067</c:v>
                </c:pt>
                <c:pt idx="3658">
                  <c:v>374.58045155380728</c:v>
                </c:pt>
                <c:pt idx="3659">
                  <c:v>383.42994408524845</c:v>
                </c:pt>
                <c:pt idx="3660">
                  <c:v>361.07634542396193</c:v>
                </c:pt>
                <c:pt idx="3661">
                  <c:v>365.52247362917547</c:v>
                </c:pt>
                <c:pt idx="3662">
                  <c:v>397.7569780614067</c:v>
                </c:pt>
                <c:pt idx="3663">
                  <c:v>361.07634542396193</c:v>
                </c:pt>
                <c:pt idx="3664">
                  <c:v>361.07634542396193</c:v>
                </c:pt>
                <c:pt idx="3665">
                  <c:v>383.42994408524845</c:v>
                </c:pt>
                <c:pt idx="3666">
                  <c:v>361.07634542396193</c:v>
                </c:pt>
                <c:pt idx="3667">
                  <c:v>374.58045155380728</c:v>
                </c:pt>
                <c:pt idx="3668">
                  <c:v>383.8663339384612</c:v>
                </c:pt>
                <c:pt idx="3669">
                  <c:v>383.8663339384612</c:v>
                </c:pt>
                <c:pt idx="3670">
                  <c:v>365.52247362917547</c:v>
                </c:pt>
                <c:pt idx="3671">
                  <c:v>392.9227559663583</c:v>
                </c:pt>
                <c:pt idx="3672">
                  <c:v>388.5962741755572</c:v>
                </c:pt>
                <c:pt idx="3673">
                  <c:v>379.19464423430264</c:v>
                </c:pt>
                <c:pt idx="3674">
                  <c:v>388.5962741755572</c:v>
                </c:pt>
                <c:pt idx="3675">
                  <c:v>412.62691206331885</c:v>
                </c:pt>
                <c:pt idx="3676">
                  <c:v>417.7077016544257</c:v>
                </c:pt>
                <c:pt idx="3677">
                  <c:v>374.58045155380728</c:v>
                </c:pt>
                <c:pt idx="3678">
                  <c:v>412.62691206331885</c:v>
                </c:pt>
                <c:pt idx="3679">
                  <c:v>393.38522923603216</c:v>
                </c:pt>
                <c:pt idx="3680">
                  <c:v>393.38522923603216</c:v>
                </c:pt>
                <c:pt idx="3681">
                  <c:v>402.65235541332885</c:v>
                </c:pt>
                <c:pt idx="3682">
                  <c:v>407.60873360482003</c:v>
                </c:pt>
                <c:pt idx="3683">
                  <c:v>374.58045155380728</c:v>
                </c:pt>
                <c:pt idx="3684">
                  <c:v>374.58045155380728</c:v>
                </c:pt>
                <c:pt idx="3685">
                  <c:v>379.19464423430264</c:v>
                </c:pt>
                <c:pt idx="3686">
                  <c:v>379.19464423430264</c:v>
                </c:pt>
                <c:pt idx="3687">
                  <c:v>412.62691206331885</c:v>
                </c:pt>
                <c:pt idx="3688">
                  <c:v>398.23301734629365</c:v>
                </c:pt>
                <c:pt idx="3689">
                  <c:v>433.33298051741514</c:v>
                </c:pt>
                <c:pt idx="3690">
                  <c:v>423.40043788382206</c:v>
                </c:pt>
                <c:pt idx="3691">
                  <c:v>455.094755259382</c:v>
                </c:pt>
                <c:pt idx="3692">
                  <c:v>472.14389256269891</c:v>
                </c:pt>
                <c:pt idx="3693">
                  <c:v>450.18538715548118</c:v>
                </c:pt>
                <c:pt idx="3694">
                  <c:v>472.14389256269891</c:v>
                </c:pt>
                <c:pt idx="3695">
                  <c:v>508.21959832108018</c:v>
                </c:pt>
                <c:pt idx="3696">
                  <c:v>467.07901796544974</c:v>
                </c:pt>
                <c:pt idx="3697">
                  <c:v>520.86144903974184</c:v>
                </c:pt>
                <c:pt idx="3698">
                  <c:v>472.85162922642905</c:v>
                </c:pt>
                <c:pt idx="3699">
                  <c:v>533.82387676029771</c:v>
                </c:pt>
                <c:pt idx="3700">
                  <c:v>533.82387676029771</c:v>
                </c:pt>
                <c:pt idx="3701">
                  <c:v>461.37716787042183</c:v>
                </c:pt>
                <c:pt idx="3702">
                  <c:v>489.84300669078544</c:v>
                </c:pt>
                <c:pt idx="3703">
                  <c:v>461.37716787042183</c:v>
                </c:pt>
                <c:pt idx="3704">
                  <c:v>489.84300669078544</c:v>
                </c:pt>
                <c:pt idx="3705">
                  <c:v>478.69822986366427</c:v>
                </c:pt>
                <c:pt idx="3706">
                  <c:v>508.21959832108018</c:v>
                </c:pt>
                <c:pt idx="3707">
                  <c:v>496.68506384293136</c:v>
                </c:pt>
                <c:pt idx="3708">
                  <c:v>520.86144903974184</c:v>
                </c:pt>
                <c:pt idx="3709">
                  <c:v>520.86144903974184</c:v>
                </c:pt>
                <c:pt idx="3710">
                  <c:v>533.82387676029771</c:v>
                </c:pt>
                <c:pt idx="3711">
                  <c:v>540.42913810315633</c:v>
                </c:pt>
                <c:pt idx="3712">
                  <c:v>502.83182890423973</c:v>
                </c:pt>
                <c:pt idx="3713">
                  <c:v>533.82387676029771</c:v>
                </c:pt>
                <c:pt idx="3714">
                  <c:v>560.75205651285842</c:v>
                </c:pt>
                <c:pt idx="3715">
                  <c:v>528.21328593625833</c:v>
                </c:pt>
                <c:pt idx="3716">
                  <c:v>560.75205651285842</c:v>
                </c:pt>
                <c:pt idx="3717">
                  <c:v>509.05769186636866</c:v>
                </c:pt>
                <c:pt idx="3718">
                  <c:v>528.21328593625833</c:v>
                </c:pt>
                <c:pt idx="3719">
                  <c:v>521.74734360661</c:v>
                </c:pt>
                <c:pt idx="3720">
                  <c:v>540.42913810315633</c:v>
                </c:pt>
                <c:pt idx="3721">
                  <c:v>509.05769186636866</c:v>
                </c:pt>
                <c:pt idx="3722">
                  <c:v>533.82387676029771</c:v>
                </c:pt>
                <c:pt idx="3723">
                  <c:v>490.61394766447069</c:v>
                </c:pt>
                <c:pt idx="3724">
                  <c:v>403.14232697399029</c:v>
                </c:pt>
                <c:pt idx="3725">
                  <c:v>383.8663339384612</c:v>
                </c:pt>
                <c:pt idx="3726">
                  <c:v>417.7077016544257</c:v>
                </c:pt>
                <c:pt idx="3727">
                  <c:v>412.62691206331885</c:v>
                </c:pt>
                <c:pt idx="3728">
                  <c:v>412.62691206331885</c:v>
                </c:pt>
                <c:pt idx="3729">
                  <c:v>428.05938798273991</c:v>
                </c:pt>
                <c:pt idx="3730">
                  <c:v>438.67254565388225</c:v>
                </c:pt>
                <c:pt idx="3731">
                  <c:v>433.33298051741514</c:v>
                </c:pt>
                <c:pt idx="3732">
                  <c:v>418.24174841709714</c:v>
                </c:pt>
                <c:pt idx="3733">
                  <c:v>403.14232697399029</c:v>
                </c:pt>
                <c:pt idx="3734">
                  <c:v>433.91473054484135</c:v>
                </c:pt>
                <c:pt idx="3735">
                  <c:v>438.67254565388225</c:v>
                </c:pt>
                <c:pt idx="3736">
                  <c:v>428.62481480578231</c:v>
                </c:pt>
                <c:pt idx="3737">
                  <c:v>423.40043788382206</c:v>
                </c:pt>
                <c:pt idx="3738">
                  <c:v>433.91473054484135</c:v>
                </c:pt>
                <c:pt idx="3739">
                  <c:v>428.62481480578231</c:v>
                </c:pt>
                <c:pt idx="3740">
                  <c:v>433.91473054484135</c:v>
                </c:pt>
                <c:pt idx="3741">
                  <c:v>439.27105477445031</c:v>
                </c:pt>
                <c:pt idx="3742">
                  <c:v>472.14389256269891</c:v>
                </c:pt>
                <c:pt idx="3743">
                  <c:v>450.18538715548118</c:v>
                </c:pt>
                <c:pt idx="3744">
                  <c:v>444.69466987483776</c:v>
                </c:pt>
                <c:pt idx="3745">
                  <c:v>472.14389256269891</c:v>
                </c:pt>
                <c:pt idx="3746">
                  <c:v>472.14389256269891</c:v>
                </c:pt>
                <c:pt idx="3747">
                  <c:v>466.38976733073537</c:v>
                </c:pt>
                <c:pt idx="3748">
                  <c:v>444.69466987483776</c:v>
                </c:pt>
                <c:pt idx="3749">
                  <c:v>460.70703361352003</c:v>
                </c:pt>
                <c:pt idx="3750">
                  <c:v>439.27105477445031</c:v>
                </c:pt>
                <c:pt idx="3751">
                  <c:v>444.69466987483776</c:v>
                </c:pt>
                <c:pt idx="3752">
                  <c:v>467.07901796544974</c:v>
                </c:pt>
                <c:pt idx="3753">
                  <c:v>472.14389256269891</c:v>
                </c:pt>
                <c:pt idx="3754">
                  <c:v>455.74626939673874</c:v>
                </c:pt>
                <c:pt idx="3755">
                  <c:v>472.14389256269891</c:v>
                </c:pt>
                <c:pt idx="3756">
                  <c:v>495.89232230286308</c:v>
                </c:pt>
                <c:pt idx="3757">
                  <c:v>450.18538715548118</c:v>
                </c:pt>
                <c:pt idx="3758">
                  <c:v>483.8689664268054</c:v>
                </c:pt>
                <c:pt idx="3759">
                  <c:v>477.96920912026059</c:v>
                </c:pt>
                <c:pt idx="3760">
                  <c:v>489.84300669078544</c:v>
                </c:pt>
                <c:pt idx="3761">
                  <c:v>489.84300669078544</c:v>
                </c:pt>
                <c:pt idx="3762">
                  <c:v>489.84300669078544</c:v>
                </c:pt>
                <c:pt idx="3763">
                  <c:v>455.74626939673874</c:v>
                </c:pt>
                <c:pt idx="3764">
                  <c:v>495.89232230286308</c:v>
                </c:pt>
                <c:pt idx="3765">
                  <c:v>444.69466987483776</c:v>
                </c:pt>
                <c:pt idx="3766">
                  <c:v>477.96920912026059</c:v>
                </c:pt>
                <c:pt idx="3767">
                  <c:v>433.91473054484135</c:v>
                </c:pt>
                <c:pt idx="3768">
                  <c:v>413.14587745082946</c:v>
                </c:pt>
                <c:pt idx="3769">
                  <c:v>393.38522923603216</c:v>
                </c:pt>
                <c:pt idx="3770">
                  <c:v>408.11301060553086</c:v>
                </c:pt>
                <c:pt idx="3771">
                  <c:v>412.62691206331885</c:v>
                </c:pt>
                <c:pt idx="3772">
                  <c:v>374.58045155380728</c:v>
                </c:pt>
                <c:pt idx="3773">
                  <c:v>393.38522923603216</c:v>
                </c:pt>
                <c:pt idx="3774">
                  <c:v>407.60873360482003</c:v>
                </c:pt>
                <c:pt idx="3775">
                  <c:v>365.52247362917547</c:v>
                </c:pt>
                <c:pt idx="3776">
                  <c:v>369.62413162752381</c:v>
                </c:pt>
                <c:pt idx="3777">
                  <c:v>374.1687989204741</c:v>
                </c:pt>
                <c:pt idx="3778">
                  <c:v>343.83156033116472</c:v>
                </c:pt>
                <c:pt idx="3779">
                  <c:v>352.34714945799055</c:v>
                </c:pt>
                <c:pt idx="3780">
                  <c:v>369.62413162752381</c:v>
                </c:pt>
                <c:pt idx="3781">
                  <c:v>365.13427759977753</c:v>
                </c:pt>
                <c:pt idx="3782">
                  <c:v>343.83156033116472</c:v>
                </c:pt>
                <c:pt idx="3783">
                  <c:v>360.69941973370459</c:v>
                </c:pt>
                <c:pt idx="3784">
                  <c:v>335.52248391409472</c:v>
                </c:pt>
                <c:pt idx="3785">
                  <c:v>327.41627656019898</c:v>
                </c:pt>
                <c:pt idx="3786">
                  <c:v>323.43694336682728</c:v>
                </c:pt>
                <c:pt idx="3787">
                  <c:v>335.2072257423057</c:v>
                </c:pt>
                <c:pt idx="3788">
                  <c:v>319.50621858032804</c:v>
                </c:pt>
                <c:pt idx="3789">
                  <c:v>311.78887305397689</c:v>
                </c:pt>
                <c:pt idx="3790">
                  <c:v>311.78887305397689</c:v>
                </c:pt>
                <c:pt idx="3791">
                  <c:v>311.78887305397689</c:v>
                </c:pt>
                <c:pt idx="3792">
                  <c:v>339.32657182533472</c:v>
                </c:pt>
                <c:pt idx="3793">
                  <c:v>315.62348285265699</c:v>
                </c:pt>
                <c:pt idx="3794">
                  <c:v>331.13893833825608</c:v>
                </c:pt>
                <c:pt idx="3795">
                  <c:v>315.62348285265699</c:v>
                </c:pt>
                <c:pt idx="3796">
                  <c:v>308.00028214658164</c:v>
                </c:pt>
                <c:pt idx="3797">
                  <c:v>319.22691159322972</c:v>
                </c:pt>
                <c:pt idx="3798">
                  <c:v>289.73914282681039</c:v>
                </c:pt>
                <c:pt idx="3799">
                  <c:v>300.56105900299593</c:v>
                </c:pt>
                <c:pt idx="3800">
                  <c:v>315.35257795219155</c:v>
                </c:pt>
                <c:pt idx="3801">
                  <c:v>293.30261631446854</c:v>
                </c:pt>
                <c:pt idx="3802">
                  <c:v>315.35257795219155</c:v>
                </c:pt>
                <c:pt idx="3803">
                  <c:v>308.00028214658164</c:v>
                </c:pt>
                <c:pt idx="3804">
                  <c:v>315.62348285265699</c:v>
                </c:pt>
                <c:pt idx="3805">
                  <c:v>319.22691159322972</c:v>
                </c:pt>
                <c:pt idx="3806">
                  <c:v>315.35257795219155</c:v>
                </c:pt>
                <c:pt idx="3807">
                  <c:v>300.56105900299593</c:v>
                </c:pt>
                <c:pt idx="3808">
                  <c:v>319.22691159322972</c:v>
                </c:pt>
                <c:pt idx="3809">
                  <c:v>289.73914282681039</c:v>
                </c:pt>
                <c:pt idx="3810">
                  <c:v>315.35257795219155</c:v>
                </c:pt>
                <c:pt idx="3811">
                  <c:v>311.52614606216679</c:v>
                </c:pt>
                <c:pt idx="3812">
                  <c:v>307.74551776734143</c:v>
                </c:pt>
                <c:pt idx="3813">
                  <c:v>300.32159106017679</c:v>
                </c:pt>
                <c:pt idx="3814">
                  <c:v>279.30651862824317</c:v>
                </c:pt>
                <c:pt idx="3815">
                  <c:v>304.01085968076603</c:v>
                </c:pt>
                <c:pt idx="3816">
                  <c:v>300.32159106017679</c:v>
                </c:pt>
                <c:pt idx="3817">
                  <c:v>286.21899907313986</c:v>
                </c:pt>
                <c:pt idx="3818">
                  <c:v>275.91377083805185</c:v>
                </c:pt>
                <c:pt idx="3819">
                  <c:v>286.00775371144584</c:v>
                </c:pt>
                <c:pt idx="3820">
                  <c:v>275.91377083805185</c:v>
                </c:pt>
                <c:pt idx="3821">
                  <c:v>279.30651862824317</c:v>
                </c:pt>
                <c:pt idx="3822">
                  <c:v>272.56153759577552</c:v>
                </c:pt>
                <c:pt idx="3823">
                  <c:v>289.52112502281477</c:v>
                </c:pt>
                <c:pt idx="3824">
                  <c:v>289.52112502281477</c:v>
                </c:pt>
                <c:pt idx="3825">
                  <c:v>272.56153759577552</c:v>
                </c:pt>
                <c:pt idx="3826">
                  <c:v>269.24997016728798</c:v>
                </c:pt>
                <c:pt idx="3827">
                  <c:v>275.72177368962139</c:v>
                </c:pt>
                <c:pt idx="3828">
                  <c:v>272.56153759577552</c:v>
                </c:pt>
                <c:pt idx="3829">
                  <c:v>275.91377083805185</c:v>
                </c:pt>
                <c:pt idx="3830">
                  <c:v>286.00775371144584</c:v>
                </c:pt>
                <c:pt idx="3831">
                  <c:v>282.74163766834027</c:v>
                </c:pt>
                <c:pt idx="3832">
                  <c:v>279.30651862824317</c:v>
                </c:pt>
                <c:pt idx="3833">
                  <c:v>296.90926249311991</c:v>
                </c:pt>
                <c:pt idx="3834">
                  <c:v>293.30261631446854</c:v>
                </c:pt>
                <c:pt idx="3835">
                  <c:v>331.13893833825608</c:v>
                </c:pt>
                <c:pt idx="3836">
                  <c:v>304.25787284001768</c:v>
                </c:pt>
                <c:pt idx="3837">
                  <c:v>335.2072257423057</c:v>
                </c:pt>
                <c:pt idx="3838">
                  <c:v>339.32657182533472</c:v>
                </c:pt>
                <c:pt idx="3839">
                  <c:v>343.49683137643819</c:v>
                </c:pt>
                <c:pt idx="3840">
                  <c:v>343.49683137643819</c:v>
                </c:pt>
                <c:pt idx="3841">
                  <c:v>323.43694336682728</c:v>
                </c:pt>
                <c:pt idx="3842">
                  <c:v>360.69941973370459</c:v>
                </c:pt>
                <c:pt idx="3843">
                  <c:v>356.31885368402811</c:v>
                </c:pt>
                <c:pt idx="3844">
                  <c:v>365.13427759977753</c:v>
                </c:pt>
                <c:pt idx="3845">
                  <c:v>351.99272840297817</c:v>
                </c:pt>
                <c:pt idx="3846">
                  <c:v>351.99272840297817</c:v>
                </c:pt>
                <c:pt idx="3847">
                  <c:v>319.50621858032804</c:v>
                </c:pt>
                <c:pt idx="3848">
                  <c:v>351.99272840297817</c:v>
                </c:pt>
                <c:pt idx="3849">
                  <c:v>347.71866148616226</c:v>
                </c:pt>
                <c:pt idx="3850">
                  <c:v>339.32657182533472</c:v>
                </c:pt>
                <c:pt idx="3851">
                  <c:v>300.56105900299593</c:v>
                </c:pt>
                <c:pt idx="3852">
                  <c:v>319.22691159322972</c:v>
                </c:pt>
                <c:pt idx="3853">
                  <c:v>323.14900587605575</c:v>
                </c:pt>
                <c:pt idx="3854">
                  <c:v>331.13893833825608</c:v>
                </c:pt>
                <c:pt idx="3855">
                  <c:v>315.35257795219155</c:v>
                </c:pt>
                <c:pt idx="3856">
                  <c:v>293.07764028538037</c:v>
                </c:pt>
                <c:pt idx="3857">
                  <c:v>293.07764028538037</c:v>
                </c:pt>
                <c:pt idx="3858">
                  <c:v>286.00775371144584</c:v>
                </c:pt>
                <c:pt idx="3859">
                  <c:v>282.53698370503207</c:v>
                </c:pt>
                <c:pt idx="3860">
                  <c:v>279.10827963813858</c:v>
                </c:pt>
                <c:pt idx="3861">
                  <c:v>282.53698370503207</c:v>
                </c:pt>
                <c:pt idx="3862">
                  <c:v>253.28506404867795</c:v>
                </c:pt>
                <c:pt idx="3863">
                  <c:v>262.57876473844914</c:v>
                </c:pt>
                <c:pt idx="3864">
                  <c:v>250.2069797840897</c:v>
                </c:pt>
                <c:pt idx="3865">
                  <c:v>262.74679370514622</c:v>
                </c:pt>
                <c:pt idx="3866">
                  <c:v>259.55480464347221</c:v>
                </c:pt>
                <c:pt idx="3867">
                  <c:v>259.39159273045635</c:v>
                </c:pt>
                <c:pt idx="3868">
                  <c:v>269.06996085139212</c:v>
                </c:pt>
                <c:pt idx="3869">
                  <c:v>256.40084627856413</c:v>
                </c:pt>
                <c:pt idx="3870">
                  <c:v>269.06996085139212</c:v>
                </c:pt>
                <c:pt idx="3871">
                  <c:v>259.39159273045635</c:v>
                </c:pt>
                <c:pt idx="3872">
                  <c:v>259.39159273045635</c:v>
                </c:pt>
                <c:pt idx="3873">
                  <c:v>244.16260991851235</c:v>
                </c:pt>
                <c:pt idx="3874">
                  <c:v>253.28506404867795</c:v>
                </c:pt>
                <c:pt idx="3875">
                  <c:v>253.13230852156639</c:v>
                </c:pt>
                <c:pt idx="3876">
                  <c:v>241.19480667851704</c:v>
                </c:pt>
                <c:pt idx="3877">
                  <c:v>229.67818327900216</c:v>
                </c:pt>
                <c:pt idx="3878">
                  <c:v>241.19480667851704</c:v>
                </c:pt>
                <c:pt idx="3879">
                  <c:v>259.39159273045635</c:v>
                </c:pt>
                <c:pt idx="3880">
                  <c:v>238.2628515739467</c:v>
                </c:pt>
                <c:pt idx="3881">
                  <c:v>256.24293428204618</c:v>
                </c:pt>
                <c:pt idx="3882">
                  <c:v>244.02449841158113</c:v>
                </c:pt>
                <c:pt idx="3883">
                  <c:v>256.24293428204618</c:v>
                </c:pt>
                <c:pt idx="3884">
                  <c:v>241.19480667851704</c:v>
                </c:pt>
                <c:pt idx="3885">
                  <c:v>256.24293428204618</c:v>
                </c:pt>
                <c:pt idx="3886">
                  <c:v>238.2628515739467</c:v>
                </c:pt>
                <c:pt idx="3887">
                  <c:v>244.16260991851235</c:v>
                </c:pt>
                <c:pt idx="3888">
                  <c:v>247.16671454488718</c:v>
                </c:pt>
                <c:pt idx="3889">
                  <c:v>250.2069797840897</c:v>
                </c:pt>
                <c:pt idx="3890">
                  <c:v>247.16671454488718</c:v>
                </c:pt>
                <c:pt idx="3891">
                  <c:v>259.39159273045635</c:v>
                </c:pt>
                <c:pt idx="3892">
                  <c:v>265.80430095386146</c:v>
                </c:pt>
                <c:pt idx="3893">
                  <c:v>262.57876473844914</c:v>
                </c:pt>
                <c:pt idx="3894">
                  <c:v>244.16260991851235</c:v>
                </c:pt>
                <c:pt idx="3895">
                  <c:v>238.2628515739467</c:v>
                </c:pt>
                <c:pt idx="3896">
                  <c:v>241.19480667851704</c:v>
                </c:pt>
                <c:pt idx="3897">
                  <c:v>247.02385524800184</c:v>
                </c:pt>
                <c:pt idx="3898">
                  <c:v>250.05924094667455</c:v>
                </c:pt>
                <c:pt idx="3899">
                  <c:v>244.16260991851235</c:v>
                </c:pt>
                <c:pt idx="3900">
                  <c:v>238.2628515739467</c:v>
                </c:pt>
                <c:pt idx="3901">
                  <c:v>244.16260991851235</c:v>
                </c:pt>
                <c:pt idx="3902">
                  <c:v>235.36629735731088</c:v>
                </c:pt>
                <c:pt idx="3903">
                  <c:v>259.39159273045635</c:v>
                </c:pt>
                <c:pt idx="3904">
                  <c:v>241.19480667851704</c:v>
                </c:pt>
                <c:pt idx="3905">
                  <c:v>232.50526061459757</c:v>
                </c:pt>
                <c:pt idx="3906">
                  <c:v>224.12588765596271</c:v>
                </c:pt>
                <c:pt idx="3907">
                  <c:v>244.16260991851235</c:v>
                </c:pt>
                <c:pt idx="3908">
                  <c:v>235.36629735731088</c:v>
                </c:pt>
                <c:pt idx="3909">
                  <c:v>229.67818327900216</c:v>
                </c:pt>
                <c:pt idx="3910">
                  <c:v>238.2628515739467</c:v>
                </c:pt>
                <c:pt idx="3911">
                  <c:v>250.05924094667455</c:v>
                </c:pt>
                <c:pt idx="3912">
                  <c:v>250.05924094667455</c:v>
                </c:pt>
                <c:pt idx="3913">
                  <c:v>241.19480667851704</c:v>
                </c:pt>
                <c:pt idx="3914">
                  <c:v>259.39159273045635</c:v>
                </c:pt>
                <c:pt idx="3915">
                  <c:v>244.16260991851235</c:v>
                </c:pt>
                <c:pt idx="3916">
                  <c:v>256.24293428204618</c:v>
                </c:pt>
                <c:pt idx="3917">
                  <c:v>244.16260991851235</c:v>
                </c:pt>
                <c:pt idx="3918">
                  <c:v>244.16260991851235</c:v>
                </c:pt>
                <c:pt idx="3919">
                  <c:v>250.05924094667455</c:v>
                </c:pt>
                <c:pt idx="3920">
                  <c:v>253.13230852156639</c:v>
                </c:pt>
                <c:pt idx="3921">
                  <c:v>229.67818327900216</c:v>
                </c:pt>
                <c:pt idx="3922">
                  <c:v>235.24166643229387</c:v>
                </c:pt>
                <c:pt idx="3923">
                  <c:v>361.07634542396193</c:v>
                </c:pt>
                <c:pt idx="3924">
                  <c:v>247.02385524800184</c:v>
                </c:pt>
                <c:pt idx="3925">
                  <c:v>232.50526061459757</c:v>
                </c:pt>
                <c:pt idx="3926">
                  <c:v>361.07634542396193</c:v>
                </c:pt>
                <c:pt idx="3927">
                  <c:v>365.52247362917547</c:v>
                </c:pt>
                <c:pt idx="3928">
                  <c:v>360.69941973370459</c:v>
                </c:pt>
                <c:pt idx="3929">
                  <c:v>352.34714945799055</c:v>
                </c:pt>
                <c:pt idx="3930">
                  <c:v>361.07634542396193</c:v>
                </c:pt>
                <c:pt idx="3931">
                  <c:v>383.42994408524845</c:v>
                </c:pt>
                <c:pt idx="3932">
                  <c:v>352.34714945799055</c:v>
                </c:pt>
                <c:pt idx="3933">
                  <c:v>229.67818327900216</c:v>
                </c:pt>
                <c:pt idx="3934">
                  <c:v>374.1687989204741</c:v>
                </c:pt>
                <c:pt idx="3935">
                  <c:v>232.50526061459757</c:v>
                </c:pt>
                <c:pt idx="3936">
                  <c:v>356.6848047453575</c:v>
                </c:pt>
                <c:pt idx="3937">
                  <c:v>388.14701526685491</c:v>
                </c:pt>
                <c:pt idx="3938">
                  <c:v>356.6848047453575</c:v>
                </c:pt>
                <c:pt idx="3939">
                  <c:v>352.34714945799055</c:v>
                </c:pt>
                <c:pt idx="3940">
                  <c:v>388.14701526685491</c:v>
                </c:pt>
                <c:pt idx="3941">
                  <c:v>356.6848047453575</c:v>
                </c:pt>
                <c:pt idx="3942">
                  <c:v>339.65143544321586</c:v>
                </c:pt>
                <c:pt idx="3943">
                  <c:v>348.06352246646054</c:v>
                </c:pt>
                <c:pt idx="3944">
                  <c:v>331.44484614039203</c:v>
                </c:pt>
                <c:pt idx="3945">
                  <c:v>356.31885368402811</c:v>
                </c:pt>
                <c:pt idx="3946">
                  <c:v>360.69941973370459</c:v>
                </c:pt>
                <c:pt idx="3947">
                  <c:v>356.31885368402811</c:v>
                </c:pt>
                <c:pt idx="3948">
                  <c:v>339.65143544321586</c:v>
                </c:pt>
                <c:pt idx="3949">
                  <c:v>339.65143544321586</c:v>
                </c:pt>
                <c:pt idx="3950">
                  <c:v>335.52248391409472</c:v>
                </c:pt>
                <c:pt idx="3951">
                  <c:v>356.31885368402811</c:v>
                </c:pt>
                <c:pt idx="3952">
                  <c:v>188.80755665380607</c:v>
                </c:pt>
                <c:pt idx="3953">
                  <c:v>193.42574715354795</c:v>
                </c:pt>
                <c:pt idx="3954">
                  <c:v>181.98576430636655</c:v>
                </c:pt>
                <c:pt idx="3955">
                  <c:v>200.66325327208003</c:v>
                </c:pt>
                <c:pt idx="3956">
                  <c:v>195.80890589882964</c:v>
                </c:pt>
                <c:pt idx="3957">
                  <c:v>200.66325327208003</c:v>
                </c:pt>
                <c:pt idx="3958">
                  <c:v>195.88076563400813</c:v>
                </c:pt>
                <c:pt idx="3959">
                  <c:v>203.13470191890602</c:v>
                </c:pt>
                <c:pt idx="3960">
                  <c:v>191.13704822036055</c:v>
                </c:pt>
                <c:pt idx="3961">
                  <c:v>198.22144284453859</c:v>
                </c:pt>
                <c:pt idx="3962">
                  <c:v>198.22144284453859</c:v>
                </c:pt>
                <c:pt idx="3963">
                  <c:v>188.80755665380607</c:v>
                </c:pt>
                <c:pt idx="3964">
                  <c:v>200.66325327208003</c:v>
                </c:pt>
                <c:pt idx="3965">
                  <c:v>203.13470191890602</c:v>
                </c:pt>
                <c:pt idx="3966">
                  <c:v>188.80755665380607</c:v>
                </c:pt>
                <c:pt idx="3967">
                  <c:v>200.66325327208003</c:v>
                </c:pt>
                <c:pt idx="3968">
                  <c:v>184.23203723865021</c:v>
                </c:pt>
                <c:pt idx="3969">
                  <c:v>186.50600092235766</c:v>
                </c:pt>
                <c:pt idx="3970">
                  <c:v>186.50600092235766</c:v>
                </c:pt>
                <c:pt idx="3971">
                  <c:v>195.88076563400813</c:v>
                </c:pt>
                <c:pt idx="3972">
                  <c:v>208.16749712246391</c:v>
                </c:pt>
                <c:pt idx="3973">
                  <c:v>186.50600092235766</c:v>
                </c:pt>
                <c:pt idx="3974">
                  <c:v>193.42574715354795</c:v>
                </c:pt>
                <c:pt idx="3975">
                  <c:v>198.22144284453859</c:v>
                </c:pt>
                <c:pt idx="3976">
                  <c:v>188.80755665380607</c:v>
                </c:pt>
                <c:pt idx="3977">
                  <c:v>188.80755665380607</c:v>
                </c:pt>
                <c:pt idx="3978">
                  <c:v>205.6361582968363</c:v>
                </c:pt>
                <c:pt idx="3979">
                  <c:v>215.94910421754116</c:v>
                </c:pt>
                <c:pt idx="3980">
                  <c:v>193.49482390952016</c:v>
                </c:pt>
                <c:pt idx="3981">
                  <c:v>210.73009086515566</c:v>
                </c:pt>
                <c:pt idx="3982">
                  <c:v>198.29616703017805</c:v>
                </c:pt>
                <c:pt idx="3983">
                  <c:v>205.71998316789919</c:v>
                </c:pt>
                <c:pt idx="3984">
                  <c:v>218.60630755178357</c:v>
                </c:pt>
                <c:pt idx="3985">
                  <c:v>208.16749712246391</c:v>
                </c:pt>
                <c:pt idx="3986">
                  <c:v>208.16749712246391</c:v>
                </c:pt>
                <c:pt idx="3987">
                  <c:v>195.88076563400813</c:v>
                </c:pt>
                <c:pt idx="3988">
                  <c:v>198.29616703017805</c:v>
                </c:pt>
                <c:pt idx="3989">
                  <c:v>188.80755665380607</c:v>
                </c:pt>
                <c:pt idx="3990">
                  <c:v>193.42574715354795</c:v>
                </c:pt>
                <c:pt idx="3991">
                  <c:v>181.98576430636655</c:v>
                </c:pt>
                <c:pt idx="3992">
                  <c:v>203.13470191890602</c:v>
                </c:pt>
                <c:pt idx="3993">
                  <c:v>193.42574715354795</c:v>
                </c:pt>
                <c:pt idx="3994">
                  <c:v>195.80890589882964</c:v>
                </c:pt>
                <c:pt idx="3995">
                  <c:v>179.76596579465544</c:v>
                </c:pt>
                <c:pt idx="3996">
                  <c:v>193.42574715354795</c:v>
                </c:pt>
                <c:pt idx="3997">
                  <c:v>177.57275440794146</c:v>
                </c:pt>
                <c:pt idx="3998">
                  <c:v>181.98576430636655</c:v>
                </c:pt>
                <c:pt idx="3999">
                  <c:v>193.42574715354795</c:v>
                </c:pt>
                <c:pt idx="4000">
                  <c:v>191.07067615575545</c:v>
                </c:pt>
                <c:pt idx="4001">
                  <c:v>179.76596579465544</c:v>
                </c:pt>
                <c:pt idx="4002">
                  <c:v>184.17376922119905</c:v>
                </c:pt>
                <c:pt idx="4003">
                  <c:v>193.42574715354795</c:v>
                </c:pt>
                <c:pt idx="4004">
                  <c:v>175.40580373759204</c:v>
                </c:pt>
                <c:pt idx="4005">
                  <c:v>175.40580373759204</c:v>
                </c:pt>
                <c:pt idx="4006">
                  <c:v>184.17376922119905</c:v>
                </c:pt>
                <c:pt idx="4007">
                  <c:v>191.07067615575545</c:v>
                </c:pt>
                <c:pt idx="4008">
                  <c:v>186.44480982054921</c:v>
                </c:pt>
                <c:pt idx="4009">
                  <c:v>181.98576430636655</c:v>
                </c:pt>
                <c:pt idx="4010">
                  <c:v>184.17376922119905</c:v>
                </c:pt>
                <c:pt idx="4011">
                  <c:v>181.98576430636655</c:v>
                </c:pt>
                <c:pt idx="4012">
                  <c:v>193.42574715354795</c:v>
                </c:pt>
                <c:pt idx="4013">
                  <c:v>177.57275440794146</c:v>
                </c:pt>
                <c:pt idx="4014">
                  <c:v>179.76596579465544</c:v>
                </c:pt>
                <c:pt idx="4015">
                  <c:v>177.57275440794146</c:v>
                </c:pt>
                <c:pt idx="4016">
                  <c:v>171.1498122794516</c:v>
                </c:pt>
                <c:pt idx="4017">
                  <c:v>191.07067615575545</c:v>
                </c:pt>
                <c:pt idx="4018">
                  <c:v>181.92946214505557</c:v>
                </c:pt>
                <c:pt idx="4019">
                  <c:v>179.76596579465544</c:v>
                </c:pt>
                <c:pt idx="4020">
                  <c:v>175.40580373759204</c:v>
                </c:pt>
                <c:pt idx="4021">
                  <c:v>181.92946214505557</c:v>
                </c:pt>
                <c:pt idx="4022">
                  <c:v>181.92946214505557</c:v>
                </c:pt>
                <c:pt idx="4023">
                  <c:v>191.07067615575545</c:v>
                </c:pt>
                <c:pt idx="4024">
                  <c:v>181.92946214505557</c:v>
                </c:pt>
                <c:pt idx="4025">
                  <c:v>171.1498122794516</c:v>
                </c:pt>
                <c:pt idx="4026">
                  <c:v>171.1498122794516</c:v>
                </c:pt>
                <c:pt idx="4027">
                  <c:v>171.1498122794516</c:v>
                </c:pt>
                <c:pt idx="4028">
                  <c:v>191.07067615575545</c:v>
                </c:pt>
                <c:pt idx="4029">
                  <c:v>173.26520901785813</c:v>
                </c:pt>
                <c:pt idx="4030">
                  <c:v>171.1498122794516</c:v>
                </c:pt>
                <c:pt idx="4031">
                  <c:v>169.05972202758772</c:v>
                </c:pt>
                <c:pt idx="4032">
                  <c:v>181.92946214505557</c:v>
                </c:pt>
                <c:pt idx="4033">
                  <c:v>184.17376922119905</c:v>
                </c:pt>
                <c:pt idx="4034">
                  <c:v>171.1498122794516</c:v>
                </c:pt>
                <c:pt idx="4035">
                  <c:v>193.42574715354795</c:v>
                </c:pt>
                <c:pt idx="4036">
                  <c:v>186.44480982054921</c:v>
                </c:pt>
                <c:pt idx="4037">
                  <c:v>191.07067615575545</c:v>
                </c:pt>
                <c:pt idx="4038">
                  <c:v>175.40580373759204</c:v>
                </c:pt>
                <c:pt idx="4039">
                  <c:v>177.57275440794146</c:v>
                </c:pt>
                <c:pt idx="4040">
                  <c:v>169.05972202758772</c:v>
                </c:pt>
                <c:pt idx="4041">
                  <c:v>184.17376922119905</c:v>
                </c:pt>
                <c:pt idx="4042">
                  <c:v>177.52106504752291</c:v>
                </c:pt>
                <c:pt idx="4043">
                  <c:v>179.71200370954233</c:v>
                </c:pt>
                <c:pt idx="4044">
                  <c:v>166.99462828486841</c:v>
                </c:pt>
                <c:pt idx="4045">
                  <c:v>179.71200370954233</c:v>
                </c:pt>
                <c:pt idx="4046">
                  <c:v>162.93860327679519</c:v>
                </c:pt>
                <c:pt idx="4047">
                  <c:v>160.94667389604356</c:v>
                </c:pt>
                <c:pt idx="4048">
                  <c:v>179.71200370954233</c:v>
                </c:pt>
                <c:pt idx="4049">
                  <c:v>166.99462828486841</c:v>
                </c:pt>
                <c:pt idx="4050">
                  <c:v>181.92946214505557</c:v>
                </c:pt>
                <c:pt idx="4051">
                  <c:v>171.1498122794516</c:v>
                </c:pt>
                <c:pt idx="4052">
                  <c:v>171.1498122794516</c:v>
                </c:pt>
                <c:pt idx="4053">
                  <c:v>177.52106504752291</c:v>
                </c:pt>
                <c:pt idx="4054">
                  <c:v>166.99462828486841</c:v>
                </c:pt>
                <c:pt idx="4055">
                  <c:v>181.92946214505557</c:v>
                </c:pt>
                <c:pt idx="4056">
                  <c:v>175.35632150041141</c:v>
                </c:pt>
                <c:pt idx="4057">
                  <c:v>177.52106504752291</c:v>
                </c:pt>
                <c:pt idx="4058">
                  <c:v>173.26520901785813</c:v>
                </c:pt>
                <c:pt idx="4059">
                  <c:v>184.17376922119905</c:v>
                </c:pt>
                <c:pt idx="4060">
                  <c:v>177.57275440794146</c:v>
                </c:pt>
                <c:pt idx="4061">
                  <c:v>175.40580373759204</c:v>
                </c:pt>
                <c:pt idx="4062">
                  <c:v>175.40580373759204</c:v>
                </c:pt>
                <c:pt idx="4063">
                  <c:v>173.26520901785813</c:v>
                </c:pt>
                <c:pt idx="4064">
                  <c:v>184.17376922119905</c:v>
                </c:pt>
                <c:pt idx="4065">
                  <c:v>179.76596579465544</c:v>
                </c:pt>
                <c:pt idx="4066">
                  <c:v>179.76596579465544</c:v>
                </c:pt>
                <c:pt idx="4067">
                  <c:v>179.71200370954233</c:v>
                </c:pt>
                <c:pt idx="4068">
                  <c:v>179.71200370954233</c:v>
                </c:pt>
                <c:pt idx="4069">
                  <c:v>164.954225040712</c:v>
                </c:pt>
                <c:pt idx="4070">
                  <c:v>166.99462828486841</c:v>
                </c:pt>
                <c:pt idx="4071">
                  <c:v>184.17376922119905</c:v>
                </c:pt>
                <c:pt idx="4072">
                  <c:v>171.1498122794516</c:v>
                </c:pt>
                <c:pt idx="4073">
                  <c:v>175.40580373759204</c:v>
                </c:pt>
                <c:pt idx="4074">
                  <c:v>186.44480982054921</c:v>
                </c:pt>
                <c:pt idx="4075">
                  <c:v>184.17376922119905</c:v>
                </c:pt>
                <c:pt idx="4076">
                  <c:v>173.26520901785813</c:v>
                </c:pt>
                <c:pt idx="4077">
                  <c:v>175.40580373759204</c:v>
                </c:pt>
                <c:pt idx="4078">
                  <c:v>179.76596579465544</c:v>
                </c:pt>
                <c:pt idx="4079">
                  <c:v>193.42574715354795</c:v>
                </c:pt>
                <c:pt idx="4080">
                  <c:v>175.40580373759204</c:v>
                </c:pt>
                <c:pt idx="4081">
                  <c:v>193.42574715354795</c:v>
                </c:pt>
                <c:pt idx="4082">
                  <c:v>184.23203723865021</c:v>
                </c:pt>
                <c:pt idx="4083">
                  <c:v>188.80755665380607</c:v>
                </c:pt>
                <c:pt idx="4084">
                  <c:v>198.22144284453859</c:v>
                </c:pt>
                <c:pt idx="4085">
                  <c:v>188.80755665380607</c:v>
                </c:pt>
                <c:pt idx="4086">
                  <c:v>193.42574715354795</c:v>
                </c:pt>
                <c:pt idx="4087">
                  <c:v>203.13470191890602</c:v>
                </c:pt>
                <c:pt idx="4088">
                  <c:v>200.66325327208003</c:v>
                </c:pt>
                <c:pt idx="4089">
                  <c:v>208.16749712246391</c:v>
                </c:pt>
                <c:pt idx="4090">
                  <c:v>198.29616703017805</c:v>
                </c:pt>
                <c:pt idx="4091">
                  <c:v>213.3238301303565</c:v>
                </c:pt>
                <c:pt idx="4092">
                  <c:v>198.29616703017805</c:v>
                </c:pt>
                <c:pt idx="4093">
                  <c:v>205.71998316789919</c:v>
                </c:pt>
                <c:pt idx="4094">
                  <c:v>203.21540644295376</c:v>
                </c:pt>
                <c:pt idx="4095">
                  <c:v>200.74092498696851</c:v>
                </c:pt>
                <c:pt idx="4096">
                  <c:v>208.25453155597302</c:v>
                </c:pt>
                <c:pt idx="4097">
                  <c:v>224.01756850962133</c:v>
                </c:pt>
                <c:pt idx="4098">
                  <c:v>218.60630755178357</c:v>
                </c:pt>
                <c:pt idx="4099">
                  <c:v>208.25453155597302</c:v>
                </c:pt>
                <c:pt idx="4100">
                  <c:v>221.29530899482589</c:v>
                </c:pt>
                <c:pt idx="4101">
                  <c:v>221.399826756203</c:v>
                </c:pt>
                <c:pt idx="4102">
                  <c:v>213.41756405676622</c:v>
                </c:pt>
                <c:pt idx="4103">
                  <c:v>216.04633239132207</c:v>
                </c:pt>
                <c:pt idx="4104">
                  <c:v>229.56193502916847</c:v>
                </c:pt>
                <c:pt idx="4105">
                  <c:v>224.12588765596271</c:v>
                </c:pt>
                <c:pt idx="4106">
                  <c:v>235.24166643229387</c:v>
                </c:pt>
                <c:pt idx="4107">
                  <c:v>235.24166643229387</c:v>
                </c:pt>
                <c:pt idx="4108">
                  <c:v>229.56193502916847</c:v>
                </c:pt>
                <c:pt idx="4109">
                  <c:v>229.67818327900216</c:v>
                </c:pt>
                <c:pt idx="4110">
                  <c:v>224.12588765596271</c:v>
                </c:pt>
                <c:pt idx="4111">
                  <c:v>224.12588765596271</c:v>
                </c:pt>
                <c:pt idx="4112">
                  <c:v>247.02385524800184</c:v>
                </c:pt>
                <c:pt idx="4113">
                  <c:v>244.02449841158113</c:v>
                </c:pt>
                <c:pt idx="4114">
                  <c:v>244.02449841158113</c:v>
                </c:pt>
                <c:pt idx="4115">
                  <c:v>244.02449841158113</c:v>
                </c:pt>
                <c:pt idx="4116">
                  <c:v>166.95335162990386</c:v>
                </c:pt>
                <c:pt idx="4117">
                  <c:v>157.03391179750616</c:v>
                </c:pt>
                <c:pt idx="4118">
                  <c:v>166.95335162990386</c:v>
                </c:pt>
                <c:pt idx="4119">
                  <c:v>158.97854029727696</c:v>
                </c:pt>
                <c:pt idx="4120">
                  <c:v>169.01648400751805</c:v>
                </c:pt>
                <c:pt idx="4121">
                  <c:v>175.35632150041141</c:v>
                </c:pt>
                <c:pt idx="4122">
                  <c:v>175.35632150041141</c:v>
                </c:pt>
                <c:pt idx="4123">
                  <c:v>173.21786959422431</c:v>
                </c:pt>
                <c:pt idx="4124">
                  <c:v>173.21786959422431</c:v>
                </c:pt>
                <c:pt idx="4125">
                  <c:v>173.21786959422431</c:v>
                </c:pt>
                <c:pt idx="4126">
                  <c:v>155.11250141521901</c:v>
                </c:pt>
                <c:pt idx="4127">
                  <c:v>160.94667389604356</c:v>
                </c:pt>
                <c:pt idx="4128">
                  <c:v>162.93860327679519</c:v>
                </c:pt>
                <c:pt idx="4129">
                  <c:v>162.93860327679519</c:v>
                </c:pt>
                <c:pt idx="4130">
                  <c:v>158.97854029727696</c:v>
                </c:pt>
                <c:pt idx="4131">
                  <c:v>164.954225040712</c:v>
                </c:pt>
                <c:pt idx="4132">
                  <c:v>173.21786959422431</c:v>
                </c:pt>
                <c:pt idx="4133">
                  <c:v>173.21786959422431</c:v>
                </c:pt>
                <c:pt idx="4134">
                  <c:v>169.01648400751805</c:v>
                </c:pt>
                <c:pt idx="4135">
                  <c:v>158.97854029727696</c:v>
                </c:pt>
                <c:pt idx="4136">
                  <c:v>171.10455386331017</c:v>
                </c:pt>
                <c:pt idx="4137">
                  <c:v>169.05972202758772</c:v>
                </c:pt>
                <c:pt idx="4138">
                  <c:v>164.954225040712</c:v>
                </c:pt>
                <c:pt idx="4139">
                  <c:v>181.92946214505557</c:v>
                </c:pt>
                <c:pt idx="4140">
                  <c:v>177.52106504752291</c:v>
                </c:pt>
                <c:pt idx="4141">
                  <c:v>175.40580373759204</c:v>
                </c:pt>
                <c:pt idx="4142">
                  <c:v>186.44480982054921</c:v>
                </c:pt>
                <c:pt idx="4143">
                  <c:v>177.52106504752291</c:v>
                </c:pt>
                <c:pt idx="4144">
                  <c:v>184.17376922119905</c:v>
                </c:pt>
                <c:pt idx="4145">
                  <c:v>184.17376922119905</c:v>
                </c:pt>
                <c:pt idx="4146">
                  <c:v>177.57275440794146</c:v>
                </c:pt>
                <c:pt idx="4147">
                  <c:v>177.57275440794146</c:v>
                </c:pt>
                <c:pt idx="4148">
                  <c:v>179.76596579465544</c:v>
                </c:pt>
                <c:pt idx="4149">
                  <c:v>181.98576430636655</c:v>
                </c:pt>
                <c:pt idx="4150">
                  <c:v>184.17376922119905</c:v>
                </c:pt>
                <c:pt idx="4151">
                  <c:v>175.40580373759204</c:v>
                </c:pt>
                <c:pt idx="4152">
                  <c:v>177.57275440794146</c:v>
                </c:pt>
                <c:pt idx="4153">
                  <c:v>169.05972202758772</c:v>
                </c:pt>
                <c:pt idx="4154">
                  <c:v>177.57275440794146</c:v>
                </c:pt>
                <c:pt idx="4155">
                  <c:v>191.07067615575545</c:v>
                </c:pt>
                <c:pt idx="4156">
                  <c:v>173.26520901785813</c:v>
                </c:pt>
                <c:pt idx="4157">
                  <c:v>171.1498122794516</c:v>
                </c:pt>
                <c:pt idx="4158">
                  <c:v>188.74381247798101</c:v>
                </c:pt>
                <c:pt idx="4159">
                  <c:v>179.71200370954233</c:v>
                </c:pt>
                <c:pt idx="4160">
                  <c:v>177.57275440794146</c:v>
                </c:pt>
                <c:pt idx="4161">
                  <c:v>184.17376922119905</c:v>
                </c:pt>
                <c:pt idx="4162">
                  <c:v>184.17376922119905</c:v>
                </c:pt>
                <c:pt idx="4163">
                  <c:v>175.40580373759204</c:v>
                </c:pt>
                <c:pt idx="4164">
                  <c:v>173.26520901785813</c:v>
                </c:pt>
                <c:pt idx="4165">
                  <c:v>175.40580373759204</c:v>
                </c:pt>
                <c:pt idx="4166">
                  <c:v>171.1498122794516</c:v>
                </c:pt>
                <c:pt idx="4167">
                  <c:v>184.17376922119905</c:v>
                </c:pt>
                <c:pt idx="4168">
                  <c:v>179.71200370954233</c:v>
                </c:pt>
                <c:pt idx="4169">
                  <c:v>166.99462828486841</c:v>
                </c:pt>
                <c:pt idx="4170">
                  <c:v>177.52106504752291</c:v>
                </c:pt>
                <c:pt idx="4171">
                  <c:v>175.35632150041141</c:v>
                </c:pt>
                <c:pt idx="4172">
                  <c:v>158.97854029727696</c:v>
                </c:pt>
                <c:pt idx="4173">
                  <c:v>157.03391179750616</c:v>
                </c:pt>
                <c:pt idx="4174">
                  <c:v>155.11250141521901</c:v>
                </c:pt>
                <c:pt idx="4175">
                  <c:v>157.00160876418005</c:v>
                </c:pt>
                <c:pt idx="4176">
                  <c:v>151.33857103014839</c:v>
                </c:pt>
                <c:pt idx="4177">
                  <c:v>151.33857103014839</c:v>
                </c:pt>
                <c:pt idx="4178">
                  <c:v>151.33857103014839</c:v>
                </c:pt>
                <c:pt idx="4179">
                  <c:v>151.31103656399671</c:v>
                </c:pt>
                <c:pt idx="4180">
                  <c:v>145.84428251821245</c:v>
                </c:pt>
                <c:pt idx="4181">
                  <c:v>151.31103656399671</c:v>
                </c:pt>
                <c:pt idx="4182">
                  <c:v>142.29007276438824</c:v>
                </c:pt>
                <c:pt idx="4183">
                  <c:v>153.18532005663835</c:v>
                </c:pt>
                <c:pt idx="4184">
                  <c:v>142.29007276438824</c:v>
                </c:pt>
                <c:pt idx="4185">
                  <c:v>137.11547015065031</c:v>
                </c:pt>
                <c:pt idx="4186">
                  <c:v>151.31103656399671</c:v>
                </c:pt>
                <c:pt idx="4187">
                  <c:v>153.18532005663835</c:v>
                </c:pt>
                <c:pt idx="4188">
                  <c:v>145.82109841131205</c:v>
                </c:pt>
                <c:pt idx="4189">
                  <c:v>140.5252753194732</c:v>
                </c:pt>
                <c:pt idx="4190">
                  <c:v>140.54449559437234</c:v>
                </c:pt>
                <c:pt idx="4191">
                  <c:v>135.43184814321626</c:v>
                </c:pt>
                <c:pt idx="4192">
                  <c:v>135.43184814321626</c:v>
                </c:pt>
                <c:pt idx="4193">
                  <c:v>144.03487802237385</c:v>
                </c:pt>
                <c:pt idx="4194">
                  <c:v>149.45908552167248</c:v>
                </c:pt>
                <c:pt idx="4195">
                  <c:v>137.11547015065031</c:v>
                </c:pt>
                <c:pt idx="4196">
                  <c:v>140.54449559437234</c:v>
                </c:pt>
                <c:pt idx="4197">
                  <c:v>142.29007276438824</c:v>
                </c:pt>
                <c:pt idx="4198">
                  <c:v>145.82109841131205</c:v>
                </c:pt>
                <c:pt idx="4199">
                  <c:v>135.43184814321626</c:v>
                </c:pt>
                <c:pt idx="4200">
                  <c:v>138.81971226658251</c:v>
                </c:pt>
                <c:pt idx="4201">
                  <c:v>151.31103656399671</c:v>
                </c:pt>
                <c:pt idx="4202">
                  <c:v>138.81971226658251</c:v>
                </c:pt>
                <c:pt idx="4203">
                  <c:v>142.2695721507454</c:v>
                </c:pt>
                <c:pt idx="4204">
                  <c:v>133.76793934801276</c:v>
                </c:pt>
                <c:pt idx="4205">
                  <c:v>142.2695721507454</c:v>
                </c:pt>
                <c:pt idx="4206">
                  <c:v>135.43184814321626</c:v>
                </c:pt>
                <c:pt idx="4207">
                  <c:v>133.76793934801276</c:v>
                </c:pt>
                <c:pt idx="4208">
                  <c:v>145.82109841131205</c:v>
                </c:pt>
                <c:pt idx="4209">
                  <c:v>137.11547015065031</c:v>
                </c:pt>
                <c:pt idx="4210">
                  <c:v>144.03487802237385</c:v>
                </c:pt>
                <c:pt idx="4211">
                  <c:v>133.76793934801276</c:v>
                </c:pt>
                <c:pt idx="4212">
                  <c:v>145.82109841131205</c:v>
                </c:pt>
                <c:pt idx="4213">
                  <c:v>140.5252753194732</c:v>
                </c:pt>
                <c:pt idx="4214">
                  <c:v>144.03487802237385</c:v>
                </c:pt>
                <c:pt idx="4215">
                  <c:v>138.80173274781876</c:v>
                </c:pt>
                <c:pt idx="4216">
                  <c:v>138.80173274781876</c:v>
                </c:pt>
                <c:pt idx="4217">
                  <c:v>137.11547015065031</c:v>
                </c:pt>
                <c:pt idx="4218">
                  <c:v>145.82109841131205</c:v>
                </c:pt>
                <c:pt idx="4219">
                  <c:v>133.76793934801276</c:v>
                </c:pt>
                <c:pt idx="4220">
                  <c:v>144.03487802237385</c:v>
                </c:pt>
                <c:pt idx="4221">
                  <c:v>149.45908552167248</c:v>
                </c:pt>
                <c:pt idx="4222">
                  <c:v>137.11547015065031</c:v>
                </c:pt>
                <c:pt idx="4223">
                  <c:v>144.03487802237385</c:v>
                </c:pt>
                <c:pt idx="4224">
                  <c:v>144.03487802237385</c:v>
                </c:pt>
                <c:pt idx="4225">
                  <c:v>144.03487802237385</c:v>
                </c:pt>
                <c:pt idx="4226">
                  <c:v>149.45908552167248</c:v>
                </c:pt>
                <c:pt idx="4227">
                  <c:v>137.11547015065031</c:v>
                </c:pt>
                <c:pt idx="4228">
                  <c:v>147.62919547925478</c:v>
                </c:pt>
                <c:pt idx="4229">
                  <c:v>133.76793934801276</c:v>
                </c:pt>
                <c:pt idx="4230">
                  <c:v>142.29007276438824</c:v>
                </c:pt>
                <c:pt idx="4231">
                  <c:v>144.03487802237385</c:v>
                </c:pt>
                <c:pt idx="4232">
                  <c:v>137.11547015065031</c:v>
                </c:pt>
                <c:pt idx="4233">
                  <c:v>138.81971226658251</c:v>
                </c:pt>
                <c:pt idx="4234">
                  <c:v>137.11547015065031</c:v>
                </c:pt>
                <c:pt idx="4235">
                  <c:v>147.65378524379631</c:v>
                </c:pt>
                <c:pt idx="4236">
                  <c:v>155.08183660154171</c:v>
                </c:pt>
                <c:pt idx="4237">
                  <c:v>153.21439598528039</c:v>
                </c:pt>
                <c:pt idx="4238">
                  <c:v>160.91094201795656</c:v>
                </c:pt>
                <c:pt idx="4239">
                  <c:v>160.91094201795656</c:v>
                </c:pt>
                <c:pt idx="4240">
                  <c:v>155.11250141521901</c:v>
                </c:pt>
                <c:pt idx="4241">
                  <c:v>155.11250141521901</c:v>
                </c:pt>
                <c:pt idx="4242">
                  <c:v>164.91485226056525</c:v>
                </c:pt>
                <c:pt idx="4243">
                  <c:v>160.91094201795656</c:v>
                </c:pt>
                <c:pt idx="4244">
                  <c:v>162.90107802600414</c:v>
                </c:pt>
                <c:pt idx="4245">
                  <c:v>166.95335162990386</c:v>
                </c:pt>
                <c:pt idx="4246">
                  <c:v>177.57275440794146</c:v>
                </c:pt>
                <c:pt idx="4247">
                  <c:v>186.44480982054921</c:v>
                </c:pt>
                <c:pt idx="4248">
                  <c:v>179.71200370954233</c:v>
                </c:pt>
                <c:pt idx="4249">
                  <c:v>166.99462828486841</c:v>
                </c:pt>
                <c:pt idx="4250">
                  <c:v>181.92946214505557</c:v>
                </c:pt>
                <c:pt idx="4251">
                  <c:v>166.99462828486841</c:v>
                </c:pt>
                <c:pt idx="4252">
                  <c:v>166.99462828486841</c:v>
                </c:pt>
                <c:pt idx="4253">
                  <c:v>179.71200370954233</c:v>
                </c:pt>
                <c:pt idx="4254">
                  <c:v>173.26520901785813</c:v>
                </c:pt>
                <c:pt idx="4255">
                  <c:v>171.1498122794516</c:v>
                </c:pt>
                <c:pt idx="4256">
                  <c:v>177.57275440794146</c:v>
                </c:pt>
                <c:pt idx="4257">
                  <c:v>179.76596579465544</c:v>
                </c:pt>
                <c:pt idx="4258">
                  <c:v>181.92946214505557</c:v>
                </c:pt>
                <c:pt idx="4259">
                  <c:v>181.92946214505557</c:v>
                </c:pt>
                <c:pt idx="4260">
                  <c:v>179.76596579465544</c:v>
                </c:pt>
                <c:pt idx="4261">
                  <c:v>179.76596579465544</c:v>
                </c:pt>
                <c:pt idx="4262">
                  <c:v>181.98576430636655</c:v>
                </c:pt>
                <c:pt idx="4263">
                  <c:v>195.80890589882964</c:v>
                </c:pt>
                <c:pt idx="4264">
                  <c:v>200.66325327208003</c:v>
                </c:pt>
                <c:pt idx="4265">
                  <c:v>188.80755665380607</c:v>
                </c:pt>
                <c:pt idx="4266">
                  <c:v>188.80755665380607</c:v>
                </c:pt>
                <c:pt idx="4267">
                  <c:v>205.6361582968363</c:v>
                </c:pt>
                <c:pt idx="4268">
                  <c:v>181.98576430636655</c:v>
                </c:pt>
                <c:pt idx="4269">
                  <c:v>203.13470191890602</c:v>
                </c:pt>
                <c:pt idx="4270">
                  <c:v>203.13470191890602</c:v>
                </c:pt>
                <c:pt idx="4271">
                  <c:v>186.50600092235766</c:v>
                </c:pt>
                <c:pt idx="4272">
                  <c:v>188.80755665380607</c:v>
                </c:pt>
                <c:pt idx="4273">
                  <c:v>186.50600092235766</c:v>
                </c:pt>
                <c:pt idx="4274">
                  <c:v>184.23203723865021</c:v>
                </c:pt>
                <c:pt idx="4275">
                  <c:v>200.66325327208003</c:v>
                </c:pt>
                <c:pt idx="4276">
                  <c:v>200.66325327208003</c:v>
                </c:pt>
                <c:pt idx="4277">
                  <c:v>191.13704822036055</c:v>
                </c:pt>
                <c:pt idx="4278">
                  <c:v>198.22144284453859</c:v>
                </c:pt>
                <c:pt idx="4279">
                  <c:v>184.23203723865021</c:v>
                </c:pt>
                <c:pt idx="4280">
                  <c:v>186.50600092235766</c:v>
                </c:pt>
                <c:pt idx="4281">
                  <c:v>179.76596579465544</c:v>
                </c:pt>
                <c:pt idx="4282">
                  <c:v>177.57275440794146</c:v>
                </c:pt>
                <c:pt idx="4283">
                  <c:v>175.40580373759204</c:v>
                </c:pt>
                <c:pt idx="4284">
                  <c:v>171.1498122794516</c:v>
                </c:pt>
                <c:pt idx="4285">
                  <c:v>171.1498122794516</c:v>
                </c:pt>
                <c:pt idx="4286">
                  <c:v>175.40580373759204</c:v>
                </c:pt>
                <c:pt idx="4287">
                  <c:v>177.52106504752291</c:v>
                </c:pt>
                <c:pt idx="4288">
                  <c:v>171.1498122794516</c:v>
                </c:pt>
                <c:pt idx="4289">
                  <c:v>166.99462828486841</c:v>
                </c:pt>
                <c:pt idx="4290">
                  <c:v>164.954225040712</c:v>
                </c:pt>
                <c:pt idx="4291">
                  <c:v>166.99462828486841</c:v>
                </c:pt>
                <c:pt idx="4292">
                  <c:v>160.94667389604356</c:v>
                </c:pt>
                <c:pt idx="4293">
                  <c:v>162.93860327679519</c:v>
                </c:pt>
                <c:pt idx="4294">
                  <c:v>166.95335162990386</c:v>
                </c:pt>
                <c:pt idx="4295">
                  <c:v>157.03391179750616</c:v>
                </c:pt>
                <c:pt idx="4296">
                  <c:v>160.91094201795656</c:v>
                </c:pt>
                <c:pt idx="4297">
                  <c:v>151.33857103014839</c:v>
                </c:pt>
                <c:pt idx="4298">
                  <c:v>169.01648400751805</c:v>
                </c:pt>
                <c:pt idx="4299">
                  <c:v>151.33857103014839</c:v>
                </c:pt>
                <c:pt idx="4300">
                  <c:v>155.11250141521901</c:v>
                </c:pt>
                <c:pt idx="4301">
                  <c:v>155.11250141521901</c:v>
                </c:pt>
                <c:pt idx="4302">
                  <c:v>155.11250141521901</c:v>
                </c:pt>
                <c:pt idx="4303">
                  <c:v>142.29007276438824</c:v>
                </c:pt>
                <c:pt idx="4304">
                  <c:v>142.29007276438824</c:v>
                </c:pt>
                <c:pt idx="4305">
                  <c:v>138.81971226658251</c:v>
                </c:pt>
                <c:pt idx="4306">
                  <c:v>137.11547015065031</c:v>
                </c:pt>
                <c:pt idx="4307">
                  <c:v>149.45908552167248</c:v>
                </c:pt>
                <c:pt idx="4308">
                  <c:v>138.80173274781876</c:v>
                </c:pt>
                <c:pt idx="4309">
                  <c:v>133.76793934801276</c:v>
                </c:pt>
                <c:pt idx="4310">
                  <c:v>132.12383285879446</c:v>
                </c:pt>
                <c:pt idx="4311">
                  <c:v>137.09902492231799</c:v>
                </c:pt>
                <c:pt idx="4312">
                  <c:v>128.89438222249356</c:v>
                </c:pt>
                <c:pt idx="4313">
                  <c:v>135.4162353402487</c:v>
                </c:pt>
                <c:pt idx="4314">
                  <c:v>124.19233659686238</c:v>
                </c:pt>
                <c:pt idx="4315">
                  <c:v>127.3082500790033</c:v>
                </c:pt>
                <c:pt idx="4316">
                  <c:v>121.15034448815821</c:v>
                </c:pt>
                <c:pt idx="4317">
                  <c:v>124.19233659686238</c:v>
                </c:pt>
                <c:pt idx="4318">
                  <c:v>125.73161950460948</c:v>
                </c:pt>
                <c:pt idx="4319">
                  <c:v>133.75345475908364</c:v>
                </c:pt>
                <c:pt idx="4320">
                  <c:v>115.27960029274037</c:v>
                </c:pt>
                <c:pt idx="4321">
                  <c:v>124.18390721588116</c:v>
                </c:pt>
                <c:pt idx="4322">
                  <c:v>115.27960029274037</c:v>
                </c:pt>
                <c:pt idx="4323">
                  <c:v>119.65625260403067</c:v>
                </c:pt>
                <c:pt idx="4324">
                  <c:v>118.17990709545988</c:v>
                </c:pt>
                <c:pt idx="4325">
                  <c:v>124.18390721588116</c:v>
                </c:pt>
                <c:pt idx="4326">
                  <c:v>121.15034448815821</c:v>
                </c:pt>
                <c:pt idx="4327">
                  <c:v>118.17990709545988</c:v>
                </c:pt>
                <c:pt idx="4328">
                  <c:v>121.15034448815821</c:v>
                </c:pt>
                <c:pt idx="4329">
                  <c:v>118.17990709545988</c:v>
                </c:pt>
                <c:pt idx="4330">
                  <c:v>128.8830726285733</c:v>
                </c:pt>
                <c:pt idx="4331">
                  <c:v>127.29793215488519</c:v>
                </c:pt>
                <c:pt idx="4332">
                  <c:v>127.3082500790033</c:v>
                </c:pt>
                <c:pt idx="4333">
                  <c:v>125.74097764312683</c:v>
                </c:pt>
                <c:pt idx="4334">
                  <c:v>124.19233659686238</c:v>
                </c:pt>
                <c:pt idx="4335">
                  <c:v>130.49928852912652</c:v>
                </c:pt>
                <c:pt idx="4336">
                  <c:v>132.12383285879446</c:v>
                </c:pt>
                <c:pt idx="4337">
                  <c:v>133.76793934801276</c:v>
                </c:pt>
                <c:pt idx="4338">
                  <c:v>130.49928852912652</c:v>
                </c:pt>
                <c:pt idx="4339">
                  <c:v>138.81971226658251</c:v>
                </c:pt>
                <c:pt idx="4340">
                  <c:v>144.05669963525136</c:v>
                </c:pt>
                <c:pt idx="4341">
                  <c:v>137.11547015065031</c:v>
                </c:pt>
                <c:pt idx="4342">
                  <c:v>138.81971226658251</c:v>
                </c:pt>
                <c:pt idx="4343">
                  <c:v>145.84428251821245</c:v>
                </c:pt>
                <c:pt idx="4344">
                  <c:v>142.29007276438824</c:v>
                </c:pt>
                <c:pt idx="4345">
                  <c:v>144.05669963525136</c:v>
                </c:pt>
                <c:pt idx="4346">
                  <c:v>144.05669963525136</c:v>
                </c:pt>
                <c:pt idx="4347">
                  <c:v>138.81971226658251</c:v>
                </c:pt>
                <c:pt idx="4348">
                  <c:v>142.29007276438824</c:v>
                </c:pt>
                <c:pt idx="4349">
                  <c:v>151.31103656399671</c:v>
                </c:pt>
                <c:pt idx="4350">
                  <c:v>135.43184814321626</c:v>
                </c:pt>
                <c:pt idx="4351">
                  <c:v>149.45908552167248</c:v>
                </c:pt>
                <c:pt idx="4352">
                  <c:v>147.62919547925478</c:v>
                </c:pt>
                <c:pt idx="4353">
                  <c:v>135.43184814321626</c:v>
                </c:pt>
                <c:pt idx="4354">
                  <c:v>135.43184814321626</c:v>
                </c:pt>
                <c:pt idx="4355">
                  <c:v>142.29007276438824</c:v>
                </c:pt>
                <c:pt idx="4356">
                  <c:v>144.05669963525136</c:v>
                </c:pt>
                <c:pt idx="4357">
                  <c:v>144.05669963525136</c:v>
                </c:pt>
                <c:pt idx="4358">
                  <c:v>140.54449559437234</c:v>
                </c:pt>
                <c:pt idx="4359">
                  <c:v>145.84428251821245</c:v>
                </c:pt>
                <c:pt idx="4360">
                  <c:v>145.84428251821245</c:v>
                </c:pt>
                <c:pt idx="4361">
                  <c:v>153.21439598528039</c:v>
                </c:pt>
                <c:pt idx="4362">
                  <c:v>157.00160876418005</c:v>
                </c:pt>
                <c:pt idx="4363">
                  <c:v>158.94454869457402</c:v>
                </c:pt>
                <c:pt idx="4364">
                  <c:v>149.48512500802224</c:v>
                </c:pt>
                <c:pt idx="4365">
                  <c:v>155.11250141521901</c:v>
                </c:pt>
                <c:pt idx="4366">
                  <c:v>155.11250141521901</c:v>
                </c:pt>
                <c:pt idx="4367">
                  <c:v>158.97854029727696</c:v>
                </c:pt>
                <c:pt idx="4368">
                  <c:v>155.11250141521901</c:v>
                </c:pt>
                <c:pt idx="4369">
                  <c:v>160.94667389604356</c:v>
                </c:pt>
                <c:pt idx="4370">
                  <c:v>160.94667389604356</c:v>
                </c:pt>
                <c:pt idx="4371">
                  <c:v>157.03391179750616</c:v>
                </c:pt>
                <c:pt idx="4372">
                  <c:v>164.954225040712</c:v>
                </c:pt>
                <c:pt idx="4373">
                  <c:v>160.94667389604356</c:v>
                </c:pt>
                <c:pt idx="4374">
                  <c:v>162.93860327679519</c:v>
                </c:pt>
                <c:pt idx="4375">
                  <c:v>173.26520901785813</c:v>
                </c:pt>
                <c:pt idx="4376">
                  <c:v>177.52106504752291</c:v>
                </c:pt>
                <c:pt idx="4377">
                  <c:v>173.26520901785813</c:v>
                </c:pt>
                <c:pt idx="4378">
                  <c:v>166.99462828486841</c:v>
                </c:pt>
                <c:pt idx="4379">
                  <c:v>121.15034448815821</c:v>
                </c:pt>
                <c:pt idx="4380">
                  <c:v>113.85276628031352</c:v>
                </c:pt>
                <c:pt idx="4381">
                  <c:v>108.32497511159487</c:v>
                </c:pt>
                <c:pt idx="4382">
                  <c:v>115.27613700114227</c:v>
                </c:pt>
                <c:pt idx="4383">
                  <c:v>111.05723535876696</c:v>
                </c:pt>
                <c:pt idx="4384">
                  <c:v>122.65457066447858</c:v>
                </c:pt>
                <c:pt idx="4385">
                  <c:v>113.85549592958357</c:v>
                </c:pt>
                <c:pt idx="4386">
                  <c:v>119.65043140466031</c:v>
                </c:pt>
                <c:pt idx="4387">
                  <c:v>121.14368268712111</c:v>
                </c:pt>
                <c:pt idx="4388">
                  <c:v>112.44801523047759</c:v>
                </c:pt>
                <c:pt idx="4389">
                  <c:v>119.65043140466031</c:v>
                </c:pt>
                <c:pt idx="4390">
                  <c:v>127.29793215488519</c:v>
                </c:pt>
                <c:pt idx="4391">
                  <c:v>128.8830726285733</c:v>
                </c:pt>
                <c:pt idx="4392">
                  <c:v>128.8830726285733</c:v>
                </c:pt>
                <c:pt idx="4393">
                  <c:v>127.29793215488519</c:v>
                </c:pt>
                <c:pt idx="4394">
                  <c:v>128.8830726285733</c:v>
                </c:pt>
                <c:pt idx="4395">
                  <c:v>121.15034448815821</c:v>
                </c:pt>
                <c:pt idx="4396">
                  <c:v>122.65457066447858</c:v>
                </c:pt>
                <c:pt idx="4397">
                  <c:v>113.85549592958357</c:v>
                </c:pt>
                <c:pt idx="4398">
                  <c:v>116.72109356572064</c:v>
                </c:pt>
                <c:pt idx="4399">
                  <c:v>115.27960029274037</c:v>
                </c:pt>
                <c:pt idx="4400">
                  <c:v>132.11044094733143</c:v>
                </c:pt>
                <c:pt idx="4401">
                  <c:v>116.72109356572064</c:v>
                </c:pt>
                <c:pt idx="4402">
                  <c:v>127.29793215488519</c:v>
                </c:pt>
                <c:pt idx="4403">
                  <c:v>121.15034448815821</c:v>
                </c:pt>
                <c:pt idx="4404">
                  <c:v>122.66210148152209</c:v>
                </c:pt>
                <c:pt idx="4405">
                  <c:v>130.48695470705837</c:v>
                </c:pt>
                <c:pt idx="4406">
                  <c:v>127.3082500790033</c:v>
                </c:pt>
                <c:pt idx="4407">
                  <c:v>133.75345475908364</c:v>
                </c:pt>
                <c:pt idx="4408">
                  <c:v>132.11044094733143</c:v>
                </c:pt>
                <c:pt idx="4409">
                  <c:v>128.89438222249356</c:v>
                </c:pt>
                <c:pt idx="4410">
                  <c:v>130.49928852912652</c:v>
                </c:pt>
                <c:pt idx="4411">
                  <c:v>127.3082500790033</c:v>
                </c:pt>
                <c:pt idx="4412">
                  <c:v>128.89438222249356</c:v>
                </c:pt>
                <c:pt idx="4413">
                  <c:v>140.5252753194732</c:v>
                </c:pt>
                <c:pt idx="4414">
                  <c:v>133.76793934801276</c:v>
                </c:pt>
                <c:pt idx="4415">
                  <c:v>144.03487802237385</c:v>
                </c:pt>
                <c:pt idx="4416">
                  <c:v>144.03487802237385</c:v>
                </c:pt>
                <c:pt idx="4417">
                  <c:v>138.81971226658251</c:v>
                </c:pt>
                <c:pt idx="4418">
                  <c:v>135.43184814321626</c:v>
                </c:pt>
                <c:pt idx="4419">
                  <c:v>137.11547015065031</c:v>
                </c:pt>
                <c:pt idx="4420">
                  <c:v>147.62919547925478</c:v>
                </c:pt>
                <c:pt idx="4421">
                  <c:v>145.84428251821245</c:v>
                </c:pt>
                <c:pt idx="4422">
                  <c:v>157.00160876418005</c:v>
                </c:pt>
                <c:pt idx="4423">
                  <c:v>147.65378524379631</c:v>
                </c:pt>
                <c:pt idx="4424">
                  <c:v>151.33857103014839</c:v>
                </c:pt>
                <c:pt idx="4425">
                  <c:v>153.21439598528039</c:v>
                </c:pt>
                <c:pt idx="4426">
                  <c:v>160.94667389604356</c:v>
                </c:pt>
                <c:pt idx="4427">
                  <c:v>157.03391179750616</c:v>
                </c:pt>
                <c:pt idx="4428">
                  <c:v>153.21439598528039</c:v>
                </c:pt>
                <c:pt idx="4429">
                  <c:v>153.21439598528039</c:v>
                </c:pt>
                <c:pt idx="4430">
                  <c:v>153.21439598528039</c:v>
                </c:pt>
                <c:pt idx="4431">
                  <c:v>149.48512500802224</c:v>
                </c:pt>
                <c:pt idx="4432">
                  <c:v>147.65378524379631</c:v>
                </c:pt>
                <c:pt idx="4433">
                  <c:v>149.48512500802224</c:v>
                </c:pt>
                <c:pt idx="4434">
                  <c:v>144.05669963525136</c:v>
                </c:pt>
                <c:pt idx="4435">
                  <c:v>140.54449559437234</c:v>
                </c:pt>
                <c:pt idx="4436">
                  <c:v>140.54449559437234</c:v>
                </c:pt>
                <c:pt idx="4437">
                  <c:v>133.76793934801276</c:v>
                </c:pt>
                <c:pt idx="4438">
                  <c:v>130.49928852912652</c:v>
                </c:pt>
                <c:pt idx="4439">
                  <c:v>132.12383285879446</c:v>
                </c:pt>
                <c:pt idx="4440">
                  <c:v>132.12383285879446</c:v>
                </c:pt>
                <c:pt idx="4441">
                  <c:v>125.74097764312683</c:v>
                </c:pt>
                <c:pt idx="4442">
                  <c:v>127.3082500790033</c:v>
                </c:pt>
                <c:pt idx="4443">
                  <c:v>127.3082500790033</c:v>
                </c:pt>
                <c:pt idx="4444">
                  <c:v>124.19233659686238</c:v>
                </c:pt>
                <c:pt idx="4445">
                  <c:v>130.49928852912652</c:v>
                </c:pt>
                <c:pt idx="4446">
                  <c:v>130.49928852912652</c:v>
                </c:pt>
                <c:pt idx="4447">
                  <c:v>127.3082500790033</c:v>
                </c:pt>
                <c:pt idx="4448">
                  <c:v>135.4162353402487</c:v>
                </c:pt>
                <c:pt idx="4449">
                  <c:v>133.76793934801276</c:v>
                </c:pt>
                <c:pt idx="4450">
                  <c:v>132.12383285879446</c:v>
                </c:pt>
                <c:pt idx="4451">
                  <c:v>137.11547015065031</c:v>
                </c:pt>
                <c:pt idx="4452">
                  <c:v>135.43184814321626</c:v>
                </c:pt>
                <c:pt idx="4453">
                  <c:v>133.76793934801276</c:v>
                </c:pt>
                <c:pt idx="4454">
                  <c:v>137.11547015065031</c:v>
                </c:pt>
                <c:pt idx="4455">
                  <c:v>137.11547015065031</c:v>
                </c:pt>
                <c:pt idx="4456">
                  <c:v>137.11547015065031</c:v>
                </c:pt>
                <c:pt idx="4457">
                  <c:v>140.54449559437234</c:v>
                </c:pt>
                <c:pt idx="4458">
                  <c:v>135.43184814321626</c:v>
                </c:pt>
                <c:pt idx="4459">
                  <c:v>135.43184814321626</c:v>
                </c:pt>
                <c:pt idx="4460">
                  <c:v>133.76793934801276</c:v>
                </c:pt>
                <c:pt idx="4461">
                  <c:v>138.81971226658251</c:v>
                </c:pt>
                <c:pt idx="4462">
                  <c:v>133.76793934801276</c:v>
                </c:pt>
                <c:pt idx="4463">
                  <c:v>144.03487802237385</c:v>
                </c:pt>
                <c:pt idx="4464">
                  <c:v>151.31103656399671</c:v>
                </c:pt>
                <c:pt idx="4465">
                  <c:v>137.11547015065031</c:v>
                </c:pt>
                <c:pt idx="4466">
                  <c:v>138.81971226658251</c:v>
                </c:pt>
                <c:pt idx="4467">
                  <c:v>133.76793934801276</c:v>
                </c:pt>
                <c:pt idx="4468">
                  <c:v>132.12383285879446</c:v>
                </c:pt>
                <c:pt idx="4469">
                  <c:v>133.76793934801276</c:v>
                </c:pt>
                <c:pt idx="4470">
                  <c:v>133.76793934801276</c:v>
                </c:pt>
                <c:pt idx="4471">
                  <c:v>137.11547015065031</c:v>
                </c:pt>
                <c:pt idx="4472">
                  <c:v>137.11547015065031</c:v>
                </c:pt>
                <c:pt idx="4473">
                  <c:v>137.11547015065031</c:v>
                </c:pt>
                <c:pt idx="4474">
                  <c:v>140.54449559437234</c:v>
                </c:pt>
                <c:pt idx="4475">
                  <c:v>147.65378524379631</c:v>
                </c:pt>
                <c:pt idx="4476">
                  <c:v>147.65378524379631</c:v>
                </c:pt>
                <c:pt idx="4477">
                  <c:v>145.84428251821245</c:v>
                </c:pt>
                <c:pt idx="4478">
                  <c:v>149.48512500802224</c:v>
                </c:pt>
                <c:pt idx="4479">
                  <c:v>147.65378524379631</c:v>
                </c:pt>
                <c:pt idx="4480">
                  <c:v>151.33857103014839</c:v>
                </c:pt>
                <c:pt idx="4481">
                  <c:v>145.84428251821245</c:v>
                </c:pt>
                <c:pt idx="4482">
                  <c:v>147.65378524379631</c:v>
                </c:pt>
                <c:pt idx="4483">
                  <c:v>142.29007276438824</c:v>
                </c:pt>
                <c:pt idx="4484">
                  <c:v>140.54449559437234</c:v>
                </c:pt>
                <c:pt idx="4485">
                  <c:v>142.29007276438824</c:v>
                </c:pt>
                <c:pt idx="4486">
                  <c:v>140.54449559437234</c:v>
                </c:pt>
                <c:pt idx="4487">
                  <c:v>137.11547015065031</c:v>
                </c:pt>
                <c:pt idx="4488">
                  <c:v>140.54449559437234</c:v>
                </c:pt>
                <c:pt idx="4489">
                  <c:v>132.12383285879446</c:v>
                </c:pt>
                <c:pt idx="4490">
                  <c:v>138.81971226658251</c:v>
                </c:pt>
                <c:pt idx="4491">
                  <c:v>138.81971226658251</c:v>
                </c:pt>
                <c:pt idx="4492">
                  <c:v>140.54449559437234</c:v>
                </c:pt>
                <c:pt idx="4493">
                  <c:v>144.05669963525136</c:v>
                </c:pt>
                <c:pt idx="4494">
                  <c:v>35.924828822529477</c:v>
                </c:pt>
                <c:pt idx="4495">
                  <c:v>31.300321352682065</c:v>
                </c:pt>
                <c:pt idx="4496">
                  <c:v>32.190256144477367</c:v>
                </c:pt>
                <c:pt idx="4497">
                  <c:v>32.64321064172335</c:v>
                </c:pt>
                <c:pt idx="4498">
                  <c:v>26.29054981258043</c:v>
                </c:pt>
                <c:pt idx="4499">
                  <c:v>27.4525415851204</c:v>
                </c:pt>
                <c:pt idx="4500">
                  <c:v>27.4525415851204</c:v>
                </c:pt>
                <c:pt idx="4501">
                  <c:v>27.4525415851204</c:v>
                </c:pt>
                <c:pt idx="4502">
                  <c:v>26.29054981258043</c:v>
                </c:pt>
                <c:pt idx="4503">
                  <c:v>28.25073192328265</c:v>
                </c:pt>
                <c:pt idx="4504">
                  <c:v>26.673235737036638</c:v>
                </c:pt>
                <c:pt idx="4505">
                  <c:v>27.06054725992448</c:v>
                </c:pt>
                <c:pt idx="4506">
                  <c:v>28.65712435665202</c:v>
                </c:pt>
                <c:pt idx="4507">
                  <c:v>20.872468996926834</c:v>
                </c:pt>
                <c:pt idx="4508">
                  <c:v>20.872468996926834</c:v>
                </c:pt>
                <c:pt idx="4509">
                  <c:v>20.247614909615457</c:v>
                </c:pt>
                <c:pt idx="4510">
                  <c:v>19.637540252626799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830488"/>
        <c:axId val="156830096"/>
      </c:scatterChart>
      <c:valAx>
        <c:axId val="156829312"/>
        <c:scaling>
          <c:logBase val="10"/>
          <c:orientation val="minMax"/>
          <c:min val="1.0000000000000002E-2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(hours)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cross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9704"/>
        <c:crossesAt val="1.0000000000000006E-11"/>
        <c:crossBetween val="midCat"/>
      </c:valAx>
      <c:valAx>
        <c:axId val="156829704"/>
        <c:scaling>
          <c:logBase val="10"/>
          <c:orientation val="minMax"/>
          <c:max val="1.0000000000000005E-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Pressure (Torr)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29312"/>
        <c:crossesAt val="1.0000000000000002E-2"/>
        <c:crossBetween val="midCat"/>
      </c:valAx>
      <c:valAx>
        <c:axId val="1568300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Pump speed (L/s)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830488"/>
        <c:crosses val="max"/>
        <c:crossBetween val="midCat"/>
      </c:valAx>
      <c:valAx>
        <c:axId val="156830488"/>
        <c:scaling>
          <c:logBase val="10"/>
          <c:orientation val="minMax"/>
        </c:scaling>
        <c:delete val="1"/>
        <c:axPos val="b"/>
        <c:numFmt formatCode="0.00" sourceLinked="1"/>
        <c:majorTickMark val="out"/>
        <c:minorTickMark val="none"/>
        <c:tickLblPos val="nextTo"/>
        <c:crossAx val="1568300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5173507825410712"/>
          <c:y val="0.15913386830603787"/>
          <c:w val="0.22306102362204724"/>
          <c:h val="0.21375053220717891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27192678498616"/>
          <c:y val="4.0619503973115E-2"/>
          <c:w val="0.78435220333324918"/>
          <c:h val="0.78134079715310811"/>
        </c:manualLayout>
      </c:layout>
      <c:scatterChart>
        <c:scatterStyle val="lineMarker"/>
        <c:varyColors val="0"/>
        <c:ser>
          <c:idx val="1"/>
          <c:order val="0"/>
          <c:tx>
            <c:strRef>
              <c:f>Sumitomo13Oct2015a_Bleedin!$O$1</c:f>
              <c:strCache>
                <c:ptCount val="1"/>
                <c:pt idx="0">
                  <c:v>S first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Sumitomo13Oct2015a_Bleedin!$N$2:$N$5291</c:f>
              <c:numCache>
                <c:formatCode>General</c:formatCode>
                <c:ptCount val="5290"/>
                <c:pt idx="25">
                  <c:v>3.0705158037345723E-6</c:v>
                </c:pt>
                <c:pt idx="26">
                  <c:v>6.1404035954220148E-6</c:v>
                </c:pt>
                <c:pt idx="27">
                  <c:v>2.0798245629104668E-5</c:v>
                </c:pt>
                <c:pt idx="28">
                  <c:v>3.1500619380995704E-5</c:v>
                </c:pt>
                <c:pt idx="29">
                  <c:v>4.220334417522512E-5</c:v>
                </c:pt>
                <c:pt idx="30">
                  <c:v>5.685979020353499E-5</c:v>
                </c:pt>
                <c:pt idx="31">
                  <c:v>6.7561808768068778E-5</c:v>
                </c:pt>
                <c:pt idx="32">
                  <c:v>7.826346795128313E-5</c:v>
                </c:pt>
                <c:pt idx="33">
                  <c:v>8.8966192745512545E-5</c:v>
                </c:pt>
                <c:pt idx="34">
                  <c:v>9.9668566497403588E-5</c:v>
                </c:pt>
                <c:pt idx="35">
                  <c:v>1.10371291291633E-4</c:v>
                </c:pt>
                <c:pt idx="36">
                  <c:v>1.2107401608586242E-4</c:v>
                </c:pt>
                <c:pt idx="37">
                  <c:v>1.3177638983775345E-4</c:v>
                </c:pt>
                <c:pt idx="38">
                  <c:v>1.4247768546791123E-4</c:v>
                </c:pt>
                <c:pt idx="39">
                  <c:v>1.5318041026214063E-4</c:v>
                </c:pt>
                <c:pt idx="40">
                  <c:v>1.6001947053476432E-4</c:v>
                </c:pt>
                <c:pt idx="41">
                  <c:v>1.9144830648713785E-4</c:v>
                </c:pt>
                <c:pt idx="42">
                  <c:v>2.461898808793031E-4</c:v>
                </c:pt>
                <c:pt idx="43">
                  <c:v>3.3277327023062848E-4</c:v>
                </c:pt>
                <c:pt idx="44">
                  <c:v>4.6264756242872388E-4</c:v>
                </c:pt>
                <c:pt idx="45">
                  <c:v>5.9252267196257603E-4</c:v>
                </c:pt>
                <c:pt idx="46">
                  <c:v>7.2239530042252282E-4</c:v>
                </c:pt>
                <c:pt idx="47">
                  <c:v>8.5226708241786927E-4</c:v>
                </c:pt>
                <c:pt idx="48">
                  <c:v>9.889265514184363E-4</c:v>
                </c:pt>
                <c:pt idx="49">
                  <c:v>1.1255860204190033E-3</c:v>
                </c:pt>
                <c:pt idx="50">
                  <c:v>1.2622446226782549E-3</c:v>
                </c:pt>
                <c:pt idx="51">
                  <c:v>1.3989014606312473E-3</c:v>
                </c:pt>
                <c:pt idx="52">
                  <c:v>1.5355582985842396E-3</c:v>
                </c:pt>
                <c:pt idx="53">
                  <c:v>1.6722151365372319E-3</c:v>
                </c:pt>
                <c:pt idx="54">
                  <c:v>1.8088692493189601E-3</c:v>
                </c:pt>
                <c:pt idx="55">
                  <c:v>1.9455260872719524E-3</c:v>
                </c:pt>
                <c:pt idx="56">
                  <c:v>2.0821802000536805E-3</c:v>
                </c:pt>
                <c:pt idx="57">
                  <c:v>2.2188343128354084E-3</c:v>
                </c:pt>
                <c:pt idx="58">
                  <c:v>2.3554884256171364E-3</c:v>
                </c:pt>
                <c:pt idx="59">
                  <c:v>2.4990933904653111E-3</c:v>
                </c:pt>
                <c:pt idx="60">
                  <c:v>2.6357465732608507E-3</c:v>
                </c:pt>
                <c:pt idx="61">
                  <c:v>2.7723997560563903E-3</c:v>
                </c:pt>
                <c:pt idx="62">
                  <c:v>2.9160028717850803E-3</c:v>
                </c:pt>
                <c:pt idx="63">
                  <c:v>3.0526522237134847E-3</c:v>
                </c:pt>
                <c:pt idx="64">
                  <c:v>3.189302550334107E-3</c:v>
                </c:pt>
                <c:pt idx="65">
                  <c:v>3.325951902262511E-3</c:v>
                </c:pt>
                <c:pt idx="66">
                  <c:v>3.469550200922929E-3</c:v>
                </c:pt>
                <c:pt idx="67">
                  <c:v>3.6131504604767022E-3</c:v>
                </c:pt>
                <c:pt idx="68">
                  <c:v>3.7567516833480839E-3</c:v>
                </c:pt>
                <c:pt idx="69">
                  <c:v>3.8934048661436235E-3</c:v>
                </c:pt>
                <c:pt idx="70">
                  <c:v>4.0370041510051783E-3</c:v>
                </c:pt>
                <c:pt idx="71">
                  <c:v>4.1806024496655958E-3</c:v>
                </c:pt>
                <c:pt idx="72">
                  <c:v>4.3172518015939998E-3</c:v>
                </c:pt>
                <c:pt idx="73">
                  <c:v>4.4608530244653818E-3</c:v>
                </c:pt>
                <c:pt idx="74">
                  <c:v>4.6044532840191551E-3</c:v>
                </c:pt>
                <c:pt idx="75">
                  <c:v>4.7411055258474652E-3</c:v>
                </c:pt>
                <c:pt idx="76">
                  <c:v>4.8847057854012384E-3</c:v>
                </c:pt>
                <c:pt idx="77">
                  <c:v>5.0213551373296424E-3</c:v>
                </c:pt>
                <c:pt idx="78">
                  <c:v>5.1649534359900599E-3</c:v>
                </c:pt>
                <c:pt idx="79">
                  <c:v>5.3085527208516147E-3</c:v>
                </c:pt>
                <c:pt idx="80">
                  <c:v>5.4452010865788823E-3</c:v>
                </c:pt>
                <c:pt idx="81">
                  <c:v>5.5887993852392999E-3</c:v>
                </c:pt>
                <c:pt idx="82">
                  <c:v>5.7323946550773709E-3</c:v>
                </c:pt>
                <c:pt idx="83">
                  <c:v>5.8759949146311441E-3</c:v>
                </c:pt>
                <c:pt idx="84">
                  <c:v>6.0195922154456126E-3</c:v>
                </c:pt>
                <c:pt idx="85">
                  <c:v>6.1562365187410178E-3</c:v>
                </c:pt>
                <c:pt idx="86">
                  <c:v>6.299829709155459E-3</c:v>
                </c:pt>
                <c:pt idx="87">
                  <c:v>6.4364708380278369E-3</c:v>
                </c:pt>
                <c:pt idx="88">
                  <c:v>6.580062970279456E-3</c:v>
                </c:pt>
                <c:pt idx="89">
                  <c:v>6.7236529487880881E-3</c:v>
                </c:pt>
                <c:pt idx="90">
                  <c:v>6.8672440105936169E-3</c:v>
                </c:pt>
                <c:pt idx="91">
                  <c:v>7.0108317839835356E-3</c:v>
                </c:pt>
                <c:pt idx="92">
                  <c:v>7.1474729128559135E-3</c:v>
                </c:pt>
                <c:pt idx="93">
                  <c:v>7.2910628913645456E-3</c:v>
                </c:pt>
                <c:pt idx="94">
                  <c:v>7.4277018408518362E-3</c:v>
                </c:pt>
                <c:pt idx="95">
                  <c:v>7.5712918193604692E-3</c:v>
                </c:pt>
                <c:pt idx="96">
                  <c:v>7.7079285376915642E-3</c:v>
                </c:pt>
                <c:pt idx="97">
                  <c:v>7.8445652560226592E-3</c:v>
                </c:pt>
                <c:pt idx="98">
                  <c:v>7.9812030964794278E-3</c:v>
                </c:pt>
                <c:pt idx="99">
                  <c:v>8.1178442253518057E-3</c:v>
                </c:pt>
                <c:pt idx="100">
                  <c:v>8.2544809436829007E-3</c:v>
                </c:pt>
                <c:pt idx="101">
                  <c:v>8.3911198931701913E-3</c:v>
                </c:pt>
                <c:pt idx="102">
                  <c:v>8.5277577336269599E-3</c:v>
                </c:pt>
                <c:pt idx="103">
                  <c:v>8.664392168027597E-3</c:v>
                </c:pt>
                <c:pt idx="104">
                  <c:v>8.801026602428234E-3</c:v>
                </c:pt>
                <c:pt idx="105">
                  <c:v>8.9376610368288711E-3</c:v>
                </c:pt>
                <c:pt idx="106">
                  <c:v>9.0742954712295081E-3</c:v>
                </c:pt>
                <c:pt idx="107">
                  <c:v>9.2109287432866251E-3</c:v>
                </c:pt>
                <c:pt idx="108">
                  <c:v>9.3475654616177201E-3</c:v>
                </c:pt>
                <c:pt idx="109">
                  <c:v>9.4841963678865548E-3</c:v>
                </c:pt>
                <c:pt idx="110">
                  <c:v>9.6208272741553896E-3</c:v>
                </c:pt>
                <c:pt idx="111">
                  <c:v>9.757459370144328E-3</c:v>
                </c:pt>
                <c:pt idx="112">
                  <c:v>9.8940914661332664E-3</c:v>
                </c:pt>
                <c:pt idx="113">
                  <c:v>1.0030722372402101E-2</c:v>
                </c:pt>
                <c:pt idx="114">
                  <c:v>1.0167353278670936E-2</c:v>
                </c:pt>
                <c:pt idx="115">
                  <c:v>1.0303986550728053E-2</c:v>
                </c:pt>
                <c:pt idx="116">
                  <c:v>1.0440617456996888E-2</c:v>
                </c:pt>
                <c:pt idx="117">
                  <c:v>1.0577249552985826E-2</c:v>
                </c:pt>
                <c:pt idx="118">
                  <c:v>1.0713876804428701E-2</c:v>
                </c:pt>
                <c:pt idx="119">
                  <c:v>1.0850504055871577E-2</c:v>
                </c:pt>
                <c:pt idx="120">
                  <c:v>1.0987133758137606E-2</c:v>
                </c:pt>
                <c:pt idx="121">
                  <c:v>1.1123771598594375E-2</c:v>
                </c:pt>
                <c:pt idx="122">
                  <c:v>1.1260406032995012E-2</c:v>
                </c:pt>
                <c:pt idx="123">
                  <c:v>1.1397041616174677E-2</c:v>
                </c:pt>
                <c:pt idx="124">
                  <c:v>1.1533676050575314E-2</c:v>
                </c:pt>
                <c:pt idx="125">
                  <c:v>1.167031163375498E-2</c:v>
                </c:pt>
                <c:pt idx="126">
                  <c:v>1.1806942540023815E-2</c:v>
                </c:pt>
                <c:pt idx="127">
                  <c:v>1.1943575812080932E-2</c:v>
                </c:pt>
                <c:pt idx="128">
                  <c:v>1.2080204296127597E-2</c:v>
                </c:pt>
                <c:pt idx="129">
                  <c:v>1.2216836392116535E-2</c:v>
                </c:pt>
                <c:pt idx="130">
                  <c:v>1.2353464876163201E-2</c:v>
                </c:pt>
                <c:pt idx="131">
                  <c:v>1.2490095782432035E-2</c:v>
                </c:pt>
                <c:pt idx="132">
                  <c:v>1.2626723033874911E-2</c:v>
                </c:pt>
                <c:pt idx="133">
                  <c:v>1.2763350285317786E-2</c:v>
                </c:pt>
                <c:pt idx="134">
                  <c:v>1.2899978769364452E-2</c:v>
                </c:pt>
                <c:pt idx="135">
                  <c:v>1.3036608471630481E-2</c:v>
                </c:pt>
                <c:pt idx="136">
                  <c:v>1.3173235723073357E-2</c:v>
                </c:pt>
                <c:pt idx="137">
                  <c:v>1.3303074430884524E-2</c:v>
                </c:pt>
                <c:pt idx="138">
                  <c:v>1.34397016823274E-2</c:v>
                </c:pt>
                <c:pt idx="139">
                  <c:v>1.3569544044964528E-2</c:v>
                </c:pt>
                <c:pt idx="140">
                  <c:v>1.3699382752775695E-2</c:v>
                </c:pt>
                <c:pt idx="141">
                  <c:v>1.3829222693190653E-2</c:v>
                </c:pt>
                <c:pt idx="142">
                  <c:v>1.3959056323570125E-2</c:v>
                </c:pt>
                <c:pt idx="143">
                  <c:v>1.4088889953949597E-2</c:v>
                </c:pt>
                <c:pt idx="144">
                  <c:v>1.4218723584329069E-2</c:v>
                </c:pt>
                <c:pt idx="145">
                  <c:v>1.4348561044982172E-2</c:v>
                </c:pt>
                <c:pt idx="146">
                  <c:v>1.4478394675361644E-2</c:v>
                </c:pt>
                <c:pt idx="147">
                  <c:v>1.4608228305741116E-2</c:v>
                </c:pt>
                <c:pt idx="148">
                  <c:v>1.4738060629009498E-2</c:v>
                </c:pt>
                <c:pt idx="149">
                  <c:v>1.4874681495909588E-2</c:v>
                </c:pt>
                <c:pt idx="150">
                  <c:v>1.5004509804776521E-2</c:v>
                </c:pt>
                <c:pt idx="151">
                  <c:v>1.5134346003794416E-2</c:v>
                </c:pt>
                <c:pt idx="152">
                  <c:v>1.5264175666620304E-2</c:v>
                </c:pt>
                <c:pt idx="153">
                  <c:v>1.5394003975487236E-2</c:v>
                </c:pt>
                <c:pt idx="154">
                  <c:v>1.5523832284354168E-2</c:v>
                </c:pt>
                <c:pt idx="155">
                  <c:v>1.5653656434663696E-2</c:v>
                </c:pt>
                <c:pt idx="156">
                  <c:v>1.578348474353063E-2</c:v>
                </c:pt>
                <c:pt idx="157">
                  <c:v>1.591331029632927E-2</c:v>
                </c:pt>
                <c:pt idx="158">
                  <c:v>1.6043145218565907E-2</c:v>
                </c:pt>
                <c:pt idx="159">
                  <c:v>1.617976996121551E-2</c:v>
                </c:pt>
                <c:pt idx="160">
                  <c:v>1.6309607421868613E-2</c:v>
                </c:pt>
                <c:pt idx="161">
                  <c:v>1.6439441052248083E-2</c:v>
                </c:pt>
                <c:pt idx="162">
                  <c:v>1.6569274682627554E-2</c:v>
                </c:pt>
                <c:pt idx="163">
                  <c:v>1.6699108313007024E-2</c:v>
                </c:pt>
                <c:pt idx="164">
                  <c:v>1.6828940636275408E-2</c:v>
                </c:pt>
                <c:pt idx="165">
                  <c:v>1.6958774266654878E-2</c:v>
                </c:pt>
                <c:pt idx="166">
                  <c:v>1.7088607897034348E-2</c:v>
                </c:pt>
                <c:pt idx="167">
                  <c:v>1.7218442819270985E-2</c:v>
                </c:pt>
                <c:pt idx="168">
                  <c:v>1.7348279018288882E-2</c:v>
                </c:pt>
                <c:pt idx="169">
                  <c:v>1.7478111341557266E-2</c:v>
                </c:pt>
                <c:pt idx="170">
                  <c:v>1.7607944971936736E-2</c:v>
                </c:pt>
                <c:pt idx="171">
                  <c:v>1.7737778602316207E-2</c:v>
                </c:pt>
                <c:pt idx="172">
                  <c:v>1.7867609603039465E-2</c:v>
                </c:pt>
                <c:pt idx="173">
                  <c:v>1.7997443233418935E-2</c:v>
                </c:pt>
                <c:pt idx="174">
                  <c:v>1.8127276863798406E-2</c:v>
                </c:pt>
                <c:pt idx="175">
                  <c:v>1.8250476962456439E-2</c:v>
                </c:pt>
                <c:pt idx="176">
                  <c:v>1.8380310592835909E-2</c:v>
                </c:pt>
                <c:pt idx="177">
                  <c:v>1.8510146791853806E-2</c:v>
                </c:pt>
                <c:pt idx="178">
                  <c:v>1.8639980422233277E-2</c:v>
                </c:pt>
                <c:pt idx="179">
                  <c:v>1.8769798795307057E-2</c:v>
                </c:pt>
                <c:pt idx="180">
                  <c:v>1.8899617168380838E-2</c:v>
                </c:pt>
                <c:pt idx="181">
                  <c:v>1.9029435541454618E-2</c:v>
                </c:pt>
                <c:pt idx="182">
                  <c:v>1.9159255384437565E-2</c:v>
                </c:pt>
                <c:pt idx="183">
                  <c:v>1.9289069243124197E-2</c:v>
                </c:pt>
                <c:pt idx="184">
                  <c:v>1.9418889086107144E-2</c:v>
                </c:pt>
                <c:pt idx="185">
                  <c:v>1.9542076557115699E-2</c:v>
                </c:pt>
                <c:pt idx="186">
                  <c:v>1.967189493018948E-2</c:v>
                </c:pt>
                <c:pt idx="187">
                  <c:v>1.9795080913932551E-2</c:v>
                </c:pt>
                <c:pt idx="188">
                  <c:v>1.9918265393145802E-2</c:v>
                </c:pt>
                <c:pt idx="189">
                  <c:v>2.0048079251832433E-2</c:v>
                </c:pt>
                <c:pt idx="190">
                  <c:v>2.0177896137640729E-2</c:v>
                </c:pt>
                <c:pt idx="191">
                  <c:v>2.0307709996327361E-2</c:v>
                </c:pt>
                <c:pt idx="192">
                  <c:v>2.0430897467335916E-2</c:v>
                </c:pt>
                <c:pt idx="193">
                  <c:v>2.0554084938344472E-2</c:v>
                </c:pt>
                <c:pt idx="194">
                  <c:v>2.0677272409353027E-2</c:v>
                </c:pt>
                <c:pt idx="195">
                  <c:v>2.0807087790631503E-2</c:v>
                </c:pt>
                <c:pt idx="196">
                  <c:v>2.0930275261640058E-2</c:v>
                </c:pt>
                <c:pt idx="197">
                  <c:v>2.106008757975647E-2</c:v>
                </c:pt>
                <c:pt idx="198">
                  <c:v>2.1189898339111998E-2</c:v>
                </c:pt>
                <c:pt idx="199">
                  <c:v>2.1319709098467525E-2</c:v>
                </c:pt>
                <c:pt idx="200">
                  <c:v>2.1449525984275821E-2</c:v>
                </c:pt>
                <c:pt idx="201">
                  <c:v>2.1579342870084117E-2</c:v>
                </c:pt>
                <c:pt idx="202">
                  <c:v>2.1702528853827188E-2</c:v>
                </c:pt>
                <c:pt idx="203">
                  <c:v>2.1832350149565537E-2</c:v>
                </c:pt>
                <c:pt idx="204">
                  <c:v>2.1955536133308608E-2</c:v>
                </c:pt>
                <c:pt idx="205">
                  <c:v>2.2078723604317164E-2</c:v>
                </c:pt>
                <c:pt idx="206">
                  <c:v>2.2201913997990288E-2</c:v>
                </c:pt>
                <c:pt idx="207">
                  <c:v>2.2325098477203539E-2</c:v>
                </c:pt>
                <c:pt idx="208">
                  <c:v>2.2448282956416789E-2</c:v>
                </c:pt>
                <c:pt idx="209">
                  <c:v>2.2571470427425345E-2</c:v>
                </c:pt>
                <c:pt idx="210">
                  <c:v>2.2694651843476531E-2</c:v>
                </c:pt>
                <c:pt idx="211">
                  <c:v>2.2817834800097938E-2</c:v>
                </c:pt>
                <c:pt idx="212">
                  <c:v>2.2940999774352724E-2</c:v>
                </c:pt>
                <c:pt idx="213">
                  <c:v>2.3064168193280304E-2</c:v>
                </c:pt>
                <c:pt idx="214">
                  <c:v>2.3187334899980261E-2</c:v>
                </c:pt>
                <c:pt idx="215">
                  <c:v>2.3310499874235047E-2</c:v>
                </c:pt>
                <c:pt idx="216">
                  <c:v>2.3433661322339077E-2</c:v>
                </c:pt>
                <c:pt idx="217">
                  <c:v>2.3556820975905769E-2</c:v>
                </c:pt>
                <c:pt idx="218">
                  <c:v>2.3679985950160555E-2</c:v>
                </c:pt>
                <c:pt idx="219">
                  <c:v>2.3893965752013465E-2</c:v>
                </c:pt>
                <c:pt idx="220">
                  <c:v>2.410793248342322E-2</c:v>
                </c:pt>
                <c:pt idx="221">
                  <c:v>2.4330685291667146E-2</c:v>
                </c:pt>
                <c:pt idx="222">
                  <c:v>2.4553459891869713E-2</c:v>
                </c:pt>
                <c:pt idx="223">
                  <c:v>2.4776203241508629E-2</c:v>
                </c:pt>
                <c:pt idx="224">
                  <c:v>2.4998941692434787E-2</c:v>
                </c:pt>
                <c:pt idx="225">
                  <c:v>2.5221675128777342E-2</c:v>
                </c:pt>
                <c:pt idx="226">
                  <c:v>2.5444406013085643E-2</c:v>
                </c:pt>
                <c:pt idx="227">
                  <c:v>2.5667144464011801E-2</c:v>
                </c:pt>
                <c:pt idx="228">
                  <c:v>2.5889870153494469E-2</c:v>
                </c:pt>
                <c:pt idx="229">
                  <c:v>2.6112593199991516E-2</c:v>
                </c:pt>
                <c:pt idx="230">
                  <c:v>2.6326528247070338E-2</c:v>
                </c:pt>
                <c:pt idx="231">
                  <c:v>2.6549245912555208E-2</c:v>
                </c:pt>
                <c:pt idx="232">
                  <c:v>2.6771952430062418E-2</c:v>
                </c:pt>
                <c:pt idx="233">
                  <c:v>2.6994658947569628E-2</c:v>
                </c:pt>
                <c:pt idx="234">
                  <c:v>2.7217365465076838E-2</c:v>
                </c:pt>
                <c:pt idx="235">
                  <c:v>2.7440074818977662E-2</c:v>
                </c:pt>
                <c:pt idx="236">
                  <c:v>2.7662789746209997E-2</c:v>
                </c:pt>
                <c:pt idx="237">
                  <c:v>2.7885496263717207E-2</c:v>
                </c:pt>
                <c:pt idx="238">
                  <c:v>2.8108221953199876E-2</c:v>
                </c:pt>
                <c:pt idx="239">
                  <c:v>2.8330947642682545E-2</c:v>
                </c:pt>
                <c:pt idx="240">
                  <c:v>2.8553673332165214E-2</c:v>
                </c:pt>
                <c:pt idx="241">
                  <c:v>2.8776385489359079E-2</c:v>
                </c:pt>
                <c:pt idx="242">
                  <c:v>2.8999097646552945E-2</c:v>
                </c:pt>
                <c:pt idx="243">
                  <c:v>2.921301065177128E-2</c:v>
                </c:pt>
                <c:pt idx="244">
                  <c:v>2.9435720005672104E-2</c:v>
                </c:pt>
                <c:pt idx="245">
                  <c:v>2.9658423653294283E-2</c:v>
                </c:pt>
                <c:pt idx="246">
                  <c:v>2.9881124397144559E-2</c:v>
                </c:pt>
                <c:pt idx="247">
                  <c:v>3.0103816222926398E-2</c:v>
                </c:pt>
                <c:pt idx="248">
                  <c:v>3.0326498811009371E-2</c:v>
                </c:pt>
                <c:pt idx="249">
                  <c:v>3.0549184514133583E-2</c:v>
                </c:pt>
                <c:pt idx="250">
                  <c:v>3.0771873296554227E-2</c:v>
                </c:pt>
                <c:pt idx="251">
                  <c:v>3.0994588223786562E-2</c:v>
                </c:pt>
                <c:pt idx="252">
                  <c:v>3.1217297577687386E-2</c:v>
                </c:pt>
                <c:pt idx="253">
                  <c:v>3.1440001225309565E-2</c:v>
                </c:pt>
                <c:pt idx="254">
                  <c:v>3.1662701969159844E-2</c:v>
                </c:pt>
                <c:pt idx="255">
                  <c:v>3.1885405616782027E-2</c:v>
                </c:pt>
                <c:pt idx="256">
                  <c:v>3.2108112134289241E-2</c:v>
                </c:pt>
                <c:pt idx="257">
                  <c:v>3.2330818651796454E-2</c:v>
                </c:pt>
                <c:pt idx="258">
                  <c:v>3.2553464442927303E-2</c:v>
                </c:pt>
                <c:pt idx="259">
                  <c:v>3.2776103017851284E-2</c:v>
                </c:pt>
                <c:pt idx="260">
                  <c:v>3.2998741592775264E-2</c:v>
                </c:pt>
                <c:pt idx="261">
                  <c:v>3.3221372780805086E-2</c:v>
                </c:pt>
                <c:pt idx="262">
                  <c:v>3.3444003968834908E-2</c:v>
                </c:pt>
                <c:pt idx="263">
                  <c:v>3.3666660270863256E-2</c:v>
                </c:pt>
                <c:pt idx="264">
                  <c:v>3.388931311007494E-2</c:v>
                </c:pt>
                <c:pt idx="265">
                  <c:v>3.4111955314279116E-2</c:v>
                </c:pt>
                <c:pt idx="266">
                  <c:v>3.4334601105409965E-2</c:v>
                </c:pt>
                <c:pt idx="267">
                  <c:v>3.4557243309614141E-2</c:v>
                </c:pt>
                <c:pt idx="268">
                  <c:v>3.4779859192546843E-2</c:v>
                </c:pt>
                <c:pt idx="269">
                  <c:v>3.5002478968814782E-2</c:v>
                </c:pt>
                <c:pt idx="270">
                  <c:v>3.5225098745082721E-2</c:v>
                </c:pt>
                <c:pt idx="271">
                  <c:v>3.5456702296819423E-2</c:v>
                </c:pt>
                <c:pt idx="272">
                  <c:v>3.5679302138107487E-2</c:v>
                </c:pt>
                <c:pt idx="273">
                  <c:v>3.5901893672478452E-2</c:v>
                </c:pt>
                <c:pt idx="274">
                  <c:v>3.6124485206849417E-2</c:v>
                </c:pt>
                <c:pt idx="275">
                  <c:v>3.6347076741220383E-2</c:v>
                </c:pt>
                <c:pt idx="276">
                  <c:v>3.6569664048014615E-2</c:v>
                </c:pt>
                <c:pt idx="277">
                  <c:v>3.6792247077313968E-2</c:v>
                </c:pt>
                <c:pt idx="278">
                  <c:v>3.7014816969564893E-2</c:v>
                </c:pt>
                <c:pt idx="279">
                  <c:v>3.7237377842637469E-2</c:v>
                </c:pt>
                <c:pt idx="280">
                  <c:v>3.7459934126092484E-2</c:v>
                </c:pt>
                <c:pt idx="281">
                  <c:v>3.7682490409547499E-2</c:v>
                </c:pt>
                <c:pt idx="282">
                  <c:v>3.7905042050108174E-2</c:v>
                </c:pt>
                <c:pt idx="283">
                  <c:v>3.81275794276748E-2</c:v>
                </c:pt>
                <c:pt idx="284">
                  <c:v>3.8350199203942739E-2</c:v>
                </c:pt>
                <c:pt idx="285">
                  <c:v>3.8572826632616172E-2</c:v>
                </c:pt>
                <c:pt idx="286">
                  <c:v>3.8795434588875286E-2</c:v>
                </c:pt>
                <c:pt idx="287">
                  <c:v>3.9018050471807987E-2</c:v>
                </c:pt>
                <c:pt idx="288">
                  <c:v>3.92406584280671E-2</c:v>
                </c:pt>
                <c:pt idx="289">
                  <c:v>3.9463266384326214E-2</c:v>
                </c:pt>
                <c:pt idx="290">
                  <c:v>3.96858620969383E-2</c:v>
                </c:pt>
                <c:pt idx="291">
                  <c:v>3.9908445126237653E-2</c:v>
                </c:pt>
                <c:pt idx="292">
                  <c:v>4.0131044967525717E-2</c:v>
                </c:pt>
                <c:pt idx="293">
                  <c:v>4.035362799682507E-2</c:v>
                </c:pt>
                <c:pt idx="294">
                  <c:v>4.0576215303619302E-2</c:v>
                </c:pt>
                <c:pt idx="295">
                  <c:v>4.079867906100932E-2</c:v>
                </c:pt>
                <c:pt idx="296">
                  <c:v>4.1021137082064438E-2</c:v>
                </c:pt>
                <c:pt idx="297">
                  <c:v>4.1243583427609122E-2</c:v>
                </c:pt>
                <c:pt idx="298">
                  <c:v>4.1466029773153806E-2</c:v>
                </c:pt>
                <c:pt idx="299">
                  <c:v>4.1679691348882178E-2</c:v>
                </c:pt>
                <c:pt idx="300">
                  <c:v>4.1902143567014397E-2</c:v>
                </c:pt>
                <c:pt idx="301">
                  <c:v>4.2115781233055732E-2</c:v>
                </c:pt>
                <c:pt idx="302">
                  <c:v>4.232943099426701E-2</c:v>
                </c:pt>
              </c:numCache>
            </c:numRef>
          </c:xVal>
          <c:yVal>
            <c:numRef>
              <c:f>Sumitomo13Oct2015a_Bleedin!$O$2:$O$5291</c:f>
              <c:numCache>
                <c:formatCode>General</c:formatCode>
                <c:ptCount val="5290"/>
                <c:pt idx="25">
                  <c:v>31553.218861748515</c:v>
                </c:pt>
                <c:pt idx="26">
                  <c:v>14853.616070131584</c:v>
                </c:pt>
                <c:pt idx="27">
                  <c:v>26621.972270658553</c:v>
                </c:pt>
                <c:pt idx="28">
                  <c:v>14623.866543206292</c:v>
                </c:pt>
                <c:pt idx="29">
                  <c:v>15957.272172659263</c:v>
                </c:pt>
                <c:pt idx="30">
                  <c:v>18466.062843715408</c:v>
                </c:pt>
                <c:pt idx="31">
                  <c:v>13483.770007105833</c:v>
                </c:pt>
                <c:pt idx="32">
                  <c:v>12497.849922290457</c:v>
                </c:pt>
                <c:pt idx="33">
                  <c:v>15957.272172659263</c:v>
                </c:pt>
                <c:pt idx="34">
                  <c:v>14623.866543206292</c:v>
                </c:pt>
                <c:pt idx="35">
                  <c:v>15957.272172659263</c:v>
                </c:pt>
                <c:pt idx="36">
                  <c:v>15957.272172659263</c:v>
                </c:pt>
                <c:pt idx="37">
                  <c:v>14623.866543206292</c:v>
                </c:pt>
                <c:pt idx="38">
                  <c:v>11637.026563728356</c:v>
                </c:pt>
                <c:pt idx="39">
                  <c:v>15957.272172659263</c:v>
                </c:pt>
                <c:pt idx="40">
                  <c:v>7986.9436536360536</c:v>
                </c:pt>
                <c:pt idx="41">
                  <c:v>14310.687902834154</c:v>
                </c:pt>
                <c:pt idx="42">
                  <c:v>16132.113217442527</c:v>
                </c:pt>
                <c:pt idx="43">
                  <c:v>16851.55432399386</c:v>
                </c:pt>
                <c:pt idx="44">
                  <c:v>16888.660581719148</c:v>
                </c:pt>
                <c:pt idx="45">
                  <c:v>17207.252478859988</c:v>
                </c:pt>
                <c:pt idx="46">
                  <c:v>16275.260381996161</c:v>
                </c:pt>
                <c:pt idx="47">
                  <c:v>15979.964937570659</c:v>
                </c:pt>
                <c:pt idx="48">
                  <c:v>16512.068472896794</c:v>
                </c:pt>
                <c:pt idx="49">
                  <c:v>16512.068472896794</c:v>
                </c:pt>
                <c:pt idx="50">
                  <c:v>16216.22596543229</c:v>
                </c:pt>
                <c:pt idx="51">
                  <c:v>15645.609349869159</c:v>
                </c:pt>
                <c:pt idx="52">
                  <c:v>15645.609349869159</c:v>
                </c:pt>
                <c:pt idx="53">
                  <c:v>15645.609349869159</c:v>
                </c:pt>
                <c:pt idx="54">
                  <c:v>14839.052663572787</c:v>
                </c:pt>
                <c:pt idx="55">
                  <c:v>15645.609349869159</c:v>
                </c:pt>
                <c:pt idx="56">
                  <c:v>14839.052663572787</c:v>
                </c:pt>
                <c:pt idx="57">
                  <c:v>14839.052663572787</c:v>
                </c:pt>
                <c:pt idx="58">
                  <c:v>14839.052663572787</c:v>
                </c:pt>
                <c:pt idx="59">
                  <c:v>15869.660745491281</c:v>
                </c:pt>
                <c:pt idx="60">
                  <c:v>14582.504536774199</c:v>
                </c:pt>
                <c:pt idx="61">
                  <c:v>14582.504536774199</c:v>
                </c:pt>
                <c:pt idx="62">
                  <c:v>15324.144258986753</c:v>
                </c:pt>
                <c:pt idx="63">
                  <c:v>13612.99501496594</c:v>
                </c:pt>
                <c:pt idx="64">
                  <c:v>13847.235809721382</c:v>
                </c:pt>
                <c:pt idx="65">
                  <c:v>13612.99501496594</c:v>
                </c:pt>
                <c:pt idx="66">
                  <c:v>14064.620822251043</c:v>
                </c:pt>
                <c:pt idx="67">
                  <c:v>14551.495818219317</c:v>
                </c:pt>
                <c:pt idx="68">
                  <c:v>14803.236144365143</c:v>
                </c:pt>
                <c:pt idx="69">
                  <c:v>14582.504536774199</c:v>
                </c:pt>
                <c:pt idx="70">
                  <c:v>14305.346651019776</c:v>
                </c:pt>
                <c:pt idx="71">
                  <c:v>14064.620822251043</c:v>
                </c:pt>
                <c:pt idx="72">
                  <c:v>13612.99501496594</c:v>
                </c:pt>
                <c:pt idx="73">
                  <c:v>14803.236144365143</c:v>
                </c:pt>
                <c:pt idx="74">
                  <c:v>14551.495818219317</c:v>
                </c:pt>
                <c:pt idx="75">
                  <c:v>14331.797070346505</c:v>
                </c:pt>
                <c:pt idx="76">
                  <c:v>14551.495818219317</c:v>
                </c:pt>
                <c:pt idx="77">
                  <c:v>13612.99501496594</c:v>
                </c:pt>
                <c:pt idx="78">
                  <c:v>14064.620822251043</c:v>
                </c:pt>
                <c:pt idx="79">
                  <c:v>14305.346651019776</c:v>
                </c:pt>
                <c:pt idx="80">
                  <c:v>13383.915184672467</c:v>
                </c:pt>
                <c:pt idx="81">
                  <c:v>14064.620822251043</c:v>
                </c:pt>
                <c:pt idx="82">
                  <c:v>13373.445745366662</c:v>
                </c:pt>
                <c:pt idx="83">
                  <c:v>14551.495818219317</c:v>
                </c:pt>
                <c:pt idx="84">
                  <c:v>13829.157094682856</c:v>
                </c:pt>
                <c:pt idx="85">
                  <c:v>12516.265205643189</c:v>
                </c:pt>
                <c:pt idx="86">
                  <c:v>12936.953354689595</c:v>
                </c:pt>
                <c:pt idx="87">
                  <c:v>11912.767316077945</c:v>
                </c:pt>
                <c:pt idx="88">
                  <c:v>12725.589710881333</c:v>
                </c:pt>
                <c:pt idx="89">
                  <c:v>12316.027373894156</c:v>
                </c:pt>
                <c:pt idx="90">
                  <c:v>12518.682493874074</c:v>
                </c:pt>
                <c:pt idx="91">
                  <c:v>11923.126031739364</c:v>
                </c:pt>
                <c:pt idx="92">
                  <c:v>11912.767316077945</c:v>
                </c:pt>
                <c:pt idx="93">
                  <c:v>12316.027373894156</c:v>
                </c:pt>
                <c:pt idx="94">
                  <c:v>11531.037933342246</c:v>
                </c:pt>
                <c:pt idx="95">
                  <c:v>12316.027373894156</c:v>
                </c:pt>
                <c:pt idx="96">
                  <c:v>11164.766870618998</c:v>
                </c:pt>
                <c:pt idx="97">
                  <c:v>11164.766870618998</c:v>
                </c:pt>
                <c:pt idx="98">
                  <c:v>11346.023091024019</c:v>
                </c:pt>
                <c:pt idx="99">
                  <c:v>11912.767316077945</c:v>
                </c:pt>
                <c:pt idx="100">
                  <c:v>11164.766870618998</c:v>
                </c:pt>
                <c:pt idx="101">
                  <c:v>11531.037933342246</c:v>
                </c:pt>
                <c:pt idx="102">
                  <c:v>11346.023091024019</c:v>
                </c:pt>
                <c:pt idx="103">
                  <c:v>10813.162558976808</c:v>
                </c:pt>
                <c:pt idx="104">
                  <c:v>10813.162558976808</c:v>
                </c:pt>
                <c:pt idx="105">
                  <c:v>10813.162558976808</c:v>
                </c:pt>
                <c:pt idx="106">
                  <c:v>10813.162558976808</c:v>
                </c:pt>
                <c:pt idx="107">
                  <c:v>10642.587960407132</c:v>
                </c:pt>
                <c:pt idx="108">
                  <c:v>11164.766870618998</c:v>
                </c:pt>
                <c:pt idx="109">
                  <c:v>10311.505410284995</c:v>
                </c:pt>
                <c:pt idx="110">
                  <c:v>10311.505410284995</c:v>
                </c:pt>
                <c:pt idx="111">
                  <c:v>10475.387618691309</c:v>
                </c:pt>
                <c:pt idx="112">
                  <c:v>10475.387618691309</c:v>
                </c:pt>
                <c:pt idx="113">
                  <c:v>10311.505410284995</c:v>
                </c:pt>
                <c:pt idx="114">
                  <c:v>10311.505410284995</c:v>
                </c:pt>
                <c:pt idx="115">
                  <c:v>10642.587960407132</c:v>
                </c:pt>
                <c:pt idx="116">
                  <c:v>10311.505410284995</c:v>
                </c:pt>
                <c:pt idx="117">
                  <c:v>10475.387618691309</c:v>
                </c:pt>
                <c:pt idx="118">
                  <c:v>9838.6436066185706</c:v>
                </c:pt>
                <c:pt idx="119">
                  <c:v>9838.6436066185706</c:v>
                </c:pt>
                <c:pt idx="120">
                  <c:v>10150.792063823887</c:v>
                </c:pt>
                <c:pt idx="121">
                  <c:v>11346.023091024019</c:v>
                </c:pt>
                <c:pt idx="122">
                  <c:v>10813.162558976808</c:v>
                </c:pt>
                <c:pt idx="123">
                  <c:v>10987.202485781258</c:v>
                </c:pt>
                <c:pt idx="124">
                  <c:v>10813.162558976808</c:v>
                </c:pt>
                <c:pt idx="125">
                  <c:v>10987.202485781258</c:v>
                </c:pt>
                <c:pt idx="126">
                  <c:v>10311.505410284995</c:v>
                </c:pt>
                <c:pt idx="127">
                  <c:v>10642.587960407132</c:v>
                </c:pt>
                <c:pt idx="128">
                  <c:v>9993.1979259193868</c:v>
                </c:pt>
                <c:pt idx="129">
                  <c:v>10475.387618691309</c:v>
                </c:pt>
                <c:pt idx="130">
                  <c:v>9993.1979259193868</c:v>
                </c:pt>
                <c:pt idx="131">
                  <c:v>10311.505410284995</c:v>
                </c:pt>
                <c:pt idx="132">
                  <c:v>9838.6436066185706</c:v>
                </c:pt>
                <c:pt idx="133">
                  <c:v>9838.6436066185706</c:v>
                </c:pt>
                <c:pt idx="134">
                  <c:v>9993.1979259193868</c:v>
                </c:pt>
                <c:pt idx="135">
                  <c:v>10150.792063823887</c:v>
                </c:pt>
                <c:pt idx="136">
                  <c:v>9838.6436066185706</c:v>
                </c:pt>
                <c:pt idx="137">
                  <c:v>9349.7948543015536</c:v>
                </c:pt>
                <c:pt idx="138">
                  <c:v>9838.6436066185706</c:v>
                </c:pt>
                <c:pt idx="139">
                  <c:v>9799.1754675370648</c:v>
                </c:pt>
                <c:pt idx="140">
                  <c:v>9349.7948543015536</c:v>
                </c:pt>
                <c:pt idx="141">
                  <c:v>9496.6743743792485</c:v>
                </c:pt>
                <c:pt idx="142">
                  <c:v>8789.7680546276024</c:v>
                </c:pt>
                <c:pt idx="143">
                  <c:v>8789.7680546276024</c:v>
                </c:pt>
                <c:pt idx="144">
                  <c:v>8789.7680546276024</c:v>
                </c:pt>
                <c:pt idx="145">
                  <c:v>9205.7312473041493</c:v>
                </c:pt>
                <c:pt idx="146">
                  <c:v>8789.7680546276024</c:v>
                </c:pt>
                <c:pt idx="147">
                  <c:v>8789.7680546276024</c:v>
                </c:pt>
                <c:pt idx="148">
                  <c:v>8656.2844237791378</c:v>
                </c:pt>
                <c:pt idx="149">
                  <c:v>9108.8956304493258</c:v>
                </c:pt>
                <c:pt idx="150">
                  <c:v>8270.5307423784743</c:v>
                </c:pt>
                <c:pt idx="151">
                  <c:v>9064.4404436999157</c:v>
                </c:pt>
                <c:pt idx="152">
                  <c:v>8396.737537166222</c:v>
                </c:pt>
                <c:pt idx="153">
                  <c:v>8270.5307423784743</c:v>
                </c:pt>
                <c:pt idx="154">
                  <c:v>8270.5307423784743</c:v>
                </c:pt>
                <c:pt idx="155">
                  <c:v>7905.558080308535</c:v>
                </c:pt>
                <c:pt idx="156">
                  <c:v>8270.5307423784743</c:v>
                </c:pt>
                <c:pt idx="157">
                  <c:v>8024.9947622734335</c:v>
                </c:pt>
                <c:pt idx="158">
                  <c:v>8925.7987411947943</c:v>
                </c:pt>
                <c:pt idx="159">
                  <c:v>9538.3787591660985</c:v>
                </c:pt>
                <c:pt idx="160">
                  <c:v>9205.7312473041493</c:v>
                </c:pt>
                <c:pt idx="161">
                  <c:v>8789.7680546276024</c:v>
                </c:pt>
                <c:pt idx="162">
                  <c:v>8789.7680546276024</c:v>
                </c:pt>
                <c:pt idx="163">
                  <c:v>8789.7680546276024</c:v>
                </c:pt>
                <c:pt idx="164">
                  <c:v>8656.2844237791378</c:v>
                </c:pt>
                <c:pt idx="165">
                  <c:v>8789.7680546276024</c:v>
                </c:pt>
                <c:pt idx="166">
                  <c:v>8789.7680546276024</c:v>
                </c:pt>
                <c:pt idx="167">
                  <c:v>8925.7987411947943</c:v>
                </c:pt>
                <c:pt idx="168">
                  <c:v>9064.4404436999157</c:v>
                </c:pt>
                <c:pt idx="169">
                  <c:v>8656.2844237791378</c:v>
                </c:pt>
                <c:pt idx="170">
                  <c:v>8789.7680546276024</c:v>
                </c:pt>
                <c:pt idx="171">
                  <c:v>8789.7680546276024</c:v>
                </c:pt>
                <c:pt idx="172">
                  <c:v>8525.2859168929972</c:v>
                </c:pt>
                <c:pt idx="173">
                  <c:v>8789.7680546276024</c:v>
                </c:pt>
                <c:pt idx="174">
                  <c:v>8789.7680546276024</c:v>
                </c:pt>
                <c:pt idx="175">
                  <c:v>8089.8711417003424</c:v>
                </c:pt>
                <c:pt idx="176">
                  <c:v>8789.7680546276024</c:v>
                </c:pt>
                <c:pt idx="177">
                  <c:v>9064.4404436999157</c:v>
                </c:pt>
                <c:pt idx="178">
                  <c:v>8789.7680546276024</c:v>
                </c:pt>
                <c:pt idx="179">
                  <c:v>7448.8617762376261</c:v>
                </c:pt>
                <c:pt idx="180">
                  <c:v>7448.8617762376261</c:v>
                </c:pt>
                <c:pt idx="181">
                  <c:v>7448.8617762376261</c:v>
                </c:pt>
                <c:pt idx="182">
                  <c:v>7559.9839309822928</c:v>
                </c:pt>
                <c:pt idx="183">
                  <c:v>7127.1095658488975</c:v>
                </c:pt>
                <c:pt idx="184">
                  <c:v>7559.9839309822928</c:v>
                </c:pt>
                <c:pt idx="185">
                  <c:v>7068.386564862466</c:v>
                </c:pt>
                <c:pt idx="186">
                  <c:v>7448.8617762376261</c:v>
                </c:pt>
                <c:pt idx="187">
                  <c:v>6964.7973751395539</c:v>
                </c:pt>
                <c:pt idx="188">
                  <c:v>6863.0474741097605</c:v>
                </c:pt>
                <c:pt idx="189">
                  <c:v>7127.1095658488975</c:v>
                </c:pt>
                <c:pt idx="190">
                  <c:v>7339.7011417483118</c:v>
                </c:pt>
                <c:pt idx="191">
                  <c:v>7127.1095658488975</c:v>
                </c:pt>
                <c:pt idx="192">
                  <c:v>7068.386564862466</c:v>
                </c:pt>
                <c:pt idx="193">
                  <c:v>7068.386564862466</c:v>
                </c:pt>
                <c:pt idx="194">
                  <c:v>7068.386564862466</c:v>
                </c:pt>
                <c:pt idx="195">
                  <c:v>7232.4787203224141</c:v>
                </c:pt>
                <c:pt idx="196">
                  <c:v>7068.386564862466</c:v>
                </c:pt>
                <c:pt idx="197">
                  <c:v>7023.5732530054174</c:v>
                </c:pt>
                <c:pt idx="198">
                  <c:v>6921.8293216375014</c:v>
                </c:pt>
                <c:pt idx="199">
                  <c:v>6921.8293216375014</c:v>
                </c:pt>
                <c:pt idx="200">
                  <c:v>7339.7011417483118</c:v>
                </c:pt>
                <c:pt idx="201">
                  <c:v>7339.7011417483118</c:v>
                </c:pt>
                <c:pt idx="202">
                  <c:v>6964.7973751395539</c:v>
                </c:pt>
                <c:pt idx="203">
                  <c:v>7673.1130904595066</c:v>
                </c:pt>
                <c:pt idx="204">
                  <c:v>6964.7973751395539</c:v>
                </c:pt>
                <c:pt idx="205">
                  <c:v>7068.386564862466</c:v>
                </c:pt>
                <c:pt idx="206">
                  <c:v>7281.1923262362379</c:v>
                </c:pt>
                <c:pt idx="207">
                  <c:v>6863.0474741097605</c:v>
                </c:pt>
                <c:pt idx="208">
                  <c:v>6863.0474741097605</c:v>
                </c:pt>
                <c:pt idx="209">
                  <c:v>7068.386564862466</c:v>
                </c:pt>
                <c:pt idx="210">
                  <c:v>6664.8043236435333</c:v>
                </c:pt>
                <c:pt idx="211">
                  <c:v>6763.0562512228289</c:v>
                </c:pt>
                <c:pt idx="212">
                  <c:v>5770.0410439439393</c:v>
                </c:pt>
                <c:pt idx="213">
                  <c:v>5937.0485079733662</c:v>
                </c:pt>
                <c:pt idx="214">
                  <c:v>5852.8447644759271</c:v>
                </c:pt>
                <c:pt idx="215">
                  <c:v>5770.0410439439393</c:v>
                </c:pt>
                <c:pt idx="216">
                  <c:v>5608.5337635565529</c:v>
                </c:pt>
                <c:pt idx="217">
                  <c:v>5529.7585203672688</c:v>
                </c:pt>
                <c:pt idx="218">
                  <c:v>5770.0410439439393</c:v>
                </c:pt>
                <c:pt idx="219">
                  <c:v>8018.2202222459791</c:v>
                </c:pt>
                <c:pt idx="220">
                  <c:v>7387.6345014941853</c:v>
                </c:pt>
                <c:pt idx="221">
                  <c:v>7485.5061422119516</c:v>
                </c:pt>
                <c:pt idx="222">
                  <c:v>8580.4753934811779</c:v>
                </c:pt>
                <c:pt idx="223">
                  <c:v>7092.6008800612781</c:v>
                </c:pt>
                <c:pt idx="224">
                  <c:v>6904.8829009468873</c:v>
                </c:pt>
                <c:pt idx="225">
                  <c:v>6722.7372865933721</c:v>
                </c:pt>
                <c:pt idx="226">
                  <c:v>6633.6772002420112</c:v>
                </c:pt>
                <c:pt idx="227">
                  <c:v>6904.8829009468873</c:v>
                </c:pt>
                <c:pt idx="228">
                  <c:v>6459.4827572026243</c:v>
                </c:pt>
                <c:pt idx="229">
                  <c:v>6374.3193771717024</c:v>
                </c:pt>
                <c:pt idx="230">
                  <c:v>6204.5368496862284</c:v>
                </c:pt>
                <c:pt idx="231">
                  <c:v>6207.6831182639389</c:v>
                </c:pt>
                <c:pt idx="232">
                  <c:v>5888.7336062196619</c:v>
                </c:pt>
                <c:pt idx="233">
                  <c:v>5888.7336062196619</c:v>
                </c:pt>
                <c:pt idx="234">
                  <c:v>5888.7336062196619</c:v>
                </c:pt>
                <c:pt idx="235">
                  <c:v>5966.7374397725653</c:v>
                </c:pt>
                <c:pt idx="236">
                  <c:v>6126.1843388657135</c:v>
                </c:pt>
                <c:pt idx="237">
                  <c:v>5888.7336062196619</c:v>
                </c:pt>
                <c:pt idx="238">
                  <c:v>6459.4827572026243</c:v>
                </c:pt>
                <c:pt idx="239">
                  <c:v>6459.4827572026243</c:v>
                </c:pt>
                <c:pt idx="240">
                  <c:v>6459.4827572026243</c:v>
                </c:pt>
                <c:pt idx="241">
                  <c:v>6045.8863648721162</c:v>
                </c:pt>
                <c:pt idx="242">
                  <c:v>6045.8863648721162</c:v>
                </c:pt>
                <c:pt idx="243">
                  <c:v>5582.4477002119183</c:v>
                </c:pt>
                <c:pt idx="244">
                  <c:v>5966.7374397725653</c:v>
                </c:pt>
                <c:pt idx="245">
                  <c:v>5811.8554513705949</c:v>
                </c:pt>
                <c:pt idx="246">
                  <c:v>5736.083965765034</c:v>
                </c:pt>
                <c:pt idx="247">
                  <c:v>5515.2393971751844</c:v>
                </c:pt>
                <c:pt idx="248">
                  <c:v>5303.705940050866</c:v>
                </c:pt>
                <c:pt idx="249">
                  <c:v>5373.2019389607285</c:v>
                </c:pt>
                <c:pt idx="250">
                  <c:v>5443.7120054020415</c:v>
                </c:pt>
                <c:pt idx="251">
                  <c:v>6126.1843388657135</c:v>
                </c:pt>
                <c:pt idx="252">
                  <c:v>5966.7374397725653</c:v>
                </c:pt>
                <c:pt idx="253">
                  <c:v>5811.8554513705949</c:v>
                </c:pt>
                <c:pt idx="254">
                  <c:v>5736.083965765034</c:v>
                </c:pt>
                <c:pt idx="255">
                  <c:v>5811.8554513705949</c:v>
                </c:pt>
                <c:pt idx="256">
                  <c:v>5888.7336062196619</c:v>
                </c:pt>
                <c:pt idx="257">
                  <c:v>5888.7336062196619</c:v>
                </c:pt>
                <c:pt idx="258">
                  <c:v>4600.6754936841489</c:v>
                </c:pt>
                <c:pt idx="259">
                  <c:v>4484.0880441631343</c:v>
                </c:pt>
                <c:pt idx="260">
                  <c:v>4484.0880441631343</c:v>
                </c:pt>
                <c:pt idx="261">
                  <c:v>4370.7011906792004</c:v>
                </c:pt>
                <c:pt idx="262">
                  <c:v>4370.7011906792004</c:v>
                </c:pt>
                <c:pt idx="263">
                  <c:v>4781.7515057974606</c:v>
                </c:pt>
                <c:pt idx="264">
                  <c:v>4720.5436330292323</c:v>
                </c:pt>
                <c:pt idx="265">
                  <c:v>4541.9767212486377</c:v>
                </c:pt>
                <c:pt idx="266">
                  <c:v>4600.6754936841489</c:v>
                </c:pt>
                <c:pt idx="267">
                  <c:v>4541.9767212486377</c:v>
                </c:pt>
                <c:pt idx="268">
                  <c:v>4153.0913473455339</c:v>
                </c:pt>
                <c:pt idx="269">
                  <c:v>4206.3687115434741</c:v>
                </c:pt>
                <c:pt idx="270">
                  <c:v>4206.3687115434741</c:v>
                </c:pt>
                <c:pt idx="271">
                  <c:v>4159.1534933982184</c:v>
                </c:pt>
                <c:pt idx="272">
                  <c:v>3947.0862386829654</c:v>
                </c:pt>
                <c:pt idx="273">
                  <c:v>3848.2295708399515</c:v>
                </c:pt>
                <c:pt idx="274">
                  <c:v>3848.2295708399515</c:v>
                </c:pt>
                <c:pt idx="275">
                  <c:v>3848.2295708399515</c:v>
                </c:pt>
                <c:pt idx="276">
                  <c:v>3799.7938831895995</c:v>
                </c:pt>
                <c:pt idx="277">
                  <c:v>3752.0098219441957</c:v>
                </c:pt>
                <c:pt idx="278">
                  <c:v>3612.4788518808268</c:v>
                </c:pt>
                <c:pt idx="279">
                  <c:v>3522.5344167809731</c:v>
                </c:pt>
                <c:pt idx="280">
                  <c:v>3478.4594484212416</c:v>
                </c:pt>
                <c:pt idx="281">
                  <c:v>3478.4594484212416</c:v>
                </c:pt>
                <c:pt idx="282">
                  <c:v>3434.9792813921813</c:v>
                </c:pt>
                <c:pt idx="283">
                  <c:v>3307.9448876033484</c:v>
                </c:pt>
                <c:pt idx="284">
                  <c:v>4206.3687115434741</c:v>
                </c:pt>
                <c:pt idx="285">
                  <c:v>4315.1671137536159</c:v>
                </c:pt>
                <c:pt idx="286">
                  <c:v>4048.6815518217345</c:v>
                </c:pt>
                <c:pt idx="287">
                  <c:v>4153.0913473455339</c:v>
                </c:pt>
                <c:pt idx="288">
                  <c:v>4048.6815518217345</c:v>
                </c:pt>
                <c:pt idx="289">
                  <c:v>4048.6815518217345</c:v>
                </c:pt>
                <c:pt idx="290">
                  <c:v>3897.3268997225964</c:v>
                </c:pt>
                <c:pt idx="291">
                  <c:v>3752.0098219441957</c:v>
                </c:pt>
                <c:pt idx="292">
                  <c:v>3947.0862386829654</c:v>
                </c:pt>
                <c:pt idx="293">
                  <c:v>3752.0098219441957</c:v>
                </c:pt>
                <c:pt idx="294">
                  <c:v>3799.7938831895995</c:v>
                </c:pt>
                <c:pt idx="295">
                  <c:v>2777.5321161099432</c:v>
                </c:pt>
                <c:pt idx="296">
                  <c:v>2743.2464124133521</c:v>
                </c:pt>
                <c:pt idx="297">
                  <c:v>2676.0081049275318</c:v>
                </c:pt>
                <c:pt idx="298">
                  <c:v>2676.0081049275318</c:v>
                </c:pt>
                <c:pt idx="299">
                  <c:v>2602.3438034578494</c:v>
                </c:pt>
                <c:pt idx="300">
                  <c:v>2709.4115984512919</c:v>
                </c:pt>
                <c:pt idx="301">
                  <c:v>2476.4640698669014</c:v>
                </c:pt>
                <c:pt idx="302">
                  <c:v>2538.5860266166746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'full set 14Oct'!$R$1</c:f>
              <c:strCache>
                <c:ptCount val="1"/>
                <c:pt idx="0">
                  <c:v>second S (L/s)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'full set 14Oct'!$Q$2:$Q$14109</c:f>
              <c:numCache>
                <c:formatCode>General</c:formatCode>
                <c:ptCount val="14108"/>
                <c:pt idx="1870">
                  <c:v>2.4041579271930356E-5</c:v>
                </c:pt>
                <c:pt idx="1871">
                  <c:v>6.2213634025159786E-4</c:v>
                </c:pt>
                <c:pt idx="1872">
                  <c:v>1.1880244493217549E-3</c:v>
                </c:pt>
                <c:pt idx="1873">
                  <c:v>1.7539221983001491E-3</c:v>
                </c:pt>
                <c:pt idx="1874">
                  <c:v>2.3198246830247907E-3</c:v>
                </c:pt>
                <c:pt idx="1875">
                  <c:v>2.8542726472161302E-3</c:v>
                </c:pt>
                <c:pt idx="1876">
                  <c:v>3.3887254596509687E-3</c:v>
                </c:pt>
                <c:pt idx="1877">
                  <c:v>3.9231877994967924E-3</c:v>
                </c:pt>
                <c:pt idx="1878">
                  <c:v>4.4576454035963687E-3</c:v>
                </c:pt>
                <c:pt idx="1879">
                  <c:v>4.9921030076959449E-3</c:v>
                </c:pt>
                <c:pt idx="1880">
                  <c:v>5.5265653475417686E-3</c:v>
                </c:pt>
                <c:pt idx="1881">
                  <c:v>6.0303176363194723E-3</c:v>
                </c:pt>
                <c:pt idx="1882">
                  <c:v>6.5647752404190485E-3</c:v>
                </c:pt>
                <c:pt idx="1883">
                  <c:v>7.0992468857024723E-3</c:v>
                </c:pt>
                <c:pt idx="1884">
                  <c:v>7.6029896470691909E-3</c:v>
                </c:pt>
                <c:pt idx="1885">
                  <c:v>8.1067512412844947E-3</c:v>
                </c:pt>
                <c:pt idx="1886">
                  <c:v>8.610489154407713E-3</c:v>
                </c:pt>
                <c:pt idx="1887">
                  <c:v>9.1142367074391693E-3</c:v>
                </c:pt>
                <c:pt idx="1888">
                  <c:v>9.6179842604706255E-3</c:v>
                </c:pt>
                <c:pt idx="1889">
                  <c:v>1.0091720357789937E-2</c:v>
                </c:pt>
                <c:pt idx="1890">
                  <c:v>1.0595453366390723E-2</c:v>
                </c:pt>
                <c:pt idx="1891">
                  <c:v>1.1099205655168426E-2</c:v>
                </c:pt>
                <c:pt idx="1892">
                  <c:v>1.1602948416535143E-2</c:v>
                </c:pt>
                <c:pt idx="1893">
                  <c:v>1.2106700705312846E-2</c:v>
                </c:pt>
                <c:pt idx="1894">
                  <c:v>1.2580451347062826E-2</c:v>
                </c:pt>
                <c:pt idx="1895">
                  <c:v>1.3054197197148069E-2</c:v>
                </c:pt>
                <c:pt idx="1896">
                  <c:v>1.3557935110271287E-2</c:v>
                </c:pt>
                <c:pt idx="1897">
                  <c:v>1.4031690487767515E-2</c:v>
                </c:pt>
                <c:pt idx="1898">
                  <c:v>1.4505431489609259E-2</c:v>
                </c:pt>
                <c:pt idx="1899">
                  <c:v>1.497916758692857E-2</c:v>
                </c:pt>
                <c:pt idx="1900">
                  <c:v>1.5452908588770313E-2</c:v>
                </c:pt>
                <c:pt idx="1901">
                  <c:v>1.5926654438855554E-2</c:v>
                </c:pt>
                <c:pt idx="1902">
                  <c:v>1.6400400288940797E-2</c:v>
                </c:pt>
                <c:pt idx="1903">
                  <c:v>1.6874141290782539E-2</c:v>
                </c:pt>
                <c:pt idx="1904">
                  <c:v>1.7347882292624281E-2</c:v>
                </c:pt>
                <c:pt idx="1905">
                  <c:v>1.7821618389943592E-2</c:v>
                </c:pt>
                <c:pt idx="1906">
                  <c:v>1.8295339420546071E-2</c:v>
                </c:pt>
                <c:pt idx="1907">
                  <c:v>1.8769075517865382E-2</c:v>
                </c:pt>
                <c:pt idx="1908">
                  <c:v>1.9272813430988602E-2</c:v>
                </c:pt>
                <c:pt idx="1909">
                  <c:v>1.9776531372872559E-2</c:v>
                </c:pt>
                <c:pt idx="1910">
                  <c:v>2.0250252403475038E-2</c:v>
                </c:pt>
                <c:pt idx="1911">
                  <c:v>2.0753990316598258E-2</c:v>
                </c:pt>
                <c:pt idx="1912">
                  <c:v>2.1257728229721478E-2</c:v>
                </c:pt>
                <c:pt idx="1913">
                  <c:v>2.1731464327040789E-2</c:v>
                </c:pt>
                <c:pt idx="1914">
                  <c:v>2.22052004243601E-2</c:v>
                </c:pt>
                <c:pt idx="1915">
                  <c:v>2.2678936521679412E-2</c:v>
                </c:pt>
                <c:pt idx="1916">
                  <c:v>2.3152667655597037E-2</c:v>
                </c:pt>
                <c:pt idx="1917">
                  <c:v>2.3626398789514662E-2</c:v>
                </c:pt>
                <c:pt idx="1918">
                  <c:v>2.4100119820117141E-2</c:v>
                </c:pt>
                <c:pt idx="1919">
                  <c:v>2.4573845932026495E-2</c:v>
                </c:pt>
                <c:pt idx="1920">
                  <c:v>2.5047561821323321E-2</c:v>
                </c:pt>
                <c:pt idx="1921">
                  <c:v>2.55212828519258E-2</c:v>
                </c:pt>
                <c:pt idx="1922">
                  <c:v>2.5994993540236138E-2</c:v>
                </c:pt>
                <c:pt idx="1923">
                  <c:v>2.6468714570838617E-2</c:v>
                </c:pt>
                <c:pt idx="1924">
                  <c:v>2.6942430460135443E-2</c:v>
                </c:pt>
                <c:pt idx="1925">
                  <c:v>2.7416156572044798E-2</c:v>
                </c:pt>
                <c:pt idx="1926">
                  <c:v>2.7889882683954152E-2</c:v>
                </c:pt>
                <c:pt idx="1927">
                  <c:v>2.8363613817871777E-2</c:v>
                </c:pt>
                <c:pt idx="1928">
                  <c:v>2.8837344951789402E-2</c:v>
                </c:pt>
                <c:pt idx="1929">
                  <c:v>2.9311076085707027E-2</c:v>
                </c:pt>
                <c:pt idx="1930">
                  <c:v>2.9784786774017365E-2</c:v>
                </c:pt>
                <c:pt idx="1931">
                  <c:v>3.025851790793499E-2</c:v>
                </c:pt>
                <c:pt idx="1932">
                  <c:v>3.0732228596245328E-2</c:v>
                </c:pt>
                <c:pt idx="1933">
                  <c:v>3.1205949626847806E-2</c:v>
                </c:pt>
                <c:pt idx="1934">
                  <c:v>3.1679670657450289E-2</c:v>
                </c:pt>
                <c:pt idx="1935">
                  <c:v>3.2183367668043285E-2</c:v>
                </c:pt>
                <c:pt idx="1936">
                  <c:v>3.2657088698645767E-2</c:v>
                </c:pt>
                <c:pt idx="1937">
                  <c:v>3.3160791034812766E-2</c:v>
                </c:pt>
                <c:pt idx="1938">
                  <c:v>3.3634491134124284E-2</c:v>
                </c:pt>
                <c:pt idx="1939">
                  <c:v>3.4138193470291282E-2</c:v>
                </c:pt>
                <c:pt idx="1940">
                  <c:v>3.4611898895176803E-2</c:v>
                </c:pt>
                <c:pt idx="1941">
                  <c:v>3.5085619925779285E-2</c:v>
                </c:pt>
                <c:pt idx="1942">
                  <c:v>3.5559340956381767E-2</c:v>
                </c:pt>
                <c:pt idx="1943">
                  <c:v>3.6033051644692109E-2</c:v>
                </c:pt>
                <c:pt idx="1944">
                  <c:v>3.6536737815821257E-2</c:v>
                </c:pt>
                <c:pt idx="1945">
                  <c:v>3.7010443240706778E-2</c:v>
                </c:pt>
                <c:pt idx="1946">
                  <c:v>3.7484153929017119E-2</c:v>
                </c:pt>
                <c:pt idx="1947">
                  <c:v>3.7957869818313943E-2</c:v>
                </c:pt>
                <c:pt idx="1948">
                  <c:v>3.843156991762546E-2</c:v>
                </c:pt>
                <c:pt idx="1949">
                  <c:v>3.8905270016936985E-2</c:v>
                </c:pt>
                <c:pt idx="1950">
                  <c:v>3.9378964727791475E-2</c:v>
                </c:pt>
                <c:pt idx="1951">
                  <c:v>3.9882661738384471E-2</c:v>
                </c:pt>
                <c:pt idx="1952">
                  <c:v>4.0356367163269992E-2</c:v>
                </c:pt>
                <c:pt idx="1953">
                  <c:v>4.0830077851580333E-2</c:v>
                </c:pt>
                <c:pt idx="1954">
                  <c:v>4.1303793740877157E-2</c:v>
                </c:pt>
                <c:pt idx="1955">
                  <c:v>4.1777488451731647E-2</c:v>
                </c:pt>
                <c:pt idx="1956">
                  <c:v>4.2251177711579324E-2</c:v>
                </c:pt>
                <c:pt idx="1957">
                  <c:v>4.2724888399889666E-2</c:v>
                </c:pt>
                <c:pt idx="1958">
                  <c:v>4.3198599088200007E-2</c:v>
                </c:pt>
                <c:pt idx="1959">
                  <c:v>4.3672293799054497E-2</c:v>
                </c:pt>
                <c:pt idx="1960">
                  <c:v>4.4146004487364839E-2</c:v>
                </c:pt>
                <c:pt idx="1961">
                  <c:v>4.4619704586676356E-2</c:v>
                </c:pt>
                <c:pt idx="1962">
                  <c:v>4.5093399297530846E-2</c:v>
                </c:pt>
                <c:pt idx="1963">
                  <c:v>4.5567094008385337E-2</c:v>
                </c:pt>
                <c:pt idx="1964">
                  <c:v>4.6040783268233014E-2</c:v>
                </c:pt>
                <c:pt idx="1965">
                  <c:v>4.6514477979087504E-2</c:v>
                </c:pt>
                <c:pt idx="1966">
                  <c:v>4.6988172689941994E-2</c:v>
                </c:pt>
                <c:pt idx="1967">
                  <c:v>4.7491864312077962E-2</c:v>
                </c:pt>
                <c:pt idx="1968">
                  <c:v>4.7965559022932452E-2</c:v>
                </c:pt>
                <c:pt idx="1969">
                  <c:v>4.8439264447817973E-2</c:v>
                </c:pt>
                <c:pt idx="1970">
                  <c:v>4.8912964547129498E-2</c:v>
                </c:pt>
                <c:pt idx="1971">
                  <c:v>4.9386664646441022E-2</c:v>
                </c:pt>
                <c:pt idx="1972">
                  <c:v>4.9890356268576991E-2</c:v>
                </c:pt>
                <c:pt idx="1973">
                  <c:v>5.0364050979431481E-2</c:v>
                </c:pt>
                <c:pt idx="1974">
                  <c:v>5.0837745690285971E-2</c:v>
                </c:pt>
                <c:pt idx="1975">
                  <c:v>5.1311429433686981E-2</c:v>
                </c:pt>
                <c:pt idx="1976">
                  <c:v>5.1785129532998506E-2</c:v>
                </c:pt>
                <c:pt idx="1977">
                  <c:v>5.2258807694816042E-2</c:v>
                </c:pt>
                <c:pt idx="1978">
                  <c:v>5.2732502405670532E-2</c:v>
                </c:pt>
                <c:pt idx="1979">
                  <c:v>5.3206197116525022E-2</c:v>
                </c:pt>
                <c:pt idx="1980">
                  <c:v>5.3679891827379513E-2</c:v>
                </c:pt>
                <c:pt idx="1981">
                  <c:v>5.4153586538234003E-2</c:v>
                </c:pt>
                <c:pt idx="1982">
                  <c:v>5.4627270281635013E-2</c:v>
                </c:pt>
                <c:pt idx="1983">
                  <c:v>5.5100964992489503E-2</c:v>
                </c:pt>
                <c:pt idx="1984">
                  <c:v>5.5574659703343993E-2</c:v>
                </c:pt>
                <c:pt idx="1985">
                  <c:v>5.6048343446745003E-2</c:v>
                </c:pt>
                <c:pt idx="1986">
                  <c:v>5.6522027190146013E-2</c:v>
                </c:pt>
                <c:pt idx="1987">
                  <c:v>5.699571644999369E-2</c:v>
                </c:pt>
                <c:pt idx="1988">
                  <c:v>5.7469405709841367E-2</c:v>
                </c:pt>
                <c:pt idx="1989">
                  <c:v>5.7943083871658904E-2</c:v>
                </c:pt>
                <c:pt idx="1990">
                  <c:v>5.8416778582513394E-2</c:v>
                </c:pt>
                <c:pt idx="1991">
                  <c:v>5.8890456744330931E-2</c:v>
                </c:pt>
                <c:pt idx="1992">
                  <c:v>5.9364151455185421E-2</c:v>
                </c:pt>
                <c:pt idx="1993">
                  <c:v>5.9837823969513565E-2</c:v>
                </c:pt>
                <c:pt idx="1994">
                  <c:v>6.0311496483841709E-2</c:v>
                </c:pt>
                <c:pt idx="1995">
                  <c:v>6.0785163283996343E-2</c:v>
                </c:pt>
                <c:pt idx="1996">
                  <c:v>6.1258835798324487E-2</c:v>
                </c:pt>
                <c:pt idx="1997">
                  <c:v>6.1732490968075107E-2</c:v>
                </c:pt>
                <c:pt idx="1998">
                  <c:v>6.2236148899006957E-2</c:v>
                </c:pt>
                <c:pt idx="1999">
                  <c:v>6.2709827060824494E-2</c:v>
                </c:pt>
                <c:pt idx="2000">
                  <c:v>6.3183493860979129E-2</c:v>
                </c:pt>
                <c:pt idx="2001">
                  <c:v>6.3657149030729748E-2</c:v>
                </c:pt>
                <c:pt idx="2002">
                  <c:v>6.4130810050380127E-2</c:v>
                </c:pt>
                <c:pt idx="2003">
                  <c:v>6.4604488212197664E-2</c:v>
                </c:pt>
                <c:pt idx="2004">
                  <c:v>6.5078143381948284E-2</c:v>
                </c:pt>
                <c:pt idx="2005">
                  <c:v>6.5551810182102918E-2</c:v>
                </c:pt>
                <c:pt idx="2006">
                  <c:v>6.602545344401603E-2</c:v>
                </c:pt>
                <c:pt idx="2007">
                  <c:v>6.6529117155452136E-2</c:v>
                </c:pt>
                <c:pt idx="2008">
                  <c:v>6.7002766406228875E-2</c:v>
                </c:pt>
                <c:pt idx="2009">
                  <c:v>6.7476438920557019E-2</c:v>
                </c:pt>
                <c:pt idx="2010">
                  <c:v>6.7950105720711654E-2</c:v>
                </c:pt>
                <c:pt idx="2011">
                  <c:v>6.8423760890462273E-2</c:v>
                </c:pt>
                <c:pt idx="2012">
                  <c:v>6.8897421910112652E-2</c:v>
                </c:pt>
                <c:pt idx="2013">
                  <c:v>6.9371094424440796E-2</c:v>
                </c:pt>
                <c:pt idx="2014">
                  <c:v>6.9844761224595431E-2</c:v>
                </c:pt>
                <c:pt idx="2015">
                  <c:v>7.031842224424581E-2</c:v>
                </c:pt>
                <c:pt idx="2016">
                  <c:v>7.082208017517766E-2</c:v>
                </c:pt>
                <c:pt idx="2017">
                  <c:v>7.1295746975332294E-2</c:v>
                </c:pt>
                <c:pt idx="2018">
                  <c:v>7.1769390237245406E-2</c:v>
                </c:pt>
                <c:pt idx="2019">
                  <c:v>7.2243033499158518E-2</c:v>
                </c:pt>
                <c:pt idx="2020">
                  <c:v>7.2716688668909138E-2</c:v>
                </c:pt>
                <c:pt idx="2021">
                  <c:v>7.3190343838659758E-2</c:v>
                </c:pt>
                <c:pt idx="2022">
                  <c:v>7.3663993089436497E-2</c:v>
                </c:pt>
                <c:pt idx="2023">
                  <c:v>7.4137659889591132E-2</c:v>
                </c:pt>
                <c:pt idx="2024">
                  <c:v>7.4611309140367871E-2</c:v>
                </c:pt>
                <c:pt idx="2025">
                  <c:v>7.5084975940522505E-2</c:v>
                </c:pt>
                <c:pt idx="2026">
                  <c:v>7.5558636960172884E-2</c:v>
                </c:pt>
                <c:pt idx="2027">
                  <c:v>7.6032286210949623E-2</c:v>
                </c:pt>
                <c:pt idx="2028">
                  <c:v>7.6505935461726363E-2</c:v>
                </c:pt>
                <c:pt idx="2029">
                  <c:v>7.6979607976054507E-2</c:v>
                </c:pt>
                <c:pt idx="2030">
                  <c:v>7.7453263145805126E-2</c:v>
                </c:pt>
                <c:pt idx="2031">
                  <c:v>7.7926929945959761E-2</c:v>
                </c:pt>
                <c:pt idx="2032">
                  <c:v>7.8400573207872873E-2</c:v>
                </c:pt>
                <c:pt idx="2033">
                  <c:v>7.8874222458649612E-2</c:v>
                </c:pt>
                <c:pt idx="2034">
                  <c:v>7.9347889258804247E-2</c:v>
                </c:pt>
                <c:pt idx="2035">
                  <c:v>7.9821532520717359E-2</c:v>
                </c:pt>
                <c:pt idx="2036">
                  <c:v>8.0325178682775569E-2</c:v>
                </c:pt>
                <c:pt idx="2037">
                  <c:v>8.0828818855970153E-2</c:v>
                </c:pt>
                <c:pt idx="2038">
                  <c:v>8.1332470937002257E-2</c:v>
                </c:pt>
                <c:pt idx="2039">
                  <c:v>8.1836128867934108E-2</c:v>
                </c:pt>
                <c:pt idx="2040">
                  <c:v>8.2339786798865958E-2</c:v>
                </c:pt>
                <c:pt idx="2041">
                  <c:v>8.2843438879898063E-2</c:v>
                </c:pt>
                <c:pt idx="2042">
                  <c:v>8.3347079053092646E-2</c:v>
                </c:pt>
                <c:pt idx="2043">
                  <c:v>8.3850736984024496E-2</c:v>
                </c:pt>
                <c:pt idx="2044">
                  <c:v>8.4354389065056601E-2</c:v>
                </c:pt>
                <c:pt idx="2045">
                  <c:v>8.4858035227114811E-2</c:v>
                </c:pt>
                <c:pt idx="2046">
                  <c:v>8.5361669340730792E-2</c:v>
                </c:pt>
                <c:pt idx="2047">
                  <c:v>8.5865303454346772E-2</c:v>
                </c:pt>
                <c:pt idx="2048">
                  <c:v>8.6368943627541356E-2</c:v>
                </c:pt>
                <c:pt idx="2049">
                  <c:v>8.6872577741157336E-2</c:v>
                </c:pt>
                <c:pt idx="2050">
                  <c:v>8.737621791435192E-2</c:v>
                </c:pt>
                <c:pt idx="2051">
                  <c:v>8.78798520279679E-2</c:v>
                </c:pt>
                <c:pt idx="2052">
                  <c:v>8.838348001166503E-2</c:v>
                </c:pt>
                <c:pt idx="2053">
                  <c:v>8.8887120184859614E-2</c:v>
                </c:pt>
                <c:pt idx="2054">
                  <c:v>8.9390748168556744E-2</c:v>
                </c:pt>
                <c:pt idx="2055">
                  <c:v>8.9894388341751327E-2</c:v>
                </c:pt>
                <c:pt idx="2056">
                  <c:v>9.0398010121939348E-2</c:v>
                </c:pt>
                <c:pt idx="2057">
                  <c:v>9.0901644235555329E-2</c:v>
                </c:pt>
                <c:pt idx="2058">
                  <c:v>9.1405278349171309E-2</c:v>
                </c:pt>
                <c:pt idx="2059">
                  <c:v>9.190890633286844E-2</c:v>
                </c:pt>
                <c:pt idx="2060">
                  <c:v>9.2412546506063023E-2</c:v>
                </c:pt>
                <c:pt idx="2061">
                  <c:v>9.2916192668121234E-2</c:v>
                </c:pt>
                <c:pt idx="2062">
                  <c:v>9.3419820651818364E-2</c:v>
                </c:pt>
                <c:pt idx="2063">
                  <c:v>9.3923442432006385E-2</c:v>
                </c:pt>
                <c:pt idx="2064">
                  <c:v>9.4427076545622365E-2</c:v>
                </c:pt>
                <c:pt idx="2065">
                  <c:v>9.4930704529319496E-2</c:v>
                </c:pt>
                <c:pt idx="2066">
                  <c:v>9.5434344702514079E-2</c:v>
                </c:pt>
                <c:pt idx="2067">
                  <c:v>9.593797881613006E-2</c:v>
                </c:pt>
                <c:pt idx="2068">
                  <c:v>9.644161292974604E-2</c:v>
                </c:pt>
                <c:pt idx="2069">
                  <c:v>9.6945234709934061E-2</c:v>
                </c:pt>
                <c:pt idx="2070">
                  <c:v>9.7448880871992272E-2</c:v>
                </c:pt>
                <c:pt idx="2071">
                  <c:v>9.7952521045186855E-2</c:v>
                </c:pt>
                <c:pt idx="2072">
                  <c:v>9.8456142825374876E-2</c:v>
                </c:pt>
                <c:pt idx="2073">
                  <c:v>9.8959764605562897E-2</c:v>
                </c:pt>
                <c:pt idx="2074">
                  <c:v>9.9463398719178878E-2</c:v>
                </c:pt>
                <c:pt idx="2075">
                  <c:v>9.9967020499366899E-2</c:v>
                </c:pt>
                <c:pt idx="2076">
                  <c:v>0.10047065461298288</c:v>
                </c:pt>
                <c:pt idx="2077">
                  <c:v>0.10097428259668001</c:v>
                </c:pt>
                <c:pt idx="2078">
                  <c:v>0.10144791366909565</c:v>
                </c:pt>
                <c:pt idx="2079">
                  <c:v>0.10195153544928368</c:v>
                </c:pt>
                <c:pt idx="2080">
                  <c:v>0.10245515095271314</c:v>
                </c:pt>
                <c:pt idx="2081">
                  <c:v>0.10295877893641027</c:v>
                </c:pt>
                <c:pt idx="2082">
                  <c:v>0.10346240071659829</c:v>
                </c:pt>
                <c:pt idx="2083">
                  <c:v>0.10396602249678631</c:v>
                </c:pt>
                <c:pt idx="2084">
                  <c:v>0.10446965661040229</c:v>
                </c:pt>
                <c:pt idx="2085">
                  <c:v>0.10497327839059031</c:v>
                </c:pt>
                <c:pt idx="2086">
                  <c:v>0.1054769185637849</c:v>
                </c:pt>
                <c:pt idx="2087">
                  <c:v>0.10598056472584311</c:v>
                </c:pt>
                <c:pt idx="2088">
                  <c:v>0.10648419883945909</c:v>
                </c:pt>
                <c:pt idx="2089">
                  <c:v>0.10698782061964711</c:v>
                </c:pt>
                <c:pt idx="2090">
                  <c:v>0.10749144860334424</c:v>
                </c:pt>
                <c:pt idx="2091">
                  <c:v>0.10799505775590076</c:v>
                </c:pt>
                <c:pt idx="2092">
                  <c:v>0.10849868573959789</c:v>
                </c:pt>
                <c:pt idx="2093">
                  <c:v>0.10900230751978592</c:v>
                </c:pt>
                <c:pt idx="2094">
                  <c:v>0.1095059416334019</c:v>
                </c:pt>
                <c:pt idx="2095">
                  <c:v>0.11000955078595842</c:v>
                </c:pt>
                <c:pt idx="2096">
                  <c:v>0.11051315993851495</c:v>
                </c:pt>
                <c:pt idx="2097">
                  <c:v>0.11101679405213093</c:v>
                </c:pt>
                <c:pt idx="2098">
                  <c:v>0.11152040320468745</c:v>
                </c:pt>
                <c:pt idx="2099">
                  <c:v>0.11202402498487547</c:v>
                </c:pt>
                <c:pt idx="2100">
                  <c:v>0.11252764676506349</c:v>
                </c:pt>
                <c:pt idx="2101">
                  <c:v>0.11303126226849296</c:v>
                </c:pt>
                <c:pt idx="2102">
                  <c:v>0.11353487777192242</c:v>
                </c:pt>
                <c:pt idx="2103">
                  <c:v>0.11403850575561955</c:v>
                </c:pt>
                <c:pt idx="2104">
                  <c:v>0.11454213986923553</c:v>
                </c:pt>
                <c:pt idx="2105">
                  <c:v>0.11504574902179206</c:v>
                </c:pt>
                <c:pt idx="2106">
                  <c:v>0.11554936452522152</c:v>
                </c:pt>
                <c:pt idx="2107">
                  <c:v>0.11605299250891865</c:v>
                </c:pt>
                <c:pt idx="2108">
                  <c:v>0.11655660166147518</c:v>
                </c:pt>
                <c:pt idx="2109">
                  <c:v>0.11706021716490464</c:v>
                </c:pt>
                <c:pt idx="2110">
                  <c:v>0.11753384203381119</c:v>
                </c:pt>
                <c:pt idx="2111">
                  <c:v>0.11803745753724065</c:v>
                </c:pt>
                <c:pt idx="2112">
                  <c:v>0.11854107304067012</c:v>
                </c:pt>
                <c:pt idx="2113">
                  <c:v>0.11904468854409958</c:v>
                </c:pt>
                <c:pt idx="2114">
                  <c:v>0.11954830404752904</c:v>
                </c:pt>
                <c:pt idx="2115">
                  <c:v>0.12005192582771707</c:v>
                </c:pt>
                <c:pt idx="2116">
                  <c:v>0.12052554441986504</c:v>
                </c:pt>
                <c:pt idx="2117">
                  <c:v>0.12102917240356217</c:v>
                </c:pt>
                <c:pt idx="2118">
                  <c:v>0.12153278790699164</c:v>
                </c:pt>
                <c:pt idx="2119">
                  <c:v>0.12203642202060762</c:v>
                </c:pt>
                <c:pt idx="2120">
                  <c:v>0.12254004380079564</c:v>
                </c:pt>
                <c:pt idx="2121">
                  <c:v>0.1230436593042251</c:v>
                </c:pt>
                <c:pt idx="2122">
                  <c:v>0.12354728108441312</c:v>
                </c:pt>
                <c:pt idx="2123">
                  <c:v>0.12405088381110721</c:v>
                </c:pt>
                <c:pt idx="2124">
                  <c:v>0.12455449931453667</c:v>
                </c:pt>
                <c:pt idx="2125">
                  <c:v>0.12505811481796614</c:v>
                </c:pt>
                <c:pt idx="2126">
                  <c:v>0.12556172397052265</c:v>
                </c:pt>
                <c:pt idx="2127">
                  <c:v>0.12606531361826909</c:v>
                </c:pt>
                <c:pt idx="2128">
                  <c:v>0.12656891634496317</c:v>
                </c:pt>
                <c:pt idx="2129">
                  <c:v>0.12707249933653933</c:v>
                </c:pt>
                <c:pt idx="2130">
                  <c:v>0.12757609556277888</c:v>
                </c:pt>
                <c:pt idx="2131">
                  <c:v>0.12807969828947297</c:v>
                </c:pt>
                <c:pt idx="2132">
                  <c:v>0.12858329451571252</c:v>
                </c:pt>
                <c:pt idx="2133">
                  <c:v>0.12911759421452709</c:v>
                </c:pt>
                <c:pt idx="2134">
                  <c:v>0.12965190699228932</c:v>
                </c:pt>
                <c:pt idx="2135">
                  <c:v>0.1301555097189834</c:v>
                </c:pt>
                <c:pt idx="2136">
                  <c:v>0.1306898027616277</c:v>
                </c:pt>
                <c:pt idx="2137">
                  <c:v>0.13119339898786725</c:v>
                </c:pt>
                <c:pt idx="2138">
                  <c:v>0.13172770526517491</c:v>
                </c:pt>
                <c:pt idx="2139">
                  <c:v>0.13226201804293714</c:v>
                </c:pt>
                <c:pt idx="2140">
                  <c:v>0.13276562719549365</c:v>
                </c:pt>
                <c:pt idx="2141">
                  <c:v>0.1332999463991183</c:v>
                </c:pt>
                <c:pt idx="2142">
                  <c:v>0.13380354912581238</c:v>
                </c:pt>
                <c:pt idx="2143">
                  <c:v>0.13433786832943703</c:v>
                </c:pt>
                <c:pt idx="2144">
                  <c:v>0.13487217460674469</c:v>
                </c:pt>
                <c:pt idx="2145">
                  <c:v>0.13540649381036934</c:v>
                </c:pt>
                <c:pt idx="2146">
                  <c:v>0.13591010296292586</c:v>
                </c:pt>
                <c:pt idx="2147">
                  <c:v>0.1364136991891654</c:v>
                </c:pt>
                <c:pt idx="2148">
                  <c:v>0.13694802474366299</c:v>
                </c:pt>
                <c:pt idx="2149">
                  <c:v>0.13748232444247757</c:v>
                </c:pt>
                <c:pt idx="2150">
                  <c:v>0.13798591409022401</c:v>
                </c:pt>
                <c:pt idx="2151">
                  <c:v>0.1384895168169181</c:v>
                </c:pt>
                <c:pt idx="2152">
                  <c:v>0.13899310646466453</c:v>
                </c:pt>
                <c:pt idx="2153">
                  <c:v>0.13949668272147606</c:v>
                </c:pt>
                <c:pt idx="2154">
                  <c:v>0.14000025216400053</c:v>
                </c:pt>
                <c:pt idx="2155">
                  <c:v>0.14050384181174697</c:v>
                </c:pt>
                <c:pt idx="2156">
                  <c:v>0.14100743803798652</c:v>
                </c:pt>
                <c:pt idx="2157">
                  <c:v>0.14154176986924266</c:v>
                </c:pt>
                <c:pt idx="2158">
                  <c:v>0.14204533931176713</c:v>
                </c:pt>
                <c:pt idx="2159">
                  <c:v>0.14254892895951357</c:v>
                </c:pt>
                <c:pt idx="2160">
                  <c:v>0.14305251195108973</c:v>
                </c:pt>
                <c:pt idx="2161">
                  <c:v>0.14355608820790125</c:v>
                </c:pt>
                <c:pt idx="2162">
                  <c:v>0.1440596844341408</c:v>
                </c:pt>
                <c:pt idx="2163">
                  <c:v>0.14459399071144846</c:v>
                </c:pt>
                <c:pt idx="2164">
                  <c:v>0.14509758693768801</c:v>
                </c:pt>
                <c:pt idx="2165">
                  <c:v>0.14563190614131266</c:v>
                </c:pt>
                <c:pt idx="2166">
                  <c:v>0.1461354957890591</c:v>
                </c:pt>
                <c:pt idx="2167">
                  <c:v>0.14663907878063526</c:v>
                </c:pt>
                <c:pt idx="2168">
                  <c:v>0.14717338505794292</c:v>
                </c:pt>
                <c:pt idx="2169">
                  <c:v>0.14770769133525058</c:v>
                </c:pt>
                <c:pt idx="2170">
                  <c:v>0.1482420041130128</c:v>
                </c:pt>
                <c:pt idx="2171">
                  <c:v>0.14874561326556932</c:v>
                </c:pt>
                <c:pt idx="2172">
                  <c:v>0.14924920291331575</c:v>
                </c:pt>
                <c:pt idx="2173">
                  <c:v>0.14978351569107798</c:v>
                </c:pt>
                <c:pt idx="2174">
                  <c:v>0.1502870919478895</c:v>
                </c:pt>
                <c:pt idx="2175">
                  <c:v>0.15079068159563594</c:v>
                </c:pt>
                <c:pt idx="2176">
                  <c:v>0.15132498129445052</c:v>
                </c:pt>
                <c:pt idx="2177">
                  <c:v>0.15185928757175818</c:v>
                </c:pt>
                <c:pt idx="2178">
                  <c:v>0.15239357387963781</c:v>
                </c:pt>
                <c:pt idx="2179">
                  <c:v>0.15289714332216228</c:v>
                </c:pt>
                <c:pt idx="2180">
                  <c:v>0.15340073954840183</c:v>
                </c:pt>
                <c:pt idx="2181">
                  <c:v>0.15390432919614827</c:v>
                </c:pt>
                <c:pt idx="2182">
                  <c:v>0.1544386155040279</c:v>
                </c:pt>
                <c:pt idx="2183">
                  <c:v>0.15494218494655237</c:v>
                </c:pt>
                <c:pt idx="2184">
                  <c:v>0.15547647125443201</c:v>
                </c:pt>
                <c:pt idx="2185">
                  <c:v>0.15598005424600817</c:v>
                </c:pt>
                <c:pt idx="2186">
                  <c:v>0.1565143405538878</c:v>
                </c:pt>
                <c:pt idx="2187">
                  <c:v>0.15704862004748038</c:v>
                </c:pt>
                <c:pt idx="2188">
                  <c:v>0.1575521963042919</c:v>
                </c:pt>
                <c:pt idx="2189">
                  <c:v>0.15805578595203834</c:v>
                </c:pt>
                <c:pt idx="2190">
                  <c:v>0.15855938217827789</c:v>
                </c:pt>
                <c:pt idx="2191">
                  <c:v>0.15906295843508941</c:v>
                </c:pt>
                <c:pt idx="2192">
                  <c:v>0.159597237928682</c:v>
                </c:pt>
                <c:pt idx="2193">
                  <c:v>0.16013153762749657</c:v>
                </c:pt>
                <c:pt idx="2194">
                  <c:v>0.16066583732631115</c:v>
                </c:pt>
                <c:pt idx="2195">
                  <c:v>0.16116941358312267</c:v>
                </c:pt>
                <c:pt idx="2196">
                  <c:v>0.16167298983993419</c:v>
                </c:pt>
                <c:pt idx="2197">
                  <c:v>0.16220726933352678</c:v>
                </c:pt>
                <c:pt idx="2198">
                  <c:v>0.16271083877605125</c:v>
                </c:pt>
                <c:pt idx="2199">
                  <c:v>0.16324511826964383</c:v>
                </c:pt>
                <c:pt idx="2200">
                  <c:v>0.16377939776323641</c:v>
                </c:pt>
                <c:pt idx="2201">
                  <c:v>0.16431369080588071</c:v>
                </c:pt>
                <c:pt idx="2202">
                  <c:v>0.16484797711376034</c:v>
                </c:pt>
                <c:pt idx="2203">
                  <c:v>0.16535155337057186</c:v>
                </c:pt>
                <c:pt idx="2204">
                  <c:v>0.16585512281309633</c:v>
                </c:pt>
                <c:pt idx="2205">
                  <c:v>0.1663586922556208</c:v>
                </c:pt>
                <c:pt idx="2206">
                  <c:v>0.16686224077009712</c:v>
                </c:pt>
                <c:pt idx="2207">
                  <c:v>0.16736579634308976</c:v>
                </c:pt>
                <c:pt idx="2208">
                  <c:v>0.16786936578561423</c:v>
                </c:pt>
                <c:pt idx="2209">
                  <c:v>0.16840363838581879</c:v>
                </c:pt>
                <c:pt idx="2210">
                  <c:v>0.16893791098602334</c:v>
                </c:pt>
                <c:pt idx="2211">
                  <c:v>0.16944148042854781</c:v>
                </c:pt>
                <c:pt idx="2212">
                  <c:v>0.1699757599221404</c:v>
                </c:pt>
                <c:pt idx="2213">
                  <c:v>0.17047932936466487</c:v>
                </c:pt>
                <c:pt idx="2214">
                  <c:v>0.17101360885825745</c:v>
                </c:pt>
                <c:pt idx="2215">
                  <c:v>0.17151717140739389</c:v>
                </c:pt>
                <c:pt idx="2216">
                  <c:v>0.17202074084991836</c:v>
                </c:pt>
                <c:pt idx="2217">
                  <c:v>0.172555027157798</c:v>
                </c:pt>
                <c:pt idx="2218">
                  <c:v>0.17305858970693444</c:v>
                </c:pt>
                <c:pt idx="2219">
                  <c:v>0.173592862307139</c:v>
                </c:pt>
                <c:pt idx="2220">
                  <c:v>0.17409643856395052</c:v>
                </c:pt>
                <c:pt idx="2221">
                  <c:v>0.17459999413694316</c:v>
                </c:pt>
                <c:pt idx="2222">
                  <c:v>0.17510356357946763</c:v>
                </c:pt>
                <c:pt idx="2223">
                  <c:v>0.17560713983627915</c:v>
                </c:pt>
                <c:pt idx="2224">
                  <c:v>0.17614141932987173</c:v>
                </c:pt>
                <c:pt idx="2225">
                  <c:v>0.17664499558668326</c:v>
                </c:pt>
                <c:pt idx="2226">
                  <c:v>0.17717926121074404</c:v>
                </c:pt>
                <c:pt idx="2227">
                  <c:v>0.17768283746755556</c:v>
                </c:pt>
                <c:pt idx="2228">
                  <c:v>0.178186400016692</c:v>
                </c:pt>
                <c:pt idx="2229">
                  <c:v>0.17868997627350353</c:v>
                </c:pt>
                <c:pt idx="2230">
                  <c:v>0.17919353184649617</c:v>
                </c:pt>
                <c:pt idx="2231">
                  <c:v>0.17972779747055695</c:v>
                </c:pt>
                <c:pt idx="2232">
                  <c:v>0.18023136001969339</c:v>
                </c:pt>
                <c:pt idx="2233">
                  <c:v>0.18076563951328598</c:v>
                </c:pt>
                <c:pt idx="2234">
                  <c:v>0.18129992582116561</c:v>
                </c:pt>
                <c:pt idx="2235">
                  <c:v>0.18183417002008356</c:v>
                </c:pt>
                <c:pt idx="2236">
                  <c:v>0.18233770416793338</c:v>
                </c:pt>
                <c:pt idx="2237">
                  <c:v>0.18284125268240969</c:v>
                </c:pt>
                <c:pt idx="2238">
                  <c:v>0.18337548956982866</c:v>
                </c:pt>
                <c:pt idx="2239">
                  <c:v>0.18390975519388944</c:v>
                </c:pt>
                <c:pt idx="2240">
                  <c:v>0.18441330370836576</c:v>
                </c:pt>
                <c:pt idx="2241">
                  <c:v>0.18491684508098058</c:v>
                </c:pt>
                <c:pt idx="2242">
                  <c:v>0.18545108927989853</c:v>
                </c:pt>
                <c:pt idx="2243">
                  <c:v>0.1859853261673175</c:v>
                </c:pt>
                <c:pt idx="2244">
                  <c:v>0.18648888174031014</c:v>
                </c:pt>
                <c:pt idx="2245">
                  <c:v>0.18702314736437092</c:v>
                </c:pt>
                <c:pt idx="2246">
                  <c:v>0.1875574129884317</c:v>
                </c:pt>
                <c:pt idx="2247">
                  <c:v>0.18809165718734966</c:v>
                </c:pt>
                <c:pt idx="2248">
                  <c:v>0.18862590861103259</c:v>
                </c:pt>
                <c:pt idx="2249">
                  <c:v>0.18912944998364742</c:v>
                </c:pt>
                <c:pt idx="2250">
                  <c:v>0.18963299135626224</c:v>
                </c:pt>
                <c:pt idx="2251">
                  <c:v>0.19013652550411206</c:v>
                </c:pt>
                <c:pt idx="2252">
                  <c:v>0.19064010176092358</c:v>
                </c:pt>
                <c:pt idx="2253">
                  <c:v>0.1911436431335384</c:v>
                </c:pt>
                <c:pt idx="2254">
                  <c:v>0.19167788733245636</c:v>
                </c:pt>
                <c:pt idx="2255">
                  <c:v>0.19218141416880721</c:v>
                </c:pt>
                <c:pt idx="2256">
                  <c:v>0.19268496974179986</c:v>
                </c:pt>
                <c:pt idx="2257">
                  <c:v>0.19321923536586064</c:v>
                </c:pt>
                <c:pt idx="2258">
                  <c:v>0.19375349393140509</c:v>
                </c:pt>
                <c:pt idx="2259">
                  <c:v>0.19428775955546587</c:v>
                </c:pt>
                <c:pt idx="2260">
                  <c:v>0.19479129370331569</c:v>
                </c:pt>
                <c:pt idx="2261">
                  <c:v>0.19532556630352024</c:v>
                </c:pt>
                <c:pt idx="2262">
                  <c:v>0.19582912187651288</c:v>
                </c:pt>
                <c:pt idx="2263">
                  <c:v>0.19636336607543084</c:v>
                </c:pt>
                <c:pt idx="2264">
                  <c:v>0.19686691458990715</c:v>
                </c:pt>
                <c:pt idx="2265">
                  <c:v>0.19740115878882511</c:v>
                </c:pt>
                <c:pt idx="2266">
                  <c:v>0.19790467822734464</c:v>
                </c:pt>
                <c:pt idx="2267">
                  <c:v>0.19840821237519446</c:v>
                </c:pt>
                <c:pt idx="2268">
                  <c:v>0.19891176088967077</c:v>
                </c:pt>
                <c:pt idx="2269">
                  <c:v>0.19941529503752059</c:v>
                </c:pt>
                <c:pt idx="2270">
                  <c:v>0.19994954646120353</c:v>
                </c:pt>
                <c:pt idx="2271">
                  <c:v>0.20048379066012148</c:v>
                </c:pt>
                <c:pt idx="2272">
                  <c:v>0.20101803485903944</c:v>
                </c:pt>
                <c:pt idx="2273">
                  <c:v>0.20152156900688925</c:v>
                </c:pt>
                <c:pt idx="2274">
                  <c:v>0.20205580589430822</c:v>
                </c:pt>
                <c:pt idx="2275">
                  <c:v>0.20259005009322617</c:v>
                </c:pt>
                <c:pt idx="2276">
                  <c:v>0.20312430865877062</c:v>
                </c:pt>
                <c:pt idx="2277">
                  <c:v>0.20365857428283141</c:v>
                </c:pt>
                <c:pt idx="2278">
                  <c:v>0.20419281848174936</c:v>
                </c:pt>
                <c:pt idx="2279">
                  <c:v>0.20472707704729382</c:v>
                </c:pt>
                <c:pt idx="2280">
                  <c:v>0.20523061841990864</c:v>
                </c:pt>
                <c:pt idx="2281">
                  <c:v>0.20573415256775845</c:v>
                </c:pt>
                <c:pt idx="2282">
                  <c:v>0.20623768671560827</c:v>
                </c:pt>
                <c:pt idx="2283">
                  <c:v>0.20677193091452623</c:v>
                </c:pt>
                <c:pt idx="2284">
                  <c:v>0.20730619653858701</c:v>
                </c:pt>
                <c:pt idx="2285">
                  <c:v>0.20780973068643682</c:v>
                </c:pt>
                <c:pt idx="2286">
                  <c:v>0.20834395269084147</c:v>
                </c:pt>
                <c:pt idx="2287">
                  <c:v>0.20884748683869128</c:v>
                </c:pt>
                <c:pt idx="2288">
                  <c:v>0.20935099121846162</c:v>
                </c:pt>
                <c:pt idx="2289">
                  <c:v>0.20988519798781916</c:v>
                </c:pt>
                <c:pt idx="2290">
                  <c:v>0.21038871742633869</c:v>
                </c:pt>
                <c:pt idx="2291">
                  <c:v>0.21089222937967519</c:v>
                </c:pt>
                <c:pt idx="2292">
                  <c:v>0.21142647357859315</c:v>
                </c:pt>
                <c:pt idx="2293">
                  <c:v>0.21193000772644296</c:v>
                </c:pt>
                <c:pt idx="2294">
                  <c:v>0.21243354187429278</c:v>
                </c:pt>
                <c:pt idx="2295">
                  <c:v>0.21293706131281231</c:v>
                </c:pt>
                <c:pt idx="2296">
                  <c:v>0.21347131273649525</c:v>
                </c:pt>
                <c:pt idx="2297">
                  <c:v>0.2139748395728461</c:v>
                </c:pt>
                <c:pt idx="2298">
                  <c:v>0.21450906906243375</c:v>
                </c:pt>
                <c:pt idx="2299">
                  <c:v>0.21504329855202139</c:v>
                </c:pt>
                <c:pt idx="2300">
                  <c:v>0.21554681799054093</c:v>
                </c:pt>
                <c:pt idx="2301">
                  <c:v>0.21605036650501724</c:v>
                </c:pt>
                <c:pt idx="2302">
                  <c:v>0.21655388594353678</c:v>
                </c:pt>
                <c:pt idx="2303">
                  <c:v>0.21705739789687328</c:v>
                </c:pt>
                <c:pt idx="2304">
                  <c:v>0.21759162738646093</c:v>
                </c:pt>
                <c:pt idx="2305">
                  <c:v>0.21809514682498046</c:v>
                </c:pt>
                <c:pt idx="2306">
                  <c:v>0.21862937631456811</c:v>
                </c:pt>
                <c:pt idx="2307">
                  <c:v>0.21913289575308764</c:v>
                </c:pt>
                <c:pt idx="2308">
                  <c:v>0.21963640013285798</c:v>
                </c:pt>
                <c:pt idx="2309">
                  <c:v>0.22013991208619449</c:v>
                </c:pt>
                <c:pt idx="2310">
                  <c:v>0.22064340880448391</c:v>
                </c:pt>
                <c:pt idx="2311">
                  <c:v>0.22114691318425425</c:v>
                </c:pt>
                <c:pt idx="2312">
                  <c:v>0.22165044002060511</c:v>
                </c:pt>
                <c:pt idx="2313">
                  <c:v>0.22218467690802407</c:v>
                </c:pt>
                <c:pt idx="2314">
                  <c:v>0.22268818886136058</c:v>
                </c:pt>
                <c:pt idx="2315">
                  <c:v>0.22322241086576522</c:v>
                </c:pt>
                <c:pt idx="2316">
                  <c:v>0.22375664035535286</c:v>
                </c:pt>
                <c:pt idx="2317">
                  <c:v>0.22426014473512321</c:v>
                </c:pt>
                <c:pt idx="2318">
                  <c:v>0.22476367157147406</c:v>
                </c:pt>
                <c:pt idx="2319">
                  <c:v>0.2252978935758787</c:v>
                </c:pt>
                <c:pt idx="2320">
                  <c:v>0.22580140552921521</c:v>
                </c:pt>
                <c:pt idx="2321">
                  <c:v>0.22630488664903831</c:v>
                </c:pt>
                <c:pt idx="2322">
                  <c:v>0.22680838336732773</c:v>
                </c:pt>
                <c:pt idx="2323">
                  <c:v>0.22731187233215941</c:v>
                </c:pt>
                <c:pt idx="2324">
                  <c:v>0.22784609433656405</c:v>
                </c:pt>
                <c:pt idx="2325">
                  <c:v>0.22838030876740253</c:v>
                </c:pt>
                <c:pt idx="2326">
                  <c:v>0.22891453077180718</c:v>
                </c:pt>
                <c:pt idx="2327">
                  <c:v>0.22944874520264566</c:v>
                </c:pt>
                <c:pt idx="2328">
                  <c:v>0.22995222632246876</c:v>
                </c:pt>
                <c:pt idx="2329">
                  <c:v>0.2304864483268734</c:v>
                </c:pt>
                <c:pt idx="2330">
                  <c:v>0.23102063949776461</c:v>
                </c:pt>
                <c:pt idx="2331">
                  <c:v>0.23155485392860309</c:v>
                </c:pt>
                <c:pt idx="2332">
                  <c:v>0.23205831095482451</c:v>
                </c:pt>
                <c:pt idx="2333">
                  <c:v>0.23259247803211405</c:v>
                </c:pt>
                <c:pt idx="2334">
                  <c:v>0.23309595121429666</c:v>
                </c:pt>
                <c:pt idx="2335">
                  <c:v>0.23359943233411976</c:v>
                </c:pt>
                <c:pt idx="2336">
                  <c:v>0.23410289748493626</c:v>
                </c:pt>
                <c:pt idx="2337">
                  <c:v>0.2346370645622258</c:v>
                </c:pt>
                <c:pt idx="2338">
                  <c:v>0.23514052971304231</c:v>
                </c:pt>
                <c:pt idx="2339">
                  <c:v>0.23564397019791569</c:v>
                </c:pt>
                <c:pt idx="2340">
                  <c:v>0.23614740226534142</c:v>
                </c:pt>
                <c:pt idx="2341">
                  <c:v>0.23665084275021481</c:v>
                </c:pt>
                <c:pt idx="2342">
                  <c:v>0.23715429977643623</c:v>
                </c:pt>
                <c:pt idx="2343">
                  <c:v>0.23765774026130962</c:v>
                </c:pt>
                <c:pt idx="2344">
                  <c:v>0.23816118906539943</c:v>
                </c:pt>
                <c:pt idx="2345">
                  <c:v>0.23866463786948924</c:v>
                </c:pt>
                <c:pt idx="2346">
                  <c:v>0.23916807835436263</c:v>
                </c:pt>
                <c:pt idx="2347">
                  <c:v>0.23970223720952058</c:v>
                </c:pt>
                <c:pt idx="2348">
                  <c:v>0.24020570236033709</c:v>
                </c:pt>
                <c:pt idx="2349">
                  <c:v>0.24070915938655851</c:v>
                </c:pt>
                <c:pt idx="2350">
                  <c:v>0.24124332646384805</c:v>
                </c:pt>
                <c:pt idx="2351">
                  <c:v>0.24174676694872144</c:v>
                </c:pt>
                <c:pt idx="2352">
                  <c:v>0.24228091748466293</c:v>
                </c:pt>
                <c:pt idx="2353">
                  <c:v>0.24278441420295235</c:v>
                </c:pt>
                <c:pt idx="2354">
                  <c:v>0.2433185974362031</c:v>
                </c:pt>
                <c:pt idx="2355">
                  <c:v>0.24382208640103478</c:v>
                </c:pt>
                <c:pt idx="2356">
                  <c:v>0.24432555958321739</c:v>
                </c:pt>
                <c:pt idx="2357">
                  <c:v>0.24482906396298773</c:v>
                </c:pt>
                <c:pt idx="2358">
                  <c:v>0.24533254508281083</c:v>
                </c:pt>
                <c:pt idx="2359">
                  <c:v>0.24586672831606157</c:v>
                </c:pt>
                <c:pt idx="2360">
                  <c:v>0.24637019346687808</c:v>
                </c:pt>
                <c:pt idx="2361">
                  <c:v>0.24690436054416762</c:v>
                </c:pt>
                <c:pt idx="2362">
                  <c:v>0.24740781757038904</c:v>
                </c:pt>
                <c:pt idx="2363">
                  <c:v>0.24794200080363979</c:v>
                </c:pt>
                <c:pt idx="2364">
                  <c:v>0.248476191974531</c:v>
                </c:pt>
                <c:pt idx="2365">
                  <c:v>0.24897967309435409</c:v>
                </c:pt>
                <c:pt idx="2366">
                  <c:v>0.2494831462765367</c:v>
                </c:pt>
                <c:pt idx="2367">
                  <c:v>0.24998660330275813</c:v>
                </c:pt>
                <c:pt idx="2368">
                  <c:v>0.25049007648494076</c:v>
                </c:pt>
                <c:pt idx="2369">
                  <c:v>0.25099355760476383</c:v>
                </c:pt>
                <c:pt idx="2370">
                  <c:v>0.25152773280664847</c:v>
                </c:pt>
                <c:pt idx="2371">
                  <c:v>0.25206189988393801</c:v>
                </c:pt>
                <c:pt idx="2372">
                  <c:v>0.25256538100376108</c:v>
                </c:pt>
                <c:pt idx="2373">
                  <c:v>0.25309955620564573</c:v>
                </c:pt>
                <c:pt idx="2374">
                  <c:v>0.25360302938782836</c:v>
                </c:pt>
                <c:pt idx="2375">
                  <c:v>0.25413717992376988</c:v>
                </c:pt>
                <c:pt idx="2376">
                  <c:v>0.25464066104359295</c:v>
                </c:pt>
                <c:pt idx="2377">
                  <c:v>0.25517481157953448</c:v>
                </c:pt>
                <c:pt idx="2378">
                  <c:v>0.25570897865682402</c:v>
                </c:pt>
                <c:pt idx="2379">
                  <c:v>0.25624315385870866</c:v>
                </c:pt>
                <c:pt idx="2380">
                  <c:v>0.25677734502959987</c:v>
                </c:pt>
                <c:pt idx="2381">
                  <c:v>0.25728083399443152</c:v>
                </c:pt>
                <c:pt idx="2382">
                  <c:v>0.25778428279852134</c:v>
                </c:pt>
                <c:pt idx="2383">
                  <c:v>0.25828774794933784</c:v>
                </c:pt>
                <c:pt idx="2384">
                  <c:v>0.2587912049755593</c:v>
                </c:pt>
                <c:pt idx="2385">
                  <c:v>0.2593253961464505</c:v>
                </c:pt>
                <c:pt idx="2386">
                  <c:v>0.25985957134833515</c:v>
                </c:pt>
                <c:pt idx="2387">
                  <c:v>0.26036304453051778</c:v>
                </c:pt>
                <c:pt idx="2388">
                  <c:v>0.26086650155673924</c:v>
                </c:pt>
                <c:pt idx="2389">
                  <c:v>0.26136996670755575</c:v>
                </c:pt>
                <c:pt idx="2390">
                  <c:v>0.26190415787844695</c:v>
                </c:pt>
                <c:pt idx="2391">
                  <c:v>0.2624383167336049</c:v>
                </c:pt>
                <c:pt idx="2392">
                  <c:v>0.26294173166848878</c:v>
                </c:pt>
                <c:pt idx="2393">
                  <c:v>0.26344516373591453</c:v>
                </c:pt>
                <c:pt idx="2394">
                  <c:v>0.26394856995166299</c:v>
                </c:pt>
                <c:pt idx="2395">
                  <c:v>0.26445197616741145</c:v>
                </c:pt>
                <c:pt idx="2396">
                  <c:v>0.26498610115336346</c:v>
                </c:pt>
                <c:pt idx="2397">
                  <c:v>0.26552023475501857</c:v>
                </c:pt>
                <c:pt idx="2398">
                  <c:v>0.26605437687351241</c:v>
                </c:pt>
                <c:pt idx="2399">
                  <c:v>0.26658851899200625</c:v>
                </c:pt>
                <c:pt idx="2400">
                  <c:v>0.26709195105943201</c:v>
                </c:pt>
                <c:pt idx="2401">
                  <c:v>0.26759536599431588</c:v>
                </c:pt>
                <c:pt idx="2402">
                  <c:v>0.26809877221006434</c:v>
                </c:pt>
                <c:pt idx="2403">
                  <c:v>0.26860218714494821</c:v>
                </c:pt>
                <c:pt idx="2404">
                  <c:v>0.26913632074660332</c:v>
                </c:pt>
                <c:pt idx="2405">
                  <c:v>0.269639718140263</c:v>
                </c:pt>
                <c:pt idx="2406">
                  <c:v>0.27017383440707959</c:v>
                </c:pt>
                <c:pt idx="2407">
                  <c:v>0.2707079680087347</c:v>
                </c:pt>
                <c:pt idx="2408">
                  <c:v>0.27121139155932172</c:v>
                </c:pt>
                <c:pt idx="2409">
                  <c:v>0.27174554209526325</c:v>
                </c:pt>
                <c:pt idx="2410">
                  <c:v>0.27227966708121526</c:v>
                </c:pt>
                <c:pt idx="2411">
                  <c:v>0.27281379206716727</c:v>
                </c:pt>
                <c:pt idx="2412">
                  <c:v>0.27331719828291573</c:v>
                </c:pt>
                <c:pt idx="2413">
                  <c:v>0.27382063035034149</c:v>
                </c:pt>
                <c:pt idx="2414">
                  <c:v>0.27432406241776724</c:v>
                </c:pt>
                <c:pt idx="2415">
                  <c:v>0.27482748596835427</c:v>
                </c:pt>
                <c:pt idx="2416">
                  <c:v>0.27536161095430628</c:v>
                </c:pt>
                <c:pt idx="2417">
                  <c:v>0.27586501717005474</c:v>
                </c:pt>
                <c:pt idx="2418">
                  <c:v>0.27636843210493861</c:v>
                </c:pt>
                <c:pt idx="2419">
                  <c:v>0.2768718205723405</c:v>
                </c:pt>
                <c:pt idx="2420">
                  <c:v>0.27737521796600018</c:v>
                </c:pt>
                <c:pt idx="2421">
                  <c:v>0.27790933423281677</c:v>
                </c:pt>
                <c:pt idx="2422">
                  <c:v>0.27844345049963337</c:v>
                </c:pt>
                <c:pt idx="2423">
                  <c:v>0.27894685671538183</c:v>
                </c:pt>
                <c:pt idx="2424">
                  <c:v>0.27945026293113029</c:v>
                </c:pt>
                <c:pt idx="2425">
                  <c:v>0.27995366914687875</c:v>
                </c:pt>
                <c:pt idx="2426">
                  <c:v>0.28045705761428064</c:v>
                </c:pt>
                <c:pt idx="2427">
                  <c:v>0.28096044608168252</c:v>
                </c:pt>
                <c:pt idx="2428">
                  <c:v>0.28149456234849912</c:v>
                </c:pt>
                <c:pt idx="2429">
                  <c:v>0.28199796856424758</c:v>
                </c:pt>
                <c:pt idx="2430">
                  <c:v>0.28253206708271761</c:v>
                </c:pt>
                <c:pt idx="2431">
                  <c:v>0.28306618334953421</c:v>
                </c:pt>
                <c:pt idx="2432">
                  <c:v>0.2836002996163508</c:v>
                </c:pt>
                <c:pt idx="2433">
                  <c:v>0.2841344158831674</c:v>
                </c:pt>
                <c:pt idx="2434">
                  <c:v>0.28463780435056929</c:v>
                </c:pt>
                <c:pt idx="2435">
                  <c:v>0.28514118378631442</c:v>
                </c:pt>
                <c:pt idx="2436">
                  <c:v>0.28567530005313102</c:v>
                </c:pt>
                <c:pt idx="2437">
                  <c:v>0.28617870626887948</c:v>
                </c:pt>
                <c:pt idx="2438">
                  <c:v>0.28668211248462794</c:v>
                </c:pt>
                <c:pt idx="2439">
                  <c:v>0.28721622875144454</c:v>
                </c:pt>
                <c:pt idx="2440">
                  <c:v>0.28771966081887029</c:v>
                </c:pt>
                <c:pt idx="2441">
                  <c:v>0.2882537858048223</c:v>
                </c:pt>
                <c:pt idx="2442">
                  <c:v>0.28875720935540933</c:v>
                </c:pt>
                <c:pt idx="2443">
                  <c:v>0.28926061557115779</c:v>
                </c:pt>
                <c:pt idx="2444">
                  <c:v>0.28976402178690625</c:v>
                </c:pt>
                <c:pt idx="2445">
                  <c:v>0.2902674280026547</c:v>
                </c:pt>
                <c:pt idx="2446">
                  <c:v>0.29080155298860672</c:v>
                </c:pt>
                <c:pt idx="2447">
                  <c:v>0.29133570352454824</c:v>
                </c:pt>
                <c:pt idx="2448">
                  <c:v>0.29183911845943211</c:v>
                </c:pt>
                <c:pt idx="2449">
                  <c:v>0.29237324344538412</c:v>
                </c:pt>
                <c:pt idx="2450">
                  <c:v>0.29290739398132565</c:v>
                </c:pt>
                <c:pt idx="2451">
                  <c:v>0.29344154451726717</c:v>
                </c:pt>
                <c:pt idx="2452">
                  <c:v>0.29397567811892228</c:v>
                </c:pt>
                <c:pt idx="2453">
                  <c:v>0.29450979438573888</c:v>
                </c:pt>
                <c:pt idx="2454">
                  <c:v>0.2950438929042089</c:v>
                </c:pt>
                <c:pt idx="2455">
                  <c:v>0.29554729911995736</c:v>
                </c:pt>
                <c:pt idx="2456">
                  <c:v>0.29608141538677396</c:v>
                </c:pt>
                <c:pt idx="2457">
                  <c:v>0.29658480385417585</c:v>
                </c:pt>
                <c:pt idx="2458">
                  <c:v>0.29708817415342381</c:v>
                </c:pt>
                <c:pt idx="2459">
                  <c:v>0.29762226364023708</c:v>
                </c:pt>
                <c:pt idx="2460">
                  <c:v>0.29812566985598554</c:v>
                </c:pt>
                <c:pt idx="2461">
                  <c:v>0.29862905832338743</c:v>
                </c:pt>
                <c:pt idx="2462">
                  <c:v>0.29913243775913256</c:v>
                </c:pt>
                <c:pt idx="2463">
                  <c:v>0.29966652724594584</c:v>
                </c:pt>
                <c:pt idx="2464">
                  <c:v>0.30016991571334772</c:v>
                </c:pt>
                <c:pt idx="2465">
                  <c:v>0.300704005200161</c:v>
                </c:pt>
                <c:pt idx="2466">
                  <c:v>0.30120738463590613</c:v>
                </c:pt>
                <c:pt idx="2467">
                  <c:v>0.3017107820295658</c:v>
                </c:pt>
                <c:pt idx="2468">
                  <c:v>0.30224488054803583</c:v>
                </c:pt>
                <c:pt idx="2469">
                  <c:v>0.30274827794169551</c:v>
                </c:pt>
                <c:pt idx="2470">
                  <c:v>0.30325165737744064</c:v>
                </c:pt>
                <c:pt idx="2471">
                  <c:v>0.3037550276766886</c:v>
                </c:pt>
                <c:pt idx="2472">
                  <c:v>0.30425843389243706</c:v>
                </c:pt>
                <c:pt idx="2473">
                  <c:v>0.30479255015925366</c:v>
                </c:pt>
                <c:pt idx="2474">
                  <c:v>0.30529593862665555</c:v>
                </c:pt>
                <c:pt idx="2475">
                  <c:v>0.30583004607138337</c:v>
                </c:pt>
                <c:pt idx="2476">
                  <c:v>0.30633345228713182</c:v>
                </c:pt>
                <c:pt idx="2477">
                  <c:v>0.3068368496807915</c:v>
                </c:pt>
                <c:pt idx="2478">
                  <c:v>0.30734022911653663</c:v>
                </c:pt>
                <c:pt idx="2479">
                  <c:v>0.30787425232803661</c:v>
                </c:pt>
                <c:pt idx="2480">
                  <c:v>0.30837755556760615</c:v>
                </c:pt>
                <c:pt idx="2481">
                  <c:v>0.30888089779949018</c:v>
                </c:pt>
                <c:pt idx="2482">
                  <c:v>0.30941492101099016</c:v>
                </c:pt>
                <c:pt idx="2483">
                  <c:v>0.30994894422249014</c:v>
                </c:pt>
                <c:pt idx="2484">
                  <c:v>0.31045227687866989</c:v>
                </c:pt>
                <c:pt idx="2485">
                  <c:v>0.31095560953484963</c:v>
                </c:pt>
                <c:pt idx="2486">
                  <c:v>0.31148965224209751</c:v>
                </c:pt>
                <c:pt idx="2487">
                  <c:v>0.31199298489827726</c:v>
                </c:pt>
                <c:pt idx="2488">
                  <c:v>0.312496317554457</c:v>
                </c:pt>
                <c:pt idx="2489">
                  <c:v>0.31299962079402655</c:v>
                </c:pt>
                <c:pt idx="2490">
                  <c:v>0.31350296302591057</c:v>
                </c:pt>
                <c:pt idx="2491">
                  <c:v>0.31400628599142882</c:v>
                </c:pt>
                <c:pt idx="2492">
                  <c:v>0.31454031900801521</c:v>
                </c:pt>
                <c:pt idx="2493">
                  <c:v>0.31504365166419496</c:v>
                </c:pt>
                <c:pt idx="2494">
                  <c:v>0.31554696482462685</c:v>
                </c:pt>
                <c:pt idx="2495">
                  <c:v>0.31605030705651088</c:v>
                </c:pt>
                <c:pt idx="2496">
                  <c:v>0.31658433026801086</c:v>
                </c:pt>
                <c:pt idx="2497">
                  <c:v>0.31711835347951084</c:v>
                </c:pt>
                <c:pt idx="2498">
                  <c:v>0.31762167644502909</c:v>
                </c:pt>
                <c:pt idx="2499">
                  <c:v>0.31815569965652907</c:v>
                </c:pt>
                <c:pt idx="2500">
                  <c:v>0.31868976140530519</c:v>
                </c:pt>
                <c:pt idx="2501">
                  <c:v>0.31922378461680517</c:v>
                </c:pt>
                <c:pt idx="2502">
                  <c:v>0.31975787410361844</c:v>
                </c:pt>
                <c:pt idx="2503">
                  <c:v>0.32029197262208847</c:v>
                </c:pt>
                <c:pt idx="2504">
                  <c:v>0.32082606210890174</c:v>
                </c:pt>
                <c:pt idx="2505">
                  <c:v>0.32136015159571502</c:v>
                </c:pt>
                <c:pt idx="2506">
                  <c:v>0.3218635400631169</c:v>
                </c:pt>
                <c:pt idx="2507">
                  <c:v>0.32236694627886536</c:v>
                </c:pt>
                <c:pt idx="2508">
                  <c:v>0.32287033474626725</c:v>
                </c:pt>
                <c:pt idx="2509">
                  <c:v>0.32337374096201571</c:v>
                </c:pt>
                <c:pt idx="2510">
                  <c:v>0.32387712039776084</c:v>
                </c:pt>
                <c:pt idx="2511">
                  <c:v>0.32438050886516273</c:v>
                </c:pt>
                <c:pt idx="2512">
                  <c:v>0.32488390625882241</c:v>
                </c:pt>
                <c:pt idx="2513">
                  <c:v>0.3253872947262243</c:v>
                </c:pt>
                <c:pt idx="2514">
                  <c:v>0.32589063695810833</c:v>
                </c:pt>
                <c:pt idx="2515">
                  <c:v>0.32642470806224272</c:v>
                </c:pt>
                <c:pt idx="2516">
                  <c:v>0.32695877916637711</c:v>
                </c:pt>
                <c:pt idx="2517">
                  <c:v>0.32746215860212224</c:v>
                </c:pt>
                <c:pt idx="2518">
                  <c:v>0.32796552890137021</c:v>
                </c:pt>
                <c:pt idx="2519">
                  <c:v>0.3284996000055046</c:v>
                </c:pt>
                <c:pt idx="2520">
                  <c:v>0.32900297944124973</c:v>
                </c:pt>
                <c:pt idx="2521">
                  <c:v>0.32950633113895772</c:v>
                </c:pt>
                <c:pt idx="2522">
                  <c:v>0.33000966379513746</c:v>
                </c:pt>
                <c:pt idx="2523">
                  <c:v>0.33051295699670163</c:v>
                </c:pt>
                <c:pt idx="2524">
                  <c:v>0.33104697028733926</c:v>
                </c:pt>
                <c:pt idx="2525">
                  <c:v>0.3315502735269088</c:v>
                </c:pt>
                <c:pt idx="2526">
                  <c:v>0.33208428681754643</c:v>
                </c:pt>
                <c:pt idx="2527">
                  <c:v>0.33258760978306467</c:v>
                </c:pt>
                <c:pt idx="2528">
                  <c:v>0.3331216230737023</c:v>
                </c:pt>
                <c:pt idx="2529">
                  <c:v>0.33362494603922055</c:v>
                </c:pt>
                <c:pt idx="2530">
                  <c:v>0.33415897905580694</c:v>
                </c:pt>
                <c:pt idx="2531">
                  <c:v>0.33469300226730692</c:v>
                </c:pt>
                <c:pt idx="2532">
                  <c:v>0.33522701555794454</c:v>
                </c:pt>
                <c:pt idx="2533">
                  <c:v>0.33576102884858217</c:v>
                </c:pt>
                <c:pt idx="2534">
                  <c:v>0.33626432205014634</c:v>
                </c:pt>
                <c:pt idx="2535">
                  <c:v>0.33679834526164631</c:v>
                </c:pt>
                <c:pt idx="2536">
                  <c:v>0.33730164850121586</c:v>
                </c:pt>
                <c:pt idx="2537">
                  <c:v>0.33780497146673411</c:v>
                </c:pt>
                <c:pt idx="2538">
                  <c:v>0.338308284627166</c:v>
                </c:pt>
                <c:pt idx="2539">
                  <c:v>0.33884229791780363</c:v>
                </c:pt>
                <c:pt idx="2540">
                  <c:v>0.33934552835696913</c:v>
                </c:pt>
                <c:pt idx="2541">
                  <c:v>0.33984879072979679</c:v>
                </c:pt>
                <c:pt idx="2542">
                  <c:v>0.34035203193730146</c:v>
                </c:pt>
                <c:pt idx="2543">
                  <c:v>0.3408860147589724</c:v>
                </c:pt>
                <c:pt idx="2544">
                  <c:v>0.34138927713180006</c:v>
                </c:pt>
                <c:pt idx="2545">
                  <c:v>0.34192323903514632</c:v>
                </c:pt>
                <c:pt idx="2546">
                  <c:v>0.34242651180574918</c:v>
                </c:pt>
                <c:pt idx="2547">
                  <c:v>0.34292974224491468</c:v>
                </c:pt>
                <c:pt idx="2548">
                  <c:v>0.34346368273514832</c:v>
                </c:pt>
                <c:pt idx="2549">
                  <c:v>0.34399764463849458</c:v>
                </c:pt>
                <c:pt idx="2550">
                  <c:v>0.34453162746016552</c:v>
                </c:pt>
                <c:pt idx="2551">
                  <c:v>0.34506558936351178</c:v>
                </c:pt>
                <c:pt idx="2552">
                  <c:v>0.34559954062208459</c:v>
                </c:pt>
                <c:pt idx="2553">
                  <c:v>0.34613356383358457</c:v>
                </c:pt>
                <c:pt idx="2554">
                  <c:v>0.34663688679910282</c:v>
                </c:pt>
                <c:pt idx="2555">
                  <c:v>0.34717091981568921</c:v>
                </c:pt>
                <c:pt idx="2556">
                  <c:v>0.34767424278120745</c:v>
                </c:pt>
                <c:pt idx="2557">
                  <c:v>0.34820825607184508</c:v>
                </c:pt>
                <c:pt idx="2558">
                  <c:v>0.34871155931141462</c:v>
                </c:pt>
                <c:pt idx="2559">
                  <c:v>0.34924557260205225</c:v>
                </c:pt>
                <c:pt idx="2560">
                  <c:v>0.34974885564908875</c:v>
                </c:pt>
                <c:pt idx="2561">
                  <c:v>0.35025213869612526</c:v>
                </c:pt>
                <c:pt idx="2562">
                  <c:v>0.35075542174316177</c:v>
                </c:pt>
                <c:pt idx="2563">
                  <c:v>0.35128943503379939</c:v>
                </c:pt>
                <c:pt idx="2564">
                  <c:v>0.35179273827336893</c:v>
                </c:pt>
                <c:pt idx="2565">
                  <c:v>0.35232673137147358</c:v>
                </c:pt>
                <c:pt idx="2566">
                  <c:v>0.35286073462410583</c:v>
                </c:pt>
                <c:pt idx="2567">
                  <c:v>0.35339474791474346</c:v>
                </c:pt>
                <c:pt idx="2568">
                  <c:v>0.35389803096177996</c:v>
                </c:pt>
                <c:pt idx="2569">
                  <c:v>0.3544013342013495</c:v>
                </c:pt>
                <c:pt idx="2570">
                  <c:v>0.35490463744091905</c:v>
                </c:pt>
                <c:pt idx="2571">
                  <c:v>0.35540789981374671</c:v>
                </c:pt>
                <c:pt idx="2572">
                  <c:v>0.35594188263541765</c:v>
                </c:pt>
                <c:pt idx="2573">
                  <c:v>0.35644515540602051</c:v>
                </c:pt>
                <c:pt idx="2574">
                  <c:v>0.35694841777884817</c:v>
                </c:pt>
                <c:pt idx="2575">
                  <c:v>0.35748239020274392</c:v>
                </c:pt>
                <c:pt idx="2576">
                  <c:v>0.35801634146131672</c:v>
                </c:pt>
                <c:pt idx="2577">
                  <c:v>0.3585195933135949</c:v>
                </c:pt>
                <c:pt idx="2578">
                  <c:v>0.35902280182885604</c:v>
                </c:pt>
                <c:pt idx="2579">
                  <c:v>0.35955672039518527</c:v>
                </c:pt>
                <c:pt idx="2580">
                  <c:v>0.36005996160268994</c:v>
                </c:pt>
                <c:pt idx="2581">
                  <c:v>0.36059389119530949</c:v>
                </c:pt>
                <c:pt idx="2582">
                  <c:v>0.36112779860515276</c:v>
                </c:pt>
                <c:pt idx="2583">
                  <c:v>0.36163101814670423</c:v>
                </c:pt>
                <c:pt idx="2584">
                  <c:v>0.36213420421726045</c:v>
                </c:pt>
                <c:pt idx="2585">
                  <c:v>0.36266814470749409</c:v>
                </c:pt>
                <c:pt idx="2586">
                  <c:v>0.36317131935879648</c:v>
                </c:pt>
                <c:pt idx="2587">
                  <c:v>0.36367454979796199</c:v>
                </c:pt>
                <c:pt idx="2588">
                  <c:v>0.36417775831322313</c:v>
                </c:pt>
                <c:pt idx="2589">
                  <c:v>0.3647116657230664</c:v>
                </c:pt>
                <c:pt idx="2590">
                  <c:v>0.36521488526461787</c:v>
                </c:pt>
                <c:pt idx="2591">
                  <c:v>0.36571810480616934</c:v>
                </c:pt>
                <c:pt idx="2592">
                  <c:v>0.36625209790427399</c:v>
                </c:pt>
                <c:pt idx="2593">
                  <c:v>0.36675537067487685</c:v>
                </c:pt>
                <c:pt idx="2594">
                  <c:v>0.36728934309877259</c:v>
                </c:pt>
                <c:pt idx="2595">
                  <c:v>0.3678232943573454</c:v>
                </c:pt>
                <c:pt idx="2596">
                  <c:v>0.3683265247965109</c:v>
                </c:pt>
                <c:pt idx="2597">
                  <c:v>0.3688297552356764</c:v>
                </c:pt>
                <c:pt idx="2598">
                  <c:v>0.36933298567484191</c:v>
                </c:pt>
                <c:pt idx="2599">
                  <c:v>0.36983625844544477</c:v>
                </c:pt>
                <c:pt idx="2600">
                  <c:v>0.37033952081827243</c:v>
                </c:pt>
                <c:pt idx="2601">
                  <c:v>0.3708427726705506</c:v>
                </c:pt>
                <c:pt idx="2602">
                  <c:v>0.37134604544115346</c:v>
                </c:pt>
                <c:pt idx="2603">
                  <c:v>0.37188000734449972</c:v>
                </c:pt>
                <c:pt idx="2604">
                  <c:v>0.37238322688605119</c:v>
                </c:pt>
                <c:pt idx="2605">
                  <c:v>0.37288646809355586</c:v>
                </c:pt>
                <c:pt idx="2606">
                  <c:v>0.37338960766485496</c:v>
                </c:pt>
                <c:pt idx="2607">
                  <c:v>0.37389274723615407</c:v>
                </c:pt>
                <c:pt idx="2608">
                  <c:v>0.37439593330671028</c:v>
                </c:pt>
                <c:pt idx="2609">
                  <c:v>0.37489907287800939</c:v>
                </c:pt>
                <c:pt idx="2610">
                  <c:v>0.37540224752931178</c:v>
                </c:pt>
                <c:pt idx="2611">
                  <c:v>0.37593610898254193</c:v>
                </c:pt>
                <c:pt idx="2612">
                  <c:v>0.37643928363384432</c:v>
                </c:pt>
                <c:pt idx="2613">
                  <c:v>0.37697315677987187</c:v>
                </c:pt>
                <c:pt idx="2614">
                  <c:v>0.37747636529513301</c:v>
                </c:pt>
                <c:pt idx="2615">
                  <c:v>0.37801026141675736</c:v>
                </c:pt>
                <c:pt idx="2616">
                  <c:v>0.37854409906856579</c:v>
                </c:pt>
                <c:pt idx="2617">
                  <c:v>0.37904722666930607</c:v>
                </c:pt>
                <c:pt idx="2618">
                  <c:v>0.37955037807146813</c:v>
                </c:pt>
                <c:pt idx="2619">
                  <c:v>0.38005354116642753</c:v>
                </c:pt>
                <c:pt idx="2620">
                  <c:v>0.38055668073772664</c:v>
                </c:pt>
                <c:pt idx="2621">
                  <c:v>0.38105984383268604</c:v>
                </c:pt>
                <c:pt idx="2622">
                  <c:v>0.38159370528591618</c:v>
                </c:pt>
                <c:pt idx="2623">
                  <c:v>0.38209685668807825</c:v>
                </c:pt>
                <c:pt idx="2624">
                  <c:v>0.38263069433988667</c:v>
                </c:pt>
                <c:pt idx="2625">
                  <c:v>0.38313385743484607</c:v>
                </c:pt>
                <c:pt idx="2626">
                  <c:v>0.38366764577665308</c:v>
                </c:pt>
                <c:pt idx="2627">
                  <c:v>0.38417076126787902</c:v>
                </c:pt>
                <c:pt idx="2628">
                  <c:v>0.38467388886861931</c:v>
                </c:pt>
                <c:pt idx="2629">
                  <c:v>0.38520772652042773</c:v>
                </c:pt>
                <c:pt idx="2630">
                  <c:v>0.38571085412116801</c:v>
                </c:pt>
                <c:pt idx="2631">
                  <c:v>0.38621396961239396</c:v>
                </c:pt>
                <c:pt idx="2632">
                  <c:v>0.38671707284872975</c:v>
                </c:pt>
                <c:pt idx="2633">
                  <c:v>0.38725089839102383</c:v>
                </c:pt>
                <c:pt idx="2634">
                  <c:v>0.38778472393331792</c:v>
                </c:pt>
                <c:pt idx="2635">
                  <c:v>0.38828781477006091</c:v>
                </c:pt>
                <c:pt idx="2636">
                  <c:v>0.38879089306079984</c:v>
                </c:pt>
                <c:pt idx="2637">
                  <c:v>0.38929397135153876</c:v>
                </c:pt>
                <c:pt idx="2638">
                  <c:v>0.38979702410663447</c:v>
                </c:pt>
                <c:pt idx="2639">
                  <c:v>0.39033079975680207</c:v>
                </c:pt>
                <c:pt idx="2640">
                  <c:v>0.39083387804754099</c:v>
                </c:pt>
                <c:pt idx="2641">
                  <c:v>0.39133695633827992</c:v>
                </c:pt>
                <c:pt idx="2642">
                  <c:v>0.39184002193737938</c:v>
                </c:pt>
                <c:pt idx="2643">
                  <c:v>0.39237378474354323</c:v>
                </c:pt>
                <c:pt idx="2644">
                  <c:v>0.39287686303428215</c:v>
                </c:pt>
                <c:pt idx="2645">
                  <c:v>0.39338003768558455</c:v>
                </c:pt>
                <c:pt idx="2646">
                  <c:v>0.39391382602739156</c:v>
                </c:pt>
                <c:pt idx="2647">
                  <c:v>0.39444762691520263</c:v>
                </c:pt>
                <c:pt idx="2648">
                  <c:v>0.39498150006123017</c:v>
                </c:pt>
                <c:pt idx="2649">
                  <c:v>0.39551528840303718</c:v>
                </c:pt>
                <c:pt idx="2650">
                  <c:v>0.39604913802540437</c:v>
                </c:pt>
                <c:pt idx="2651">
                  <c:v>0.39658287468679376</c:v>
                </c:pt>
                <c:pt idx="2652">
                  <c:v>0.3971167593891643</c:v>
                </c:pt>
                <c:pt idx="2653">
                  <c:v>0.39765059704097272</c:v>
                </c:pt>
                <c:pt idx="2654">
                  <c:v>0.39818447018700026</c:v>
                </c:pt>
                <c:pt idx="2655">
                  <c:v>0.39871829572929435</c:v>
                </c:pt>
                <c:pt idx="2656">
                  <c:v>0.39925213338110277</c:v>
                </c:pt>
                <c:pt idx="2657">
                  <c:v>0.39978595892339686</c:v>
                </c:pt>
                <c:pt idx="2658">
                  <c:v>0.4003198320694244</c:v>
                </c:pt>
                <c:pt idx="2659">
                  <c:v>0.40085355542644041</c:v>
                </c:pt>
                <c:pt idx="2660">
                  <c:v>0.40138739307824883</c:v>
                </c:pt>
                <c:pt idx="2661">
                  <c:v>0.40192121862054292</c:v>
                </c:pt>
                <c:pt idx="2662">
                  <c:v>0.40245506824291011</c:v>
                </c:pt>
                <c:pt idx="2663">
                  <c:v>0.40298886913072118</c:v>
                </c:pt>
                <c:pt idx="2664">
                  <c:v>0.40352268241812511</c:v>
                </c:pt>
                <c:pt idx="2665">
                  <c:v>0.40405652006993353</c:v>
                </c:pt>
                <c:pt idx="2666">
                  <c:v>0.40459035772174196</c:v>
                </c:pt>
                <c:pt idx="2667">
                  <c:v>0.40512417100914588</c:v>
                </c:pt>
                <c:pt idx="2668">
                  <c:v>0.40565792081964724</c:v>
                </c:pt>
                <c:pt idx="2669">
                  <c:v>0.4061916706301486</c:v>
                </c:pt>
                <c:pt idx="2670">
                  <c:v>0.40672542044064997</c:v>
                </c:pt>
                <c:pt idx="2671">
                  <c:v>0.40725919609081757</c:v>
                </c:pt>
                <c:pt idx="2672">
                  <c:v>0.40779295889698142</c:v>
                </c:pt>
                <c:pt idx="2673">
                  <c:v>0.40832673454714902</c:v>
                </c:pt>
                <c:pt idx="2674">
                  <c:v>0.40886047120853841</c:v>
                </c:pt>
                <c:pt idx="2675">
                  <c:v>0.40939420786992781</c:v>
                </c:pt>
                <c:pt idx="2676">
                  <c:v>0.40992795768042917</c:v>
                </c:pt>
                <c:pt idx="2677">
                  <c:v>0.41046169434181856</c:v>
                </c:pt>
                <c:pt idx="2678">
                  <c:v>0.41099546999198616</c:v>
                </c:pt>
                <c:pt idx="2679">
                  <c:v>0.41152919334900218</c:v>
                </c:pt>
                <c:pt idx="2680">
                  <c:v>0.41206298169080918</c:v>
                </c:pt>
                <c:pt idx="2681">
                  <c:v>0.41259671835219858</c:v>
                </c:pt>
                <c:pt idx="2682">
                  <c:v>0.41313048115836243</c:v>
                </c:pt>
                <c:pt idx="2683">
                  <c:v>0.41366426950016943</c:v>
                </c:pt>
                <c:pt idx="2684">
                  <c:v>0.41419800616155883</c:v>
                </c:pt>
                <c:pt idx="2685">
                  <c:v>0.41473174282294822</c:v>
                </c:pt>
                <c:pt idx="2686">
                  <c:v>0.41526543910076602</c:v>
                </c:pt>
                <c:pt idx="2687">
                  <c:v>0.41579917576215542</c:v>
                </c:pt>
                <c:pt idx="2688">
                  <c:v>0.41633288566035948</c:v>
                </c:pt>
                <c:pt idx="2689">
                  <c:v>0.41686663547086084</c:v>
                </c:pt>
                <c:pt idx="2690">
                  <c:v>0.4174003852813622</c:v>
                </c:pt>
                <c:pt idx="2691">
                  <c:v>0.41793409517956626</c:v>
                </c:pt>
                <c:pt idx="2692">
                  <c:v>0.41846779145738405</c:v>
                </c:pt>
                <c:pt idx="2693">
                  <c:v>0.41900152811877345</c:v>
                </c:pt>
                <c:pt idx="2694">
                  <c:v>0.41953527792927481</c:v>
                </c:pt>
                <c:pt idx="2695">
                  <c:v>0.42006904073543866</c:v>
                </c:pt>
                <c:pt idx="2696">
                  <c:v>0.42060276409245467</c:v>
                </c:pt>
                <c:pt idx="2697">
                  <c:v>0.42113648744947069</c:v>
                </c:pt>
                <c:pt idx="2698">
                  <c:v>0.42167016994607615</c:v>
                </c:pt>
                <c:pt idx="2699">
                  <c:v>0.42220386622389394</c:v>
                </c:pt>
                <c:pt idx="2700">
                  <c:v>0.4227375487204994</c:v>
                </c:pt>
                <c:pt idx="2701">
                  <c:v>0.42327121727316752</c:v>
                </c:pt>
                <c:pt idx="2702">
                  <c:v>0.42380491355098532</c:v>
                </c:pt>
                <c:pt idx="2703">
                  <c:v>0.42433858210365344</c:v>
                </c:pt>
                <c:pt idx="2704">
                  <c:v>0.42487220783168106</c:v>
                </c:pt>
                <c:pt idx="2705">
                  <c:v>0.42540594449307045</c:v>
                </c:pt>
                <c:pt idx="2706">
                  <c:v>0.4259397072992343</c:v>
                </c:pt>
                <c:pt idx="2707">
                  <c:v>0.42647345710973567</c:v>
                </c:pt>
                <c:pt idx="2708">
                  <c:v>0.42700719377112506</c:v>
                </c:pt>
                <c:pt idx="2709">
                  <c:v>0.42754093043251445</c:v>
                </c:pt>
                <c:pt idx="2710">
                  <c:v>0.42807466709390385</c:v>
                </c:pt>
                <c:pt idx="2711">
                  <c:v>0.42860839045091986</c:v>
                </c:pt>
                <c:pt idx="2712">
                  <c:v>0.42911139029805578</c:v>
                </c:pt>
                <c:pt idx="2713">
                  <c:v>0.4296451136550718</c:v>
                </c:pt>
                <c:pt idx="2714">
                  <c:v>0.43017878220773992</c:v>
                </c:pt>
                <c:pt idx="2715">
                  <c:v>0.43071246470434538</c:v>
                </c:pt>
                <c:pt idx="2716">
                  <c:v>0.43124620136573477</c:v>
                </c:pt>
                <c:pt idx="2717">
                  <c:v>0.43177991126393883</c:v>
                </c:pt>
                <c:pt idx="2718">
                  <c:v>0.43231364792532823</c:v>
                </c:pt>
                <c:pt idx="2719">
                  <c:v>0.43284739773582959</c:v>
                </c:pt>
                <c:pt idx="2720">
                  <c:v>0.43338110763403365</c:v>
                </c:pt>
                <c:pt idx="2721">
                  <c:v>0.43391481753223771</c:v>
                </c:pt>
                <c:pt idx="2722">
                  <c:v>0.43444856734273907</c:v>
                </c:pt>
                <c:pt idx="2723">
                  <c:v>0.43498219307076669</c:v>
                </c:pt>
                <c:pt idx="2724">
                  <c:v>0.4355159164277827</c:v>
                </c:pt>
                <c:pt idx="2725">
                  <c:v>0.43604952754156395</c:v>
                </c:pt>
                <c:pt idx="2726">
                  <c:v>0.43658307845527267</c:v>
                </c:pt>
                <c:pt idx="2727">
                  <c:v>0.43711668956905392</c:v>
                </c:pt>
                <c:pt idx="2728">
                  <c:v>0.43765030068283517</c:v>
                </c:pt>
                <c:pt idx="2729">
                  <c:v>0.43818386691332206</c:v>
                </c:pt>
                <c:pt idx="2730">
                  <c:v>0.43871747802710331</c:v>
                </c:pt>
                <c:pt idx="2731">
                  <c:v>0.43925110375513093</c:v>
                </c:pt>
                <c:pt idx="2732">
                  <c:v>0.43978465466883965</c:v>
                </c:pt>
                <c:pt idx="2733">
                  <c:v>0.44031820558254836</c:v>
                </c:pt>
                <c:pt idx="2734">
                  <c:v>0.44085178694811544</c:v>
                </c:pt>
                <c:pt idx="2735">
                  <c:v>0.44138536831368252</c:v>
                </c:pt>
                <c:pt idx="2736">
                  <c:v>0.44191893454416942</c:v>
                </c:pt>
                <c:pt idx="2737">
                  <c:v>0.44245248545787813</c:v>
                </c:pt>
                <c:pt idx="2738">
                  <c:v>0.44298605168836502</c:v>
                </c:pt>
                <c:pt idx="2739">
                  <c:v>0.44351964801533861</c:v>
                </c:pt>
                <c:pt idx="2740">
                  <c:v>0.44405324434231219</c:v>
                </c:pt>
                <c:pt idx="2741">
                  <c:v>0.44458676407775904</c:v>
                </c:pt>
                <c:pt idx="2742">
                  <c:v>0.44512036040473263</c:v>
                </c:pt>
                <c:pt idx="2743">
                  <c:v>0.44565391131844134</c:v>
                </c:pt>
                <c:pt idx="2744">
                  <c:v>0.44618741518810839</c:v>
                </c:pt>
                <c:pt idx="2745">
                  <c:v>0.44672093492355525</c:v>
                </c:pt>
                <c:pt idx="2746">
                  <c:v>0.44725447033962912</c:v>
                </c:pt>
                <c:pt idx="2747">
                  <c:v>0.44778802125333783</c:v>
                </c:pt>
                <c:pt idx="2748">
                  <c:v>0.44832157216704654</c:v>
                </c:pt>
                <c:pt idx="2749">
                  <c:v>0.44885505998676206</c:v>
                </c:pt>
                <c:pt idx="2750">
                  <c:v>0.44938856385642911</c:v>
                </c:pt>
                <c:pt idx="2751">
                  <c:v>0.44992208359187597</c:v>
                </c:pt>
                <c:pt idx="2752">
                  <c:v>0.45045561900794984</c:v>
                </c:pt>
                <c:pt idx="2753">
                  <c:v>0.45098916992165855</c:v>
                </c:pt>
                <c:pt idx="2754">
                  <c:v>0.4515226737913256</c:v>
                </c:pt>
                <c:pt idx="2755">
                  <c:v>0.45205617766099265</c:v>
                </c:pt>
                <c:pt idx="2756">
                  <c:v>0.45258972857470137</c:v>
                </c:pt>
                <c:pt idx="2757">
                  <c:v>0.45312330994026845</c:v>
                </c:pt>
                <c:pt idx="2758">
                  <c:v>0.4536568296757153</c:v>
                </c:pt>
                <c:pt idx="2759">
                  <c:v>0.45419038058942401</c:v>
                </c:pt>
                <c:pt idx="2760">
                  <c:v>0.4547239619549911</c:v>
                </c:pt>
                <c:pt idx="2761">
                  <c:v>0.45525754332055818</c:v>
                </c:pt>
                <c:pt idx="2762">
                  <c:v>0.45579109423426689</c:v>
                </c:pt>
                <c:pt idx="2763">
                  <c:v>0.45632466046475378</c:v>
                </c:pt>
                <c:pt idx="2764">
                  <c:v>0.4568582113784625</c:v>
                </c:pt>
                <c:pt idx="2765">
                  <c:v>0.45739177760894939</c:v>
                </c:pt>
                <c:pt idx="2766">
                  <c:v>0.45792534383943628</c:v>
                </c:pt>
                <c:pt idx="2767">
                  <c:v>0.458458894753145</c:v>
                </c:pt>
                <c:pt idx="2768">
                  <c:v>0.45899244566685371</c:v>
                </c:pt>
                <c:pt idx="2769">
                  <c:v>0.4595260118973406</c:v>
                </c:pt>
                <c:pt idx="2770">
                  <c:v>0.46005953163278746</c:v>
                </c:pt>
                <c:pt idx="2771">
                  <c:v>0.46059308254649617</c:v>
                </c:pt>
                <c:pt idx="2772">
                  <c:v>0.46115802656104199</c:v>
                </c:pt>
                <c:pt idx="2773">
                  <c:v>0.46169153043070904</c:v>
                </c:pt>
                <c:pt idx="2774">
                  <c:v>0.46222503430037609</c:v>
                </c:pt>
                <c:pt idx="2775">
                  <c:v>0.46275850587745887</c:v>
                </c:pt>
                <c:pt idx="2776">
                  <c:v>0.46329192756682508</c:v>
                </c:pt>
                <c:pt idx="2777">
                  <c:v>0.46382536608101121</c:v>
                </c:pt>
                <c:pt idx="2778">
                  <c:v>0.46435883765809399</c:v>
                </c:pt>
                <c:pt idx="2779">
                  <c:v>0.46489227617228013</c:v>
                </c:pt>
                <c:pt idx="2780">
                  <c:v>0.46542571468646626</c:v>
                </c:pt>
                <c:pt idx="2781">
                  <c:v>0.46595913637583247</c:v>
                </c:pt>
                <c:pt idx="2782">
                  <c:v>0.46649262419554799</c:v>
                </c:pt>
                <c:pt idx="2783">
                  <c:v>0.46702609577263077</c:v>
                </c:pt>
                <c:pt idx="2784">
                  <c:v>0.46755948321742036</c:v>
                </c:pt>
                <c:pt idx="2785">
                  <c:v>0.46809295479450314</c:v>
                </c:pt>
                <c:pt idx="2786">
                  <c:v>0.46862637648386934</c:v>
                </c:pt>
                <c:pt idx="2787">
                  <c:v>0.46915983162653052</c:v>
                </c:pt>
                <c:pt idx="2788">
                  <c:v>0.46969327014071666</c:v>
                </c:pt>
                <c:pt idx="2789">
                  <c:v>0.47022669183008287</c:v>
                </c:pt>
                <c:pt idx="2790">
                  <c:v>0.470760130344269</c:v>
                </c:pt>
                <c:pt idx="2791">
                  <c:v>0.47132495793393742</c:v>
                </c:pt>
                <c:pt idx="2792">
                  <c:v>0.47185841307659859</c:v>
                </c:pt>
                <c:pt idx="2793">
                  <c:v>0.4723918347659648</c:v>
                </c:pt>
                <c:pt idx="2794">
                  <c:v>0.47292527328015094</c:v>
                </c:pt>
                <c:pt idx="2795">
                  <c:v>0.47345882419385965</c:v>
                </c:pt>
                <c:pt idx="2796">
                  <c:v>0.47399237510756836</c:v>
                </c:pt>
                <c:pt idx="2797">
                  <c:v>0.47452592602127708</c:v>
                </c:pt>
                <c:pt idx="2798">
                  <c:v>0.47505941384099259</c:v>
                </c:pt>
                <c:pt idx="2799">
                  <c:v>0.47559291771065965</c:v>
                </c:pt>
                <c:pt idx="2800">
                  <c:v>0.47612635622484578</c:v>
                </c:pt>
                <c:pt idx="2801">
                  <c:v>0.47665979473903192</c:v>
                </c:pt>
                <c:pt idx="2802">
                  <c:v>0.47719324988169309</c:v>
                </c:pt>
                <c:pt idx="2803">
                  <c:v>0.4777266545509351</c:v>
                </c:pt>
                <c:pt idx="2804">
                  <c:v>0.47826000693427251</c:v>
                </c:pt>
                <c:pt idx="2805">
                  <c:v>0.47879342862363872</c:v>
                </c:pt>
                <c:pt idx="2806">
                  <c:v>0.47932681606842831</c:v>
                </c:pt>
                <c:pt idx="2807">
                  <c:v>0.47986044179645593</c:v>
                </c:pt>
                <c:pt idx="2808">
                  <c:v>0.480425493055116</c:v>
                </c:pt>
                <c:pt idx="2809">
                  <c:v>0.48095910416889726</c:v>
                </c:pt>
                <c:pt idx="2810">
                  <c:v>0.48149271528267851</c:v>
                </c:pt>
                <c:pt idx="2811">
                  <c:v>0.48202629664824559</c:v>
                </c:pt>
                <c:pt idx="2812">
                  <c:v>0.48255989297521917</c:v>
                </c:pt>
                <c:pt idx="2813">
                  <c:v>0.48309345920570607</c:v>
                </c:pt>
                <c:pt idx="2814">
                  <c:v>0.48362708493373369</c:v>
                </c:pt>
                <c:pt idx="2815">
                  <c:v>0.48416069604751494</c:v>
                </c:pt>
                <c:pt idx="2816">
                  <c:v>0.48469397579316398</c:v>
                </c:pt>
                <c:pt idx="2817">
                  <c:v>0.48525873243060813</c:v>
                </c:pt>
                <c:pt idx="2818">
                  <c:v>0.48579208481394553</c:v>
                </c:pt>
                <c:pt idx="2819">
                  <c:v>0.48632540130651086</c:v>
                </c:pt>
                <c:pt idx="2820">
                  <c:v>0.48689012119703873</c:v>
                </c:pt>
                <c:pt idx="2821">
                  <c:v>0.48742338224316928</c:v>
                </c:pt>
                <c:pt idx="2822">
                  <c:v>0.48795671678819597</c:v>
                </c:pt>
                <c:pt idx="2823">
                  <c:v>0.48849003328076129</c:v>
                </c:pt>
                <c:pt idx="2824">
                  <c:v>0.48902331302641033</c:v>
                </c:pt>
                <c:pt idx="2825">
                  <c:v>0.48955662951897566</c:v>
                </c:pt>
                <c:pt idx="2826">
                  <c:v>0.49009016493504953</c:v>
                </c:pt>
                <c:pt idx="2827">
                  <c:v>0.49062371584875825</c:v>
                </c:pt>
                <c:pt idx="2828">
                  <c:v>0.4911572197184253</c:v>
                </c:pt>
                <c:pt idx="2829">
                  <c:v>0.49169077063213401</c:v>
                </c:pt>
                <c:pt idx="2830">
                  <c:v>0.49222427450180106</c:v>
                </c:pt>
                <c:pt idx="2831">
                  <c:v>0.49275777837146811</c:v>
                </c:pt>
                <c:pt idx="2832">
                  <c:v>0.49329128224113516</c:v>
                </c:pt>
                <c:pt idx="2833">
                  <c:v>0.49382484847162206</c:v>
                </c:pt>
                <c:pt idx="2834">
                  <c:v>0.49435830361428323</c:v>
                </c:pt>
                <c:pt idx="2835">
                  <c:v>0.49489185452799195</c:v>
                </c:pt>
                <c:pt idx="2836">
                  <c:v>0.4954253742634388</c:v>
                </c:pt>
                <c:pt idx="2837">
                  <c:v>0.49595884584052158</c:v>
                </c:pt>
                <c:pt idx="2838">
                  <c:v>0.49649231741760436</c:v>
                </c:pt>
                <c:pt idx="2839">
                  <c:v>0.4970256874345596</c:v>
                </c:pt>
                <c:pt idx="2840">
                  <c:v>0.49755917525427512</c:v>
                </c:pt>
                <c:pt idx="2841">
                  <c:v>0.49809266307399064</c:v>
                </c:pt>
                <c:pt idx="2842">
                  <c:v>0.49862613465107342</c:v>
                </c:pt>
                <c:pt idx="2843">
                  <c:v>0.49915960622815619</c:v>
                </c:pt>
                <c:pt idx="2844">
                  <c:v>0.49969304474234233</c:v>
                </c:pt>
                <c:pt idx="2845">
                  <c:v>0.50022651631942516</c:v>
                </c:pt>
                <c:pt idx="2846">
                  <c:v>0.50075993800879137</c:v>
                </c:pt>
                <c:pt idx="2847">
                  <c:v>0.50129335969815758</c:v>
                </c:pt>
                <c:pt idx="2848">
                  <c:v>0.50182679821234366</c:v>
                </c:pt>
                <c:pt idx="2849">
                  <c:v>0.50236018565713325</c:v>
                </c:pt>
                <c:pt idx="2850">
                  <c:v>0.50289353804047066</c:v>
                </c:pt>
                <c:pt idx="2851">
                  <c:v>0.50342689042380806</c:v>
                </c:pt>
                <c:pt idx="2852">
                  <c:v>0.50396026044076325</c:v>
                </c:pt>
                <c:pt idx="2853">
                  <c:v>0.50449357693332852</c:v>
                </c:pt>
                <c:pt idx="2854">
                  <c:v>0.50502685667897762</c:v>
                </c:pt>
                <c:pt idx="2855">
                  <c:v>0.50556013642462672</c:v>
                </c:pt>
                <c:pt idx="2856">
                  <c:v>0.50609343465157175</c:v>
                </c:pt>
                <c:pt idx="2857">
                  <c:v>0.50662671439722085</c:v>
                </c:pt>
                <c:pt idx="2858">
                  <c:v>0.50715989841492692</c:v>
                </c:pt>
                <c:pt idx="2859">
                  <c:v>0.5076931405444729</c:v>
                </c:pt>
                <c:pt idx="2860">
                  <c:v>0.50822640159060339</c:v>
                </c:pt>
                <c:pt idx="2861">
                  <c:v>0.5087599213260503</c:v>
                </c:pt>
                <c:pt idx="2862">
                  <c:v>0.50929344106149721</c:v>
                </c:pt>
                <c:pt idx="2863">
                  <c:v>0.50982694493116421</c:v>
                </c:pt>
                <c:pt idx="2864">
                  <c:v>0.51039187289575849</c:v>
                </c:pt>
                <c:pt idx="2865">
                  <c:v>0.51095683277608417</c:v>
                </c:pt>
                <c:pt idx="2866">
                  <c:v>0.51152180833703687</c:v>
                </c:pt>
                <c:pt idx="2867">
                  <c:v>0.51208672005899847</c:v>
                </c:pt>
                <c:pt idx="2868">
                  <c:v>0.51265161534653847</c:v>
                </c:pt>
                <c:pt idx="2869">
                  <c:v>0.51321647718078356</c:v>
                </c:pt>
                <c:pt idx="2870">
                  <c:v>0.51378135583984852</c:v>
                </c:pt>
                <c:pt idx="2871">
                  <c:v>0.51434626756181012</c:v>
                </c:pt>
                <c:pt idx="2872">
                  <c:v>0.51491119552640441</c:v>
                </c:pt>
                <c:pt idx="2873">
                  <c:v>0.51547609081394441</c:v>
                </c:pt>
                <c:pt idx="2874">
                  <c:v>0.5160410187785387</c:v>
                </c:pt>
                <c:pt idx="2875">
                  <c:v>0.51660589743760366</c:v>
                </c:pt>
                <c:pt idx="2876">
                  <c:v>0.51717079272514366</c:v>
                </c:pt>
                <c:pt idx="2877">
                  <c:v>0.51773565455938875</c:v>
                </c:pt>
                <c:pt idx="2878">
                  <c:v>0.51826909307357483</c:v>
                </c:pt>
                <c:pt idx="2879">
                  <c:v>0.5188340370881207</c:v>
                </c:pt>
                <c:pt idx="2880">
                  <c:v>0.51939898110266658</c:v>
                </c:pt>
                <c:pt idx="2881">
                  <c:v>0.51996389282462818</c:v>
                </c:pt>
                <c:pt idx="2882">
                  <c:v>0.52052877148369314</c:v>
                </c:pt>
                <c:pt idx="2883">
                  <c:v>0.52109366677123314</c:v>
                </c:pt>
                <c:pt idx="2884">
                  <c:v>0.52162710528541922</c:v>
                </c:pt>
                <c:pt idx="2885">
                  <c:v>0.5221602494132388</c:v>
                </c:pt>
                <c:pt idx="2886">
                  <c:v>0.52269333191652745</c:v>
                </c:pt>
                <c:pt idx="2887">
                  <c:v>0.52325785456469498</c:v>
                </c:pt>
                <c:pt idx="2888">
                  <c:v>0.523822418536534</c:v>
                </c:pt>
                <c:pt idx="2889">
                  <c:v>0.5243869619678061</c:v>
                </c:pt>
                <c:pt idx="2890">
                  <c:v>0.52495137696530625</c:v>
                </c:pt>
                <c:pt idx="2891">
                  <c:v>0.52548441716748129</c:v>
                </c:pt>
                <c:pt idx="2892">
                  <c:v>0.52601739202010267</c:v>
                </c:pt>
                <c:pt idx="2893">
                  <c:v>0.52655043222227771</c:v>
                </c:pt>
                <c:pt idx="2894">
                  <c:v>0.52711491256933152</c:v>
                </c:pt>
                <c:pt idx="2895">
                  <c:v>0.52764795277150656</c:v>
                </c:pt>
                <c:pt idx="2896">
                  <c:v>0.52818094966351048</c:v>
                </c:pt>
                <c:pt idx="2897">
                  <c:v>0.52871401113829297</c:v>
                </c:pt>
                <c:pt idx="2898">
                  <c:v>0.52927846995735972</c:v>
                </c:pt>
                <c:pt idx="2899">
                  <c:v>0.52981155246064837</c:v>
                </c:pt>
                <c:pt idx="2900">
                  <c:v>0.53037619622166965</c:v>
                </c:pt>
                <c:pt idx="2901">
                  <c:v>0.53094082038425461</c:v>
                </c:pt>
                <c:pt idx="2902">
                  <c:v>0.53150544454683957</c:v>
                </c:pt>
                <c:pt idx="2903">
                  <c:v>0.53207010767758456</c:v>
                </c:pt>
                <c:pt idx="2904">
                  <c:v>0.53263475143860584</c:v>
                </c:pt>
                <c:pt idx="2905">
                  <c:v>0.53319939519962711</c:v>
                </c:pt>
                <c:pt idx="2906">
                  <c:v>0.53376403896064839</c:v>
                </c:pt>
                <c:pt idx="2907">
                  <c:v>0.53429730000677889</c:v>
                </c:pt>
                <c:pt idx="2908">
                  <c:v>0.53486196313752388</c:v>
                </c:pt>
                <c:pt idx="2909">
                  <c:v>0.53542664541194873</c:v>
                </c:pt>
                <c:pt idx="2910">
                  <c:v>0.53599138378377265</c:v>
                </c:pt>
                <c:pt idx="2911">
                  <c:v>0.5365560660581975</c:v>
                </c:pt>
                <c:pt idx="2912">
                  <c:v>0.53712072918894249</c:v>
                </c:pt>
                <c:pt idx="2913">
                  <c:v>0.53765400893459159</c:v>
                </c:pt>
                <c:pt idx="2914">
                  <c:v>0.53821859320728993</c:v>
                </c:pt>
                <c:pt idx="2915">
                  <c:v>0.53875171703425007</c:v>
                </c:pt>
                <c:pt idx="2916">
                  <c:v>0.53931630130694841</c:v>
                </c:pt>
                <c:pt idx="2917">
                  <c:v>0.5398809644376934</c:v>
                </c:pt>
                <c:pt idx="2918">
                  <c:v>0.54041418742355951</c:v>
                </c:pt>
                <c:pt idx="2919">
                  <c:v>0.54097886969798437</c:v>
                </c:pt>
                <c:pt idx="2920">
                  <c:v>0.54154349386056932</c:v>
                </c:pt>
                <c:pt idx="2921">
                  <c:v>0.54210817613499418</c:v>
                </c:pt>
                <c:pt idx="2922">
                  <c:v>0.54264108330023209</c:v>
                </c:pt>
                <c:pt idx="2923">
                  <c:v>0.543174013294761</c:v>
                </c:pt>
                <c:pt idx="2924">
                  <c:v>0.54373840599264311</c:v>
                </c:pt>
                <c:pt idx="2925">
                  <c:v>0.54427124304452978</c:v>
                </c:pt>
                <c:pt idx="2926">
                  <c:v>0.5448041271109143</c:v>
                </c:pt>
                <c:pt idx="2927">
                  <c:v>0.54536840430767985</c:v>
                </c:pt>
                <c:pt idx="2928">
                  <c:v>0.5459012650024655</c:v>
                </c:pt>
                <c:pt idx="2929">
                  <c:v>0.54643410205435217</c:v>
                </c:pt>
                <c:pt idx="2930">
                  <c:v>0.54696698612073669</c:v>
                </c:pt>
                <c:pt idx="2931">
                  <c:v>0.54749979924588921</c:v>
                </c:pt>
                <c:pt idx="2932">
                  <c:v>0.54803261237104173</c:v>
                </c:pt>
                <c:pt idx="2933">
                  <c:v>0.5485658545005877</c:v>
                </c:pt>
                <c:pt idx="2934">
                  <c:v>0.54909909663013368</c:v>
                </c:pt>
                <c:pt idx="2935">
                  <c:v>0.54963230024627618</c:v>
                </c:pt>
                <c:pt idx="2936">
                  <c:v>0.55016548426398226</c:v>
                </c:pt>
                <c:pt idx="2937">
                  <c:v>0.55069864845183858</c:v>
                </c:pt>
                <c:pt idx="2938">
                  <c:v>0.55123179257965815</c:v>
                </c:pt>
                <c:pt idx="2939">
                  <c:v>0.55176493670747773</c:v>
                </c:pt>
                <c:pt idx="2940">
                  <c:v>0.55229814032362023</c:v>
                </c:pt>
                <c:pt idx="2941">
                  <c:v>0.55283126415058037</c:v>
                </c:pt>
                <c:pt idx="2942">
                  <c:v>0.55339574449763418</c:v>
                </c:pt>
                <c:pt idx="2943">
                  <c:v>0.55396038825865546</c:v>
                </c:pt>
                <c:pt idx="2944">
                  <c:v>0.55452499259139065</c:v>
                </c:pt>
                <c:pt idx="2945">
                  <c:v>0.55508959692412585</c:v>
                </c:pt>
                <c:pt idx="2946">
                  <c:v>0.55565420125686105</c:v>
                </c:pt>
                <c:pt idx="2947">
                  <c:v>0.55621884501788232</c:v>
                </c:pt>
                <c:pt idx="2948">
                  <c:v>0.5567834887789036</c:v>
                </c:pt>
                <c:pt idx="2949">
                  <c:v>0.55734813253992488</c:v>
                </c:pt>
                <c:pt idx="2950">
                  <c:v>0.55791275670250984</c:v>
                </c:pt>
                <c:pt idx="2951">
                  <c:v>0.55847741983325483</c:v>
                </c:pt>
                <c:pt idx="2952">
                  <c:v>0.55904204399583979</c:v>
                </c:pt>
                <c:pt idx="2953">
                  <c:v>0.55960664832857498</c:v>
                </c:pt>
                <c:pt idx="2954">
                  <c:v>0.56017127249115994</c:v>
                </c:pt>
                <c:pt idx="2955">
                  <c:v>0.56073593562190494</c:v>
                </c:pt>
                <c:pt idx="2956">
                  <c:v>0.56130057938292621</c:v>
                </c:pt>
                <c:pt idx="2957">
                  <c:v>0.56186522314394749</c:v>
                </c:pt>
                <c:pt idx="2958">
                  <c:v>0.56242992433495687</c:v>
                </c:pt>
                <c:pt idx="2959">
                  <c:v>0.56299458746570186</c:v>
                </c:pt>
                <c:pt idx="2960">
                  <c:v>0.56355923122672313</c:v>
                </c:pt>
                <c:pt idx="2961">
                  <c:v>0.56412385538930809</c:v>
                </c:pt>
                <c:pt idx="2962">
                  <c:v>0.56468847955189305</c:v>
                </c:pt>
                <c:pt idx="2963">
                  <c:v>0.56525312331291433</c:v>
                </c:pt>
                <c:pt idx="2964">
                  <c:v>0.56581780558733918</c:v>
                </c:pt>
                <c:pt idx="2965">
                  <c:v>0.56638242974992414</c:v>
                </c:pt>
                <c:pt idx="2966">
                  <c:v>0.566947112024349</c:v>
                </c:pt>
                <c:pt idx="2967">
                  <c:v>0.56751175578537028</c:v>
                </c:pt>
                <c:pt idx="2968">
                  <c:v>0.56807639954639155</c:v>
                </c:pt>
                <c:pt idx="2969">
                  <c:v>0.56864102370897651</c:v>
                </c:pt>
                <c:pt idx="2970">
                  <c:v>0.56917422732511902</c:v>
                </c:pt>
                <c:pt idx="2971">
                  <c:v>0.5697069669615612</c:v>
                </c:pt>
                <c:pt idx="2972">
                  <c:v>0.57023965615292505</c:v>
                </c:pt>
                <c:pt idx="2973">
                  <c:v>0.57080378548916766</c:v>
                </c:pt>
                <c:pt idx="2974">
                  <c:v>0.57133650005356684</c:v>
                </c:pt>
                <c:pt idx="2975">
                  <c:v>0.57186926447435282</c:v>
                </c:pt>
                <c:pt idx="2976">
                  <c:v>0.57240205339025041</c:v>
                </c:pt>
                <c:pt idx="2977">
                  <c:v>0.57296625795591516</c:v>
                </c:pt>
                <c:pt idx="2978">
                  <c:v>0.57353046252157991</c:v>
                </c:pt>
                <c:pt idx="2979">
                  <c:v>0.57409471579161131</c:v>
                </c:pt>
                <c:pt idx="2980">
                  <c:v>0.57462759985799583</c:v>
                </c:pt>
                <c:pt idx="2981">
                  <c:v>0.57516046055278147</c:v>
                </c:pt>
                <c:pt idx="2982">
                  <c:v>0.57572478476404476</c:v>
                </c:pt>
                <c:pt idx="2983">
                  <c:v>0.57628908560370917</c:v>
                </c:pt>
                <c:pt idx="2984">
                  <c:v>0.57685338644337358</c:v>
                </c:pt>
                <c:pt idx="2985">
                  <c:v>0.57741761550415005</c:v>
                </c:pt>
                <c:pt idx="2986">
                  <c:v>0.57795035514059223</c:v>
                </c:pt>
                <c:pt idx="2987">
                  <c:v>0.57851445880420116</c:v>
                </c:pt>
                <c:pt idx="2988">
                  <c:v>0.57907863858552222</c:v>
                </c:pt>
                <c:pt idx="2989">
                  <c:v>0.57964279329480017</c:v>
                </c:pt>
                <c:pt idx="2990">
                  <c:v>0.58020694800407813</c:v>
                </c:pt>
                <c:pt idx="2991">
                  <c:v>0.58077107734032074</c:v>
                </c:pt>
                <c:pt idx="2992">
                  <c:v>0.58133518100392967</c:v>
                </c:pt>
                <c:pt idx="2993">
                  <c:v>0.58189974497576868</c:v>
                </c:pt>
                <c:pt idx="2994">
                  <c:v>0.58246432924846703</c:v>
                </c:pt>
                <c:pt idx="2995">
                  <c:v>0.58302891352116537</c:v>
                </c:pt>
                <c:pt idx="2996">
                  <c:v>0.58359347749300439</c:v>
                </c:pt>
                <c:pt idx="2997">
                  <c:v>0.58415812125402566</c:v>
                </c:pt>
                <c:pt idx="2998">
                  <c:v>0.58472278438477066</c:v>
                </c:pt>
                <c:pt idx="2999">
                  <c:v>0.58528740854735561</c:v>
                </c:pt>
                <c:pt idx="3000">
                  <c:v>0.58585201288009081</c:v>
                </c:pt>
                <c:pt idx="3001">
                  <c:v>0.5864166760108358</c:v>
                </c:pt>
                <c:pt idx="3002">
                  <c:v>0.58698135828526066</c:v>
                </c:pt>
                <c:pt idx="3003">
                  <c:v>0.58754607817578852</c:v>
                </c:pt>
                <c:pt idx="3004">
                  <c:v>0.58807933922191902</c:v>
                </c:pt>
                <c:pt idx="3005">
                  <c:v>0.58864398298294029</c:v>
                </c:pt>
                <c:pt idx="3006">
                  <c:v>0.58917720596880641</c:v>
                </c:pt>
                <c:pt idx="3007">
                  <c:v>0.58974184972982768</c:v>
                </c:pt>
                <c:pt idx="3008">
                  <c:v>0.59030656962035555</c:v>
                </c:pt>
                <c:pt idx="3009">
                  <c:v>0.59087123275110054</c:v>
                </c:pt>
                <c:pt idx="3010">
                  <c:v>0.59143589588184553</c:v>
                </c:pt>
                <c:pt idx="3011">
                  <c:v>0.59200055901259052</c:v>
                </c:pt>
                <c:pt idx="3012">
                  <c:v>0.5925652602035999</c:v>
                </c:pt>
                <c:pt idx="3013">
                  <c:v>0.59312998009412776</c:v>
                </c:pt>
                <c:pt idx="3014">
                  <c:v>0.59369468128513714</c:v>
                </c:pt>
                <c:pt idx="3015">
                  <c:v>0.5942593054477221</c:v>
                </c:pt>
                <c:pt idx="3016">
                  <c:v>0.59482394920874337</c:v>
                </c:pt>
                <c:pt idx="3017">
                  <c:v>0.59535715282488588</c:v>
                </c:pt>
                <c:pt idx="3018">
                  <c:v>0.59589037581075199</c:v>
                </c:pt>
                <c:pt idx="3019">
                  <c:v>0.5964235987966181</c:v>
                </c:pt>
                <c:pt idx="3020">
                  <c:v>0.59695678281432418</c:v>
                </c:pt>
                <c:pt idx="3021">
                  <c:v>0.59748998643046669</c:v>
                </c:pt>
                <c:pt idx="3022">
                  <c:v>0.59805461059305165</c:v>
                </c:pt>
                <c:pt idx="3023">
                  <c:v>0.59858779461075773</c:v>
                </c:pt>
                <c:pt idx="3024">
                  <c:v>0.5991524958017671</c:v>
                </c:pt>
                <c:pt idx="3025">
                  <c:v>0.59968573793131308</c:v>
                </c:pt>
                <c:pt idx="3026">
                  <c:v>0.60021899897744357</c:v>
                </c:pt>
                <c:pt idx="3027">
                  <c:v>0.60075218299514965</c:v>
                </c:pt>
                <c:pt idx="3028">
                  <c:v>0.60131684612589464</c:v>
                </c:pt>
                <c:pt idx="3029">
                  <c:v>0.60185004974203715</c:v>
                </c:pt>
                <c:pt idx="3030">
                  <c:v>0.60238331078816765</c:v>
                </c:pt>
                <c:pt idx="3031">
                  <c:v>0.60291651440431016</c:v>
                </c:pt>
                <c:pt idx="3032">
                  <c:v>0.60344973739017627</c:v>
                </c:pt>
                <c:pt idx="3033">
                  <c:v>0.60401440052092126</c:v>
                </c:pt>
                <c:pt idx="3034">
                  <c:v>0.60454764265046723</c:v>
                </c:pt>
                <c:pt idx="3035">
                  <c:v>0.60508084626660974</c:v>
                </c:pt>
                <c:pt idx="3036">
                  <c:v>0.60561406925247585</c:v>
                </c:pt>
                <c:pt idx="3037">
                  <c:v>0.60614729223834196</c:v>
                </c:pt>
                <c:pt idx="3038">
                  <c:v>0.60668047625604804</c:v>
                </c:pt>
                <c:pt idx="3039">
                  <c:v>0.60721367987219055</c:v>
                </c:pt>
                <c:pt idx="3040">
                  <c:v>0.60774690285805666</c:v>
                </c:pt>
                <c:pt idx="3041">
                  <c:v>0.60828010647419917</c:v>
                </c:pt>
                <c:pt idx="3042">
                  <c:v>0.60881327066205548</c:v>
                </c:pt>
                <c:pt idx="3043">
                  <c:v>0.60934647427819799</c:v>
                </c:pt>
                <c:pt idx="3044">
                  <c:v>0.60991109844078295</c:v>
                </c:pt>
                <c:pt idx="3045">
                  <c:v>0.61047560006044421</c:v>
                </c:pt>
                <c:pt idx="3046">
                  <c:v>0.61100874418826379</c:v>
                </c:pt>
                <c:pt idx="3047">
                  <c:v>0.61157326683643132</c:v>
                </c:pt>
                <c:pt idx="3048">
                  <c:v>0.61210632831121381</c:v>
                </c:pt>
                <c:pt idx="3049">
                  <c:v>0.61263928086421715</c:v>
                </c:pt>
                <c:pt idx="3050">
                  <c:v>0.61317223341722049</c:v>
                </c:pt>
                <c:pt idx="3051">
                  <c:v>0.61370518597022383</c:v>
                </c:pt>
                <c:pt idx="3052">
                  <c:v>0.61423807003660835</c:v>
                </c:pt>
                <c:pt idx="3053">
                  <c:v>0.61477090708849502</c:v>
                </c:pt>
                <c:pt idx="3054">
                  <c:v>0.61530374414038169</c:v>
                </c:pt>
                <c:pt idx="3055">
                  <c:v>0.61583653305627928</c:v>
                </c:pt>
                <c:pt idx="3056">
                  <c:v>0.6163693461814318</c:v>
                </c:pt>
                <c:pt idx="3057">
                  <c:v>0.61690229873443514</c:v>
                </c:pt>
                <c:pt idx="3058">
                  <c:v>0.61746688300713348</c:v>
                </c:pt>
                <c:pt idx="3059">
                  <c:v>0.61803142643840558</c:v>
                </c:pt>
                <c:pt idx="3060">
                  <c:v>0.61856455026536572</c:v>
                </c:pt>
                <c:pt idx="3061">
                  <c:v>0.61909765355175905</c:v>
                </c:pt>
                <c:pt idx="3062">
                  <c:v>0.61966227771434401</c:v>
                </c:pt>
                <c:pt idx="3063">
                  <c:v>0.62019540154130415</c:v>
                </c:pt>
                <c:pt idx="3064">
                  <c:v>0.62076002570388911</c:v>
                </c:pt>
                <c:pt idx="3065">
                  <c:v>0.62129310820717776</c:v>
                </c:pt>
                <c:pt idx="3066">
                  <c:v>0.62182627239503407</c:v>
                </c:pt>
                <c:pt idx="3067">
                  <c:v>0.62235939622199421</c:v>
                </c:pt>
                <c:pt idx="3068">
                  <c:v>0.62292398049469255</c:v>
                </c:pt>
                <c:pt idx="3069">
                  <c:v>0.62345712462251213</c:v>
                </c:pt>
                <c:pt idx="3070">
                  <c:v>0.6239902687503317</c:v>
                </c:pt>
                <c:pt idx="3071">
                  <c:v>0.62452345276803778</c:v>
                </c:pt>
                <c:pt idx="3072">
                  <c:v>0.62505657659499791</c:v>
                </c:pt>
                <c:pt idx="3073">
                  <c:v>0.62558970042195805</c:v>
                </c:pt>
                <c:pt idx="3074">
                  <c:v>0.62615426439379707</c:v>
                </c:pt>
                <c:pt idx="3075">
                  <c:v>0.62668740852161664</c:v>
                </c:pt>
                <c:pt idx="3076">
                  <c:v>0.62722051180800997</c:v>
                </c:pt>
                <c:pt idx="3077">
                  <c:v>0.62775363563497011</c:v>
                </c:pt>
                <c:pt idx="3078">
                  <c:v>0.62828677976278968</c:v>
                </c:pt>
                <c:pt idx="3079">
                  <c:v>0.62885138409552488</c:v>
                </c:pt>
                <c:pt idx="3080">
                  <c:v>0.62938450792248501</c:v>
                </c:pt>
                <c:pt idx="3081">
                  <c:v>0.62994907189432403</c:v>
                </c:pt>
                <c:pt idx="3082">
                  <c:v>0.63048219572128417</c:v>
                </c:pt>
                <c:pt idx="3083">
                  <c:v>0.63101527822457282</c:v>
                </c:pt>
                <c:pt idx="3084">
                  <c:v>0.63154842235239239</c:v>
                </c:pt>
                <c:pt idx="3085">
                  <c:v>0.63208156648021196</c:v>
                </c:pt>
                <c:pt idx="3086">
                  <c:v>0.6326146903071721</c:v>
                </c:pt>
                <c:pt idx="3087">
                  <c:v>0.63314783443499167</c:v>
                </c:pt>
                <c:pt idx="3088">
                  <c:v>0.63368095826195181</c:v>
                </c:pt>
                <c:pt idx="3089">
                  <c:v>0.63424545988161307</c:v>
                </c:pt>
                <c:pt idx="3090">
                  <c:v>0.63477854238490172</c:v>
                </c:pt>
                <c:pt idx="3091">
                  <c:v>0.63531166621186186</c:v>
                </c:pt>
                <c:pt idx="3092">
                  <c:v>0.63584481033968143</c:v>
                </c:pt>
                <c:pt idx="3093">
                  <c:v>0.63637787181446392</c:v>
                </c:pt>
                <c:pt idx="3094">
                  <c:v>0.63691095431775258</c:v>
                </c:pt>
                <c:pt idx="3095">
                  <c:v>0.63747547696592011</c:v>
                </c:pt>
                <c:pt idx="3096">
                  <c:v>0.6380085384407026</c:v>
                </c:pt>
                <c:pt idx="3097">
                  <c:v>0.63857304006036386</c:v>
                </c:pt>
                <c:pt idx="3098">
                  <c:v>0.63910612256365251</c:v>
                </c:pt>
                <c:pt idx="3099">
                  <c:v>0.63963920506694116</c:v>
                </c:pt>
                <c:pt idx="3100">
                  <c:v>0.6401722452691162</c:v>
                </c:pt>
                <c:pt idx="3101">
                  <c:v>0.64070528547129124</c:v>
                </c:pt>
                <c:pt idx="3102">
                  <c:v>0.64126974429035799</c:v>
                </c:pt>
                <c:pt idx="3103">
                  <c:v>0.64180274118236191</c:v>
                </c:pt>
                <c:pt idx="3104">
                  <c:v>0.64233575985654989</c:v>
                </c:pt>
                <c:pt idx="3105">
                  <c:v>0.64286868985107881</c:v>
                </c:pt>
                <c:pt idx="3106">
                  <c:v>0.64340157391746333</c:v>
                </c:pt>
                <c:pt idx="3107">
                  <c:v>0.64396589812872662</c:v>
                </c:pt>
                <c:pt idx="3108">
                  <c:v>0.64449871125387914</c:v>
                </c:pt>
                <c:pt idx="3109">
                  <c:v>0.64503157194866478</c:v>
                </c:pt>
                <c:pt idx="3110">
                  <c:v>0.64556447911390269</c:v>
                </c:pt>
                <c:pt idx="3111">
                  <c:v>0.64609733980868833</c:v>
                </c:pt>
                <c:pt idx="3112">
                  <c:v>0.64666164064835274</c:v>
                </c:pt>
                <c:pt idx="3113">
                  <c:v>0.64719440506913872</c:v>
                </c:pt>
                <c:pt idx="3114">
                  <c:v>0.64772721819429124</c:v>
                </c:pt>
                <c:pt idx="3115">
                  <c:v>0.6482913729035692</c:v>
                </c:pt>
                <c:pt idx="3116">
                  <c:v>0.64882411254001138</c:v>
                </c:pt>
                <c:pt idx="3117">
                  <c:v>0.64935677605874154</c:v>
                </c:pt>
                <c:pt idx="3118">
                  <c:v>0.64988943957747169</c:v>
                </c:pt>
                <c:pt idx="3119">
                  <c:v>0.65042212876883554</c:v>
                </c:pt>
                <c:pt idx="3120">
                  <c:v>0.6509547922875657</c:v>
                </c:pt>
                <c:pt idx="3121">
                  <c:v>0.65151889595117463</c:v>
                </c:pt>
                <c:pt idx="3122">
                  <c:v>0.65205150721165028</c:v>
                </c:pt>
                <c:pt idx="3123">
                  <c:v>0.6525841447546108</c:v>
                </c:pt>
                <c:pt idx="3124">
                  <c:v>0.65311680827334095</c:v>
                </c:pt>
                <c:pt idx="3125">
                  <c:v>0.6536494974647048</c:v>
                </c:pt>
                <c:pt idx="3126">
                  <c:v>0.65421362680094741</c:v>
                </c:pt>
                <c:pt idx="3127">
                  <c:v>0.65474626434390792</c:v>
                </c:pt>
                <c:pt idx="3128">
                  <c:v>0.65527887560438358</c:v>
                </c:pt>
                <c:pt idx="3129">
                  <c:v>0.65581151314734409</c:v>
                </c:pt>
                <c:pt idx="3130">
                  <c:v>0.65634412440781975</c:v>
                </c:pt>
                <c:pt idx="3131">
                  <c:v>0.65687668217395934</c:v>
                </c:pt>
                <c:pt idx="3132">
                  <c:v>0.6574406800849778</c:v>
                </c:pt>
                <c:pt idx="3133">
                  <c:v>0.65797326475787854</c:v>
                </c:pt>
                <c:pt idx="3134">
                  <c:v>0.65850571168771943</c:v>
                </c:pt>
                <c:pt idx="3135">
                  <c:v>0.65903824222938967</c:v>
                </c:pt>
                <c:pt idx="3136">
                  <c:v>0.65957071735394657</c:v>
                </c:pt>
                <c:pt idx="3137">
                  <c:v>0.66010310688048213</c:v>
                </c:pt>
                <c:pt idx="3138">
                  <c:v>0.66063546719601773</c:v>
                </c:pt>
                <c:pt idx="3139">
                  <c:v>0.66116782751155334</c:v>
                </c:pt>
                <c:pt idx="3140">
                  <c:v>0.66170003652228171</c:v>
                </c:pt>
                <c:pt idx="3141">
                  <c:v>0.66223224553301008</c:v>
                </c:pt>
                <c:pt idx="3142">
                  <c:v>0.66276448552045797</c:v>
                </c:pt>
                <c:pt idx="3143">
                  <c:v>0.66329675612312866</c:v>
                </c:pt>
                <c:pt idx="3144">
                  <c:v>0.66386043625545543</c:v>
                </c:pt>
                <c:pt idx="3145">
                  <c:v>0.66442408541106268</c:v>
                </c:pt>
                <c:pt idx="3146">
                  <c:v>0.66495632539851057</c:v>
                </c:pt>
                <c:pt idx="3147">
                  <c:v>0.66548847136044242</c:v>
                </c:pt>
                <c:pt idx="3148">
                  <c:v>0.66602071134789032</c:v>
                </c:pt>
                <c:pt idx="3149">
                  <c:v>0.66655292035861868</c:v>
                </c:pt>
                <c:pt idx="3150">
                  <c:v>0.66708509803304639</c:v>
                </c:pt>
                <c:pt idx="3151">
                  <c:v>0.66764865205290802</c:v>
                </c:pt>
                <c:pt idx="3152">
                  <c:v>0.66818086106363639</c:v>
                </c:pt>
                <c:pt idx="3153">
                  <c:v>0.66871303873806409</c:v>
                </c:pt>
                <c:pt idx="3154">
                  <c:v>0.66924518469999594</c:v>
                </c:pt>
                <c:pt idx="3155">
                  <c:v>0.66977726610915522</c:v>
                </c:pt>
                <c:pt idx="3156">
                  <c:v>0.6703093475183145</c:v>
                </c:pt>
                <c:pt idx="3157">
                  <c:v>0.67084146139329737</c:v>
                </c:pt>
                <c:pt idx="3158">
                  <c:v>0.67137347672279646</c:v>
                </c:pt>
                <c:pt idx="3159">
                  <c:v>0.67190555813195574</c:v>
                </c:pt>
                <c:pt idx="3160">
                  <c:v>0.67243770409388759</c:v>
                </c:pt>
                <c:pt idx="3161">
                  <c:v>0.67296981796887045</c:v>
                </c:pt>
                <c:pt idx="3162">
                  <c:v>0.67350189937802973</c:v>
                </c:pt>
                <c:pt idx="3163">
                  <c:v>0.6740339479380173</c:v>
                </c:pt>
                <c:pt idx="3164">
                  <c:v>0.67456596326751639</c:v>
                </c:pt>
                <c:pt idx="3165">
                  <c:v>0.67509810922944824</c:v>
                </c:pt>
                <c:pt idx="3166">
                  <c:v>0.67563028690387594</c:v>
                </c:pt>
                <c:pt idx="3167">
                  <c:v>0.6761938084579141</c:v>
                </c:pt>
                <c:pt idx="3168">
                  <c:v>0.67672582378741319</c:v>
                </c:pt>
                <c:pt idx="3169">
                  <c:v>0.67728934534145135</c:v>
                </c:pt>
                <c:pt idx="3170">
                  <c:v>0.67782136067095045</c:v>
                </c:pt>
                <c:pt idx="3171">
                  <c:v>0.67835330834451457</c:v>
                </c:pt>
                <c:pt idx="3172">
                  <c:v>0.67888538975367385</c:v>
                </c:pt>
                <c:pt idx="3173">
                  <c:v>0.67941743831366141</c:v>
                </c:pt>
                <c:pt idx="3174">
                  <c:v>0.67994942001373693</c:v>
                </c:pt>
                <c:pt idx="3175">
                  <c:v>0.68048146857372449</c:v>
                </c:pt>
                <c:pt idx="3176">
                  <c:v>0.68101354998288377</c:v>
                </c:pt>
                <c:pt idx="3177">
                  <c:v>0.6815454976564479</c:v>
                </c:pt>
                <c:pt idx="3178">
                  <c:v>0.68207751298594699</c:v>
                </c:pt>
                <c:pt idx="3179">
                  <c:v>0.68260952831544608</c:v>
                </c:pt>
                <c:pt idx="3180">
                  <c:v>0.68314160972460536</c:v>
                </c:pt>
                <c:pt idx="3181">
                  <c:v>0.6836735573981696</c:v>
                </c:pt>
                <c:pt idx="3182">
                  <c:v>0.68420557272766869</c:v>
                </c:pt>
                <c:pt idx="3183">
                  <c:v>0.68473752040123292</c:v>
                </c:pt>
                <c:pt idx="3184">
                  <c:v>0.68526946807479705</c:v>
                </c:pt>
                <c:pt idx="3185">
                  <c:v>0.68580138132007351</c:v>
                </c:pt>
                <c:pt idx="3186">
                  <c:v>0.68636483679445148</c:v>
                </c:pt>
                <c:pt idx="3187">
                  <c:v>0.68689685212395057</c:v>
                </c:pt>
                <c:pt idx="3188">
                  <c:v>0.68742886745344967</c:v>
                </c:pt>
                <c:pt idx="3189">
                  <c:v>0.68799232292782764</c:v>
                </c:pt>
                <c:pt idx="3190">
                  <c:v>0.6885242361731041</c:v>
                </c:pt>
                <c:pt idx="3191">
                  <c:v>0.68905656693272366</c:v>
                </c:pt>
                <c:pt idx="3192">
                  <c:v>0.68958886779333894</c:v>
                </c:pt>
                <c:pt idx="3193">
                  <c:v>0.69012116865395423</c:v>
                </c:pt>
                <c:pt idx="3194">
                  <c:v>0.69068493955845267</c:v>
                </c:pt>
                <c:pt idx="3195">
                  <c:v>0.69121717954590056</c:v>
                </c:pt>
                <c:pt idx="3196">
                  <c:v>0.69174926095505984</c:v>
                </c:pt>
                <c:pt idx="3197">
                  <c:v>0.69228140691699169</c:v>
                </c:pt>
                <c:pt idx="3198">
                  <c:v>0.69284496093685333</c:v>
                </c:pt>
                <c:pt idx="3199">
                  <c:v>0.69337700949684089</c:v>
                </c:pt>
                <c:pt idx="3200">
                  <c:v>0.6939089911969164</c:v>
                </c:pt>
                <c:pt idx="3201">
                  <c:v>0.69444100652641549</c:v>
                </c:pt>
                <c:pt idx="3202">
                  <c:v>0.6950043943448585</c:v>
                </c:pt>
                <c:pt idx="3203">
                  <c:v>0.69553634201842263</c:v>
                </c:pt>
                <c:pt idx="3204">
                  <c:v>0.69609976386337691</c:v>
                </c:pt>
                <c:pt idx="3205">
                  <c:v>0.69666304717954952</c:v>
                </c:pt>
                <c:pt idx="3206">
                  <c:v>0.69719489035084337</c:v>
                </c:pt>
                <c:pt idx="3207">
                  <c:v>0.6977266617765987</c:v>
                </c:pt>
                <c:pt idx="3208">
                  <c:v>0.69825846928566848</c:v>
                </c:pt>
                <c:pt idx="3209">
                  <c:v>0.69879031245696233</c:v>
                </c:pt>
                <c:pt idx="3210">
                  <c:v>0.69932215562825617</c:v>
                </c:pt>
                <c:pt idx="3211">
                  <c:v>0.69985389054463432</c:v>
                </c:pt>
                <c:pt idx="3212">
                  <c:v>0.70038576895510252</c:v>
                </c:pt>
                <c:pt idx="3213">
                  <c:v>0.70091761212639636</c:v>
                </c:pt>
                <c:pt idx="3214">
                  <c:v>0.70144952537167282</c:v>
                </c:pt>
                <c:pt idx="3215">
                  <c:v>0.70201273694230693</c:v>
                </c:pt>
                <c:pt idx="3216">
                  <c:v>0.70254458011360077</c:v>
                </c:pt>
                <c:pt idx="3217">
                  <c:v>0.70307642328489461</c:v>
                </c:pt>
                <c:pt idx="3218">
                  <c:v>0.70363970660106723</c:v>
                </c:pt>
                <c:pt idx="3219">
                  <c:v>0.70417158501153543</c:v>
                </c:pt>
                <c:pt idx="3220">
                  <c:v>0.70473490356688251</c:v>
                </c:pt>
                <c:pt idx="3221">
                  <c:v>0.70526681681215897</c:v>
                </c:pt>
                <c:pt idx="3222">
                  <c:v>0.70579865998345281</c:v>
                </c:pt>
                <c:pt idx="3223">
                  <c:v>0.70633053839392101</c:v>
                </c:pt>
                <c:pt idx="3224">
                  <c:v>0.7068623459029908</c:v>
                </c:pt>
                <c:pt idx="3225">
                  <c:v>0.707394224313459</c:v>
                </c:pt>
                <c:pt idx="3226">
                  <c:v>0.7079261027239272</c:v>
                </c:pt>
                <c:pt idx="3227">
                  <c:v>0.70845783764030534</c:v>
                </c:pt>
                <c:pt idx="3228">
                  <c:v>0.70898964514937513</c:v>
                </c:pt>
                <c:pt idx="3229">
                  <c:v>0.70952130575600314</c:v>
                </c:pt>
                <c:pt idx="3230">
                  <c:v>0.71005300373191071</c:v>
                </c:pt>
                <c:pt idx="3231">
                  <c:v>0.71058466433853873</c:v>
                </c:pt>
                <c:pt idx="3232">
                  <c:v>0.71114768900769876</c:v>
                </c:pt>
                <c:pt idx="3233">
                  <c:v>0.71167927353198002</c:v>
                </c:pt>
                <c:pt idx="3234">
                  <c:v>0.71224218068332024</c:v>
                </c:pt>
                <c:pt idx="3235">
                  <c:v>0.71280516663621796</c:v>
                </c:pt>
                <c:pt idx="3236">
                  <c:v>0.71333667327082273</c:v>
                </c:pt>
                <c:pt idx="3237">
                  <c:v>0.71386821907884168</c:v>
                </c:pt>
                <c:pt idx="3238">
                  <c:v>0.71439976488686063</c:v>
                </c:pt>
                <c:pt idx="3239">
                  <c:v>0.71493138767558728</c:v>
                </c:pt>
                <c:pt idx="3240">
                  <c:v>0.71546297219986854</c:v>
                </c:pt>
                <c:pt idx="3241">
                  <c:v>0.71599447883447331</c:v>
                </c:pt>
                <c:pt idx="3242">
                  <c:v>0.71652590573705177</c:v>
                </c:pt>
                <c:pt idx="3243">
                  <c:v>0.71705745154507072</c:v>
                </c:pt>
                <c:pt idx="3244">
                  <c:v>0.71758903606935198</c:v>
                </c:pt>
                <c:pt idx="3245">
                  <c:v>0.71812054270395675</c:v>
                </c:pt>
                <c:pt idx="3246">
                  <c:v>0.7186520097104182</c:v>
                </c:pt>
                <c:pt idx="3247">
                  <c:v>0.71918351634502298</c:v>
                </c:pt>
                <c:pt idx="3248">
                  <c:v>0.71971486161363485</c:v>
                </c:pt>
                <c:pt idx="3249">
                  <c:v>0.72024628851621331</c:v>
                </c:pt>
                <c:pt idx="3250">
                  <c:v>0.72077779515081808</c:v>
                </c:pt>
                <c:pt idx="3251">
                  <c:v>0.72130922205339654</c:v>
                </c:pt>
                <c:pt idx="3252">
                  <c:v>0.7218408065776778</c:v>
                </c:pt>
                <c:pt idx="3253">
                  <c:v>0.72237227358413925</c:v>
                </c:pt>
                <c:pt idx="3254">
                  <c:v>0.72290378021874402</c:v>
                </c:pt>
                <c:pt idx="3255">
                  <c:v>0.72346672699822767</c:v>
                </c:pt>
                <c:pt idx="3256">
                  <c:v>0.72399819400468912</c:v>
                </c:pt>
                <c:pt idx="3257">
                  <c:v>0.72452970063929389</c:v>
                </c:pt>
                <c:pt idx="3258">
                  <c:v>0.72506108696445304</c:v>
                </c:pt>
                <c:pt idx="3259">
                  <c:v>0.72559247328961218</c:v>
                </c:pt>
                <c:pt idx="3260">
                  <c:v>0.72612390019219064</c:v>
                </c:pt>
                <c:pt idx="3261">
                  <c:v>0.72665536719865209</c:v>
                </c:pt>
                <c:pt idx="3262">
                  <c:v>0.72721831397813574</c:v>
                </c:pt>
                <c:pt idx="3263">
                  <c:v>0.7277497408807142</c:v>
                </c:pt>
                <c:pt idx="3264">
                  <c:v>0.72828124751531897</c:v>
                </c:pt>
                <c:pt idx="3265">
                  <c:v>0.72881275414992375</c:v>
                </c:pt>
                <c:pt idx="3266">
                  <c:v>0.72934426078452852</c:v>
                </c:pt>
                <c:pt idx="3267">
                  <c:v>0.72990708725456643</c:v>
                </c:pt>
                <c:pt idx="3268">
                  <c:v>0.73043855426102788</c:v>
                </c:pt>
                <c:pt idx="3269">
                  <c:v>0.73096998116360634</c:v>
                </c:pt>
                <c:pt idx="3270">
                  <c:v>0.73150160395233299</c:v>
                </c:pt>
                <c:pt idx="3271">
                  <c:v>0.73203311058693776</c:v>
                </c:pt>
                <c:pt idx="3272">
                  <c:v>0.73256461722154254</c:v>
                </c:pt>
                <c:pt idx="3273">
                  <c:v>0.73309627782817055</c:v>
                </c:pt>
                <c:pt idx="3274">
                  <c:v>0.73362786235245181</c:v>
                </c:pt>
                <c:pt idx="3275">
                  <c:v>0.73415956032835938</c:v>
                </c:pt>
                <c:pt idx="3276">
                  <c:v>0.73469125830426696</c:v>
                </c:pt>
                <c:pt idx="3277">
                  <c:v>0.73522302973002229</c:v>
                </c:pt>
                <c:pt idx="3278">
                  <c:v>0.73578627738397095</c:v>
                </c:pt>
                <c:pt idx="3279">
                  <c:v>0.73631808489304074</c:v>
                </c:pt>
                <c:pt idx="3280">
                  <c:v>0.73688140344838782</c:v>
                </c:pt>
                <c:pt idx="3281">
                  <c:v>0.73741324661968166</c:v>
                </c:pt>
                <c:pt idx="3282">
                  <c:v>0.73794505412875144</c:v>
                </c:pt>
                <c:pt idx="3283">
                  <c:v>0.73847686163782122</c:v>
                </c:pt>
                <c:pt idx="3284">
                  <c:v>0.7390085596137288</c:v>
                </c:pt>
                <c:pt idx="3285">
                  <c:v>0.73957166036523558</c:v>
                </c:pt>
                <c:pt idx="3286">
                  <c:v>0.74010339528161373</c:v>
                </c:pt>
                <c:pt idx="3287">
                  <c:v>0.7406350932575213</c:v>
                </c:pt>
                <c:pt idx="3288">
                  <c:v>0.74116679123342888</c:v>
                </c:pt>
                <c:pt idx="3289">
                  <c:v>0.74169856265918421</c:v>
                </c:pt>
                <c:pt idx="3290">
                  <c:v>0.74223040583047806</c:v>
                </c:pt>
                <c:pt idx="3291">
                  <c:v>0.74276228424094626</c:v>
                </c:pt>
                <c:pt idx="3292">
                  <c:v>0.7432940191573244</c:v>
                </c:pt>
                <c:pt idx="3293">
                  <c:v>0.74382582666639419</c:v>
                </c:pt>
                <c:pt idx="3294">
                  <c:v>0.74435763417546397</c:v>
                </c:pt>
                <c:pt idx="3295">
                  <c:v>0.7448894056012193</c:v>
                </c:pt>
                <c:pt idx="3296">
                  <c:v>0.74542135327478354</c:v>
                </c:pt>
                <c:pt idx="3297">
                  <c:v>0.74595326652006</c:v>
                </c:pt>
                <c:pt idx="3298">
                  <c:v>0.74648517976533646</c:v>
                </c:pt>
                <c:pt idx="3299">
                  <c:v>0.74701719509483555</c:v>
                </c:pt>
                <c:pt idx="3300">
                  <c:v>0.74754921042433464</c:v>
                </c:pt>
                <c:pt idx="3301">
                  <c:v>0.74808119212441015</c:v>
                </c:pt>
                <c:pt idx="3302">
                  <c:v>0.74864447544058277</c:v>
                </c:pt>
                <c:pt idx="3303">
                  <c:v>0.74920775875675538</c:v>
                </c:pt>
                <c:pt idx="3304">
                  <c:v>0.74973956626582516</c:v>
                </c:pt>
                <c:pt idx="3305">
                  <c:v>0.75030281391977383</c:v>
                </c:pt>
                <c:pt idx="3306">
                  <c:v>0.75083469233024203</c:v>
                </c:pt>
                <c:pt idx="3307">
                  <c:v>0.75136649983931181</c:v>
                </c:pt>
                <c:pt idx="3308">
                  <c:v>0.75192971140994591</c:v>
                </c:pt>
                <c:pt idx="3309">
                  <c:v>0.75246158982041411</c:v>
                </c:pt>
                <c:pt idx="3310">
                  <c:v>0.75299339732948389</c:v>
                </c:pt>
                <c:pt idx="3311">
                  <c:v>0.75352513224586204</c:v>
                </c:pt>
                <c:pt idx="3312">
                  <c:v>0.75405697541715588</c:v>
                </c:pt>
                <c:pt idx="3313">
                  <c:v>0.75458881858844973</c:v>
                </c:pt>
                <c:pt idx="3314">
                  <c:v>0.75512062609751951</c:v>
                </c:pt>
                <c:pt idx="3315">
                  <c:v>0.75565257377108375</c:v>
                </c:pt>
                <c:pt idx="3316">
                  <c:v>0.75618445218155195</c:v>
                </c:pt>
                <c:pt idx="3317">
                  <c:v>0.75671643388162746</c:v>
                </c:pt>
                <c:pt idx="3318">
                  <c:v>0.75724834712690392</c:v>
                </c:pt>
                <c:pt idx="3319">
                  <c:v>0.75778029480046816</c:v>
                </c:pt>
                <c:pt idx="3320">
                  <c:v>0.75831220804574462</c:v>
                </c:pt>
                <c:pt idx="3321">
                  <c:v>0.75884415571930885</c:v>
                </c:pt>
                <c:pt idx="3322">
                  <c:v>0.75937603412977706</c:v>
                </c:pt>
                <c:pt idx="3323">
                  <c:v>0.75990794737505352</c:v>
                </c:pt>
                <c:pt idx="3324">
                  <c:v>0.76043880776004114</c:v>
                </c:pt>
                <c:pt idx="3325">
                  <c:v>0.76100101319836333</c:v>
                </c:pt>
                <c:pt idx="3326">
                  <c:v>0.76153196645941468</c:v>
                </c:pt>
                <c:pt idx="3327">
                  <c:v>0.7620627317528581</c:v>
                </c:pt>
                <c:pt idx="3328">
                  <c:v>0.76259344865676926</c:v>
                </c:pt>
                <c:pt idx="3329">
                  <c:v>0.76312435574776227</c:v>
                </c:pt>
                <c:pt idx="3330">
                  <c:v>0.76365497416152295</c:v>
                </c:pt>
                <c:pt idx="3331">
                  <c:v>0.76418564210453066</c:v>
                </c:pt>
                <c:pt idx="3332">
                  <c:v>0.76471640739797409</c:v>
                </c:pt>
                <c:pt idx="3333">
                  <c:v>0.76527866066112515</c:v>
                </c:pt>
                <c:pt idx="3334">
                  <c:v>0.76580952104611277</c:v>
                </c:pt>
                <c:pt idx="3335">
                  <c:v>0.7663402863395562</c:v>
                </c:pt>
                <c:pt idx="3336">
                  <c:v>0.76687109945782839</c:v>
                </c:pt>
                <c:pt idx="3337">
                  <c:v>0.76743344669370017</c:v>
                </c:pt>
                <c:pt idx="3338">
                  <c:v>0.76796430707868779</c:v>
                </c:pt>
                <c:pt idx="3339">
                  <c:v>0.76849530597099525</c:v>
                </c:pt>
                <c:pt idx="3340">
                  <c:v>0.76902634996204433</c:v>
                </c:pt>
                <c:pt idx="3341">
                  <c:v>0.76955761166577474</c:v>
                </c:pt>
                <c:pt idx="3342">
                  <c:v>0.77008874427295815</c:v>
                </c:pt>
                <c:pt idx="3343">
                  <c:v>0.77061996344864303</c:v>
                </c:pt>
                <c:pt idx="3344">
                  <c:v>0.77118262276920679</c:v>
                </c:pt>
                <c:pt idx="3345">
                  <c:v>0.77171392650468251</c:v>
                </c:pt>
                <c:pt idx="3346">
                  <c:v>0.77227671191817315</c:v>
                </c:pt>
                <c:pt idx="3347">
                  <c:v>0.7728080982433323</c:v>
                </c:pt>
                <c:pt idx="3348">
                  <c:v>0.77333940197880802</c:v>
                </c:pt>
                <c:pt idx="3349">
                  <c:v>0.77387074724741989</c:v>
                </c:pt>
                <c:pt idx="3350">
                  <c:v>0.7744020089511503</c:v>
                </c:pt>
                <c:pt idx="3351">
                  <c:v>0.77493343585372876</c:v>
                </c:pt>
                <c:pt idx="3352">
                  <c:v>0.77546486275630722</c:v>
                </c:pt>
                <c:pt idx="3353">
                  <c:v>0.77602764816979786</c:v>
                </c:pt>
                <c:pt idx="3354">
                  <c:v>0.77655915480440263</c:v>
                </c:pt>
                <c:pt idx="3355">
                  <c:v>0.77709054112956177</c:v>
                </c:pt>
                <c:pt idx="3356">
                  <c:v>0.77762192745472092</c:v>
                </c:pt>
                <c:pt idx="3357">
                  <c:v>0.77815323119019664</c:v>
                </c:pt>
                <c:pt idx="3358">
                  <c:v>0.77868457645880851</c:v>
                </c:pt>
                <c:pt idx="3359">
                  <c:v>0.77921596278396765</c:v>
                </c:pt>
                <c:pt idx="3360">
                  <c:v>0.77977886993530787</c:v>
                </c:pt>
                <c:pt idx="3361">
                  <c:v>0.78031029683788633</c:v>
                </c:pt>
                <c:pt idx="3362">
                  <c:v>0.7808418034724911</c:v>
                </c:pt>
                <c:pt idx="3363">
                  <c:v>0.78137314874110297</c:v>
                </c:pt>
                <c:pt idx="3364">
                  <c:v>0.78190453506626212</c:v>
                </c:pt>
                <c:pt idx="3365">
                  <c:v>0.78246727894661661</c:v>
                </c:pt>
                <c:pt idx="3366">
                  <c:v>0.78299870584919506</c:v>
                </c:pt>
                <c:pt idx="3367">
                  <c:v>0.7835615728966524</c:v>
                </c:pt>
                <c:pt idx="3368">
                  <c:v>0.78409303990311385</c:v>
                </c:pt>
                <c:pt idx="3369">
                  <c:v>0.7846245069095753</c:v>
                </c:pt>
                <c:pt idx="3370">
                  <c:v>0.78515585217818717</c:v>
                </c:pt>
                <c:pt idx="3371">
                  <c:v>0.78568727908076563</c:v>
                </c:pt>
                <c:pt idx="3372">
                  <c:v>0.78621870598334409</c:v>
                </c:pt>
                <c:pt idx="3373">
                  <c:v>0.78675005125195596</c:v>
                </c:pt>
                <c:pt idx="3374">
                  <c:v>0.78728151825841741</c:v>
                </c:pt>
                <c:pt idx="3375">
                  <c:v>0.78781302489302218</c:v>
                </c:pt>
                <c:pt idx="3376">
                  <c:v>0.78834464768174883</c:v>
                </c:pt>
                <c:pt idx="3377">
                  <c:v>0.78887619348976779</c:v>
                </c:pt>
                <c:pt idx="3378">
                  <c:v>0.78940773929778674</c:v>
                </c:pt>
                <c:pt idx="3379">
                  <c:v>0.78993916620036519</c:v>
                </c:pt>
                <c:pt idx="3380">
                  <c:v>0.79047059310294365</c:v>
                </c:pt>
                <c:pt idx="3381">
                  <c:v>0.7910020601094051</c:v>
                </c:pt>
                <c:pt idx="3382">
                  <c:v>0.79156492715686244</c:v>
                </c:pt>
                <c:pt idx="3383">
                  <c:v>0.79209647296488139</c:v>
                </c:pt>
                <c:pt idx="3384">
                  <c:v>0.79262809575360804</c:v>
                </c:pt>
                <c:pt idx="3385">
                  <c:v>0.7931595226561865</c:v>
                </c:pt>
                <c:pt idx="3386">
                  <c:v>0.79369098966264795</c:v>
                </c:pt>
                <c:pt idx="3387">
                  <c:v>0.79425401433180798</c:v>
                </c:pt>
                <c:pt idx="3388">
                  <c:v>0.79481684080184589</c:v>
                </c:pt>
                <c:pt idx="3389">
                  <c:v>0.79534818607045776</c:v>
                </c:pt>
                <c:pt idx="3390">
                  <c:v>0.79587957239561691</c:v>
                </c:pt>
                <c:pt idx="3391">
                  <c:v>0.79641103940207836</c:v>
                </c:pt>
                <c:pt idx="3392">
                  <c:v>0.79694258521009731</c:v>
                </c:pt>
                <c:pt idx="3393">
                  <c:v>0.79747401211267577</c:v>
                </c:pt>
                <c:pt idx="3394">
                  <c:v>0.79800555792069472</c:v>
                </c:pt>
                <c:pt idx="3395">
                  <c:v>0.79853690318930659</c:v>
                </c:pt>
                <c:pt idx="3396">
                  <c:v>0.79906840982391136</c:v>
                </c:pt>
                <c:pt idx="3397">
                  <c:v>0.79959983672648982</c:v>
                </c:pt>
                <c:pt idx="3398">
                  <c:v>0.80016262213998046</c:v>
                </c:pt>
                <c:pt idx="3399">
                  <c:v>0.80069400846513961</c:v>
                </c:pt>
                <c:pt idx="3400">
                  <c:v>0.80122539479029875</c:v>
                </c:pt>
                <c:pt idx="3401">
                  <c:v>0.8017568617967602</c:v>
                </c:pt>
                <c:pt idx="3402">
                  <c:v>0.80228828869933866</c:v>
                </c:pt>
                <c:pt idx="3403">
                  <c:v>0.80281975570580011</c:v>
                </c:pt>
                <c:pt idx="3404">
                  <c:v>0.80335126234040488</c:v>
                </c:pt>
                <c:pt idx="3405">
                  <c:v>0.80388280814842383</c:v>
                </c:pt>
                <c:pt idx="3406">
                  <c:v>0.80444567519588117</c:v>
                </c:pt>
                <c:pt idx="3407">
                  <c:v>0.80497706152104032</c:v>
                </c:pt>
                <c:pt idx="3408">
                  <c:v>0.80554000830052397</c:v>
                </c:pt>
                <c:pt idx="3409">
                  <c:v>0.80607151493512874</c:v>
                </c:pt>
                <c:pt idx="3410">
                  <c:v>0.80663438198258608</c:v>
                </c:pt>
                <c:pt idx="3411">
                  <c:v>0.80716576830774522</c:v>
                </c:pt>
                <c:pt idx="3412">
                  <c:v>0.80769727494235</c:v>
                </c:pt>
                <c:pt idx="3413">
                  <c:v>0.80822866126750914</c:v>
                </c:pt>
                <c:pt idx="3414">
                  <c:v>0.8087600881700876</c:v>
                </c:pt>
                <c:pt idx="3415">
                  <c:v>0.80929159480469237</c:v>
                </c:pt>
                <c:pt idx="3416">
                  <c:v>0.80982298112985152</c:v>
                </c:pt>
                <c:pt idx="3417">
                  <c:v>0.81035448776445629</c:v>
                </c:pt>
                <c:pt idx="3418">
                  <c:v>0.81088599439906106</c:v>
                </c:pt>
                <c:pt idx="3419">
                  <c:v>0.81141742130163952</c:v>
                </c:pt>
                <c:pt idx="3420">
                  <c:v>0.81198024777167743</c:v>
                </c:pt>
                <c:pt idx="3421">
                  <c:v>0.81254311481913477</c:v>
                </c:pt>
                <c:pt idx="3422">
                  <c:v>0.81307458182559622</c:v>
                </c:pt>
                <c:pt idx="3423">
                  <c:v>0.81360600872817468</c:v>
                </c:pt>
                <c:pt idx="3424">
                  <c:v>0.81413739505333382</c:v>
                </c:pt>
                <c:pt idx="3425">
                  <c:v>0.81466874032194569</c:v>
                </c:pt>
                <c:pt idx="3426">
                  <c:v>0.81520008559055757</c:v>
                </c:pt>
                <c:pt idx="3427">
                  <c:v>0.81573151249313602</c:v>
                </c:pt>
                <c:pt idx="3428">
                  <c:v>0.81626289881829517</c:v>
                </c:pt>
                <c:pt idx="3429">
                  <c:v>0.81679436582475662</c:v>
                </c:pt>
                <c:pt idx="3430">
                  <c:v>0.81735710970511111</c:v>
                </c:pt>
                <c:pt idx="3431">
                  <c:v>0.81788849603027025</c:v>
                </c:pt>
                <c:pt idx="3432">
                  <c:v>0.8184199630367317</c:v>
                </c:pt>
                <c:pt idx="3433">
                  <c:v>0.81895130830534357</c:v>
                </c:pt>
                <c:pt idx="3434">
                  <c:v>0.81948252748102846</c:v>
                </c:pt>
                <c:pt idx="3435">
                  <c:v>0.82001387274964033</c:v>
                </c:pt>
                <c:pt idx="3436">
                  <c:v>0.8205452180182522</c:v>
                </c:pt>
                <c:pt idx="3437">
                  <c:v>0.82107639416373124</c:v>
                </c:pt>
                <c:pt idx="3438">
                  <c:v>0.82160757030921028</c:v>
                </c:pt>
                <c:pt idx="3439">
                  <c:v>0.82213878948489516</c:v>
                </c:pt>
                <c:pt idx="3440">
                  <c:v>0.82267000866058004</c:v>
                </c:pt>
                <c:pt idx="3441">
                  <c:v>0.82320122783626493</c:v>
                </c:pt>
                <c:pt idx="3442">
                  <c:v>0.82373248953999534</c:v>
                </c:pt>
                <c:pt idx="3443">
                  <c:v>0.82426375124372575</c:v>
                </c:pt>
                <c:pt idx="3444">
                  <c:v>0.82479497041941063</c:v>
                </c:pt>
                <c:pt idx="3445">
                  <c:v>0.82532610302659404</c:v>
                </c:pt>
                <c:pt idx="3446">
                  <c:v>0.82585727917207308</c:v>
                </c:pt>
                <c:pt idx="3447">
                  <c:v>0.82638845531755212</c:v>
                </c:pt>
                <c:pt idx="3448">
                  <c:v>0.826919674493237</c:v>
                </c:pt>
                <c:pt idx="3449">
                  <c:v>0.82748229078359492</c:v>
                </c:pt>
                <c:pt idx="3450">
                  <c:v>0.82801346692907396</c:v>
                </c:pt>
                <c:pt idx="3451">
                  <c:v>0.82854459953625736</c:v>
                </c:pt>
                <c:pt idx="3452">
                  <c:v>0.82907581871194225</c:v>
                </c:pt>
                <c:pt idx="3453">
                  <c:v>0.82960712244741797</c:v>
                </c:pt>
                <c:pt idx="3454">
                  <c:v>0.83013825505460137</c:v>
                </c:pt>
                <c:pt idx="3455">
                  <c:v>0.83070095690321055</c:v>
                </c:pt>
                <c:pt idx="3456">
                  <c:v>0.83123213304868959</c:v>
                </c:pt>
                <c:pt idx="3457">
                  <c:v>0.83176175275275011</c:v>
                </c:pt>
                <c:pt idx="3458">
                  <c:v>0.83229137245681062</c:v>
                </c:pt>
                <c:pt idx="3459">
                  <c:v>0.8328211736082195</c:v>
                </c:pt>
                <c:pt idx="3460">
                  <c:v>0.83335091498575165</c:v>
                </c:pt>
                <c:pt idx="3461">
                  <c:v>0.8338805958836123</c:v>
                </c:pt>
                <c:pt idx="3462">
                  <c:v>0.83441045611133979</c:v>
                </c:pt>
                <c:pt idx="3463">
                  <c:v>0.83494043242024385</c:v>
                </c:pt>
                <c:pt idx="3464">
                  <c:v>0.83547029264797135</c:v>
                </c:pt>
                <c:pt idx="3465">
                  <c:v>0.835999973545832</c:v>
                </c:pt>
                <c:pt idx="3466">
                  <c:v>0.83652983377355949</c:v>
                </c:pt>
                <c:pt idx="3467">
                  <c:v>0.83705975237680197</c:v>
                </c:pt>
                <c:pt idx="3468">
                  <c:v>0.83758955352821085</c:v>
                </c:pt>
                <c:pt idx="3469">
                  <c:v>0.83811941375593835</c:v>
                </c:pt>
                <c:pt idx="3470">
                  <c:v>0.83868083020972117</c:v>
                </c:pt>
                <c:pt idx="3471">
                  <c:v>0.83921080651862523</c:v>
                </c:pt>
                <c:pt idx="3472">
                  <c:v>0.83974078282752929</c:v>
                </c:pt>
                <c:pt idx="3473">
                  <c:v>0.84027081616867261</c:v>
                </c:pt>
                <c:pt idx="3474">
                  <c:v>0.84080079247757666</c:v>
                </c:pt>
                <c:pt idx="3475">
                  <c:v>0.84133076878648072</c:v>
                </c:pt>
                <c:pt idx="3476">
                  <c:v>0.84186096925120235</c:v>
                </c:pt>
                <c:pt idx="3477">
                  <c:v>0.84239088785444483</c:v>
                </c:pt>
                <c:pt idx="3478">
                  <c:v>0.84292074808217232</c:v>
                </c:pt>
                <c:pt idx="3479">
                  <c:v>0.84345060830989982</c:v>
                </c:pt>
                <c:pt idx="3480">
                  <c:v>0.84401208179592191</c:v>
                </c:pt>
                <c:pt idx="3481">
                  <c:v>0.84454205810482597</c:v>
                </c:pt>
                <c:pt idx="3482">
                  <c:v>0.84507179948235811</c:v>
                </c:pt>
                <c:pt idx="3483">
                  <c:v>0.84560160063376699</c:v>
                </c:pt>
                <c:pt idx="3484">
                  <c:v>0.84613128153162764</c:v>
                </c:pt>
                <c:pt idx="3485">
                  <c:v>0.84666083933154379</c:v>
                </c:pt>
                <c:pt idx="3486">
                  <c:v>0.84719052022940444</c:v>
                </c:pt>
                <c:pt idx="3487">
                  <c:v>0.84772007802932059</c:v>
                </c:pt>
                <c:pt idx="3488">
                  <c:v>0.8482496977333811</c:v>
                </c:pt>
                <c:pt idx="3489">
                  <c:v>0.8487795579611086</c:v>
                </c:pt>
                <c:pt idx="3490">
                  <c:v>0.84930953427001266</c:v>
                </c:pt>
                <c:pt idx="3491">
                  <c:v>0.84983962397783186</c:v>
                </c:pt>
                <c:pt idx="3492">
                  <c:v>0.85036960028673592</c:v>
                </c:pt>
                <c:pt idx="3493">
                  <c:v>0.85089957659563997</c:v>
                </c:pt>
                <c:pt idx="3494">
                  <c:v>0.85142960993678329</c:v>
                </c:pt>
                <c:pt idx="3495">
                  <c:v>0.85195975534261847</c:v>
                </c:pt>
                <c:pt idx="3496">
                  <c:v>0.85248995580734011</c:v>
                </c:pt>
                <c:pt idx="3497">
                  <c:v>0.85302026446972956</c:v>
                </c:pt>
                <c:pt idx="3498">
                  <c:v>0.85355051935080317</c:v>
                </c:pt>
                <c:pt idx="3499">
                  <c:v>0.85408082801319263</c:v>
                </c:pt>
                <c:pt idx="3500">
                  <c:v>0.85461108289426624</c:v>
                </c:pt>
                <c:pt idx="3501">
                  <c:v>0.85514133777533985</c:v>
                </c:pt>
                <c:pt idx="3502">
                  <c:v>0.85567164643772931</c:v>
                </c:pt>
                <c:pt idx="3503">
                  <c:v>0.85620179184356449</c:v>
                </c:pt>
                <c:pt idx="3504">
                  <c:v>0.8567320467246381</c:v>
                </c:pt>
                <c:pt idx="3505">
                  <c:v>0.85726230160571171</c:v>
                </c:pt>
                <c:pt idx="3506">
                  <c:v>0.85779244701154689</c:v>
                </c:pt>
                <c:pt idx="3507">
                  <c:v>0.8583227018926205</c:v>
                </c:pt>
                <c:pt idx="3508">
                  <c:v>0.85885295677369411</c:v>
                </c:pt>
                <c:pt idx="3509">
                  <c:v>0.85938342303336646</c:v>
                </c:pt>
                <c:pt idx="3510">
                  <c:v>0.85991378484944647</c:v>
                </c:pt>
                <c:pt idx="3511">
                  <c:v>0.86044419918867177</c:v>
                </c:pt>
                <c:pt idx="3512">
                  <c:v>0.86097450785106122</c:v>
                </c:pt>
                <c:pt idx="3513">
                  <c:v>0.8615051262648219</c:v>
                </c:pt>
                <c:pt idx="3514">
                  <c:v>0.86203564383903242</c:v>
                </c:pt>
                <c:pt idx="3515">
                  <c:v>0.86256611009870476</c:v>
                </c:pt>
                <c:pt idx="3516">
                  <c:v>0.86309672851246544</c:v>
                </c:pt>
                <c:pt idx="3517">
                  <c:v>0.86362734692622611</c:v>
                </c:pt>
                <c:pt idx="3518">
                  <c:v>0.86415796533998679</c:v>
                </c:pt>
                <c:pt idx="3519">
                  <c:v>0.86468843159965914</c:v>
                </c:pt>
                <c:pt idx="3520">
                  <c:v>0.86521909954266685</c:v>
                </c:pt>
                <c:pt idx="3521">
                  <c:v>0.86574971795642752</c:v>
                </c:pt>
                <c:pt idx="3522">
                  <c:v>0.86628043486033868</c:v>
                </c:pt>
                <c:pt idx="3523">
                  <c:v>0.86681105327409935</c:v>
                </c:pt>
                <c:pt idx="3524">
                  <c:v>0.86734167168786003</c:v>
                </c:pt>
                <c:pt idx="3525">
                  <c:v>0.86787223997777041</c:v>
                </c:pt>
                <c:pt idx="3526">
                  <c:v>0.86840275755198093</c:v>
                </c:pt>
                <c:pt idx="3527">
                  <c:v>0.86893332584189131</c:v>
                </c:pt>
                <c:pt idx="3528">
                  <c:v>0.86946394425565199</c:v>
                </c:pt>
                <c:pt idx="3529">
                  <c:v>0.86999456266941266</c:v>
                </c:pt>
                <c:pt idx="3530">
                  <c:v>0.87052508024362318</c:v>
                </c:pt>
                <c:pt idx="3531">
                  <c:v>0.87105554650329553</c:v>
                </c:pt>
                <c:pt idx="3532">
                  <c:v>0.87158596084252082</c:v>
                </c:pt>
                <c:pt idx="3533">
                  <c:v>0.8721165792562815</c:v>
                </c:pt>
                <c:pt idx="3534">
                  <c:v>0.87264688791867095</c:v>
                </c:pt>
                <c:pt idx="3535">
                  <c:v>0.87317719658106041</c:v>
                </c:pt>
                <c:pt idx="3536">
                  <c:v>0.87370755839714043</c:v>
                </c:pt>
                <c:pt idx="3537">
                  <c:v>0.87423775886186206</c:v>
                </c:pt>
                <c:pt idx="3538">
                  <c:v>0.87476773517076611</c:v>
                </c:pt>
                <c:pt idx="3539">
                  <c:v>0.87529747654829826</c:v>
                </c:pt>
                <c:pt idx="3540">
                  <c:v>0.8758272179258304</c:v>
                </c:pt>
                <c:pt idx="3541">
                  <c:v>0.87635695930336255</c:v>
                </c:pt>
                <c:pt idx="3542">
                  <c:v>0.8768866402012232</c:v>
                </c:pt>
                <c:pt idx="3543">
                  <c:v>0.8774161353538299</c:v>
                </c:pt>
                <c:pt idx="3544">
                  <c:v>0.87794543809112602</c:v>
                </c:pt>
                <c:pt idx="3545">
                  <c:v>0.87847460874819672</c:v>
                </c:pt>
                <c:pt idx="3546">
                  <c:v>0.8790038458394237</c:v>
                </c:pt>
                <c:pt idx="3547">
                  <c:v>0.87953288126560647</c:v>
                </c:pt>
                <c:pt idx="3548">
                  <c:v>0.88006177826224108</c:v>
                </c:pt>
                <c:pt idx="3549">
                  <c:v>0.88059053352720718</c:v>
                </c:pt>
                <c:pt idx="3550">
                  <c:v>0.88111936007393488</c:v>
                </c:pt>
                <c:pt idx="3551">
                  <c:v>0.88164811533890097</c:v>
                </c:pt>
                <c:pt idx="3552">
                  <c:v>0.88217657697482066</c:v>
                </c:pt>
                <c:pt idx="3553">
                  <c:v>0.88270496302020451</c:v>
                </c:pt>
                <c:pt idx="3554">
                  <c:v>0.88323349936452222</c:v>
                </c:pt>
                <c:pt idx="3555">
                  <c:v>0.88376188540990608</c:v>
                </c:pt>
                <c:pt idx="3556">
                  <c:v>0.88429011760128662</c:v>
                </c:pt>
                <c:pt idx="3557">
                  <c:v>0.88481842716358083</c:v>
                </c:pt>
                <c:pt idx="3558">
                  <c:v>0.88534642167113742</c:v>
                </c:pt>
                <c:pt idx="3559">
                  <c:v>0.88587473123343163</c:v>
                </c:pt>
                <c:pt idx="3560">
                  <c:v>0.88640311727881549</c:v>
                </c:pt>
                <c:pt idx="3561">
                  <c:v>0.88693127117043735</c:v>
                </c:pt>
                <c:pt idx="3562">
                  <c:v>0.88745958073273157</c:v>
                </c:pt>
                <c:pt idx="3563">
                  <c:v>0.88798773462435343</c:v>
                </c:pt>
                <c:pt idx="3564">
                  <c:v>0.88851596681573397</c:v>
                </c:pt>
                <c:pt idx="3565">
                  <c:v>0.88904435286111783</c:v>
                </c:pt>
                <c:pt idx="3566">
                  <c:v>0.88957266242341204</c:v>
                </c:pt>
                <c:pt idx="3567">
                  <c:v>0.89010089461479258</c:v>
                </c:pt>
                <c:pt idx="3568">
                  <c:v>0.89062912680617312</c:v>
                </c:pt>
                <c:pt idx="3569">
                  <c:v>0.89115704020746067</c:v>
                </c:pt>
                <c:pt idx="3570">
                  <c:v>0.89168503471501726</c:v>
                </c:pt>
                <c:pt idx="3571">
                  <c:v>0.89221326690639779</c:v>
                </c:pt>
                <c:pt idx="3572">
                  <c:v>0.89274134157371721</c:v>
                </c:pt>
                <c:pt idx="3573">
                  <c:v>0.89326933608127379</c:v>
                </c:pt>
                <c:pt idx="3574">
                  <c:v>0.89379748997289565</c:v>
                </c:pt>
                <c:pt idx="3575">
                  <c:v>0.89432564386451752</c:v>
                </c:pt>
                <c:pt idx="3576">
                  <c:v>0.8948536383720741</c:v>
                </c:pt>
                <c:pt idx="3577">
                  <c:v>0.89538146972560229</c:v>
                </c:pt>
                <c:pt idx="3578">
                  <c:v>0.89590938312688984</c:v>
                </c:pt>
                <c:pt idx="3579">
                  <c:v>0.89643729652817739</c:v>
                </c:pt>
                <c:pt idx="3580">
                  <c:v>0.89696504484895523</c:v>
                </c:pt>
                <c:pt idx="3581">
                  <c:v>0.89749319874057709</c:v>
                </c:pt>
                <c:pt idx="3582">
                  <c:v>0.89802103009410528</c:v>
                </c:pt>
                <c:pt idx="3583">
                  <c:v>0.89854918398572714</c:v>
                </c:pt>
                <c:pt idx="3584">
                  <c:v>0.89907709738701469</c:v>
                </c:pt>
                <c:pt idx="3585">
                  <c:v>0.8996051720543341</c:v>
                </c:pt>
                <c:pt idx="3586">
                  <c:v>0.90013332594595596</c:v>
                </c:pt>
                <c:pt idx="3587">
                  <c:v>0.90066132045351255</c:v>
                </c:pt>
                <c:pt idx="3588">
                  <c:v>0.90118939512083196</c:v>
                </c:pt>
                <c:pt idx="3589">
                  <c:v>0.90171770468312618</c:v>
                </c:pt>
                <c:pt idx="3590">
                  <c:v>0.9022470074204223</c:v>
                </c:pt>
                <c:pt idx="3591">
                  <c:v>0.90277631015771842</c:v>
                </c:pt>
                <c:pt idx="3592">
                  <c:v>0.90330554724894541</c:v>
                </c:pt>
                <c:pt idx="3593">
                  <c:v>0.90383478434017239</c:v>
                </c:pt>
                <c:pt idx="3594">
                  <c:v>0.90436427949277909</c:v>
                </c:pt>
                <c:pt idx="3595">
                  <c:v>0.90489383729269524</c:v>
                </c:pt>
                <c:pt idx="3596">
                  <c:v>0.90542333244530193</c:v>
                </c:pt>
                <c:pt idx="3597">
                  <c:v>0.90595282759790863</c:v>
                </c:pt>
                <c:pt idx="3598">
                  <c:v>0.90648238539782477</c:v>
                </c:pt>
                <c:pt idx="3599">
                  <c:v>0.9070118171633984</c:v>
                </c:pt>
                <c:pt idx="3600">
                  <c:v>0.90754118479348111</c:v>
                </c:pt>
                <c:pt idx="3601">
                  <c:v>0.90807055242356383</c:v>
                </c:pt>
                <c:pt idx="3602">
                  <c:v>0.90859992005364654</c:v>
                </c:pt>
                <c:pt idx="3603">
                  <c:v>0.90912935181922017</c:v>
                </c:pt>
                <c:pt idx="3604">
                  <c:v>0.90965858891044715</c:v>
                </c:pt>
                <c:pt idx="3605">
                  <c:v>0.91018782600167414</c:v>
                </c:pt>
                <c:pt idx="3606">
                  <c:v>0.91071692944015092</c:v>
                </c:pt>
                <c:pt idx="3607">
                  <c:v>0.91124596486633369</c:v>
                </c:pt>
                <c:pt idx="3608">
                  <c:v>0.9117748618629683</c:v>
                </c:pt>
                <c:pt idx="3609">
                  <c:v>0.91230339820728601</c:v>
                </c:pt>
                <c:pt idx="3610">
                  <c:v>0.91283200837375977</c:v>
                </c:pt>
                <c:pt idx="3611">
                  <c:v>0.91336054471807748</c:v>
                </c:pt>
                <c:pt idx="3612">
                  <c:v>0.91388869860969935</c:v>
                </c:pt>
                <c:pt idx="3613">
                  <c:v>0.91441677327701876</c:v>
                </c:pt>
                <c:pt idx="3614">
                  <c:v>0.91494492716864062</c:v>
                </c:pt>
                <c:pt idx="3615">
                  <c:v>0.91547300183596003</c:v>
                </c:pt>
                <c:pt idx="3616">
                  <c:v>0.91600083318948822</c:v>
                </c:pt>
                <c:pt idx="3617">
                  <c:v>0.91652841249189965</c:v>
                </c:pt>
                <c:pt idx="3618">
                  <c:v>0.91705616081267749</c:v>
                </c:pt>
                <c:pt idx="3619">
                  <c:v>0.91758382512027525</c:v>
                </c:pt>
                <c:pt idx="3620">
                  <c:v>0.9181115734410531</c:v>
                </c:pt>
                <c:pt idx="3621">
                  <c:v>0.91863897972725173</c:v>
                </c:pt>
                <c:pt idx="3622">
                  <c:v>0.91916672804802957</c:v>
                </c:pt>
                <c:pt idx="3623">
                  <c:v>0.91969422134153489</c:v>
                </c:pt>
                <c:pt idx="3624">
                  <c:v>0.92022171463504021</c:v>
                </c:pt>
                <c:pt idx="3625">
                  <c:v>0.92074920792854553</c:v>
                </c:pt>
                <c:pt idx="3626">
                  <c:v>0.92127670122205085</c:v>
                </c:pt>
                <c:pt idx="3627">
                  <c:v>0.9218044495428287</c:v>
                </c:pt>
                <c:pt idx="3628">
                  <c:v>0.92233211385042646</c:v>
                </c:pt>
                <c:pt idx="3629">
                  <c:v>0.92285969315283789</c:v>
                </c:pt>
                <c:pt idx="3630">
                  <c:v>0.92338744147361573</c:v>
                </c:pt>
                <c:pt idx="3631">
                  <c:v>0.92391493476712105</c:v>
                </c:pt>
                <c:pt idx="3632">
                  <c:v>0.92444259907471882</c:v>
                </c:pt>
                <c:pt idx="3633">
                  <c:v>0.92497026338231658</c:v>
                </c:pt>
                <c:pt idx="3634">
                  <c:v>0.92549784268472801</c:v>
                </c:pt>
                <c:pt idx="3635">
                  <c:v>0.92602524897092664</c:v>
                </c:pt>
                <c:pt idx="3636">
                  <c:v>0.92655238797025485</c:v>
                </c:pt>
                <c:pt idx="3637">
                  <c:v>0.92704908420538545</c:v>
                </c:pt>
                <c:pt idx="3638">
                  <c:v>0.92754560329714708</c:v>
                </c:pt>
                <c:pt idx="3639">
                  <c:v>0.92804229953227768</c:v>
                </c:pt>
                <c:pt idx="3640">
                  <c:v>0.9285694385316059</c:v>
                </c:pt>
                <c:pt idx="3641">
                  <c:v>0.92906595762336752</c:v>
                </c:pt>
                <c:pt idx="3642">
                  <c:v>0.92959300541480261</c:v>
                </c:pt>
                <c:pt idx="3643">
                  <c:v>0.93008943436306268</c:v>
                </c:pt>
                <c:pt idx="3644">
                  <c:v>0.93058586331132276</c:v>
                </c:pt>
                <c:pt idx="3645">
                  <c:v>0.93111309245415252</c:v>
                </c:pt>
                <c:pt idx="3646">
                  <c:v>0.93164023145348074</c:v>
                </c:pt>
                <c:pt idx="3647">
                  <c:v>0.93216718697827161</c:v>
                </c:pt>
                <c:pt idx="3648">
                  <c:v>0.9326942347697067</c:v>
                </c:pt>
                <c:pt idx="3649">
                  <c:v>0.93322137376903491</c:v>
                </c:pt>
                <c:pt idx="3650">
                  <c:v>0.93371780271729499</c:v>
                </c:pt>
                <c:pt idx="3651">
                  <c:v>0.93421404819101772</c:v>
                </c:pt>
                <c:pt idx="3652">
                  <c:v>0.93471020029042662</c:v>
                </c:pt>
                <c:pt idx="3653">
                  <c:v>0.93523733928975483</c:v>
                </c:pt>
                <c:pt idx="3654">
                  <c:v>0.93576429481454571</c:v>
                </c:pt>
                <c:pt idx="3655">
                  <c:v>0.93629152395737547</c:v>
                </c:pt>
                <c:pt idx="3656">
                  <c:v>0.93681829163099828</c:v>
                </c:pt>
                <c:pt idx="3657">
                  <c:v>0.93734533942243337</c:v>
                </c:pt>
                <c:pt idx="3658">
                  <c:v>0.93784167716280031</c:v>
                </c:pt>
                <c:pt idx="3659">
                  <c:v>0.93836844483642312</c:v>
                </c:pt>
                <c:pt idx="3660">
                  <c:v>0.93886450245897779</c:v>
                </c:pt>
                <c:pt idx="3661">
                  <c:v>0.93936065455838669</c:v>
                </c:pt>
                <c:pt idx="3662">
                  <c:v>0.93988770234982177</c:v>
                </c:pt>
                <c:pt idx="3663">
                  <c:v>0.94038375997237644</c:v>
                </c:pt>
                <c:pt idx="3664">
                  <c:v>0.94087981759493111</c:v>
                </c:pt>
                <c:pt idx="3665">
                  <c:v>0.94140658526855392</c:v>
                </c:pt>
                <c:pt idx="3666">
                  <c:v>0.94190264289110859</c:v>
                </c:pt>
                <c:pt idx="3667">
                  <c:v>0.94239898063147554</c:v>
                </c:pt>
                <c:pt idx="3668">
                  <c:v>0.94289549972323716</c:v>
                </c:pt>
                <c:pt idx="3669">
                  <c:v>0.94339201881499879</c:v>
                </c:pt>
                <c:pt idx="3670">
                  <c:v>0.94388817091440769</c:v>
                </c:pt>
                <c:pt idx="3671">
                  <c:v>0.94441512643919856</c:v>
                </c:pt>
                <c:pt idx="3672">
                  <c:v>0.94491173462249156</c:v>
                </c:pt>
                <c:pt idx="3673">
                  <c:v>0.94540816357075164</c:v>
                </c:pt>
                <c:pt idx="3674">
                  <c:v>0.94590477175404464</c:v>
                </c:pt>
                <c:pt idx="3675">
                  <c:v>0.94643208998840578</c:v>
                </c:pt>
                <c:pt idx="3676">
                  <c:v>0.94695949627460441</c:v>
                </c:pt>
                <c:pt idx="3677">
                  <c:v>0.94745583401497135</c:v>
                </c:pt>
                <c:pt idx="3678">
                  <c:v>0.94798315224933249</c:v>
                </c:pt>
                <c:pt idx="3679">
                  <c:v>0.9484798484844631</c:v>
                </c:pt>
                <c:pt idx="3680">
                  <c:v>0.9489765447195937</c:v>
                </c:pt>
                <c:pt idx="3681">
                  <c:v>0.94950368371892191</c:v>
                </c:pt>
                <c:pt idx="3682">
                  <c:v>0.95003091286175168</c:v>
                </c:pt>
                <c:pt idx="3683">
                  <c:v>0.95052725060211862</c:v>
                </c:pt>
                <c:pt idx="3684">
                  <c:v>0.95102358834248557</c:v>
                </c:pt>
                <c:pt idx="3685">
                  <c:v>0.95152001729074565</c:v>
                </c:pt>
                <c:pt idx="3686">
                  <c:v>0.95201644623900572</c:v>
                </c:pt>
                <c:pt idx="3687">
                  <c:v>0.95254376447336686</c:v>
                </c:pt>
                <c:pt idx="3688">
                  <c:v>0.95304054771580415</c:v>
                </c:pt>
                <c:pt idx="3689">
                  <c:v>0.95356821202340192</c:v>
                </c:pt>
                <c:pt idx="3690">
                  <c:v>0.95406541537362133</c:v>
                </c:pt>
                <c:pt idx="3691">
                  <c:v>0.95459340988117791</c:v>
                </c:pt>
                <c:pt idx="3692">
                  <c:v>0.95512164207255845</c:v>
                </c:pt>
                <c:pt idx="3693">
                  <c:v>0.95561924158378453</c:v>
                </c:pt>
                <c:pt idx="3694">
                  <c:v>0.95614747377516507</c:v>
                </c:pt>
                <c:pt idx="3695">
                  <c:v>0.95667615691669261</c:v>
                </c:pt>
                <c:pt idx="3696">
                  <c:v>0.95717398320994218</c:v>
                </c:pt>
                <c:pt idx="3697">
                  <c:v>0.95770280975666988</c:v>
                </c:pt>
                <c:pt idx="3698">
                  <c:v>0.95820070987207551</c:v>
                </c:pt>
                <c:pt idx="3699">
                  <c:v>0.95872967648289231</c:v>
                </c:pt>
                <c:pt idx="3700">
                  <c:v>0.95925864309370912</c:v>
                </c:pt>
                <c:pt idx="3701">
                  <c:v>0.95975639467856066</c:v>
                </c:pt>
                <c:pt idx="3702">
                  <c:v>0.96028485631448035</c:v>
                </c:pt>
                <c:pt idx="3703">
                  <c:v>0.9607826078993319</c:v>
                </c:pt>
                <c:pt idx="3704">
                  <c:v>0.96131106953525158</c:v>
                </c:pt>
                <c:pt idx="3705">
                  <c:v>0.9618090426257111</c:v>
                </c:pt>
                <c:pt idx="3706">
                  <c:v>0.96233772576723864</c:v>
                </c:pt>
                <c:pt idx="3707">
                  <c:v>0.96283591271280511</c:v>
                </c:pt>
                <c:pt idx="3708">
                  <c:v>0.96336473925953281</c:v>
                </c:pt>
                <c:pt idx="3709">
                  <c:v>0.96389356580626051</c:v>
                </c:pt>
                <c:pt idx="3710">
                  <c:v>0.96442253241707732</c:v>
                </c:pt>
                <c:pt idx="3711">
                  <c:v>0.96495156784326008</c:v>
                </c:pt>
                <c:pt idx="3712">
                  <c:v>0.96544982440300875</c:v>
                </c:pt>
                <c:pt idx="3713">
                  <c:v>0.96597879101382556</c:v>
                </c:pt>
                <c:pt idx="3714">
                  <c:v>0.96650802810505254</c:v>
                </c:pt>
                <c:pt idx="3715">
                  <c:v>0.9670065551452115</c:v>
                </c:pt>
                <c:pt idx="3716">
                  <c:v>0.96753579223643849</c:v>
                </c:pt>
                <c:pt idx="3717">
                  <c:v>0.96803411761155311</c:v>
                </c:pt>
                <c:pt idx="3718">
                  <c:v>0.96853264465171207</c:v>
                </c:pt>
                <c:pt idx="3719">
                  <c:v>0.96903110525771474</c:v>
                </c:pt>
                <c:pt idx="3720">
                  <c:v>0.96956014068389751</c:v>
                </c:pt>
                <c:pt idx="3721">
                  <c:v>0.97005846605901214</c:v>
                </c:pt>
                <c:pt idx="3722">
                  <c:v>0.97058743266982894</c:v>
                </c:pt>
                <c:pt idx="3723">
                  <c:v>0.9710855491654885</c:v>
                </c:pt>
                <c:pt idx="3724">
                  <c:v>0.97158241841683179</c:v>
                </c:pt>
                <c:pt idx="3725">
                  <c:v>0.97207893750859342</c:v>
                </c:pt>
                <c:pt idx="3726">
                  <c:v>0.97260634379479205</c:v>
                </c:pt>
                <c:pt idx="3727">
                  <c:v>0.97313366202915319</c:v>
                </c:pt>
                <c:pt idx="3728">
                  <c:v>0.97366098026351433</c:v>
                </c:pt>
                <c:pt idx="3729">
                  <c:v>0.97418855956592576</c:v>
                </c:pt>
                <c:pt idx="3730">
                  <c:v>0.9747163078867036</c:v>
                </c:pt>
                <c:pt idx="3731">
                  <c:v>0.97524397219430137</c:v>
                </c:pt>
                <c:pt idx="3732">
                  <c:v>0.97574109349676141</c:v>
                </c:pt>
                <c:pt idx="3733">
                  <c:v>0.9762379627481047</c:v>
                </c:pt>
                <c:pt idx="3734">
                  <c:v>0.97673532736435598</c:v>
                </c:pt>
                <c:pt idx="3735">
                  <c:v>0.97726307568513382</c:v>
                </c:pt>
                <c:pt idx="3736">
                  <c:v>0.97776036014162226</c:v>
                </c:pt>
                <c:pt idx="3737">
                  <c:v>0.97825756349184168</c:v>
                </c:pt>
                <c:pt idx="3738">
                  <c:v>0.97875492810809295</c:v>
                </c:pt>
                <c:pt idx="3739">
                  <c:v>0.97925221256458139</c:v>
                </c:pt>
                <c:pt idx="3740">
                  <c:v>0.97974957718083266</c:v>
                </c:pt>
                <c:pt idx="3741">
                  <c:v>0.98024702102138639</c:v>
                </c:pt>
                <c:pt idx="3742">
                  <c:v>0.98077525321276693</c:v>
                </c:pt>
                <c:pt idx="3743">
                  <c:v>0.98127285272399301</c:v>
                </c:pt>
                <c:pt idx="3744">
                  <c:v>0.98177037486430541</c:v>
                </c:pt>
                <c:pt idx="3745">
                  <c:v>0.98229860705568595</c:v>
                </c:pt>
                <c:pt idx="3746">
                  <c:v>0.98282683924706649</c:v>
                </c:pt>
                <c:pt idx="3747">
                  <c:v>0.98335499313868835</c:v>
                </c:pt>
                <c:pt idx="3748">
                  <c:v>0.98385251527900075</c:v>
                </c:pt>
                <c:pt idx="3749">
                  <c:v>0.98438058994632016</c:v>
                </c:pt>
                <c:pt idx="3750">
                  <c:v>0.98487803378687389</c:v>
                </c:pt>
                <c:pt idx="3751">
                  <c:v>0.98537555592718629</c:v>
                </c:pt>
                <c:pt idx="3752">
                  <c:v>0.98587338222043586</c:v>
                </c:pt>
                <c:pt idx="3753">
                  <c:v>0.9864016144118164</c:v>
                </c:pt>
                <c:pt idx="3754">
                  <c:v>0.98689929040613211</c:v>
                </c:pt>
                <c:pt idx="3755">
                  <c:v>0.98742752259751265</c:v>
                </c:pt>
                <c:pt idx="3756">
                  <c:v>0.98795605894183036</c:v>
                </c:pt>
                <c:pt idx="3757">
                  <c:v>0.98845365845305644</c:v>
                </c:pt>
                <c:pt idx="3758">
                  <c:v>0.98898204449844029</c:v>
                </c:pt>
                <c:pt idx="3759">
                  <c:v>0.98951035406073451</c:v>
                </c:pt>
                <c:pt idx="3760">
                  <c:v>0.9900388156966542</c:v>
                </c:pt>
                <c:pt idx="3761">
                  <c:v>0.99056727733257388</c:v>
                </c:pt>
                <c:pt idx="3762">
                  <c:v>0.99109573896849357</c:v>
                </c:pt>
                <c:pt idx="3763">
                  <c:v>0.99159341496280928</c:v>
                </c:pt>
                <c:pt idx="3764">
                  <c:v>0.99212195130712699</c:v>
                </c:pt>
                <c:pt idx="3765">
                  <c:v>0.99261947344743939</c:v>
                </c:pt>
                <c:pt idx="3766">
                  <c:v>0.99314778300973361</c:v>
                </c:pt>
                <c:pt idx="3767">
                  <c:v>0.99364514762598488</c:v>
                </c:pt>
                <c:pt idx="3768">
                  <c:v>0.99414218589569459</c:v>
                </c:pt>
                <c:pt idx="3769">
                  <c:v>0.99463888213082519</c:v>
                </c:pt>
                <c:pt idx="3770">
                  <c:v>0.99513583638735481</c:v>
                </c:pt>
                <c:pt idx="3771">
                  <c:v>0.99566315462171595</c:v>
                </c:pt>
                <c:pt idx="3772">
                  <c:v>0.9961594923620829</c:v>
                </c:pt>
                <c:pt idx="3773">
                  <c:v>0.9966561885972135</c:v>
                </c:pt>
                <c:pt idx="3774">
                  <c:v>0.99718341774004327</c:v>
                </c:pt>
                <c:pt idx="3775">
                  <c:v>0.99767956983945216</c:v>
                </c:pt>
                <c:pt idx="3776">
                  <c:v>0.99820604735562501</c:v>
                </c:pt>
                <c:pt idx="3777">
                  <c:v>0.99873262271569119</c:v>
                </c:pt>
                <c:pt idx="3778">
                  <c:v>0.99922829116227752</c:v>
                </c:pt>
                <c:pt idx="3779">
                  <c:v>0.99972415647127555</c:v>
                </c:pt>
                <c:pt idx="3780">
                  <c:v>1.0002506339874484</c:v>
                </c:pt>
                <c:pt idx="3781">
                  <c:v>1.000777012485103</c:v>
                </c:pt>
                <c:pt idx="3782">
                  <c:v>1.0012726809316894</c:v>
                </c:pt>
                <c:pt idx="3783">
                  <c:v>1.0017989592416399</c:v>
                </c:pt>
                <c:pt idx="3784">
                  <c:v>1.0022944261298272</c:v>
                </c:pt>
                <c:pt idx="3785">
                  <c:v>1.0027896866920896</c:v>
                </c:pt>
                <c:pt idx="3786">
                  <c:v>1.0032848422504532</c:v>
                </c:pt>
                <c:pt idx="3787">
                  <c:v>1.0038104941178698</c:v>
                </c:pt>
                <c:pt idx="3788">
                  <c:v>1.0043055434324755</c:v>
                </c:pt>
                <c:pt idx="3789">
                  <c:v>1.0048003765027151</c:v>
                </c:pt>
                <c:pt idx="3790">
                  <c:v>1.0052952095729548</c:v>
                </c:pt>
                <c:pt idx="3791">
                  <c:v>1.0057900426431945</c:v>
                </c:pt>
                <c:pt idx="3792">
                  <c:v>1.0063158020088683</c:v>
                </c:pt>
                <c:pt idx="3793">
                  <c:v>1.0068107438252167</c:v>
                </c:pt>
                <c:pt idx="3794">
                  <c:v>1.0073362869465246</c:v>
                </c:pt>
                <c:pt idx="3795">
                  <c:v>1.007831228762873</c:v>
                </c:pt>
                <c:pt idx="3796">
                  <c:v>1.0083259517814969</c:v>
                </c:pt>
                <c:pt idx="3797">
                  <c:v>1.0088511608342285</c:v>
                </c:pt>
                <c:pt idx="3798">
                  <c:v>1.0093453138162714</c:v>
                </c:pt>
                <c:pt idx="3799">
                  <c:v>1.0098398128179349</c:v>
                </c:pt>
                <c:pt idx="3800">
                  <c:v>1.0103649078744537</c:v>
                </c:pt>
                <c:pt idx="3801">
                  <c:v>1.010859177560411</c:v>
                </c:pt>
                <c:pt idx="3802">
                  <c:v>1.0113842726169298</c:v>
                </c:pt>
                <c:pt idx="3803">
                  <c:v>1.0118789956355536</c:v>
                </c:pt>
                <c:pt idx="3804">
                  <c:v>1.0123739374519021</c:v>
                </c:pt>
                <c:pt idx="3805">
                  <c:v>1.0128991465046338</c:v>
                </c:pt>
                <c:pt idx="3806">
                  <c:v>1.0134242415611525</c:v>
                </c:pt>
                <c:pt idx="3807">
                  <c:v>1.0139187405628161</c:v>
                </c:pt>
                <c:pt idx="3808">
                  <c:v>1.0144439496155477</c:v>
                </c:pt>
                <c:pt idx="3809">
                  <c:v>1.0149381025975905</c:v>
                </c:pt>
                <c:pt idx="3810">
                  <c:v>1.0154631976541093</c:v>
                </c:pt>
                <c:pt idx="3811">
                  <c:v>1.0159881773911348</c:v>
                </c:pt>
                <c:pt idx="3812">
                  <c:v>1.0165130404242457</c:v>
                </c:pt>
                <c:pt idx="3813">
                  <c:v>1.0170376658992257</c:v>
                </c:pt>
                <c:pt idx="3814">
                  <c:v>1.0175314604361865</c:v>
                </c:pt>
                <c:pt idx="3815">
                  <c:v>1.0180562053873725</c:v>
                </c:pt>
                <c:pt idx="3816">
                  <c:v>1.0185808308623525</c:v>
                </c:pt>
                <c:pt idx="3817">
                  <c:v>1.0190748657624706</c:v>
                </c:pt>
                <c:pt idx="3818">
                  <c:v>1.0195685380092119</c:v>
                </c:pt>
                <c:pt idx="3819">
                  <c:v>1.0200926713290637</c:v>
                </c:pt>
                <c:pt idx="3820">
                  <c:v>1.0205863435758049</c:v>
                </c:pt>
                <c:pt idx="3821">
                  <c:v>1.0210801381127657</c:v>
                </c:pt>
                <c:pt idx="3822">
                  <c:v>1.0215736866011815</c:v>
                </c:pt>
                <c:pt idx="3823">
                  <c:v>1.0220979451406655</c:v>
                </c:pt>
                <c:pt idx="3824">
                  <c:v>1.0226222036801496</c:v>
                </c:pt>
                <c:pt idx="3825">
                  <c:v>1.0231157521685654</c:v>
                </c:pt>
                <c:pt idx="3826">
                  <c:v>1.0236091754373491</c:v>
                </c:pt>
                <c:pt idx="3827">
                  <c:v>1.0241329241824868</c:v>
                </c:pt>
                <c:pt idx="3828">
                  <c:v>1.0246264726709027</c:v>
                </c:pt>
                <c:pt idx="3829">
                  <c:v>1.0251201449176439</c:v>
                </c:pt>
                <c:pt idx="3830">
                  <c:v>1.0256442782374957</c:v>
                </c:pt>
                <c:pt idx="3831">
                  <c:v>1.0261381936614076</c:v>
                </c:pt>
                <c:pt idx="3832">
                  <c:v>1.0266319881983683</c:v>
                </c:pt>
                <c:pt idx="3833">
                  <c:v>1.0271263732038189</c:v>
                </c:pt>
                <c:pt idx="3834">
                  <c:v>1.0276206428897763</c:v>
                </c:pt>
                <c:pt idx="3835">
                  <c:v>1.0281461860110841</c:v>
                </c:pt>
                <c:pt idx="3836">
                  <c:v>1.0286407976786305</c:v>
                </c:pt>
                <c:pt idx="3837">
                  <c:v>1.0291664495460471</c:v>
                </c:pt>
                <c:pt idx="3838">
                  <c:v>1.0296922089117209</c:v>
                </c:pt>
                <c:pt idx="3839">
                  <c:v>1.0302180745211527</c:v>
                </c:pt>
                <c:pt idx="3840">
                  <c:v>1.0307439401305845</c:v>
                </c:pt>
                <c:pt idx="3841">
                  <c:v>1.0312390956889481</c:v>
                </c:pt>
                <c:pt idx="3842">
                  <c:v>1.0317653739988986</c:v>
                </c:pt>
                <c:pt idx="3843">
                  <c:v>1.0322915509381541</c:v>
                </c:pt>
                <c:pt idx="3844">
                  <c:v>1.0328179294358086</c:v>
                </c:pt>
                <c:pt idx="3845">
                  <c:v>1.0333440038276474</c:v>
                </c:pt>
                <c:pt idx="3846">
                  <c:v>1.0338700782194861</c:v>
                </c:pt>
                <c:pt idx="3847">
                  <c:v>1.0343651275340917</c:v>
                </c:pt>
                <c:pt idx="3848">
                  <c:v>1.0348912019259304</c:v>
                </c:pt>
                <c:pt idx="3849">
                  <c:v>1.0354171725392609</c:v>
                </c:pt>
                <c:pt idx="3850">
                  <c:v>1.0359429319049347</c:v>
                </c:pt>
                <c:pt idx="3851">
                  <c:v>1.0364374309065982</c:v>
                </c:pt>
                <c:pt idx="3852">
                  <c:v>1.0369626399593299</c:v>
                </c:pt>
                <c:pt idx="3853">
                  <c:v>1.0374879616779444</c:v>
                </c:pt>
                <c:pt idx="3854">
                  <c:v>1.0380135047992523</c:v>
                </c:pt>
                <c:pt idx="3855">
                  <c:v>1.038538599855771</c:v>
                </c:pt>
                <c:pt idx="3856">
                  <c:v>1.0390629821535802</c:v>
                </c:pt>
                <c:pt idx="3857">
                  <c:v>1.0395873644513893</c:v>
                </c:pt>
                <c:pt idx="3858">
                  <c:v>1.0401114977712411</c:v>
                </c:pt>
                <c:pt idx="3859">
                  <c:v>1.040635504392899</c:v>
                </c:pt>
                <c:pt idx="3860">
                  <c:v>1.0411593828203429</c:v>
                </c:pt>
                <c:pt idx="3861">
                  <c:v>1.0416833894420008</c:v>
                </c:pt>
                <c:pt idx="3862">
                  <c:v>1.0421761641081226</c:v>
                </c:pt>
                <c:pt idx="3863">
                  <c:v>1.0426993785522263</c:v>
                </c:pt>
                <c:pt idx="3864">
                  <c:v>1.0431920188616186</c:v>
                </c:pt>
                <c:pt idx="3865">
                  <c:v>1.0436851872379944</c:v>
                </c:pt>
                <c:pt idx="3866">
                  <c:v>1.044178225932064</c:v>
                </c:pt>
                <c:pt idx="3867">
                  <c:v>1.044701302828122</c:v>
                </c:pt>
                <c:pt idx="3868">
                  <c:v>1.045224787545312</c:v>
                </c:pt>
                <c:pt idx="3869">
                  <c:v>1.0457176950002272</c:v>
                </c:pt>
                <c:pt idx="3870">
                  <c:v>1.0462411797174171</c:v>
                </c:pt>
                <c:pt idx="3871">
                  <c:v>1.0467642566134752</c:v>
                </c:pt>
                <c:pt idx="3872">
                  <c:v>1.0472873335095332</c:v>
                </c:pt>
                <c:pt idx="3873">
                  <c:v>1.0477797003545231</c:v>
                </c:pt>
                <c:pt idx="3874">
                  <c:v>1.0482724750206449</c:v>
                </c:pt>
                <c:pt idx="3875">
                  <c:v>1.0487952719290372</c:v>
                </c:pt>
                <c:pt idx="3876">
                  <c:v>1.0492874996018491</c:v>
                </c:pt>
                <c:pt idx="3877">
                  <c:v>1.0497791539864454</c:v>
                </c:pt>
                <c:pt idx="3878">
                  <c:v>1.0502713816592573</c:v>
                </c:pt>
                <c:pt idx="3879">
                  <c:v>1.0507944585553153</c:v>
                </c:pt>
                <c:pt idx="3880">
                  <c:v>1.0512865454126394</c:v>
                </c:pt>
                <c:pt idx="3881">
                  <c:v>1.0518094831365195</c:v>
                </c:pt>
                <c:pt idx="3882">
                  <c:v>1.0523318475721837</c:v>
                </c:pt>
                <c:pt idx="3883">
                  <c:v>1.0528547852960637</c:v>
                </c:pt>
                <c:pt idx="3884">
                  <c:v>1.0533470129688756</c:v>
                </c:pt>
                <c:pt idx="3885">
                  <c:v>1.0538699506927556</c:v>
                </c:pt>
                <c:pt idx="3886">
                  <c:v>1.0543620375500797</c:v>
                </c:pt>
                <c:pt idx="3887">
                  <c:v>1.0548544043950696</c:v>
                </c:pt>
                <c:pt idx="3888">
                  <c:v>1.0553469087881051</c:v>
                </c:pt>
                <c:pt idx="3889">
                  <c:v>1.0558395490974974</c:v>
                </c:pt>
                <c:pt idx="3890">
                  <c:v>1.0563320534905329</c:v>
                </c:pt>
                <c:pt idx="3891">
                  <c:v>1.056855130386591</c:v>
                </c:pt>
                <c:pt idx="3892">
                  <c:v>1.0573784807470514</c:v>
                </c:pt>
                <c:pt idx="3893">
                  <c:v>1.0579016951911551</c:v>
                </c:pt>
                <c:pt idx="3894">
                  <c:v>1.0583940620361449</c:v>
                </c:pt>
                <c:pt idx="3895">
                  <c:v>1.0588861488934691</c:v>
                </c:pt>
                <c:pt idx="3896">
                  <c:v>1.059378376566281</c:v>
                </c:pt>
                <c:pt idx="3897">
                  <c:v>1.0599008868643685</c:v>
                </c:pt>
                <c:pt idx="3898">
                  <c:v>1.0604235412945595</c:v>
                </c:pt>
                <c:pt idx="3899">
                  <c:v>1.0609159081395494</c:v>
                </c:pt>
                <c:pt idx="3900">
                  <c:v>1.0614079949968735</c:v>
                </c:pt>
                <c:pt idx="3901">
                  <c:v>1.0619003618418634</c:v>
                </c:pt>
                <c:pt idx="3902">
                  <c:v>1.0623923062209863</c:v>
                </c:pt>
                <c:pt idx="3903">
                  <c:v>1.0629153831170444</c:v>
                </c:pt>
                <c:pt idx="3904">
                  <c:v>1.0634076107898562</c:v>
                </c:pt>
                <c:pt idx="3905">
                  <c:v>1.0638994110368756</c:v>
                </c:pt>
                <c:pt idx="3906">
                  <c:v>1.0643907685093696</c:v>
                </c:pt>
                <c:pt idx="3907">
                  <c:v>1.0648831353543595</c:v>
                </c:pt>
                <c:pt idx="3908">
                  <c:v>1.0653750797334824</c:v>
                </c:pt>
                <c:pt idx="3909">
                  <c:v>1.0658667341180788</c:v>
                </c:pt>
                <c:pt idx="3910">
                  <c:v>1.0663588209754029</c:v>
                </c:pt>
                <c:pt idx="3911">
                  <c:v>1.066881475405594</c:v>
                </c:pt>
                <c:pt idx="3912">
                  <c:v>1.067404129835785</c:v>
                </c:pt>
                <c:pt idx="3913">
                  <c:v>1.0678963575085969</c:v>
                </c:pt>
                <c:pt idx="3914">
                  <c:v>1.0684194344046549</c:v>
                </c:pt>
                <c:pt idx="3915">
                  <c:v>1.0689118012496448</c:v>
                </c:pt>
                <c:pt idx="3916">
                  <c:v>1.0694347389735248</c:v>
                </c:pt>
                <c:pt idx="3917">
                  <c:v>1.0699271058185147</c:v>
                </c:pt>
                <c:pt idx="3918">
                  <c:v>1.0704194726635046</c:v>
                </c:pt>
                <c:pt idx="3919">
                  <c:v>1.0709421270936956</c:v>
                </c:pt>
                <c:pt idx="3920">
                  <c:v>1.0714649240020879</c:v>
                </c:pt>
                <c:pt idx="3921">
                  <c:v>1.0719565783866842</c:v>
                </c:pt>
                <c:pt idx="3922">
                  <c:v>1.072478494819654</c:v>
                </c:pt>
                <c:pt idx="3923">
                  <c:v>1.0729745524422087</c:v>
                </c:pt>
                <c:pt idx="3924">
                  <c:v>1.0734970627402962</c:v>
                </c:pt>
                <c:pt idx="3925">
                  <c:v>1.0739888629873156</c:v>
                </c:pt>
                <c:pt idx="3926">
                  <c:v>1.0744849206098703</c:v>
                </c:pt>
                <c:pt idx="3927">
                  <c:v>1.0749810727092792</c:v>
                </c:pt>
                <c:pt idx="3928">
                  <c:v>1.0755073510192297</c:v>
                </c:pt>
                <c:pt idx="3929">
                  <c:v>1.0760032163282278</c:v>
                </c:pt>
                <c:pt idx="3930">
                  <c:v>1.0764992739507826</c:v>
                </c:pt>
                <c:pt idx="3931">
                  <c:v>1.0770260416244055</c:v>
                </c:pt>
                <c:pt idx="3932">
                  <c:v>1.0775219069334037</c:v>
                </c:pt>
                <c:pt idx="3933">
                  <c:v>1.078013561318</c:v>
                </c:pt>
                <c:pt idx="3934">
                  <c:v>1.078540136678066</c:v>
                </c:pt>
                <c:pt idx="3935">
                  <c:v>1.0790319369250854</c:v>
                </c:pt>
                <c:pt idx="3936">
                  <c:v>1.0795278989552273</c:v>
                </c:pt>
                <c:pt idx="3937">
                  <c:v>1.0800547611057043</c:v>
                </c:pt>
                <c:pt idx="3938">
                  <c:v>1.0805507231358462</c:v>
                </c:pt>
                <c:pt idx="3939">
                  <c:v>1.0810465884448444</c:v>
                </c:pt>
                <c:pt idx="3940">
                  <c:v>1.0815734505953214</c:v>
                </c:pt>
                <c:pt idx="3941">
                  <c:v>1.0820694126254633</c:v>
                </c:pt>
                <c:pt idx="3942">
                  <c:v>1.0825649808843456</c:v>
                </c:pt>
                <c:pt idx="3943">
                  <c:v>1.0830607483494503</c:v>
                </c:pt>
                <c:pt idx="3944">
                  <c:v>1.0835561126902209</c:v>
                </c:pt>
                <c:pt idx="3945">
                  <c:v>1.0840822896294764</c:v>
                </c:pt>
                <c:pt idx="3946">
                  <c:v>1.0846085679394268</c:v>
                </c:pt>
                <c:pt idx="3947">
                  <c:v>1.0851347448786823</c:v>
                </c:pt>
                <c:pt idx="3948">
                  <c:v>1.0856303131375646</c:v>
                </c:pt>
                <c:pt idx="3949">
                  <c:v>1.0861258813964469</c:v>
                </c:pt>
                <c:pt idx="3950">
                  <c:v>1.0866213482846343</c:v>
                </c:pt>
                <c:pt idx="3951">
                  <c:v>1.0871475252238898</c:v>
                </c:pt>
                <c:pt idx="3952">
                  <c:v>1.0876365972618793</c:v>
                </c:pt>
                <c:pt idx="3953">
                  <c:v>1.0881558388247667</c:v>
                </c:pt>
                <c:pt idx="3954">
                  <c:v>1.088644370336586</c:v>
                </c:pt>
                <c:pt idx="3955">
                  <c:v>1.0891641524256437</c:v>
                </c:pt>
                <c:pt idx="3956">
                  <c:v>1.0896835762591739</c:v>
                </c:pt>
                <c:pt idx="3957">
                  <c:v>1.0902033583482316</c:v>
                </c:pt>
                <c:pt idx="3958">
                  <c:v>1.0906929522098321</c:v>
                </c:pt>
                <c:pt idx="3959">
                  <c:v>1.0912129102971699</c:v>
                </c:pt>
                <c:pt idx="3960">
                  <c:v>1.0917021583334396</c:v>
                </c:pt>
                <c:pt idx="3961">
                  <c:v>1.0922217623460742</c:v>
                </c:pt>
                <c:pt idx="3962">
                  <c:v>1.0927413663587087</c:v>
                </c:pt>
                <c:pt idx="3963">
                  <c:v>1.0932304383966982</c:v>
                </c:pt>
                <c:pt idx="3964">
                  <c:v>1.0937502204857559</c:v>
                </c:pt>
                <c:pt idx="3965">
                  <c:v>1.0942701785730937</c:v>
                </c:pt>
                <c:pt idx="3966">
                  <c:v>1.0947592506110833</c:v>
                </c:pt>
                <c:pt idx="3967">
                  <c:v>1.0952790327001409</c:v>
                </c:pt>
                <c:pt idx="3968">
                  <c:v>1.095767746482603</c:v>
                </c:pt>
                <c:pt idx="3969">
                  <c:v>1.0962566404441694</c:v>
                </c:pt>
                <c:pt idx="3970">
                  <c:v>1.0967455344057357</c:v>
                </c:pt>
                <c:pt idx="3971">
                  <c:v>1.0972351282673363</c:v>
                </c:pt>
                <c:pt idx="3972">
                  <c:v>1.0977554321800049</c:v>
                </c:pt>
                <c:pt idx="3973">
                  <c:v>1.0982443261415713</c:v>
                </c:pt>
                <c:pt idx="3974">
                  <c:v>1.0987635677044587</c:v>
                </c:pt>
                <c:pt idx="3975">
                  <c:v>1.0992831717170932</c:v>
                </c:pt>
                <c:pt idx="3976">
                  <c:v>1.0997722437550828</c:v>
                </c:pt>
                <c:pt idx="3977">
                  <c:v>1.1002613157930723</c:v>
                </c:pt>
                <c:pt idx="3978">
                  <c:v>1.100781447824799</c:v>
                </c:pt>
                <c:pt idx="3979">
                  <c:v>1.1013022555380048</c:v>
                </c:pt>
                <c:pt idx="3980">
                  <c:v>1.1017916775186634</c:v>
                </c:pt>
                <c:pt idx="3981">
                  <c:v>1.1023121513399565</c:v>
                </c:pt>
                <c:pt idx="3982">
                  <c:v>1.1028019151101816</c:v>
                </c:pt>
                <c:pt idx="3983">
                  <c:v>1.1032921768016162</c:v>
                </c:pt>
                <c:pt idx="3984">
                  <c:v>1.1038131485441189</c:v>
                </c:pt>
                <c:pt idx="3985">
                  <c:v>1.1043334524567876</c:v>
                </c:pt>
                <c:pt idx="3986">
                  <c:v>1.1048537563694563</c:v>
                </c:pt>
                <c:pt idx="3987">
                  <c:v>1.1053433502310568</c:v>
                </c:pt>
                <c:pt idx="3988">
                  <c:v>1.1058331140012818</c:v>
                </c:pt>
                <c:pt idx="3989">
                  <c:v>1.1063221860392713</c:v>
                </c:pt>
                <c:pt idx="3990">
                  <c:v>1.1068414276021588</c:v>
                </c:pt>
                <c:pt idx="3991">
                  <c:v>1.107329959113978</c:v>
                </c:pt>
                <c:pt idx="3992">
                  <c:v>1.1078499172013159</c:v>
                </c:pt>
                <c:pt idx="3993">
                  <c:v>1.1083691587642033</c:v>
                </c:pt>
                <c:pt idx="3994">
                  <c:v>1.1088885825977335</c:v>
                </c:pt>
                <c:pt idx="3995">
                  <c:v>1.1093769296507336</c:v>
                </c:pt>
                <c:pt idx="3996">
                  <c:v>1.1098961712136211</c:v>
                </c:pt>
                <c:pt idx="3997">
                  <c:v>1.1103843316297592</c:v>
                </c:pt>
                <c:pt idx="3998">
                  <c:v>1.1108728631415785</c:v>
                </c:pt>
                <c:pt idx="3999">
                  <c:v>1.1113921047044659</c:v>
                </c:pt>
                <c:pt idx="4000">
                  <c:v>1.1119111618085342</c:v>
                </c:pt>
                <c:pt idx="4001">
                  <c:v>1.1123995088615344</c:v>
                </c:pt>
                <c:pt idx="4002">
                  <c:v>1.112917999455413</c:v>
                </c:pt>
                <c:pt idx="4003">
                  <c:v>1.1134372410183004</c:v>
                </c:pt>
                <c:pt idx="4004">
                  <c:v>1.1139252125938159</c:v>
                </c:pt>
                <c:pt idx="4005">
                  <c:v>1.1144131841693314</c:v>
                </c:pt>
                <c:pt idx="4006">
                  <c:v>1.1149316747632101</c:v>
                </c:pt>
                <c:pt idx="4007">
                  <c:v>1.1154507318672784</c:v>
                </c:pt>
                <c:pt idx="4008">
                  <c:v>1.115969413493862</c:v>
                </c:pt>
                <c:pt idx="4009">
                  <c:v>1.1164579450056813</c:v>
                </c:pt>
                <c:pt idx="4010">
                  <c:v>1.1169764355995599</c:v>
                </c:pt>
                <c:pt idx="4011">
                  <c:v>1.1174649671113792</c:v>
                </c:pt>
                <c:pt idx="4012">
                  <c:v>1.1179842086742666</c:v>
                </c:pt>
                <c:pt idx="4013">
                  <c:v>1.1184723690904048</c:v>
                </c:pt>
                <c:pt idx="4014">
                  <c:v>1.118960716143405</c:v>
                </c:pt>
                <c:pt idx="4015">
                  <c:v>1.1194488765595432</c:v>
                </c:pt>
                <c:pt idx="4016">
                  <c:v>1.1199364637762832</c:v>
                </c:pt>
                <c:pt idx="4017">
                  <c:v>1.1204555208803515</c:v>
                </c:pt>
                <c:pt idx="4018">
                  <c:v>1.1209738181481597</c:v>
                </c:pt>
                <c:pt idx="4019">
                  <c:v>1.1214621652011598</c:v>
                </c:pt>
                <c:pt idx="4020">
                  <c:v>1.1219501367766753</c:v>
                </c:pt>
                <c:pt idx="4021">
                  <c:v>1.1224684340444835</c:v>
                </c:pt>
                <c:pt idx="4022">
                  <c:v>1.1229867313122917</c:v>
                </c:pt>
                <c:pt idx="4023">
                  <c:v>1.12350578841636</c:v>
                </c:pt>
                <c:pt idx="4024">
                  <c:v>1.1240240856841681</c:v>
                </c:pt>
                <c:pt idx="4025">
                  <c:v>1.1245116729009081</c:v>
                </c:pt>
                <c:pt idx="4026">
                  <c:v>1.1249992601176482</c:v>
                </c:pt>
                <c:pt idx="4027">
                  <c:v>1.1254868473343882</c:v>
                </c:pt>
                <c:pt idx="4028">
                  <c:v>1.1260059044384565</c:v>
                </c:pt>
                <c:pt idx="4029">
                  <c:v>1.126493684981267</c:v>
                </c:pt>
                <c:pt idx="4030">
                  <c:v>1.126981272198007</c:v>
                </c:pt>
                <c:pt idx="4031">
                  <c:v>1.1274686638059312</c:v>
                </c:pt>
                <c:pt idx="4032">
                  <c:v>1.1279869610737394</c:v>
                </c:pt>
                <c:pt idx="4033">
                  <c:v>1.1285054516676181</c:v>
                </c:pt>
                <c:pt idx="4034">
                  <c:v>1.1289930388843581</c:v>
                </c:pt>
                <c:pt idx="4035">
                  <c:v>1.1295122804472455</c:v>
                </c:pt>
                <c:pt idx="4036">
                  <c:v>1.1300309620738291</c:v>
                </c:pt>
                <c:pt idx="4037">
                  <c:v>1.1305500191778974</c:v>
                </c:pt>
                <c:pt idx="4038">
                  <c:v>1.1310379907534129</c:v>
                </c:pt>
                <c:pt idx="4039">
                  <c:v>1.1315261511695511</c:v>
                </c:pt>
                <c:pt idx="4040">
                  <c:v>1.1320135427774753</c:v>
                </c:pt>
                <c:pt idx="4041">
                  <c:v>1.132532033371354</c:v>
                </c:pt>
                <c:pt idx="4042">
                  <c:v>1.1330499371118312</c:v>
                </c:pt>
                <c:pt idx="4043">
                  <c:v>1.1335680387708236</c:v>
                </c:pt>
                <c:pt idx="4044">
                  <c:v>1.1340552324602327</c:v>
                </c:pt>
                <c:pt idx="4045">
                  <c:v>1.134573334119225</c:v>
                </c:pt>
                <c:pt idx="4046">
                  <c:v>1.1350601249730736</c:v>
                </c:pt>
                <c:pt idx="4047">
                  <c:v>1.1355467108148556</c:v>
                </c:pt>
                <c:pt idx="4048">
                  <c:v>1.1360648124738479</c:v>
                </c:pt>
                <c:pt idx="4049">
                  <c:v>1.136552006163257</c:v>
                </c:pt>
                <c:pt idx="4050">
                  <c:v>1.1370703034310652</c:v>
                </c:pt>
                <c:pt idx="4051">
                  <c:v>1.1375578906478052</c:v>
                </c:pt>
                <c:pt idx="4052">
                  <c:v>1.1380454778645452</c:v>
                </c:pt>
                <c:pt idx="4053">
                  <c:v>1.1385633816050225</c:v>
                </c:pt>
                <c:pt idx="4054">
                  <c:v>1.1390505752944315</c:v>
                </c:pt>
                <c:pt idx="4055">
                  <c:v>1.1395688725622397</c:v>
                </c:pt>
                <c:pt idx="4056">
                  <c:v>1.1400865760472303</c:v>
                </c:pt>
                <c:pt idx="4057">
                  <c:v>1.1406044797877075</c:v>
                </c:pt>
                <c:pt idx="4058">
                  <c:v>1.141092260330518</c:v>
                </c:pt>
                <c:pt idx="4059">
                  <c:v>1.1416107509243967</c:v>
                </c:pt>
                <c:pt idx="4060">
                  <c:v>1.1420989113405349</c:v>
                </c:pt>
                <c:pt idx="4061">
                  <c:v>1.1425868829160504</c:v>
                </c:pt>
                <c:pt idx="4062">
                  <c:v>1.1430748544915659</c:v>
                </c:pt>
                <c:pt idx="4063">
                  <c:v>1.1435626350343764</c:v>
                </c:pt>
                <c:pt idx="4064">
                  <c:v>1.144081125628255</c:v>
                </c:pt>
                <c:pt idx="4065">
                  <c:v>1.1445694726812552</c:v>
                </c:pt>
                <c:pt idx="4066">
                  <c:v>1.1450578197342554</c:v>
                </c:pt>
                <c:pt idx="4067">
                  <c:v>1.1455759213932477</c:v>
                </c:pt>
                <c:pt idx="4068">
                  <c:v>1.1460940230522401</c:v>
                </c:pt>
                <c:pt idx="4069">
                  <c:v>1.1465810164861625</c:v>
                </c:pt>
                <c:pt idx="4070">
                  <c:v>1.1470682101755716</c:v>
                </c:pt>
                <c:pt idx="4071">
                  <c:v>1.1475867007694502</c:v>
                </c:pt>
                <c:pt idx="4072">
                  <c:v>1.1480742879861903</c:v>
                </c:pt>
                <c:pt idx="4073">
                  <c:v>1.1485622595617058</c:v>
                </c:pt>
                <c:pt idx="4074">
                  <c:v>1.1490809411882894</c:v>
                </c:pt>
                <c:pt idx="4075">
                  <c:v>1.1495994317821681</c:v>
                </c:pt>
                <c:pt idx="4076">
                  <c:v>1.1500872123249786</c:v>
                </c:pt>
                <c:pt idx="4077">
                  <c:v>1.1505751839004941</c:v>
                </c:pt>
                <c:pt idx="4078">
                  <c:v>1.1510635309534942</c:v>
                </c:pt>
                <c:pt idx="4079">
                  <c:v>1.1515827725163816</c:v>
                </c:pt>
                <c:pt idx="4080">
                  <c:v>1.1520707440918971</c:v>
                </c:pt>
                <c:pt idx="4081">
                  <c:v>1.1525899856547845</c:v>
                </c:pt>
                <c:pt idx="4082">
                  <c:v>1.1530786994372466</c:v>
                </c:pt>
                <c:pt idx="4083">
                  <c:v>1.1535677714752361</c:v>
                </c:pt>
                <c:pt idx="4084">
                  <c:v>1.1540873754878707</c:v>
                </c:pt>
                <c:pt idx="4085">
                  <c:v>1.1545764475258602</c:v>
                </c:pt>
                <c:pt idx="4086">
                  <c:v>1.1550956890887476</c:v>
                </c:pt>
                <c:pt idx="4087">
                  <c:v>1.1556156471760854</c:v>
                </c:pt>
                <c:pt idx="4088">
                  <c:v>1.1561354292651431</c:v>
                </c:pt>
                <c:pt idx="4089">
                  <c:v>1.1566557331778118</c:v>
                </c:pt>
                <c:pt idx="4090">
                  <c:v>1.1571454969480368</c:v>
                </c:pt>
                <c:pt idx="4091">
                  <c:v>1.157666138695129</c:v>
                </c:pt>
                <c:pt idx="4092">
                  <c:v>1.158155902465354</c:v>
                </c:pt>
                <c:pt idx="4093">
                  <c:v>1.1586461641567887</c:v>
                </c:pt>
                <c:pt idx="4094">
                  <c:v>1.1591362618189263</c:v>
                </c:pt>
                <c:pt idx="4095">
                  <c:v>1.1596261935149506</c:v>
                </c:pt>
                <c:pt idx="4096">
                  <c:v>1.1601166172898549</c:v>
                </c:pt>
                <c:pt idx="4097">
                  <c:v>1.1606379113394047</c:v>
                </c:pt>
                <c:pt idx="4098">
                  <c:v>1.1611588830819075</c:v>
                </c:pt>
                <c:pt idx="4099">
                  <c:v>1.1616493068568119</c:v>
                </c:pt>
                <c:pt idx="4100">
                  <c:v>1.1621704406827844</c:v>
                </c:pt>
                <c:pt idx="4101">
                  <c:v>1.1626616470646862</c:v>
                </c:pt>
                <c:pt idx="4102">
                  <c:v>1.163152389416944</c:v>
                </c:pt>
                <c:pt idx="4103">
                  <c:v>1.163643288274997</c:v>
                </c:pt>
                <c:pt idx="4104">
                  <c:v>1.1641648971841181</c:v>
                </c:pt>
                <c:pt idx="4105">
                  <c:v>1.1646562546566122</c:v>
                </c:pt>
                <c:pt idx="4106">
                  <c:v>1.1651781710895819</c:v>
                </c:pt>
                <c:pt idx="4107">
                  <c:v>1.1657000875225516</c:v>
                </c:pt>
                <c:pt idx="4108">
                  <c:v>1.1662216964316727</c:v>
                </c:pt>
                <c:pt idx="4109">
                  <c:v>1.166713350816269</c:v>
                </c:pt>
                <c:pt idx="4110">
                  <c:v>1.1672047082887631</c:v>
                </c:pt>
                <c:pt idx="4111">
                  <c:v>1.1676960657612572</c:v>
                </c:pt>
                <c:pt idx="4112">
                  <c:v>1.1682185760593446</c:v>
                </c:pt>
                <c:pt idx="4113">
                  <c:v>1.1687409404950089</c:v>
                </c:pt>
                <c:pt idx="4114">
                  <c:v>1.1692633049306731</c:v>
                </c:pt>
                <c:pt idx="4115">
                  <c:v>1.1697856693663373</c:v>
                </c:pt>
                <c:pt idx="4116">
                  <c:v>1.170302547944279</c:v>
                </c:pt>
                <c:pt idx="4117">
                  <c:v>1.1707887164711526</c:v>
                </c:pt>
                <c:pt idx="4118">
                  <c:v>1.1713055950490943</c:v>
                </c:pt>
                <c:pt idx="4119">
                  <c:v>1.1717919734580788</c:v>
                </c:pt>
                <c:pt idx="4120">
                  <c:v>1.1723090619181316</c:v>
                </c:pt>
                <c:pt idx="4121">
                  <c:v>1.1728267654031221</c:v>
                </c:pt>
                <c:pt idx="4122">
                  <c:v>1.1733444688881127</c:v>
                </c:pt>
                <c:pt idx="4123">
                  <c:v>1.1738619697930295</c:v>
                </c:pt>
                <c:pt idx="4124">
                  <c:v>1.1743794706979462</c:v>
                </c:pt>
                <c:pt idx="4125">
                  <c:v>1.174896971602863</c:v>
                </c:pt>
                <c:pt idx="4126">
                  <c:v>1.1753829277693908</c:v>
                </c:pt>
                <c:pt idx="4127">
                  <c:v>1.1758695136111728</c:v>
                </c:pt>
                <c:pt idx="4128">
                  <c:v>1.1763563044650214</c:v>
                </c:pt>
                <c:pt idx="4129">
                  <c:v>1.17684309531887</c:v>
                </c:pt>
                <c:pt idx="4130">
                  <c:v>1.1773294737278546</c:v>
                </c:pt>
                <c:pt idx="4131">
                  <c:v>1.177816467161777</c:v>
                </c:pt>
                <c:pt idx="4132">
                  <c:v>1.1783339680666938</c:v>
                </c:pt>
                <c:pt idx="4133">
                  <c:v>1.1788514689716105</c:v>
                </c:pt>
                <c:pt idx="4134">
                  <c:v>1.1793685574316632</c:v>
                </c:pt>
                <c:pt idx="4135">
                  <c:v>1.1798549358406478</c:v>
                </c:pt>
                <c:pt idx="4136">
                  <c:v>1.1803722317334979</c:v>
                </c:pt>
                <c:pt idx="4137">
                  <c:v>1.1808596233414221</c:v>
                </c:pt>
                <c:pt idx="4138">
                  <c:v>1.1813466167753446</c:v>
                </c:pt>
                <c:pt idx="4139">
                  <c:v>1.1818649140431527</c:v>
                </c:pt>
                <c:pt idx="4140">
                  <c:v>1.18238281778363</c:v>
                </c:pt>
                <c:pt idx="4141">
                  <c:v>1.1828707893591455</c:v>
                </c:pt>
                <c:pt idx="4142">
                  <c:v>1.1833894709857291</c:v>
                </c:pt>
                <c:pt idx="4143">
                  <c:v>1.1839073747262063</c:v>
                </c:pt>
                <c:pt idx="4144">
                  <c:v>1.184425865320085</c:v>
                </c:pt>
                <c:pt idx="4145">
                  <c:v>1.1849443559139636</c:v>
                </c:pt>
                <c:pt idx="4146">
                  <c:v>1.1854325163301018</c:v>
                </c:pt>
                <c:pt idx="4147">
                  <c:v>1.18592067674624</c:v>
                </c:pt>
                <c:pt idx="4148">
                  <c:v>1.1864090237992402</c:v>
                </c:pt>
                <c:pt idx="4149">
                  <c:v>1.1868975553110594</c:v>
                </c:pt>
                <c:pt idx="4150">
                  <c:v>1.1874160459049381</c:v>
                </c:pt>
                <c:pt idx="4151">
                  <c:v>1.1879040174804536</c:v>
                </c:pt>
                <c:pt idx="4152">
                  <c:v>1.1883921778965918</c:v>
                </c:pt>
                <c:pt idx="4153">
                  <c:v>1.188879569504516</c:v>
                </c:pt>
                <c:pt idx="4154">
                  <c:v>1.1893677299206542</c:v>
                </c:pt>
                <c:pt idx="4155">
                  <c:v>1.1898867870247225</c:v>
                </c:pt>
                <c:pt idx="4156">
                  <c:v>1.190374567567533</c:v>
                </c:pt>
                <c:pt idx="4157">
                  <c:v>1.190862154784273</c:v>
                </c:pt>
                <c:pt idx="4158">
                  <c:v>1.1913810252514794</c:v>
                </c:pt>
                <c:pt idx="4159">
                  <c:v>1.1918991269104717</c:v>
                </c:pt>
                <c:pt idx="4160">
                  <c:v>1.1923872873266099</c:v>
                </c:pt>
                <c:pt idx="4161">
                  <c:v>1.1929057779204886</c:v>
                </c:pt>
                <c:pt idx="4162">
                  <c:v>1.1934242685143672</c:v>
                </c:pt>
                <c:pt idx="4163">
                  <c:v>1.1939122400898827</c:v>
                </c:pt>
                <c:pt idx="4164">
                  <c:v>1.1944000206326932</c:v>
                </c:pt>
                <c:pt idx="4165">
                  <c:v>1.1948879922082087</c:v>
                </c:pt>
                <c:pt idx="4166">
                  <c:v>1.1953755794249488</c:v>
                </c:pt>
                <c:pt idx="4167">
                  <c:v>1.1958940700188274</c:v>
                </c:pt>
                <c:pt idx="4168">
                  <c:v>1.1964121716778198</c:v>
                </c:pt>
                <c:pt idx="4169">
                  <c:v>1.1968993653672289</c:v>
                </c:pt>
                <c:pt idx="4170">
                  <c:v>1.1974172691077061</c:v>
                </c:pt>
                <c:pt idx="4171">
                  <c:v>1.1979349725926967</c:v>
                </c:pt>
                <c:pt idx="4172">
                  <c:v>1.1984213510016812</c:v>
                </c:pt>
                <c:pt idx="4173">
                  <c:v>1.1989075195285548</c:v>
                </c:pt>
                <c:pt idx="4174">
                  <c:v>1.1993934756950826</c:v>
                </c:pt>
                <c:pt idx="4175">
                  <c:v>1.1999092671424083</c:v>
                </c:pt>
                <c:pt idx="4176">
                  <c:v>1.2003947910790413</c:v>
                </c:pt>
                <c:pt idx="4177">
                  <c:v>1.2008803150156744</c:v>
                </c:pt>
                <c:pt idx="4178">
                  <c:v>1.2013658389523074</c:v>
                </c:pt>
                <c:pt idx="4179">
                  <c:v>1.2018809468457958</c:v>
                </c:pt>
                <c:pt idx="4180">
                  <c:v>1.2023658030451452</c:v>
                </c:pt>
                <c:pt idx="4181">
                  <c:v>1.2028809109386336</c:v>
                </c:pt>
                <c:pt idx="4182">
                  <c:v>1.2033653087810539</c:v>
                </c:pt>
                <c:pt idx="4183">
                  <c:v>1.2038806472204531</c:v>
                </c:pt>
                <c:pt idx="4184">
                  <c:v>1.2043650450628733</c:v>
                </c:pt>
                <c:pt idx="4185">
                  <c:v>1.2048487348052419</c:v>
                </c:pt>
                <c:pt idx="4186">
                  <c:v>1.2053638426987303</c:v>
                </c:pt>
                <c:pt idx="4187">
                  <c:v>1.2058791811381295</c:v>
                </c:pt>
                <c:pt idx="4188">
                  <c:v>1.2063935809315662</c:v>
                </c:pt>
                <c:pt idx="4189">
                  <c:v>1.2069072472932203</c:v>
                </c:pt>
                <c:pt idx="4190">
                  <c:v>1.207391411867502</c:v>
                </c:pt>
                <c:pt idx="4191">
                  <c:v>1.2078748600283418</c:v>
                </c:pt>
                <c:pt idx="4192">
                  <c:v>1.2083583081891816</c:v>
                </c:pt>
                <c:pt idx="4193">
                  <c:v>1.2088724664010895</c:v>
                </c:pt>
                <c:pt idx="4194">
                  <c:v>1.2093873410264393</c:v>
                </c:pt>
                <c:pt idx="4195">
                  <c:v>1.2098710307688079</c:v>
                </c:pt>
                <c:pt idx="4196">
                  <c:v>1.2103551953430896</c:v>
                </c:pt>
                <c:pt idx="4197">
                  <c:v>1.2108395931855098</c:v>
                </c:pt>
                <c:pt idx="4198">
                  <c:v>1.2113539929789465</c:v>
                </c:pt>
                <c:pt idx="4199">
                  <c:v>1.2118374411397863</c:v>
                </c:pt>
                <c:pt idx="4200">
                  <c:v>1.2123213696915582</c:v>
                </c:pt>
                <c:pt idx="4201">
                  <c:v>1.2128364775850466</c:v>
                </c:pt>
                <c:pt idx="4202">
                  <c:v>1.2133204061368186</c:v>
                </c:pt>
                <c:pt idx="4203">
                  <c:v>1.2138343198669888</c:v>
                </c:pt>
                <c:pt idx="4204">
                  <c:v>1.2143175235460908</c:v>
                </c:pt>
                <c:pt idx="4205">
                  <c:v>1.214831437276261</c:v>
                </c:pt>
                <c:pt idx="4206">
                  <c:v>1.2153148854371008</c:v>
                </c:pt>
                <c:pt idx="4207">
                  <c:v>1.2157980891162028</c:v>
                </c:pt>
                <c:pt idx="4208">
                  <c:v>1.2163124889096395</c:v>
                </c:pt>
                <c:pt idx="4209">
                  <c:v>1.2167961786520081</c:v>
                </c:pt>
                <c:pt idx="4210">
                  <c:v>1.217310336863916</c:v>
                </c:pt>
                <c:pt idx="4211">
                  <c:v>1.217793540543018</c:v>
                </c:pt>
                <c:pt idx="4212">
                  <c:v>1.2183079403364547</c:v>
                </c:pt>
                <c:pt idx="4213">
                  <c:v>1.2188216066981088</c:v>
                </c:pt>
                <c:pt idx="4214">
                  <c:v>1.2193357649100167</c:v>
                </c:pt>
                <c:pt idx="4215">
                  <c:v>1.21984918098229</c:v>
                </c:pt>
                <c:pt idx="4216">
                  <c:v>1.2203625970545633</c:v>
                </c:pt>
                <c:pt idx="4217">
                  <c:v>1.2208462867969319</c:v>
                </c:pt>
                <c:pt idx="4218">
                  <c:v>1.2213606865903686</c:v>
                </c:pt>
                <c:pt idx="4219">
                  <c:v>1.2218438902694706</c:v>
                </c:pt>
                <c:pt idx="4220">
                  <c:v>1.2223580484813785</c:v>
                </c:pt>
                <c:pt idx="4221">
                  <c:v>1.2228729231067283</c:v>
                </c:pt>
                <c:pt idx="4222">
                  <c:v>1.2233566128490969</c:v>
                </c:pt>
                <c:pt idx="4223">
                  <c:v>1.2238707710610048</c:v>
                </c:pt>
                <c:pt idx="4224">
                  <c:v>1.2243849292729128</c:v>
                </c:pt>
                <c:pt idx="4225">
                  <c:v>1.2248990874848207</c:v>
                </c:pt>
                <c:pt idx="4226">
                  <c:v>1.2254139621101705</c:v>
                </c:pt>
                <c:pt idx="4227">
                  <c:v>1.2258976518525391</c:v>
                </c:pt>
                <c:pt idx="4228">
                  <c:v>1.2264122904553791</c:v>
                </c:pt>
                <c:pt idx="4229">
                  <c:v>1.2268954941344812</c:v>
                </c:pt>
                <c:pt idx="4230">
                  <c:v>1.2273798919769014</c:v>
                </c:pt>
                <c:pt idx="4231">
                  <c:v>1.2278940501888094</c:v>
                </c:pt>
                <c:pt idx="4232">
                  <c:v>1.2283777399311779</c:v>
                </c:pt>
                <c:pt idx="4233">
                  <c:v>1.2288616684829499</c:v>
                </c:pt>
                <c:pt idx="4234">
                  <c:v>1.2293453582253184</c:v>
                </c:pt>
                <c:pt idx="4235">
                  <c:v>1.2298304396215762</c:v>
                </c:pt>
                <c:pt idx="4236">
                  <c:v>1.2303460058719937</c:v>
                </c:pt>
                <c:pt idx="4237">
                  <c:v>1.2308317472130739</c:v>
                </c:pt>
                <c:pt idx="4238">
                  <c:v>1.231347981200775</c:v>
                </c:pt>
                <c:pt idx="4239">
                  <c:v>1.2318642151884762</c:v>
                </c:pt>
                <c:pt idx="4240">
                  <c:v>1.232350171355004</c:v>
                </c:pt>
                <c:pt idx="4241">
                  <c:v>1.2328361275215318</c:v>
                </c:pt>
                <c:pt idx="4242">
                  <c:v>1.2333527937391278</c:v>
                </c:pt>
                <c:pt idx="4243">
                  <c:v>1.2338690277268289</c:v>
                </c:pt>
                <c:pt idx="4244">
                  <c:v>1.2343854791189772</c:v>
                </c:pt>
                <c:pt idx="4245">
                  <c:v>1.2349023576969189</c:v>
                </c:pt>
                <c:pt idx="4246">
                  <c:v>1.2353905181130571</c:v>
                </c:pt>
                <c:pt idx="4247">
                  <c:v>1.2359091997396408</c:v>
                </c:pt>
                <c:pt idx="4248">
                  <c:v>1.2364273013986331</c:v>
                </c:pt>
                <c:pt idx="4249">
                  <c:v>1.2369144950880422</c:v>
                </c:pt>
                <c:pt idx="4250">
                  <c:v>1.2374327923558504</c:v>
                </c:pt>
                <c:pt idx="4251">
                  <c:v>1.2379199860452594</c:v>
                </c:pt>
                <c:pt idx="4252">
                  <c:v>1.2384071797346685</c:v>
                </c:pt>
                <c:pt idx="4253">
                  <c:v>1.2389252813936609</c:v>
                </c:pt>
                <c:pt idx="4254">
                  <c:v>1.2394130619364714</c:v>
                </c:pt>
                <c:pt idx="4255">
                  <c:v>1.2399006491532114</c:v>
                </c:pt>
                <c:pt idx="4256">
                  <c:v>1.2403888095693496</c:v>
                </c:pt>
                <c:pt idx="4257">
                  <c:v>1.2408771566223498</c:v>
                </c:pt>
                <c:pt idx="4258">
                  <c:v>1.2413954538901579</c:v>
                </c:pt>
                <c:pt idx="4259">
                  <c:v>1.2419137511579661</c:v>
                </c:pt>
                <c:pt idx="4260">
                  <c:v>1.2424020982109663</c:v>
                </c:pt>
                <c:pt idx="4261">
                  <c:v>1.2428904452639664</c:v>
                </c:pt>
                <c:pt idx="4262">
                  <c:v>1.2433789767757857</c:v>
                </c:pt>
                <c:pt idx="4263">
                  <c:v>1.2438984006093159</c:v>
                </c:pt>
                <c:pt idx="4264">
                  <c:v>1.2444181826983736</c:v>
                </c:pt>
                <c:pt idx="4265">
                  <c:v>1.2449072547363631</c:v>
                </c:pt>
                <c:pt idx="4266">
                  <c:v>1.2453963267743526</c:v>
                </c:pt>
                <c:pt idx="4267">
                  <c:v>1.2459164588060794</c:v>
                </c:pt>
                <c:pt idx="4268">
                  <c:v>1.2464049903178986</c:v>
                </c:pt>
                <c:pt idx="4269">
                  <c:v>1.2469249484052365</c:v>
                </c:pt>
                <c:pt idx="4270">
                  <c:v>1.2474449064925743</c:v>
                </c:pt>
                <c:pt idx="4271">
                  <c:v>1.2479338004541407</c:v>
                </c:pt>
                <c:pt idx="4272">
                  <c:v>1.2484228724921302</c:v>
                </c:pt>
                <c:pt idx="4273">
                  <c:v>1.2489117664536966</c:v>
                </c:pt>
                <c:pt idx="4274">
                  <c:v>1.2494004802361587</c:v>
                </c:pt>
                <c:pt idx="4275">
                  <c:v>1.2499202623252164</c:v>
                </c:pt>
                <c:pt idx="4276">
                  <c:v>1.250440044414274</c:v>
                </c:pt>
                <c:pt idx="4277">
                  <c:v>1.2509292924505437</c:v>
                </c:pt>
                <c:pt idx="4278">
                  <c:v>1.2514488964631783</c:v>
                </c:pt>
                <c:pt idx="4279">
                  <c:v>1.2519376102456403</c:v>
                </c:pt>
                <c:pt idx="4280">
                  <c:v>1.2524265042072067</c:v>
                </c:pt>
                <c:pt idx="4281">
                  <c:v>1.2529148512602069</c:v>
                </c:pt>
                <c:pt idx="4282">
                  <c:v>1.253403011676345</c:v>
                </c:pt>
                <c:pt idx="4283">
                  <c:v>1.2538909832518605</c:v>
                </c:pt>
                <c:pt idx="4284">
                  <c:v>1.2543785704686006</c:v>
                </c:pt>
                <c:pt idx="4285">
                  <c:v>1.2548661576853406</c:v>
                </c:pt>
                <c:pt idx="4286">
                  <c:v>1.2553541292608561</c:v>
                </c:pt>
                <c:pt idx="4287">
                  <c:v>1.2558720330013333</c:v>
                </c:pt>
                <c:pt idx="4288">
                  <c:v>1.2563596202180733</c:v>
                </c:pt>
                <c:pt idx="4289">
                  <c:v>1.2568468139074824</c:v>
                </c:pt>
                <c:pt idx="4290">
                  <c:v>1.2573338073414049</c:v>
                </c:pt>
                <c:pt idx="4291">
                  <c:v>1.257821001030814</c:v>
                </c:pt>
                <c:pt idx="4292">
                  <c:v>1.2583075868725959</c:v>
                </c:pt>
                <c:pt idx="4293">
                  <c:v>1.2587943777264445</c:v>
                </c:pt>
                <c:pt idx="4294">
                  <c:v>1.2593112563043862</c:v>
                </c:pt>
                <c:pt idx="4295">
                  <c:v>1.2597974248312598</c:v>
                </c:pt>
                <c:pt idx="4296">
                  <c:v>1.260313658818961</c:v>
                </c:pt>
                <c:pt idx="4297">
                  <c:v>1.260799182755594</c:v>
                </c:pt>
                <c:pt idx="4298">
                  <c:v>1.2613162712156467</c:v>
                </c:pt>
                <c:pt idx="4299">
                  <c:v>1.2618017951522797</c:v>
                </c:pt>
                <c:pt idx="4300">
                  <c:v>1.2622877513188075</c:v>
                </c:pt>
                <c:pt idx="4301">
                  <c:v>1.2627737074853354</c:v>
                </c:pt>
                <c:pt idx="4302">
                  <c:v>1.2632596636518632</c:v>
                </c:pt>
                <c:pt idx="4303">
                  <c:v>1.2637440614942834</c:v>
                </c:pt>
                <c:pt idx="4304">
                  <c:v>1.2642284593367037</c:v>
                </c:pt>
                <c:pt idx="4305">
                  <c:v>1.2647123878884756</c:v>
                </c:pt>
                <c:pt idx="4306">
                  <c:v>1.2651960776308442</c:v>
                </c:pt>
                <c:pt idx="4307">
                  <c:v>1.265710952256194</c:v>
                </c:pt>
                <c:pt idx="4308">
                  <c:v>1.2662243683284673</c:v>
                </c:pt>
                <c:pt idx="4309">
                  <c:v>1.2667075720075693</c:v>
                </c:pt>
                <c:pt idx="4310">
                  <c:v>1.2671905283181553</c:v>
                </c:pt>
                <c:pt idx="4311">
                  <c:v>1.2677036911956616</c:v>
                </c:pt>
                <c:pt idx="4312">
                  <c:v>1.2681861440220998</c:v>
                </c:pt>
                <c:pt idx="4313">
                  <c:v>1.2686990506652125</c:v>
                </c:pt>
                <c:pt idx="4314">
                  <c:v>1.2691807256760923</c:v>
                </c:pt>
                <c:pt idx="4315">
                  <c:v>1.2696629222681368</c:v>
                </c:pt>
                <c:pt idx="4316">
                  <c:v>1.2701440633607231</c:v>
                </c:pt>
                <c:pt idx="4317">
                  <c:v>1.2706257383716029</c:v>
                </c:pt>
                <c:pt idx="4318">
                  <c:v>1.271137042860792</c:v>
                </c:pt>
                <c:pt idx="4319">
                  <c:v>1.27164969024396</c:v>
                </c:pt>
                <c:pt idx="4320">
                  <c:v>1.2721297250418853</c:v>
                </c:pt>
                <c:pt idx="4321">
                  <c:v>1.2726407513533029</c:v>
                </c:pt>
                <c:pt idx="4322">
                  <c:v>1.2731207861512281</c:v>
                </c:pt>
                <c:pt idx="4323">
                  <c:v>1.2736016555208001</c:v>
                </c:pt>
                <c:pt idx="4324">
                  <c:v>1.2740822499589211</c:v>
                </c:pt>
                <c:pt idx="4325">
                  <c:v>1.2745932762703387</c:v>
                </c:pt>
                <c:pt idx="4326">
                  <c:v>1.2750744173629249</c:v>
                </c:pt>
                <c:pt idx="4327">
                  <c:v>1.2755550118010459</c:v>
                </c:pt>
                <c:pt idx="4328">
                  <c:v>1.2760361528936321</c:v>
                </c:pt>
                <c:pt idx="4329">
                  <c:v>1.2765167473317531</c:v>
                </c:pt>
                <c:pt idx="4330">
                  <c:v>1.2770285984754075</c:v>
                </c:pt>
                <c:pt idx="4331">
                  <c:v>1.2775401778960476</c:v>
                </c:pt>
                <c:pt idx="4332">
                  <c:v>1.2780223744880921</c:v>
                </c:pt>
                <c:pt idx="4333">
                  <c:v>1.278504311820192</c:v>
                </c:pt>
                <c:pt idx="4334">
                  <c:v>1.2789859868310718</c:v>
                </c:pt>
                <c:pt idx="4335">
                  <c:v>1.2794686928522769</c:v>
                </c:pt>
                <c:pt idx="4336">
                  <c:v>1.2799516491628629</c:v>
                </c:pt>
                <c:pt idx="4337">
                  <c:v>1.2804348528419649</c:v>
                </c:pt>
                <c:pt idx="4338">
                  <c:v>1.28091755886317</c:v>
                </c:pt>
                <c:pt idx="4339">
                  <c:v>1.281401487414942</c:v>
                </c:pt>
                <c:pt idx="4340">
                  <c:v>1.2818861158032731</c:v>
                </c:pt>
                <c:pt idx="4341">
                  <c:v>1.2823698055456416</c:v>
                </c:pt>
                <c:pt idx="4342">
                  <c:v>1.2828537340974135</c:v>
                </c:pt>
                <c:pt idx="4343">
                  <c:v>1.2833385902967629</c:v>
                </c:pt>
                <c:pt idx="4344">
                  <c:v>1.2838229881391832</c:v>
                </c:pt>
                <c:pt idx="4345">
                  <c:v>1.2843076165275142</c:v>
                </c:pt>
                <c:pt idx="4346">
                  <c:v>1.2847922449158453</c:v>
                </c:pt>
                <c:pt idx="4347">
                  <c:v>1.2852761734676172</c:v>
                </c:pt>
                <c:pt idx="4348">
                  <c:v>1.2857605713100375</c:v>
                </c:pt>
                <c:pt idx="4349">
                  <c:v>1.2862756792035259</c:v>
                </c:pt>
                <c:pt idx="4350">
                  <c:v>1.2867591273643657</c:v>
                </c:pt>
                <c:pt idx="4351">
                  <c:v>1.2872740019897155</c:v>
                </c:pt>
                <c:pt idx="4352">
                  <c:v>1.2877886405925556</c:v>
                </c:pt>
                <c:pt idx="4353">
                  <c:v>1.2882720887533954</c:v>
                </c:pt>
                <c:pt idx="4354">
                  <c:v>1.2887555369142352</c:v>
                </c:pt>
                <c:pt idx="4355">
                  <c:v>1.2892399347566554</c:v>
                </c:pt>
                <c:pt idx="4356">
                  <c:v>1.2897245631449865</c:v>
                </c:pt>
                <c:pt idx="4357">
                  <c:v>1.2902091915333176</c:v>
                </c:pt>
                <c:pt idx="4358">
                  <c:v>1.2906933561075993</c:v>
                </c:pt>
                <c:pt idx="4359">
                  <c:v>1.2911782123069486</c:v>
                </c:pt>
                <c:pt idx="4360">
                  <c:v>1.291663068506298</c:v>
                </c:pt>
                <c:pt idx="4361">
                  <c:v>1.2921488098473781</c:v>
                </c:pt>
                <c:pt idx="4362">
                  <c:v>1.2926646012947038</c:v>
                </c:pt>
                <c:pt idx="4363">
                  <c:v>1.2931806153109011</c:v>
                </c:pt>
                <c:pt idx="4364">
                  <c:v>1.2936659192760303</c:v>
                </c:pt>
                <c:pt idx="4365">
                  <c:v>1.2941518754425581</c:v>
                </c:pt>
                <c:pt idx="4366">
                  <c:v>1.2946378316090859</c:v>
                </c:pt>
                <c:pt idx="4367">
                  <c:v>1.2951242100180704</c:v>
                </c:pt>
                <c:pt idx="4368">
                  <c:v>1.2956101661845982</c:v>
                </c:pt>
                <c:pt idx="4369">
                  <c:v>1.2960967520263802</c:v>
                </c:pt>
                <c:pt idx="4370">
                  <c:v>1.2965833378681622</c:v>
                </c:pt>
                <c:pt idx="4371">
                  <c:v>1.2970695063950357</c:v>
                </c:pt>
                <c:pt idx="4372">
                  <c:v>1.2975564998289582</c:v>
                </c:pt>
                <c:pt idx="4373">
                  <c:v>1.2980430856707401</c:v>
                </c:pt>
                <c:pt idx="4374">
                  <c:v>1.2985298765245887</c:v>
                </c:pt>
                <c:pt idx="4375">
                  <c:v>1.2990176570673992</c:v>
                </c:pt>
                <c:pt idx="4376">
                  <c:v>1.2995355608078765</c:v>
                </c:pt>
                <c:pt idx="4377">
                  <c:v>1.300023341350687</c:v>
                </c:pt>
                <c:pt idx="4378">
                  <c:v>1.3005105350400961</c:v>
                </c:pt>
                <c:pt idx="4379">
                  <c:v>1.3009916761326823</c:v>
                </c:pt>
                <c:pt idx="4380">
                  <c:v>1.3015006611443172</c:v>
                </c:pt>
                <c:pt idx="4381">
                  <c:v>1.301979238045631</c:v>
                </c:pt>
                <c:pt idx="4382">
                  <c:v>1.3024885249980129</c:v>
                </c:pt>
                <c:pt idx="4383">
                  <c:v>1.3029676953681373</c:v>
                </c:pt>
                <c:pt idx="4384">
                  <c:v>1.3034784402171307</c:v>
                </c:pt>
                <c:pt idx="4385">
                  <c:v>1.3039581902853856</c:v>
                </c:pt>
                <c:pt idx="4386">
                  <c:v>1.304468362256832</c:v>
                </c:pt>
                <c:pt idx="4387">
                  <c:v>1.3049788223761551</c:v>
                </c:pt>
                <c:pt idx="4388">
                  <c:v>1.3054582842965334</c:v>
                </c:pt>
                <c:pt idx="4389">
                  <c:v>1.3059684562679799</c:v>
                </c:pt>
                <c:pt idx="4390">
                  <c:v>1.3064800356886199</c:v>
                </c:pt>
                <c:pt idx="4391">
                  <c:v>1.3069918868322743</c:v>
                </c:pt>
                <c:pt idx="4392">
                  <c:v>1.3075037379759287</c:v>
                </c:pt>
                <c:pt idx="4393">
                  <c:v>1.3080153173965687</c:v>
                </c:pt>
                <c:pt idx="4394">
                  <c:v>1.3085271685402231</c:v>
                </c:pt>
                <c:pt idx="4395">
                  <c:v>1.3090083096328093</c:v>
                </c:pt>
                <c:pt idx="4396">
                  <c:v>1.3095190544818027</c:v>
                </c:pt>
                <c:pt idx="4397">
                  <c:v>1.3099988045500577</c:v>
                </c:pt>
                <c:pt idx="4398">
                  <c:v>1.3104791208104072</c:v>
                </c:pt>
                <c:pt idx="4399">
                  <c:v>1.3109591556083324</c:v>
                </c:pt>
                <c:pt idx="4400">
                  <c:v>1.3114715406702802</c:v>
                </c:pt>
                <c:pt idx="4401">
                  <c:v>1.3119518569306297</c:v>
                </c:pt>
                <c:pt idx="4402">
                  <c:v>1.3124634363512697</c:v>
                </c:pt>
                <c:pt idx="4403">
                  <c:v>1.312944577443856</c:v>
                </c:pt>
                <c:pt idx="4404">
                  <c:v>1.3134259870360931</c:v>
                </c:pt>
                <c:pt idx="4405">
                  <c:v>1.3139381066793983</c:v>
                </c:pt>
                <c:pt idx="4406">
                  <c:v>1.3144203032714428</c:v>
                </c:pt>
                <c:pt idx="4407">
                  <c:v>1.3149329506546108</c:v>
                </c:pt>
                <c:pt idx="4408">
                  <c:v>1.3154453357165585</c:v>
                </c:pt>
                <c:pt idx="4409">
                  <c:v>1.3159277885429967</c:v>
                </c:pt>
                <c:pt idx="4410">
                  <c:v>1.3164104945642019</c:v>
                </c:pt>
                <c:pt idx="4411">
                  <c:v>1.3168926911562464</c:v>
                </c:pt>
                <c:pt idx="4412">
                  <c:v>1.3173751439826846</c:v>
                </c:pt>
                <c:pt idx="4413">
                  <c:v>1.3178888103443387</c:v>
                </c:pt>
                <c:pt idx="4414">
                  <c:v>1.3183720140234407</c:v>
                </c:pt>
                <c:pt idx="4415">
                  <c:v>1.3188861722353487</c:v>
                </c:pt>
                <c:pt idx="4416">
                  <c:v>1.3194003304472566</c:v>
                </c:pt>
                <c:pt idx="4417">
                  <c:v>1.3198842589990285</c:v>
                </c:pt>
                <c:pt idx="4418">
                  <c:v>1.3203677071598683</c:v>
                </c:pt>
                <c:pt idx="4419">
                  <c:v>1.3208513969022369</c:v>
                </c:pt>
                <c:pt idx="4420">
                  <c:v>1.3213660355050769</c:v>
                </c:pt>
                <c:pt idx="4421">
                  <c:v>1.3218508917044263</c:v>
                </c:pt>
                <c:pt idx="4422">
                  <c:v>1.322366683151752</c:v>
                </c:pt>
                <c:pt idx="4423">
                  <c:v>1.3228517645480098</c:v>
                </c:pt>
                <c:pt idx="4424">
                  <c:v>1.3233372884846428</c:v>
                </c:pt>
                <c:pt idx="4425">
                  <c:v>1.323823029825723</c:v>
                </c:pt>
                <c:pt idx="4426">
                  <c:v>1.3243096156675049</c:v>
                </c:pt>
                <c:pt idx="4427">
                  <c:v>1.3247957841943785</c:v>
                </c:pt>
                <c:pt idx="4428">
                  <c:v>1.3252815255354586</c:v>
                </c:pt>
                <c:pt idx="4429">
                  <c:v>1.3257672668765388</c:v>
                </c:pt>
                <c:pt idx="4430">
                  <c:v>1.3262530082176189</c:v>
                </c:pt>
                <c:pt idx="4431">
                  <c:v>1.3267383121827481</c:v>
                </c:pt>
                <c:pt idx="4432">
                  <c:v>1.3272233935790059</c:v>
                </c:pt>
                <c:pt idx="4433">
                  <c:v>1.327708697544135</c:v>
                </c:pt>
                <c:pt idx="4434">
                  <c:v>1.3281933259324661</c:v>
                </c:pt>
                <c:pt idx="4435">
                  <c:v>1.3286774905067478</c:v>
                </c:pt>
                <c:pt idx="4436">
                  <c:v>1.3291616550810295</c:v>
                </c:pt>
                <c:pt idx="4437">
                  <c:v>1.3296448587601315</c:v>
                </c:pt>
                <c:pt idx="4438">
                  <c:v>1.3301275647813366</c:v>
                </c:pt>
                <c:pt idx="4439">
                  <c:v>1.3306105210919226</c:v>
                </c:pt>
                <c:pt idx="4440">
                  <c:v>1.3310934774025085</c:v>
                </c:pt>
                <c:pt idx="4441">
                  <c:v>1.3315754147346084</c:v>
                </c:pt>
                <c:pt idx="4442">
                  <c:v>1.3320576113266529</c:v>
                </c:pt>
                <c:pt idx="4443">
                  <c:v>1.3325398079186974</c:v>
                </c:pt>
                <c:pt idx="4444">
                  <c:v>1.3330214829295772</c:v>
                </c:pt>
                <c:pt idx="4445">
                  <c:v>1.3335041889507824</c:v>
                </c:pt>
                <c:pt idx="4446">
                  <c:v>1.3339868949719875</c:v>
                </c:pt>
                <c:pt idx="4447">
                  <c:v>1.334469091564032</c:v>
                </c:pt>
                <c:pt idx="4448">
                  <c:v>1.3349819982071447</c:v>
                </c:pt>
                <c:pt idx="4449">
                  <c:v>1.3354652018862467</c:v>
                </c:pt>
                <c:pt idx="4450">
                  <c:v>1.3359481581968327</c:v>
                </c:pt>
                <c:pt idx="4451">
                  <c:v>1.3364318479392012</c:v>
                </c:pt>
                <c:pt idx="4452">
                  <c:v>1.336915296100041</c:v>
                </c:pt>
                <c:pt idx="4453">
                  <c:v>1.337398499779143</c:v>
                </c:pt>
                <c:pt idx="4454">
                  <c:v>1.3378821895215116</c:v>
                </c:pt>
                <c:pt idx="4455">
                  <c:v>1.3383658792638802</c:v>
                </c:pt>
                <c:pt idx="4456">
                  <c:v>1.3388495690062487</c:v>
                </c:pt>
                <c:pt idx="4457">
                  <c:v>1.3393337335805304</c:v>
                </c:pt>
                <c:pt idx="4458">
                  <c:v>1.3398171817413702</c:v>
                </c:pt>
                <c:pt idx="4459">
                  <c:v>1.34030062990221</c:v>
                </c:pt>
                <c:pt idx="4460">
                  <c:v>1.340783833581312</c:v>
                </c:pt>
                <c:pt idx="4461">
                  <c:v>1.341267762133084</c:v>
                </c:pt>
                <c:pt idx="4462">
                  <c:v>1.341750965812186</c:v>
                </c:pt>
                <c:pt idx="4463">
                  <c:v>1.3422651240240939</c:v>
                </c:pt>
                <c:pt idx="4464">
                  <c:v>1.3427802319175823</c:v>
                </c:pt>
                <c:pt idx="4465">
                  <c:v>1.3432639216599509</c:v>
                </c:pt>
                <c:pt idx="4466">
                  <c:v>1.3437478502117228</c:v>
                </c:pt>
                <c:pt idx="4467">
                  <c:v>1.3442310538908249</c:v>
                </c:pt>
                <c:pt idx="4468">
                  <c:v>1.3447140102014108</c:v>
                </c:pt>
                <c:pt idx="4469">
                  <c:v>1.3451972138805128</c:v>
                </c:pt>
                <c:pt idx="4470">
                  <c:v>1.3456804175596149</c:v>
                </c:pt>
                <c:pt idx="4471">
                  <c:v>1.3461641073019834</c:v>
                </c:pt>
                <c:pt idx="4472">
                  <c:v>1.346647797044352</c:v>
                </c:pt>
                <c:pt idx="4473">
                  <c:v>1.3471314867867206</c:v>
                </c:pt>
                <c:pt idx="4474">
                  <c:v>1.3476156513610023</c:v>
                </c:pt>
                <c:pt idx="4475">
                  <c:v>1.3481007327572601</c:v>
                </c:pt>
                <c:pt idx="4476">
                  <c:v>1.3485858141535179</c:v>
                </c:pt>
                <c:pt idx="4477">
                  <c:v>1.3490706703528672</c:v>
                </c:pt>
                <c:pt idx="4478">
                  <c:v>1.3495559743179963</c:v>
                </c:pt>
                <c:pt idx="4479">
                  <c:v>1.3500410557142541</c:v>
                </c:pt>
                <c:pt idx="4480">
                  <c:v>1.3505265796508872</c:v>
                </c:pt>
                <c:pt idx="4481">
                  <c:v>1.3510114358502365</c:v>
                </c:pt>
                <c:pt idx="4482">
                  <c:v>1.3514965172464943</c:v>
                </c:pt>
                <c:pt idx="4483">
                  <c:v>1.3519809150889146</c:v>
                </c:pt>
                <c:pt idx="4484">
                  <c:v>1.3524650796631963</c:v>
                </c:pt>
                <c:pt idx="4485">
                  <c:v>1.3529494775056166</c:v>
                </c:pt>
                <c:pt idx="4486">
                  <c:v>1.3534336420798982</c:v>
                </c:pt>
                <c:pt idx="4487">
                  <c:v>1.3539173318222668</c:v>
                </c:pt>
                <c:pt idx="4488">
                  <c:v>1.3544014963965485</c:v>
                </c:pt>
                <c:pt idx="4489">
                  <c:v>1.3548844527071344</c:v>
                </c:pt>
                <c:pt idx="4490">
                  <c:v>1.3553683812589064</c:v>
                </c:pt>
                <c:pt idx="4491">
                  <c:v>1.3558523098106783</c:v>
                </c:pt>
                <c:pt idx="4492">
                  <c:v>1.35633647438496</c:v>
                </c:pt>
                <c:pt idx="4493">
                  <c:v>1.356821102773291</c:v>
                </c:pt>
                <c:pt idx="4494">
                  <c:v>1.356943401604354</c:v>
                </c:pt>
                <c:pt idx="4495">
                  <c:v>1.3570450182037412</c:v>
                </c:pt>
                <c:pt idx="4496">
                  <c:v>1.3571470721790795</c:v>
                </c:pt>
                <c:pt idx="4497">
                  <c:v>1.3572493409798652</c:v>
                </c:pt>
                <c:pt idx="4498">
                  <c:v>1.357330735105037</c:v>
                </c:pt>
                <c:pt idx="4499">
                  <c:v>1.3574127515571839</c:v>
                </c:pt>
                <c:pt idx="4500">
                  <c:v>1.3574947680093308</c:v>
                </c:pt>
                <c:pt idx="4501">
                  <c:v>1.3575767844614777</c:v>
                </c:pt>
                <c:pt idx="4502">
                  <c:v>1.3576581785866495</c:v>
                </c:pt>
                <c:pt idx="4503">
                  <c:v>1.3577405978743571</c:v>
                </c:pt>
                <c:pt idx="4504">
                  <c:v>1.3578222018816399</c:v>
                </c:pt>
                <c:pt idx="4505">
                  <c:v>1.3579040133217202</c:v>
                </c:pt>
                <c:pt idx="4506">
                  <c:v>1.3579866305279427</c:v>
                </c:pt>
                <c:pt idx="4507">
                  <c:v>1.3580482522011599</c:v>
                </c:pt>
                <c:pt idx="4508">
                  <c:v>1.3581098738743771</c:v>
                </c:pt>
                <c:pt idx="4509">
                  <c:v>1.3581710879554536</c:v>
                </c:pt>
                <c:pt idx="4510">
                  <c:v>1.3582318847216219</c:v>
                </c:pt>
              </c:numCache>
            </c:numRef>
          </c:xVal>
          <c:yVal>
            <c:numRef>
              <c:f>'full set 14Oct'!$R$2:$R$14109</c:f>
              <c:numCache>
                <c:formatCode>General</c:formatCode>
                <c:ptCount val="14108"/>
                <c:pt idx="1870">
                  <c:v>14610.593516874816</c:v>
                </c:pt>
                <c:pt idx="1871">
                  <c:v>18100.098337050829</c:v>
                </c:pt>
                <c:pt idx="1872">
                  <c:v>15562.528943238021</c:v>
                </c:pt>
                <c:pt idx="1873">
                  <c:v>16316.051335592916</c:v>
                </c:pt>
                <c:pt idx="1874">
                  <c:v>16713.600175736119</c:v>
                </c:pt>
                <c:pt idx="1875">
                  <c:v>14697.891293473347</c:v>
                </c:pt>
                <c:pt idx="1876">
                  <c:v>15047.407392701896</c:v>
                </c:pt>
                <c:pt idx="1877">
                  <c:v>15785.033814647488</c:v>
                </c:pt>
                <c:pt idx="1878">
                  <c:v>15409.564220619694</c:v>
                </c:pt>
                <c:pt idx="1879">
                  <c:v>15409.564220619694</c:v>
                </c:pt>
                <c:pt idx="1880">
                  <c:v>15785.033814647488</c:v>
                </c:pt>
                <c:pt idx="1881">
                  <c:v>14878.030348884735</c:v>
                </c:pt>
                <c:pt idx="1882">
                  <c:v>15409.564220619694</c:v>
                </c:pt>
                <c:pt idx="1883">
                  <c:v>16578.765221643353</c:v>
                </c:pt>
                <c:pt idx="1884">
                  <c:v>14182.772314129774</c:v>
                </c:pt>
                <c:pt idx="1885">
                  <c:v>15626.170764863409</c:v>
                </c:pt>
                <c:pt idx="1886">
                  <c:v>13853.332005275457</c:v>
                </c:pt>
                <c:pt idx="1887">
                  <c:v>14524.127283203523</c:v>
                </c:pt>
                <c:pt idx="1888">
                  <c:v>14524.127283203523</c:v>
                </c:pt>
                <c:pt idx="1889">
                  <c:v>12729.260890390669</c:v>
                </c:pt>
                <c:pt idx="1890">
                  <c:v>13535.276120744616</c:v>
                </c:pt>
                <c:pt idx="1891">
                  <c:v>14878.030348884735</c:v>
                </c:pt>
                <c:pt idx="1892">
                  <c:v>14182.772314129774</c:v>
                </c:pt>
                <c:pt idx="1893">
                  <c:v>14878.030348884735</c:v>
                </c:pt>
                <c:pt idx="1894">
                  <c:v>13659.251702303365</c:v>
                </c:pt>
                <c:pt idx="1895">
                  <c:v>13338.2155374169</c:v>
                </c:pt>
                <c:pt idx="1896">
                  <c:v>13853.332005275457</c:v>
                </c:pt>
                <c:pt idx="1897">
                  <c:v>13992.089051225368</c:v>
                </c:pt>
                <c:pt idx="1898">
                  <c:v>13028.384824828818</c:v>
                </c:pt>
                <c:pt idx="1899">
                  <c:v>12729.260890390669</c:v>
                </c:pt>
                <c:pt idx="1900">
                  <c:v>13028.384824828818</c:v>
                </c:pt>
                <c:pt idx="1901">
                  <c:v>13338.2155374169</c:v>
                </c:pt>
                <c:pt idx="1902">
                  <c:v>13338.2155374169</c:v>
                </c:pt>
                <c:pt idx="1903">
                  <c:v>13028.384824828818</c:v>
                </c:pt>
                <c:pt idx="1904">
                  <c:v>13028.384824828818</c:v>
                </c:pt>
                <c:pt idx="1905">
                  <c:v>12729.260890390669</c:v>
                </c:pt>
                <c:pt idx="1906">
                  <c:v>11890.567214583038</c:v>
                </c:pt>
                <c:pt idx="1907">
                  <c:v>12729.260890390669</c:v>
                </c:pt>
                <c:pt idx="1908">
                  <c:v>13853.332005275457</c:v>
                </c:pt>
                <c:pt idx="1909">
                  <c:v>12643.500411086141</c:v>
                </c:pt>
                <c:pt idx="1910">
                  <c:v>11890.567214583038</c:v>
                </c:pt>
                <c:pt idx="1911">
                  <c:v>13853.332005275457</c:v>
                </c:pt>
                <c:pt idx="1912">
                  <c:v>13853.332005275457</c:v>
                </c:pt>
                <c:pt idx="1913">
                  <c:v>12729.260890390669</c:v>
                </c:pt>
                <c:pt idx="1914">
                  <c:v>12729.260890390669</c:v>
                </c:pt>
                <c:pt idx="1915">
                  <c:v>12729.260890390669</c:v>
                </c:pt>
                <c:pt idx="1916">
                  <c:v>12440.20627190021</c:v>
                </c:pt>
                <c:pt idx="1917">
                  <c:v>12440.20627190021</c:v>
                </c:pt>
                <c:pt idx="1918">
                  <c:v>11890.567214583038</c:v>
                </c:pt>
                <c:pt idx="1919">
                  <c:v>12160.793789564963</c:v>
                </c:pt>
                <c:pt idx="1920">
                  <c:v>11629.098605055542</c:v>
                </c:pt>
                <c:pt idx="1921">
                  <c:v>11890.567214583038</c:v>
                </c:pt>
                <c:pt idx="1922">
                  <c:v>11376.035001575423</c:v>
                </c:pt>
                <c:pt idx="1923">
                  <c:v>11890.567214583038</c:v>
                </c:pt>
                <c:pt idx="1924">
                  <c:v>11629.098605055542</c:v>
                </c:pt>
                <c:pt idx="1925">
                  <c:v>12160.793789564963</c:v>
                </c:pt>
                <c:pt idx="1926">
                  <c:v>12160.793789564963</c:v>
                </c:pt>
                <c:pt idx="1927">
                  <c:v>12440.20627190021</c:v>
                </c:pt>
                <c:pt idx="1928">
                  <c:v>12440.20627190021</c:v>
                </c:pt>
                <c:pt idx="1929">
                  <c:v>12440.20627190021</c:v>
                </c:pt>
                <c:pt idx="1930">
                  <c:v>11376.035001575423</c:v>
                </c:pt>
                <c:pt idx="1931">
                  <c:v>12440.20627190021</c:v>
                </c:pt>
                <c:pt idx="1932">
                  <c:v>11376.035001575423</c:v>
                </c:pt>
                <c:pt idx="1933">
                  <c:v>11890.567214583038</c:v>
                </c:pt>
                <c:pt idx="1934">
                  <c:v>11890.567214583038</c:v>
                </c:pt>
                <c:pt idx="1935">
                  <c:v>11583.207672278735</c:v>
                </c:pt>
                <c:pt idx="1936">
                  <c:v>11890.567214583038</c:v>
                </c:pt>
                <c:pt idx="1937">
                  <c:v>11835.752334267047</c:v>
                </c:pt>
                <c:pt idx="1938">
                  <c:v>10893.387312830522</c:v>
                </c:pt>
                <c:pt idx="1939">
                  <c:v>11835.752334267047</c:v>
                </c:pt>
                <c:pt idx="1940">
                  <c:v>11130.899513011087</c:v>
                </c:pt>
                <c:pt idx="1941">
                  <c:v>11890.567214583038</c:v>
                </c:pt>
                <c:pt idx="1942">
                  <c:v>11890.567214583038</c:v>
                </c:pt>
                <c:pt idx="1943">
                  <c:v>11376.035001575423</c:v>
                </c:pt>
                <c:pt idx="1944">
                  <c:v>11101.079135032833</c:v>
                </c:pt>
                <c:pt idx="1945">
                  <c:v>11130.899513011087</c:v>
                </c:pt>
                <c:pt idx="1946">
                  <c:v>11376.035001575423</c:v>
                </c:pt>
                <c:pt idx="1947">
                  <c:v>11629.098605055542</c:v>
                </c:pt>
                <c:pt idx="1948">
                  <c:v>10893.387312830522</c:v>
                </c:pt>
                <c:pt idx="1949">
                  <c:v>10893.387312830522</c:v>
                </c:pt>
                <c:pt idx="1950">
                  <c:v>10663.163858234802</c:v>
                </c:pt>
                <c:pt idx="1951">
                  <c:v>11583.207672278735</c:v>
                </c:pt>
                <c:pt idx="1952">
                  <c:v>11130.899513011087</c:v>
                </c:pt>
                <c:pt idx="1953">
                  <c:v>11376.035001575423</c:v>
                </c:pt>
                <c:pt idx="1954">
                  <c:v>11629.098605055542</c:v>
                </c:pt>
                <c:pt idx="1955">
                  <c:v>10663.163858234802</c:v>
                </c:pt>
                <c:pt idx="1956">
                  <c:v>10439.956981935573</c:v>
                </c:pt>
                <c:pt idx="1957">
                  <c:v>11376.035001575423</c:v>
                </c:pt>
                <c:pt idx="1958">
                  <c:v>11376.035001575423</c:v>
                </c:pt>
                <c:pt idx="1959">
                  <c:v>10663.163858234802</c:v>
                </c:pt>
                <c:pt idx="1960">
                  <c:v>11376.035001575423</c:v>
                </c:pt>
                <c:pt idx="1961">
                  <c:v>10893.387312830522</c:v>
                </c:pt>
                <c:pt idx="1962">
                  <c:v>10663.163858234802</c:v>
                </c:pt>
                <c:pt idx="1963">
                  <c:v>10663.163858234802</c:v>
                </c:pt>
                <c:pt idx="1964">
                  <c:v>10439.956981935573</c:v>
                </c:pt>
                <c:pt idx="1965">
                  <c:v>10663.163858234802</c:v>
                </c:pt>
                <c:pt idx="1966">
                  <c:v>10663.163858234802</c:v>
                </c:pt>
                <c:pt idx="1967">
                  <c:v>11338.413070239534</c:v>
                </c:pt>
                <c:pt idx="1968">
                  <c:v>10663.163858234802</c:v>
                </c:pt>
                <c:pt idx="1969">
                  <c:v>11130.899513011087</c:v>
                </c:pt>
                <c:pt idx="1970">
                  <c:v>10893.387312830522</c:v>
                </c:pt>
                <c:pt idx="1971">
                  <c:v>10893.387312830522</c:v>
                </c:pt>
                <c:pt idx="1972">
                  <c:v>11338.413070239534</c:v>
                </c:pt>
                <c:pt idx="1973">
                  <c:v>10663.163858234802</c:v>
                </c:pt>
                <c:pt idx="1974">
                  <c:v>10663.163858234802</c:v>
                </c:pt>
                <c:pt idx="1975">
                  <c:v>10223.381735114579</c:v>
                </c:pt>
                <c:pt idx="1976">
                  <c:v>10893.387312830522</c:v>
                </c:pt>
                <c:pt idx="1977">
                  <c:v>10013.201800392766</c:v>
                </c:pt>
                <c:pt idx="1978">
                  <c:v>10663.163858234802</c:v>
                </c:pt>
                <c:pt idx="1979">
                  <c:v>10663.163858234802</c:v>
                </c:pt>
                <c:pt idx="1980">
                  <c:v>10663.163858234802</c:v>
                </c:pt>
                <c:pt idx="1981">
                  <c:v>10663.163858234802</c:v>
                </c:pt>
                <c:pt idx="1982">
                  <c:v>10223.381735114579</c:v>
                </c:pt>
                <c:pt idx="1983">
                  <c:v>10663.163858234802</c:v>
                </c:pt>
                <c:pt idx="1984">
                  <c:v>10663.163858234802</c:v>
                </c:pt>
                <c:pt idx="1985">
                  <c:v>10223.381735114579</c:v>
                </c:pt>
                <c:pt idx="1986">
                  <c:v>10223.381735114579</c:v>
                </c:pt>
                <c:pt idx="1987">
                  <c:v>10439.956981935573</c:v>
                </c:pt>
                <c:pt idx="1988">
                  <c:v>10439.956981935573</c:v>
                </c:pt>
                <c:pt idx="1989">
                  <c:v>10013.201800392766</c:v>
                </c:pt>
                <c:pt idx="1990">
                  <c:v>10663.163858234802</c:v>
                </c:pt>
                <c:pt idx="1991">
                  <c:v>10013.201800392766</c:v>
                </c:pt>
                <c:pt idx="1992">
                  <c:v>10663.163858234802</c:v>
                </c:pt>
                <c:pt idx="1993">
                  <c:v>9809.1518799238656</c:v>
                </c:pt>
                <c:pt idx="1994">
                  <c:v>9809.1518799238656</c:v>
                </c:pt>
                <c:pt idx="1995">
                  <c:v>9610.9811076892529</c:v>
                </c:pt>
                <c:pt idx="1996">
                  <c:v>9809.1518799238656</c:v>
                </c:pt>
                <c:pt idx="1997">
                  <c:v>9231.3761543145829</c:v>
                </c:pt>
                <c:pt idx="1998">
                  <c:v>10014.961418939016</c:v>
                </c:pt>
                <c:pt idx="1999">
                  <c:v>10013.201800392766</c:v>
                </c:pt>
                <c:pt idx="2000">
                  <c:v>9610.9811076892529</c:v>
                </c:pt>
                <c:pt idx="2001">
                  <c:v>9231.3761543145829</c:v>
                </c:pt>
                <c:pt idx="2002">
                  <c:v>9418.4893081643659</c:v>
                </c:pt>
                <c:pt idx="2003">
                  <c:v>10013.201800392766</c:v>
                </c:pt>
                <c:pt idx="2004">
                  <c:v>9231.3761543145829</c:v>
                </c:pt>
                <c:pt idx="2005">
                  <c:v>9610.9811076892529</c:v>
                </c:pt>
                <c:pt idx="2006">
                  <c:v>8872.5593760302927</c:v>
                </c:pt>
                <c:pt idx="2007">
                  <c:v>10219.636279470711</c:v>
                </c:pt>
                <c:pt idx="2008">
                  <c:v>9049.4668741118876</c:v>
                </c:pt>
                <c:pt idx="2009">
                  <c:v>9809.1518799238656</c:v>
                </c:pt>
                <c:pt idx="2010">
                  <c:v>9610.9811076892529</c:v>
                </c:pt>
                <c:pt idx="2011">
                  <c:v>9231.3761543145829</c:v>
                </c:pt>
                <c:pt idx="2012">
                  <c:v>9418.4893081643659</c:v>
                </c:pt>
                <c:pt idx="2013">
                  <c:v>9809.1518799238656</c:v>
                </c:pt>
                <c:pt idx="2014">
                  <c:v>9610.9811076892529</c:v>
                </c:pt>
                <c:pt idx="2015">
                  <c:v>9418.4893081643659</c:v>
                </c:pt>
                <c:pt idx="2016">
                  <c:v>10014.961418939016</c:v>
                </c:pt>
                <c:pt idx="2017">
                  <c:v>9610.9811076892529</c:v>
                </c:pt>
                <c:pt idx="2018">
                  <c:v>8872.5593760302927</c:v>
                </c:pt>
                <c:pt idx="2019">
                  <c:v>8872.5593760302927</c:v>
                </c:pt>
                <c:pt idx="2020">
                  <c:v>9231.3761543145829</c:v>
                </c:pt>
                <c:pt idx="2021">
                  <c:v>9231.3761543145829</c:v>
                </c:pt>
                <c:pt idx="2022">
                  <c:v>9049.4668741118876</c:v>
                </c:pt>
                <c:pt idx="2023">
                  <c:v>9610.9811076892529</c:v>
                </c:pt>
                <c:pt idx="2024">
                  <c:v>9049.4668741118876</c:v>
                </c:pt>
                <c:pt idx="2025">
                  <c:v>9610.9811076892529</c:v>
                </c:pt>
                <c:pt idx="2026">
                  <c:v>9418.4893081643659</c:v>
                </c:pt>
                <c:pt idx="2027">
                  <c:v>9049.4668741118876</c:v>
                </c:pt>
                <c:pt idx="2028">
                  <c:v>9049.4668741118876</c:v>
                </c:pt>
                <c:pt idx="2029">
                  <c:v>9809.1518799238656</c:v>
                </c:pt>
                <c:pt idx="2030">
                  <c:v>9231.3761543145829</c:v>
                </c:pt>
                <c:pt idx="2031">
                  <c:v>9610.9811076892529</c:v>
                </c:pt>
                <c:pt idx="2032">
                  <c:v>8872.5593760302927</c:v>
                </c:pt>
                <c:pt idx="2033">
                  <c:v>9049.4668741118876</c:v>
                </c:pt>
                <c:pt idx="2034">
                  <c:v>9610.9811076892529</c:v>
                </c:pt>
                <c:pt idx="2035">
                  <c:v>8872.5593760302927</c:v>
                </c:pt>
                <c:pt idx="2036">
                  <c:v>9622.58306615109</c:v>
                </c:pt>
                <c:pt idx="2037">
                  <c:v>9434.4788581472549</c:v>
                </c:pt>
                <c:pt idx="2038">
                  <c:v>9816.0056256928783</c:v>
                </c:pt>
                <c:pt idx="2039">
                  <c:v>10014.961418939016</c:v>
                </c:pt>
                <c:pt idx="2040">
                  <c:v>10014.961418939016</c:v>
                </c:pt>
                <c:pt idx="2041">
                  <c:v>9816.0056256928783</c:v>
                </c:pt>
                <c:pt idx="2042">
                  <c:v>9434.4788581472549</c:v>
                </c:pt>
                <c:pt idx="2043">
                  <c:v>10014.961418939016</c:v>
                </c:pt>
                <c:pt idx="2044">
                  <c:v>9816.0056256928783</c:v>
                </c:pt>
                <c:pt idx="2045">
                  <c:v>9622.58306615109</c:v>
                </c:pt>
                <c:pt idx="2046">
                  <c:v>9251.4890627597088</c:v>
                </c:pt>
                <c:pt idx="2047">
                  <c:v>9251.4890627597088</c:v>
                </c:pt>
                <c:pt idx="2048">
                  <c:v>9434.4788581472549</c:v>
                </c:pt>
                <c:pt idx="2049">
                  <c:v>9251.4890627597088</c:v>
                </c:pt>
                <c:pt idx="2050">
                  <c:v>9434.4788581472549</c:v>
                </c:pt>
                <c:pt idx="2051">
                  <c:v>9251.4890627597088</c:v>
                </c:pt>
                <c:pt idx="2052">
                  <c:v>9073.454454923758</c:v>
                </c:pt>
                <c:pt idx="2053">
                  <c:v>9434.4788581472549</c:v>
                </c:pt>
                <c:pt idx="2054">
                  <c:v>9073.454454923758</c:v>
                </c:pt>
                <c:pt idx="2055">
                  <c:v>9434.4788581472549</c:v>
                </c:pt>
                <c:pt idx="2056">
                  <c:v>8900.1211393504891</c:v>
                </c:pt>
                <c:pt idx="2057">
                  <c:v>9251.4890627597088</c:v>
                </c:pt>
                <c:pt idx="2058">
                  <c:v>9251.4890627597088</c:v>
                </c:pt>
                <c:pt idx="2059">
                  <c:v>9073.454454923758</c:v>
                </c:pt>
                <c:pt idx="2060">
                  <c:v>9434.4788581472549</c:v>
                </c:pt>
                <c:pt idx="2061">
                  <c:v>9622.58306615109</c:v>
                </c:pt>
                <c:pt idx="2062">
                  <c:v>9073.454454923758</c:v>
                </c:pt>
                <c:pt idx="2063">
                  <c:v>8900.1211393504891</c:v>
                </c:pt>
                <c:pt idx="2064">
                  <c:v>9251.4890627597088</c:v>
                </c:pt>
                <c:pt idx="2065">
                  <c:v>9073.454454923758</c:v>
                </c:pt>
                <c:pt idx="2066">
                  <c:v>9434.4788581472549</c:v>
                </c:pt>
                <c:pt idx="2067">
                  <c:v>9251.4890627597088</c:v>
                </c:pt>
                <c:pt idx="2068">
                  <c:v>9251.4890627597088</c:v>
                </c:pt>
                <c:pt idx="2069">
                  <c:v>8900.1211393504891</c:v>
                </c:pt>
                <c:pt idx="2070">
                  <c:v>9622.58306615109</c:v>
                </c:pt>
                <c:pt idx="2071">
                  <c:v>9434.4788581472549</c:v>
                </c:pt>
                <c:pt idx="2072">
                  <c:v>8900.1211393504891</c:v>
                </c:pt>
                <c:pt idx="2073">
                  <c:v>8900.1211393504891</c:v>
                </c:pt>
                <c:pt idx="2074">
                  <c:v>9251.4890627597088</c:v>
                </c:pt>
                <c:pt idx="2075">
                  <c:v>8900.1211393504891</c:v>
                </c:pt>
                <c:pt idx="2076">
                  <c:v>9251.4890627597088</c:v>
                </c:pt>
                <c:pt idx="2077">
                  <c:v>9073.454454923758</c:v>
                </c:pt>
                <c:pt idx="2078">
                  <c:v>8533.0245798742835</c:v>
                </c:pt>
                <c:pt idx="2079">
                  <c:v>8900.1211393504891</c:v>
                </c:pt>
                <c:pt idx="2080">
                  <c:v>8731.3494821644708</c:v>
                </c:pt>
                <c:pt idx="2081">
                  <c:v>9073.454454923758</c:v>
                </c:pt>
                <c:pt idx="2082">
                  <c:v>8900.1211393504891</c:v>
                </c:pt>
                <c:pt idx="2083">
                  <c:v>8900.1211393504891</c:v>
                </c:pt>
                <c:pt idx="2084">
                  <c:v>9251.4890627597088</c:v>
                </c:pt>
                <c:pt idx="2085">
                  <c:v>8900.1211393504891</c:v>
                </c:pt>
                <c:pt idx="2086">
                  <c:v>9434.4788581472549</c:v>
                </c:pt>
                <c:pt idx="2087">
                  <c:v>9622.58306615109</c:v>
                </c:pt>
                <c:pt idx="2088">
                  <c:v>9251.4890627597088</c:v>
                </c:pt>
                <c:pt idx="2089">
                  <c:v>8900.1211393504891</c:v>
                </c:pt>
                <c:pt idx="2090">
                  <c:v>9073.454454923758</c:v>
                </c:pt>
                <c:pt idx="2091">
                  <c:v>8566.9729247078176</c:v>
                </c:pt>
                <c:pt idx="2092">
                  <c:v>9073.454454923758</c:v>
                </c:pt>
                <c:pt idx="2093">
                  <c:v>8900.1211393504891</c:v>
                </c:pt>
                <c:pt idx="2094">
                  <c:v>9251.4890627597088</c:v>
                </c:pt>
                <c:pt idx="2095">
                  <c:v>8566.9729247078176</c:v>
                </c:pt>
                <c:pt idx="2096">
                  <c:v>8566.9729247078176</c:v>
                </c:pt>
                <c:pt idx="2097">
                  <c:v>9251.4890627597088</c:v>
                </c:pt>
                <c:pt idx="2098">
                  <c:v>8566.9729247078176</c:v>
                </c:pt>
                <c:pt idx="2099">
                  <c:v>8900.1211393504891</c:v>
                </c:pt>
                <c:pt idx="2100">
                  <c:v>8900.1211393504891</c:v>
                </c:pt>
                <c:pt idx="2101">
                  <c:v>8731.3494821644708</c:v>
                </c:pt>
                <c:pt idx="2102">
                  <c:v>8731.3494821644708</c:v>
                </c:pt>
                <c:pt idx="2103">
                  <c:v>9073.454454923758</c:v>
                </c:pt>
                <c:pt idx="2104">
                  <c:v>9251.4890627597088</c:v>
                </c:pt>
                <c:pt idx="2105">
                  <c:v>8566.9729247078176</c:v>
                </c:pt>
                <c:pt idx="2106">
                  <c:v>8731.3494821644708</c:v>
                </c:pt>
                <c:pt idx="2107">
                  <c:v>9073.454454923758</c:v>
                </c:pt>
                <c:pt idx="2108">
                  <c:v>8566.9729247078176</c:v>
                </c:pt>
                <c:pt idx="2109">
                  <c:v>8731.3494821644708</c:v>
                </c:pt>
                <c:pt idx="2110">
                  <c:v>8370.0087520113084</c:v>
                </c:pt>
                <c:pt idx="2111">
                  <c:v>8731.3494821644708</c:v>
                </c:pt>
                <c:pt idx="2112">
                  <c:v>8731.3494821644708</c:v>
                </c:pt>
                <c:pt idx="2113">
                  <c:v>8731.3494821644708</c:v>
                </c:pt>
                <c:pt idx="2114">
                  <c:v>8731.3494821644708</c:v>
                </c:pt>
                <c:pt idx="2115">
                  <c:v>8900.1211393504891</c:v>
                </c:pt>
                <c:pt idx="2116">
                  <c:v>8211.2830545019042</c:v>
                </c:pt>
                <c:pt idx="2117">
                  <c:v>9073.454454923758</c:v>
                </c:pt>
                <c:pt idx="2118">
                  <c:v>8731.3494821644708</c:v>
                </c:pt>
                <c:pt idx="2119">
                  <c:v>9251.4890627597088</c:v>
                </c:pt>
                <c:pt idx="2120">
                  <c:v>8900.1211393504891</c:v>
                </c:pt>
                <c:pt idx="2121">
                  <c:v>8731.3494821644708</c:v>
                </c:pt>
                <c:pt idx="2122">
                  <c:v>8900.1211393504891</c:v>
                </c:pt>
                <c:pt idx="2123">
                  <c:v>8406.832881453658</c:v>
                </c:pt>
                <c:pt idx="2124">
                  <c:v>8731.3494821644708</c:v>
                </c:pt>
                <c:pt idx="2125">
                  <c:v>8731.3494821644708</c:v>
                </c:pt>
                <c:pt idx="2126">
                  <c:v>8566.9729247078176</c:v>
                </c:pt>
                <c:pt idx="2127">
                  <c:v>8098.6945240456998</c:v>
                </c:pt>
                <c:pt idx="2128">
                  <c:v>8406.832881453658</c:v>
                </c:pt>
                <c:pt idx="2129">
                  <c:v>7950.3846279465815</c:v>
                </c:pt>
                <c:pt idx="2130">
                  <c:v>8250.8084881054856</c:v>
                </c:pt>
                <c:pt idx="2131">
                  <c:v>8406.832881453658</c:v>
                </c:pt>
                <c:pt idx="2132">
                  <c:v>8250.8084881054856</c:v>
                </c:pt>
                <c:pt idx="2133">
                  <c:v>8592.5714802768853</c:v>
                </c:pt>
                <c:pt idx="2134">
                  <c:v>8919.4875066686291</c:v>
                </c:pt>
                <c:pt idx="2135">
                  <c:v>8406.832881453658</c:v>
                </c:pt>
                <c:pt idx="2136">
                  <c:v>8435.2237150874153</c:v>
                </c:pt>
                <c:pt idx="2137">
                  <c:v>8250.8084881054856</c:v>
                </c:pt>
                <c:pt idx="2138">
                  <c:v>8753.9551298407841</c:v>
                </c:pt>
                <c:pt idx="2139">
                  <c:v>8919.4875066686291</c:v>
                </c:pt>
                <c:pt idx="2140">
                  <c:v>8566.9729247078176</c:v>
                </c:pt>
                <c:pt idx="2141">
                  <c:v>9089.3863373342974</c:v>
                </c:pt>
                <c:pt idx="2142">
                  <c:v>8406.832881453658</c:v>
                </c:pt>
                <c:pt idx="2143">
                  <c:v>9089.3863373342974</c:v>
                </c:pt>
                <c:pt idx="2144">
                  <c:v>8753.9551298407841</c:v>
                </c:pt>
                <c:pt idx="2145">
                  <c:v>9089.3863373342974</c:v>
                </c:pt>
                <c:pt idx="2146">
                  <c:v>8566.9729247078176</c:v>
                </c:pt>
                <c:pt idx="2147">
                  <c:v>8250.8084881054856</c:v>
                </c:pt>
                <c:pt idx="2148">
                  <c:v>9263.7798514937076</c:v>
                </c:pt>
                <c:pt idx="2149">
                  <c:v>8592.5714802768853</c:v>
                </c:pt>
                <c:pt idx="2150">
                  <c:v>8098.6945240456998</c:v>
                </c:pt>
                <c:pt idx="2151">
                  <c:v>8406.832881453658</c:v>
                </c:pt>
                <c:pt idx="2152">
                  <c:v>8098.6945240456998</c:v>
                </c:pt>
                <c:pt idx="2153">
                  <c:v>7805.7477059178482</c:v>
                </c:pt>
                <c:pt idx="2154">
                  <c:v>7664.6585839481413</c:v>
                </c:pt>
                <c:pt idx="2155">
                  <c:v>8098.6945240456998</c:v>
                </c:pt>
                <c:pt idx="2156">
                  <c:v>8250.8084881054856</c:v>
                </c:pt>
                <c:pt idx="2157">
                  <c:v>9442.8362987303481</c:v>
                </c:pt>
                <c:pt idx="2158">
                  <c:v>7664.6585839481413</c:v>
                </c:pt>
                <c:pt idx="2159">
                  <c:v>8098.6945240456998</c:v>
                </c:pt>
                <c:pt idx="2160">
                  <c:v>7950.3846279465815</c:v>
                </c:pt>
                <c:pt idx="2161">
                  <c:v>7805.7477059178482</c:v>
                </c:pt>
                <c:pt idx="2162">
                  <c:v>8250.8084881054856</c:v>
                </c:pt>
                <c:pt idx="2163">
                  <c:v>8753.9551298407841</c:v>
                </c:pt>
                <c:pt idx="2164">
                  <c:v>8250.8084881054856</c:v>
                </c:pt>
                <c:pt idx="2165">
                  <c:v>9089.3863373342974</c:v>
                </c:pt>
                <c:pt idx="2166">
                  <c:v>8098.6945240456998</c:v>
                </c:pt>
                <c:pt idx="2167">
                  <c:v>7950.3846279465815</c:v>
                </c:pt>
                <c:pt idx="2168">
                  <c:v>8753.9551298407841</c:v>
                </c:pt>
                <c:pt idx="2169">
                  <c:v>8753.9551298407841</c:v>
                </c:pt>
                <c:pt idx="2170">
                  <c:v>8919.4875066686291</c:v>
                </c:pt>
                <c:pt idx="2171">
                  <c:v>8566.9729247078176</c:v>
                </c:pt>
                <c:pt idx="2172">
                  <c:v>8098.6945240456998</c:v>
                </c:pt>
                <c:pt idx="2173">
                  <c:v>8919.4875066686291</c:v>
                </c:pt>
                <c:pt idx="2174">
                  <c:v>7805.7477059178482</c:v>
                </c:pt>
                <c:pt idx="2175">
                  <c:v>8098.6945240456998</c:v>
                </c:pt>
                <c:pt idx="2176">
                  <c:v>8592.5714802768853</c:v>
                </c:pt>
                <c:pt idx="2177">
                  <c:v>8753.9551298407841</c:v>
                </c:pt>
                <c:pt idx="2178">
                  <c:v>8281.7727516406158</c:v>
                </c:pt>
                <c:pt idx="2179">
                  <c:v>7664.6585839481413</c:v>
                </c:pt>
                <c:pt idx="2180">
                  <c:v>8250.8084881054856</c:v>
                </c:pt>
                <c:pt idx="2181">
                  <c:v>8098.6945240456998</c:v>
                </c:pt>
                <c:pt idx="2182">
                  <c:v>8281.7727516406158</c:v>
                </c:pt>
                <c:pt idx="2183">
                  <c:v>7664.6585839481413</c:v>
                </c:pt>
                <c:pt idx="2184">
                  <c:v>8281.7727516406158</c:v>
                </c:pt>
                <c:pt idx="2185">
                  <c:v>7950.3846279465815</c:v>
                </c:pt>
                <c:pt idx="2186">
                  <c:v>8281.7727516406158</c:v>
                </c:pt>
                <c:pt idx="2187">
                  <c:v>8132.0857879356381</c:v>
                </c:pt>
                <c:pt idx="2188">
                  <c:v>7805.7477059178482</c:v>
                </c:pt>
                <c:pt idx="2189">
                  <c:v>8098.6945240456998</c:v>
                </c:pt>
                <c:pt idx="2190">
                  <c:v>8250.8084881054856</c:v>
                </c:pt>
                <c:pt idx="2191">
                  <c:v>7805.7477059178482</c:v>
                </c:pt>
                <c:pt idx="2192">
                  <c:v>8132.0857879356381</c:v>
                </c:pt>
                <c:pt idx="2193">
                  <c:v>8592.5714802768853</c:v>
                </c:pt>
                <c:pt idx="2194">
                  <c:v>8592.5714802768853</c:v>
                </c:pt>
                <c:pt idx="2195">
                  <c:v>7805.7477059178482</c:v>
                </c:pt>
                <c:pt idx="2196">
                  <c:v>7805.7477059178482</c:v>
                </c:pt>
                <c:pt idx="2197">
                  <c:v>8132.0857879356381</c:v>
                </c:pt>
                <c:pt idx="2198">
                  <c:v>7664.6585839481413</c:v>
                </c:pt>
                <c:pt idx="2199">
                  <c:v>8132.0857879356381</c:v>
                </c:pt>
                <c:pt idx="2200">
                  <c:v>8132.0857879356381</c:v>
                </c:pt>
                <c:pt idx="2201">
                  <c:v>8435.2237150874153</c:v>
                </c:pt>
                <c:pt idx="2202">
                  <c:v>8281.7727516406158</c:v>
                </c:pt>
                <c:pt idx="2203">
                  <c:v>7805.7477059178482</c:v>
                </c:pt>
                <c:pt idx="2204">
                  <c:v>7664.6585839481413</c:v>
                </c:pt>
                <c:pt idx="2205">
                  <c:v>7664.6585839481413</c:v>
                </c:pt>
                <c:pt idx="2206">
                  <c:v>7261.5337007579865</c:v>
                </c:pt>
                <c:pt idx="2207">
                  <c:v>7392.6767164774519</c:v>
                </c:pt>
                <c:pt idx="2208">
                  <c:v>7664.6585839481413</c:v>
                </c:pt>
                <c:pt idx="2209">
                  <c:v>7986.0642515836025</c:v>
                </c:pt>
                <c:pt idx="2210">
                  <c:v>7986.0642515836025</c:v>
                </c:pt>
                <c:pt idx="2211">
                  <c:v>7664.6585839481413</c:v>
                </c:pt>
                <c:pt idx="2212">
                  <c:v>8132.0857879356381</c:v>
                </c:pt>
                <c:pt idx="2213">
                  <c:v>7664.6585839481413</c:v>
                </c:pt>
                <c:pt idx="2214">
                  <c:v>8132.0857879356381</c:v>
                </c:pt>
                <c:pt idx="2215">
                  <c:v>7527.0243515297361</c:v>
                </c:pt>
                <c:pt idx="2216">
                  <c:v>7664.6585839481413</c:v>
                </c:pt>
                <c:pt idx="2217">
                  <c:v>8281.7727516406158</c:v>
                </c:pt>
                <c:pt idx="2218">
                  <c:v>7527.0243515297361</c:v>
                </c:pt>
                <c:pt idx="2219">
                  <c:v>7986.0642515836025</c:v>
                </c:pt>
                <c:pt idx="2220">
                  <c:v>7805.7477059178482</c:v>
                </c:pt>
                <c:pt idx="2221">
                  <c:v>7392.6767164774519</c:v>
                </c:pt>
                <c:pt idx="2222">
                  <c:v>7664.6585839481413</c:v>
                </c:pt>
                <c:pt idx="2223">
                  <c:v>7805.7477059178482</c:v>
                </c:pt>
                <c:pt idx="2224">
                  <c:v>8132.0857879356381</c:v>
                </c:pt>
                <c:pt idx="2225">
                  <c:v>7805.7477059178482</c:v>
                </c:pt>
                <c:pt idx="2226">
                  <c:v>7843.5295948278626</c:v>
                </c:pt>
                <c:pt idx="2227">
                  <c:v>7805.7477059178482</c:v>
                </c:pt>
                <c:pt idx="2228">
                  <c:v>7527.0243515297361</c:v>
                </c:pt>
                <c:pt idx="2229">
                  <c:v>7805.7477059178482</c:v>
                </c:pt>
                <c:pt idx="2230">
                  <c:v>7392.6767164774519</c:v>
                </c:pt>
                <c:pt idx="2231">
                  <c:v>7843.5295948278626</c:v>
                </c:pt>
                <c:pt idx="2232">
                  <c:v>7527.0243515297361</c:v>
                </c:pt>
                <c:pt idx="2233">
                  <c:v>8132.0857879356381</c:v>
                </c:pt>
                <c:pt idx="2234">
                  <c:v>8281.7727516406158</c:v>
                </c:pt>
                <c:pt idx="2235">
                  <c:v>7435.9116593501476</c:v>
                </c:pt>
                <c:pt idx="2236">
                  <c:v>7008.4718719660468</c:v>
                </c:pt>
                <c:pt idx="2237">
                  <c:v>7261.5337007579865</c:v>
                </c:pt>
                <c:pt idx="2238">
                  <c:v>7306.3289591108905</c:v>
                </c:pt>
                <c:pt idx="2239">
                  <c:v>7843.5295948278626</c:v>
                </c:pt>
                <c:pt idx="2240">
                  <c:v>7261.5337007579865</c:v>
                </c:pt>
                <c:pt idx="2241">
                  <c:v>7133.4907131039181</c:v>
                </c:pt>
                <c:pt idx="2242">
                  <c:v>7435.9116593501476</c:v>
                </c:pt>
                <c:pt idx="2243">
                  <c:v>7306.3289591108905</c:v>
                </c:pt>
                <c:pt idx="2244">
                  <c:v>7392.6767164774519</c:v>
                </c:pt>
                <c:pt idx="2245">
                  <c:v>7843.5295948278626</c:v>
                </c:pt>
                <c:pt idx="2246">
                  <c:v>7843.5295948278626</c:v>
                </c:pt>
                <c:pt idx="2247">
                  <c:v>7435.9116593501476</c:v>
                </c:pt>
                <c:pt idx="2248">
                  <c:v>7568.5490340434362</c:v>
                </c:pt>
                <c:pt idx="2249">
                  <c:v>7133.4907131039181</c:v>
                </c:pt>
                <c:pt idx="2250">
                  <c:v>7133.4907131039181</c:v>
                </c:pt>
                <c:pt idx="2251">
                  <c:v>7008.4718719660468</c:v>
                </c:pt>
                <c:pt idx="2252">
                  <c:v>7805.7477059178482</c:v>
                </c:pt>
                <c:pt idx="2253">
                  <c:v>7133.4907131039181</c:v>
                </c:pt>
                <c:pt idx="2254">
                  <c:v>7435.9116593501476</c:v>
                </c:pt>
                <c:pt idx="2255">
                  <c:v>6886.3322484030059</c:v>
                </c:pt>
                <c:pt idx="2256">
                  <c:v>7392.6767164774519</c:v>
                </c:pt>
                <c:pt idx="2257">
                  <c:v>7843.5295948278626</c:v>
                </c:pt>
                <c:pt idx="2258">
                  <c:v>7704.3948439689284</c:v>
                </c:pt>
                <c:pt idx="2259">
                  <c:v>7843.5295948278626</c:v>
                </c:pt>
                <c:pt idx="2260">
                  <c:v>7008.4718719660468</c:v>
                </c:pt>
                <c:pt idx="2261">
                  <c:v>7986.0642515836025</c:v>
                </c:pt>
                <c:pt idx="2262">
                  <c:v>7392.6767164774519</c:v>
                </c:pt>
                <c:pt idx="2263">
                  <c:v>7435.9116593501476</c:v>
                </c:pt>
                <c:pt idx="2264">
                  <c:v>7261.5337007579865</c:v>
                </c:pt>
                <c:pt idx="2265">
                  <c:v>7435.9116593501476</c:v>
                </c:pt>
                <c:pt idx="2266">
                  <c:v>6767.0047838638984</c:v>
                </c:pt>
                <c:pt idx="2267">
                  <c:v>7008.4718719660468</c:v>
                </c:pt>
                <c:pt idx="2268">
                  <c:v>7261.5337007579865</c:v>
                </c:pt>
                <c:pt idx="2269">
                  <c:v>7008.4718719660468</c:v>
                </c:pt>
                <c:pt idx="2270">
                  <c:v>7568.5490340434362</c:v>
                </c:pt>
                <c:pt idx="2271">
                  <c:v>7435.9116593501476</c:v>
                </c:pt>
                <c:pt idx="2272">
                  <c:v>7435.9116593501476</c:v>
                </c:pt>
                <c:pt idx="2273">
                  <c:v>7008.4718719660468</c:v>
                </c:pt>
                <c:pt idx="2274">
                  <c:v>7306.3289591108905</c:v>
                </c:pt>
                <c:pt idx="2275">
                  <c:v>7435.9116593501476</c:v>
                </c:pt>
                <c:pt idx="2276">
                  <c:v>7704.3948439689284</c:v>
                </c:pt>
                <c:pt idx="2277">
                  <c:v>7843.5295948278626</c:v>
                </c:pt>
                <c:pt idx="2278">
                  <c:v>7435.9116593501476</c:v>
                </c:pt>
                <c:pt idx="2279">
                  <c:v>7704.3948439689284</c:v>
                </c:pt>
                <c:pt idx="2280">
                  <c:v>7133.4907131039181</c:v>
                </c:pt>
                <c:pt idx="2281">
                  <c:v>7008.4718719660468</c:v>
                </c:pt>
                <c:pt idx="2282">
                  <c:v>7008.4718719660468</c:v>
                </c:pt>
                <c:pt idx="2283">
                  <c:v>7435.9116593501476</c:v>
                </c:pt>
                <c:pt idx="2284">
                  <c:v>7843.5295948278626</c:v>
                </c:pt>
                <c:pt idx="2285">
                  <c:v>7008.4718719660468</c:v>
                </c:pt>
                <c:pt idx="2286">
                  <c:v>7056.0207061050023</c:v>
                </c:pt>
                <c:pt idx="2287">
                  <c:v>7008.4718719660468</c:v>
                </c:pt>
                <c:pt idx="2288">
                  <c:v>6536.4376460797967</c:v>
                </c:pt>
                <c:pt idx="2289">
                  <c:v>6816.9409176088548</c:v>
                </c:pt>
                <c:pt idx="2290">
                  <c:v>6767.0047838638984</c:v>
                </c:pt>
                <c:pt idx="2291">
                  <c:v>6650.4014046992288</c:v>
                </c:pt>
                <c:pt idx="2292">
                  <c:v>7435.9116593501476</c:v>
                </c:pt>
                <c:pt idx="2293">
                  <c:v>7008.4718719660468</c:v>
                </c:pt>
                <c:pt idx="2294">
                  <c:v>7008.4718719660468</c:v>
                </c:pt>
                <c:pt idx="2295">
                  <c:v>6767.0047838638984</c:v>
                </c:pt>
                <c:pt idx="2296">
                  <c:v>7568.5490340434362</c:v>
                </c:pt>
                <c:pt idx="2297">
                  <c:v>6886.3322484030059</c:v>
                </c:pt>
                <c:pt idx="2298">
                  <c:v>7179.7297882881576</c:v>
                </c:pt>
                <c:pt idx="2299">
                  <c:v>7179.7297882881576</c:v>
                </c:pt>
                <c:pt idx="2300">
                  <c:v>6767.0047838638984</c:v>
                </c:pt>
                <c:pt idx="2301">
                  <c:v>7261.5337007579865</c:v>
                </c:pt>
                <c:pt idx="2302">
                  <c:v>6767.0047838638984</c:v>
                </c:pt>
                <c:pt idx="2303">
                  <c:v>6650.4014046992288</c:v>
                </c:pt>
                <c:pt idx="2304">
                  <c:v>7179.7297882881576</c:v>
                </c:pt>
                <c:pt idx="2305">
                  <c:v>6767.0047838638984</c:v>
                </c:pt>
                <c:pt idx="2306">
                  <c:v>7179.7297882881576</c:v>
                </c:pt>
                <c:pt idx="2307">
                  <c:v>6767.0047838638984</c:v>
                </c:pt>
                <c:pt idx="2308">
                  <c:v>6536.4376460797967</c:v>
                </c:pt>
                <c:pt idx="2309">
                  <c:v>6650.4014046992288</c:v>
                </c:pt>
                <c:pt idx="2310">
                  <c:v>6425.0540758155512</c:v>
                </c:pt>
                <c:pt idx="2311">
                  <c:v>6536.4376460797967</c:v>
                </c:pt>
                <c:pt idx="2312">
                  <c:v>6886.3322484030059</c:v>
                </c:pt>
                <c:pt idx="2313">
                  <c:v>7306.3289591108905</c:v>
                </c:pt>
                <c:pt idx="2314">
                  <c:v>6650.4014046992288</c:v>
                </c:pt>
                <c:pt idx="2315">
                  <c:v>7056.0207061050023</c:v>
                </c:pt>
                <c:pt idx="2316">
                  <c:v>7179.7297882881576</c:v>
                </c:pt>
                <c:pt idx="2317">
                  <c:v>6536.4376460797967</c:v>
                </c:pt>
                <c:pt idx="2318">
                  <c:v>6886.3322484030059</c:v>
                </c:pt>
                <c:pt idx="2319">
                  <c:v>7056.0207061050023</c:v>
                </c:pt>
                <c:pt idx="2320">
                  <c:v>6650.4014046992288</c:v>
                </c:pt>
                <c:pt idx="2321">
                  <c:v>6209.6104708551666</c:v>
                </c:pt>
                <c:pt idx="2322">
                  <c:v>6425.0540758155512</c:v>
                </c:pt>
                <c:pt idx="2323">
                  <c:v>6316.1292151825355</c:v>
                </c:pt>
                <c:pt idx="2324">
                  <c:v>7056.0207061050023</c:v>
                </c:pt>
                <c:pt idx="2325">
                  <c:v>6935.1121005229761</c:v>
                </c:pt>
                <c:pt idx="2326">
                  <c:v>7056.0207061050023</c:v>
                </c:pt>
                <c:pt idx="2327">
                  <c:v>6935.1121005229761</c:v>
                </c:pt>
                <c:pt idx="2328">
                  <c:v>6209.6104708551666</c:v>
                </c:pt>
                <c:pt idx="2329">
                  <c:v>7056.0207061050023</c:v>
                </c:pt>
                <c:pt idx="2330">
                  <c:v>6588.3683768916544</c:v>
                </c:pt>
                <c:pt idx="2331">
                  <c:v>6935.1121005229761</c:v>
                </c:pt>
                <c:pt idx="2332">
                  <c:v>5903.8065812830419</c:v>
                </c:pt>
                <c:pt idx="2333">
                  <c:v>6263.9290786653046</c:v>
                </c:pt>
                <c:pt idx="2334">
                  <c:v>6105.4260878998057</c:v>
                </c:pt>
                <c:pt idx="2335">
                  <c:v>6209.6104708551666</c:v>
                </c:pt>
                <c:pt idx="2336">
                  <c:v>6003.5071075419355</c:v>
                </c:pt>
                <c:pt idx="2337">
                  <c:v>6263.9290786653046</c:v>
                </c:pt>
                <c:pt idx="2338">
                  <c:v>6003.5071075419355</c:v>
                </c:pt>
                <c:pt idx="2339">
                  <c:v>5710.7106900888994</c:v>
                </c:pt>
                <c:pt idx="2340">
                  <c:v>5617.2146989043677</c:v>
                </c:pt>
                <c:pt idx="2341">
                  <c:v>5710.7106900888994</c:v>
                </c:pt>
                <c:pt idx="2342">
                  <c:v>5903.8065812830419</c:v>
                </c:pt>
                <c:pt idx="2343">
                  <c:v>5710.7106900888994</c:v>
                </c:pt>
                <c:pt idx="2344">
                  <c:v>5806.2216342312704</c:v>
                </c:pt>
                <c:pt idx="2345">
                  <c:v>5806.2216342312704</c:v>
                </c:pt>
                <c:pt idx="2346">
                  <c:v>5710.7106900888994</c:v>
                </c:pt>
                <c:pt idx="2347">
                  <c:v>6160.3973944109584</c:v>
                </c:pt>
                <c:pt idx="2348">
                  <c:v>6003.5071075419355</c:v>
                </c:pt>
                <c:pt idx="2349">
                  <c:v>5903.8065812830419</c:v>
                </c:pt>
                <c:pt idx="2350">
                  <c:v>6263.9290786653046</c:v>
                </c:pt>
                <c:pt idx="2351">
                  <c:v>5710.7106900888994</c:v>
                </c:pt>
                <c:pt idx="2352">
                  <c:v>6059.0661009017613</c:v>
                </c:pt>
                <c:pt idx="2353">
                  <c:v>6425.0540758155512</c:v>
                </c:pt>
                <c:pt idx="2354">
                  <c:v>6477.8350931604482</c:v>
                </c:pt>
                <c:pt idx="2355">
                  <c:v>6316.1292151825355</c:v>
                </c:pt>
                <c:pt idx="2356">
                  <c:v>6105.4260878998057</c:v>
                </c:pt>
                <c:pt idx="2357">
                  <c:v>6536.4376460797967</c:v>
                </c:pt>
                <c:pt idx="2358">
                  <c:v>6209.6104708551666</c:v>
                </c:pt>
                <c:pt idx="2359">
                  <c:v>6477.8350931604482</c:v>
                </c:pt>
                <c:pt idx="2360">
                  <c:v>6003.5071075419355</c:v>
                </c:pt>
                <c:pt idx="2361">
                  <c:v>6263.9290786653046</c:v>
                </c:pt>
                <c:pt idx="2362">
                  <c:v>5903.8065812830419</c:v>
                </c:pt>
                <c:pt idx="2363">
                  <c:v>6477.8350931604482</c:v>
                </c:pt>
                <c:pt idx="2364">
                  <c:v>6588.3683768916544</c:v>
                </c:pt>
                <c:pt idx="2365">
                  <c:v>6209.6104708551666</c:v>
                </c:pt>
                <c:pt idx="2366">
                  <c:v>6105.4260878998057</c:v>
                </c:pt>
                <c:pt idx="2367">
                  <c:v>5903.8065812830419</c:v>
                </c:pt>
                <c:pt idx="2368">
                  <c:v>6105.4260878998057</c:v>
                </c:pt>
                <c:pt idx="2369">
                  <c:v>6209.6104708551666</c:v>
                </c:pt>
                <c:pt idx="2370">
                  <c:v>6369.7052635839864</c:v>
                </c:pt>
                <c:pt idx="2371">
                  <c:v>6263.9290786653046</c:v>
                </c:pt>
                <c:pt idx="2372">
                  <c:v>6209.6104708551666</c:v>
                </c:pt>
                <c:pt idx="2373">
                  <c:v>6369.7052635839864</c:v>
                </c:pt>
                <c:pt idx="2374">
                  <c:v>6105.4260878998057</c:v>
                </c:pt>
                <c:pt idx="2375">
                  <c:v>6059.0661009017613</c:v>
                </c:pt>
                <c:pt idx="2376">
                  <c:v>6209.6104708551666</c:v>
                </c:pt>
                <c:pt idx="2377">
                  <c:v>6059.0661009017613</c:v>
                </c:pt>
                <c:pt idx="2378">
                  <c:v>6263.9290786653046</c:v>
                </c:pt>
                <c:pt idx="2379">
                  <c:v>6369.7052635839864</c:v>
                </c:pt>
                <c:pt idx="2380">
                  <c:v>6588.3683768916544</c:v>
                </c:pt>
                <c:pt idx="2381">
                  <c:v>6316.1292151825355</c:v>
                </c:pt>
                <c:pt idx="2382">
                  <c:v>5806.2216342312704</c:v>
                </c:pt>
                <c:pt idx="2383">
                  <c:v>6003.5071075419355</c:v>
                </c:pt>
                <c:pt idx="2384">
                  <c:v>5903.8065812830419</c:v>
                </c:pt>
                <c:pt idx="2385">
                  <c:v>6588.3683768916544</c:v>
                </c:pt>
                <c:pt idx="2386">
                  <c:v>6369.7052635839864</c:v>
                </c:pt>
                <c:pt idx="2387">
                  <c:v>6105.4260878998057</c:v>
                </c:pt>
                <c:pt idx="2388">
                  <c:v>5903.8065812830419</c:v>
                </c:pt>
                <c:pt idx="2389">
                  <c:v>6003.5071075419355</c:v>
                </c:pt>
                <c:pt idx="2390">
                  <c:v>6588.3683768916544</c:v>
                </c:pt>
                <c:pt idx="2391">
                  <c:v>6160.3973944109584</c:v>
                </c:pt>
                <c:pt idx="2392">
                  <c:v>5436.0596415783702</c:v>
                </c:pt>
                <c:pt idx="2393">
                  <c:v>5617.2146989043677</c:v>
                </c:pt>
                <c:pt idx="2394">
                  <c:v>5348.2752876819823</c:v>
                </c:pt>
                <c:pt idx="2395">
                  <c:v>5348.2752876819823</c:v>
                </c:pt>
                <c:pt idx="2396">
                  <c:v>5767.6780693088167</c:v>
                </c:pt>
                <c:pt idx="2397">
                  <c:v>5862.7564197627526</c:v>
                </c:pt>
                <c:pt idx="2398">
                  <c:v>5959.8725497362448</c:v>
                </c:pt>
                <c:pt idx="2399">
                  <c:v>5959.8725497362448</c:v>
                </c:pt>
                <c:pt idx="2400">
                  <c:v>5617.2146989043677</c:v>
                </c:pt>
                <c:pt idx="2401">
                  <c:v>5436.0596415783702</c:v>
                </c:pt>
                <c:pt idx="2402">
                  <c:v>5348.2752876819823</c:v>
                </c:pt>
                <c:pt idx="2403">
                  <c:v>5436.0596415783702</c:v>
                </c:pt>
                <c:pt idx="2404">
                  <c:v>5862.7564197627526</c:v>
                </c:pt>
                <c:pt idx="2405">
                  <c:v>5262.290649388071</c:v>
                </c:pt>
                <c:pt idx="2406">
                  <c:v>5674.544217371068</c:v>
                </c:pt>
                <c:pt idx="2407">
                  <c:v>5862.7564197627526</c:v>
                </c:pt>
                <c:pt idx="2408">
                  <c:v>5525.6768043014572</c:v>
                </c:pt>
                <c:pt idx="2409">
                  <c:v>6059.0661009017613</c:v>
                </c:pt>
                <c:pt idx="2410">
                  <c:v>5767.6780693088167</c:v>
                </c:pt>
                <c:pt idx="2411">
                  <c:v>5767.6780693088167</c:v>
                </c:pt>
                <c:pt idx="2412">
                  <c:v>5348.2752876819823</c:v>
                </c:pt>
                <c:pt idx="2413">
                  <c:v>5617.2146989043677</c:v>
                </c:pt>
                <c:pt idx="2414">
                  <c:v>5617.2146989043677</c:v>
                </c:pt>
                <c:pt idx="2415">
                  <c:v>5525.6768043014572</c:v>
                </c:pt>
                <c:pt idx="2416">
                  <c:v>5767.6780693088167</c:v>
                </c:pt>
                <c:pt idx="2417">
                  <c:v>5348.2752876819823</c:v>
                </c:pt>
                <c:pt idx="2418">
                  <c:v>5436.0596415783702</c:v>
                </c:pt>
                <c:pt idx="2419">
                  <c:v>5178.0566874825954</c:v>
                </c:pt>
                <c:pt idx="2420">
                  <c:v>5262.290649388071</c:v>
                </c:pt>
                <c:pt idx="2421">
                  <c:v>5674.544217371068</c:v>
                </c:pt>
                <c:pt idx="2422">
                  <c:v>5674.544217371068</c:v>
                </c:pt>
                <c:pt idx="2423">
                  <c:v>5348.2752876819823</c:v>
                </c:pt>
                <c:pt idx="2424">
                  <c:v>5348.2752876819823</c:v>
                </c:pt>
                <c:pt idx="2425">
                  <c:v>5348.2752876819823</c:v>
                </c:pt>
                <c:pt idx="2426">
                  <c:v>5178.0566874825954</c:v>
                </c:pt>
                <c:pt idx="2427">
                  <c:v>5178.0566874825954</c:v>
                </c:pt>
                <c:pt idx="2428">
                  <c:v>5674.544217371068</c:v>
                </c:pt>
                <c:pt idx="2429">
                  <c:v>5348.2752876819823</c:v>
                </c:pt>
                <c:pt idx="2430">
                  <c:v>5493.9526517404565</c:v>
                </c:pt>
                <c:pt idx="2431">
                  <c:v>5674.544217371068</c:v>
                </c:pt>
                <c:pt idx="2432">
                  <c:v>5674.544217371068</c:v>
                </c:pt>
                <c:pt idx="2433">
                  <c:v>5674.544217371068</c:v>
                </c:pt>
                <c:pt idx="2434">
                  <c:v>5178.0566874825954</c:v>
                </c:pt>
                <c:pt idx="2435">
                  <c:v>5095.5261031131795</c:v>
                </c:pt>
                <c:pt idx="2436">
                  <c:v>5674.544217371068</c:v>
                </c:pt>
                <c:pt idx="2437">
                  <c:v>5348.2752876819823</c:v>
                </c:pt>
                <c:pt idx="2438">
                  <c:v>5348.2752876819823</c:v>
                </c:pt>
                <c:pt idx="2439">
                  <c:v>5674.544217371068</c:v>
                </c:pt>
                <c:pt idx="2440">
                  <c:v>5617.2146989043677</c:v>
                </c:pt>
                <c:pt idx="2441">
                  <c:v>5767.6780693088167</c:v>
                </c:pt>
                <c:pt idx="2442">
                  <c:v>5525.6768043014572</c:v>
                </c:pt>
                <c:pt idx="2443">
                  <c:v>5348.2752876819823</c:v>
                </c:pt>
                <c:pt idx="2444">
                  <c:v>5348.2752876819823</c:v>
                </c:pt>
                <c:pt idx="2445">
                  <c:v>5348.2752876819823</c:v>
                </c:pt>
                <c:pt idx="2446">
                  <c:v>5767.6780693088167</c:v>
                </c:pt>
                <c:pt idx="2447">
                  <c:v>6059.0661009017613</c:v>
                </c:pt>
                <c:pt idx="2448">
                  <c:v>5436.0596415783702</c:v>
                </c:pt>
                <c:pt idx="2449">
                  <c:v>5767.6780693088167</c:v>
                </c:pt>
                <c:pt idx="2450">
                  <c:v>6059.0661009017613</c:v>
                </c:pt>
                <c:pt idx="2451">
                  <c:v>6059.0661009017613</c:v>
                </c:pt>
                <c:pt idx="2452">
                  <c:v>5862.7564197627526</c:v>
                </c:pt>
                <c:pt idx="2453">
                  <c:v>5674.544217371068</c:v>
                </c:pt>
                <c:pt idx="2454">
                  <c:v>5493.9526517404565</c:v>
                </c:pt>
                <c:pt idx="2455">
                  <c:v>5348.2752876819823</c:v>
                </c:pt>
                <c:pt idx="2456">
                  <c:v>5674.544217371068</c:v>
                </c:pt>
                <c:pt idx="2457">
                  <c:v>5178.0566874825954</c:v>
                </c:pt>
                <c:pt idx="2458">
                  <c:v>5014.6689651543011</c:v>
                </c:pt>
                <c:pt idx="2459">
                  <c:v>5406.3927292277349</c:v>
                </c:pt>
                <c:pt idx="2460">
                  <c:v>5348.2752876819823</c:v>
                </c:pt>
                <c:pt idx="2461">
                  <c:v>5178.0566874825954</c:v>
                </c:pt>
                <c:pt idx="2462">
                  <c:v>5095.5261031131795</c:v>
                </c:pt>
                <c:pt idx="2463">
                  <c:v>5406.3927292277349</c:v>
                </c:pt>
                <c:pt idx="2464">
                  <c:v>5178.0566874825954</c:v>
                </c:pt>
                <c:pt idx="2465">
                  <c:v>5406.3927292277349</c:v>
                </c:pt>
                <c:pt idx="2466">
                  <c:v>5095.5261031131795</c:v>
                </c:pt>
                <c:pt idx="2467">
                  <c:v>5262.290649388071</c:v>
                </c:pt>
                <c:pt idx="2468">
                  <c:v>5493.9526517404565</c:v>
                </c:pt>
                <c:pt idx="2469">
                  <c:v>5262.290649388071</c:v>
                </c:pt>
                <c:pt idx="2470">
                  <c:v>5095.5261031131795</c:v>
                </c:pt>
                <c:pt idx="2471">
                  <c:v>5014.6689651543011</c:v>
                </c:pt>
                <c:pt idx="2472">
                  <c:v>5348.2752876819823</c:v>
                </c:pt>
                <c:pt idx="2473">
                  <c:v>5674.544217371068</c:v>
                </c:pt>
                <c:pt idx="2474">
                  <c:v>5178.0566874825954</c:v>
                </c:pt>
                <c:pt idx="2475">
                  <c:v>5583.3197540545434</c:v>
                </c:pt>
                <c:pt idx="2476">
                  <c:v>5348.2752876819823</c:v>
                </c:pt>
                <c:pt idx="2477">
                  <c:v>5262.290649388071</c:v>
                </c:pt>
                <c:pt idx="2478">
                  <c:v>5095.5261031131795</c:v>
                </c:pt>
                <c:pt idx="2479">
                  <c:v>4840.2407561722448</c:v>
                </c:pt>
                <c:pt idx="2480">
                  <c:v>4491.4716765847861</c:v>
                </c:pt>
                <c:pt idx="2481">
                  <c:v>4781.563087485245</c:v>
                </c:pt>
                <c:pt idx="2482">
                  <c:v>4840.2407561722448</c:v>
                </c:pt>
                <c:pt idx="2483">
                  <c:v>4840.2407561722448</c:v>
                </c:pt>
                <c:pt idx="2484">
                  <c:v>4706.9098894308527</c:v>
                </c:pt>
                <c:pt idx="2485">
                  <c:v>4706.9098894308527</c:v>
                </c:pt>
                <c:pt idx="2486">
                  <c:v>4994.0945997863873</c:v>
                </c:pt>
                <c:pt idx="2487">
                  <c:v>4706.9098894308527</c:v>
                </c:pt>
                <c:pt idx="2488">
                  <c:v>4706.9098894308527</c:v>
                </c:pt>
                <c:pt idx="2489">
                  <c:v>4491.4716765847861</c:v>
                </c:pt>
                <c:pt idx="2490">
                  <c:v>4781.563087485245</c:v>
                </c:pt>
                <c:pt idx="2491">
                  <c:v>4633.6940237200024</c:v>
                </c:pt>
                <c:pt idx="2492">
                  <c:v>4916.4170263470851</c:v>
                </c:pt>
                <c:pt idx="2493">
                  <c:v>4706.9098894308527</c:v>
                </c:pt>
                <c:pt idx="2494">
                  <c:v>4561.8932281939587</c:v>
                </c:pt>
                <c:pt idx="2495">
                  <c:v>4781.563087485245</c:v>
                </c:pt>
                <c:pt idx="2496">
                  <c:v>4840.2407561722448</c:v>
                </c:pt>
                <c:pt idx="2497">
                  <c:v>4840.2407561722448</c:v>
                </c:pt>
                <c:pt idx="2498">
                  <c:v>4633.6940237200024</c:v>
                </c:pt>
                <c:pt idx="2499">
                  <c:v>4840.2407561722448</c:v>
                </c:pt>
                <c:pt idx="2500">
                  <c:v>5154.096254115977</c:v>
                </c:pt>
                <c:pt idx="2501">
                  <c:v>4840.2407561722448</c:v>
                </c:pt>
                <c:pt idx="2502">
                  <c:v>5406.3927292277349</c:v>
                </c:pt>
                <c:pt idx="2503">
                  <c:v>5493.9526517404565</c:v>
                </c:pt>
                <c:pt idx="2504">
                  <c:v>5406.3927292277349</c:v>
                </c:pt>
                <c:pt idx="2505">
                  <c:v>5406.3927292277349</c:v>
                </c:pt>
                <c:pt idx="2506">
                  <c:v>5178.0566874825954</c:v>
                </c:pt>
                <c:pt idx="2507">
                  <c:v>5348.2752876819823</c:v>
                </c:pt>
                <c:pt idx="2508">
                  <c:v>5178.0566874825954</c:v>
                </c:pt>
                <c:pt idx="2509">
                  <c:v>5348.2752876819823</c:v>
                </c:pt>
                <c:pt idx="2510">
                  <c:v>5095.5261031131795</c:v>
                </c:pt>
                <c:pt idx="2511">
                  <c:v>5178.0566874825954</c:v>
                </c:pt>
                <c:pt idx="2512">
                  <c:v>5262.290649388071</c:v>
                </c:pt>
                <c:pt idx="2513">
                  <c:v>5178.0566874825954</c:v>
                </c:pt>
                <c:pt idx="2514">
                  <c:v>4781.563087485245</c:v>
                </c:pt>
                <c:pt idx="2515">
                  <c:v>5236.5187770140383</c:v>
                </c:pt>
                <c:pt idx="2516">
                  <c:v>5236.5187770140383</c:v>
                </c:pt>
                <c:pt idx="2517">
                  <c:v>5095.5261031131795</c:v>
                </c:pt>
                <c:pt idx="2518">
                  <c:v>5014.6689651543011</c:v>
                </c:pt>
                <c:pt idx="2519">
                  <c:v>5236.5187770140383</c:v>
                </c:pt>
                <c:pt idx="2520">
                  <c:v>5095.5261031131795</c:v>
                </c:pt>
                <c:pt idx="2521">
                  <c:v>4857.7212384241748</c:v>
                </c:pt>
                <c:pt idx="2522">
                  <c:v>4706.9098894308527</c:v>
                </c:pt>
                <c:pt idx="2523">
                  <c:v>4422.3947194551447</c:v>
                </c:pt>
                <c:pt idx="2524">
                  <c:v>4765.52777977401</c:v>
                </c:pt>
                <c:pt idx="2525">
                  <c:v>4491.4716765847861</c:v>
                </c:pt>
                <c:pt idx="2526">
                  <c:v>4765.52777977401</c:v>
                </c:pt>
                <c:pt idx="2527">
                  <c:v>4633.6940237200024</c:v>
                </c:pt>
                <c:pt idx="2528">
                  <c:v>4765.52777977401</c:v>
                </c:pt>
                <c:pt idx="2529">
                  <c:v>4633.6940237200024</c:v>
                </c:pt>
                <c:pt idx="2530">
                  <c:v>4916.4170263470851</c:v>
                </c:pt>
                <c:pt idx="2531">
                  <c:v>4840.2407561722448</c:v>
                </c:pt>
                <c:pt idx="2532">
                  <c:v>4765.52777977401</c:v>
                </c:pt>
                <c:pt idx="2533">
                  <c:v>4765.52777977401</c:v>
                </c:pt>
                <c:pt idx="2534">
                  <c:v>4422.3947194551447</c:v>
                </c:pt>
                <c:pt idx="2535">
                  <c:v>4840.2407561722448</c:v>
                </c:pt>
                <c:pt idx="2536">
                  <c:v>4491.4716765847861</c:v>
                </c:pt>
                <c:pt idx="2537">
                  <c:v>4633.6940237200024</c:v>
                </c:pt>
                <c:pt idx="2538">
                  <c:v>4561.8932281939587</c:v>
                </c:pt>
                <c:pt idx="2539">
                  <c:v>4765.52777977401</c:v>
                </c:pt>
                <c:pt idx="2540">
                  <c:v>4034.3897262521714</c:v>
                </c:pt>
                <c:pt idx="2541">
                  <c:v>4222.9142582748</c:v>
                </c:pt>
                <c:pt idx="2542">
                  <c:v>4096.0548541353419</c:v>
                </c:pt>
                <c:pt idx="2543">
                  <c:v>4549.8206492809741</c:v>
                </c:pt>
                <c:pt idx="2544">
                  <c:v>4222.9142582748</c:v>
                </c:pt>
                <c:pt idx="2545">
                  <c:v>4412.6797866626157</c:v>
                </c:pt>
                <c:pt idx="2546">
                  <c:v>4288.1545079377529</c:v>
                </c:pt>
                <c:pt idx="2547">
                  <c:v>4034.3897262521714</c:v>
                </c:pt>
                <c:pt idx="2548">
                  <c:v>4280.5916744637161</c:v>
                </c:pt>
                <c:pt idx="2549">
                  <c:v>4412.6797866626157</c:v>
                </c:pt>
                <c:pt idx="2550">
                  <c:v>4549.8206492809741</c:v>
                </c:pt>
                <c:pt idx="2551">
                  <c:v>4412.6797866626157</c:v>
                </c:pt>
                <c:pt idx="2552">
                  <c:v>4346.0146187024147</c:v>
                </c:pt>
                <c:pt idx="2553">
                  <c:v>4840.2407561722448</c:v>
                </c:pt>
                <c:pt idx="2554">
                  <c:v>4633.6940237200024</c:v>
                </c:pt>
                <c:pt idx="2555">
                  <c:v>4916.4170263470851</c:v>
                </c:pt>
                <c:pt idx="2556">
                  <c:v>4633.6940237200024</c:v>
                </c:pt>
                <c:pt idx="2557">
                  <c:v>4765.52777977401</c:v>
                </c:pt>
                <c:pt idx="2558">
                  <c:v>4491.4716765847861</c:v>
                </c:pt>
                <c:pt idx="2559">
                  <c:v>4765.52777977401</c:v>
                </c:pt>
                <c:pt idx="2560">
                  <c:v>4354.6420024233375</c:v>
                </c:pt>
                <c:pt idx="2561">
                  <c:v>4354.6420024233375</c:v>
                </c:pt>
                <c:pt idx="2562">
                  <c:v>4354.6420024233375</c:v>
                </c:pt>
                <c:pt idx="2563">
                  <c:v>4765.52777977401</c:v>
                </c:pt>
                <c:pt idx="2564">
                  <c:v>4491.4716765847861</c:v>
                </c:pt>
                <c:pt idx="2565">
                  <c:v>4620.3598307214506</c:v>
                </c:pt>
                <c:pt idx="2566">
                  <c:v>4692.2413362100961</c:v>
                </c:pt>
                <c:pt idx="2567">
                  <c:v>4765.52777977401</c:v>
                </c:pt>
                <c:pt idx="2568">
                  <c:v>4354.6420024233375</c:v>
                </c:pt>
                <c:pt idx="2569">
                  <c:v>4491.4716765847861</c:v>
                </c:pt>
                <c:pt idx="2570">
                  <c:v>4491.4716765847861</c:v>
                </c:pt>
                <c:pt idx="2571">
                  <c:v>4222.9142582748</c:v>
                </c:pt>
                <c:pt idx="2572">
                  <c:v>4549.8206492809741</c:v>
                </c:pt>
                <c:pt idx="2573">
                  <c:v>4288.1545079377529</c:v>
                </c:pt>
                <c:pt idx="2574">
                  <c:v>4222.9142582748</c:v>
                </c:pt>
                <c:pt idx="2575">
                  <c:v>4480.6047186190854</c:v>
                </c:pt>
                <c:pt idx="2576">
                  <c:v>4346.0146187024147</c:v>
                </c:pt>
                <c:pt idx="2577">
                  <c:v>4158.8908538821588</c:v>
                </c:pt>
                <c:pt idx="2578">
                  <c:v>3914.4020369432933</c:v>
                </c:pt>
                <c:pt idx="2579">
                  <c:v>4153.2920453790694</c:v>
                </c:pt>
                <c:pt idx="2580">
                  <c:v>4096.0548541353419</c:v>
                </c:pt>
                <c:pt idx="2581">
                  <c:v>4216.3559698132312</c:v>
                </c:pt>
                <c:pt idx="2582">
                  <c:v>4091.3723553256373</c:v>
                </c:pt>
                <c:pt idx="2583">
                  <c:v>3973.843644322787</c:v>
                </c:pt>
                <c:pt idx="2584">
                  <c:v>3798.7291790284098</c:v>
                </c:pt>
                <c:pt idx="2585">
                  <c:v>4280.5916744637161</c:v>
                </c:pt>
                <c:pt idx="2586">
                  <c:v>3742.4592752001217</c:v>
                </c:pt>
                <c:pt idx="2587">
                  <c:v>4034.3897262521714</c:v>
                </c:pt>
                <c:pt idx="2588">
                  <c:v>3914.4020369432933</c:v>
                </c:pt>
                <c:pt idx="2589">
                  <c:v>4091.3723553256373</c:v>
                </c:pt>
                <c:pt idx="2590">
                  <c:v>3973.843644322787</c:v>
                </c:pt>
                <c:pt idx="2591">
                  <c:v>3973.843644322787</c:v>
                </c:pt>
                <c:pt idx="2592">
                  <c:v>4620.3598307214506</c:v>
                </c:pt>
                <c:pt idx="2593">
                  <c:v>4288.1545079377529</c:v>
                </c:pt>
                <c:pt idx="2594">
                  <c:v>4480.6047186190854</c:v>
                </c:pt>
                <c:pt idx="2595">
                  <c:v>4346.0146187024147</c:v>
                </c:pt>
                <c:pt idx="2596">
                  <c:v>4034.3897262521714</c:v>
                </c:pt>
                <c:pt idx="2597">
                  <c:v>4034.3897262521714</c:v>
                </c:pt>
                <c:pt idx="2598">
                  <c:v>4034.3897262521714</c:v>
                </c:pt>
                <c:pt idx="2599">
                  <c:v>4288.1545079377529</c:v>
                </c:pt>
                <c:pt idx="2600">
                  <c:v>4222.9142582748</c:v>
                </c:pt>
                <c:pt idx="2601">
                  <c:v>4158.8908538821588</c:v>
                </c:pt>
                <c:pt idx="2602">
                  <c:v>4288.1545079377529</c:v>
                </c:pt>
                <c:pt idx="2603">
                  <c:v>4412.6797866626157</c:v>
                </c:pt>
                <c:pt idx="2604">
                  <c:v>3973.843644322787</c:v>
                </c:pt>
                <c:pt idx="2605">
                  <c:v>4096.0548541353419</c:v>
                </c:pt>
                <c:pt idx="2606">
                  <c:v>3579.5562795055762</c:v>
                </c:pt>
                <c:pt idx="2607">
                  <c:v>3579.5562795055762</c:v>
                </c:pt>
                <c:pt idx="2608">
                  <c:v>3798.7291790284098</c:v>
                </c:pt>
                <c:pt idx="2609">
                  <c:v>3579.5562795055762</c:v>
                </c:pt>
                <c:pt idx="2610">
                  <c:v>3742.4592752001217</c:v>
                </c:pt>
                <c:pt idx="2611">
                  <c:v>3854.6248198625826</c:v>
                </c:pt>
                <c:pt idx="2612">
                  <c:v>3742.4592752001217</c:v>
                </c:pt>
                <c:pt idx="2613">
                  <c:v>3912.2269820175979</c:v>
                </c:pt>
                <c:pt idx="2614">
                  <c:v>3914.4020369432933</c:v>
                </c:pt>
                <c:pt idx="2615">
                  <c:v>4030.5701895575144</c:v>
                </c:pt>
                <c:pt idx="2616">
                  <c:v>3742.4528291709362</c:v>
                </c:pt>
                <c:pt idx="2617">
                  <c:v>3527.1609382476663</c:v>
                </c:pt>
                <c:pt idx="2618">
                  <c:v>3632.8899027784114</c:v>
                </c:pt>
                <c:pt idx="2619">
                  <c:v>3687.1834650289329</c:v>
                </c:pt>
                <c:pt idx="2620">
                  <c:v>3579.5562795055762</c:v>
                </c:pt>
                <c:pt idx="2621">
                  <c:v>3687.1834650289329</c:v>
                </c:pt>
                <c:pt idx="2622">
                  <c:v>3854.6248198625826</c:v>
                </c:pt>
                <c:pt idx="2623">
                  <c:v>3632.8899027784114</c:v>
                </c:pt>
                <c:pt idx="2624">
                  <c:v>3742.4528291709362</c:v>
                </c:pt>
                <c:pt idx="2625">
                  <c:v>3687.1834650289329</c:v>
                </c:pt>
                <c:pt idx="2626">
                  <c:v>3529.6277452799554</c:v>
                </c:pt>
                <c:pt idx="2627">
                  <c:v>3475.692859455402</c:v>
                </c:pt>
                <c:pt idx="2628">
                  <c:v>3527.1609382476663</c:v>
                </c:pt>
                <c:pt idx="2629">
                  <c:v>3742.4528291709362</c:v>
                </c:pt>
                <c:pt idx="2630">
                  <c:v>3527.1609382476663</c:v>
                </c:pt>
                <c:pt idx="2631">
                  <c:v>3475.692859455402</c:v>
                </c:pt>
                <c:pt idx="2632">
                  <c:v>3425.1114279834869</c:v>
                </c:pt>
                <c:pt idx="2633">
                  <c:v>3687.8483328455804</c:v>
                </c:pt>
                <c:pt idx="2634">
                  <c:v>3687.8483328455804</c:v>
                </c:pt>
                <c:pt idx="2635">
                  <c:v>3375.4069917348111</c:v>
                </c:pt>
                <c:pt idx="2636">
                  <c:v>3326.5602748626475</c:v>
                </c:pt>
                <c:pt idx="2637">
                  <c:v>3326.5602748626475</c:v>
                </c:pt>
                <c:pt idx="2638">
                  <c:v>3231.3747704353964</c:v>
                </c:pt>
                <c:pt idx="2639">
                  <c:v>3478.7043731034992</c:v>
                </c:pt>
                <c:pt idx="2640">
                  <c:v>3326.5602748626475</c:v>
                </c:pt>
                <c:pt idx="2641">
                  <c:v>3326.5602748626475</c:v>
                </c:pt>
                <c:pt idx="2642">
                  <c:v>3278.5618808122922</c:v>
                </c:pt>
                <c:pt idx="2643">
                  <c:v>3428.6417234837381</c:v>
                </c:pt>
                <c:pt idx="2644">
                  <c:v>3326.5602748626475</c:v>
                </c:pt>
                <c:pt idx="2645">
                  <c:v>3742.4592752001217</c:v>
                </c:pt>
                <c:pt idx="2646">
                  <c:v>3529.6277452799554</c:v>
                </c:pt>
                <c:pt idx="2647">
                  <c:v>3581.4511362931953</c:v>
                </c:pt>
                <c:pt idx="2648">
                  <c:v>3912.2269820175979</c:v>
                </c:pt>
                <c:pt idx="2649">
                  <c:v>3529.6277452799554</c:v>
                </c:pt>
                <c:pt idx="2650">
                  <c:v>3798.0410944864348</c:v>
                </c:pt>
                <c:pt idx="2651">
                  <c:v>3331.054219628048</c:v>
                </c:pt>
                <c:pt idx="2652">
                  <c:v>3970.8712493809921</c:v>
                </c:pt>
                <c:pt idx="2653">
                  <c:v>3742.4528291709362</c:v>
                </c:pt>
                <c:pt idx="2654">
                  <c:v>3912.2269820175979</c:v>
                </c:pt>
                <c:pt idx="2655">
                  <c:v>3687.8483328455804</c:v>
                </c:pt>
                <c:pt idx="2656">
                  <c:v>3742.4528291709362</c:v>
                </c:pt>
                <c:pt idx="2657">
                  <c:v>3687.8483328455804</c:v>
                </c:pt>
                <c:pt idx="2658">
                  <c:v>3912.2269820175979</c:v>
                </c:pt>
                <c:pt idx="2659">
                  <c:v>3283.4933412857422</c:v>
                </c:pt>
                <c:pt idx="2660">
                  <c:v>3742.4528291709362</c:v>
                </c:pt>
                <c:pt idx="2661">
                  <c:v>3687.8483328455804</c:v>
                </c:pt>
                <c:pt idx="2662">
                  <c:v>3798.0410944864348</c:v>
                </c:pt>
                <c:pt idx="2663">
                  <c:v>3581.4511362931953</c:v>
                </c:pt>
                <c:pt idx="2664">
                  <c:v>3634.1845153153527</c:v>
                </c:pt>
                <c:pt idx="2665">
                  <c:v>3742.4528291709362</c:v>
                </c:pt>
                <c:pt idx="2666">
                  <c:v>3742.4528291709362</c:v>
                </c:pt>
                <c:pt idx="2667">
                  <c:v>3634.1845153153527</c:v>
                </c:pt>
                <c:pt idx="2668">
                  <c:v>3379.4310931189375</c:v>
                </c:pt>
                <c:pt idx="2669">
                  <c:v>3379.4310931189375</c:v>
                </c:pt>
                <c:pt idx="2670">
                  <c:v>3379.4310931189375</c:v>
                </c:pt>
                <c:pt idx="2671">
                  <c:v>3478.7043731034992</c:v>
                </c:pt>
                <c:pt idx="2672">
                  <c:v>3428.6417234837381</c:v>
                </c:pt>
                <c:pt idx="2673">
                  <c:v>3478.7043731034992</c:v>
                </c:pt>
                <c:pt idx="2674">
                  <c:v>3331.054219628048</c:v>
                </c:pt>
                <c:pt idx="2675">
                  <c:v>3331.054219628048</c:v>
                </c:pt>
                <c:pt idx="2676">
                  <c:v>3379.4310931189375</c:v>
                </c:pt>
                <c:pt idx="2677">
                  <c:v>3331.054219628048</c:v>
                </c:pt>
                <c:pt idx="2678">
                  <c:v>3478.7043731034992</c:v>
                </c:pt>
                <c:pt idx="2679">
                  <c:v>3283.4933412857422</c:v>
                </c:pt>
                <c:pt idx="2680">
                  <c:v>3529.6277452799554</c:v>
                </c:pt>
                <c:pt idx="2681">
                  <c:v>3331.054219628048</c:v>
                </c:pt>
                <c:pt idx="2682">
                  <c:v>3428.6417234837381</c:v>
                </c:pt>
                <c:pt idx="2683">
                  <c:v>3529.6277452799554</c:v>
                </c:pt>
                <c:pt idx="2684">
                  <c:v>3331.054219628048</c:v>
                </c:pt>
                <c:pt idx="2685">
                  <c:v>3331.054219628048</c:v>
                </c:pt>
                <c:pt idx="2686">
                  <c:v>3190.7598685014882</c:v>
                </c:pt>
                <c:pt idx="2687">
                  <c:v>3331.054219628048</c:v>
                </c:pt>
                <c:pt idx="2688">
                  <c:v>3236.7402754072532</c:v>
                </c:pt>
                <c:pt idx="2689">
                  <c:v>3379.4310931189375</c:v>
                </c:pt>
                <c:pt idx="2690">
                  <c:v>3379.4310931189375</c:v>
                </c:pt>
                <c:pt idx="2691">
                  <c:v>3236.7402754072532</c:v>
                </c:pt>
                <c:pt idx="2692">
                  <c:v>3190.7598685014882</c:v>
                </c:pt>
                <c:pt idx="2693">
                  <c:v>3331.054219628048</c:v>
                </c:pt>
                <c:pt idx="2694">
                  <c:v>3379.4310931189375</c:v>
                </c:pt>
                <c:pt idx="2695">
                  <c:v>3428.6417234837381</c:v>
                </c:pt>
                <c:pt idx="2696">
                  <c:v>3283.4933412857422</c:v>
                </c:pt>
                <c:pt idx="2697">
                  <c:v>3283.4933412857422</c:v>
                </c:pt>
                <c:pt idx="2698">
                  <c:v>3145.545011613689</c:v>
                </c:pt>
                <c:pt idx="2699">
                  <c:v>3190.7598685014882</c:v>
                </c:pt>
                <c:pt idx="2700">
                  <c:v>3145.545011613689</c:v>
                </c:pt>
                <c:pt idx="2701">
                  <c:v>3101.0797818408014</c:v>
                </c:pt>
                <c:pt idx="2702">
                  <c:v>3190.7598685014882</c:v>
                </c:pt>
                <c:pt idx="2703">
                  <c:v>3101.0797818408014</c:v>
                </c:pt>
                <c:pt idx="2704">
                  <c:v>2972.037104593378</c:v>
                </c:pt>
                <c:pt idx="2705">
                  <c:v>3331.054219628048</c:v>
                </c:pt>
                <c:pt idx="2706">
                  <c:v>3428.6417234837381</c:v>
                </c:pt>
                <c:pt idx="2707">
                  <c:v>3379.4310931189375</c:v>
                </c:pt>
                <c:pt idx="2708">
                  <c:v>3331.054219628048</c:v>
                </c:pt>
                <c:pt idx="2709">
                  <c:v>3331.054219628048</c:v>
                </c:pt>
                <c:pt idx="2710">
                  <c:v>3331.054219628048</c:v>
                </c:pt>
                <c:pt idx="2711">
                  <c:v>3283.4933412857422</c:v>
                </c:pt>
                <c:pt idx="2712">
                  <c:v>3050.495914029505</c:v>
                </c:pt>
                <c:pt idx="2713">
                  <c:v>3283.4933412857422</c:v>
                </c:pt>
                <c:pt idx="2714">
                  <c:v>3101.0797818408014</c:v>
                </c:pt>
                <c:pt idx="2715">
                  <c:v>3145.545011613689</c:v>
                </c:pt>
                <c:pt idx="2716">
                  <c:v>3331.054219628048</c:v>
                </c:pt>
                <c:pt idx="2717">
                  <c:v>3236.7402754072532</c:v>
                </c:pt>
                <c:pt idx="2718">
                  <c:v>3331.054219628048</c:v>
                </c:pt>
                <c:pt idx="2719">
                  <c:v>3379.4310931189375</c:v>
                </c:pt>
                <c:pt idx="2720">
                  <c:v>3236.7402754072532</c:v>
                </c:pt>
                <c:pt idx="2721">
                  <c:v>3236.7402754072532</c:v>
                </c:pt>
                <c:pt idx="2722">
                  <c:v>3379.4310931189375</c:v>
                </c:pt>
                <c:pt idx="2723">
                  <c:v>2972.037104593378</c:v>
                </c:pt>
                <c:pt idx="2724">
                  <c:v>3283.4933412857422</c:v>
                </c:pt>
                <c:pt idx="2725">
                  <c:v>2930.4192557581705</c:v>
                </c:pt>
                <c:pt idx="2726">
                  <c:v>2770.5820423190553</c:v>
                </c:pt>
                <c:pt idx="2727">
                  <c:v>2930.4192557581705</c:v>
                </c:pt>
                <c:pt idx="2728">
                  <c:v>2930.4192557581705</c:v>
                </c:pt>
                <c:pt idx="2729">
                  <c:v>2809.575867858654</c:v>
                </c:pt>
                <c:pt idx="2730">
                  <c:v>2930.4192557581705</c:v>
                </c:pt>
                <c:pt idx="2731">
                  <c:v>2972.037104593378</c:v>
                </c:pt>
                <c:pt idx="2732">
                  <c:v>2770.5820423190553</c:v>
                </c:pt>
                <c:pt idx="2733">
                  <c:v>2770.5820423190553</c:v>
                </c:pt>
                <c:pt idx="2734">
                  <c:v>2849.1981973805005</c:v>
                </c:pt>
                <c:pt idx="2735">
                  <c:v>2849.1981973805005</c:v>
                </c:pt>
                <c:pt idx="2736">
                  <c:v>2809.575867858654</c:v>
                </c:pt>
                <c:pt idx="2737">
                  <c:v>2770.5820423190553</c:v>
                </c:pt>
                <c:pt idx="2738">
                  <c:v>2809.575867858654</c:v>
                </c:pt>
                <c:pt idx="2739">
                  <c:v>2889.4774828886207</c:v>
                </c:pt>
                <c:pt idx="2740">
                  <c:v>2889.4774828886207</c:v>
                </c:pt>
                <c:pt idx="2741">
                  <c:v>2694.4534008845553</c:v>
                </c:pt>
                <c:pt idx="2742">
                  <c:v>2889.4774828886207</c:v>
                </c:pt>
                <c:pt idx="2743">
                  <c:v>2770.5820423190553</c:v>
                </c:pt>
                <c:pt idx="2744">
                  <c:v>2657.294355560924</c:v>
                </c:pt>
                <c:pt idx="2745">
                  <c:v>2694.4534008845553</c:v>
                </c:pt>
                <c:pt idx="2746">
                  <c:v>2732.2119757274431</c:v>
                </c:pt>
                <c:pt idx="2747">
                  <c:v>2770.5820423190553</c:v>
                </c:pt>
                <c:pt idx="2748">
                  <c:v>2770.5820423190553</c:v>
                </c:pt>
                <c:pt idx="2749">
                  <c:v>2620.7302898252401</c:v>
                </c:pt>
                <c:pt idx="2750">
                  <c:v>2657.294355560924</c:v>
                </c:pt>
                <c:pt idx="2751">
                  <c:v>2694.4534008845553</c:v>
                </c:pt>
                <c:pt idx="2752">
                  <c:v>2732.2119757274431</c:v>
                </c:pt>
                <c:pt idx="2753">
                  <c:v>2770.5820423190553</c:v>
                </c:pt>
                <c:pt idx="2754">
                  <c:v>2657.294355560924</c:v>
                </c:pt>
                <c:pt idx="2755">
                  <c:v>2657.294355560924</c:v>
                </c:pt>
                <c:pt idx="2756">
                  <c:v>2770.5820423190553</c:v>
                </c:pt>
                <c:pt idx="2757">
                  <c:v>2849.1981973805005</c:v>
                </c:pt>
                <c:pt idx="2758">
                  <c:v>2694.4534008845553</c:v>
                </c:pt>
                <c:pt idx="2759">
                  <c:v>2770.5820423190553</c:v>
                </c:pt>
                <c:pt idx="2760">
                  <c:v>2849.1981973805005</c:v>
                </c:pt>
                <c:pt idx="2761">
                  <c:v>2849.1981973805005</c:v>
                </c:pt>
                <c:pt idx="2762">
                  <c:v>2770.5820423190553</c:v>
                </c:pt>
                <c:pt idx="2763">
                  <c:v>2809.575867858654</c:v>
                </c:pt>
                <c:pt idx="2764">
                  <c:v>2770.5820423190553</c:v>
                </c:pt>
                <c:pt idx="2765">
                  <c:v>2809.575867858654</c:v>
                </c:pt>
                <c:pt idx="2766">
                  <c:v>2809.575867858654</c:v>
                </c:pt>
                <c:pt idx="2767">
                  <c:v>2770.5820423190553</c:v>
                </c:pt>
                <c:pt idx="2768">
                  <c:v>2770.5820423190553</c:v>
                </c:pt>
                <c:pt idx="2769">
                  <c:v>2809.575867858654</c:v>
                </c:pt>
                <c:pt idx="2770">
                  <c:v>2694.4534008845553</c:v>
                </c:pt>
                <c:pt idx="2771">
                  <c:v>2770.5820423190553</c:v>
                </c:pt>
                <c:pt idx="2772">
                  <c:v>2813.8925065296185</c:v>
                </c:pt>
                <c:pt idx="2773">
                  <c:v>2657.294355560924</c:v>
                </c:pt>
                <c:pt idx="2774">
                  <c:v>2657.294355560924</c:v>
                </c:pt>
                <c:pt idx="2775">
                  <c:v>2584.7354780531978</c:v>
                </c:pt>
                <c:pt idx="2776">
                  <c:v>2480.1002662640799</c:v>
                </c:pt>
                <c:pt idx="2777">
                  <c:v>2514.4311687327095</c:v>
                </c:pt>
                <c:pt idx="2778">
                  <c:v>2584.7354780531978</c:v>
                </c:pt>
                <c:pt idx="2779">
                  <c:v>2514.4311687327095</c:v>
                </c:pt>
                <c:pt idx="2780">
                  <c:v>2514.4311687327095</c:v>
                </c:pt>
                <c:pt idx="2781">
                  <c:v>2480.1002662640799</c:v>
                </c:pt>
                <c:pt idx="2782">
                  <c:v>2620.7302898252401</c:v>
                </c:pt>
                <c:pt idx="2783">
                  <c:v>2584.7354780531978</c:v>
                </c:pt>
                <c:pt idx="2784">
                  <c:v>2413.0358423388861</c:v>
                </c:pt>
                <c:pt idx="2785">
                  <c:v>2584.7354780531978</c:v>
                </c:pt>
                <c:pt idx="2786">
                  <c:v>2480.1002662640799</c:v>
                </c:pt>
                <c:pt idx="2787">
                  <c:v>2549.3060487184453</c:v>
                </c:pt>
                <c:pt idx="2788">
                  <c:v>2514.4311687327095</c:v>
                </c:pt>
                <c:pt idx="2789">
                  <c:v>2480.1002662640799</c:v>
                </c:pt>
                <c:pt idx="2790">
                  <c:v>2514.4311687327095</c:v>
                </c:pt>
                <c:pt idx="2791">
                  <c:v>2555.2705297542225</c:v>
                </c:pt>
                <c:pt idx="2792">
                  <c:v>2549.3060487184453</c:v>
                </c:pt>
                <c:pt idx="2793">
                  <c:v>2480.1002662640799</c:v>
                </c:pt>
                <c:pt idx="2794">
                  <c:v>2514.4311687327095</c:v>
                </c:pt>
                <c:pt idx="2795">
                  <c:v>2770.5820423190553</c:v>
                </c:pt>
                <c:pt idx="2796">
                  <c:v>2770.5820423190553</c:v>
                </c:pt>
                <c:pt idx="2797">
                  <c:v>2770.5820423190553</c:v>
                </c:pt>
                <c:pt idx="2798">
                  <c:v>2620.7302898252401</c:v>
                </c:pt>
                <c:pt idx="2799">
                  <c:v>2657.294355560924</c:v>
                </c:pt>
                <c:pt idx="2800">
                  <c:v>2514.4311687327095</c:v>
                </c:pt>
                <c:pt idx="2801">
                  <c:v>2514.4311687327095</c:v>
                </c:pt>
                <c:pt idx="2802">
                  <c:v>2549.3060487184453</c:v>
                </c:pt>
                <c:pt idx="2803">
                  <c:v>2446.3096007658887</c:v>
                </c:pt>
                <c:pt idx="2804">
                  <c:v>2348.0199873743641</c:v>
                </c:pt>
                <c:pt idx="2805">
                  <c:v>2480.1002662640799</c:v>
                </c:pt>
                <c:pt idx="2806">
                  <c:v>2413.0358423388861</c:v>
                </c:pt>
                <c:pt idx="2807">
                  <c:v>2972.037104593378</c:v>
                </c:pt>
                <c:pt idx="2808">
                  <c:v>3103.0783394564919</c:v>
                </c:pt>
                <c:pt idx="2809">
                  <c:v>2930.4192557581705</c:v>
                </c:pt>
                <c:pt idx="2810">
                  <c:v>2930.4192557581705</c:v>
                </c:pt>
                <c:pt idx="2811">
                  <c:v>2849.1981973805005</c:v>
                </c:pt>
                <c:pt idx="2812">
                  <c:v>2889.4774828886207</c:v>
                </c:pt>
                <c:pt idx="2813">
                  <c:v>2809.575867858654</c:v>
                </c:pt>
                <c:pt idx="2814">
                  <c:v>2972.037104593378</c:v>
                </c:pt>
                <c:pt idx="2815">
                  <c:v>2930.4192557581705</c:v>
                </c:pt>
                <c:pt idx="2816">
                  <c:v>2223.8597012772129</c:v>
                </c:pt>
                <c:pt idx="2817">
                  <c:v>2419.6945464469113</c:v>
                </c:pt>
                <c:pt idx="2818">
                  <c:v>2348.0199873743641</c:v>
                </c:pt>
                <c:pt idx="2819">
                  <c:v>2284.9895389111639</c:v>
                </c:pt>
                <c:pt idx="2820">
                  <c:v>2354.9700083323273</c:v>
                </c:pt>
                <c:pt idx="2821">
                  <c:v>2193.9881361025286</c:v>
                </c:pt>
                <c:pt idx="2822">
                  <c:v>2316.2650933982159</c:v>
                </c:pt>
                <c:pt idx="2823">
                  <c:v>2284.9895389111639</c:v>
                </c:pt>
                <c:pt idx="2824">
                  <c:v>2223.8597012772129</c:v>
                </c:pt>
                <c:pt idx="2825">
                  <c:v>2284.9895389111639</c:v>
                </c:pt>
                <c:pt idx="2826">
                  <c:v>2732.2119757274431</c:v>
                </c:pt>
                <c:pt idx="2827">
                  <c:v>2770.5820423190553</c:v>
                </c:pt>
                <c:pt idx="2828">
                  <c:v>2657.294355560924</c:v>
                </c:pt>
                <c:pt idx="2829">
                  <c:v>2770.5820423190553</c:v>
                </c:pt>
                <c:pt idx="2830">
                  <c:v>2657.294355560924</c:v>
                </c:pt>
                <c:pt idx="2831">
                  <c:v>2657.294355560924</c:v>
                </c:pt>
                <c:pt idx="2832">
                  <c:v>2657.294355560924</c:v>
                </c:pt>
                <c:pt idx="2833">
                  <c:v>2809.575867858654</c:v>
                </c:pt>
                <c:pt idx="2834">
                  <c:v>2549.3060487184453</c:v>
                </c:pt>
                <c:pt idx="2835">
                  <c:v>2770.5820423190553</c:v>
                </c:pt>
                <c:pt idx="2836">
                  <c:v>2694.4534008845553</c:v>
                </c:pt>
                <c:pt idx="2837">
                  <c:v>2584.7354780531978</c:v>
                </c:pt>
                <c:pt idx="2838">
                  <c:v>2584.7354780531978</c:v>
                </c:pt>
                <c:pt idx="2839">
                  <c:v>2380.2758386252381</c:v>
                </c:pt>
                <c:pt idx="2840">
                  <c:v>2620.7302898252401</c:v>
                </c:pt>
                <c:pt idx="2841">
                  <c:v>2620.7302898252401</c:v>
                </c:pt>
                <c:pt idx="2842">
                  <c:v>2584.7354780531978</c:v>
                </c:pt>
                <c:pt idx="2843">
                  <c:v>2584.7354780531978</c:v>
                </c:pt>
                <c:pt idx="2844">
                  <c:v>2514.4311687327095</c:v>
                </c:pt>
                <c:pt idx="2845">
                  <c:v>2584.7354780531978</c:v>
                </c:pt>
                <c:pt idx="2846">
                  <c:v>2480.1002662640799</c:v>
                </c:pt>
                <c:pt idx="2847">
                  <c:v>2480.1002662640799</c:v>
                </c:pt>
                <c:pt idx="2848">
                  <c:v>2514.4311687327095</c:v>
                </c:pt>
                <c:pt idx="2849">
                  <c:v>2413.0358423388861</c:v>
                </c:pt>
                <c:pt idx="2850">
                  <c:v>2348.0199873743641</c:v>
                </c:pt>
                <c:pt idx="2851">
                  <c:v>2348.0199873743641</c:v>
                </c:pt>
                <c:pt idx="2852">
                  <c:v>2380.2758386252381</c:v>
                </c:pt>
                <c:pt idx="2853">
                  <c:v>2284.9895389111639</c:v>
                </c:pt>
                <c:pt idx="2854">
                  <c:v>2223.8597012772129</c:v>
                </c:pt>
                <c:pt idx="2855">
                  <c:v>2223.8597012772129</c:v>
                </c:pt>
                <c:pt idx="2856">
                  <c:v>2254.1906552243927</c:v>
                </c:pt>
                <c:pt idx="2857">
                  <c:v>2223.8597012772129</c:v>
                </c:pt>
                <c:pt idx="2858">
                  <c:v>2078.9371084065065</c:v>
                </c:pt>
                <c:pt idx="2859">
                  <c:v>2164.5733404556281</c:v>
                </c:pt>
                <c:pt idx="2860">
                  <c:v>2193.9881361025286</c:v>
                </c:pt>
                <c:pt idx="2861">
                  <c:v>2694.4534008845553</c:v>
                </c:pt>
                <c:pt idx="2862">
                  <c:v>2694.4534008845553</c:v>
                </c:pt>
                <c:pt idx="2863">
                  <c:v>2657.294355560924</c:v>
                </c:pt>
                <c:pt idx="2864">
                  <c:v>2775.1783146074235</c:v>
                </c:pt>
                <c:pt idx="2865">
                  <c:v>2853.2366654287939</c:v>
                </c:pt>
                <c:pt idx="2866">
                  <c:v>2893.2156087920184</c:v>
                </c:pt>
                <c:pt idx="2867">
                  <c:v>2737.0668512592379</c:v>
                </c:pt>
                <c:pt idx="2868">
                  <c:v>2699.5540172961137</c:v>
                </c:pt>
                <c:pt idx="2869">
                  <c:v>2626.2786336603917</c:v>
                </c:pt>
                <c:pt idx="2870">
                  <c:v>2662.6283425970428</c:v>
                </c:pt>
                <c:pt idx="2871">
                  <c:v>2737.0668512592379</c:v>
                </c:pt>
                <c:pt idx="2872">
                  <c:v>2775.1783146074235</c:v>
                </c:pt>
                <c:pt idx="2873">
                  <c:v>2699.5540172961137</c:v>
                </c:pt>
                <c:pt idx="2874">
                  <c:v>2775.1783146074235</c:v>
                </c:pt>
                <c:pt idx="2875">
                  <c:v>2662.6283425970428</c:v>
                </c:pt>
                <c:pt idx="2876">
                  <c:v>2699.5540172961137</c:v>
                </c:pt>
                <c:pt idx="2877">
                  <c:v>2626.2786336603917</c:v>
                </c:pt>
                <c:pt idx="2878">
                  <c:v>2514.4311687327095</c:v>
                </c:pt>
                <c:pt idx="2879">
                  <c:v>2813.8925065296185</c:v>
                </c:pt>
                <c:pt idx="2880">
                  <c:v>2813.8925065296185</c:v>
                </c:pt>
                <c:pt idx="2881">
                  <c:v>2737.0668512592379</c:v>
                </c:pt>
                <c:pt idx="2882">
                  <c:v>2662.6283425970428</c:v>
                </c:pt>
                <c:pt idx="2883">
                  <c:v>2699.5540172961137</c:v>
                </c:pt>
                <c:pt idx="2884">
                  <c:v>2514.4311687327095</c:v>
                </c:pt>
                <c:pt idx="2885">
                  <c:v>2023.9620611107418</c:v>
                </c:pt>
                <c:pt idx="2886">
                  <c:v>1944.5095091663461</c:v>
                </c:pt>
                <c:pt idx="2887">
                  <c:v>2059.1928092357894</c:v>
                </c:pt>
                <c:pt idx="2888">
                  <c:v>2114.8574018280215</c:v>
                </c:pt>
                <c:pt idx="2889">
                  <c:v>2086.818293878172</c:v>
                </c:pt>
                <c:pt idx="2890">
                  <c:v>1927.0272657618784</c:v>
                </c:pt>
                <c:pt idx="2891">
                  <c:v>1893.4768357291828</c:v>
                </c:pt>
                <c:pt idx="2892">
                  <c:v>1819.6842350321363</c:v>
                </c:pt>
                <c:pt idx="2893">
                  <c:v>1893.4768357291828</c:v>
                </c:pt>
                <c:pt idx="2894">
                  <c:v>2005.159192514087</c:v>
                </c:pt>
                <c:pt idx="2895">
                  <c:v>1893.4768357291828</c:v>
                </c:pt>
                <c:pt idx="2896">
                  <c:v>1843.921710587648</c:v>
                </c:pt>
                <c:pt idx="2897">
                  <c:v>1918.8021297892628</c:v>
                </c:pt>
                <c:pt idx="2898">
                  <c:v>1978.7317776017874</c:v>
                </c:pt>
                <c:pt idx="2899">
                  <c:v>1944.5095091663461</c:v>
                </c:pt>
                <c:pt idx="2900">
                  <c:v>2231.2943570086436</c:v>
                </c:pt>
                <c:pt idx="2901">
                  <c:v>2201.5253363197389</c:v>
                </c:pt>
                <c:pt idx="2902">
                  <c:v>2201.5253363197389</c:v>
                </c:pt>
                <c:pt idx="2903">
                  <c:v>2261.5156107764501</c:v>
                </c:pt>
                <c:pt idx="2904">
                  <c:v>2231.2943570086436</c:v>
                </c:pt>
                <c:pt idx="2905">
                  <c:v>2231.2943570086436</c:v>
                </c:pt>
                <c:pt idx="2906">
                  <c:v>2231.2943570086436</c:v>
                </c:pt>
                <c:pt idx="2907">
                  <c:v>2193.9881361025286</c:v>
                </c:pt>
                <c:pt idx="2908">
                  <c:v>2261.5156107764501</c:v>
                </c:pt>
                <c:pt idx="2909">
                  <c:v>2292.197351489207</c:v>
                </c:pt>
                <c:pt idx="2910">
                  <c:v>2387.0845543672999</c:v>
                </c:pt>
                <c:pt idx="2911">
                  <c:v>2292.197351489207</c:v>
                </c:pt>
                <c:pt idx="2912">
                  <c:v>2261.5156107764501</c:v>
                </c:pt>
                <c:pt idx="2913">
                  <c:v>2223.8597012772129</c:v>
                </c:pt>
                <c:pt idx="2914">
                  <c:v>2143.3175169999377</c:v>
                </c:pt>
                <c:pt idx="2915">
                  <c:v>1997.082576603292</c:v>
                </c:pt>
                <c:pt idx="2916">
                  <c:v>2143.3175169999377</c:v>
                </c:pt>
                <c:pt idx="2917">
                  <c:v>2261.5156107764501</c:v>
                </c:pt>
                <c:pt idx="2918">
                  <c:v>2135.5956160448732</c:v>
                </c:pt>
                <c:pt idx="2919">
                  <c:v>2292.197351489207</c:v>
                </c:pt>
                <c:pt idx="2920">
                  <c:v>2201.5253363197389</c:v>
                </c:pt>
                <c:pt idx="2921">
                  <c:v>2292.197351489207</c:v>
                </c:pt>
                <c:pt idx="2922">
                  <c:v>1749.0635517842143</c:v>
                </c:pt>
                <c:pt idx="2923">
                  <c:v>1772.2634140613161</c:v>
                </c:pt>
                <c:pt idx="2924">
                  <c:v>1901.7370587706778</c:v>
                </c:pt>
                <c:pt idx="2925">
                  <c:v>1681.4512884583553</c:v>
                </c:pt>
                <c:pt idx="2926">
                  <c:v>1726.1979227379686</c:v>
                </c:pt>
                <c:pt idx="2927">
                  <c:v>1780.6656203607981</c:v>
                </c:pt>
                <c:pt idx="2928">
                  <c:v>1703.6608974356284</c:v>
                </c:pt>
                <c:pt idx="2929">
                  <c:v>1681.4512884583553</c:v>
                </c:pt>
                <c:pt idx="2930">
                  <c:v>1726.1979227379686</c:v>
                </c:pt>
                <c:pt idx="2931">
                  <c:v>1659.5549814947281</c:v>
                </c:pt>
                <c:pt idx="2932">
                  <c:v>1659.5549814947281</c:v>
                </c:pt>
                <c:pt idx="2933">
                  <c:v>2164.5733404556281</c:v>
                </c:pt>
                <c:pt idx="2934">
                  <c:v>2164.5733404556281</c:v>
                </c:pt>
                <c:pt idx="2935">
                  <c:v>2107.0528038482084</c:v>
                </c:pt>
                <c:pt idx="2936">
                  <c:v>2078.9371084065065</c:v>
                </c:pt>
                <c:pt idx="2937">
                  <c:v>2051.2409078470459</c:v>
                </c:pt>
                <c:pt idx="2938">
                  <c:v>2023.9620611107418</c:v>
                </c:pt>
                <c:pt idx="2939">
                  <c:v>2023.9620611107418</c:v>
                </c:pt>
                <c:pt idx="2940">
                  <c:v>2107.0528038482084</c:v>
                </c:pt>
                <c:pt idx="2941">
                  <c:v>1997.082576603292</c:v>
                </c:pt>
                <c:pt idx="2942">
                  <c:v>2005.159192514087</c:v>
                </c:pt>
                <c:pt idx="2943">
                  <c:v>2231.2943570086436</c:v>
                </c:pt>
                <c:pt idx="2944">
                  <c:v>2172.2004786377297</c:v>
                </c:pt>
                <c:pt idx="2945">
                  <c:v>2172.2004786377297</c:v>
                </c:pt>
                <c:pt idx="2946">
                  <c:v>2172.2004786377297</c:v>
                </c:pt>
                <c:pt idx="2947">
                  <c:v>2231.2943570086436</c:v>
                </c:pt>
                <c:pt idx="2948">
                  <c:v>2231.2943570086436</c:v>
                </c:pt>
                <c:pt idx="2949">
                  <c:v>2231.2943570086436</c:v>
                </c:pt>
                <c:pt idx="2950">
                  <c:v>2201.5253363197389</c:v>
                </c:pt>
                <c:pt idx="2951">
                  <c:v>2261.5156107764501</c:v>
                </c:pt>
                <c:pt idx="2952">
                  <c:v>2201.5253363197389</c:v>
                </c:pt>
                <c:pt idx="2953">
                  <c:v>2172.2004786377297</c:v>
                </c:pt>
                <c:pt idx="2954">
                  <c:v>2201.5253363197389</c:v>
                </c:pt>
                <c:pt idx="2955">
                  <c:v>2261.5156107764501</c:v>
                </c:pt>
                <c:pt idx="2956">
                  <c:v>2231.2943570086436</c:v>
                </c:pt>
                <c:pt idx="2957">
                  <c:v>2231.2943570086436</c:v>
                </c:pt>
                <c:pt idx="2958">
                  <c:v>2323.3418651288625</c:v>
                </c:pt>
                <c:pt idx="2959">
                  <c:v>2261.5156107764501</c:v>
                </c:pt>
                <c:pt idx="2960">
                  <c:v>2231.2943570086436</c:v>
                </c:pt>
                <c:pt idx="2961">
                  <c:v>2201.5253363197389</c:v>
                </c:pt>
                <c:pt idx="2962">
                  <c:v>2201.5253363197389</c:v>
                </c:pt>
                <c:pt idx="2963">
                  <c:v>2231.2943570086436</c:v>
                </c:pt>
                <c:pt idx="2964">
                  <c:v>2292.197351489207</c:v>
                </c:pt>
                <c:pt idx="2965">
                  <c:v>2201.5253363197389</c:v>
                </c:pt>
                <c:pt idx="2966">
                  <c:v>2292.197351489207</c:v>
                </c:pt>
                <c:pt idx="2967">
                  <c:v>2231.2943570086436</c:v>
                </c:pt>
                <c:pt idx="2968">
                  <c:v>2231.2943570086436</c:v>
                </c:pt>
                <c:pt idx="2969">
                  <c:v>2201.5253363197389</c:v>
                </c:pt>
                <c:pt idx="2970">
                  <c:v>2107.0528038482084</c:v>
                </c:pt>
                <c:pt idx="2971">
                  <c:v>1595.7198384646731</c:v>
                </c:pt>
                <c:pt idx="2972">
                  <c:v>1554.6613278750403</c:v>
                </c:pt>
                <c:pt idx="2973">
                  <c:v>1646.4198583245584</c:v>
                </c:pt>
                <c:pt idx="2974">
                  <c:v>1575.0464812635296</c:v>
                </c:pt>
                <c:pt idx="2975">
                  <c:v>1616.6943868880276</c:v>
                </c:pt>
                <c:pt idx="2976">
                  <c:v>1637.9710752279643</c:v>
                </c:pt>
                <c:pt idx="2977">
                  <c:v>1712.1007311659475</c:v>
                </c:pt>
                <c:pt idx="2978">
                  <c:v>1712.1007311659475</c:v>
                </c:pt>
                <c:pt idx="2979">
                  <c:v>1757.4817152583119</c:v>
                </c:pt>
                <c:pt idx="2980">
                  <c:v>1726.1979227379686</c:v>
                </c:pt>
                <c:pt idx="2981">
                  <c:v>1703.6608974356284</c:v>
                </c:pt>
                <c:pt idx="2982">
                  <c:v>1828.0435514666001</c:v>
                </c:pt>
                <c:pt idx="2983">
                  <c:v>1804.1812509987756</c:v>
                </c:pt>
                <c:pt idx="2984">
                  <c:v>1804.1812509987756</c:v>
                </c:pt>
                <c:pt idx="2985">
                  <c:v>1734.6285813731845</c:v>
                </c:pt>
                <c:pt idx="2986">
                  <c:v>1595.7198384646731</c:v>
                </c:pt>
                <c:pt idx="2987">
                  <c:v>1625.1403857400062</c:v>
                </c:pt>
                <c:pt idx="2988">
                  <c:v>1689.8927880172553</c:v>
                </c:pt>
                <c:pt idx="2989">
                  <c:v>1668.0037474453779</c:v>
                </c:pt>
                <c:pt idx="2990">
                  <c:v>1668.0037474453779</c:v>
                </c:pt>
                <c:pt idx="2991">
                  <c:v>1646.4198583245584</c:v>
                </c:pt>
                <c:pt idx="2992">
                  <c:v>1625.1403857400062</c:v>
                </c:pt>
                <c:pt idx="2993">
                  <c:v>2114.8574018280215</c:v>
                </c:pt>
                <c:pt idx="2994">
                  <c:v>2143.3175169999377</c:v>
                </c:pt>
                <c:pt idx="2995">
                  <c:v>2143.3175169999377</c:v>
                </c:pt>
                <c:pt idx="2996">
                  <c:v>2114.8574018280215</c:v>
                </c:pt>
                <c:pt idx="2997">
                  <c:v>2231.2943570086436</c:v>
                </c:pt>
                <c:pt idx="2998">
                  <c:v>2261.5156107764501</c:v>
                </c:pt>
                <c:pt idx="2999">
                  <c:v>2201.5253363197389</c:v>
                </c:pt>
                <c:pt idx="3000">
                  <c:v>2172.2004786377297</c:v>
                </c:pt>
                <c:pt idx="3001">
                  <c:v>2261.5156107764501</c:v>
                </c:pt>
                <c:pt idx="3002">
                  <c:v>2292.197351489207</c:v>
                </c:pt>
                <c:pt idx="3003">
                  <c:v>2354.9700083323273</c:v>
                </c:pt>
                <c:pt idx="3004">
                  <c:v>2193.9881361025286</c:v>
                </c:pt>
                <c:pt idx="3005">
                  <c:v>2231.2943570086436</c:v>
                </c:pt>
                <c:pt idx="3006">
                  <c:v>2135.5956160448732</c:v>
                </c:pt>
                <c:pt idx="3007">
                  <c:v>2231.2943570086436</c:v>
                </c:pt>
                <c:pt idx="3008">
                  <c:v>2354.9700083323273</c:v>
                </c:pt>
                <c:pt idx="3009">
                  <c:v>2261.5156107764501</c:v>
                </c:pt>
                <c:pt idx="3010">
                  <c:v>2261.5156107764501</c:v>
                </c:pt>
                <c:pt idx="3011">
                  <c:v>2261.5156107764501</c:v>
                </c:pt>
                <c:pt idx="3012">
                  <c:v>2323.3418651288625</c:v>
                </c:pt>
                <c:pt idx="3013">
                  <c:v>2354.9700083323273</c:v>
                </c:pt>
                <c:pt idx="3014">
                  <c:v>2323.3418651288625</c:v>
                </c:pt>
                <c:pt idx="3015">
                  <c:v>2201.5253363197389</c:v>
                </c:pt>
                <c:pt idx="3016">
                  <c:v>2231.2943570086436</c:v>
                </c:pt>
                <c:pt idx="3017">
                  <c:v>2107.0528038482084</c:v>
                </c:pt>
                <c:pt idx="3018">
                  <c:v>2135.5956160448732</c:v>
                </c:pt>
                <c:pt idx="3019">
                  <c:v>2135.5956160448732</c:v>
                </c:pt>
                <c:pt idx="3020">
                  <c:v>2078.9371084065065</c:v>
                </c:pt>
                <c:pt idx="3021">
                  <c:v>2107.0528038482084</c:v>
                </c:pt>
                <c:pt idx="3022">
                  <c:v>2201.5253363197389</c:v>
                </c:pt>
                <c:pt idx="3023">
                  <c:v>2078.9371084065065</c:v>
                </c:pt>
                <c:pt idx="3024">
                  <c:v>2323.3418651288625</c:v>
                </c:pt>
                <c:pt idx="3025">
                  <c:v>2164.5733404556281</c:v>
                </c:pt>
                <c:pt idx="3026">
                  <c:v>2193.9881361025286</c:v>
                </c:pt>
                <c:pt idx="3027">
                  <c:v>2078.9371084065065</c:v>
                </c:pt>
                <c:pt idx="3028">
                  <c:v>2261.5156107764501</c:v>
                </c:pt>
                <c:pt idx="3029">
                  <c:v>2107.0528038482084</c:v>
                </c:pt>
                <c:pt idx="3030">
                  <c:v>2193.9881361025286</c:v>
                </c:pt>
                <c:pt idx="3031">
                  <c:v>2107.0528038482084</c:v>
                </c:pt>
                <c:pt idx="3032">
                  <c:v>2135.5956160448732</c:v>
                </c:pt>
                <c:pt idx="3033">
                  <c:v>2261.5156107764501</c:v>
                </c:pt>
                <c:pt idx="3034">
                  <c:v>2164.5733404556281</c:v>
                </c:pt>
                <c:pt idx="3035">
                  <c:v>2107.0528038482084</c:v>
                </c:pt>
                <c:pt idx="3036">
                  <c:v>2135.5956160448732</c:v>
                </c:pt>
                <c:pt idx="3037">
                  <c:v>2135.5956160448732</c:v>
                </c:pt>
                <c:pt idx="3038">
                  <c:v>2078.9371084065065</c:v>
                </c:pt>
                <c:pt idx="3039">
                  <c:v>2107.0528038482084</c:v>
                </c:pt>
                <c:pt idx="3040">
                  <c:v>2135.5956160448732</c:v>
                </c:pt>
                <c:pt idx="3041">
                  <c:v>2107.0528038482084</c:v>
                </c:pt>
                <c:pt idx="3042">
                  <c:v>2051.2409078470459</c:v>
                </c:pt>
                <c:pt idx="3043">
                  <c:v>2107.0528038482084</c:v>
                </c:pt>
                <c:pt idx="3044">
                  <c:v>2201.5253363197389</c:v>
                </c:pt>
                <c:pt idx="3045">
                  <c:v>2031.9737240767276</c:v>
                </c:pt>
                <c:pt idx="3046">
                  <c:v>2023.9620611107418</c:v>
                </c:pt>
                <c:pt idx="3047">
                  <c:v>2059.1928092357894</c:v>
                </c:pt>
                <c:pt idx="3048">
                  <c:v>1918.8021297892628</c:v>
                </c:pt>
                <c:pt idx="3049">
                  <c:v>1795.7986069205199</c:v>
                </c:pt>
                <c:pt idx="3050">
                  <c:v>1795.7986069205199</c:v>
                </c:pt>
                <c:pt idx="3051">
                  <c:v>1795.7986069205199</c:v>
                </c:pt>
                <c:pt idx="3052">
                  <c:v>1726.1979227379686</c:v>
                </c:pt>
                <c:pt idx="3053">
                  <c:v>1681.4512884583553</c:v>
                </c:pt>
                <c:pt idx="3054">
                  <c:v>1681.4512884583553</c:v>
                </c:pt>
                <c:pt idx="3055">
                  <c:v>1637.9710752279643</c:v>
                </c:pt>
                <c:pt idx="3056">
                  <c:v>1659.5549814947281</c:v>
                </c:pt>
                <c:pt idx="3057">
                  <c:v>1795.7986069205199</c:v>
                </c:pt>
                <c:pt idx="3058">
                  <c:v>2143.3175169999377</c:v>
                </c:pt>
                <c:pt idx="3059">
                  <c:v>2086.818293878172</c:v>
                </c:pt>
                <c:pt idx="3060">
                  <c:v>1997.082576603292</c:v>
                </c:pt>
                <c:pt idx="3061">
                  <c:v>1970.6007172296381</c:v>
                </c:pt>
                <c:pt idx="3062">
                  <c:v>2201.5253363197389</c:v>
                </c:pt>
                <c:pt idx="3063">
                  <c:v>1997.082576603292</c:v>
                </c:pt>
                <c:pt idx="3064">
                  <c:v>2201.5253363197389</c:v>
                </c:pt>
                <c:pt idx="3065">
                  <c:v>1944.5095091663461</c:v>
                </c:pt>
                <c:pt idx="3066">
                  <c:v>2051.2409078470459</c:v>
                </c:pt>
                <c:pt idx="3067">
                  <c:v>1997.082576603292</c:v>
                </c:pt>
                <c:pt idx="3068">
                  <c:v>2143.3175169999377</c:v>
                </c:pt>
                <c:pt idx="3069">
                  <c:v>2023.9620611107418</c:v>
                </c:pt>
                <c:pt idx="3070">
                  <c:v>2023.9620611107418</c:v>
                </c:pt>
                <c:pt idx="3071">
                  <c:v>2078.9371084065065</c:v>
                </c:pt>
                <c:pt idx="3072">
                  <c:v>1997.082576603292</c:v>
                </c:pt>
                <c:pt idx="3073">
                  <c:v>1997.082576603292</c:v>
                </c:pt>
                <c:pt idx="3074">
                  <c:v>2114.8574018280215</c:v>
                </c:pt>
                <c:pt idx="3075">
                  <c:v>2023.9620611107418</c:v>
                </c:pt>
                <c:pt idx="3076">
                  <c:v>1970.6007172296381</c:v>
                </c:pt>
                <c:pt idx="3077">
                  <c:v>1997.082576603292</c:v>
                </c:pt>
                <c:pt idx="3078">
                  <c:v>2023.9620611107418</c:v>
                </c:pt>
                <c:pt idx="3079">
                  <c:v>2172.2004786377297</c:v>
                </c:pt>
                <c:pt idx="3080">
                  <c:v>1997.082576603292</c:v>
                </c:pt>
                <c:pt idx="3081">
                  <c:v>2114.8574018280215</c:v>
                </c:pt>
                <c:pt idx="3082">
                  <c:v>1997.082576603292</c:v>
                </c:pt>
                <c:pt idx="3083">
                  <c:v>1944.5095091663461</c:v>
                </c:pt>
                <c:pt idx="3084">
                  <c:v>2023.9620611107418</c:v>
                </c:pt>
                <c:pt idx="3085">
                  <c:v>2023.9620611107418</c:v>
                </c:pt>
                <c:pt idx="3086">
                  <c:v>1997.082576603292</c:v>
                </c:pt>
                <c:pt idx="3087">
                  <c:v>2023.9620611107418</c:v>
                </c:pt>
                <c:pt idx="3088">
                  <c:v>1997.082576603292</c:v>
                </c:pt>
                <c:pt idx="3089">
                  <c:v>2031.9737240767276</c:v>
                </c:pt>
                <c:pt idx="3090">
                  <c:v>1944.5095091663461</c:v>
                </c:pt>
                <c:pt idx="3091">
                  <c:v>1997.082576603292</c:v>
                </c:pt>
                <c:pt idx="3092">
                  <c:v>2023.9620611107418</c:v>
                </c:pt>
                <c:pt idx="3093">
                  <c:v>1918.8021297892628</c:v>
                </c:pt>
                <c:pt idx="3094">
                  <c:v>1944.5095091663461</c:v>
                </c:pt>
                <c:pt idx="3095">
                  <c:v>2059.1928092357894</c:v>
                </c:pt>
                <c:pt idx="3096">
                  <c:v>1918.8021297892628</c:v>
                </c:pt>
                <c:pt idx="3097">
                  <c:v>2031.9737240767276</c:v>
                </c:pt>
                <c:pt idx="3098">
                  <c:v>1944.5095091663461</c:v>
                </c:pt>
                <c:pt idx="3099">
                  <c:v>1944.5095091663461</c:v>
                </c:pt>
                <c:pt idx="3100">
                  <c:v>1893.4768357291828</c:v>
                </c:pt>
                <c:pt idx="3101">
                  <c:v>1893.4768357291828</c:v>
                </c:pt>
                <c:pt idx="3102">
                  <c:v>1978.7317776017874</c:v>
                </c:pt>
                <c:pt idx="3103">
                  <c:v>1843.921710587648</c:v>
                </c:pt>
                <c:pt idx="3104">
                  <c:v>1868.5171584609739</c:v>
                </c:pt>
                <c:pt idx="3105">
                  <c:v>1772.2634140613161</c:v>
                </c:pt>
                <c:pt idx="3106">
                  <c:v>1726.1979227379686</c:v>
                </c:pt>
                <c:pt idx="3107">
                  <c:v>1828.0435514666001</c:v>
                </c:pt>
                <c:pt idx="3108">
                  <c:v>1659.5549814947281</c:v>
                </c:pt>
                <c:pt idx="3109">
                  <c:v>1703.6608974356284</c:v>
                </c:pt>
                <c:pt idx="3110">
                  <c:v>1749.0635517842143</c:v>
                </c:pt>
                <c:pt idx="3111">
                  <c:v>1703.6608974356284</c:v>
                </c:pt>
                <c:pt idx="3112">
                  <c:v>1804.1812509987756</c:v>
                </c:pt>
                <c:pt idx="3113">
                  <c:v>1616.6943868880276</c:v>
                </c:pt>
                <c:pt idx="3114">
                  <c:v>1659.5549814947281</c:v>
                </c:pt>
                <c:pt idx="3115">
                  <c:v>1668.0037474453779</c:v>
                </c:pt>
                <c:pt idx="3116">
                  <c:v>1595.7198384646731</c:v>
                </c:pt>
                <c:pt idx="3117">
                  <c:v>1534.5636842004435</c:v>
                </c:pt>
                <c:pt idx="3118">
                  <c:v>1534.5636842004435</c:v>
                </c:pt>
                <c:pt idx="3119">
                  <c:v>1554.6613278750403</c:v>
                </c:pt>
                <c:pt idx="3120">
                  <c:v>1534.5636842004435</c:v>
                </c:pt>
                <c:pt idx="3121">
                  <c:v>1625.1403857400062</c:v>
                </c:pt>
                <c:pt idx="3122">
                  <c:v>1495.2122814012216</c:v>
                </c:pt>
                <c:pt idx="3123">
                  <c:v>1514.7488659695978</c:v>
                </c:pt>
                <c:pt idx="3124">
                  <c:v>1534.5636842004435</c:v>
                </c:pt>
                <c:pt idx="3125">
                  <c:v>1554.6613278750403</c:v>
                </c:pt>
                <c:pt idx="3126">
                  <c:v>1646.4198583245584</c:v>
                </c:pt>
                <c:pt idx="3127">
                  <c:v>1514.7488659695978</c:v>
                </c:pt>
                <c:pt idx="3128">
                  <c:v>1495.2122814012216</c:v>
                </c:pt>
                <c:pt idx="3129">
                  <c:v>1514.7488659695978</c:v>
                </c:pt>
                <c:pt idx="3130">
                  <c:v>1495.2122814012216</c:v>
                </c:pt>
                <c:pt idx="3131">
                  <c:v>1456.9595947447106</c:v>
                </c:pt>
                <c:pt idx="3132">
                  <c:v>1542.9728381030807</c:v>
                </c:pt>
                <c:pt idx="3133">
                  <c:v>1475.9531809210073</c:v>
                </c:pt>
                <c:pt idx="3134">
                  <c:v>1383.5966396876909</c:v>
                </c:pt>
                <c:pt idx="3135">
                  <c:v>1438.2310005677857</c:v>
                </c:pt>
                <c:pt idx="3136">
                  <c:v>1401.5518956534802</c:v>
                </c:pt>
                <c:pt idx="3137">
                  <c:v>1348.42061193584</c:v>
                </c:pt>
                <c:pt idx="3138">
                  <c:v>1331.1956072057922</c:v>
                </c:pt>
                <c:pt idx="3139">
                  <c:v>1331.1956072057922</c:v>
                </c:pt>
                <c:pt idx="3140">
                  <c:v>1248.5546914697154</c:v>
                </c:pt>
                <c:pt idx="3141">
                  <c:v>1248.5546914697154</c:v>
                </c:pt>
                <c:pt idx="3142">
                  <c:v>1264.6314351961303</c:v>
                </c:pt>
                <c:pt idx="3143">
                  <c:v>1280.930695419167</c:v>
                </c:pt>
                <c:pt idx="3144">
                  <c:v>1339.3349457901431</c:v>
                </c:pt>
                <c:pt idx="3145">
                  <c:v>1322.3128195690713</c:v>
                </c:pt>
                <c:pt idx="3146">
                  <c:v>1264.6314351961303</c:v>
                </c:pt>
                <c:pt idx="3147">
                  <c:v>1217.0581016785022</c:v>
                </c:pt>
                <c:pt idx="3148">
                  <c:v>1264.6314351961303</c:v>
                </c:pt>
                <c:pt idx="3149">
                  <c:v>1248.5546914697154</c:v>
                </c:pt>
                <c:pt idx="3150">
                  <c:v>1232.7001129194116</c:v>
                </c:pt>
                <c:pt idx="3151">
                  <c:v>1272.6271366597261</c:v>
                </c:pt>
                <c:pt idx="3152">
                  <c:v>1248.5546914697154</c:v>
                </c:pt>
                <c:pt idx="3153">
                  <c:v>1232.7001129194116</c:v>
                </c:pt>
                <c:pt idx="3154">
                  <c:v>1217.0581016785022</c:v>
                </c:pt>
                <c:pt idx="3155">
                  <c:v>1186.4079761150476</c:v>
                </c:pt>
                <c:pt idx="3156">
                  <c:v>1186.4079761150476</c:v>
                </c:pt>
                <c:pt idx="3157">
                  <c:v>1201.6284743431713</c:v>
                </c:pt>
                <c:pt idx="3158">
                  <c:v>1156.5845282276259</c:v>
                </c:pt>
                <c:pt idx="3159">
                  <c:v>1186.4079761150476</c:v>
                </c:pt>
                <c:pt idx="3160">
                  <c:v>1217.0581016785022</c:v>
                </c:pt>
                <c:pt idx="3161">
                  <c:v>1201.6284743431713</c:v>
                </c:pt>
                <c:pt idx="3162">
                  <c:v>1186.4079761150476</c:v>
                </c:pt>
                <c:pt idx="3163">
                  <c:v>1171.3934114010328</c:v>
                </c:pt>
                <c:pt idx="3164">
                  <c:v>1156.5845282276259</c:v>
                </c:pt>
                <c:pt idx="3165">
                  <c:v>1217.0581016785022</c:v>
                </c:pt>
                <c:pt idx="3166">
                  <c:v>1232.7001129194116</c:v>
                </c:pt>
                <c:pt idx="3167">
                  <c:v>1256.5116068984953</c:v>
                </c:pt>
                <c:pt idx="3168">
                  <c:v>1156.5845282276259</c:v>
                </c:pt>
                <c:pt idx="3169">
                  <c:v>1256.5116068984953</c:v>
                </c:pt>
                <c:pt idx="3170">
                  <c:v>1156.5845282276259</c:v>
                </c:pt>
                <c:pt idx="3171">
                  <c:v>1127.5570317850934</c:v>
                </c:pt>
                <c:pt idx="3172">
                  <c:v>1186.4079761150476</c:v>
                </c:pt>
                <c:pt idx="3173">
                  <c:v>1171.3934114010328</c:v>
                </c:pt>
                <c:pt idx="3174">
                  <c:v>1141.9724351921716</c:v>
                </c:pt>
                <c:pt idx="3175">
                  <c:v>1171.3934114010328</c:v>
                </c:pt>
                <c:pt idx="3176">
                  <c:v>1186.4079761150476</c:v>
                </c:pt>
                <c:pt idx="3177">
                  <c:v>1127.5570317850934</c:v>
                </c:pt>
                <c:pt idx="3178">
                  <c:v>1156.5845282276259</c:v>
                </c:pt>
                <c:pt idx="3179">
                  <c:v>1156.5845282276259</c:v>
                </c:pt>
                <c:pt idx="3180">
                  <c:v>1186.4079761150476</c:v>
                </c:pt>
                <c:pt idx="3181">
                  <c:v>1127.5570317850934</c:v>
                </c:pt>
                <c:pt idx="3182">
                  <c:v>1156.5845282276259</c:v>
                </c:pt>
                <c:pt idx="3183">
                  <c:v>1127.5570317850934</c:v>
                </c:pt>
                <c:pt idx="3184">
                  <c:v>1127.5570317850934</c:v>
                </c:pt>
                <c:pt idx="3185">
                  <c:v>1113.3353464675163</c:v>
                </c:pt>
                <c:pt idx="3186">
                  <c:v>1224.9344104881834</c:v>
                </c:pt>
                <c:pt idx="3187">
                  <c:v>1156.5845282276259</c:v>
                </c:pt>
                <c:pt idx="3188">
                  <c:v>1156.5845282276259</c:v>
                </c:pt>
                <c:pt idx="3189">
                  <c:v>1224.9344104881834</c:v>
                </c:pt>
                <c:pt idx="3190">
                  <c:v>1113.3353464675163</c:v>
                </c:pt>
                <c:pt idx="3191">
                  <c:v>1314.2075441340248</c:v>
                </c:pt>
                <c:pt idx="3192">
                  <c:v>1297.4559775813648</c:v>
                </c:pt>
                <c:pt idx="3193">
                  <c:v>1297.4559775813648</c:v>
                </c:pt>
                <c:pt idx="3194">
                  <c:v>1391.8263456812724</c:v>
                </c:pt>
                <c:pt idx="3195">
                  <c:v>1264.6314351961303</c:v>
                </c:pt>
                <c:pt idx="3196">
                  <c:v>1186.4079761150476</c:v>
                </c:pt>
                <c:pt idx="3197">
                  <c:v>1217.0581016785022</c:v>
                </c:pt>
                <c:pt idx="3198">
                  <c:v>1272.6271366597261</c:v>
                </c:pt>
                <c:pt idx="3199">
                  <c:v>1171.3934114010328</c:v>
                </c:pt>
                <c:pt idx="3200">
                  <c:v>1141.9724351921716</c:v>
                </c:pt>
                <c:pt idx="3201">
                  <c:v>1156.5845282276259</c:v>
                </c:pt>
                <c:pt idx="3202">
                  <c:v>1194.1999709315803</c:v>
                </c:pt>
                <c:pt idx="3203">
                  <c:v>1127.5570317850934</c:v>
                </c:pt>
                <c:pt idx="3204">
                  <c:v>1209.4630627926379</c:v>
                </c:pt>
                <c:pt idx="3205">
                  <c:v>1149.6319026362421</c:v>
                </c:pt>
                <c:pt idx="3206">
                  <c:v>1085.4642048926144</c:v>
                </c:pt>
                <c:pt idx="3207">
                  <c:v>1058.3308118112104</c:v>
                </c:pt>
                <c:pt idx="3208">
                  <c:v>1071.8063328054488</c:v>
                </c:pt>
                <c:pt idx="3209">
                  <c:v>1085.4642048926144</c:v>
                </c:pt>
                <c:pt idx="3210">
                  <c:v>1085.4642048926144</c:v>
                </c:pt>
                <c:pt idx="3211">
                  <c:v>1045.0349241604044</c:v>
                </c:pt>
                <c:pt idx="3212">
                  <c:v>1099.3044606940935</c:v>
                </c:pt>
                <c:pt idx="3213">
                  <c:v>1085.4642048926144</c:v>
                </c:pt>
                <c:pt idx="3214">
                  <c:v>1113.3353464675163</c:v>
                </c:pt>
                <c:pt idx="3215">
                  <c:v>1120.9029479612514</c:v>
                </c:pt>
                <c:pt idx="3216">
                  <c:v>1085.4642048926144</c:v>
                </c:pt>
                <c:pt idx="3217">
                  <c:v>1085.4642048926144</c:v>
                </c:pt>
                <c:pt idx="3218">
                  <c:v>1149.6319026362421</c:v>
                </c:pt>
                <c:pt idx="3219">
                  <c:v>1099.3044606940935</c:v>
                </c:pt>
                <c:pt idx="3220">
                  <c:v>1164.2860257095367</c:v>
                </c:pt>
                <c:pt idx="3221">
                  <c:v>1113.3353464675163</c:v>
                </c:pt>
                <c:pt idx="3222">
                  <c:v>1085.4642048926144</c:v>
                </c:pt>
                <c:pt idx="3223">
                  <c:v>1099.3044606940935</c:v>
                </c:pt>
                <c:pt idx="3224">
                  <c:v>1071.8063328054488</c:v>
                </c:pt>
                <c:pt idx="3225">
                  <c:v>1099.3044606940935</c:v>
                </c:pt>
                <c:pt idx="3226">
                  <c:v>1099.3044606940935</c:v>
                </c:pt>
                <c:pt idx="3227">
                  <c:v>1045.0349241604044</c:v>
                </c:pt>
                <c:pt idx="3228">
                  <c:v>1071.8063328054488</c:v>
                </c:pt>
                <c:pt idx="3229">
                  <c:v>1018.973936866635</c:v>
                </c:pt>
                <c:pt idx="3230">
                  <c:v>1031.9159996551512</c:v>
                </c:pt>
                <c:pt idx="3231">
                  <c:v>1018.973936866635</c:v>
                </c:pt>
                <c:pt idx="3232">
                  <c:v>1052.3629840278818</c:v>
                </c:pt>
                <c:pt idx="3233">
                  <c:v>993.59745119199147</c:v>
                </c:pt>
                <c:pt idx="3234">
                  <c:v>1013.3800941652264</c:v>
                </c:pt>
                <c:pt idx="3235">
                  <c:v>1039.1947507578413</c:v>
                </c:pt>
                <c:pt idx="3236">
                  <c:v>968.88796273915</c:v>
                </c:pt>
                <c:pt idx="3237">
                  <c:v>981.16056117821506</c:v>
                </c:pt>
                <c:pt idx="3238">
                  <c:v>981.16056117821506</c:v>
                </c:pt>
                <c:pt idx="3239">
                  <c:v>1006.2010798187398</c:v>
                </c:pt>
                <c:pt idx="3240">
                  <c:v>993.59745119199147</c:v>
                </c:pt>
                <c:pt idx="3241">
                  <c:v>968.88796273915</c:v>
                </c:pt>
                <c:pt idx="3242">
                  <c:v>944.82838979043038</c:v>
                </c:pt>
                <c:pt idx="3243">
                  <c:v>981.16056117821506</c:v>
                </c:pt>
                <c:pt idx="3244">
                  <c:v>993.59745119199147</c:v>
                </c:pt>
                <c:pt idx="3245">
                  <c:v>968.88796273915</c:v>
                </c:pt>
                <c:pt idx="3246">
                  <c:v>956.77961058279971</c:v>
                </c:pt>
                <c:pt idx="3247">
                  <c:v>968.88796273915</c:v>
                </c:pt>
                <c:pt idx="3248">
                  <c:v>921.3952599577799</c:v>
                </c:pt>
                <c:pt idx="3249">
                  <c:v>944.82838979043038</c:v>
                </c:pt>
                <c:pt idx="3250">
                  <c:v>968.88796273915</c:v>
                </c:pt>
                <c:pt idx="3251">
                  <c:v>944.82838979043038</c:v>
                </c:pt>
                <c:pt idx="3252">
                  <c:v>993.59745119199147</c:v>
                </c:pt>
                <c:pt idx="3253">
                  <c:v>956.77961058279971</c:v>
                </c:pt>
                <c:pt idx="3254">
                  <c:v>968.88796273915</c:v>
                </c:pt>
                <c:pt idx="3255">
                  <c:v>1026.2004701220774</c:v>
                </c:pt>
                <c:pt idx="3256">
                  <c:v>956.77961058279971</c:v>
                </c:pt>
                <c:pt idx="3257">
                  <c:v>968.88796273915</c:v>
                </c:pt>
                <c:pt idx="3258">
                  <c:v>933.03436778360151</c:v>
                </c:pt>
                <c:pt idx="3259">
                  <c:v>933.03436778360151</c:v>
                </c:pt>
                <c:pt idx="3260">
                  <c:v>944.82838979043038</c:v>
                </c:pt>
                <c:pt idx="3261">
                  <c:v>956.77961058279971</c:v>
                </c:pt>
                <c:pt idx="3262">
                  <c:v>1026.2004701220774</c:v>
                </c:pt>
                <c:pt idx="3263">
                  <c:v>944.82838979043038</c:v>
                </c:pt>
                <c:pt idx="3264">
                  <c:v>968.88796273915</c:v>
                </c:pt>
                <c:pt idx="3265">
                  <c:v>968.88796273915</c:v>
                </c:pt>
                <c:pt idx="3266">
                  <c:v>968.88796273915</c:v>
                </c:pt>
                <c:pt idx="3267">
                  <c:v>988.23852775374996</c:v>
                </c:pt>
                <c:pt idx="3268">
                  <c:v>956.77961058279971</c:v>
                </c:pt>
                <c:pt idx="3269">
                  <c:v>944.82838979043038</c:v>
                </c:pt>
                <c:pt idx="3270">
                  <c:v>1006.2010798187398</c:v>
                </c:pt>
                <c:pt idx="3271">
                  <c:v>968.88796273915</c:v>
                </c:pt>
                <c:pt idx="3272">
                  <c:v>968.88796273915</c:v>
                </c:pt>
                <c:pt idx="3273">
                  <c:v>1018.973936866635</c:v>
                </c:pt>
                <c:pt idx="3274">
                  <c:v>993.59745119199147</c:v>
                </c:pt>
                <c:pt idx="3275">
                  <c:v>1031.9159996551512</c:v>
                </c:pt>
                <c:pt idx="3276">
                  <c:v>1031.9159996551512</c:v>
                </c:pt>
                <c:pt idx="3277">
                  <c:v>1058.3308118112104</c:v>
                </c:pt>
                <c:pt idx="3278">
                  <c:v>1135.1708882333689</c:v>
                </c:pt>
                <c:pt idx="3279">
                  <c:v>1071.8063328054488</c:v>
                </c:pt>
                <c:pt idx="3280">
                  <c:v>1164.2860257095367</c:v>
                </c:pt>
                <c:pt idx="3281">
                  <c:v>1085.4642048926144</c:v>
                </c:pt>
                <c:pt idx="3282">
                  <c:v>1071.8063328054488</c:v>
                </c:pt>
                <c:pt idx="3283">
                  <c:v>1071.8063328054488</c:v>
                </c:pt>
                <c:pt idx="3284">
                  <c:v>1031.9159996551512</c:v>
                </c:pt>
                <c:pt idx="3285">
                  <c:v>1079.2317174948007</c:v>
                </c:pt>
                <c:pt idx="3286">
                  <c:v>1045.0349241604044</c:v>
                </c:pt>
                <c:pt idx="3287">
                  <c:v>1031.9159996551512</c:v>
                </c:pt>
                <c:pt idx="3288">
                  <c:v>1031.9159996551512</c:v>
                </c:pt>
                <c:pt idx="3289">
                  <c:v>1058.3308118112104</c:v>
                </c:pt>
                <c:pt idx="3290">
                  <c:v>1085.4642048926144</c:v>
                </c:pt>
                <c:pt idx="3291">
                  <c:v>1099.3044606940935</c:v>
                </c:pt>
                <c:pt idx="3292">
                  <c:v>1045.0349241604044</c:v>
                </c:pt>
                <c:pt idx="3293">
                  <c:v>1071.8063328054488</c:v>
                </c:pt>
                <c:pt idx="3294">
                  <c:v>1071.8063328054488</c:v>
                </c:pt>
                <c:pt idx="3295">
                  <c:v>1058.3308118112104</c:v>
                </c:pt>
                <c:pt idx="3296">
                  <c:v>1127.5570317850934</c:v>
                </c:pt>
                <c:pt idx="3297">
                  <c:v>1113.3353464675163</c:v>
                </c:pt>
                <c:pt idx="3298">
                  <c:v>1113.3353464675163</c:v>
                </c:pt>
                <c:pt idx="3299">
                  <c:v>1156.5845282276259</c:v>
                </c:pt>
                <c:pt idx="3300">
                  <c:v>1156.5845282276259</c:v>
                </c:pt>
                <c:pt idx="3301">
                  <c:v>1141.9724351921716</c:v>
                </c:pt>
                <c:pt idx="3302">
                  <c:v>1149.6319026362421</c:v>
                </c:pt>
                <c:pt idx="3303">
                  <c:v>1149.6319026362421</c:v>
                </c:pt>
                <c:pt idx="3304">
                  <c:v>1071.8063328054488</c:v>
                </c:pt>
                <c:pt idx="3305">
                  <c:v>1135.1708882333689</c:v>
                </c:pt>
                <c:pt idx="3306">
                  <c:v>1099.3044606940935</c:v>
                </c:pt>
                <c:pt idx="3307">
                  <c:v>1071.8063328054488</c:v>
                </c:pt>
                <c:pt idx="3308">
                  <c:v>1120.9029479612514</c:v>
                </c:pt>
                <c:pt idx="3309">
                  <c:v>1099.3044606940935</c:v>
                </c:pt>
                <c:pt idx="3310">
                  <c:v>1071.8063328054488</c:v>
                </c:pt>
                <c:pt idx="3311">
                  <c:v>1045.0349241604044</c:v>
                </c:pt>
                <c:pt idx="3312">
                  <c:v>1085.4642048926144</c:v>
                </c:pt>
                <c:pt idx="3313">
                  <c:v>1085.4642048926144</c:v>
                </c:pt>
                <c:pt idx="3314">
                  <c:v>1071.8063328054488</c:v>
                </c:pt>
                <c:pt idx="3315">
                  <c:v>1127.5570317850934</c:v>
                </c:pt>
                <c:pt idx="3316">
                  <c:v>1099.3044606940935</c:v>
                </c:pt>
                <c:pt idx="3317">
                  <c:v>1141.9724351921716</c:v>
                </c:pt>
                <c:pt idx="3318">
                  <c:v>1113.3353464675163</c:v>
                </c:pt>
                <c:pt idx="3319">
                  <c:v>1127.5570317850934</c:v>
                </c:pt>
                <c:pt idx="3320">
                  <c:v>1113.3353464675163</c:v>
                </c:pt>
                <c:pt idx="3321">
                  <c:v>1127.5570317850934</c:v>
                </c:pt>
                <c:pt idx="3322">
                  <c:v>1099.3044606940935</c:v>
                </c:pt>
                <c:pt idx="3323">
                  <c:v>1113.3353464675163</c:v>
                </c:pt>
                <c:pt idx="3324">
                  <c:v>802.97898875010605</c:v>
                </c:pt>
                <c:pt idx="3325">
                  <c:v>829.61145592203957</c:v>
                </c:pt>
                <c:pt idx="3326">
                  <c:v>823.25998208600845</c:v>
                </c:pt>
                <c:pt idx="3327">
                  <c:v>783.21719754354694</c:v>
                </c:pt>
                <c:pt idx="3328">
                  <c:v>773.52717865164345</c:v>
                </c:pt>
                <c:pt idx="3329">
                  <c:v>813.05242065173786</c:v>
                </c:pt>
                <c:pt idx="3330">
                  <c:v>754.52183195244947</c:v>
                </c:pt>
                <c:pt idx="3331">
                  <c:v>763.96202733259872</c:v>
                </c:pt>
                <c:pt idx="3332">
                  <c:v>783.21719754354694</c:v>
                </c:pt>
                <c:pt idx="3333">
                  <c:v>840.00538550335511</c:v>
                </c:pt>
                <c:pt idx="3334">
                  <c:v>802.97898875010605</c:v>
                </c:pt>
                <c:pt idx="3335">
                  <c:v>783.21719754354694</c:v>
                </c:pt>
                <c:pt idx="3336">
                  <c:v>793.03386439344706</c:v>
                </c:pt>
                <c:pt idx="3337">
                  <c:v>861.20111998734581</c:v>
                </c:pt>
                <c:pt idx="3338">
                  <c:v>802.97898875010605</c:v>
                </c:pt>
                <c:pt idx="3339">
                  <c:v>833.60161006783903</c:v>
                </c:pt>
                <c:pt idx="3340">
                  <c:v>844.07923665216845</c:v>
                </c:pt>
                <c:pt idx="3341">
                  <c:v>898.57504943272193</c:v>
                </c:pt>
                <c:pt idx="3342">
                  <c:v>865.44825169237345</c:v>
                </c:pt>
                <c:pt idx="3343">
                  <c:v>887.38732931951563</c:v>
                </c:pt>
                <c:pt idx="3344">
                  <c:v>939.90724477900631</c:v>
                </c:pt>
                <c:pt idx="3345">
                  <c:v>909.91105856594879</c:v>
                </c:pt>
                <c:pt idx="3346">
                  <c:v>975.91498973614273</c:v>
                </c:pt>
                <c:pt idx="3347">
                  <c:v>933.03436778360151</c:v>
                </c:pt>
                <c:pt idx="3348">
                  <c:v>909.91105856594879</c:v>
                </c:pt>
                <c:pt idx="3349">
                  <c:v>921.3952599577799</c:v>
                </c:pt>
                <c:pt idx="3350">
                  <c:v>898.57504943272193</c:v>
                </c:pt>
                <c:pt idx="3351">
                  <c:v>944.82838979043038</c:v>
                </c:pt>
                <c:pt idx="3352">
                  <c:v>944.82838979043038</c:v>
                </c:pt>
                <c:pt idx="3353">
                  <c:v>975.91498973614273</c:v>
                </c:pt>
                <c:pt idx="3354">
                  <c:v>968.88796273915</c:v>
                </c:pt>
                <c:pt idx="3355">
                  <c:v>933.03436778360151</c:v>
                </c:pt>
                <c:pt idx="3356">
                  <c:v>933.03436778360151</c:v>
                </c:pt>
                <c:pt idx="3357">
                  <c:v>909.91105856594879</c:v>
                </c:pt>
                <c:pt idx="3358">
                  <c:v>921.3952599577799</c:v>
                </c:pt>
                <c:pt idx="3359">
                  <c:v>933.03436778360151</c:v>
                </c:pt>
                <c:pt idx="3360">
                  <c:v>1013.3800941652264</c:v>
                </c:pt>
                <c:pt idx="3361">
                  <c:v>944.82838979043038</c:v>
                </c:pt>
                <c:pt idx="3362">
                  <c:v>968.88796273915</c:v>
                </c:pt>
                <c:pt idx="3363">
                  <c:v>921.3952599577799</c:v>
                </c:pt>
                <c:pt idx="3364">
                  <c:v>933.03436778360151</c:v>
                </c:pt>
                <c:pt idx="3365">
                  <c:v>963.75546732497423</c:v>
                </c:pt>
                <c:pt idx="3366">
                  <c:v>944.82838979043038</c:v>
                </c:pt>
                <c:pt idx="3367">
                  <c:v>1000.7260895803704</c:v>
                </c:pt>
                <c:pt idx="3368">
                  <c:v>956.77961058279971</c:v>
                </c:pt>
                <c:pt idx="3369">
                  <c:v>956.77961058279971</c:v>
                </c:pt>
                <c:pt idx="3370">
                  <c:v>921.3952599577799</c:v>
                </c:pt>
                <c:pt idx="3371">
                  <c:v>944.82838979043038</c:v>
                </c:pt>
                <c:pt idx="3372">
                  <c:v>944.82838979043038</c:v>
                </c:pt>
                <c:pt idx="3373">
                  <c:v>921.3952599577799</c:v>
                </c:pt>
                <c:pt idx="3374">
                  <c:v>956.77961058279971</c:v>
                </c:pt>
                <c:pt idx="3375">
                  <c:v>968.88796273915</c:v>
                </c:pt>
                <c:pt idx="3376">
                  <c:v>1006.2010798187398</c:v>
                </c:pt>
                <c:pt idx="3377">
                  <c:v>981.16056117821506</c:v>
                </c:pt>
                <c:pt idx="3378">
                  <c:v>981.16056117821506</c:v>
                </c:pt>
                <c:pt idx="3379">
                  <c:v>944.82838979043038</c:v>
                </c:pt>
                <c:pt idx="3380">
                  <c:v>944.82838979043038</c:v>
                </c:pt>
                <c:pt idx="3381">
                  <c:v>956.77961058279971</c:v>
                </c:pt>
                <c:pt idx="3382">
                  <c:v>1000.7260895803704</c:v>
                </c:pt>
                <c:pt idx="3383">
                  <c:v>981.16056117821506</c:v>
                </c:pt>
                <c:pt idx="3384">
                  <c:v>1006.2010798187398</c:v>
                </c:pt>
                <c:pt idx="3385">
                  <c:v>944.82838979043038</c:v>
                </c:pt>
                <c:pt idx="3386">
                  <c:v>956.77961058279971</c:v>
                </c:pt>
                <c:pt idx="3387">
                  <c:v>1052.3629840278818</c:v>
                </c:pt>
                <c:pt idx="3388">
                  <c:v>988.23852775374996</c:v>
                </c:pt>
                <c:pt idx="3389">
                  <c:v>921.3952599577799</c:v>
                </c:pt>
                <c:pt idx="3390">
                  <c:v>933.03436778360151</c:v>
                </c:pt>
                <c:pt idx="3391">
                  <c:v>956.77961058279971</c:v>
                </c:pt>
                <c:pt idx="3392">
                  <c:v>981.16056117821506</c:v>
                </c:pt>
                <c:pt idx="3393">
                  <c:v>944.82838979043038</c:v>
                </c:pt>
                <c:pt idx="3394">
                  <c:v>981.16056117821506</c:v>
                </c:pt>
                <c:pt idx="3395">
                  <c:v>921.3952599577799</c:v>
                </c:pt>
                <c:pt idx="3396">
                  <c:v>968.88796273915</c:v>
                </c:pt>
                <c:pt idx="3397">
                  <c:v>944.82838979043038</c:v>
                </c:pt>
                <c:pt idx="3398">
                  <c:v>975.91498973614273</c:v>
                </c:pt>
                <c:pt idx="3399">
                  <c:v>933.03436778360151</c:v>
                </c:pt>
                <c:pt idx="3400">
                  <c:v>933.03436778360151</c:v>
                </c:pt>
                <c:pt idx="3401">
                  <c:v>956.77961058279971</c:v>
                </c:pt>
                <c:pt idx="3402">
                  <c:v>944.82838979043038</c:v>
                </c:pt>
                <c:pt idx="3403">
                  <c:v>956.77961058279971</c:v>
                </c:pt>
                <c:pt idx="3404">
                  <c:v>968.88796273915</c:v>
                </c:pt>
                <c:pt idx="3405">
                  <c:v>981.16056117821506</c:v>
                </c:pt>
                <c:pt idx="3406">
                  <c:v>1000.7260895803704</c:v>
                </c:pt>
                <c:pt idx="3407">
                  <c:v>933.03436778360151</c:v>
                </c:pt>
                <c:pt idx="3408">
                  <c:v>1026.2004701220774</c:v>
                </c:pt>
                <c:pt idx="3409">
                  <c:v>968.88796273915</c:v>
                </c:pt>
                <c:pt idx="3410">
                  <c:v>1000.7260895803704</c:v>
                </c:pt>
                <c:pt idx="3411">
                  <c:v>933.03436778360151</c:v>
                </c:pt>
                <c:pt idx="3412">
                  <c:v>968.88796273915</c:v>
                </c:pt>
                <c:pt idx="3413">
                  <c:v>933.03436778360151</c:v>
                </c:pt>
                <c:pt idx="3414">
                  <c:v>944.82838979043038</c:v>
                </c:pt>
                <c:pt idx="3415">
                  <c:v>968.88796273915</c:v>
                </c:pt>
                <c:pt idx="3416">
                  <c:v>933.03436778360151</c:v>
                </c:pt>
                <c:pt idx="3417">
                  <c:v>968.88796273915</c:v>
                </c:pt>
                <c:pt idx="3418">
                  <c:v>968.88796273915</c:v>
                </c:pt>
                <c:pt idx="3419">
                  <c:v>944.82838979043038</c:v>
                </c:pt>
                <c:pt idx="3420">
                  <c:v>988.23852775374996</c:v>
                </c:pt>
                <c:pt idx="3421">
                  <c:v>1000.7260895803704</c:v>
                </c:pt>
                <c:pt idx="3422">
                  <c:v>956.77961058279971</c:v>
                </c:pt>
                <c:pt idx="3423">
                  <c:v>944.82838979043038</c:v>
                </c:pt>
                <c:pt idx="3424">
                  <c:v>933.03436778360151</c:v>
                </c:pt>
                <c:pt idx="3425">
                  <c:v>921.3952599577799</c:v>
                </c:pt>
                <c:pt idx="3426">
                  <c:v>921.3952599577799</c:v>
                </c:pt>
                <c:pt idx="3427">
                  <c:v>944.82838979043038</c:v>
                </c:pt>
                <c:pt idx="3428">
                  <c:v>933.03436778360151</c:v>
                </c:pt>
                <c:pt idx="3429">
                  <c:v>956.77961058279971</c:v>
                </c:pt>
                <c:pt idx="3430">
                  <c:v>963.75546732497423</c:v>
                </c:pt>
                <c:pt idx="3431">
                  <c:v>933.03436778360151</c:v>
                </c:pt>
                <c:pt idx="3432">
                  <c:v>956.77961058279971</c:v>
                </c:pt>
                <c:pt idx="3433">
                  <c:v>921.3952599577799</c:v>
                </c:pt>
                <c:pt idx="3434">
                  <c:v>887.38732931951563</c:v>
                </c:pt>
                <c:pt idx="3435">
                  <c:v>921.3952599577799</c:v>
                </c:pt>
                <c:pt idx="3436">
                  <c:v>921.3952599577799</c:v>
                </c:pt>
                <c:pt idx="3437">
                  <c:v>876.34576322566772</c:v>
                </c:pt>
                <c:pt idx="3438">
                  <c:v>876.34576322566772</c:v>
                </c:pt>
                <c:pt idx="3439">
                  <c:v>887.38732931951563</c:v>
                </c:pt>
                <c:pt idx="3440">
                  <c:v>887.38732931951563</c:v>
                </c:pt>
                <c:pt idx="3441">
                  <c:v>887.38732931951563</c:v>
                </c:pt>
                <c:pt idx="3442">
                  <c:v>898.57504943272193</c:v>
                </c:pt>
                <c:pt idx="3443">
                  <c:v>898.57504943272193</c:v>
                </c:pt>
                <c:pt idx="3444">
                  <c:v>887.38732931951563</c:v>
                </c:pt>
                <c:pt idx="3445">
                  <c:v>865.44825169237345</c:v>
                </c:pt>
                <c:pt idx="3446">
                  <c:v>876.34576322566772</c:v>
                </c:pt>
                <c:pt idx="3447">
                  <c:v>876.34576322566772</c:v>
                </c:pt>
                <c:pt idx="3448">
                  <c:v>887.38732931951563</c:v>
                </c:pt>
                <c:pt idx="3449">
                  <c:v>928.21638654762387</c:v>
                </c:pt>
                <c:pt idx="3450">
                  <c:v>876.34576322566772</c:v>
                </c:pt>
                <c:pt idx="3451">
                  <c:v>865.44825169237345</c:v>
                </c:pt>
                <c:pt idx="3452">
                  <c:v>887.38732931951563</c:v>
                </c:pt>
                <c:pt idx="3453">
                  <c:v>909.91105856594879</c:v>
                </c:pt>
                <c:pt idx="3454">
                  <c:v>865.44825169237345</c:v>
                </c:pt>
                <c:pt idx="3455">
                  <c:v>951.75285152212575</c:v>
                </c:pt>
                <c:pt idx="3456">
                  <c:v>876.34576322566772</c:v>
                </c:pt>
                <c:pt idx="3457">
                  <c:v>603.78266468230822</c:v>
                </c:pt>
                <c:pt idx="3458">
                  <c:v>603.78266468230822</c:v>
                </c:pt>
                <c:pt idx="3459">
                  <c:v>626.55971856069209</c:v>
                </c:pt>
                <c:pt idx="3460">
                  <c:v>618.87057833229517</c:v>
                </c:pt>
                <c:pt idx="3461">
                  <c:v>611.27866683175841</c:v>
                </c:pt>
                <c:pt idx="3462">
                  <c:v>634.34742733507801</c:v>
                </c:pt>
                <c:pt idx="3463">
                  <c:v>650.22243714748265</c:v>
                </c:pt>
                <c:pt idx="3464">
                  <c:v>634.34742733507801</c:v>
                </c:pt>
                <c:pt idx="3465">
                  <c:v>611.27866683175841</c:v>
                </c:pt>
                <c:pt idx="3466">
                  <c:v>634.34742733507801</c:v>
                </c:pt>
                <c:pt idx="3467">
                  <c:v>642.23350819682355</c:v>
                </c:pt>
                <c:pt idx="3468">
                  <c:v>626.55971856069209</c:v>
                </c:pt>
                <c:pt idx="3469">
                  <c:v>634.34742733507801</c:v>
                </c:pt>
                <c:pt idx="3470">
                  <c:v>688.79602484171539</c:v>
                </c:pt>
                <c:pt idx="3471">
                  <c:v>650.22243714748265</c:v>
                </c:pt>
                <c:pt idx="3472">
                  <c:v>650.22243714748265</c:v>
                </c:pt>
                <c:pt idx="3473">
                  <c:v>658.3140802421475</c:v>
                </c:pt>
                <c:pt idx="3474">
                  <c:v>650.22243714748265</c:v>
                </c:pt>
                <c:pt idx="3475">
                  <c:v>650.22243714748265</c:v>
                </c:pt>
                <c:pt idx="3476">
                  <c:v>683.21800074765065</c:v>
                </c:pt>
                <c:pt idx="3477">
                  <c:v>642.23350819682355</c:v>
                </c:pt>
                <c:pt idx="3478">
                  <c:v>634.34742733507801</c:v>
                </c:pt>
                <c:pt idx="3479">
                  <c:v>634.34742733507801</c:v>
                </c:pt>
                <c:pt idx="3480">
                  <c:v>697.36349176394674</c:v>
                </c:pt>
                <c:pt idx="3481">
                  <c:v>650.22243714748265</c:v>
                </c:pt>
                <c:pt idx="3482">
                  <c:v>618.87057833229517</c:v>
                </c:pt>
                <c:pt idx="3483">
                  <c:v>626.55971856069209</c:v>
                </c:pt>
                <c:pt idx="3484">
                  <c:v>611.27866683175841</c:v>
                </c:pt>
                <c:pt idx="3485">
                  <c:v>596.38271521266995</c:v>
                </c:pt>
                <c:pt idx="3486">
                  <c:v>611.27866683175841</c:v>
                </c:pt>
                <c:pt idx="3487">
                  <c:v>596.38271521266995</c:v>
                </c:pt>
                <c:pt idx="3488">
                  <c:v>603.78266468230822</c:v>
                </c:pt>
                <c:pt idx="3489">
                  <c:v>634.34742733507801</c:v>
                </c:pt>
                <c:pt idx="3490">
                  <c:v>650.22243714748265</c:v>
                </c:pt>
                <c:pt idx="3491">
                  <c:v>666.50986287469982</c:v>
                </c:pt>
                <c:pt idx="3492">
                  <c:v>650.22243714748265</c:v>
                </c:pt>
                <c:pt idx="3493">
                  <c:v>650.22243714748265</c:v>
                </c:pt>
                <c:pt idx="3494">
                  <c:v>658.3140802421475</c:v>
                </c:pt>
                <c:pt idx="3495">
                  <c:v>674.80959402251915</c:v>
                </c:pt>
                <c:pt idx="3496">
                  <c:v>683.21800074765065</c:v>
                </c:pt>
                <c:pt idx="3497">
                  <c:v>700.36198602326419</c:v>
                </c:pt>
                <c:pt idx="3498">
                  <c:v>691.73495891826406</c:v>
                </c:pt>
                <c:pt idx="3499">
                  <c:v>700.36198602326419</c:v>
                </c:pt>
                <c:pt idx="3500">
                  <c:v>691.73495891826406</c:v>
                </c:pt>
                <c:pt idx="3501">
                  <c:v>691.73495891826406</c:v>
                </c:pt>
                <c:pt idx="3502">
                  <c:v>700.36198602326419</c:v>
                </c:pt>
                <c:pt idx="3503">
                  <c:v>674.80959402251915</c:v>
                </c:pt>
                <c:pt idx="3504">
                  <c:v>691.73495891826406</c:v>
                </c:pt>
                <c:pt idx="3505">
                  <c:v>691.73495891826406</c:v>
                </c:pt>
                <c:pt idx="3506">
                  <c:v>674.80959402251915</c:v>
                </c:pt>
                <c:pt idx="3507">
                  <c:v>691.73495891826406</c:v>
                </c:pt>
                <c:pt idx="3508">
                  <c:v>691.73495891826406</c:v>
                </c:pt>
                <c:pt idx="3509">
                  <c:v>726.9172500667637</c:v>
                </c:pt>
                <c:pt idx="3510">
                  <c:v>709.10062366455463</c:v>
                </c:pt>
                <c:pt idx="3511">
                  <c:v>717.95069047975232</c:v>
                </c:pt>
                <c:pt idx="3512">
                  <c:v>700.36198602326419</c:v>
                </c:pt>
                <c:pt idx="3513">
                  <c:v>754.52183195244947</c:v>
                </c:pt>
                <c:pt idx="3514">
                  <c:v>736.00019395632285</c:v>
                </c:pt>
                <c:pt idx="3515">
                  <c:v>726.9172500667637</c:v>
                </c:pt>
                <c:pt idx="3516">
                  <c:v>754.52183195244947</c:v>
                </c:pt>
                <c:pt idx="3517">
                  <c:v>754.52183195244947</c:v>
                </c:pt>
                <c:pt idx="3518">
                  <c:v>754.52183195244947</c:v>
                </c:pt>
                <c:pt idx="3519">
                  <c:v>726.9172500667637</c:v>
                </c:pt>
                <c:pt idx="3520">
                  <c:v>763.96202733259872</c:v>
                </c:pt>
                <c:pt idx="3521">
                  <c:v>754.52183195244947</c:v>
                </c:pt>
                <c:pt idx="3522">
                  <c:v>773.52717865164345</c:v>
                </c:pt>
                <c:pt idx="3523">
                  <c:v>754.52183195244947</c:v>
                </c:pt>
                <c:pt idx="3524">
                  <c:v>754.52183195244947</c:v>
                </c:pt>
                <c:pt idx="3525">
                  <c:v>745.2011648522099</c:v>
                </c:pt>
                <c:pt idx="3526">
                  <c:v>736.00019395632285</c:v>
                </c:pt>
                <c:pt idx="3527">
                  <c:v>745.2011648522099</c:v>
                </c:pt>
                <c:pt idx="3528">
                  <c:v>754.52183195244947</c:v>
                </c:pt>
                <c:pt idx="3529">
                  <c:v>754.52183195244947</c:v>
                </c:pt>
                <c:pt idx="3530">
                  <c:v>736.00019395632285</c:v>
                </c:pt>
                <c:pt idx="3531">
                  <c:v>726.9172500667637</c:v>
                </c:pt>
                <c:pt idx="3532">
                  <c:v>717.95069047975232</c:v>
                </c:pt>
                <c:pt idx="3533">
                  <c:v>754.52183195244947</c:v>
                </c:pt>
                <c:pt idx="3534">
                  <c:v>700.36198602326419</c:v>
                </c:pt>
                <c:pt idx="3535">
                  <c:v>700.36198602326419</c:v>
                </c:pt>
                <c:pt idx="3536">
                  <c:v>709.10062366455463</c:v>
                </c:pt>
                <c:pt idx="3537">
                  <c:v>683.21800074765065</c:v>
                </c:pt>
                <c:pt idx="3538">
                  <c:v>650.22243714748265</c:v>
                </c:pt>
                <c:pt idx="3539">
                  <c:v>618.87057833229517</c:v>
                </c:pt>
                <c:pt idx="3540">
                  <c:v>618.87057833229517</c:v>
                </c:pt>
                <c:pt idx="3541">
                  <c:v>618.87057833229517</c:v>
                </c:pt>
                <c:pt idx="3542">
                  <c:v>611.27866683175841</c:v>
                </c:pt>
                <c:pt idx="3543">
                  <c:v>589.07463539919502</c:v>
                </c:pt>
                <c:pt idx="3544">
                  <c:v>567.69787289404792</c:v>
                </c:pt>
                <c:pt idx="3545">
                  <c:v>553.89208558594066</c:v>
                </c:pt>
                <c:pt idx="3546">
                  <c:v>560.75205651285842</c:v>
                </c:pt>
                <c:pt idx="3547">
                  <c:v>540.42913810315633</c:v>
                </c:pt>
                <c:pt idx="3548">
                  <c:v>527.30253347181485</c:v>
                </c:pt>
                <c:pt idx="3549">
                  <c:v>514.5008267447306</c:v>
                </c:pt>
                <c:pt idx="3550">
                  <c:v>520.86144903974184</c:v>
                </c:pt>
                <c:pt idx="3551">
                  <c:v>514.5008267447306</c:v>
                </c:pt>
                <c:pt idx="3552">
                  <c:v>489.84300669078544</c:v>
                </c:pt>
                <c:pt idx="3553">
                  <c:v>483.8689664268054</c:v>
                </c:pt>
                <c:pt idx="3554">
                  <c:v>495.89232230286308</c:v>
                </c:pt>
                <c:pt idx="3555">
                  <c:v>483.8689664268054</c:v>
                </c:pt>
                <c:pt idx="3556">
                  <c:v>472.14389256269891</c:v>
                </c:pt>
                <c:pt idx="3557">
                  <c:v>477.96920912026059</c:v>
                </c:pt>
                <c:pt idx="3558">
                  <c:v>455.094755259382</c:v>
                </c:pt>
                <c:pt idx="3559">
                  <c:v>477.96920912026059</c:v>
                </c:pt>
                <c:pt idx="3560">
                  <c:v>483.8689664268054</c:v>
                </c:pt>
                <c:pt idx="3561">
                  <c:v>466.38976733073537</c:v>
                </c:pt>
                <c:pt idx="3562">
                  <c:v>477.96920912026059</c:v>
                </c:pt>
                <c:pt idx="3563">
                  <c:v>466.38976733073537</c:v>
                </c:pt>
                <c:pt idx="3564">
                  <c:v>472.14389256269891</c:v>
                </c:pt>
                <c:pt idx="3565">
                  <c:v>483.8689664268054</c:v>
                </c:pt>
                <c:pt idx="3566">
                  <c:v>477.96920912026059</c:v>
                </c:pt>
                <c:pt idx="3567">
                  <c:v>472.14389256269891</c:v>
                </c:pt>
                <c:pt idx="3568">
                  <c:v>472.14389256269891</c:v>
                </c:pt>
                <c:pt idx="3569">
                  <c:v>449.55200959776749</c:v>
                </c:pt>
                <c:pt idx="3570">
                  <c:v>455.094755259382</c:v>
                </c:pt>
                <c:pt idx="3571">
                  <c:v>472.14389256269891</c:v>
                </c:pt>
                <c:pt idx="3572">
                  <c:v>460.70703361352003</c:v>
                </c:pt>
                <c:pt idx="3573">
                  <c:v>455.094755259382</c:v>
                </c:pt>
                <c:pt idx="3574">
                  <c:v>466.38976733073537</c:v>
                </c:pt>
                <c:pt idx="3575">
                  <c:v>466.38976733073537</c:v>
                </c:pt>
                <c:pt idx="3576">
                  <c:v>455.094755259382</c:v>
                </c:pt>
                <c:pt idx="3577">
                  <c:v>444.0789543246849</c:v>
                </c:pt>
                <c:pt idx="3578">
                  <c:v>449.55200959776749</c:v>
                </c:pt>
                <c:pt idx="3579">
                  <c:v>449.55200959776749</c:v>
                </c:pt>
                <c:pt idx="3580">
                  <c:v>438.67254565388225</c:v>
                </c:pt>
                <c:pt idx="3581">
                  <c:v>466.38976733073537</c:v>
                </c:pt>
                <c:pt idx="3582">
                  <c:v>444.0789543246849</c:v>
                </c:pt>
                <c:pt idx="3583">
                  <c:v>466.38976733073537</c:v>
                </c:pt>
                <c:pt idx="3584">
                  <c:v>449.55200959776749</c:v>
                </c:pt>
                <c:pt idx="3585">
                  <c:v>460.70703361352003</c:v>
                </c:pt>
                <c:pt idx="3586">
                  <c:v>466.38976733073537</c:v>
                </c:pt>
                <c:pt idx="3587">
                  <c:v>455.094755259382</c:v>
                </c:pt>
                <c:pt idx="3588">
                  <c:v>460.70703361352003</c:v>
                </c:pt>
                <c:pt idx="3589">
                  <c:v>477.96920912026059</c:v>
                </c:pt>
                <c:pt idx="3590">
                  <c:v>567.69787289404792</c:v>
                </c:pt>
                <c:pt idx="3591">
                  <c:v>567.69787289404792</c:v>
                </c:pt>
                <c:pt idx="3592">
                  <c:v>560.75205651285842</c:v>
                </c:pt>
                <c:pt idx="3593">
                  <c:v>560.75205651285842</c:v>
                </c:pt>
                <c:pt idx="3594">
                  <c:v>589.07463539919502</c:v>
                </c:pt>
                <c:pt idx="3595">
                  <c:v>596.38271521266995</c:v>
                </c:pt>
                <c:pt idx="3596">
                  <c:v>589.07463539919502</c:v>
                </c:pt>
                <c:pt idx="3597">
                  <c:v>589.07463539919502</c:v>
                </c:pt>
                <c:pt idx="3598">
                  <c:v>596.38271521266995</c:v>
                </c:pt>
                <c:pt idx="3599">
                  <c:v>581.8586260865967</c:v>
                </c:pt>
                <c:pt idx="3600">
                  <c:v>574.7334460845716</c:v>
                </c:pt>
                <c:pt idx="3601">
                  <c:v>574.7334460845716</c:v>
                </c:pt>
                <c:pt idx="3602">
                  <c:v>574.7334460845716</c:v>
                </c:pt>
                <c:pt idx="3603">
                  <c:v>581.8586260865967</c:v>
                </c:pt>
                <c:pt idx="3604">
                  <c:v>560.75205651285842</c:v>
                </c:pt>
                <c:pt idx="3605">
                  <c:v>560.75205651285842</c:v>
                </c:pt>
                <c:pt idx="3606">
                  <c:v>547.11816310005202</c:v>
                </c:pt>
                <c:pt idx="3607">
                  <c:v>540.42913810315633</c:v>
                </c:pt>
                <c:pt idx="3608">
                  <c:v>527.30253347181485</c:v>
                </c:pt>
                <c:pt idx="3609">
                  <c:v>495.89232230286308</c:v>
                </c:pt>
                <c:pt idx="3610">
                  <c:v>502.01671120146779</c:v>
                </c:pt>
                <c:pt idx="3611">
                  <c:v>495.89232230286308</c:v>
                </c:pt>
                <c:pt idx="3612">
                  <c:v>466.38976733073537</c:v>
                </c:pt>
                <c:pt idx="3613">
                  <c:v>460.70703361352003</c:v>
                </c:pt>
                <c:pt idx="3614">
                  <c:v>466.38976733073537</c:v>
                </c:pt>
                <c:pt idx="3615">
                  <c:v>460.70703361352003</c:v>
                </c:pt>
                <c:pt idx="3616">
                  <c:v>444.0789543246849</c:v>
                </c:pt>
                <c:pt idx="3617">
                  <c:v>428.05938798273991</c:v>
                </c:pt>
                <c:pt idx="3618">
                  <c:v>438.67254565388225</c:v>
                </c:pt>
                <c:pt idx="3619">
                  <c:v>433.33298051741514</c:v>
                </c:pt>
                <c:pt idx="3620">
                  <c:v>438.67254565388225</c:v>
                </c:pt>
                <c:pt idx="3621">
                  <c:v>417.7077016544257</c:v>
                </c:pt>
                <c:pt idx="3622">
                  <c:v>438.67254565388225</c:v>
                </c:pt>
                <c:pt idx="3623">
                  <c:v>422.85090952743195</c:v>
                </c:pt>
                <c:pt idx="3624">
                  <c:v>422.85090952743195</c:v>
                </c:pt>
                <c:pt idx="3625">
                  <c:v>422.85090952743195</c:v>
                </c:pt>
                <c:pt idx="3626">
                  <c:v>422.85090952743195</c:v>
                </c:pt>
                <c:pt idx="3627">
                  <c:v>438.67254565388225</c:v>
                </c:pt>
                <c:pt idx="3628">
                  <c:v>433.33298051741514</c:v>
                </c:pt>
                <c:pt idx="3629">
                  <c:v>428.05938798273991</c:v>
                </c:pt>
                <c:pt idx="3630">
                  <c:v>438.67254565388225</c:v>
                </c:pt>
                <c:pt idx="3631">
                  <c:v>422.85090952743195</c:v>
                </c:pt>
                <c:pt idx="3632">
                  <c:v>433.33298051741514</c:v>
                </c:pt>
                <c:pt idx="3633">
                  <c:v>433.33298051741514</c:v>
                </c:pt>
                <c:pt idx="3634">
                  <c:v>428.05938798273991</c:v>
                </c:pt>
                <c:pt idx="3635">
                  <c:v>417.7077016544257</c:v>
                </c:pt>
                <c:pt idx="3636">
                  <c:v>402.65235541332885</c:v>
                </c:pt>
                <c:pt idx="3637">
                  <c:v>393.38522923603216</c:v>
                </c:pt>
                <c:pt idx="3638">
                  <c:v>383.8663339384612</c:v>
                </c:pt>
                <c:pt idx="3639">
                  <c:v>393.38522923603216</c:v>
                </c:pt>
                <c:pt idx="3640">
                  <c:v>402.65235541332885</c:v>
                </c:pt>
                <c:pt idx="3641">
                  <c:v>383.8663339384612</c:v>
                </c:pt>
                <c:pt idx="3642">
                  <c:v>397.7569780614067</c:v>
                </c:pt>
                <c:pt idx="3643">
                  <c:v>379.19464423430264</c:v>
                </c:pt>
                <c:pt idx="3644">
                  <c:v>379.19464423430264</c:v>
                </c:pt>
                <c:pt idx="3645">
                  <c:v>407.60873360482003</c:v>
                </c:pt>
                <c:pt idx="3646">
                  <c:v>402.65235541332885</c:v>
                </c:pt>
                <c:pt idx="3647">
                  <c:v>392.9227559663583</c:v>
                </c:pt>
                <c:pt idx="3648">
                  <c:v>397.7569780614067</c:v>
                </c:pt>
                <c:pt idx="3649">
                  <c:v>402.65235541332885</c:v>
                </c:pt>
                <c:pt idx="3650">
                  <c:v>379.19464423430264</c:v>
                </c:pt>
                <c:pt idx="3651">
                  <c:v>370.02390144473287</c:v>
                </c:pt>
                <c:pt idx="3652">
                  <c:v>365.52247362917547</c:v>
                </c:pt>
                <c:pt idx="3653">
                  <c:v>402.65235541332885</c:v>
                </c:pt>
                <c:pt idx="3654">
                  <c:v>392.9227559663583</c:v>
                </c:pt>
                <c:pt idx="3655">
                  <c:v>407.60873360482003</c:v>
                </c:pt>
                <c:pt idx="3656">
                  <c:v>383.42994408524845</c:v>
                </c:pt>
                <c:pt idx="3657">
                  <c:v>397.7569780614067</c:v>
                </c:pt>
                <c:pt idx="3658">
                  <c:v>374.58045155380728</c:v>
                </c:pt>
                <c:pt idx="3659">
                  <c:v>383.42994408524845</c:v>
                </c:pt>
                <c:pt idx="3660">
                  <c:v>361.07634542396193</c:v>
                </c:pt>
                <c:pt idx="3661">
                  <c:v>365.52247362917547</c:v>
                </c:pt>
                <c:pt idx="3662">
                  <c:v>397.7569780614067</c:v>
                </c:pt>
                <c:pt idx="3663">
                  <c:v>361.07634542396193</c:v>
                </c:pt>
                <c:pt idx="3664">
                  <c:v>361.07634542396193</c:v>
                </c:pt>
                <c:pt idx="3665">
                  <c:v>383.42994408524845</c:v>
                </c:pt>
                <c:pt idx="3666">
                  <c:v>361.07634542396193</c:v>
                </c:pt>
                <c:pt idx="3667">
                  <c:v>374.58045155380728</c:v>
                </c:pt>
                <c:pt idx="3668">
                  <c:v>383.8663339384612</c:v>
                </c:pt>
                <c:pt idx="3669">
                  <c:v>383.8663339384612</c:v>
                </c:pt>
                <c:pt idx="3670">
                  <c:v>365.52247362917547</c:v>
                </c:pt>
                <c:pt idx="3671">
                  <c:v>392.9227559663583</c:v>
                </c:pt>
                <c:pt idx="3672">
                  <c:v>388.5962741755572</c:v>
                </c:pt>
                <c:pt idx="3673">
                  <c:v>379.19464423430264</c:v>
                </c:pt>
                <c:pt idx="3674">
                  <c:v>388.5962741755572</c:v>
                </c:pt>
                <c:pt idx="3675">
                  <c:v>412.62691206331885</c:v>
                </c:pt>
                <c:pt idx="3676">
                  <c:v>417.7077016544257</c:v>
                </c:pt>
                <c:pt idx="3677">
                  <c:v>374.58045155380728</c:v>
                </c:pt>
                <c:pt idx="3678">
                  <c:v>412.62691206331885</c:v>
                </c:pt>
                <c:pt idx="3679">
                  <c:v>393.38522923603216</c:v>
                </c:pt>
                <c:pt idx="3680">
                  <c:v>393.38522923603216</c:v>
                </c:pt>
                <c:pt idx="3681">
                  <c:v>402.65235541332885</c:v>
                </c:pt>
                <c:pt idx="3682">
                  <c:v>407.60873360482003</c:v>
                </c:pt>
                <c:pt idx="3683">
                  <c:v>374.58045155380728</c:v>
                </c:pt>
                <c:pt idx="3684">
                  <c:v>374.58045155380728</c:v>
                </c:pt>
                <c:pt idx="3685">
                  <c:v>379.19464423430264</c:v>
                </c:pt>
                <c:pt idx="3686">
                  <c:v>379.19464423430264</c:v>
                </c:pt>
                <c:pt idx="3687">
                  <c:v>412.62691206331885</c:v>
                </c:pt>
                <c:pt idx="3688">
                  <c:v>398.23301734629365</c:v>
                </c:pt>
                <c:pt idx="3689">
                  <c:v>433.33298051741514</c:v>
                </c:pt>
                <c:pt idx="3690">
                  <c:v>423.40043788382206</c:v>
                </c:pt>
                <c:pt idx="3691">
                  <c:v>455.094755259382</c:v>
                </c:pt>
                <c:pt idx="3692">
                  <c:v>472.14389256269891</c:v>
                </c:pt>
                <c:pt idx="3693">
                  <c:v>450.18538715548118</c:v>
                </c:pt>
                <c:pt idx="3694">
                  <c:v>472.14389256269891</c:v>
                </c:pt>
                <c:pt idx="3695">
                  <c:v>508.21959832108018</c:v>
                </c:pt>
                <c:pt idx="3696">
                  <c:v>467.07901796544974</c:v>
                </c:pt>
                <c:pt idx="3697">
                  <c:v>520.86144903974184</c:v>
                </c:pt>
                <c:pt idx="3698">
                  <c:v>472.85162922642905</c:v>
                </c:pt>
                <c:pt idx="3699">
                  <c:v>533.82387676029771</c:v>
                </c:pt>
                <c:pt idx="3700">
                  <c:v>533.82387676029771</c:v>
                </c:pt>
                <c:pt idx="3701">
                  <c:v>461.37716787042183</c:v>
                </c:pt>
                <c:pt idx="3702">
                  <c:v>489.84300669078544</c:v>
                </c:pt>
                <c:pt idx="3703">
                  <c:v>461.37716787042183</c:v>
                </c:pt>
                <c:pt idx="3704">
                  <c:v>489.84300669078544</c:v>
                </c:pt>
                <c:pt idx="3705">
                  <c:v>478.69822986366427</c:v>
                </c:pt>
                <c:pt idx="3706">
                  <c:v>508.21959832108018</c:v>
                </c:pt>
                <c:pt idx="3707">
                  <c:v>496.68506384293136</c:v>
                </c:pt>
                <c:pt idx="3708">
                  <c:v>520.86144903974184</c:v>
                </c:pt>
                <c:pt idx="3709">
                  <c:v>520.86144903974184</c:v>
                </c:pt>
                <c:pt idx="3710">
                  <c:v>533.82387676029771</c:v>
                </c:pt>
                <c:pt idx="3711">
                  <c:v>540.42913810315633</c:v>
                </c:pt>
                <c:pt idx="3712">
                  <c:v>502.83182890423973</c:v>
                </c:pt>
                <c:pt idx="3713">
                  <c:v>533.82387676029771</c:v>
                </c:pt>
                <c:pt idx="3714">
                  <c:v>560.75205651285842</c:v>
                </c:pt>
                <c:pt idx="3715">
                  <c:v>528.21328593625833</c:v>
                </c:pt>
                <c:pt idx="3716">
                  <c:v>560.75205651285842</c:v>
                </c:pt>
                <c:pt idx="3717">
                  <c:v>509.05769186636866</c:v>
                </c:pt>
                <c:pt idx="3718">
                  <c:v>528.21328593625833</c:v>
                </c:pt>
                <c:pt idx="3719">
                  <c:v>521.74734360661</c:v>
                </c:pt>
                <c:pt idx="3720">
                  <c:v>540.42913810315633</c:v>
                </c:pt>
                <c:pt idx="3721">
                  <c:v>509.05769186636866</c:v>
                </c:pt>
                <c:pt idx="3722">
                  <c:v>533.82387676029771</c:v>
                </c:pt>
                <c:pt idx="3723">
                  <c:v>490.61394766447069</c:v>
                </c:pt>
                <c:pt idx="3724">
                  <c:v>403.14232697399029</c:v>
                </c:pt>
                <c:pt idx="3725">
                  <c:v>383.8663339384612</c:v>
                </c:pt>
                <c:pt idx="3726">
                  <c:v>417.7077016544257</c:v>
                </c:pt>
                <c:pt idx="3727">
                  <c:v>412.62691206331885</c:v>
                </c:pt>
                <c:pt idx="3728">
                  <c:v>412.62691206331885</c:v>
                </c:pt>
                <c:pt idx="3729">
                  <c:v>428.05938798273991</c:v>
                </c:pt>
                <c:pt idx="3730">
                  <c:v>438.67254565388225</c:v>
                </c:pt>
                <c:pt idx="3731">
                  <c:v>433.33298051741514</c:v>
                </c:pt>
                <c:pt idx="3732">
                  <c:v>418.24174841709714</c:v>
                </c:pt>
                <c:pt idx="3733">
                  <c:v>403.14232697399029</c:v>
                </c:pt>
                <c:pt idx="3734">
                  <c:v>433.91473054484135</c:v>
                </c:pt>
                <c:pt idx="3735">
                  <c:v>438.67254565388225</c:v>
                </c:pt>
                <c:pt idx="3736">
                  <c:v>428.62481480578231</c:v>
                </c:pt>
                <c:pt idx="3737">
                  <c:v>423.40043788382206</c:v>
                </c:pt>
                <c:pt idx="3738">
                  <c:v>433.91473054484135</c:v>
                </c:pt>
                <c:pt idx="3739">
                  <c:v>428.62481480578231</c:v>
                </c:pt>
                <c:pt idx="3740">
                  <c:v>433.91473054484135</c:v>
                </c:pt>
                <c:pt idx="3741">
                  <c:v>439.27105477445031</c:v>
                </c:pt>
                <c:pt idx="3742">
                  <c:v>472.14389256269891</c:v>
                </c:pt>
                <c:pt idx="3743">
                  <c:v>450.18538715548118</c:v>
                </c:pt>
                <c:pt idx="3744">
                  <c:v>444.69466987483776</c:v>
                </c:pt>
                <c:pt idx="3745">
                  <c:v>472.14389256269891</c:v>
                </c:pt>
                <c:pt idx="3746">
                  <c:v>472.14389256269891</c:v>
                </c:pt>
                <c:pt idx="3747">
                  <c:v>466.38976733073537</c:v>
                </c:pt>
                <c:pt idx="3748">
                  <c:v>444.69466987483776</c:v>
                </c:pt>
                <c:pt idx="3749">
                  <c:v>460.70703361352003</c:v>
                </c:pt>
                <c:pt idx="3750">
                  <c:v>439.27105477445031</c:v>
                </c:pt>
                <c:pt idx="3751">
                  <c:v>444.69466987483776</c:v>
                </c:pt>
                <c:pt idx="3752">
                  <c:v>467.07901796544974</c:v>
                </c:pt>
                <c:pt idx="3753">
                  <c:v>472.14389256269891</c:v>
                </c:pt>
                <c:pt idx="3754">
                  <c:v>455.74626939673874</c:v>
                </c:pt>
                <c:pt idx="3755">
                  <c:v>472.14389256269891</c:v>
                </c:pt>
                <c:pt idx="3756">
                  <c:v>495.89232230286308</c:v>
                </c:pt>
                <c:pt idx="3757">
                  <c:v>450.18538715548118</c:v>
                </c:pt>
                <c:pt idx="3758">
                  <c:v>483.8689664268054</c:v>
                </c:pt>
                <c:pt idx="3759">
                  <c:v>477.96920912026059</c:v>
                </c:pt>
                <c:pt idx="3760">
                  <c:v>489.84300669078544</c:v>
                </c:pt>
                <c:pt idx="3761">
                  <c:v>489.84300669078544</c:v>
                </c:pt>
                <c:pt idx="3762">
                  <c:v>489.84300669078544</c:v>
                </c:pt>
                <c:pt idx="3763">
                  <c:v>455.74626939673874</c:v>
                </c:pt>
                <c:pt idx="3764">
                  <c:v>495.89232230286308</c:v>
                </c:pt>
                <c:pt idx="3765">
                  <c:v>444.69466987483776</c:v>
                </c:pt>
                <c:pt idx="3766">
                  <c:v>477.96920912026059</c:v>
                </c:pt>
                <c:pt idx="3767">
                  <c:v>433.91473054484135</c:v>
                </c:pt>
                <c:pt idx="3768">
                  <c:v>413.14587745082946</c:v>
                </c:pt>
                <c:pt idx="3769">
                  <c:v>393.38522923603216</c:v>
                </c:pt>
                <c:pt idx="3770">
                  <c:v>408.11301060553086</c:v>
                </c:pt>
                <c:pt idx="3771">
                  <c:v>412.62691206331885</c:v>
                </c:pt>
                <c:pt idx="3772">
                  <c:v>374.58045155380728</c:v>
                </c:pt>
                <c:pt idx="3773">
                  <c:v>393.38522923603216</c:v>
                </c:pt>
                <c:pt idx="3774">
                  <c:v>407.60873360482003</c:v>
                </c:pt>
                <c:pt idx="3775">
                  <c:v>365.52247362917547</c:v>
                </c:pt>
                <c:pt idx="3776">
                  <c:v>369.62413162752381</c:v>
                </c:pt>
                <c:pt idx="3777">
                  <c:v>374.1687989204741</c:v>
                </c:pt>
                <c:pt idx="3778">
                  <c:v>343.83156033116472</c:v>
                </c:pt>
                <c:pt idx="3779">
                  <c:v>352.34714945799055</c:v>
                </c:pt>
                <c:pt idx="3780">
                  <c:v>369.62413162752381</c:v>
                </c:pt>
                <c:pt idx="3781">
                  <c:v>365.13427759977753</c:v>
                </c:pt>
                <c:pt idx="3782">
                  <c:v>343.83156033116472</c:v>
                </c:pt>
                <c:pt idx="3783">
                  <c:v>360.69941973370459</c:v>
                </c:pt>
                <c:pt idx="3784">
                  <c:v>335.52248391409472</c:v>
                </c:pt>
                <c:pt idx="3785">
                  <c:v>327.41627656019898</c:v>
                </c:pt>
                <c:pt idx="3786">
                  <c:v>323.43694336682728</c:v>
                </c:pt>
                <c:pt idx="3787">
                  <c:v>335.2072257423057</c:v>
                </c:pt>
                <c:pt idx="3788">
                  <c:v>319.50621858032804</c:v>
                </c:pt>
                <c:pt idx="3789">
                  <c:v>311.78887305397689</c:v>
                </c:pt>
                <c:pt idx="3790">
                  <c:v>311.78887305397689</c:v>
                </c:pt>
                <c:pt idx="3791">
                  <c:v>311.78887305397689</c:v>
                </c:pt>
                <c:pt idx="3792">
                  <c:v>339.32657182533472</c:v>
                </c:pt>
                <c:pt idx="3793">
                  <c:v>315.62348285265699</c:v>
                </c:pt>
                <c:pt idx="3794">
                  <c:v>331.13893833825608</c:v>
                </c:pt>
                <c:pt idx="3795">
                  <c:v>315.62348285265699</c:v>
                </c:pt>
                <c:pt idx="3796">
                  <c:v>308.00028214658164</c:v>
                </c:pt>
                <c:pt idx="3797">
                  <c:v>319.22691159322972</c:v>
                </c:pt>
                <c:pt idx="3798">
                  <c:v>289.73914282681039</c:v>
                </c:pt>
                <c:pt idx="3799">
                  <c:v>300.56105900299593</c:v>
                </c:pt>
                <c:pt idx="3800">
                  <c:v>315.35257795219155</c:v>
                </c:pt>
                <c:pt idx="3801">
                  <c:v>293.30261631446854</c:v>
                </c:pt>
                <c:pt idx="3802">
                  <c:v>315.35257795219155</c:v>
                </c:pt>
                <c:pt idx="3803">
                  <c:v>308.00028214658164</c:v>
                </c:pt>
                <c:pt idx="3804">
                  <c:v>315.62348285265699</c:v>
                </c:pt>
                <c:pt idx="3805">
                  <c:v>319.22691159322972</c:v>
                </c:pt>
                <c:pt idx="3806">
                  <c:v>315.35257795219155</c:v>
                </c:pt>
                <c:pt idx="3807">
                  <c:v>300.56105900299593</c:v>
                </c:pt>
                <c:pt idx="3808">
                  <c:v>319.22691159322972</c:v>
                </c:pt>
                <c:pt idx="3809">
                  <c:v>289.73914282681039</c:v>
                </c:pt>
                <c:pt idx="3810">
                  <c:v>315.35257795219155</c:v>
                </c:pt>
                <c:pt idx="3811">
                  <c:v>311.52614606216679</c:v>
                </c:pt>
                <c:pt idx="3812">
                  <c:v>307.74551776734143</c:v>
                </c:pt>
                <c:pt idx="3813">
                  <c:v>300.32159106017679</c:v>
                </c:pt>
                <c:pt idx="3814">
                  <c:v>279.30651862824317</c:v>
                </c:pt>
                <c:pt idx="3815">
                  <c:v>304.01085968076603</c:v>
                </c:pt>
                <c:pt idx="3816">
                  <c:v>300.32159106017679</c:v>
                </c:pt>
                <c:pt idx="3817">
                  <c:v>286.21899907313986</c:v>
                </c:pt>
                <c:pt idx="3818">
                  <c:v>275.91377083805185</c:v>
                </c:pt>
                <c:pt idx="3819">
                  <c:v>286.00775371144584</c:v>
                </c:pt>
                <c:pt idx="3820">
                  <c:v>275.91377083805185</c:v>
                </c:pt>
                <c:pt idx="3821">
                  <c:v>279.30651862824317</c:v>
                </c:pt>
                <c:pt idx="3822">
                  <c:v>272.56153759577552</c:v>
                </c:pt>
                <c:pt idx="3823">
                  <c:v>289.52112502281477</c:v>
                </c:pt>
                <c:pt idx="3824">
                  <c:v>289.52112502281477</c:v>
                </c:pt>
                <c:pt idx="3825">
                  <c:v>272.56153759577552</c:v>
                </c:pt>
                <c:pt idx="3826">
                  <c:v>269.24997016728798</c:v>
                </c:pt>
                <c:pt idx="3827">
                  <c:v>275.72177368962139</c:v>
                </c:pt>
                <c:pt idx="3828">
                  <c:v>272.56153759577552</c:v>
                </c:pt>
                <c:pt idx="3829">
                  <c:v>275.91377083805185</c:v>
                </c:pt>
                <c:pt idx="3830">
                  <c:v>286.00775371144584</c:v>
                </c:pt>
                <c:pt idx="3831">
                  <c:v>282.74163766834027</c:v>
                </c:pt>
                <c:pt idx="3832">
                  <c:v>279.30651862824317</c:v>
                </c:pt>
                <c:pt idx="3833">
                  <c:v>296.90926249311991</c:v>
                </c:pt>
                <c:pt idx="3834">
                  <c:v>293.30261631446854</c:v>
                </c:pt>
                <c:pt idx="3835">
                  <c:v>331.13893833825608</c:v>
                </c:pt>
                <c:pt idx="3836">
                  <c:v>304.25787284001768</c:v>
                </c:pt>
                <c:pt idx="3837">
                  <c:v>335.2072257423057</c:v>
                </c:pt>
                <c:pt idx="3838">
                  <c:v>339.32657182533472</c:v>
                </c:pt>
                <c:pt idx="3839">
                  <c:v>343.49683137643819</c:v>
                </c:pt>
                <c:pt idx="3840">
                  <c:v>343.49683137643819</c:v>
                </c:pt>
                <c:pt idx="3841">
                  <c:v>323.43694336682728</c:v>
                </c:pt>
                <c:pt idx="3842">
                  <c:v>360.69941973370459</c:v>
                </c:pt>
                <c:pt idx="3843">
                  <c:v>356.31885368402811</c:v>
                </c:pt>
                <c:pt idx="3844">
                  <c:v>365.13427759977753</c:v>
                </c:pt>
                <c:pt idx="3845">
                  <c:v>351.99272840297817</c:v>
                </c:pt>
                <c:pt idx="3846">
                  <c:v>351.99272840297817</c:v>
                </c:pt>
                <c:pt idx="3847">
                  <c:v>319.50621858032804</c:v>
                </c:pt>
                <c:pt idx="3848">
                  <c:v>351.99272840297817</c:v>
                </c:pt>
                <c:pt idx="3849">
                  <c:v>347.71866148616226</c:v>
                </c:pt>
                <c:pt idx="3850">
                  <c:v>339.32657182533472</c:v>
                </c:pt>
                <c:pt idx="3851">
                  <c:v>300.56105900299593</c:v>
                </c:pt>
                <c:pt idx="3852">
                  <c:v>319.22691159322972</c:v>
                </c:pt>
                <c:pt idx="3853">
                  <c:v>323.14900587605575</c:v>
                </c:pt>
                <c:pt idx="3854">
                  <c:v>331.13893833825608</c:v>
                </c:pt>
                <c:pt idx="3855">
                  <c:v>315.35257795219155</c:v>
                </c:pt>
                <c:pt idx="3856">
                  <c:v>293.07764028538037</c:v>
                </c:pt>
                <c:pt idx="3857">
                  <c:v>293.07764028538037</c:v>
                </c:pt>
                <c:pt idx="3858">
                  <c:v>286.00775371144584</c:v>
                </c:pt>
                <c:pt idx="3859">
                  <c:v>282.53698370503207</c:v>
                </c:pt>
                <c:pt idx="3860">
                  <c:v>279.10827963813858</c:v>
                </c:pt>
                <c:pt idx="3861">
                  <c:v>282.53698370503207</c:v>
                </c:pt>
                <c:pt idx="3862">
                  <c:v>253.28506404867795</c:v>
                </c:pt>
                <c:pt idx="3863">
                  <c:v>262.57876473844914</c:v>
                </c:pt>
                <c:pt idx="3864">
                  <c:v>250.2069797840897</c:v>
                </c:pt>
                <c:pt idx="3865">
                  <c:v>262.74679370514622</c:v>
                </c:pt>
                <c:pt idx="3866">
                  <c:v>259.55480464347221</c:v>
                </c:pt>
                <c:pt idx="3867">
                  <c:v>259.39159273045635</c:v>
                </c:pt>
                <c:pt idx="3868">
                  <c:v>269.06996085139212</c:v>
                </c:pt>
                <c:pt idx="3869">
                  <c:v>256.40084627856413</c:v>
                </c:pt>
                <c:pt idx="3870">
                  <c:v>269.06996085139212</c:v>
                </c:pt>
                <c:pt idx="3871">
                  <c:v>259.39159273045635</c:v>
                </c:pt>
                <c:pt idx="3872">
                  <c:v>259.39159273045635</c:v>
                </c:pt>
                <c:pt idx="3873">
                  <c:v>244.16260991851235</c:v>
                </c:pt>
                <c:pt idx="3874">
                  <c:v>253.28506404867795</c:v>
                </c:pt>
                <c:pt idx="3875">
                  <c:v>253.13230852156639</c:v>
                </c:pt>
                <c:pt idx="3876">
                  <c:v>241.19480667851704</c:v>
                </c:pt>
                <c:pt idx="3877">
                  <c:v>229.67818327900216</c:v>
                </c:pt>
                <c:pt idx="3878">
                  <c:v>241.19480667851704</c:v>
                </c:pt>
                <c:pt idx="3879">
                  <c:v>259.39159273045635</c:v>
                </c:pt>
                <c:pt idx="3880">
                  <c:v>238.2628515739467</c:v>
                </c:pt>
                <c:pt idx="3881">
                  <c:v>256.24293428204618</c:v>
                </c:pt>
                <c:pt idx="3882">
                  <c:v>244.02449841158113</c:v>
                </c:pt>
                <c:pt idx="3883">
                  <c:v>256.24293428204618</c:v>
                </c:pt>
                <c:pt idx="3884">
                  <c:v>241.19480667851704</c:v>
                </c:pt>
                <c:pt idx="3885">
                  <c:v>256.24293428204618</c:v>
                </c:pt>
                <c:pt idx="3886">
                  <c:v>238.2628515739467</c:v>
                </c:pt>
                <c:pt idx="3887">
                  <c:v>244.16260991851235</c:v>
                </c:pt>
                <c:pt idx="3888">
                  <c:v>247.16671454488718</c:v>
                </c:pt>
                <c:pt idx="3889">
                  <c:v>250.2069797840897</c:v>
                </c:pt>
                <c:pt idx="3890">
                  <c:v>247.16671454488718</c:v>
                </c:pt>
                <c:pt idx="3891">
                  <c:v>259.39159273045635</c:v>
                </c:pt>
                <c:pt idx="3892">
                  <c:v>265.80430095386146</c:v>
                </c:pt>
                <c:pt idx="3893">
                  <c:v>262.57876473844914</c:v>
                </c:pt>
                <c:pt idx="3894">
                  <c:v>244.16260991851235</c:v>
                </c:pt>
                <c:pt idx="3895">
                  <c:v>238.2628515739467</c:v>
                </c:pt>
                <c:pt idx="3896">
                  <c:v>241.19480667851704</c:v>
                </c:pt>
                <c:pt idx="3897">
                  <c:v>247.02385524800184</c:v>
                </c:pt>
                <c:pt idx="3898">
                  <c:v>250.05924094667455</c:v>
                </c:pt>
                <c:pt idx="3899">
                  <c:v>244.16260991851235</c:v>
                </c:pt>
                <c:pt idx="3900">
                  <c:v>238.2628515739467</c:v>
                </c:pt>
                <c:pt idx="3901">
                  <c:v>244.16260991851235</c:v>
                </c:pt>
                <c:pt idx="3902">
                  <c:v>235.36629735731088</c:v>
                </c:pt>
                <c:pt idx="3903">
                  <c:v>259.39159273045635</c:v>
                </c:pt>
                <c:pt idx="3904">
                  <c:v>241.19480667851704</c:v>
                </c:pt>
                <c:pt idx="3905">
                  <c:v>232.50526061459757</c:v>
                </c:pt>
                <c:pt idx="3906">
                  <c:v>224.12588765596271</c:v>
                </c:pt>
                <c:pt idx="3907">
                  <c:v>244.16260991851235</c:v>
                </c:pt>
                <c:pt idx="3908">
                  <c:v>235.36629735731088</c:v>
                </c:pt>
                <c:pt idx="3909">
                  <c:v>229.67818327900216</c:v>
                </c:pt>
                <c:pt idx="3910">
                  <c:v>238.2628515739467</c:v>
                </c:pt>
                <c:pt idx="3911">
                  <c:v>250.05924094667455</c:v>
                </c:pt>
                <c:pt idx="3912">
                  <c:v>250.05924094667455</c:v>
                </c:pt>
                <c:pt idx="3913">
                  <c:v>241.19480667851704</c:v>
                </c:pt>
                <c:pt idx="3914">
                  <c:v>259.39159273045635</c:v>
                </c:pt>
                <c:pt idx="3915">
                  <c:v>244.16260991851235</c:v>
                </c:pt>
                <c:pt idx="3916">
                  <c:v>256.24293428204618</c:v>
                </c:pt>
                <c:pt idx="3917">
                  <c:v>244.16260991851235</c:v>
                </c:pt>
                <c:pt idx="3918">
                  <c:v>244.16260991851235</c:v>
                </c:pt>
                <c:pt idx="3919">
                  <c:v>250.05924094667455</c:v>
                </c:pt>
                <c:pt idx="3920">
                  <c:v>253.13230852156639</c:v>
                </c:pt>
                <c:pt idx="3921">
                  <c:v>229.67818327900216</c:v>
                </c:pt>
                <c:pt idx="3922">
                  <c:v>235.24166643229387</c:v>
                </c:pt>
                <c:pt idx="3923">
                  <c:v>361.07634542396193</c:v>
                </c:pt>
                <c:pt idx="3924">
                  <c:v>247.02385524800184</c:v>
                </c:pt>
                <c:pt idx="3925">
                  <c:v>232.50526061459757</c:v>
                </c:pt>
                <c:pt idx="3926">
                  <c:v>361.07634542396193</c:v>
                </c:pt>
                <c:pt idx="3927">
                  <c:v>365.52247362917547</c:v>
                </c:pt>
                <c:pt idx="3928">
                  <c:v>360.69941973370459</c:v>
                </c:pt>
                <c:pt idx="3929">
                  <c:v>352.34714945799055</c:v>
                </c:pt>
                <c:pt idx="3930">
                  <c:v>361.07634542396193</c:v>
                </c:pt>
                <c:pt idx="3931">
                  <c:v>383.42994408524845</c:v>
                </c:pt>
                <c:pt idx="3932">
                  <c:v>352.34714945799055</c:v>
                </c:pt>
                <c:pt idx="3933">
                  <c:v>229.67818327900216</c:v>
                </c:pt>
                <c:pt idx="3934">
                  <c:v>374.1687989204741</c:v>
                </c:pt>
                <c:pt idx="3935">
                  <c:v>232.50526061459757</c:v>
                </c:pt>
                <c:pt idx="3936">
                  <c:v>356.6848047453575</c:v>
                </c:pt>
                <c:pt idx="3937">
                  <c:v>388.14701526685491</c:v>
                </c:pt>
                <c:pt idx="3938">
                  <c:v>356.6848047453575</c:v>
                </c:pt>
                <c:pt idx="3939">
                  <c:v>352.34714945799055</c:v>
                </c:pt>
                <c:pt idx="3940">
                  <c:v>388.14701526685491</c:v>
                </c:pt>
                <c:pt idx="3941">
                  <c:v>356.6848047453575</c:v>
                </c:pt>
                <c:pt idx="3942">
                  <c:v>339.65143544321586</c:v>
                </c:pt>
                <c:pt idx="3943">
                  <c:v>348.06352246646054</c:v>
                </c:pt>
                <c:pt idx="3944">
                  <c:v>331.44484614039203</c:v>
                </c:pt>
                <c:pt idx="3945">
                  <c:v>356.31885368402811</c:v>
                </c:pt>
                <c:pt idx="3946">
                  <c:v>360.69941973370459</c:v>
                </c:pt>
                <c:pt idx="3947">
                  <c:v>356.31885368402811</c:v>
                </c:pt>
                <c:pt idx="3948">
                  <c:v>339.65143544321586</c:v>
                </c:pt>
                <c:pt idx="3949">
                  <c:v>339.65143544321586</c:v>
                </c:pt>
                <c:pt idx="3950">
                  <c:v>335.52248391409472</c:v>
                </c:pt>
                <c:pt idx="3951">
                  <c:v>356.31885368402811</c:v>
                </c:pt>
                <c:pt idx="3952">
                  <c:v>188.80755665380607</c:v>
                </c:pt>
                <c:pt idx="3953">
                  <c:v>193.42574715354795</c:v>
                </c:pt>
                <c:pt idx="3954">
                  <c:v>181.98576430636655</c:v>
                </c:pt>
                <c:pt idx="3955">
                  <c:v>200.66325327208003</c:v>
                </c:pt>
                <c:pt idx="3956">
                  <c:v>195.80890589882964</c:v>
                </c:pt>
                <c:pt idx="3957">
                  <c:v>200.66325327208003</c:v>
                </c:pt>
                <c:pt idx="3958">
                  <c:v>195.88076563400813</c:v>
                </c:pt>
                <c:pt idx="3959">
                  <c:v>203.13470191890602</c:v>
                </c:pt>
                <c:pt idx="3960">
                  <c:v>191.13704822036055</c:v>
                </c:pt>
                <c:pt idx="3961">
                  <c:v>198.22144284453859</c:v>
                </c:pt>
                <c:pt idx="3962">
                  <c:v>198.22144284453859</c:v>
                </c:pt>
                <c:pt idx="3963">
                  <c:v>188.80755665380607</c:v>
                </c:pt>
                <c:pt idx="3964">
                  <c:v>200.66325327208003</c:v>
                </c:pt>
                <c:pt idx="3965">
                  <c:v>203.13470191890602</c:v>
                </c:pt>
                <c:pt idx="3966">
                  <c:v>188.80755665380607</c:v>
                </c:pt>
                <c:pt idx="3967">
                  <c:v>200.66325327208003</c:v>
                </c:pt>
                <c:pt idx="3968">
                  <c:v>184.23203723865021</c:v>
                </c:pt>
                <c:pt idx="3969">
                  <c:v>186.50600092235766</c:v>
                </c:pt>
                <c:pt idx="3970">
                  <c:v>186.50600092235766</c:v>
                </c:pt>
                <c:pt idx="3971">
                  <c:v>195.88076563400813</c:v>
                </c:pt>
                <c:pt idx="3972">
                  <c:v>208.16749712246391</c:v>
                </c:pt>
                <c:pt idx="3973">
                  <c:v>186.50600092235766</c:v>
                </c:pt>
                <c:pt idx="3974">
                  <c:v>193.42574715354795</c:v>
                </c:pt>
                <c:pt idx="3975">
                  <c:v>198.22144284453859</c:v>
                </c:pt>
                <c:pt idx="3976">
                  <c:v>188.80755665380607</c:v>
                </c:pt>
                <c:pt idx="3977">
                  <c:v>188.80755665380607</c:v>
                </c:pt>
                <c:pt idx="3978">
                  <c:v>205.6361582968363</c:v>
                </c:pt>
                <c:pt idx="3979">
                  <c:v>215.94910421754116</c:v>
                </c:pt>
                <c:pt idx="3980">
                  <c:v>193.49482390952016</c:v>
                </c:pt>
                <c:pt idx="3981">
                  <c:v>210.73009086515566</c:v>
                </c:pt>
                <c:pt idx="3982">
                  <c:v>198.29616703017805</c:v>
                </c:pt>
                <c:pt idx="3983">
                  <c:v>205.71998316789919</c:v>
                </c:pt>
                <c:pt idx="3984">
                  <c:v>218.60630755178357</c:v>
                </c:pt>
                <c:pt idx="3985">
                  <c:v>208.16749712246391</c:v>
                </c:pt>
                <c:pt idx="3986">
                  <c:v>208.16749712246391</c:v>
                </c:pt>
                <c:pt idx="3987">
                  <c:v>195.88076563400813</c:v>
                </c:pt>
                <c:pt idx="3988">
                  <c:v>198.29616703017805</c:v>
                </c:pt>
                <c:pt idx="3989">
                  <c:v>188.80755665380607</c:v>
                </c:pt>
                <c:pt idx="3990">
                  <c:v>193.42574715354795</c:v>
                </c:pt>
                <c:pt idx="3991">
                  <c:v>181.98576430636655</c:v>
                </c:pt>
                <c:pt idx="3992">
                  <c:v>203.13470191890602</c:v>
                </c:pt>
                <c:pt idx="3993">
                  <c:v>193.42574715354795</c:v>
                </c:pt>
                <c:pt idx="3994">
                  <c:v>195.80890589882964</c:v>
                </c:pt>
                <c:pt idx="3995">
                  <c:v>179.76596579465544</c:v>
                </c:pt>
                <c:pt idx="3996">
                  <c:v>193.42574715354795</c:v>
                </c:pt>
                <c:pt idx="3997">
                  <c:v>177.57275440794146</c:v>
                </c:pt>
                <c:pt idx="3998">
                  <c:v>181.98576430636655</c:v>
                </c:pt>
                <c:pt idx="3999">
                  <c:v>193.42574715354795</c:v>
                </c:pt>
                <c:pt idx="4000">
                  <c:v>191.07067615575545</c:v>
                </c:pt>
                <c:pt idx="4001">
                  <c:v>179.76596579465544</c:v>
                </c:pt>
                <c:pt idx="4002">
                  <c:v>184.17376922119905</c:v>
                </c:pt>
                <c:pt idx="4003">
                  <c:v>193.42574715354795</c:v>
                </c:pt>
                <c:pt idx="4004">
                  <c:v>175.40580373759204</c:v>
                </c:pt>
                <c:pt idx="4005">
                  <c:v>175.40580373759204</c:v>
                </c:pt>
                <c:pt idx="4006">
                  <c:v>184.17376922119905</c:v>
                </c:pt>
                <c:pt idx="4007">
                  <c:v>191.07067615575545</c:v>
                </c:pt>
                <c:pt idx="4008">
                  <c:v>186.44480982054921</c:v>
                </c:pt>
                <c:pt idx="4009">
                  <c:v>181.98576430636655</c:v>
                </c:pt>
                <c:pt idx="4010">
                  <c:v>184.17376922119905</c:v>
                </c:pt>
                <c:pt idx="4011">
                  <c:v>181.98576430636655</c:v>
                </c:pt>
                <c:pt idx="4012">
                  <c:v>193.42574715354795</c:v>
                </c:pt>
                <c:pt idx="4013">
                  <c:v>177.57275440794146</c:v>
                </c:pt>
                <c:pt idx="4014">
                  <c:v>179.76596579465544</c:v>
                </c:pt>
                <c:pt idx="4015">
                  <c:v>177.57275440794146</c:v>
                </c:pt>
                <c:pt idx="4016">
                  <c:v>171.1498122794516</c:v>
                </c:pt>
                <c:pt idx="4017">
                  <c:v>191.07067615575545</c:v>
                </c:pt>
                <c:pt idx="4018">
                  <c:v>181.92946214505557</c:v>
                </c:pt>
                <c:pt idx="4019">
                  <c:v>179.76596579465544</c:v>
                </c:pt>
                <c:pt idx="4020">
                  <c:v>175.40580373759204</c:v>
                </c:pt>
                <c:pt idx="4021">
                  <c:v>181.92946214505557</c:v>
                </c:pt>
                <c:pt idx="4022">
                  <c:v>181.92946214505557</c:v>
                </c:pt>
                <c:pt idx="4023">
                  <c:v>191.07067615575545</c:v>
                </c:pt>
                <c:pt idx="4024">
                  <c:v>181.92946214505557</c:v>
                </c:pt>
                <c:pt idx="4025">
                  <c:v>171.1498122794516</c:v>
                </c:pt>
                <c:pt idx="4026">
                  <c:v>171.1498122794516</c:v>
                </c:pt>
                <c:pt idx="4027">
                  <c:v>171.1498122794516</c:v>
                </c:pt>
                <c:pt idx="4028">
                  <c:v>191.07067615575545</c:v>
                </c:pt>
                <c:pt idx="4029">
                  <c:v>173.26520901785813</c:v>
                </c:pt>
                <c:pt idx="4030">
                  <c:v>171.1498122794516</c:v>
                </c:pt>
                <c:pt idx="4031">
                  <c:v>169.05972202758772</c:v>
                </c:pt>
                <c:pt idx="4032">
                  <c:v>181.92946214505557</c:v>
                </c:pt>
                <c:pt idx="4033">
                  <c:v>184.17376922119905</c:v>
                </c:pt>
                <c:pt idx="4034">
                  <c:v>171.1498122794516</c:v>
                </c:pt>
                <c:pt idx="4035">
                  <c:v>193.42574715354795</c:v>
                </c:pt>
                <c:pt idx="4036">
                  <c:v>186.44480982054921</c:v>
                </c:pt>
                <c:pt idx="4037">
                  <c:v>191.07067615575545</c:v>
                </c:pt>
                <c:pt idx="4038">
                  <c:v>175.40580373759204</c:v>
                </c:pt>
                <c:pt idx="4039">
                  <c:v>177.57275440794146</c:v>
                </c:pt>
                <c:pt idx="4040">
                  <c:v>169.05972202758772</c:v>
                </c:pt>
                <c:pt idx="4041">
                  <c:v>184.17376922119905</c:v>
                </c:pt>
                <c:pt idx="4042">
                  <c:v>177.52106504752291</c:v>
                </c:pt>
                <c:pt idx="4043">
                  <c:v>179.71200370954233</c:v>
                </c:pt>
                <c:pt idx="4044">
                  <c:v>166.99462828486841</c:v>
                </c:pt>
                <c:pt idx="4045">
                  <c:v>179.71200370954233</c:v>
                </c:pt>
                <c:pt idx="4046">
                  <c:v>162.93860327679519</c:v>
                </c:pt>
                <c:pt idx="4047">
                  <c:v>160.94667389604356</c:v>
                </c:pt>
                <c:pt idx="4048">
                  <c:v>179.71200370954233</c:v>
                </c:pt>
                <c:pt idx="4049">
                  <c:v>166.99462828486841</c:v>
                </c:pt>
                <c:pt idx="4050">
                  <c:v>181.92946214505557</c:v>
                </c:pt>
                <c:pt idx="4051">
                  <c:v>171.1498122794516</c:v>
                </c:pt>
                <c:pt idx="4052">
                  <c:v>171.1498122794516</c:v>
                </c:pt>
                <c:pt idx="4053">
                  <c:v>177.52106504752291</c:v>
                </c:pt>
                <c:pt idx="4054">
                  <c:v>166.99462828486841</c:v>
                </c:pt>
                <c:pt idx="4055">
                  <c:v>181.92946214505557</c:v>
                </c:pt>
                <c:pt idx="4056">
                  <c:v>175.35632150041141</c:v>
                </c:pt>
                <c:pt idx="4057">
                  <c:v>177.52106504752291</c:v>
                </c:pt>
                <c:pt idx="4058">
                  <c:v>173.26520901785813</c:v>
                </c:pt>
                <c:pt idx="4059">
                  <c:v>184.17376922119905</c:v>
                </c:pt>
                <c:pt idx="4060">
                  <c:v>177.57275440794146</c:v>
                </c:pt>
                <c:pt idx="4061">
                  <c:v>175.40580373759204</c:v>
                </c:pt>
                <c:pt idx="4062">
                  <c:v>175.40580373759204</c:v>
                </c:pt>
                <c:pt idx="4063">
                  <c:v>173.26520901785813</c:v>
                </c:pt>
                <c:pt idx="4064">
                  <c:v>184.17376922119905</c:v>
                </c:pt>
                <c:pt idx="4065">
                  <c:v>179.76596579465544</c:v>
                </c:pt>
                <c:pt idx="4066">
                  <c:v>179.76596579465544</c:v>
                </c:pt>
                <c:pt idx="4067">
                  <c:v>179.71200370954233</c:v>
                </c:pt>
                <c:pt idx="4068">
                  <c:v>179.71200370954233</c:v>
                </c:pt>
                <c:pt idx="4069">
                  <c:v>164.954225040712</c:v>
                </c:pt>
                <c:pt idx="4070">
                  <c:v>166.99462828486841</c:v>
                </c:pt>
                <c:pt idx="4071">
                  <c:v>184.17376922119905</c:v>
                </c:pt>
                <c:pt idx="4072">
                  <c:v>171.1498122794516</c:v>
                </c:pt>
                <c:pt idx="4073">
                  <c:v>175.40580373759204</c:v>
                </c:pt>
                <c:pt idx="4074">
                  <c:v>186.44480982054921</c:v>
                </c:pt>
                <c:pt idx="4075">
                  <c:v>184.17376922119905</c:v>
                </c:pt>
                <c:pt idx="4076">
                  <c:v>173.26520901785813</c:v>
                </c:pt>
                <c:pt idx="4077">
                  <c:v>175.40580373759204</c:v>
                </c:pt>
                <c:pt idx="4078">
                  <c:v>179.76596579465544</c:v>
                </c:pt>
                <c:pt idx="4079">
                  <c:v>193.42574715354795</c:v>
                </c:pt>
                <c:pt idx="4080">
                  <c:v>175.40580373759204</c:v>
                </c:pt>
                <c:pt idx="4081">
                  <c:v>193.42574715354795</c:v>
                </c:pt>
                <c:pt idx="4082">
                  <c:v>184.23203723865021</c:v>
                </c:pt>
                <c:pt idx="4083">
                  <c:v>188.80755665380607</c:v>
                </c:pt>
                <c:pt idx="4084">
                  <c:v>198.22144284453859</c:v>
                </c:pt>
                <c:pt idx="4085">
                  <c:v>188.80755665380607</c:v>
                </c:pt>
                <c:pt idx="4086">
                  <c:v>193.42574715354795</c:v>
                </c:pt>
                <c:pt idx="4087">
                  <c:v>203.13470191890602</c:v>
                </c:pt>
                <c:pt idx="4088">
                  <c:v>200.66325327208003</c:v>
                </c:pt>
                <c:pt idx="4089">
                  <c:v>208.16749712246391</c:v>
                </c:pt>
                <c:pt idx="4090">
                  <c:v>198.29616703017805</c:v>
                </c:pt>
                <c:pt idx="4091">
                  <c:v>213.3238301303565</c:v>
                </c:pt>
                <c:pt idx="4092">
                  <c:v>198.29616703017805</c:v>
                </c:pt>
                <c:pt idx="4093">
                  <c:v>205.71998316789919</c:v>
                </c:pt>
                <c:pt idx="4094">
                  <c:v>203.21540644295376</c:v>
                </c:pt>
                <c:pt idx="4095">
                  <c:v>200.74092498696851</c:v>
                </c:pt>
                <c:pt idx="4096">
                  <c:v>208.25453155597302</c:v>
                </c:pt>
                <c:pt idx="4097">
                  <c:v>224.01756850962133</c:v>
                </c:pt>
                <c:pt idx="4098">
                  <c:v>218.60630755178357</c:v>
                </c:pt>
                <c:pt idx="4099">
                  <c:v>208.25453155597302</c:v>
                </c:pt>
                <c:pt idx="4100">
                  <c:v>221.29530899482589</c:v>
                </c:pt>
                <c:pt idx="4101">
                  <c:v>221.399826756203</c:v>
                </c:pt>
                <c:pt idx="4102">
                  <c:v>213.41756405676622</c:v>
                </c:pt>
                <c:pt idx="4103">
                  <c:v>216.04633239132207</c:v>
                </c:pt>
                <c:pt idx="4104">
                  <c:v>229.56193502916847</c:v>
                </c:pt>
                <c:pt idx="4105">
                  <c:v>224.12588765596271</c:v>
                </c:pt>
                <c:pt idx="4106">
                  <c:v>235.24166643229387</c:v>
                </c:pt>
                <c:pt idx="4107">
                  <c:v>235.24166643229387</c:v>
                </c:pt>
                <c:pt idx="4108">
                  <c:v>229.56193502916847</c:v>
                </c:pt>
                <c:pt idx="4109">
                  <c:v>229.67818327900216</c:v>
                </c:pt>
                <c:pt idx="4110">
                  <c:v>224.12588765596271</c:v>
                </c:pt>
                <c:pt idx="4111">
                  <c:v>224.12588765596271</c:v>
                </c:pt>
                <c:pt idx="4112">
                  <c:v>247.02385524800184</c:v>
                </c:pt>
                <c:pt idx="4113">
                  <c:v>244.02449841158113</c:v>
                </c:pt>
                <c:pt idx="4114">
                  <c:v>244.02449841158113</c:v>
                </c:pt>
                <c:pt idx="4115">
                  <c:v>244.02449841158113</c:v>
                </c:pt>
                <c:pt idx="4116">
                  <c:v>166.95335162990386</c:v>
                </c:pt>
                <c:pt idx="4117">
                  <c:v>157.03391179750616</c:v>
                </c:pt>
                <c:pt idx="4118">
                  <c:v>166.95335162990386</c:v>
                </c:pt>
                <c:pt idx="4119">
                  <c:v>158.97854029727696</c:v>
                </c:pt>
                <c:pt idx="4120">
                  <c:v>169.01648400751805</c:v>
                </c:pt>
                <c:pt idx="4121">
                  <c:v>175.35632150041141</c:v>
                </c:pt>
                <c:pt idx="4122">
                  <c:v>175.35632150041141</c:v>
                </c:pt>
                <c:pt idx="4123">
                  <c:v>173.21786959422431</c:v>
                </c:pt>
                <c:pt idx="4124">
                  <c:v>173.21786959422431</c:v>
                </c:pt>
                <c:pt idx="4125">
                  <c:v>173.21786959422431</c:v>
                </c:pt>
                <c:pt idx="4126">
                  <c:v>155.11250141521901</c:v>
                </c:pt>
                <c:pt idx="4127">
                  <c:v>160.94667389604356</c:v>
                </c:pt>
                <c:pt idx="4128">
                  <c:v>162.93860327679519</c:v>
                </c:pt>
                <c:pt idx="4129">
                  <c:v>162.93860327679519</c:v>
                </c:pt>
                <c:pt idx="4130">
                  <c:v>158.97854029727696</c:v>
                </c:pt>
                <c:pt idx="4131">
                  <c:v>164.954225040712</c:v>
                </c:pt>
                <c:pt idx="4132">
                  <c:v>173.21786959422431</c:v>
                </c:pt>
                <c:pt idx="4133">
                  <c:v>173.21786959422431</c:v>
                </c:pt>
                <c:pt idx="4134">
                  <c:v>169.01648400751805</c:v>
                </c:pt>
                <c:pt idx="4135">
                  <c:v>158.97854029727696</c:v>
                </c:pt>
                <c:pt idx="4136">
                  <c:v>171.10455386331017</c:v>
                </c:pt>
                <c:pt idx="4137">
                  <c:v>169.05972202758772</c:v>
                </c:pt>
                <c:pt idx="4138">
                  <c:v>164.954225040712</c:v>
                </c:pt>
                <c:pt idx="4139">
                  <c:v>181.92946214505557</c:v>
                </c:pt>
                <c:pt idx="4140">
                  <c:v>177.52106504752291</c:v>
                </c:pt>
                <c:pt idx="4141">
                  <c:v>175.40580373759204</c:v>
                </c:pt>
                <c:pt idx="4142">
                  <c:v>186.44480982054921</c:v>
                </c:pt>
                <c:pt idx="4143">
                  <c:v>177.52106504752291</c:v>
                </c:pt>
                <c:pt idx="4144">
                  <c:v>184.17376922119905</c:v>
                </c:pt>
                <c:pt idx="4145">
                  <c:v>184.17376922119905</c:v>
                </c:pt>
                <c:pt idx="4146">
                  <c:v>177.57275440794146</c:v>
                </c:pt>
                <c:pt idx="4147">
                  <c:v>177.57275440794146</c:v>
                </c:pt>
                <c:pt idx="4148">
                  <c:v>179.76596579465544</c:v>
                </c:pt>
                <c:pt idx="4149">
                  <c:v>181.98576430636655</c:v>
                </c:pt>
                <c:pt idx="4150">
                  <c:v>184.17376922119905</c:v>
                </c:pt>
                <c:pt idx="4151">
                  <c:v>175.40580373759204</c:v>
                </c:pt>
                <c:pt idx="4152">
                  <c:v>177.57275440794146</c:v>
                </c:pt>
                <c:pt idx="4153">
                  <c:v>169.05972202758772</c:v>
                </c:pt>
                <c:pt idx="4154">
                  <c:v>177.57275440794146</c:v>
                </c:pt>
                <c:pt idx="4155">
                  <c:v>191.07067615575545</c:v>
                </c:pt>
                <c:pt idx="4156">
                  <c:v>173.26520901785813</c:v>
                </c:pt>
                <c:pt idx="4157">
                  <c:v>171.1498122794516</c:v>
                </c:pt>
                <c:pt idx="4158">
                  <c:v>188.74381247798101</c:v>
                </c:pt>
                <c:pt idx="4159">
                  <c:v>179.71200370954233</c:v>
                </c:pt>
                <c:pt idx="4160">
                  <c:v>177.57275440794146</c:v>
                </c:pt>
                <c:pt idx="4161">
                  <c:v>184.17376922119905</c:v>
                </c:pt>
                <c:pt idx="4162">
                  <c:v>184.17376922119905</c:v>
                </c:pt>
                <c:pt idx="4163">
                  <c:v>175.40580373759204</c:v>
                </c:pt>
                <c:pt idx="4164">
                  <c:v>173.26520901785813</c:v>
                </c:pt>
                <c:pt idx="4165">
                  <c:v>175.40580373759204</c:v>
                </c:pt>
                <c:pt idx="4166">
                  <c:v>171.1498122794516</c:v>
                </c:pt>
                <c:pt idx="4167">
                  <c:v>184.17376922119905</c:v>
                </c:pt>
                <c:pt idx="4168">
                  <c:v>179.71200370954233</c:v>
                </c:pt>
                <c:pt idx="4169">
                  <c:v>166.99462828486841</c:v>
                </c:pt>
                <c:pt idx="4170">
                  <c:v>177.52106504752291</c:v>
                </c:pt>
                <c:pt idx="4171">
                  <c:v>175.35632150041141</c:v>
                </c:pt>
                <c:pt idx="4172">
                  <c:v>158.97854029727696</c:v>
                </c:pt>
                <c:pt idx="4173">
                  <c:v>157.03391179750616</c:v>
                </c:pt>
                <c:pt idx="4174">
                  <c:v>155.11250141521901</c:v>
                </c:pt>
                <c:pt idx="4175">
                  <c:v>157.00160876418005</c:v>
                </c:pt>
                <c:pt idx="4176">
                  <c:v>151.33857103014839</c:v>
                </c:pt>
                <c:pt idx="4177">
                  <c:v>151.33857103014839</c:v>
                </c:pt>
                <c:pt idx="4178">
                  <c:v>151.33857103014839</c:v>
                </c:pt>
                <c:pt idx="4179">
                  <c:v>151.31103656399671</c:v>
                </c:pt>
                <c:pt idx="4180">
                  <c:v>145.84428251821245</c:v>
                </c:pt>
                <c:pt idx="4181">
                  <c:v>151.31103656399671</c:v>
                </c:pt>
                <c:pt idx="4182">
                  <c:v>142.29007276438824</c:v>
                </c:pt>
                <c:pt idx="4183">
                  <c:v>153.18532005663835</c:v>
                </c:pt>
                <c:pt idx="4184">
                  <c:v>142.29007276438824</c:v>
                </c:pt>
                <c:pt idx="4185">
                  <c:v>137.11547015065031</c:v>
                </c:pt>
                <c:pt idx="4186">
                  <c:v>151.31103656399671</c:v>
                </c:pt>
                <c:pt idx="4187">
                  <c:v>153.18532005663835</c:v>
                </c:pt>
                <c:pt idx="4188">
                  <c:v>145.82109841131205</c:v>
                </c:pt>
                <c:pt idx="4189">
                  <c:v>140.5252753194732</c:v>
                </c:pt>
                <c:pt idx="4190">
                  <c:v>140.54449559437234</c:v>
                </c:pt>
                <c:pt idx="4191">
                  <c:v>135.43184814321626</c:v>
                </c:pt>
                <c:pt idx="4192">
                  <c:v>135.43184814321626</c:v>
                </c:pt>
                <c:pt idx="4193">
                  <c:v>144.03487802237385</c:v>
                </c:pt>
                <c:pt idx="4194">
                  <c:v>149.45908552167248</c:v>
                </c:pt>
                <c:pt idx="4195">
                  <c:v>137.11547015065031</c:v>
                </c:pt>
                <c:pt idx="4196">
                  <c:v>140.54449559437234</c:v>
                </c:pt>
                <c:pt idx="4197">
                  <c:v>142.29007276438824</c:v>
                </c:pt>
                <c:pt idx="4198">
                  <c:v>145.82109841131205</c:v>
                </c:pt>
                <c:pt idx="4199">
                  <c:v>135.43184814321626</c:v>
                </c:pt>
                <c:pt idx="4200">
                  <c:v>138.81971226658251</c:v>
                </c:pt>
                <c:pt idx="4201">
                  <c:v>151.31103656399671</c:v>
                </c:pt>
                <c:pt idx="4202">
                  <c:v>138.81971226658251</c:v>
                </c:pt>
                <c:pt idx="4203">
                  <c:v>142.2695721507454</c:v>
                </c:pt>
                <c:pt idx="4204">
                  <c:v>133.76793934801276</c:v>
                </c:pt>
                <c:pt idx="4205">
                  <c:v>142.2695721507454</c:v>
                </c:pt>
                <c:pt idx="4206">
                  <c:v>135.43184814321626</c:v>
                </c:pt>
                <c:pt idx="4207">
                  <c:v>133.76793934801276</c:v>
                </c:pt>
                <c:pt idx="4208">
                  <c:v>145.82109841131205</c:v>
                </c:pt>
                <c:pt idx="4209">
                  <c:v>137.11547015065031</c:v>
                </c:pt>
                <c:pt idx="4210">
                  <c:v>144.03487802237385</c:v>
                </c:pt>
                <c:pt idx="4211">
                  <c:v>133.76793934801276</c:v>
                </c:pt>
                <c:pt idx="4212">
                  <c:v>145.82109841131205</c:v>
                </c:pt>
                <c:pt idx="4213">
                  <c:v>140.5252753194732</c:v>
                </c:pt>
                <c:pt idx="4214">
                  <c:v>144.03487802237385</c:v>
                </c:pt>
                <c:pt idx="4215">
                  <c:v>138.80173274781876</c:v>
                </c:pt>
                <c:pt idx="4216">
                  <c:v>138.80173274781876</c:v>
                </c:pt>
                <c:pt idx="4217">
                  <c:v>137.11547015065031</c:v>
                </c:pt>
                <c:pt idx="4218">
                  <c:v>145.82109841131205</c:v>
                </c:pt>
                <c:pt idx="4219">
                  <c:v>133.76793934801276</c:v>
                </c:pt>
                <c:pt idx="4220">
                  <c:v>144.03487802237385</c:v>
                </c:pt>
                <c:pt idx="4221">
                  <c:v>149.45908552167248</c:v>
                </c:pt>
                <c:pt idx="4222">
                  <c:v>137.11547015065031</c:v>
                </c:pt>
                <c:pt idx="4223">
                  <c:v>144.03487802237385</c:v>
                </c:pt>
                <c:pt idx="4224">
                  <c:v>144.03487802237385</c:v>
                </c:pt>
                <c:pt idx="4225">
                  <c:v>144.03487802237385</c:v>
                </c:pt>
                <c:pt idx="4226">
                  <c:v>149.45908552167248</c:v>
                </c:pt>
                <c:pt idx="4227">
                  <c:v>137.11547015065031</c:v>
                </c:pt>
                <c:pt idx="4228">
                  <c:v>147.62919547925478</c:v>
                </c:pt>
                <c:pt idx="4229">
                  <c:v>133.76793934801276</c:v>
                </c:pt>
                <c:pt idx="4230">
                  <c:v>142.29007276438824</c:v>
                </c:pt>
                <c:pt idx="4231">
                  <c:v>144.03487802237385</c:v>
                </c:pt>
                <c:pt idx="4232">
                  <c:v>137.11547015065031</c:v>
                </c:pt>
                <c:pt idx="4233">
                  <c:v>138.81971226658251</c:v>
                </c:pt>
                <c:pt idx="4234">
                  <c:v>137.11547015065031</c:v>
                </c:pt>
                <c:pt idx="4235">
                  <c:v>147.65378524379631</c:v>
                </c:pt>
                <c:pt idx="4236">
                  <c:v>155.08183660154171</c:v>
                </c:pt>
                <c:pt idx="4237">
                  <c:v>153.21439598528039</c:v>
                </c:pt>
                <c:pt idx="4238">
                  <c:v>160.91094201795656</c:v>
                </c:pt>
                <c:pt idx="4239">
                  <c:v>160.91094201795656</c:v>
                </c:pt>
                <c:pt idx="4240">
                  <c:v>155.11250141521901</c:v>
                </c:pt>
                <c:pt idx="4241">
                  <c:v>155.11250141521901</c:v>
                </c:pt>
                <c:pt idx="4242">
                  <c:v>164.91485226056525</c:v>
                </c:pt>
                <c:pt idx="4243">
                  <c:v>160.91094201795656</c:v>
                </c:pt>
                <c:pt idx="4244">
                  <c:v>162.90107802600414</c:v>
                </c:pt>
                <c:pt idx="4245">
                  <c:v>166.95335162990386</c:v>
                </c:pt>
                <c:pt idx="4246">
                  <c:v>177.57275440794146</c:v>
                </c:pt>
                <c:pt idx="4247">
                  <c:v>186.44480982054921</c:v>
                </c:pt>
                <c:pt idx="4248">
                  <c:v>179.71200370954233</c:v>
                </c:pt>
                <c:pt idx="4249">
                  <c:v>166.99462828486841</c:v>
                </c:pt>
                <c:pt idx="4250">
                  <c:v>181.92946214505557</c:v>
                </c:pt>
                <c:pt idx="4251">
                  <c:v>166.99462828486841</c:v>
                </c:pt>
                <c:pt idx="4252">
                  <c:v>166.99462828486841</c:v>
                </c:pt>
                <c:pt idx="4253">
                  <c:v>179.71200370954233</c:v>
                </c:pt>
                <c:pt idx="4254">
                  <c:v>173.26520901785813</c:v>
                </c:pt>
                <c:pt idx="4255">
                  <c:v>171.1498122794516</c:v>
                </c:pt>
                <c:pt idx="4256">
                  <c:v>177.57275440794146</c:v>
                </c:pt>
                <c:pt idx="4257">
                  <c:v>179.76596579465544</c:v>
                </c:pt>
                <c:pt idx="4258">
                  <c:v>181.92946214505557</c:v>
                </c:pt>
                <c:pt idx="4259">
                  <c:v>181.92946214505557</c:v>
                </c:pt>
                <c:pt idx="4260">
                  <c:v>179.76596579465544</c:v>
                </c:pt>
                <c:pt idx="4261">
                  <c:v>179.76596579465544</c:v>
                </c:pt>
                <c:pt idx="4262">
                  <c:v>181.98576430636655</c:v>
                </c:pt>
                <c:pt idx="4263">
                  <c:v>195.80890589882964</c:v>
                </c:pt>
                <c:pt idx="4264">
                  <c:v>200.66325327208003</c:v>
                </c:pt>
                <c:pt idx="4265">
                  <c:v>188.80755665380607</c:v>
                </c:pt>
                <c:pt idx="4266">
                  <c:v>188.80755665380607</c:v>
                </c:pt>
                <c:pt idx="4267">
                  <c:v>205.6361582968363</c:v>
                </c:pt>
                <c:pt idx="4268">
                  <c:v>181.98576430636655</c:v>
                </c:pt>
                <c:pt idx="4269">
                  <c:v>203.13470191890602</c:v>
                </c:pt>
                <c:pt idx="4270">
                  <c:v>203.13470191890602</c:v>
                </c:pt>
                <c:pt idx="4271">
                  <c:v>186.50600092235766</c:v>
                </c:pt>
                <c:pt idx="4272">
                  <c:v>188.80755665380607</c:v>
                </c:pt>
                <c:pt idx="4273">
                  <c:v>186.50600092235766</c:v>
                </c:pt>
                <c:pt idx="4274">
                  <c:v>184.23203723865021</c:v>
                </c:pt>
                <c:pt idx="4275">
                  <c:v>200.66325327208003</c:v>
                </c:pt>
                <c:pt idx="4276">
                  <c:v>200.66325327208003</c:v>
                </c:pt>
                <c:pt idx="4277">
                  <c:v>191.13704822036055</c:v>
                </c:pt>
                <c:pt idx="4278">
                  <c:v>198.22144284453859</c:v>
                </c:pt>
                <c:pt idx="4279">
                  <c:v>184.23203723865021</c:v>
                </c:pt>
                <c:pt idx="4280">
                  <c:v>186.50600092235766</c:v>
                </c:pt>
                <c:pt idx="4281">
                  <c:v>179.76596579465544</c:v>
                </c:pt>
                <c:pt idx="4282">
                  <c:v>177.57275440794146</c:v>
                </c:pt>
                <c:pt idx="4283">
                  <c:v>175.40580373759204</c:v>
                </c:pt>
                <c:pt idx="4284">
                  <c:v>171.1498122794516</c:v>
                </c:pt>
                <c:pt idx="4285">
                  <c:v>171.1498122794516</c:v>
                </c:pt>
                <c:pt idx="4286">
                  <c:v>175.40580373759204</c:v>
                </c:pt>
                <c:pt idx="4287">
                  <c:v>177.52106504752291</c:v>
                </c:pt>
                <c:pt idx="4288">
                  <c:v>171.1498122794516</c:v>
                </c:pt>
                <c:pt idx="4289">
                  <c:v>166.99462828486841</c:v>
                </c:pt>
                <c:pt idx="4290">
                  <c:v>164.954225040712</c:v>
                </c:pt>
                <c:pt idx="4291">
                  <c:v>166.99462828486841</c:v>
                </c:pt>
                <c:pt idx="4292">
                  <c:v>160.94667389604356</c:v>
                </c:pt>
                <c:pt idx="4293">
                  <c:v>162.93860327679519</c:v>
                </c:pt>
                <c:pt idx="4294">
                  <c:v>166.95335162990386</c:v>
                </c:pt>
                <c:pt idx="4295">
                  <c:v>157.03391179750616</c:v>
                </c:pt>
                <c:pt idx="4296">
                  <c:v>160.91094201795656</c:v>
                </c:pt>
                <c:pt idx="4297">
                  <c:v>151.33857103014839</c:v>
                </c:pt>
                <c:pt idx="4298">
                  <c:v>169.01648400751805</c:v>
                </c:pt>
                <c:pt idx="4299">
                  <c:v>151.33857103014839</c:v>
                </c:pt>
                <c:pt idx="4300">
                  <c:v>155.11250141521901</c:v>
                </c:pt>
                <c:pt idx="4301">
                  <c:v>155.11250141521901</c:v>
                </c:pt>
                <c:pt idx="4302">
                  <c:v>155.11250141521901</c:v>
                </c:pt>
                <c:pt idx="4303">
                  <c:v>142.29007276438824</c:v>
                </c:pt>
                <c:pt idx="4304">
                  <c:v>142.29007276438824</c:v>
                </c:pt>
                <c:pt idx="4305">
                  <c:v>138.81971226658251</c:v>
                </c:pt>
                <c:pt idx="4306">
                  <c:v>137.11547015065031</c:v>
                </c:pt>
                <c:pt idx="4307">
                  <c:v>149.45908552167248</c:v>
                </c:pt>
                <c:pt idx="4308">
                  <c:v>138.80173274781876</c:v>
                </c:pt>
                <c:pt idx="4309">
                  <c:v>133.76793934801276</c:v>
                </c:pt>
                <c:pt idx="4310">
                  <c:v>132.12383285879446</c:v>
                </c:pt>
                <c:pt idx="4311">
                  <c:v>137.09902492231799</c:v>
                </c:pt>
                <c:pt idx="4312">
                  <c:v>128.89438222249356</c:v>
                </c:pt>
                <c:pt idx="4313">
                  <c:v>135.4162353402487</c:v>
                </c:pt>
                <c:pt idx="4314">
                  <c:v>124.19233659686238</c:v>
                </c:pt>
                <c:pt idx="4315">
                  <c:v>127.3082500790033</c:v>
                </c:pt>
                <c:pt idx="4316">
                  <c:v>121.15034448815821</c:v>
                </c:pt>
                <c:pt idx="4317">
                  <c:v>124.19233659686238</c:v>
                </c:pt>
                <c:pt idx="4318">
                  <c:v>125.73161950460948</c:v>
                </c:pt>
                <c:pt idx="4319">
                  <c:v>133.75345475908364</c:v>
                </c:pt>
                <c:pt idx="4320">
                  <c:v>115.27960029274037</c:v>
                </c:pt>
                <c:pt idx="4321">
                  <c:v>124.18390721588116</c:v>
                </c:pt>
                <c:pt idx="4322">
                  <c:v>115.27960029274037</c:v>
                </c:pt>
                <c:pt idx="4323">
                  <c:v>119.65625260403067</c:v>
                </c:pt>
                <c:pt idx="4324">
                  <c:v>118.17990709545988</c:v>
                </c:pt>
                <c:pt idx="4325">
                  <c:v>124.18390721588116</c:v>
                </c:pt>
                <c:pt idx="4326">
                  <c:v>121.15034448815821</c:v>
                </c:pt>
                <c:pt idx="4327">
                  <c:v>118.17990709545988</c:v>
                </c:pt>
                <c:pt idx="4328">
                  <c:v>121.15034448815821</c:v>
                </c:pt>
                <c:pt idx="4329">
                  <c:v>118.17990709545988</c:v>
                </c:pt>
                <c:pt idx="4330">
                  <c:v>128.8830726285733</c:v>
                </c:pt>
                <c:pt idx="4331">
                  <c:v>127.29793215488519</c:v>
                </c:pt>
                <c:pt idx="4332">
                  <c:v>127.3082500790033</c:v>
                </c:pt>
                <c:pt idx="4333">
                  <c:v>125.74097764312683</c:v>
                </c:pt>
                <c:pt idx="4334">
                  <c:v>124.19233659686238</c:v>
                </c:pt>
                <c:pt idx="4335">
                  <c:v>130.49928852912652</c:v>
                </c:pt>
                <c:pt idx="4336">
                  <c:v>132.12383285879446</c:v>
                </c:pt>
                <c:pt idx="4337">
                  <c:v>133.76793934801276</c:v>
                </c:pt>
                <c:pt idx="4338">
                  <c:v>130.49928852912652</c:v>
                </c:pt>
                <c:pt idx="4339">
                  <c:v>138.81971226658251</c:v>
                </c:pt>
                <c:pt idx="4340">
                  <c:v>144.05669963525136</c:v>
                </c:pt>
                <c:pt idx="4341">
                  <c:v>137.11547015065031</c:v>
                </c:pt>
                <c:pt idx="4342">
                  <c:v>138.81971226658251</c:v>
                </c:pt>
                <c:pt idx="4343">
                  <c:v>145.84428251821245</c:v>
                </c:pt>
                <c:pt idx="4344">
                  <c:v>142.29007276438824</c:v>
                </c:pt>
                <c:pt idx="4345">
                  <c:v>144.05669963525136</c:v>
                </c:pt>
                <c:pt idx="4346">
                  <c:v>144.05669963525136</c:v>
                </c:pt>
                <c:pt idx="4347">
                  <c:v>138.81971226658251</c:v>
                </c:pt>
                <c:pt idx="4348">
                  <c:v>142.29007276438824</c:v>
                </c:pt>
                <c:pt idx="4349">
                  <c:v>151.31103656399671</c:v>
                </c:pt>
                <c:pt idx="4350">
                  <c:v>135.43184814321626</c:v>
                </c:pt>
                <c:pt idx="4351">
                  <c:v>149.45908552167248</c:v>
                </c:pt>
                <c:pt idx="4352">
                  <c:v>147.62919547925478</c:v>
                </c:pt>
                <c:pt idx="4353">
                  <c:v>135.43184814321626</c:v>
                </c:pt>
                <c:pt idx="4354">
                  <c:v>135.43184814321626</c:v>
                </c:pt>
                <c:pt idx="4355">
                  <c:v>142.29007276438824</c:v>
                </c:pt>
                <c:pt idx="4356">
                  <c:v>144.05669963525136</c:v>
                </c:pt>
                <c:pt idx="4357">
                  <c:v>144.05669963525136</c:v>
                </c:pt>
                <c:pt idx="4358">
                  <c:v>140.54449559437234</c:v>
                </c:pt>
                <c:pt idx="4359">
                  <c:v>145.84428251821245</c:v>
                </c:pt>
                <c:pt idx="4360">
                  <c:v>145.84428251821245</c:v>
                </c:pt>
                <c:pt idx="4361">
                  <c:v>153.21439598528039</c:v>
                </c:pt>
                <c:pt idx="4362">
                  <c:v>157.00160876418005</c:v>
                </c:pt>
                <c:pt idx="4363">
                  <c:v>158.94454869457402</c:v>
                </c:pt>
                <c:pt idx="4364">
                  <c:v>149.48512500802224</c:v>
                </c:pt>
                <c:pt idx="4365">
                  <c:v>155.11250141521901</c:v>
                </c:pt>
                <c:pt idx="4366">
                  <c:v>155.11250141521901</c:v>
                </c:pt>
                <c:pt idx="4367">
                  <c:v>158.97854029727696</c:v>
                </c:pt>
                <c:pt idx="4368">
                  <c:v>155.11250141521901</c:v>
                </c:pt>
                <c:pt idx="4369">
                  <c:v>160.94667389604356</c:v>
                </c:pt>
                <c:pt idx="4370">
                  <c:v>160.94667389604356</c:v>
                </c:pt>
                <c:pt idx="4371">
                  <c:v>157.03391179750616</c:v>
                </c:pt>
                <c:pt idx="4372">
                  <c:v>164.954225040712</c:v>
                </c:pt>
                <c:pt idx="4373">
                  <c:v>160.94667389604356</c:v>
                </c:pt>
                <c:pt idx="4374">
                  <c:v>162.93860327679519</c:v>
                </c:pt>
                <c:pt idx="4375">
                  <c:v>173.26520901785813</c:v>
                </c:pt>
                <c:pt idx="4376">
                  <c:v>177.52106504752291</c:v>
                </c:pt>
                <c:pt idx="4377">
                  <c:v>173.26520901785813</c:v>
                </c:pt>
                <c:pt idx="4378">
                  <c:v>166.99462828486841</c:v>
                </c:pt>
                <c:pt idx="4379">
                  <c:v>121.15034448815821</c:v>
                </c:pt>
                <c:pt idx="4380">
                  <c:v>113.85276628031352</c:v>
                </c:pt>
                <c:pt idx="4381">
                  <c:v>108.32497511159487</c:v>
                </c:pt>
                <c:pt idx="4382">
                  <c:v>115.27613700114227</c:v>
                </c:pt>
                <c:pt idx="4383">
                  <c:v>111.05723535876696</c:v>
                </c:pt>
                <c:pt idx="4384">
                  <c:v>122.65457066447858</c:v>
                </c:pt>
                <c:pt idx="4385">
                  <c:v>113.85549592958357</c:v>
                </c:pt>
                <c:pt idx="4386">
                  <c:v>119.65043140466031</c:v>
                </c:pt>
                <c:pt idx="4387">
                  <c:v>121.14368268712111</c:v>
                </c:pt>
                <c:pt idx="4388">
                  <c:v>112.44801523047759</c:v>
                </c:pt>
                <c:pt idx="4389">
                  <c:v>119.65043140466031</c:v>
                </c:pt>
                <c:pt idx="4390">
                  <c:v>127.29793215488519</c:v>
                </c:pt>
                <c:pt idx="4391">
                  <c:v>128.8830726285733</c:v>
                </c:pt>
                <c:pt idx="4392">
                  <c:v>128.8830726285733</c:v>
                </c:pt>
                <c:pt idx="4393">
                  <c:v>127.29793215488519</c:v>
                </c:pt>
                <c:pt idx="4394">
                  <c:v>128.8830726285733</c:v>
                </c:pt>
                <c:pt idx="4395">
                  <c:v>121.15034448815821</c:v>
                </c:pt>
                <c:pt idx="4396">
                  <c:v>122.65457066447858</c:v>
                </c:pt>
                <c:pt idx="4397">
                  <c:v>113.85549592958357</c:v>
                </c:pt>
                <c:pt idx="4398">
                  <c:v>116.72109356572064</c:v>
                </c:pt>
                <c:pt idx="4399">
                  <c:v>115.27960029274037</c:v>
                </c:pt>
                <c:pt idx="4400">
                  <c:v>132.11044094733143</c:v>
                </c:pt>
                <c:pt idx="4401">
                  <c:v>116.72109356572064</c:v>
                </c:pt>
                <c:pt idx="4402">
                  <c:v>127.29793215488519</c:v>
                </c:pt>
                <c:pt idx="4403">
                  <c:v>121.15034448815821</c:v>
                </c:pt>
                <c:pt idx="4404">
                  <c:v>122.66210148152209</c:v>
                </c:pt>
                <c:pt idx="4405">
                  <c:v>130.48695470705837</c:v>
                </c:pt>
                <c:pt idx="4406">
                  <c:v>127.3082500790033</c:v>
                </c:pt>
                <c:pt idx="4407">
                  <c:v>133.75345475908364</c:v>
                </c:pt>
                <c:pt idx="4408">
                  <c:v>132.11044094733143</c:v>
                </c:pt>
                <c:pt idx="4409">
                  <c:v>128.89438222249356</c:v>
                </c:pt>
                <c:pt idx="4410">
                  <c:v>130.49928852912652</c:v>
                </c:pt>
                <c:pt idx="4411">
                  <c:v>127.3082500790033</c:v>
                </c:pt>
                <c:pt idx="4412">
                  <c:v>128.89438222249356</c:v>
                </c:pt>
                <c:pt idx="4413">
                  <c:v>140.5252753194732</c:v>
                </c:pt>
                <c:pt idx="4414">
                  <c:v>133.76793934801276</c:v>
                </c:pt>
                <c:pt idx="4415">
                  <c:v>144.03487802237385</c:v>
                </c:pt>
                <c:pt idx="4416">
                  <c:v>144.03487802237385</c:v>
                </c:pt>
                <c:pt idx="4417">
                  <c:v>138.81971226658251</c:v>
                </c:pt>
                <c:pt idx="4418">
                  <c:v>135.43184814321626</c:v>
                </c:pt>
                <c:pt idx="4419">
                  <c:v>137.11547015065031</c:v>
                </c:pt>
                <c:pt idx="4420">
                  <c:v>147.62919547925478</c:v>
                </c:pt>
                <c:pt idx="4421">
                  <c:v>145.84428251821245</c:v>
                </c:pt>
                <c:pt idx="4422">
                  <c:v>157.00160876418005</c:v>
                </c:pt>
                <c:pt idx="4423">
                  <c:v>147.65378524379631</c:v>
                </c:pt>
                <c:pt idx="4424">
                  <c:v>151.33857103014839</c:v>
                </c:pt>
                <c:pt idx="4425">
                  <c:v>153.21439598528039</c:v>
                </c:pt>
                <c:pt idx="4426">
                  <c:v>160.94667389604356</c:v>
                </c:pt>
                <c:pt idx="4427">
                  <c:v>157.03391179750616</c:v>
                </c:pt>
                <c:pt idx="4428">
                  <c:v>153.21439598528039</c:v>
                </c:pt>
                <c:pt idx="4429">
                  <c:v>153.21439598528039</c:v>
                </c:pt>
                <c:pt idx="4430">
                  <c:v>153.21439598528039</c:v>
                </c:pt>
                <c:pt idx="4431">
                  <c:v>149.48512500802224</c:v>
                </c:pt>
                <c:pt idx="4432">
                  <c:v>147.65378524379631</c:v>
                </c:pt>
                <c:pt idx="4433">
                  <c:v>149.48512500802224</c:v>
                </c:pt>
                <c:pt idx="4434">
                  <c:v>144.05669963525136</c:v>
                </c:pt>
                <c:pt idx="4435">
                  <c:v>140.54449559437234</c:v>
                </c:pt>
                <c:pt idx="4436">
                  <c:v>140.54449559437234</c:v>
                </c:pt>
                <c:pt idx="4437">
                  <c:v>133.76793934801276</c:v>
                </c:pt>
                <c:pt idx="4438">
                  <c:v>130.49928852912652</c:v>
                </c:pt>
                <c:pt idx="4439">
                  <c:v>132.12383285879446</c:v>
                </c:pt>
                <c:pt idx="4440">
                  <c:v>132.12383285879446</c:v>
                </c:pt>
                <c:pt idx="4441">
                  <c:v>125.74097764312683</c:v>
                </c:pt>
                <c:pt idx="4442">
                  <c:v>127.3082500790033</c:v>
                </c:pt>
                <c:pt idx="4443">
                  <c:v>127.3082500790033</c:v>
                </c:pt>
                <c:pt idx="4444">
                  <c:v>124.19233659686238</c:v>
                </c:pt>
                <c:pt idx="4445">
                  <c:v>130.49928852912652</c:v>
                </c:pt>
                <c:pt idx="4446">
                  <c:v>130.49928852912652</c:v>
                </c:pt>
                <c:pt idx="4447">
                  <c:v>127.3082500790033</c:v>
                </c:pt>
                <c:pt idx="4448">
                  <c:v>135.4162353402487</c:v>
                </c:pt>
                <c:pt idx="4449">
                  <c:v>133.76793934801276</c:v>
                </c:pt>
                <c:pt idx="4450">
                  <c:v>132.12383285879446</c:v>
                </c:pt>
                <c:pt idx="4451">
                  <c:v>137.11547015065031</c:v>
                </c:pt>
                <c:pt idx="4452">
                  <c:v>135.43184814321626</c:v>
                </c:pt>
                <c:pt idx="4453">
                  <c:v>133.76793934801276</c:v>
                </c:pt>
                <c:pt idx="4454">
                  <c:v>137.11547015065031</c:v>
                </c:pt>
                <c:pt idx="4455">
                  <c:v>137.11547015065031</c:v>
                </c:pt>
                <c:pt idx="4456">
                  <c:v>137.11547015065031</c:v>
                </c:pt>
                <c:pt idx="4457">
                  <c:v>140.54449559437234</c:v>
                </c:pt>
                <c:pt idx="4458">
                  <c:v>135.43184814321626</c:v>
                </c:pt>
                <c:pt idx="4459">
                  <c:v>135.43184814321626</c:v>
                </c:pt>
                <c:pt idx="4460">
                  <c:v>133.76793934801276</c:v>
                </c:pt>
                <c:pt idx="4461">
                  <c:v>138.81971226658251</c:v>
                </c:pt>
                <c:pt idx="4462">
                  <c:v>133.76793934801276</c:v>
                </c:pt>
                <c:pt idx="4463">
                  <c:v>144.03487802237385</c:v>
                </c:pt>
                <c:pt idx="4464">
                  <c:v>151.31103656399671</c:v>
                </c:pt>
                <c:pt idx="4465">
                  <c:v>137.11547015065031</c:v>
                </c:pt>
                <c:pt idx="4466">
                  <c:v>138.81971226658251</c:v>
                </c:pt>
                <c:pt idx="4467">
                  <c:v>133.76793934801276</c:v>
                </c:pt>
                <c:pt idx="4468">
                  <c:v>132.12383285879446</c:v>
                </c:pt>
                <c:pt idx="4469">
                  <c:v>133.76793934801276</c:v>
                </c:pt>
                <c:pt idx="4470">
                  <c:v>133.76793934801276</c:v>
                </c:pt>
                <c:pt idx="4471">
                  <c:v>137.11547015065031</c:v>
                </c:pt>
                <c:pt idx="4472">
                  <c:v>137.11547015065031</c:v>
                </c:pt>
                <c:pt idx="4473">
                  <c:v>137.11547015065031</c:v>
                </c:pt>
                <c:pt idx="4474">
                  <c:v>140.54449559437234</c:v>
                </c:pt>
                <c:pt idx="4475">
                  <c:v>147.65378524379631</c:v>
                </c:pt>
                <c:pt idx="4476">
                  <c:v>147.65378524379631</c:v>
                </c:pt>
                <c:pt idx="4477">
                  <c:v>145.84428251821245</c:v>
                </c:pt>
                <c:pt idx="4478">
                  <c:v>149.48512500802224</c:v>
                </c:pt>
                <c:pt idx="4479">
                  <c:v>147.65378524379631</c:v>
                </c:pt>
                <c:pt idx="4480">
                  <c:v>151.33857103014839</c:v>
                </c:pt>
                <c:pt idx="4481">
                  <c:v>145.84428251821245</c:v>
                </c:pt>
                <c:pt idx="4482">
                  <c:v>147.65378524379631</c:v>
                </c:pt>
                <c:pt idx="4483">
                  <c:v>142.29007276438824</c:v>
                </c:pt>
                <c:pt idx="4484">
                  <c:v>140.54449559437234</c:v>
                </c:pt>
                <c:pt idx="4485">
                  <c:v>142.29007276438824</c:v>
                </c:pt>
                <c:pt idx="4486">
                  <c:v>140.54449559437234</c:v>
                </c:pt>
                <c:pt idx="4487">
                  <c:v>137.11547015065031</c:v>
                </c:pt>
                <c:pt idx="4488">
                  <c:v>140.54449559437234</c:v>
                </c:pt>
                <c:pt idx="4489">
                  <c:v>132.12383285879446</c:v>
                </c:pt>
                <c:pt idx="4490">
                  <c:v>138.81971226658251</c:v>
                </c:pt>
                <c:pt idx="4491">
                  <c:v>138.81971226658251</c:v>
                </c:pt>
                <c:pt idx="4492">
                  <c:v>140.54449559437234</c:v>
                </c:pt>
                <c:pt idx="4493">
                  <c:v>144.05669963525136</c:v>
                </c:pt>
                <c:pt idx="4494">
                  <c:v>35.924828822529477</c:v>
                </c:pt>
                <c:pt idx="4495">
                  <c:v>31.300321352682065</c:v>
                </c:pt>
                <c:pt idx="4496">
                  <c:v>32.190256144477367</c:v>
                </c:pt>
                <c:pt idx="4497">
                  <c:v>32.64321064172335</c:v>
                </c:pt>
                <c:pt idx="4498">
                  <c:v>26.29054981258043</c:v>
                </c:pt>
                <c:pt idx="4499">
                  <c:v>27.4525415851204</c:v>
                </c:pt>
                <c:pt idx="4500">
                  <c:v>27.4525415851204</c:v>
                </c:pt>
                <c:pt idx="4501">
                  <c:v>27.4525415851204</c:v>
                </c:pt>
                <c:pt idx="4502">
                  <c:v>26.29054981258043</c:v>
                </c:pt>
                <c:pt idx="4503">
                  <c:v>28.25073192328265</c:v>
                </c:pt>
                <c:pt idx="4504">
                  <c:v>26.673235737036638</c:v>
                </c:pt>
                <c:pt idx="4505">
                  <c:v>27.06054725992448</c:v>
                </c:pt>
                <c:pt idx="4506">
                  <c:v>28.65712435665202</c:v>
                </c:pt>
                <c:pt idx="4507">
                  <c:v>20.872468996926834</c:v>
                </c:pt>
                <c:pt idx="4508">
                  <c:v>20.872468996926834</c:v>
                </c:pt>
                <c:pt idx="4509">
                  <c:v>20.247614909615457</c:v>
                </c:pt>
                <c:pt idx="4510">
                  <c:v>19.637540252626799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930928"/>
        <c:axId val="157931320"/>
      </c:scatterChart>
      <c:valAx>
        <c:axId val="157930928"/>
        <c:scaling>
          <c:logBase val="10"/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Gas dose (TorrL)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931320"/>
        <c:crosses val="autoZero"/>
        <c:crossBetween val="midCat"/>
      </c:valAx>
      <c:valAx>
        <c:axId val="157931320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Pump Speed (L/s)</a:t>
                </a:r>
              </a:p>
            </c:rich>
          </c:tx>
          <c:layout>
            <c:manualLayout>
              <c:xMode val="edge"/>
              <c:yMode val="edge"/>
              <c:x val="3.253750107123958E-2"/>
              <c:y val="0.263853480729477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7930928"/>
        <c:crossesAt val="1.0000000000000004E-6"/>
        <c:crossBetween val="midCat"/>
        <c:minorUnit val="5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0.14509</cdr:x>
      <cdr:y>0.29653</cdr:y>
    </cdr:from>
    <cdr:to>
      <cdr:x>0.44959</cdr:x>
      <cdr:y>0.39184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9227" y="1162050"/>
          <a:ext cx="2537817" cy="37350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200" dirty="0" smtClean="0"/>
            <a:t>Open </a:t>
          </a:r>
          <a:r>
            <a:rPr lang="en-US" sz="2200" dirty="0" err="1" smtClean="0"/>
            <a:t>cryopump</a:t>
          </a:r>
          <a:r>
            <a:rPr lang="en-US" sz="2200" dirty="0" smtClean="0"/>
            <a:t> valve</a:t>
          </a:r>
          <a:endParaRPr lang="en-US" sz="2200" dirty="0"/>
        </a:p>
      </cdr:txBody>
    </cdr:sp>
  </cdr:relSizeAnchor>
  <cdr:relSizeAnchor xmlns:cdr="http://schemas.openxmlformats.org/drawingml/2006/chartDrawing">
    <cdr:from>
      <cdr:x>0.29943</cdr:x>
      <cdr:y>0.2541</cdr:y>
    </cdr:from>
    <cdr:to>
      <cdr:x>0.44959</cdr:x>
      <cdr:y>0.29298</cdr:y>
    </cdr:to>
    <cdr:cxnSp macro="">
      <cdr:nvCxnSpPr>
        <cdr:cNvPr id="4" name="Straight Arrow Connector 3"/>
        <cdr:cNvCxnSpPr/>
      </cdr:nvCxnSpPr>
      <cdr:spPr bwMode="auto">
        <a:xfrm xmlns:a="http://schemas.openxmlformats.org/drawingml/2006/main" flipV="1">
          <a:off x="2495551" y="995764"/>
          <a:ext cx="1251493" cy="152401"/>
        </a:xfrm>
        <a:prstGeom xmlns:a="http://schemas.openxmlformats.org/drawingml/2006/main" prst="straightConnector1">
          <a:avLst/>
        </a:prstGeom>
        <a:solidFill xmlns:a="http://schemas.openxmlformats.org/drawingml/2006/main">
          <a:schemeClr val="accent1"/>
        </a:solidFill>
        <a:ln xmlns:a="http://schemas.openxmlformats.org/drawingml/2006/main" w="28575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0.69486</cdr:x>
      <cdr:y>0.14715</cdr:y>
    </cdr:from>
    <cdr:to>
      <cdr:x>0.70802</cdr:x>
      <cdr:y>0.17515</cdr:y>
    </cdr:to>
    <cdr:sp macro="" textlink="">
      <cdr:nvSpPr>
        <cdr:cNvPr id="3" name="Diamond 2"/>
        <cdr:cNvSpPr/>
      </cdr:nvSpPr>
      <cdr:spPr>
        <a:xfrm xmlns:a="http://schemas.openxmlformats.org/drawingml/2006/main">
          <a:off x="5791201" y="576664"/>
          <a:ext cx="109728" cy="109728"/>
        </a:xfrm>
        <a:prstGeom xmlns:a="http://schemas.openxmlformats.org/drawingml/2006/main" prst="diamond">
          <a:avLst/>
        </a:prstGeom>
        <a:solidFill xmlns:a="http://schemas.openxmlformats.org/drawingml/2006/main">
          <a:srgbClr val="C0272D"/>
        </a:solidFill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0.69486</cdr:x>
      <cdr:y>0.19819</cdr:y>
    </cdr:from>
    <cdr:to>
      <cdr:x>0.70802</cdr:x>
      <cdr:y>0.22619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5791201" y="776689"/>
          <a:ext cx="109728" cy="109728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0.69486</cdr:x>
      <cdr:y>0.24194</cdr:y>
    </cdr:from>
    <cdr:to>
      <cdr:x>0.70802</cdr:x>
      <cdr:y>0.26994</cdr:y>
    </cdr:to>
    <cdr:sp macro="" textlink="">
      <cdr:nvSpPr>
        <cdr:cNvPr id="6" name="Isosceles Triangle 5"/>
        <cdr:cNvSpPr/>
      </cdr:nvSpPr>
      <cdr:spPr>
        <a:xfrm xmlns:a="http://schemas.openxmlformats.org/drawingml/2006/main">
          <a:off x="5791201" y="948139"/>
          <a:ext cx="109728" cy="109728"/>
        </a:xfrm>
        <a:prstGeom xmlns:a="http://schemas.openxmlformats.org/drawingml/2006/main" prst="triangle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2">
          <a:schemeClr val="accent4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0.06241</cdr:x>
      <cdr:y>0.09303</cdr:y>
    </cdr:from>
    <cdr:to>
      <cdr:x>0.11742</cdr:x>
      <cdr:y>0.21706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6462" y="255895"/>
          <a:ext cx="464024" cy="341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1e-9</a:t>
          </a:r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0.63426</cdr:x>
      <cdr:y>0.14559</cdr:y>
    </cdr:from>
    <cdr:to>
      <cdr:x>0.79398</cdr:x>
      <cdr:y>0.35446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19700" y="451485"/>
          <a:ext cx="1314450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BNNT warm</a:t>
          </a:r>
        </a:p>
        <a:p xmlns:a="http://schemas.openxmlformats.org/drawingml/2006/main">
          <a:r>
            <a:rPr lang="en-US" sz="1400" b="1" dirty="0" smtClean="0"/>
            <a:t>BNNT cold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0.60995</cdr:x>
      <cdr:y>0.17631</cdr:y>
    </cdr:from>
    <cdr:to>
      <cdr:x>0.62847</cdr:x>
      <cdr:y>0.22238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5019675" y="546735"/>
          <a:ext cx="152400" cy="142875"/>
        </a:xfrm>
        <a:prstGeom xmlns:a="http://schemas.openxmlformats.org/drawingml/2006/main" prst="rect">
          <a:avLst/>
        </a:prstGeom>
        <a:solidFill xmlns:a="http://schemas.openxmlformats.org/drawingml/2006/main">
          <a:srgbClr val="00B050"/>
        </a:solidFill>
        <a:ln xmlns:a="http://schemas.openxmlformats.org/drawingml/2006/main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0.6115</cdr:x>
      <cdr:y>0.24798</cdr:y>
    </cdr:from>
    <cdr:to>
      <cdr:x>0.63002</cdr:x>
      <cdr:y>0.29405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5032375" y="768985"/>
          <a:ext cx="152400" cy="142875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0.63542</cdr:x>
      <cdr:y>0.4151</cdr:y>
    </cdr:from>
    <cdr:to>
      <cdr:x>0.74714</cdr:x>
      <cdr:y>0.61606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200650" y="747626"/>
          <a:ext cx="914400" cy="3619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err="1" smtClean="0"/>
            <a:t>Leybold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0.0642</cdr:x>
      <cdr:y>0.05989</cdr:y>
    </cdr:from>
    <cdr:to>
      <cdr:x>0.11089</cdr:x>
      <cdr:y>0.24933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25439" y="107864"/>
          <a:ext cx="382137" cy="341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 smtClean="0"/>
            <a:t>1e-9</a:t>
          </a:r>
          <a:endParaRPr lang="en-US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0.21328</cdr:x>
      <cdr:y>0.65964</cdr:y>
    </cdr:from>
    <cdr:to>
      <cdr:x>0.68617</cdr:x>
      <cdr:y>0.85772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4955" y="3045181"/>
          <a:ext cx="3691577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dirty="0" smtClean="0">
              <a:solidFill>
                <a:srgbClr val="FF0000"/>
              </a:solidFill>
            </a:rPr>
            <a:t>Red: </a:t>
          </a:r>
          <a:r>
            <a:rPr lang="en-US" sz="1600" dirty="0" smtClean="0"/>
            <a:t>First run, varied pressure</a:t>
          </a:r>
        </a:p>
        <a:p xmlns:a="http://schemas.openxmlformats.org/drawingml/2006/main">
          <a:r>
            <a:rPr lang="en-US" sz="1600" dirty="0" smtClean="0">
              <a:solidFill>
                <a:srgbClr val="0070C0"/>
              </a:solidFill>
            </a:rPr>
            <a:t>Blue: </a:t>
          </a:r>
          <a:r>
            <a:rPr lang="en-US" sz="1600" dirty="0" smtClean="0"/>
            <a:t>Second run, constant inlet pressure </a:t>
          </a:r>
          <a:endParaRPr lang="en-US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A561148-A986-485A-AEDA-54CDAD3E82C9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E93CE55-B17B-438E-9369-464EC4FB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05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F55D5C-575E-954A-8549-87D8A97D9807}" type="datetimeFigureOut">
              <a:rPr lang="en-US" smtClean="0"/>
              <a:t>10/19/2015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AACADC-D521-D241-8216-A13B59B4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712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 Design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92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227005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65411" y="6509719"/>
            <a:ext cx="219656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19 October</a:t>
            </a:r>
            <a:r>
              <a:rPr lang="en-US" sz="1200" baseline="0" dirty="0" smtClean="0">
                <a:solidFill>
                  <a:srgbClr val="C0272D"/>
                </a:solidFill>
              </a:rPr>
              <a:t> 2015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6188529"/>
            <a:ext cx="407510" cy="55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227005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65411" y="6509719"/>
            <a:ext cx="219656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19 October</a:t>
            </a:r>
            <a:r>
              <a:rPr lang="en-US" sz="1200" baseline="0" dirty="0" smtClean="0">
                <a:solidFill>
                  <a:srgbClr val="C0272D"/>
                </a:solidFill>
              </a:rPr>
              <a:t> 2015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6188529"/>
            <a:ext cx="407510" cy="55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227005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65411" y="6509719"/>
            <a:ext cx="219656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19 October</a:t>
            </a:r>
            <a:r>
              <a:rPr lang="en-US" sz="1200" baseline="0" dirty="0" smtClean="0">
                <a:solidFill>
                  <a:srgbClr val="C0272D"/>
                </a:solidFill>
              </a:rPr>
              <a:t> 2015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6188529"/>
            <a:ext cx="407510" cy="55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227005"/>
            <a:ext cx="1074513" cy="304826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65411" y="6509719"/>
            <a:ext cx="219656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19 October</a:t>
            </a:r>
            <a:r>
              <a:rPr lang="en-US" sz="1200" baseline="0" dirty="0" smtClean="0">
                <a:solidFill>
                  <a:srgbClr val="C0272D"/>
                </a:solidFill>
              </a:rPr>
              <a:t> 2015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6188529"/>
            <a:ext cx="407510" cy="55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6227005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65411" y="6509719"/>
            <a:ext cx="2196563" cy="276999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Stutzman 19 October</a:t>
            </a:r>
            <a:r>
              <a:rPr lang="en-US" sz="1200" baseline="0" dirty="0" smtClean="0">
                <a:solidFill>
                  <a:srgbClr val="C0272D"/>
                </a:solidFill>
              </a:rPr>
              <a:t> 2015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6188529"/>
            <a:ext cx="407510" cy="555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19" y="4936253"/>
            <a:ext cx="8763711" cy="1333917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XHV Cryopump Performance and Limitations for the Jefferson Lab Polarized Electron Source</a:t>
            </a:r>
            <a:b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800" b="1" u="sng" dirty="0" smtClean="0">
                <a:solidFill>
                  <a:schemeClr val="bg1"/>
                </a:solidFill>
                <a:latin typeface="Century Gothic"/>
                <a:cs typeface="Century Gothic"/>
              </a:rPr>
              <a:t>Marcy L. Stutzman</a:t>
            </a:r>
            <a:r>
              <a:rPr lang="en-US" sz="18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, P. Adderley, and M. </a:t>
            </a:r>
            <a:r>
              <a:rPr lang="en-US" sz="18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Poelker</a:t>
            </a:r>
            <a:endParaRPr lang="en-US" sz="18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Drawbacks to </a:t>
            </a:r>
            <a:r>
              <a:rPr lang="en-US" dirty="0" err="1" smtClean="0"/>
              <a:t>Leybold</a:t>
            </a:r>
            <a:r>
              <a:rPr lang="en-US" dirty="0" smtClean="0"/>
              <a:t> Cryopump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8" t="10039" r="44340" b="4709"/>
          <a:stretch/>
        </p:blipFill>
        <p:spPr bwMode="auto">
          <a:xfrm>
            <a:off x="769620" y="1570668"/>
            <a:ext cx="2057400" cy="393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9200" y="1600200"/>
            <a:ext cx="4927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Three separate backing pump systems</a:t>
            </a:r>
          </a:p>
          <a:p>
            <a:pPr lvl="1"/>
            <a:r>
              <a:rPr lang="en-US" dirty="0" smtClean="0"/>
              <a:t>Main chamber pump</a:t>
            </a:r>
          </a:p>
          <a:p>
            <a:pPr lvl="1"/>
            <a:r>
              <a:rPr lang="en-US" dirty="0" smtClean="0"/>
              <a:t>Pump system for </a:t>
            </a:r>
            <a:r>
              <a:rPr lang="en-US" dirty="0" err="1" smtClean="0"/>
              <a:t>cryo</a:t>
            </a:r>
            <a:r>
              <a:rPr lang="en-US" dirty="0" smtClean="0"/>
              <a:t> backing</a:t>
            </a:r>
          </a:p>
          <a:p>
            <a:pPr lvl="1"/>
            <a:r>
              <a:rPr lang="en-US" dirty="0" smtClean="0"/>
              <a:t>Pump system for </a:t>
            </a:r>
            <a:r>
              <a:rPr lang="en-US" dirty="0"/>
              <a:t>LN</a:t>
            </a:r>
            <a:r>
              <a:rPr lang="en-US" baseline="-25000" dirty="0"/>
              <a:t>2</a:t>
            </a:r>
            <a:r>
              <a:rPr lang="en-US" dirty="0" smtClean="0"/>
              <a:t> lines during cold operation</a:t>
            </a:r>
          </a:p>
          <a:p>
            <a:r>
              <a:rPr lang="en-US" dirty="0" smtClean="0"/>
              <a:t>Isolation valve surface area</a:t>
            </a:r>
          </a:p>
          <a:p>
            <a:r>
              <a:rPr lang="en-US" dirty="0" err="1" smtClean="0"/>
              <a:t>Bakeout</a:t>
            </a:r>
            <a:r>
              <a:rPr lang="en-US" dirty="0" smtClean="0"/>
              <a:t> difficulty</a:t>
            </a:r>
          </a:p>
          <a:p>
            <a:pPr lvl="1"/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chill circuit</a:t>
            </a:r>
          </a:p>
          <a:p>
            <a:r>
              <a:rPr lang="en-US" dirty="0" smtClean="0"/>
              <a:t>Residual gas spectrum: due to adhesive?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396067" y="2307837"/>
            <a:ext cx="1735666" cy="220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218267" y="2985170"/>
            <a:ext cx="2065866" cy="982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42067" y="3400038"/>
            <a:ext cx="2142066" cy="17525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0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Fibril BNNT™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0528" y="1295403"/>
            <a:ext cx="3362399" cy="34747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Freestanding boron nitride nanotubes</a:t>
            </a:r>
          </a:p>
          <a:p>
            <a:r>
              <a:rPr lang="en-US" dirty="0"/>
              <a:t>High thermal conductivity</a:t>
            </a:r>
          </a:p>
          <a:p>
            <a:r>
              <a:rPr lang="en-US" dirty="0" smtClean="0"/>
              <a:t>Chemically inert</a:t>
            </a:r>
          </a:p>
          <a:p>
            <a:r>
              <a:rPr lang="en-US" dirty="0" smtClean="0"/>
              <a:t>Very porous structure</a:t>
            </a:r>
          </a:p>
          <a:p>
            <a:r>
              <a:rPr lang="en-US" dirty="0" smtClean="0"/>
              <a:t>Local </a:t>
            </a:r>
            <a:r>
              <a:rPr lang="en-US" dirty="0" err="1" smtClean="0"/>
              <a:t>JLab</a:t>
            </a:r>
            <a:r>
              <a:rPr lang="en-US" dirty="0" smtClean="0"/>
              <a:t> affiliated company </a:t>
            </a:r>
          </a:p>
          <a:p>
            <a:r>
              <a:rPr lang="en-US" dirty="0" err="1" smtClean="0"/>
              <a:t>Cryosorber</a:t>
            </a:r>
            <a:r>
              <a:rPr lang="en-US" dirty="0" smtClean="0"/>
              <a:t> material? </a:t>
            </a:r>
          </a:p>
          <a:p>
            <a:r>
              <a:rPr lang="en-US" dirty="0" smtClean="0"/>
              <a:t>CRADA research agreement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6" descr="http://www.bnnt.com/images/news/bnnt-prju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307" y="1314768"/>
            <a:ext cx="5298218" cy="353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upload.wikimedia.org/wikipedia/commons/thumb/d/d0/Mutr-nanotubes1.jpg/800px-Mutr-nanotube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74" y="4567853"/>
            <a:ext cx="809910" cy="10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30781" y="5019176"/>
            <a:ext cx="2828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 g BNNT</a:t>
            </a:r>
          </a:p>
          <a:p>
            <a:endParaRPr lang="en-US" sz="2200" dirty="0"/>
          </a:p>
          <a:p>
            <a:r>
              <a:rPr lang="en-US" sz="2200" dirty="0" smtClean="0"/>
              <a:t>10 g CNT (similar scale)</a:t>
            </a:r>
            <a:endParaRPr lang="en-US" sz="2200" dirty="0"/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6145207" y="4604542"/>
            <a:ext cx="252449" cy="414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6" idx="1"/>
          </p:cNvCxnSpPr>
          <p:nvPr/>
        </p:nvCxnSpPr>
        <p:spPr>
          <a:xfrm flipV="1">
            <a:off x="7251533" y="5106835"/>
            <a:ext cx="657441" cy="369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BN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049047"/>
            <a:ext cx="2464013" cy="66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97413" y="5238988"/>
            <a:ext cx="1624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www.bnnt.com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994358" y="6127172"/>
            <a:ext cx="1825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US Patent pending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729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en-US" dirty="0" smtClean="0"/>
              <a:t>BNNT properties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6" b="48479"/>
          <a:stretch/>
        </p:blipFill>
        <p:spPr bwMode="auto">
          <a:xfrm>
            <a:off x="352427" y="3360738"/>
            <a:ext cx="2999216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5453261"/>
            <a:ext cx="3400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http://ntrs.nasa.gov/archive/nasa/casi.ntrs.nasa.gov/20140004051.pdf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061725"/>
              </p:ext>
            </p:extLst>
          </p:nvPr>
        </p:nvGraphicFramePr>
        <p:xfrm>
          <a:off x="4089400" y="1315551"/>
          <a:ext cx="4378325" cy="4931727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1225550"/>
                <a:gridCol w="3152775"/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Purity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40 to 50% by mass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Residual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/>
                        <a:t>hBN</a:t>
                      </a:r>
                      <a:r>
                        <a:rPr lang="en-US" sz="1400" dirty="0" smtClean="0"/>
                        <a:t> flakes and micro-droplets of elemental boron, by TEM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Walls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 to 5 walls, mostly 2 or 3 walled tubes 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8164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Tube Length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 to 200 microns by SEM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Surface Area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up to 300 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/g by BET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Bundles	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single through bundles of 5 tubes, TEM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Band Gap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5.7 eV </a:t>
                      </a:r>
                      <a:r>
                        <a:rPr lang="en-US" sz="1400" baseline="0" dirty="0" smtClean="0"/>
                        <a:t> (semiconducting) </a:t>
                      </a:r>
                      <a:r>
                        <a:rPr lang="en-US" sz="1400" dirty="0" smtClean="0"/>
                        <a:t>EELS spectroscopy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smtClean="0"/>
                        <a:t>Strength in air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800°C (CNT is 400°C) 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400" dirty="0" smtClean="0"/>
                        <a:t>Thermal oxidation resistance</a:t>
                      </a:r>
                      <a:endParaRPr lang="en-US" sz="14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Stable to at least 920˚C in air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Thermal Conductivity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3000 W/</a:t>
                      </a:r>
                      <a:r>
                        <a:rPr kumimoji="0" lang="en-US" altLang="en-US" sz="14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mK</a:t>
                      </a:r>
                      <a:r>
                        <a:rPr kumimoji="0" lang="en-US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(Cu = 400 W/</a:t>
                      </a:r>
                      <a:r>
                        <a:rPr kumimoji="0" lang="en-US" alt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mK</a:t>
                      </a:r>
                      <a:r>
                        <a:rPr kumimoji="0" lang="en-US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</a:p>
                    <a:p>
                      <a:r>
                        <a:rPr kumimoji="0" lang="en-US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                       CNT 60-40,000 W/</a:t>
                      </a:r>
                      <a:r>
                        <a:rPr kumimoji="0" lang="en-US" alt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mK</a:t>
                      </a:r>
                      <a:r>
                        <a:rPr kumimoji="0" lang="en-US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8479"/>
          <a:stretch/>
        </p:blipFill>
        <p:spPr bwMode="auto">
          <a:xfrm>
            <a:off x="352426" y="1265238"/>
            <a:ext cx="2990850" cy="194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0550" y="1278493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TEM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6736" y="4936093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Impurities: B and </a:t>
            </a:r>
            <a:r>
              <a:rPr lang="en-US" dirty="0" err="1" smtClean="0">
                <a:solidFill>
                  <a:srgbClr val="FFFF00"/>
                </a:solidFill>
              </a:rPr>
              <a:t>hBN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8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BNNT </a:t>
            </a:r>
            <a:r>
              <a:rPr lang="en-US" dirty="0" err="1" smtClean="0"/>
              <a:t>cryosorption</a:t>
            </a:r>
            <a:r>
              <a:rPr lang="en-US" dirty="0" smtClean="0"/>
              <a:t> tests: </a:t>
            </a:r>
            <a:br>
              <a:rPr lang="en-US" dirty="0" smtClean="0"/>
            </a:br>
            <a:r>
              <a:rPr lang="en-US" dirty="0" smtClean="0"/>
              <a:t>Modified commercial cryopump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09147"/>
          </a:xfrm>
        </p:spPr>
        <p:txBody>
          <a:bodyPr>
            <a:normAutofit fontScale="92500"/>
          </a:bodyPr>
          <a:lstStyle/>
          <a:p>
            <a:r>
              <a:rPr lang="en-US" dirty="0"/>
              <a:t>Sumitomo CP-8 cryopump, all welded or </a:t>
            </a:r>
            <a:r>
              <a:rPr lang="en-US" dirty="0" err="1"/>
              <a:t>Conflat</a:t>
            </a:r>
            <a:r>
              <a:rPr lang="en-US" dirty="0"/>
              <a:t> joints</a:t>
            </a:r>
          </a:p>
          <a:p>
            <a:r>
              <a:rPr lang="en-US" dirty="0"/>
              <a:t>Shipped to </a:t>
            </a:r>
            <a:r>
              <a:rPr lang="en-US" dirty="0" err="1"/>
              <a:t>JLab</a:t>
            </a:r>
            <a:r>
              <a:rPr lang="en-US" dirty="0"/>
              <a:t> for 400°C, 48 hour heat treatment prior to final </a:t>
            </a:r>
            <a:r>
              <a:rPr lang="en-US" dirty="0" smtClean="0"/>
              <a:t>welding</a:t>
            </a:r>
          </a:p>
          <a:p>
            <a:r>
              <a:rPr lang="en-US" dirty="0" smtClean="0"/>
              <a:t>Motor/displacer assembly removable without venting</a:t>
            </a:r>
            <a:endParaRPr lang="en-US" dirty="0"/>
          </a:p>
          <a:p>
            <a:r>
              <a:rPr lang="en-US" b="1" dirty="0"/>
              <a:t>No installed </a:t>
            </a:r>
            <a:r>
              <a:rPr lang="en-US" b="1" dirty="0" smtClean="0"/>
              <a:t>charcoal</a:t>
            </a:r>
          </a:p>
          <a:p>
            <a:r>
              <a:rPr lang="en-US" dirty="0" smtClean="0"/>
              <a:t>First cooldown: 14K</a:t>
            </a:r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566" y="1600200"/>
            <a:ext cx="22618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002280" y="4732020"/>
            <a:ext cx="1790700" cy="106680"/>
          </a:xfrm>
          <a:prstGeom prst="straightConnector1">
            <a:avLst/>
          </a:prstGeom>
          <a:ln>
            <a:solidFill>
              <a:srgbClr val="EB071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2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BNNT installed as </a:t>
            </a:r>
            <a:r>
              <a:rPr lang="en-US" dirty="0" err="1" smtClean="0"/>
              <a:t>cryosorber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344" y="1348739"/>
            <a:ext cx="3228975" cy="21640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Nanomaterial mechanically attached (no adhesive</a:t>
            </a:r>
            <a:r>
              <a:rPr lang="en-US" dirty="0" smtClean="0"/>
              <a:t>)</a:t>
            </a:r>
          </a:p>
          <a:p>
            <a:r>
              <a:rPr lang="en-US" dirty="0"/>
              <a:t>Copper mesh for retention</a:t>
            </a:r>
          </a:p>
          <a:p>
            <a:r>
              <a:rPr lang="en-US" dirty="0" smtClean="0"/>
              <a:t>Glass tube / ceramic beads insulating diodes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80" y="3596639"/>
            <a:ext cx="4173220" cy="3129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t="24163" r="25451"/>
          <a:stretch/>
        </p:blipFill>
        <p:spPr>
          <a:xfrm>
            <a:off x="257174" y="1495424"/>
            <a:ext cx="4343693" cy="3152775"/>
          </a:xfrm>
        </p:spPr>
      </p:pic>
    </p:spTree>
    <p:extLst>
      <p:ext uri="{BB962C8B-B14F-4D97-AF65-F5344CB8AC3E}">
        <p14:creationId xmlns:p14="http://schemas.microsoft.com/office/powerpoint/2010/main" val="233860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6743" y="1398129"/>
            <a:ext cx="4468204" cy="4784784"/>
            <a:chOff x="2856453" y="304800"/>
            <a:chExt cx="4468204" cy="4784784"/>
          </a:xfrm>
        </p:grpSpPr>
        <p:sp>
          <p:nvSpPr>
            <p:cNvPr id="5" name="Rounded Rectangle 4"/>
            <p:cNvSpPr/>
            <p:nvPr/>
          </p:nvSpPr>
          <p:spPr>
            <a:xfrm>
              <a:off x="5067300" y="2743200"/>
              <a:ext cx="1409700" cy="1676400"/>
            </a:xfrm>
            <a:prstGeom prst="roundRect">
              <a:avLst>
                <a:gd name="adj" fmla="val 0"/>
              </a:avLst>
            </a:prstGeom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72200" y="1219200"/>
              <a:ext cx="1524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63755" y="1219200"/>
              <a:ext cx="1524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5181600" y="1285352"/>
              <a:ext cx="2286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5063836" y="1156581"/>
              <a:ext cx="2286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996744" y="914400"/>
              <a:ext cx="228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4484692" y="813301"/>
              <a:ext cx="228600" cy="91814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707016" y="304800"/>
              <a:ext cx="8382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Ion pump</a:t>
              </a:r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 rot="16200000">
              <a:off x="4024394" y="1747174"/>
              <a:ext cx="228600" cy="7728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25607" y="1790700"/>
              <a:ext cx="2286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029200" y="1858944"/>
              <a:ext cx="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29200" y="2163744"/>
              <a:ext cx="0" cy="2286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3996744" y="1524000"/>
              <a:ext cx="266700" cy="2667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5" idx="1"/>
              <a:endCxn id="25" idx="5"/>
            </p:cNvCxnSpPr>
            <p:nvPr/>
          </p:nvCxnSpPr>
          <p:spPr>
            <a:xfrm>
              <a:off x="4044373" y="1563057"/>
              <a:ext cx="171442" cy="18858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5" idx="7"/>
              <a:endCxn id="25" idx="3"/>
            </p:cNvCxnSpPr>
            <p:nvPr/>
          </p:nvCxnSpPr>
          <p:spPr>
            <a:xfrm flipH="1">
              <a:off x="4044373" y="1563057"/>
              <a:ext cx="171442" cy="188586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3973316" y="2027976"/>
              <a:ext cx="371763" cy="207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014328" y="1134792"/>
              <a:ext cx="211004" cy="2696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16200000">
              <a:off x="3518066" y="1987236"/>
              <a:ext cx="152400" cy="304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Isosceles Triangle 58"/>
            <p:cNvSpPr/>
            <p:nvPr/>
          </p:nvSpPr>
          <p:spPr>
            <a:xfrm rot="5400000">
              <a:off x="4543002" y="2017390"/>
              <a:ext cx="2286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Isosceles Triangle 59"/>
            <p:cNvSpPr/>
            <p:nvPr/>
          </p:nvSpPr>
          <p:spPr>
            <a:xfrm rot="16200000" flipH="1">
              <a:off x="4780810" y="2019070"/>
              <a:ext cx="228600" cy="22860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772959" y="1984549"/>
              <a:ext cx="0" cy="296427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 rot="16200000">
              <a:off x="3906634" y="2616926"/>
              <a:ext cx="466408" cy="230280"/>
              <a:chOff x="4695402" y="2169790"/>
              <a:chExt cx="466408" cy="230280"/>
            </a:xfrm>
          </p:grpSpPr>
          <p:sp>
            <p:nvSpPr>
              <p:cNvPr id="64" name="Isosceles Triangle 63"/>
              <p:cNvSpPr/>
              <p:nvPr/>
            </p:nvSpPr>
            <p:spPr>
              <a:xfrm rot="5400000">
                <a:off x="4695402" y="2169790"/>
                <a:ext cx="228600" cy="2286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Isosceles Triangle 64"/>
              <p:cNvSpPr/>
              <p:nvPr/>
            </p:nvSpPr>
            <p:spPr>
              <a:xfrm rot="16200000" flipH="1">
                <a:off x="4933210" y="2171470"/>
                <a:ext cx="228600" cy="228600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Straight Arrow Connector 67"/>
            <p:cNvCxnSpPr/>
            <p:nvPr/>
          </p:nvCxnSpPr>
          <p:spPr>
            <a:xfrm flipV="1">
              <a:off x="3974123" y="2672862"/>
              <a:ext cx="336620" cy="130628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3461657" y="2979336"/>
              <a:ext cx="306475" cy="27633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456633" y="3145134"/>
              <a:ext cx="316523" cy="6631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/>
                <a:t>H</a:t>
              </a:r>
              <a:r>
                <a:rPr lang="en-US" sz="1400" baseline="-25000" dirty="0" smtClean="0"/>
                <a:t>2</a:t>
              </a:r>
              <a:endParaRPr lang="en-US" sz="1400" baseline="-25000" dirty="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477598" y="3089751"/>
              <a:ext cx="280485" cy="2078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3773156" y="2964264"/>
              <a:ext cx="356717" cy="351692"/>
            </a:xfrm>
            <a:custGeom>
              <a:avLst/>
              <a:gdLst>
                <a:gd name="connsiteX0" fmla="*/ 0 w 351693"/>
                <a:gd name="connsiteY0" fmla="*/ 185894 h 303909"/>
                <a:gd name="connsiteX1" fmla="*/ 256233 w 351693"/>
                <a:gd name="connsiteY1" fmla="*/ 296426 h 303909"/>
                <a:gd name="connsiteX2" fmla="*/ 351693 w 351693"/>
                <a:gd name="connsiteY2" fmla="*/ 0 h 30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1693" h="303909">
                  <a:moveTo>
                    <a:pt x="0" y="185894"/>
                  </a:moveTo>
                  <a:cubicBezTo>
                    <a:pt x="98809" y="256651"/>
                    <a:pt x="197618" y="327408"/>
                    <a:pt x="256233" y="296426"/>
                  </a:cubicBezTo>
                  <a:cubicBezTo>
                    <a:pt x="314848" y="265444"/>
                    <a:pt x="336621" y="65314"/>
                    <a:pt x="35169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856453" y="1581803"/>
              <a:ext cx="999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Stabilion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431133" y="904351"/>
              <a:ext cx="665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VQM</a:t>
              </a:r>
              <a:endParaRPr lang="en-US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290271" y="1160584"/>
              <a:ext cx="1034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Extractor</a:t>
              </a:r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555410" y="3295291"/>
              <a:ext cx="474453" cy="1121434"/>
            </a:xfrm>
            <a:prstGeom prst="rect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583581" y="4354233"/>
              <a:ext cx="437657" cy="2177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581290" y="3321170"/>
              <a:ext cx="422695" cy="17425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55079" y="1524000"/>
              <a:ext cx="1421921" cy="1219200"/>
            </a:xfrm>
            <a:prstGeom prst="roundRect">
              <a:avLst>
                <a:gd name="adj" fmla="val 251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Test chamber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175185" y="3088257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orifice</a:t>
              </a:r>
              <a:endParaRPr lang="en-US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V="1">
              <a:off x="4632385" y="2449904"/>
              <a:ext cx="370936" cy="750496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Rectangle 78"/>
            <p:cNvSpPr/>
            <p:nvPr/>
          </p:nvSpPr>
          <p:spPr>
            <a:xfrm>
              <a:off x="5374257" y="4433977"/>
              <a:ext cx="828135" cy="6556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motor</a:t>
              </a:r>
              <a:endParaRPr lang="en-US" dirty="0"/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5926347" y="3183147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6026989" y="3456317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6041367" y="3677728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6038491" y="3950898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16200000">
              <a:off x="5362799" y="3206157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16200000">
              <a:off x="5247781" y="3487953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6200000">
              <a:off x="5262159" y="3709364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16200000">
              <a:off x="5259283" y="3982534"/>
              <a:ext cx="301924" cy="276046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Explosion 1 95"/>
            <p:cNvSpPr/>
            <p:nvPr/>
          </p:nvSpPr>
          <p:spPr>
            <a:xfrm>
              <a:off x="6055745" y="3183146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Explosion 1 96"/>
            <p:cNvSpPr/>
            <p:nvPr/>
          </p:nvSpPr>
          <p:spPr>
            <a:xfrm>
              <a:off x="6104628" y="3464942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Explosion 1 97"/>
            <p:cNvSpPr/>
            <p:nvPr/>
          </p:nvSpPr>
          <p:spPr>
            <a:xfrm>
              <a:off x="6162138" y="3712233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Explosion 1 98"/>
            <p:cNvSpPr/>
            <p:nvPr/>
          </p:nvSpPr>
          <p:spPr>
            <a:xfrm>
              <a:off x="6124756" y="3942271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Explosion 1 99"/>
            <p:cNvSpPr/>
            <p:nvPr/>
          </p:nvSpPr>
          <p:spPr>
            <a:xfrm>
              <a:off x="5285119" y="3249282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Explosion 1 100"/>
            <p:cNvSpPr/>
            <p:nvPr/>
          </p:nvSpPr>
          <p:spPr>
            <a:xfrm>
              <a:off x="5247737" y="3505199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Explosion 1 101"/>
            <p:cNvSpPr/>
            <p:nvPr/>
          </p:nvSpPr>
          <p:spPr>
            <a:xfrm>
              <a:off x="5184477" y="3752489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Explosion 1 102"/>
            <p:cNvSpPr/>
            <p:nvPr/>
          </p:nvSpPr>
          <p:spPr>
            <a:xfrm>
              <a:off x="5207481" y="3991154"/>
              <a:ext cx="232912" cy="163901"/>
            </a:xfrm>
            <a:prstGeom prst="irregularSeal1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184477" y="2740831"/>
              <a:ext cx="1162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Cryopump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BNNT </a:t>
            </a:r>
            <a:r>
              <a:rPr lang="en-US" dirty="0" err="1" smtClean="0"/>
              <a:t>cryosorber</a:t>
            </a:r>
            <a:r>
              <a:rPr lang="en-US" dirty="0" smtClean="0"/>
              <a:t> test setup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3764648"/>
          </a:xfrm>
        </p:spPr>
        <p:txBody>
          <a:bodyPr>
            <a:normAutofit/>
          </a:bodyPr>
          <a:lstStyle/>
          <a:p>
            <a:r>
              <a:rPr lang="en-US" dirty="0" smtClean="0"/>
              <a:t>Removable cryopump  motor, displacer: fully bakable</a:t>
            </a:r>
          </a:p>
          <a:p>
            <a:r>
              <a:rPr lang="en-US" dirty="0" smtClean="0"/>
              <a:t>Gas inlet system, orifice for pump speed and capacity measurements</a:t>
            </a:r>
          </a:p>
          <a:p>
            <a:r>
              <a:rPr lang="en-US" dirty="0" smtClean="0"/>
              <a:t>Potentially hydrocarbon free cryopump</a:t>
            </a:r>
          </a:p>
        </p:txBody>
      </p:sp>
    </p:spTree>
    <p:extLst>
      <p:ext uri="{BB962C8B-B14F-4D97-AF65-F5344CB8AC3E}">
        <p14:creationId xmlns:p14="http://schemas.microsoft.com/office/powerpoint/2010/main" val="30620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BNNT cryopump: first cooldown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33751" y="5542366"/>
            <a:ext cx="5519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Baked 48 hours at or below 150°C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Coldhead</a:t>
            </a:r>
            <a:r>
              <a:rPr lang="en-US" dirty="0" smtClean="0"/>
              <a:t> temperature: 15.5K (14K before BNNT)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39K: pressure drop – </a:t>
            </a:r>
            <a:r>
              <a:rPr lang="en-US" dirty="0" err="1" smtClean="0"/>
              <a:t>Cryopumping</a:t>
            </a:r>
            <a:r>
              <a:rPr lang="en-US" dirty="0" smtClean="0"/>
              <a:t>!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097060"/>
              </p:ext>
            </p:extLst>
          </p:nvPr>
        </p:nvGraphicFramePr>
        <p:xfrm>
          <a:off x="584200" y="1540933"/>
          <a:ext cx="7369175" cy="3754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700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143000"/>
          </a:xfrm>
        </p:spPr>
        <p:txBody>
          <a:bodyPr/>
          <a:lstStyle/>
          <a:p>
            <a:r>
              <a:rPr lang="en-US" dirty="0" smtClean="0"/>
              <a:t>Mass spectra comparison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871989"/>
              </p:ext>
            </p:extLst>
          </p:nvPr>
        </p:nvGraphicFramePr>
        <p:xfrm>
          <a:off x="457200" y="3025140"/>
          <a:ext cx="8229600" cy="3101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2160057"/>
              </p:ext>
            </p:extLst>
          </p:nvPr>
        </p:nvGraphicFramePr>
        <p:xfrm>
          <a:off x="457200" y="1224049"/>
          <a:ext cx="8184573" cy="1801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86451" y="6097588"/>
            <a:ext cx="3152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GP VQM, total pressure with </a:t>
            </a:r>
            <a:r>
              <a:rPr lang="en-US" dirty="0" err="1" smtClean="0"/>
              <a:t>Leybold</a:t>
            </a:r>
            <a:r>
              <a:rPr lang="en-US" dirty="0" smtClean="0"/>
              <a:t> extractor gauge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BNNT hydrogen pump speed tests</a:t>
            </a:r>
            <a:endParaRPr lang="en-US" dirty="0"/>
          </a:p>
        </p:txBody>
      </p:sp>
      <p:graphicFrame>
        <p:nvGraphicFramePr>
          <p:cNvPr id="8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3769115"/>
              </p:ext>
            </p:extLst>
          </p:nvPr>
        </p:nvGraphicFramePr>
        <p:xfrm>
          <a:off x="6322484" y="4298361"/>
          <a:ext cx="20574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Equation" r:id="rId3" imgW="1028520" imgH="393480" progId="Equation.3">
                  <p:embed/>
                </p:oleObj>
              </mc:Choice>
              <mc:Fallback>
                <p:oleObj name="Equation" r:id="rId3" imgW="10285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2484" y="4298361"/>
                        <a:ext cx="2057400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5"/>
          <p:cNvSpPr txBox="1">
            <a:spLocks noChangeArrowheads="1"/>
          </p:cNvSpPr>
          <p:nvPr/>
        </p:nvSpPr>
        <p:spPr bwMode="auto">
          <a:xfrm>
            <a:off x="5556250" y="5354108"/>
            <a:ext cx="27646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S:     pumping speed</a:t>
            </a:r>
          </a:p>
          <a:p>
            <a:r>
              <a:rPr lang="en-US" altLang="en-US" sz="1200" dirty="0"/>
              <a:t>C:    orifice conductance</a:t>
            </a:r>
          </a:p>
          <a:p>
            <a:r>
              <a:rPr lang="en-US" altLang="en-US" sz="1200" dirty="0"/>
              <a:t>P1:   pressure leak side</a:t>
            </a:r>
          </a:p>
          <a:p>
            <a:r>
              <a:rPr lang="en-US" altLang="en-US" sz="1200" dirty="0"/>
              <a:t>P01: pressure leak side with leak closed</a:t>
            </a:r>
          </a:p>
          <a:p>
            <a:r>
              <a:rPr lang="en-US" altLang="en-US" sz="1200" dirty="0"/>
              <a:t>P2:   pressure pump side</a:t>
            </a:r>
          </a:p>
          <a:p>
            <a:r>
              <a:rPr lang="en-US" altLang="en-US" sz="1200" dirty="0"/>
              <a:t>P02: pressure pump side with leak closed</a:t>
            </a: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66" y="1676946"/>
            <a:ext cx="4304684" cy="455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2484" y="2197768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 temperature only 15.5K with heavy copper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5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 rot="19561355">
            <a:off x="2512061" y="3743086"/>
            <a:ext cx="7063659" cy="1941457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b="1" dirty="0" smtClean="0">
                <a:ln w="12700">
                  <a:solidFill>
                    <a:schemeClr val="bg1">
                      <a:lumMod val="85000"/>
                      <a:alpha val="46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Preliminary</a:t>
            </a:r>
            <a:endParaRPr lang="en-US" sz="8800" b="1" dirty="0">
              <a:ln w="12700">
                <a:solidFill>
                  <a:schemeClr val="bg1">
                    <a:lumMod val="85000"/>
                    <a:alpha val="46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544827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pump speed vs. time, </a:t>
            </a:r>
            <a:br>
              <a:rPr lang="en-US" dirty="0" smtClean="0"/>
            </a:br>
            <a:r>
              <a:rPr lang="en-US" dirty="0" smtClean="0"/>
              <a:t>1g BNNT, 15.5K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53537" r="14547" b="23232"/>
          <a:stretch/>
        </p:blipFill>
        <p:spPr bwMode="auto">
          <a:xfrm>
            <a:off x="360375" y="3286512"/>
            <a:ext cx="8535975" cy="17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508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Thomas Jefferson National Accelerator Facility</a:t>
            </a:r>
            <a:endParaRPr lang="en-US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676273" y="1190626"/>
            <a:ext cx="8220077" cy="173354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100" dirty="0" smtClean="0"/>
              <a:t>Dept. of Energy, 12 GeV electron accelerator for Nuclear Physics 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 smtClean="0"/>
              <a:t>Up to 90% polarization from DC photoemission source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 smtClean="0"/>
              <a:t>Electron currents to 200</a:t>
            </a:r>
            <a:r>
              <a:rPr lang="el-GR" sz="2100" dirty="0" smtClean="0"/>
              <a:t>μ</a:t>
            </a:r>
            <a:r>
              <a:rPr lang="en-US" sz="2100" dirty="0" smtClean="0"/>
              <a:t>A beam (CW) to four experimental halls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57200" y="5478423"/>
            <a:ext cx="110459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272D"/>
                </a:solidFill>
              </a:rPr>
              <a:t>Halls A, B, C</a:t>
            </a:r>
            <a:endParaRPr lang="en-US" dirty="0">
              <a:solidFill>
                <a:srgbClr val="C0272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9581" y="2880151"/>
            <a:ext cx="55624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solidFill>
                  <a:srgbClr val="C0272D"/>
                </a:solidFill>
              </a:rPr>
              <a:t>Hall D</a:t>
            </a:r>
            <a:endParaRPr lang="en-US" dirty="0">
              <a:solidFill>
                <a:srgbClr val="C0272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0816" y="2889676"/>
            <a:ext cx="6394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n w="3175">
                  <a:noFill/>
                </a:ln>
                <a:solidFill>
                  <a:srgbClr val="C00000"/>
                </a:solidFill>
              </a:rPr>
              <a:t>Source</a:t>
            </a:r>
            <a:endParaRPr lang="en-US" dirty="0">
              <a:ln w="3175">
                <a:noFill/>
              </a:ln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>
            <a:stCxn id="3" idx="0"/>
          </p:cNvCxnSpPr>
          <p:nvPr/>
        </p:nvCxnSpPr>
        <p:spPr>
          <a:xfrm flipV="1">
            <a:off x="1009499" y="4886325"/>
            <a:ext cx="71513" cy="59209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737598" y="2990462"/>
            <a:ext cx="176826" cy="44252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610602" y="2957512"/>
            <a:ext cx="0" cy="581025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93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/>
          <p:nvPr/>
        </p:nvSpPr>
        <p:spPr>
          <a:xfrm rot="19561355">
            <a:off x="2512061" y="3743086"/>
            <a:ext cx="7063659" cy="1941457"/>
          </a:xfrm>
          <a:prstGeom prst="rect">
            <a:avLst/>
          </a:prstGeom>
          <a:noFill/>
        </p:spPr>
        <p:txBody>
          <a:bodyPr wrap="none" rtlCol="0" anchor="ctr" anchorCtr="1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 b="1" dirty="0" smtClean="0">
                <a:ln w="12700">
                  <a:solidFill>
                    <a:schemeClr val="bg1">
                      <a:lumMod val="85000"/>
                      <a:alpha val="46000"/>
                    </a:schemeClr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Preliminary</a:t>
            </a:r>
            <a:endParaRPr lang="en-US" sz="8800" b="1" dirty="0">
              <a:ln w="12700">
                <a:solidFill>
                  <a:schemeClr val="bg1">
                    <a:lumMod val="85000"/>
                    <a:alpha val="46000"/>
                  </a:schemeClr>
                </a:solidFill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 pump speed vs. time, </a:t>
            </a:r>
            <a:br>
              <a:rPr lang="en-US" dirty="0" smtClean="0"/>
            </a:br>
            <a:r>
              <a:rPr lang="en-US" dirty="0" smtClean="0"/>
              <a:t>1g BNNT, 15.5K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9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Speed vs. gas dose, 1g BNNT, 15.5K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398369"/>
              </p:ext>
            </p:extLst>
          </p:nvPr>
        </p:nvGraphicFramePr>
        <p:xfrm>
          <a:off x="457200" y="1444933"/>
          <a:ext cx="7806377" cy="46164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38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 surface density comparison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419477"/>
              </p:ext>
            </p:extLst>
          </p:nvPr>
        </p:nvGraphicFramePr>
        <p:xfrm>
          <a:off x="808890" y="1895622"/>
          <a:ext cx="5816993" cy="236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6126"/>
                <a:gridCol w="1228510"/>
                <a:gridCol w="2152357"/>
              </a:tblGrid>
              <a:tr h="393138">
                <a:tc>
                  <a:txBody>
                    <a:bodyPr/>
                    <a:lstStyle/>
                    <a:p>
                      <a:r>
                        <a:rPr lang="en-US" dirty="0" smtClean="0"/>
                        <a:t>Charcoal properties*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/g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Density (g/cm^3)</a:t>
                      </a:r>
                      <a:endParaRPr lang="en-US" dirty="0"/>
                    </a:p>
                  </a:txBody>
                  <a:tcPr/>
                </a:tc>
              </a:tr>
              <a:tr h="393138">
                <a:tc>
                  <a:txBody>
                    <a:bodyPr/>
                    <a:lstStyle/>
                    <a:p>
                      <a:r>
                        <a:rPr lang="en-US" dirty="0" smtClean="0"/>
                        <a:t>Roth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</a:t>
                      </a:r>
                    </a:p>
                  </a:txBody>
                  <a:tcPr/>
                </a:tc>
              </a:tr>
              <a:tr h="39892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Chemviron</a:t>
                      </a:r>
                      <a:r>
                        <a:rPr lang="en-US" dirty="0" smtClean="0"/>
                        <a:t> GFF30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</a:tr>
              <a:tr h="39313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Degusorb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0.44</a:t>
                      </a:r>
                    </a:p>
                  </a:txBody>
                  <a:tcPr/>
                </a:tc>
              </a:tr>
              <a:tr h="39313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Chemviron</a:t>
                      </a:r>
                      <a:r>
                        <a:rPr lang="en-US" dirty="0" smtClean="0"/>
                        <a:t> SCII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0.45</a:t>
                      </a:r>
                    </a:p>
                  </a:txBody>
                  <a:tcPr/>
                </a:tc>
              </a:tr>
              <a:tr h="39313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BNNT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121-300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0.001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20895" y="5603619"/>
            <a:ext cx="606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*Christian Day, “The use of active carbons as </a:t>
            </a:r>
            <a:r>
              <a:rPr lang="en-US" dirty="0" err="1" smtClean="0"/>
              <a:t>cryosorbent</a:t>
            </a:r>
            <a:r>
              <a:rPr lang="en-US" dirty="0" smtClean="0"/>
              <a:t>”, </a:t>
            </a:r>
          </a:p>
          <a:p>
            <a:r>
              <a:rPr lang="en-US" dirty="0" smtClean="0"/>
              <a:t>Colloids and Surfaces A </a:t>
            </a:r>
            <a:r>
              <a:rPr lang="en-US" b="1" dirty="0" smtClean="0"/>
              <a:t>187</a:t>
            </a:r>
            <a:r>
              <a:rPr lang="en-US" dirty="0" smtClean="0"/>
              <a:t> (2001) 187-206.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874" y="4619763"/>
            <a:ext cx="5340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surface area, but</a:t>
            </a:r>
          </a:p>
          <a:p>
            <a:r>
              <a:rPr lang="en-US" dirty="0"/>
              <a:t>L</a:t>
            </a:r>
            <a:r>
              <a:rPr lang="en-US" dirty="0" smtClean="0"/>
              <a:t>ow density = high porosity: effect on capacity, speed?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BNNT </a:t>
            </a:r>
            <a:r>
              <a:rPr lang="en-US" dirty="0" err="1" smtClean="0"/>
              <a:t>cryosorber</a:t>
            </a:r>
            <a:r>
              <a:rPr lang="en-US" dirty="0" smtClean="0"/>
              <a:t> open issues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a full bake to remove water vapor</a:t>
            </a:r>
          </a:p>
          <a:p>
            <a:pPr lvl="1"/>
            <a:r>
              <a:rPr lang="en-US" dirty="0" smtClean="0"/>
              <a:t>Ultimate pressure tests</a:t>
            </a:r>
          </a:p>
          <a:p>
            <a:r>
              <a:rPr lang="en-US" dirty="0" err="1" smtClean="0"/>
              <a:t>Cryopump</a:t>
            </a:r>
            <a:r>
              <a:rPr lang="en-US" dirty="0" smtClean="0"/>
              <a:t> base temperature hindered by heavy copper mesh – reduce load</a:t>
            </a:r>
          </a:p>
          <a:p>
            <a:r>
              <a:rPr lang="en-US" dirty="0" smtClean="0"/>
              <a:t>Increase </a:t>
            </a:r>
            <a:r>
              <a:rPr lang="en-US" dirty="0" err="1" smtClean="0"/>
              <a:t>cryosorber</a:t>
            </a:r>
            <a:r>
              <a:rPr lang="en-US" dirty="0" smtClean="0"/>
              <a:t> volume to increase pump speed and capacity</a:t>
            </a:r>
          </a:p>
          <a:p>
            <a:r>
              <a:rPr lang="en-US" dirty="0" smtClean="0"/>
              <a:t>Nanomaterial handling regulations at </a:t>
            </a:r>
            <a:r>
              <a:rPr lang="en-US" dirty="0" err="1" smtClean="0"/>
              <a:t>Jlab</a:t>
            </a:r>
            <a:endParaRPr lang="en-US" dirty="0" smtClean="0"/>
          </a:p>
          <a:p>
            <a:pPr lvl="1"/>
            <a:r>
              <a:rPr lang="en-US" dirty="0" smtClean="0"/>
              <a:t>Working with NIOSH and BNNT to streamline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90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44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Pumping requirements for CEBAF satisfied with NEG and ion pumps</a:t>
            </a:r>
          </a:p>
          <a:p>
            <a:r>
              <a:rPr lang="en-US" dirty="0" smtClean="0"/>
              <a:t>New projects require higher current/longer photocathode lifetime</a:t>
            </a:r>
          </a:p>
          <a:p>
            <a:r>
              <a:rPr lang="en-US" dirty="0" smtClean="0"/>
              <a:t>Investigations with </a:t>
            </a:r>
            <a:r>
              <a:rPr lang="en-US" dirty="0" err="1" smtClean="0"/>
              <a:t>Leybold</a:t>
            </a:r>
            <a:r>
              <a:rPr lang="en-US" dirty="0" smtClean="0"/>
              <a:t> cryopump show modest improvement over NEG ion pump combination, adhesive signature in residual gas  </a:t>
            </a:r>
          </a:p>
          <a:p>
            <a:r>
              <a:rPr lang="en-US" dirty="0" smtClean="0"/>
              <a:t>New BNNT material in cryopump being tested – potential hydrocarbon free </a:t>
            </a:r>
            <a:r>
              <a:rPr lang="en-US" smtClean="0"/>
              <a:t>cryopumping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14488" y="5176831"/>
            <a:ext cx="543494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Matt  </a:t>
            </a:r>
            <a:r>
              <a:rPr lang="en-US" dirty="0" err="1"/>
              <a:t>Poelker</a:t>
            </a:r>
            <a:r>
              <a:rPr lang="en-US" dirty="0"/>
              <a:t>, </a:t>
            </a:r>
            <a:r>
              <a:rPr lang="en-US" dirty="0" smtClean="0"/>
              <a:t>Joe </a:t>
            </a:r>
            <a:r>
              <a:rPr lang="en-US" dirty="0" err="1" smtClean="0"/>
              <a:t>Grames</a:t>
            </a:r>
            <a:r>
              <a:rPr lang="en-US" dirty="0" smtClean="0"/>
              <a:t>, Don (Bubba) Bullard, </a:t>
            </a:r>
          </a:p>
          <a:p>
            <a:r>
              <a:rPr lang="en-US" dirty="0" smtClean="0"/>
              <a:t>Marcy </a:t>
            </a:r>
            <a:r>
              <a:rPr lang="en-US" dirty="0" err="1" smtClean="0"/>
              <a:t>Stutzman</a:t>
            </a:r>
            <a:r>
              <a:rPr lang="en-US" dirty="0" smtClean="0"/>
              <a:t>, John </a:t>
            </a:r>
            <a:r>
              <a:rPr lang="en-US" dirty="0" err="1" smtClean="0"/>
              <a:t>Hansknecht</a:t>
            </a:r>
            <a:r>
              <a:rPr lang="en-US" dirty="0" smtClean="0"/>
              <a:t>, </a:t>
            </a:r>
            <a:r>
              <a:rPr lang="en-US" dirty="0" err="1" smtClean="0"/>
              <a:t>Shukui</a:t>
            </a:r>
            <a:r>
              <a:rPr lang="en-US" dirty="0" smtClean="0"/>
              <a:t> Zhang, </a:t>
            </a:r>
          </a:p>
          <a:p>
            <a:r>
              <a:rPr lang="en-US" dirty="0" smtClean="0"/>
              <a:t>Carlos Hernandez Garcia, Philip Adderley, </a:t>
            </a:r>
            <a:r>
              <a:rPr lang="en-US" dirty="0" err="1" smtClean="0"/>
              <a:t>Riad</a:t>
            </a:r>
            <a:r>
              <a:rPr lang="en-US" dirty="0" smtClean="0"/>
              <a:t> Suleiman</a:t>
            </a:r>
            <a:endParaRPr lang="en-US" dirty="0"/>
          </a:p>
        </p:txBody>
      </p:sp>
      <p:pic>
        <p:nvPicPr>
          <p:cNvPr id="17410" name="Picture 2" descr="File:GroupPhoto July201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3" b="12604"/>
          <a:stretch/>
        </p:blipFill>
        <p:spPr bwMode="auto">
          <a:xfrm>
            <a:off x="2512885" y="2719381"/>
            <a:ext cx="551457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36688"/>
            <a:ext cx="6856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 DOE Contract No. DE-AC05-06OR23177 and with funding from the </a:t>
            </a:r>
            <a:endParaRPr lang="en-US" dirty="0" smtClean="0"/>
          </a:p>
          <a:p>
            <a:r>
              <a:rPr lang="en-US" dirty="0" smtClean="0"/>
              <a:t>DOE </a:t>
            </a:r>
            <a:r>
              <a:rPr lang="en-US" dirty="0"/>
              <a:t>R&amp;D for Next Generation Nuclear Physics Accelerator </a:t>
            </a:r>
            <a:endParaRPr lang="en-US" dirty="0" smtClean="0"/>
          </a:p>
          <a:p>
            <a:r>
              <a:rPr lang="en-US" dirty="0" smtClean="0"/>
              <a:t>Facilities </a:t>
            </a:r>
            <a:r>
              <a:rPr lang="en-US" dirty="0"/>
              <a:t>Funding Opportunity Number: </a:t>
            </a:r>
            <a:r>
              <a:rPr lang="en-US" dirty="0" smtClean="0"/>
              <a:t>DE-FOA-0000339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55887" y="3486441"/>
            <a:ext cx="1465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Jefferson Lab </a:t>
            </a:r>
          </a:p>
          <a:p>
            <a:r>
              <a:rPr lang="en-US" b="1" dirty="0" smtClean="0"/>
              <a:t>C</a:t>
            </a:r>
            <a:r>
              <a:rPr lang="en-US" dirty="0" smtClean="0"/>
              <a:t>enter for </a:t>
            </a:r>
          </a:p>
          <a:p>
            <a:r>
              <a:rPr lang="en-US" b="1" dirty="0" smtClean="0"/>
              <a:t>I</a:t>
            </a:r>
            <a:r>
              <a:rPr lang="en-US" dirty="0" smtClean="0"/>
              <a:t>njectors and </a:t>
            </a:r>
          </a:p>
          <a:p>
            <a:r>
              <a:rPr lang="en-US" b="1" dirty="0" smtClean="0"/>
              <a:t>S</a:t>
            </a:r>
            <a:r>
              <a:rPr lang="en-US" dirty="0" smtClean="0"/>
              <a:t>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Group 4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582232"/>
              </p:ext>
            </p:extLst>
          </p:nvPr>
        </p:nvGraphicFramePr>
        <p:xfrm>
          <a:off x="457200" y="1600200"/>
          <a:ext cx="5710237" cy="524256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408112"/>
                <a:gridCol w="1795463"/>
                <a:gridCol w="2506662"/>
              </a:tblGrid>
              <a:tr h="52546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Carbon nanotubes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Boron nitride nanotubes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417513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Electrical properties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Metallic or semiconducting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Always semiconducting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(about 5.5 eV band gap)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55562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Mechanical properties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(Young’s modulus)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1.33 TPa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1.18 TPa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24923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Thermal conductivity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60 – 40,000 W/</a:t>
                      </a:r>
                      <a:r>
                        <a:rPr kumimoji="0" lang="en-US" altLang="en-US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mK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~ 3000 W/mK  (Cu = 400 W/mK)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4000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Thermal oxidation resistance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Stable to about 480˚C in air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Stable to at least 920˚C in air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5588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Neutron scattering cross-section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 = 0.0035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 = 767 (B</a:t>
                      </a:r>
                      <a:r>
                        <a:rPr kumimoji="0" lang="en-US" altLang="en-US" sz="12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~ 3800)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N = 1.9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Excellent radiation shielding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40163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Polarity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Covalent bond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(No dipole)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Permanent dipole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Piezoelectric (0.25–0.4 C/m</a:t>
                      </a:r>
                      <a:r>
                        <a:rPr kumimoji="0" lang="en-US" altLang="en-US" sz="12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24923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Surface morphology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Smooth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Corrugated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24765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Color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Black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White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  <a:tr h="40163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Coefficient_of Thermal Expansion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-1 x 10</a:t>
                      </a:r>
                      <a:r>
                        <a:rPr kumimoji="0" lang="en-US" altLang="en-US" sz="1200" u="none" strike="noStrike" cap="none" normalizeH="0" baseline="30000" smtClean="0">
                          <a:ln>
                            <a:noFill/>
                          </a:ln>
                          <a:effectLst/>
                        </a:rPr>
                        <a:t>-6</a:t>
                      </a: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-1 x 10</a:t>
                      </a:r>
                      <a:r>
                        <a:rPr kumimoji="0" lang="en-US" altLang="en-US" sz="12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-6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932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DC 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77654" y="1190625"/>
            <a:ext cx="579472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Strained superlattice GaAs/</a:t>
            </a:r>
            <a:r>
              <a:rPr lang="en-US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GaAsP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photocathode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Residual gasses ionized, limit operational 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l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ifetime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SAES WP NEG modules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Gamma Vacuum SEM style ion pump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Base pressure approaching XHV </a:t>
            </a:r>
          </a:p>
          <a:p>
            <a:pPr lvl="0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          XHV ≡ P &lt; 1x10</a:t>
            </a:r>
            <a:r>
              <a:rPr lang="en-US" kern="0" baseline="30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-10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Pa 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= 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1x10</a:t>
            </a:r>
            <a:r>
              <a:rPr lang="en-US" kern="0" baseline="30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-12  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mbar =  7.5x10</a:t>
            </a:r>
            <a:r>
              <a:rPr lang="en-US" kern="0" baseline="30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-13 </a:t>
            </a:r>
            <a:r>
              <a:rPr lang="en-US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Torr</a:t>
            </a: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3" name="Group 10"/>
          <p:cNvGrpSpPr/>
          <p:nvPr/>
        </p:nvGrpSpPr>
        <p:grpSpPr>
          <a:xfrm>
            <a:off x="3652974" y="3449669"/>
            <a:ext cx="3505200" cy="3124200"/>
            <a:chOff x="3352800" y="1371600"/>
            <a:chExt cx="3505200" cy="3124200"/>
          </a:xfrm>
        </p:grpSpPr>
        <p:grpSp>
          <p:nvGrpSpPr>
            <p:cNvPr id="4" name="Group 11"/>
            <p:cNvGrpSpPr/>
            <p:nvPr/>
          </p:nvGrpSpPr>
          <p:grpSpPr>
            <a:xfrm>
              <a:off x="3352800" y="1371600"/>
              <a:ext cx="3505200" cy="3124200"/>
              <a:chOff x="3352800" y="1371600"/>
              <a:chExt cx="3505200" cy="3124200"/>
            </a:xfrm>
          </p:grpSpPr>
          <p:grpSp>
            <p:nvGrpSpPr>
              <p:cNvPr id="6" name="Group 20"/>
              <p:cNvGrpSpPr/>
              <p:nvPr/>
            </p:nvGrpSpPr>
            <p:grpSpPr>
              <a:xfrm>
                <a:off x="3352800" y="1371600"/>
                <a:ext cx="3505200" cy="3124200"/>
                <a:chOff x="5257800" y="3505200"/>
                <a:chExt cx="3505200" cy="3124200"/>
              </a:xfrm>
            </p:grpSpPr>
            <p:pic>
              <p:nvPicPr>
                <p:cNvPr id="19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screen"/>
                <a:srcRect/>
                <a:stretch>
                  <a:fillRect/>
                </a:stretch>
              </p:blipFill>
              <p:spPr bwMode="auto">
                <a:xfrm>
                  <a:off x="5257800" y="3505200"/>
                  <a:ext cx="3505200" cy="30787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8153400" y="6248400"/>
                  <a:ext cx="533400" cy="381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TextBox 17"/>
              <p:cNvSpPr txBox="1"/>
              <p:nvPr/>
            </p:nvSpPr>
            <p:spPr>
              <a:xfrm>
                <a:off x="4391968" y="2384809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0070C0"/>
                    </a:solidFill>
                    <a:latin typeface="Calibri" pitchFamily="34" charset="0"/>
                  </a:rPr>
                  <a:t>-130kV</a:t>
                </a:r>
                <a:endParaRPr lang="en-US" sz="1400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16" name="Right Arrow 15"/>
            <p:cNvSpPr/>
            <p:nvPr/>
          </p:nvSpPr>
          <p:spPr bwMode="auto">
            <a:xfrm>
              <a:off x="5638800" y="2895600"/>
              <a:ext cx="1066800" cy="152400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7219134" y="4743023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Calibri" pitchFamily="34" charset="0"/>
              </a:rPr>
              <a:t>light in</a:t>
            </a:r>
            <a:endParaRPr lang="en-US" sz="1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flipH="1">
            <a:off x="5938976" y="4941874"/>
            <a:ext cx="1315264" cy="7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7121237" y="4896534"/>
            <a:ext cx="1168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electrons out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1555148" y="3701886"/>
            <a:ext cx="1760605" cy="2523468"/>
            <a:chOff x="12619291" y="7915874"/>
            <a:chExt cx="3091386" cy="5630249"/>
          </a:xfrm>
        </p:grpSpPr>
        <p:sp>
          <p:nvSpPr>
            <p:cNvPr id="80" name="Rectangle 103"/>
            <p:cNvSpPr>
              <a:spLocks noChangeArrowheads="1"/>
            </p:cNvSpPr>
            <p:nvPr/>
          </p:nvSpPr>
          <p:spPr bwMode="auto">
            <a:xfrm>
              <a:off x="12619291" y="10279205"/>
              <a:ext cx="727075" cy="322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r>
                <a:rPr lang="en-US" sz="1800">
                  <a:solidFill>
                    <a:srgbClr val="0057D6"/>
                  </a:solidFill>
                </a:rPr>
                <a:t>0.36</a:t>
              </a:r>
            </a:p>
          </p:txBody>
        </p:sp>
        <p:grpSp>
          <p:nvGrpSpPr>
            <p:cNvPr id="82" name="Group 110"/>
            <p:cNvGrpSpPr>
              <a:grpSpLocks/>
            </p:cNvGrpSpPr>
            <p:nvPr/>
          </p:nvGrpSpPr>
          <p:grpSpPr bwMode="auto">
            <a:xfrm>
              <a:off x="13284454" y="9298130"/>
              <a:ext cx="171450" cy="590550"/>
              <a:chOff x="3174" y="1356"/>
              <a:chExt cx="108" cy="372"/>
            </a:xfrm>
          </p:grpSpPr>
          <p:sp>
            <p:nvSpPr>
              <p:cNvPr id="97" name="Line 107"/>
              <p:cNvSpPr>
                <a:spLocks noChangeShapeType="1"/>
              </p:cNvSpPr>
              <p:nvPr/>
            </p:nvSpPr>
            <p:spPr bwMode="auto">
              <a:xfrm>
                <a:off x="3276" y="1356"/>
                <a:ext cx="0" cy="3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8" name="Line 108"/>
              <p:cNvSpPr>
                <a:spLocks noChangeShapeType="1"/>
              </p:cNvSpPr>
              <p:nvPr/>
            </p:nvSpPr>
            <p:spPr bwMode="auto">
              <a:xfrm flipH="1">
                <a:off x="3180" y="1722"/>
                <a:ext cx="1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99" name="Line 109"/>
              <p:cNvSpPr>
                <a:spLocks noChangeShapeType="1"/>
              </p:cNvSpPr>
              <p:nvPr/>
            </p:nvSpPr>
            <p:spPr bwMode="auto">
              <a:xfrm flipH="1">
                <a:off x="3174" y="1356"/>
                <a:ext cx="1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84" name="Rectangle 59"/>
            <p:cNvSpPr>
              <a:spLocks noChangeArrowheads="1"/>
            </p:cNvSpPr>
            <p:nvPr/>
          </p:nvSpPr>
          <p:spPr bwMode="auto">
            <a:xfrm>
              <a:off x="12658214" y="10746472"/>
              <a:ext cx="2606040" cy="2714625"/>
            </a:xfrm>
            <a:prstGeom prst="rect">
              <a:avLst/>
            </a:prstGeom>
            <a:gradFill flip="none" rotWithShape="1">
              <a:gsLst>
                <a:gs pos="0">
                  <a:srgbClr val="CCFFCC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5" name="Rectangle 61"/>
            <p:cNvSpPr>
              <a:spLocks noChangeArrowheads="1"/>
            </p:cNvSpPr>
            <p:nvPr/>
          </p:nvSpPr>
          <p:spPr bwMode="auto">
            <a:xfrm>
              <a:off x="12658214" y="9717772"/>
              <a:ext cx="2606040" cy="1028700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 dirty="0"/>
            </a:p>
          </p:txBody>
        </p:sp>
        <p:sp>
          <p:nvSpPr>
            <p:cNvPr id="86" name="Rectangle 133"/>
            <p:cNvSpPr>
              <a:spLocks noChangeArrowheads="1"/>
            </p:cNvSpPr>
            <p:nvPr/>
          </p:nvSpPr>
          <p:spPr bwMode="auto">
            <a:xfrm rot="16198129">
              <a:off x="13873556" y="8331884"/>
              <a:ext cx="174625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7" name="Rectangle 133"/>
            <p:cNvSpPr>
              <a:spLocks noChangeArrowheads="1"/>
            </p:cNvSpPr>
            <p:nvPr/>
          </p:nvSpPr>
          <p:spPr bwMode="auto">
            <a:xfrm rot="16198129">
              <a:off x="13873556" y="7987565"/>
              <a:ext cx="174625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8" name="Rectangle 133"/>
            <p:cNvSpPr>
              <a:spLocks noChangeArrowheads="1"/>
            </p:cNvSpPr>
            <p:nvPr/>
          </p:nvSpPr>
          <p:spPr bwMode="auto">
            <a:xfrm rot="16198129">
              <a:off x="13873555" y="7643246"/>
              <a:ext cx="174625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89" name="Rectangle 133"/>
            <p:cNvSpPr>
              <a:spLocks noChangeArrowheads="1"/>
            </p:cNvSpPr>
            <p:nvPr/>
          </p:nvSpPr>
          <p:spPr bwMode="auto">
            <a:xfrm rot="16198129">
              <a:off x="13789913" y="7215330"/>
              <a:ext cx="341818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3325728" y="7915874"/>
              <a:ext cx="76200" cy="180737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134"/>
            <p:cNvSpPr>
              <a:spLocks noChangeArrowheads="1"/>
            </p:cNvSpPr>
            <p:nvPr/>
          </p:nvSpPr>
          <p:spPr bwMode="auto">
            <a:xfrm rot="16198129">
              <a:off x="13873556" y="8163609"/>
              <a:ext cx="174625" cy="2606675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2" name="Rectangle 134"/>
            <p:cNvSpPr>
              <a:spLocks noChangeArrowheads="1"/>
            </p:cNvSpPr>
            <p:nvPr/>
          </p:nvSpPr>
          <p:spPr bwMode="auto">
            <a:xfrm rot="16198129">
              <a:off x="13873556" y="7819290"/>
              <a:ext cx="174625" cy="2606675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 rot="16198129">
              <a:off x="13873555" y="7474971"/>
              <a:ext cx="174625" cy="2606675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3368538" y="12804142"/>
              <a:ext cx="986291" cy="74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GaAs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3249115" y="9943554"/>
              <a:ext cx="1168532" cy="741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+mj-lt"/>
                </a:rPr>
                <a:t>GaAsP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4084647" y="8155943"/>
              <a:ext cx="1626030" cy="74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GaAs</a:t>
              </a:r>
              <a:endParaRPr lang="en-US" sz="2000" dirty="0"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82089" y="4941874"/>
            <a:ext cx="1358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Strained </a:t>
            </a:r>
          </a:p>
          <a:p>
            <a:r>
              <a:rPr lang="en-US" sz="1600" dirty="0" err="1" smtClean="0"/>
              <a:t>Superlattice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Photocathode</a:t>
            </a:r>
            <a:endParaRPr lang="en-US" sz="1600" dirty="0"/>
          </a:p>
        </p:txBody>
      </p:sp>
      <p:sp>
        <p:nvSpPr>
          <p:cNvPr id="8" name="Left Brace 7"/>
          <p:cNvSpPr/>
          <p:nvPr/>
        </p:nvSpPr>
        <p:spPr>
          <a:xfrm>
            <a:off x="1429988" y="4039274"/>
            <a:ext cx="125160" cy="42360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11042" y="4027742"/>
            <a:ext cx="1013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 layers</a:t>
            </a:r>
            <a:endParaRPr lang="en-US" dirty="0"/>
          </a:p>
        </p:txBody>
      </p: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3" cstate="screen"/>
          <a:srcRect b="-5414"/>
          <a:stretch>
            <a:fillRect/>
          </a:stretch>
        </p:blipFill>
        <p:spPr bwMode="auto">
          <a:xfrm>
            <a:off x="6697492" y="1006233"/>
            <a:ext cx="1981200" cy="2971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5867256" y="4914117"/>
            <a:ext cx="0" cy="162449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Electron Source Pumping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1417638"/>
            <a:ext cx="4381499" cy="37830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Heat treat to reduce outgassing</a:t>
            </a:r>
          </a:p>
          <a:p>
            <a:pPr lvl="1"/>
            <a:r>
              <a:rPr lang="en-US" dirty="0" smtClean="0"/>
              <a:t>400°C, 100 hours, </a:t>
            </a:r>
          </a:p>
          <a:p>
            <a:pPr lvl="1"/>
            <a:r>
              <a:rPr lang="en-US" dirty="0" smtClean="0"/>
              <a:t>Q=1x10</a:t>
            </a:r>
            <a:r>
              <a:rPr lang="en-US" baseline="30000" dirty="0" smtClean="0"/>
              <a:t>-13</a:t>
            </a:r>
            <a:r>
              <a:rPr lang="en-US" dirty="0" smtClean="0"/>
              <a:t> TorrLs</a:t>
            </a:r>
            <a:r>
              <a:rPr lang="en-US" baseline="30000" dirty="0" smtClean="0"/>
              <a:t>-1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</a:p>
          <a:p>
            <a:r>
              <a:rPr lang="en-US" dirty="0" smtClean="0"/>
              <a:t>Installed pumping</a:t>
            </a:r>
          </a:p>
          <a:p>
            <a:pPr lvl="1"/>
            <a:r>
              <a:rPr lang="en-US" dirty="0" smtClean="0"/>
              <a:t>SAES WP1250 modules x 10 (5600 L/s total)</a:t>
            </a:r>
          </a:p>
          <a:p>
            <a:pPr lvl="1"/>
            <a:r>
              <a:rPr lang="en-US" dirty="0" smtClean="0"/>
              <a:t>Gamma SEM/XHV ion pump 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	(45 L/s)</a:t>
            </a:r>
          </a:p>
          <a:p>
            <a:r>
              <a:rPr lang="en-US" dirty="0" smtClean="0"/>
              <a:t>Measured pressure ~1x10</a:t>
            </a:r>
            <a:r>
              <a:rPr lang="en-US" baseline="30000" dirty="0" smtClean="0"/>
              <a:t>-12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(extractor gauge, x-ray limit 	measured and subtracted)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417638"/>
            <a:ext cx="3657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762250" y="5076824"/>
            <a:ext cx="6095999" cy="166687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CEBAF Lifetimes </a:t>
            </a:r>
          </a:p>
          <a:p>
            <a:pPr marL="457200" lvl="1" indent="0">
              <a:buNone/>
            </a:pPr>
            <a:r>
              <a:rPr lang="en-US" dirty="0"/>
              <a:t>~100 Coulombs = 10 days at 100 </a:t>
            </a:r>
            <a:r>
              <a:rPr lang="en-US" dirty="0" err="1"/>
              <a:t>uA</a:t>
            </a:r>
            <a:endParaRPr lang="en-US" dirty="0"/>
          </a:p>
          <a:p>
            <a:endParaRPr lang="en-US" sz="1100" dirty="0" smtClean="0"/>
          </a:p>
          <a:p>
            <a:r>
              <a:rPr lang="en-US" dirty="0" smtClean="0"/>
              <a:t>Extrapolating </a:t>
            </a:r>
            <a:r>
              <a:rPr lang="en-US" dirty="0"/>
              <a:t>e-RHIC to 10 mA: </a:t>
            </a:r>
          </a:p>
          <a:p>
            <a:pPr marL="0" indent="0">
              <a:buNone/>
            </a:pPr>
            <a:r>
              <a:rPr lang="en-US" dirty="0" smtClean="0"/>
              <a:t>	100 </a:t>
            </a:r>
            <a:r>
              <a:rPr lang="en-US" dirty="0"/>
              <a:t>Coulomb lifetime &lt; 3 hours</a:t>
            </a:r>
          </a:p>
        </p:txBody>
      </p:sp>
    </p:spTree>
    <p:extLst>
      <p:ext uri="{BB962C8B-B14F-4D97-AF65-F5344CB8AC3E}">
        <p14:creationId xmlns:p14="http://schemas.microsoft.com/office/powerpoint/2010/main" val="295153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future electron sources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895" y="1533366"/>
            <a:ext cx="3185160" cy="300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Creative designs for future sources</a:t>
            </a:r>
          </a:p>
          <a:p>
            <a:r>
              <a:rPr lang="en-US" dirty="0" smtClean="0"/>
              <a:t>10-50 mA polarized electron source for e-RHIC using “Gatling Gun” with up to 20 photocathodes</a:t>
            </a:r>
          </a:p>
          <a:p>
            <a:r>
              <a:rPr lang="en-US" dirty="0" smtClean="0"/>
              <a:t>Enhanced vacuum still essential for high currents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Leybold</a:t>
            </a:r>
            <a:r>
              <a:rPr lang="en-US" dirty="0" smtClean="0"/>
              <a:t> XHV </a:t>
            </a:r>
            <a:r>
              <a:rPr lang="en-US" dirty="0" err="1" smtClean="0"/>
              <a:t>Cryopump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1020" y="1514475"/>
            <a:ext cx="3810000" cy="4752586"/>
          </a:xfrm>
        </p:spPr>
        <p:txBody>
          <a:bodyPr>
            <a:normAutofit/>
          </a:bodyPr>
          <a:lstStyle/>
          <a:p>
            <a:r>
              <a:rPr lang="en-US" dirty="0" smtClean="0"/>
              <a:t>LN</a:t>
            </a:r>
            <a:r>
              <a:rPr lang="en-US" baseline="-25000" dirty="0" smtClean="0"/>
              <a:t>2</a:t>
            </a:r>
            <a:r>
              <a:rPr lang="en-US" dirty="0" smtClean="0"/>
              <a:t> chill circuit </a:t>
            </a:r>
          </a:p>
          <a:p>
            <a:pPr lvl="1"/>
            <a:r>
              <a:rPr lang="en-US" dirty="0" smtClean="0"/>
              <a:t>cools </a:t>
            </a:r>
            <a:r>
              <a:rPr lang="en-US" dirty="0" err="1" smtClean="0"/>
              <a:t>cryosorber</a:t>
            </a:r>
            <a:r>
              <a:rPr lang="en-US" dirty="0" smtClean="0"/>
              <a:t> panels and compressor </a:t>
            </a:r>
          </a:p>
          <a:p>
            <a:pPr lvl="1"/>
            <a:r>
              <a:rPr lang="en-US" dirty="0" smtClean="0"/>
              <a:t>allows bake of </a:t>
            </a:r>
            <a:r>
              <a:rPr lang="en-US" dirty="0" err="1" smtClean="0"/>
              <a:t>cryopump</a:t>
            </a:r>
            <a:r>
              <a:rPr lang="en-US" dirty="0" smtClean="0"/>
              <a:t> body </a:t>
            </a:r>
          </a:p>
          <a:p>
            <a:r>
              <a:rPr lang="en-US" dirty="0" smtClean="0"/>
              <a:t>Operation</a:t>
            </a:r>
            <a:endParaRPr lang="en-US" dirty="0"/>
          </a:p>
          <a:p>
            <a:pPr lvl="1"/>
            <a:r>
              <a:rPr lang="en-US" dirty="0" smtClean="0"/>
              <a:t>10K pumping surface</a:t>
            </a:r>
          </a:p>
          <a:p>
            <a:pPr lvl="1"/>
            <a:r>
              <a:rPr lang="en-US" dirty="0" smtClean="0"/>
              <a:t>30K baffles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Presented </a:t>
            </a:r>
            <a:r>
              <a:rPr lang="en-US" sz="1600" dirty="0" smtClean="0"/>
              <a:t>at AVS </a:t>
            </a:r>
            <a:r>
              <a:rPr lang="en-US" sz="1600" dirty="0"/>
              <a:t>55 </a:t>
            </a:r>
            <a:r>
              <a:rPr lang="en-US" sz="1600" dirty="0" smtClean="0"/>
              <a:t>by Dieter Mueller</a:t>
            </a:r>
            <a:endParaRPr lang="en-US" sz="16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69" y="1545772"/>
            <a:ext cx="4117658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urved Connector 7"/>
          <p:cNvCxnSpPr/>
          <p:nvPr/>
        </p:nvCxnSpPr>
        <p:spPr>
          <a:xfrm>
            <a:off x="2962275" y="1800225"/>
            <a:ext cx="2533650" cy="2181225"/>
          </a:xfrm>
          <a:prstGeom prst="curvedConnector3">
            <a:avLst>
              <a:gd name="adj1" fmla="val 66917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7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</a:t>
            </a:r>
            <a:r>
              <a:rPr lang="en-US" dirty="0" err="1" smtClean="0"/>
              <a:t>Leybold</a:t>
            </a:r>
            <a:r>
              <a:rPr lang="en-US" dirty="0" smtClean="0"/>
              <a:t> Pump to gun compatible NEG/ion chamber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63849"/>
            <a:ext cx="3810000" cy="5128727"/>
          </a:xfrm>
        </p:spPr>
        <p:txBody>
          <a:bodyPr/>
          <a:lstStyle/>
          <a:p>
            <a:r>
              <a:rPr lang="en-US" sz="2200" dirty="0" smtClean="0"/>
              <a:t>Three pressure Gauges</a:t>
            </a:r>
          </a:p>
          <a:p>
            <a:pPr lvl="1"/>
            <a:r>
              <a:rPr lang="en-US" sz="1800" dirty="0" smtClean="0"/>
              <a:t>Extractor, </a:t>
            </a:r>
            <a:r>
              <a:rPr lang="en-US" sz="1800" dirty="0" err="1" smtClean="0"/>
              <a:t>AxTran</a:t>
            </a:r>
            <a:r>
              <a:rPr lang="en-US" sz="1800" dirty="0" smtClean="0"/>
              <a:t>, 3BG</a:t>
            </a:r>
          </a:p>
          <a:p>
            <a:r>
              <a:rPr lang="en-US" sz="2200" dirty="0" smtClean="0"/>
              <a:t>Chamber (NEG / Ion pumps)</a:t>
            </a:r>
          </a:p>
          <a:p>
            <a:pPr lvl="1"/>
            <a:r>
              <a:rPr lang="en-US" sz="2000" dirty="0" smtClean="0"/>
              <a:t>Overboard bake ion pump</a:t>
            </a:r>
          </a:p>
          <a:p>
            <a:r>
              <a:rPr lang="en-US" sz="2200" dirty="0" smtClean="0"/>
              <a:t>10” all metal gate valve</a:t>
            </a:r>
          </a:p>
          <a:p>
            <a:r>
              <a:rPr lang="en-US" sz="2200" dirty="0" smtClean="0"/>
              <a:t>Bellows (12” to 10” adapter, vibration isolation)</a:t>
            </a:r>
          </a:p>
          <a:p>
            <a:r>
              <a:rPr lang="en-US" sz="2200" dirty="0" err="1" smtClean="0"/>
              <a:t>Cryopump</a:t>
            </a:r>
            <a:endParaRPr lang="en-US" sz="2200" dirty="0" smtClean="0"/>
          </a:p>
          <a:p>
            <a:pPr lvl="1"/>
            <a:r>
              <a:rPr lang="en-US" sz="2000" dirty="0" smtClean="0"/>
              <a:t>Overboard bake ion pump</a:t>
            </a:r>
          </a:p>
          <a:p>
            <a:pPr lvl="1"/>
            <a:r>
              <a:rPr lang="en-US" sz="2000" dirty="0" smtClean="0"/>
              <a:t>Compressor</a:t>
            </a:r>
          </a:p>
          <a:p>
            <a:pPr lvl="1"/>
            <a:r>
              <a:rPr lang="en-US" sz="2000" dirty="0" err="1" smtClean="0"/>
              <a:t>ColdHead</a:t>
            </a:r>
            <a:endParaRPr lang="en-US" sz="2000" dirty="0" smtClean="0"/>
          </a:p>
          <a:p>
            <a:pPr lvl="1"/>
            <a:r>
              <a:rPr lang="en-US" sz="2000" dirty="0" smtClean="0"/>
              <a:t>LN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chill line / chill line evacuation system</a:t>
            </a:r>
          </a:p>
          <a:p>
            <a:endParaRPr lang="en-US" sz="2200" dirty="0"/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79" y="1563849"/>
            <a:ext cx="3754584" cy="500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2612571" y="2221381"/>
            <a:ext cx="2416629" cy="186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2323322" y="4057650"/>
            <a:ext cx="2401078" cy="1411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2090057" y="5047862"/>
            <a:ext cx="2939143" cy="4528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5641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Reduction: </a:t>
            </a:r>
            <a:r>
              <a:rPr lang="en-US" dirty="0" err="1" smtClean="0"/>
              <a:t>Cryopump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0195898"/>
              </p:ext>
            </p:extLst>
          </p:nvPr>
        </p:nvGraphicFramePr>
        <p:xfrm>
          <a:off x="352424" y="994961"/>
          <a:ext cx="8334375" cy="3918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5399" y="5093255"/>
            <a:ext cx="6499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All gauges see improvement in pressure with </a:t>
            </a:r>
            <a:r>
              <a:rPr lang="en-US" b="1" u="sng" dirty="0" err="1" smtClean="0"/>
              <a:t>cryopump</a:t>
            </a:r>
            <a:endParaRPr lang="en-US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/>
              <a:t>Initial </a:t>
            </a:r>
            <a:r>
              <a:rPr lang="en-US" dirty="0" err="1" smtClean="0"/>
              <a:t>cooldown</a:t>
            </a:r>
            <a:r>
              <a:rPr lang="en-US" dirty="0" smtClean="0"/>
              <a:t>: not yet at equilibrium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/>
              <a:t>Gauge calibration and offset </a:t>
            </a:r>
            <a:r>
              <a:rPr lang="en-US" dirty="0" smtClean="0"/>
              <a:t>issues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6679" y="1539378"/>
            <a:ext cx="461665" cy="326660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Gauge corrections not yet applied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0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err="1" smtClean="0"/>
              <a:t>Leybold</a:t>
            </a:r>
            <a:r>
              <a:rPr lang="en-US" sz="3400" dirty="0" smtClean="0"/>
              <a:t> Residual Gas Species Analysis: 9K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3145155" y="4689991"/>
            <a:ext cx="52496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XHV test chamber with NEG, ion pumps, gauges, VQM</a:t>
            </a:r>
          </a:p>
          <a:p>
            <a:r>
              <a:rPr lang="en-US" u="sng" dirty="0" smtClean="0"/>
              <a:t>Not fully baked </a:t>
            </a:r>
            <a:r>
              <a:rPr lang="en-US" dirty="0" smtClean="0"/>
              <a:t>for this gas analysis</a:t>
            </a:r>
          </a:p>
          <a:p>
            <a:r>
              <a:rPr lang="en-US" dirty="0" smtClean="0"/>
              <a:t>(vented, moved, reconfigured, reassembled)</a:t>
            </a:r>
          </a:p>
          <a:p>
            <a:r>
              <a:rPr lang="en-US" dirty="0" smtClean="0"/>
              <a:t>Cryopump cooled down, 4.5 days elapsed time</a:t>
            </a:r>
          </a:p>
          <a:p>
            <a:r>
              <a:rPr lang="en-US" dirty="0" smtClean="0"/>
              <a:t>Pressure: 1x10</a:t>
            </a:r>
            <a:r>
              <a:rPr lang="en-US" baseline="30000" dirty="0" smtClean="0"/>
              <a:t>-9</a:t>
            </a:r>
            <a:r>
              <a:rPr lang="en-US" dirty="0" smtClean="0"/>
              <a:t> </a:t>
            </a:r>
            <a:r>
              <a:rPr lang="en-US" dirty="0" err="1" smtClean="0"/>
              <a:t>Torr</a:t>
            </a:r>
            <a:endParaRPr lang="en-US" dirty="0" smtClean="0"/>
          </a:p>
          <a:p>
            <a:r>
              <a:rPr lang="en-US" dirty="0" smtClean="0"/>
              <a:t>VQM spectrum shows partial pressures at 100 AMU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998966"/>
              </p:ext>
            </p:extLst>
          </p:nvPr>
        </p:nvGraphicFramePr>
        <p:xfrm>
          <a:off x="251460" y="1600201"/>
          <a:ext cx="8435340" cy="2750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64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20207</TotalTime>
  <Words>1240</Words>
  <Application>Microsoft Office PowerPoint</Application>
  <PresentationFormat>On-screen Show (4:3)</PresentationFormat>
  <Paragraphs>277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Arial</vt:lpstr>
      <vt:lpstr>Calibri</vt:lpstr>
      <vt:lpstr>Century Gothic</vt:lpstr>
      <vt:lpstr>Times</vt:lpstr>
      <vt:lpstr>Wingdings</vt:lpstr>
      <vt:lpstr>JLabPresentation_2</vt:lpstr>
      <vt:lpstr>Equation</vt:lpstr>
      <vt:lpstr>XHV Cryopump Performance and Limitations for the Jefferson Lab Polarized Electron Source  Marcy L. Stutzman, P. Adderley, and M. Poelker</vt:lpstr>
      <vt:lpstr>Thomas Jefferson National Accelerator Facility</vt:lpstr>
      <vt:lpstr>DC Photoemission Source</vt:lpstr>
      <vt:lpstr>Existing Electron Source Pumping</vt:lpstr>
      <vt:lpstr>Proposed future electron sources</vt:lpstr>
      <vt:lpstr>Leybold XHV Cryopump</vt:lpstr>
      <vt:lpstr>Adding Leybold Pump to gun compatible NEG/ion chamber</vt:lpstr>
      <vt:lpstr>Pressure Reduction: Cryopump</vt:lpstr>
      <vt:lpstr>Leybold Residual Gas Species Analysis: 9K</vt:lpstr>
      <vt:lpstr>Drawbacks to Leybold Cryopump</vt:lpstr>
      <vt:lpstr>Fibril BNNT™ material</vt:lpstr>
      <vt:lpstr>BNNT properties</vt:lpstr>
      <vt:lpstr>BNNT cryosorption tests:  Modified commercial cryopump</vt:lpstr>
      <vt:lpstr>BNNT installed as cryosorber</vt:lpstr>
      <vt:lpstr>BNNT cryosorber test setup</vt:lpstr>
      <vt:lpstr>BNNT cryopump: first cooldown</vt:lpstr>
      <vt:lpstr>Mass spectra comparison</vt:lpstr>
      <vt:lpstr>BNNT hydrogen pump speed tests</vt:lpstr>
      <vt:lpstr>H2 pump speed vs. time,  1g BNNT, 15.5K</vt:lpstr>
      <vt:lpstr>H2 pump speed vs. time,  1g BNNT, 15.5K</vt:lpstr>
      <vt:lpstr>Speed vs. gas dose, 1g BNNT, 15.5K</vt:lpstr>
      <vt:lpstr>BET surface density comparison</vt:lpstr>
      <vt:lpstr>BNNT cryosorber open issues </vt:lpstr>
      <vt:lpstr>Summary</vt:lpstr>
      <vt:lpstr>Acknowledgements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Improvements for the Jefferson Lab Polarized Electron Source</dc:title>
  <dc:creator>Marcy Stutzman</dc:creator>
  <cp:lastModifiedBy>Travel User</cp:lastModifiedBy>
  <cp:revision>242</cp:revision>
  <cp:lastPrinted>2013-08-22T17:20:32Z</cp:lastPrinted>
  <dcterms:created xsi:type="dcterms:W3CDTF">2013-08-21T19:25:27Z</dcterms:created>
  <dcterms:modified xsi:type="dcterms:W3CDTF">2015-10-19T20:57:40Z</dcterms:modified>
</cp:coreProperties>
</file>